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41:30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1228 0,'0'-21'15,"0"-1"1,0 1-16,0 0 16,0 0-1,0 0-15,0 0 16,21-1-16,-21 1 0,21 0 15,-21 0-15,0 0 16,0 42 47,0 0-48,0 21-15,0-20 0,0-1 16,0 21-16,0 0 0,0-20 0,0 20 15,-21 0-15,21 1 0,0-1 16,0 0-16,0 1 0,0-1 0,0 0 16,-21 1-16,21-22 0,0 21 0,0 0 15,0-20-15,0 20 0,0-21 16,0 0-16,0 0 0,-21 1 16,21-1-16,0 0 0,0 0 15,-22-21 32,22-21-47,0 0 16,0 0-16,0-1 15,0 1-15</inkml:trace>
  <inkml:trace contextRef="#ctx0" brushRef="#br0" timeOffset="360.79">1757 1545 0,'0'43'16,"0"-22"-16,0 0 15,0 0 1,21-21-1,0 0 1,0-21-16,-21 0 16,0 0-1,0-1-15,0 1 16,-21 21 0,0 0-1,0 0 1,0 0-16,21 21 0,0 1 15,-22-22-15,22 21 16</inkml:trace>
  <inkml:trace contextRef="#ctx0" brushRef="#br0" timeOffset="3573.89">2773 1143 0,'21'0'94,"0"0"-94,0 0 15,0 0-15,1-21 16,20 21-16,-21-21 0,0 0 0,22-1 16,-22 1-16,21 0 0,-21 0 15,22 0-15,-22-22 0,0 22 0,21-21 16,-42 0-16,21 20 0,1-20 15,-22 0-15,21 21 0,-21-1 0,0-20 16,0 21-16,0 0 0,0 0 16,0-1-16,-21 22 31,-1 22-15,22-1-16,-21 0 0,21 0 0,0 21 15,0 1-15,-21-1 0,21 22 16,-21-1-16,21 1 0,0-1 15,-21 1-15,0-1 0,21 1 0,-22-22 16,22 21-16,0 1 0,-21-22 16,21 22-16,-21-1 0,21-20 0,0-1 15,0 21-15,0-20 0,0-1 0,0-21 16,-21 22-16,21-1 0,0-21 16,-21 0-16,21 0 0,0 1 0,0-1 15,-21 0-15,-1-21 0,1 0 16,0 0-1,0 0-15,0 0 0,21-21 0,-21 0 16,-1-1-16,1 1 0,0-21 0,21 21 16,-21 0-16,0-22 0,0 22 15,21 0-15,-22 0 0,22 0 0,-21-1 16,0 22-16,0 0 16,0 0-16,0 0 15,21 22-15,0-1 0,0 0 16,0 0-16,0 0 0,0 0 15,0 1-15,21-1 0,0 0 0,-21 0 16,21 0-16,0 0 0,0 1 16,1-1-16,20-21 0,-21 0 15,0 21-15,22-21 0,-1 0 0,-21 0 16,21 0-16,1-21 0,-22 0 0,21 21 16,1-22-16,-1 1 0,0 0 15,-21-21-15,22 21 0,-22-1 0,0-20 16,0 0-16,0 21 0,1-22 0,-1 1 15,-21 21-15,21 0 0,-21-22 16,0 22-16,0 0 0,0 0 16,0 0-16,-21 42 31,21 0-15,0 0-16,-21 0 0,21 0 15,0 22-15,0-1 0,0-21 16,-22 22-16,22-1 0,-21-21 0,21 21 15,0-20-15,0 20 0,0-21 0,0 0 16,0 0-16,0 1 0,-21-1 16,21 0-16,0-42 31,0 0-15,0-1-16,21 1 0,-21-21 15,21 21-15,1 0 0,-22-22 0,21 22 0,0-21 16,0 21-16,0-1 15,0 1-15,1 0 0,-1 0 0,0 0 16,0 0-16,0 21 0,0 0 0,1 0 16,-1 21-1,-21 0-15,0 0 0,0 0 16,0 0-16,0 1 0,0-1 0,0 21 16,0-21-16,0 0 0,-21 22 15,21-22-15,0 0 0,0 0 0,0 0 16,0 1-16,0-1 0,21-21 15,0 0-15,0 0 0,0 0 16,0 0-16,22 0 0,-22 0 0,0-21 16,0-1-16,22 22 0,-22-21 0,0-21 15,21 21-15,-21-22 0,1 1 16,-1 0-16,0-1 0,0 1 16,0-21-16,0 20 0,1-20 0,-22 20 15,0-20-15,21 21 0,-21-1 16,0-20-16,0 20 0,0 1 0,0 21 15,0-21-15,0 20 0,0 1 0,0 0 16,0 0-16,-21 21 16,21 21-1,0 0-15,-22 0 0,22 22 16,-21-1-16,0 0 16,21 22-16,-21-22 0,21 1 0,-21 20 0,0-21 15,21 22-15,0-22 0,-22 22 16,1-22-16,0 0 0,21 22 15,0-43-15,0 21 0,0 1 0,0-22 16,0 21-16,0-21 0,0 1 0,0-1 16,0 0-16,0-42 31,21 21-15,-21-21-16,21-1 0,1 1 15,-22-21-15,21 21 0,-21 0 16,21-22-16,0 22 0,0 0 0,0 0 15,-21 0-15,22-1 0,-1 1 0,0 0 16,0 21 0,0 0-16,0 21 15,-21 0 1,0 1-16,0-1 0,0 0 0,0 0 16,0 0-16,0 0 0,0 1 0,0-1 15,0 0-15,0 0 0,0 0 0,0 0 16,22 1-16,-1-1 15,-21 0-15,21-21 0,0 0 0,-21 21 0,21-21 16,22 0-16,-22 0 0,0 0 16,0 0-16,21 0 0,-20-21 15,-1 0-15,21 21 0,-21-21 0,0-1 16,1 1-16,-1 0 0,0-21 0,0 21 16,0-1-16,0 1 0,-21 0 15,0-21-15,0 21 0,0-1 0,22 1 16,-22 0-16,0 0 0,0 0 0,0 0 15,-22 21 32,22 21-47,-21 0 0,21 0 0,0 0 16,-21 0-16,0 1 16,21-1-16,-21 21 0,21-21 0,0 0 15,-21 22-15,21-22 0,-22 0 0,22 0 16,0 0-16,0 1 0,0-1 15,0 0-15,0 0 0,22 0 16,-1-21-16,0 0 16,0 0-16,0 0 0,0 0 0,1 0 15,-1 0-15,0 0 0,0 0 16,21 0-16,-20-21 0,-1 0 0,21 21 16,-21-21-16,0 0 0,1-1 0,20 1 15,-21-21-15,0 21 0,-21 0 16,21-22-16,1 22 0,-22 0 15,0-21-15,0 20 0,0 1 0,0 0 16,0 0-16,-22 21 31,1 0-31,21 21 0,-21 0 16,21 0-16,0 1 0,-21-22 16,21 21-16,0 0 15,21-21 1,0 0-1,0 0-15,1 0 0,-1-21 16,0 0-16,0 21 0,-21-22 16,21 22-16,0-21 0,-21 0 15,22 21-15,-22-21 0,21 21 0,0-21 16,-21 42 31,0 0-47,-21 0 15,21 0-15,-21 1 0,21-1 16,-22 0-16,22 0 0,0 0 0,0 22 16,0-22-16,0 0 0,0 0 0,0 0 15,0 0-15,0 1 16,0-1-16,22-21 16,-1 0-16,0 0 0,0 0 15,0 0-15,0 0 0,1 0 0,-1 0 16,0 0-16,0 0 0,0-21 15,0 21-15,1-22 0,-1 1 0,0 0 16,0 0-16,0 0 0,-21 0 0,0-1 16,21 1-16,-21-21 0,22 21 15,-22 0-15,0-1 0,0 1 16,0 0-16,0 0 0,-22 21 31,22 21-15,-21 0-16,21 0 0,-21 1 15,21-1-15,0 0 0,0 0 0,0 21 16,-21-20-16,21-1 0,0 0 16,0 0-16,0 0 0,0 0 0,0 1 15,0-1-15,0 0 0,21 0 16,0-21-16,0 0 0,1 0 16,20 0-16,-21 0 15,0 0-15,0 0 0,1 0 0,-1-21 16,21 21-16,-21-21 0,0 0 0,1-1 15,-1-20-15,0 21 0,0-21 16,0-1-16,0 1 0,1-22 16,-1 22-16,21-64 0,-42 64 15,21-22-15,-21 22 0,21 0 0,-21-1 16,0 1-16,0 0 0,0-1 16,0 22-16,0-21 0,0 21 0,0-22 15,0 22-15,0 0 0,0 0 16,0 0-16,-21 21 15,21 21-15,-21 0 16,21 0-16,-21 0 0,21 22 0,0-22 16,-21 21-16,21 1 15,-21-1-15,21 0 0,0 1 0,0-1 16,0 0-16,-22 1 0,22-1 0,-21 0 16,21 1-16,0-1 0,0 0 0,0 1 15,0-1-15,0 0 0,0-21 16,0 22-16,0-22 0,0 0 0,0 0 15,0 0-15,0 1 0,21-1 16,1-21-16,-22 21 0,21-21 0,0 0 16,0 0-16,0 0 0,0 0 15,1 0-15,-1 0 0,0-21 16,0 21-16,-21-21 0,0-1 0,21 22 16,0-21-16,-21 0 0,22 0 15,-22 0-15,0 0 0,0-22 16,0 22-16,0 0 0,0 0 15,0-22-15</inkml:trace>
  <inkml:trace contextRef="#ctx0" brushRef="#br0" timeOffset="3800.05">6075 1439 0,'0'22'16,"21"-22"-1,0 0 1,0 0-16,0 0 16,1 0-16,-1-22 0,0 22 15,0 0-15,0-21 0,22 21 0,-22-21 16,0 21-16,0 0 0,-21-21 16,0 0-1,-21 21-15</inkml:trace>
  <inkml:trace contextRef="#ctx0" brushRef="#br0" timeOffset="3996.94">5715 1334 0,'0'0'0,"0"21"0,-21-21 15,0 0 1,42 0 31,0 0-32</inkml:trace>
  <inkml:trace contextRef="#ctx0" brushRef="#br0" timeOffset="6305.65">7006 1757 0,'0'0'0,"21"-42"15,-21 20-15,0-20 16,0 21-16,0 0 0,0 0 0,0-1 16,0 1-16,0 0 0,0 0 0,-21 0 15,0 21-15,0-21 16,0 21-16,-1 0 0,-20 0 16,21 0-16,-21 21 0,20-21 0,-20 21 15,0 0-15,21 0 0,-22 0 16,22 22-16,-21-22 0,21 21 0,-1 1 15,1-1-15,0-21 0,0 21 0,21-20 16,0 20-16,0-21 0,0 0 0,0 22 16,0-22-16,42 0 15,-21 0-15,1-21 0,-1 0 0,21 0 16,-21 0-16,22 0 0,-1 0 0,-21 0 16,21 0-16,-20-21 0,20 0 15,-21 0-15,21-1 0,-20 1 0,-1 0 16,0 0-16,0-21 0,0-1 15,0 22-15,1-21 0,-22 21 0,21-22 16,-21 22-16,21-21 0,-21 21 16,0-1-16,0 1 0,0 0 15,-21 21 17,0 21-32,21 0 0,-22 1 15,22 20-15,0-21 0,-21 0 0,21 22 16,-21-22-16,21 21 0,0-21 0,0 0 15,0 22-15,0-22 0,0 0 16,0 0-16,21 0 0,0 1 16,1-22-16,-1 0 15,0 0-15,21 0 0,-21 0 0,1 0 16,20 0-16,-21-22 0,0 22 16,0-21-16,22 0 0,-22 0 0,0 0 15,0 0-15,-21-22 0,21 22 0,1-21 16,-22 21-16,0-1 0,0-20 0,0 21 15,0 0-15,0 0 16,-22 21 0,1 21-1,21 0-15,-21 21 16,21-21-16,0 1 0,0-1 0,-21 0 16,21 21-16,0-21 0,0 1 15,0-1-15,0 0 0,0 0 0,0 0 16,0 0-16,0 1 15,21-22 32,-21-22-47,0 1 0,0 0 0,21 0 16,-21 0-16,21 0 0,-21-22 0,0 22 16,22 0-16,-1-21 0,0 20 0,-21 1 15,21-21-15,0 21 0,-21 0 16,21-1-16,1 22 15,-1 0 1,0 22-16,-21-1 0,21-21 16,-21 21-16,21 21 0,-21-21 15,0 1-15,0-1 0,21 0 0,-21 0 16,22 21-16,-22-20 0,21-1 0,-21 0 16,21-21-16,0 21 0,-21 0 0,21-21 15,0 0-15,1 21 0,-1-21 16,0 0-16,0 0 0,0 0 15,0 0-15,-21-21 0,0 0 16,22 21-16,-1-21 0,-21 0 16,21-22-16,0 22 0,-21 0 15,21-21-15,0 21 0,-21-22 0,22 22 16,-1-21-16,0 21 0,-21-1 0,21 1 16,0 0-16,0 0 15,1 21-15,-22 21 16,0 0-1,0 0-15,0 1 0,0-1 16,0 0 0,0-42 31,0 0-32,0-1-15,0 1 0,0 0 16,0 0-1,0 0 1,-22 21 0,1 0-16,21 21 15,-21-21-15,0 21 0,0 0 0,21 0 16,-21 1-16,-1-1 16,22 0-16,-21 0 0,21 0 0,0 0 15,0 1-15,0 20 0,0-21 16,0 0-16,0 0 0,0 1 0,0-1 0,0 0 15,0 0 1,21 0-16,1 0 0,-1-21 16,0 0-16,0 0 0,0 0 0,22 0 15,-22 0-15,0 0 0,0 0 0,21 0 16,-20 0-16,-1 0 0,0-21 16,21 0-16,-21 21 0,1-21 0,-1 0 15,0 0-15,0-22 0,0 22 0,-21 0 16,21-21-16,1 20 0,-1-20 0,-21 21 15,0 0-15,0 0 0,0-1 16,0 1-16,0 0 0,-21 21 31,-1 0-15,1 0-16,21 21 0,-21-21 16,21 21-16,0 1 0,-21-1 0,0 0 15,21 0-15,-21 0 0,21 0 16,0 1-16,0-1 0,0 0 0,0 0 15,0 0-15,0 0 0,0 1 0,0-1 16,0 0-16,0 0 0,0 0 16,21 0-16,0-21 0,0 0 15,0 0-15,0 0 0,1 0 16,-1 0-16,0 0 0,0 0 16,0 0-16,0 0 0,22 0 0,-22 0 15,0-21-15,21 0 0,-20 0 0,-1 0 16,0 0-16,21-1 0,-21 1 15,1 0-15,20-21 0,-21 21 0,0-22 16,22 1-16,-22 0 0,0 20 16,-21 1-16,0 0 0,0 0 0,0 0 15,-21 21 1,0 0 0,-1 0-16,1 0 0,0 21 15,0 0-15,0 0 0,21 0 16,0 1-16,-21-1 0,21 0 15,0 0-15,0 0 0,0 0 0,0 1 16,0-1-16,0 0 0,21 0 16,0 0-16,-21 0 0,21-21 0,0 22 15,0-22-15,1 21 0,-22 0 16,21-21-16,0 21 0,-21 0 16,0 0-16,0 1 15,-21-22 1,0 0-16,-1 0 0,1 21 15,0-21-15,0 0 0,0 0 16,0 21-16,-1-21 0,1 0 31,21-21 16,0 0-31</inkml:trace>
  <inkml:trace contextRef="#ctx0" brushRef="#br0" timeOffset="31296.3">2222 3281 0,'0'-21'31,"0"0"-15,0-1-16,0 1 15,22 21-15,-22-21 0,0 0 16,0 0-16,0 0 16,0-1-16,0 1 31,0 42 16,0 1-47,0-1 0,0 0 15,0 21-15,0 1 0,0-22 0,0 21 16,0 0-16,0 1 0,0-1 0,0 0 16,-22 1-16,22-1 0,-21-21 15,21 22-15,0-1 0,0-21 0,-21 0 16,21 22-16,0-22 0,-21 0 15,21 0-15,0 0 0,0 0 16,21-42 47,0 0-48,0 0-15,1 0 0</inkml:trace>
  <inkml:trace contextRef="#ctx0" brushRef="#br0" timeOffset="31637.1">2646 3598 0,'0'22'0,"0"-1"15,0 0 1,21-21 15,0 0-31,0 0 31,-21-21-31,0 0 32,-21 21-17,0 0 16,21-22 32</inkml:trace>
  <inkml:trace contextRef="#ctx0" brushRef="#br0" timeOffset="32428.77">3725 3175 0,'21'0'15,"1"21"1,-1-21 15,0 0-15,0 0-16,-21-21 15,21 21-15,0-21 0,1 0 16,-1 0-16,0-1 0,0 1 16,0 0-16,-21 0 0,21 0 0,1 0 15,-1-1-15,-21 1 0,0 0 16,0 0-16,0 0 0,0 0 15,0-1-15,0 1 0,-21 21 16,-1 0-16,-20 0 0,21 0 0,0 0 16,-22 0-16,22 21 0,-21 1 15,21-1-15,-22 0 0,22 0 0,-21 0 16,21-21-16,0 21 0,21 1 16,0-1-16,0 0 0,0 0 0,0 0 15,0 0-15,0 1 0,21-1 0,0 0 16,0 0-16,0 0 0,0 0 15,1 22-15,-1-22 0,21 21 0,-21-21 16,0 22-16,1-22 0,-1 21 0,-21-21 16,0 22-16,0-22 0,0 0 15,0 21-15,0-20 0,0-1 16,-21 0-16,-1 0 0,1 0 0,-21-21 16,0 21-16,20 1 0,-41-22 0,21 0 15,-1 0-15,1 0 0,0 0 16,-1 0-16,1 0 0,21-22 0,-22 22 15,22-21-15,0 21 0,0-21 16,0 0-16,0 0 0,21 0 16,0-1-16,-22 22 0,22-21 0,0 0 15,22 21 1,-1 0-16,0 0 16,21-21-16,-21 21 0,1 0 15,20 0-15,-21 0 0,0 0 16</inkml:trace>
  <inkml:trace contextRef="#ctx0" brushRef="#br0" timeOffset="32692.95">4149 3429 0,'0'21'16,"0"0"-1,0 1-15,0-1 0,0 0 16,0 0-16,0 0 0,0 0 0,0 1 16,0-1-16,-22 0 15,22 0-15,0 0 16,0 0 0,-21-21-1,0 0 1,21-21-16,0 0 0</inkml:trace>
  <inkml:trace contextRef="#ctx0" brushRef="#br0" timeOffset="33016.76">4170 3196 0,'0'0'0,"0"-21"0,-21 21 31,21 21-16,21-21 17,0 0-32,0 0 15,0-21-15,0 0 0,-21 0 16,22 21-16,-22-21 16,0-1-1,-22 22-15,1 0 16,0 0-1,0 0-15,0 0 0,21 22 16,-21-22-16,21 21 0,-22-21 0,22 21 16,0 0-16,0 0 15,0 0-15,0 1 0,0-1 16,22-21-16</inkml:trace>
  <inkml:trace contextRef="#ctx0" brushRef="#br0" timeOffset="33500.57">4508 3366 0,'0'21'0,"0"0"16,0 0-16,0 0 16,0 0-16,-21 1 15,21-1-15,0 0 0,0 0 16,0 0-16,0 0 15,0 1-15,0-1 0,0 0 16,0 0-16,-21-21 31,0 0-15,21-21-16,0 0 16,-21 0-16,21-1 15,0-20-15,0 21 0,21 0 16,0 0-16,0-1 0,22-20 0,-22 21 15,0 0-15,21 0 0,1 21 0,-22-22 16,21 22-16,-21 0 0,22 0 16,-22 0-16,21 0 0,-21 22 0,0-1 15,1-21-15,-1 21 0,-21 21 16,21-21-16,-21 1 0,0-1 0,0 0 16,0 0-16,0 0 0,0 0 15,-21 1-15,0-1 0,21 0 0,-22 0 16,22 0-16,-21-21 15,0 21 1,21-42 0,0 0-1,21 21-15,-21-21 0</inkml:trace>
  <inkml:trace contextRef="#ctx0" brushRef="#br0" timeOffset="34169.08">5440 3429 0,'0'-21'0,"0"42"0,21-42 0,-21 0 15,21 0-15,-21-1 0,0 1 16,0 0-16,-21 0 16,0 21-16,0 0 0,-1 0 15,1 0-15,0 21 0,-21 0 16,21 0-16,-1 1 0,1-1 0,-63 106 31,62-106-31,1 0 0,21 21 16,0-20-16,0-1 0,0 0 0,0 0 15,21-21-15,1 0 16,-1 0-16,21 0 0,-21 0 16,0 0-16,1 0 0,20-21 0,-21 0 15,0 21-15,0-21 0,1-1 16,-1 22-16,0-21 0,0 0 0,0 0 0,-21 0 15,0 0-15,0-1 16,0 44 15,0-1-15,0 21-16,0-21 16,0 0-16,0 22 0,0-22 0,0 21 15,-21 1-15,21-1 0,0 21 0,0 1 16,0-1-16,-21 1 0,21-1 0,0 1 15,0 21-15,0-22 0,-21 22 16,21-22-16,-21 22 0,21-22 0,-22 22 16,22-21-16,-21-1 0,21 22 0,-21-43 15,0 22-15,0-22 0,0 0 0,-1 1 16,-20-1-16,21-21 0,0 0 16,-22 0-16,1 1 0,21-22 0,-21 0 15,-1 0-15,-20 0 0,20 0 0,1-22 16,-21 1-16,20-21 0,1 0 15,0-1-15,-1-20 0,1-1 16,21 1-16,-22-1 0,22 1 0,21-1 16,0 1-16,0-22 0,0 22 0,0-1 15,21 1-15,1 20 0,-1-20 0,0-1 16,21 1-16,1 20 0,-1-20 16,0 21-16,1-22 0,20 22 15,1-22-15,-1 22 0</inkml:trace>
  <inkml:trace contextRef="#ctx0" brushRef="#br0" timeOffset="34472.94">6223 2794 0,'-21'0'15,"0"0"-15,21 21 0,-22 22 0,1-22 16,0 0-16,21 21 0,-21 1 0,0-1 16,21 21-16,-21-20 0,-1 20 15,22 1-15,-21-22 0,0 22 0,21-22 16,-21 0-16,21 1 0,-21-1 16,0 0-16,21-21 0,0 1 15,0-1-15,0 0 0,0 0 16,21-42-1,0 21-15,0-21 16,0 0-16,0-1 0</inkml:trace>
  <inkml:trace contextRef="#ctx0" brushRef="#br0" timeOffset="34817.75">6159 3429 0,'0'21'16,"0"0"-1,22-21 1,-1 0-16,21-21 16,-21 21-16,0-21 0,1 0 15,-1 21-15,21-21 0,-21 0 0,0-1 16,-21 1-16,22 0 0,-22 0 0,0 0 16,0 0-16,0-1 15,-22 22-15,1 0 0,0 0 16,0 0-16,-21 0 0,20 22 0,1-1 15,0 0-15,0 0 0,0 0 16,0 0-16,-1 22 0,22-22 16,0 21-16,0-21 0,0 1 0,0-1 15,0 0-15,0 0 0,0 0 0,0 0 16,22 1-16,-1-1 0,0-21 16,0 0-16,0 21 0,0-21 15,22 0-15,-22 0 0,21 0 0,-21 0 16,22-21-16,-1 0 0,0 21 0</inkml:trace>
  <inkml:trace contextRef="#ctx0" brushRef="#br0" timeOffset="35298.99">7429 3556 0,'0'0'0,"-21"0"16,21-21 15,0 0-31,43 0 0,-22-22 16,0 22-16,0 0 0,21-21 0,-20-1 16,20 1-16,0 0 0,1-1 15,-1 1-15,21-22 0,-20 22 0,-1-21 16,-21-1-16,22 1 0,-22-1 15,0 1-15,0 20 0,-21-20 0,0 20 16,0 1-16,0 0 0,0 21 16,-21-22-16,0 22 0,0 21 0,-22 0 15,22 0-15,-21 0 0,21 0 0,-22 21 16,1 0-16,21 22 0,0-1 0,-22 22 16,22-22-16,0 21 0,0 1 15,0-1-15,21 1 0,0-1 0,-22 1 16,22 21-16,-21-22 0,21 1 0,0-1 15,0-21-15,0 22 0,0-22 16,0 1-16,0-1 0,0 0 0,21-21 16,1 1-16,-1-1 0,0 0 15,0-21-15,0 0 0,22 0 0,-22 0 16,21 0-16,-21 0 0,22 0 16,-1 0-16,-21-21 0,21 0 0,-20-22 15,20 22-15,-21 0 0</inkml:trace>
  <inkml:trace contextRef="#ctx0" brushRef="#br0" timeOffset="35640.79">8170 3302 0,'0'0'16,"0"21"-16,-21 0 16,42-21-1,0 0-15,1 0 16,-1 0-16,0-21 0,0 0 15,0 0-15,0 21 0,1-21 16,-22 0-16,21 21 0,-21-22 0,0 1 16,0 0-16,-21 21 15,-1 0-15,-20 0 16,21 0-16,0 21 0,0 0 0,-1 1 16,-20-1-16,21 0 0,0 21 15,21-21-15,0 1 0,-21 20 0,21-21 16,0 0-16,0 22 0,0-22 15,0 0-15,21 0 0,-21 0 16,21-21-16,0 0 0,0 0 0,0 0 16,22 0-16,-22 0 0,0 0 0,21 0 15,-20 0-15,-1-21 0,21 0 16,-21 21-16,22-21 0</inkml:trace>
  <inkml:trace contextRef="#ctx0" brushRef="#br0" timeOffset="35968.48">8636 3217 0,'0'-21'0,"0"0"0,0 63 0,0-63 32,0 42-32,0 1 0,0-1 15,0 0-15,0 21 0,0-21 16,0 1-16,0 20 0,0-21 0,0 0 16,0 22-16,0-22 0,0 0 0,0 0 15,21 0-15,-21 0 0,21-21 0,-21 22 16,21-22-16,1 0 15,-1 0-15,0-22 16,-21 1-16,21 0 0,0 0 16,-21-21-16,0 20 0,21-20 0,-21 21 15,22-21-15,-22 20 16,0-20-16,21 21 0,0 0 0,-21 0 16,0-1-16,0 1 0,21 21 0,-21-21 15,21 21-15,0 0 0,1 0 16,-22 21-1,0 0 1,0 1-16</inkml:trace>
  <inkml:trace contextRef="#ctx0" brushRef="#br0" timeOffset="36566.14">9080 3450 0,'0'0'0,"22"0"16,-1 0-16,0 0 15,0 0-15,0 0 0,-21-21 0,21 0 16,1 21-16,-1-21 0,0 0 0,0-1 16,0 1-16,0 0 0,1 0 15,-22 0-15,0 0 0,0-1 0,0 1 16,0 0-16,0 0 16,-22 21-16,1 0 0,0 0 0,0 21 15,0-21-15,0 21 0,-1 0 16,1 1-16,0 20 0,0-21 0,21 0 15,-21 22-15,21-22 0,-21 21 0,21-21 16,0 0-16,0 1 0,0 20 16,0-21-16,21-21 0,0 21 15,0 0-15,0 1 0,0-22 0,22 0 0,-22 0 16,21 0-16,1 0 0,-1 0 16,0 0-16,1 0 0,-1-22 0,0 22 15,1-21-15,-1 0 0,0-21 0,1 21 16,-1-22-16,-21 1 0,21-22 15,1 22-15,-1-21 0,-21 20 16,0-20-16,22-1 0,-22 1 0,-21-1 16,21 1-16,-21 20 0,21-20 0,-21 21 15,0-1-15,0 22 0,0-21 0,0 21 16,0-1-16,-21 22 16,0 22-16,0-1 15,0 21-15,-22 0 0,22 1 16,0-1-16,0 22 0,0-1 0,-1 1 15,1-1-15,21 1 0,-21-1 0,21 1 16,0-1-16,0-21 0,0 22 0,0-22 16,21 1-16,0-1 0,1 0 15,-1-21-15,0 1 0,0-1 16,0 0-16,22 0 0,-22-21 0,21 0 16,-21 0-16,22 0 0,-1 0 0,-21-21 0,21 0 15,-20 0-15,20-1 0,-21 1 0,21 0 16,-20 0-16,-1 0 0</inkml:trace>
  <inkml:trace contextRef="#ctx0" brushRef="#br0" timeOffset="37479.69">2201 5207 0,'0'0'0,"-21"-21"16,0 0-16,21 0 0,-21-1 15,21 1-15,-21 0 0,21 0 0,0 0 16,0-22-16,0 22 0,0-21 16,21 21-16,0 0 0,21-1 0,-21 22 15,1 0-15,-1 0 0,21 0 16,0 0-16,-20 22 0,20 20 0,-21 0 16,21 1-16,-20-1 0,-1 21 0,0 1 15,-21-1-15,0-20 0,0 20 16,-21 1-16,-22-1 0,22-20 0,-21 20 15,0-21-15,-22 22 0,22-22 16,-22-21-16,22 22 0,0-22 0,-1 0 16,1 0-16,0-21 0,20 0 15,-20 0-15,21 0 0,0 0 16,0-21-16,-1 0 0,22 0 0,0-22 16,0 22-16,0-21 0,0 0 15,0-1-15,0 1 0,0 21 0,0-22 16,22 22-16,-1-21 0,0 21 15,0 0-15,0 21 0,0 0 0,1 0 16,-1 0-16,21 0 0,-21 21 0,22 0 16,-22 0-16,0 21 0,0-20 15,0-1-15,0 21 0,1-21 16,-22 22-16,0-22 0,0 0 0,0 21 16,0-21-16,0 1 0,0-1 15,0 0-15,0 0 0,0-42 47,21 0-47,0 0 0,-21-1 16</inkml:trace>
  <inkml:trace contextRef="#ctx0" brushRef="#br0" timeOffset="37656.58">2900 5461 0,'0'0'0,"0"-21"0,21 21 94,0 0-94</inkml:trace>
  <inkml:trace contextRef="#ctx0" brushRef="#br0" timeOffset="39589.15">3746 5228 0,'0'0'0,"-21"0"0,0-21 0,0 21 16,0 0-16,0 0 15,21 21-15,-22 0 16,22 1-16,0-1 0,0 0 0,0 0 16,0 21-16,0-20 15,0 20-15,0-21 0,0 21 0,0-20 0,-21 20 16,21-21-16,-21 21 0,21-20 0,0-1 16,-21 0-16,21 0 15,-21 0-15,21 0 16,-21-21-16,-1 0 15,22-21-15,0 0 16,0 0-16,0 0 0,0 0 0,0-1 16,0-20-16,22 21 0,-1-21 0,0-1 15,0 22-15,0-21 0,0 21 16,1-22-16,20 22 0,-21 0 0,21 0 16,-20 0-16,-1 21 0,21 0 0,-21 0 15,0 0-15,1 0 16,-1 21-16,0 0 0,0 0 0,-21 0 15,0 0-15,21 1 0,-21 20 0,0-21 16,0 0-16,0 22 0,0-22 0,0 21 16,0-21-16,0 0 0,0 1 15,0-1-15,-21 0 0,21 0 16,0-42 15,0 0-31,0 0 0,0-1 16,0 1-16,0 0 0,0 0 0,21-21 15,0 20-15,1-20 0,-1 21 16,0-21-16,0 20 0,0-20 16,0 21-16,1 0 0,-1 0 0,21-1 15,-21 1-15,0 21 0,1 0 0,-1 0 16,0 21-16,-21 1 16,0-1-16,0 0 0,0 21 15,0-21-15,0 1 0,0-1 0,0 21 16,0-21-16,0 0 0,0 1 15,0-1-15,0 21 0,0-21 16,0 0-16,21 1 0,0-22 0,0 0 16,-21 21-16,22-21 0,20 0 0,-21 0 15,0 0-15,0 0 16,22-21-16,-22 21 0,21-22 0,-21 1 16,1 0-16,20 0 0,-21 0 0,0 0 15,0-22-15,1 22 0,-1 0 16,0-21-16,0 20 0,0-20 0,-21 21 15,0-21-15,0 20 0,21 1 16,-21 0-16,0 42 31,-21 0-31,21 1 0,-21-1 0,21 21 16,0-21-16,-21 0 0,21 22 0,0-22 16,0 0-16,0 0 0,0 22 15,0-22-15,0 0 0,0 0 0,21 0 16,0-21-16,0 0 15,1 0-15,-1 0 0,0 0 16,21 0-16,-21 0 0,1-21 0,-1 0 16,21 21-16,-21-21 0,0 0 15,1-1-15,-22 1 0,21-21 0,0 21 16,-21 0-16,21-22 0,-21 22 0,0 0 16,0 0-16,0 0 0,21-1 15,-21 1-15,0 0 0,0 42 31,-21-21-31,21 21 16,-21 1-16,21 20 0,0-21 16,0 0-16,0 0 0,-21 1 0,21 20 15,0-21-15,0 0 0,0 0 16,0 1-16,0-1 0,0 0 0,21 0 16,0 0-16,0 0 15,0-21-15,1 0 0,-1 0 0,0 0 16,0 0-16,0 0 0,22 0 0,-22-21 15,0 0-15,21 21 0,-21-21 0,22 0 16,-22-22-16,0 22 0,0 0 16,0-21-16,1-1 0,-1 1 15,0 0-15,0-1 0,0 1 0,22-64 16,-22 43-16,-21 20 0,0 1 16,21 0-16,0-1 0,-21 22 15,0-21-15,0 21 0,0 0 0,0-1 16,0 1-16,-21 21 15,21 21-15,-21 1 16,0-1-16,21 21 0,0 0 16,-22 1-16,22-1 0,-21 0 0,0 1 15,21-1-15,0 0 0,-21 22 0,0-22 16,21 1-16,0-1 0,-21-21 16,21 21-16,0 1 0,0-22 0,0 21 15,0-21-15,0 1 0,21 20 0,0-21 16,0-21-16,0 21 0,0 0 15,1-21-15,-1 0 0,0 0 0,21 0 16,-21 0-16,1 0 0,20 0 16,-21 0-16,0-21 0,22 0 0,-22 0 15,0 0-15,21 0 0,-21-22 0,1 22 16,-1-21-16,21-1 0,0-41 16,-20 20-16,-1 22 15,0-22-15,0 22 0,0-21 0,-21 20 0,0 1 16,0 0-16,21-1 0,-21 22 15,0 0-15,0 0 0,0 0 0,0-1 0,-21 22 32,0 22-32,21-1 15,-21 21-15,0 0 0,21 1 16,0-1-16,-21 0 0,-1 1 0,22 20 16,-21-20-16,0-1 0,21 0 15,-21 1-15,21 20 0,-21-21 0,21-20 16,0 20-16,0 0 0,0 1 0,0-22 15,0 0-15,0 0 0,0 0 0,21 0 16,0 1-16,0-22 0,0 0 16,1 0-16,-1 0 0,0 0 0,0 0 15,0 0-15,22 0 0,-22-22 0,0 1 16,0 0-16,21 0 0,-20 0 16,-1 0-16,0-22 0,0 22 0,0 0 15,0 0-15,-21-22 16,22 22-16,-22 0 0,0 42 31,0 0-31,-22 1 0,1-1 16,21 0-16,0 0 0,0 0 15,0 0-15,0 1 0,0-1 0,0 0 16,0 0-16,0 0 0,21 0 16,1-21-16,-1 0 15,0 0-15,0 0 0,0 0 0,-21-21 16,21 0-16,1 21 15,-1-21-15,-21 0 0,21 0 0,-21-1 16,21 1-16</inkml:trace>
  <inkml:trace contextRef="#ctx0" brushRef="#br0" timeOffset="39776.04">6921 4995 0,'0'0'0,"-21"0"0,0-21 0,0 21 16,0 0-1,0 0-15,-1 0 79</inkml:trace>
  <inkml:trace contextRef="#ctx0" brushRef="#br0" timeOffset="39955.94">6181 5186 0,'0'0'16,"-22"0"-16,1 0 0,0 21 0,42-21 31,0 0-31,1 0 16,-1 0-16,0 0 0,0 0 15,21 0-15,-20 0 0,-1-21 0,21 21 16,-21 0-16,0-21 0,1 0 0,20 21 15,-21 0-15,0-22 0,0 22 0</inkml:trace>
  <inkml:trace contextRef="#ctx0" brushRef="#br0" timeOffset="41697.47">7556 5482 0,'0'21'15,"0"-42"17,22 0-17,-1 21-15,0-21 0,0-21 0,21 20 16,-20 1-16,20-21 0,-21 0 16,21-1-16,1-20 0,-1 20 0,22-20 15,-22-1-15,0-20 0,1 20 0,-1 1 16,0-1-16,-21-20 0,22 20 0,-22 22 15,-21-22-15,0 22 0,0 0 16,0-1-16,0 22 0,0 0 0,-21 0 16,0 21-16,-22 0 0,22 0 0,-21 0 15,-1 21-15,1 0 0,0 0 0,-1 22 16,22-1-16,-21 0 0,0 22 16,-1-22-16,22 22 0,0-1 15,0 1-15,0-1 0,-1 22 0,22-22 16,-21 1-16,21-22 0,0 22 0,0-1 15,0-21-15,0 1 0,0-1 16,21 0-16,1-20 0,-1 20 0,21-21 16,-21 0-16,22 0 0,-1 1 0,0-1 15,1 0-15,-1-21 0,0 0 0,22 0 16,-22 0-16,0 0 0,22 0 16,-22-21-16,1 0 0,-1-1 0,0 1 15,1 0-15,-1 0 0,-21 0 16,0-22-16,22 22 0,-43-21 0,21 21 15,-21-22-15,0 22 0,0-21 0,0 21 16,0-22-16,0 22 0,0 0 16,-21 0-16,-1 21 0,1 0 0,0 0 15,0 0-15,0 21 0,-22-21 0,22 21 16,0 0-16,0 22 0,0-22 0,0 0 16,-1 21-16,22-20 0,0 20 0,-21-21 15,21 21-15,0-20 0,0-1 16,0 21-16,0-21 0,0 0 0,21 1 15,1-1-15,-1 0 0,0-21 16,0 21-16,21-21 0,1 0 0,-22 0 16,21 0-16,1 0 0,-22 0 0,21 0 15,0-21-15,-20 21 0,20-21 16,-21 0-16,0-1 0,0 1 0,1 0 16,-1 0-16,0-21 0,0 20 0,0 1 15,-21 0-15,0-21 0,0 21 0,21 21 16,-21-22-16,0 1 0,0 42 31,0 1-15,0-1-16,0 0 0,0 0 0,0 0 15,0 0-15,0 1 0,0-1 0,0 0 16,0 0-16,0 0 16,0 0-16,0 1 0,0-1 15,0 0-15,22-21 0,-1 0 16,0 0-16,0 0 0,0 0 15,0-21-15,1 21 0,-1-21 0,0-1 16,0 22-16,0-21 0,0 0 16,1 0-16,-22 0 0,21-22 0,0 22 15,0 0-15,0 0 0,0 21 16,-21-21-16,0 0 0,0-1 16,0 44 15,0-1-31,0 0 0,-21 0 15,0 0-15,21 0 0,0 1 16,0-1-16,0 0 0,0 0 0,0 0 16,0 0-16,0 1 0,0-1 15,21-21-15,0 0 16,1 21-16,-1-21 0,0 0 0,21 0 16,-21 0-16,22 0 0,-22 0 0,21 0 15,-21-21-15,22 21 0,-22-21 0,21-1 16,-21 1-16,1 0 0,-1 0 0,0 0 15,0 0-15,-21-1 0,0 1 16,0-21-16,0 21 0,0 0 16,0-1-16,-21 1 0,0 21 15,0 0-15,-1 0 0,1 0 0,0 0 16,0 0-16,0 21 0,0-21 0,21 22 16,-22-1-16,22 0 0,-21 0 15,21 21-15,0-20 0,0-1 0,0 0 16,0 0-16,0 0 0,0 0 0,21 1 15,1-1-15,-1 0 0,0 0 0,0-21 16,0 0-16,0 21 0,22-21 16,-22 0-16,21 0 0,1 0 0,-1 0 15,-21 0-15,21-21 0,1 0 0,-22 21 16,21-21-16,-21 0 0,1-22 16,20 22-16,-21-21 0,0 21 0,0-22 15,22 1-15,-22-22 0,0 22 0,0-21 16,0-1-16,1 1 0,-1-1 15,0 1-15,-21 20 0,21-20 0,-21 20 16,21 1-16,-21 21 0,0-21 0,0 20 16,0 1-16,0 0 0,-21 21 15,0 0 1,0 21-16,0 0 16,-1 22-16,1-1 0,0 0 0,0 1 15,0 20-15,0 1 0,21-1 0,-22 1 16,1-1-16,21 43 0,0-42 15,0-22-15,0 0 0,0 22 16,0-43-16,0 21 0,0 1 0,0-22 16,21 0-16,1 0 0,-1 0 0,0-21 15,0 21-15,0-21 0,0 0 16,1 0-16,-1 0 0,0 0 0,0 0 16,0-21-16,0 21 0,1-21 0,-1 21 15,0-21-15,-21 0 0,0 0 16,0-1-16,0 1 0</inkml:trace>
  <inkml:trace contextRef="#ctx0" brushRef="#br0" timeOffset="42780.97">2032 6731 0,'-21'-21'16,"0"21"-16,-1 0 15,22-21-15,0 0 16,0-1-16,0 1 16,22 21-16,-1 0 15,0 0-15,0 0 0,21 0 0,-20 0 16,-1 0-16,0 0 16,0 21-16,0 1 0,0-1 0,-21 0 15,0 0-15,0 0 0,0 22 16,-21-22-16,0 0 0,0 21 0,-21-21 15,20 1-15,-20 20 0,0-21 0,-1 0 16,1 0-16,21 1 0,0-22 16,-22 21-16,22-21 0,21-21 31,0-1-31,21 1 16,1 0-16,-1 21 0,0-21 15,21 21-15,-21 0 0,22-21 0,-22 21 16,21 0-16,-21 0 0,22 0 15,-1 0-15,-21 21 0,22 0 16,-22-21-16,0 42 0,0-20 0,-21-1 16,0 0-16,0 21 0,0 1 0,0-22 15,-21 21-15,-21 0 0,20-20 16,-20 20-16,0-21 0,-1 21 0,1-20 16,0-1-16,-1 0 0,1-21 15,0 0-15,21 21 0,-22-21 0,22 0 16,0 0-16,0 0 0,0 0 15,-1-21-15,1 21 0,21-21 0,0 0 16,0-1 0,0 1-16,0 0 15,21 0 1,1 21-16,-1-21 0,21 0 0,-21-1 16,0 22-16</inkml:trace>
  <inkml:trace contextRef="#ctx0" brushRef="#br0" timeOffset="42969.4">2688 7133 0,'0'0'0,"21"0"16,-21-21 31,0 0-32,21 21 1</inkml:trace>
  <inkml:trace contextRef="#ctx0" brushRef="#br0" timeOffset="43468.66">3746 6435 0,'0'0'0,"0"-21"0,0-1 15,0 44 1,-21-1-1,0 21-15,0 0 0,0 1 0,21 20 16,-21 1-16,-1-1 0,1 1 0,0-1 16,0 1-16,21-1 15,-21 1-15,0-1 0,-1-20 0,22 20 0,0-21 16,0-20-16,0 20 0,0-21 16,0 0-16,0 0 0,22-21 31,-1-21-31,0 0 0,0 0 15,0-21-15,0-1 0,1 1 16,20 0-16,-21-1 0</inkml:trace>
  <inkml:trace contextRef="#ctx0" brushRef="#br0" timeOffset="43684.53">4000 6498 0,'0'-21'0,"0"42"0,0-63 0,0 63 15,0 0 1,0 22-16,0-1 0,0 0 15,0 1-15,0 20 0,0-21 0,-21 22 16,21-22-16,-21 22 0,0-22 0,21 0 16,-21 1-16,0-1 0,21 0 15,0 1-15,-22-1 0,22-21 0,-21 22 16,21-22-16,0 0 0,-21-21 16,21 21-16,-21-21 15,0-21-15,21 0 16,-21 0-16</inkml:trace>
  <inkml:trace contextRef="#ctx0" brushRef="#br0" timeOffset="43849.44">3471 7218 0,'0'0'15,"21"0"1,1 0-16,-1 0 16,21 0-16,-21 0 0,22 0 15,-22-21-15,21 21 0,0-21 0,1-1 16,-1 22-16,0-21 0,1 21 0,20-21 15,-20 0-15,-1 0 0,0 0 16,1-1-16,-1 1 0,0 0 0</inkml:trace>
  <inkml:trace contextRef="#ctx0" brushRef="#br0" timeOffset="44029.35">4381 6922 0,'0'0'0,"-21"0"16,21 21-16,-21-21 0,21 21 15,-21 0-15,0 0 0,21 0 0,-21 22 16,21-22-16,0 0 0,-22 21 15,1-20-15,21-1 0,-21 21 0,21-21 16,0 0-16,0 1 0,0-1 0,0 0 16,-21-21-16,21 21 0,21-42 31,0 0-31,0 21 0,1-43 16,-22 22-16</inkml:trace>
  <inkml:trace contextRef="#ctx0" brushRef="#br0" timeOffset="44288.71">4424 6710 0,'0'0'0,"0"-21"15,-21 0 1,21-1 31,-22 22-47,1 0 31,0 0-31,0 0 16,21 22-16,0-1 0,0 0 15,0 0-15,0 0 16,0 0-16,21 1 0,0-22 16,0 21-16,-21 0 0,22-21 0,-1 21 15</inkml:trace>
  <inkml:trace contextRef="#ctx0" brushRef="#br0" timeOffset="46269.02">4614 7345 0,'0'0'0,"0"21"15,0 0-15,-21-21 0,21 21 16,0 1-1,21-44 17,0 22-32,1-21 0,-1 0 15,0 0-15,21 0 0,-21 0 0,1-1 16,20 1-16,-21 0 0,0-21 16,0 21-16,1-22 0,-1 22 0,0-21 15,-21 21-15,0-22 0,0 22 0,0 0 16,0 0-16,0 0 0,0-1 15,-21 22 1,0 0-16,-1 0 0,1 0 0,0 22 16,0-1-16,0-21 0,0 21 0,21 0 15,0 0-15,0 0 16,21-21 0,0 0-1,0 0-15,0 0 0,22 0 0,-22-21 16,0 21-16,0-21 0,21 21 15,-20-21-15,-1 21 0,0 0 0,0-21 16,0 21-16,-21 21 47,0 0-47,0 0 0,0 22 0,0-22 16,-21 0-16,21 0 0,0 21 0,-21-20 15,21-1-15,0 21 0,0-21 16,0 0-16,0 1 0,0-1 0,0 0 15,21 0-15,0-21 16,0 0-16,1 0 0,20 0 16,-21 0-16,0 0 0,22 0 15,-22-21-15,21 21 0,-21-21 0,22 0 16,-22-1-16,21 22 0,-21-21 0</inkml:trace>
  <inkml:trace contextRef="#ctx0" brushRef="#br0" timeOffset="49281.02">5651 7091 0,'22'-21'16,"-44"42"-16,44-63 0,-22 20 0,0 1 0,0 0 15,0 0-15,-22 0 0,1 0 0,0 21 16,0 0-16,0 0 16,0 0-16,-1 0 0,1 0 15,21 21-15,-21 0 0,0 0 16,0 0-16,0 22 0,21-22 0,-22 21 16,22-21-16,-21 22 0,21-22 0,0 0 15,0 21-15,0-21 0,0 1 16,0-1-16,0 0 0,21-21 15,1 21-15,-1-21 0,0 0 0,0 0 16,0 0-16,0-21 0,1 0 0,-1 21 16,0-21-16,0-1 0,-21 1 15,21 0-15,-21-21 0,21 21 0,-21-1 16,0-20-16,0 21 0,0 0 0,0 0 16,0-1-16,0 1 0,0 0 0,0 42 46,0 0-30,0 1-16,0 20 0,0-21 0,0 0 16,0 22-16,0-22 0,0 0 15,0 0-15,0 0 0,0 0 0,0 1 16,0-1-16,22 0 0,-1-21 16,0 21-16,0-21 0,0 0 0,0 0 15,1 0-15,20 0 0,-21-21 16,0 0-16,22 0 0,-22-1 0,0 1 15,0 0-15,0 0 0,0 0 16,-21 0-16,0-22 0,0 22 0,0 0 0,0 0 16,0 0-16,0-1 15,-21 1-15,0 21 0,0 0 16,0 0-16,0 0 16,21 21-16,0 1 15,0-1-15,0 0 0,0 0 16,21 0-16,0 0 0,-21 1 0,0-1 15,21 0-15,0 0 0,-21 21 0,21-20 16,-21-1-16,0 0 0,0 0 16,22-21-16,-22 21 0,21 0 0,0-21 15,-21 22-15,21-22 16,0 0-16,0 0 0,1 0 0,-1 0 16,0 0-16,0-22 0,0 1 0,0 21 15,1-21-15,20 0 0,-21-21 0,0 20 16,0 1-16,1-21 0,-22 21 15,21-22-15,0 22 0,0-21 0,0 21 16,-21 0-16,21-1 0,1 1 0,-22 0 16,21 21-16,0 0 15,-21 21 1,0 0-16,0 1 16,0-1-16,0 0 15,0 0 1,0-42 15,21 21-15,-21-21-16,0 0 0,0-1 15,0 1-15,0 0 0,-21 0 32,0 21-17,0 0-15,-1 21 0,1-21 0,0 21 16,21 0-16,-21 1 0,0-1 15,21 0-15,0 0 0,-21 0 0,-1 0 16,22 22-16,-21-22 0,21 0 16,0 21-16,0-20 0,0-1 0,0 0 0,0 0 15,21 0-15,1-21 0,-1 21 16,0-21-16,0 0 0,0 0 0,0 0 16,22 0-16,-22 0 0,21 0 15,-21 0-15,22 0 0,-22-21 0,21 0 16,-21 0-16,22-21 0,-22-1 15,0 22-15,21-42 0,-20 20 0,-1 1 0,0-22 16,21 1-16,-21-1 0,1 1 16,-1-1-16,0 1 0,0-1 0,0 22 15,-21 0-15,0-1 0,0 22 16,0 0-16,0 0 0,0 42 16,-21 0-1,0 0-15,0 1 0,0 20 0,-1 0 16,1 1-16,0 20 0,21-21 15,-21 1-15,0-1 0,21 22 0,0-22 0,-21 0 16,21 1-16,-22-1 0,22 0 16,-21 1-16,21-22 0,0 21 0,0-21 15,0 0-15,0 1 0,0-1 0,0 0 16,21-21 0,-21-21-16,22 0 15,-1-1-15,0 1 0,-21 0 16,21 0-16,0 0 0,0 0 15,-21-1-15,22 1 0,-1 21 16,-21-21-16,21 21 16,-21 21-1,0 0-15,0 1 0,0-1 16,0 0-16,0 0 0,0 0 0,21 0 16,-21 1-16,21-22 0,-21 21 0,21 0 15,1-21-15,-22 21 0,21-21 0,0 0 16,0 0-16,0 0 15,0 0-15,1 0 0,-1 0 16,0 0-16,0-21 0,0 21 0,-21-21 0,21 0 16,1-1-16,-1-20 0,-21 21 15,21 0-15,-21-22 0,21 22 0,-21 0 16,0 0-16,21 0 0,-21 0 16,0 42-1,0 0 1,0 0-16,0 0 0,0 0 15,0 1-15,0-1 0,0 0 16,0 0-16,0 0 0,0 0 16,21 1-1,1-22-15,-1 0 0,0 0 16,0 0-16,0-22 0,0 1 16,1 0-1,-22 0-15,21 21 0,-21-21 0,21 0 16,0-22-16,-21 22 0,21 0 0,-21 0 15,21 21-15,1-21 0,-22-1 0,21 1 16,0 21-16,0 0 16,0 0-1,-21-21 63,0 42 1,0 0-64,0 1-15,0-1 16,0 0-16,0 0 31,-21-21-31,21-21 47,0 0-47,0 0 16,0-1-16,0 1 15,0 0 16,-21 21-15,0 0 0,0 0-16,-1 21 47,22 0-47,-21-21 0,21 22 15,-21-1-15,21 0 0,0 0 16,0 0-16,0 0 0,-21 1 0,21-1 15,0 0-15,0 0 0,0 0 0,0 0 16,0 1-16,0-1 0,0 0 0,21 0 16,0 0-16,0 0 0,1-21 15,-1 22-15,21-22 0,-21 0 0,22 0 16,-1 0-16,0 0 0,-21 0 0,22 0 16,-1 0-16,-21 0 0,22-22 0,-22 22 15,21-21-15,-21 0 0,0 0 16,43-43-16,-43 43 0,0-42 15,0 20-15,-21 22 16,0 0-16,22 0 0,-22 0 0,0 0 16,0-1-16,-22 22 15,1 0-15,0 0 0,0 0 0,0 0 16,0 0-16,-1 22 0,1-1 0,0 0 16,21 0-16,-21 0 0,0 0 15,21 1-15,-21-1 0,21 0 0,0 0 16,0 0-16,0 0 0,0 1 0,0-1 15,0 0-15,21 0 16,0-21 0,0 0-16,0 0 0,0 0 15,1-21-15,-1 0 16,0 0-16,0-1 0,-21-20 16,0 21-16,21 0 0,0 0 0,-21-1 15,0-20-15,0 21 16,0 0-16,0 0 0,0 42 31,0 0-15,-21 0-16,21 0 0,0 0 15,0 1-15,0-1 0,0 0 0,0 0 16,0 0-16,0 0 0,0 1 16,0-1-16,0 0 0,21 0 15,1-21-15,-1 0 0,0 0 16,0 0-16,0 0 0,0 0 15,1 0-15,-1-21 0,-21 0 16,21 0-16,0-1 0,0 1 0,-21 0 16,21-21-16,-21-1 0,22 22 0,-22-21 15,21-22-15,0 22 0,-21-21 16,21 20-16,0-20 0,-21-1 0,21 1 16,1-1-16,-1 22 0,-21 0 0,0-1 15,21 1-15,-21 21 0,0 0 0,0-1 16,0 1-16,0 42 15,-21 1-15,0 20 16,21 0-16,-22 1 0,1-1 16,-21 0-16,42 22 0,-21-22 15,0 22-15,-1-1 0,22 43 0,0-64 16,0 22-16,0-22 0,0 0 0,0 1 16,0-1-16,0 0 0,0 1 0,0-22 15,22 0-15,-22 0 0,21 0 16,0 1-16,0-22 0,0 0 0,0 0 15,1 0-15,-1 0 0,0 0 16,0 0-16,21 0 0,-20-22 0,-1 1 0,0 0 16,0 21-16,0-21 0,22 0 15,-22 0-15,-21-22 0,21 22 0,0 0 16,-21 0-16,0 0 0,0-22 16,21 22-16,-21 0 0</inkml:trace>
  <inkml:trace contextRef="#ctx0" brushRef="#br0" timeOffset="49504.36">7810 6604 0,'0'0'15,"-21"0"-15,0 21 0,0-21 0,0 0 16,21 21-1,-21-21-15,21 22 16,21-22 15,-21 21-31</inkml:trace>
  <inkml:trace contextRef="#ctx0" brushRef="#br0" timeOffset="50728.16">1693 8573 0,'0'0'0,"0"-43"15,0 22-15,0 0 16,-21 21 15,0 21-31,21 0 0,0 0 16,0 22-16,-21-1 0,21 0 16,-21 22-16,21-22 0,0 22 0,-22-22 15,1 22-15,0-22 0,0 21 16,0-20-16,0-1 0,-1-21 0,22 22 15,-21-22-15,21 0 0,-21-21 16,21-21 0,0 0-16,0-1 15,0 1-15,21 0 16,0 0-16,-21 0 0,22 0 0,-1-1 16,0 22-16,21 0 0,-21-21 15,22 21-15,-22 0 0,21 0 0,1 0 16,-22 0-16,21 0 0,0 0 0,-20 0 15,20 0-15,-21 0 0,0 0 16,0 0-16,1 0 0,-1 0 0,0 0 16,0 0-1,-21-21-15,0 0 0,21 0 0,-21 0 16,0-1-16,0 1 0,0 0 0,0-21 16,0 21-16,0-22 0,0 22 15,-21 0-15,21-21 0,0 20 16,-21 22-16,21-21 0,-21 42 15,21 1 1,-21-1-16,21 21 0,-22 0 0,22 1 16,0-1-16,-21 0 0,0 1 15,21-1-15,0 0 0,0 1 0,-21-1 16,21-21-16,-21 22 0,21-22 16,-21 21-16,21-21 0,0 0 0,0 1 15,0-1-15,-22-21 16,22-21 15,22-1-31,-22 1 16,21 0-16</inkml:trace>
  <inkml:trace contextRef="#ctx0" brushRef="#br0" timeOffset="50977.02">2476 8975 0,'22'-21'0,"-44"42"0,44-64 16,-22 22 0,21 21 93,0 0-109,0 0 0,0 0 16</inkml:trace>
  <inkml:trace contextRef="#ctx0" brushRef="#br0" timeOffset="52684.2">3958 8700 0,'0'-22'0,"0"44"0,0-65 16,0 22-16,0 0 15,0 0-15,0 0 16,0-1-16,21 1 16,-21 42 15,0 1-31,0-1 16,0 21-16,0 0 0,0 1 0,0-1 15,-21 0-15,21 1 0,0 20 16,-21-20-16,21-1 0,0 0 15,0 1-15,-21-1 0,0 0 0,21 1 16,-22-1-16,22-21 0,0 0 0,0 0 16,-21 1-16,21-1 0,0 0 15,0-42 17,0 0-32,0-1 0,0-20 15,21 21-15,-21 0 0,0-22 0,0 22 16</inkml:trace>
  <inkml:trace contextRef="#ctx0" brushRef="#br0" timeOffset="53217.83">3873 8721 0,'0'0'0,"0"-21"15,0-22-15,0 22 0,0-64 16,0 64-16,22 0 16,-1 0-16,0 0 0,0 0 0,-21-1 15,21 22-15,0-21 0,1 21 0,-1 0 16,0 0-16,0 0 0,0 0 15,-21 21-15,21 1 0,1-1 0,-1 21 16,0 0-16,0 1 0,-21-1 0,21 0 16,0 22-16,-21-22 0,0 22 15,0-22-15,0 0 0,0 22 0,0-22 16,0-21-16,0 22 0,0-22 16,0 21-16,0-21 0,0 1 0,0-1 15,0-42 16,0-1-31,0-20 16,0 21-16,0-21 0,0-1 0,22 1 16,-1 0-16,0-22 0,0 22 0,0-22 15,0 1-15,1-1 0,-1 1 16,21-1-16,0 22 0,-20-22 16,20 22-16,0 0 0,1 21 0,-1-1 0,-21 22 15,21 0-15,-20 0 0,-1 22 16,0 20-16,0-21 0,0 43 15,-21-22-15,0 0 0,0 22 0,0-22 16,0 22-16,0-22 0,0 21 0,0-20 16,0 20-16,0-20 0,0-1 15,-21 0-15,0-21 0,21 22 0,-21-22 16,0 21-16,21-21 0,0 1 0,-22-22 16,22 21-16,-21 0 0,42-21 31,1-21-31,-22 0 15,42-1-15,-21 1 0,0 0 16,0 0-16,22-21 0</inkml:trace>
  <inkml:trace contextRef="#ctx0" brushRef="#br0" timeOffset="54363.12">5207 8805 0,'21'-21'0,"-42"42"0,63-63 0,-42 0 16,0 21-16,21-1 0,-21 1 15,0 42 1,0 1-16,0-1 15,0 0-15,0 21 0,0-21 16,0 22-16,0-22 0,0 21 0,0-21 16,0 22-16,0-22 0,0 0 0,0 0 15,0 0-15,0 1 0,0-1 0,0 0 16,22 0-16,-1-21 16,0 0-16,0 0 0,0 0 15,0 0-15,1 0 0,-1 0 0,0-21 16,0 21-16,21-21 0,-20 0 0,-1-22 15,0 22-15,0-21 0,0 21 0,0-22 16,1 1-16,-1 0 0,0-1 16,-21 1-16,0 21 0,21-22 0,-21 22 15,0 0-15,21 0 0,-21 42 32,0 0-32,-21 0 15,21 22-15,-21-22 0,21 21 0,0 1 16,0-22-16,0 21 0,0 0 15,0 1-15,0-22 0,0 21 0,0-21 16,0 1-16,21-1 0,-21 0 0,21 0 16,0 0-16,1-21 0,-1 0 15,0 0-15,21 0 0,-21 0 0,22 0 16,-22 0-16,0-21 0,21 21 0,-20-21 16,20-21-16,-21 20 0,0-20 0,22 21 15,-22-43-15,0 22 0,0 0 16,0-22-16,0 1 0,1-1 0,-1 1 15,-21-1-15,21 1 0,-21 20 16,21-20-16,-21-1 0,0 22 0,0 21 0,0-21 16,21 20-16,-42 44 31,21 20-31,-21 0 16,0 1-16,21-1 0,-21 0 0,21 1 15,-22 20-15,1-21 0,21 1 0,0 20 16,0-20-16,0-1 0,0 21 15,0-20-15,0-1 0,0 0 0,0-20 16,0 20-16,0-21 0,0 21 0,0-20 16,21-1-16,1-21 0,-1 21 0,0-21 15,0 0-15,0 0 0,0 0 0,1 0 16,-1 0-16,21-21 0,-21 21 16,0-21-16,22-22 0,-22 22 15,0 0-15,21-21 0,-20-22 0,-1 22 16,21-1-16,-21-20 0,22-1 0,-22 1 15,0-1-15,0 1 0,0-1 0,0 22 16,1-21-16,-22 20 0,21 1 16,-21 0-16,0 20 0,0-20 0,0 21 15,-21 21-15,-1 0 16,1 21-16,21 0 0,-21 22 0,0-22 16,0 21-16,0 0 0,-1 22 15,22-22-15,0 1 0,-21 20 16,21-21-16,-21 22 0,21-22 0,0 1 15,0 20-15,0-21 0,0 1 0,0-1 16,0-21-16,21 22 0,0-1 0,1-21 16,-22 0-16,21 0 0,0-21 15,21 0-15,-21 0 0,1 0 0,-1 0 16,21 0-16,-21 0 0,22-21 0,-22 0 16,21 0-16,-21-21 0,0 20 15,1-20-15,20 0 0,-21-1 0,0 1 16,0 21-16,-21-21 0,22-1 15,-22 22-15,21 0 0,-21 42 32,0 0-32,0 0 0,0 1 15,-21-1-15,21 0 0,-22 0 16,22 21-16,0-20 0,0-1 0,0 0 16,0 0-16,0 0 0,0 0 15,22 1-15,-1-22 16,0 0-16,0 0 15,0 0-15,0-22 16,1 1-16,-22 0 0,21 0 0,-21 0 16,21 0-16</inkml:trace>
  <inkml:trace contextRef="#ctx0" brushRef="#br0" timeOffset="54604.41">7556 8213 0,'-21'0'16,"42"0"-16,-63 0 0,21 0 0,0 21 15,21 0 1,21-21 15,-21-21-15,0 0-16,0 0 0,0-1 16,-21 22-1,21 22 16,0-1-15,0 0-16,0 0 16</inkml:trace>
  <inkml:trace contextRef="#ctx0" brushRef="#br0" timeOffset="54810.29">6689 8573 0,'-43'0'0,"86"0"0,-107 21 0,43-21 16,0 0-16,21 21 0,42-21 16,-21 0-16,22 0 15,-1 0-15,0 0 0,1 0 0,-1 0 16,21 0-16,-20-21 0,20 21 16,-20-21-16,-1 21 0,0-22 0,1 22 15,-1-21-15,0 0 0,-21 21 0,1-21 16,-1 21-16</inkml:trace>
  <inkml:trace contextRef="#ctx0" brushRef="#br0" timeOffset="55214.06">7916 8636 0,'0'0'16,"0"-21"-16,0 0 0,0 0 0,0-1 15,-21 22-15,0 0 16,21 22 0,0-1-16,-21 0 0,21 0 0,-21 21 15,21 1-15,-22-1 0,22 22 0,0-1 16,0 1-16,0-1 0,0 1 15,-21-1-15,21 1 0,-21-1 0,0 1 16,21-1-16,-21 1 0,0-1 16,21 1-16,-22-1 0,1-21 0,0 22 15,21-22-15,-21 1 0,21-1 0,-21-21 16,21 21-16,-21-20 0,21-1 0,0 0 16,0-42-1,21 0 1,0-1-16,0 1 0,0-21 15,0 0-15,1-1 0,-1 1 0,0 0 16</inkml:trace>
  <inkml:trace contextRef="#ctx0" brushRef="#br0" timeOffset="55488.94">7895 8954 0,'0'0'0,"21"-64"0,0 22 0,-21-22 16,22 22-16,-1 0 0,-21-1 0,21 1 15,0 21-15,0 0 0,22-1 16,-22 1-16,0 0 0,0 21 15,21 0-15,-20 0 0,-1 0 0,21 0 0,-21 21 16,0 0-16,1 1 0,-22-1 16,0 0-16,0 21 0,0-21 0,0 22 0,0-1 15,-22 0-15,1-20 0,0 20 16,-21-21-16,21 0 0,-22 22 16,1-22-16,0 0 0,-1-21 0,22 21 15,-21 0-15,21-21 0,-1 0 0,1 0 16,21 21-16,21-42 31,1 0-31,20 0 0,-21 21 0,0-21 16,22-22-16,-22 22 0,21 0 0</inkml:trace>
  <inkml:trace contextRef="#ctx0" brushRef="#br0" timeOffset="55756.79">8805 8192 0,'0'0'0,"21"-22"0,1-62 15,-22 63-15,0-1 16,0 1-16,0 42 16,-22 1-1,22-1-15,-21 21 0,0 0 0,0 22 16,0-22-16,21 22 0,-21-22 16,-1 22-16,1-22 0,0 21 0,21-20 15,0-1-15,-21 0 0,0 1 0,21-1 16,0 0-16,0-20 0,-21 20 0,21-21 15,0 0-15,0 0 0,21-21 47,0-21-47,0 0 0,0 0 0,0 0 16</inkml:trace>
  <inkml:trace contextRef="#ctx0" brushRef="#br0" timeOffset="56104.12">8869 8615 0,'0'0'0,"21"0"47,0 0-32,0 0-15,22 0 0,-22 0 0,0 0 16,0 0-16,0 0 0,0-21 16,1 21-16,-1-21 0,0-1 15,-21 1-15,21 0 0,-21 0 16,0 0-16,0 0 0,-21-1 15,0 22-15,0 0 0,-1 0 16,1 22-16,-21-1 0,21 0 0,-22 0 16,22 21-16,-21-20 0,21 20 15,0-21-15,-1 21 0,22 1 0,0-22 16,0 0-16,0 21 0,0-20 0,0-1 16,0 0-16,22 0 0,20 0 0,-21-21 15,0 0-15,22 21 0,-1-21 0,-21 0 16,21 0-16,1 0 15,-22 0-15,21-21 0,1 0 0,-22 21 16,0-21-16,0 0 0,0 21 0,0-21 16,-21-1-16</inkml:trace>
  <inkml:trace contextRef="#ctx0" brushRef="#br0" timeOffset="56368.97">1990 10710 0,'21'0'16,"0"-21"-16</inkml:trace>
  <inkml:trace contextRef="#ctx0" brushRef="#br0" timeOffset="56754.25">2117 10245 0,'0'0'0,"-22"0"15,44 0 1,-1 0 0,0 0-16,21 0 15,-21 0-15,1 0 0,20 0 0,-21 0 16,0-21-16,22 21 0,-22 0 15,0 0-15,0 0 0,-42 0 32,0 0-17,0 0-15,-1 0 0,-20 0 0</inkml:trace>
  <inkml:trace contextRef="#ctx0" brushRef="#br0" timeOffset="57169.02">2074 10224 0,'0'0'0,"-21"21"0,0 0 0,0 0 0,0 0 16,-1 0-16,22 1 0,-21 20 0,0-21 15,0 0-15,0 22 0,0-22 16,-1 0-16,1 0 0,21 0 0,-21 0 16,21 1-16,-21-1 0,42-21 47,0-21-47,-21-1 15,21 22-15,1-21 0,-1 21 0,0-21 16,0 21-16,0-21 0,22 21 15,-22 0-15,0 0 0,21 0 0,-21 0 16,22 21-16,-22 0 0,21 0 0,-21 1 16,1-1-16,-1 21 0,0-21 15,-21 22-15,0-22 0,0 0 0,-21 21 16,0-21-16,-22 1 0,22 20 0,-21-21 16,-1 0-16,1 0 0,21-21 15,-21 22-15,20-22 0,-20 0 0,21 0 16,0 0-16,-22 0 0,22 0 15,0 0-15,0-22 16,0 1-16,21 0 0,0 0 16,0 0-1,0 0 1,21 21-16,0-22 0,0 22 0,0-21 16,1 0-16,-1 21 15,0 0-15</inkml:trace>
  <inkml:trace contextRef="#ctx0" brushRef="#br0" timeOffset="57358.2">2752 10732 0,'21'0'0,"-42"0"0,63 0 0,-42 21 16,-21-21-1,0 0-15,-1 0 0,1 0 16,42 0 15,1 0-31,-1-21 16,0 21-16</inkml:trace>
  <inkml:trace contextRef="#ctx0" brushRef="#br0" timeOffset="57665.03">3937 9970 0,'0'0'15,"0"-22"-15,0 1 0,-21 21 0,0 21 16,-1 1-16,1-1 0,21 21 16,-21 0-16,21 22 0,-21-1 15,0 1-15,21-1 0,0 22 0,-21-21 16,21-1-16,-22 1 0,1-1 15,21 1-15,-21-1 0,0-21 0,21 1 16,-21-1-16,21 0 0,-21-20 16,21-1-16,-22 0 0,22 0 0,0 0 15,22-21 1,-1-21-16,0 0 0,0 0 16,21 0-16,-20-22 0,20 1 15</inkml:trace>
  <inkml:trace contextRef="#ctx0" brushRef="#br0" timeOffset="57900.9">4318 9927 0,'0'0'0,"0"43"16,0-1-16,0-21 0,-21 21 16,0 22-16,21-22 0,0 22 15,-22-1-15,22 22 0,-21-22 0,21 1 16,0 21-16,-21-22 0,0-21 0,21 22 15,-21-1-15,21-20 0,0-1 16,0-21-16,0 22 0,0-22 0,0 0 16,0 0-16,0 0 0,-21-21 15,-1 0 1,22-21-16,-21 0 0,0 0 16</inkml:trace>
  <inkml:trace contextRef="#ctx0" brushRef="#br0" timeOffset="58592.38">3810 10795 0,'-42'-21'15,"84"42"-15,-84-63 0,20 42 0,22-21 16,22 21 0,-1 0-16,0 0 0,21 0 0,1 0 15,-1 0-15,0 0 0,1 0 0,-1 0 16,21 0-16,-20 0 0,20 0 16,1-22-16,-22 22 0,22-21 0,-1 21 15,-21-21-15,1 0 0,-1 21 16,0-21-16,-20 21 0,-1 0 0,0-21 0,-42 21 47,21 21-47,-21 0 0,-1 0 0,22 0 15,-21 0-15,21 1 0,0 20 0,0-21 16,0 0-16,0 0 0,0 1 16,0-1-16,0 0 0,0 0 0,21 0 15,1 0-15,20-21 0,-21 0 16,0 0-16,22 0 0,-1 0 0,-21 0 15,21 0-15,1-21 0,-1 0 16,-21 0-16,22 0 0,-22 21 0,0-43 16,0 22-16,0 0 0,0 0 15,-21 0-15,22-22 0,-22 22 0,0 0 16,0 0-16,0 0 0,0 0 16,0 42-1,-22 0 1,1 0-16,21 0 0,0 22 0,-21-22 15,0 21-15,0 0 0,0-20 16,21 20-16,-22 0 0,1 1 0,0 20 16,21-21-16,-21 22 0,21-22 15,-21 22-15,21-22 0,0 22 0,0-1 16,0-21-16,0 22 0,0-22 16,0 22-16,0-22 0,0 0 0,0 1 15,0-1-15,0 0 0,0 1 0,0-1 16,0 0-16,-21-20 0,-1-1 0,1 21 15,21-21-15,-21-21 0,-21 21 0,21-21 16,-1 0-16,-20 0 0,21 0 0,-21-21 16,-1 0-16,1 0 0,0 0 15,-1 0-15,1-1 0,0 1 0,-1-21 16,22 21-16,-21 0 0,21-1 0,-1 1 16,22 0-16,0 0 0,0 0 0,0 0 15,0-1-15,0 1 0,0 0 0,0 0 16,0 0-16,22 0 15,-1-1-15,0 1 0,0 0 0,0 0 0,22 0 16,-1-22-16</inkml:trace>
  <inkml:trace contextRef="#ctx0" brushRef="#br0" timeOffset="59108.73">5651 10224 0,'0'0'0,"0"-22"0,22-20 15,-22 21-15,0 0 0,0 0 16,0 42 15,0 0-31,0 0 0,0 0 0,-22 22 16,1-1-16,21 0 0,0 22 16,-21-22-16,21 22 0,-21-1 0,21-21 15,-21 22-15,0-22 0,21 1 0,-22-1 16,22 0-16,-21 1 0,21-22 0,-21 21 15,0-21-15,21 0 0,-21 1 16,21-1-16,-21-21 16,21-21-1,0-1-15,0 1 0,0 0 16,21 0-16,0 0 0,0-22 16,0 22-16,0-21 0,1 21 15,20-22-15,-21 22 0,21-21 0,-20 21 16,20 0-16,0-1 0,1 1 0,-1 21 15,-21 0-15,21 0 0,-20 0 0,-1 0 16,0 21-16,0 1 0,0-1 16,-21 21-16,0-21 0,0 22 0,0-1 15,0-21-15,-21 0 0,0 22 0,-21-22 16,20 0-16,-20 0 0,21 0 0,-21 0 16,-1 1-16,22-22 15,0 21-15,-21-21 0,20 0 0,1 0 0,21 21 16,0-42-1,21 0 1,-21-1-16,22 22 0,-1-21 16,21 21-16,-21-21 0</inkml:trace>
  <inkml:trace contextRef="#ctx0" brushRef="#br0" timeOffset="60252.63">6138 10922 0,'0'0'0,"21"21"15,1-21 1,-1 0 0,-21-21-16,21 21 0,0-21 15,0 0-15,22 0 0,-22-1 16,21-20-16,-21 21 0,22-21 0,-1-1 16,0 1-16,1 0 0,-1 20 0,-21-20 15,0 21-15,-21 0 0,0 0 16,0-1-16,-21 22 15,-21 0-15,21 0 0,-1 0 0,1 22 16,-21-22-16,21 21 0,21 0 0,0 0 16,0 0-16,0 0 0,0 1 15,0-1-15,0 0 0,0 0 16,0 0-16,21 0 0,-21 1 16,21-1-16,-21 0 0,0 0 0,21 0 15,-21 0-15,0 1 0,0-1 0,0 0 16,0 0-16,0 0 15,21-21-15,-21 21 16,22-21-16,-1 0 0,0 0 16,0 0-16,0 0 0,0 0 15,1-21-15,-1 21 0,0-21 0,21 0 16,-21 21-16,1-21 0,-1 0 16,0-22-16,0 22 0,0 0 0,0-21 15,1 20-15,-1-20 0,0 21 16,0 0-16,0 0 0,0-1 0,-21 44 31,0-1-31,0 0 16,0 0-16,0 0 0,0 22 0,0-22 15,0 0-15,0 0 0,0 0 0,0 0 16,0 1-16,0-1 0,0 0 16,0 0-16,0 0 0,22 0 0,-1-21 15,0 22-15,0-22 0,21 0 0,-20 0 16,-1 0-16,21 0 0,-21 0 0,22 0 15,-22 0-15,21 0 0,-21 0 0,22 0 16,-1-22-16,-21 1 16,21 0-16,-20 21 0,-1-42 0,21 21 15,-21-1-15,-21 1 0,21 0 0,-21-21 16,0 21-16,0-1 0,0 1 0,0 0 16,0 0-16,0 0 0,-21 21 15,0-21-15,0 21 16,0 0-16,0 0 0,-1 21 0,1 0 15,0-21-15,-21 21 0,21 21 0,-1-20 16,22-1-16,-21 0 0,0 0 0,0 0 16,21 22-16,0-22 15,0 0-15,0 0 0,0 0 0,0 0 0,0 1 16,21-22-16,0 0 16,0 21-16,1-21 0,-1 0 0,0 0 15,0 0-15,0 0 0,0 0 0,1-21 16,-1-1-16,0 22 0,0-42 15,0 21-15,0 0 0,1-22 0,-1 1 16,0 0-16,0-1 0,0-20 0,0 21 16,1-22-16,-1 1 0,0-1 15,0 1-15,0-1 0,-21 22 0,21-1 16,1 1-16,-22 21 0,0-21 0,0 20 16,0 1-16,0 42 31,-22 1-31,1 20 0,0-21 15,0 21-15,0 22 0,0-22 16,-1 22-16,-20 63 0,21-64 16,0 1-16,21-22 0,0 22 0,-21-22 15,21 21-15,0-20 0,0-1 0,0-21 16,0 22-16,21-22 0,-21 21 16,21-21-16,0 0 0,0-21 15,-21 22-15,21-22 0,1 0 0,20 0 0,-21 0 16,0 0-16,0 0 0,1-22 0,-1 1 15,0 21-15,0-21 0,21 0 0,-20 0 16,-1 0-16,-21-1 0,21 1 16,-21-21-16,21 21 0,-21 0 15,0-22-15,0 22 0,0 0 0</inkml:trace>
  <inkml:trace contextRef="#ctx0" brushRef="#br0" timeOffset="60452.52">7302 10202 0,'0'0'0,"-42"0"0,21 0 0,-21 0 0,20 0 15,1 0-15,0 0 0,0 0 16,42 0 15,21 0-31,-20 0 0,-1 0 16,0 0-16,21 0 0,-21-21 0,1 21 15,-1-21-15</inkml:trace>
  <inkml:trace contextRef="#ctx0" brushRef="#br0" timeOffset="61313.46">1037 7959 0,'0'0'0,"0"21"0,0 0 0,0 0 16,0 22-16,0-1 0,0 0 16,0 22-16,0-1 0,0 1 0,0-1 15,-21 22-15,21-22 0,0 22 0,0-21 16,-21 20-16,21 1 0,-21 0 15,-1-22-15,1 1 0,21-1 0,-21-21 16,0 22-16,0-22 0,21 1 16,0-22-16,0 0 0,0 0 0,-21 0 15,21 0-15,0 1 16,0-44 0,0 1-1,0 0-15,21-21 0,-21 21 16,0-22-16,0 1 0</inkml:trace>
  <inkml:trace contextRef="#ctx0" brushRef="#br0" timeOffset="63126.43">1058 8001 0,'21'0'16,"1"0"-16,-1 0 0,0 0 0,0 0 15,0 0-15,0 0 0,22 21 16,-1-21-16,0 0 0,22 0 0,-22 21 16,22-21-16,20 0 0,-20 0 15,-1 22-15,22-22 0,0 0 16,-1 0-16,1 0 0,21 0 15,0 0-15,0 0 0,21 0 0,0 0 16,-22 0-16,22 0 0,-21 0 0,21 0 16,0 0-16,0-22 0,-21 22 15,21 0-15,0 0 0,0 0 0,-21 0 16,21 0-16,-21 0 0,21 0 0,-21 0 16,21 0-16,0-21 0,-22 21 15,22 0-15,-21 0 0,0-21 0,0 21 16,0-21-16,0 21 0,-22 0 0,22 0 15,0 0-15,-21-21 0,20 21 16,-20 0-16,21 0 0,-21 0 16,-1 0-16,1 0 0,0 0 0,20 0 15,-20 0-15,0 0 0,-1 0 16,1 0-16,0 0 0,-1 0 0,22 0 16,-42 21-16,20-21 0,22 0 0,-21 0 15,0 0-15,-1 0 0,1 0 16,21 0-16,-22 0 0,1 0 0,0 0 15,-1 0-15,1 0 0,0 0 0,-1 21 16,1-21-16,-21 0 0,20 0 16,1 0-16,0 0 0,-1 0 0,1 0 15,0 0-15,-1 0 0,1 0 0,-22 0 16,22 0-16,-21 0 0,-1 0 16,-21 0-16,22 0 0,-22-21 15,1 21-15,-1 0 0,0 0 0,1 0 16,-1-21-16,0 21 0,-21 0 0,22 0 15,-1-21-15,-21 21 0,22 0 16,-22 0-16,0-22 0,21 22 0,-21 0 16,1 0-16,-1-21 0,0 21 0,0 0 15,-21 21 32,0 1-47,-21-1 16,0 0-16,21 0 15,-21 21-15,-1-20 0,1 20 0,0-21 16,0 21-16,0 1 0,0-1 0,-1 0 16,1 1-16,0-1 0,0 0 15,0 1-15,0 20 0,-1-20 0,1-1 16,0 21-16,0-20 0,21 20 0,0-20 16,0-1-16,0 21 0,-21-20 0,21-1 15,0 0-15,0 1 0,0-1 0,0-21 16,0 22-16,0-22 0,0 21 15,0-21-15,0 0 0,0 1 0,0-1 16,0 0-16,0 0 0,0 0 16,0 0-1,-21-21 32,-1 0-47,1 0 16,0 0-16,0 0 0,0 0 15,-22 0-15,22 0 0,-21 22 16,21-22-16,-22 0 0,1 0 0,0 0 16,-1 21-16,-20-21 0,-1 0 0,1 0 15,-1 21-15,-20-21 0,20 21 16,-20-21-16,-1 0 0,21 0 0,-20 0 0,-1 21 16,0-21-16,22 0 15,-22 0-15,1 0 0,-1 21 0,0-21 16,1 22-16,-1-22 0,21 21 0,-20-21 15,20 21-15,1-21 0,-1 21 0,1-21 16,-1 21-16,1-21 0,-1 0 16,1 21-16,-22-21 0,22 0 0,-1 0 15,-21 0-15,22 0 0,-22 0 0,1 22 16,20-22-16,1 0 0,-1 0 0,1 0 16,-1 21-16,22-21 0,-22 0 0,22 0 15,-22 0-15,22 0 0,-21 0 16,20 0-16,-20 0 0,-1 0 0,22 0 15,-22 0-15,1 0 0,-22 0 16,22 0-16,-1-21 0,1 21 0,-22 0 16,22-22-16,-1 22 0,-21-21 15,22 21-15,-1 0 0,1 0 0,-1-21 16,22 21-16,-21 0 0,-1 0 0,1 0 16,20 0-16,-20 0 0,-1 0 0,22 0 15,-22 0-15,1-21 0,-1 21 16,1 0-16,-1 0 0,1 0 0,-1 0 15,1-21-15,-1 21 0,1 0 0,-1 0 16,1 0-16,-1 0 0,1-21 16,-1 21-16,1 0 0,21 0 0,-22 0 15,1 0-15,20-22 0,-20 22 16,-1 0-16,1 0 0,20 0 0,-20 0 16,-1 0-16,1 0 0,-1 0 15,22-21-15,-21 21 0,-1 0 0,22 0 16,-22 0-16,1 0 0,20 0 0,-20 0 15,21 0-15,-22 0 0,1 0 16,-1 0-16,1 0 0,20 0 0,-20 0 16,-1 0-16,1 0 0,-1 0 15,1 0-15,-1 0 0,1 0 16,20 0-16,1 21 0,-21-21 0,20 0 16,1 0-16,0 0 0,-22 0 0,22 0 15,-1 0-15,1 0 0,0 0 16,-22 0-16,22 0 0,0 0 15,-1 0-15,-20 0 0,20 0 0,1 0 16,0 0-16,21 0 0,-22 0 16,1 0-16,0 0 0,20 0 0,-20 0 15,0 0-15,21 0 0,-22 0 16,22 0-16,0 0 0,-21 0 0,20 0 16,1 0-16,0 22 0,0-22 15,0 0 1,21 21-1</inkml:trace>
  <inkml:trace contextRef="#ctx0" brushRef="#br0" timeOffset="109348.63">14478 5884 0,'0'0'0,"21"-21"0,-21 0 16,0 0-16,0 0 0,0 0 0,0-1 16,0 1-16,0 0 0,0 0 0,0 0 15,0 42 32,0 0-47,0 21 0,-21-20 0,21 20 16,-21 0-16,0 1 0,-1-1 0,1 0 15,0 22-15,0-1 0,0-20 0,-22 20 16,22 1-16,-21 20 0,21-20 16,0-1-16,-22 1 0,22-1 15,0-20-15,0 20 0,0-21 0,-1 1 16,1-1-16,0-21 0,0 22 0,21-22 15,-21 0-15,21 0 0,-21-21 0,21 21 16,0-42 0,0 0-1,21-21-15,0 20 0,0-20 16,0 0-16,0-1 0,1-20 0,-1-1 16,21 1-16,-21-1 0,0 1 0,22-22 15,-22 22-15,21-1 0,-21 22 16,22-22-16,-22 1 0,0 21 0,0-1 15,0 1-15,1 0 0,-1-1 16,0 22-16,-21 0 0,0 0 0,0 0 16,21-1-16,-21 1 0,21 21 0,-21-21 15,0 0 1,21 21-16,-21 21 16,0 0-1,0 22-15,22-22 0,-22 21 0,0 0 16,0 1-16,0 20 0,0-20 15,0 20-15,-22-21 0,22 22 0,0-1 16,0 1-16,-21-1 0,21 1 16,-21-1-16,21-20 0,0 20 0,0-20 15,0-1-15,-21 0 0,21 1 0,0-1 16,-21-21-16,21 21 0,0-20 0,0-1 16,0 0-16,0 0 0,0 0 15,0-42 16,0 0-31,0 0 0,0 0 16,-21-1-16,-1 1 0,22 0 0</inkml:trace>
  <inkml:trace contextRef="#ctx0" brushRef="#br0" timeOffset="109548.04">14055 6625 0,'338'170'15,"-676"-340"-15,359 170 16,0 0-16,0 0 0,0-21 16,22 21-16,-1 0 0,-21 0 15,21-21-15,1 21 0,-22 0 0,21 0 16,-21 0-16,1 0 0,-1 0 0,0 0 16,0 0-16,-21-21 0</inkml:trace>
  <inkml:trace contextRef="#ctx0" brushRef="#br0" timeOffset="110240.66">14965 6710 0,'21'0'16,"-21"-21"-1,21 0-15,-21-1 16,0 1-16,21 0 16,-21 0-16,0 0 0,0 0 0,0-1 15,0-20-15,0 21 0,0 0 0,0 0 16,-21-1-16,0 1 0,21 0 0,-21 21 16,0 0-16,-1 0 0,-20 0 0,21 0 15,0 0-15,0 0 0,-22 21 16,22 0-16,0 1 0,0-1 0,0 21 15,-1-21-15,1 22 0,0-1 0,0 0 16,21-21-16,-21 22 0,21-1 0,0-21 16,0 0-16,0 22 0,0-22 0,0 0 15,0 0-15,0 0 0,0 1 0,21-1 16,0-21-16,0 0 0,0 21 16,1-21-16,-1 0 0,0 0 15,0 0-15,0 0 0,22-21 0,-22 0 16,21 21-16,-21-43 0,22 22 0,-1 0 15,-21-21-15,21-1 0,-20 1 0,20-22 16,-21 1-16,21 21 0,-20-22 0,-1 1 16,0-1-16,0 1 0,0-1 15,0 1-15,1-1 0,-22 1 0,0 20 16,0-20-16,0 20 0,0 1 0,0 0 16,0 21-16,0-22 0,-22 22 0,1 0 15,21 0-15,-21 21 0,0 0 16,0 0-16,0 21 0,-1 0 15,1 0-15,0 22 0,0-1 16,21 0-16,-21 1 0,21 20 0,-21-21 16,-1 22-16,22-1 0,0-20 15,0 20-15,0 1 0,-21-1 0,21 1 16,0-1-16,0 1 0,0-22 0,0 0 16,0 22-16,0-43 0,0 21 0,21 1 15,1-22-15,-1 0 0,-21 0 0,21 0 16,0-21-16,0 22 0,0-22 15,1 0-15,-1 0 0,0 0 0,21 0 16,-21 0-16,1-22 0,-1 1 16,0 21-16,0-21 0,0 0 0,0 0 15</inkml:trace>
  <inkml:trace contextRef="#ctx0" brushRef="#br0" timeOffset="110632.44">15557 6456 0,'0'0'16,"0"-21"0,0 42-1,0 0-15,0 0 16,0 0-16,0 22 0,0-22 0,22 0 16,-22 21-16,0-20 0,0-1 0,0 21 15,0-21-15,0 0 0,0 1 16,0-1-16,0 21 0,21-42 0,-21 21 15,0 0-15,0 1 0,21-22 0,0 0 16,0 0 0,0 0-16,1 0 0,-1-22 15,0 1-15,-21 0 0,21 0 0,0 0 16,0 0-16,1-22 0,-22 22 0,21-21 16,0-1-16,0 1 0,-21 0 0,21-1 15,0 22-15,-21 0 0,0 0 16,0 0-16,0 0 0,22 21 15,-22 21 1,0 0 0,0 0-16,0 0 15,0 0-15,0 1 0</inkml:trace>
  <inkml:trace contextRef="#ctx0" brushRef="#br0" timeOffset="111619.15">16425 6731 0,'0'-21'0,"0"42"0,21-63 0,-21 21 16,22-1-16,-22 1 0,0-21 0,0 21 16,0-22-16,0 22 0,0-21 0,0 21 15,0 0-15,0-1 0,0 1 0,-22 0 16,1 21-16,0 0 0,0 0 15,0 0-15,0 0 0,-1 21 0,-20 0 16,21 1-16,0-1 0,-22 21 0,22 0 16,0-20-16,-21 20 0,21 0 0,-1 1 15,1-1-15,21-21 0,-21 21 0,21-20 16,-21 20-16,21-21 0,0 0 16,0 0-16,0 1 0,0-1 0,21-21 15,0 21-15,0-21 0,1 0 0,-1 0 16,0 0-16,21 0 0,-21 0 15,22 0-15,-22-21 0,21 0 0,1-1 16,-22 1-16,0 0 0,0 0 0,21-21 16,-20 20-16,-22-20 0,21 21 0,-21-21 15,21-1-15,-21 22 0,0-21 0,0 21 16,0-1-16,0 1 0,-21 21 16,0 21-1,21 1-15,0-1 16,-22 0-16,22 0 0,-21 0 0,21 0 15,0 22-15,0-22 0,0 0 0,0 0 16,0 0-16,0 1 0,0-1 0,21 0 16,1 0-16,-1-21 0,-21 21 0,21 0 15,0-21-15,21 0 0,-20 0 0,-1 0 16,0 0-16,0 0 0,0 0 16,22 0-16,-22-21 0,0 21 0,0-21 15,0 0-15,-21 0 0,21 0 0,1-1 16,-1-20-16,-21 21 0,0-21 0,0-1 15,21 1-15,-21 21 0,0-22 0,21 22 16,-21-21-16,0 21 16,0 0-16,0 42 31,0 0-31,0 0 0,0 0 0,0 0 16,0 22-16,0-22 0,0 0 0,0 21 15,-21-20-15,21-1 0,0 0 0,0 21 16,0-21-16,-21 1 0,21-1 0,0 0 15,0 0-15,0 0 0,-21 0 16,-1-21 0,1 0-1,21-21 1,0 0-16,0 0 16,0 0-16,0 0 0,0-1 0,21-20 15,-21 21-15,22-21 0,-1 20 0,0-20 16,0 0-16,21-1 0,-20 22 0,20-21 15,-21 21-15,21 0 0,1-1 16,-22 22-16,21 0 0,1 0 0,-22 0 16,21 0-16,-21 22 0,0-1 0,1 0 15,-1 21-15,-21-21 0,21 1 0,-21 20 16,0 0-16,0-21 0,0 1 16,-21 20-16,0-21 0,21 0 0,-22 0 0,1 1 15,21-1-15,0 0 0,-21-21 0,21 21 16,-21-21-16,0 21 15,21-42 17,21 21-32,0-21 0,0 0 15</inkml:trace>
  <inkml:trace contextRef="#ctx0" brushRef="#br0" timeOffset="111952.96">17843 5990 0,'0'0'0,"0"-21"0,0 0 0,0 0 15,0 42 1,0 0-16,0 0 16,-21 0-16,21 1 0,0 20 0,-21 0 15,21-21-15,-21 43 0,21-22 16,-21 1-16,0 20 0,21 1 0,-22-22 15,1 21-15,0-20 0,21-1 0,0 0 16,-21 1-16,21-1 0,-21-21 0,21 22 16,0-22-16,0 0 0,0 0 0,0 0 15,21-21-15,0 0 16,0 0-16,0 0 16,1 0-16,-1 0 15,0 0-15,0-21 0,-21 0 16,21 0-16,0 0 0,-21-1 0,22 1 15,-22 0-15,21 0 0</inkml:trace>
  <inkml:trace contextRef="#ctx0" brushRef="#br0" timeOffset="112172.83">17653 6541 0,'21'0'31,"0"-22"-15,0 22-16,1 0 0,-1 0 16,0 0-16,0 0 0,-21-21 0,21 21 15,0 0-15,1 0 16,-22-21 0</inkml:trace>
  <inkml:trace contextRef="#ctx0" brushRef="#br0" timeOffset="113357.67">18415 6710 0,'0'0'0,"0"-21"15,21 0-15,-21-1 16,0 1-16,21 21 16,-21-21-16,0 0 0,0 0 0,21 0 15,-21-1-15,0-20 0,0 21 0,0 0 16,0 0-16,0-1 0,-21 1 0,0 0 16,0 21-16,0-21 0,0 21 15,-1 0-15,1 0 0,0 0 16,0 0-16,-21 21 0,20-21 0,1 21 15,-21 0-15,21 1 0,0 20 0,-22-21 16,22 21-16,0-20 0,0 20 0,0 0 16,-1-21-16,22 22 0,0-22 0,0 21 15,0-21-15,0 1 0,0-1 16,0 0-16,0 0 0,22-21 16,-1 0-16,0 0 0,0 0 0,21 0 15,-20 0-15,20 0 0,-21 0 0,0 0 16,22-21-16,-1 0 0,-21 0 0,21-1 15,-20 1-15,-1 0 0,0 0 16,21-21-16,-21 20 0,-21-20 0,22 21 16,-22-21-16,21 20 0,-21 1 15,0 0-15,21 0 0,-21 0 0,0 0 16,0 42 0,-21 0-16,0 0 0,-1 0 15,1 22-15,0-22 0,21 21 0,-21-21 16,0 0-16,21 22 0,0-22 0,-21 0 15,21 21-15,0-20 0,0-1 16,0 0-16,0 0 0,21 0 16,0 0-16,0-21 0,0 0 15,0 0-15,22 0 0,-1 0 0,0 0 16,1 0-16,-1 0 0,0 0 0,-20-21 16,20 21-16,0-21 0,-21 0 0,22 0 15,-22 0-15,0-22 0,0 22 16,0-21-16,1 21 0,-1-22 0,-21 1 15,0 21-15,0-22 0,0 22 0,0 0 16,0 0-16,0 0 0,-21 21 0,-1 0 16,1 0-16,-21 0 0,21 0 0,-22 21 15,22-21-15,-21 42 0,21-21 0,0 1 16,-22-1-16,22 21 0,0-21 16,0 22-16,21-22 0,0 0 15,0 0-15,0 0 0,0 0 0,0 1 16,21-22-16,0 0 0,0 0 15,0 21-15,1-21 0,-1 0 0,21 0 16,-21 0-16,0 0 0,1-21 0,-1 21 16,0-22-16,0 1 0,0 0 15,0 21-15,1-21 0,-22 0 0,21 0 16,-21-1-16,21 1 0,-21 0 0,0 0 16,0 0-16,0 42 31,0 0-31,-21-21 15,21 21-15,-21 0 0,-1 1 16,22 20-16,-21-21 0,0 0 0,21 22 16,-21-22-16,21 21 0,0 0 0,0 1 15,0-1-15,0 0 0,0 1 0,0 20 16,0-20-16,0 20 0,0 1 0,0-22 16,0 21-16,0 1 0,0-1 0,0-20 15,0 20-15,0 1 0,0-22 0,0 22 16,-21-22-16,0 0 0,-22 1 0,22-1 15,-21 0-15,21-21 0,-22 22 16,1-22-16,-22 0 0,22-21 0,0 21 16,-1-21-16,-20 0 0,21 0 0,-1 0 15,-20 0-15,20-21 0,1 0 16,21 0-16,-21 0 0,20-1 0,1-20 16,0 21-16,21-21 0,0-1 0,0 1 15,0 0-15,0-1 0,21 1 0,0 0 16,1-1-16,-1 1 0,0 0 0,21-1 15,-21 1-15,22 0 0,-1-1 0,0-20 16,1 20-16,20 1 0,-20-21 0,-1 20 16,21 1-16</inkml:trace>
  <inkml:trace contextRef="#ctx0" brushRef="#br0" timeOffset="113748.44">19219 6668 0,'-21'0'0,"21"-22"16,0 1-1,21 0-15,0 21 0,1-21 16,-1 21-16,0-21 0,0 0 16,0-1-16,0 1 0,1 0 0,-1 0 15,0-21-15,0 20 0,-21 1 16,0 0-16,0 0 0,-21 0 15,0 21-15,0 0 16,-22 0-16,22 0 0,0 0 16,-21 0-16,20 21 0,-20 0 0,21 21 15,0-20-15,0 20 0,-1 0 0,1 1 16,21-22-16,0 21 0,0 0 0,0 1 16,0-22-16,0 21 0,21-21 0,1 1 15,-1-1-15,0 0 0,0 0 0,21 0 16,-20 0-16,20-21 0,-21 0 15,21 0-15,-20 0 0,20 0 16,-21 0-16,0 0 0,0 0 0,1 0 16,-1-21-16,0 21 0,-21-21 0,0 0 15</inkml:trace>
  <inkml:trace contextRef="#ctx0" brushRef="#br0" timeOffset="114460.04">13991 7324 0,'0'0'0,"-21"0"15,42 0 48,0 21-63,0-21 0,22 0 16,-22 0-16,21 0 0,1 0 15,-1 21-15,0-21 0,22 0 0,-1 0 16,1 0-16,-1 0 0,1 0 0,20 21 15,22-21-15,0 0 0,0 0 0,21 0 16,21 21-16,-21-21 0,21 0 16,0 0-16,22 22 0,-1-22 0,0 0 15,1 0-15,-1 0 0,-21 0 0,22 0 16,-1 0-16,-21 0 0,0 0 16,0 0-16,-21 0 0,22 0 0,-1-22 15,-21 22-15,0 0 0,21 0 0,-21 0 16,-21 0-16,21 0 0,-43 0 0,22 0 15,-21 0-15,-22 0 0,1 0 0,-1 0 16,-20 0-16,-1 0 0,-21 0 0,0 0 16,1 0-16,-1 0 0,0 0 31,-21 22 16,-21-22-47,0 0 15,-1 0-15,1 0 0,0 0 0,0 0 16</inkml:trace>
  <inkml:trace contextRef="#ctx0" brushRef="#br0" timeOffset="115448.79">12552 9335 0,'0'-22'16,"0"1"-1,0 0 1,0 0-1,0 0-15,0 0 16,0-1 0,0 44 15,0-1-31,0 0 16,0 21-16,0-21 0,0 1 0,0 20 15,0 0-15,-21 1 0,21-1 0,0 0 16,-22 1-16,22-1 0,-21 0 0,21 1 15,0-1-15,0 0 0,-21 1 16,21-22-16,-21 21 0,21-21 0,0 0 16,0 1-16,0-1 0,0 0 0,0 0 15,0-42 32,0 0-47,0 0 16,0-1-16,0 1 0,0 0 15,0 0-15</inkml:trace>
  <inkml:trace contextRef="#ctx0" brushRef="#br0" timeOffset="115902.53">12890 9631 0,'-21'0'15,"0"21"-15,21 0 16,0 0 0,0 1-16,0-1 31,21-21-16,0 0-15,1-21 16,-22-1-16,21 22 16,-21-21-16,21 0 0,-21 0 15,0 0-15,0 0 16,-21 21-16,0 0 16,-1 0-16,1 0 15,21 21-15,-21 0 16,21 0-16,0 0 15,0 0-15,21-21 16,0 0 0,1 0-1,-1 0-15,0-21 16,-21 0-16,21 21 0,0-21 16</inkml:trace>
  <inkml:trace contextRef="#ctx0" brushRef="#br0" timeOffset="123920.96">14436 8954 0,'0'-22'0,"0"44"0,0-86 0,0 43 0,0 0 16,0-22-16,21 22 0,-21-21 0,0 21 15,0 0-15,0-1 0,21-20 0,-21 21 16,0 0-16,0 0 15,-21 21 17,21 21-32,0 0 0,0 0 15,0 21-15,0 1 0,0-1 16,0 22-16,0-1 0,0 1 0,0-22 16,0 21-16,0 1 0,0-1 0,0-20 15,0 20-15,0-20 0,0-1 0,0 0 16,0 1-16,0-1 0,0 0 15,0-21-15,0 1 0,-21-1 0,21 0 16,0 0-16,0 0 0,0 0 16,-22-21-1,22-21-15,0 0 16,0 0 0,0 0-16,0 0 0,0-22 0,0 22 15,0-21-15,0 21 0</inkml:trace>
  <inkml:trace contextRef="#ctx0" brushRef="#br0" timeOffset="124492.64">14393 8954 0,'0'0'16,"-21"-43"-16,21 22 0,-21 0 0,0 0 0,21 0 16,0-1-16,0 1 0,-21 0 15,21 0-15,0 0 0,0 0 0,0-1 16,21 1-16,0 0 0,0-21 15,0 21-15,0-1 0,1 1 0,20 0 16,0 0-16,1 21 0,-1-21 0,0 0 16,1-1-16,-1 22 0,0 0 0,22 0 15,-22 0-15,0 0 0,-20 22 16,20-22-16,-21 42 0,0-21 0,-21 0 16,0 22-16,0-22 0,0 21 0,0 0 15,-21 1-15,-21-22 0,21 21 0,-22 1 16,1-1-16,0 0 0,-1 1 0,1-22 15,0 21-15,-1-21 0,1 0 16,21 1-16,-22-1 0,22 0 16,0-21-16,0 0 0,21 21 0,-21-21 15,21-21 17,21 42-1,0 0-16,-21 22-15,21-22 0,0 0 16,-21 0-16,22 21 0,-1-20 16,0 20-16,-21-21 0,21 0 15,0 22-15,0-22 0,-21 0 0,22 0 16,-1 0-16,-21 0 0,0 1 0,21-1 16,0 0-16,-21 0 15,21-21 1,0 0-1,-21-21-15,0 0 16,22 0-16,-1-1 16,-21 1-16,0 0 0,0 0 0,21 0 15</inkml:trace>
  <inkml:trace contextRef="#ctx0" brushRef="#br0" timeOffset="128896.21">15240 9208 0,'21'0'172,"-21"21"-156,0 0-1,21-21 1,0 0-16,1 21 15,-1-21 1,0 0-16,0 0 0,0 0 16,0 0-16,1 0 0,-1-21 0,21 21 15,-21-21-15,0 0 0,1 21 0,-1-22 16,0 1-16,0 21 0,-21-21 16,0 0-16,21 0 0,-21 0 0,0-1 15,0 1-15,0 0 0,0 0 16,0 0-16,-21 0 0,0 21 0,0-22 15,0 22-15,-1 0 0,1 0 16,0 0 0,0 22-16,0-1 0,0 0 0,21 0 15,-22 0-15,1 0 0,0 22 0,0-22 16,0 0-16,21 21 0,-21-20 0,-1 20 16,22-21-16,-21 0 0,21 0 0,0 1 15,0 20-15,0-21 0,0 0 16,21 0-16,1 1 0,-1-1 15,0 0-15,0-21 0,21 0 16,-20 0-16,-1 0 0,0 0 0,0 0 16,21 0-16,-20 0 0,-1 0 0,0 0 15,0 0-15,0-21 16,0 21-16,1-21 0,-1-1 0,0 22 0,0-21 16,0 0-16,0 21 0,-21-21 15,22 0-15,-1 0 0,-21-1 0,0 1 16,21 0-16,-21 0 0,21 0 0,-21 0 15,0-1-15,0 1 16,21 21-16,-21-21 0,0 0 31,0 42-15,0 0-16,0 0 16,0 1-16,0-1 15,-21 0-15,21 0 0,0 0 0,0 0 16,0 1-16,0-1 0,0 0 15,0 0-15,0 0 0,0 0 16,21-21-16,0 0 0,1 0 16,-1 0-16,0 0 0,0 0 0,0 0 15,0 0-15,1 0 0,-1 0 0,0 0 16,0 0-16,0-21 0,0 0 0,1 0 16,-1 21-16,-21-21 0,0 0 15,21-22-15,-21 22 0,21 0 0,-21 0 16,0 0-16,0-22 0,0 22 0,0 0 15,0 0-15,0 0 0,0 42 47,0 0-31,0 0-16,0 21 0,0-20 0,0-1 16,0 0-16,0 0 0,0 0 0,-21 0 15,21 1-15,0-1 0,0 0 0,0 0 16,0 0-16,0 0 0,21-21 15,0 0-15,0 0 0,1 0 16,-1 0-16,0 0 0,0 0 0,0 0 16,0 0-16,22 0 0,-22 0 0,0-21 15,21 0-15,-20 0 0,20 0 0,-21 0 16,21-1-16,-20 1 0,-1-21 0,21 21 16,-42 0-16,21-22 0,0 22 15,-21-21-15,0 21 0,0-1 16,0 1-16,0 0 0,-21 21 15,0 0-15,0 0 0,0 0 16,0 21-16,21 0 0,0 1 16,0-1-16,0 0 0,0 0 0,0 0 15,0 0-15,0 1 0,21-1 16,-21 0-16,0 0 0,21 0 0,0 0 16,0 1-16,-21-1 0,0 0 0,21 0 15,1 0 1,-44-21 15,1 0-31,0 0 16,0 0-16,0 0 0,0-21 15,-1 21-15,1-21 0,0 21 16,21 21 15,0 0-15,21-21-16,0 21 15,1-21-15,-1 22 0,0-22 0,0 0 16,0 21-16,0-21 0,22 21 16,-22-21-16,0 0 0,21 0 0,1 0 15,-22 0-15,21 0 0,1 0 0,-1 0 16,0-21-16,-21 21 0,22-21 0,-1-1 16,-21 22-16,0-21 0,1 0 0,20 0 15,-21-21-15,0 20 0,-21 1 16,21-21-16,-21 21 0,22-22 0,-22 1 15,0 21-15,0-21 0,0 20 0,0 1 16,0 0-16,0 0 0,-22 0 0,1 21 16,0 0-16,0 0 0,0 0 0,0 0 15,-1 21-15,1 0 16,0 0-16,-21 0 0,21 1 0,-1-1 16,1 21-16,21-21 0,0 22 0,0-22 15,-21 0-15,21 21 0,0-21 0,0 1 16,0-1-16,0 0 0,0 0 0,21 0 15,0-21-15,1 21 0,-1-21 16,0 0-16,0 0 0,0 0 16,0 0-16,1 0 0,-1 0 0,0 0 15,0 0-15,0-21 0,0 0 0,1 0 16,-1 0-16,-21 0 0,0-1 16,21 1-16,-21-21 0,21 21 0,-21 0 0,0-22 15,0 22-15,0 0 0,0 0 16,0 0-16,-21 21 31,21 21-31,-21 0 0,21 0 16,0 0-16,0 0 0,0 1 0,0-1 15,0 0-15,0 0 0,0 0 0,0 0 16,0 1-16,21-1 0,-21 0 16,21-21-16,0 21 0,0-21 0,1 0 15,-1 0-15,0 0 0,21 0 0,-21 0 16,1 0-16,-1 0 0,21 0 0,-21 0 15,0-21-15,1 0 0,-1 0 0,0-1 16,0 1-16,0-21 0,0 21 16,-21-22-16,22 1 0,-1 0 15,-21-22-15,21 22 0,-21 0 16,21-64-16,-21 85 0,0-22 0,0 22 16,0 0-16,0 0 0,0 42 31,0 0-31,0 21 0,-21-20 15,21 20-15,0 0 0,0 1 0,0-1 16,0-21-16,0 21 0,0 1 0,0-22 16,0 21-16,-21-21 0,21 22 0,-21-22 15,21 0-15,0 0 0,0 0 16,-22 1-16,22-1 0,-21 0 16,0-21-1,21-21 16,0 0-31,21-1 0,0 1 16,-21 0-16,22 0 0,-1-21 0,0 20 16,0 1-16,0 0 0,0 0 0,1 21 15,20-21-15,0 21 16,-21 0-16,1 0 0,-1 0 16,0 0-16,0 0 0,-21 21 0,0 0 15,21 0-15,-21 0 0,21 1 16,-21-1-16,0 0 0,0 0 15,0 0-15,0 0 0,-21 1 16,0-1-16,0-21 0,0 21 16,0-21-16,-1 0 0,1 0 15,0 0-15,0 0 0,0 0 0,0 0 16,-1 0-16,1 0 0,0-21 16,21 0-16,-21 21 0,21-22 0,-21 22 15,21-21-15,0 42 47,0 1-31,21-1-16,0 0 15,0-21-15,0 0 0,1 21 0,-1-21 16,0 0-16,21 0 0,-21 0 0,22 0 16,-1 0-16,-21 0 0,22 0 0,-1 0 15,-21 0-15,21 0 0,-20 0 16,20-21-16,-21 21 0,0-21 0,22 0 15,-22-1-15,0 1 0,0-42 16,-21 42-16,21-22 0,0 1 16,-21 21-16,0 0 0,0-1 0,0 1 15,0 42 17,-21-21-32,0 22 0,21-1 15,-21 0-15,21 0 0,0 0 0,0 22 16,0-22-16,0 0 0,0 0 0,0 0 15,0 0-15,0 1 16,0-1-16,21-21 0,-21 21 0,21-21 16,0 0-16,1 0 0,-1 0 15,0 0-15,0 0 0,0 0 0,0 0 0,1 0 16,-1 0-16,0 0 0,-21-21 16,21 0-16,0-1 0,0 1 0,1 0 0,-22-21 15,21 21-15,0-22 0,0-20 16,-21 20-16,21 1 0,22-85 15,-22 85-15,-21-22 0,21 1 16,0 20-16,0-20 0,-21 21 0,0-1 16,21 1-16,-21 0 0,0 20 0,0 1 15,0 0-15,0 0 0,0 0 16,0 42 0,-21 0-16,0 21 0,0-20 15,21 20-15,-21 21 0,0-20 16,-1 20-16,22-20 0,-21 20 0,21-21 15,-21 22-15,21-22 0,-21 22 0,21-22 16,0 0-16,0 1 0,0-1 16,0-21-16,0 22 0,0-22 0,0 0 15,0 0-15,21 0 0,0 0 0,0 1 16,1-22-16,-1 0 0,0 0 0,0 0 16,0 0-16,22 0 0,-22 0 15,0 0-15,0 0 0,0-22 0,22 1 16,-22 0-16,0 0 0,0 0 0,0 0 15,0-22-15,1 22 0,-1-42 16,-21 20-16,21-20 0,0 20 16,-21 22-16,0 0 15,0 42 1,0 0 0,0 1-16,0-1 0,0 0 0,0 21 15,-21-21-15,21 22 0,0-22 0,0 0 16,0 21-16,0-20 0,0-1 15,0 0-15,0 0 0,21 0 0,-21 0 16,21-21-16,0 22 0,1-22 0,-1 0 16,0 0-16,0 0 0,21 0 15,-20 0-15,-1-22 0,0 22 16,0-21-16,21 0 0,-20 0 0,-1-21 16,0-1-16,21 1 0,-21 0 15,1-22-15,20 22 0,-21-22 0,43-63 16,-43 64-16,0-1 15,42-42-15,-63 64 0,22 0 0,-22-1 16,0 22-16,0 0 0,0-21 16,0 21-16,0-1 0,-22 22 15,1 22 1,21-1-16,-21 21 0,0-21 0,0 22 16,0-22-16,21 21 0,-22 22 0,1-22 15,0 0-15,21 22 0,0-1 16,-21-20-16,21 20 0,0-21 0,-21 22 15,21-22-15,0 1 0,0-1 16,0-21-16,0 21 0,0 1 0,0-22 16,0 0-16,0 0 0,21 0 0,0 1 15,0-22-15,0 0 0,1 0 16,-1 0-16,0 0 0,21 0 0,-21 0 16,1 0-16,20-22 0,-21 1 0,21 21 15,-20-21-15,20 0 0,0-21 0,-21 20 16,22 1-16,-22-21 0,21 21 0,-21 0 15,1-22-15,-1 22 16,21 0-16,-21 0 0,0 21 16,-21 21-1,0 0-15,0 0 0,0 0 16,0 1-16,0-1 0,0 21 16,0-21-16,0 0 0,0 1 15,0-1-15,0 0 0,0 0 16,0 0-16,22 0 15,-1-21-15,0 0 0,0 0 0,0 0 16,0 0-16,1 0 0,-1 0 16,0 0-16,0-21 0,0 0 0,0 0 15,1 0-15,-1 0 0,0-22 16,0 22-16,0-21 0,0 21 0,1-22 16,20 1-16,-42 0 0,21 20 15,-21 1-15,21 21 0,-21-21 16,0 0-16,0 0 15,0 42 1,0 0-16,0 0 0,-21 0 16,0 1-16,0-1 0,0 21 0,21-21 15,-22 22-15,1-22 0,0 21 16,-21 0-16,21-20 0,-1 20 16,1 0-16,-21 1 0,0 41 0,20-20 15,1-22-15,0 85 16,21-63-16,0-1 0,0 1 0,0-1 15,0-21-15,0 22 0,0-1 0,0-20 16,0-1-16,0 22 0,0-22 16,21 0-16,-21-21 0,21 22 0,-21-1 15,0-21-15,0 0 0,0 1 0,0-1 16,0 0-16,0 0 16,-21-21-16,0 0 0,0 0 15,0 0-15,0 0 0,-1 0 16,1-21-16,0 21 15,21-21-15,-21 21 16,0-21-16,21-1 16,0 1-16,0 0 0,0 0 15,0 0-15,-21 0 0,21-22 0,0 22 16,0-21-16,0 21 0,0-22 16</inkml:trace>
  <inkml:trace contextRef="#ctx0" brushRef="#br0" timeOffset="129203.54">19960 8700 0,'0'0'0,"0"-22"0,21 1 15,0 21-15,1 0 0,-1-21 16,0 21-16,0 0 0,21 0 16,-20-21-16,20 21 0,0 0 0,1 0 15,-1-21-15,0 21 0,1-21 0,-22 21 16,21 0-16,-21 0 0,22 0 0,-22 0 16,-21-22-16,21 22 15,-42-21 1,0 21-16,-1 0 0,1 0 15,0-21-15</inkml:trace>
  <inkml:trace contextRef="#ctx0" brushRef="#br0" timeOffset="129521.26">19621 8551 0,'0'0'0,"0"22"0,-21-22 0,0 0 172,0 0-172</inkml:trace>
  <inkml:trace contextRef="#ctx0" brushRef="#br0" timeOffset="129837.08">18330 8636 0,'-21'0'0,"0"0"31</inkml:trace>
  <inkml:trace contextRef="#ctx0" brushRef="#br0" timeOffset="129921.03">18309 8869 0,'0'42'15</inkml:trace>
  <inkml:trace contextRef="#ctx0" brushRef="#br0" timeOffset="142976.98">12425 10605 0,'0'-22'109,"0"1"-109,0 0 16,0 0-16,21 21 0,0-21 15,-21 0-15,21 21 0,0 0 16,1-22-16,-1 22 0,0-21 16,0 21-16,0 0 0,0 0 31,1 0-31,-1 21 0,-21 1 15,0-1-15,21 0 0,-21 0 16,0 0-16,0 22 0,0-22 0,0 0 16,0 21-16,0-21 0,0 22 0,0-22 15,0 21-15,-21-21 0,21 22 0,-21-22 16,-1 0-16,1 0 0,0 22 0,0-22 16,0 0-16,0 0 0,-22 0 15,22 0-15,0 1 0,-21-1 0,20-21 16,-20 21-16,21 0 0,0-21 0,0 0 15,-22 0-15,22 0 0,0 0 0,0 0 16,0 0-16,-1 0 0,1-21 16,21 0-16,-21 21 0,21-21 0,-21-1 15,21 1-15,0-21 0,0 21 0,0 0 16,0-1-16,0 1 0,0 0 16,0 0-16,21 0 0,0 0 0,0 21 15,-21-22-15,22 22 0,-1 0 0,0 0 16,0 0-16,0 0 0,0 0 15,1 0-15,-1 22 0,0-1 16,-21 0-16,0 0 0,0 0 0,21 22 16,-21-22-16,21 0 0,-21 0 15,21 0-15,-21 22 0,0-22 16,0 0-16,0 0 0,22 0 0,-22 0 16,21 1-16,-21-1 15,21-21 16,0 0-15,-21-21-16,0-1 0,21 1 0,0 21 16</inkml:trace>
  <inkml:trace contextRef="#ctx0" brushRef="#br0" timeOffset="143276.81">12933 10922 0,'0'21'32,"21"-21"-1,-21-21-15,0 0 15,-21 21-16,21 21 1,0 0 0,21-21 15,0-21-15,0 0-16</inkml:trace>
  <inkml:trace contextRef="#ctx0" brushRef="#br0" timeOffset="146701.71">14499 10562 0,'0'-63'15,"0"42"1,0-1-16,0 1 0,0-21 0,0 21 15,0 0-15,0-1 0,0 1 16,0 0-16,0 0 16,0 42 15,0 0-31,0 0 0,0 1 0,0 20 16,0 0-16,0 1 0,0-1 0,0 21 15,0-20-15,-21-1 0,21 0 0,-21 22 16,21-22-16,0 1 0,-21-1 15,21-21-15,-22 21 0,1 1 16,21-22-16,-21 21 0,21-21 0,0 1 16,0 20-16,-21-42 0,21 21 0,0 0 15,0 0-15,-21-21 0,21-21 32,0 0-17,0 0-15,0 0 0,0 0 16,0-1-16,0 1 0,0 0 0,0-21 15,0 21-15</inkml:trace>
  <inkml:trace contextRef="#ctx0" brushRef="#br0" timeOffset="147302.37">14266 10626 0,'0'-21'15,"0"-22"1,0 22-16,0 0 0,0 0 0,0 0 0,0-1 15,21 1-15,1 0 0,-1-21 0,0 21 16,0-1-16,0 1 0,22 0 16,-22 0-16,0 21 0,21-21 0,-21 21 15,22 0-15,-22 0 0,21 0 16,-21 0-16,1 0 0,20 21 0,-21 0 0,21 0 16,-20 22-16,-1-1 0,0 0 15,0 1-15,0-1 0,0 21 0,-21-20 16,22-1-16,-22 22 0,0-22 15,0 0-15,0 1 0,0-22 0,0 21 16,-22 0-16,22-20 0,-21-1 0,21 0 16,0 0-16,-21 0 0,21 0 0,-21-21 15,21 22-15,-21-22 16,21-22 0,0 1-16,0 0 0,0 0 0,0 0 15,21 0-15,0-22 0,0 22 16,-21-21-16,21-1 0,1 1 15,-1-21-15,0 20 0,0-20 0,21 20 16,-20 1-16,20-21 0,0 20 0,1 1 16,-22 21-16,21-22 0,0 22 0,1 21 15,-22 0-15,21 0 0,-21 0 0,1 0 16,-1 21-16,0 22 0,-21-22 0,21 42 16,-21-20-16,0-1 0,0 22 15,0-22-15,-21 21 0,0 1 0,0-22 16,-1 1-16,1 20 0,0-21 0,0 1 15,0-1-15,0-21 0,21 22 0,-22-1 16,22-21-16,-21 0 0,21 0 16,-21 1-16,21-1 0,0-42 31,21-1-15,0 22-16,1-21 0,-22-21 15,21 21-15,0 0 0,0-1 0</inkml:trace>
  <inkml:trace contextRef="#ctx0" brushRef="#br0" timeOffset="147702.04">15811 10795 0,'-21'0'31,"21"21"-31,0 0 15,-21 1-15,0-1 0,21 0 0,-21 0 16,21 0-16,0 0 0,0 1 0,0-1 16,0 0-16,0 0 0,0 0 0,0 0 15,0 1-15,0-1 16,21-21-16,0 0 0,0 0 16,0 0-16,1 0 0,-1 0 15,0-21-15,0 21 0,0-22 0,-21 1 16,21 0-16,-21 0 0,0 0 15,22 0-15,-22-1 0,0 1 0,0-21 16,0 21-16,0 0 0,-22-1 0,1 1 16,0 0-16,0 21 0,0-21 15,0 21-15,-1 0 0,1 0 16,0 0-16,21 21 0,-21-21 16,21 21-16,-21-21 0,21 21 15,0 1 1,21-22-16,0 0 0,0 0 15,0 0-15</inkml:trace>
  <inkml:trace contextRef="#ctx0" brushRef="#br0" timeOffset="148536.6">16595 10859 0,'0'0'0,"0"-22"0,-22 22 15,22-21-15,0 0 0,0 0 0,0 0 16,0 0-16,-21 21 0,21-22 16,0 1-16,-21 21 0,21-21 15,-21 21 1,0 0-16,0 0 0,-1 0 15,1 21-15,-21-21 0,21 21 0,0 1 16,-22-1-16,22 0 0,0 0 0,-21 21 16,20-20-16,1-1 0,0 21 0,0-21 15,0 0-15,0 22 0,21-22 0,0 0 16,0 0-16,0 0 0,0 1 0,0-1 16,21 0-16,0-21 15,0 0-15,0 21 0,0-21 0,1 0 16,-1 0-16,21 0 0,-21 0 15,0-21-15,22 21 0,-22-21 0,21 0 16,-21-1-16,1 1 0,-1 0 0,21-21 16,-21 21-16,0-22 0,1 1 0,-1 0 15,0-1-15,0-20 0,0 20 0,0-20 16,-21 21-16,0-22 0,22 1 16,-22 20-16,21 1 0,-21 0 0,21-1 15,-21 22-15,0-21 0,0 21 0,0-1 16,0 1-16,0 42 31,0 1-31,-21-1 0,0 21 0,-1-21 0,22 22 16,-21-1-16,0 21 15,0-20-15,21-1 0,0 0 0,-21 22 16,0-22-16,21 1 0,0-22 0,0 21 16,0 0-16,0-20 0,0 20 0,0-21 15,21 0-15,0 0 0,0 1 0,0-22 16,0 21-16,1-21 0,-1 0 0,0 0 15,0 0-15,0 0 0,22 0 0,-22 0 16,0-21-16,0-1 0,0 22 0,0-21 16,1 0-16,-22-21 0,21 21 15,-21-1-15,21 1 0,-21 0 16,0 0-16,0 0 0,0 42 31,0 0-15,0 0-16,-21-21 0,21 21 0,-21 1 15,21-1-15,0 0 0,0 0 0,0 0 16,-22 0-16,22 1 16,0-1-1,0-42 17,22-1-32,-22 1 0</inkml:trace>
  <inkml:trace contextRef="#ctx0" brushRef="#br0" timeOffset="148692.76">17081 10562 0,'0'0'0,"0"-21"0,0 0 47,0 0-32,0 0 1,22 21-16,-1-22 0,0 22 0</inkml:trace>
  <inkml:trace contextRef="#ctx0" brushRef="#br0" timeOffset="149784.17">17441 10753 0,'0'21'16,"21"-21"15,1-21-15,-1 21-16,0-21 0,0-1 15,21 22-15,-20-21 0,20 0 0,0 21 16,-21-21-16,22 0 0,-1 0 0,0-22 15,1 22-15,-22 0 0,0-21 0,21 20 16,-20-20-16,-22 21 0,21-21 0,-21-1 16,0 22-16,0-21 0,0 21 0,0-1 15,0-20-15,0 21 0,-21 0 16,-1 0-16,1 21 0,0 0 16,0 0-16,0 21 0,0 0 15,-1 0-15,1 0 0,0 22 0,0-1 16,0 0-16,0 1 0,-1 20 0,1 1 15,0-22-15,0 21 0,0 1 16,0-1-16,-1 1 0,1-1 0,0 1 16,0-1-16,0 1 0,0-1 15,-1 22-15,1-21 0,0-1 0,21 22 16,-21-22-16,0 1 0,0 20 0,-1-20 16,1 21-16,-21-22 0,21 1 0,0 20 15,-1-20-15,1-1 0,0 64 16,21-84-16,-21-1 0,21 0 15,0 1-15,0-22 0,0 21 0,0-21 0,21-21 16,0 0-16,0 0 0,22 0 0,-22 0 16,21 0-16,1-21 0,-1 0 0,0 0 15,22 0-15,-22-22 0,0 22 16,1-21-16,-1-1 0,0 1 0,1 0 16,-22-1-16,21-20 0,-21 21 0,1-1 15,-22-20-15,0-1 0,0 22 0,0-22 16,0 1-16,-22 21 0,1-22 15,0 1-15,-21 20 0,-1 1 0,1 0 16,0-1-16,21 22 0,-22 0 16,-41-21-16,62 20 0,1 22 0,0 0 15,0 0-15,21-21 16,21 21 0,0-21-16,22 21 0,-22-21 15,21 0-15,0 21 0,-20-21 16,20-1-16,0 1 0,1 0 0,-1 0 15,0 0-15,1 0 0,-1-1 16,0 1-16,1-21 0,-1 21 0,-21 0 16,0-1-16,0 1 0,1 0 15,-22 0-15,21 21 0,-21-21 0,0 42 32,-21-21-32,-1 21 0,22 0 15,-21 0-15,21 1 0,0-1 16,-21-21-16,21 21 0,0 0 0,-21-21 15,21 21-15,0 0 16,0-42 31,0 0-31,21 0-16</inkml:trace>
  <inkml:trace contextRef="#ctx0" brushRef="#br0" timeOffset="149959.07">18140 10647 0,'0'0'0,"0"-21"0,0 0 16,0-1-16,21 22 78,0 22-78,0-22 15,0 0-15</inkml:trace>
  <inkml:trace contextRef="#ctx0" brushRef="#br0" timeOffset="150228.06">18605 10647 0,'0'-21'16,"0"0"-1,0-1-15,-21 22 16,0 0-16,0 0 0,0 0 16,0 0-16,-1 22 0,1-1 15,0 0-15,21 0 0,-21 0 0,0 0 16,21 1-16,-21 20 0,21-21 0,0 0 16,0 0-16,0 22 0,0-22 15,0 0-15,0 0 0,0 0 16,21 1-16,0-22 0,0 21 0,0-21 15,0 0-15,1 0 0,-1 0 0,0 0 16,0 0-16,21 0 0,-20 0 0,-1 0 16</inkml:trace>
  <inkml:trace contextRef="#ctx0" brushRef="#br0" timeOffset="151876.17">19198 10710 0,'-21'-21'0,"42"42"0,-63-63 0,21 42 15,-1-21-15,1 21 0,0 0 0,-21 0 16,21 0-16,-1 0 0,1 0 16,0 0-16,-21 21 0,21 0 0,-1 0 15,1 1-15,0-1 0,21 0 0,-21 0 16,21 0-16,-21 0 0,21 1 16,0-1-16,0 0 0,0 0 0,0 0 15,0 0-15,21-21 0,0 22 16,0-22-16,0 0 0,1 0 15,-1 0-15,0 0 0,0 0 0,0 0 16,0 0-16,1-22 0,-1 1 16,0 0-16,0 0 0,-21 0 15,0 0-15,21-1 0,-21-20 0,21 21 16,-21 0-16,0-22 0,0 22 0,0 0 16,0 0-16,0 0 15,0 42 1,0 0-16,0 0 0,-21 0 15,21 1-15,0-1 0,0 0 0,0 0 16,0 0-16,0 0 0,0 22 16,0-22-16,0 0 0,21 0 15,-21 0-15,22-21 0,-1 0 0,0 22 16,0-22-16,0 0 0,0 0 16,1 0-16,-1 0 0,0 0 0,0-22 15,0 22-15,-21-21 0,21 0 0,1 0 16,-1 0-16,0-22 0,-21 22 0,21-21 15,0 0-15,-21-1 0,21 1 16,-21-22-16,22 22 0,-1-21 16,-21 20-16,0-20 0,21 20 0,-21 1 15,21 0-15,-21-1 0,0 22 0,0 0 16,0 0-16,0 0 0,0 0 0,-21 42 31,0 0-31,21 21 0,-21 1 0,-1-1 16,22 0-16,0 1 0,-21 20 15,21-21-15,-21 22 0,21-22 16,0 22-16,0-22 0,0 0 0,0 1 0,0-22 16,0 21-16,0-21 0,0 1 0,21-1 15,-21 0-15,21 0 0,1 0 0,-1-21 16,0 0-16,0 0 0,0 0 16,0 0-16,1 0 0,-1 0 0,0 0 15,0-21-15,0 21 0,0-21 0,1 0 16,-1 0-16,-21-22 0,21 22 15,0-21-15,-21 21 0,0-22 0,21 22 16,-21 0-16,21 0 0,-21 42 31,0 0-31,0 0 16,0 22-16,0-22 0,0 0 0,0 0 16,0 0-16,0 0 0,0 1 15,0-1-15,0 0 0,0 0 16,22 0-16,-1-21 15,0 21-15,0-21 0,0 0 0,0 0 16,1 0-16,-1 0 0,0 0 0,0-21 16,0 21-16,0-21 0,1 0 15,-1 0-15,-21 0 0,21-22 0,0 22 16,-21 0-16,0-21 0,21 20 0,0 1 16,-21 0-16,0 0 0,0 0 15,0 42 1,0 0-1,-21 0-15,0 0 0,21 1 0,0-1 16,0 21-16,0-21 0,0 0 0,0 1 16,0-1-16,0 0 15,21 0-15,0-21 0,1 0 16,-1 0-16,0 0 0,0 0 16,0 0-16,0 0 15,-21-21-15,22 21 0,-22-21 0,0 0 16,0-1-16,0 1 0,0 0 0,0 0 15,0 0-15,0 0 0,0-22 0,0 22 16,0 0-16,0 0 0,0 0 0,-22-1 16,22 1-16,-21 21 0,0 0 15,42 0 32,0 0-47,1 0 0,-1 0 0,0 0 16,21 0-16,-21-21 0,1 21 0,20 0 15,-21 0-15,0-21 0,0 21 0,22 0 16,-22 0-16,0 0 0,0 0 16,0 21-16,-21 0 15,22-21-15,-22 21 0,0 1 0,0 20 16,0-21-16,0 0 0,0 0 0,0 1 16,0-1-16,0 0 0,0 0 15,0 0-15,0 0 0,0 1 0,0-1 16,0 0-16,0 0 15,-22-21-15,22-21 47,0 0-47,0 0 16,22-1-16,-1 1 0,-21 0 0,42 0 16,-21-21-16,0 20 0,1-20 15,20 0-15,-21-1 0,21 22 0,-20-21 0,20 21 16,-21-22-16,21 22 15,-20 21-15,-1 0 0,0 0 0,0 0 16,-21 21-16,0 1 0,0-1 16,0 0-16,0 21 0,0-21 0,0 22 15,0-22-15,0 0 0,-21 21 0,21-20 16,0-1-16,0 0 0,0 0 0,0 0 16,0 0-16,0 1 0,0-1 0,0 0 15,-21 0-15,21 0 16,-21-21 15,21-21-15,0 0-16,-22 0 15,22 0-15</inkml:trace>
  <inkml:trace contextRef="#ctx0" brushRef="#br0" timeOffset="152184.38">20256 10181 0,'0'0'0,"-21"0"15,21-21 16,0 0-31,-21 21 16,21-21-16,0 42 94</inkml:trace>
  <inkml:trace contextRef="#ctx0" brushRef="#br0" timeOffset="152480.21">19410 10562 0,'0'0'0,"-21"0"0,42 0 31,0 0-31,0 0 0,0 0 0,22 0 16,-22-21-16,0 21 0,0-21 0,0 21 15,0 0-15,22 0 0,-22-21 16,0 21-16,0 0 16,-42 0 30,0 0-30,0 21-16,0-21 16,-1 0-16</inkml:trace>
  <inkml:trace contextRef="#ctx0" brushRef="#br0" timeOffset="165681.13">12446 12552 0,'0'21'0,"-21"-21"63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11:33.2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1016 0,'-21'0'47,"0"0"31,21 21-78,-21 0 15,0 1 1,21-1 0,0 0-1,0 0 1,-22 0-16,22 0 16,-21-21-16,21 22 15,0-1-15,0 0 0,0 0 16,0 0-16,0 0 15,0 1-15,0-1 0,0 0 16,0 21-16,0-21 0,0 22 0,0 20 16,0 1-16,0-1 0,0 1 15,0-1-15,0 22 0,0-22 0,0 1 16,0 21-16,0-22 0,0 22 16,0-22-16,0 1 0,0 20 0,0-20 15,0-1-15,0 1 0,0-1 16,0 1-16,0-22 0,0 22 0,0-22 15,0 0-15,0 1 16,0-22-16,0 21 0,0-21 0,0 1 0,0-1 16,0 0-16,0 0 15,0-42 1,21 0-16,-21 0 16,0-1-16,0 1 0,22-21 0,-22 0 15,0-1-15</inkml:trace>
  <inkml:trace contextRef="#ctx0" brushRef="#br0" timeOffset="879.49">1757 1249 0,'0'0'0,"0"-21"16,-21 0-1,-1-1-15,1 22 16,0 0-1,0 0 17,21 22-1,21-22-31,0 0 16,0 0-16,1 0 0,20 0 15,-21 0-15,21 0 0,1 0 0,-1 0 16,22 0-16,-1 0 0,22 0 15,21 0-15,-1 0 0,1 0 0,21 0 16,0 21-16,0-21 0,0 0 16,21 0-16,1 0 0,-22 21 15,21-21-15,-21 0 0,21 0 0,-21 21 16,0-21-16,-21 0 0,21 0 16,0 0-16,0 0 0,-21 0 0,-1 0 15,-20 0-15,0 0 0,-1 0 0,1 0 16,-21 0-16,-1 0 0,1 0 15,-1 0-15,-21 0 0,1 0 0,-1 0 16,0 0-16,-20 0 0,-1 0 16,0 0-16,0 0 15,-21 21 48,0 0-63,0 22 15,0-22-15,0 0 0,0 21 16,-21 1-16,21-1 0,-21 0 16,0 22-16,21-22 0,-22 22 0,1-1 15,0 1-15,21-1 0,-21 1 16,0-1-16,0 1 0,-1-1 0,22 1 16,0-1-16,-21 1 0,0-1 15,21 1-15,0-22 0,0 22 16,0-22-16,-21 21 0,21-20 0,0-1 15,0 0-15,0-20 0,0 20 0,0-21 16,0 0-16,0 22 0,0-22 16,0 0-16,0 0 0,0 0 15,0-42 17,-21 0-17,0 0-15,-1 21 0</inkml:trace>
  <inkml:trace contextRef="#ctx0" brushRef="#br0" timeOffset="1628.02">1376 3112 0,'0'0'16,"0"21"-16,-21-21 0,-1 21 0,1-21 16,21 21-1,21-21 16,1 0-15,-1 0-16,0 0 0,21 0 0,1 0 16,-1 0-16,21 0 0,-20 0 15,20 0-15,22 0 0,-22 0 0,22-21 16,0 21-16,21 0 0,-1 0 16,22-21-16,-21 21 0,21 0 0,-21 0 15,0 0-15,0-21 0,-22 21 16,22 0-16,0 0 0,0 0 0,0 0 15,0-22-15,-1 22 0,1 0 0,-21 0 16,21 0-16,-22 0 0,22-21 16,-21 21-16,0 0 0,20 0 15,-20 0-15,0 0 0,-1-21 0,1 21 16,-21 0-16,-1 0 0,1 0 0,-1-21 16,1 21-16,-22 0 0,0 0 15,1 0-15,-1 0 0,0-21 0,1 21 16,-1 0-16,-21 0 0,0 0 0,22 0 15,-22 0-15,0 0 0,0 0 16,0 0-16,0 0 31,-21-21 1,-21 21-32,0 0 15,0 0-15</inkml:trace>
  <inkml:trace contextRef="#ctx0" brushRef="#br0" timeOffset="2584.06">1905 5017 0,'0'0'0,"0"-64"15,0 43-15,0 0 0,0 0 16,0-1-16,0 1 0,0 64 47,0-22-31,0 21-16,0-21 0,0 43 0,0-22 15,0 22-15,0-22 0,0 21 16,0 1-16,0-1 0,0 1 0,0-1 15,0 1-15,0 21 16,0-22-16,0 1 0,0-1 0,0 1 0,0-1 16,0 1-16,0-1 15,0 1-15,0-1 0,0 22 0,0-22 16,0 1-16,0-1 0,0 1 0,0-1 16,0-20-16,-21-1 0,21 0 15,0 1-15,0-1 0,0-21 0,-21 0 16,21 0-16,0 1 15,0-44 1,0 1-16,0 0 16,0 0-16,0-21 0,0 20 15,0-20-15,0-21 0</inkml:trace>
  <inkml:trace contextRef="#ctx0" brushRef="#br0" timeOffset="3939.82">2074 4953 0,'0'0'0,"-21"0"0,21-21 16,42 21 31,-20 0-32,20 0-15,0-21 0,22 21 16,-1 0-16,22 0 0,0-21 0,-1 21 16,1-22-16,0 22 0,20 0 15,1 0-15,21-21 0,0 21 0,0 0 16,21 0-16,-21 0 0,22 0 0,-22-21 15,21 21-15,-21 0 0,0 0 16,21-21-16,-21 21 0,-21 0 16,0 0-16,-1-21 0,1 21 15,-21 0-15,-22 0 0,22 0 0,-21 0 16,-1-21-16,-21 21 0,22 0 0,-22 0 16,-21 0-16,22 0 0,-22 0 15,21-22-15,-21 22 0,1 0 0,-1 0 16,0 0-16,0 0 0,0 0 15,-21 22 17,0-1-32,0 0 15,0 0-15,0 0 16,0 22-16,0-22 0,21 0 0,1 21 16,-22 1-16,0-22 0,0 21 15,21 0-15,-21 1 0,0-1 16,0 0-16,0 1 0,0-1 0,0 22 15,0-22-15,0 21 0,0-20 0,0 20 16,0 1-16,0-22 0,0 22 16,0-22-16,0 21 0,21-20 0,-21 20 15,0-20-15,0-1 0,0 21 0,0-20 16,0-1-16,0 0 0,0 1 16,0 20-16,0-20 0,0-1 15,0 0-15,0 1 0,0-1 0,0 0 0,0 1 16,0-22-16,0 21 0,0-21 15,0 0-15,21 22 0,-21-22 16,0 0-16,21 0 0,-21 0 0,0 1 16,0-1-16,0 0 0,0 0 15,0 0 1,0 0-16,-21 1 16,0-22-16,21 21 15,-21-21-15,0 0 16,-1 0-16,1 0 0,0 0 15,0 0-15,0 0 0,0 0 0,-1 0 16,-20 0-16,21 0 0,-21 0 16,-1 0-16,1 0 0,0 0 0,-1 0 15,1 0-15,0 21 0,-22-21 0,1 0 16,-1 0-16,1 0 0,-1 0 16,-21 0-16,22 0 0,-22 0 0,1 0 15,-1 0-15,0 0 0,1 0 0,-1 0 16,0 0-16,22 0 0,-22 0 15,22 0-15,-1 0 0,-21 0 0,22 0 16,-1 0-16,-20 0 0,20 0 0,-20 0 16,-1 0-16,21 0 0,-20 0 15,20 0-15,-20 0 0,20 0 0,-21 0 16,1 0-16,20 0 0,-20 0 0,20 0 16,1-21-16,-1 21 15,1 0-15,-1 0 0,22 0 0,-22 0 16,22 0-16,0 0 0,-1 0 0,22 0 15,-21 0-15,21 0 0,-1-21 16,-20 21-16,21 0 0,0 0 0,0 0 16,-1 0-16,1 0 15,0 0-15,21-22 0,-21 22 16,0 0 0,0 0 77,-1 0-93,1 0 16,0 0 0,0 0 15,21-21-16,0 0 1,0 0-16,0 0 16,21 0-16</inkml:trace>
  <inkml:trace contextRef="#ctx0" brushRef="#br0" timeOffset="5475.94">2561 1482 0,'0'-21'16,"21"21"-16,-21 21 31,0 0-31,0 21 16,0 1-16,0-1 0,0 0 0,0 1 15,0-1-15,0 0 0,0 1 16,0-1-16,-21-21 0,21 21 0,0-20 15,0 20-15,0-21 0,0 0 16,0 0-16,0-42 47,0 0-47,0 0 0</inkml:trace>
  <inkml:trace contextRef="#ctx0" brushRef="#br0" timeOffset="6015.73">2392 1482 0,'0'0'0,"0"-21"0,21-1 0,0 22 16,0 0-16,0 0 0,22 0 15,-22 0-15,0 0 0,21 0 0,1 0 16,-22 0-16,0 22 0,21-22 15,-42 21-15,22 0 0,-22 0 0,0 0 16,0 22-16,0-22 0,0 0 16,-22 21-16,1-21 0,-21 1 0,21 20 15,-22-21-15,22 0 0,-21 0 16,21 1-16,-22-1 0,22-21 16,0 21-16,21-42 31,0 0-31,21-1 15,0 1-15,1 0 0,-1 21 16,21-21-16,-21 0 0,22 21 0,-1 0 16,0 0-16,-21 0 0,22 0 15,-1 0-15,-21 21 0,22-21 0,-22 21 16,0 0-16,0 0 0,0 1 16,-21-1-16,0 21 0,0-21 0,0 0 15,0 1-15,0-1 0,-21 0 16,0 21-16,0-42 0,-22 21 0,22 1 15,0-1-15,0-21 0,-21 0 16,20 21-16,1-21 0,0 0 16,0 0-16,0 0 0,0 0 15,-1 0-15,1 0 16,21-21-16,-21 21 16,21-21-16,0-1 15,0 1-15</inkml:trace>
  <inkml:trace contextRef="#ctx0" brushRef="#br0" timeOffset="6407.51">3090 1842 0,'0'0'0,"0"21"0,-21 0 16,21 0-16,0 0 0,-21 0 0,0 1 16,21-1-16,0 0 0,0 0 0,0 0 15,0 0-15,0 1 16,21-22 0,0 0-16,0 0 15,0 0-15,1-22 0,-1 22 16,0-21-16,0 0 0,0 21 0,0-21 15,1 0-15,-1 0 0,-21-1 16,0 1-16,0 0 0,0 0 16,0 0-16,-21 0 0,-1-1 15,1 1-15,0 21 0,0-21 0,0 21 16,0 0-16,-1 0 0,1 0 0,0 0 16,0 21-16,0 0 15,21 1-15,0-1 16</inkml:trace>
  <inkml:trace contextRef="#ctx0" brushRef="#br0" timeOffset="6687.35">3450 1461 0,'0'0'0,"21"-22"15,-21 44 1,0-1-16,0 0 16,0 21-16,0-21 0,0 22 0,0-1 15,0 0-15,-21 1 0,21-1 16,0 0-16,-21 1 0,21-1 16,-21-21-16,21 22 0,-21-22 15,21 0-15,0 0 0,0 0 0,0 0 16,0 1-16,0-44 31,0 1-31,0 0 16,21 0-16</inkml:trace>
  <inkml:trace contextRef="#ctx0" brushRef="#br0" timeOffset="6941.21">3662 1418 0,'0'21'16,"0"1"0,0-1-16,-21 21 0,21-21 0,0 22 15,-22-1-15,22 0 0,0 1 16,0 20-16,0-21 0,-21-20 0,21 20 16,-21 0-16,21-21 0,0 22 15,0-22-15,0 0 0,0 0 0,0 0 16,21-21-1,0 0-15,1 0 16,-1 0-16,0-21 0,0 0 0,0 0 16,0 0-16</inkml:trace>
  <inkml:trace contextRef="#ctx0" brushRef="#br0" timeOffset="7204.06">4043 1439 0,'0'22'32,"0"20"-32,0-21 0,0 21 15,-21-20-15,21 41 0,-22-21 0,22 1 16,0-1-16,-21 22 0,0-22 16,21 0-16,-21-21 0,21 22 15,0-22-15,0 21 0,0-21 0,0 1 16,0-1-16,21-42 47,-21-1-47,0 1 15,21 0-15</inkml:trace>
  <inkml:trace contextRef="#ctx0" brushRef="#br0" timeOffset="7600.34">4149 1905 0,'0'21'15,"21"-21"1,0 0-16,0 0 0,0-21 16,0 0-16,1 21 0,-22-21 15,21 21-15,-21-21 0,21-1 0,-21 1 16,0 0-16,0 0 15,0 0-15,-21 21 16,0 0 0,-1 0-16,1 0 15,0 21-15,0 0 0,21 0 0,-21 22 16,0-22-16,-1 21 0,22-21 0,0 22 16,0-22-16,0 0 0,0 0 15,0 0-15,0 0 0,0 1 0,0-1 16,22-21-16,-1 0 0,0 0 15,0 0-15,0 0 0,0 0 16,22 0-16,-22 0 0,21 0 16,-21-21-16,1 21 0,-1-22 0,0 1 15,0 21-15,-21-21 0,0 0 0,0 0 16,21 0-16,-21-1 0</inkml:trace>
  <inkml:trace contextRef="#ctx0" brushRef="#br0" timeOffset="7937.2">3323 1566 0,'-21'0'15,"42"0"-15,-63 0 0,63 0 32,0 0-32,0 0 15,22 0-15,-22 0 0,21 0 16,0-21-16,1 21 0,20 0 0,-20-21 16,-1 21-16,0 0 0,-21 0 0,22 0 15,-22-21-15,0 21 0,0 0 16,-21 21 31</inkml:trace>
  <inkml:trace contextRef="#ctx0" brushRef="#br0" timeOffset="9764.95">3154 5398 0,'0'-22'0,"-21"22"0,21-21 16,0 0-16,-22 21 31,22 21 0,0 0-31,0 1 16,0-1-1,0 0 17,0-42 15,0 0 109,0-1-141,0 1 17,0 42-1,0 1-31,0-1 0,0 21 0,0 0 16,0 1-16,0 20 0,0-20 15,0 20-15,0 1 0,0-1 16,0 1-16,0-22 0,0 21 0,0 1 15,0-22-15,0 1 0,0 20 16,0-21-16,0 1 0,0-1 0,-21-21 16,21 22-16,0-22 0,0 0 0,0 0 15,0 0-15,0-42 32,0 0-32,0 0 15,0 0-15,0-22 0,0 22 16,0-21-16</inkml:trace>
  <inkml:trace contextRef="#ctx0" brushRef="#br0" timeOffset="12076.86">3154 5482 0,'0'0'0,"0"-21"15,0 0 1,0 42 15,0 0-31,0 0 0,0 1 16,0 20-16,0 21 0,0-20 0,0 20 15,0 1-15,0-1 0,0-20 16,0 20-16,0 1 0,0-22 0,0 21 16,0-20-16,0-1 15,0 0-15,0 1 0,0-22 0,0 21 16,0-21-16,0 1 0,0-1 0,0 0 15,21-42 17,-21 0-32,0-1 0,0 1 15,0 0-15,0 0 0,21 0 0,-21-22 16,0 22-16,21 0 0,-21 0 0,0 0 16,0 0-16,21-1 0,-21 1 15,22 0-15,-1 21 0,0 0 31,0 0-31,0 21 0,-21 0 0,21 1 16,1-1-16,-22 0 0,0 0 0,21 0 16,0 0-16,-21 1 0,21-1 15,-21 0-15,21 0 0,-21 0 0,21-21 16,1 21-16,-1-21 16,0 0-16,0 0 0,0 0 0,0-21 15,22 21-15,-22-21 0,0 0 0,21 0 16,-20-22-16,-1 22 0,21-21 15,-21 21-15,0-22 0,1 1 16,-1 0-16,-21-22 0,0 22 0,0-22 16,0 22-16,0-21 0,0-1 15,-21 22-15,-1-22 0,-20 22 0,21 0 16,-21-1-16,-1 1 0,22 21 16,-21 0-16,21-1 0,-22 22 0,22 0 15,0 0-15,-21 0 0,20 0 0,1 22 16,21-1-16,-21 0 15,21 21-15,0-21 0,0 22 0,0-22 16,0 21-16,21 1 0,0-22 16,1 21-16,-1-21 0,0 22 0,21-22 15</inkml:trace>
  <inkml:trace contextRef="#ctx0" brushRef="#br0" timeOffset="12572.58">4212 6011 0,'0'-42'16,"-21"21"0,0 21-16,0 0 0,-1 0 15,1 21-15,21 0 0,-21 0 16,0 1-16,0-1 0,0 0 15,21 0-15,0 21 0,-22-20 0,22-1 16,0 0-16,0 0 0,0 0 0,0 0 16,22-21-1,-1 0-15,0 0 16,0 0-16,0 0 0,-21-21 16,21 0-16,-21 0 0,22 0 15,-1 0-15,-21-22 0,0 22 16,0 0-16,0 0 0,0 0 0,0-1 15,0 1-15,0 0 16,0 0-16,0 42 31,0 0-31,0 0 0,0 1 16,0-1-16,0 0 0,0 0 0,0 21 16,0-20-16,0-1 0,0 0 15,0 0-15,0 0 0,21-21 16,0 0-16,0 0 15,0 0-15,1 0 16,-1-21-16,0 0 16,0 0-16,0-22 0,-21 22 0</inkml:trace>
  <inkml:trace contextRef="#ctx0" brushRef="#br0" timeOffset="12824.43">4530 5419 0,'0'21'16,"0"0"-16,0 0 0,0 22 16,0-1-16,0 0 0,0 1 0,0 20 15,0-21-15,-22 22 0,22-22 16,0 1-16,0-1 0,-21 0 0,21 1 16,0-22-16,-21 21 0,21-21 0,0 0 15,0 1-15,0-1 0,0 0 16,0 0-16,21-21 31,-21-21-15,21 21-16,-21-21 0,0 0 15</inkml:trace>
  <inkml:trace contextRef="#ctx0" brushRef="#br0" timeOffset="12991.81">4360 5990 0,'21'0'47,"1"0"-32,-1 0-15,21 0 0,-21-21 0,0 21 16,1 0-16,-1 0 0,0-21 16,0 21-16,0 0 0,0 0 0</inkml:trace>
  <inkml:trace contextRef="#ctx0" brushRef="#br0" timeOffset="13347.6">4762 5927 0,'22'0'0,"-22"21"16,21-21-16,0 0 15,0 0-15,0 0 0,0 0 16,1-21-16,-22 0 0,21 21 15,0-22-15,0 1 0,-21 0 16,0 0 0,-21 21-1,0 0-15,0 0 0,-1 0 16,1 21-16,0-21 16,0 21-16,21 0 0,0 1 0,-21-1 15,21 0-15,-21 0 0,21 0 16,0 0-16,-22 1 0,22-1 15,0 0-15,0 0 0,0 0 16,0 0-16,22 1 0,-1-22 16,0 0-16,0 0 15,0 0-15,0 0 0,1 0 0,-1 0 16,0 0-16,0 0 0</inkml:trace>
  <inkml:trace contextRef="#ctx0" brushRef="#br0" timeOffset="13699.4">5143 5884 0,'0'0'0,"0"-21"0,22 21 31,-1 0-15,-21 21-16,21 1 15,0-1-15,-21 0 0,21-21 0,-21 21 16,0 0-16,0 0 0,21 1 0,-21-1 15,0 0-15,0 0 0,0 0 16,0 0-16,0 1 0,0-1 0,0 0 16,0-42 31,0 0-47,0-1 15,0 1-15,0 0 0,0 0 16,22 0-16,-22 0 0,21-22 0,0 22 15,-21 0-15,21 0 0,0 0 0,-21-1 16,21 1-16,-21 0 0,22 0 16,-22 0-16,0 0 0</inkml:trace>
  <inkml:trace contextRef="#ctx0" brushRef="#br0" timeOffset="14441.5">4085 3366 0,'0'0'0,"0"-22"16,-21 22-1,21 22 17,0-1-32,0 21 0,0-21 0,0 22 15,0-1-15,0 0 0,0 1 16,0-1-16,0 0 0,0 22 0,0-22 15,0 22-15,0-1 0,0 1 16,0-1-16,0 1 0,0 20 0,0-20 16,0-1-16,0-20 0,0 20 0,0-21 15,0 22-15,0-43 0,0 21 16,0 1-16,0-22 0,0 0 0,0 0 16,0 0-16,0 1 15,0-44 1,0 1-16,0 0 15,0 0-15,0 0 0,0-22 0,0 22 16,0-21-16,0 0 16,0-1-16,0 1 0</inkml:trace>
  <inkml:trace contextRef="#ctx0" brushRef="#br0" timeOffset="14995.69">4106 3260 0,'0'0'0,"0"-21"15,0-1-15,0 1 16,0 42 0,-21 1-16,0-1 15,21 0-15,-21 21 0,21-21 0,-21 22 16,-1-1-16,1 0 0,0 1 15,21-22-15,-21 21 0,0 1 0,0-1 16,-1-21-16,1 21 0,0-20 0,0-1 16,0 0-16,0 0 0,-1 0 15,1 0-15,21-42 32,0 0-17,21 21-15,1-42 0,-1 21 0,0-1 16,0 1-16,0-21 15,0 0-15,1 20 0,-1-20 0,0 0 16,0-1-16,0 1 0,0 21 0,1-21 16,-22 20-16,21-20 0,0 21 15,-21 0-15,0 0 0,21 21 0,0 0 16,0 0-16,1 21 16,-22 0-16,21 0 0,0 0 0,0 22 15,-21-22-15,21 21 0,0-21 0,1 22 16,-1-22-16,0 21 0,0-21 15,0 22-15,0-22 0,1 0 16,-1 0-16,-21 0 0,21 0 0,0 1 16,-21-1-16,21-21 0,-21 21 15,0 0 1</inkml:trace>
  <inkml:trace contextRef="#ctx0" brushRef="#br0" timeOffset="21656.66">8234 2646 0,'0'0'0,"0"-21"15,0 0-15,0-1 0,0-20 16,0 21-16,0 0 0,0-22 0,21 22 16,-21 0-16,21 0 0,-21 0 15,0 42 1,0 0-16,0 21 0,21 22 0,-21-22 15,0 22-15,0-1 0,0 1 16,0-1-16,0 1 0,0-22 0,0 22 16,0-1-16,0 1 0,-21-1 0,0 1 15,21-22-15,-21 0 0,21 1 16,-21-1-16,21 0 0,0-21 16,0 1-16,0-1 0,0-42 31,0-1-31,21 1 0,-21 0 15,21-21-15</inkml:trace>
  <inkml:trace contextRef="#ctx0" brushRef="#br0" timeOffset="22158.33">8086 2625 0,'0'0'15,"-22"-21"-15,22-1 0,0-20 16,0 21-16,0 0 0,0-22 0,22 22 15,-1 0-15,0 0 0,0 21 0,21-21 16,1 21-16,-1 0 0,0 0 16,1 21-16,-1 0 0,22 0 0,-22 22 15,0-22-15,1 21 0,-22 0 0,0 1 16,-21-1-16,0 0 0,0 1 16,-21-1-16,-22 0 0,1 1 0,0-22 15,-1 21-15,1-21 0,0 1 0,-1-1 16,1-21-16,0 21 0,-1-21 15,22 0-15,0 0 0,0 0 0,21-21 16,0 0 0,21-1-1,0 1-15,22 21 0,-22 0 0,21 0 16,-21 0-16,22 0 0,-1 0 0,0 21 16,1 1-16,-1-22 0,0 42 0,1-21 15,-1 0-15,-21 22 0,0-22 16,-21 21-16,0-21 0,0 22 15,0-22-15,-21 21 0,0-21 0,-21 22 0,-1-22 16,1 0-16,0 0 0,-1 0 16,1 0-16,0 1 0,-1-22 15,1 0-15,0 0 0,20 0 0,1 0 16,-21 0-16,21-22 0,21 1 16,0 0-16,0 0 15,0 0-15,0 0 0,0-1 0,0 1 16,21 0-16,0 21 0,-21-21 0,42 0 15,-20 0-15</inkml:trace>
  <inkml:trace contextRef="#ctx0" brushRef="#br0" timeOffset="22552.11">8975 3027 0,'0'21'0,"-22"0"16,1 0-16,0 22 0,21-22 0,-21 0 16,0 21-16,0-20 0,21-1 15,0 21-15,-22-21 0,22 0 0,0 1 16,0-1-16,0 0 0,0 0 16,22-21-16,-1 0 15,0 0-15,0 0 0,0 0 0,22-21 16,-22 0-16,21 0 0,-21-1 0,0 1 15,1 0-15,-1 0 0,0 0 16,-21 0-16,21-22 0,-21 22 0,0 0 16,0 0-16,0-22 0,-21 22 15,0 0-15,-22 21 0,22-21 0,-21 21 16,21 0-16,-22 0 0,22 0 16,-21 0-16,21 21 0,0 0 0,-1 0 15,1-21-15,0 22 0,21-1 0,0 0 16,0 0-16,0 0 0,0 0 0,21-21 15,0 0-15,1 0 0,-1 0 16,21 0-16,-21 0 0</inkml:trace>
  <inkml:trace contextRef="#ctx0" brushRef="#br0" timeOffset="22839.94">9525 2582 0,'0'-42'15,"0"84"-15,0-105 0,0 42 0,-21 21 16,0 42 0,21-21-16,-22 22 0,22-1 15,0 21-15,-21-20 0,21 20 0,-21-20 16,0 20-16,21-21 0,-21 22 0,21-22 16,-21 22-16,-1-22 0,22 0 15,0 1-15,-21-1 0,21-21 0,-21 22 16,21-22-16,0 0 0,0 0 15,0 0-15,0-42 32,0 0-17,0 0-15,0 0 0,0-1 16</inkml:trace>
  <inkml:trace contextRef="#ctx0" brushRef="#br0" timeOffset="27088.07">9758 2413 0,'0'0'0,"21"0"16,0-21-16,-21 0 0,21 21 16,0-21-16,-21 42 46,0 0-46,-21 21 16,0-21-16,0 22 0,0-1 0,0 22 16,-1-22-16,-20 21 0,21 1 15,0-22-15,0 22 0,-1-22 0,22 0 16,-21 22-16,0-22 0,21 1 16,-21-1-16,21-21 0,-21 21 0,21 1 15,0-22-15,0 0 0,0 0 0,0 0 16,0 1-16,0-1 15,21-21 1,0 0-16,-21-21 16,21-1-16,0 1 0,1 0 15,-1-21-15,0 21 0,0-22 0</inkml:trace>
  <inkml:trace contextRef="#ctx0" brushRef="#br0" timeOffset="27364.03">10054 2413 0,'0'0'0,"0"-21"0,0 0 0,0 42 31,0 0-31,-21 21 0,21 1 16,-21-1-16,0 0 0,21 22 0,-22-1 16,1 1-16,0-1 0,0-20 15,0 20-15,0 1 0,-1-22 16,1 22-16,0-22 0,21 0 0,-21 1 15,21-1-15,-21-21 0,21 21 0,-21-20 16,21-1-16,0 0 0,0 0 16,0 0-16,21-21 15,0 0-15,0-21 16,0 0-16,0 0 0,1 0 16,-1-1-16,0 1 0</inkml:trace>
  <inkml:trace contextRef="#ctx0" brushRef="#br0" timeOffset="27747.81">10118 3112 0,'0'0'0,"-22"21"0,22 0 16,0 0 0,22-21-16,-1 0 15,0 0-15,0 0 0,0 0 16,0-21-16,1 21 0,-1-21 0,0 21 15,0-21-15,0-1 0,0 22 0,1-21 16,-22 0-16,0 0 16,-22 0-1,1 21-15,0 0 16,-21 0-16,21 0 0,-22 21 0,22-21 0,0 21 16,-21 0-16,20 0 0,1 1 15,0 20-15,21-21 0,0 0 16,0 22-16,0-22 0,0 0 0,0 0 15,21 0-15,0 0 0,1 1 0,-1-1 16,0-21-16,0 0 0,21 21 16,-20-21-16,20 0 0,0 0 0,-21 0 15,22 0-15,-22-21 0,21 0 0,-21-1 16,1 22-16,-1-21 0,0 0 0,0 0 16,-21-21-16,0 20 15,0 1-15</inkml:trace>
  <inkml:trace contextRef="#ctx0" brushRef="#br0" timeOffset="27963.69">9398 2815 0,'0'0'0,"-21"21"0,21 1 15,21-22 1,0 0-16,0 0 15,0 0-15,22 0 0,-1 0 0,0 0 16,1-22-16,-1 22 0,0 0 16,1 0-16,-1-21 0,-21 21 15,22-21-15,-1 21 0,-21-21 0,21 21 16</inkml:trace>
  <inkml:trace contextRef="#ctx0" brushRef="#br0" timeOffset="28607.64">11959 2371 0,'0'-21'0,"0"42"0,0-85 0,-21 43 0,0 0 16,21 0-16,-21 21 0,-1 0 15,1 0-15,21 21 16,-21 0-16,21 0 0,0 22 0,-21 20 16,21-21-16,-21 22 0,21-1 0,-21 1 15,21-1-15,0 1 0,-22-1 16,1 1-16,0-1 0,21-20 15,-21 20-15,0-20 0,21-1 0,-21 0 16,21 1-16,-22-22 0,22 0 0,-21 0 16,21 0-16,0 0 0,0-42 31,0 0-31,0 0 16,0 0-16,21-22 0,1 22 0,-1-21 15,-21 21-15,21-22 0,0 22 16,0-21-16,22 21 0,-22-22 0,21 22 15,-21 0-15,22 0 0,-1 0 0,0 21 16,-21 0-16,22 0 0,-1 0 0,0 0 16,-20 0-16,20 21 15,-21 0-15,0 0 0,0 22 0,1-22 16,-22 0-16,0 0 0,0 21 0,0-20 16,0-1-16,-22 0 0,1 0 0,-21 0 15,0 0-15,-1 1 0,1-1 16,0-21-16,-1 21 0,1-21 0,21 0 15,-22 21-15,1-21 0,21 0 0,0 0 16,0 0-16,21-21 31,0 0-31,0 0 16,21-1-16,0 22 0,21-21 16,-21 0-16</inkml:trace>
  <inkml:trace contextRef="#ctx0" brushRef="#br0" timeOffset="29031.4">13293 2921 0,'-22'0'16,"44"0"-1,-1 0 1,0 0-16,0 0 16,0 0-16,0 0 0,1 0 0,-1 0 15,21 0-15,-21 0 0,0 0 0,1 0 16,-1 0-16,0 0 0,0 0 16,0 0-1,-42 0 1,0 0-16,0 0 15,-22 0-15</inkml:trace>
  <inkml:trace contextRef="#ctx0" brushRef="#br0" timeOffset="29188.81">13335 3006 0,'0'21'16,"0"0"-16,21-21 31,0 0-31,0 0 0,1 0 0,-1 0 16,0 0-16,0 0 0,0 0 0,0 0 15,1 0-15</inkml:trace>
  <inkml:trace contextRef="#ctx0" brushRef="#br0" timeOffset="34803.26">14245 2879 0,'0'-21'31,"0"-1"-31,0 1 16,0 0-16,0 0 15,0 0-15,21 0 16,-21-1-16,21 22 0,1-21 0,-1 0 16,0 21-16,0 0 15,0 0-15,0 0 0,1 0 16,-22 21-16,21-21 0,-21 43 0,21-22 16,-21 0-16,0 21 0,0-21 0,0 22 15,0-22-15,0 21 0,0-21 16,-21 1-16,0 20 0,-1-21 0,22 0 15,-21 0-15,0 1 0,0-1 0,0 0 16,21 0-16,-21-21 16,21-21 15,0 0-31,0 0 0,21-1 0,0 1 16,0-21-16,0 21 0,0 0 15,1-22-15,20 22 0,-21-21 0,0-1 16,0 22-16,22-21 0,-22 21 0,0 0 15,21-1-15,-20 1 0,-1 21 16,0 0-16,0 21 0,-21 1 0,0-1 16,21 0-16,-21 21 0,0-21 0,0 22 15,0-1-15,0 0 0,0-20 16,0 20-16,0 0 0,0-21 0,-21 22 16,0-22-16,21 0 0,0 0 0,0 0 15,-21 1-15,21-1 16,0-42-1,21 21-15,0-22 16,0 1-16,0 0 0</inkml:trace>
  <inkml:trace contextRef="#ctx0" brushRef="#br0" timeOffset="35740.08">15261 2921 0,'0'0'0,"0"21"0,21-21 47,0-21-47,1 21 0,20-21 16,-21 0-16,0 21 0,0-21 0,1-1 16,-1 1-16,0 0 0,-21 0 15,0 0-15,0 0 0,0-1 0,0 1 16,0 0-16,0 0 0,-21 21 15,0 0-15,-1 0 0,1 0 16,-21 21-16,21 0 0,0 0 0,-1 22 16,1-22-16,-21 21 0,42 1 15,-21-22-15,0 21 0,21 0 0,0-20 0,0 20 16,0-21-16,0 21 0,0-20 16,0-1-16,0 0 0,21 0 15,0-21-15,0 21 0,21-21 16,-20 0-16,20 0 0,0 0 15,-21-21-15,22 0 0,-1 21 0,-21-21 16,0 0-16,22-1 0,-22 1 0,0 0 16,21 0-16,-20-21 0,-1 20 0,0 1 15,-21-21-15,21 21 0,0 0 16,-21-1-16,21 1 0,-21 0 0,0 0 16,0 42-1,0 0-15,0 0 16,0 1-16,0-1 0,-21 0 0,21 21 15,0-21-15,-21 1 0,21 20 16,-21-21-16,21 0 0,0 0 0,0 1 16,0-1-16,0 0 0,0 0 15,0 0-15,21-21 16,0 0-16,0 0 0,1 0 16,-1-21-16,0 21 0,21-21 15,-21 0-15,1 21 0,-1-21 0,0-1 16,0 1-16,0 0 0,0 0 0,1 0 15,-22 0-15,0-1 0,0 1 16,21 0-16,-21 42 31,0 0-31,0 1 16,0-1-16,-21 0 0,21 0 16,0 0-16,0 0 0,0 1 0,0-1 15,0 0-15,21-21 16,0 0-1,21 0-15,-21 0 0,1 0 0,20 0 16,-21 0-16,0-21 0,22 0 0,-22-1 16,0 1-16,21 0 0,-21 0 15,1 0-15,-22 0 0,21-22 0,-21 22 16,0-21-16,0 21 0,0-22 16,0 22-16,0-21 0,0 21 0,-21-1 15,-1 1-15,1 0 0,0 21 16,0 0-16,0 0 15,42 0 17,0 0-32,0 0 0,0 0 15,1 0-15,-1 0 0,21 0 16,-21 0-16,0-21 0,1 0 16,-1 0-16,21-1 0</inkml:trace>
  <inkml:trace contextRef="#ctx0" brushRef="#br0" timeOffset="37087.83">17970 2434 0,'0'0'0,"22"-21"0,-1 21 16,-21-21-16,0 0 0,21 0 0,0-1 15,-21 1-15,21 0 0,-21 0 0,0 0 16,0 0-16,-21 42 31,21 21-31,-21 0 16,0 1-16,0 20 0,-1-20 0,1 20 16,0 1-16,21-1 0,-21 1 15,0-1-15,0-21 0,-1 22 0,1-22 16,0 1-16,0-1 0,0 0 0,21 1 15,-21-22-15,21 0 0,0 0 16,0 0-16,21-21 16,-21-21-1,21 21-15,0-21 0,0 0 0,0-22 16,22 22-16,-22 0 0,0-21 16,0-1-16,0 22 0,1-21 0,-1 0 15,0 20-15,0-20 0,-21 21 16,0 0-16,21 0 0,-21 42 31,0 0-31,0 21 0,0-21 0,0 22 16,0-22-16,0 21 0,0 1 0,0-1 15,21-21-15,-21 21 0,0-20 16,22 20-16,-1-21 0,0 0 0,0 0 16,0 1-16,22-22 0,-1 0 15,0 0-15,1 0 0,20 0 0,-21 0 16,22-22-16,-1 1 0,1 0 0,-1 0 15,-20-21-15,20-1 0,-20 22 16,20-42-16,-21 20 0,-20-20 0,20-1 16,-21 1-16,0-1 0,-21-20 15,0 20-15,0-21 0,0 22 0,0-1 16,-21 1-16,0 21 0,-21-1 16,20 1-16,-20 21 0,0 0 0,21-1 15,-22 22-15,-20 0 0,20 0 0,1 22 16,0-1-16,-1 0 0,-20 21 15,42 1-15,-22-22 0,1 21 0,21 0 16,0 22-16,0-22 0,21 1 0,0-1 16,0 0-16,21 1 0,0-1 15,21-21-15,1 21 0,-1-20 16</inkml:trace>
  <inkml:trace contextRef="#ctx0" brushRef="#br0" timeOffset="37539.58">19600 2858 0,'0'0'0,"0"-22"0,0 1 0,21 0 16,-21 0-16,0 0 0,0 0 0,0-1 15,-21-20-15,0 21 0,21 0 16,-21 21-16,-21 0 0,20 0 0,1 0 16,-21 0-16,21 0 0,-22 21 0,22 21 15,0-21-15,-21 1 16,21 20-16,-1 0 0,1-21 0,0 22 15,0-22-15,21 0 0,0 21 0,0-20 16,0-1-16,0 0 0,0 0 16,21-21-1,21 0-15,-20 0 0,-1 0 0,21-21 16,-21 21-16,22-21 0,-22 0 0,0-1 16,21 1-16,-21 0 0,1 0 15,-1-21-15,0 20 0,0-20 0,-21 0 16,0 21-16,21-1 0,-21 1 0,0 0 15,0 42 1,0 0 0,0 1-16,-21 20 0,21-21 0,-21 0 15,21 22-15,0-22 0,0 21 16,0-21-16,0 0 0,0 1 0,0-1 16,0 0-16,21 0 0,0-21 0,0 0 15,1 21-15,-1-21 0,0 0 0,21 0 16,-21 0-16,1-21 0,20 21 15,-21-21-15,21 0 0,-20 0 0</inkml:trace>
  <inkml:trace contextRef="#ctx0" brushRef="#br0" timeOffset="37792.44">20278 2223 0,'0'0'0,"21"-64"0,0 22 0,0-1 0,-21 1 15,0 21-15,0 0 0,0 0 0,-21 42 31,21 0-31,-21 21 0,0 1 0,-1-1 16,1 21-16,0 1 0,0-1 0,0 1 16,0 21-16,-1-22 0,1 1 15,21-1-15,-21 1 0,21-22 0,-21 0 16,0 1-16,21-1 0,0-21 0,0 21 16,0-20-16,0-1 15,21-21 1,0 0-16,0 0 15,-21-21-15,0-1 0,0 1 0,0 0 16</inkml:trace>
  <inkml:trace contextRef="#ctx0" brushRef="#br0" timeOffset="37951.35">19939 2667 0,'0'0'0,"-21"0"0,0 0 15,21 21-15,0 0 16,21-21-1,21 0-15,-21 0 0,0 0 16,22 0-16,-22 0 0,21 0 16,1 0-16,-22 0 0,0 0 0,21-21 15</inkml:trace>
  <inkml:trace contextRef="#ctx0" brushRef="#br0" timeOffset="38296.31">20532 2709 0,'0'22'0,"21"-22"16,0 0-16,21 0 0,-21 0 15,1 0-15,-1 0 0,21-22 16,-21 1-16,0 21 0,1-21 16,-22 0-16,21 0 0,-21 0 15,0-1-15,0 1 16,-21 21-16,-1-21 0,1 21 0,0 0 15,-21 0-15,21 0 0,-1 21 0,1 0 16,-21 1-16,21-1 0,0 21 16,-1-21-16,1 22 0,0-22 0,21 21 15,0 0-15,0-20 0,0-1 0,0 21 16,0-21-16,0 0 0,21 1 16,22-1-16,-22-21 0,0 21 15,21 0-15,-21-21 0,22 0 0,-1 0 0,-21 0 16,22 0-16,-22 0 0,0 0 15,0-21-15,21 21 0,-20-21 16,-1 0-16</inkml:trace>
  <inkml:trace contextRef="#ctx0" brushRef="#br0" timeOffset="38611.64">20997 2879 0,'0'0'0,"21"-21"0,-21-1 15,22-20-15,-1 21 0,-21-21 0,21 20 16,0 1-16,0 0 0,0 21 16,-21-21-16,22 21 0,-1 0 0,0 0 15,0 21-15,0 0 0,0 0 16,1 1-16,-1-1 0,0 21 15,-21-21-15,21 22 0,-21-22 0,0 0 16,0 21-16,0-21 0,0 22 0,0-22 16,0 0-16,0 0 0,0 0 15,0 1-15,0-1 16,-21-21-16,0 0 16,0 0-16,21-21 15,0-1-15,0 1 0,0 0 16,0 0-16,0 0 0,0-22 15,21 22-15,0-21 0,0 21 0,0-22 16,0 1-16,1 21 0,-1-21 0,21 20 16,-21 1-16,0 0 0,1 0 0,-1 0 15,0 21-15,0 0 16,0 0-16,0 0 0,1 0 0,-1 0 16,0 0-16</inkml:trace>
  <inkml:trace contextRef="#ctx0" brushRef="#br0" timeOffset="38920.46">22183 2413 0,'0'0'0,"0"-42"15,-22 42 1,1 0-1,0 0-15,0 21 0,0 0 0,21 21 16,-21 1-16,-1-1 0,-20 0 0,42 1 16,-42-1-16,42 0 0,-21 1 15,-1-1-15,22 0 0,-21 1 0,21-22 16,0 21-16,0-21 0,0 1 0,0-1 16,0 0-16,21 0 0,-21 0 0,22 0 15,-1 1-15,0-22 0,0 0 16,0 0-16,22 0 0,-22 0 0,21 0 15,-21-22-15,22 22 0,-1-21 0,0 0 16</inkml:trace>
  <inkml:trace contextRef="#ctx0" brushRef="#br0" timeOffset="39234.06">22648 2350 0,'0'0'0,"0"-22"0,0 1 16,-21 0-16,21 0 0,21 21 31,0 0-31,1 21 0,-1 0 16,0 22-16,0-22 15,0 21-15,0 22 0,1-22 0,-22 21 16,21-20-16,-21 20 0,0-20 0,0-1 0,0 21 16,0-20-16,0-22 15,0 21-15,0 1 0,-21-22 0,-1 0 16,1 0-16,0 0 0,0 0 0,0 1 15,0-22-15,-1 21 0,1-21 0,0 0 16,0 0-16,0 0 0,0 0 16,21-21 15,21-1-31,21 22 0,-21-21 0,0 0 16</inkml:trace>
  <inkml:trace contextRef="#ctx0" brushRef="#br0" timeOffset="39439.94">23453 2604 0,'0'-22'16,"21"22"15,0 0-16,0 22-15,0-22 16,-21 21-16,0 0 16,0 0-16</inkml:trace>
  <inkml:trace contextRef="#ctx0" brushRef="#br0" timeOffset="39623.83">23431 3006 0,'0'0'0,"-21"0"0,0 21 15,21 0-15,-21-21 0,21 21 0,-21 0 16,0 1-16,21-1 0,0 0 16,-22 0-16,1 0 0,0 0 0,21 1 15,-21-1-15,0 0 0,21 0 0,-21 0 16,-1 0-16,-20 1 0,21-1 16,-21-21-16,-1 21 0,-20 0 15,20-21-15</inkml:trace>
  <inkml:trace contextRef="#ctx0" brushRef="#br0" timeOffset="41012.11">1947 9398 0,'0'-21'0,"0"0"0,0 0 16,0-1 15,0 44 0,0-1-31,-21 0 0,21 0 16,-21 21-16,21 1 0,-21-1 15,21 0-15,0 1 0,-21 20 0,21 1 16,-22-1-16,22-20 0,-21 20 16,21 1-16,0-1 0,0-21 0,-21 22 15,21-1-15,-21 1 0,21-1 16,-21 1-16,21-1 0,-21 1 0,-1-1 15,22 1-15,-21-1 0,0 1 0,0-22 16,0 1-16,0 20 0,21-21 16,-22 1-16,1-22 0,21 21 15,-21-21-15,21 1 0,0-44 32,0 1-32,0 0 15,0 0-15,0 0 0,0-22 16</inkml:trace>
  <inkml:trace contextRef="#ctx0" brushRef="#br0" timeOffset="42212.33">1841 9440 0,'-21'0'16,"42"0"30,1 0-46,-1 0 0,0 0 0,0 0 16,0 0-16,0 0 0,22 0 0,-1 0 16,0 0-16,1-21 0,20 21 15,1 0-15,-1 0 0,1 0 0,20 0 16,1 0-16,0 0 0,21 0 16,-22 0-16,22 0 0,0 0 0,0 0 15,0 0-15,21 0 0,0 0 0,-22 0 16,22 0-16,-21 0 0,21 0 15,-21-21-15,0 21 0,21 0 0,-21 0 16,21 0-16,-21 0 0,-1 0 16,1-21-16,-21 21 0,0 0 0,-1 0 15,1 0-15,-22 0 0,1-21 16,21 21-16,-22 0 0,-21-21 0,22 21 16,-22 0-16,1 0 0,-1 0 15,0 0-15,-21 0 0,1 0 0,-1 0 16,0 0-1,-21 21 17,0 0-32,0 0 15,0 0-15,0 0 0,0 1 16,0-1-16,0 0 16,0 0-16,0 21 0,0-20 0,0 20 15,0-21-15,0 21 0,-21 1 0,21-22 16,-21 21-16,21 1 0,-22-1 15,22 0-15,0 1 0,-21-22 0,21 21 16,-21 0-16,21 1 0,-21-1 0,21 0 16,0 1-16,0-1 0,0 0 15,0 1-15,0-1 0,0 0 0,0 1 16,0-1-16,0-21 0,0 22 0,0-1 16,0 0-16,0-21 0,0 22 0,0-22 15,0 0-15,0 0 16,0 22-16,0-22 0,0 0 0,0 0 15,0 0-15,0 0 0,0 1 0,0-1 16,0 0-16,0 0 0,0 0 16,0 0-16,0 1 15,0-1 1,-21-21-16,0 21 16,-1-21-16,1 0 15,0 0-15,0 21 16,0-21-16,0 0 0,-22 0 0,22 0 15,0 21-15,-21-21 0,20 0 0,-20 0 16,21 0-16,-21 21 0,-1-21 0,1 0 16,0 0-16,-22 0 15,22 0-15,-22 22 0,1-22 0,-1 0 16,-20 0-16,-1 0 0,21 0 0,-20 0 16,-1 0-16,0 0 0,1 0 0,-1 0 15,22 0-15,-22 0 0,0 0 16,22 0-16,-22 0 0,0 0 0,1 0 15,-1 0-15,0 0 0,1 0 0,-1 0 16,-21 21-16,22-21 0,-22 0 16,0 0-16,21 0 0,-21 0 15,1 0-15,20 0 0,-21 0 0,43 0 16,-22 0-16,21 0 0,1 0 0,-1-21 16,22 21-16,0 0 0,-22 0 15,22 0-15,0 0 0,-1 0 0,1 0 16,0 0-16,-1 0 0,1 0 15,21 0-15,-22 0 0,22 0 16,0 0-16,21-22 16,0 1-1,0 0-15,21-21 0</inkml:trace>
  <inkml:trace contextRef="#ctx0" brushRef="#br0" timeOffset="43068.17">3916 7451 0,'0'-21'0,"0"42"0,0-64 16,21 22-16,-21 0 0,21 21 0,-21-21 16,0 0-16,0 42 31,0 0-31,0 21 16,0 1-16,0-1 0,0 0 15,0 1-15,0-1 0,0 22 0,0-1 16,0 1-16,0-1 0,0 22 0,0-1 15,0-20-15,0 21 0,0-1 16,0-20-16,0 20 0,0-20 0,0 21 16,0-22-16,-21 1 0,21-1 15,0 1-15,0-1 0,0 1 0,0-22 16,0 0-16,0 1 0,0-1 16,0-21-16,0 0 0,0 0 0,0 1 15,0-1-15,0-42 31,0-1-31,0 1 0,0-21 16,0 21-16,0-22 0,0 22 0,0-21 16,0-22-16,0 22 0</inkml:trace>
  <inkml:trace contextRef="#ctx0" brushRef="#br0" timeOffset="43675.82">4085 7366 0,'0'0'0,"-21"0"16,0 21-1,21 0-15,0 1 0,-21-1 0,-1 21 16,22 0-16,-21 1 0,0-1 16,0 0-16,0 1 0,-22-1 0,22 0 15,-21 1-15,0-1 0,20 0 0,-20 1 16,0-22-16,21 21 0,-22-21 16,22 1-16,0-1 0,0-21 0,21 21 15,-21-21-15,21-21 16,0 0-1,0-1-15,0 1 0,21 0 16,0 0-16,0 0 0,0 0 16,0-22-16,1 22 0,-1-21 15,21-1-15,-21 22 0,22-21 0,-22 0 16,21-1-16,0 1 0,-20 21 0,20-22 16,-21 22-16,0 0 0,0 0 15,1 0-15,-1 21 0,0 21 16,0 0-16,-21 0 0,21 0 15,-21 22-15,0-22 0,0 21 16,21 1-16,-21-22 0,22 21 0,-22 0 16,21 1-16,-21-22 0,0 21 0,0-21 15,21 22-15,-21-22 16,21 21-16,-21-21 0,21 1 0,-21-1 16,0 0-16,0 0 0,0 0 15,0-42 16,0 0-31,0-21 16,-21 20-16,21-20 0</inkml:trace>
  <inkml:trace contextRef="#ctx0" brushRef="#br0" timeOffset="46772.37">2455 9970 0,'21'0'15,"1"0"1,20 0-16,-21 0 0,21 0 15,1 0-15,-1-22 0,0 22 0,1 0 16,-1-21-16,0 21 0,1 0 0,-1 0 16,0 0-16,1-21 0,-22 21 15,21 0-15,-21 0 0,1 0 0,-1 0 16,0 0-16,0 0 16,-42 0-1,0 0-15,0 0 16,-1 0-16</inkml:trace>
  <inkml:trace contextRef="#ctx0" brushRef="#br0" timeOffset="47149.68">2879 9927 0,'0'0'0,"0"21"0,0 1 0,0-1 16,0 0-16,0 0 15,0 21-15,0-20 0,0-1 16,21 21-16,-21-21 0,0 22 0,0-1 0,0 0 16,0 1-16,0-1 15,0 21-15,0-20 0,0-1 0,0 0 16,0 1-16,0-22 0,0 21 0,0-21 16,0 1-16,0 20 0,-21-21 15,-1-21-15,1 21 0,0 0 0,0-21 16,0 0-16,-22 0 0,22 0 0,-21 0 15,0 0-15,-1-21 0,1 0 16,21 21-16,-22-21 0,1 0 0,0 0 16,21-1-16,-22 1 0,22 0 15,0 0-15,21 0 0,-21 0 16,21-1 0,0 1-16,21 21 15,0 0-15,0 0 0,22 0 0,-22 0 16,21 0-16,-21 0 0,22 0 0</inkml:trace>
  <inkml:trace contextRef="#ctx0" brushRef="#br0" timeOffset="48420.58">3027 10308 0,'0'0'0,"0"-21"0,21 42 31,-21 0-15,0 1-16,0-1 0,21 21 0,-21-21 16,0 22-16,0-22 0,0 21 0,0-21 15,0 22-15,0-22 0,0 0 16,21 0-16,-21 0 0,0 0 0,21 1 16,-21-1-16,22-21 0,-1 0 15,0 0-15,0 0 16,0 0-16,0-21 0,1 21 0,-1-22 15,0 1-15,-21 0 0,21 0 16,0 0-16,-21-22 0,0 22 16,0 0-16,21-21 0,-21-1 0,0 22 15,0-21-15,0 21 0,0 0 0,0-1 16,0 1-16,22 21 0,-22 21 31,0 1-31,0-1 0,0 0 16,0 21-16,0-21 0,0 1 15,0 20-15,0-21 0,0 21 0,0-20 16,0-1-16,0 0 0,0 0 0,21 0 16,0 0-16,0 1 0,0-22 15,0 0-15,1 0 0,-1 0 0,21 0 16,-21 0-16,22 0 0,-22 0 16,0-22-16,21 22 0,-21-21 15,1 0-15,-1 0 0,21-21 0,-21 20 16,-21-20-16,21 21 0,1-21 0,-22 20 15,21-20-15,-21 21 0,0-21 16,0 20-16,0 1 0,0 42 31,0 1-31,0-1 16,0 0-16,0 0 0,0 21 0,0-20 16,0-1-16,0 0 0,0 21 0,21-21 15,0 1-15,-21-1 0,21-21 16,0 21-16,-21 0 0,22-21 0,-1 0 15,0 0-15,0 0 0,0 0 16,0 0-16,1-21 0,-1 0 16,0 21-16,-21-21 0,21-1 15,0 1-15,-21 0 0,21-21 0,-21 21 16,22-1-16,-22 1 0,0-21 0,21 21 16,-21 0-16,21 21 0,-21-22 15,21 22 1,-21 22 15,21-22 0,0 0 1,-21-22-32,0 1 0,0 0 15,0 0-15,0 0 31,-21 21-31,0 0 16,0 21-16,21 0 16,-21 0-16,21 0 0,0 1 15,0-1-15,-21 21 0,21-21 16,0 0-16,0 22 0,0-22 0,0 0 16,0 0-16,0 0 0,0 1 0,0-1 15,21 0-15,-21 0 0,21-21 16,0 21-16,0-21 0,22 0 0,-22 0 15,0 0-15,21 0 0,-21 0 0,22 0 16,-22 0-16,21 0 0,-21-21 16,22 0-16,-1 21 0,-21-21 0,22 0 15,-22-1-15,0 1 0,0-21 0,0 21 16,0-22-16,-21 22 0,0-21 16,0 21-16,0 0 0,0-1 0,0 1 15,0 0-15,-21 21 16,0 0-1,0 21-15,21 0 0,-21 22 16,21-22-16,0 21 0,0-21 0,-21 22 16,21-22-16,0 0 0,0 0 0,0 22 15,0-22-15,0 0 0,21-21 16,-21 21-16,21-21 0,0 0 0,0 0 16,22 0-16,-22 0 0,0 0 0,0 0 15,21 0-15,-20 0 0,-1-21 0,0 0 16,0 0-16,0-1 0,0 1 15,-21 0-15,0-21 0,0 21 0,0-22 16</inkml:trace>
  <inkml:trace contextRef="#ctx0" brushRef="#br0" timeOffset="48770.68">4000 9906 0,'0'0'0,"-21"21"15,0 0-15,0-21 0,0 22 16,0-1-16,-1 0 0,1 0 0,0 0 16,21 0-16,0 1 15,21-22 1,0 0-16,1 0 0,20 0 0,-21 0 15,0 0-15,0 0 0,1-22 16,-22 1-16,0 0 16,0 0-1,-22 21-15,1 0 0,0 0 0,0 0 16,0 0 0,0 0-16,21 21 15,0 0-15</inkml:trace>
  <inkml:trace contextRef="#ctx0" brushRef="#br0" timeOffset="58336.39">8340 5503 0,'0'0'0,"0"-21"0,0 0 0,0 0 16,21 21-16,-21-21 0,0 42 31,0 21-15,0-21-16,-21 43 0,-1-22 0,22 22 16,-21-1-16,0 1 0,0-1 15,0 22-15,0-22 0,-22 1 0,22-1 16,0-20-16,0 20 0,0-20 15,21-1-15,0 0 0,0-21 0,0 1 16,0-1-16,0 0 0,21-21 16,0-21-1,0 0-15,0-1 0,0 1 0,22 0 16,-22 0-16,0-21 0,0 20 0,0-20 16,1 0-16,-1 21 0,0-22 15,0 1-15,0 0 0,0-1 0,1 22 16,-1-21-16,-21 21 0,0-1 0,21 22 15,-21 22 1,0-1-16,0 0 0,0 0 0,0 21 16,0-20-16,0 20 0,-21 0 0,21 1 15,0-1-15,0-21 0,0 21 16,0 1-16,0-22 0,0 21 16,0-21-16,0 1 0,21-1 0,0-21 15,0 0-15,22 0 0,-22 0 0,21 0 16,0 0-16,1-21 0,20-1 0,-20-20 15,-1 21-15,0-21 0,22 20 16,-22-20-16,0 0 0,1-22 0,-1 22 16,-21-22-16,0 1 0,1-1 0,-22 1 15,0-22-15,0 22 0,0-1 0,-22 22 16,-20-22-16,21 22 0,-21 0 16,20 21-16,-20-1 0,0 22 15,-1 0-15,1 0 0,0 0 0,21 22 16,-22-1-16,1 0 0,21 21 15,0 1-15,-1-1 0,1 0 0,21 1 16,0-1-16,0 0 0,0 1 0,0-1 16,21 0-16,1 1 0,-1-22 0,21 0 15,-21 21-15,22-21 0</inkml:trace>
  <inkml:trace contextRef="#ctx0" brushRef="#br0" timeOffset="58764.16">9504 6075 0,'0'0'16,"21"-21"0,-21 0-16,0-1 0,-21 1 15,0 21-15,-1 0 16,1 0-16,0 21 0,0 1 16,0-1-16,0-21 0,-1 42 0,1-21 15,0 0-15,21 1 0,-21-1 16,21 0-16,-21 0 0,21 0 0,0 0 15,0 1-15,21-22 16,0 0 0,0-22-16,0 22 0,1-21 0,-1 0 15,0 0-15,0 0 16,0 0-16,0-22 0,1 22 0,-1-21 16,0 21-16,-21-1 0,0-20 0,21 21 15,-21 0-15,0 42 16,0 0-1,0 0-15,-21 22 0,21-22 16,0 21-16,-21-21 0,0 0 0,21 22 16,-22-22-16,22 0 0,0 0 0,0 0 15,0 1-15,0-1 0,0 0 16,22-21-16,-1 0 16,0 0-16,21 0 0,-21 0 0,1-21 15,20 0-15,-21-1 0,21 1 0,-20 0 16</inkml:trace>
  <inkml:trace contextRef="#ctx0" brushRef="#br0" timeOffset="59022.01">10223 5482 0,'22'-63'0,"-44"126"0,44-147 0,-22 41 16,0 22-16,0 0 0,0 0 16,0 42-16,-22 0 15,1 0-15,0 22 0,21-1 0,-21 0 16,0 22-16,0-1 0,-22 1 15,22-1-15,0 1 0,-21-1 16,20 1-16,1-1 0,0 1 0,0-22 0,0 22 16,0-22-16,-1-21 0,22 21 15,-21-20-15,21 20 0,0-21 0,0 0 16,0 0-16,21-21 16,1-21-1,-1 0-15,0 0 0,21 0 0,-21 0 16,1-1-16,-1 1 0</inkml:trace>
  <inkml:trace contextRef="#ctx0" brushRef="#br0" timeOffset="59356.33">10075 6096 0,'0'21'0,"0"0"16,0 1 0,21-22-1,1 0-15,-1 0 0,0 0 16,21 0-16,-21-22 0,1 22 0,20-21 15,-21 0-15,0 21 0,0-21 0,22 0 16,-22 0-16,0-1 0,-21 1 16,0 0-1,-21 21-15,0 0 0,0 0 16,-1 21-16,-20 0 0,21-21 0,-21 22 16,20-1-16,-20 21 0,21-21 15,0 0-15,0 1 0,-1-1 0,22 0 16,0 0-16,0 0 0,0 0 15,0 1-15,0-1 0,22-21 16,-1 0-16,21 21 0,-21-21 0,0 0 16,22 0-16,-1 0 0,-21 0 0,22 0 15,-1-21-15,0 0 0,-21-1 16,22 22-16,-1-21 0,-21 0 0,0 0 16</inkml:trace>
  <inkml:trace contextRef="#ctx0" brushRef="#br0" timeOffset="59628.17">10689 6011 0,'-21'0'15,"0"0"1,0 0-16,-1 0 16,44 22 15,-1-22-31,-21 21 0,21-21 16,0 21-16,-21 0 0,0 0 15,0 0-15,0 1 0,0-1 0,0 0 16,0 0-16,0 0 0,0 0 15,-21-21-15,21 22 0,21-22 47,0 0-47,0-22 0,1 22 16,-22-21-16,21 0 0,-21 0 16,21 0-16,-21 0 15,21-1-15,-21 1 0</inkml:trace>
  <inkml:trace contextRef="#ctx0" brushRef="#br0" timeOffset="59888.02">9948 5652 0,'-42'0'16,"84"0"-16,-126 0 0,41 0 0,1 0 15,21 0-15,42 0 16,0 0-16,21 0 15,1 0-15,-1 0 0,22 0 0,-1 0 16,22 0-16,-22-22 0,1 22 16,-1 0-16,-20-21 0,20 21 0,-42 0 15,22 0-15,-22 0 0,0-21 0,-42 21 47,21-21-47</inkml:trace>
  <inkml:trace contextRef="#ctx0" brushRef="#br0" timeOffset="60663.91">12531 5355 0,'0'0'0,"21"-42"0,0 0 0,0-1 16,-21-20-16,21 20 0,-21 1 15,0 21-15,0-21 0,0 20 16,-21 22-16,0 22 15,0-1-15,0 21 0,-22 0 16,22 1-16,0 20 0,0 1 0,-22-1 16,22 1-16,0 20 0,-21-20 15,21 21-15,-22-22 0,22 22 0,0-22 16,0-20-16,21-1 0,0 0 0,0 1 16,0-22-16,0 21 0,0-21 0,0 0 15,21-21 1,-21-21-1,0 0-15,21 21 16,-21-42-16,0 21 0,0-22 0,21 22 16,0-21-16,-21-1 0,22 1 15,-1 0-15,-21-1 0,21 1 0,21 0 16,-21-1-16,1 22 0,20 0 0,-21 0 16,21 21-16,1 0 0,-1 0 0,0 0 15,1 0-15,-1 42 0,0-21 16,1 1-16,-22 20 0,21 0 0,-21 1 15,-21-1-15,0-21 0,0 21 0,0 1 16,-21-22-16,-21 21 0,0-21 0,-1 1 16,1-1-16,0 0 0,-22 0 0,22 0 15,-1-21-15,1 0 0,0 0 16,-1 0-16,22 0 0,0 0 16,0 0-16,21-21 15,21 0-15,0 0 16,0 0-16,1 21 0,20-22 15,-21 1-15,21 0 0,1 0 0</inkml:trace>
  <inkml:trace contextRef="#ctx0" brushRef="#br0" timeOffset="60872.79">13737 5757 0,'21'0'16,"0"0"0,1 0-16,-1 0 15,0 0-15,0 0 0,0 0 16,0 0-16,1 0 0,-1 0 0,0 0 16</inkml:trace>
  <inkml:trace contextRef="#ctx0" brushRef="#br0" timeOffset="61013.71">13716 5906 0,'-21'21'0,"42"-42"0,-42 63 16,21-21-16,0 0 15,21-21 17,0 0-32,0 0 0,0 0 15,1-21-15,-1 0 0,0 21 16</inkml:trace>
  <inkml:trace contextRef="#ctx0" brushRef="#br0" timeOffset="63027.4">13674 5990 0,'0'21'16,"21"-21"-1,0 0 1,0 0-16,0 0 0,0 0 0,1 0 16,-1 0-16,0 0 0,0 0 15,0 0-15,0 0 0,1 0 0,-1-21 16,0 21-16,-21-21 0</inkml:trace>
  <inkml:trace contextRef="#ctx0" brushRef="#br0" timeOffset="63755.99">15134 5609 0,'21'-42'16,"-21"21"-16,21 0 0,-21-1 0,0 1 15,22 0-15,-1 21 0,0-21 16,0 21-16,0 0 0,0 0 0,1 0 16,20 0-16,-21 0 0,0 21 15,0 21-15,1-20 0,-1 20 0,0 0 16,-21 22-16,0-22 0,0 0 0,0 1 16,0-1-16,0 0 0,-21 1 0,0-1 15,-1-21-15,1 0 0,0 22 16,0-43-16,0 21 0,0 0 0,-1-21 15,1 0 1,21-21-16,0 0 0,0 0 16,0-1-16,21 1 0,1-21 15,-1 21-15,0-22 0,21 22 16,-21-21-16,22 0 0,-1-1 0,0 1 16,1-22-16,-22 43 0,21-21 0,1 21 15,-22 0-15,21 21 0,-21 0 0,22 0 16,-22 21-16,0 0 0,0 0 15,-21 21-15,0-20 0,0 20 0,0 0 16,0 1-16,0-1 0,0 0 0,0-21 16,0 22-16,-21-22 0,0 21 0,21-21 15,0 1-15,0-1 0,-21-21 16,21 21-16,21-21 16,0 0-1,0-21-15,0 21 0</inkml:trace>
  <inkml:trace contextRef="#ctx0" brushRef="#br0" timeOffset="64553.54">16362 5779 0,'0'0'0,"0"-22"16,21 1-16,0 0 16,0 0-16,0 21 15,1-21-15,-1 21 0,0-21 0,0-1 16,0 1-16,0 0 15,1 21-15,-22-21 0,0 0 0,0 0 16,0-1-16,-22 22 16,1 0-16,-21 22 0,21-1 15,-22 21-15,1 0 0,21-20 16,-21 20-16,-1 0 0,22 1 16,0-1-16,-21 0 0,20-21 0,22 22 15,0-22-15,0 0 0,0 0 0,0 0 16,0 1-16,22-22 0,-1 0 0,0 0 15,21 0-15,1 0 0,-1 0 16,0 0-16,1-22 0,-1 1 0,0 0 16,1 0-16,20 0 0,-42 0 0,22-1 15,-1-20-15,-21 21 0,21-21 16,-20-1-16,-1 22 0,0-21 0,0 21 16,-21-1-16,0 44 31,0-1-31,-21 21 0,21-21 15,-21 0-15,0 22 0,-1-22 0,22 0 16,0 0-16,-21 22 0,21-22 16,0 0-16,0 0 0,0 0 15,0 0-15,21-21 16,1 0-16,-1 0 0,0 0 0,0 0 16,21-21-16,-20 21 0,20-21 15,-21 0-15,21 0 0,-20 0 16,-1-1-16,0 1 0,0 0 0,0 0 15,0 0-15,-21 0 0,0 42 32,0 0-32,0 0 15,0 0-15,0 0 0,-21 1 0,21-1 16,-21 0-16,21 0 0,0 0 16,0 0-16,0 1 15,21-22-15,0 0 0,1 0 0,20 0 16,-21 0-16,21 0 0,-20 0 15,20-22-15,-21 22 0,21-21 0,-20 0 16,-1 0-16,0 0 0,-21 0 16,0-1-16,0-20 0,0 21 0,0-21 15,0-1-15,0 1 0,-21 21 16,0-22-16,-1 22 0,1 0 0,0 0 16,0 21-16,0 0 0,21-21 0,21 21 31,0 21-31,21-21 15,-20 0-15,-1 0 0,21 0 16,-21 0-16,0 0 0</inkml:trace>
  <inkml:trace contextRef="#ctx0" brushRef="#br0" timeOffset="64788.41">18521 5080 0,'0'0'0,"21"0"16,0 0-1,21 0-15,1 0 0,-1 21 0,22-21 16,-1 0-16,-21 0 0,22 0 0,21 0 16,-1 0-16,1 0 0,0-21 15,-1 21-15,1-21 0,0 0 16,-1 21-16,-20-21 0,-22-1 0,0 1 15,1 0-15,-22 21 0,-21-21 0</inkml:trace>
  <inkml:trace contextRef="#ctx0" brushRef="#br0" timeOffset="65164.34">19389 4763 0,'0'0'0,"-22"0"0,-20 0 0,21 21 16,0 0-16,0 0 0,21 0 15,-22 0-15,22 22 0,0-22 0,0 21 16,0 1-16,0-1 0,0 0 0,0 1 15,0-1-15,0 0 0,22 1 16,-22-1-16,0-21 0,0 21 16,0 1-16,0-1 0,0 0 0,0 22 15,0-22-15,0 1 0,21-1 0,-21 0 16,0 1-16,0-1 0,0 0 0,21 1 16,-21-22-16,0 21 0,0-21 0,0 0 15,0 1-15,0-1 0,-21 0 16,0 0-16,21 0 0,-22-21 0,1 0 15,0 0-15,0 0 0,0 0 0,0 0 16,-1 0-16,1-21 0,-21 21 0,21-21 16,-22 0-16,1 0 0,0-1 0,-22-20 15,22 21-15,-22 0 0,22 0 16,0 21-16,21-22 0,-22 1 16,22 21-16,42 0 15,0 0-15,22 0 16,-1 0-16,0 0 0,1-21 15,20 21-15,1 0 0,-1 0 0</inkml:trace>
  <inkml:trace contextRef="#ctx0" brushRef="#br0" timeOffset="66321.03">19706 5652 0,'0'-22'0,"-21"1"15,0 21-15,0 0 16,-1 0-16,1 21 15,0 1-15,21 20 0,-21-21 0,21 0 16,-21 22-16,21-22 0,0 0 0,0 21 16,0-21-16,0 1 0,0-1 0,0 0 15,21 0-15,0 0 0,-21 0 16,21-21-16,0 0 0,1 0 0,-1 0 16,21 0-16,-21 0 0,0 0 0,22 0 15,-22 0-15,0-21 0,21 0 0,-20 0 16,-1 0-16,0 0 0,21-22 15,-21 22-15,1-21 0,-22 21 0,21-1 16,-21 1-16,21 0 0,-21 42 31,-21 0-31,0 1 16,21-1-16,-22 0 0,22 0 16,-21 0-16,21 22 0,-21-22 0,21 0 15,0 0-15,0 0 0,0 0 16,42-21-16,-20 22 0,-1-22 0,0 0 15,21 0-15,-21 0 0,22 0 0,-22 0 16,21 0-16,-21 0 0,22 0 16,-22-22-16,21 1 0,-21 21 0,22-21 15,-22-21-15,0 21 0,0-1 0,22-20 16,-43 21-16,21 0 0,0 0 16,-21-1-16,0 1 0,0 42 31,0 1-31,-21-1 0,0 0 15,21 0-15,0 0 0,-22 0 0,22 1 16,-21-1-16,21 0 0,0 0 0,0 0 16,21 0-16,1 1 15,-1-22-15,0 0 0,0 0 0,21 0 16,-20 0-16,-1 0 0,21 0 0,-21 0 16,0 0-16,1-22 0,-1 22 0,0-21 15,0 0-15,21 0 0,-20-21 16,-1 20-16,0 1 0,21-21 15,-21 21-15,1 0 0,-1-22 0,0 43 16,0-21-16,0 21 16,0 0-16,-21 21 15,0 0 1,0 1 0,22-22 15,-1-22-31,0 1 15,-21 0 1,0 0-16,0 0 0,0 0 16,0-1-16,0 1 0,0 0 15,0 0 1,0 42 0,-21 0-16,0 0 15,-1 1-15,1-1 0,0 0 0,21 21 16,-21-21-16,21 22 0,-21-22 15,21 21-15,0-21 0,0 1 0,0 20 16,0-21-16,0 0 0,0 0 0,21 1 16,0-22-16,0 21 0,0-21 0,1 0 15,-1 0-15,0 0 0,0 0 0,21 0 16,-20 0-16,-1 0 16,21 0-16,-21-21 0,22-1 0,-1 1 15,-21 0-15,21 0 0,-20 0 0,20 0 16,-21-22-16,0 22 0,22-21 0,-43 21 15,21-22-15,-21 22 0,0 0 16,-21 21 0,-1 0-16,1 21 0,0 0 0,0 0 15,0 1-15,0-1 0,21 0 16,0 0-16,0 0 0,0 0 0,0 1 16,0-1-16,0 0 0,0 0 0,21 0 15,0-21-15,0 0 0,0 0 16,0 0-16,1 0 15,-1 0-15,0 0 0,0 0 0,0-21 16,0 21-16,1-21 0,-22 0 16,0 0-16,21-1 0,-21-20 0</inkml:trace>
  <inkml:trace contextRef="#ctx0" brushRef="#br0" timeOffset="66479.94">21251 5419 0,'-21'0'0,"42"0"15,-84-21-15,42 21 0,-1 0 0,1 0 16,0 0-16,42 0 47,22 0-47,-22 0 0,0 0 0,21 0 16</inkml:trace>
  <inkml:trace contextRef="#ctx0" brushRef="#br0" timeOffset="66752.78">22648 5292 0,'21'-21'0,"-42"42"0,42-64 16,-42 65-1,0-1-15,0 0 16,-21 0-16,20 0 0,1 22 15,-21-1-15,21-21 0,0 21 0,-1 1 16,1-1-16,21 0 0,0 1 0,0-1 16,0-21-16,0 22 0,0-22 0,21 21 15,1-21-15,-1 0 16,0 1-16,21-1 0,-21-21 0,22 0 0,-22 21 16,21-21-16,-21 0 0,22 0 15,-1 0-15,-21-21 0</inkml:trace>
  <inkml:trace contextRef="#ctx0" brushRef="#br0" timeOffset="67005.64">23072 5313 0,'0'0'16,"21"-21"-16,-21 0 0,21 21 0,0 0 0,0 0 16,0 0-16,1 0 0,-1 0 0,0 0 15,0 0-15,-21 21 0,21 0 16,-21 21-16,0-21 0,0 22 0,0-1 15,0 0-15,0 1 0,0-1 16,-21 0-16,21 1 0,-21-1 0,0 0 16,0-20-16,-1 20 0,22-21 15,-21 0-15,0 0 0,0 1 0,21-1 16,-21-21-16,21 21 0,-21-21 16,21-21-1,21 0-15</inkml:trace>
  <inkml:trace contextRef="#ctx0" brushRef="#br0" timeOffset="67182.53">23685 5525 0,'0'21'78</inkml:trace>
  <inkml:trace contextRef="#ctx0" brushRef="#br0" timeOffset="67365.44">23580 5842 0,'0'21'0,"0"-42"0,-22 42 0,22 0 15,-21 1-15,21-1 0,-21 0 16,0 0-16,0 0 0,21 0 16,-21 1-16,-1-1 0,22 0 0,-21 0 15,0 0-15,0 0 0,0 1 16,0-1-16,-1-21 0,-20 0 16,21 0-16,0 0 0</inkml:trace>
  <inkml:trace contextRef="#ctx0" brushRef="#br0" timeOffset="68859.73">1799 13250 0,'0'0'0,"0"-21"16,0 0-16,0 0 0,0-21 0,0 20 16,0 1-16,0 0 0,0 0 15,-21 21-15,21-21 0,-21 21 16,21 21-1,0 0-15,0 0 16,0 0-16,0 22 0,0-1 0,0 0 16,0 1-16,0-1 0,0 22 15,0-22-15,0 21 0,0 1 0,0-1 16,-21 22-16,21-21 0,-22-1 16,1 22-16,21-22 0,-21 1 15,0 20-15,0-20 0,0 21 0,-1-22 16,1 22-16,0-22 0,21 1 15,-21-22-15,21 22 0,-21-22 0,21-21 16,0 21-16,0-20 0,0-1 16,0-42-1,21-1 1,-21-20-16,0 0 0,0-1 0,21-20 16,0-1-16</inkml:trace>
  <inkml:trace contextRef="#ctx0" brushRef="#br0" timeOffset="70223.7">1757 13208 0,'0'0'16,"-21"0"-1,42 0 32,0 0-47,0 0 16,0 0-16,0 0 0,22 0 16,-22 0-16,21 0 0,1 0 0,-1 0 15,0 0-15,22 0 0,-1 0 16,1 0-16,20 0 0,-20 0 0,42 0 15,-22 0-15,22 0 0,-21 0 0,42 0 16,-21 0-16,21 0 0,0 0 16,21 0-16,-21 0 0,0 0 0,21 0 15,-21 0-15,0 0 0,0 0 16,0 0-16,0 0 0,-21 0 0,0 0 16,0 0-16,-22 21 0,22-21 0,-21 0 15,-22 0-15,22 0 0,0 0 16,-1 0-16,1 0 0,0 0 15,-1-21-15,1 21 0,0 0 0,-1 0 16,-20 0-16,20 0 0,-20 0 0,-1-21 16,-20 21-16,20 0 0,-20 0 15,-22 0-15,21 0 0,-21 0 0,-21-21 16,21 21-16,-21-21 31,-21 21 0,21 21-15,0 0 0,-21 0-1,21 0-15,0 0 16,-21-21-16,21 22 0,0-1 16,0 0-16,0 0 0,0 0 0,0 0 15,-21 1-15,21 20 0,0 0 16,0 1-16,-21-1 0,21 0 0,0 1 15,0 20-15,0-21 0,0 1 0,0 20 16,-22-20-16,22-1 0,0 21 0,0-20 16,0-1-16,-21 0 0,21 1 15,0 20-15,0-20 0,0-1 0,0 21 16,0-20-16,0-1 0,0 0 16,0 1-16,0-1 0,0 0 0,0-20 15,0 20-15,0-21 0,0 21 16,0-20-16,0-1 0,0 21 0,0-21 15,0 0-15,0 1 0,0-1 0,0 0 16,0 0-16,-21-21 0,0 21 16,0-21-1,0 0-15,-1 0 16,1 0-16,0 0 0,0 0 16,0 0-16,0 0 0,-1 0 15,-20 21-15,21-21 0,-21 0 16,20 0-16,-20 0 0,0 0 15,-1 0-15,1 0 0,0 0 0,-1 0 16,1 22-16,0-22 0,-22 0 0,22 0 16,-22 0-16,22 21 0,-21-21 15,-1 0-15,1 0 0,-1 0 0,-21 0 16,1 0-16,-1 0 0,0 0 0,1 0 16,-22 0-16,21 0 0,-21 0 15,22 0-15,-1 21 0,22-21 0,-22 0 16,21 21-16,-20-21 0,20 0 0,1 21 15,-1-21-15,-20 21 0,20-21 16,-21 0-16,1 22 0,20-22 16,-20 0-16,-22 21 0,21-21 0,-21 0 15,22 0-15,-22 21 0,21-21 16,-21 0-16,22 0 0,20 0 0,-21 0 16,22 0-16,-1 0 0,1 0 0,-1 0 15,1 0-15,21 0 0,-22 0 16,22 0-16,-22 0 0,1 0 0,20 0 15,-20 0-15,-1 0 16,22 0-16,0 0 0,-22 0 0,22 0 0,0 0 16,-1 0-16,22 0 0,-21-21 15,-1 21-15,1 0 0,21 0 0,-21 0 16,-1 0-16,1 0 16,21 0-16,-22 0 0,1 0 0,0 0 15,21 0-15,-22 0 0,22 0 16,0 0-16,0 0 0,0 0 0,-1 0 15,22-21 17,0-1-17,0 1 1</inkml:trace>
  <inkml:trace contextRef="#ctx0" brushRef="#br0" timeOffset="79599.99">1545 14690 0,'0'0'0,"0"21"0,0 0 16,0 0-16,0 0 0,0 22 0,0-22 16,0 0-16,0 0 0,-21 22 15,21-22-15,0 21 0,-21-21 0,21 0 16,0 22-16,0-22 0,0 0 16,0 0-16,0 0 0,0 1 0,-21-1 15,21 0 1,0-42-1,0 0 1,0-1-16,0 1 0,0 0 16,0-21-16,0 21 0,0-22 0,21 1 15,-21 0-15,21 20 0,-21-20 16,0 0-16,21 21 0,0-1 0,-21 1 16,0 0-16,0 0 0,0 42 15,0 0 1,0 0-16,0 22 15,0-22-15,0 0 0,0 21 0,0-20 16,0-1-16,-21 0 16,21 21-16,-21-21 0,21 1 0,-21-1 15,21 0-15,0 0 16,0-42 15,0 0-31,0 0 16,0-1-16,0 1 0,0 0 15,0 0-15,0 0 0,0 0 16,-21 21 0</inkml:trace>
  <inkml:trace contextRef="#ctx0" brushRef="#br0" timeOffset="80004.3">2752 13780 0,'-22'0'15,"1"0"48</inkml:trace>
  <inkml:trace contextRef="#ctx0" brushRef="#br0" timeOffset="80388.09">2773 13758 0,'0'0'16,"0"-42"0,0 21-16,0 42 31,0 0-31,0 22 16,0-1-16,0 0 0,0 1 15,0-1-15,0 0 0,0 1 0,0 20 16,0-21-16,0 1 0,0-1 15,0 22-15,0-22 0,0 0 16,-21 1-16,21-22 0,-22 21 0,22-21 16,-21 22-16,21-22 0,0 0 15,0 0-15,-21-21 16,21-21 0,0 0-16,0 0 15,0-1-15,0 1 0,0 0 0,0-21 16</inkml:trace>
  <inkml:trace contextRef="#ctx0" brushRef="#br0" timeOffset="80960.75">2561 13949 0,'-21'-21'16,"42"42"-16,-63-63 0,42 20 0,0 1 15,0-21-15,0 21 0,0 0 16,0-1-16,21 1 0,0 0 0,21 0 15,-20 0-15,20 21 0,-21-21 16,21 21-16,-20 0 0,20 0 0,0 21 16,-21 0-16,1 21 0,20-21 15,-21 22-15,0-1 0,0 0 16,22 1-16,-43-1 0,21 0 0,0 1 16,-21-1-16,21 0 0,-21 1 15,0-22-15,0 21 0,0 1 0,0-22 16,0 21-16,0-21 0,0 0 0,0 1 15,0-1-15,0 0 0,-21-21 16,0 0 0,21-21-1,0 0-15,0-1 0,0-20 0,0 21 16,0-21-16,0-1 0,0 1 0,21 0 16,0-22-16,-21 22 0,21-22 15,1 1-15,-1 20 0,0-20 16,0 21-16,-21-1 0,21 22 0,0-21 15,1 21-15,-1 21 0,0 0 16,0 21-16,0 0 0,0 0 16,1 21-16,-22 1 0,21-1 15,-21 0-15,21 1 0,-21 20 0,0-20 16,0-1-16,0 0 0,0 22 0,0-22 16,0 0-16,0 1 0,-21-1 15,21 0-15,-21 1 0,21-1 0,0-21 16,0 0-16,0 1 0,0-1 15,0 0 1,0-42 0,0 0-16,21-1 15,-21-20-15,21 21 0</inkml:trace>
  <inkml:trace contextRef="#ctx0" brushRef="#br0" timeOffset="81312.56">3683 14161 0,'0'0'0,"21"0"0,-21-22 15,0 1-15,0 0 16,0 42 0,-21-21-16,21 21 15,0 1-15,0-1 0,0 0 16,0 0-16,0 0 0,0 0 16,0 1-16,0-1 0,0 0 0,0 0 15,0 0-15,0 0 0,0 1 16,0-1-16,21-21 0,0 0 15,0 0-15,1 0 16,-1 0-16,0-21 0,0-1 16,-21 1-16,21 0 0,-21 0 15,21 0-15,-21 0 0,0-1 0,0 1 16,0 0-16,0 0 0,22 21 0,-22-21 16,21 21 46,0 0-46</inkml:trace>
  <inkml:trace contextRef="#ctx0" brushRef="#br0" timeOffset="81678.36">4170 14076 0,'-21'-21'16,"-1"21"0,1 21-16,21 0 15,-21 0-15,21 0 0,0 1 0,0-1 16,0 21-16,0 0 0,0 1 16,0-1-16,0 0 0,0 1 0,0-1 15,0 22-15,21-22 0,-21 21 0,21-20 16,-21-1-16,0 0 0,0 1 15,0-1-15,0 0 0,0 1 0,0-1 16,0 0-16,0-20 0,0 20 0,0-21 16,0 0-16,0 22 0,0-22 15,0 0-15,0 0 0,0-42 47,0 0-31,0 0-16,0-1 0,0 1 0,0 0 15,0 0-15,0 0 0,0 0 0,0-22 16,0 22-16,0 0 0</inkml:trace>
  <inkml:trace contextRef="#ctx0" brushRef="#br0" timeOffset="83377.31">4276 14055 0,'0'0'0,"0"-21"47,0-1-16,0 1-15,-22 21-16,22-21 15,-21 21-15,0 0 16,0 0-16,0 0 16,0 0-16,-1 0 0,1 21 15,0-21-15,21 21 16,-21 1-16,0-1 15,0 0-15,21 0 0,0 0 16,0 0-16,-22 1 0,22-1 16,0 0-16,0 0 0,0 0 15,0 0-15,22-21 0,-1 0 16,0 0 0,0 0-16,0 0 15,0 0-15,1-21 0,-1 0 16,-21 0-16,21 21 15,-21-21-15,21 0 0,0-1 16,-21 1-16,0 0 0,0 0 0,21 21 0,-21-21 16,0 0-16,0-1 15,-21 22 32,21 22-47,0-1 16,0 0-16,0 0 0,0 0 0,0 0 15,0 1-15,0 20 0,0-21 16,0 21-16,0 1 0,0-1 0,0 0 16,0 1-16,0-1 0,0 22 15,0-22-15,0 0 0,0 1 0,0 20 16,0-21-16,0 1 0,0-1 0,0 0 16,0 1-16,0-1 0,0 0 15,0 22-15,0-22 0,0 1 0,0-1 16,0 0-16,0-21 0,0 22 15,0-22-15,0 21 0,0-21 0,0 1 16,21-1-16,-21 0 0,0 0 16,-21-21 15,0 0-31,0-21 0,0 0 0,0 0 16,-22-1-16,22 1 0,-21 0 0,21 0 15,-22-21-15,22-1 0,0 1 16,0 0-16,0-1 0,-1 1 15,22 0-15,0-22 0,0 22 0,0-22 16,0 22-16,22-22 0,-1 1 16,0-1-16,21 22 0,1-21 0,-22 20 15,21 1-15,0 0 0,1-1 0,-1 22 16,0-21-16,1 21 0,-1-1 16,-21 1-16,22 21 0,-1-21 0,-21 0 15,21 21-15</inkml:trace>
  <inkml:trace contextRef="#ctx0" brushRef="#br0" timeOffset="84404.26">3810 11621 0,'0'0'0,"0"-22"15,0 1-15,0 0 0,0 0 0,0 0 16,0 0-16,-21 21 31,21 21-31,-21 21 0,21-21 16,0 22-16,0-1 0,0 21 16,0 1-16,0-1 0,0 1 0,0 21 15,0-22-15,0 22 0,0-22 0,0 1 16,0 20-16,0-20 15,0-1-15,0 1 0,0-1 0,0 1 16,0-22-16,0 22 0,0-22 0,0 22 16,0-22-16,0-21 0,0 21 0,0 1 15,0-22-15,0 0 0,0 0 16,0 0-16,-22-21 16,1 0-16,21-21 15,0 0-15,-21 0 16,21-21-16,-21-1 0,21 1 0,0 0 15</inkml:trace>
  <inkml:trace contextRef="#ctx0" brushRef="#br0" timeOffset="84971.94">3937 11621 0,'0'-22'16,"0"44"-16,0-65 0,-21 43 15,0 0-15,-1 0 16,1 21-16,0 1 0,21-1 16,-21 0-16,0 0 0,0 21 0,-1 1 15,1-1-15,0 0 0,0 1 16,0-1-16,0 0 0,-1 1 0,1-1 15,0 0-15,0 1 0,-21-22 0,20 21 16,22-21-16,-21 1 0,0-1 16,0 0-16,21-42 47,21 0-47,0-1 0,0-20 15,1 21-15,-1-21 0,0 20 0,0-20 16,0 0-16,0-1 15,1 1-15,-1 0 0,0-22 0,0 22 16,0 0-16,0 20 0,1-20 0,-1 21 16,-21 0-16,0 0 0,21-1 15,0 22-15,0 0 16,-21 22-16,21-1 0,1 0 16,-1 21-16,-21-21 0,21 22 0,0-22 15,0 21-15,0 1 16,-21-1-16,22 0 0,-1 1 0,0-1 0,-21 0 15,0-21-15,21 22 0,0-22 0,0 0 16,-21 0-16,22 0 16,-22 1-16,21-1 0,0-21 0,0 0 15,0 0-15,0 0 0,1 0 16,-1-21-16</inkml:trace>
  <inkml:trace contextRef="#ctx0" brushRef="#br0" timeOffset="89487.99">8996 9250 0,'0'0'0,"0"-21"0,21 0 0,-21-1 15,0 1-15,0 0 0,0 0 16,0 0-16,0 0 16,0-1-16,0 1 0,0 0 15,-21 21 1,0 0 0,-1 21-1,1-21-15,21 21 16,0 1-16,-21-22 15,21 21-15,-21-21 16,21-21 31,-21 21-31,21-22-16</inkml:trace>
  <inkml:trace contextRef="#ctx0" brushRef="#br0" timeOffset="89700.57">8594 9144 0,'-22'21'0,"44"-42"0,-65 42 0,43 0 15,0 1 1,21-22-16,22 21 0,-22-21 16,21 0-16,1 21 0,-1-21 0,21 0 15,-20 0-15,20 0 0,1 0 16,-1 0-16,1 0 0,-22 0 0,22 0 15,-22 0-15,0-21 0,1 21 0,-22 0 16,0-21-16,-21-1 0,0 1 16,-21 21-16,0-21 0,-1 0 15</inkml:trace>
  <inkml:trace contextRef="#ctx0" brushRef="#br0" timeOffset="90020.39">8932 9123 0,'0'0'0,"0"42"16,0-21-16,-21 1 15,21-1-15,0 0 0,0 0 0,0 21 16,0 1-16,0-22 0,0 21 0,0 22 16,0-22-16,0 0 0,21 22 15,-21-22-15,21 22 0,-21-22 0,0 22 16,0-22-16,22 0 0,-22 1 0,0-1 16,0 0-16,0 1 0,0-22 15,0 21-15,-22-21 0,1 22 0,0-22 16,0 0-16,0 0 0,-22 0 0,1 0 15,21-21-15,-21 0 0,-1 0 16,1 0-16,0 0 0,-1 0 16,1 0-16,0-21 0,-1 0 0,22 0 15,-21 0-15,21 0 0,-1-1 0,1 1 16,0 0-16,21 0 0,-21 0 0,21 0 16,0-1-16,0 1 0,21 0 15,0 0-15,0 0 0,1 21 0,20-21 16,-21 21-16,21-22 0</inkml:trace>
  <inkml:trace contextRef="#ctx0" brushRef="#br0" timeOffset="91199.58">9207 9821 0,'0'0'0,"0"22"16,0-1-1,0 0-15,0 0 0,0 0 0,0 0 16,0 22-16,0-22 0,0 0 15,0 0-15,22 0 0,-22 22 0,0-22 16,0 0-16,0 0 0,21-21 0,-21 21 16,21 1-16,0-22 0,0 0 15,0 0-15,1-22 16,-1 22-16,0-21 16,-21 0-16,21 0 0,0 0 0,-21 0 15,0-1-15,21-20 0,-21 21 0,22 0 16,-22-22-16,0 22 0,0 0 15,0 0-15,21 0 16,0 42 0,-21 0-16,0 0 0,0 0 15,0 1-15,0-1 0,0 21 0,0-21 16,0 0-16,0 1 0,21-1 16,-21 0-16,21 0 0,-21 0 0,21 0 15,1-21-15,-1 22 0,0-22 0,0 0 16,21 0-16,-20 0 0,-1 0 15,0-22-15,21 1 0,-21 21 16,1-21-16,20 0 0,-21-21 16,0 20-16,-21 1 0,21-21 0,-21 21 15,0 0-15,0-22 0,0 22 0,0-21 16,0 21-16,0-1 0,0 44 31,0-1-31,0 0 0,0 0 16,0 21-16,0-20 0,-21 20 0,21-21 15,0 21-15,0-20 0,0-1 0,0 0 16,0 0-16,0 0 0,21 0 16,1 1-16,-1-22 0,0 0 0,0 0 15,0 0-15,0 0 0,22 0 0,-22 0 16,0-22-16,21 1 0,-20 0 16,-1 21-16,21-42 0,-21 21 0,0-1 15,1 1-15,-1-21 0,0 21 16,0-22-16,0 22 0,0 0 0,1 0 15,-1 0-15,0 21 0,0 0 16,-21 21 0,0 0-16,0 0 15,21-21 32,-21-21-31,21 0-16,1 0 15,-22 0-15,0-1 0,0 1 16,0 0-16,0 0 16,-22 21 15,1 0-31,21 21 0,-21 0 0,0 0 16,21 1-16,-21-1 0,0 21 0,-1-21 15,1 22-15,21-22 0,0 21 0,-21-21 16,21 22-16,0-22 0,0 21 15,0-21-15,0 0 0,0 1 16,21 20-16,0-21 0,1-21 0,-1 21 16,0-21-16,21 0 0,1 0 0,-1 0 15,-21 0-15,43 0 0,-22 0 0,0-21 16,1 21-16,-1-21 0,0 0 16,1-22-16,-1 22 0,0 0 0,1-21 15,-22-1-15,21 22 0,-21-21 0,0 0 16,1-1-16,-22 1 0,0 0 0,0 20 15,0 1-15,0 0 0,0 42 32,-22 0-32,22 1 0,-21 20 0,0-21 15,0 21-15,21 1 0,0-22 16,-21 21-16,21 1 0,0-22 0,0 21 16,0-21-16,0 0 0,21 1 0,0-1 15,0 0-15,0-21 0,1 21 16,20-21-16,0 0 0,-21 0 0,22 0 15,-22 0-15,21 0 0,-21-21 0,22 0 16,-22 21-16,0-21 0,0-1 0,0 1 16,-21-21-16,0 21 0,0 0 0</inkml:trace>
  <inkml:trace contextRef="#ctx0" brushRef="#br0" timeOffset="91516.4">10689 9440 0,'-42'22'0,"84"-44"0,-127 65 15,43-43-15,0 21 0,21-21 0,-22 21 16,22-21-16,21 21 16,21-21-1,0 0-15,1 0 0,-1 0 16,0-21-16,0 21 0,-21-21 15,0 0 1,-21 21 0,0 0-16,0 0 15,-1 0-15,22 21 0,-21 0 16,21 0-16,-21-21 0,21 21 0,0 1 16,0-1-16,0 0 0,21-21 15,22 0-15,-22 0 16,21 0-16</inkml:trace>
  <inkml:trace contextRef="#ctx0" brushRef="#br0" timeOffset="92503.86">12806 9758 0,'-21'21'0,"21"0"16,21-21 31,0-21-47,0 0 0,0 0 15,0 0-15,22-1 0,-22 1 0,21 0 16,1-21-16,-22 21 0,21-22 0,0 22 16,-20-21-16,-1 21 0,21-22 0,-42 22 15,21 0-15,-21 0 0,-21 21 31,0 0-31,-21 21 0,20 0 16,1 21-16,0 1 0,0-1 0,0 22 16,0-1-16,21 1 0,0-1 0,0 1 15,0-22-15,0 21 0,0 1 0,0-1 16,0-20-16,0 20 0,0 1 16,21-1-16,0-20 0,-21 20 0,0 1 15,21-22-15,-21 21 0,0-20 0,0-1 16,0 22-16,0-22 0,-21-21 0,21 21 15,-21 1-15,0-22 0,-1 0 16,1 0-16,0 0 0,0-21 0,0 0 16,0 0-16,-1 0 0,-20 0 0,21-21 15,0 0-15,-22 21 0,22-42 16,0 21-16,-21-1 0,21-20 0,-1 0 16,22-1-16,0-20 0,0-1 0,0 1 15,0-1-15,0 1 0</inkml:trace>
  <inkml:trace contextRef="#ctx0" brushRef="#br0" timeOffset="92851.76">13356 8996 0,'-21'0'16,"0"21"-16,0-21 0,-1 21 15,22 0-15,0 1 0,0-1 16,0 0-16,22-21 16,-1 0-16,0 0 15,0 0-15,0 0 0,0 0 16,1-21-16,-22 0 0,21 21 0,-21-22 16,0 1-16,0 0 0,-21 21 15,-1-21-15,-20 21 16,21 0-16,0 0 15,0 0-15,-1 21 0,1 0 0,0-21 16,21 21-16,0 1 0,0-1 0,0 0 16,0 0-16,0 0 0,0 0 0,0 1 15,21-22-15,0 21 0,1-21 0,20 0 16,-21 0-16,21 21 0</inkml:trace>
  <inkml:trace contextRef="#ctx0" brushRef="#br0" timeOffset="93112.61">14838 9483 0,'21'0'31,"0"0"-31,0 0 0,-21-21 16,21 21-16,1 0 0,-1 0 0,0 0 16,0 0-16,0 0 0,0 0 15,-42 0 17,0 21-32</inkml:trace>
  <inkml:trace contextRef="#ctx0" brushRef="#br0" timeOffset="93260.53">14774 9652 0,'0'0'16,"0"21"-16,21 0 16,1-21-1,-1 0-15,0 0 0,0 0 16,0 0-16,0 0 0,1 0 16,-1-21-16,0 21 0,0-21 0,0 21 15,0-21-15,1 21 16</inkml:trace>
  <inkml:trace contextRef="#ctx0" brushRef="#br0" timeOffset="95700.26">16425 9356 0,'0'-21'47,"0"-1"-31,0 1 0,0 0-1,0 0 1,0 0-1,0 0 1,21 21 0,-21-22-16,22 22 31,-22-21-31,21 21 31,0 0-15,-21-21-16,0 0 140,21 21-140,-21-21 16,21 21 0,-21-21-1,21 21-15,1 21 32,-22 0-32,21 0 0,-21 21 15,0 1-15,0-1 0,0 0 16,0 1-16,0 20 0,0-20 0,0 20 15,0-21-15,0 1 0,0 20 0,0-20 16,0-22-16,0 21 0,0-21 16,0 0-16,0 1 0,0-1 0,-21-21 15,21-21 17,0-1-32,0 1 0,0-21 0,0 21 15,0-22-15,0 22 0,21-21 0,0 0 16,-21-1-16,21 1 0,0 0 0,0-22 15,1 22-15,-1-1 0,21 1 0,-21 0 16,0 21-16,22-1 0,-22 1 16,0 21-16,21 0 0,-20 21 15,-1 1-15,0-1 0,0 21 0,-21 0 0,0 1 16,0-1-16,0 0 0,0 1 16,0 20-16,0-20 0,0-1 0,0 0 15,0 1-15,-21-1 0,21-21 16,0 0-16,0 0 0,-21 1 0,21-1 15,0 0-15,0-42 32,21 0-32,0-1 0,0 1 0,0 0 15</inkml:trace>
  <inkml:trace contextRef="#ctx0" brushRef="#br0" timeOffset="96519.8">17399 9546 0,'0'0'0,"21"0"15,0 0-15,0 0 16,1 0-16,-22-21 0,21 21 16,0-21-16,0 21 0,-21-21 0,21 21 15,0-21-15,22-1 0,-22 22 0,0-21 16,-21 0-16,21 0 0,-21 0 16,21 0-16,-21-1 0,0 1 0,0 0 15,0 0-15,0 0 0,-21 21 16,0 0-16,0 0 0,0 0 0,0 21 15,-1 0-15,-20 0 0,21 0 16,0 22-16,-22-1 0,22 0 16,0 22-16,0-22 0,0 1 0,21-1 15,0 0-15,-21 1 0,21-1 0,0-21 16,0 0-16,0 0 0,21 1 0,0-1 16,0-21-16,0 0 0,0 0 0,22 0 15,-1 0-15,-21 0 0,22-21 16,-1-1-16,-21 1 0,21 0 0,1 0 15,-22-21-15,21 20 0,-21-20 0,1 0 16,-1-1-16,21 22 0,-42-21 0,21 21 16,0-22-16,-21 22 0,22 0 0,-22 42 31,0 0-15,0 1-16,0 20 0,-22 0 0,1-21 15,21 22-15,-21-1 0,21-21 0,0 22 16,0-22-16,0 21 0,0-21 0,0 0 15,0 1-15,0-1 0,0 0 0,21-21 16,0 0 0,22 0-16,-22 0 0,0 0 15,0-21-15,22 0 0,-22-1 16,0 1-16,0 0 0,0 0 0,0 0 0,1 0 16,-1-22-16,-21 22 0,21 0 0,-21 0 15,0 0-15,0-1 0,0 44 16,0-1-1,-21-21-15,0 42 0,21-21 16,-22 0-16,22 1 0,0 20 0,0-21 16,0 0-16,0 0 0,0 1 0,0-1 15,0 0-15,0 0 0,22-21 0,-1 0 16,0 21-16,0-21 0,21 0 0,-20 0 16,-1 0-16,21-21 0,-21 21 15,22-21-15,-22 0 0,0 0 0,0-1 16,0 1-16,-21-21 0,21 21 0,-21-22 15,0 1-15,0 0 0,0-1 16,-21 22-16,0-21 0,0 0 0,0 20 16,0 1-16,-1 0 0,1 0 0,21 0 15,43 21 17,-22 0-32,21 0 0,0 0 0,1 0 15,-1 0-15,22 0 0,-1 0 0,1 0 16,20-21-16,1 21 0</inkml:trace>
  <inkml:trace contextRef="#ctx0" brushRef="#br0" timeOffset="96763.66">20447 8615 0,'-21'-42'15,"42"84"-15,-85-106 0,43 64 0,0 0 0,-21 0 16,21 0-16,-22 0 0,22 43 0,-21-22 15,21 42-15,-22 1 0,22-1 0,0 1 16,0 21-16,0-1 0,-1 1 16,1-22-16,21 22 0,0-21 0,0 20 15,0-20-15,-21-1 0,21 1 0,0-22 16,0 22-16,0-22 0,0-21 0,0 0 16,0 0-16,0 1 0</inkml:trace>
  <inkml:trace contextRef="#ctx0" brushRef="#br0" timeOffset="97247.39">19812 9059 0,'0'-84'0,"0"168"0,0-232 0,21 85 16,0 20-16,-21-20 0,21 21 0,1 20 16,-1-20-16,0 21 0,0 0 0,0 0 15,0 21-15,22 0 0,-22 0 0,21 21 16,-21 0-16,22 0 0,-1 21 15,0 22-15,1-1 0,-22 1 0,21-1 16,1 1-16,-22 21 0,0-22 16,0 1-16,0-1 0,-21 1 0,0-1 15,0 1-15,0-22 0,0 0 0,0 1 16,-21-22-16,21 0 0,-21 0 16,0 0-16,0-21 15,-1 0-15,22-21 0,0 0 0,0-21 16,0 20-16,0-20 0,0 0 0,22-1 15,-1 1-15,0-21 0,21-1 0,1 1 16,-1-22-16,0 0 0,1 1 16,-1-1-16,0 21 0,1 1 15,-1-1-15,-21 22 0,21 0 0,-20 21 0,-1 42 16,-21 0 0,0 21-16,0 22 0,0-1 0,0 1 15,0-1-15,0 22 0,0-22 16,0 22-16,0-21 0,-21-1 0,21 1 15,0-1-15,0 1 0,-22-22 0,22 21 16,-21-20-16,21-22 0,0 21 0,0-21 16,0 22-16,0-22 0,21-21 15,1 0 1,-1-21-16,0 0 0,0-1 16,0 1-16,0-21 0,1 0 0</inkml:trace>
  <inkml:trace contextRef="#ctx0" brushRef="#br0" timeOffset="98124.4">21145 9419 0,'22'-84'15,"-44"168"-15,44-190 0,-1 106 16,-21 22 0,0-1-16,0 0 0,0 0 15,0 0-15,0 22 0,0-22 0,-21 0 16,21 0-16,0 21 0,0-20 0,0-1 16,0 0-16,0 0 0,0 0 0,0 0 15,21-21-15,0 0 16,0 0-16,0 0 0,0 0 0,1 0 15,20 0-15,-21-21 0,21 0 16,-20 0-16,20-21 0,-21 20 0,0-20 16,0 21-16,22-21 0,-22 20 0,-21 1 15,21-21-15,-21 21 0,21 21 16,-21-21-16,0 42 16,0 0-16,-21 0 15,21 0-15,-21 0 0,21 1 16,0-1-16,0 0 0,0 0 0,0 0 15,0 0-15,0 1 0,0-1 16,21 0-16,0 0 0,22-21 0,-22 21 16,0-21-16,21 0 0,1 0 15,-1 0-15,0 0 0,22 0 0,-22 0 16,0 0-16,22-21 0,-22-21 0,1 21 16,-1-22-16,0 22 0,-21-21 0,22-1 15,-22 1-15,-21 21 0,0-21 16,0 20-16,0 1 0,0 0 0,-21 21 15,0 0-15,-1 0 0,-20 0 0,21 0 16,-21 0-16,-1 21 0,22 0 0,-21-21 16,21 22-16,-1-1 0,1 0 0,0 0 15,21 0-15,0 0 16,0 1-16,0-1 0,21-21 16,0 0-16,1 0 0,-1 0 0,0 0 15,21 0-15,-21 0 0,1 0 16,-1 0-16,21-21 0,-21 21 0,0-22 15,1 22-15,-1-21 16,-21 42 0,0 1-1,-21-1-15,-1 0 0,1 21 0,0 1 16,0-1-16,0 0 0,21 1 0,-21 20 16,-1-21-16,1 22 0,21-1 0,-21 1 15,21-1-15,0 1 0,0-1 16,0 22-16,0-21 0,0 20 0,0-20 15,21-1-15,0 22 0,-21-22 0,22 1 16,-22-1-16,0 1 0,0-1 16,0-20-16,0 20 0,0-20 0,0 20 15,0-21-15,-22 1 0,-20-1 0,21-21 16,-21 0-16,20 1 0,-20-1 0,0-21 16,-1 0-16,1 0 0,21 0 0,-21-21 15,-1-1-15,22 1 0,-21-21 0,21 0 16,-1-22-16,1 22 0,21-22 15,0 1-15,0-1 0,21-20 0,1 20 16,20-21-16,0 1 0,1-1 16,20 0-16,-21 1 0,22 20 0,-1-20 0,1 20 15,-22 1-15,22-1 0,-1 22 16,43-64-16,-42 64 0,-22-1 16,0 1-16,22 0 0,-22 20 15,0-20-15</inkml:trace>
  <inkml:trace contextRef="#ctx0" brushRef="#br0" timeOffset="98388.26">23262 9038 0,'0'0'0,"21"-21"32,-42 21-17,0 21-15,0 0 16,0 1-16,-1-1 0,1 21 15,0 0-15,0 1 0,0-1 0,0 0 16,-1 1-16,1-1 0,21-21 0,0 22 16,0-1-16,0 0 0,0-21 15,0 22-15,21-22 0,1 0 0,-1 0 16,0 0-16,0-21 0,21 0 0,-20 0 16,-1 0-16,21 0 0,-21 0 0,0-21 15,22 0-15,-22 0 0,21 0 16</inkml:trace>
  <inkml:trace contextRef="#ctx0" brushRef="#br0" timeOffset="98603.16">23685 9102 0,'22'-21'0,"-44"42"0,65-85 0,-43 43 15,0 0-15,21 21 0,0 0 16,0 21 0,-21 0-16,0 0 0,21 1 0,-21-1 15,22 21-15,-22-21 0,0 22 0,0-22 16,0 21-16,0 0 0,0-20 0,0 20 15,0 0-15,0 1 0,-22-22 16,1 21-16,0 0 0,0-20 16,0-1-16,0 21 0,-1-21 0,1 0 0,0-21 15,0 22-15,0-22 16</inkml:trace>
  <inkml:trace contextRef="#ctx0" brushRef="#br0" timeOffset="98792.06">24278 9123 0,'0'0'0,"0"21"47,0 0-32,0 0 16,21-21-31,-21 22 16</inkml:trace>
  <inkml:trace contextRef="#ctx0" brushRef="#br0" timeOffset="98979.95">24320 9525 0,'0'0'0,"0"21"0,0 22 15,0-22 1,0 0-16,0 0 0,0 0 0,0 0 15,-21 22-15,0-22 0,0 21 0,0 1 16,0-1-16,-1-21 0,-20 21 0,21 1 16,-21-22-16,20 21 0,-20-21 15,0 1-15,-1-1 0,-20 0 16,21 0-16,-1-21 0,1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13:15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1715 0,'0'0'0,"0"-22"0,0 1 0,0 0 16,0 0-16,0 0 0,0 0 15,0-1 1,-21 44 0,21-1-16,-21 0 15,21 21-15,0 1 0,0 20 16,0-21-16,0 43 0,0-21 0,0-1 16,0 1-16,0 20 0,0-20 15,0 20-15,0 1 0,0-21 0,0 20 16,0 1-16,0 0 0,0-22 15,0 22-15,0-1 0,0 1 0,0 0 16,0-1-16,0 1 0,0 0 16,0-1-16,0 1 0,0-21 0,0-1 15,0 1-15,-21-1 16,21 1-16,-21-22 0,21 0 0,0 1 16,0-22-16,0 0 0,0-42 15,0 0 1,0-22-16,0 1 0,0 0 0,0-22 15,21 1-15,0-1 0</inkml:trace>
  <inkml:trace contextRef="#ctx0" brushRef="#br0" timeOffset="998.94">2244 1799 0,'-22'0'0,"44"0"0,-44-21 16,1 21-16,21-21 15,21 21 1,1 0-1,20 0-15,0 0 0,1 0 0,20 21 16,1-21-16,-1 0 0,1 0 16,20 0-16,1 0 0,-22 0 15,43 0-15,-21 0 0,21 0 0,21 0 16,0 0-16,21 0 0,0 0 16,0 0-16,22 0 0,-22 0 0,21 0 15,0 0-15,1 0 0,-22 0 16,0 0-16,0 0 0,-21 0 0,21-21 15,-21 21-15,-21 0 0,21-21 0,-21 21 16,-21 0-16,-1-21 0,-20-1 16,21 22-16,-43-21 0,21 21 0,-20 0 15,-1 0-15,-21-21 0,0 21 16,1 0-16,-1 0 0,0 0 16,0 0-16,-21 21 15,0 0-15,0 1 16,21-1-16,-21 21 0,0-21 0,0 22 15,21-22-15,-21 21 0,0 0 16,0 1-16,0 20 0,0-20 0,0 20 16,0-21-16,0 22 0,0 21 0,0-22 15,0 1-15,0 20 0,22-20 16,-22-1-16,21 1 0,-21-1 0,21 1 16,-21-1-16,21-20 0,-21 20 0,0 1 15,21-1-15,-21-21 0,0 22 16,0-1-16,0-20 0,0 20 15,0-20-15,0-1 0,-21 0 0,0 1 16,21-1-16,-21 0 0,0 1 0,21-22 16,-22 21-16,22-21 0,0 0 15,0 1-15,0 20 0,0-21 16,0 0-16,0 0 0,0 1 16,-21-1 30,0-21-46,0 0 16,0 0-16,0 0 16,-1 0-16,1 0 0,-21 0 0,0 0 15,20 0-15,-41 0 0,21 0 0,-22 0 16,-21 21-16,1-21 0,-1 0 0,-21 0 16,0 0-16,-21 0 0,0 0 15,0 0-15,-42 0 0,0 0 0,-1 0 16,-20 0-16,-1 0 0,1 0 0,-1 0 15,-20 0-15,41 0 0,-20 0 16,21 0-16,20 0 0,22 0 0,0 0 16,22 0-16,20 0 0,0 0 15,22 0-15,-1 0 0,22 0 16,21 0-16,-22 0 0,22 0 0,21 21 31,21-21-15,1 0-1,20 0-15,-21 0 0,0 0 0</inkml:trace>
  <inkml:trace contextRef="#ctx0" brushRef="#br0" timeOffset="1983.44">2349 6752 0,'0'0'0,"-21"-42"15,21 21-15,-21 0 16,0 21 0,21 21-1,0 0-15,0 0 16,0 21-16,0 1 0,-21-1 0,21 0 16,0 22-16,0-1 0,0 22 15,0-21-15,0 20 0,0 1 0,-21 0 16,21-1-16,-22 1 0,22 0 15,-21-1-15,0 1 0,0 0 0,21-1 16,-21 1-16,0-22 0,-1 22 16,22-21-16,-21-1 0,0 1 0,21-1 15,0-21-15,0 22 0,0-22 0,0 1 16,0-1-16,0-21 16,0 0-16,0 0 0,0 1 0,0-44 15,0 1 1,0 0-16,21-21 0</inkml:trace>
  <inkml:trace contextRef="#ctx0" brushRef="#br0" timeOffset="2927.42">2244 6710 0,'0'0'0,"-22"0"16,22-21-1,43 21 1,-22 0 0,0 0-16,21 0 0,1 0 0,20 0 15,1 0-15,-1-21 0,22 21 16,-22 0-16,43 0 0,-21 0 0,21 0 15,21-22-15,0 22 16,21 0-16,0 0 0,0-21 0,0 21 16,22-21-16,-1 0 0,0 21 0,1-21 15,-22 21-15,21 0 0,-21-21 16,1 21-16,-1-22 0,0 22 0,0 0 16,-21 0-16,0-21 0,-21 21 0,0 0 15,-22 0-15,22 0 0,-21 0 16,-22 0-16,22 0 0,-21 0 0,-1 0 15,1 0-15,-1 0 0,-21 0 16,1 0-16,20 0 0,-42 0 0,22 0 16,-1 0-16,-21 0 0,0 0 0,1 21 15,-1-21-15,0 22 0,0-22 16,-21 21-16,0 0 0,21 0 16,-21 0-16,0 22 0,0-22 0,0 21 15,0 0-15,0 1 0,-21-1 16,0 0-16,21 22 0,-21-22 0,0 22 15,21-22-15,-22 22 0,22-1 0,0 1 16,0-22-16,0 21 0,0 1 0,0-22 16,0 22-16,0-22 0,0 0 15,0 1-15,22-1 0,-22 22 0,21-22 16,-21 0-16,0 1 0,0-1 16,0 0-16,0 1 0,0-22 0,0 21 0,0 0 15,0-20-15,0 20 0,0-21 16,0 0-16,-21 0 0,21 22 15,-22-22-15,1 0 0,21 0 0,-21-21 16,0 21-16,-21 1 0,20-1 0,1 0 16,-21-21-16,0 21 0,-1 0 15,1-21-15,0 21 0,-1-21 0,-20 22 16,20-22-16,-20 0 0,-1 21 0,22-21 16,-21 0-16,-1 0 0,1 0 0,-22 0 15,0 0-15,1 0 0,-22 0 0,0 0 16,0 0-16,-21 0 0,0 0 15,0 0-15,-21 0 0,0 0 0,0 0 16,-1 0-16,1 0 0,21 0 0,-21 0 16,21 0-16,21 0 15,-21 0-15,0 21 0,21-21 0,1 0 16,20 0-16,-21 0 0,21 0 0,1 0 16,-1 0-16,0 0 0,22 0 15,-22 0-15,43 0 0,-22 0 0,22 0 16,0 0-16,-1 0 0,22 0 0,0 0 15,0 0-15,0 0 0,0 0 16,21 21-16,0 0 47</inkml:trace>
  <inkml:trace contextRef="#ctx0" brushRef="#br0" timeOffset="3080.27">2921 8721 0,'0'0'0,"63"21"16,-41-21-16,-1 0 63,0-21-48</inkml:trace>
  <inkml:trace contextRef="#ctx0" brushRef="#br0" timeOffset="3907.82">2434 10964 0,'0'0'0,"-21"22"31,0 20-15,0 0-16,21 1 0,-22 20 0,1 1 15,21 20-15,0 1 0,0 0 16,0-1-16,0 1 0,0 0 16,0-1-16,0 1 0,0 0 0,0-1 15,0 1-15,0-22 0,0 1 16,0-1-16,0-20 0,0-1 0,0 0 16,21 1-16,-21-22 0,0 0 15,0 21-15,0-20 0,22-1 0,-22 0 16,0 0-16,21 0 0,-21-42 47,0 0-47,0 0 0</inkml:trace>
  <inkml:trace contextRef="#ctx0" brushRef="#br0" timeOffset="4839.29">2349 11134 0,'0'-21'0,"0"42"0,0-85 0,0 43 16,0 0-16,0 0 0,22 0 16,-1-1-16,0 22 0,0-21 15,21 21-15,1-21 0,-1 21 16,22 0-16,-22-21 0,21 21 15,1 0-15,-1-21 0,22 21 0,0 0 16,21 0-16,-1-21 0,22 21 16,0 0-16,0 0 0,22 0 0,-1-22 15,21 22-15,0 0 0,-20 0 0,20 0 16,0 0-16,-21 0 0,1 0 16,-1 0-16,0 0 0,-21-21 0,0 21 15,0 0-15,0 0 0,-42-21 0,20 21 16,-20 0-16,0 0 15,-22-21-15,1 21 0,-1 0 0,1 0 0,-22 0 16,0 0-16,1 0 0,-22 0 0,21 0 16,-21 0-16,1 0 15,-1 21-15,0-21 0,0 21 0,0-21 16,0 21-16,-21 1 0,0-1 16,0 0-16,22 0 0,-22 0 15,0 22-15,0-22 0,0 21 0,21 0 16,-21 1-16,0-1 0,0 22 0,0-22 15,0 0-15,0 22 0,0-1 0,0-20 16,0 20-16,0-21 0,0 1 16,0 20-16,0-20 0,0 20 0,0 1 15,0-22-15,0 21 0,0-20 0,0 20 16,0 1-16,0-22 0,0 22 0,0-1 16,0-21-16,0 22 15,0-22-15,0 22 0,0-22 0,0 22 16,-21-22-16,21 0 0,0 1 0,-22 20 15,22-42-15,0 22 0,-21-1 0,21-21 16,0 21-16,0-20 0,-21-1 16,0 0-16,0 0 0,21 0 0,-21 0 15,-1 1-15,1-22 0,0 21 0,0 0 16,0-21-16,0 21 0,-1-21 16,-20 0-16,21 0 0,-21 21 0,-1-21 15,1 0-15,-22 0 0,22 0 16,-21 0-16,-1 0 0,-21 0 0,1 0 0,-1 0 15,-21 0-15,22 0 0,-22 0 16,0 0-16,-21 0 0,21 0 0,-21 0 16,-21 0-16,21 0 0,0 0 15,0 0-15,-21 0 0,21 21 0,21-21 16,-21 22-16,0-22 0,21 0 0,0 0 16,0 0-16,1 21 0,20-21 0,-21 0 15,21 0-15,1 0 0,-1 0 16,0 0-16,1 0 0,-1 0 0,22 0 15,-1 0-15,22 0 0,-1 0 16,1 0-16,21 0 0,0 0 16,0 0-16,21-21 15,0-1 1,21 1 0,-21 0-16,0 0 15,0 0-15</inkml:trace>
  <inkml:trace contextRef="#ctx0" brushRef="#br0" timeOffset="4983.21">2582 13060 0,'21'0'47,"1"0"-47,-22-21 31,0 0-31</inkml:trace>
  <inkml:trace contextRef="#ctx0" brushRef="#br0" timeOffset="7055.5">4022 4318 0,'21'21'0,"-21"0"0,21 1 0,-21 20 16,0 0-16,21 1 0,-21 20 0,21 1 16,-21-1-16,0 22 0,0-1 0,21 22 15,-21-21-15,22 21 16,-1-22-16,-21 22 0,21-21 0,-21 21 16,21-22-16,-21 1 0,0 0 0,0-1 15,0-20-15,0-1 0,0 1 16,0-1-16,0-20 0,0-1 0,0 0 15,0 1-15,0-22 0,0 0 0,0-42 32,0 0-32,0-22 15,0 22-15,0-21 0,0 0 0,0-1 16,0-20-16</inkml:trace>
  <inkml:trace contextRef="#ctx0" brushRef="#br0" timeOffset="7503.24">4064 4614 0,'0'0'16,"-21"22"-16,0 20 0,-1 0 0,1 1 0,0-1 16,0 21-16,-21-20 0,20 20 0,-20-20 15,0 20-15,21-21 0,-22 22 16,1-22-16,0 1 0,-1-1 0,1 0 15,0-21-15,20 1 0,1-1 16,0 0-16,42-21 31,0-21-31,1 0 0,-1-1 0,0-20 16,21 21-16,-21-21 0,22-1 16,-22 1-16,21-22 0,-21 1 0,22 21 15,-1-22-15,-21 1 0,0-1 0,22 22 16,-22-1-16,0 1 0,0 0 15,0 21-15,1-1 0,-1 1 0,0 21 16,0 0-16,-21 21 0,21 1 0,0 20 16,1 0-16,-1 1 0,0-1 15,0 21-15,0 1 0,-21-1 16,21 22-16,1-21 0,-1-22 0,0 21 16,0-20-16,0 20 0,0-42 0,1 22 15,20-1-15,-21-21 0,21 0 16,-20 1-16,20-1 0,-21-21 0,21 0 15,-20 0-15,-1 0 0</inkml:trace>
  <inkml:trace contextRef="#ctx0" brushRef="#br0" timeOffset="8177.86">4403 9017 0,'0'0'15,"0"-42"-15,21-1 0,-21 1 0,0 0 16,0 21-16,0-1 0,0 1 0,21 0 16,-21 0-16,0 42 31,0 21-31,0 1 0,0-1 15,0 22-15,0-1 0,0 1 0,0-1 16,0 22-16,0-22 0,0 22 16,-21 0-16,21 20 0,-21-20 0,-1 0 15,1-1-15,0-20 0,0 21 0,0-1 16,0-20-16,-1 20 0,1-20 16,21-1-16,-21 1 0,0-22 15,0 22-15,21-22 0,0 0 0,0-20 16,-21-1-16,21 0 0,0 0 0,0-42 31,0 0-31,0 0 0,0-22 16,0 1-16,0 0 0,0-1 0,0-20 15,21-1-15,-21 1 0,0-22 0,21 0 16</inkml:trace>
  <inkml:trace contextRef="#ctx0" brushRef="#br0" timeOffset="8643.04">4276 8954 0,'0'0'0,"0"-22"16,0 1-16,0 0 0,0 0 0,-22 21 16,22 21-1,-21 0-15,21 22 0,0-1 0,0 0 16,0 1-16,-21 20 0,21 1 0,-21-22 16,21 21-16,-21 1 0,0-1 15,21 1-15,0-22 0,-22 22 0,1-22 16,21 0-16,-21 1 0,21-22 0,0 0 15,0 21-15,-21-42 0,21 22 16,0-1-16,0-42 16,0-1-16,0 1 15,0 0-15,0-21 0,21-1 16,0 1-16,-21-21 0,21 20 16,1-20-16,-1-1 0,0 1 0,0-1 15,0-20-15,-21 20 0,21 1 0,1-1 16,-1 22-16,0-22 0,-21 43 15,21-21-15,-21 21 0,21 21 0,0 0 16,1 21-16,-1 21 0,0 0 16,0 1-16,0-1 0,0 22 15,1-1-15,-1-21 0,21 22 0,-21-1 16,0-20-16,22 20 0,-22-20 0,21-1 16,-21 21-16,22-20 0,-22-22 15,21 21-15,-21 1 0,22-22 16,-22 21-16,21-21 0,-21 0 0,22 1 15,-22-22-15,0 0 0,21 0 0,-20 0 16,-1 0-16,21 0 0,-21 0 0,22-22 16</inkml:trace>
  <inkml:trace contextRef="#ctx0" brushRef="#br0" timeOffset="11179.29">6879 11367 0,'0'0'0,"-21"0"16,0 0-1,21 21 1,0 0 15,21-21-15,0 21-16,0-21 0,0 0 16,1 0-16,-1 0 0,0 0 0,21 0 15,-21 0-15,1 21 0,20-21 0,-21 0 16,0 0-16,22 0 0,-22 0 15,21 0-15,-21 0 0,0 0 0,22 0 16,-22 0-16,21 0 0,-21 0 0,22 0 16,-22 0-16,21 0 0,-21 0 0,22 0 15,-1 0-15,-21 0 0,22 0 16,-1 0-16,0 0 0,-21-21 0,22 21 16,-1 0-16,0-21 0,-20 21 0,20 0 15,0-21-15,-21 21 0,22 0 16,-22-21-16,21-1 0,-21 22 0,22 0 15,-22-21-15,0 21 0,0-21 0,0 21 16,1-21-16,-1 0 0,21 21 0,-21-21 16,0-1-16,1 1 0,-1 21 0,0-21 15,0 0-15,21 0 0,-20 0 0,-1-1 16,0 1-16,0 0 0,21 0 16,-20 0-16,-1 0 0,0-1 0,0-20 15,0 21-15,0 0 0,1 0 0,-1-1 16,0-20-16,-21 21 0,21 0 15,0-22-15,-21 22 0,0 0 0,21-21 16,1 21-16,-1-22 0,-21 22 0,21-21 16,0 21-16,0-22 0,0 22 0,-21-21 15,22 21-15,-1-22 0,0 22 0,0-21 16,0 21-16,-21-22 0,21 22 16,1-21-16,-22 21 0,21-22 0,-21 22 15,21-21-15,-21 21 0,0-22 0,21 1 16,0 0-16,-21-1 0,21 1 0,-21 0 15,22-1-15,-22-20 0,21 20 16,0 1-16,0-21 0,-21 20 0,21 1 0,0-22 16,-21 22-16,22 0 15,-1-22-15,0 22 0,0 0 0,-21-1 16,21-20-16,-21 20 0,21 1 0,1-21 16,-22 20-16,21 1 0,0 0 0,-21-22 15,21 22-15,0-1 0,-21 1 0,21-21 16,1 20-16,-22-20 0,21 20 0,-21-20 15,21 21-15,0-22 0,-21 22 0,21-22 16,-21 22-16,21-22 0,1 22 16,-22 0-16,0-22 0,21 22 0,-21 0 15,21-1-15,0-20 0,-21 20 16,0-20-16,0 21 0,21-22 0,0 22 0,-21-22 16,22 22-16,-22-22 0,0 22 15,0 0-15,21-1 0,-21-20 0,21 21 16,-21-1-16,0-20 0,0 20 0,0 1 15,0-21-15,0 20 0,21-20 16,-21 20-16,0-20 0,0 21 0,0-22 16,0 22-16,21-1 0,-21-20 0,0 21 15,0-1-15,0 1 0,0-22 0,0 22 16,0 0-16,0-1 0,0-20 16,0 21-16,0-1 0,0-20 0,0 20 0,0 1 15,-21-21-15,21 20 16,-21 1-16,0-22 0,0 22 0,21-21 15,-22 20-15,1-20 0,21 20 0,-21-20 16,0-1-16,21 22 0,-21-21 0,0 20 16,21-20-16,-22 20 0,1-20 0,0 21 15,0-1-15,0-20 0,0 20 16,-1 1-16,1-21 0,0 20 0,-21-20 16,21 20-16,-22-20 0,22 21 0,0-1 15,-21-20-15,20 20 0,-20 1 0,21 0 16,-21-1-16,20 1 0,1 0 15,0-1-15,0 1 0,0 0 0,0-1 16,-1 1-16,1 21 0,0-21 16,-21-1-16,21 22 0,-22-21 0,1 21 15,0-22-15,-1 22 0,1 0 0,-22 0 16,22 0-16,0-1 0,-1 1 16,-20 0-16,21 0 0,-1 0 0,1 0 15,0 21-15,20-22 0,-20 1 0,21 21 16,0-21-16,0 21 0,-1 0 0,1-21 15,0 21-15,-21 0 0,21 0 16,-1 0-16,1 0 0,0 0 0,-21 0 16,21 0-16,-1 0 0,-20 0 0,21 0 15,-21 0-15,20 0 0,-20 0 16,0 0-16,-1 0 0,22 0 16,-21 21-16,0-21 0,-1 0 0,1 0 15,0 0-15,-1 0 0,1 21 0,0-21 16,-1 0-16,1 0 0,0 0 0,-1 0 15,22 21-15,-21-21 0,-1 0 16,22 0-16,-21 0 0,21 0 0,0 0 16,-1 0-16,1 0 0,0 0 0,0 0 15,0 0-15,0 0 16,42 0 46,0-21-46,0 0-16,0 21 16,0-21-16,1 21 0,-1-21 0,0 21 15,0-21-15,0-1 0,0 22 16,1-21-16,-1 0 0,0 0 0,0 21 16,0-21-16,0 0 0,-21-1 0,22 22 15,-1-21-15,0 0 0,0 21 16,21-21-16,-20 21 0,-1-21 15,0 21-15,0 0 0,0-21 0,0 21 16,-21-22-16,22 22 0,-22 22 63,-22-1-63,1 0 15,0-21-15,21 21 16,-21-21-16,0 21 0,0 0 0,-1-21 15,1 22-15,0-1 0,0-21 16,-21 21-16,20 0 0,1 0 0,0-21 16,-21 21-16,21 1 0,21-1 0,-22 0 15,1-21-15,0 21 0,0 0 0,21 0 16,-21-21-16,21 22 16,-21-22-16,21 21 0,-22-21 0,22 21 15,0 0 32,0 0-47,22 0 16,-1-21-16,0 22 0,0-1 15,0 21-15,0-21 0,22 0 16,-1 22-16,-21-22 0,22 21 0,41 22 16,-41-43-16,-1 21 0,21 1 15,-41-22-15,20 0 16,-21 0-16,0 0 0,-21 0 0,21-21 15,-21 22-15,22-22 0,-22 21 16,0 0 0,-22-21-1,1 0-15,0 0 0,0 0 0,-21 0 16,20 0-16</inkml:trace>
  <inkml:trace contextRef="#ctx0" brushRef="#br0" timeOffset="12067.54">2984 2519 0,'0'-21'0,"0"0"31,22 21-31,-1 0 16,21 0-16,-21 0 0,22 0 15,-1-22-15,0 22 0,1 0 0,-1 0 16,0-21-16,22 21 0,-22-21 15,22 21-15,-22 0 0,0-21 0,1 21 16,-22 0-16,21 0 0,-21 0 0,0 0 16,-63 21-1,21-21 1,0 0-16,-22 21 0,22-21 0,-21 0 16</inkml:trace>
  <inkml:trace contextRef="#ctx0" brushRef="#br0" timeOffset="12323.4">3408 2434 0,'0'21'15,"-21"1"-15,21-1 16,0 0-16,0 21 0,0 1 0,0-1 16,0 0-16,-22 1 0,22-1 0,0 0 15,0 1-15,0-1 0,0 0 16,0 1-16,-21 20 0,21-21 0,0-20 15,-21 20-15,21 0 0,0 1 16,0-22-16,0 0 0,0 21 0,0-21 16,0 1-16,0-1 15,0-42 1,0-1 0,21 1-16,0 0 0</inkml:trace>
  <inkml:trace contextRef="#ctx0" brushRef="#br0" timeOffset="12716.17">3704 3048 0,'21'0'0,"0"0"15,1 0-15,-1 0 0,0 0 16,0 0-16,0 0 0,0-21 0,1 0 15,20 0-15,-21 21 0,0-22 0,0 1 16,1 0-16,-1 0 0,0 0 16,-21 0-16,21-1 0,-21 1 0,0 0 15,0 0-15,0 0 0,0 0 16,-21 21-16,0 0 0,0 0 16,-1 0-16,1 0 15,0 21-15,0 0 0,0 0 0,0 21 16,-1-20-16,22-1 0,-21 21 0,21-21 15,-21 22-15,21-22 0,-21 21 16,21-21-16,0 0 0,0 1 0,0-1 16,0 0-16,0 0 0,0 0 15,21-21-15,0 0 16,0 0-16,1 0 0,-1 0 0,0 0 16,0-21-16,0 21 0,0-21 0,1 21 15,-1-21-15</inkml:trace>
  <inkml:trace contextRef="#ctx0" brushRef="#br0" timeOffset="13103.62">4530 2794 0,'0'0'0,"-22"0"16,1 0 0,0 0-16,-21 0 0,21 21 15,-1 0-15,-20 1 0,21-1 0,0 0 16,0 0-16,-1 0 0,1 0 0,21 1 15,0-1-15,0 0 0,0 0 0,0 0 16,0 0-16,0 1 16,21-22-16,1 21 0,-1 0 0,0-21 15,0 21-15,0 0 0,0-21 0,1 21 16,-1-21-16,0 22 16,0-22-16,0 21 0,0-21 0,-21 21 15,0 0-15,-21-21 16,0 21-16,0-21 15,-21 0-15,20 0 0,-20 0 0,0 0 16,-1 0-16,1 0 0,21 0 0,-21 0 16,20-21-16,1 21 0,0 0 0,0 0 15,21-21-15,0 0 16,0 0 0,21-1-16,0 22 0,0-21 15,1 0-15,-1 21 0,0-21 16,0 0-16</inkml:trace>
  <inkml:trace contextRef="#ctx0" brushRef="#br0" timeOffset="13459.42">5143 2307 0,'0'0'16,"0"-42"-16,22 21 0,-22 0 0,0-1 15,0 1-15,0 0 16,0 42 0,0 0-16,0 1 0,0-1 15,0 0-15,-22 21 0,1 22 16,0-22-16,21 22 0,-21-1 0,0 1 16,0-1-16,21 1 0,-22-22 0,1 21 15,21 1-15,0-22 0,0 1 16,-21-1-16,21 0 0,0 1 0,0-1 15,0-21-15,0 21 0,0-20 0,21-1 16,0 0-16,1-21 16,-1 21-16,0-21 0,0 0 15,0 0-15,0-21 0,1 0 0,-1 0 16,0-1-16,0 1 0,-21 0 0,21 0 16,-21 0-16,21 0 15,-21-22-15</inkml:trace>
  <inkml:trace contextRef="#ctx0" brushRef="#br0" timeOffset="13712.28">4868 2836 0,'0'0'0,"-21"0"16,42 0-16,0-21 16,22 21-16,-22 0 0,21 0 15,1-21-15,-1 21 0,0 0 16,1-21-16,-1 0 0,0 21 0,1 0 15,-22 0-15,21-21 0,-21 21 0,22 0 16,-22 0-16,0 0 0,-21-22 16,21 22-16,-21 22 47,0-1-47,0 0 0,0 0 0,-21 0 15,0 0-15</inkml:trace>
  <inkml:trace contextRef="#ctx0" brushRef="#br0" timeOffset="15243.85">3365 11345 0,'0'22'47,"0"-1"-47,0 21 0,0-21 0,-21 22 15,0-1-15,21 21 0,-21-20 0,0-1 16,0 22-16,-1-22 0,1 21 15,0-20-15,0 20 0,0-20 16,-22 20-16,22-21 0,0 1 0,-21-1 16,21 0-16,-1-20 0,1-1 0,0 0 15,0 0-15,0 0 0,0-21 16,-1 0-16,22-21 16,0 0-16,0 0 0,0 0 15,0-22-15,0 22 0,0-21 16,0 21-16,0-22 0,0 22 0,0-21 15,0-1-15,0 22 0,0 0 0,22 0 16,-22 0-16,21 0 0,0 21 16,0 0-16,0 0 0,-21 21 15,21 0-15,1 0 0,-22 21 0,0-20 16,21 20-16,0-21 0,-21 21 16,21-20-16,-21-1 0,0 21 15,21-21-15,0 0 0,1 1 0,-22-1 16,21 0-16,0-21 15,0 0-15,0 0 0,0 0 0,1 0 16,-1 0-16,0-21 0,21 0 0,-21-1 16,22-20-16,-1 21 0,-21-21 0,22-1 15,-22 1-15,0 0 16,21-22-16,-42 22 0,21-22 0,-21 22 16,0-22-16,0 1 0,0-1 0,-21 1 0,0-1 15,0 22-15,-21-21 16,-1 20-16,1 1 0,0 21 0,-1-22 15,1 43-15,0 0 0,-1 0 0,22 0 16,-21 22-16,21-1 0,-1 21 16,1 0-16,0 1 0,21-1 0,0 0 15,0 22-15,0-22 0,0 1 0,0-1 16,21 0-16,-21-21 0,21 22 16,1-22-16,-1 21 0,21-21 0,-21 1 15,22-1-15,-22-21 0,21 21 0,0-21 16,-20 0-16,20 0 0,0 0 15,-21 0-15</inkml:trace>
  <inkml:trace contextRef="#ctx0" brushRef="#br0" timeOffset="16248.89">3746 12023 0,'0'0'0,"0"21"15,22-21-15,-1 0 16,0 0-16,0-21 15,0 21-15,0-21 0,22-1 0,-22 22 16,0-21-16,0 0 0,0 0 0,1 0 16,-1 0-16,-21-1 0,0 1 15,0 0-15,0 0 0,0 0 16,0 0-16,-21 21 16,-1 0-16,1 0 0,0 0 15,0 21-15,0-21 0,0 21 0,-1 0 16,1 0-16,0 22 0,21-22 15,-21 0-15,21 21 0,0-21 0,0 22 16,0-22-16,0 21 0,0-21 0,0 1 16,0-1-16,21 0 0,0 0 15,-21 0-15,43-21 0,-22 0 0,0 21 16,0-21-16,21 0 0,-20 0 0,-1 0 16,21 0-16,-21-21 0,22 0 0,-22 21 15,21-21-15,-21 0 0,0-22 16,22 22-16,-22 0 0,0 0 15,-21-21-15,21 20 0,0 1 0,-21 0 16,22-21-16,-22 21 0,0-1 16,0 44 15,0-1-15,0 0-16,0 0 0,-22 0 0,22 0 15,0 1-15,0-1 0,0 0 16,0 0-16,0 0 0,-21 0 0,21 1 15,0-1-15,0-42 47,0-1-31,0 1-16,0 0 0,0 0 0,0-21 16,21 20-16,1-20 0,-22 21 0,21 0 15,0-22-15,0 22 0,0 0 16,0 0-16,1 0 0,-1 0 0,0 21 15,0 0-15,0 0 0,22 0 0,-22 0 16,0 0-16,0 0 0,0 21 0,0 0 16,-21 0-16,22 0 0,-22 0 15,21 22-15,-21-22 0,0 0 16,0 21-16,0-20 0,0-1 0,0 21 16,0-21-16,0 0 0,-21 1 0,21-1 15,-22 0-15,22 0 16,0-42 15,0 0-31,0 0 0,0-1 16,22-20-16,-1 21 0,0-21 15,-21 20-15,21-20 0,0 0 16,0 21-16,1-22 0,-1 1 0,0 21 0,0 0 16,0-1-16,22 1 0,-22 21 0,0 0 15,0 0 1,0 21-16,0 1 0,1-1 0,-22 0 15,0 0-15,0 0 0,0 0 0,0 22 16,0-22-16,0 0 0,0 21 0,0-20 16,-22-1-16,22 21 0,-21-21 0,0 0 15,0 1-15,21-1 0,-21 0 16,21 0 0,21-21-1,0-21 1,0 0-16,0 0 15,22-1-15,-22 1 0</inkml:trace>
  <inkml:trace contextRef="#ctx0" brushRef="#br0" timeOffset="16593.7">5503 11811 0,'21'-21'0,"-42"42"0,64-63 16,-43 63-1,-22-21 1,1 21-16,0 0 0,0 0 0,21 1 15,-21-1-15,21 21 0,-21-21 0,21 0 16,0 1-16,0 20 0,0-21 16,0 0-16,0 0 0,0 1 0,0-1 15,21-21-15,0 21 0,0-21 0,0 0 16,22 0-16,-22 0 0,21 0 16,-21-21-16,22 21 0,-22-21 0,0-1 15,21 1-15,-21-21 0,1 21 16,-1 0-16,-21-22 0,0 1 0,0 21 15,0-22-15,0 1 0,0 21 0,0 0 16,-21 0-16,-1 21 0,1 0 0,0 0 16,0 0-16,-21 0 0,20 0 15,1 21-15,-21 0 0,21-21 0,-22 21 16,22 0-16,0 0 0,0 1 0,-21-1 16,20-21-16,22 21 0,-21-21 15</inkml:trace>
  <inkml:trace contextRef="#ctx0" brushRef="#br0" timeOffset="21379.44">12277 2625 0,'0'0'0,"-22"0"15,1 0-15,0 0 0,0 0 0,0 0 16,0 0-16,-1 0 0,1 0 15,42 0 1,1 0-16,20 0 16,-21 0-16,21 0 0,1 0 15,20 0-15,-20-21 0,20 21 16,1 0-16,-1-22 0,1 22 0,20-21 16,-20 21-16,-1 0 0,1 0 0,-1-21 15,-20 21-15,-1 0 0,-21 0 16,0 0-16,-42 0 15,0 0-15,-21 0 0,-1 0 0,1 21 16</inkml:trace>
  <inkml:trace contextRef="#ctx0" brushRef="#br0" timeOffset="21643.29">12615 2646 0,'0'21'0,"0"-42"0,0 63 0,0-21 16,0 22-16,0-1 0,0 0 0,0 1 16,0-1-16,0 0 0,0 1 0,0 20 15,0-20-15,0 20 0,0 1 16,0-22-16,0 21 0,0 1 0,0-22 16,0 22-16,-21-22 0,21 0 15,0 1-15,-21-1 0,21-21 0,0 0 16,0 22-16,0-22 15,0 0-15,21-42 16,0 0-16,0 0 16</inkml:trace>
  <inkml:trace contextRef="#ctx0" brushRef="#br0" timeOffset="22303.04">13060 3387 0,'0'21'0,"0"21"16,0-21-16,21-21 16,0 0-1,0 0-15,0 0 0,1 0 16,-1-21-16,0 21 0,0-21 0,0 0 16,0 0-16,1 0 0,-1-1 0,0 1 15,-21 0-15,0 0 0,0-21 16,0 20-16,0 1 0,0 0 0,0 0 15,-21 0-15,0 0 0,-1 21 0,1 0 16,0 0-16,0 0 0,-21 21 0,20 21 16,1-21-16,0 22 0,0-1 15,0 0-15,21 1 0,-21-1 16,21 0-16,-22 1 0,22-1 0,0 0 16,0-21-16,0 1 0,0 20 0,0-21 15,22 0-15,-1-21 16,21 0-16,-21 0 0,22 0 0,-1 0 15,0 0-15,1-21 0,-1 0 0,0 21 16,1-21-16,-1 0 0,21-22 0,-20 22 16,-1 0-16,0-21 0,1 20 15,-1-20-15,0 21 0,-20-21 0,-1-1 16,0 22-16,-21 0 0,0 0 0,0 0 16,-21 21-1,-22 0-15,22 0 0,0 21 16,0 0-16,0 0 0,0 0 0,-1 0 15,1 22-15,21-22 0,-21 0 0,21 0 16,0 0-16,0 1 0,0-1 16,0 0-16,21 0 0,0-21 0,1 21 15,-1-21-15,0 21 0,0 1 16,0-22-16,0 21 0,-21 0 16,0 0-16,-21 0 15,0-21-15,0 21 0,-21-21 16,20 0-16,-20 22 0,0-22 0,21 0 15,-22 0-15,22 0 0,0 0 16,0 0-16,42 0 16,0-22-1,0 22-15,0-21 0,22 0 0,-22 0 16,0-21-16</inkml:trace>
  <inkml:trace contextRef="#ctx0" brushRef="#br0" timeOffset="22575.89">14414 2731 0,'0'0'0,"0"-85"16,-21 85-1,0 0-15,0 0 16,0 21-16,21 0 0,-21 0 0,-1 22 16,1-1-16,0 22 0,21-22 15,-21 21-15,0 1 0,21-1 0,-21 1 16,-1-1-16,22 1 0,-21-1 0,21 1 15,-21-22-15,21 1 0,0-1 0,0 0 16,0-21-16,0 22 0,0-22 16,0 0-16,21 0 0,0-21 0,1 0 15,-1 0-15,0 0 0,0 0 0,0 0 16,0-21-16,1 21 0,-1-21 0,-21 0 16,0 0-16</inkml:trace>
  <inkml:trace contextRef="#ctx0" brushRef="#br0" timeOffset="22743.8">14097 3239 0,'-21'0'0,"0"0"15,42 0 1,0 0 0,0 0-16,0 0 0,22 0 0,-22 0 15,21 0-15,0 0 0,1 0 0,20-22 16,-20 1-16,-1 21 0,21-21 0,-20 21 15</inkml:trace>
  <inkml:trace contextRef="#ctx0" brushRef="#br0" timeOffset="23103.59">16277 2604 0,'0'-22'0,"0"44"0,0-65 0,0 22 0,0 0 0,-21 21 16,0 0-16,0 21 16,-1 0-16,1 22 0,0-1 15,0 0-15,0 22 0,0-1 0,-1-20 16,1 20-16,0 1 0,0-1 0,0 1 15,21-1-15,-21 1 0,21-1 0,0-21 16,0 1-16,0-1 0,0 0 16,0-20-16,0 20 0,0-21 0,21 0 15,0-21-15,0 21 0,0-21 0,0 0 16,1 0-16,-1 0 0,21 0 0,-21 0 16,22-21-16,-22 0 0,0 0 15,0 0-15,0 0 0,0-1 0,-21-20 16,0 21-16</inkml:trace>
  <inkml:trace contextRef="#ctx0" brushRef="#br0" timeOffset="23267.49">15960 3133 0,'0'0'0,"-22"0"0,1 0 16,0 0-16,0 0 16,42 0-1,0 0-15,22 0 16,-22 0-16,21 0 0,0 0 15,1 0-15,-1 0 0,0 0 0,22-21 16,-22-1-16,1 22 0,20-21 0</inkml:trace>
  <inkml:trace contextRef="#ctx0" brushRef="#br0" timeOffset="23480.89">17230 3090 0,'0'22'16,"0"-44"-16,21 44 16,0-22-1,0 0-15,0 0 0,0 0 0,1 0 0,20 0 16,-21 0-16,0 0 0,22 0 16,-22 0-16,0 0 0,0 0 0,0 0 15</inkml:trace>
  <inkml:trace contextRef="#ctx0" brushRef="#br0" timeOffset="23615.81">17335 3217 0,'-21'0'16,"42"0"-16,-42 22 0,21-1 0,-21-21 15,21 21-15,0 0 16,21-21-16,0 0 16,1 0-16,-1 0 15,0 0-15,0 0 0,0 0 16,0 0-16,1 0 0,-1-21 0,0 0 15</inkml:trace>
  <inkml:trace contextRef="#ctx0" brushRef="#br0" timeOffset="25527.21">19092 3196 0,'0'0'0,"-21"0"0,0 0 16,21-21 15,0 0-31,0 0 16,21 0-16,0-1 15,0 1-15,1 21 0,-1-21 0,0 0 16,0 21-16,21 0 0,-20 0 16,-1 0-16,0 0 0,0 0 0,0 21 15,0 0-15,1 22 0,-1-22 0,-21 21 16,0 0-16,0 22 0,21-22 15,-21 1-15,0-1 0,0-21 0,0 21 16,-21 1-16,0-22 0,-1 0 0,22 0 16,-21 0-16,0-21 0,0 0 15,21 22-15,-21-22 16,21-22-16,0 1 16,0 0-16,0 0 0,0-21 15,0 20-15,21 1 0,0-21 0,0 21 16,0-22-16,1 1 0,-1 0 15,21-1-15,-21 22 0,22-21 0,-1 0 16,0 20-16,1 1 0,-1 0 0,0 21 16,-21 0-16,22 0 0,-1 21 15,-21 0-15,22 1 0,-22 20 16,0 0-16,-21 1 0,0-1 0,0 0 16,0 1-16,0-1 0,0-21 0,0 21 15,-21-20-15,21 20 0,0-21 16,-21 0-16,-1 0 0,44-21 31,-1-21-15</inkml:trace>
  <inkml:trace contextRef="#ctx0" brushRef="#br0" timeOffset="26395.72">20256 3323 0,'22'0'0,"-22"-21"0,21 0 16,0 21-16,0-21 0,0 0 15,0 21-15,1-22 0,-1 1 16,0 21-16,21-21 0,-42 0 0,21 21 16,1-21-16,-22 0 0,0-1 15,0 1-15,0 0 0,0 0 16,-22 21-16,1 0 0,0 0 15,0 0-15,0 0 0,0 0 16,-22 21-16,22 21 0,0-20 0,0 20 16,0 0-16,-1 1 0,1-1 15,0 0-15,21 1 0,-21-1 0,21 0 16,0-21-16,0 22 0,0-22 0,0 0 16,0 0-16,21 0 0,0-21 0,0 22 15,1-22-15,20 0 0,-21 0 16,21 0-16,1 0 0,-22 0 0,21 0 15,1-22-15,-22 22 0,21-21 0,-21 0 16,22 0-16,-22 0 0,0-22 0,0 22 16,0-21-16,0 21 0,1-22 15,-1 22-15,0-21 0,-21 21 16,0 0-16,0-1 0,21 22 0,-21 22 31,0-1-31,0 21 0,0-21 16,0 0-16,-21 1 0,21 20 0,-21-21 15,21 0-15,0 0 0,0 1 0,-21-1 16,21 0-16,0 0 0,0 0 16,0 0-16,21-21 15,0 0-15,0 0 16,0 0-16,0 0 0,1-21 16,-1 21-16,21-21 0,-21 0 0,0 0 15,1 21-15,-1-21 0,0-1 16,-21 1-16,21-21 0,-21 21 0,21 21 15,-21-21-15,0-1 0,0 44 32,0-1-32,0 21 0,0-21 15,0 0-15,0 1 0,0-1 0,0 0 16,0 0-16,0 0 0,0 0 16,0 1-16,0-1 0,0 0 15,21-21-15,1 0 0,-1 0 0,0 0 16,0 0-16,0 0 0,0 0 0,1 0 15,-1 0-15,0-21 0,0 0 16,-21-1-16,0 1 0,21 0 16,-21 0-16,0 0 0,0-22 0,0 22 15,0-21-15,0 0 0,-21 20 16,0-20-16,21 0 0,-21 21 0,0-1 16,-1 1-16,1 0 0,21 0 0,21 21 31,1 0-16,-1 0-15,0 0 0,21 0 0,-21 0 16,22 0-16,-1 0 0,-21 0 0,22 0 16</inkml:trace>
  <inkml:trace contextRef="#ctx0" brushRef="#br0" timeOffset="27099.54">22839 2667 0,'0'0'0,"0"-42"0,-43-22 16,22 64-16,0 0 15,0 0-15,0 21 0,0 1 16,-1 20-16,1 0 0,0 22 16,-21-1-16,21 1 0,-22-1 0,22 1 0,-21 20 15,21-20-15,-22-1 0,22 1 16,-21-1-16,21 1 0,-22-22 15,22 1-15,0-1 0,0 0 0,0-21 16,-1 1-16,22-1 0,-21-21 16,21-21 15,0-22-31,0 22 0,0 0 0,0-21 16,21-1-16,1 1 0,-1 0 0,-21-1 15,21 1-15,0 0 0,0-1 16,-21 22-16,0 0 0,0 0 0,0 42 15,0 0 1,0 0-16,0 22 0,0-22 16,-21 21-16,21 0 0,0 1 15,0-1-15,0-21 0,0 22 0,0-22 16,0 0-16,21 21 0,0-21 0,1-21 16,-1 22-16,0-1 0,21-21 15,-21 0-15,22 0 0,-1 0 0,-21 0 16,43 0-16,-22 0 0,0-21 0,1 21 15,-1-22-15,0-20 0,1 21 0,-22-21 16,21-1-16,-21 1 0,22 0 16,-22-22-16,0 1 0,-21-1 0,0 1 15,21-1-15,-21 1 0,0-22 0,0 21 16,-21-20-16,0 20 16,0 1-16,0-1 0,-22 22 0,22 0 15,-21 20-15,-1 22 0,1 0 0,-21 0 16,20 22-16,1 20 0,0 0 15,-1 1-15,1-1 0,21 21 0,0-20 16,-1-1-16,22 22 0,0-22 0,0 0 16,0 1-16,0-1 0,22-21 15,20 21-15,-21 1 0,0-22 0,22 21 16,-22-21-16,21 1 0,-21-1 0,22 0 16,-1-21-16,-21 21 0,21-21 15,1 0-15,-22 0 0,21 0 16,-21 0-16</inkml:trace>
  <inkml:trace contextRef="#ctx0" brushRef="#br0" timeOffset="27963.24">23177 3408 0,'22'0'47,"-1"0"-47,0-21 0,0 0 0,0 21 16,22-22-16,-22 1 0,0 0 0,21 0 15,-21-21-15,1 20 0,-1 1 0,-21 0 16,0 0-16,0 0 16,-21 21-16,-22 0 15,22 21-15,0-21 0,0 21 16,-22 0-16,22 22 0,0-22 16,0 0-16,0 21 0,0-21 0,21 1 15,0 20-15,0-21 0,0 0 0,0 0 16,0 1-16,21-1 0,0 0 0,0-21 15,0 0-15,22 21 0,-22-21 16,21 0-16,0 0 0,1 0 0,-22 0 16,21-21-16,1 0 0,-1 0 0,-21 21 15,0-43-15,0 22 0,1 0 16,-1-21-16,-21 20 0,21 1 0,-21 0 16,0 0-16,0 0 0,0 0 15,-21 42 1,0 0-16,21 0 0,-22 0 15,22 0-15,-21 1 0,21-1 0,-21 0 16,21 0-16,0 0 0,0 0 0,0 1 16,0-1-16,0 0 15,0-42 32,0 0-47,0-1 0,0 1 16,0 0-16,21-21 0,-21 21 15,21-1-15,1 1 0,-1 0 0,0 0 16,0 0-16,0 0 0,0-1 16,1 22-16,-1 0 0,0 0 0,0 0 15,0 0-15,-21 22 0,0-1 16,0 0-16,0 0 0,0 21 16,0-20-16,0-1 0,0 0 0,0 0 15,0 0-15,0 0 0,0 1 0,0-1 16,-21 0-16,21-42 47,0 0-47,0-1 15,0 1-15,21 0 0,0 0 16,1 0-16,-1 0 0,21-22 0,-21 1 16,0 21-16,22-22 0,-22 22 0,0 0 15,21 0-15,-20 21 0,-1 0 16,0 0-16,-21 21 15,0 0-15,0 0 0,0 1 0,0-1 16,0 0-16,0 21 0,-21-21 0,0 1 16,21-1-16,0 0 0,-22 0 15,22 0-15,-21 0 0,21 1 16,-21-22-16,42 0 31</inkml:trace>
  <inkml:trace contextRef="#ctx0" brushRef="#br0" timeOffset="28328.03">24511 3196 0,'0'-21'0,"0"42"0,-21-42 16,0 42 0,-1 0-16,1 1 15,21-1-15,-21 0 0,0 0 16,0 0-16,21 22 0,0-22 0,-21 0 15,21 0-15,-22 0 0,22 0 0,0 1 16,0-1-16,0 0 0,0 0 16,0 0-16,22-21 0,-1 0 15,0 0-15,0 0 0,0 0 0,0 0 16,1 0-16,-1-21 0,0 21 16,21-21-16,-21 0 0,1 0 0,-1-1 15,0-20-15,-21 21 0,0 0 0,21-22 16,-21 22-16,0-21 0,0 21 0,0 0 15,0-1-15,-21 1 16,0 21-16,0 0 16,-1 0-16,1 0 0,21 21 0,-21 1 15,21-1 1,-21-21-16,21 21 0,0 0 0,21-21 16,0 21-16</inkml:trace>
  <inkml:trace contextRef="#ctx0" brushRef="#br0" timeOffset="28595.88">25125 3069 0,'0'0'0,"0"-21"16,-21 21 15,-1 0-31,1 0 0,0 21 16,0 22-16,0-22 0,0 0 0,-1 21 15,1 1-15,0-22 0,21 21 16,-21 0-16,0-20 0,0 20 0,21-21 16,0 21-16,0-20 0,0-1 0,-22 21 15,22-21-15,0 0 0,0 1 16,22-1-16,-1-21 16,0 0-16,0 0 0,0 0 0,0 0 15,1 0-15,-1 0 0,0 0 16</inkml:trace>
  <inkml:trace contextRef="#ctx0" brushRef="#br0" timeOffset="28912.69">25358 3090 0,'0'0'16,"0"-21"-16,0 0 15,21 21-15,0 0 16,-21 21-16,0 0 15,0 1-15,21-1 0,-21 0 0,0 0 16,0 0-16,0 22 16,0-22-16,0 21 0,0 0 0,0-20 15,0 20-15,0-21 0,-21 21 0,21-20 16,-21 20-16,0-21 0,-1 0 16,22 0-16,-21 1 0,0-1 0,0 0 15,21 0-15,-21-21 16,21 21-16,-21-21 15,21-21 17,21 21-32,0-21 0,0 0 15</inkml:trace>
  <inkml:trace contextRef="#ctx0" brushRef="#br0" timeOffset="29095.59">25569 3429 0,'0'-21'16,"-21"21"-16,42 0 62</inkml:trace>
  <inkml:trace contextRef="#ctx0" brushRef="#br0" timeOffset="29332.45">25548 3789 0,'0'0'0,"0"21"15,0 0 1,0 0-16,0 1 0,0-1 15,-21 0-15,21 0 16,0 0-16,0 0 0,0 1 0,0-1 16,-21 21-16,21-21 0,-21 0 15,-1 1-15,1-1 0,0 0 0,0 0 16,0 0-16,-22 0 0,22 1 0,-21-22 16,0 21-16,-22-21 0,22 21 0,-1-21 15</inkml:trace>
  <inkml:trace contextRef="#ctx0" brushRef="#br0" timeOffset="30612.79">3133 7430 0,'0'21'15,"21"-21"1,0 21-16,0-21 0,0 0 16,0 0-16,22-21 0,-22 0 15,21-1-15,1 1 0,-1-21 16,0 21-16,22 0 0,-22-22 15,22 1-15,-22 21 0,21-22 0,-20 22 16,-22-21-16,0 21 0,0 0 16,-21-22-16,0 22 0,-21 21 0,0-21 15,-21 21-15,-22 0 0,1 0 16,-22 0-16,0 0 0,22 0 0,-22 21 16,22 0-16,-1 0 0,1 1 0,20 20 15,1-21-15,21 21 0,0 1 16,21-22-16,0 21 0,0 1 0,21-1 15,21-21-15,0 21 0,1 1 16,20-1-16,-20-21 0,20 22 16,1-1-16,20-21 0,-41 21 0,20 1 0,1-22 15,-22 21-15,0-21 0,-21 22 16,1-22-16,-22 21 0,0 1 16,-43-22-16,1 21 0,0-21 0,-22 22 15,1-22-15,-1 0 0,-21 0 16,22-21-16,-1 0 0,1 0 0,-1 0 15,22 0-15,-21-21 0,20 0 0,1 0 16,21-1-16,-22-20 0,22 0 16,0-1-16,0 22 0,21-21 0,-21 0 15,21-1-15,0 1 0,0 21 16,21-22-16,0 22 0,0 0 0,0 21 16,22 0-16,-22 0 0,0 0 0,21 0 15,-20 0-15,-1 0 0,21 0 16,-21 21-16,0 22 0,22-22 15</inkml:trace>
  <inkml:trace contextRef="#ctx0" brushRef="#br0" timeOffset="31843.35">3852 8001 0,'21'-21'0,"-42"42"0,85-63 0,-22 21 0,-21-22 16,0 22-16,1 0 0,-22-21 15,0 20-15,0 1 0,0-21 0,0 21 16,0 0-16,-22-1 0,1 1 16,0 21-16,-21 0 0,21 0 0,-22 0 15,22 0-15,-21 21 0,-1 1 16,22-1-16,0 0 0,-21 21 0,21-21 16,21 22-16,-22-22 0,22 21 15,0-21-15,0 22 0,0-22 0,0 0 16,0 0-16,0 0 0,22 1 0,-1-22 15,0 0-15,0 0 0,0 0 16,0 0-16,1 0 0,-1-22 0,21 22 16,-21-21-16,0 0 0,22 0 0,-22-21 15,0 20-15,0 1 0,0 0 16,-21 0-16,0 0 0,0 0 16,0-1-16,0 1 0,0 42 46,0 1-46,0-1 0,0 0 0,0 0 16,0 0-16,0 0 0,0 1 0,0-1 16,0 0-16,22-21 0,-1 21 15,0-21-15,0 0 0,0 0 16,0 0-16,1-21 0,20 0 0,-21 0 16,0 21-16,0-22 0,22 1 15,-22-21-15,0 21 0,0 0 16,0-1-16,-21 1 0,0 0 0,0-21 15,22 21-15,-22-1 16,0 44 0,0-1-1,-22 21-15,22-21 0,0 0 16,0 1-16,-21-1 0,21 0 0,0 0 16,-21 0-16,21 0 0,0 1 0,0-1 15,0-42 16,0-1-31,0 1 0,0 0 16,0 0-16,0 0 0,0 0 16,21-1-16,0-20 0,-21 21 15,22 0-15,-22 0 0,0-1 0,21 1 16,-21 0-16,21 21 0,0 0 16,-21 21-16,21 0 15,0 1-15,-21 20 0,0-21 16,0 0-16,0 0 0,0 1 0,0-1 15,0 21-15,0-21 16,0 0-16,0 1 16,22-22-16,-1 0 15,0-22-15,-21 1 16,21 0-16,0 21 0,0-21 16,1 0-16,20 0 0,-21-1 0,0 1 15,0 0-15,-21 0 0,22 0 0,-1 21 16,-21-21-16,0 42 31,21 0-31,-21 0 0,0 0 16,0 0-16,0 1 0,0-1 15,0 0-15,0 0 0,21-21 0,-21 21 16,0 0-16,0 1 0,21-22 0,0 21 16,1-21-16,-1 0 15,0 0-15,0-21 16,0-1-16,0 22 0,1-21 0,-1 0 15,0 0-15,0 21 0,-21-21 0,0-22 16,21 22-16,-21 0 0,0 0 16,0 0-16,0 0 0,0-1 15,-21 22 1,21 22 0,0-1-16,0 0 0,-21 0 0,21 21 15,-21-20-15,21 20 0,0 0 0,0 1 16,0-1-16,0 0 0,0 22 0,0-22 15,0 0-15,0 1 0,0 20 16,0-20-16,0-22 0,0 21 0,0-21 16,0 22-16,0-22 0,0 0 15,21-42 17,-21 0-32,21-1 0,-21 1 0,0 0 15,0-21-15,0 21 0,0-22 0</inkml:trace>
  <inkml:trace contextRef="#ctx0" brushRef="#br0" timeOffset="32087.19">5101 7853 0,'0'0'0,"0"-42"0,-21-1 0,21 1 16,0 21-16,0 0 0,0-1 15,0 1-15,0 0 0,0 0 0,0 0 16,21 21 0,0 0-16,0 0 0,1 0 0,-1 0 15,0 0-15,0 21 0,0 0 0,0 0 16,1 0-16,-22 1 0,0 20 15,0-21-15,0 0 0,0 22 0,0-22 16,0 0-16,0 0 0,-22 0 0,1 0 16,0 1-16,-21-1 0,42 0 0,-21-21 15,-1 0-15,1 0 16,21-21 0,0 0-16,0-1 15,21 1-15,1 0 0</inkml:trace>
  <inkml:trace contextRef="#ctx0" brushRef="#br0" timeOffset="32319.08">5588 7112 0,'0'-21'0,"0"42"16,0 0 0,0 0-16,0 1 0,0 20 0,0 0 15,0 22-15,-21-22 0,0 0 0,21 1 16,-22 20-16,22-20 0,0-1 15,-21 0-15,21 1 0,-21-22 16,21 21-16,0-21 0,0 0 0,0 1 16,0-1-16,0 0 0,21-21 31,0 0-31,1-21 0,-1 0 16,-21-1-16</inkml:trace>
  <inkml:trace contextRef="#ctx0" brushRef="#br0" timeOffset="32639.9">5651 7641 0,'-21'21'0,"21"1"16,0-1-16,21-21 15,1 0 1,-1 0-16,21 0 16,-21 0-16,0 0 0,22 0 0,-22 0 15,0-21-15,21 21 0,-20-22 0,-1 1 16,-21 0-16,21 0 15,-21 0-15,0 0 0,0-1 0,-21 22 16,0-21-16,-1 21 0,1 0 0,0 0 16,-21 0-16,21 21 0,-22 1 0,1-1 15,21 21-15,0-21 16,-1 22-16,1-1 0,0-21 0,21 21 0,0-20 16,0 20-16,0-21 0,21 21 0,0-20 15,1-1-15,20 0 16,0 0-16,-21-21 0,22 0 0,20 0 15,-20 0-15,-1 0 0,0 0 0,1 0 16,-1-21-16,0 0 0,1 0 0</inkml:trace>
  <inkml:trace contextRef="#ctx0" brushRef="#br0" timeOffset="33795.76">7260 7747 0,'0'0'0,"0"21"0,-21-21 15,21 21-15,0 1 47,21-1-31,0-21-16,0 0 15,1 0-15,-1 21 16,0-21-16,0 0 0,0 0 16,0 0-16,1 0 0,20 0 0,-21 0 15,21 0-15,-20 0 0,20 0 0,0 0 16,1-21-16,-1 21 0,0 0 15,1-21-15,-1-1 0,0 22 16,1-21-16,-1 21 0,0-21 0,1 21 16,-1-21-16,0 0 0,-21 0 0,22 21 15,-1-22-15,-21 1 0,22 0 0,-22 0 16,0-21-16,21 20 0,-21-20 16,1 21-16,20-21 0,-21 20 0,0-20 15,22 0-15,-22-1 0,0 1 0,0 21 16,0-21-16,0-1 0,1 1 15,-1 21-15,0-22 0,-21 1 0,21 0 16,-21-1-16,0 1 0,0 0 0,0-1 16,0 1-16,21-21 0,-21 20 0,0-20 15,0-1-15,0 1 0,0 20 16,0-20-16,0 21 0,0-22 0,0 22 16,0-22-16,0 22 0,-21-22 15,0 1-15,21 21 0,-21-22 0,0 1 16,21-1-16,-22 22 0,1-22 0,0 1 15,0-1-15,0 1 0,0 20 0,-1-20 16,1-1-16,-21 1 0,21-1 16,0 1-16,-22-1 0,22 1 0,-21-1 15,21 1-15,-22 21 0,22-22 0,-21 22 16,-1-22-16,22 22 0,-42 0 0,20-22 16,1 22-16,-21-1 0,-1 1 15,1 0-15,20-1 0,-41 1 16,20 0-16,22-1 0,-22 1 0,22 21 15,-22 0-15,22-22 0,21 22 0,-21 0 16,20 21-16,-20-21 0,21 21 16,0 0-16,0-21 0,-1 21 0,1 0 15,0 0 1,0 0-16,0 0 16,0 21-1,21 0 16,21-21 16,0 0-47,0 0 0,0-21 0</inkml:trace>
  <inkml:trace contextRef="#ctx0" brushRef="#br0" timeOffset="34203.53">7599 3789 0,'21'-21'16,"-42"42"-16,63-42 0,-42 0 16,-21 21 15,0 0-31,0 0 0,-1 0 0,-20 0 16,21 0-16,-21 21 0,20-21 0,-20 21 15,0-21-15,21 0 0,-22 21 16,1-21-16,0 0 0,20 0 0,-20 0 15,21 0-15,0 0 0,0 0 0,-1 0 16,1 0-16,0 0 0,21 21 31,0 0-31,0 1 0,0-1 16,0 0-16,0 0 0,0 21 0,21-20 16,0 20-16,1 0 0,-1 1 0,0-1 15,0 0-15,0 1 16,22-1-16,-22 0 0,21 1 0,-21-22 15,22 21-15,-22-21 0,21 22 0,-21-22 16,22 0-16,-22 0 0,0 0 0,0 0 16,0 1-16,0-1 0,-21 0 15,0 0 1,0-42 0</inkml:trace>
  <inkml:trace contextRef="#ctx0" brushRef="#br0" timeOffset="38535.64">11578 6244 0,'-21'0'0,"0"0"0,0 0 0,-1 0 16,44 0 31,-1 0-47,21 0 0,0 0 0,22 0 16,-22 0-16,22 0 0,-1 0 0,1 0 15,-1 0-15,1 0 0,-1 0 16,1 0-16,-22 0 0,22 0 0,-43 0 15,0 0-15,0 0 0,-42 0 16,-21 0-16,-1 0 16,1 0-16,-22 0 0,1 0 15</inkml:trace>
  <inkml:trace contextRef="#ctx0" brushRef="#br0" timeOffset="38771.01">11769 6244 0,'0'0'0,"21"0"0,0 0 16,-21 21-16,0 1 16,0 20-16,0 0 0,0 1 15,0-1-15,0 21 0,0-20 0,0 20 16,0 1-16,0-1 0,-21 1 0,0-22 16,21 22-16,-22-1 0,1 1 0,0-1 15,21-21-15,-21 22 0,21-22 16,-21 1-16,21-1 0,0-21 0,0 0 15,0 0-15,0 1 0,21-22 16,0 0-16,0-22 16</inkml:trace>
  <inkml:trace contextRef="#ctx0" brushRef="#br0" timeOffset="39367.8">12128 6964 0,'22'0'31,"-1"0"-15,0-21-16,0 21 0,0-21 0,0 21 15,22-22-15,-22 1 0,21 21 0,-21-21 16,1 0-16,-1 0 0,0 0 16,-21-1-16,0 1 15,0 0-15,0 0 0,-21 21 16,0 0-16,-22 0 0,22 0 0,-21 21 15,-1 0-15,22 0 0,-21 1 0,21 20 16,0 0-16,-1-21 0,1 22 16,0-1-16,0 0 0,21 1 0,-21-1 15,21 0-15,0-20 0,0 20 0,0-21 16,0 0-16,21 0 0,0 1 0,0-22 16,22 0-16,-22 0 0,21 0 15,-21 0-15,22 0 0,-1 0 16,0 0-16,1-22 0,-1 1 0,0 0 15,1-21-15,-1 21 0,0-1 0,1 1 16,-22-21-16,0 21 0,21 0 0,-42-1 16,0-20-16,0 21 0,0 0 0,0 0 15,-21 21 1,0 0-16,0 0 0,0 0 0,21 21 16,-22 0-16,22 0 0,0 0 15,0 22-15,0-22 0,0 0 0,0 0 16,0 0-16,22 22 0,-1-22 0,0 0 15,-21 0-15,0 0 0,21 0 16,-21 1-16,0-1 0,0 0 16,-21 0-16,0-21 0,0 21 15,-1-21-15,1 0 0,-21 0 0,21 0 16,0 0-16,-1 0 0,1 0 0,21-21 16,0 0-1,0 0-15,0 0 0,21 21 16,1-43-16,-1 22 0,0 0 0,0-21 15,0-1-15</inkml:trace>
  <inkml:trace contextRef="#ctx0" brushRef="#br0" timeOffset="39627.65">13187 6371 0,'21'-42'16,"-42"84"-16,63-126 0,-21 62 0,-21 1 16,0 0-16,0 0 0,0 42 15,-21 0 1,0 22-16,21-1 0,-21 0 0,0 1 15,-1 20-15,1 1 0,0-1 16,0 1-16,0-1 0,21 1 0,-21-22 16,-1 21-16,1 1 0,21-22 0,0 22 15,0-22-15,0 0 0,0 1 0,0-1 16,0 0-16,0-20 0,0-1 0,0 0 16,21 0-16,1-21 0,-1 0 15,0 0-15,0 0 0,0 0 0,0 0 16,1-21-16,-1 0 0,0 0 15,-21-1-15,0 1 0,0-21 0,0 0 16</inkml:trace>
  <inkml:trace contextRef="#ctx0" brushRef="#br0" timeOffset="39779.62">12933 6795 0,'0'0'0,"-21"-22"16,-1 22-16,1 0 0,42 0 31,1 0-31,-1 0 0,21 0 0,0 0 15,-20 0-15,20 0 0,21 0 0,-20 0 16,-1 0-16,22 0 0,-1 0 16,1-21-16,-1 21 0</inkml:trace>
  <inkml:trace contextRef="#ctx0" brushRef="#br0" timeOffset="40391.28">15176 6202 0,'0'0'0,"0"-42"16,0 20-1,0 1-15,0 0 0,-21 21 32,21 21-32,-21 22 15,0-1-15,-21 0 0,20 22 16,1-1-16,0 1 0,0 20 0,-21 1 16,20-21-16,1-1 0,0 22 15,0-22-15,21-20 0,0 20 0,-21-21 16,21 1-16,0-1 0,0 0 0,0-20 15,0-1-15,0 0 0,0 0 16,0 0-16,0-42 16,0 0-1,0 0-15,0 0 0,21-22 0,-21 22 16,21-21-16,0 21 0,-21-22 0,21 1 16,1 0-16,20-1 0,-21 22 0,21-21 15,-20 21-15,20-1 0,0 1 16,1 0-16,-22 21 0,21 0 0,-21 0 15,22 0-15,-22 21 0,0 0 0,0 1 16,0-1-16,-21 21 0,0-21 16,0 22-16,0-22 0,0 0 0,0 21 15,-21-21-15,0 1 0,-21 20 16,-1-21-16,22 0 0,-21 0 0,-1 1 16,1-22-16,0 21 0,-1 0 0,22-21 15,0 0-15,0 0 0,0 0 0,21-21 31,21 21-31,0-21 0,21-1 16,-20 1-16,20 0 0,0 21 0</inkml:trace>
  <inkml:trace contextRef="#ctx0" brushRef="#br0" timeOffset="40579.68">16002 6858 0,'21'0'16,"0"0"0,0 0-16,1 0 15,-1 0-15,0 0 0,0 0 0,0 0 16,0 0-16,1 0 0,-1 0 0,0 0 16</inkml:trace>
  <inkml:trace contextRef="#ctx0" brushRef="#br0" timeOffset="40711.61">15981 7006 0,'-21'21'0,"42"-42"0,-64 42 0,43 1 16,22-22-1,-1 0-15,0 0 16,0 0-16,0 0 0,0 0 0,1 0 16,-1-22-16,0 1 0,0 0 0,0 0 15,0 21-15</inkml:trace>
  <inkml:trace contextRef="#ctx0" brushRef="#br0" timeOffset="41523.61">17822 6519 0,'0'0'0,"-21"-21"16,21 0-16,-21 0 0,21 0 0,-21 0 15,21-1-15,0 1 0,-21 0 16,-1 0 0,22 42-1,0 21-15,0 1 0,0-1 16,22 0-16,-1 22 0,-21-1 0,0-20 15,0 20-15,0 1 0,0-22 0,0 0 16,0 1-16,0-1 16,0 0-16,0-20 0,0-1 0,-21 0 15,21 0-15,-22-21 0,1 0 16,0-21 0,21 0-16,0 0 0,0-1 15,0 1-15,0-21 0,0 21 16,0-22-16,21 1 0,0 0 0,1-1 15,-1 1-15,21-21 0,-21 20 0,22 1 16,-22 0-16,21-1 0,0 22 0,1 0 16,-1 21-16,-21 21 0,22 0 15,-22 0-15,0 22 0,0-1 0,-21 0 16,21 1-16,-21-1 0,0 0 16,0 1-16,0-1 0,-21 0 0,0-20 15,0 20-15,0-21 0,21 0 0,-22 0 16,22 1-16,-21-22 0,21 21 15,21-21 1,1-21-16,-1-1 16,0 1-16</inkml:trace>
  <inkml:trace contextRef="#ctx0" brushRef="#br0" timeOffset="42344.14">18542 6731 0,'21'0'0,"0"0"15,-21-21 1,21 21-16,1-21 0,-1 21 16,0-21-16,21-1 0,-21 22 0,1-21 15,-1 0-15,21 21 0,-21-21 0,0 0 16,-21 0-16,0-1 16,0 1-16,0 0 0,-21 21 15,0 0-15,0 0 0,-21 0 0,20 21 16,-20 0-16,0 22 0,21-22 0,-22 21 15,22 1-15,0-1 0,0 0 16,0 1-16,-1-1 0,1 0 16,21-21-16,0 22 0,0-22 0,0 0 15,0 21-15,21-42 0,1 22 0,-1-1 16,0-21-16,0 0 0,21 0 0,1 0 16,-22 0-16,21 0 0,1 0 0,-1 0 15,-21-21-15,21-1 0,1 1 16,-1 0-16,-21 0 0,22-21 0,-22 20 15,21-20-15,-21 21 0,22-21 16,-22-1-16,0 22 0,0-21 0,0 21 0,-21-1 16,0 1-16,21 21 0,-21 21 31,0 22-31,-21-22 0,21 0 0,0 21 16,-21-20-16,0-1 0,21 21 15,-21-21-15,21 0 0,0 1 0,0-1 16,0 0-16,0 0 0,0 0 0,0 0 15,0 1 1,21-22-16,0 0 0,21 0 0,-20 0 16,-1 0-16,21 0 0,-21-22 0,0 22 15,22-21-15,-22 0 0,0 0 0,21 21 16,-20-21-16,-1 0 0,0-1 0,0 1 16,-21 0-1,0 42 1,0 0-16,0 1 15,-21-1-15,0 0 0,21 0 16,0 0-16,0 0 0,0 1 16,0-1-1,21-21-15,0 0 16,21 0-16,-20 0 0,-1 0 0,21 0 16,0-21-16,-20 21 0,20-22 0,-21 1 15,0 21-15,0-21 0,1 0 0,-1 0 16,-21 0-16,0-22 0,0 22 0,0-21 15,0 21-15,0-22 16,0 22-16,0-21 0,-21 21 0,21-22 16,-22 43-16,22-21 0,0 0 0,43 21 47,-22 0-47,0 0 0,0 0 15,0 0-15,22 0 0,-1 0 0</inkml:trace>
  <inkml:trace contextRef="#ctx0" brushRef="#br0" timeOffset="42951.8">21632 6371 0,'21'-21'16,"-42"42"-16,64-63 0,-1 42 0,0-21 15,1 0-15,-1-22 0,0 22 0,1 0 16,20-21-16,-21 20 0,1-20 0,20 0 16,-20-1-16,-1 1 0,0 0 0,-21-1 15,1 1-15,-22 21 16,0-21-16,-22 20 0,1 1 0,-21 21 0,0 0 16,-22 0-16,1 0 0,-1 0 0,1 21 15,-22 1-15,0 20 16,22 0-16,-22-21 0,22 22 0,-1-1 15,22 0-15,21 1 0,-22-1 0,43 0 16,0 1-16,0-1 0,0 0 0,0 1 16,21-1-16,22 22 0,-22-22 15,21 21-15,1-20 0,-1 20 0,-21 1 16,21-1-16,1 1 0,-22-22 0,0 22 16,0-1-16,-21 1 0,0-22 0,0 21 15,0-20-15,0-1 0,-21 0 16,-21 1-16,21-22 0,-22 0 0,-20 0 15,20-21-15,-20 0 0,21 0 0,-22 0 16,1-21-16,-1 0 0,22-21 16,-22-1-16,22 22 0,-22-21 15,43-1-15,-21 1 0,21 0 0,0-1 16,21-20-16,0 21 0,0-1 0,21-20 16,0 20-16,21 1 0,-21 0 0,22 21 15,-22-1-15,21 1 0,-21 21 0,22 0 16,-22 0-16,0 0 0,21 21 15,-20 1-15,-1-1 0,0 21 0,0-21 16,0 22-16,-21-22 0,0 21 16,21 0-16,1-20 0,-22 20 0,21-21 15,0 21-15,-21-20 0,21 20 0,0-21 0,0 0 16,1-21-16,20 0 16,-21 0-16,0 0 0,0 0 0</inkml:trace>
  <inkml:trace contextRef="#ctx0" brushRef="#br0" timeOffset="43894.99">22267 6837 0,'0'0'0,"0"-21"0,0 0 15,0-1-15,0 1 0,-21 21 0,0-21 16,-21 21-16,20 0 16,1 0-16,-21 21 0,21 0 15,-22 1-15,1-1 0,21 21 0,-21-21 16,20 0-16,1 22 0,0-22 0,0 0 15,0 21-15,21-20 0,0-1 0,0 0 16,0 0-16,0 0 0,21-21 16,0 21-16,0-21 0,0 0 0,1 0 15,-1 0-15,21 0 0,-21 0 0,0-21 16,1 21-16,-1-21 0,0 0 0,0 0 16,0 0-16,0-1 0,-21 1 15,0 0-15,22 0 0,-22 0 0,0 0 16,0-1-16,-22 44 31,22-1-31,0 0 0,0 0 16,-21 0-16,21 0 15,0 1-15,0-1 0,0 0 0,0 0 16,21 0-16,1-21 16,-1 0-16,0 0 0,0 0 0,21 0 15,-20 0-15,20 0 0,-21-21 0,0 21 16,22-21-16,-22 21 0,0-21 15,0 0-15,0-1 0,0 1 16,1 0-16,-22 0 0,0 0 0,0 0 0,21-22 16,-21 22-16,0 0 0,0 0 15,-21 42 1,-1 0 0,22 0-16,-21 0 0,0 1 15,21-1-15,-21 0 0,21 0 0,0 0 16,0 0-16,0 1 0,-21-1 0,21 0 15,0 0-15,-21-21 0,21 21 16,0-42 15,21 0-31,0 0 16,-21 0-16,21 21 0,0-22 16,0 1-16,1 0 0,-1 0 0,0 0 15,0 0-15,0-1 0,0 1 16,1 21-16,-1 0 0,0 0 0,0 0 15,0 0-15,0 21 16,-21 1 0,0-1-16,0 0 0,0 0 0,0 0 15,0 0-15,0 1 0,-21-1 16,0-21-16,21 21 0,-21-21 0,0 21 16,21-42 15,0 0-31,21 0 15,0-1-15,21 1 16,-20 0-16,-1 0 0,0 0 0,21 0 16,-21-1-16,1 1 0,-1 0 15,0 21-15,0 0 0,-21 21 16,21 0-16,-21 1 16,0-1-16,21 0 0,-21 0 0,0 0 15,0 0-15,0 1 0,0-1 0,0 0 16,0 0-16,-21 0 15,21 0-15,-21-21 0</inkml:trace>
  <inkml:trace contextRef="#ctx0" brushRef="#br0" timeOffset="44206.61">23326 6816 0,'0'0'0,"0"-43"15,0 65 17,0-1-32,0 0 0,0 21 0,0-21 15,0 22-15,0-1 0,0 0 0,-22 22 16,1-22-16,21 22 0,-21-1 0,21 1 16,-21-1-16,0 1 0,21-1 0,-21 1 15,-1-22-15,22 22 16,-21-1-16,0 1 0,0-22 0,0 21 15,21-20-15,-21 20 0,-1-20 0,22-1 16,-21-21-16,21 21 0,0-20 0,0-1 16,0 0-16,21-21 15,1-21-15,-22 0 16,21-1-16,-21-20 0,0 0 16,0-1-16,0 1 0,0 0 0</inkml:trace>
  <inkml:trace contextRef="#ctx0" brushRef="#br0" timeOffset="44462.47">23283 7049 0,'0'0'0,"0"-43"0,21-105 16,1 127-1,-22 0-15,0 0 0,21 21 16,0 0-16,0-22 0,0 22 0,0 0 16,1 0-16,20 0 0,-21 22 0,0-1 15,0 0-15,1 0 0,-1 0 0,-21 22 16,0-22-16,0 0 0,-21 21 15,-1-21-15,1 22 0,-21-22 0,21 0 16,-22 0-16,22 0 0,-21 1 16,21-1-16,0-21 0,-1 0 0,1 0 15,21-21 17,21-1-32,1 22 0,-1-21 0,0 0 15,0-21-15</inkml:trace>
  <inkml:trace contextRef="#ctx0" brushRef="#br0" timeOffset="44692.34">24003 6287 0,'0'-43'0,"0"86"0,0-107 15,0 43-15,-21 21 16,0 21-16,-1 21 16,22-20-16,-21 20 0,0 0 15,0 22-15,21-22 0,0 22 0,-21-22 16,0 21-16,-1-20 0,22 20 0,-21-20 15,0-1-15,21 0 0,-21 1 16,21-1-16,-21 0 0,21-21 16,0 1-16,0 20 0,0-21 0,0 0 15,21-21 1,0 0-16,0 0 0,0-21 0</inkml:trace>
  <inkml:trace contextRef="#ctx0" brushRef="#br0" timeOffset="44992.89">23939 6922 0,'0'-22'47,"22"22"-47,-1 0 0,0 0 16,0 0-16,0-21 0,0 21 16,1 0-16,-1-21 0,0 21 15,-21-21-15,-21 21 31,0 0-31,-1 0 0,1 21 0,-21 0 16,21 0-16,0 1 0,-1-22 0,1 42 16,0-21-16,0 0 0,21 0 15,0 1-15,0-1 0,0 0 16,0 0-16,0 0 0,0 0 0,21 1 16,-21-1-16,42-21 0,-20 0 15,-1 21-15,0-21 0,0 0 0,21 0 16,1 0-16,-22-21 0,21 0 15,1 21-15</inkml:trace>
  <inkml:trace contextRef="#ctx0" brushRef="#br0" timeOffset="45199.77">24638 6710 0,'0'-21'16,"0"42"-16,0-63 0,-21 42 15,0 0-15,-1 21 16,1 0-16,0 0 0,0 21 0,0-20 15,0-1-15,-1 21 0,1-21 0,21 0 16,0 22-16,0-22 0,0 0 16,0 0-16,0 0 0,0 1 0,0-1 15,21 0-15,-21 0 0,22-21 16,-1 0-16,0 0 0,0 0 0,0 0 16,0 0-16,1 0 0</inkml:trace>
  <inkml:trace contextRef="#ctx0" brushRef="#br0" timeOffset="45383.67">25061 6604 0,'0'0'0,"0"-21"15,0 42 1,0 0-16,0 0 0,0 1 16,0 20-16,0-21 0,0 0 15,0 22-15,0-22 0,0 0 0,0 21 16,0-21-16,0 1 0,0-1 0,-21 0 15,21 0-15,-21 0 0,0 0 0,21 1 16</inkml:trace>
  <inkml:trace contextRef="#ctx0" brushRef="#br0" timeOffset="45627.95">25379 6752 0,'0'0'0,"0"-21"0,0 0 16,0 42 31,0 0-47,0 0 0,0 1 15,0-1-15,0 0 0,0 0 16</inkml:trace>
  <inkml:trace contextRef="#ctx0" brushRef="#br0" timeOffset="45779.86">25400 7112 0,'0'0'0,"0"21"0,0 0 0,0 1 15,-21 41 1,0-21-16,21-20 0,-22 20 0,1-21 15,0 21-15,21-20 0,-21 20 0,0-21 16,0 0-16,-1 22 0,-20-22 16,21 0-16,0 0 0,-22 0 0</inkml:trace>
  <inkml:trace contextRef="#ctx0" brushRef="#br0" timeOffset="46755.81">24955 7049 0,'0'-22'16,"0"1"-16,0 0 16,22 0-16,-1 21 0,-21-21 15,21 0-15,0-1 0,0 1 0,0-21 16,-21 21-16,22 0 0,-22-1 15,21 1-15,-21 0 0,0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14:23.2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3641 5990 0,'0'0'0,"0"21"0,-22 1 31,1-22-16,21 21 1,-21-21 0,0 21-1,21 0 17,-21-21-32,21 21 31,-21-21-31,21 21 62,-22-21-46,22 22-16,-21-22 16,21 21-1,-21-21 1,0 0-16,21 21 15,-21-21-15,21 21 16,-21-21-16,21 21 16,-22-21-16,1 21 15,0-21 1,21 22-16,21-22 78,0-22-78,1 1 16,-1 21-1,0 0-15,0-21 0,0 0 0,0 21 16,1-21-16,-1 21 0,0-21 0,0-1 16,0 22-16,0-21 15,1 21-15,-1-21 0,0 0 0,0 21 16,0-21-16,0 0 0,1-1 15,-1 1-15,21 21 0,-21-42 0,0 21 16,1 0-16,20-1 0,-21 1 0,0 0 16,22-21-16,-22 21 15,0-1-15,21 1 0,-21 0 0,1 0 16,-1 0-16,0 0 0,0-1 16,0 1-16,0 0 0,22-21 0,-22 21 15,0-1-15,0 1 0,22 0 0,-22 0 16,21 0-16,0-22 0,-20 22 15,20 0-15,0 0 0,1 0 0,-1-22 16,-21 22-16,21 0 0,-20 0 0,20 0 16,-21 21-16,0-21 0,0-1 15,1 1-15,-22 0 0,21 0 0,0 0 16,-21 0-16,21-1 0,0 1 16,0 0-16,1 0 0,-1-21 15,0 20-15,0 1 0,0-21 0,0 21 16,22 0-16,-22-1 0,0 1 15,0 0-15,0 0 0,22 0 0,-22 0 16,0-1-16,0 1 0,-21 0 0,21 0 16,1 0-16,-1 0 0,0-1 15,0 1-15,0-21 0,0 21 0,1 0 16,-1-22-16,21 22 0,-21-21 16,22 21-16,-22-22 0,0 22 0,0-21 15,0 21-15,22-1 0,-22 1 0,-21-21 16,21 21-16,0 0 0,0-22 15,-21 22-15,21 0 0,1 0 16,-22-22-16,21 22 0,0 0 0,0 0 16,-21 0-16,21 0 0,0-1 15,-21 1-15,22 0 0,-1 0 0,-21 0 16,21 0-16,0-1 0,-21 1 0,21 0 16,-21 0-16,0 0 0,21 0 15,-21-1-15,22 1 0,-22 0 0,0 0 16,0 0-16,21 0 0,-21-1 15,0 1-15,0 0 0,0-21 0,0 21 16,0-1-16,21 1 0,-21-21 16,21 21-16,0 0 0,0-1 15,1 1-15,-1 0 0,0 0 16,0 0-16,0 21 0,-21-21 16,21-1-16,1 22 0,-1-21 0,0 0 15,0 21-15,0-21 0,0 0 0,22 0 16,-22-1-16,0 1 0,0 0 15,0 0-15,1 0 0,20 0 0,-21-1 16,0 1-16,0 0 0,1-21 16,-1 21-16,0-1 0,0 1 0,0 0 15,0 0-15,1 0 0,-1-22 16,0 22-16,0 0 0,-21 0 16,21 21-16,0-21 0,1 0 0,-1-1 15,-21 1-15,21 0 0,0 21 16,0-21-16,0 0 0,1 0 15,-1-1-15,0 1 0,-21 0 16,21 21-16,0-21 0,0 0 16,1 0-16,-1-1 0,0 22 15,0-21-15,0 0 16,0 0-16,1 21 0,-22-21 0,21 21 16,0-21-16,0-1 15,0 22-15,-21-21 0,21 21 16,-21-21-16,22 21 0,-1-21 15,-21 0-15,21 21 0,0 0 0,0-21 16,0-1-16,1 22 16,-1 0-16,0 0 0,-21-21 15,21 21-15,0 0 0,0 0 0,-21-21 16,22 21-16,-1 0 16,-21-21-16,21 21 0,0-21 15,0 21-15,0-21 0,1-1 16,-1 22-16,0 0 0,-21-21 15,21 21-15,-21-21 0,21 21 0,-21-21 32,21 21-32,1 0 15,-1 0 1,0 0 0,0 0-1,0 0-15,0 0 0,1 0 16,-1 0-16,0 0 15,0 0-15,0 0 0,0 0 16,1 0-16,-1 0 16,-21 21-16,21-21 0,0 0 0,0 0 15,0 0-15,1 0 16,-1 21-16,21-21 0,-21 0 0,0 0 16,-21 21-16,22-21 0,-1 0 15,0 22-15,0-22 0,0 21 16,0-21-16,1 21 15,-1 0-15,0 0 16,0-21-16,0 21 16,0-21-16,1 22 0,-1-1 15,0-21-15,0 21 0,0 0 16,0-21-16,1 21 0,-1-21 0,0 21 16,0 1-16,0-22 0,0 21 15,1 0-15,-1-21 0,0 21 0,0 0 16,0-21-16,0 21 0,-21 1 15,22-22-15,-1 21 0,0 0 16,0-21-16,0 21 0,0 0 0,1 0 16,-1-21-16,-21 22 0,42-1 15,0 0-15,-20 0 0,-1 0 16,0 0-16,0 1 0,0-1 0,0 0 16,1 0-16,-1 0 0,21 22 15,0-1-15,-20-21 0,-1 0 16,0 0-16,0 22 0,0-22 15,0 0-15,1 0 0,20 0 0,-21 1 16,0-1-16,0 0 0,1 0 16,-1 0-16,0 0 0,0 1 15,0-1-15,22 21 0,-22-21 16,0 0-16,0 1 0,-21 20 0,21-21 16,-21 0-16,21 0 0,-21 1 15,0-1-15,22 0 0,-22 0 0,21 0 16,-21 22-16,0-22 0,0 0 0,21 0 15,0 0-15,-21 0 0,21 1 16,0-1-16,1 0 0,-22 21 16,21-21-16,21 22 0,-21-22 0,0 0 15,1 0-15,-22 0 0,21 1 16,0-1-16,0 0 0,0 0 0,-21 0 16,21-21-16,-21 21 0,22 1 15,-1-1-15,0 0 0,-21 0 0,21 0 16,0 0-16,0 1 0,1-1 15,-1 0-15,0 0 0,0 21 0,0-20 16,0-1-16,1 21 0,-1-21 16,21 43-16,-21-43 0,-21 0 15,21 21-15,1-20 0,-1-1 0,0 0 16,-21 0-16,21 21 0,0-20 0,0-1 16,1 0-16,-1 0 0,0 21 0,0-20 15,0-1-15,0 0 0,1 0 16,-1 0-16,0 0 0,0 1 15,21 20-15,-42-21 0,22 0 16,-1 0-16,-21 1 0,21-1 0,0 0 16,-21 0-16,21 0 0,0 0 15,1 1-15,-1-1 0,0 0 0,0 0 16,21 21-16,-42-20 0,22-1 16,-1 0-16,0 0 0,0 0 15,0 0-15,0 1 0,22-22 16,-22 21-16,0 0 0,21 0 0,-20 0 15,-1 0-15,0-21 0,21 43 16,-42-22-16,21-21 16,1 21-16,-1-21 0,0 21 0,0 0 15,0-21-15,0 22 0,1-1 0,-1-21 16,0 21-16,0-21 0,0 21 0,-21 0 16,21-21-16,1 21 0,-1 1 0,0-22 15,0 21-15,0 0 16,0 0-16,1-21 0,-1 21 0,0 0 15,0-21-15,0 22 0,0-22 0,-21 21 16,22 0-16,-1-21 0,0 21 0,0-21 16,0 21-16,0-21 0,-21 21 15,22-21-15,-1 22 0,0-1 16,0-21-16,0 0 0,-21 21 0,21 0 16,1-21-16,-22 21 15,21-21-15,0 0 0,-21 21 0,21-21 16,0 22-1,0-22 1,1 0 0,-22 21-16,21-21 0,0 0 15,0 0 1</inkml:trace>
  <inkml:trace contextRef="#ctx0" brushRef="#br0" timeOffset="301.82">12975 5927 0,'-21'0'32,"21"21"46,-21-21-63,21-21 79,0 0-94,-21 21 16,-1-22-16,-20 22 0,21-21 0,-21 21 15,-1-21-15,1 21 0</inkml:trace>
  <inkml:trace contextRef="#ctx0" brushRef="#br0" timeOffset="2756.76">1566 6456 0,'0'0'0,"-21"0"16,0 0-16,0 0 15,0 21 1,-1-21-16,1 0 16,0 21-1,21 0 48,21-21-32,0 0-31,1 0 0,-1 0 16,0 0-16,0 0 0,0 0 15,0 0-15,22 0 0,-22 0 0,21 0 16,1 0-16,-22-21 0,21 21 0,0 0 15,1 0-15,-22 0 0,21 0 16,1 0-16,-1 0 0,0 0 0,1 0 16,-1 0-16,0 0 0,22 0 15,-1 0-15,-20 0 0,20 0 0,1 0 16,-1 0-16,1 0 0,-1-21 16,1 21-16,-1 0 0,1 0 0,-1 0 15,1 0-15,-1 0 0,-21 0 16,1 0-16,-1 0 0,0 0 15,1 0-15,-1 0 0,0 0 0,-20 0 16,20-21-16,0 21 0,1-21 0,-1 21 16,0 0-16,1-21 0,-1 21 15,0-22-15,1 22 0,-1 0 0,21-21 16,-20 0-16,-1 21 0,0 0 0,1 0 16,-1-21-16,0 21 0,1 0 15,20 0-15,-20-21 0,-1 21 0,21-21 16,-20 21-16,20 0 0,-20 0 0,20-22 15,1 22-15,-22 0 0,21 0 16,-20-21-16,-1 21 0,22 0 16,-22 0-16,0-21 0,1 21 0,-1 0 15,0 0-15,-21 0 0,22 0 0,-1-21 16,-21 21-16,22 0 0,-22 0 16,21-21-16,-21 21 0,22-21 0,-1 21 15,-21 0-15,21 0 0,1-22 0,-1 22 16,22 0-16,-22 0 0,0-21 0,22 21 15,-22 0-15,0 0 0,22 0 16,-22-21-16,1 21 0,20 0 0,-21 0 16,1 0-16,20 0 0,-20 0 0,20 0 15,-21 0-15,22-21 16,-1 21-16,-20 0 0,20 0 0,1 0 16,-1 0-16,1 0 0,-22 0 0,22 0 15,-1 0-15,-21 0 0,22 0 0,-22-21 16,22 21-16,-22 0 0,22 0 15,-22 0-15,21 0 0,1 0 0,-22 0 16,22 0-16,-1 0 0,-20 0 0,20 0 16,1 0-16,-22 0 0,21 0 0,-20 0 15,-1 0-15,22 0 0,-22-21 16,0 21-16,1 0 0,-1 0 16,0 0-16,1 0 0,-1 0 0,0 0 0,1 0 15,-22 0-15,21 0 0,0 0 16,1 0-16,-1 0 0,0 0 15,1 0-15,-22 0 0,21 0 0,1 0 16,-1 0-16,-21 0 0,21 0 0,1 0 16,-1 0-16,-21 0 0,22 0 0,-1 0 15,-21 0-15,21 0 0,1 0 16,-1 0-16,-21 0 0,22 0 0,-1 0 16,0 0-16,1 0 0,-1 0 0,0 0 15,1 0-15,-1 0 0,0 0 0,1 0 16,-1 0-16,21 0 0,-20 0 15,20 0-15,-20 0 0,-1 0 0,21 0 16,-20 0-16,-1 0 0,22 0 16,-22 0-16,0 0 0,1 0 0,-1 0 15,0 0-15,1 0 0,-1 0 0,0 0 16,1 0-16,-1 0 0,0 0 16,1 0-16,-1 0 0,0 0 0,1 0 15,20 0-15,-21 0 0,1 0 0,-1 0 16,0 0-16,22 0 0,-22 0 0,1 0 15,-1 0-15,0 0 0,1 0 16,-1 0-16,0 21 0,1-21 0,-1 0 16,0 0-16,1 0 0,-22 0 15,21 0-15,0 0 0,1 0 0,-1 21 16,-21-21-16,22 0 0,-1 0 0,0 0 16,1 0-16,-1 21 0,-21-21 15,21 0-15,1 0 0,-1 0 0,0 0 16,1 0-16,-1 0 0,0 21 0,1-21 15,-1 0-15,-21 0 0,22 0 0,-1 0 16,0 21-16,1-21 0,-1 0 0,0 0 16,1 0-16,-1 0 0,0 22 15,1-22-15,-1 0 0,-21 0 0,21 0 16,1 0-16,-1 0 0,0 0 0,1 0 16,-1 0-16,0 0 0,1 0 0,-22 0 15,21 0-15,1 0 0,-1 0 16,0 0-16,1 0 0,-1 0 15,-21 0-15,21 0 0,1 0 0,-1 0 16,-21 0-16,22 0 0,-1 0 0,0 0 16,-21 0-16,22 0 0,-1 0 0,-21 0 15,22 0-15,-1 0 0,0 0 0,1 0 16,-22 0-16,21 0 0,0 0 16,1 0-16,-22 0 0,21 0 0,1 0 15,-22 0-15,21 0 0,-21 0 16,22 0-16,-22 0 0,21 0 0,-21 0 0,22 0 15,-22 0-15,21 0 0,-21 0 0,22 0 16,-22 0-16,0 0 16,21 0-16,-21 0 0,1 0 0,-1 0 15,0 0-15,0 0 0,0 0 0,22 0 16,-22 0-16,0 0 0,0 0 0,21 0 16,-20 0-16,20 0 0,-21 0 0,21 0 15,-20 0-15,20 21 0,-21-21 16,21 0-16,-20 0 0,-1 0 0,21 0 15,-21 0-15,0 0 0,1 0 0,-1 0 16,0 21-16,0-21 0,0 0 0,0 0 16,1 0-16,-1 0 15,0 0-15,0 0 0,0 0 16,0 0-16,1 0 16,-1 0-1,-42 0 16</inkml:trace>
  <inkml:trace contextRef="#ctx0" brushRef="#br0" timeOffset="5897.24">6943 1439 0,'0'0'0,"0"-21"15,0 0-15,21 0 16,-21 0-16,0 0 16,0-1-16,21 1 15,0 21 1,0-21-16,0 0 31,1 21-15,-1 0 31,0 0-47,0 0 15,0 0 1,-21-21-1,21 21-15,-21-21 16,22 21-16,-22-22 16,0 1-1,0 0-15,0 0 16,0 0-16,0 0 16,0-1-16,0 1 15,0 0-15,0 0 16,0 0-1,0 0 1,0-1-16,0 1 16,0 0-1,0 0-15,0 0 16,-22 21-16,22-21 16,-21 21-16,21-22 15,0 1 1,-21 21-1,0 0 17,0 21-17,21 1 1,0-1-16,-21 0 0,21 0 16,0 0-16,0 22 0,0-1 15,0 0-15,0 1 0,-22-1 0,22 21 16,0-20-16,0-1 0,0 0 0,0 1 15,0-1-15,0-21 0,0 22 16,0-1-16,0-21 0,0 21 0,0-20 16,0-1-16,0 0 0,0 0 0,22 0 15,-22 0-15,0 1 0,0-1 16,0 0 0,0-42 46,0 0-62,0-1 0</inkml:trace>
  <inkml:trace contextRef="#ctx0" brushRef="#br0" timeOffset="6453.9">8128 889 0,'0'0'0,"0"-21"0,0 0 0,0 0 16,0-1-16,0 1 0,0 0 0,0 0 15,0 0-15,0 0 16,0-1-16,0 44 47,0-1-32,0 0-15,0 0 0,0 21 0,0 1 16,0-1-16,0 0 0,0 1 16,0 20-16,0-20 0,0-1 0,0 0 15,0 22-15,0-43 16,0 21-16,0 1 0,0-22 0,0 21 15,0-21-15,0 0 0,0 1 0,0-1 16,0 0-16,0 0 16,0-42 15,0 0-31</inkml:trace>
  <inkml:trace contextRef="#ctx0" brushRef="#br0" timeOffset="6700.75">7599 1037 0,'-43'0'0,"86"0"0,-107 0 0,43 0 16,-21-21-16,21 21 0,-1 0 0,1 0 16,0 0-16,0 0 0,0 0 15,0 0-15,21-21 16,-22 21-16,1 0 15,21-21 32,0 0-15</inkml:trace>
  <inkml:trace contextRef="#ctx0" brushRef="#br0" timeOffset="7042.56">7239 910 0,'-21'0'16,"0"0"-16,-1 0 0,1 0 16,0-21-16,0 21 0,0 0 15,0 0-15,-1 0 0,1 0 16,42 0 15,1 0-31,-1 0 16,21 0-16,0 0 0,1 0 15,-1 0-15,22 0 0,-1 0 16,1 0-16,20 0 0,-20 0 0,20 0 16,-20-21-16,21 21 0,-22 0 15,-21 0-15,22 0 0,-22 0 0,-21-21 16,22 21-16,-22 0 0,0 0 16,-21-21 15,-21 21-16,0 0-15,0 0 0,-1 0 16,1 0-16,0 0 0,0 0 16,-21 0-16,20 0 0,1 0 15</inkml:trace>
  <inkml:trace contextRef="#ctx0" brushRef="#br0" timeOffset="7608.24">7091 804 0,'0'0'0,"-43"0"15,22 0-15,0 0 16,42-21 46,0 21-62,1-21 16,-1 0-16,0 21 0,21-21 16,-21 0-16,1-1 0,20 22 15,-21-21-15,0 0 0,22-21 0,-22 21 16,0-1-16,21 1 0,-21 0 15,1 0-15,-1 0 0,0 0 0,0-1 16,-21 1-16,0 0 0,21 0 16,0 21 15,-21 21-15,22-21-16,-1 21 15,0 0-15,0 1 0,0-1 0,0 0 16,1 0-16,-1 0 0,21 0 15,-21 1-15,22-1 0,-1 21 16,0-21-16,1 0 0,20 1 16,-21-1-16,1 21 0,-1-21 0,0 0 15,1-21-15,-22 22 0,0-22 0,0 21 16,0-21-16,-42 0 31,0 0-31,0 0 0,-21 21 16,-1 0-16</inkml:trace>
  <inkml:trace contextRef="#ctx0" brushRef="#br0" timeOffset="8464.45">7091 1588 0,'-21'0'15,"-1"0"-15,22 21 16,0 0-16,0 0 0,0 0 16,0 22-16,-21-22 0,21 21 0,0-21 15,-21 22-15,21-22 0,0 21 0,-21 0 16,21-20-16,0-1 0,0 21 15,0-21-15,0 0 0,0 1 0,0-1 16,0 0-16,0 0 0,21-21 78,0 0-62,-21-21-16,21 21 0,-21-21 31,22 21-31,-1 0 0,0 0 16,0 0-16,0 0 0,0-21 0,1 21 15,20-22-15,0 22 0,1 0 16,-1-21-16,21 21 0,-20-21 16,20 21-16,22 0 0,-22-21 0,1 21 0,21 0 15,-22 0-15,1-21 0,-22 21 16,21-21-16,-20 21 0,-22 0 15,21 0-15,-21 0 0,1 0 0,-44 0 47,1 0-47,0 0 16,21-22 0,-21 22-1</inkml:trace>
  <inkml:trace contextRef="#ctx0" brushRef="#br0" timeOffset="8765.29">8170 1418 0,'0'21'16,"0"1"0,0-1-16,0 0 15,0 0-15,0 0 0,0 22 0,0-22 16,0 21-16,0-21 0,0 0 0,0 22 16,0-22-16,0 0 0,0 0 15,0 0-15,0 1 0,0-1 0,-21 0 16,21 0-1</inkml:trace>
  <inkml:trace contextRef="#ctx0" brushRef="#br0" timeOffset="9284.34">7324 1461 0,'21'0'31,"0"0"-31,0 0 16,0 0-16,0 0 0,22 0 0,-22 0 16,21 0-16,-21 0 0,1 0 15,20 0-15,-21 0 0,0 0 0,0 0 16,-42 0-1,0 0 1,-21 0-16,21 0 0,-22 0 0,1 0 16,21 0-16,-22 0 0</inkml:trace>
  <inkml:trace contextRef="#ctx0" brushRef="#br0" timeOffset="9456.26">7366 1503 0,'0'0'0,"21"0"0,64 0 16,-43 0-16,-21 0 0,0 0 15,22 0-15,-22 0 0,-42 21 32</inkml:trace>
  <inkml:trace contextRef="#ctx0" brushRef="#br0" timeOffset="9616.17">7366 1736 0,'0'0'0,"21"0"16,0 0-16,22 0 0,-22 0 0,21 0 16,-21 0-16,22 0 0,-22 0 15,21 0-15,-21 0 0,0 0 0,1 0 16</inkml:trace>
  <inkml:trace contextRef="#ctx0" brushRef="#br0" timeOffset="9756.09">7493 1799 0,'0'0'0,"-21"0"0,0 0 16,-1 0-16,22 21 15,22 1 1,-1-22-16,21 0 15,-21 0-15,0 0 0</inkml:trace>
  <inkml:trace contextRef="#ctx0" brushRef="#br0" timeOffset="13484.42">12636 5863 0,'-21'0'0,"0"0"0,21 21 31,0 1-15,0-1-16,21 0 15,0-21-15,1 21 0,-1 0 16,0-21-16,0 21 0,0-21 0,22 22 16,-22-22-16,21 0 0,0 0 15,1 21-15,20-21 0,1 0 0,-1 0 16,1 0-16</inkml:trace>
  <inkml:trace contextRef="#ctx0" brushRef="#br0" timeOffset="17252.2">8657 1080 0,'21'21'0,"0"-21"16,-21 21-16,43-21 0,-22 0 0,0 0 15,0 21-15,22-21 0</inkml:trace>
  <inkml:trace contextRef="#ctx0" brushRef="#br0" timeOffset="17657.98">9123 1143 0,'0'-21'31,"21"21"63,0 0-79,0 0 16,-42 0 32,0 0-47,0 0-16,0 0 0,-1-21 15,1 21-15,0 0 16,0 0-16,0 0 0,0-21 15,-1 21-15,1 0 0,0 0 16,0 0-16,-21 0 0,20-22 0,1 22 16,0 0-16</inkml:trace>
  <inkml:trace contextRef="#ctx0" brushRef="#br0" timeOffset="18696.39">8657 1058 0,'0'0'0,"-21"0"0,0 0 0,0 0 16,21 22 15,21-22-16,0 0-15,0 21 0,0-21 16,22 0-16,-22 0 0,21 0 0,0 0 16,1 0-16,20 0 0,1 0 15,-22 0-15,22 0 0,-1 0 0,1 0 16,-22 0-16,21 0 0,-20 0 0,-1 0 16,22-21-16,-22 21 0,-21 0 15,21 0-15,-20 0 0,-1 0 16,-21-22-1,-21 22 1,-1 0-16,1 0 16,-21-21-16,21 21 0,-22 0 0,1 0 15,0 0-15,-1 0 0,1 0 16,0 0-16,-22 0 0,1 0 0,20 0 16,-20 0-16,-1 0 0,22 0 0,-21 0 15,20 0-15,1 0 0,21 0 16,0 0-16,-1 0 0,1 0 0,0 0 15,0 0-15,0 0 47,0 21-31,-1-21-16,22 22 0,0-1 16,0 0-16,0 0 0,-21-21 15,21 21-15,0 0 0,0 22 16,0-22-16,0 0 0,0 0 0,0 0 15,0 22-15,0-22 0,0 0 0,0 0 16,0 0-16,0 1 0,0-1 16,0 0-16,0 0 0,0 0 0,0 0 15,0 1-15,0-1 16,0 0 0,21-21-1,-21 21 1,0 0 15,22-21-15,-1 0-16,0 0 0,21 0 0,-21 0 15,22-21-15,-1 21 0,22 0 16,-22 0-16,21 0 0,-20 0 0,20-21 16,1 21-16,-1 0 0,1 0 0,-22 0 15,22 0-15,-22 0 0,0 0 16,1-21-16,-1 21 0,-21 0 15,0 0-15,0 0 0,1 0 0,-22-21 16,0-1 15,0 1 1,0 0-17,0 0-15,0 0 0,0 0 16,0-1-16,0 1 15,0 0-15,0 0 0,0 0 0,0 0 16,0-22-16,0 22 0,0-21 0,0 21 16,0-22-16,0 22 0,0-21 15,0 21-15,-22-1 0,22 1 16,0 0-16,-21 21 0,21-21 16,-21 42-1,21 0-15,-21 0 16,21 1-16,0 20 0,0 0 0,0 1 15,0-1-15,-21-21 0,21 21 16,0 1-16,-21-1 0,21-21 0,0 0 16,0 22-16,0-22 0,0 0 0,0 0 15,21-21 1,0 0 0</inkml:trace>
  <inkml:trace contextRef="#ctx0" brushRef="#br0" timeOffset="19329.18">9800 1355 0,'0'0'0,"0"-21"0,0-1 15,0 1-15,0 0 16,21 0-16,0 21 0,-21-21 0,22 0 16,-1-1-16,0 1 0,0 0 0,0 21 15,22-21-15,-22 0 16,0 0-16,0 21 0,0 0 0,0 0 0,1 0 15,-1 0-15,0 0 0,0 21 16,-21 0 0,0 0-16,0 0 15,0 0-15,0 1 0,0-1 16,0 0-16,0 0 16,0 0-16,0 0 0,0 1 15,-21-1-15,0 0 0,0 0 0,-1 0 16,1 0-16,21 1 0,-21-1 15,0-21-15,21 21 0,-21 0 0,21 0 16,0-42 15,-21 0-15,21 0-16,-22 21 0,1-21 16,0-1-16,0 1 0,0 21 15,0-21-15,-1 0 0,1 21 16,0-21-16,0 0 0,0 21 0,0-22 15,-1 22-15,1-21 0,0 21 32,21 21-17,0 1 1,0-1-16,0 0 16</inkml:trace>
  <inkml:trace contextRef="#ctx0" brushRef="#br0" timeOffset="20288.16">9144 931 0,'0'-21'16,"21"21"93,0 0-109,0 0 0,1 0 16,-1 0-16,0 0 16,0 0-16,0 0 0,0 0 0,1 0 15,-1-21-15,0 21 16,-21-21-16,21 21 0,-21-21 0,0 0 15,0-1 1,0 1-16,-21 0 16,0 21-16,0 0 0,-1-21 15,1 21 1,0 0 0,42 0 15,0-21-16,1 21-15,-22-21 16,0-1-16,0 1 16,0 0-16,0 0 15,0 0-15,0 0 0,0-1 16,0 1-16,0 0 0,0 0 16,0 0-16,0 0 31,0 42 16,0 0-47,0 0 0,0 21 0</inkml:trace>
  <inkml:trace contextRef="#ctx0" brushRef="#br0" timeOffset="20964.3">9080 1799 0,'0'-21'31,"-21"21"-15,0 0-1,0 0 1,0 0-16,0 0 16,-1 0-16,1 0 15,42 0 48,1 0-63,-1 0 0,21 0 0,-21 0 15,22 0-15,-1 0 0,-21 0 16,21 0-16,1 0 0,-22 0 0,21-21 16,-21 21-16,1 0 0,-1 0 0,-42 0 31,-1 0-15,-20 21-16,21-21 0,-21 0 0,20 0 15</inkml:trace>
  <inkml:trace contextRef="#ctx0" brushRef="#br0" timeOffset="21145.02">8932 1884 0,'0'0'0,"21"0"15,1 0-15,-1 0 0,0 0 16,21 0-16,-21 0 0,1 0 0,20 0 16,-21 0-16,21 0 0,-20 0 0,-1 0 15,-21-21-15,21 21 16,-42 0-1,0 0-15,-1 0 0,1 0 16,0 0-16</inkml:trace>
  <inkml:trace contextRef="#ctx0" brushRef="#br0" timeOffset="21258.48">9080 1884 0,'22'0'15,"-1"0"-15,0 0 16,0 0-16</inkml:trace>
  <inkml:trace contextRef="#ctx0" brushRef="#br0" timeOffset="30931.87">9313 1164 0,'0'-21'16,"0"0"-16,0 0 0,-21 21 15,0-21-15,21-1 16,-21 22-16,0 0 0,-1 0 0,22-21 16,-21 21-16,0-21 0,0 21 0,0 0 15,0 0-15</inkml:trace>
  <inkml:trace contextRef="#ctx0" brushRef="#br0" timeOffset="31787.89">9059 1016 0,'21'0'32,"1"0"-17,-1 0-15,0 0 16,-21-21 0,21 21-16,-21-21 15,0 0 1,0-1-1,0 1 1,0 0-16,0 0 16,0 0-1,0 0-15,0-1 16,0 1 0,0 0 15,0 0-31,21 21 15,-21-21-15,0 0 16,-21 21 31,0 0-47,0 0 16,0 21-16,-1 0 15,1 0-15,21 0 16,0 0-16,0 1 15,0-1-15,21-21 16,1 0-16,-1 0 16,0 0-16,0 0 0,0 0 15,0 0-15,1-21 0,-1 21 0,0-22 16,0 1-16,0 0 0,-21 0 16,21 0-16,-21 0 0,0-1 15,22 22-15,-22-21 0,0 0 16,0 0-16,-22 21 15,1 0 1,0 0-16,0 0 16,0 0-16,0 0 0,-1 0 31,44 0 0,-1 0-31,0 0 16,0 0-16,-21-21 0,0 0 15,0-1 1,21 22-16,-21-21 0,0 0 0,0 0 16,0 0-16,0-22 0,0 22 15,-21 0-15,0 0 16,0 0-16,0 0 0,-1-1 0,1 1 16,0 0-16,21 0 0,0 0 15,0 0-15,0-1 0,0 1 0,0 0 16,0 0-16,0 42 47,0 0-47,0 0 0</inkml:trace>
  <inkml:trace contextRef="#ctx0" brushRef="#br0" timeOffset="41344.57">2709 5249 0,'0'0'0,"0"22"16,-21-22-16,21 21 16,-21-21-16,21 21 15,-21-21 16,21-21 48,21 21-79,-21-21 15,21-1-15,0 22 0,0 0 16,-21-21-16,22 21 0,-1-21 15,0 21-15,-21-21 0,21 21 0,0-21 16,0 0-16,1 21 0,-1-22 16,0 1-16,0 0 0,0 21 15,0-21-15,1 0 0,-1 21 0,-21-21 16,21-1-16,0 1 16,0 0-16,0 21 0,1-21 0,-1 0 15,0 0-15,0-1 0,0 22 0,0-21 16,1 0-16,-1 0 0,0 21 15,21-21-15,-21 0 0,1-1 0,-1 22 16,0-21-16,21 0 0,-21 0 16,1 21-16,20-21 0,-21 0 0,0-1 15,0 22-15,1-21 0,20 0 0,-21 21 16,0-21-16,0 0 0,1 21 16,-1-21-16,0-1 0,0 22 15,0-21-15,0 0 0,1 21 0,-22-21 16,21 0-16,0 0 0,0 21 15,0-22-15,0 1 0,-21 0 0,22 21 16,-1-21-16,0 0 0,0 21 0,0-21 16,0-1-16,1 22 0,-22-21 15,21 0-15,0 0 0,0 21 0,0-21 16,0 0-16,1-1 0,-1 1 16,0 0-16,0 0 0,0 21 0,0-21 15,1 0-15,20-1 0,-21 22 0,0-21 16,0 0-16,1 21 0,-22-21 15,21 0-15,0 21 0,0-21 16,0-1-16,0 1 0,1 0 16,-22 0-16,21 21 0,0-21 15,0 0-15,-21-1 0,21 1 0,0 0 16,1 0-16,-1 0 0,0 0 0,0 21 16,0-22-16,0 1 0,1 0 15,-1 0-15,0 0 0,21 0 0,-21-1 16,1 1-16,20 0 0,-21 0 15,0 21-15,22-21 0,-22 0 0,0-1 16,21 1-16,-21 0 0,1 0 16,20 0-16,-21 0 0,21-1 0,-20 1 15,20 0-15,-21 0 0,0 0 16,0 0-16,22-1 0,-1-20 16,-21 21-16,0 0 0,1 21 0,-22-21 15,21-1-15,0 22 0,0-21 16,-21 0-16,21 21 0,0-21 0,1 0 15,-1 0-15,0-1 0,0 22 16,0-21-16,0 0 0,1 0 0,-1 21 16,-21-21-16,21 0 0,0-1 0,0 22 15,0-21-15,-21 0 16,22 0-16,-1 21 0,-21-21 0,0 0 16,21-1-16,-21 1 31,21 21-31,-21-21 15,-21 21 17,0 0-17,21 21-15,-21-21 0,-1 0 0,1 0 16,0 21-16,0-21 16,0 22-16,-22-22 0,22 21 0,0-21 15,0 21-15,0-21 0,0 0 16,-1 21-16,1-21 0,0 0 0,0 21 15,0-21-15,0 0 32,21 21-32,21-21 31,0 0-31,0 0 16,0 0-16,22-21 0,-22 0 15,0 21-15,0-21 0,0 21 0,22-21 16,-22 21-16,0-21 0,0 21 15,0 0-15,0-22 0,1 22 16,-22-21-16,21 21 16,-21 21 31,0 1-47,0-1 15,0 21-15,0-21 0,0 0 16,0 22-16,0-1 0,0-21 15,0 22-15,-21-1 0,21-21 0,0 21 16,0-20-16,0 20 0,0-21 0,0 21 16,0-20-16,0-1 0,0 0 15,0 0-15,0 0 0,0 0 16,-22 1-16,1-22 16,0 0-16,0 0 15,0 0-15</inkml:trace>
  <inkml:trace contextRef="#ctx0" brushRef="#br0" timeOffset="42125.64">2222 2942 0,'-21'-21'16,"0"0"-16,0 21 16,0 0-16,0 0 15,-1 0-15,1 0 0,0 21 16,21 0-16,-21 0 0,0 1 16,0-1-16,-1 0 0,1 21 0,21 1 15,0-1-15,-21 0 16,21 1-16,-21-1 0,21 0 0,0 1 15,0-1-15,0 0 0,0 1 0,0-1 16,0-21-16,0 0 0,21 22 16,0-22-16,-21 0 0,21-21 15,1 21-15,-1-21 0,0 0 0,21 0 16,-21 0-16,1 0 0,20 0 16,-21 0-16,21 0 0,-20-21 0,20 0 15,-21 0-15,21-1 0,-20-20 0,20 21 16,-21-21-16,0-1 0,22 1 15,-22 0-15</inkml:trace>
  <inkml:trace contextRef="#ctx0" brushRef="#br0" timeOffset="42413.47">2667 2921 0,'0'0'0,"0"-21"0,0 0 0,0 0 0,0-1 16,0 44 15,0-1-31,0 0 0,0 0 0,-21 0 15,21 22-15,-21-22 0,-1 21 16,22 0-16,0 1 0,-21-1 0,21 22 16,-21-22-16,21 0 0,-21 1 15,21-1-15,0 0 0,0 1 0,0-22 16,0 0-16,0 21 0,0-21 16,0 1-16,21-22 31,0 0-31,0 0 15,1-22-15,-1 1 0,0 0 0,-21 0 16,21 0-16,0 0 0,0-1 16,1-20-16,-1 21 0,0 0 0</inkml:trace>
  <inkml:trace contextRef="#ctx0" brushRef="#br0" timeOffset="42608.36">2857 3196 0,'0'21'16,"0"1"-16,0-1 15,0 0-15,0 0 16,0 21-16,0-20 0,0-1 0,0 0 0,0 0 16,0 0-16,0 0 0,0 1 15,0-1-15,0 0 16,22-21 0,-1 0-1,-21-21-15,0 0 16,0-1-16</inkml:trace>
  <inkml:trace contextRef="#ctx0" brushRef="#br0" timeOffset="42939.18">2984 3027 0,'-21'0'15,"0"0"-15,21 21 16,0 0-1,0 0 1,21-21 15,0 0-31,-21-21 0,22 21 16,-22-21-16,-22 21 31,1 0-31,0 0 16,0 0-16,0 0 0,0 0 15,-1 0-15,1 21 16,21 0-16,0 1 16,21-1-1,1-21-15,-1 0 0,0 0 0,0 0 16,0 21-16</inkml:trace>
  <inkml:trace contextRef="#ctx0" brushRef="#br0" timeOffset="43573.29">3196 3175 0,'0'21'16,"0"0"0,0 1-16,0-1 0,0 0 0,-21 0 15,21 0-15,0 0 0,0 1 16,-21-1-16,21 0 0,0 0 15,0 0-15,0 0 16,-21-21-16,21-21 31,0 0-31,0 0 16,0 0-16,0 0 0,0-1 16,0 1-16,0 0 0,0 0 0,0 0 15,0 0-15,21-1 0,-21 1 16,21 0-16,0 21 0,0-21 0,0 21 15,1 0-15,-1 0 0,0 0 16,0 0-16,0 0 0,0 0 16,1 21-16,-1-21 0,-21 21 0,21 0 15,-21 1-15,0-1 0,0 0 16,0 0-16,0 0 0,0 0 16,0 1-16,0-44 46,0 1-30,0 0-16,0 0 0,0 0 0,0 0 16,0-1-16,0 1 0,21 0 15,0 21-15,-21-21 0,21 0 0,1 21 16,-1 0-16,0 0 0,0 0 16,0 0-16,0 0 0,-21 21 15,0 21-15,0-21 0,0 1 16,0 20-16,0-21 15,0 0-15,0 22 0,0-22 0,0 0 16,0 0-16,0 0 0,-21 0 16,21-42 15,21 0-15</inkml:trace>
  <inkml:trace contextRef="#ctx0" brushRef="#br0" timeOffset="44088">3852 2752 0,'0'0'0,"0"21"32,0 0-17,0 0-15,0 0 0,0 1 0,0-1 16,0 21-16,0-21 0,0 22 15,0-22-15,-21 21 0,21 0 0,-21-20 16,21 20-16,0 0 0,0-21 16,0 1-16,0 20 0,-21-21 0,21 0 15,0 0-15,0 1 0,0-44 63,0 1-63,0 0 0,0 0 15,0 0-15,21 0 0,-21-1 16,21 1-16,0 0 0,-21 0 16,21 0-16,1 21 0,-1 0 0,0-21 15,0 21-15,0 0 0,0 0 16,-21 21-16,22-21 16,-22 21-16,0 0 0,0 0 0,0 0 15,0 1-15,0-1 0,0 0 0,0 0 16,-22 0-16,1 0 15,0 1-15,0-1 0,0 0 0,0 0 16,-1-21-16,1 21 0,0-21 0,0 21 16,0-21-16,0 0 0,-1 0 15,1 0-15,0 0 16,0 0 0</inkml:trace>
  <inkml:trace contextRef="#ctx0" brushRef="#br0" timeOffset="44989.7">1757 4509 0,'0'0'15,"-21"0"-15,-1 0 0,1 0 0,0 21 16,21 0-16,-21 0 0,0 0 15,21 22-15,0-22 0,-21 21 0,-1 0 16,1 22-16,21-22 0,-21 22 16,0-22-16,21 22 0,0-1 15,-21-21-15,21 22 0,0-1 0,0-20 16,0-1-16,0 0 0,0 1 16,21-1-16,0-21 0,21 22 15,-20-22-15,20 0 0,0 0 0,1-21 16,-22 0-16,21 0 0,22 0 15,-22 0-15,0 0 0,1 0 0,-1-21 16,21 0-16,-20-22 0,20 22 16,-20 0-16,-1-21 0,0 21 0,1-22 15,-1 1-15,-21-22 0,0 22 16,0-21-16,1 20 0,-22-20 16,21-1-16,-21 1 0,0-1 0,0 22 15,-21-22-15,-22 22 0,22 0 16,-21 21-16,-1-22 0,1 22 0,0 0 15,-22 21-15,22 0 0,0 0 16,-1 0-16,1 0 0,0 0 0,-1 0 16,1 21-16,0 0 0,-1 0 15,1 1-15,0 20 0,-1-21 0,1 21 16,21 1-16,0-1 0,-1 0 16,1 1-16,0-1 0,21 0 15,0-20-15,0 20 0,0-21 0,0 0 16,0 0-16,0 1 0</inkml:trace>
  <inkml:trace contextRef="#ctx0" brushRef="#br0" timeOffset="45324.61">1736 5101 0,'0'21'15,"0"1"-15,0-1 16,21-21 0,0 0-1,0 0-15,0 0 16,0-21 0,-21-1-16,0 1 15,-21 21 16,0 0-31,0 0 16,21 21 15,21-21 1</inkml:trace>
  <inkml:trace contextRef="#ctx0" brushRef="#br0" timeOffset="45628.43">2032 4932 0,'0'21'16,"0"0"0,0 0-1,21-21 1,0 0-16,0 0 15,1 0 1,-22-21 0,0 0-1,-22 21 1,1 0 0,21 21 15,0 0-16,0 1-15</inkml:trace>
  <inkml:trace contextRef="#ctx0" brushRef="#br0" timeOffset="45936.82">1947 5334 0,'0'0'0,"21"0"15,1 0-15,-1 0 0,0 0 16,0 0-16,21 0 0,-20 0 16,-1-21-16,0 21 0,21-21 15,-21 21-15,1-21 0,-1 21 16,-21-22-16,-21 22 47,-1 0-47,1 0 0,21 22 15,-21-22-15,0 21 0,0 0 16</inkml:trace>
  <inkml:trace contextRef="#ctx0" brushRef="#br0" timeOffset="46228.17">2074 5546 0,'0'21'0,"0"0"16,0 0-16,-21 0 0,21 1 15,0-1-15,0 0 0,0 0 16,0 0-16,0 0 0,0 22 0,-21-22 15,21 21-15,-21-21 0,21 22 0,-21-22 16,21 21-16,0-21 0,-22 1 16,22 20-16,-21-21 0,21 0 0,0 0 15,0-42 32,0 0-47,0 0 0,0 0 16</inkml:trace>
  <inkml:trace contextRef="#ctx0" brushRef="#br0" timeOffset="46580.97">2011 5779 0,'-21'0'0,"21"21"0,-22-21 16,22 21-16,-21-21 15,21 21-15,-21 0 0,0-21 0,21 21 16,0 1-1,0-44 17,0 1-17,21 21-15,0-21 0,0 0 0,1 21 16,-1-21-16,0 21 16,0 0-16,0 0 0,22 0 15,-22 0-15,0 21 0,0 0 16,0-21-16,22 21 0,-22 0 0,0-21 15,0 22-15,0-1 0,0-21 16,1 21-16,-1 0 0,0 0 16,0-21-1,0-21 17,-21 0-32</inkml:trace>
  <inkml:trace contextRef="#ctx0" brushRef="#br0" timeOffset="59756.26">2476 6456 0,'0'0'0,"0"-21"16,0 0-1,-21 21-15,21-22 16,-21 22-16,21-21 0,0 42 47,0 1-32,0-1-15,0 0 0,0 21 0,0-21 16,0 1-16,-21 20 0,21 0 16,0-21-16,0 22 0,0-1 0,0 0 15,0 1-15,-21 20 0,21-20 16,-21-1-16,-1 0 0,22 22 0,0-22 15,-21 22-15,21-22 0,-21 21 0,21-20 16,-21-1-16,21 0 0,0-20 16,0 20-16,0-21 0,0 0 15,0 0-15,0 1 0,0-1 16,0 0-16,0-42 31,0 0-15,21-1-16,-21 1 0,0 0 0,0-21 15,21 21-15,0-22 0,-21 1 0</inkml:trace>
  <inkml:trace contextRef="#ctx0" brushRef="#br0" timeOffset="61077.31">2498 6456 0,'0'-21'0,"0"42"0,-22-42 16,1 21 0,42 0 30,1 0-46,-1 0 16,0 0-16,0 0 0,21 0 16,-20 0-16,-1 0 0,21 0 0,0 0 15,-20 0-15,20 0 0,0 0 16,22 0-16,-22 21 0,22-21 0,-1 0 16,22 0-16,-22 0 0,22 0 15,21 0-15,-22 0 0,22 0 0,-21 0 16,21 0-16,-22 0 0,1 0 0,0 0 15,-1 0-15,-20 0 0,21 0 16,-22 0-16,22 0 0,-43 0 0,22 0 16,-22 0-16,0 0 0,1 0 0,-1 0 15,-21 0-15,0 0 16,0 0-16,1-21 0,-1 21 0,0 0 16,0 0 15,-42 21 0,21 0-31,-21 0 0,21 0 16,0 1-16,-21-1 0,21 21 15,-22-21-15,22 0 0,0 22 0,0-22 16,-21 0-16,0 21 0,21-20 16,-21 20-16,21 0 0,-21-21 15,21 22-15,-21-1 0,-1 0 0,22 1 16,0-1-16,0 0 0,-21 1 15,21-1-15,0 0 0,0 1 0,-21-1 16,21 0-16,0-20 0,0 20 0,0 0 16,0 1-16,0-22 0,0 21 15,0-21-15,0 0 0,0 22 0,0-22 16,0 0-16,0 0 0,0 0 0,0 1 16,0-1-16,0 0 15,-21-21 48,0 0-63,0-21 0,-1 21 15,1 0-15,0 0 0,-21-21 0,21 21 16,-22 0-16,-20 0 0,20 0 0,-20 0 16,-1 0-16,1 0 0,-1 0 0,-20 0 15,-1 0-15,0 0 0,-20 0 16,20 0-16,-21 0 0,21 0 0,1 0 15,-22 0-15,21 0 0,-21 21 0,22-21 16,-1 0-16,0 0 0,1 21 16,20-21-16,-20 0 0,20 0 0,1 0 15,-1 0-15,1 0 0,20 0 16,1 0-16,0 0 0,-1 0 16,1 0-16,21 0 0,-22 0 0,22 0 15,0 0-15,0 0 16,42 0-1,0 0 1,0 0-16,1 0 16,-1 0-16,0 0 15,0 0 1,0 0-16,0 0 47,1 0-32,-1 0-15,0 0 16,0 0-16,0 0 0,22 0 0,-1 0 16,0 0-16,22 0 0,-1 0 0,1 0 15,20 0-15,1 0 0,0 0 16,-1 0-16,1 0 0,0 0 0,-1 0 16,1 0-16,0 0 0,-22 0 0,22 0 15,-43 0-15,22 0 0,-22 0 16,-21 0-16,22 0 0,-22 0 15,-42 0 17,-1 0-17,1 0-15,0 0 0,0 0 0,0 0 16,0 0-16,-22-21 0,22 21 0,0-21 16,0 21-16</inkml:trace>
  <inkml:trace contextRef="#ctx0" brushRef="#br0" timeOffset="61572.82">2011 6604 0,'0'21'16,"0"22"-16,0-22 0,0 21 16,0 0-16,0 1 0,0-1 15,0 0-15,0 22 0,0-22 0,0 22 16,0 20-16,0-20 0,0 21 16,0-22-16,0 22 0,0-22 15,0 22-15,0-22 0,0 1 0,0-22 0,0 22 16,0-1-16,0-20 0,0-1 15,0 0-15,0-21 0,0 1 16,0-1-16,0 0 0,0-42 31,0 0-31,0-1 0,0-20 16,0 0-16,0-1 0,0 1 16</inkml:trace>
  <inkml:trace contextRef="#ctx0" brushRef="#br0" timeOffset="62188.98">2138 6519 0,'0'0'16,"-21"-21"-16,-1 0 0,44 21 47,20 0-47,-21 0 0,21 0 15,22 0-15,-1 0 0,1 0 16,-1 0-16,22 0 0,21 0 0,-21 0 16,20 0-16,1 0 0,21-21 15,0 21-15,0-21 0,0 0 0,0 21 16,0 0-16,-21-22 0,0 22 15,0 0-15,-22-21 0,-20 21 0,-1 0 16,-20 0-16,20 0 0,-42 0 16,22 0-16,-22 0 0,0 0 0,0 0 15,0 0-15,1 0 16,-1 21 0,-21 1-16,0-1 15,0 0-15,0 21 0,0 1 0,0-1 16,-21 0-16,21 1 0,0 20 15,-22-21-15,22 22 0,0-22 16,0 22-16,0-1 0,0 1 0,0-1 16,0-20-16,22 20 0,-22 1 15,0-1-15,0-21 0,0 22 0,0-22 16,0 1-16,0-1 0,-22 0 0,1 1 16,21-22-16,-21 0 0,0 0 0,0 0 15,0 0-15,-1 1 0,1-22 16,0 21-16,0-21 0,0 0 0,0 0 15,-1 0-15,1 21 0,-21-21 0,21 0 16,-22 0-16,1 0 0,-21 0 16,20 0-16,-20 0 0,-22 0 0,22 0 15,-22 0-15,0 0 0,22 0 16,-1 0-16,1 0 0</inkml:trace>
  <inkml:trace contextRef="#ctx0" brushRef="#br0" timeOffset="63240.38">5059 7176 0,'21'-22'0,"0"22"0,0-21 15,0 21-15,-21-21 0,22 21 0,-1-21 16,0 21-16,0-21 0,0 0 16,0 21-16,-21-22 15,0 1-15,-21 21 16,0 0-16,-21 0 16,21 0-16,-1 0 0,-20 0 15,21 21-15,-21 1 0,20-22 0,1 21 16,0 0-16,0-21 0,0 21 0,21 0 15,0 0-15,0 1 16,0-1-16,0 0 0,0 0 16,21-21-16,0 21 0,0 0 15,0 1-15,1-22 16,-1 21-16,0 0 0,0 0 0,0 0 16,-21 0-16,0 1 15,0-1-15,0 0 0,0 0 16,-21-21-16,0 0 15,0 0-15,-22 21 0,22-21 0,0 0 16,-21 0-16,21 0 0,-1 0 0,1 0 16,0 0-16,0 0 0,0 0 15,21-21 1,0 0 0,21 21-1,0 0-15,0-21 16,0 0-16,1 21 0</inkml:trace>
  <inkml:trace contextRef="#ctx0" brushRef="#br0" timeOffset="64152.37">5376 7260 0,'0'-21'16,"0"0"0,0 42 31,0 0-47,0 0 15,0 1-15,0-1 0,0 0 16,0 0-16,0 0 0,0 0 0,0 1 15,0-1-15,0 0 0,0 0 0,0 0 16,0 0-16,21 1 16,1-22-16,-1 0 15,0 0-15,0 0 0,0 0 16,0-22-16,1 1 0,20 0 0,-21 0 16,0 0-16,0 0 15,1-1-15,-22-20 0,0 21 0,0 0 16,21 0-16,-21-1 0,0 1 0,0 0 15,21 21-15,-21 21 32,0 0-17,0 1-15,-21-1 0,21 0 0,-21 0 16,21 21-16,0-20 0,0-1 16,0 0-16,0 0 0,0 0 0,0 0 15,0 1-15,21-1 16,0-21-16,0 0 0,0 0 15,0 0-15,1 0 0,-1-21 16,0-1-16,0 1 0,0 21 0,0-42 16</inkml:trace>
  <inkml:trace contextRef="#ctx0" brushRef="#br0" timeOffset="64608.11">6032 6900 0,'0'0'0,"0"-21"0,0-21 16,0 63 15,0 0-31,-21 0 0,21 1 16,0 20-16,0-21 0,0 21 0,-21 1 15,21-22-15,0 21 0,0 1 0,0-1 16,0 0-16,0-21 0,0 22 16,0-22-16,0 0 0,0 21 15,0-20-15,-21-22 0,21 21 0,-21-21 31,21-21-15,0-1-16,-21 1 16,21 0-16,0-21 0,0 21 0,0-1 15,0 1-15,21 0 0,-21 0 16,21 0-16,0 0 0,0 21 0,0-22 16,1 22-16,20 0 0,-21 0 0,0 0 15,22 0-15,-22 0 0,21 0 0,-21 0 16,0 22-16,22-1 0,-22 0 15,0 0-15,21 0 0,-42 0 16,22 1-16,-22-1 0,0 21 0,0-21 16,0 0-16,-22 1 0,1-1 0,-21 0 15,21 0-15,-22 0 0,1 0 16,21 1-16,-21-22 0,-1 21 0,22 0 16,-21-21-16,21 0 0,-1 0 0,1 0 15,0 0-15,0-21 16</inkml:trace>
  <inkml:trace contextRef="#ctx0" brushRef="#br0" timeOffset="66473.36">3746 445 0,'0'0'0,"22"0"15,-22-22 1,0 1-16,21 0 16,0 0-1,-21 0-15,0 0 0,21-1 16,-21 1-16,0 0 15,0 0-15,0 0 16,0 0-16,0-1 0,-21 22 16,0 0-16,0 0 15,-1 0-15,1 0 0,-21 0 0,21 22 16,-22-22-16,1 42 0,0-21 16,-1 0-16,1 22 0,0-22 15,-1 21-15,22-21 0,-21 22 0,42-22 16,0 0-16,0 21 0,0-21 0,0 1 15,0-1-15,21-21 0,0 21 16,22 0-16,-22-21 0,21 21 0,-21 0 16,22-21-16,-22 22 0,0-1 15,21-21-15,-21 21 0,1 0 0,-1 0 16,0 0-16,-21 1 0,0-1 16,0 0-16,0 0 15,-21 0-15,-22 0 0,22 1 0,-21-1 0,0-21 16,-1 21-16,1-21 15,0 0-15,-1 21 0,1-21 0,0 0 16,20 0-16,-20 0 0,21 0 0,0 0 16,0-21-16,-1 21 0,22-21 15,0 0-15,0-1 16,22 1 0,-1 21-16,0-21 0,0 21 0,0 0 15,0-21-15,22 21 0</inkml:trace>
  <inkml:trace contextRef="#ctx0" brushRef="#br0" timeOffset="66912.12">3810 677 0,'0'22'31,"0"-1"-31,0 0 16,-21 0-16,21 0 0,0 0 15,0 1-15,0-1 0,0 0 0,0 0 16,0 0-16,0 0 0,0 1 16,0-1-16,21-21 15,0 0-15,0 0 0,0 0 16,22 0-16,-22-21 0,0 21 15,0-22-15,0 1 0,-21 0 0,22 0 16,-1 0-16,-21 0 0,21-1 16,-21 1-16,0 0 0,0 0 0,0 0 15,0 0-15,0-1 16,0 44 15,0-1-31,0 0 16,0 0-16,0 0 15,0 0 1,21-21 0,0 0-16</inkml:trace>
  <inkml:trace contextRef="#ctx0" brushRef="#br0" timeOffset="67223.95">4403 593 0,'-22'0'0,"1"0"15,21 21-15,-21 0 0,21 0 16,0 0-16,0 1 0,0-1 16,0 21-16,0-21 0,-21 22 0,21-1 15,0-21-15,0 21 0,0 1 16,0-1-16,-21 0 0,21 1 0,0-1 15,0 0-15,-21 1 0,21-22 0,-22 21 16,22-21-16,-21 1 0,21-1 16,0 0-16,0 0 0,0 0 15,0-42 17,0 0-32,0 0 15,21 0-15,-21-22 0,22 22 0</inkml:trace>
  <inkml:trace contextRef="#ctx0" brushRef="#br0" timeOffset="67492.3">4360 677 0,'0'0'0,"0"-42"16,0 21 0,21 21-16,1 0 0,-1 0 0,0 0 15,21 0-15,-21 0 16,1 0-16,-1 0 0,0 0 0,0 0 15,0 0-15,0 0 0,-21 21 0,0 0 16,0 0-16,0 1 16,-21-1-16,0-21 0,0 21 15,0 0-15,0-21 0,-1 21 0,1-21 16,0 0-16,21 21 0,21-21 47</inkml:trace>
  <inkml:trace contextRef="#ctx0" brushRef="#br0" timeOffset="67804.17">4699 699 0,'42'-22'16,"-21"1"-16,1 0 15,-22 0-15,21 21 0,-21-21 16,0 0 0,-21 21-1,-1 21 1,1-21-16,21 21 16,0 0-16,-21 0 0,21 0 0,-21 1 15,21-1-15,0 0 0,0 0 0,0 0 16,0 0-16,0 1 0,0-1 15,21 0-15,0-21 16,0 0-16,1 0 16,-1 0-16,0 0 0,0 0 0,-21-21 15,21 21-15,0-21 0,-21-1 0</inkml:trace>
  <inkml:trace contextRef="#ctx0" brushRef="#br0" timeOffset="68148.69">5016 572 0,'0'0'0,"22"0"0,-1 0 15,0 0 1,0 0-16,0 21 16,-21 0-16,0 0 0,0 0 15,0 0-15,0 1 16,0-1-16,0 0 0,0 0 15,-21-21-15,21 21 0,0-42 32,0 0-17,0 0-15,0 0 16,0-1-16,0 1 0,0 0 16,0 0-16,0 0 0,0 0 15,21 21 1,0 0-16,1 0 0,-1 0 15,0 0-15,0 0 0,-21 21 16,21 0-16,0 0 0</inkml:trace>
  <inkml:trace contextRef="#ctx0" brushRef="#br0" timeOffset="91336.19">13462 2180 0,'0'0'0,"21"-21"16,-21 0-16,0 0 15,0 0-15,21-1 16,-21 1-16,0 0 16,0 42 15,0 0-31,0 1 0,0-1 16,0 0-16,0 0 0,0 0 0,0 0 15,0 22-15,0-22 0,0 21 0,0 1 16,0-1-16,0 0 0,0 1 0,0-1 15,0-21-15,0 21 0,0-20 16,0 20-16,0-21 0,21 0 0,1-21 16,-1 0-16,-21 21 0,42-21 15,-21 0-15,0 0 0,1-21 16,-1 0-16,0 0 0,0 0 0,21 0 16,-20-1-16,-1-20 0,0 21 0,0-21 15,-21-1-15,21 1 0,0 21 16,-21-22-16,0 22 0,0 0 0,0 0 15,0 0-15,0 0 0,0-1 16,22 22 31,-1 22-47,0-22 0,0 0 16,0 21-1</inkml:trace>
  <inkml:trace contextRef="#ctx0" brushRef="#br0" timeOffset="91672.56">14287 2223 0,'0'-22'15,"0"1"-15,0 42 47,0 1-31,0-1-16,0 21 0,0-21 0,0 22 15,0-1-15,0 21 16,-21 1-16,21-22 0,0 22 0,-21-1 16,21 1-16,0-1 0,0 1 0,0-1 15,-21 1-15,21-1 0,-21 1 0,21-1 16,-21-20-16,21 20 0,0-21 16,0 1-16,-22-1 0,22-21 0,0 22 15,0-22-15,0 0 0,0 0 16,22-21-1,-1 0-15,0-21 16,0 0-16,0 0 0,0-1 16,1 1-16,-22-21 0,21 21 0,-21-22 15,21 1-15</inkml:trace>
  <inkml:trace contextRef="#ctx0" brushRef="#br0" timeOffset="91968.39">14330 2540 0,'0'0'0,"0"-42"0,0-1 0,0 1 15,-21 21-15,21-21 0,-22 20 16,22 1-16,0 0 0,0 0 0,0 0 16,0 0-16,22-1 0,-1 22 0,0 0 15,21-21-15,-21 21 0,1 0 16,20 0-16,-21 0 0,0 21 0,0-21 16,1 22-16,-1-1 0,-21 0 15,0 0-15,0 0 0,0 22 0,0-22 16,-21 21-16,-1-21 0,-20 0 15,21 1-15,0 20 0,-22-21 0,1 0 16,21-21-16,0 21 0,0 1 16,-1-22-16,1 0 0,21 21 0,21-21 31,1 0-31,-1-21 16,21-1-16,-21 22 0,0-21 15</inkml:trace>
  <inkml:trace contextRef="#ctx0" brushRef="#br0" timeOffset="92240.53">14944 2223 0,'0'0'0,"0"-43"16,0 22-16,0 0 16,-22 21-1,1 0-15,0 0 16,0 21-16,0-21 0,21 21 0,-21 0 15,-1 1-15,1 20 0,0-21 16,21 0-16,-21 22 0,21-22 0,0 21 16,-21-21-16,21 0 0,0 22 0,0-22 15,0 0-15,21 0 0,0 0 16,0-21-16,0 22 0,1-22 16,-1 21-16,21-21 0,-21 0 0,22 0 15,-1 0-15,0 0 0,1-21 0,-22-1 16,21 1-16,22 0 0</inkml:trace>
  <inkml:trace contextRef="#ctx0" brushRef="#br0" timeOffset="93889.11">15515 2286 0,'0'0'0,"0"-21"0,0-21 16,-21 42 0,0 0-16,0 0 0,-1 0 0,1 0 15,0 0-15,0 21 0,0-21 16,0 21-16,-1 0 0,22 0 15,-21 0-15,0 1 0,0 20 0,21-21 16,0 0-16,0 0 0,0 1 16,0-1-16,0 0 0,0 0 0,0 0 15,21-21-15,0 0 16,0 0-16,1 0 0,-1 0 16,0 0-16,0 0 0,0-21 0,0 0 15,-21 0-15,22 0 0,-1-1 0,0-20 16,-21 21-16,0 0 0,21 0 15,-21-22-15,21 22 0,-21 0 16,0 0-16,0 0 0,0 42 47,0 0-47,0 0 0,0 0 16,0 0-16,0 1 0,-21-1 0,21 0 15,0 21-15,-21-21 0,21 1 16,0-1-16,0 0 0,0 0 0,0 0 15,0 0-15,0 1 0,21-22 16,0 0-16,0 0 0,1 0 0,-1 0 16,0 0-16,0 0 15,0-22-15,0 1 0,22 0 0,-22 0 16,0 0-16,0 0 0,22-22 0,-22 22 16,0-21-16,0 21 0,0-1 15,0-20-15,1 21 0,-22 0 0,21 0 16,-21-1-16,-21 22 15,-1 0 1,1 22-16,21-1 0,0 0 0,-21 0 16,21 0-16,0 0 0,0 1 0,0-1 15,0 0-15,0 0 0,0 21 16,0-20-16,21-1 0,0 0 0,-21 0 16,0 0-16,0 0 15,0 1 1,-21-22-1,0 0-15,21-22 0,-21 22 16,0 0-16,21-21 0,-21 0 16,21 42-1,0 0 1,0 1-16,0-1 16,21-21-16,-21 21 0,21-21 15,0 0-15,0 0 0,0 0 0,1 0 16,-1 0-16,0 0 0,21 0 15,-21 0-15,22 0 0,-22 0 16,21-21-16,-21 0 0,22-1 0,-22 1 16,0 0-16,21-21 0,-20 21 0,-1-22 15,0 1-15,0 0 0,21-1 16,-20 1-16,-1 0 0,0-22 0,-21 22 16,21-22-16,0 22 0,-21-22 0,0 22 15,0 0-15,0-1 0,0 1 16,0 21-16,0 0 0,0 0 0,0-1 15,0 1-15,-21 21 16,0 21-16,0 1 16,0 20-16,21-21 0,-22 21 0,22 1 15,0-1-15,-21 0 16,21 1-16,-21-1 0,21 0 0,0 1 16,0-1-16,0 0 0,0 1 0,0-1 15,0-21-15,0 22 0,0-22 0,0 21 16,21-21-16,0 0 0,-21 1 15,22-1-15,-1-21 0,0 0 0,0 0 16,21 0-16,1 0 16,-22 0-16,0-21 0,0 21 15,0-22-15,1 1 0,-22 0 0,21 0 16,0 0-16,0 0 0,-21-1 0,0 1 16,21 21-1,-21 21 16,0 1-31,0-1 16,0 0-16,0 0 16,0 0-16,21 0 0,-21 1 15,22-22-15,-1 21 0,0-21 16,0 0-16,0 0 0,0 0 16,1 0-16,-1 0 0,0 0 0,0-21 15,0-1-15,0 22 0,1-21 0,-1-21 16,0 21-16,0 0 0,-21-1 0,21 1 15,0 0 1,-21 0-16,0 0 16,0 42-1,-21 0 1,0 0-16,21 0 0,0 1 16,0-1-16,-21 0 0,21 0 0,-21 0 15,21 0-15,0 1 0,-21-1 0,21 0 16,0-42 31,0 0-32,21-1-15,0 1 0,-21-21 16,21 21-16,0 0 0,0-1 0,1 1 16,-1 0-16,0 0 0,0 0 0,0 0 15,0 21-15,1 0 0,-1-22 16,0 22-16,0 0 0,0 0 15,0 0-15,-21 22 0,0-1 0,22 0 16,-22 0-16,0 0 0,0 0 16,0 1-16,0-1 0,0 0 0,0 0 15,0 0-15,0 0 0,0 1 0,-22-1 16,22 0-16,-21 0 16,0-21-1,21 21-15,0-42 31,21 0-15,0 21-16</inkml:trace>
  <inkml:trace contextRef="#ctx0" brushRef="#br0" timeOffset="94584.71">18013 2180 0,'0'0'0,"-21"-21"16,-1 21 0,1 0-16,0 0 0,0 0 0,0 0 15,-22 21-15,22 0 0,0-21 16,0 22-16,0-1 0,0 0 0,-1 0 16,22 0-16,0 0 0,0 1 15,0-1-15,22-21 16,-1 0-16,0 21 0,0-21 15,0 0-15,0 0 0,1 0 0,-1 0 16,0 0-16,0-21 0,0 0 16,0 21-16,1-22 0,-1 22 0,-21-21 15,21 0-15,0 0 16,0 21-16,-21-21 0,0 42 47,0 0-32,-21 0-15,0 0 0,21 22 16,-21-22-16,0 21 0,21 1 0,-22-1 16,1 0-16,0 1 0,21 20 0,0-21 15,0 1-15,-21 20 0,21-20 16,0 20-16,-21 1 0,21-22 16,0 21-16,0 1 0,0-1 0,0 1 0,0-22 15,0 22-15,-21-1 0,21-20 16,0 20-16,-22-21 0,22 1 15,0-1-15,0 0 0,-21-20 0,21 20 16,0-21-16,-21 0 0,21 0 0,0 1 16,-21-44 15,21 1-31,0 0 0,0 0 16,0 0-16,0-22 0,0 22 0,0-21 15,0 0-15,0-22 0,0 22 0,0-22 16,0 1-16,21-1 0,-21 1 0,21-1 15,0-20-15,1 41 0,-1-20 16,0-1-16,-21 22 0,21-22 16,0 22-16,-21 0 0,21-1 0,-21 1 15,0 21-15,0-21 0,0 20 16,0-20-16,0 21 0,0 0 0,0 0 16,0-22-16,-21 22 0,21 0 0</inkml:trace>
  <inkml:trace contextRef="#ctx0" brushRef="#br0" timeOffset="94924.52">17314 1715 0,'0'0'0,"0"42"16,21-42-1,1 0-15,-1 0 16,0 0-16,0 0 16,-21-21-16,0 0 15,0-1 1,-21 22-16,0 0 15,0 0 1,-1 0-16,1 0 16,0 0-16,21 22 15</inkml:trace>
  <inkml:trace contextRef="#ctx0" brushRef="#br0" timeOffset="95229.34">16446 2011 0,'-21'0'0,"42"0"0,-63 0 15,42 21-15,21-21 16,22 0-1,-22 0-15,0 0 0,0 0 0,21 0 16,-20 0-16,-1 0 0,21 0 16,-21 0-16,0 0 0,1 0 15,-1 0-15,-21-21 32,-21 21-17,-1 0-15,1 0 0,0 0 16</inkml:trace>
  <inkml:trace contextRef="#ctx0" brushRef="#br0" timeOffset="99033.27">5990 720 0,'0'-21'0,"-21"21"16,21 21 31</inkml:trace>
  <inkml:trace contextRef="#ctx0" brushRef="#br0" timeOffset="99775.85">6244 423 0,'0'0'0,"0"-21"0,0 0 16,0 0 0,0 0-16,0 0 0,0-1 15,0 1-15,0 0 16,0 0-16,0 0 0,0 0 16,0-1-16,0 1 15,0 0 1,0 42 31,0 0-32,0 1-15,0-1 16,0 0-16,0 0 0,0 21 0,0-20 16,0 20-16,0-21 0,0 21 15,0 1-15,21-22 0,-21 21 0,21 1 16,-21-1-16,0 0 0,0 22 0,0-22 15,22 22-15,-22-1 16,21 1-16,-21-22 0,21 21 0,-21 1 16,0-1-16,0 1 0,0-22 0,0 22 15,0-1-15,0 1 0,0-1 16,0-20-16,0 20 0,21 1 0,-21-1 16,0-21-16,0 22 0,0-22 0,0 22 15,0-22-15,0 0 0,0 1 16,21-1-16,-21 0 0,0 1 0,0-22 15,0 21-15,0-21 0,0 22 0,0-22 16,0 21-16,0-21 0,0 1 16,0 20-16,0-21 0,0 0 15,0 0-15,0 1 0,0-1 16,21 0-16,-21 0 16,0 0 15,22-21-31,-1 0 31,-21-21-31</inkml:trace>
  <inkml:trace contextRef="#ctx0" brushRef="#br0" timeOffset="100497.62">6562 2815 0,'-22'0'0,"44"0"0,-65 0 0,22 0 0,0 0 16,0 21-16,0-21 0,-1 0 15,22 22-15,-21-22 16,21 21 0,0 0-1,21-21 17,1 0-32,-1 0 0,21 0 0,-21 0 15,0 0-15,22 0 0,-1 0 16,-21 0-16,22 0 0,-1 0 0,0 0 15,1 0-15,20-21 0,-21 21 0,22 0 16,-22 0-16,22 0 0,-1-21 0,22 21 16,-22 0-16,22 0 0,0 0 15,21-22-15,-1 22 0,1 0 0,0 0 16,0 0-16,0 0 0,0-21 16,-1 21-16,1 0 0,0 0 0,0 0 15,0 0-15,21 0 0,-21-21 16,-1 21-16,1 0 0,0 0 0,0 0 15,21 0-15,-21 0 0,21 0 0,-21 0 16,21 0-16,-22 0 0,1-21 0,-21 21 16,21 0-16,-22 0 0,-20 0 15,21 0-15,-1 0 0,-20-21 0,-1 21 16,-20 0-16,20 0 0,-21 0 0,1 0 16,-1 0-16,0 0 0,-20 0 15,20 0-15,-21-21 0,0 21 0,0 0 16,1 0-16,-1 0 0,0 0 15,0-22-15,0 22 16,-21-21 15,0 0-15,0 0 0,0 0-1,0 0-15,0-1 16,0 1-16,0 0 0,0 0 15,0 0-15</inkml:trace>
  <inkml:trace contextRef="#ctx0" brushRef="#br0" timeOffset="101168.57">11155 635 0,'0'0'0,"0"-21"16,0 0-16,0 0 16,0-1-16,0 1 15,0 0 1,0 42 31,0 0-32,0 1-15,0-1 0,0 21 16,0 0-16,0 1 0,0 20 0,0 1 16,0-1-16,0 22 0,0-22 0,0 1 15,0 21-15,0-22 0,21 1 16,-21-1-16,0 22 0,0-22 0,0 1 16,0-1-16,0 1 0,0-1 0,0 1 15,-21-1-15,21 1 0,0-22 16,0 22-16,0-22 0,-21 0 0,21 1 15,0-1-15,0 0 0,0 1 16,0-1-16,0-21 0,0 21 0,0-20 16,0 20-16,0-21 0,0 0 15,0 0-15,0 1 0,0-1 16,0 0 0,-22-21 62,22-21-78,0 0 15</inkml:trace>
  <inkml:trace contextRef="#ctx0" brushRef="#br0" timeOffset="117065.93">15028 4149 0,'21'21'0,"1"-21"15,-1 0-15,0 0 16,0-21-16,-21 0 0,21 21 16,0-22-16,-21 1 0,0 0 0,22 0 15,-22 0-15,0 0 0,0-1 16,0 1-16,0 0 0,0 0 0,-22 0 16,1 0-16,-21-1 15,21 1-15,0 21 0,-1 0 0,1 0 16,0 0-16,-21 0 0,21 0 15,-1 0-15,1 0 0,0 21 0,0 1 16,0-1-16,0 21 0,-1-21 16,1 22-16,0-22 0,0 21 0,21 0 15,0 1-15,0-22 0,-21 21 0,21 1 16,0-22-16,0 21 0,0-21 16,0 0-16,0 1 0,0-1 0,0 0 15,21 0-15,0-21 16,0 0-16,0 0 0,1 0 0,20-21 15,-21 21 1,0-21-16,0 0 0,1-1 0,-1 1 0,0 0 16,21 0-16,-21-21 0,1 20 15,-1-20-15,0 21 0,-21-21 0,21-1 16,0 22-16,-21-21 0,0 21 16,21-1-16,-21 1 0,22 21 0,-22 21 31,0 1-16,0-1-15,0 0 0,0 21 0,0-21 16,0 1-16,0 20 0,0-21 0,0 0 16,0 0-16,21 22 0,-21-22 0,21 0 15,0 0-15,0 0 0,0-21 16,1 22-16,-1-1 0,0-21 0,0 0 16,0 0-16,0 0 0,1 0 15,-1 0-15,0 0 0,0 0 0,0-21 16,0-1-16,1 1 0,-1 0 15,21 0-15,-21-21 0,0 20 0,1-20 16,-1 21-16,0-21 0,0-1 0,0 1 16,0 21-16,1 0 0,-1-1 15,0 1-15,-21 0 0,21 21 16,0 0-16,-21 21 31,0 0-31,0 1 16,21-22-16,-21 21 0,22-21 31,-1-21-15,-21-1-1,0 1 1,0 0-16,0 0 16,-21 21-16,-1 0 15,1 0 1,0 0-16,0 0 0,21 21 0,-21 0 15,0 0-15,21 1 16,-22-1-16,22 0 0,0 0 16,0 0-16,0 22 0,-21-22 0,21 0 15,0 0-15,0 21 0,0-20 0,0-1 16,0 0-16,0 0 0,0 0 16,21 0-16,-21 1 0,22-22 0,-22 21 15,21-21-15,0 0 0,0 0 0,0 0 16,0 0-16,1 0 0,-1 0 0,0 0 15,0 0-15,0 0 0,22-21 16,-22-1-16,0 1 0,0 0 0,21-21 16,-20 21-16,-1-22 0,0 22 0,21-21 15,-21-1-15,1 22 0,-1-21 16,0 21-16,0 0 0,0-1 16,0 1-16,1 21 0,-22-21 15,21 21-15,0 0 16,-21 21-1,0 0-15,0 1 16,21-22 31,-21-22-31,0 1-1,0 0 16,-21 21-15,0 0-16,0 0 16,-1 0-1,1 0-15,21 21 0,-21-21 0,0 21 16,21 1-16,-21-1 0,0 0 0,21 0 16,0 0-16,-22 0 0,1 22 15,21-22-15,0 0 0,0 0 0,0 0 16,0 22-16,0-22 0,0 0 0,0 0 15,0 0-15,0 1 16,21-22-16,1 21 0,-1-21 0,0 0 16,0 0-16,21 0 0,-20 0 15,20 0-15,0 0 0,-21 0 0,22 0 16,-1-21-16,-21-1 0,22 1 16,-22 0-16,21 0 0,-21 0 0,0 0 15,1-1-15,-1 1 0,0-21 0,0 21 16,0 0-16,-21-1 0,0 1 0,0 0 15,0 0-15,0 0 0,0 0 16,0-1-16,0 1 16,-21 21-1,0 21-15,21 1 16,-21-1-16,0 0 0,-1 0 16,22 0-16,0 0 0,0 1 15,-21-1-15,21 0 0,0 0 0,0 0 16,0 0-16,0 1 0,0-1 15,0 0-15,0 0 0,0 0 16,21 0-16,1-21 16,-1 0-16,0 0 0,0 0 15,0 0-15,0 0 0,1 0 0,-1 0 16,21 0-16,-21-21 0,22 21 0,-22-21 16,21 0-16,-21 0 0,22 0 15,-22-1-15,0 1 0,21 0 16,-21 0-16,1 0 0,-1 0 0,0-1 0,-21 1 15,0 0-15,0 0 16,-21 21 0,21 21-1,-21 0-15,-1-21 0,22 21 0,-21 1 16,21-1-16,0 0 0,0 0 0,0 0 16,0 0-16,0 1 0,0-1 15,21 0-15,-21 0 0,22 0 0,-1-21 16,-21 21-16,21 1 0,-21-1 15,21-21-15,-42-21 47,0-1-47,0 22 0,-1-21 16,1 0-16,0 21 16,0-21-16,0 21 15,0 0-15,21 21 16,0 0-1,0 0-15,21 1 16,0-22-16,0 0 0,0 21 0,0-21 16,1 0-16,-1 0 0,21 0 0,-21 0 15,22 0-15,-22 0 0,21 0 16,-21 0-16,22 0 0,-22-21 0,21 21 16,-21-22-16,22 1 0,-22 0 15,0 0-15,0 0 0,0 0 0,0-1 16,1 1-16,-1 0 0,-21 0 15,0 0-15,0 0 0,0-1 0,0 1 16,-21 21 0,21 21-1,0 1 1,0-1-16,0 0 0,0 0 0,21 0 16,-21 0-16,0 1 0,0-1 0,0 0 15,0 0-15,0 0 0,0 0 16,0 1-16,-21-1 15,-1-21-15,1 21 0,0-21 16,0 0-16,21-21 31,21 0-15,0-1-16,0 1 0</inkml:trace>
  <inkml:trace contextRef="#ctx0" brushRef="#br0" timeOffset="117384.75">18859 3747 0,'0'0'16,"0"-22"-16,22 1 0,-22 0 0,21 0 16,-21 0-16,0 0 0,0 42 31,0 0-31,0 21 0,0-21 15,0 22-15,0-22 0,0 21 16,-21 22-16,-1-22 0,22 0 0,-21 22 16,0-22-16,0 1 0,21 20 0,-21-21 15,0-20-15,21 20 0,-22-21 16,22 21-16,-21-20 0,21-1 0,-21-21 16,21 21-16,0-42 31,0 0-16,0-1-15,0 1 0,0 0 0,-21-21 16</inkml:trace>
  <inkml:trace contextRef="#ctx0" brushRef="#br0" timeOffset="118104.36">18542 4022 0,'21'0'16,"21"0"-1,-20 0-15,20 0 0,0 21 0,1-21 16,-1 0-16,0 0 0,22 0 15,-22 0-15,0-21 0,22 0 0,-22 21 16,1-22-16,-1 1 0,0 0 16,-21 0-16,22 0 0,-22 0 15,0-1-15,0-20 0,0 21 0,-21-21 16,22 20-16,-22-20 0,0 21 0,0 0 16,0 0-16,0-1 0,0 1 15,-22 21-15,1 0 0,0 21 16,0-21-16,21 43 0,-21-22 15,0 21-15,-1-21 0,22 22 16,-21-1-16,0 0 0,0 1 16,21-1-16,-21 22 0,21-22 0,-21 0 15,21 22-15,0-22 0,0-21 0,-22 22 16,22-1-16,0-21 0,0 0 16,-21 0-16,21 1 0,0-1 15,0-42 1,0-1-1,21 1-15,1-21 0,-22 21 16,21 0-16,0-1 0,0-20 0,0 21 16,0 0-16,1 0 0,-22-1 0,21 22 15,0 0-15,-21-21 0,21 21 16,-21 21 0,0 1-16,0-1 0,0 0 0,0 0 15,0 21-15,0-20 0,0-1 16,0 0-16,0 0 0,21-21 15,0 21-15,1 0 0,-1 1 16,21-22-16,-21 0 0,0 0 0,22 0 16,-22 0-16,21 0 0,1 0 15,-22 0-15,21-22 0,0 1 0,-20 0 16,-1 0-16,21 0 0,-21 0 0,0-22 16,1 1-16,-1 21 0,-21-22 15,0 1-15,0 21 0,0 0 0,0 0 16,0-1-16,-21 44 15,21-1-15,-22 0 16,1 0-16,0 21 0,0-20 16,21 20-16,0 0 0,-21-21 0,21 22 15,0-22-15,0 0 0,0 0 0,0 0 16,21 1-16,0-1 16,21-21-16,-20 0 0,-1 0 0,0 0 15,21 0-15,-21 0 0,22-21 0,-1-1 16</inkml:trace>
  <inkml:trace contextRef="#ctx0" brushRef="#br0" timeOffset="118941.65">20934 3810 0,'21'0'15,"-21"42"1,0 1-16,0-22 0,0 0 16,0 0-16,0 22 0,-21-22 15,21 0-15,-21 21 0,21-21 0,-22 1 16,22-1-16,0 0 0,0 0 0,-21 0 15,21-42 17,0 0-17,0 0-15,0-22 0,0 22 16,21 0-16,-21-21 0,22 21 16,-1-22-16,0 22 0,0-21 0,0 21 15,0-1-15,1 22 0,-1-21 0,0 21 16,0 0-16,0 0 0,0 0 15,1 21-15,-1-21 0,-21 22 0,0 20 16,21-21-16,-21 0 0,0 22 16,0-22-16,0 21 0,0-21 0,0 22 15,0-22-15,0 0 0,0 0 16,0 0-16,0 0 0,-21-21 31,21-21-15,0 0-16,0 0 0,0 0 0,0 0 15,0-1-15,21-20 0,0 21 0,0-21 16,0 20-16,1-20 0,-1 21 16,21 0-16,-21-22 0,0 43 0,22-21 15,-22 21-15,0 0 0,0 0 0,0 0 16,1 21-16,-22 1 0,21-1 16,-21 0-16,21 0 0,-21 21 0,0-20 15,0 20-15,0-21 0,0 0 0,0 22 16,0-22-16,0 0 0,0 0 15,-21 0-15,21 0 16,-21-21-16,21-21 31,0 0-31,21 0 16,0 0-16</inkml:trace>
  <inkml:trace contextRef="#ctx0" brushRef="#br0" timeOffset="119292.95">21844 3895 0,'21'-21'47,"0"21"-47,0 0 0,1 0 16,-1-22-16,0 22 0,21 0 0,-21-21 16,1 21-16,-1-21 0,0 21 15,0-21-15,-21 0 0,0 0 16,0-1-16,-21 22 31,0 0-31,-22 22 0,22-1 0,0 0 16,-21 0-16,21 21 0,-1-20 15,1-1-15,21 21 0,0-21 16,0 0-16,0 22 0,0-22 0,0 0 16,0 0-16,0 0 0,21-21 0,1 22 15,-1-22-15,-21 21 0,21-21 0,0 0 16,0 0-16,0 21 0,1-21 15,-1 0-15,0 0 0,0 0 16,21 0-16,-20-21 0,-1 0 0,0 21 16,21-22-16,-21-20 0,22 21 15</inkml:trace>
  <inkml:trace contextRef="#ctx0" brushRef="#br0" timeOffset="119581.29">22839 3344 0,'0'0'0,"0"-42"0,0 21 0,-21 21 32,-1 21-32,-20 0 0,21 22 0,0-1 15,0 0-15,-1 1 0,-20 20 0,21-21 16,0 22-16,0-22 0,-1 1 16,1 20-16,21-21 0,-21 1 0,21 20 15,-21-20-15,21-1 0,-21 0 0,21 1 16,0-1-16,0-21 15,0 0-15,0 0 0,0 1 0,0-1 16,21-21 0,0-21-1,0-1-15,22-20 16,-22 21-16,0-21 0,21-1 0,-21 1 16,22-22-16</inkml:trace>
  <inkml:trace contextRef="#ctx0" brushRef="#br0" timeOffset="120341.04">23177 3281 0,'0'0'0,"0"-21"0,-21 21 16,0 0-1,0 0-15,0 42 0,21-21 16,-21 22-16,-1-22 0,1 42 0,0-20 16,0-1-16,0 0 0,21 22 0,-21-22 15,21 22-15,-22-22 0,22 0 16,0 22-16,-21-22 0,21 0 0,-21 1 15,21-1-15,-21 0 0,21-20 0,0 20 16,0-21-16,0 0 16,0 0-16,0-42 15,0 0-15,0 0 16,21 0-16,0 0 0,-21-1 16,21-20-16,1 21 0,-22-21 15,21 20-15,0-20 0,-21 21 0,21 0 16,0-22-16,-21 22 0,21 21 0,-21-21 15,22 0-15,-1 21 16,0 0-16,-21 21 16,0 0-16,0 0 0,0 1 15,0-1-15,0 0 0,0 0 16,0 21-16,0-20 0,0-1 0,0 0 16,0 0-16,21 0 0,-21 0 0,21 1 15,0-1 1,1-21-16,-1 0 0,0 0 0,0 0 0,0 0 15,0 0-15,1 0 0,-1-21 16,0 21-16,21-22 0,-21 1 0,1 0 16,-1 0-16,0-21 0,0 20 15,-21 1-15,21 0 0,0 0 0,-21 0 16,0 42 15,-21 0-31,0 0 0,0 0 16,0 1-16,21-1 0,0 0 0,-21 0 15,21 0-15,0 0 0,0 1 16,0-1-16,0 0 0,0 0 16,21-21-16,0 0 15,21 0-15,-21 0 0,1 0 0,-1 0 16,21 0-16,-21-21 0,0 21 16,1-21-16,-1 0 0,0-1 0,0 1 15,0 0-15,-21 0 0,0 0 0,0 0 16,0-22-16,0 22 0,0 0 15,0 0-15,-21 0 0,0 21 0,0-22 16,0 22-16,-1 0 0,1 0 0,0 0 16,0 0-16,0 0 0,0 22 0,-1-22 15,1 21-15,0 0 0,21 0 16,0 0-16,0 0 0,0 1 0,0-1 16,21-21-16,0 21 0,22 0 0,-1-21 15</inkml:trace>
  <inkml:trace contextRef="#ctx0" brushRef="#br0" timeOffset="121092.62">24363 3895 0,'0'0'0,"0"-21"0,0-1 0,0 1 0,0 0 16,0 0-16,0 0 15,-21 21-15,-1 0 0,1 0 16,0 0-16,0 21 0,0 0 0,0 0 15,-1 0-15,-20 1 0,21 20 16,0-21-16,0 21 0,-1 1 16,1-22-16,21 21 0,-21-21 0,21 22 15,0-22-15,0 0 0,0 0 0,0 0 16,21-21-16,0 22 0,1-22 16,-1 0-16,0 0 0,0 0 15,0 0-15,0-22 0,1 1 0,20 21 16,-21-42-16,0 21 0,0 0 0,1-22 15,-1 1-15,0 0 0,0-1 16,0 1-16,22-22 0,-22 22 0,0-21 16,21-1-16,-21 22 0,1-22 15,-1 22-15,-21 0 0,0-1 16,0 1-16,0 21 0,0 0 0,0-1 16,-21 44-1,-1-1-15,1 0 0,0 0 16,0 21-16,0 1 0,0-1 0,-1 0 15,1 1-15,0-1 0,0 0 0,21 1 16,0-1-16,0 0 0,0 1 16,-21-1-16,21 0 0,0 1 0,0-1 15,0-21-15,0 22 0,21-22 0,-21 0 16,21 0-16,0 0 0,0-21 16,1 0-16,-1 0 0,21 0 0,0 0 15,-20 0-15,20 0 0,0 0 16,22-21-16,-22 0 0,0 0 0,1 0 15,-22-22-15,21 22 0,-21 0 16,1-21-16,-1 20 0,-21 1 0,0 0 16,0 0-16,-21 21 15,-1 0-15,1 0 0,-21 0 16,21 0-16,0 21 0,-1 0 0,22 0 16,0 1-16,0-1 0,0 0 0,0 0 15,0 0-15,0 0 0,0 1 0,0-1 16,0 0-16,0 0 0,22 0 15,-22 0-15,0 1 16,0-1-16,0 0 0,-22-21 16,1 0-1,0 0-15,0 0 0,0 0 16,0 0-16,-1 0 0,1 0 0,0 0 16,0-21-16,-21 0 0,20-1 0,-20 1 15,0-21-15</inkml:trace>
  <inkml:trace contextRef="#ctx0" brushRef="#br0" timeOffset="121348.5">22542 3620 0,'0'0'0,"-42"0"0,-21 0 15,41 0-15,1 0 0,0 0 0,42 0 31,22 0-31,-1 0 0,0 0 0,1 0 16,20 0-16,1 0 0,-1 0 0,1 0 16,-1 0-16,-21 0 0,1 0 15,-1 0-15,-21 0 0,0 0 0,1 0 16,-44 0 0,-20 21-16,21-21 15,-21 21-15,-1-21 0</inkml:trace>
  <inkml:trace contextRef="#ctx0" brushRef="#br0" timeOffset="122912.39">16023 5144 0,'0'42'16,"0"-21"-16,-21 0 15,21 0-15,-21 1 16,21 20-16,0-21 0,-21 21 0,-1-20 15,22-1-15,0 0 0,-21 0 0,0 0 16,21 0-16,-21-21 0,21 22 0,0-44 47,0 1-47,21 21 0,0-21 0,0 0 16,1 0-16,-1 0 0,0-1 0,0 1 15,0 0-15,-21 0 0,21 0 16,1 0-16,-1 21 31,-21 21-31,0 0 0,0 0 16,0 0-16,0 0 0,0 1 0,0 20 15,21-21-15,-21 0 0,0 0 0,0 1 16,21-1-16,0 0 0,0-21 0,1 21 16,-1-21-16,0 0 0,0 0 15,0 0-15,22 0 0,-22-21 0,21 21 16,0-21-16,-20 0 0,20-1 0,-21 1 15,21 0-15,-20 0 0,-1 0 16,21-22-16,-21 22 0,22-85 16,-43 64-16,21 21 15,-21-21-15,0 20 0,0 1 16,-21 42 0,-1 1-16,22-1 15,-21 0-15,0 0 0,21 21 0,-21-20 16,21 20-16,-21-21 0,21 0 0,0 22 15,0-22-15,0 0 0,0 0 16,0 0-16,0 0 0,0 1 0,0-1 16,21-21-16,0 0 0,0 0 15,0 0-15,22 0 0,-1 0 0,-21 0 16,22-21-16,-1 21 0,-21-22 16,21 1-16,1-21 0,-22 21 15,21 0-15,-21-22 0,1 1 0,20 0 16,-21-1-16,-21 1 0,21-22 0,-21 22 15,21-21-15,-21 20 0,0-20 16,0 20-16,0 22 0,0 0 0,0 0 16,-21 21-16,21 21 15,0 0-15,-21 0 0,0 22 16,0-1-16,21 0 0,-21 1 0,21 20 16,0-20-16,-22-1 0,1 0 0,21 1 15,0-1-15,0-21 0,-21 21 16,21-20-16,-21-1 0,21 21 15,-21-42-15,21 21 0,0 0 0,21-42 47,0 0-47,0 0 0,0 0 16,1 0-16,-22-1 0,21 22 0,0-21 16,0 0-16,-21 0 0,21 0 0,0 21 15,-21 21 1,22 0-1,-22 0-15,0 0 0,0 1 16,0-1-16,0 0 0,21 0 0,-21 0 16,0 0-16,0 1 15,21-1-15,0-21 16,0 0-16,0 0 0,1 0 16,-1-21-16,0-1 0,0 22 15,0-21-15,0 0 0,-21 0 16,22 0-16,-1 0 0,-21-1 0,0 1 15,0 0-15,0 0 0,0 42 47,0 0-47,0 0 0,0 1 16,0-1-16,0 0 0,0 0 16,0 0-1,0-42 32,0 0-47,0 0 16,0 0-16,0-1 0,0 1 0</inkml:trace>
  <inkml:trace contextRef="#ctx0" brushRef="#br0" timeOffset="123041.32">17526 5122 0,'0'-21'0,"0"42"15,0-63-15,-21 42 31,21 21-15,0 0 0,21-21-1</inkml:trace>
  <inkml:trace contextRef="#ctx0" brushRef="#br0" timeOffset="123305.17">17801 5165 0,'-21'0'0,"0"0"16,0 0-16,-1 0 0,1 0 15,0 21-15,0-21 0,0 21 0,0 0 16,-1 0-16,22 1 0,-21 20 16,21-21-16,-21 0 0,21 0 0,0 1 15,0 20-15,0-21 0,0 0 0,0 0 16,0 1-16,21-1 0,0 0 15,22-21-15,-22 0 16,0 0-16,21 0 0,-20 0 0,20 0 16,-21 0-16,21-21 0,-20 0 0,20-1 15,-21 1-15,21 0 0,-20 0 0</inkml:trace>
  <inkml:trace contextRef="#ctx0" brushRef="#br0" timeOffset="123749.91">18246 4741 0,'0'-21'16,"0"42"-16,-22-42 0,1 21 0,0 21 16,0 22-16,0-22 0,0 21 0,-1 1 15,1-1-15,0 0 0,0 22 16,21-22-16,-21 0 0,21 1 0,-21 20 16,21-42-16,0 22 0,0-1 0,0 0 15,0-20-15,0 20 0,0-21 0,0 0 16,0 0-16,0 1 0,0-1 15,21-21 17,-21-21-32,21-1 0,-21 1 15,0 0-15,21 0 0,0 0 16,-21 0-16,21-22 0,1 22 0,-1 0 16,0-21-16,0 20 0,0 1 0,0 0 15,1 0-15,-1 0 0,0 21 0,0 0 16,0 0-16,0 0 0,-21 21 15,0 0-15,22 0 0,-22 0 0,0 1 16,0-1-16,0 0 0,0 0 16,0 21-16,0-20 0,0-1 0,0 0 15,-22 0-15,22 0 0,-21-21 16,21 21-16,0 1 0,0-1 16,21-21-1,1 0-15,-1 0 16,0 0-16,0-21 0,21-1 0,-20 1 15,20 0-15</inkml:trace>
  <inkml:trace contextRef="#ctx0" brushRef="#br0" timeOffset="123960.8">18986 5165 0,'22'0'16,"-22"21"-1,0 0-15,0 0 16,0 0-16,0 1 0,0 20 15,0-21-15,0 0 0,-22 0 0,22 1 16,0-1-16,-21-21 0,21 21 0,0 0 16,0 0-16,0 0 0,21-21 47,1-21-47</inkml:trace>
  <inkml:trace contextRef="#ctx0" brushRef="#br0" timeOffset="124288.13">19452 5207 0,'0'0'0,"21"-21"0,0 0 15,-21 0 1,-21 21 0,0 0-16,-21 0 0,21 21 15,-1-21-15,-20 21 0,21 0 0,0 0 16,0-21-16,-1 21 0,22 1 15,0-1-15,0 0 0,0 0 16,22-21-16,-1 0 0,0 21 16,0-21-16,0 0 0,0 21 0,1-21 15,-1 22-15,0-22 16,0 21-16,-21 0 0,0 0 16,0 0-1,-21-21-15,0 0 0,0 0 16,-1 0-16,1 0 0,0 0 0,0 0 15,21-21 1,0 0 0,0 0-16,0 0 0</inkml:trace>
  <inkml:trace contextRef="#ctx0" brushRef="#br0" timeOffset="124457.03">18986 4911 0,'-42'-21'16,"21"21"-16,21-22 0,-21 22 16,42 0 31</inkml:trace>
  <inkml:trace contextRef="#ctx0" brushRef="#br0" timeOffset="124908.29">20426 5059 0,'0'0'0,"21"-21"0,64-22 16,-64 43-16,0 0 15,0 0-15,0 0 0,0 22 16,-21-1-16,0 0 0,0 21 0,0 1 15,0-1-15,0 0 0,0 1 0,0 20 16,0-21-16,-21 22 0,0 21 16,0-22-16,0 22 0,0-22 0,-1 22 15,1 0-15,-21-22 0,21 22 0,0-1 16,-1 1-16,1-21 0,0 20 0,0 1 16,21-22-16,0 1 0,0-22 15,0 1-15,0-1 0,0 0 0,0-21 16,0 1-16,21-22 15,0 0-15,-21-22 16,0 1-16,0 0 0,0-21 0,21-1 16,-21-20-16,22 21 0</inkml:trace>
  <inkml:trace contextRef="#ctx0" brushRef="#br0" timeOffset="125168.14">20489 5440 0,'0'0'0,"21"-148"16,-21 105-16,22 1 15,-1 0-15,0 21 0,0-22 16,21 22-16,1 0 0,-1 0 0,0 21 16,1 0-16,-1 0 0,0 0 15,1 21-15,-22 0 0,21 0 0,-21 22 16,-21-22-16,0 0 0,0 21 0,0-21 16,0 22-16,-42-22 0,21 0 0,-21 0 15,20 0-15,-20 1 0,0-1 16,21-21-16,-1 21 0,-20-21 0,21 0 15,42-21 17,0 0-32,0 21 0,1-22 15</inkml:trace>
  <inkml:trace contextRef="#ctx0" brushRef="#br0" timeOffset="125512.96">21124 5228 0,'0'0'0,"0"-21"0,0 0 15,0 0-15,21 0 16,-21-1-16,22 22 0,-22-21 16,21 0-16,0 0 0,0 21 15,0 0-15,0 0 0,1 0 16,-22 21-16,21 0 0,0 0 0,0 1 16,-21 20-16,0-21 0,0 21 0,0 1 15,0-22-15,0 21 16,0-21-16,0 22 0,0-22 0,0 0 15,0 0-15,0 0 0,-21-21 16,0 0 0,21-21-16,0 0 0,0 0 15,0 0-15,0 0 0,0-1 16,0-20-16,21 21 0,0 0 0,0-22 16,-21 22-16,21 0 0,1-21 0,-1 21 15,0-1-15,0 1 16,0 0-16,0 21 0,1 0 0,20 0 0,-21 0 15,0 0-15,0 0 0,1 0 0,-1 21 16</inkml:trace>
  <inkml:trace contextRef="#ctx0" brushRef="#br0" timeOffset="125816.78">21780 5313 0,'22'-21'16,"-1"0"-1,0 21-15,-21-22 0,21 1 0,0 0 16,0 0-16,1 0 0,-22 0 16,0-1-16,21 1 0,-21 0 0,-21 21 31,-1 0-31,1 21 0,-21 0 16,21 1-16,0-1 0,-1 0 0,1 0 15,0 0-15,0 22 0,0-22 0,21 0 16,0 0-16,0 0 0,0 0 15,0 1-15,0-1 0,21-21 0,0 21 16,0-21-16,0 0 0,22 0 0,-22 0 16,21 0-16,1 0 0,-22 0 0,21 0 15,0 0-15,1-21 0,-1 0 16,0-1-16,22 22 0</inkml:trace>
  <inkml:trace contextRef="#ctx0" brushRef="#br0" timeOffset="126116.61">22394 5080 0,'0'0'0,"-21"0"0,0-21 0,0 21 0,0 0 16,-1 0-16,1 0 0,0 0 0,0 21 16,0 0-16,0-21 0,-1 21 15,22 1-15,-21-1 0,21 0 16,0 0-16,0 0 0,0 0 0,21-21 16,1 22-16,-1-22 0,0 21 15,0 0-15,21-21 0,-20 21 0,-1 0 16,0-21-16,-21 21 0,0 1 15,0-1-15,-21-21 16,0 0 0,-1 0-16,1 0 0,0 0 0,0 0 15,0 0-15,0 0 0,-1 0 0,1 0 16,0 0-16,42 0 31,0 0-31,1 0 0,-1-21 16,0 21-16,21 0 0,-21-22 0</inkml:trace>
  <inkml:trace contextRef="#ctx0" brushRef="#br0" timeOffset="126445.42">22754 5228 0,'-21'0'16,"0"0"-16,0 0 0,-1 0 15,44 0 16,-1 0-31,0 0 0,0-21 0,0 21 16,0 0-16,1 0 0,-1-21 0,0 21 16,0-21-16,0 0 0,-21-1 15,0 1-15,-21 21 16,0-21-16,0 21 16,0 0-16,-22 0 0,22 0 0,-21 21 0,21 0 15,-22 1-15,1-1 0,21 0 16,0 0-16,-1 0 0,1 0 15,21 1-15,0-1 0,0 0 0,0 0 16,0 0-16,21 0 0,1-21 0,-1 22 16,0-22-16,21 0 0,1 0 15,-1 0-15,-21 0 0,21 0 0,1 0 16,-1-22-16,-21 1 0,22 21 0</inkml:trace>
  <inkml:trace contextRef="#ctx0" brushRef="#br0" timeOffset="126832.72">23199 5144 0,'0'0'0,"0"21"32,-22-21-32,1 21 15,21 0-15,-21 0 0,21 0 0,0 1 16,-21-1-16,0 0 0,21 0 0,-21 0 16,21 0-16,0 1 0,0-1 31,0-42-16,0-1 1,0 1-16,0 0 0,21 0 16,0 0-16,0 0 0,0-1 15,0-20-15,1 21 0,-1 0 0,0-22 16,0 22-16,0 0 0,0 21 0,1 0 16,-1 0-16,0 0 15,-21 21-15,0 0 16,0 1-16,0-1 0,0 21 0,0-21 15,0 0-15,0 1 0,0-1 16,0 0-16,-21-21 0,21 21 0,0 0 16,-21-21-16,42 0 47,-21-21-47,21 21 0</inkml:trace>
  <inkml:trace contextRef="#ctx0" brushRef="#br0" timeOffset="127100.57">23918 4720 0,'0'0'0,"-21"0"16,0 21-16,0 1 16,21-1-16,-21 0 0,-1 21 0,1 1 15,0-1-15,0 0 0,21 1 0,-21-1 16,0 0-16,21 1 0,0-1 0,-22 0 15,22 1-15,-21-22 0,21 21 16,0-21-16,0 22 0,0-22 16,0 0-16,0 0 0,0 0 0,0 0 15,21-21-15,1 0 16,-1 0-16,0 0 0,0 0 16,0-21-16,0 0 0,1 21 0,-22-21 15,0 0-15,0 0 0,0-22 0</inkml:trace>
  <inkml:trace contextRef="#ctx0" brushRef="#br0" timeOffset="127256.48">23685 5165 0,'-21'0'16,"42"0"-16,-42-21 15,42 21 1,1 0-16,-1 0 0,21 0 16,-21 0-16,22 0 0,-1-22 0,0 22 15,1 0-15,-22 0 0,21 0 0,0 0 16,-20 0-16,-1 0 0,0 0 15</inkml:trace>
  <inkml:trace contextRef="#ctx0" brushRef="#br0" timeOffset="127808.33">17441 6943 0,'0'0'0,"-21"0"15,21 21 17,-21 0-32,21 0 0,-21 0 0,0 1 15,21-1-15,-22 0 0,1 21 0,21-21 16,0 1-16,-21-1 0,21 0 15,-21 0-15,21 0 0,0 0 16,21-42 0,0 0-1,-21 0-15,0 0 0,0 0 0,21-1 16</inkml:trace>
  <inkml:trace contextRef="#ctx0" brushRef="#br0" timeOffset="128101.16">17399 6689 0,'-21'0'16,"-43"0"0,43 0-16,0 0 0,0 21 0,0 0 0,-1-21 15,22 21-15,-21-21 0,42 0 32,1 0-32,-1 0 0,0 0 0,0 0 15,21-21-15,-20 21 0,-1-21 0,0 0 16,-21 0-16,0-1 15,0 1-15,-21 21 16,0 0-16,-1 0 0,1 0 16,-21 0-16,21 0 0,0 21 0,-1 1 15,1-1-15,21 0 0,-21 0 16,21 0-16,0 0 0,0 1 0,21-1 16,0 0-16,1 0 0,-1-21 0,0 21 15,21 0-15,-21-21 0,1 0 0</inkml:trace>
  <inkml:trace contextRef="#ctx0" brushRef="#br0" timeOffset="128481.94">17780 6900 0,'0'22'16,"0"-1"0,-21 0-16,0 0 0,21 0 15,0 0-15,0 1 0,0-1 16,-22 0-16,22 0 15,0 0-15,0 0 0,-21-21 32,21-21-17,0 0-15,0 0 16,0 0-16,21 0 16,1-1-16,-1 1 0,0-21 0,0 21 15,0 0-15,22-1 0,-22 1 16,21 21-16,-21 0 0,0 0 0,22 0 15,-22 0-15,21 0 0,-21 21 16,1 1-16,-1-1 0,-21 0 0,0 0 16,0 0-16,0 0 0,0 1 0,0-1 15,-21 0-15,21 0 0,-22 0 0,1 0 16,21 1-16,0-44 31,43 22-31,-22-21 16</inkml:trace>
  <inkml:trace contextRef="#ctx0" brushRef="#br0" timeOffset="129688.74">19516 6646 0,'21'0'0,"-42"0"0,63-21 0,-21 0 16,21 0-16,-20 0 0,-1 0 0,0-22 15,0 22-15,0-21 0,22 21 0,-22-22 16,0 22-16,0-21 0,0 21 16,0-22-16,-21 22 0,0 0 0,0 0 15,0 0-15,-21 21 0,-21 0 16,0 0-16,-1 0 0,-20 0 0,-1 0 16,1 21-16,20 0 0,-20 0 15,-1 0-15,22 22 0,-21-22 0,41 0 16,-20 21-16,21-21 0,21 22 0,0-22 15,0 21-15,0-21 0,0 22 0,21-22 16,21 21-16,-20 1 0,-1-22 16,0 21-16,21 0 0,-21 1 0,1-22 15,-1 21-15,0 1 0,0-1 0,-21-21 16,0 21-16,0-20 0,0 20 0,-21-21 16,0 0-16,0 0 0,-22-21 15,1 0-15,0 0 0,-1 0 16,1 0-16,0 0 0,-1 0 0,-20-21 15,20 0-15,22 0 0,-21 0 0,21 0 16,0-1-16,-1-20 0,22 21 0,0-21 16,0-1-16,0 22 0,0-21 0,22-1 15,-1 1-15,0 21 0,0 0 16,0 0-16,22 21 0,-22 0 16,0 0-16,0 21 0,0 0 0,-21 0 15,0 0-15,0 22 0,0-22 0,0 21 16,0-21-16,0 22 0,0-22 15,0 0-15,0 21 0,21-21 16,-21 1-16,0-1 0,22 0 0,-1 0 16,0-21-16,0 0 0,0 0 15,0 0-15,1 0 0,20 0 16,-21 0-16,21 0 0,1 0 0,-22-21 16,21 21-16,1-21 0,-22 0 0,21-1 15,-21 22-15,0-21 0,1 0 0,-1 0 16,-21 0-16,0 0 0,-21 21 47,-1 0-32,22 21-15,-21 0 0,21 0 0,0 0 16,0 0-16,0 1 16,0-1-16,21-21 15,1 0-15,-1 0 16,0 0-16,0 0 0,21 0 0,-20 0 15,-1 0-15,21 0 0,-21-21 0,0-1 16,1 22-16,-1-21 0,-21 0 0,21 0 16,-21 0-1,-21 21 1,21 21 0,-21-21-16,21 21 15,0 0 1,0 0-1,21-21-15,0 0 16,0 0-16,0 0 0,0 0 16,1 0-16,-1 0 0,0 0 0,0 0 15,0-21-15,22 21 0,-22-21 16,0 0-16,0 0 0,0 0 16,-21-1-16,0 1 0,21-21 0,1 21 15,-22 0-15,0-22 0,0 22 16,21 0-16,-21 0 0,0 0 0,0 42 31,0 0-31,-21 0 0,21 0 16,-22 22-16,22-1 0,-21-21 0,0 21 15,21 1-15,0 20 0,0-20 0,-21 20 16,21 1-16,0-1 0,0 1 16,0-1-16,0 1 0,-21-1 0,21 1 15,0-1-15,0 1 0,0-22 0,-21 21 16,-1 1-16,22-22 0,0 1 0,-21-1 15,21-21-15,0 21 0,0-20 0,0-44 32,0 1-17,0 0-15,0-21 0,0 21 0,21-22 16,1 1-16</inkml:trace>
  <inkml:trace contextRef="#ctx0" brushRef="#br0" timeOffset="129936.9">20341 6943 0,'0'-43'0,"0"86"0,0-107 16,0 22-16,0 21 0,21 0 0,0-1 16,1 22-16,-1 0 15,0 0-15,0 0 16,0 22-16,0-1 0,1-21 0,-22 21 16,0 0-16,0 0 0,0 0 0,0 1 15,-22-1-15,1 0 0,0 0 16,-21 0-16,21-21 0,-1 21 15,-20 1-15,21-22 0,0 0 0,21 21 16,21-21 0,0 0-1,0 0-15,0-21 0,1 21 0,-1 0 16</inkml:trace>
  <inkml:trace contextRef="#ctx0" brushRef="#br0" timeOffset="130344.67">20595 7006 0,'0'0'0,"21"0"0,0 0 0,1-21 0,-1 21 16,0-21-16,0 21 16,-21-21-16,21 0 0,0-1 0,-21 1 15,0 0-15,22 0 0,-22 0 16,0 0-16,21-1 0,-21 1 16,0 42-1,-21-21-15,-1 22 16,22-1-16,-21 0 0,21 0 0,0 0 15,0 0-15,0 1 0,0-1 0,0 0 16,0 0-16,21-21 16,1 0-1,-1 0-15,0 0 0,0 0 0,21 0 16,-20 0-16,-1-21 0,0 21 16,0-21-16,0 21 0,0-21 0,1-1 15,-1 1-15,0 21 0,-21-21 16,21 21-16,0-21 15,-21 42 1,0 0 0,0 0-16,0 1 0,-21-1 15,21 0-15,0 0 16,21-21 0,0 0-16,1 0 0,-1 0 15,0 0-15</inkml:trace>
  <inkml:trace contextRef="#ctx0" brushRef="#br0" timeOffset="130856.89">21992 6498 0,'0'0'16,"0"-21"-16,0 0 0,0 0 0,-21 21 15,0 0-15,0 0 16,-1 21-16,1 0 0,-21 0 0,21 22 15,0-22-15,-22 21 0,22 0 16,0-20-16,0 20 0,0 0 0,21 1 16,-22-22-16,22 0 0,0 21 15,0-21-15,0 1 0,22-1 0,-1 0 16,0 0-16,0-21 0,21 21 0,-20-21 16,-1 0-16,21 0 0,0 0 0,-20 0 15,-1 0-15,21 0 0,-21-21 0,0 21 16,22-21-16,-22 0 0,0 0 15,0-22-15,22 22 0,-22-21 16,0-1-16,21 1 0,-21-21 0,22-1 16,-1 1-16,-21-1 0,0 1 0,22-1 15,-22 22-15,-21-22 0,0 22 16,0 21-16,0-22 0,0 22 0,-21 21 16,0 0-16,-1 0 15,1 0-15,0 21 0,0 1 0,0 20 16,0-21-16,21 21 0,-22 1 15,1-1-15,21 0 0,-21 22 0,21-22 16,-21 22-16,21-22 0,0 0 0,0 1 16,0-1-16,-21 0 0,21 1 0,0-1 15,0-21-15,0 0 0,0 1 16,0-1-16,0 0 0,0 0 0,21-21 16,0 0-16,0 0 15,0 0-15,22 0 0,-22 0 16,21 0-16</inkml:trace>
  <inkml:trace contextRef="#ctx0" brushRef="#br0" timeOffset="131796.85">22881 6625 0,'0'-21'0,"0"42"0,0-63 16,0 21-16,-21 21 0,0-21 0,0 21 16,-1-22-16,1 22 15,0 0-15,0 0 0,0 22 0,0-22 16,-1 21-16,1 0 0,0 0 0,0 21 15,0-20-15,0-1 0,21 21 16,-22-21-16,22 0 0,0 1 16,0-1-16,0 0 0,0 0 0,0 0 15,0 0-15,22-21 0,-1 0 16,0 0-16,0 0 0,0 0 0,0 0 16,1 0-16,-22-21 0,21 21 15,0-21-15,0 0 0,0 0 0,0 0 16,-21-1-16,22-20 0,-1 21 0,-21 0 15,0 0-15,0-1 0,21 22 0,-21 22 32,-21-1-17,21 0-15,-21 0 0,21 0 16,0 0-16,-22 1 0,22-1 0,0 0 16,0 0-16,0 0 15,22-21 1,-1 0-16,0 0 0,0 0 0,21 0 15,-20 0-15,20 0 0,-21 0 0,21 0 16,-20-21-16,20 0 0,-21 21 16,0-21-16,22 0 0,-22-1 0,-21-20 15,21 21-15,-21 0 0,21 0 0,-21-1 16,0 1-16,-21 21 16,0 0-1,0 0-15,21 21 0,0 1 16,0-1-16,0 0 0,0 0 15,0 0-15,0 0 0,0 1 16,0-1-16,0 0 0,0 0 16,0 0-16,0 0 15,0 1-15,-22-22 0,1 0 16,0 0-16,0 0 0,0 0 16,42 0 30,0 0-46,0 0 0,0 0 16,1 0-16,-1 0 16,0-22-16,0 22 0,0 0 15,0 0-15,1-21 0,20 21 16,-21-21-16,21 21 0,-20-21 0,20 0 16,-21 21-16,0-21 0,0-1 0,1 1 15,-1 0-15,0 0 0,0-21 0,-21 20 16,0 1-16,0 0 0,0 0 15,0 0-15,0 0 0,-21 21 16,0 0-16,-22 0 0,22 0 16,0 21-16,0 0 0,21 0 0,0 0 0,0 22 15,0-22-15,0 0 16,0 21-16,0-21 0,0 1 0,0-1 16,0 0-16,0 0 0,21 0 0,-21 0 15,-21-21 16,0 0-15,0 0-16,-1 0 16,1 0-16,0 0 0,0 0 15</inkml:trace>
  <inkml:trace contextRef="#ctx0" brushRef="#br0" timeOffset="133060.14">13293 8128 0,'0'0'0,"0"-21"0,-22 0 0,1 0 15,21-1-15,0 1 0,-21 21 16,0 0-16,0 21 16,21 1-16,0 20 0,-21 0 15,-1 22-15,1-22 0,0 22 16,21-1-16,-21 1 0,0-1 0,0 1 0,-1-1 16,1 1-16,-21-1 0,21 1 0,0-1 15,-1-21-15,-20 1 0,21-1 16,0 0-16,0-20 0,-1-1 0,22 21 15,-21-42-15,21 21 0,0 0 16,-21-21-16,21-21 31,0 0-31,0 0 0,0 0 0,0-22 16,21 22-16</inkml:trace>
  <inkml:trace contextRef="#ctx0" brushRef="#br0" timeOffset="133586.84">12700 8276 0,'0'-21'0,"0"42"0,0-84 0,0 42 0,0-22 0,0 22 16,0-21-16,0 21 0,21-1 0,0 1 15,22 0-15,-22 21 0,21-21 16,0 0-16,-20 21 0,20 0 16,21 0-16,-20 0 0,-1 21 0,0 0 15,1 21-15,-1 1 0,-21-1 0,0 0 16,1 22-16,-22-22 0,0 22 0,0-22 15,-22 22-15,1-22 0,0 0 16,-21 1-16,-1-1 0,1 0 0,0 1 16,-1-22-16,1 0 0,0 0 0,21 0 15,-22-21-15,22 0 0,21-21 32,0 0-32,21 0 0,22 0 15,-22-1-15,0 1 0,21 0 16,1 0-16,-1 0 0,0 0 0,1 21 15,-1 0-15,0 0 0,1 0 0,-1 0 16,0 0-16,1 21 0,-1 0 16,0 21-16,-21-21 0,1 22 0,-1-22 15,-21 21-15,0 1 0,0-1 0,-21 0 16,-1-21-16,-20 22 0,21-1 0,-21-21 16,-22 0-16,22 1 0,-1 20 0,-20-42 15,21 21-15,-22 0 0,22-21 16,-1 0-16,1 0 0,0 0 0,21 0 15,-22 0-15,22-21 0,0 21 0,21-21 16,0 0-16,-21 0 0,21-1 16,0 1-16,0 0 0,0 0 0,0 0 15,21-22-15,0 22 0,0 0 16,22 0-16,-22 0 0,21 0 0,-21-1 16,22 1-16,-1 0 0,0 0 0</inkml:trace>
  <inkml:trace contextRef="#ctx0" brushRef="#br0" timeOffset="134124.53">13568 8636 0,'21'0'0,"-42"0"0,42 21 16,-21 0-16,0 1 0,0-1 0,0 0 15,0 21-15,0-21 0,0 22 0,0-1 16,0-21-16,-21 22 0,21-22 0,0 21 16,0-21-16,0 0 0,0 1 15,0-1-15,0 0 0,21 0 16,0-21-16,0 0 15,0 0-15,22-21 0,-22 21 0,0-21 16,21 0-16,-20-1 0,20 1 0,-21 0 16,21 0-16,-20 0 0,-1-22 15,0 22-15,0 0 0,0-21 0,-21 21 16,21-22-16,-21 22 0,0 0 16,0 0-16,0 0 0,0 42 15,0 0 1,0 0-16,-21 0 15,21 22-15,-21-1 0,21-21 0,0 21 16,0 1-16,0-1 0,-21 0 0,21 1 16,0 20-16,0-20 0,0-1 0,0 0 15,0 1-15,0 20 0,0-21 0,0 22 16,0-22-16,0 22 0,0-22 0,0 22 16,0-22-16,0 0 0,0 1 15,0-1-15,-21 0 0,0 1 0,-1-1 16,1-21-16,0 21 0,-21-20 15,21-1-15,-22 0 0,1-21 0,21 0 16,-22 0-16,1 0 0,-21 0 0,20 0 16,1-21-16,-22 0 0,22-22 0,-21 22 15,20-21-15,1 21 0,0-22 0,-1 1 16,22 0-16,0-1 0,0 1 16,21 0-16,0-1 0,0 1 0,0 0 15,21-1-15,0 1 0,0 21 0,22-22 16,-1 1-16,0 21 0,1-21 0,-1-1 15,0 22-15</inkml:trace>
  <inkml:trace contextRef="#ctx0" brushRef="#br0" timeOffset="134877.1">14901 8996 0,'21'0'16,"-21"-21"-16,22 0 0,-1-1 16,0 1-16,-21 0 0,21-21 0,0 21 15,0-22-15,22 22 0,-22-21 16,0-1-16,0 1 0,0 0 0,1-22 16,-1 22-16,0 0 0,-21-22 15,0 1-15,21 20 0,-21-20 0,0 20 0,0 1 16,0 0-16,0 21 0,-21-1 15,21 1-15,-21 21 0,0 0 16,-1 21-16,-20 1 0,21-1 0,0 21 16,0 0-16,-1 1 0,22-1 0,-21 0 15,0 22-15,21-22 0,-21 22 0,21-22 16,-21 0-16,0 22 0,21-1 16,0-20-16,0-1 0,-22 22 0,22-22 15,0 0-15,-21 1 0,21-22 0,0 0 16,0 0-16,0 0 0,21-21 31,1 0-31,-1-21 0,-21 0 16,21 0-16,0 0 0,0-22 0,0 22 15,1-21-15,-1 21 0,0-22 0,0 1 16,0 21-16,0 0 0,1-1 0,-1 1 16,0 21-16,0 0 0,0 0 15,0 21 1,-21 1-16,0-1 0,0 0 0,0 0 15,0 21-15,0-20 0,22-1 0,-22 0 16,0 0-16,21 0 0,-21 0 0,21 1 16,-21-1-16,21-21 0,0 0 15,-21 21-15,21-21 0,1 0 16,-1 0-16,0 0 0,0 0 0,0-21 16,0 0-16,1 21 0,-1-22 0,0 1 15,-21 0-15,21 0 0,0 0 0,-21-22 16,21 22-16,-21 0 0,0 0 0,0 0 15,0 42 17,0 0-32,0 0 0,0 0 15,0 1-15,0-1 0,0 0 0,0 0 16,0 0-16,-21-21 0,21 21 16,0-42 15,0 0-16,21 0-15,-21 0 0</inkml:trace>
  <inkml:trace contextRef="#ctx0" brushRef="#br0" timeOffset="135021.03">15748 8509 0,'0'-21'0,"0"42"0,0-63 0,0 21 0,-21 21 16,21 21 30,21 0-30,0-21-16,-21 21 0</inkml:trace>
  <inkml:trace contextRef="#ctx0" brushRef="#br0" timeOffset="136840.53">16256 8848 0,'0'0'0,"42"-21"15,-42-1-15,21 1 16,-21 0-16,0 0 0,0 0 0,0 0 16,0-1-16,0 1 0,0 0 15,0 0-15,0 0 0,0 0 16,-21-1-16,0 22 0,0 0 0,-21 0 16,20 0-16,1 0 0,0 22 15,0-1-15,0 0 0,-22 0 0,22 21 16,0-20-16,0 20 0,0 0 0,0-21 15,-1 22-15,22-22 0,0 21 16,0-21-16,0 1 0,0-1 0,0 0 16,22-21-16,-1 21 0,0-21 0,0 0 15,21 0-15,-20 0 0,20 0 0,0-21 16,-21 0-16,22 21 0,-22-21 0,21-22 16,-21 22-16,22 0 15,-22-21-15,21-1 0,-21 1 0,1 0 16,-1-1-16,0 1 0,0-22 0,0 22 15,0-21-15,-21-1 0,22 1 0,-1-1 16,-21 1-16,0 20 0,21-20 0,-21 42 16,0-22-16,0 22 0,0 0 15,-21 21-15,21 21 16,-21 0-16,-1 0 0,1 22 0,0-1 16,0 0-16,21 1 0,-21 20 0,0-20 15,21 20-15,-22-21 0,22 22 16,0-22-16,0 1 0,0 20 0,0-21 15,0 1-15,0-1 0,0 0 0,22 1 16,-1-22-16,0 21 0,21-21 16,-21 1-16,1-22 0,-1 0 0,21 21 15,-21-21-15,22 0 0,-22 0 16,21-21-16,0-1 0,-20 22 0,20-21 16,-21 0-16,21 0 0,-20 0 0,-1-22 15,0 22-15,0 0 0,0 0 0,-21-21 16,0 20-16,0 1 0,0 0 0,0 0 15,-21 21-15,0-21 0,0 21 0,0 0 16,-1 0-16,1 0 16,0 0-16,0 21 0,0 0 0,0 0 15,-1 0-15,1 1 0,0-1 0,0 21 16,21-21-16,0 0 0,-21 22 0,21-22 16,0 0-16,0 0 0,0 0 0,0 1 15,21-22-15,0 0 0,0 21 16,0-21-16,1 0 0,-1 0 0,0 0 15,21-21-15,-21 21 0,1-22 0,-1 1 16,0 0-16,0 0 0,0 0 0,0-22 16,1 1-16,-1 21 0,0-21 0,0-22 15,0 22-15,0-1 0,1-20 16,-22-1-16,21 1 0,0-1 16,0 1-16,0 21 0,-21-22 0,0 22 15,21-1-15,-21 1 0,0 21 0,0 0 0,-21 21 31,0 21-31,0 21 0,0-21 16,0 22-16,-1-1 0,1 0 0,0 1 16,0 20-16,21-20 0,0 20 0,-21-21 15,21 22-15,0-22 0,0 1 0,0 20 16,0-21-16,0 1 0,0-1 0,21-21 16,0 22-16,0-22 0,0 0 15,1 0-15,-1-21 0,0 0 0,21 0 16,-21 0-16,1 0 0,20 0 15,-21 0-15,21 0 0,-20-21 0,20 0 0,-21 0 16,0-1-16,0 1 0,1 0 16,-22 0-16,0 0 0,21 0 15,-21-1-15,0 1 0,0 0 0,0 0 16,-21 21 0,-1 0-16,22 21 0,-21 0 0,0 0 15,0 1-15,21-1 0,0 21 0,-21-21 16,21 22-16,-21-22 0,21 21 15,0-21-15,0 0 0,0 1 0,0-1 16,0 0-16,21 0 0,0-21 16,0 0-16,0 0 0,0 0 0,1 0 15,-1-21-15,0 21 16,0-21-16,0 0 0,0-1 0,1 1 16,-1 0-16,-21 0 0,21 0 15,0 0-15,-21-1 0,0 1 0,21 0 16,-21 0-16,21 0 0,-21 42 31,0 0-31,0 0 0,0 0 16,0 1-16,0-1 15,0 0-15,0 0 0,0 0 16,22-21-16,-1 21 16,0-21-16,0 0 0,0 0 15,0 0-15,1-21 16,-1 0-16,-21 0 15,21 0-15,0 0 16,-21-1-16,0 1 16,21 21-16,-21-21 0,0 42 31,0 0-31,0 1 16,0-1-16,0 0 15,0 0-15,0 0 0,0 0 0,0 1 16,0-1-16,0 0 0,21-21 0,1 21 15,-1-21-15,0 0 0,0 21 0,21-21 16,-20 0-16,20 0 0,0 0 16,-21 0-16,22 0 0,-1-21 0,0 21 15,1-21-15,-22 0 0,21 21 16,-21-21-16,1-1 0,-1 1 0,-21 0 16,21-21-16,-21 21 0,0-22 0,0 22 15,0 0-15,0 0 0,0-22 0,-21 22 16,0 0-16,-1 21 0,1 0 15,0 0-15,0 0 0,0 0 16,0 21-16,-1 0 0,1 1 16,0 20-16,0-21 0,0 21 0,21-20 15,0 20-15,-21-21 0,-1 21 0,22-20 16,-21 20-16,21 0 0,0-21 0,0 22 16,0-22-16,0 21 0,0 1 0,0-22 15,0 21-15,0 0 0,-21 1 16,21-1-16,-21 0 0,21 1 0,0 20 15,-21-20-15,21-1 0,-21 21 0,21-20 16,-22-1-16,22-21 0,0 22 0,0-22 16,0 0-16,0 0 0,0 0 0,0-42 31,0 0-15,0 0-16,0 0 0,0-1 0,0-20 0,22 21 15</inkml:trace>
  <inkml:trace contextRef="#ctx0" brushRef="#br0" timeOffset="137012.41">18288 8594 0,'-21'-21'0,"42"42"0,-63-85 16,20 43-16,1 21 0,0-21 16,0 21-16,21-21 0,-21 21 15,0 0-15,42 0 31,0 0-31,0 0 0,0 0 16,0 21-16</inkml:trace>
  <inkml:trace contextRef="#ctx0" brushRef="#br0" timeOffset="137485.14">20045 8213 0,'21'0'0,"-42"0"0,42-21 15,-21 42 1,0 0-16,0 21 15,0 1-15,0-1 0,0 0 0,0 22 16,0-1-16,0 1 0,0-1 0,0-20 16,0 20-16,-21 1 0,21-1 0,-21-21 15,21 1-15,-22-1 0,22 0 0,0-20 16,0 20-16,0-21 0,0 0 16,-21-21-16,0 0 15,0 0-15,0 0 0,0 0 0,-1-21 16,1 0-16</inkml:trace>
  <inkml:trace contextRef="#ctx0" brushRef="#br0" timeOffset="138184.74">19600 8848 0,'0'-21'0,"0"42"0,0-64 15,0 22-15,21 21 0,1-21 16,-1 21-16,21 0 0,-21 0 0,22 0 16,-1 0-16,0 0 0,1-21 0,-1 21 15,21-21-15,1 21 0,-1-21 0,1-1 16,21 1-16,-22 0 0,22 0 15,-22-21-15,22 20 0,-22-20 0,-20 21 16,-1-21-16,0-22 0,1 22 0,-22-1 16,0 1-16,0 0 0,-21-1 0,0 1 15,0 21-15,0 0 16,-21 0-16,0 21 0,0 0 0,-22 21 16,22 0-16,0 0 0,-21 21 0,21-20 15,-22 20-15,22 21 0,0-20 0,0-1 16,0 22-16,-22-22 0,43 0 0,-21 1 15,0 20-15,0-21 0,0 1 16,21 20-16,-22-20 0,22-1 0,0 0 16,0-21-16,-21 22 0,21-22 0,-21 0 15,21 0-15,0 0 0,0 1 0,0-44 47,0 1-47,21-21 0,0 21 16,1 0-16,-1-22 0,-21 22 0,21 0 15,0-21-15,0 42 0,-21-22 0,0 1 16,21 21-16,-21 21 16,22 1-16,-22-1 15,0 0-15,0 0 0,0 21 0,0-20 16,0-1-16,0 0 0,0 0 0,21 0 16,0 0-16,-21 1 0,21-1 0,0-21 15,0 0-15,22 21 0,-22-21 16,0 0-16,21 0 0,-20 0 15,20 0-15,-21 0 0,21 0 0,1-21 0,-22 0 16,0 21-16,21-22 0,-20 1 16,-1 0-16,0-21 0,0 21 0,-21-1 15,0-20-15,0 0 0,0 21 16,0-1-16,0 1 0,0 0 0,0 0 16,-21 42-1,0 0-15,21 0 0,-21 1 16,21-1-16,-22 0 0,22 0 0,0 0 15,0 0-15,0 1 16,22-1-16,-1-21 16,0 0-16,0 0 0,0 0 0,22 0 15,-22 0-15,21 0 0,-21-21 16,22 21-16</inkml:trace>
  <inkml:trace contextRef="#ctx0" brushRef="#br0" timeOffset="138823.37">21929 8573 0,'0'0'16,"-22"21"-1,1-21-15,0 21 0,21 21 0,-21-21 0,0 1 16,0 20-16,-1-21 0,22 21 16,0-20-16,-21 20 0,21-21 0,-21 0 15,21 22-15,0-22 0,0 0 0,0 0 16,0 0-16,0-42 47,0 0-47,0 0 0,0 0 15,0-22-15,0 22 0,0-21 0,21-1 16,0 1-16,1 0 0,-1-1 0,0 22 16,0-21-16,0 21 0,0-22 0,1 43 15,-1-21-15,0 21 0,0 0 16,0 0-16,0 0 0,-21 21 15,22 1-15,-1-1 0,-21 0 0,21 21 16,-21-21-16,0 1 0,21 20 16,-21-21-16,21 21 0,-21-20 0,0-1 15,0 0-15,0 0 0,0 0 16,0 0-16,0 1 0,-21-22 16,0 0-1,0-22-15,21 1 16,0 0-16,0 0 0,0 0 15,0-22-15,0 22 0,21-21 0,0 21 16,0-22-16,0 22 0,1 0 0,20-21 16,-21 21-16,0 21 0,0-22 15,1 22-15,-1 0 0,0 0 0,-21 22 16,0-1-16,0 0 16,0 0-16,0 21 0,0-20 0,0 20 15,0-21-15,0 21 0,0-20 0,0 20 16,0-21-16,0 0 0,0 0 0,0 1 15,0-1-15,0 0 16,0-42 15,0 0-31,21 21 0,0-22 16,0 1-16,1 0 0,20 0 0</inkml:trace>
  <inkml:trace contextRef="#ctx0" brushRef="#br0" timeOffset="139133.2">22733 8700 0,'21'21'16,"0"-21"0,0 0-1,1 0-15,-1 0 0,0 0 16,0 0-16,0 0 0,0-21 0,1-1 16,-1 22-16,-21-21 0,21 21 15,-21-21-15,0 0 0,0 0 0,0 0 16,-21 21-1,0 0-15,-1 0 0,1 0 16,0 0-16,-21 0 0,21 0 0,-1 21 16,1 0-16,0 21 0,0-21 0,0 1 15,21 20-15,-21-21 0,21 21 0,0-20 16,0-1-16,0 0 0,0 0 16,21 0-16,21 0 0,-21 1 0,0-22 15,22 21-15,-22-21 0,21 0 0,-21 0 16,22 0-16,-22 0 0,0 0 0,21-21 15,-20-1-15,-1 22 0</inkml:trace>
  <inkml:trace contextRef="#ctx0" brushRef="#br0" timeOffset="139376.76">23537 8149 0,'0'-21'0,"0"42"0,0-63 16,0 63-16,-21 0 15,0 0-15,0 22 0,0-1 0,-1 22 16,1-22-16,0 0 0,0 22 16,0-22-16,0 22 0,-1-22 0,1 21 15,21-20-15,0-1 0,-21 0 0,21 1 16,0-1-16,0 0 0,0-20 0,0 20 16,0-21-16,0 0 0,0 0 15,21-21 1,0 0-16,-21-21 15,22 21-15,-1-21 0</inkml:trace>
  <inkml:trace contextRef="#ctx0" brushRef="#br0" timeOffset="140084.35">23834 8213 0,'0'0'0,"0"42"31,-22-21-31,1 22 0,0-1 0,21 0 15,-21 1-15,0-1 0,0 0 0,21 22 16,-22-22-16,22 0 0,-21 1 16,21-1-16,0 0 0,-21 1 15,21-22-15,-21 21 0,21-21 0,-21 1 16,21-1-16,0 0 0,21-21 31,0-21-31,0 0 16,0-22-16,1 22 15,-1 0-15,-21-21 0,21 20 0,0 1 16,-21-21-16,21 21 0,0 0 16,-21 42-1,0 0-15,0 21 16,0-21-16,0 1 0,0-1 16,0 21-16,0-21 0,0 0 0,0 1 15,0-1-15,0 0 0,22-21 16,-1 21-16,0-21 0,0 0 15,0 0-15,22 0 16,-22-21-16,0 21 0,0-21 0,0 0 16,22 21-16,-22-22 0,0 1 0,-21 0 15,21 0-15,0 0 0,-21 0 0,0-1 16,0 1-16,0 42 31,0 1-31,0-1 16,0 0-16,0 0 0,0 0 15,0 0-15,0 1 0,0-1 16,0 0 0,21-21-16,1 0 15,-1 0-15,0 0 0,0 0 0,0-21 16,0 0-16,1 21 0,-1-22 0,-21 1 16,0 0-16,21 0 0,-21 0 0,0 0 15,0-1-15,0 1 0,0 0 16,0 0-16,0 0 0,0 0 15,-21 21-15,0-22 0,-1 22 16,1 0-16,0 0 0,0 22 16,0-1-16,0 0 15,-1 0-15,22 0 0,-21 0 0,21 1 16,0-1-16,0 0 0,0 0 16,0 0-16,21-21 0</inkml:trace>
  <inkml:trace contextRef="#ctx0" brushRef="#br0" timeOffset="140592.41">24701 8890 0,'0'0'0,"22"-21"0,-22 0 0,21 0 15,-21-1-15,0 1 0,0 0 16,0 0-16,0 0 0,0 0 16,-21 21-1,-1 0-15,1 0 0,21 21 0,-21 0 16,0 0-16,0 21 0,0-20 0,21-1 15,-22 21-15,22-21 0,-21 0 0,21 22 16,0-22-16,0 0 0,0 0 16,0 0-16,21-21 15,1 0-15,-1 0 0,0 0 0,0 0 16,0 0-16,0-21 0,1 0 16,-1 0-16,0 0 15,0 0-15,-21-1 0,21-20 0,0 21 16,1-21-16,-1-1 0,0 1 0,0 0 15,0-1-15,0 1 0,22 0 0,-22-22 16,0 22-16,0-22 0,0 22 0,1-22 16,-1 22-16,0 0 0,-21 21 15,0-22-15,0 22 0,-21 42 16,0 0-16,-22 22 16,22-1-16,-21 0 0,21 1 15,-22 20-15,22-20 0,-21 20 0,21-21 16,-1 22-16,1-22 0,21 1 15,0 20-15,0-21 0,0 1 0,0-1 16,0-21-16,0 22 0,21-22 0,1 0 16,-1 0-16,0 0 0,-21 0 15,21-21-15,0 0 0,0 0 0,1 0 16,-1 0-16,0-21 0,-21 0 16,0 0-16,21 0 0,-21 0 15,0-1-15</inkml:trace>
  <inkml:trace contextRef="#ctx0" brushRef="#br0" timeOffset="140809.29">23347 8551 0,'-43'0'0,"86"0"0,-128 0 0,43 0 15,21 0-15,42 0 16,0 0-16,21 0 15,1 0-15,-1 0 0,0 0 0,1 0 16,20 0-16,-21 0 0,22 0 16,-22 0-16,1 0 0,-22 0 0,0 0 15,-42 0 1</inkml:trace>
  <inkml:trace contextRef="#ctx0" brushRef="#br0" timeOffset="141524.88">16849 10181 0,'0'0'15,"21"-42"-15,-21 21 0,0 0 0,0-1 16,21 1-16,-21 0 0,0 0 16,0 0-16,0 0 0,0-1 15,-21 22-15,0 0 0,-22 0 16,1 0-16,0 0 0,-22 0 15,1 0-15,-1 0 0,-21 22 0,22-1 16,-1 0-16,22 0 0,-21 0 0,20 0 16,22 1-16,0-1 0,0 0 0,21 0 15,0 0-15,21 22 0,0-22 16,0 0-16,22 21 0,-1 1 0,0-22 16,22 21-16,-22 0 0,22 1 15,-22-1-15,0 0 0,1 1 0,-22-1 16,21 0-16,-21-20 0,-21 20 0,0-21 15,0 0-15,0 0 0,0 1 0,-42-1 16,21-21-16,-22 0 0,1 21 16,-21-21-16,-1 0 0,1 0 0,-1 0 15,1-21-15,-1 0 0,22 21 0,-22-22 16,22 1-16,0 0 0,20 0 0,1-21 16,0 20-16,21-20 0,0 21 0,0-21 15,0-1-15,21 1 0,0 21 16,1-22-16,-1 1 0,21 0 0,0 21 15,1-1-15,-1 1 0,22 0 16,-22 21-16,21 0 0,1 0 0,-22 0 16</inkml:trace>
  <inkml:trace contextRef="#ctx0" brushRef="#br0" timeOffset="142292.44">16827 10541 0,'0'0'15,"0"21"-15,0 22 0,0-22 0,0 0 0,0 0 16,0 0-16,0 0 15,0 1-15,0-1 0,22-21 47,-1 0-47,0 0 16,-21-21-16,21-1 0,0 22 0,0-21 16,-21 0-16,22 0 0,-1 0 15,-21 0-15,0-1 0,21 1 0,-21 0 16,21 0-16,-21 42 15,0 0-15,0 22 16,-21-22-16,21 0 16,0 0-16,-21 0 0,21 0 0,0 1 15,0-1-15,0 0 0,0 0 0,0 0 16,0 0-16,21-21 0,0 0 16,0 0-16,0 0 0,1 0 0,-1 0 15,21 0-15,-21 0 0,22-21 0,-22 21 16,21-21-16,0 0 15,-20 0-15,20 0 0,-21-1 0,21-20 16,-20 21-16,-1-21 0,0-1 0,0-20 16,-21 20-16,0 1 0,21-21 0,-21 20 15,21 1-15,-21 0 0,0-1 0,0 1 16,0 21-16,0 0 0,0-1 16,-21 22-16,0 22 15,0-1-15,21 0 0,-21 0 0,0 21 16,-1-20-16,22 20 0,-21 21 0,0-20 15,0-1-15,21 0 0,-21 22 16,21-22-16,-21 1 0,21-22 16,0 21-16,0-21 0,0 0 0,0 1 15,0-1-15,0 0 0,21-42 47,0 0-47,0-1 0,-21 1 0,21 0 16,0 0-16,1 0 0,-1 0 0,0-1 15,0 1-15,0 0 0,0 0 0,1 21 16,-1 0-16,-21-21 0,21 21 0,0 0 16,0 0-1,0 21-15,1 0 0,-22 0 16,0 0-16,0 1 0,0-1 0,0 0 16,-22 0-16,22 0 0,-21 0 15,0-21-15,-21 22 0,21-22 0,-1 0 16,-20 21-16,21-21 0,0 0 0,0 0 15,-1 0-15,44 0 32,-1 0-32,21 0 0,-21-21 15</inkml:trace>
  <inkml:trace contextRef="#ctx0" brushRef="#br0" timeOffset="142820.14">18796 10329 0,'0'-21'16,"0"42"-16,0-63 0,0 21 0,-21 21 15,0 0-15,-1 0 0,1-21 16,0 21-16,0 0 0,0 0 0,0 21 16,-1 0-16,1 0 0,0 22 0,0-22 15,21 21-15,-21 0 0,21-20 0,-21 20 16,21 0-16,0 1 0,0-22 0,0 21 15,0-21-15,0 22 16,21-22-16,0 0 0,0 0 0,0 0 16,0-21-16,22 0 0,-1 0 0,-21 0 15,22 0-15,-1 0 0,0 0 0,1 0 16,-1-21-16,0 0 0,1 21 0,-1-42 16,0 20-16,1 1 0,-22-21 0,21 0 15,-21-1-15,22 1 0,-22-22 16,21 1-16,-21 21 0,22-22 0,-22 1 15,21 20-15,-21-20 0,0 20 0,1 1 16,-1 0-16,0 21 0,-21-1 0,0 1 16,0 0-16,0 42 15,-21 0-15,0 1 16,-1-1-16,1 21 0,21-21 0,-21 22 16,0-1-16,-21 0 0,42 1 0,-22 20 15,1-21-15,0 22 0,0-1 0,21-20 16,0-1-16,-21 22 0,21-22 15,-21 0-15,21-21 0,0 22 0,0-22 16,0 21-16,0-21 0,0 1 0,0-1 16,21-21-1,0 0-15,0 0 0,0 0 0,0 0 16,1 0-16,20-21 0,0-1 0</inkml:trace>
  <inkml:trace contextRef="#ctx0" brushRef="#br0" timeOffset="143817.9">20045 10541 0,'0'0'0,"0"-21"0,21 0 0,-21 0 16,0-1-16,0 1 0,0 0 0,0 0 15,0 0-15,0 0 0,-21-1 0,0 22 16,-1 0-16,1 0 0,0 0 16,0 0-16,-21 0 0,20 22 0,1 20 15,-21-21-15,21 21 0,0 1 0,-22-22 16,22 21-16,0 1 0,0-1 0,0-21 15,21 21-15,0-20 0,0-1 16,0 0-16,21 0 0,21 0 16,-21 0-16,0-21 0,22 0 0,-22 0 15,21 0-15,-21 0 0,22 0 0,-22 0 16,0-21-16,0 0 0,0 21 0,1-21 16,-1 0-16,-21 0 0,21-1 0,0-20 15,-21 21-15,0 0 0,21-22 16,0 22-16,-21 0 0,0 0 0,0 0 15,0 42 1,0 0-16,-21 0 0,0 0 16,0 1-16,21 20 0,-21-21 0,21 21 15,-21-20-15,21-1 16,0 21-16,0-21 0,0 0 0,0 1 16,0-1-16,21 0 0,0-21 15,0 0-15,0 0 0,0 0 0,1 0 16,20 0-16,-21 0 0,21 0 0,-20-21 15,20 0-15,0 21 0,-21-22 0,22 1 16,-1-21-16,-21 21 0,22-22 16,-22 22-16,0-21 0,21 0 0,-21-1 15,1 1-15,-1 21 0,0 0 16,-21-1-16,0 1 0,-21 21 16,0 0-16,-1 21 0,1 1 15,0-22-15,0 21 0,0 21 16,0-21-16,21 0 0,0 1 0,0-1 15,0 0-15,0 0 0,0 0 0,0 0 16,0 1-16,21-1 0,-21 0 0,21-21 16,-21 21-16,0 0 15,-21-21 17,0 0-32,-1-21 15,1 21-15,0 0 16,0 0-16,21 21 47,21-21-47,0 21 15,22-21-15,-22 0 0,0 0 0,21 0 16,-21 0-16,22 0 0,-1 0 0,0 0 16,-20 0-16,20 0 0,-21 0 15,21-21-15,-20 21 0,20-21 0,-21 0 16,0 0-16,0 0 0,1-1 0,-1 1 15,0-21-15,-21 21 0,21-22 0,-21 1 16,21 0-16,-21-1 0,0 22 0,0-21 16,21 21-16,-21 0 15,-21 42 1,0 21-16,21-21 16,-21 22-16,0-1 0,0-21 0,21 21 15,-22 1-15,22-22 0,-21 21 0,21-21 16,0 22-16,-21-22 0,21 0 0,0 0 15,-21-21-15,21 21 0,0 1 16,-21-22-16,21 21 16,-21-21-16,-1 0 0,1 0 15,0-21-15,0 21 0,0-22 16,0 1-16,-22 0 0</inkml:trace>
  <inkml:trace contextRef="#ctx0" brushRef="#br0" timeOffset="145320.15">3111 7006 0,'0'0'0,"-21"21"15,0 22-15,-21-1 0,21-21 0,-22 22 16,1-1-16,-22 0 0,22 22 16,-21-22-16,20 0 0,-20-20 0,20 20 15,-20 0-15,21-21 0,20 1 16,1-1-16</inkml:trace>
  <inkml:trace contextRef="#ctx0" brushRef="#br0" timeOffset="145560.68">3133 7197 0,'0'0'0,"-43"42"0,-63 85 16,64-85 0,21 1-16,-21-22 0,20 21 0,1 1 15,21-22-15,0 0 0,0 0 16,0 0-16</inkml:trace>
  <inkml:trace contextRef="#ctx0" brushRef="#br0" timeOffset="151760.25">2646 6879 0,'0'0'0,"-21"0"0,-1 21 0,-20-21 16,21 0-16,0 0 15,0 0-15,42 0 47,21 0-47,0 0 0,1 0 0,20 0 16,1 0-16,-1 0 0,1 0 0,20-21 16,1 21-16,21 0 0,0-21 15,0 0-15,-1 21 0,22 0 0,-21-21 16,0 21-16,0 0 0,-21 0 15,-1-21-15,1 21 0,-22 0 0,-20 0 16,20 0-16,-42 0 0,22 0 0,-22 0 16,0 0-1,-21-22-15,-21 22 32,0 0-32,0 0 0,-1 0 15,1 0-15,0 0 0,0 0 16,-21 0-16,20 22 0,-20-22 0,21 0 15,-21 21-15,-1-21 0,1 0 0</inkml:trace>
  <inkml:trace contextRef="#ctx0" brushRef="#br0" timeOffset="152175.01">2603 7197 0,'0'0'0,"-21"0"0,0 0 0,-21 21 15,21-21-15,-1 0 0,1 0 0,21 21 16,43-21 0,-22 0-1,21 0-15,22 0 0,-22 0 0,21 0 0,22 0 16,-21-21-16,20 21 0,22-21 15,-21 21-15,42-21 0,-21 21 16,-1-22-16,22 22 0,-21 0 0,0-21 16,-21 21-16,-1 0 0,1 0 15,-21-21-15,-1 21 0,1 0 0,-22 0 16,0 0-16,-21 0 0,1 0 0,-1 0 16,-21-21-16,-21 21 31,-1 0-31,1 0 0,0 0 15,0 0-15,0 0 0,0 0 0,-1 0 16,-20 0-16,0 0 0,21 21 16,-22-21-16,-20 21 0,20-21 15,-20 21-15,-1 1 0</inkml:trace>
  <inkml:trace contextRef="#ctx0" brushRef="#br0" timeOffset="152524.82">2709 7557 0,'-63'21'0,"126"-42"0,-169 42 16,43 0-16,21 0 0,20-21 16,1 0-16,0 0 0,21 21 0,21-21 31,22 0-31,-1 0 0,0 0 16,22 0-16,-1 0 0,22 0 0,-22 0 15,22-21-15,0 21 0,21-21 16,-1 21-16,1-21 0,0 21 15,0 0-15,0-21 0,0 21 0,-22-22 16,22 22-16,-21 0 0,-22-21 0,22 21 16,-22 0-16,-20 0 0,20 0 0,-20-21 15,-22 21-15,0 0 0,0 0 16,0 0-16,-21-21 0,21 21 0,-21-21 62,0 0-46,-21 21-16,21-22 0,-21 1 16</inkml:trace>
  <inkml:trace contextRef="#ctx0" brushRef="#br0" timeOffset="158873.91">13758 2858 0,'0'0'0,"-21"0"0,0 0 16,0 0-16,0 0 15,-1 0-15,1 0 16,0 0-16,0 0 0,0 0 15,0 0-15,-1 0 32,44-22-1,-1 22-31,0 0 0,0 0 16,0 0-16,0 0 0,22 0 15,-1 0-15,22 0 0,-1 0 0,1 0 16,-1 0-16,22 0 0,-1 0 0,1 0 15,0 0-15,-1 0 0,22 0 16,-21 0-16,21 0 0,-22 0 0,22 0 16,0 0-16,21 0 0,-21 0 0,21 0 15,-21 0-15,0 0 16,-1 0-16,1 22 0,0-22 0,0 0 16,0 0-16,0 0 0,-1 0 0,-20 0 15,0 0-15,-1 0 0,-20 0 16,-1 0-16,-20 0 0,-1 0 0,0 0 15,1 0-15,-1 0 0,-21 0 0,0 0 16,1 0-16,-1-22 0,0 22 16,0-21-16,-21 0 31,-21 21-15,0 0-16,0 0 15,-1 0-15,-20 0 0,0 21 16,-22-21-16,1 0 0,-1 0 15,-20 21-15</inkml:trace>
  <inkml:trace contextRef="#ctx0" brushRef="#br0" timeOffset="159704.43">13144 3069 0,'0'0'0,"-21"0"0,0 0 31,21 21 0,21-21-31,0 0 16,1 0-16,-1 0 0,0 0 15,0 0-15,0 22 0,0-22 0,22 0 16,-22 0-16,21 0 0,1 0 0,-1 0 16,0 0-16,-21 0 0,43 0 15,-22 0-15,1 0 0,-1 0 0,21 0 16,-20 0-16,20 0 0,22 0 0,-22 0 16,22 0-16,0 0 15,-1 0-15,1 21 0,-21-21 0,20 0 0,1 0 16,0 0-16,-22 0 0,43 0 15,-21 0-15,-1 0 0,22 0 16,-21 0-16,21 0 0,-22 0 0,1 0 16,0 0-16,-22 0 0,22 0 0,-22-21 15,22 21-15,-22 0 0,1 0 16,21 0-16,-1 0 0,-20 0 0,-1-22 16,22 22-16,-22 0 0,1 0 0,-22 0 15,22 0-15,-22 0 0,0 0 16,1 0-16,-1 0 0,-21 0 15,22 0-15,-22 0 0,0 0 0,0-21 16,0 21-16,22 0 0,-22 0 0,0 0 16,0 0-16,0 0 0,0 0 15,1 0-15,-1 0 0,0 0 32,-21 21 77,-21-21-93,0 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24:5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1630 17738 0</inkml:trace>
  <inkml:trace contextRef="#ctx0" brushRef="#br0" timeOffset="3888.04">2984 1270 0</inkml:trace>
  <inkml:trace contextRef="#ctx0" brushRef="#br0" timeOffset="5580.51">1926 1058 0,'0'-21'0,"0"0"16,0 0-16,0 0 15,21 21-15,-21-21 16,0-1-16,0 1 0,0 0 15,21 0-15,-21 0 16,0 0-16,0-1 0,0 1 16,0 0-1,0 0-15,0 0 0,0 0 16,0-1 0,0 44 15,0-1-16,0 21-15,-21 0 0,21 1 16,-21-1-16,21 22 0,-21-1 16,21 1-16,-21-1 0,21 1 15,-21 20-15,-1-20 0,22-1 0,-21 22 16,0-22-16,0 22 0,-21-21 16,20 20-16,1-20 0,0-22 0,0 22 15,-21-22-15,20 21 0,1-41 16,0 20-16,0-21 0,0 21 0,0-20 15,-1-22-15,1 21 0,0-21 16,0-21 0,0-1-16,21 1 15,0-21-15,0 21 0,0-22 16,0 1-16,0 0 0,0-1 0,0-20 16,0 21-16,0-22 0,21 22 15,0-22-15,-21 22 0,21 0 0,0 20 16,-21 1-16,0 0 15,22 0-15,-1 21 0,0 0 16,0 0-16,-21 21 0,21 0 0,0 22 16,1-22-16,-1 42 0,0-20 15,-21-1-15,21 21 0,-21 1 0,21-22 16,-21 1-16,0-1 0,21 0 16,-21 1-16,22-1 0,-22 0 0,21-21 15,0 1-15,-21-1 0,21 0 16,0 0-16,0-21 0,22 0 0,-22 0 15,0 0-15,21 0 0,1-21 0,-22 0 16,42 0-16,-20-1 0,-1 1 16,0-21-16,22 0 0,-22-1 15,1 1-15,20 0 0,-21-22 0,-20 1 16,20-1-16,-21 1 0,21-1 16,-20 1-16,-22-1 0,0 1 0,0-1 15,0 1-15,0-1 0,-22 1 16,1-1-16,0 1 0,0-1 0,-21 22 15,20-22-15,-20 22 0,0 21 0,-1-22 16,22 22-16,-21 0 0,0 21 16,-1 0-16,1 0 0,0 0 15,-1 21-15,1 0 0,0 1 16,20 20-16,-20 0 0,0 22 0,21-1 0,-22 1 16,22-1-16,21 1 15,0-22-15,0 22 0,0-22 0,0 0 16,0 1-16,0-22 0,21 21 0,22-21 15,-22 0-15,0 1 0,21-22 16,-21 0-16,22 0 0,-1 0 0,0 0 16,1 0-16,-22 0 0,21 0 15,1-22-15,-1 22 0,0-21 0,-21 21 16,22-21-16,-1 21 0</inkml:trace>
  <inkml:trace contextRef="#ctx0" brushRef="#br0" timeOffset="6152.32">3090 1884 0,'-21'-42'15,"21"20"-15,-21 1 0,21 0 16,0 0-16,0 0 0,0-22 0,0 22 16,0 0-16,-21 0 0,21-21 0,0 20 15,-21 22-15,21-21 0,-22 21 32,1 21-32,21 1 0,-21 20 15,0-21-15,21 21 0,-21 1 0,0-1 16,-1 0-16,1 1 0,21-1 0,-21 0 15,21 22-15,-21-43 0,21 21 16,0 1-16,0-22 0,0 21 0,0-21 16,0 1-16,21-1 0,0-21 0,0 21 15,1-21-15,-1 0 16,0 0-16,21 0 0,-21 0 0,1-21 0,-1 0 16,21-1-16,-21 1 0,0 0 15,1 0-15,20 0 0,-42-22 16,21 22-16,-21-21 0,21 0 0,-21-1 15,0 1-15,0 0 0,0-1 0,0 1 16,-21 0-16,0-1 0,-21 22 16,20 0-16,1 0 0,0 21 0,-21 0 15,21 0-15,-1 0 0,-20 21 0,21 0 16,0 0-16,0 22 0,-1-22 16,1 21-16,0 0 0,21-20 15,0 20-15,0 0 0,0 1 0,0-22 16,0 21-16,0-21 0,0 0 0,21 1 15,0-1-15,1 0 0,20-21 16,-21 0-16</inkml:trace>
  <inkml:trace contextRef="#ctx0" brushRef="#br0" timeOffset="6728.14">3471 1863 0,'0'0'0,"0"-21"16,0-1-16,0 1 0,-21 21 31,21 21-31,-21 1 16,21-1-16,-21 0 0,21 21 15,0-21-15,0 1 0,-21 20 0,21-21 16,-22 21-16,22-20 0,0-1 0,0 21 16,0-21-16,0 0 0,0 1 15,0-1-15,0 0 0,22-21 31,-1-21-31,0 0 16,0-1-16,0 1 0,0 0 16,1 0-16,-1-21 0,-21 20 0,21 1 15,0-21-15,0 21 0,-21 0 16,0-1-16,21 22 16,-21 22-1,0-1-15,0 0 0,0 0 0,0 0 16,0 0-16,0 22 0,0-22 15,0 0-15,0 0 0,0 0 0,22 1 16,-22-1-16,0 0 0,21 0 0,0-21 16,0 0-16,0 0 15,0 0-15,1 0 0,-1 0 16,0-21-16,0 21 0,0-21 0,0 0 16,-21-1-16,0-20 0,22 21 0,-22 0 15,0-22-15,0 22 16,0-21-16,0 0 0,0 20 0,0-20 15,0 21-15,-22 0 0,1 0 0,0-1 16,0 22-16,0 0 16,0 0-16,-1 22 15,22-1-15,0 0 16,0 0-16,0 0 16,22 0-16,-1-21 0,-21 22 15</inkml:trace>
  <inkml:trace contextRef="#ctx0" brushRef="#br0" timeOffset="7216.86">4064 1863 0,'0'-21'16,"0"42"15,0 0-31,0 0 15,0 0-15,0 0 0,0 1 0,0-1 16,0 0-16,0 0 0,0 0 16,0 0-16,0 22 0,-21-22 15,21 0-15,0 0 0,0 0 0,0 1 16,-21-22 0,-1 0-1,22-22 1,0 1-16,0 0 0,0-21 15,0 21-15,0-1 16,0 1-16,22-21 0,-1 21 0,0-22 16,0 22-16,0-21 0,0 21 0,1 0 15,20-1-15,-21 1 0,0 0 16,22 21-16,-22 0 0,0 0 0,21 0 16,-21 21-16,1 0 0,-22 1 0,21-1 15,-21 0-15,21 0 0,-21 21 16,0-20-16,0-1 0,0 21 15,0-21-15,-21 0 0,0 1 0,21-1 16,0 0-16,-22 0 0,1-21 0,21 21 16,-21 0-16,21-42 31,21 21-15,0-21-16</inkml:trace>
  <inkml:trace contextRef="#ctx0" brushRef="#br0" timeOffset="7532.67">4995 1736 0,'0'-21'0,"0"-1"0,-21 1 15,0 21-15,0 0 16,0 0-16,-1 0 0,1 0 15,0 0-15,0 0 0,0 21 0,0 1 16,-22-1-16,22 0 0,0 21 0,-21-21 16,20 22-16,1-1 0,0-21 15,0 22-15,0-1 0,21-21 0,0 21 16,0-20-16,0-1 0,0 0 16,0 0-16,0 0 0,21 0 15,0-21-15,0 0 0,22 0 16,-22 0-16,0 0 0,21 0 0,1 0 15,-22 0-15,21-21 0,-21 21 0,22-21 16,-22 0-16,21 21 0</inkml:trace>
  <inkml:trace contextRef="#ctx0" brushRef="#br0" timeOffset="7988.66">5313 1820 0,'0'-21'15,"0"42"-15,0-63 0,0 21 0,0 0 16,-21 0-16,-1 21 0,1-22 15,0 22-15,0 0 16,0 0-16,0 22 16,-1-1-16,1 0 0,0 0 0,21 0 15,-21 22-15,0-1 0,0-21 0,-1 21 16,1 1-16,0-22 0,21 21 0,0-21 16,-21 22-16,21-22 0,0 0 15,0 0-15,0 0 0,21 1 16,0-22-16,0 0 15,1 0-15,-1 0 0,21-22 0,0-20 16,-20 21-16,-1 0 16,0 0-16,-21-1 0,21 1 15,0-21-15,-21 21 0,0-22 0,21 22 16,1-21-16,-22 21 0,0 0 16,0-1-16,0 1 0,21 0 0,-21 42 31,0 0-31,0 1 15,0-1-15,0 21 0,-21-21 16,21 0-16,0 22 0,0-22 0,0 0 16,-22 0-16,22 0 0,0 1 0,0-1 15,0 0-15,0 0 0,0 0 16,22-21 0,-1 0-16,0 0 0,0-21 15,0 21-15,0-21 0</inkml:trace>
  <inkml:trace contextRef="#ctx0" brushRef="#br0" timeOffset="8450.4">5969 1757 0,'0'-21'16,"0"42"-16,0-63 0,0 20 0,-21 1 15,0 21 1,-1 0-16,1 0 0,0 0 15,0 0-15,0 21 0,-22 1 0,22-1 16,0 0-16,0 0 0,-21 0 0,20 0 16,1 1-16,0-1 0,0 0 15,21 0-15,0 0 0,0 0 16,0 1-16,21-22 16,0 0-16,0 21 0,1-21 15,-1 0-15,21 0 0,-21 0 0,0 0 16,22 21-16,-22-21 0,0 0 0,21 0 15,-20 0-15,-1 21 0,0-21 0,0 21 16,-21 0 0,21-21-16,-21 22 0,0-1 15,-21 0-15,0-21 16,0 21-16,0-21 0,-22 0 0,22 0 16,0 21-16,-21 0 0,20-21 15,-20 0-15,21 0 0,-21 0 0,20 0 16,1 0-16,0 0 0,0 0 0,0 0 15,0 0-15,-1 0 0,1 0 16,21-21 0,0 0-16,0 0 15,21 0-15,1 0 0,-1-1 16</inkml:trace>
  <inkml:trace contextRef="#ctx0" brushRef="#br0" timeOffset="9138.53">6371 1334 0,'0'-22'15,"0"44"-15,-21-86 0,21 1 0,0 20 16,0 1-16,0-22 0,0 1 0,0-1 16,0 22-16,0-21 0,0 20 0,0-20 15,0 20-15,0 22 0,21-21 16,-21 0-16,0 20 0,0 1 0,0 0 16,0 42-1,-21 0 1,21 1-16,0 20 0,-21 21 0,0 1 15,21-1-15,-22 22 0,1 0 16,21-1-16,-21 22 0,0-21 16,0 0-16,0-1 0,-1 22 0,1-42 15,0 20-15,21 1 0,-21-22 0,21 1 16,-21-1-16,21-20 0,0 20 0,0-20 16,0-22-16,0 21 0,0-21 15,0 0-15,0 1 0,21-1 0,-21 0 16,21-21-16,0 0 0,0 0 15,1 0-15,-1 0 0,0 0 16,-21-21-16,21 0 0,0-1 16,0 1-16,1 0 0,-1 0 0,21 0 15,-21-22-15,0 1 0,1 21 16,-1-21-16,-21 20 0,21-20 0,0 21 16,-21 0-16,21 0 0,-21-1 15,0 1-15,0 42 16,-21 1-1,21-1-15,-21 21 0,21-21 16,-21 0-16,21 1 0,-21-1 16,21 21-16,0-21 0,0 0 0,0 1 15,0-1-15,0 0 0,0 0 16,21-21 15,0 0-31,-21-21 0,21 0 16,0 0-16,-21-1 0,21 1 15,1 0-15</inkml:trace>
  <inkml:trace contextRef="#ctx0" brushRef="#br0" timeOffset="9404.37">6710 1651 0,'0'0'16,"0"-21"-16,-21 21 16,-1 21-1,1-21-15,21 21 0,0 0 16,0 1-16,0-1 15,21-21 1,1 0 0,-1 0-16,-21-21 0,21-1 15,0 1-15,-21 0 16,0 0 0,-21 21-16,0 0 15,0 0-15,-1 0 16,1 0-16,21 21 0,-21-21 15,0 21 1</inkml:trace>
  <inkml:trace contextRef="#ctx0" brushRef="#br0" timeOffset="9601.27">6117 1672 0,'0'0'0,"-21"0"0,0 0 0,0 0 15,-1 0-15,44 0 32,-1 0-17,0 0-15,0 0 0,0 0 0,0 0 16,22 0-16,-22 0 0,0 0 16,0 0-16,22 0 0,-22 0 15</inkml:trace>
  <inkml:trace contextRef="#ctx0" brushRef="#br0" timeOffset="10108.98">6943 1757 0,'0'21'15,"-22"-21"1,22 21-16,-21 0 0,21 1 15,0-1-15,0 0 16,0 0-16,0 0 0,0 0 16,0 1-16,0-1 0,-21 0 0,21 0 15,0 0-15,-21 0 0,21 1 0,0-1 16,0-42 31,0-1-47,0 1 15,0 0-15,0 0 0,0-21 16,21 20-16,0 1 0,-21-21 0,21 21 16,1-22-16,-1 22 0,0-21 0,0 21 15,21 0-15,-20-1 0,-1 1 16,21 0-16,-21 21 0,22 0 16,-22 0-16,0 0 0,0 0 0,0 21 15,0 0-15,1 22 0,-22-22 0,0 0 16,0 21-16,0-20 0,0-1 15,0 21-15,0-21 0,0 0 0,0 1 16,0-1-16,-22 0 0,22 0 0,0 0 16,-21 0-16,0-21 0,21 22 15,21-22 17,0 0-32,1-22 0,-1 22 0,0-21 15,0 21-15</inkml:trace>
  <inkml:trace contextRef="#ctx0" brushRef="#br0" timeOffset="10804.77">7916 1799 0,'21'-21'0,"-42"42"0,42-63 0,-21 21 0,0 0 16,0-1-16,0 1 16,-21 0-16,0 21 0,0 0 0,0-21 15,0 21-15,-1 0 0,1 0 0,0 0 16,-21 21-16,21-21 0,-1 21 15,1 0-15,0 1 0,-21 20 0,21-21 16,-1 0-16,1 22 0,21-22 0,-21 0 16,21 0-16,-21 21 0,21-20 15,0-1-15,0 0 16,0 0-16,21-21 0,0 0 0,0 0 16,1 0-16,-1 0 0,0 0 0,21 0 15,-21 0-15,1 0 0,20-21 0,-21 21 16,21-21-16,-20 0 0,-1-1 15,0 1-15,0 0 0,0 0 0,0 0 16,-21 0-16,0-1 0,22 1 0,-22 0 16,0 0-16,0 0 15,0 42 17,0 0-32,0 0 15,0 0-15,0 1 0,0-1 0,-22 21 16,22 0-16,-21-20 0,21 20 15,-21 0-15,21 1 0,-21-1 0,0 0 16,21 1-16,0 20 0,-21 1 0,-1-22 16,22 21-16,-21 1 0,21-1 0,0 1 15,-21-1-15,0 1 0,21-1 16,0 1-16,0-1 0,-21 1 0,21-1 16,-21 1-16,21-1 0,-22-20 0,1 20 15,21-20-15,0-1 0,-21 0 0,0 1 16,21-22-16,0 21 0,-21-21 15,0 0-15,-1-21 0,1 0 0,0 0 16,0 0-16,0 0 0,0 0 16,-1 0-16,-20-21 0,21 0 0,0 0 15,0-21-15,-1-1 0,1 1 0,21 0 16,0-22-16,0 22 0,0-22 0,0 1 16,0-1-16,0 1 0,0-22 0,21 22 15,-21-1-15,43 1 0,-22-1 16,0 1-16,0 20 0,22-20 0,-1 20 15,-21 1-15,21 0 0,1-1 0,-1 22 16,-21-21-16,22 21 0,-1-22 16,0 22-16,-21 0 0,1 0 15</inkml:trace>
  <inkml:trace contextRef="#ctx0" brushRef="#br0" timeOffset="11540.07">1460 2582 0,'-21'0'0,"42"0"0,-63 0 0,21 0 15,0 0 1,21-21-16,21 21 47,0 0-47,0 0 0,22 0 0,-22 0 15,21 0-15,0 0 16,1 0-16,20 0 0,-20 0 0,20 0 16,1 0-16,20 0 0,1 0 0,0 0 15,20 0-15,1 0 0,21 0 16,0-21-16,0 21 0,21 0 0,1-21 16,20 21-16,0-21 0,22 21 0,-1 0 15,1 0-15,-1 0 0,22 0 16,-22 0-16,22 0 0,0 0 0,-22 0 15,22 0-15,-22 0 0,1 0 0,-1 0 16,-20 0-16,20-21 0,-20 21 0,-1 0 16,-21 0-16,0 0 0,0-22 0,-21 22 15,0 0-15,0 0 16,-21-21-16,-21 21 0,0 0 0,-1 0 16,-20-21-16,-22 21 0,0 0 0,-20 0 15,-1 0-15,0 0 0,0 0 16,-21-21-1,-42 21 1,21 0-16,-22 0 0,1 0 0,0 0 16</inkml:trace>
  <inkml:trace contextRef="#ctx0" brushRef="#br0" timeOffset="12268.18">1757 2561 0,'0'0'16,"-21"0"-16,-1 0 15,1 0-15,0 0 16,0 0-16,21-21 31,21 21-15,0 0-16,0 0 0,22 0 16,-1 0-16,0 0 0,1 0 0,41 0 15,-20-21-15,21 21 0,20 0 0,1 0 16,0 0-16,21 0 0,0-21 15,0 21-15,21 0 0,0 0 0,1 0 16,-1 0-16,21 0 0,0 0 0,1 0 16,-1 0-16,0 0 0,22 0 15,-1 0-15,-20 0 0,20 0 0,-20 0 16,20 0-16,-21 0 0,-20 0 0,20 0 16,-21 0-16,0 0 0,0 0 15,-21 0-15,0 0 0,0 0 0,-21 0 16,-21 0-16,0 0 0,-1 0 15,-20 0-15,-22 0 0,22 0 0,-43 0 16,0 0-16,0 0 0,0 0 0,0 0 16,-42 21 46,21 0-46,-21-21-16,21 21 0,-21-21 15</inkml:trace>
  <inkml:trace contextRef="#ctx0" brushRef="#br0" timeOffset="13408.35">910 3027 0,'0'21'93,"0"0"-61,0-42 30,0 0-46,-21 21 15,0 0-15,0 21-16,21 0 15,0 0-15,-22 1 0,22-1 16,0 0-16,-21 0 0,21 0 0,0 0 16,0 1-16,0-1 15,0 0-15,0 0 0,0 0 16,21 0-1,1-21-15,-1 0 0,0 0 16,0 0-16,0-21 0</inkml:trace>
  <inkml:trace contextRef="#ctx0" brushRef="#br0" timeOffset="13772.47">1291 3112 0,'-21'0'15,"0"0"1,0 0-16,21-22 78,0 1-78,0 0 31,-22 21-15,1 0-16,0 0 0,0 21 16,0-21-16,21 21 15,-21 1-15,21-1 16,0 0-16,-22 0 0,22 0 16,0 0-16,0 1 15,0-1-15,0 0 16,22-21-16,-1 0 15,0 0-15,0 0 16</inkml:trace>
  <inkml:trace contextRef="#ctx0" brushRef="#br0" timeOffset="14220.22">2265 3006 0,'0'0'0,"0"-21"16,0-1-16,0 1 0,0 0 0,0 0 16,0 0-1,0 0-15,-21-1 0,21 1 0,-22 21 16,1-21-16,0 21 15,0 0-15,0 0 0,0 0 16,-1 0-16,1 0 0,0 21 16,-21 0-16,21 22 0,-22-22 0,22 21 15,-21 1-15,21-1 0,-22 21 16,22 1-16,-21-1 0,-1 1 0,22-1 16,0 1-16,-21-1 0,21 1 15,-1-1-15,22-20 0,0-1 16,0 22-16,0-43 0,0 21 0,22-21 15,-1 0-15,0 1 0,0-1 16,21 0-16,-20-21 0,-1 0 0,21 0 16,-21 0-16,0 0 0,22 0 15,-22-21-15,0 0 0,0-1 0,0-20 16,1 21-16,-1 0 0,0-22 0,21 1 16,-21 0-16</inkml:trace>
  <inkml:trace contextRef="#ctx0" brushRef="#br0" timeOffset="14588.01">2201 3429 0,'21'-21'0,"-42"42"0,42-63 0,1 21 15,-22-1-15,-22 44 32,1-22-32,21 21 15,0 0-15,-21 21 0,21-21 0,-21 22 16,21-22-16,-21 21 0,21-21 16,0 22-16,0-22 0,0 21 0,0-21 15,0 1-15,0-1 0,0 0 16,0 0-16,21-21 0,0 0 0,-21 21 15,42-21-15,-20 0 0,-1 0 0,0 0 16,21-21-16,-21 0 0,1 21 16,20-21-16,-21 0 0,0-1 0,0 1 15,-21 0-15,0-21 0,0 21 16,0-1-16,0-20 0,0 21 16,-21-21-16,0 20 0,0 1 0,-21 0 15,20 0-15,1 21 0,-21 0 16,21 0-16,0 0 0,-1 0 0,-20 21 15,21 0-15,21 0 0,-21 22 16,21-22-16,0 0 0,0 21 0,0-20 16,0-1-16,0 0 0,0 0 0,0 0 15,21 0-15,0-21 0,0 0 16,22 0-16,-22 0 0,21 0 0,-21 0 16</inkml:trace>
  <inkml:trace contextRef="#ctx0" brushRef="#br0" timeOffset="15056.27">2773 3493 0,'0'0'0,"0"21"31,0 0-15,0 0-16,0 0 0,0 0 0,-21 1 15,21-1-15,0 0 0,0 0 16,-22 21-16,22-20 0,0-1 0,0 0 15,0 0-15,-21-21 0,21 21 16,0 0-16,-21-21 0,21 22 16,0-44 15,0 1-15,0 0-16,0 0 0,0 0 0,0-22 15,0 22-15,21-21 0,-21 21 16,21-22-16,1 22 0,20 0 0,-21-21 15,0 21-15,0-1 0,22 1 0,-22 21 16,0 0-16,0 0 0,22 0 16,-22 0-16,0 21 0,0 1 0,-21-1 15,21 0-15,-21 21 0,21-21 0,-21 22 16,0-22-16,0 0 16,0 21-16,0-20 0,0-1 0,0 0 15,-21 0-15,21 0 0,-21 0 0,21 1 16,0-1-1,0-42 1,21 21-16,0-22 16,-21 1-16,22 0 0</inkml:trace>
  <inkml:trace contextRef="#ctx0" brushRef="#br0" timeOffset="15304.13">3344 3429 0,'0'-21'0,"0"42"0,0-21 31,21 21-15,-21 0-16,0 1 0,0-1 0,0 0 15,22 0-15,-22 21 0,21-20 16,-21-1-16,0 0 0,0 0 0,21 0 16,-21 0-16,21 1 0,-21-1 0,0 0 15,0 0-15,0 0 16,21-21 15,-21-21-15,21 0-16,-21 0 15</inkml:trace>
  <inkml:trace contextRef="#ctx0" brushRef="#br0" timeOffset="15525.01">3704 3344 0,'0'0'16,"0"-42"-1,0 63 1,-21 0-16,0 1 0,21-1 0,-21 0 16,21 21-16,-22-21 0,1 22 0,0-1 15,21 0-15,-21-20 0,0 20 16,0 0-16,21-21 0,-22 22 16,1-22-16,0 0 0,21 0 0,0 0 15,-21 1-15,21-1 0,21-21 31,0-21-31,0-1 0,1 1 16</inkml:trace>
  <inkml:trace contextRef="#ctx0" brushRef="#br0" timeOffset="15977.75">4000 3620 0,'0'0'0,"-21"21"16,-21-21 0,63-21 15,0 21-31,0-22 0,-21 1 0,22 21 15,-1-21-15,0 0 0,0 21 0,-21-21 16,0 0-16,21-1 0,-21 1 16,0 0-16,0 0 0,0 0 15,0 0-15,-21 21 16,0 0-16,0 0 0,0 0 16,-1 0-16,1 21 0,21 0 15,-21 21-15,0-21 0,0 22 0,21-22 16,0 21-16,0 1 0,-21-22 0,21 21 15,0-21-15,0 0 0,0 22 16,0-22-16,0 0 0,0 0 16,0 0-16,0 1 0,21-22 0,0 0 15,0 0-15,0 0 0,0 0 16,1 0-16,-1 0 0,0-22 16,0 1-16,0 21 0,0-21 0,1 0 15</inkml:trace>
  <inkml:trace contextRef="#ctx0" brushRef="#br0" timeOffset="16348.55">4212 3471 0,'0'0'0,"0"-21"15,21 21 17,0 21-17,-21 1-15,22-1 0,-1 0 16,0 0-16,-21 0 0,21 0 15,-21 22-15,21-22 0,-21 0 0,0 0 16,0 22-16,0-22 0,0 0 16,0 0-16,0 0 0,0 0 0,0 1 15,-21-1-15,21-42 47,0-1-47,0 1 0,0 0 16,0 0-16,0 0 0,0-22 0,21 22 15,-21-21-15,0 21 0,21 0 16,-21-1-16,22 1 0,-1 0 16,-21 0-16,21 0 0,-21 0 0,21 21 15,0-22-15,0 1 16,1 21-16,-1-21 16,0 21-16,0 0 0</inkml:trace>
  <inkml:trace contextRef="#ctx0" brushRef="#br0" timeOffset="17284.02">4995 3006 0,'0'-21'0,"0"42"16,0-64-16,0 22 0,-21 21 15,21-21-15,-21 21 16,0 0-16,0 0 0,-1 0 15,1 21-15,21 0 0,0 1 16,-21 20-16,21-21 0,-21 21 16,21 1-16,-21-1 0,21 22 0,-21-22 15,-1 21-15,22-20 0,-21 20 0,21-20 16,0 20-16,-21-21 0,21 1 16,0-1-16,0-21 0,0 22 0,0-22 15,0 0-15,0 0 0,0 0 0,21 0 16,0-21-16,1 0 15,-1 0-15,0 0 0,21 0 16,-21 0-16,1-21 0,-1 21 0,0-21 16,21 0-16,-21 0 0,1 21 0,-1-21 15,0-1-15,0-20 0,0 21 0,-21 0 16,0 0-16,21-1 0,-21 1 16,0 0-16,0 0 15,0 42 1,0 0-16,-21 0 15,21 1-15,0-1 16,0 21-16,0-21 0,0 0 0,0 1 16,0-1-16,0 0 0,0 0 15,21-21-15,-21 21 16,22-21-16,-1 0 0,0 0 0,0 0 16,0 0-16,0 0 0,1-21 15,-1 0-15,0 21 0,0-21 0,0 0 16,-21-1-16,21 22 0,1-21 15,-22 0-15,0 0 0,0 0 0,21 0 16,-21-1-16,0 1 0,0 0 0,0 0 16,0 42 15,-21 0-15,21 0-16,0 1 0,0-1 0,-22 0 15,22 0-15,-21 0 0,21 0 16,0 1-16,0-1 0,-21 0 0,21 0 15,0 0-15,-21-21 0,21 21 0,0-42 47,0 0-31,0 0-16,0 0 0,0 0 16,21-1-16,0 1 0,-21 0 0,21 0 15,1 0-15,-22-22 16,21 22-16,0 0 0,0 0 0,0 0 15,0 0-15,1-1 0,-1 1 0,21 21 16,-21 0-16,0 0 16,1 21-16,-1 1 0,-21-1 0,0 0 15,21 0-15,-21 21 0,0-20 0,0-1 16,0 21-16,0-21 0,0 0 0,0 1 16,0-1-16,0 0 0,0 0 15,0 0-15,0 0 0,0-42 47,21 21-47</inkml:trace>
  <inkml:trace contextRef="#ctx0" brushRef="#br0" timeOffset="17968.63">6286 3429 0,'0'0'0,"0"-21"16,0 0-1,-21 21-15,0 0 16,0 0-16,0 0 0,21 21 16,-21 0-16,-1 0 0,1 0 15,0 1-15,21-1 0,-21 0 0,0 0 16,21 21-16,-21-20 0,21-1 0,0 0 15,0 0-15,-22 0 0,22 0 16,0 1-16,22-22 16,-1 0-1,0 0-15,0 0 0,0 0 16,0-22-16,1 22 0,-1-21 16,0 0-16,0 0 0,0 0 15,0 0-15,-21-1 0,0 1 0,0 0 16,22 21-16,-22-21 15,0 0-15,21 21 16,-21 21 15,0 0-31,0 0 0,0 0 16,-21 1-16,21-1 0,-22 0 0,1 21 16,21-21-16,-21 22 0,21-1 15,-21-21-15,0 22 0,21 20 0,-21-21 0,-1 1 16,22 20-16,-21 1 0,21-22 15,0 22-15,0-1 0,0 1 0,0-22 16,0 21-16,0 1 0,0-22 0,0 22 16,0-1-16,0-20 0,0 20 15,0-21-15,0 1 0,0-1 0,0 0 16,0 1-16,0-22 0,0 21 16,-21-21-16,21 1 0,-21-1 0,0 0 15,0-21-15,-1 0 0,1 21 0,0-21 16,0 0-16,0 0 0,0 0 0,-1-21 15,1 0-15,0 0 0,21-1 16,-21 1-16,0 0 16,21 0-16,-21-21 0,21 20 15,0 1-15,0 0 0,0-21 0,-22 21 16,22-22-16,0 1 0,0 0 0,0-1 0,0 1 16,0 0-16</inkml:trace>
  <inkml:trace contextRef="#ctx0" brushRef="#br0" timeOffset="18228.99">5800 2900 0,'0'-21'0,"-22"21"15,1 21 64,0-21-64</inkml:trace>
  <inkml:trace contextRef="#ctx0" brushRef="#br0" timeOffset="18484.84">4805 3239 0,'0'0'0,"0"21"15,21-21 1,0 0-16,0 0 0,0 0 15,22 0-15,-22 0 0,0 0 0,21 0 16,-20 0-16,20 0 0,-21 0 0,21 0 16,-20 0-16,-1 0 0,0 0 15,0 0-15,0 0 32,0 0-17,1-21-15,-1 21 0</inkml:trace>
  <inkml:trace contextRef="#ctx0" brushRef="#br0" timeOffset="20310.33">8424 3281 0,'21'0'62,"1"0"-62,-1 0 16,0 0-16,0 0 0,0-21 16,22 0-16,-22 21 0,21-22 0,-21 1 15,22 0-15,-1 0 0,-21 21 0,21-21 16,-20 0-16,-1-1 0,0-20 16,0 21-16,-21 0 0,0 0 0,0-1 15,0 1-15,0 0 0,-21 0 0,0 21 16,-22-21-16,22 21 0,0 0 15,-21 0-15,-1 0 0,22 0 16,-21 0-16,0 0 0,-1 21 0,22-21 16,-21 21-16,21 0 0,-1 0 0,1 22 15,0-22-15,21 0 0,0 21 16,0-20-16,0 20 0,0 0 0,0 1 16,0-1-16,21-21 0,0 21 0,1 1 15,-1-1-15,0 0 0,0 1 16,0-1-16,-21 0 0,21-20 0,-21 20 15,22-21-15,-22 21 0,0-20 16,0-1-16,0 21 0,0-21 0,-22 0 16,1 1-16,-21-22 0,21 21 0,0 0 15,-1-21-15,-20 0 0,21 0 16,-21 0-16,20 0 0,-20 0 0,21 0 16,0 0-16,0-21 0,-22 0 15,22-1-15,21 1 0,-21 0 0,21 0 16,-21-21-16,21-1 0,0 1 0,0 0 15,0-1-15,0-20 0,0 20 0,0 1 16,0 0-16,0-1 0,0 22 16,21 0-16,-21 0 0,0 0 0,21 21 15,0 0-15,-21 21 16,21 0-16,-21 0 0,22 22 16,-22-22-16,21 21 0,0 0 0,-21 1 15,0-1-15,21-21 0,-21 22 0,21-1 16,-21-21-16,0 21 0,21-20 0,-21 20 15,22-21-15,-1 0 0,-21 0 16,21-21-16,0 22 0,0-22 0,0 0 16,1 0-16,-1 0 0,0 0 0,0 0 15,0 0-15,0-22 0,22 22 16,-22-21-16,0 0 0,0 0 0,22 21 16,-22-21-16,0 0 0,0-22 0,0 22 15,0 0-15,-21 0 0,0 0 16,22-1-16,-22 1 0,21 0 15,-21 0-15,0 42 32,0 0-32,0 0 15,0 1-15,0-1 0,0 0 16,0 0-16,0 0 0,0 22 0,0-22 16,0 0-16,0 0 0,0 0 0,0 0 15,0 1-15,21-1 16,0-21-16,0 0 0,0 0 15,1 0-15,20 0 0,-21 0 0,0 0 16,22 0-16,-22 0 0,0-21 16,0-1-16,21 1 0,-20 21 0,-1-21 15,-21 0-15,21 0 0,0-22 16,-21 22-16,0 0 0,0 0 0,0 0 16,21-22-16,-21 22 0,0 0 15,0 42 16,0 0-31,-21 1 0,21-1 16,0 0-16,0 0 0,0 0 0,0 0 16,0 1-16,0-1 0,0 0 15,0 0-15,0 0 0,0 0 16,21-21-16,0 22 0,1-22 16,-1 0-16,0 0 0,0 0 15,0 0-15,22 0 0,-22 0 0,21-22 16,-21 1-16,0 21 0,22-21 15,-22 0-15,0 0 0,21-22 0,-20 22 16,-22 0-16,21-21 0,-21-1 0,21 22 16,-21-21-16,0 0 0,0-1 15,0 22-15,0 0 0,0 0 0,0 0 16,0-1-16,0 44 16,0-1-16,-21 0 15,21 0-15,0 21 16,0-20-16,-21 20 0,-1 0 0,22 1 0,-21 20 15,21-21-15,-21 1 0,0 20 16,21 1-16,0-1 0,-21 22 0,0-22 16,-1 22-16,22 0 0,0-22 0,-21 22 15,21 0-15,-21-1 0,21-20 16,-21 20-16,21 1 0,-21-21 0,21 20 16,0-20-16,-21-1 0,21 1 0,-22-22 15,22 0-15,0 1 0,-21-1 0,21-21 16,0 0-16,0 1 0,0-1 15,0-42-15,0-1 16,0 1-16,0 0 16,0 0-16,21-21 0,-21-22 0,22 22 0,-1-22 15</inkml:trace>
  <inkml:trace contextRef="#ctx0" brushRef="#br0" timeOffset="20620.16">9715 3641 0,'0'-21'0,"0"42"0,-21-64 0,21 22 16,-21 0-16,21 0 0,0 0 15,0 0-15,0-1 0,21 1 16,0 21-16,1-21 0,-1 21 16,21 0-16,-21 0 0,0 0 0,1 0 15,20 0-15,-21 0 0,0 21 0,-21 0 16,0 22-16,0-22 0,0 0 0,0 21 15,0-20-15,0-1 0,-21 21 16,0-21-16,0 0 0,0 22 0,-22-22 16,22 0-16,0 0 0,0 0 0,0-21 15,-1 22-15,1-22 0,0 21 16,42-21 15,0-21-31,1 21 0,-1-22 16,0 22-16</inkml:trace>
  <inkml:trace contextRef="#ctx0" brushRef="#br0" timeOffset="21209.38">10223 3577 0,'0'0'0,"0"-42"15,0 21-15,0 0 16,0-1-16,0 1 15,-21 21 17,0 0-32,21 21 0,-21 1 15,21 20-15,0-21 0,-21 0 16,21 0-16,-21 22 0,21-22 0,0 0 16,0 0-16,0 0 0,0 1 0,0-1 15,0 0-15,0 0 0,21-21 16,0 0-16,0 0 15,0 0-15,0 0 0,1 0 16,-22-21-16,21 21 0,-21-21 16,21 0-16,-21-1 0,21 1 0,0 0 15,-21-21-15,21 21 0,-21-1 16,22 1-16,-1 0 0,0 0 16,-21 0-16,21 0 0,0 21 0,0 0 15,1 0-15,-1 0 0,0 0 0,0 21 16,0 0-16,0 0 15,1 21-15,-22-20 0,0-1 0,0 0 16,0 21-16,0-21 0,0 1 0,0-1 16,0 0-16,0 0 0,0 0 0,0 0 15,-22-21 17,22-21-32,0 0 15,0 0-15,0 0 0,0 0 0,0-1 16,0 1-16,0 0 0,0 0 15,0-21-15,0 20 0,0 1 16,0 0-16,22 0 0,-22 0 0,0 0 16,21-1-16,0 1 0,0 0 15,0 21-15,0-21 0,22 21 0,-22-21 16,21 21-16,1-21 0</inkml:trace>
  <inkml:trace contextRef="#ctx0" brushRef="#br0" timeOffset="21632.14">11684 3429 0,'0'0'0,"0"-21"0,0 0 0,0 0 16,0-1-16,0 1 0,0 0 16,0 0-16,0 0 0,0 0 0,0-1 15,0 1-15,0 0 0,0 0 16,0 0-16,0 0 0,-21 21 16,0 0-1,-1 0-15,1 21 0,0 0 0,0 0 16,0 0-16,0 22 0,-1-1 0,1 0 15,0 1-15,21-1 0,0 0 0,-21 1 16,21-1-16,0 0 0,0-21 16,0 22-16,0-22 0,0 21 0,0-21 15,0 1-15,21-1 0,0-21 0,0 21 16,1-21-16,-1 0 0,0 0 0,0 0 16,21 0-16,-20 0 0,20 0 15,0 0-15,1-21 0,-22 0 16,21-1-16,0-20 0,1 21 0,-1-21 15</inkml:trace>
  <inkml:trace contextRef="#ctx0" brushRef="#br0" timeOffset="21917.03">12382 2582 0,'0'0'0,"0"-42"0,0 21 0,0-21 15,0 20-15,0 1 0,0 0 16,-21 42-1,0 0-15,0 22 0,21-1 0,-21 22 16,0-22-16,-1 21 0,1 22 16,0-21-16,0-1 0,0 22 15,21-22-15,-21 22 0,-1-22 0,1 1 16,0-1-16,21 1 0,-21-1 0,21-20 16,-21 20-16,21-42 0,-21 22 0,21-1 15,0-21-15,0 0 0,0 1 16,0-1-16,42-21 15,0 0 1,-21 0-16,1-21 0,-1-1 0,0 22 16</inkml:trace>
  <inkml:trace contextRef="#ctx0" brushRef="#br0" timeOffset="23041.39">12658 3387 0,'0'-21'0,"0"42"0,0-64 0,0 22 16,0 0-16,0 0 0,0 0 0,0-22 16,0 22-16,0 0 0,0 0 0,0 0 15,0 0-15,-22 21 16,1 0-16,0 0 0,0 0 16,0 21-16,0 0 0,-1 0 0,-20 21 15,21 1-15,-21-1 0,-1 0 16,22 1-16,-21-1 0,21 0 0,-1 1 15,1-1-15,0-21 0,21 0 16,0 22-16,0-22 0,0 0 16,0 0-16,21-21 0,0 0 0,1 0 15,-1 0-15,0 0 0,0 0 0,0 0 16,22-21-16,-22 0 0,0 21 0,0-21 16,0 0-16,0-1 0,1-20 15,-1 21-15,0 0 0,0-22 0,-21 22 16,21-21-16,-21 0 0,21 20 15,1 1-15,-22-21 0,0 21 0,0 0 16,0 42 15,0 0-31,0 0 0,0 0 0,0 22 16,0-22-16,0 21 0,-22-21 16,22 22-16,-21-1 0,21-21 0,0 0 15,-21 0-15,21 22 0,0-22 0,0 0 16,0 0-16,21 0 15,0-21-15,1 0 0,-1 0 16,21 0-16,-21 0 0,0 0 16,1-21-16,20 21 0,-21-21 0,21 0 15,-20 0-15,-1 0 0,0-1 16,21 1-16,-21-21 0,1 21 0,-22-22 16,21 1-16,-21 21 0,0-21 15,0 20-15,0 1 0,0 0 16,-21 21-16,-1 0 15,22 21-15,-21 0 0,21 22 16,0-22-16,0 0 0,0 0 16,0 22-16,0-22 0,0 0 0,0 21 15,0-21-15,0 1 0,0-1 0,0 0 16,21 0-16,-21 0 0,0 0 16,-21-21 30,21-21-46,-21 0 0,0 21 16,21-21-16,-21 0 0,21 0 16,-21 21-16,-1 0 15,1 0-15,21 21 32,0 0-32,0 0 0,0 0 15,21 0 1,1-21-16,-1 0 15,0 0-15,0 0 0,0 0 0,0 0 0,1 0 16,20 0-16,-21 0 0,0 0 0,22 0 16,-22 0-16,21-21 0,-21 0 15,0 21-15,22-21 0,-22 0 16,0 0-16,21-22 0,-20 22 0,-1 0 16,0-21-16,0 20 0,-21-20 0,0 21 15,0 0-15,0 0 0,0-1 0,0 1 16,0 0-16,-21 21 15,0 0-15,0 21 0,-1 0 16,1 1-16,21-1 0,-21 0 0,21 0 16,0 0-16,0 22 0,0-22 15,0 0-15,21 0 0,0 21 0,-21-20 16,22-1-16,-1-21 0,0 21 0,-21 0 16,0 0-16,21-21 0,-21 21 15,0 1 1,-21-22-16,0 0 0,-22 0 15,22 0-15,0 0 0,0 0 16,-21 0-16,20 0 0,1-22 0,0 22 16</inkml:trace>
  <inkml:trace contextRef="#ctx0" brushRef="#br0" timeOffset="23876.44">15176 3112 0,'0'0'16,"22"-22"-16,-1 1 0,-21 0 0,0 0 15,0 0-15,0-22 0,21 22 0,-21 0 16,0 0-16,0-21 0,0 20 16,-21 1-16,0 0 0,-1 0 0,1 0 15,0 0-15,0 21 0,0 0 16,0 0-16,-1 0 0,-20 0 0,21 0 15,-21 21-15,20 0 0,-20 0 0,21 21 16,-21 1-16,20-1 0,-20 0 0,21 22 16,-21-1-16,20 1 0,1-1 15,0 1-15,0-1 0,21 1 0,0-22 16,0 22-16,0-22 0,0 0 0,0 1 16,21-22-16,0 21 0,0-21 0,1 1 15,20-22-15,-21 21 16,21-21-16,1 0 0,-1 0 0,0 0 15,1 0-15,-1-21 0,22 21 0,-22-22 16,0 1-16,22 0 0,-22-21 0,0 21 16,1-22-16,-1 1 0,0 0 15,1-22-15,-22 22 0,0-22 0,0 1 16,-21 20-16,0-20 0,0-1 0,0 22 16,-21-21-16,0-1 0,0 22 0,-22-1 15,1 1-15,0 0 0,-1 21 16,-20-1-16,21 1 0,-1 21 0,-20 0 15,20 0-15,1 21 0,-21 1 0,20-1 16,22 21-16,-21 0 0,21 1 0,-1-1 16,-20 0-16,42 1 15,-21 20-15,0-20 0,21-1 0,0 0 16,0 1-16,0-1 0,0 0 0,0 1 16,0-22-16,0 0 0,21 0 0,21 0 15,-21-21-15,22 0 0,-1 0 16,0 0-16,1 0 0</inkml:trace>
  <inkml:trace contextRef="#ctx0" brushRef="#br0" timeOffset="24924.35">15811 2667 0,'0'0'0,"0"-21"0,0-21 0,0 20 15,0-20-15,0 21 0,0 0 0,-21 21 16,21 21-1,-21 0-15,21 21 16,-21 1-16,21-1 0,0 0 0,0 22 16,-21-1-16,21 1 0,-21-1 0,-1 1 15,22-1-15,0 1 0,-21-1 16,0-20-16,0 20 0,21-20 0,-21 20 16,21-21-16,-21 1 0,21-22 0,0 0 15,-22 21-15,22-20 0,-21-1 16,21-42 15,0-1-31,21 1 0,-21 0 16,22 0-16,-1 0 0,0 0 0,0-22 15,-21 22-15,21-21 0,0 21 0,22-22 16,-22 22-16,0 0 0,0 0 16,0 0-16,1 21 0,-1 0 0,21 0 15,-21 0-15,0 0 0,1 0 0,-22 21 16,21 0-16,0 0 0,-21 0 15,0 0-15,0 1 0,0 20 16,0-21-16,0 0 0,0 0 0,0 1 0,-21-1 16,0 0-16,-1 0 0,1 0 15,0-21-15,0 21 0,0 1 0,0-22 16,-1 0-16,1 0 0,0 0 16,0 0-16,0 0 0,0 0 15,-1 0-15,22-22 16,-21 1-16,21 0 15,21 42 32,1-21-31,-1 21-16,0-21 16,0 0-16,0 0 0,0 0 15,1 0-15,20 0 0,-21 0 0,0 0 16,22 0-16,-1 0 0,-21 0 0,21 0 15,1-21-15,-22 0 0,21 21 0,-21-21 16,1 0-16,20 0 0,-21-1 16,0 1-16,0 0 0,1 0 0,-22 0 15,21 0-15,0-1 0,-21 1 16,0 0-16,0 42 31,0 0-15,0 22-16,-21-22 15,21 0-15,0 0 0,-21 22 0,21-1 16,0-21-16,0 21 0,-22 1 16,22-22-16,-21 21 0,21 1 0,-21-1 15,21 0-15,0 1 0,0 20 0,-21-21 16,21 1-16,-21-1 0,21 22 0,-21-22 16,21 0-16,0 1 0,-22-1 0,1-21 15,0 21-15,21 1 0,-21-22 16,21 21-16,-21-21 0,21 1 0,-21-1 15,21 0-15,0 0 0,-22-21 0,22 21 16,-21-21-16,0 0 31,0 0-15,21-21 0,0 0-1,-21 21-15,21-21 16,-21 21-16,21-21 0,-22 21 15,22-22-15,0 1 0,0 0 16,0 0-16,0-21 0,0 20 16,0 1-16,0-21 0</inkml:trace>
  <inkml:trace contextRef="#ctx0" brushRef="#br0" timeOffset="25148.53">16362 3006 0,'0'0'16,"0"-21"-16,0-1 15,0 44 32,21-22-31,0 21-16,-21 0 15,21-21-15,-21 21 16</inkml:trace>
  <inkml:trace contextRef="#ctx0" brushRef="#br0" timeOffset="25500.33">16658 3281 0,'0'0'16,"21"0"-16,0 0 31,1 0-31,-22-21 16,21 21-16,0-21 0,0-1 15,-21 1-15,21 0 16,-21 0-16,21 0 0,-21 0 16,0-1-16,-21 22 31,0 0-31,0 0 0,0 22 0,0-1 15,21 0-15,-22 21 0,1-21 16,21 22-16,0-1 0,0-21 0,-21 22 16,21-1-16,0-21 0,-21 0 0,21 22 15,0-22-15,0 0 0,0 0 0,0 0 16,21-21 0,0 0-16,0 0 0,1 0 15,-1 0-15,0 0 0,0-21 16,21 0-16,-20 0 0</inkml:trace>
  <inkml:trace contextRef="#ctx0" brushRef="#br0" timeOffset="26036.52">17272 3112 0,'0'-22'0,"-21"22"16,0 0-16,-1 0 15,1 0-15,-21 22 16,42-1-16,-21 0 0,0 0 15,-1 21-15,1-20 0,0 20 0,0 0 16,21-21-16,0 22 0,0-1 0,-21-21 16,21 22-16,0-22 0,0 0 15,0 0-15,0 0 0,0 0 0,21-21 16,0 0-16,0 22 0,0-22 0,1 0 16,20 0-16,-21 0 0,21-22 0,-20 22 15,20-21-15,-21 0 0,21 0 16,-20 0-16,20 0 0,-21-22 0,21 22 15,-20-21-15,-1-22 0,21 22 0,-21 0 16,0-22-16,1 1 0,-1-1 0,21 1 16,-21-1-16,0 1 15,22-1-15,-22 1 0,0-1 0,-21 22 16,21-1-16,-21 1 0,0 21 0,21-21 16,-21 20-16,-21 22 15,0 22 1,0 20-16,0-21 0,0 21 0,-1 1 15,1 20-15,0-20 0,21 20 16,-21-21-16,0 22 0,0-1 0,-1 1 16,22-22-16,0 22 0,0-1 15,-21-20-15,21 20 0,0-21 0,0 1 0,0-1 16,0-21-16,0 22 0,0-22 16,0 0-16,0 0 0,21-21 15,-21 21-15,22-21 0,-1 0 0,0 0 16,0 0-16,0 0 0,0-21 15,1 0-15,-1 0 0,0 0 0,0-1 16,-21 1-16,0-21 0</inkml:trace>
  <inkml:trace contextRef="#ctx0" brushRef="#br0" timeOffset="26208.42">17462 3048 0,'0'0'0,"22"0"31,-1 0-31,0 0 16,21 0-16,-21 0 0,1 0 0,-1 0 15,0 0-15,0 0 0,0 0 0,0 0 16</inkml:trace>
  <inkml:trace contextRef="#ctx0" brushRef="#br0" timeOffset="27192.09">19367 3556 0,'0'-21'15,"0"0"1,22 0-16,-1-1 16,-21 1-16,21 0 0,0-21 15,0 21-15,-21-22 0,21 1 0,1 0 16,-1-1-16,21 1 0,-21 0 16,0-22-16,1 22 0,-1-22 0,0 1 15,0 20-15,-21-20 0,0-1 0,0 1 16,0-1-16,0 1 0,0 21 15,0-1-15,0 22 0,0-21 0,0 21 16,0-1-16,-21 22 16,0 0-16,0 22 0,-1 20 15,22-21-15,-21 43 0,0-22 0,0 21 16,0 1-16,0-1 0,-1 1 16,1 21-16,21-22 0,-21 1 0,0-1 15,0 22-15,0-22 0,21 1 0,0-22 16,0 22-16,0-22 15,0 0-15,0 1 0,0-22 0,0 0 0,21 0 16,0 0-16,0 0 0,0 1 16,22-22-16,-22 0 0,21 0 0,0 0 15,-20 0-15,20-22 0,0 1 16,-21 0-16,22 0 0,-1 0 0,-21 0 16,22-1-16,-22-20 0,0 0 0,0 21 15,0-22-15,0 1 0,1 0 16,-22-1-16,0 22 0,0 0 0,0-21 15,21 42-15,-21-22 0,0 44 16,-21 20 0,21-21-1,0 0-15,0 22 0,-22-22 0,22 21 0,-21 0 16,21-20-16,0 20 0,0-21 16,0 0-16,0 0 0,0 1 0,0-1 15,0 0-15,21-21 0,1 0 16,-1 21-16,0-21 0,0 0 0,0 0 15,0 0-15,1 0 0,-1-21 0,0 0 16,0 21-16,0-21 0,0-1 0,1 1 16,-22-21-16,0 21 0,21-22 15,-21 22-15,0-21 0,0 21 0,0-22 16,0 1-16,-21 21 0,-1 0 0,22 0 16,-21 21-16,0 0 0,0 0 0,-21 0 15,20 0-15,1 0 16,0 0-16,0 0 0,0 21 0,0-21 0,21 21 15,-22 0-15,1 0 16,21 0-16</inkml:trace>
  <inkml:trace contextRef="#ctx0" brushRef="#br0" timeOffset="27419.96">19431 2942 0,'0'0'0,"-21"21"15,42-21 17,0 0-32,0 0 15,0 0-15,22 0 0,-1 0 16,-21 0-16,22 0 0,-1 0 0,-21-21 15,0 21-15,0 0 0,1 0 0,-1 0 16,0 0-16,0 0 16,-21-21-16</inkml:trace>
  <inkml:trace contextRef="#ctx0" brushRef="#br0" timeOffset="28924.54">21188 3450 0,'0'0'0,"-21"0"0,-1 0 0,1 0 15,21-21 1,0 0-16,0 0 0,0 0 15,21-1-15,1 1 16,-1 0-16,0-21 0,21 21 0,1-22 16,-22 22-16,21-21 0,0-1 0,1 22 15,-1-21-15,0 0 0,1-1 0,-1 1 16,-21 0-16,0-1 0,1 22 16,-22-21-16,0 21 0,-22 21 15,1 0-15,0 21 16,-21 0-16,21 0 0,-1 0 15,-20 22-15,21-22 0,21 21 16,0-21-16,0 22 0,0-22 0,0 21 16,0-21-16,21 22 0,0-22 0,0 0 15,1 21-15,-1-21 0,21 22 16,-21-22-16,0 0 0,1 0 0,-1 0 16,0 1-16,-21-1 0,-21-21 31,0 0-31,-1 0 0,1 0 15,-21 0-15,21 0 0,0-21 0,-1-1 16,-20 22-16,21-21 0,0 21 0,0-21 16,-1 21-16,22 21 31,0 0-15,22-21-16,-1 22 0,0-22 15,0 21-15,0-21 0,0 21 0,1-21 16,20 0-16,-21 0 0,21 0 15,-20 0-15,20 0 0,-21 0 0,21 0 16,-20 0-16,20-21 0,-21 21 0,0-21 16,22-1-16,-22 22 0,0-21 0,0 0 15,0 0-15,-21 0 0,21-22 16,-21 22-16,22 0 0,-22 0 0,0-21 16,0 20-16,0 1 0,0 0 15,0 42 16,0 0-31,0 1 0,-22-1 0,22 0 16,-21 0-16,21 21 0,0-20 0,0-1 16,0 0-16,0 21 0,0-21 0,0 1 15,0-1-15,0 0 16,21-21-16,1 0 0,-1 0 16,0 0-16,0 0 0,0 0 0,0 0 15,1 0-15,-1-21 0,0 0 0,0-1 16,0 1-16,0 0 15,1 0-15,-1 0 0,0 0 0,0-22 16,0 22-16,-21-21 0,0 21 0,21-1 16,-21 1-16,0 0 0,-21 42 31,0 0-15,21 1-16,0-1 0,-21 0 0,0 0 15,21 21-15,0-20 0,0-1 0,0 21 16,0-21-16,0 0 0,0 1 15,0-1-15,0 0 0,21 0 16,21-21-16,-21 0 0,1 0 0,20 0 16,-21 0-16,21 0 0,-20 0 0,20-21 15,-21 21-15,21-21 0,-20 0 16,20-1-16,-21 1 0,0-21 16,0 0-16,1-1 0,-1 22 0,-21-42 15,21 20-15,0 1 0,-21-22 16,0 1-16,0 21 0,21-22 0,-21 1 15,21 20-15,-21 1 0,0 21 0,0-22 16,0 22-16,0 42 16,0 1-1,-21 20-15,0 0 0,0-21 0,0 22 16,0 20-16,-1-20 0,22-1 0,-21 0 16,0 1-16,0-1 0,0 0 15,21 1-15,0-1 0,0-21 0,-21 21 16,21-20-16,0 20 0,-22-21 15,22 0-15,0 0 0,0 1 16,0-44 15,0 1-31,0 0 0,22 0 0,-22 0 16,21 0-16,0-1 0,0-20 0,0 21 16,0 0-16,1 0 0,20-1 15,-21 1-15,0 0 0,22 21 0,-22 0 16,0-21-16,0 21 0,0 0 0,0 0 15,1 21-15,-1-21 0,-21 21 16,0 0-16,0 1 0,0-1 16,0 0-16,0 21 0,0-21 0,-21 1 15,-1-1-15,1 0 0,0 0 0,-21 0 16,21 0-16,-22 1 0,1-1 16,21-21-16,-22 21 0,1-21 0,21 0 15,0 0-15,0 21 0,-1-21 0,1 0 16,42 0 15,1-21-31,20 21 0,-21-21 16,21 21-16,-20-21 0</inkml:trace>
  <inkml:trace contextRef="#ctx0" brushRef="#br0" timeOffset="29204.38">23685 2879 0,'0'0'0,"22"-21"0,-22-1 0,0 1 16,0 0-16,-22 21 16,1 0-16,0 0 15,0 0-15,0 21 0,0 0 16,-1 1-16,1-1 0,0 21 0,0-21 16,21 0-16,0 22 0,-21-22 0,21 21 15,0-21-15,0 22 0,0-22 16,0 0-16,0 21 0,0-20 15,0-1-15,21 0 0,0 0 0,0-21 16,0 21-16,1-21 0,-1 0 0,21 0 16,-21 0-16,22 0 0,-22 0 15,0 0-15,21-21 0,-21 0 0,22 0 16,-22 0-16,0-22 0</inkml:trace>
  <inkml:trace contextRef="#ctx0" brushRef="#br0" timeOffset="29484.24">24363 2413 0,'0'-21'0,"0"42"0,0-63 16,0 21-16,0-1 0,-21 22 15,-1 0-15,1 0 16,0 0-16,21 22 0,-21-1 0,0 0 16,0 0-16,-1 21 0,1 1 0,0 20 15,21-20-15,-21 20 0,0-21 16,21 22-16,0-22 0,-21 22 0,-1-22 15,22 0-15,-21 1 0,21-1 0,0 0 16,0 1-16,0-1 0,0-21 0,0 0 16,0 1-16,0-1 0,0 0 15,21-21 1,1 0-16,-1 0 16,0-21-16,0 0 0,0 21 15</inkml:trace>
  <inkml:trace contextRef="#ctx0" brushRef="#br0" timeOffset="30492.66">24574 3027 0,'0'0'0,"0"-21"0,0 0 0,0-1 16,0 1-16,0 0 0,0 0 0,0 0 16,-21 0-16,21-1 0,-21 22 0,21-21 15,-21 21-15,0 0 0,0 0 16,-1 0-16,1 21 15,0 1-15,0-1 0,0 0 0,0 0 16,-1 0-16,1 22 0,0-22 0,21 21 16,0-21-16,-21 0 0,21 22 15,0-22-15,0 0 0,0 0 0,0 0 16,0 1-16,0-1 0,21-21 16,0 0-16,0 0 0,1 0 15,-1 0-15,0-21 16,0-1-16,0 1 0,0 0 0,-21 0 15,22 0-15,-1-22 0,0 22 0,0 0 16,-21-21-16,21 21 0,0-22 16,-21 22-16,0 0 15,0 0-15,0 42 16,0 0 0,-21 0-16,0 0 0,21 1 15,-21-1-15,0 0 0,21 21 0,0-21 16,0 1-16,-21-1 0,21 0 0,0 0 15,0 0-15,0 0 0,0 1 16,21-22 0,0 0-16,0 0 0,0 0 0,0 0 15,1 0-15,-1 0 0,0 0 0,0-22 16,21 1-16,-20 0 0,-1 0 16,0 0-16,0 0 0,0-22 15,0 22-15,-21 0 0,0 0 0,0 0 16,0-1-16,0 1 0,-21 21 15,0 0 1,21 21-16,0 1 16,0-1-16,0 0 0,0 0 15,0 0-15,0 0 0,0 1 16,0-1-16,0 0 0,0 0 16,0 0-16,0 0 0,0 1 15,0-1-15,-21-21 0,21 21 16,-21-21-16,0 0 0,-1 0 15,1 0-15,0-21 16,0 21 0,42 0 31,0 0-47,0 0 0,1 0 0,-1 0 15,0 0-15,0 0 0,0 0 0,0 0 16,1 0-16,20-21 0,-21-1 15,0 22-15,0-21 0,1 0 16,-1 21-16,0-21 0,0 0 0,0 0 16,-21-1-16,0 1 0,0 0 0,0 0 15,0 0-15,0 0 0,0-1 16,-21 22 0,0 0-16,0 0 15,21 22-15,0-1 16,0 0-16,0 0 0,0 0 0,0 22 15,0-22-15,0 0 0,0 0 0,0 21 16,0-20-16,-21-1 0,21 0 0,-22 0 16,22 0-16,-21-21 0,0 21 15,21 1-15,-21-22 0,0 0 0,0 21 16,-1-21-16,1 0 0,0 0 16,0 0-16,21-21 15,0-1-15,0 1 16</inkml:trace>
  <inkml:trace contextRef="#ctx0" brushRef="#br0" timeOffset="34060.37">26077 3366 0,'0'0'0,"-21"0"16,21-22 15,21 1-31,0 0 0,1 21 16,-22-21-16,21-21 0,0 20 0,0 1 15,0-21-15,0 21 0,-21-22 0,22 1 16,-1 0-16,0-1 0,0 1 16,-21 0-16,21-22 0,0 1 15,-21 20-15,0-20 0,22-1 0,-22 1 16,21 21-16,-21-1 0,0 1 0,0 0 16,21 20-16,-21 1 0,0 42 31,-21 1-31,0 20 0,-1 0 15,1 1-15,0 20 0,0-21 16,21 22-16,-21-1 0,0-20 0,-1 20 16,22-20-16,0 20 0,-21-21 0,21 1 15,-21-1-15,21 0 0,0 1 0,0-1 16,0 0-16,0-20 16,0 20-16,0-21 0,0 0 0,21 0 15,-21 1-15,21-22 0,1 0 0,-22 21 16,21-21-16,0 0 0,0 0 15,0 0-15,-21-21 16,21 21-16,1-22 0,-22 1 0,21 21 16,-21-21-16,0 0 0,0 0 0,0 0 15,0-1-15</inkml:trace>
  <inkml:trace contextRef="#ctx0" brushRef="#br0" timeOffset="34292.64">26098 3048 0,'0'0'0,"-21"0"0,0 0 0,42 0 31,0 0-31,1-21 16,-1 21-16,21 0 0,-21 0 16,0 0-16,22 0 0,-22 0 0,0 0 15,0 0-15,0 0 0,1 0 0,-1 0 16,0-21-16,0 21 0,0 0 15,0 0-15,1 0 16,-1 0-16,0 0 16</inkml:trace>
  <inkml:trace contextRef="#ctx0" brushRef="#br0" timeOffset="34926.28">26712 3048 0,'0'21'63,"-21"0"-63,21 1 0,-21-1 15,21 0-15,0 0 0,-21 0 0,0 0 16,21 1-16,0-1 0,0 0 16,0 0-16,0 0 0,0 0 15,0 1-15,0-1 0,0 0 16,21-21-16,0 21 0,0-21 15,0 0-15,0 0 0,22 0 0,-22 0 16,0 0-16,0-21 0,22 0 16,-22 0-16,0-1 0,0 1 0,0 0 15,0 0-15,1-21 0,-1 20 0,0-20 16,0 21-16,-21-21 0,0 20 16,21 1-16,-21 0 0,21 0 0,-21 0 15,0 42 16,-21 0-15,0 0-16,21 0 0,-21 1 0,21-1 16,-21 21-16,21-21 0,-21 22 0,21-1 15,-22-21-15,1 21 0,21 1 0,0-1 16,0 0-16,-21 1 0,21-1 16,0 0-16,0 1 0,-21-1 0,21 0 15,0 1-15,0-1 0,0 0 0,0 1 16,0-1-16,0-21 0,-21 22 0,0-1 15,-1 0-15,22-21 0,-21 22 0,-21-22 16,21 0-16,0 0 0,-22 0 16,1 1-16,21-22 0,-22 0 15,1 21-15,0-21 0,21 0 0,-22 0 16,1 0-16,0 0 0,20-21 0,1-1 16,-21 22-16,21-21 0,21 0 0,0 0 15,-21 0-15,21 0 0,0-1 16,0 1-16,21 21 15,-21-21-15,21 21 0,0 0 16,0-21-16,0 21 0,1-21 0,-1 21 16,0-21-16,21-1 0</inkml:trace>
  <inkml:trace contextRef="#ctx0" brushRef="#br0" timeOffset="35321.57">27411 3112 0,'0'-43'0,"0"86"16,0-107-16,0 22 0,0 21 0,0-1 0,0 1 15,0 0-15,0 0 16,0 42 0,0 0-16,0 0 0,0 1 15,0 20-15,0-21 0,0 43 16,0-22-16,0 21 0,-21 1 15,-1-1-15,22 1 0,-21-1 0,0 1 16,21-22-16,-21 22 0,0-1 0,0-20 16,21 20-16,-22-21 0,1 22 0,0-22 15,0 1-15,21-1 0,-21 0 16,0 1-16,21-22 0,-22 21 0,22-21 16,0 0-16,0 1 0,-21-1 0,21 0 15,0 0-15,0 0 0,0-42 47,0 0-47,21 0 16,-21 0-16,0-1 0,22 1 15,-1-21-15,0 21 0,-21-22 0,21 1 16</inkml:trace>
  <inkml:trace contextRef="#ctx0" brushRef="#br0" timeOffset="35632.39">27411 3302 0,'0'-42'0,"0"84"0,0-127 0,0 43 0,0 21 16,0-21-16,0 20 0,0 1 0,0-21 16,0 21-16,21 0 0,0 21 15,-21-22-15,21 1 0,22 21 0,-22 0 16,0-21-16,21 21 0,1 0 0,-22 0 16,21 0-16,-21 0 15,22 21-15,-22 0 0,0-21 0,0 22 16,0-1-16,-21 0 0,0 21 0,0-21 15,0 1-15,0 20 0,-21-21 0,0 0 16,0 0-16,0 1 0,-22-1 16,22 0-16,-21 0 0,21 0 0,-22-21 15,22 21-15,-21-21 0,21 0 0,-1 0 16,1 0-16,21-21 31,21 0-15,1 0-16,-1 0 0,0 21 15</inkml:trace>
  <inkml:trace contextRef="#ctx0" brushRef="#br0" timeOffset="36040.16">28025 3090 0,'0'0'15,"21"0"1,0 0-16,0 0 0,0 0 15,0-21-15,1 21 0,-1 0 16,-21-21-16,21 0 0,0 21 0,0-21 0,0 0 16,1 21-16,-1-22 15,0 1-15,0 0 0,0 21 0,-21-21 16,0 0-16,0 0 0,0-1 16,-21 1-1,0 21-15,0 0 0,0 0 0,-1 0 16,-20 0-16,21 0 0,-21 21 0,-1 1 15,22-1-15,-21 0 0,21 0 0,-1 0 16,-20 0-16,42 22 0,-21-22 16,21 0-16,0 0 0,0 0 0,0 1 15,0 20-15,21-21 0,0 0 0,0-21 16,1 21-16,-1 1 16,21-22-16,-21 0 0,22 0 0,-22 0 15,21 0-15,-21 0 0,22 0 0,-22 0 16,0 0-16,0 0 0,0-22 0,0 1 15,-21 0-15,22 0 16,-1 0-16,-21 0 0,0-1 16</inkml:trace>
  <inkml:trace contextRef="#ctx0" brushRef="#br0" timeOffset="36429.93">29189 2328 0,'0'0'0,"0"-21"15,0 0 1,21 21 31,-21 21-32,0 0-15,0 1 0,0-1 16,0 0-16,0 0 0,0 0 0,0 0 16,-21 1-16,21-1 0,-21 0 15,21 0-15,0 0 0,-22-21 16,22 21-16,-21-21 0,21-21 47</inkml:trace>
  <inkml:trace contextRef="#ctx0" brushRef="#br0" timeOffset="36652.81">29337 2350 0,'0'0'0,"0"-22"0,0 1 16,0 0-1,0 42 32,0 0-47,0 1 0,-21-1 16,21 0-16,-21 0 0,-1 0 0,22 0 16,0 1-16,0-1 0,-21 0 0,21 0 15,0 0-15,-21-21 0,21 21 16,-21-21-16,21 22 15,-21-22 1,0 0-16</inkml:trace>
  <inkml:trace contextRef="#ctx0" brushRef="#br0" timeOffset="56355.81">9800 7281 0,'0'0'0,"-21"0"0,0 22 16,21-44 46,21 1-62,0 0 0,0 0 16,0 21-16,-21-21 15,22 0-15,-1 21 0,0-22 0,0 1 16,0 0-16,0 0 0,1 0 16,-1 21-16,0-21 0,0-1 0,0 1 15,22 0-15,-22 0 0,0 0 0,0 0 16,21-1-16,-20 1 0,-1 0 0,21 21 16,-21-21-16,0 0 0,22 0 0,-22-1 15,21 1-15,-21 0 0,1 0 16,20 0-16,-21-22 0,21 22 15,1 0-15,-22 0 0,21-21 0,1 20 16,-22 1-16,21-21 0,-21 21 0,22 0 16,-1-1-16,-21-20 0,0 21 15,22 0-15,-22 0 0,0-1 0,0 1 16,21 0-16,-20 0 0,-1 0 0,21 0 16,-21-1-16,22 1 0,-22 0 0,21 0 15,-21 0-15,22 21 0,-22-21 16,0-1-16,21 1 0,-21 0 0,22 21 15,-22-21-15,0 0 0,0 0 0,0-1 16,22 1-16,-22 0 0,0 0 16,0 0-16,0 0 0,22-1 15,-22 1-15,0-21 0,21 21 0,-20 0 0,20-1 16,0 1-16,-21-21 16,22 42-16,-22-21 0,21 0 0,-21-1 15,1 1-15,-1 21 0,0-21 0,0 21 16,0-21-16,0 21 0,-21-21 15,22 0-15,-1-1 16,0 22-16,-21-21 0,21 21 0,0-21 16,0 21-16,1-21 0,-1 21 0,0-21 15,0 21-15,0 0 0,0 0 16,-21-21-16,22 21 0,-1-22 16,0 22-16,0 0 15,-21-21-15,21 21 0,0 0 16,-21-21-1,22 21-15,-1 0 0,0 0 16,0-21-16,0 21 16,0 0-1,1 0 1,-1 0-16,-21 21 16,21-21-16,0 0 15,0 21-15,0-21 16,1 0-16,-22 21 0,21-21 0,0 0 15,0 22-15,0-1 0,22-21 16,-22 21-16,0-21 0,0 21 0,21-21 16,-20 21-16,-1 0 0,21 1 15,-21-22-15,0 21 0,1 0 0,-1 0 16,0 0-16,0-21 0,0 21 0,-21 1 16,21-1-16,1 0 0,-1 0 15,-21 0-15,21 0 0,0 1 0,-21-1 16,21 0-16,0 0 0,1 0 15,-22 0-15,21 1 0,0-22 0,0 21 16,-21 0-16,21 0 0,0 0 16,1-21-16,-1 21 0,0 1 0,21-1 15,-21 0-15,1 0 0,20-21 16,-21 21-16,0 0 0,22 1 0,-22-1 16,0 0-16,21 0 0,-21 0 15,1 0-15,-1-21 0,21 22 0,-21-1 16,0 0-16,1 0 0,20 0 0,-21 0 15,0 1-15,0-1 0,1 0 16,20 21-16,-21-21 0,0 1 0,0 20 16,1-21-16,-1 0 0,21 22 0,-21-22 15,0 0-15,1 21 0,-1-21 16,42 22-16,-42-22 0,1 0 16,-1 0-16,21 0 0,-21 1 0,0-1 15,1 0-15,-1 0 0,21 0 0,-21 0 16,0-21-16,-21 22 0,22-1 15,-1-21-15,0 21 0,0 0 0,0 0 16,0 0-16,-21 1 16,22-22-16,-1 21 15,-21 0 1</inkml:trace>
  <inkml:trace contextRef="#ctx0" brushRef="#br0" timeOffset="57725.03">14097 5334 0,'-21'0'31,"21"-21"-31,-21 21 0,42 0 141,0 21-126,-21 0-15,21-21 16,0 0-16,0 21 0,1-21 16,-1 22-16,0-1 15,0-21-15,-21 21 0,21-21 0,0 21 16,1-21-16,-1 21 0,0-21 0,0 21 16,0 1-16,0-1 0,1 0 15,-1-21-15,0 21 0,0 0 0,0 0 16,0 1-16,22-1 0,-22 0 0,0 0 15,0 0-15,0 0 0,-21 1 16,22-1-16,-1-21 0,0 21 0,0 0 16,0 0-16,0 0 0,1 1 0,-1-1 15,0-21-15,0 21 0,21 0 16,-20 0-16,20 0 0,-21-21 16,21 22-16,1-1 0,-22 0 0,21 0 15,1 0-15,-1-21 0,0 21 0,-21 1 16,22-1-16,-22 0 0,21-21 0,-21 21 15,22 0-15,-22-21 0,0 21 0,0 1 16,0-22-16,22 21 0,-22-21 16,0 21-16,0 0 0,0 0 0,1-21 15,-1 21-15,0 1 0,0-1 16,0-21-16,-21 21 0,0 0 0,21-21 16,1 21-16,-1-21 15,-21 21-15,21-21 16,-21 22-16,0-44 62,0 1-46,0 0 0</inkml:trace>
  <inkml:trace contextRef="#ctx0" brushRef="#br0" timeOffset="58334.02">15938 6223 0,'-21'-21'16,"21"42"62,0 0-78,0 0 16,0 1-16,21-1 0,1 0 15,-1-21-15,-21 21 0,21 0 16,0-21-16,0 21 0,-21 1 16,21-1-16,1-21 0,-1 21 0,0 0 15,-21 0-15,21-21 0,0 21 0,-21 1 16,21-22-16,-21 21 0,22-21 16,-22 21-16,21-21 0,-21 21 15,0 0 32,-21-21-31,-1 0-16,1 0 0,21 21 15,-21-21-15,0 0 0,0 0 16,0 0-16,-1 0 0,1 0 0,0 22 16,-21-22-16,21 0 0,-22 0 0,1 0 15,21 0-15,-22 0 0,1 0 0,21 0 16,0 21-16,-22-21 0,22 0 0,0 0 15,0 0-15,0 0 0,42 0 63,0 0-63</inkml:trace>
  <inkml:trace contextRef="#ctx0" brushRef="#br0" timeOffset="74285.28">9356 6689 0,'0'0'0,"0"21"15,0-42 110,0 0-109,0-1-16,21 22 0,0-21 16,0 0-16,-21 0 15,21 21-15,0-21 0,1 21 0,-22-21 16,21 21-16,0-22 0,0 1 15,0 0-15,0 0 16,1 21-16,-1-21 0,-21 0 0,21 21 16,0-22-16,0 1 0,0 0 0,1 0 15,-1 21-15,0-21 16,0 0-16,0 21 0,0-22 16,1 22-16,-1 0 0,0-21 15,0 21-15,0-21 0,0 21 16,1-21-16,-1 0 15,0 21-15,0-21 0,0 21 0,-21-22 16,21 22-16,1 0 0,-1-21 0,0 21 16,0 0-16,0-21 0,0 21 15,1 0-15,-1-21 0,-21 0 0,21 21 16,0 0-16,0 0 0,-21-21 0,21 21 16,1-22-16,-1 22 15,0-21-15,0 21 0,-21-21 16,21 21-16,0-21 0,1 21 15,-1-21-15,0 21 0,0-21 0,0 21 16,0-22-16,1 1 0,-1 21 16,0 0-16,0-21 0,0 21 0,0-21 15,1 21-15,-22-21 0,21 21 16,0-21-16,0-1 16,0 22-16,0-21 0,1 0 15,-1 21-15,0-21 0,0 21 16,0-21-16,0 0 0,1 21 15,-1-22-15,0 1 16,0 21 0,-21-21-16,21 21 15,0-21-15,1 21 0,-22-21 16,21 21-16,0-21 0,0 21 16,0-22-16,0 1 15,1 21-15,-1-21 0,0 21 16,0-21-16,0 21 15,0-21-15,1 0 16,-1-1 0,0 22-16,-21-21 15,21 21-15,-21-21 16,21 21 0,-21-21-16,21 21 15,-21-21 16,0 0 16,0-1 0,-21 22 0,0 0-47,0 0 0,0 0 16,0 0-16,-1 22 15,1-22-15,0 0 16,0 0-16,21 21 16,-21-21-16,0 0 0,-1 0 31,22 21-31,22-21 125,-1 0-125,0 0 0,0 0 15,0 0-15,0 0 16,-21-21-16,22 21 0,-1 0 16,-21-21-16,21 21 15,0 0 1,-21-22-16,21 22 31,-21-21-15,0 42 46,0 1-46,0-1-16,0 0 16,0 0-16,0 0 15,0 0-15,0 1 16,0-1-16,0 0 0,0 0 15,0 0-15,0 0 16,0 1-16,0-1 16,0 0-16,0 0 15,0 0 1,0-42 62,-21 0-78</inkml:trace>
  <inkml:trace contextRef="#ctx0" brushRef="#br0" timeOffset="77380.28">8615 7324 0,'0'0'0,"-43"0"16,22 0-16,42 0 94,1-21-79,-1 21-15,0 0 0,0 0 16,0 0-16,0 0 0,1 0 15,-1 0-15,0-22 0,21 22 16,-21 0-16,1 0 0,-1 0 0,0 0 16,21-21-16,1 21 0,-22 0 0,21 0 15,0 0-15,22-21 0,-22 21 0,22 0 16,-1 0-16,1 0 16,-1 0-16,1 0 0,-1 0 0,1-21 15,20 21-15,-20 0 0,21 0 0,-22 0 16,1 0-16,-1 0 0,22 0 0,-22 0 15,1 0-15,-22 0 0,22 0 0,-1 0 16,-21 0-16,22 0 0,-1 0 16,-20 0-16,20 0 0,1 0 0,-22 0 15,22 0-15,-1 0 0,-21 0 0,22 0 16,-1 21-16,-20-21 0,-1 0 0,22 0 16,-22 0-16,0 0 0,1 0 0,-1 0 15,0 0-15,1 0 0,-22 0 16,21 0-16,0 0 0,1 0 15,-22 0-15,21 0 0,1 0 0,-22 0 16,21 0-16,0 0 0,-20 0 0,20 21 16,0-21-16,-21 0 0,22 0 0,-22 0 15,21 0-15,1 0 0,-22 0 0,21 0 16,-21 0-16,22 0 0,-22 0 16,21 0-16,-21 0 0,22 0 0,-22 0 15,21 0-15,0 0 0,-20 0 0,20 0 16,-21 0-16,21 0 0,1 0 0,-22 0 15,21 0-15,-21 0 0,22 0 0,-1 0 16,-21 0-16,22 0 0,-1 0 0,-21 0 16,21 0-16,-20 0 15,20 0-15,0 0 0,-21 0 0,22 0 16,-1 0-16,0 0 0,1 0 0,-22-21 16,21 21-16,1 0 0,-1 0 0,-21 0 15,21 0-15,1 0 0,-22 0 0,21 0 16,-21 0-16,22 0 0,-22 0 0,21 0 15,-21-21-15,22 21 0,-22 0 16,21 0-16,-21 0 0,22 0 0,-22 0 16,21 0-16,-21-21 0,22 21 15,-22 0-15,21 0 0,-21 0 0,1 0 16,20 0-16,-21 0 0,0-21 0,22 21 16,-22 0-16,0 0 0,21 0 15,-21 0-15,22 0 0,-22 0 0,0-22 16,21 22-16,1 0 0,-22 0 0,21 0 15,-21 0-15,22 0 0,-22 0 0,21-21 16,-21 21-16,1 0 0,20 0 0,-21 0 16,0 0-16,22 0 0,-22 0 0,0 0 15,21 0-15,-21 0 0,1-21 16,20 21-16,-21 0 0,21 0 0,-20 0 16,20 0-16,0 0 0,1 0 15,-1 0-15,0 0 0,1 0 0,-1 0 16,0 0-16,1 0 0,-1 0 0,0 0 15,1 0-15,-1 0 0,0 0 0,-21 0 16,22 0-16,-1 0 0,0 0 0,1 0 16,-22 0-16,21 0 0,1 0 0,-1 0 15,0 0-15,1 0 0,-1 0 16,0-21-16,1 21 0,-1 0 0,0 0 16,-21 0-16,22 0 0,-1 0 0,0 0 15,1 0-15,-22 0 0,21 0 0,-21 0 16,22 0-16,-22 0 0,0 0 0,0 0 15,0 0-15,1 0 0,-1 0 16,0-21-16,0 21 0,0 0 16,0 0-16,1 0 31,-22-21-15,-22 21-1,1-22 1,0 1-16,0 21 0,0 0 0</inkml:trace>
  <inkml:trace contextRef="#ctx0" brushRef="#br0" timeOffset="80073">9144 5525 0,'0'-22'0,"21"22"16,-21-21-16,0 0 0,0 0 31,21 21-16,-21 21 17,0 0-32,0 0 0,0 22 15,0-22-15,0 0 0,0 21 16,0-20-16,0-1 0,0 21 16,0-21-16,0 0 0,0 22 0,0-22 15,0 0-15,0 0 0,0 0 0,0 1 16,0-1-16,0-42 47,21-1-32,-21 1-15,0 0 16</inkml:trace>
  <inkml:trace contextRef="#ctx0" brushRef="#br0" timeOffset="80764.61">9356 5271 0,'0'-22'16,"-22"22"-1,1 0-15,0 0 0,0 0 16,0 0 0,0 0-16,-1 0 0,1 0 15,0 22-15,0-22 0,0 21 0,0 0 16,-1-21-16,1 21 0,0 0 16,0-21-16,0 21 0,0 1 0,-1-1 15,1 0-15,0 0 0,21 0 0,0 22 16,-21-22-16,21 0 0,-21 21 15,21-21-15,0 22 0,0-22 0,0 21 16,0-21-16,0 1 0,0 20 0,0-21 16,0 0-16,0 0 0,0 1 15,21-1-15,0 0 0,0 0 0,-21 0 16,21 0-16,1-21 0,-1 22 16,0-1-16,0-21 0,0 0 15,0 21-15,1-21 0,20 0 0,-21 0 16,0 0-16,0 0 0,22 0 0,-22 0 15,0 0-15,21 0 0,-20 0 0,-1 0 16,0-21-16,0 21 0,21-21 16,-20 21-16,-1-22 0,21 1 0,-21 0 15,0 0-15,1 0 0,-1 0 0,0-1 16,0 1-16,0 0 0,0-21 16,-21 21-16,22-22 0,-22 22 15,21-21-15,-21-1 0,0 22 0,0-21 16,0 21-16,0-22 0,-21 22 15,-1 0-15,1 0 0,0 0 0,0 0 16,0-1-16,0 1 0,-1 0 0,1 0 16,0 21-16,0-21 0,0 0 15,0 21-15,-1 0 0,22-22 0,-21 22 16,0 0-16,0 0 0,0 0 16,0 0-16,-1 0 15,-20 0-15,21 0 0,0 0 0,0 22 16,-22-22-16,22 21 0,-21-21 0,21 21 15,-1 0-15</inkml:trace>
  <inkml:trace contextRef="#ctx0" brushRef="#br0" timeOffset="82984.12">16171 5313 0,'-21'0'0,"0"0"31,21-21-31,0 0 15,0-1-15,0 1 16,21 21-16,0 0 16,0-21-16,1 21 15,20 0-15,-21 0 0,0 0 16,0 0-16,1 0 0,-1 0 0,21 0 16,-21 21-16,0-21 0,1 21 15,-1-21-15,-21 22 0,0-1 0,0 0 16,0 0-16,0 0 0,-21 0 15,-1 1-15,1-22 0,-21 21 16,21 0-16,-22-21 0,22 21 16,-21-21-16,21 0 0,0 21 0,-1-21 15,1 0-15,0 0 0,0 21 16,42-21 15,0 0-15,0 0-16,1 0 0,-1 0 0,0-21 15,21 21-15,-21 0 0,1 0 16,-1 0-16,0-21 0,0 21 0,0 0 16,0 0-16,1 0 0,-1 0 0,0 0 15,0-21 1,0 21 0,-21-21-16,21 21 15</inkml:trace>
  <inkml:trace contextRef="#ctx0" brushRef="#br0" timeOffset="83712.78">16637 4890 0,'0'0'0,"-21"-22"0,0 22 0,-1 0 16,1-21-16,0 21 0,-21 0 0,21 0 15,-1 0-15,-20 0 0,21 0 16,-21 0-16,20 0 0,-20 0 0,21 0 15,-21 21-15,-1 1 0,22-22 16,-21 21-16,21 0 0,-1-21 16,-20 21-16,21 0 0,0 0 0,0 1 15,-1-1-15,1 21 0,0-21 0,21 0 16,-21 1-16,0-1 0,21 21 16,0-21-16,0 0 0,-21 1 0,21 20 15,0-21-15,0 0 0,0 0 0,0 1 16,0-1-16,0 0 0,0 0 15,21 0-15,-21 0 0,21 1 0,0-1 16,0 0-16,0 0 0,1 0 0,-1 0 16,0-21-16,21 22 0,-21-1 15,1-21-15,20 21 0,-21-21 0,0 0 16,22 21-16,-1-21 0,0 21 16,1-21-16,-1 0 0,0 0 0,1 0 15,-1 0-15,0 0 0,-21 0 16,22 0-16,-1 0 0,0-21 0,1 0 15,-22 0-15,21 21 0,1-21 0,-22-1 16,0 1-16,21 0 16,-21-21-16,1 21 0,-1-1 0,-21 1 15,0-21-15,21 21 0,-21 0 0,21-22 16,-21 22-16,0 0 0,0-21 0,0 20 16,0 1-16,0 0 0,0-21 0,0 21 15,0-1-15,0 1 0,0 0 16,-21 0-16,0 0 0,21 0 15,-21-1-15,-1 1 0,1 21 0,21-21 16,-21 0-16,0 21 0,0 0 0,0 0 16,-22 0-16,22 0 0,-21 0 15,21 0-15,-1 0 0,-20 0 0,0 0 16,21 0-16,-1 0 0,-20 0 0,21 21 16</inkml:trace>
  <inkml:trace contextRef="#ctx0" brushRef="#br0" timeOffset="87172.11">1587 8657 0,'0'-21'0,"0"0"16,0 0-1,0 0-15,0-1 16,0 1-16,0 0 16,22 0-1,-22 0-15,0 42 78,0 0-62,0 0-16,0 0 0,0 1 16,0 20-16,0-21 0,0 21 0,0-20 15,0 20-15,0 0 0,0 1 16,-22-1-16,22 0 0,0 1 0,0-22 15,0 21-15,0 0 0,0-20 16,0 20-16,0-21 0,0 0 0,-21 0 16,21 1-16,0-1 0,0 0 15,0 0-15,0 0 0,0-42 78,0 0-78,0 0 16,0 0-16,21-1 16,-21 1-16</inkml:trace>
  <inkml:trace contextRef="#ctx0" brushRef="#br0" timeOffset="88166.07">1968 8848 0,'0'21'78,"0"0"-62,-21-21-16,21 21 0,0 0 0,0 1 15,0-1 1,0 0-16,0 0 0,0 0 31,21-21-15,1 0-1,-1-21 1,0 0-16,-21 0 16,0 0-16,0-1 15,0 1-15,0 0 0,0 0 16,0 0-16,-21 21 47,0 21-47,21 0 15,-22-21-15,22 21 0,0 0 0,0 1 16,0-1 0,0 0-1,22-21 17,-22-21-32,21 0 15,-21-1 1,0 1-16,0 0 15,-21 21 32,21 21-15,-22-21-1</inkml:trace>
  <inkml:trace contextRef="#ctx0" brushRef="#br0" timeOffset="90896.14">3916 8467 0,'0'-21'47,"0"-1"-31,0 1-16,0 0 15,0 0 1,0 0-1,21 21-15,-21-21 0,0-1 16,0 44 47,0-1-63,0 0 15,0 0-15,-21 0 0,21 0 0,0 22 16,0-22-16,-21 21 0,21 1 0,0-1 15,0-21-15,0 21 0,0 1 16,0-1-16,0 0 0,0-20 0,0 20 16,0-21-16,0 0 0,0 0 0,21 1 15,0-1-15,0 0 16,0-21-16,0 0 0,1 0 0,-1 0 16,0 0-16,0-21 0,0 0 15,0 21-15,1-22 0,-1-20 16,0 21-16,0 0 0,0-22 0,-21 22 15,0-21-15,0 0 0,0 20 16,21-20-16,-21 0 0,0 21 16,0-22-16,0 1 0,0 21 0,0-22 15,0 22-15,0 0 0,0 0 16,0 0-16,0 0 16,0 42 15,0 0-31,0 0 0,0 0 15,22-21-15</inkml:trace>
  <inkml:trace contextRef="#ctx0" brushRef="#br0" timeOffset="91296.92">4678 8424 0,'0'22'31,"0"-1"-15,0 0-16,0 0 0,0 21 0,0-20 16,0 20-16,0 0 0,0 1 0,0-1 15,0 0-15,0 22 16,0-1-16,0-20 0,0 20 0,0 1 15,0-1-15,-21 1 0,21-1 0,-22 1 16,22-1-16,0 1 0,0-1 16,-21 1-16,21-1 0,0-21 0,-21 22 15,21-1-15,0-20 0,0-1 0,0 0 16,0 1-16,-21-1 0,21-21 0,0 22 16,0-22-16,-21 0 0,21 0 15,0 0-15,0-42 16,0 0-1,0 0-15,0-22 0,0 22 16,0-21-16,0-22 0,0 22 16,21-21-16</inkml:trace>
  <inkml:trace contextRef="#ctx0" brushRef="#br0" timeOffset="91624.73">4593 8678 0,'-21'-21'15,"42"42"-15,-42-63 0,21 21 0,-21 0 0,21 0 16,0-1-16,0 1 0,0 0 16,0 0-16,21 0 0,0 21 15,0-21-15,0-1 0,1 22 0,20-21 16,-21 21-16,21 0 0,1 0 16,-22 0-16,21 0 0,-21 0 15,22 0-15,-22 0 0,0 0 0,0 21 16,0 1-16,-21-1 0,0 0 0,0 0 15,0 0-15,0 0 0,0 1 16,-42 20-16,21-21 0,-21 0 0,20 0 16,-20 22-16,0-22 0,-1 0 0,22 0 15,-21-21-15,21 21 0,0-21 16,-1 0-16,22 22 0,0-44 31,22 22-31,-1-21 16,0 21-16</inkml:trace>
  <inkml:trace contextRef="#ctx0" brushRef="#br0" timeOffset="91948.54">5482 8361 0,'-63'-21'15,"41"21"-15,1-21 0,0 21 16,0 0-16,0 0 0,0 0 16,-1 21-16,1 0 15,21 0-15,-21 0 0,21 0 16,-21 22-16,21-22 0,-21 21 16,21-21-16,0 22 0,0-22 0,0 21 15,0-21-15,0 22 0,0-22 0,0 0 16,0 0-16,0 0 0,21 1 15,0-22-15,0 21 0,0-21 0,1 0 16,-1 0-16,0 0 0,0 0 0,0 0 16,0 0-16,22 0 0,-22-21 15,0 21-15,0-22 0,22 1 0,-22 0 16</inkml:trace>
  <inkml:trace contextRef="#ctx0" brushRef="#br0" timeOffset="92437.78">5905 8403 0,'0'0'0,"-21"0"16,0 0-1,0 0-15,0 0 0,0 0 0,21 21 16,-22 1-16,1-1 0,0 0 16,21 0-16,0 0 0,0 0 0,-21 1 15,21-1-15,-21 21 0,21-21 16,0 0-16,0 1 0,0-1 0,0 0 15,0 0-15,0 0 0,0 0 16,21-21-16,0 0 16,0 0-16,0 0 15,1 0-15,-22-21 16,21 0-16,0 0 0,-21 0 0,21 0 16,-21-1-16,21 1 0,-21-21 0,21 21 15,-21 0-15,0-22 0,0 22 16,0 0-16,22 0 0,-22 0 15,21 21-15,-21 21 16,0 0 0,0 0-16,0 0 15,0 0-15,0 22 0,0-22 0,0 0 16,0 0-16,0 22 0,0-22 0,0 0 16,0 21-16,0-21 0,0 1 15,0-1-15,0 0 0,21 0 16,0-21-16,0 0 15,0 0-15,1 0 16,-1-21-16,0 21 0,0-21 16,0 0-16,22-22 0,-22 22 0,0 0 15,0-21-15</inkml:trace>
  <inkml:trace contextRef="#ctx0" brushRef="#br0" timeOffset="92844.55">6456 8446 0,'0'-22'16,"-21"22"15,-1 0-31,1 0 0,0 0 16,0 0-16,21 22 0,-21-22 0,0 21 15,21 0-15,-22-21 0,22 21 16,0 0-16,0 0 0,0 1 16,0-1-16,0 0 15,22-21-15,-1 0 16,0 21-16,0-21 15,0 0-15,0 21 0,1-21 0,-1 0 16,-21 21-16,21-21 0,0 22 0,0-1 16,0-21-16,-21 21 0,22 0 0,-1-21 15,-21 21-15,0 0 16,0 1-16,0-1 0,0 0 16,-21-21-16,-1 0 0,1 21 15,0-21-15,0 0 0,0 21 16,-22-21-16,22 0 0,0 0 0,0 0 15,0 0-15,0 0 16,-1 0-16,22-21 16,0 0-1,0 0-15,0 0 16,0-1-16,22 1 16,-1 0-16,0 0 0</inkml:trace>
  <inkml:trace contextRef="#ctx0" brushRef="#br0" timeOffset="93869.2">6858 7980 0,'0'0'16,"0"-21"-16,0 0 0,0-1 15,0 44 1,0-1-16,0 0 16,0 0-16,0 21 0,0-20 15,0 20-15,-21 0 0,21 1 0,0-1 16,-21 21-16,21-20 0,0-1 0,0 0 16,0 1-16,-22-1 15,22 0-15,0 1 0,-21-1 0,21-21 16,0 22-16,0-1 0,0-21 0,0 0 15,0 22-15,0-22 0,0 0 16,21 0-16,1-21 0,-1 0 16,0 0-16,0 0 0,0 0 15,0-21-15,1 0 0,-1 21 0,0-21 16,0-1-16,0 1 0,0 0 16,1 0-16,-1-21 0,0 20 0,-21 1 15,0-21-15,21 21 0,-21 0 0,0-1 16,21 1-16,-21 0 0,0 42 31,0 0-15,-21 1-16,21-1 0,-21 0 15,21 0-15,0 0 0,0 0 0,0 1 16,0-1-16,0 0 0,0 0 16,0 0-16,0 0 0,21-21 15,0 22-15,0-22 0,1 0 16,-1 0-16,0 0 15,0 0-15,0-22 0,0 1 0,1 21 16,-22-21-16,21 0 0,0 0 0,-21 0 16,21-1-16,-21 1 0,0 0 0,0 0 15,21 0-15,-21 0 16,0-1-16,0 1 0,0 42 31,0 1-15,0-1-16,0 0 15,-21 0-15,21 0 0,0 0 0,0 1 16,0-1-16,0 0 0,-21 21 0,21-21 16,0 1-16,-21-1 15,21 0-15,0 0 0,-21-21 32,21-21-1,0 0-31,0 0 0,0-1 15,0 1-15,0 0 0,0-21 0,0 21 16,21-22-16,0 22 0,0-21 0,0 21 16,0-1-16,1 1 0,20 0 15,-21 0-15,0 21 0,0 0 0,1 0 16,-1 0-16,0 0 0,0 0 0,0 0 16,-21 21-16,0 0 0,21 0 0,-21 1 15,0-1-15,0 0 0,0 0 16,0 0-16,0 0 0,0 1 0,0-1 15,-21 0-15,21 0 0,0 0 0,0 0 16,-21-21-16,21 22 0,-21-22 16,21 21-16,-21-21 15,21-21 17,0-1-17,21 1-15,0 0 0,0 0 16</inkml:trace>
  <inkml:trace contextRef="#ctx0" brushRef="#br0" timeOffset="94552.81">8234 8530 0,'0'0'0,"0"-42"16,0 21-16,0 0 15,-21 21 1,-1 0-16,1 0 0,0 0 16,0 0-16,0 0 0,0 21 0,-1-21 15,1 21-15,0 0 0,0 0 0,0 0 16,0 1-16,-22 20 0,43-21 16,-21 0-16,0 0 0,21 1 0,0-1 15,0 0-15,0 0 0,0 0 16,21 0-1,0-21-15,0 0 0,22 0 16,-22 0-16,0-21 0,0 0 0,0 21 16,1-21-16,-1 0 0,0 0 0,0-1 15,-21 1-15,21 0 0,0 0 16,-21 0-16,22 0 0,-22-1 16,0 44 30,0-1-46,0 0 16,0 0-16,0 0 0,-22 0 16,22 1-16,0 20 0,0-21 0,-21 21 15,0 1-15,21-22 0,-21 21 16,21 1-16,0-1 0,0 21 0,0-20 16,-21-1-16,21 0 0,0 22 0,-21-22 15,21 22-15,0-1 0,0 1 0,-22-1 16,22 1-16,-21-1 0,0 1 15,21-1-15,-21 1 0,21-1 0,-21 1 16,0-1-16,21-20 0,-22-1 0,1 21 16,21-20-16,-21-1 0,0-21 0,0 22 15,0-22-15,-1 0 0,22 0 0,-21-21 16,0 0-16,0 0 16,0 0-16,0-21 15,21 0-15,-22 0 0,22-1 0,0 1 16,-21 0-16,21 0 0,0 0 0,-21 0 15,21-22-15,0 22 0,0-21 0,0 21 16,0-22-16,0 22 0,0-21 0,0-1 16,0 1-16,0-21 0</inkml:trace>
  <inkml:trace contextRef="#ctx0" brushRef="#br0" timeOffset="94948.59">7387 7832 0,'0'21'31,"0"0"-31,0 0 16,0 0-1,21-21-15,0 0 32,1-21-32,-22 0 15,0 0 16,0 42 1,0 0-1</inkml:trace>
  <inkml:trace contextRef="#ctx0" brushRef="#br0" timeOffset="95220.96">6625 8276 0,'0'0'16,"-21"0"0,42 0-1,0 0-15,0 0 0,1 0 16,-1-21-16,0 21 0,0 0 0,21 0 15,-20 0-15,-1-21 0,21 21 16,-21 0-16,0 0 0,1 0 0,-1 0 16,0 0-1,-42 0 17,0 0-32</inkml:trace>
  <inkml:trace contextRef="#ctx0" brushRef="#br0" timeOffset="114897.71">0 10520 0,'0'-21'0,"0"0"16,0-1-1,0 1-15,0 0 16,0 0-16,0 42 62,0 0-62,0 0 0,0 1 0,0-1 16,0 0-16,0 0 0,0 0 16,0 0-16,0 1 0,0-1 0,0 0 15,0 0-15,0 0 0,0 0 16</inkml:trace>
  <inkml:trace contextRef="#ctx0" brushRef="#br0" timeOffset="115100.11">0 10456 0,'0'0'0,"0"22"31,0-1-15,0 0-16,0 0 16,0 0-16,0 0 0,0 1 0,0-1 15,0 0-15,0 0 0,0 0 16</inkml:trace>
  <inkml:trace contextRef="#ctx0" brushRef="#br0" timeOffset="115848.69">1058 10668 0,'0'0'0,"0"-21"16,0 0-16,0 0 15,0-1-15,-21 1 0,21 0 16,-21 21 0,21 21-1,0 0-15,0 1 16,0-1-16,0 0 0,0 0 15,0 0-15,-21 0 0,21 1 0,0-1 16,0 0-16,0 0 0,0 0 16,0 0-16,0 1 15,21-44 17,-21 1-32</inkml:trace>
  <inkml:trace contextRef="#ctx0" brushRef="#br0" timeOffset="116020.59">1164 10583 0,'0'0'0,"0"-21"16,0 42 15,-21 1-31,21-1 0,-21 0 16,21 0-1,0 0-15,0 0 0,0 1 16,21-22-1,0 0-15,0 0 0</inkml:trace>
  <inkml:trace contextRef="#ctx0" brushRef="#br0" timeOffset="116708.55">1778 10753 0,'0'0'0,"-21"-21"16,0-1-16,-1 22 15,22-21-15,-21 21 0,0 21 16,21 1-1,0-1-15,0 0 0,0 21 16,0 1-16,0-1 0,-21 0 0,0 1 16,21-1-16,-21 0 0,-1 22 15,1-22-15,21 0 0,0 1 0,0-1 16,0-21-16,0 22 0,0-22 16,0 0-16,21-42 15,1 0 1,-1-1-16,0-20 0,-21 0 15,21 21-15,0-22 0,0 1 0,-21 0 16,22-1-16,-22 1 0,21 21 16,-21 0-16,0-1 0,21 22 15,0 0 1,-21 22-16,0-1 16,0 0-16,0 0 0,0 21 0,0-20 15,21 20-15,-21-21 0,21 21 16,1-20-16,-22 20 0,21-21 0,0 0 15,0-21-15,0 0 0,22 0 16,-22 0-16,21 0 0,-21 0 0,22-21 16,-1 0-16,0 0 0,1 0 0,-22-22 15,21 22-15,0-21 0,-20-22 16,-1 22-16,0 0 0,-21-22 0,0 22 16,0-22-16,0 1 0,-21 20 0,0 1 15,-1 0-15,1 21 16,0-1-16,-21 1 0,21 21 0,-1 0 15,-20 0-15,21 21 0,0 1 16,0-1-16,-1 0 0,1 0 0,21 21 16,-21-20-16,21 20 0,0-21 0,0 0 15,0 22-15,21-22 0,0 0 16,1 0-16,-1-21 0,21 21 0</inkml:trace>
  <inkml:trace contextRef="#ctx0" brushRef="#br0" timeOffset="116945.42">2773 10880 0,'-21'21'16,"21"0"-16,-22 0 0,22 0 16,-21 1-16,21-1 0,0 0 15,-21 21-15,21-21 0,-21 22 0,21-22 16,0 21-16,0-21 0,0 1 0,0 20 15,0-21-15,0 0 16,0-42 15,21-21-31,0 21 0,0-1 16</inkml:trace>
  <inkml:trace contextRef="#ctx0" brushRef="#br0" timeOffset="117188.28">2794 10583 0,'0'0'0,"-21"0"0,0 0 16,-1 0-16,22 22 0,-21-22 0,0 21 16,0 0-16,21 0 15,0-42 48,-21 21-48,0 0-15,21 21 32,21-21-17,0 0-15,-21 21 0</inkml:trace>
  <inkml:trace contextRef="#ctx0" brushRef="#br0" timeOffset="117492.1">3429 10562 0,'-21'0'16,"0"0"-16,21 21 0,-22 1 0,22 20 15,-21-21-15,21 21 0,0 1 16,-21-1-16,21 0 0,-21 1 0,21-1 15,0 22-15,-21-22 0,0 21 0,21-20 16,-22 20-16,22-20 16,-21-1-16,21 0 0,0 1 0,0-22 0,0 21 15,0-21-15,0 0 0,0 1 16,0-44 15,0 1-31,0 0 0,0-21 0,0 21 16</inkml:trace>
  <inkml:trace contextRef="#ctx0" brushRef="#br0" timeOffset="118049.79">3048 11113 0,'-21'-22'0,"42"44"0,-63-44 16,63 22 15,0 0-31,0 0 0,0 0 16,22 0-16,-1-21 0,21 21 15,1-21-15,-1 21 0,1-21 16,-1 0-16,1 21 0,-1-21 0,1-1 15,-1-20-15,1 21 0,-22 0 0,1-22 16,-1 22-16,-21-21 0,0 0 16,0-1-16,-21 1 0,0 0 0,0-1 15,0 22-15,0 0 0,0-21 0,-21 20 16,0 22-16,0 0 16,0 0-16,0 0 0,21 22 0,-22-1 15,1 21-15,21-21 0,0 22 0,0-1 16,-21 0-16,21 1 0,0-1 15,-21 0-15,21 1 0,-21-1 0,21 21 16,0-20-16,0-1 0,-21 0 16,21 1-16,-22-1 0,22-21 15,0 22-15,0-22 0,0 0 0,-21 0 16,21 0-16,0-42 31,21 0-31,1 0 0,-22 0 16,21-22-16,0 1 0,0 21 0,0-22 15,0 1-15,22 21 0,-22 0 16,0 0-16,0-1 0,0 1 0,1 21 16,-1 0-16,0 0 15,-21 21-15,0 1 16,0-1-16,0 0 0,0 0 16,0 0-16,0 0 0,0 22 0,0-22 15,0 0-15,0 0 0,0 0 0,0 1 16,0-1-16,0 0 0,0 0 15,21-21 1,0-21-16,0 0 16,1 0-16,-1-1 0</inkml:trace>
  <inkml:trace contextRef="#ctx0" brushRef="#br0" timeOffset="119104.7">4466 10964 0,'0'0'0,"0"-21"0,0 0 16,-21 21-1,0 0 1,0 21-16,-1 0 0,1 1 16,0-1-16,0 0 0,21 21 0,0-21 15,0 1-15,0 20 0,0-21 16,0 0-16,0 0 0,0 1 0,0-1 16,0 0-16,21-21 0,21 21 15,-20-21-15,-1 0 0,0 0 16,21 0-16,-21-21 0,22 21 0,-22-21 15,0 0-15,0-1 0,0 1 16,1-21-16,-22 21 0,0-22 0,0 22 16,0-21-16,0 21 0,0 0 15,0-22-15,-22 22 0,-20 21 0,21-21 16,0 21-16,0 0 0,-22 0 0,22 0 16,-21 0-16,21 21 0,-1 0 0,-20 0 15,21 1-15,21-1 0,-21 0 16,21 0-16,0 21 0,0-20 0,0-1 15,0 21-15,0-21 0,21 0 0,0 1 16,0-1-16,0-21 0,22 21 16,-22-21-16,21 0 0,1 0 0,-1 0 15,0 0-15,1 0 0,-22-21 16,21 21-16,0-21 0,1-1 0,-22 1 16,21 0-16,-21 0 0,1-21 15,-1 20-15,0 1 0,0 0 0,-21 0 16,0 0-16,0 0 0,0 42 31,0 0-15,0 0-16,0 0 0,0 0 15,0 1-15,0 20 0,0-21 0,0 0 16,0 0-16,0 1 0,0-1 16,0 0-16,21-21 15,0 21-15,1-21 16,-1 0-16,0 0 0,0 0 0,0-21 15,0 0-15,-21 0 0,22-1 16,-1 1-16,0 0 0,-21 0 0,0 0 16,21 0-16,-21-1 0,21 1 0,-21 0 15,0 0-15,0 0 16,0 42 0,0 0-1,0 0-15,0 0 0,-21 1 0,21-1 16,0 21-16,0-21 0,0 0 0,0 1 15,0 20-15,0-21 0,0 0 16,0 0-16,0 1 16,21-22-16,0 0 0,1 0 0,-1 0 15,0 0-15,0 0 0,0 0 0,22-22 16,-22 1-16,21 0 0,-21 0 16,0 0-16,22-22 0,-22 22 0,0-21 15,21 0-15,-20-1 0,-1-20 16,0 20-16,0-20 0,0 21 0,0-22 0,-21 1 15,0-1-15,22 1 0,-22 20 16,0 1-16,0 0 0,0 20 16,0 1-16,0 0 0,-22 21 15,1 21-15,21 0 16,-21 22-16,0-1 0,0 0 16,0 1-16,-1-1 0,1 22 0,0-22 15,0 0-15,21 1 0,0-1 0,0 0 16,0 1-16,-21-1 0,21-21 15,0 21-15,0-20 0,0-1 0,0 21 16,0-21-16,0 0 0,21-21 16,0 0-1,0 0-15,0 0 0,1-21 16,-22 0-16,0 0 0,0 0 16,0 0-16,0-1 0,0 1 0,0-21 15,0 21-15</inkml:trace>
  <inkml:trace contextRef="#ctx0" brushRef="#br0" timeOffset="119260.61">5440 10880 0,'-21'0'16,"42"0"-16,-64 0 0,43-21 0,22 21 31,-1 0-31,0 0 0,0-22 16,21 22-16,-20-21 0,20 21 0,-21 0 16,0 0-16,0-21 0,1 21 0,-1 0 15,0 0-15,0-21 0,-21 0 31</inkml:trace>
  <inkml:trace contextRef="#ctx0" brushRef="#br0" timeOffset="119892.84">7641 10351 0,'0'0'0,"42"-22"0,1 1 16,-1 0-16,0-21 0,1 21 0,-1-22 16,-21 22-16,22-21 0,-22 21 15,0-22-15,0 1 0,-21 0 16,0-1-16,0 1 0,0 0 0,0-22 15,0 22-15,-21-1 0,-21-20 0,20 21 16,1 20-16,-21-20 0,21 21 16,-22 0-16,1 21 0,0 0 0,-1 0 15,1 21-15,0 0 0,-1 21 0,1 22 16,0-1-16,-1 1 0,1 21 16,21-1-16,0 1 0,-22 21 0,22 0 15,0-1-15,0 22 0,21-21 16,-21 0-16,0 21 0,-1-21 0,1 21 15,0-21-15,0 0 0,-21 21 0,20-22 16,-20-20-16,21 21 0,-21-21 16,20 20-16,1-20 0,0-21 0,0-1 15,21 1-15,-21-1 0,21-21 0,0-20 16,0 20-16,0-21 0,0 0 16,21-21-1,0-42-15,0 21 0,-21 0 0,21-22 16,1-20-16,-22 20 0,21-20 0,-21-1 15,21 1-15,-21-1 0</inkml:trace>
  <inkml:trace contextRef="#ctx0" brushRef="#br0" timeOffset="120188.18">6858 10668 0,'0'0'0,"-21"-42"0,21-1 15,-21 22-15,21-85 16,0 85-16,21-21 0,0 21 0,0 0 15,21 21-15,1-22 0,-1 22 16,0 0-16,22 0 0,-22 0 0,1 22 16,-1-1-16,0 0 0,-21 0 0,1 21 15,-1 1-15,-21-22 0,0 21 16,0 1-16,-21-1 0,-1-21 0,1 21 16,-21-20-16,21-1 0,-22 0 15,22 0-15,0 0 0,-21 0 0,21 1 16,-1-22-1,44 0 1,-1-22 0,0 1-16,0 21 0,0-21 15,0 21-15,1-21 0</inkml:trace>
  <inkml:trace contextRef="#ctx0" brushRef="#br0" timeOffset="120473.02">7514 10668 0,'42'0'15,"-42"-21"-15,22 21 16,-1-21 0,-21 0-16,21-1 0,0 1 15,-21 0-15,21 0 0,-21 0 16,21 0-16,-21-1 0,0 1 0,-21 21 31,0 21-31,0 1 16,21-1-16,-21 0 0,0 0 0,-1 21 15,1-20-15,21-1 0,0 21 16,-21-21-16,21 0 0,0 1 0,0-1 16,0 0-16,0 0 0,21-21 15,0 0-15,1 0 0,20 0 16,-21 0-16,21 0 0,1 0 16,-22-21-16,21 21 0,1-21 0</inkml:trace>
  <inkml:trace contextRef="#ctx0" brushRef="#br0" timeOffset="120789.12">8022 10541 0,'0'-21'0,"-42"0"15,42 42 17,21 0-32,0-21 0,0 21 15,0 0-15,-21 1 0,0 20 16,22-21-16,-22 0 0,0 0 0,0 1 15,0-1-15,0 0 0,0 0 16,-22-21-16,1 21 16,0-21-1,21-21-15,-21 21 0,21-21 16,0 0-16,0 0 0,0-1 16,0 1-16,0-21 0,0 21 0,0-22 15,21 22-15,0 0 0,-21 0 0,21 0 16,1 0-16,-22-1 0,21 1 15,0 21-15,0 0 0,-21-21 0,21 21 16,0 0-16</inkml:trace>
  <inkml:trace contextRef="#ctx0" brushRef="#br0" timeOffset="121769.69">8488 10647 0,'21'0'0,"-42"0"0,84 0 16,-42 0-16,1-21 0,20 0 0,-21-1 16,21-20-16,1 21 0,-22-21 15,21-1-15,1 22 0,-1-21 16,0-1-16,-21 1 0,22 0 0,-22-22 16,0 22-16,0 0 0,-21-1 0,0-20 15,0 20-15,0-20 0,0 21 16,0-22-16,-21 22 0,0-1 0,0 1 15,0 21-15,-1 0 0,-20 0 16,21 21-16,0 0 0,0 0 0,-22 21 16,22 0-16,0 21 0,-21 1 0,20-1 15,1 21-15,0 1 0,0 21 16,0-22-16,0 43 0,-22-21 0,22 20 16,0 1-16,0 0 0,0 0 0,-1 0 15,1 0-15,0-1 0,0 1 16,0 21-16,0-21 0,-1-21 0,1 21 15,21-1-15,0 1 0,-21-21 16,21 21-16,-21-22 0,21 1 0,-21 0 16,21-1-16,0-20 0,0-1 0,-21 1 15,21-1-15,0-20 0,-22-1 0,22 0 16,0-20-16,0-1 0,0 0 0,22-21 16,-1-21-16,0 0 15,0-1-15,21 1 0,-20-21 0,20 0 16,0-22-16,1 22 0,-1-22 0,0 1 15,1-1-15,-22-20 0,21 20 16,-21-21-16,0 22 0,1-1 0,-22-20 16,0 20-16,0-20 0,-22 20 0,1 1 15,0-1-15,0 1 0,-21-1 16,-1 22-16,22-1 0,-21 1 0,-1 0 16,22 21-16,0-1 0,-21 22 0,42-21 15,-21 21-15,21-21 0,0 0 16,21 0-1,0 21-15,0-21 16,21 21-16,-20-22 0,20 1 0,0 21 16,1-21-16,-1 0 0,21 0 0,-20 0 15,-1-1-15,0 1 16,-20 0-16,20 0 0,-21 0 0,0 0 16,0-1-16,1 1 0,-22 0 15,-22 21 1,1 0-1,21 21-15,-21 0 0,0 1 0,0-1 16,21 0-16,-21 0 0,21 21 0,0-20 16,0-1-16,0 0 0,0 0 15,0 0-15,0 0 0,21-21 16,0 0-16,0 22 0,0-22 0,0 0 16,1 0-16,-1 0 0,0 0 0,0 0 15,0-22-15,0 1 0,1 0 16,-1 0-16,0 21 0,-21-42 15,0 20-15,0 1 0,0 0 0,0 0 16,0-21-16,0 20 0,-21 1 0,0 21 16,-1-21-16,1 21 0,0 0 15,0 0-15,0 0 0,21 21 0,-21-21 16,-1 21-16,1 1 0,0-1 0,21 0 16,0 0-16,0 0 0,0 0 15,0 1 1,21-22-16,22 0 0,-22 0 15,0 0-15,0 0 0</inkml:trace>
  <inkml:trace contextRef="#ctx0" brushRef="#br0" timeOffset="122100.5">9313 10753 0,'0'0'0,"0"-21"0,21-1 16,-21 1-16,0 0 15,22 21-15,-22-21 0,21 21 16,0 0-1,0 0-15,-21 21 0,0 0 16,21 0-16,0 1 0,-21-1 16,0 0-16,0 0 0,0 0 15,0 0-15,0 1 0,0-1 0,0 0 16,0 0-16,0 0 16,0-42 15,0 0-31,0 0 0,0 0 15,0-1-15,0 1 0,0 0 16,22 0-16,-22 0 0,0 0 0,0-1 16,0 1-16,21 0 0,0 21 15,-21-21-15,21 21 0,0 0 16,0 0-16,1 0 16,-1 0-16</inkml:trace>
  <inkml:trace contextRef="#ctx0" brushRef="#br0" timeOffset="122704.15">9821 10689 0,'0'0'0,"-21"0"31,21 21-31,0 1 0,-21-22 16,21 21-16,0 0 0,0 0 15,0 0-15,0 0 0,0 1 16,0-1-16,0 0 0,0 0 15,0 0 1,0-42 15,0 0-31,0 0 16,0 0-16,0-1 0,0 1 0,0 0 16,21 0-16,0 0 0,-21 0 15,21-1-15,1 1 0,-1 0 16,0 21-16,0 0 0,0 0 15,0 0-15,1 21 0,-22 0 16,0 1-16,21-1 16,-21 0-16,0 0 0,0 0 15,0 0-15,0 1 16,0-1-16,0-42 47,0-1-47,0 1 0,0 0 15,0 0-15,21 0 0,0 0 16,-21-1-16,21 1 0,0 0 0,1 0 16,-1 0-16,0 0 0,0 21 15,0 0-15,0 0 0,1 0 0,-1 0 16,0 0-16,0 0 0,0 21 0,-21 0 16,0 0-16,0 0 0,0 0 0,0 1 15,0-1-15,0 21 16,0-21-16,0 0 0,0 1 15,0-1-15,0 0 0,0 0 16,21-42 15,1 0-31,-1 21 16,0-21-16,0-1 0</inkml:trace>
  <inkml:trace contextRef="#ctx0" brushRef="#br0" timeOffset="122897.05">10647 10605 0,'0'0'0,"0"21"31,-21 0-15,21 0-16,0 0 0,0 0 15,-22 1-15,22-1 0,-21 0 0,21 0 16,-21 0-16,21 0 0,0 1 0,0-1 16,0 0-1,0-42 16,0 0-31,21-1 0</inkml:trace>
  <inkml:trace contextRef="#ctx0" brushRef="#br0" timeOffset="123176.89">10647 10393 0,'0'0'16,"-21"-21"-16,21 0 0,-22 21 0,1 0 15,0 0-15,21 21 31,21-21 1,0-21-17,-21-1-15,0 1 16,-21 21 0,0 0-16,0 0 15,0 21 1,21 1-16,-21-1 0,21 0 15,0 0-15,0 0 0,0 0 0,0 1 16,21-22-16,-21 21 0,21 0 0,0-21 16,0 21-16,0-21 0,1 0 0</inkml:trace>
  <inkml:trace contextRef="#ctx0" brushRef="#br0" timeOffset="123588.65">11007 10605 0,'0'21'0,"0"0"15,-22 0 1,22 0-16,-21-21 16,21 21-16,0 1 15,0-1-15,0 0 0,0 0 16,0 0-16,0 0 0,0 1 16,0-44 30,0 1-46,0 0 16,0-21-16,0 21 0,21-1 16,1 1-16,-1-21 0,0 21 15,0 0-15,0-1 0,0 1 16,1 0-16,20 21 0,-21 0 0,0 0 16,0 0-16,1 0 0,-22 21 0,21-21 15,0 21-15,-21 1 0,0 20 0,0-21 16,0 0-16,0 0 0,0 1 0,0-1 15,0 0-15,0 0 0,0 0 16,-21 0-16,0 1 0,-1-1 16,44-21 15,-1-21-31,0 21 16</inkml:trace>
  <inkml:trace contextRef="#ctx0" brushRef="#br0" timeOffset="124188.83">11790 10668 0,'0'0'0,"0"-21"0,0 0 15,0 0-15,-21 21 16,-1 0-16,1 0 16,0 0-16,0 0 0,0 0 0,0 21 15,-1 0-15,1 0 0,0 0 16,21 0-16,0 1 0,-21-1 0,21 0 15,0 0-15,0 0 0,0 0 0,0 1 16,0-1-16,21-21 16,-21 21-16,21-21 15,0 0-15,1 0 0,-1 0 0,0 0 16,0 0-16,0-21 0,0 21 0,1-21 16,-1-1-16,0 22 0,-21-21 0,0 0 15,21 0-15,0 0 0,-21 0 16,0-1-1,0 44 1,0-1-16,0 0 16,0 0-16,-21 0 15,21 0-15,-21 22 0,21-22 0,0 21 16,0-21-16,-21 22 0,21-1 16,0 0-16,0 22 0,0-22 0,-21 22 15,21-22-15,0 0 0,0 22 0,0-22 16,0 22-16,0-22 0,0 0 0,0 1 15,-22-1-15,22 22 0,-21-43 0,21 21 16,-21 0-16,21 1 0,-21-22 0,0 0 16,0 21-16,21-20 0,-22-22 0,1 21 15,0-21-15,0 0 0,0 0 16,0 0-16,-1-21 0,1-1 0,0 1 16,0 0-16,0 0 0,21-21 15,0-1-15,-21 1 0,21 0 0,0-22 0,0 1 16,0 20-16,0-20 0,21-22 15,21 22-15,-21-1 0,0 1 0,22-1 16,-1 1-16,0 20 0,1-20 16,-1 20-16,0 1 0,1 0 0,-1 21 15,0-22-15,1 22 0</inkml:trace>
  <inkml:trace contextRef="#ctx0" brushRef="#br0" timeOffset="124832.48">13547 10795 0,'0'-21'0,"42"-21"16,-42 20-16,21 1 15,-21 0-15,0 0 0,0-21 0,0 20 16,21 1-16,-21 0 0,0 0 16,0 42-1,0 0-15,0 22 16,-21-22-16,21 21 0,0-21 0,0 22 16,0-1-16,0-21 0,0 21 15,-21-20-15,21 20 0,0-21 0,0 0 16,0 0-16,0 1 0,0-1 15,0 0-15,0 0 16,21-21-16,0 0 0,0 0 16,22-21-16,-22 21 0,0-21 15,0 0-15,0-1 0,22-20 16,-22 21-16,0 0 0,0 0 0,0-22 16,-21 22-16,22 0 0,-22 0 0,21 0 15,-21-1-15,0 1 0,0 0 0,0 0 31,21 21-15,0 0 0,0 21-1,0-21-15,1 0 0,-1 0 16,0 0-16,0 0 0,0 0 0</inkml:trace>
  <inkml:trace contextRef="#ctx0" brushRef="#br0" timeOffset="125104.32">14245 10668 0,'0'0'16,"0"-21"-16,0 0 0,0 0 15,0 42 17,0 0-32,0 0 15,0 0-15,0 22 0,0-1 16,0 0-16,0 1 0,0 20 0,0 1 16,0-1-16,0 1 0,-21-1 0,21 22 15,0-1-15,-21-20 0,21 21 0,-21-1 16,21 1-16,0-22 0,-22 22 0,1 0 15,21-1-15,-21-20 0,21 21 0,0-22 16,0 1-16,-21-22 0,21 21 16,0-20-16,0-1 0,0-21 0,-21 0 15,21 1-15,0-1 0,0-42 16,0-1-16,21 1 16,-21 0-16,21-21 0,-21-1 15,0 1-15</inkml:trace>
  <inkml:trace contextRef="#ctx0" brushRef="#br0" timeOffset="125397.15">14160 11007 0,'22'-43'15,"-44"86"-15,44-149 0,-1 42 0,0 22 16,0 0-16,0 21 0,0-22 0,1 22 16,-1 0-16,21 21 0,-21-21 0,22 21 15,-1 0-15,-21 0 0,21 21 0,1-21 16,-22 21-16,0 21 0,0-20 0,0-1 15,-21 21-15,0-21 16,0 0-16,0 22 0,-21-22 0,0 0 16,-21 0-16,21 0 0,-1 1 0,-20-1 15,0-21-15,21 21 0,-1 0 0,-20-21 16,21 0-16,0 0 0,42 0 47,0-21-47,0 0 0,0 21 15,22-21-15,-22-1 0,0 1 0</inkml:trace>
  <inkml:trace contextRef="#ctx0" brushRef="#br0" timeOffset="125632.02">14986 10605 0,'0'0'0,"42"-22"0,-42 1 16,0 0-16,0 0 15,-21 21-15,0 0 16,0 0-16,0 0 0,-22 21 0,22 0 15,0 0-15,0 1 0,0-1 0,-1 0 16,1 21-16,0-21 0,21 22 16,0-22-16,-21 0 0,21 0 0,0 22 15,0-22-15,0 0 0,0 0 16,0 0-16,21-21 0,0 0 0,22 21 16,-22-21-16,21 0 0,0 0 0,1 0 15,20 0-15,-20 0 0,-1 0 16,21-21-16,-20 0 0,20 21 15</inkml:trace>
  <inkml:trace contextRef="#ctx0" brushRef="#br0" timeOffset="127204.9">15557 10753 0,'0'0'0,"22"-21"0,-1-22 0,-21 22 0,0 0 15,0-21-15,0 20 0,0 1 0,0 0 16,-21 21-16,-1 0 16,1 0-16,0 0 0,0 21 0,0 0 15,0 1-15,-1-1 0,1 0 0,0 21 16,0-21-16,0 22 0,0-22 15,-1 21-15,22-21 0,-21 1 0,21-1 16,0 0-16,0 0 0,0 0 16,0 0-16,0 1 0,0-1 15,21-21-15,1 0 0,-1 0 16,0 0-16,0 0 0,0-21 16,0-1-16,1 22 0,-1-21 0,21 0 15,-42 0-15,21-21 0,0 20 16,1 1-16,-22-21 0,21 21 0,-21 0 15,21-22-15,-21 22 0,0 0 16,0 42 0,0 0-16,0 0 15,0 1-15,0-1 0,0 0 16,-21 0-16,21 0 0,0 22 16,0-22-16,0 0 0,0 0 0,0 0 15,0 0-15,0 1 0,0-1 16,21-21-16,0 0 0,0 0 15,0 0-15,1 0 0,-1 0 0,0 0 16,0 0-16,21-21 0,-20-1 0,-1 22 16,21-21-16,-21 0 0,22-21 15,-22 21-15,21-22 0,-21 22 16,0-21-16,1-1 0,-22 1 0,21 21 16,-42 21-1,-1 0 1,1 21-16,0 0 0,21 0 15,0 1-15,-21-1 0,21 0 0,0 21 16,0-21-16,0 1 0,0-1 0,0 0 16,21 0-16,0-21 0,-21 21 0,21 0 15,1-21-15,-1 22 0,0-22 0,0 0 16,-42 0 15,0 0-15,0 0-16,-1-22 0,1 22 15,0 0-15,0 0 16,21 22 0,0-1-1,0 0-15,21 0 16,0-21-16,0 0 0,1 21 16,-1-21-16,0 0 0,21 0 0,-21 0 15,22 0-15,-22 0 0,21 0 0,1 0 16,-22 0-16,21-21 0,-21 0 0,22 0 15,-22 21-15,21-21 0,-21-22 0,0 22 16,1-21-16,-1 21 0,0-22 16,0 1-16,0-22 0,0 22 0,1-21 15,-1-1-15,-21 1 0,21-1 16,0 22-16,-21-22 0,21 22 0,-21 0 16,0-1-16,0 22 0,0-21 0,0 21 15,0-1-15,-21 44 31,0-1-31,0 21 0,0-21 16,-1 22-16,1-1 0,0 21 0,0-20 16,0 20-16,21-20 0,-21 20 0,21-21 15,0 22-15,-22-22 0,22 1 0,0-1 16,0 0-16,0-21 0,0 22 16,22-22-16,-1 0 0,0 0 0,0 0 15,0-21-15,0 0 0,1 0 16,-1 0-16,0 0 0,21 0 0,-21 0 15,1 0-15,-1-21 0,0 0 0,0 21 16,0-21-16,0 0 0,-21-22 0,22 22 16,-22 0-16,21 0 0,-21 0 15,0 0-15,0-1 0,0 44 32,-21-22-32,21 21 0,-22 0 15,22 0-15,0 0 0,0 0 16,0 1-16,0-1 0,0 0 15,22 0 1,-1-21-16,0 0 0,0 0 16,0 0-16,0 0 0,1 0 0,-1 0 15,0 0-15,0 0 0,0-21 0,0 0 16,1 0-16,-1-1 0,0 1 0,-21 0 16,21 0-16,0 0 0,-21 0 0,0-1 15,0 1-15,0 0 0,21 21 16,-21 21-1,-21 0-15,21 1 16,-21-1-16,21 0 0,-21 0 0,0 0 16,21 0-16,-21 1 0,21-1 15,0 0-15,-22 0 0,22 0 16,0-42 15,0 0-15,22 21-16,-22-21 0,21 0 0,0-1 15,0 1-15,0 0 0,0-21 0,1 21 16,-1-1-16,0 1 0,21-21 0,-21 42 16,1-21-16,-1 0 0,0 21 15,0 0-15,0 0 0,0 21 16,-21 0-16,0 0 16,0 0-16,0 22 0,0-22 0,0 0 15,0 0-15,0 21 0,0-20 16,-21-1-16,0 0 0,21 0 15,-21 0-15,21 0 0,0 1 16,0-1-16,21-21 16,0 0-16,0 0 15,1 0-15,20 0 0,-21 0 0,21 0 16,-20-21-16,20 21 0</inkml:trace>
  <inkml:trace contextRef="#ctx0" brushRef="#br0" timeOffset="127756.58">18119 10710 0,'0'0'15,"0"-63"1,0 42-16,-22 21 16,1 0-16,0 0 0,0 0 0,0 21 15,0 0-15,-1-21 0,1 21 16,0 0-16,0 1 0,0-1 0,21 0 16,-21 0-16,21 0 0,-22 0 0,22 1 15,0-1-15,0 0 0,0 0 0,0 0 16,22 0-1,-1-21-15,0 0 0,0 0 16,0 0-16,0 0 0,1 0 16,-1-21-16,0 21 0,0-21 0,0 0 15,0 0-15,1 21 0,-1-21 0,-21-1 16,21 1-16,-21 0 0,21 0 16,-21 0-16,0 42 31,0 0-31,-21-21 0,0 21 15,0 22-15,-1-22 0,1 0 16,0 21-16,0-21 0,0 22 0,0-1 16,-1 0-16,22 1 0,-21 20 0,0-20 15,0 20-15,21-21 0,-21 22 0,21-22 16,0 22-16,-21-22 0,21 22 0,-22-22 16,22 21-16,0-20 0,0 20 0,0-20 15,0-1-15,-21 0 0,21 1 16,0-1-16,-21 0 0,21-21 15,-21 22-15,21-22 0,-21 0 0,0 0 16,-1 0-16,1-21 0,0 0 0,21 22 16,-21-22-16,0 0 0,0 0 0,-1 0 15,22-22-15,-21 1 16,21 0-16,0 0 0,0 0 16,0 0-16,0-1 0,0 1 15,0 0-15,0 0 0,0-21 0,0 20 16,0-20-16,0 0 0,0-1 0</inkml:trace>
  <inkml:trace contextRef="#ctx0" brushRef="#br0" timeOffset="127960.47">17780 10478 0,'0'0'0,"-21"0"0,21-22 16,-21 22-16,21-21 16,-22 21 15,1 0-15</inkml:trace>
  <inkml:trace contextRef="#ctx0" brushRef="#br0" timeOffset="128160.75">16573 10647 0,'0'0'15,"-42"21"-15,21-21 0,0 0 0,0 0 0,21 21 32,21-21-32,21 0 0,-21 0 15,22-21-15,-22 21 0,21 0 0,0 0 16,-20-21-16,20 21 0,0 0 15,-21 0-15,22-21 0,-22 21 0,21-21 16,-21 21-16,1-22 0,-1 1 0</inkml:trace>
  <inkml:trace contextRef="#ctx0" brushRef="#br0" timeOffset="129344.59">19875 10647 0,'0'0'0,"0"-21"16,-21 21-16,21-21 0,0-1 15,0 1-15,0 0 0,0 0 0,0 0 16,0 0-16,0-1 0,0-20 0,0 21 16,0-21-16,0 20 0,0-20 0,0 21 15,0 0-15,0 0 0,0-1 0,0 1 16,0 42 0,-21 1-16,21 20 15,-21 0-15,21 1 0,-21 20 0,0-21 16,21 22-16,-22-1 0,1-20 15,21 20-15,-21-20 0,21-1 16,-21 0-16,0 1 0,21-22 0,0 0 16,0 0-16,0 0 0,0 0 0,21-42 31,0 0-15,0 0-16,0 0 0,-21 0 0,22-22 15,-1 22-15,0-21 0,0 21 16,-21-22-16,21 1 0,0 0 0,1 20 15,-22 1-15,0 0 0,21 0 16,0 21-16,-21 21 16,0 0-16,0 0 0,21 1 15,-21 20-15,0-21 0,21 21 0,-21-20 16,0-1-16,21 21 0,-21-21 0,0 0 16,0 1-16,22-1 0,-1 0 0,-21 0 15,21-21-15,0 21 0,0-21 16,0 0-16,1 0 0,20 0 0,-21 0 15,0 0-15,22 0 0,-1-21 16,-21 0-16,21 0 0,-20 0 0,20-1 16,-21 1-16,21-21 0,-20 0 15,-1-1-15,0 1 0,0-22 0,0 22 16,-21-21-16,21-1 0,1 22 16,-22-22-16,0 22 0,0 21 0,21-22 15,-21 22-15,0 0 0,0 42 31,0 0-31,0 1 0,-21 20 0,-1 0 16,22 1-16,-21-1 0,0 0 16,21 22-16,0-22 0,-21 0 0,21 1 15,0-1-15,0 0 0,0 1 0,0-1 16,0-21-16,0 0 0,0 1 0,21-1 16,0 0-16,0 0 0,1-21 15,-1 0-15,21 0 0,-21 0 0,0 0 16,22 0-16,-1 0 0,-21 0 15,22 0-15,-22-21 0,21 0 0,-21 0 16,0-1-16,1 1 0,-1-21 0,0 21 16,-21-22-16,21 22 0,-21-21 0,0 0 15,0 20-15,0 1 0,0 0 16,0 0-16,-21 21 0,0 0 16,21 21-16,-21-21 0,-1 42 0,22-20 15,0-1-15,-21 0 0,21 21 0,0-21 16,0 22-16,0-22 0,0 0 15,0 0-15,0 0 0,0 1 0,0-1 16,21 0-16,1-21 0,-1 21 16,0-21-16,0 0 0,21 0 15,-20 0-15,20 0 0,-21 0 0,21 0 16,1-21-16,-1 21 0,22-21 0,-22 0 16,21-1-16</inkml:trace>
  <inkml:trace contextRef="#ctx0" brushRef="#br0" timeOffset="131460.89">22521 10118 0,'0'-21'15,"0"42"-15,0-64 0,0 22 0,0 0 16,0 0-16,-21 21 0,0 0 0,0 0 16,-22 0-16,22 0 0,-21 0 0,21 21 15,-22 0-15,1 22 0,21-22 0,-21 21 16,20 0-16,1 1 0,0-1 15,0 0-15,0 22 0,21-22 0,0 1 16,0 20-16,0-21 0,0 1 0,0-22 16,0 21-16,21-21 0,0 22 0,0-22 15,0 0-15,22 0 0,-22-21 16,21 21-16,-21-21 0,22 0 0,-1 0 16,0 0-16,22 0 0,-22 0 15,1 0-15,-1-21 0,0 0 0,1 21 0,-22-21 16,21-21-16,-21 20 0,0 1 15,1-21-15,-1 21 0,-21-22 16,0 1-16,0 0 0,0 21 0,0-1 16,0-20-16,0 21 0,-21 21 0,-1 0 15,1 0-15,0 0 0,-21 0 0,21 0 16,-22 21-16,22 0 0,-21 0 16,21 22-16,-1-22 0,1 21 0,-21-21 15,21 22-15,0-22 0,21 21 0,0-21 16,0 1-16,0-1 0,0 0 0,0 0 15,0 0-15,0 0 0,21-21 16,0 0-16,0 0 16,21 0-16,-20 0 0,-1 0 0,0 0 15,21 0-15,-21-21 0,1 21 0,20-21 16,-21 0-16,0 0 0,0-22 0,1 22 16,-1 0-16,-21-21 0,21-1 0,-21 22 15,21 0-15,-21 0 0,0 0 16,0 0-16,0 42 15,-21 0 1,0 0-16,0 0 0,-1 0 0,22 1 0,0 20 16,0-21-16,0 0 0,0 0 15,0 1-15,0-1 0,0 0 16,0 0-16,22 0 0,-1-21 0,0 21 16,0-21-16,21 0 0,-20 0 0,-1 0 15,21 0-15,-21 0 0,0 0 0,1 0 16,-1 0-16,21-21 0,-21 0 15,0 21-15,-21-21 0,22-21 0,-1 20 16,0 1-16,-21-21 0,0 0 0,21 20 16,-21 1-16,0 0 0,0 0 0,21 0 15,-21 42 1,-21 0 0,21 0-16,-21 0 0,0 1 0,21-1 15,0 0-15,-21 0 0,21 0 16,-22 0-16,22 1 0,-21-1 0,21 0 15,0 0-15,-21-21 16,21 21-16,0-42 31,0 0-31,0 0 16,21 0-16,-21-1 16,21-20-16,1 21 0,-1 0 0,0-22 15,-21 22-15,21 0 0,0-21 16,0 42-16,1-21 0,-1-1 0,0 22 15,-21 22 1,0-1-16,0 0 16,0 21-16,0-21 0,0 1 0,0-1 15,0 0-15,0 0 0,0 0 0,0 0 16,21 1-16,-21-1 0,21 0 0,0 0 16,1-21-16,-1 21 0,0-21 15,0 0-15,0 0 0,0 0 0,22 0 16,-22 0-16,0 0 0,0 0 0,0 0 15,1 0-15,-1-21 0,0 0 0,0 0 16,-21 0-16,21-1 0,0-20 0,-21 21 16,0-21-16,0-1 0,22 22 15,-22 0-15,0 0 0,0 0 0,0-1 16,-22 44 0,22-1-16,-21 0 15,0 0-15,21 0 0,-21 22 16,0-22-16,21 0 0,-21 0 0,21 0 15,-22 0-15,22 1 0,-21-1 0,21 0 16,0 0-16,0-42 47,21 21-47,1-21 16,-1 0-16,0-1 0,0 1 0,0 0 15,0-21-15,1 21 0,-1-1 16,0 1-16,0 0 0,0 0 15,0 21-15,1 0 0,-1 0 0,0 0 16,-21 21 0,0 0-16,0 0 0,0 1 0,0-1 15,0 0-15,0 0 0,0 0 0,0 0 16,21 1-16,-21-1 0,0 0 16,21-21-16,-21 21 0,21-21 0,1 0 15,-22 21-15,21-21 0,0 0 0,0 0 16,0 0-16,0 0 0,1 0 15,-1 0-15,0-21 0,0 21 16,0-21-16,0 0 0,1 0 0,-22-1 16,21-20-16,0 21 0,0 0 15,0-22-15,-21 22 0,0 0 0,21 0 16,-21 0-16,0 42 31,-21 0-31,21 0 16,0 0-16,-21 1 0,21-1 0,0 0 15,0 0-15,-21 0 0,21 0 0,0 1 16,0-1-16,0 0 0,0 0 16,21 0-16,0-21 0,0 0 15,1 0-15,-1 0 0,0 0 16,0 0-16,0 0 0,0 0 16,1 0-16,-1 0 0,-21-21 0,21 0 15,0 0-15,-21 0 0,21-1 0,-21-20 16,0 21-16,0-21 0,0 20 15,0-20-15,0 0 0,0-1 0,0 1 16,0 21-16,0 0 0,-21 0 0,0-1 16,21 1-16,-42 21 0,20 0 0,1 0 15,0 0-15,0 21 0,0 1 16,0-1-16,-22 0 0,43 21 16,-21 1-16,21-22 0,-21 21 0,21 0 15,0-20-15,0 20 0,0-21 0,0 0 16,21 22-16,0-22 0,0-21 0,1 21 15,-1 0-15,0-21 0,0 0 16,21 0-16,-20 0 0,-1 0 0,0 0 16,21 0-16,-21-21 0,1 21 0,20-21 15,-21 0-15,0-1 0,0-20 16,43-21-16,-43 20 0,0 1 16,0-22-16,1 22 0,-1-21 0,21 20 15,-21 1-15,0-22 0,1 22 0,-1 0 16,21-1-16,-42 22 0,21 0 15,-21 0-15,0 0 0,0 42 16,0 0 0,-21 0-16,0 0 0,0 1 0,0 20 15,-1 0-15,1 1 0,0-1 0,0 0 16,0 1-16,21-1 0,0 21 16,0-20-16,0-1 0,0 0 0,0-20 15,0 20-15,0-21 0,0 0 0,21 0 16,0 1-16,-21-1 0,21-21 0,0 0 15,1 0-15,-1 0 0,0 0 16,0 0-16,0 0 16,0 0-16,1 0 0,-1-21 0,0-1 0,0 1 15,-21 0-15,0 0 0,21 0 0,-21 0 16,0-22-16,0 22 0,0-21 16</inkml:trace>
  <inkml:trace contextRef="#ctx0" brushRef="#br0" timeOffset="131674.28">24786 10202 0,'-21'0'0,"42"0"0,-63 0 0,42 22 16,21-1-16,0-21 15,21 0-15,1 21 0,-1-21 16,0 0-16,1 0 0,20 21 0,-20-21 16,20 0-16,-21 0 0,1 0 0,-1 0 15,0 0-15,-20 0 0,20 0 0,-21 0 16,0 0-16,0 0 0,1 0 15,-22-21 1,0 0 0,-22 21-16,-20 0 0</inkml:trace>
  <inkml:trace contextRef="#ctx0" brushRef="#br0" timeOffset="133334.34">5038 12975 0,'21'0'16,"0"-21"-1,-21 0-15,21 0 16,0 0-16,0-1 0,-21 1 16,0 0-16,0 0 15,0 0-15,0 0 0,0-1 0,0 1 16,0 0-16,-21 0 0,21 0 16,-21 0-16,0 21 0,-21-22 15,20 22-15,1 0 0,-21 0 0,21 0 16,0 0-16,-22 22 0,22-1 15,0 0-15,0 0 0,0 21 0,-1-20 16,1 20-16,0 0 0,21 1 16,0-1-16,0 0 0,0 1 0,0-1 15,0-21-15,0 21 0,21-20 0,-21-1 16,21 0-16,1 0 0,-1 0 16,0-21-16,21 0 0,-21 0 0,1 0 15,20 0-15,-21 0 0,21 0 0,-20-21 16,20 0-16,-21 0 0,21 0 15,1-22-15,-22 22 0,21-21 16,1-1-16,-1 1 0,-21 0 0,21-22 0,-20 22 16,-1-22-16,0 22 15,0-21-15,0 20 0,-21-20 0,0 20 16,0 1-16,0-21 0,0 20 0,0 1 16,0 21-16,0-22 0,0 22 15,0 0-15,0 42 16,0 0-16,0 1 0,0-1 15,0 21-15,-21 0 0,21 22 16,-21-22-16,21 1 0,0 20 0,-21 1 16,21-1-16,-21-21 0,21 22 0,-22-1 15,22-20-15,0-1 16,0 0-16,0 1 0,0-22 0,0 21 0,22-21 16,-1 1-16,0-1 0,21-21 15,-21 0-15,1 0 0,20 0 16,-21 0-16,21 0 0,1 0 0,-22-21 15,21-1-15,1 1 0,-1 0 0,0 0 16,-21-21-16,22 20 0,-22-20 16,0 0-16,0-1 0,-21 22 0,0-21 15,0 0-15,0-1 0,0 22 0,0 0 16,-21 0-16,0 21 0,0 0 0,0 0 16,-1 0-16,1 0 15,0 21-15,0 0 0,0 21 0,0 1 0,21-1 16,0-21-16,0 22 0,0-1 15,0 0-15,0 1 0,0-22 16,0 0-16,0 0 0,21 0 0,0 0 16,0 1-16,0-22 0,0 0 0,22 0 15,-22 0-15,21 0 0,-21 0 16,22 0-16,-22-22 0,21 1 0,1-21 16,-22 21-16,0 0 0,21-22 15,-21 1-15,-21 0 0,0-1 0,0 22 16,0-21-16,0-1 0,0 1 0,-21 21 15,0 0-15,0 0 0,0-1 16,0 22-16,-1 0 0,-20 0 0,21 0 16,0 22-16,0-1 0,-1-21 15,1 21-15,0 0 0,21 21 0,0-20 16,0-1-16,0 0 0,0 0 0</inkml:trace>
  <inkml:trace contextRef="#ctx0" brushRef="#br0" timeOffset="134452.4">9165 12975 0,'0'0'0,"21"0"0,0-21 0,1 0 0,-1 21 16,21-21-16,-21 0 0,0-1 0,1 1 15,-1-21-15,-21 21 0,21-22 16,-21 22-16,0 0 0,0-21 0,0 21 16,0-22-16,0 22 0,-21-21 0,0 21 15,-22-1-15,22 1 0,-21 0 16,21 21-16,-22 0 0,1 0 0,0 0 16,20 21-16,-20 0 0,0 1 0,21-1 15,-22 21-15,22 0 0,0 1 0,0-1 16,21 0-16,0 1 0,0-22 15,0 21-15,0 1 0,0-22 0,0 0 16,0 21-16,21-42 0,0 21 16,0 1-16,0-22 0,22 0 15,-22 0-15,0 0 0,21 0 0,-20-22 16,20 1-16,-21 0 0,21-21 0,1 21 16,-22-22-16,21 1 0,-21 0 15,22-1-15,-22-20 0,21 20 0,-21-20 16,1-1-16,-1 1 0,0-1 0,-21-20 15,0 20-15,0-20 0,0 20 0,0 1 16,0-1-16,0 1 0,0 20 16,-21 1-16,21 0 0,0 20 0,-21 1 15,-1 0-15,22 42 0,-21 0 16,0 1-16,21 20 16,-21 21-16,0 1 0,21 21 0,0-22 15,-21 22-15,21-1 0,-22-20 0,22 21 16,0-22-16,0 22 0,0-22 0,0 1 15,0-1-15,0-20 0,0 20 16,22-21-16,-1 1 0,0-22 0,0 21 16,0-21-16,0 1 0,22-22 15,-22 0-15,0 0 0,21 0 0,-20 0 16,20 0-16,-21 0 0,21-22 0,1 1 16,-22 0-16,0-21 0,21 21 0,-20-22 15,-1 1-15,0 0 0,0-1 16,-21 1-16,0 0 0,21 20 15,-21-20-15,0 21 0,0 0 0,-21 21 16,0 0 0,21 21-16,-21 0 0,0 0 0,-1 22 15,1-22-15,0 0 0,21 21 16,0-21-16,0 1 0,0-1 0,0 0 16,0 0-16,0 0 0,0 0 0,0 1 15,21-22-15,-21 21 16,21-21-16,1 0 0,-1 0 0,0 0 15,21 0-15,-21-21 0,1-1 0,-1 1 16,21 0-16,-21 0 0,0-21 16,1 20-16,-22-20 0,0 21 15,0-21-15,0-1 0,0 22 0,0-21 16,0 21-16,-22-1 0,1 1 0,0 0 16,0 21-16,0 0 0,0 0 15,-22 0-15,22 21 0,0 0 0,-21-21 16,20 22-16,1-1 0,0 0 0,0 0 15,21 0-15,0 0 0,0 1 16,0-1-16,0 0 0,21 0 16,0 0-16,22-21 0,-22 0 15,21 21-15,0-21 0,22 0 0,-22 0 16,1 0-16,-1 0 0</inkml:trace>
  <inkml:trace contextRef="#ctx0" brushRef="#br0" timeOffset="135480.6">10583 12531 0,'0'0'0,"0"-21"0,0 42 32,0 0-32,-21 0 0,21 0 15,-21 0-15,0 22 0,21-22 0,0 21 16,-21-21-16,21 22 0,-22-22 0,22 0 16,-21 21-16,21-20 15,0-1-15,0 0 0,0 0 16,0 0-16,21-21 15,1 0 1,-22-21-16,21 0 0,0 0 16,-21 0-16,21-1 0,0 1 0,0-21 15,-21 21-15,22-22 0,-22 22 0,21 0 16,-21 0-16,0 0 0,0 0 0,0 42 31,0 0-31,0 0 0,0 0 16,0 0-16,0 1 0,0 20 0,0-21 15,0 0-15,0 0 0,0 1 0,0-1 16,0 0-16,21 0 0,0-21 16,-21 21-16,21-21 0,0 0 15,1 0-15,-1 0 0,0 0 0,0 0 16,0 0-16,0-21 0,1 0 0,-1 21 16,21-21-16,-21 0 0,0-22 15,1 22-15,-1 0 0,0-21 0,-21-1 16,21 22-16,0-21 0,-21 21 0,21-22 15,-21 22-15,0 0 0,0 0 16,0 42 0,0 0-1,-21 0-15,21 0 0,-21 1 0,21-1 16,-21 21-16,21-21 0,0 22 16,0-22-16,0 0 0,0 21 15,0-21-15,0 1 0,21-1 0,0 0 16,0-21-16,1 21 0,-1-21 0,0 21 15,0-21-15,0 0 0,22 0 16,-22 0-16,0-21 0,0 0 0,21 21 16,-20-21-16,-1 0 0,0-1 0,0 1 15,0-21-15,0 21 0,-21-22 0,22 22 16,-22-21-16,21 21 0,-21-22 0,0 22 16,0 0-16,0 0 15,0 42 1,-21 0-1,21 0-15,-22 22 0,22-22 0,-21 0 16,21 0-16,0 0 0,0 22 16,0-22-16,0 0 0,0 0 0,0 0 15,0 1-15,0-1 16,0-42 15,0-1-31,0 1 0,21 0 16,1 0-16,-22 0 0,21 0 0,0-22 15,0 22-15,-21 0 0,21-21 0,0 20 16,1 1-16,-1 0 0,0 21 16,0 0-16,0 0 15,0 0-15,-21 21 16,0 0-16,0 1 0,0 20 0,0-21 16,0 0-16,0 22 0,0-22 0,0 0 15,0 0-15,0 0 0,0 22 16,0-22-16,0 0 0,0 0 15,0 0-15,0 0 0,22-21 47,-1 0-47,0-21 0,0 21 16,0-21-16,22 0 0,-1 0 16,-21 0-16,21-22 0,1 22 0,20-42 15</inkml:trace>
  <inkml:trace contextRef="#ctx0" brushRef="#br0" timeOffset="137437.74">12319 12573 0,'63'-42'0,"-211"169"0,233-212 0,0 22 0,-85 41 16,21 1-16,-21 0 0,0 0 16,-21 21-1,-1 0 1,1 21-16,0 0 0,21 0 0,-21 1 16,0-1-16,0 0 0,-1 0 15,1 0-15,21 0 0,0 22 0,0-22 0,0 21 16,0-21-16,0 1 15,0-1-15,0 0 0,21 0 0,1 0 16,-1 0-16,0 1 0,0-22 0,0 0 16,0 0-16,1 0 0,20 0 0,-21 0 15,21 0-15,-20-22 0,-1 22 16,21-21-16,-21 0 0,0 0 0,1 0 16,-1 0-16,0-1 0,0 1 0,-21-21 15,0 21-15,21-22 0,-21 22 0,0 0 16,0 0-16,0 0 0,0 0 15,-21 21 1,0 21 0,21 0-16,-21 0 0,21 0 0,-21-21 15,-1 21-15,22 1 0,0-1 0,0 0 16,0 0-16,0 0 0,0 0 16,0 1-16,0-1 0,0 0 15,0 0-15,22-21 0,-1 0 16,0 0-16,0 0 0,0 0 15,-21-21-15,21 0 0,1 21 16,-22-21-16,0-1 0,0 1 16,21 0-16,-21 0 0,0-21 0,21 20 15,-21 1-15,0 0 16,0 42 15,0 0-31,0 1 16,0-1-16,0 0 0,-21 0 15,21 0-15,0 0 0,0 1 0,0-1 16,0 0-16,0 0 0,0 0 16,21-21-16,-21 21 15,21-21-15,0 0 0,0 0 0,1 0 16,-1 0-16,0 0 0,0-21 0,0 0 16,0 21-16,1-21 0,-1 0 15,0 0-15,21-22 0,-21 22 0,1 0 16,-1 0-16,0-22 0,0 22 15,-21 0-15,21 0 0,-21 0 0,21 0 16,-21-1-16,0 44 31,0-1-31,0 0 16,0 0-16,0 0 0,0 0 0,22 1 16,-22-1-16,0 0 0,0 0 0,21 0 15,-21 0-15,0 1 0,21-1 0,-21 0 16,0 0-16,0 0 15,0 0-15,-21-21 16,0 0 0,-1 0-16,1 0 15,0 0-15,21-21 0,-21 21 16,0 0-16,21 21 31,21 1-15,0-22-16,0 21 15,0-21-15,1 0 0,-1 0 16,0 0-16,0 0 0,0 0 16,0 0-16,1 0 0,-1-21 0,0-1 15,0 22-15,0-21 0,0 0 16,1 0-16,-1-21 0,0 20 0,0-20 16,0 0-16,0-1 0,-21 1 0,22 0 15,-1-22-15,0 1 0,0 20 0,0-41 16,0 20-16,-21 1 0,22-22 0,-22 22 15,0 20-15,0-20 0,0 20 16,0 22-16,0 0 0,0 0 0,-22 21 16,1 21-16,21 0 15,-21 0-15,0 22 0,0-1 0,21 0 16,0 1-16,-21 20 0,21 1 16,0-1-16,0 1 0,0-22 0,0 22 15,0-1-15,0 1 0,0-22 16,0 21-16,21-20 0,-21 20 0,0-20 15,21-22-15,-21 21 0,21-21 16,-21 0-16,0 1 0,0-1 0,21 0 16,0-21-16,1 0 0,-1 0 15,0-21-15,0 0 0,-21-1 16,21 1-16,0 0 0,1-21 0,-22 21 16,21-22-16,0 22 15,0 0-15,-21 0 0,0 0 0,21-1 0,-21 1 16,21 21-16,1 21 15,-22 1 1,21-1-16,-21 0 16,0 0-1,21-21-15,0 21 0,0-21 16,-21 21-16,21-21 16,1 0-16,-1 0 0,0 0 15,0-21-15,0 21 16,-21-21-16,21 21 0,1-21 0,-22 0 15,21 21-15,0-21 0,-21-1 0,21 22 16,-21-21 0,21 21-16,-21 21 15,0 1 1,0-1-16,0 0 16,0 0-16,0 0 0,21-21 15,1 21-15,-22 1 0,21-22 0,0 21 16,0-21-16,0 0 0,0 21 15,1-21-15,-1 21 0,0-21 0,21 0 16,-21 0-16,22 0 0,-22 0 0,21 0 16,1 0-16,-22-21 0,21 0 0,-21 0 15,22-1-15,-22 1 0,0 0 16,0 0-16,0-21 0,-21-1 16,21 22-16,-21-21 0,0 21 0,0-1 15,0-20-15,0 21 0,0 0 16,-21 21-16,21-21 0,-42 21 0,21 0 15,0 0-15,-1 0 0,1 21 16,0 0-16,-21 0 0,21 0 0,-1-21 16,22 21-16,-21 1 0,21-1 0,-21 0 15,21 0-15,0 0 0,0 0 0,0 1 16,0-1-16,0 0 0,0 0 0,0 0 16,0 0-16,21 1 0,0-1 15,-21 0-15,0 0 0,22 0 0,-22 22 16,21-22-16,0 21 0,-21-21 0,0 22 15,21-1-15,0 0 0,-21 1 16,0-1-16,0 0 0,21 1 0,-21-1 16,0 0-16,22 22 0,-22-1 15,0-20-15,0 20 0,0 1 0,0-22 16,0 21-16,0-20 0,0 20 0,0-20 16,0-1-16,0 0 0,0 1 0,0-1 15,-22-21-15,22 21 0,0-20 0,0-1 16,-21 0-16,21 0 15,0-42 1,0 0-16,21 0 16,1-1-16,-22-20 0,21 0 15,0-1-15,0 1 0</inkml:trace>
  <inkml:trace contextRef="#ctx0" brushRef="#br0" timeOffset="137692.6">14753 11980 0,'0'0'0,"-21"-21"0,0 0 16,0 0-16,-1 21 31,22 21-16,0 0 1,0 0 0,-21-21-1,21 22-15,-21-22 0</inkml:trace>
  <inkml:trace contextRef="#ctx0" brushRef="#br0" timeOffset="137882.5">13525 12340 0,'-63'21'0,"126"-42"0,-168 64 0,83-22 16,1-21-16,0 21 0,63-21 15,-20 0 1,-1 0-16,21 0 0,0 0 16,1 0-16,-1-21 0,0 0 0,22 21 15,-22-22-15,22 1 0,-1 0 0,1 0 16,-1 0-16,1 0 0,-1-1 0</inkml:trace>
  <inkml:trace contextRef="#ctx0" brushRef="#br0" timeOffset="138216.4">16087 11811 0,'-22'-42'16,"22"21"-16,-21 21 0,0 0 47,21 21-32,0 0-15,-21-21 0,21 21 16,0 0 0,0 0-1,21-21 17</inkml:trace>
  <inkml:trace contextRef="#ctx0" brushRef="#br0" timeOffset="138372.82">16192 11769 0,'0'0'0,"0"-21"0,-21 21 32,21 21-17,0 0-15,-21-21 16,21 21-16,-21 0 0,21 0 16,0 1-16,0-1 15,0 0-15,-21 0 16</inkml:trace>
  <inkml:trace contextRef="#ctx0" brushRef="#br0" timeOffset="162932.79">1228 14563 0,'0'-21'0,"-22"-1"15,22 1 1,0 0-1,-21 21 64,0 0-64,0 0 1,0 0-16,0 0 0,-1 0 15,1 0 1,0 0-16,0 0 0,0 0 16,0 0-16,-1 0 0,1 0 15,0 0-15,0 0 0,0 0 0,0 0 16,-1 0-16,1 0 0,0 0 16,0 0-16,0 0 0,0 0 0,-1 0 15,1 0-15,0 0 16,0 0-1,42 0 17,0 0-17,0 0-15,1 0 0,-1 0 16,0 0-16,21 0 0,1 0 0,-22 0 16,21 0-16,22 0 0,-22 0 15,0 0-15,22-21 0,-1 21 0,1 0 16,-1 0-16,-20-21 0,20 21 15,1 0-15,-1 0 0,-21 0 0,22-21 16,-22 21-16,1 0 0,-1 0 16,0 0-16,-21 0 0,22 0 0,-22-22 15,0 22-15,0 0 16,-21-21 0,0 0-16,0 0 15,-21 21-15,0-21 16,0 21-16,0-21 0,-1 21 0,1-22 15,0 1-15,-21 21 0,21-21 16,-1 21-16,1-21 0,0 21 0,0 0 16,0 0-16,21-21 0,-21 21 15,-1 0 1,44 0 15,-1 0-31,0 0 16,0 21-16,0-21 0,0 0 15,1 0-15,-1 21 0,0-21 0,0 0 16,0 21-16,0 0 0,1 1 16,-22-1-16,21 0 0,-21 0 15,0 0-15,0 22 0,0-22 16,-21 21-16,-22-21 0,22 22 0,-21-1 16,21-21-16,-22 21 0,1-20 15,0 20-15,20-21 0,-20 0 0,0 0 16,21 1-16,-1-1 0,1 0 15,0-21-15,21 21 0,0-42 32,42 0-32,-20 0 15</inkml:trace>
  <inkml:trace contextRef="#ctx0" brushRef="#br0" timeOffset="164674.92">3154 13843 0,'0'0'0,"21"-21"0,-21 0 0,21 0 16,-21-1-16,0 1 0,0 0 15,-21 21 1,0 0-16,0 21 16,-1 0-16,1 1 0,0-1 0,0 21 15,0-21-15,0 43 0,-22-22 0,22 0 16,0 22-16,0-22 0,0 22 16,-1-1-16,22 1 0,-21-22 0,21 22 15,0-22-15,0 21 0,0-20 16,0-22-16,0 21 0,21-21 0,1 1 15,-1-1-15,21-21 0,-21 0 0,22 0 16,-1 0-16,0 0 16,1-21-16,20-1 0,-21 1 0,22-21 0,-22 21 15,22-22-15,-22 1 0,0-21 16,1 20-16,-1 1 0,-21-22 16,22 22-16,-43-21 0,0-1 0,0 22 15,0-22-15,-22 1 0,-20-1 16,21 22-16,-21-22 0,-22 22 0,22 0 15,-22 21-15,22-1 0,-22 1 0,1 21 16,21 0-16,-1 0 0,-20 21 16,20 1-16,1-1 0,0 21 0,-1 0 15,1 22-15,21-22 0,0 22 16,0-1-16,21-20 0,0 20 0,0-21 16,21 22-16,0-22 0,0 1 15,0-1-15,22 0 0,-1 1 16,0-22-16,1 0 0,-1 0 0,21 0 15,-20-21-15,20 0 0,1 0 16,-1 0-16,1 0 0,-1-21 0,1 0 16,-1 0-16,1 0 0,-22-22 0,0 22 15,22-21-15,-43 21 0,21-22 16,-20 1-16,-1 21 0,0-22 16,-21 22-16,21 0 0,-21 0 0,0 0 0,-21 21 31,21 21-31,-21-21 15,0 21-15,21 0 0,0 22 0,0-22 16,-22 0-16,22 21 16,-21-21-16,21 22 0,-21-1 0,21-21 15,0 22-15,0-22 0,0 21 0,-21-21 16,21 0-16,0 1 0,0-1 16,0 0-16,0-42 31,0 0-31,0-1 15,0-20-15,0 21 0,0-21 0,21 20 16,0-20-16,-21 21 0,21-21 16,-21 20-16,22 1 0,-22 0 15,21 0-15,0 21 0,0 0 16,0 0 0,-21 21-16,21-21 0,-21 21 0,0 0 15,0 1-15,0-1 0,22 21 0,-22-21 16,0 0-16,21 1 0,-21-1 15,0 0-15,0 0 0,21 0 0,0 0 16,0-21-16,0 0 16,1 0-1,-1-21-15,0 0 0,0 0 16,0 0-16,-21-22 0,21 22 0,-21 0 16,22-21-16,-1 21 0,-21-1 15,21 1-15,0-21 0,0 21 16,0 0-16,1 21 15,-1 0-15,0 21 32,-21 0-32,0 0 0,21 0 15,0-21 17,0 0-17,-21-21-15,0 0 16,0 0-16,0 0 0,0-1 15,0 1-15,0 0 16,0 0-16,-21 21 16,0 0-1,0 0-15,0 21 16,0-21-16,-1 21 0,22 0 16,-21 1-16,0-1 0,21 0 0,-21 21 15,21-21-15,-21 1 0,21 20 0,-21 0 16,21-21-16,0 22 0,0-22 15,0 0-15,0 0 0,0 22 0,21-22 16,0-21-16,0 21 0,0 0 0,22-21 16,-22 0-16,21 0 0,-21 0 15,22 0-15,-1 0 0,0-21 16,-21 21-16,22-21 0,-1 0 0,-21-1 16,22 1-16,-22-21 0,0 21 15,0 0-15,0-22 0,0 22 0,-21-21 16,0 21-16,0-22 0,0 22 0,0 0 15,0 0-15,0 0 0,0-1 16,-21 22-16,0 0 0,0 0 16,0 0-16,0 0 0,-1 22 15,22-1-15,0 21 0,-21-21 16,21 0-16,0 22 0,0-22 0,0 21 16,0-21-16,0 22 0,0-22 0,0 0 15,21 0-15,1 0 0,-1 1 16,0-22-16,0 21 0,0-21 15,0 0-15,1 0 0,-1 0 0,0 0 16,0 0-16,0-21 0,0 21 0,1-22 16,20 1-16,-21 0 0</inkml:trace>
  <inkml:trace contextRef="#ctx0" brushRef="#br0" timeOffset="165689.34">5905 14436 0,'0'0'0,"0"21"156,22-42-31,-22 0-125,21-1 16,-21 1-16,0 0 15,21 0-15,-21 0 0,21 0 0,-21-1 16,0 1-1,0 0-15,0 0 0,21 21 0,-21-21 16,0 0-16,0-1 16,0 44 15,0-1-15,0 0-16,0 0 15,-21 0-15,21 0 0,0 1 16,0-1-16,0 0 0,0 0 15,0 0-15,0 0 0,0 1 0,0-1 16,0 0-16,21-21 0,0 21 0,1 0 16,-1 0-16,0-21 15,0 0-15,0 0 0,0 0 16,1 0-16,-1 0 0,0-21 0,0 0 16,0 0-16,0 0 0,1 0 0,-1-1 15,0 1-15,0-21 0,0 21 16,-21-22-16,21 1 0,1 21 15,-1-21-15,0-1 0,0 1 0,-21 0 0,21 20 16,-21-20-16,21 0 0,-21 21 0,0-1 16,0-20-16,0 21 15,0 0-15,0 0 0,0-1 16,0 1-16,-21 21 16,0 0-16,0 21 15,0 1 1,21-1-16,0 0 0,-21 0 15,21 0-15,0 22 0,0-22 0,-22 0 16,22 21-16,-21-21 0,21 22 16,-21-1-16,21-21 0,0 22 0,0-1 15,0 0-15,-21-21 0,21 22 0,0-22 16,0 21-16,0-21 0,0 1 0,0-1 16,21 0-16,-21 0 15,21-21-15,0 21 0,1-21 0,-1 0 16,0 0-16,0 0 15,0 0-15,0-21 0,1 0 0,-1 0 16,0 0-16,0-1 16,-21 1-16,0 0 0,21 0 0,-21-21 15,0 20-15,0 1 0</inkml:trace>
  <inkml:trace contextRef="#ctx0" brushRef="#br0" timeOffset="165880.24">6413 14097 0,'0'0'0,"-21"0"0,0 0 0,0 0 15,0 0-15,42 0 32,0 0-17,21 0-15,-20 0 0,-1 0 16,0 0-16,21 0 0,-21 0 0,1-21 16,-1 21-16,0 0 0,-21-21 15,21 21-15,-21-21 16</inkml:trace>
  <inkml:trace contextRef="#ctx0" brushRef="#br0" timeOffset="166057.14">5990 13949 0,'-21'0'0,"42"0"0,-63 0 16,21 0-16,-1 0 0,1 0 15,21-21 1,21 21 31</inkml:trace>
  <inkml:trace contextRef="#ctx0" brushRef="#br0" timeOffset="166520.88">8128 14076 0,'21'-21'16,"-21"42"-1,0 0 1,-21 0-16,21 0 0,0 1 16,-21-1-16,21 0 0,-21 0 15,21 0-15,-22 0 0,22 1 0,0-1 16,0 0-16,0 0 16,0 0-16,22-42 31,-1 0-16,0 0-15,0 0 0,0-1 0</inkml:trace>
  <inkml:trace contextRef="#ctx0" brushRef="#br0" timeOffset="166856.69">8488 14076 0,'21'-21'16,"-42"42"-16,63-63 0,0 42 0,-20-22 0,-22 1 31,-22 21-31,1 0 16,0 0-16,-21 0 0,21 21 15,-1-21-15,-20 22 0,21-1 0,0-21 16,0 21-16,-1 0 0,1 0 16,21 0-1,21-21-15,1 0 0,-1 22 16,0-22-16,0 0 0,0 0 16,22 21-16,-1-21 0,-21 21 0,21-21 15,-20 21-15,-1-21 0,0 21 0,0 0 16,-21 1-16,0-1 0,0 0 15,-21 0 1,0 0-16,0-21 0,-22 21 0,22-21 0,0 0 16,-21 0-16,20 0 0,1 0 15,0 0-15,0 0 0,0 0 0,0 0 16,-1-21-16,22 0 16,0 0-16,0 0 0,0 0 0,0-1 15,0 1-15</inkml:trace>
  <inkml:trace contextRef="#ctx0" brushRef="#br0" timeOffset="167012.59">8191 13737 0,'0'0'0,"-42"-21"16,21 21 0,42 0 15,0 0-16,0 0-15</inkml:trace>
  <inkml:trace contextRef="#ctx0" brushRef="#br0" timeOffset="167620.25">9864 13843 0,'21'-42'0,"-42"84"0,63-127 0,-21 64 0,0-21 15,-21 21-15,0 0 0,0-1 0,-21 44 32,21-1-17,-21 21-15,21-21 0,-21 43 0,21-22 16,0 0-16,0 1 0,0 20 15,-21-20-15,21 20 0,0-21 16,0 1-16,0 20 0,0-20 0,0-1 0,0 0 16,21-21-16,0 22 0,-21-22 15,21 0-15,0-21 0,22 0 16,-22 0-16,0 0 0,0 0 0,21 0 16,-20-21-16,20 0 0,-21-22 0,21 1 15,-20 21-15,-1-21 0,0-1 16,0-20-16,0 20 0,0 1 15,-21-21-15,0 20 0,0-20 0,0-1 0,0 22 16,0 0-16,0-1 0,0 1 0,0 21 16,0 0-16,-21 21 15,0 0-15,0 0 16,21 21-16,0 21 0,0-21 16,0 0-16,0 1 0,0-1 15,0 0-15,0 0 0,0 0 16,21 0-16</inkml:trace>
  <inkml:trace contextRef="#ctx0" brushRef="#br0" timeOffset="167902.61">10668 13949 0,'0'0'0,"0"21"16,0 0-16,0 0 0,-21 1 16,0-1-16,21 0 0,-22 0 15,22 21-15,-21 1 0,0-1 0,21 0 16,0 22-16,0-1 0,0 1 15,-21-1-15,21 1 0,0-1 0,0 22 16,0 0-16,0-1 0,0 1 16,0 0-16,-21-1 0,21 1 0,0 0 15,-21-1-15,21 1 0,-22-21 0,22-1 16,-21 1-16,21-22 0,-21 0 0,0 1 16,21-22-16,0 0 0,0 0 0,-21-21 15,21-21 1,0 0-16,0-22 0,0 1 0,0 0 15,0-22-15,0 1 0,0-22 0,21 0 16</inkml:trace>
  <inkml:trace contextRef="#ctx0" brushRef="#br0" timeOffset="168160.47">10477 14478 0,'0'-42'0,"0"84"0,0-148 0,0 64 16,0 21-16,0-22 0,0 22 0,0-21 15,0 21-15,0 0 0,22-1 0,-1 1 16,0 0-16,21 0 0,-21 0 15,22 0-15,-1 21 0,0 0 0,1 0 16,-1 0-16,0 21 0,1 0 0,-22 0 16,0 0-16,-21 22 0,0-22 15,0 21-15,-21 0 0,0-20 0,0 20 16,-22-21-16,1 21 0,0-20 0,-1 20 16,1-21-16,21 0 0,-22 0 15,22-21-15,0 0 0,0 0 16,0 0-16,42-21 15,0 0-15,0 21 16,22-21-16,-22-21 0,21 20 0</inkml:trace>
  <inkml:trace contextRef="#ctx0" brushRef="#br0" timeOffset="168408.33">11366 13949 0,'0'0'0,"-42"0"15,21 0-15,0 0 16,0 0-16,-22 0 0,22 21 0,0 0 16,0 0-16,0 1 0,-1-1 15,1 0-15,0 21 0,0-21 0,21 22 16,0-22-16,0 0 0,-21 21 0,21-20 16,0 20-16,0-21 0,0 0 15,21 0-15,0 1 0,0-22 0,0 21 16,22-21-16,-22 0 0,21 0 0,1 0 15,-22 0-15,21 0 0,0-21 0,-20 21 16,20-22-16</inkml:trace>
  <inkml:trace contextRef="#ctx0" brushRef="#br0" timeOffset="169584.16">11790 14097 0,'0'0'0,"0"-21"0,0 0 0,0 0 0,-21-1 16,-1 1-16,1 21 0,0 0 15,0 0-15,0 0 0,0 0 0,-1 21 16,1 1-16,0-22 0,0 21 16,0 0-16,0 0 0,21 0 0,0 22 15,0-22-15,0 0 0,0 0 0,0 0 16,0 0-16,0 1 0,0-1 0,0 0 16,21 0-16,0-21 15,0 0-15,0 0 16,0 0-16,1-21 0,-1 0 0,0 21 15,0-21-15,0-1 0,0 1 0,1-21 16,-1 21-16,0 0 0,0-1 16,-21 1-16,0-21 0,21 42 0,-21-21 15,0 0-15,21 21 0,-21 21 32,-21-21-32,0 21 0,21 0 15,-21 0-15,21 22 0,0-22 0,0 0 16,0 0-16,0 21 0,0-20 0,0-1 15,0 0-15,0 0 0,0 0 16,21 0-16,0-21 0,0 0 16,1 22-16,-1-22 0,0 0 0,21 0 15,1 0-15,-22-22 0,21 1 0,-21 21 16,22-21-16,-22 0 0,21 0 0,-21 0 16,22-22-16,-22 22 0,0 0 15,0-21-15,0 20 0,0 1 0,-21 0 16,0 0-16,0 0 15,-21 21 1,21 21-16,-21-21 0,21 21 16,0 0-16,0 0 0,0 1 0,0-1 15,0 0-15,21 0 16,0 0-16,-21 0 0,0 1 0,22-22 16,-22 21-16,21 0 0,-21 0 15,-21-21 16,-1 0-31,1 0 0,0-21 16,0 21-16,0 0 16,0 0-1,21 21 1,0 0-16,0 0 0,21 1 16,0-22-16,0 0 15,0 21-15,0-21 0,1 0 16,-1 0-16,21 0 0,-21 0 0,0 0 15,22 0-15,-22-21 0,21 21 0,-21-22 16,1 1-16,-1 0 0,0 0 16,0-21-16,0 20 0,0 1 15,1-21-15,-1 21 0,0-22 0,-21 1 0,0 0 16,21-1-16,0-20 0,-21 21 16,0-22-16,0 22 0,21-1 0,-21 1 15,0 21-15,0 0 0,0 0 0,0-1 16,-21 22-16,21 22 15,-21-1-15,0 0 0,0 0 16,21 21-16,-21 1 0,-1-22 16,22 21-16,0 1 0,0-1 0,0 0 15,0 1-15,0-22 0,0 21 0,0 0 16,0-20-16,0 20 0,0-21 16,22 0-16,-22 0 0,21 1 0,0-1 15,0 0-15,0-21 0,0 0 0,1 0 16,-1 0-16,0 0 0,21 0 0,-21 0 15,1-21-15,-1 0 0,0 21 16,0-22-16,0 1 0,0 0 0,-21 0 16,22 0-16,-22 0 0,0-1 15,0 1-15,0 0 0,0 0 0,0 0 0,-22 21 16,1 0 0,0 0-16,21 21 15,-21 0-15,0 0 0,21 0 16,0 1-16,0-1 0,0 0 15,0 0-15,0 0 0,0 0 16,0 1-16,21-22 16,0 21-16,0-21 0,0 0 15,1 0-15,20 0 0,-21 0 16,0 0-16,0 0 0,22-21 0</inkml:trace>
  <inkml:trace contextRef="#ctx0" brushRef="#br0" timeOffset="170089.22">13695 14076 0,'0'0'0,"0"-21"0,-21 0 16,21-1-16,-22 22 15,1 0-15,0 0 16,0 0-16,0 0 16,0 0-16,21 22 0,-22-1 0,1 0 15,21 0-15,0 0 0,-21 0 0,21 1 16,-21-1-16,21 0 0,0 0 15,-21 0-15,21 0 0,0 1 16,0-1-16,21-21 0,0 21 16,0-21-16,0 0 0,1 0 15,-1 0-15,0-21 0,0 0 16,0-1-16,0 22 0,-21-21 16,22-21-16,-1 21 0,0 0 0,-21-22 15,21 22-15,0-21 0,-21-1 0,21 1 16,1-21-16,-22 20 0,21-20 0,0-1 15,0 22-15,0-22 0,-21 22 16,21 0-16,1 21 0,-22-1 0,0 1 16,0 0-16,0 42 15,0 0-15,0 1 0,0 20 0,0 0 16,0 1-16,0-1 16,-22 21-16,22-20 0,0 20 0,-21-20 15,21-1-15,0 0 0,0 1 0,0-1 16,0 0-16,0-21 0,0 22 0,0-22 15,0 0-15,0 0 0,0 0 16,0 1-16,0-1 0,21-21 0,1 0 16,-1 0-16,0 0 15,0 0-15,0 0 0,0-21 0,1-1 16,-22 1-16,21 0 0,-21 0 0,21 0 16</inkml:trace>
  <inkml:trace contextRef="#ctx0" brushRef="#br0" timeOffset="170281.11">12890 13970 0,'0'0'0,"-42"0"0,0 0 0,-1 21 0,1-21 16,21 0-16,42 0 16,0 0-1,0 0-15,22 0 0,-22 0 0,21 0 16,1 0-16,20-21 0,-21 21 15,1 0-15,20-21 0,-20 21 0,-1-21 0,0 21 16,1-21-16</inkml:trace>
  <inkml:trace contextRef="#ctx0" brushRef="#br0" timeOffset="171309.04">15917 13928 0,'21'-21'16,"-42"42"-16,64-64 0,-22 1 0,-21 0 0,0 21 16,0-22-16,0 22 0,0-21 15,0 21-15,0-1 0,-21 22 16,-1 22-1,1 20-15,21 0 0,-21 1 0,0-1 16,21 0-16,-21 22 0,0-22 16,-1 0-16,1 1 0,0-1 0,0 0 15,21 1-15,0-1 0,-21-21 0,21 22 16,0-22-16,0 0 0,0 0 16,0-42-1,21 0-15,0 21 16,-21-21-16,21-22 0,0 22 0,-21 0 15,22-21-15,-1 20 0,0 1 16,-21 0-16,21 0 0,0 0 16,-21 0-16,21 21 0,1 0 15,-22 21-15,21 0 0,-21 0 16,21 0-16,-21 0 0,21 22 0,-21-22 16,21 0-16,-21 21 0,21-20 15,1-1-15,-22 0 0,21 0 0,0 0 16,0 0-16,0-21 0,22 0 0,-22 0 15,21 0-15,0 0 0,1 0 0,-1-21 16,-21 21-16,22-21 0,-1 0 0,0-21 16,1 20-16,-22 1 0,0-21 15,21 21-15,-21-22 0,-21 1 16,22 0-16,-22-1 0,21-20 0,-21 21 16,0-1-16,0 1 0,0 0 0,0-1 15,0 22-15,0 0 0,0 0 16,0 42-1,-21 0-15,-1 0 0,22 22 0,-21-1 16,0 0-16,0-21 0,0 22 0,21-1 16,-21 0-16,21 1 0,-22-1 15,22 0-15,0-20 0,0 20 0,0-21 16,0 21-16,22-20 0,-1-1 0,0-21 16,0 21-16,0 0 0,22-21 0,-22 0 15,21 0-15,-21 0 16,22-21-16,-1 0 0,0 21 0,-21-21 15,22-1-15,-1 1 0,-21 0 0,22 0 16,-22 0-16,-21 0 0,0-1 0,0 1 16,0 0-16,0 0 0,-21 21 15,-1 0 1,1 21-16,0 0 0,0 0 16,0 1-16,0-1 0,-1 0 0,22 0 15,0 0-15,0 0 16,0 1-16,0-1 0,0 0 15,22-21-15,-1 0 0,0 21 16,21-21-16,-21 0 0,22 0 0,-1 0 16,0 0-16,22-21 0,-22 21 0,22-21 15,-22 0-15</inkml:trace>
  <inkml:trace contextRef="#ctx0" brushRef="#br0" timeOffset="171568.31">18394 13653 0,'0'-43'0,"0"86"0,0-107 0,0 22 16,0 21-16,0-1 0,-21 1 16,-1 21-16,1 0 0,-21 0 0,0 0 15,-1 21-15,1 1 0,0 20 0,-1 0 16,1-21-16,0 22 0,-1 20 16,22-20-16,-21-1 0,21 0 0,-1 1 15,1-1-15,21-21 0,-21 21 16,21-20-16,0 20 0,0-21 0,21 0 15,0 22-15,1-22 0,20-21 0,-21 21 16,21 0-16,1-21 0,-1 0 0,22 0 16,-22 0-16,0 0 0,1 0 0,20 0 15,-21 0-15,1 0 0</inkml:trace>
  <inkml:trace contextRef="#ctx0" brushRef="#br0" timeOffset="172282.44">18627 13970 0,'0'-21'16,"0"42"-16,0-84 0,-22 41 0,1 1 15,0 21-15,0 0 0,0 0 16,-22 0-16,22 21 0,0-21 0,-21 22 16,21-1-16,-1 0 0,-20 21 0,21-21 15,21 1-15,-21-1 0,21 0 0,0 21 16,0-21-16,0 1 0,0-1 16,0 0-16,21 0 0,0-21 15,0 0-15,0 0 0,22 0 0,-22 0 16,0 0-16,0 0 0,0 0 0,1 0 15,-1-21-15,0 0 0,0 21 16,0-21-16,-21-1 0,0 1 16,0 0-16,21 0 0,-21 0 0,0 0 15,0 42 17,0 0-32,0 0 15,0 0-15,0 0 0,0 1 16,0-1-16,0 0 0,22-21 15,-1 21-15,0-21 0,0 0 16,0 0-16,0 0 0,1 0 0,-1 0 16,0 0-16,0-21 0,-21 0 15,21 21-15,-21-21 0,21-1 0,-21 1 16,22 0-16,-22 0 0,0 0 0,0 0 16,0-1-16,0 1 0,0 0 15,0 42 16,0 0-31,0 1 0,0-1 16,0 0-16,0 0 0,0 0 0,0 0 16,-22 1-16,22-1 0,0 0 15,-21-21-15,21 21 0,0-42 47,0 0-47,0 0 16,0-1-16,21 1 15,1 0-15,-1 0 0,0 0 0,0 0 16,-21-1-16,42 1 0,-20 21 16,-1 0-16,0 0 0,0 0 15,0 0-15,0 0 0,1 21 0,-22 1 16,0-1-16,21 0 0,-21 21 0,0-21 16,0 1-16,0-1 0,0 0 0,0 21 15,-21-21-15,21 1 0,-22-22 0,22 21 16,-21 0-16,0-21 0,0 0 31</inkml:trace>
  <inkml:trace contextRef="#ctx0" brushRef="#br0" timeOffset="172937.2">20468 14097 0,'21'0'16,"-42"0"-16,63 0 0,-20 0 0,-1 0 0,0 0 16,0 0-16,-21-21 0,21 0 0,0 21 15,1-21-15,-1-1 0,-21 1 16,0 0-16,0 0 0,0 0 0,0 0 16,0-1-16,0-20 0,0 21 15,-43-21-15,22 20 0,0 1 0,-21 0 16,21 0-16,-22 0 0,22 21 15,0 0-15,-21 0 0,20 21 0,-20 0 16,21 0-16,0 22 0,0-22 0,21 21 16,0 0-16,0 1 0,0-1 0,0 0 15,0 1-15,0-22 0,0 21 16,0-21-16,21 1 0,0-1 0,0 0 16,0-21-16,0 0 0,22 0 0,-22 0 15,21 0-15,1 0 0,-22-21 0,21 21 16,-21-21-16,22-1 0,-22-20 0,0 21 15,0 0-15,-21 0 16,0-22-16,21 22 0,-21-21 0,0 21 16,0-1-16,0 1 0,0 0 15,0 42 1,0 0-16,0 1 16,0-1-16,0 0 0,0 0 0,0 0 15,0 0-15,0 1 0,0-1 0,0 0 16,0 0-16,0 0 0,0 0 0,21 1 15,1-22-15,-1 21 0,21-21 16,-21 0-16,0 0 0,1 0 16,20 0-16,-21 0 0,21 0 0,-20-21 15,20-1-15</inkml:trace>
  <inkml:trace contextRef="#ctx0" brushRef="#br0" timeOffset="173161.07">21378 13843 0,'0'0'0,"0"-21"0,0 0 0,0 0 0,0-1 15,-21 22-15,0 0 0,-21 0 16,20 0-16,1 22 0,0-1 16,0 0-16,-21 0 0,20 21 15,1-20-15,0-1 0,21 21 16,-21-21-16,21 0 0,-21 1 0,21 20 0,0-21 16,0 0-16,0 0 15,0 1-15,21-22 0,0 0 16,0 21-16,0-21 0,22 0 0,-22 0 15,21 0-15,1 0 0,-1 0 0,-21 0 16,21 0-16,1-21 0,-22-1 0</inkml:trace>
  <inkml:trace contextRef="#ctx0" brushRef="#br0" timeOffset="173412.46">21907 13864 0,'0'0'0,"0"-21"0,0 0 16,-21 21-1,0 0-15,0 0 0,0 0 16,0 0-16,-1 0 0,1 21 0,-21 0 16,21 0-16,0 1 0,-1-1 0,1 21 15,0-21-15,0 0 0,0 1 0,21-1 16,0 0-16,0 21 0,0-21 16,0 1-16,0-1 0,0 0 0,21 0 15,0 0-15,0-21 0,0 0 16,22 21-16,-22-21 0,21 0 0,-21 0 15,22 0-15,-1 0 0,-21-21 0,22 0 16,-1 21-16,-21-21 0</inkml:trace>
  <inkml:trace contextRef="#ctx0" brushRef="#br0" timeOffset="174347.93">22373 13928 0,'-21'0'16,"0"0"-16,0 0 15,42 0 17,0 0-17,0 0-15,0 0 0,0 0 16,1 0-16,-1 0 0,0-21 0,-21-1 16,21 1-16,-21 0 15,0 0-15,0 0 0,0 0 16,-21 21-1,0 0-15,0 0 0,-1 0 0,1 0 16,0 0-16,0 21 0,0 0 0,0 0 16,-22 0-16,22 0 0,21 1 0,-21 20 15,0-21-15,21 0 0,-21 0 16,21 22-16,0-22 0,0 0 0,0 0 16,0 0-16,21 1 0,0-22 15,0 0-15,0 0 0,0 0 0,22 0 16,-22 0-16,21 0 0,1 0 0,-1 0 15,0-22-15,1 1 16,-1 21-16,0-21 0,-21 0 0,22 0 16,-1-22-16,-21 22 0,0 0 0,-21 0 15,0 0-15,22 0 0,-22-1 0,0 1 16,-22 21 0,22 21-1,-21-21-15,21 22 0,0-1 0,0 0 16,0 0-16,0 0 0,0 0 0,0 1 15,0-1-15,0 0 0,0 0 16,0 0-16,0 0 16,-21-21 31,0-21-47,0 0 15,0 21-15,-1 0 16,1 0-16,0 0 15,21 21-15,0 0 16,0 1 0,21-1-16,0-21 0,1 0 15,-1 0-15,0 21 0,0-21 0,0 0 16,22 0-16,-22 0 0,21 0 0,-21 0 16,22 0-16,-22-21 0,21 21 15,-21-21-15,22-1 0,-22 1 16,21 21-16,-21-21 0,0 0 0,1-21 15,-1 20-15,0 1 0,0 0 0,0-21 16,-21 21-16,0-1 0,0 1 16,0 0-16,-21 21 15,0 0-15,0 21 16,0 0-16,21 22 0,0-22 16,0 0-16,0 0 0,0 0 15,0 1-15,0-1 0,0 0 16,0 0-16,0 0 0,0 0 15,0 1-15,-22-22 16,1 0 0,0 21-16,0-21 0,0 0 15,0 0-15,21-21 16,21-1 0,0 1-16,0 21 0</inkml:trace>
  <inkml:trace contextRef="#ctx0" brushRef="#br0" timeOffset="175932.87">24765 13377 0,'0'-42'15,"0"84"-15,0-126 0,0 63 0,-21-1 16,0-20-16,-1 21 0,-20 21 0,21 0 15,-21 0-15,-1 0 0,1 0 0,0 21 16,-1 0-16,1 22 0,0-22 0,-1 21 16,22 22-16,-21-22 0,-1 21 15,22-20-15,-21 20 0,21 1 0,21-1 16,0 1-16,0-22 0,0 22 0,0-22 16,21 0-16,0 1 0,0-1 15,0-21-15,22 0 0,-1 22 0,0-43 16,1 21-16,-1 0 0,22-21 15,-22 0-15,0 0 0,22 0 0,-22 0 16,0-21-16,1 0 0,-1-1 0,0 1 16,1-21-16,-1 21 0,-21-22 0,0 1 15,1 0-15,-1-22 0,0 1 16,0-1-16,-21 1 0,0-22 0,0 0 16,0 22-16,0-1 0,0-20 0,-21 41 15,0 1-15,-22 0 0,22-1 0,-21 22 16,-22 21-16,22 0 15,-21 0-15,-1 0 0,1 21 0,-22 1 16,21 20-16,22-21 0,-21 43 0,20-22 16,1 21-16,0-20 0,20 20 0,1 1 15,21-1-15,0 1 0,0-1 16,43-20-16,-22 20 0,21-21 0,-21 1 16,43-22-16,-22 21 0,0-21 0,22 1 15,-1-1-15,-20-21 0,20 0 0,1 0 16,-1 0-16,1 0 0,-22 0 15,0 0-15,22 0 0,-43-21 0,21-1 16,1 1-16,-22 0 0,0 0 0,0 0 16,0 0-16,1-1 0,-22 1 15,0 0-15,-22 21 32,1 21-32,0 0 0,21 1 0,-21-1 15,21 0-15,-21 0 0,0 0 0,21 0 16,0 1-16,0-1 0,0 0 15,-22-21-15,22 21 16,0-42 15,22 0-31,-1 21 0,-21-21 0,21-1 16,0 1-16,0 0 0,-21 0 16,21-21-16,1 20 0,-1 1 15,0 21-15,-21-21 0,0 0 0,0 42 31,0 0-31,0 0 16,0 1-16,0-1 0,0 0 16,0 0-16,0 0 0,0 0 0,0 1 15,21-1-15,0-21 0,0 0 16,1 21-16,-1-21 0,0 0 0,0 0 16,0 0-16,0 0 15,1 0-15,-1-21 0,0 0 0,0-1 16,-21 1-16,21 0 0,0 0 15,1-21-15,-1-1 0,0 1 0,0-22 16,0 22-16,0-21 0,1-1 16,20 1-16,-21-1 0,0 22 0,0-1 15,1 1-15,-22 21 0,0 0 0,-22 21 16,1 21 0,0 0-16,0 21 0,-21 1 15,20-1-15,1 0 0,0 1 16,0-1-16,0 22 0,0-22 0,-1 21 15,22-20-15,0 41 0,0-41 16,0-22-16,0 21 0,22-21 0,-22 1 16,21-1-16,0 0 0,0 0 0,0-21 15,22 0-15,-22 0 0,0 0 16,0 0-16,0 0 0,0-21 0,1 21 16,-1-21-16,21 0 0,-21-1 0,0 1 15,1-21-15,-1 21 0,0 0 16,-21-1-16,21 1 0,-21 42 31,0 1-15,0-1-16,0 0 0,0 0 15,0 0-15,0 0 16,21-21-16,0 22 0,1-22 16,20 0-16,-21 0 0,0 0 0,0 0 15,1 0-15,-1 0 16,0 0-16,0-22 0,0 22 0,0-21 15,-21 0-15,0 0 0,22 0 0,-1 0 16,-21-1-16,21 1 0,-21 0 0,0 0 16,0 0-16,-21 42 31,21 0-31,-21 0 16,-1 22-16,22-22 0,-21 0 0,0 21 15,21-21-15,0 22 0,-21-1 16,21-21-16,-21 22 0,21 20 0,-21-21 15,21 1-15,0-1 0,0 22 16,0-22-16,-22 0 0,22 22 0,-21-22 16,0 0-16,21 22 0,-21-22 0,0 1 15,21-1-15,-21-21 0,-1 21 0,1-20 16,0 20-16,0-21 0,0-21 16,-22 21-16,22 0 0,-21-21 0,21 0 15,-22 0-15,22 0 0,-21 0 0,21 0 16,0 0-16,-22 0 0,22-21 0,0 21 15,0-21-15,0 0 0,-1 21 0,-20-21 16,21 0-16,-21 21 0,-1-22 0,1 1 16,-22 0-16,1 21 0,-1-21 15</inkml:trace>
  <inkml:trace contextRef="#ctx0" brushRef="#br0" timeOffset="177818.65">4127 15134 0,'0'0'0,"22"21"0,-1 1 0,-21-1 16,0 0-16,21-21 0,-21 21 15,21-21-15,0 0 0,0 0 16,1-21-16,20 21 0,-21-21 16,0 0-16,22-1 0,-22-20 15,0 21-15,21 0 0,-21-22 0,-21 22 16,0 0-16,0 0 0,0-21 0,0 20 15,0 1-15,-21 0 16,0 21-16,-21 0 0,-1 0 0,-20 0 16,21 0-16,-1 0 0,1 21 0,-22 0 15,22 1-15,21-1 0,-21 21 16,20-21-16,1 22 0,0-22 0,21 21 16,0-21-16,0 22 0,0-22 15,21 0-15,-21 21 0,21-21 0,22 1 16,-22 20-16,0-21 0,21 0 0,-20 22 15,20-22-15,-21 0 0,0 21 16,0-21-16,1 22 0,-22-22 0,0 0 16,0 21-16,0-20 0,-22-1 15,-20 0-15,21 21 0,-21-21 16,20-21-16,-20 22 0,0-1 0,-1-21 16,1 0-16,0 0 0,-1 0 15,1 0-15,0 0 0,21-21 0,-22-1 16,22 1-16,-21 0 0,21-21 15,-1 21-15,1-22 0,0 1 0,0 0 16,0-22-16,0 22 0,21-1 16,0 22-16,0 0 0,0 0 0,0 0 15,21 42 1,0 0-16,0 21 0,0-20 16,22 20-16,-22-21 0,0 21 15,0 1-15,0-1 0,22-21 16,-22 22-16,0-1 0,0-21 0,0 0 15,0 22-15,1-22 0,-1 0 0,0 0 16,0-21-16,0 0 0,0 0 16,1 0-16,20 0 0,-21 0 0,0 0 15,0-21-15,22 0 0,-22 0 16,21-1-16,1 1 0,-22 0 0,21 0 16,-21-21-16,0 20 0,22 1 15,-22-21-15,-21 21 0,21 0 0,-21-1 16,21 1-16,-21 0 0,0 42 47,0 0-47,0 1 15,0-1-15,0 0 16,0 0-16,0 0 0,0 0 16,21-21-16,1 0 15,-1 0-15,0 0 16,0 0-16,0 0 0,0 0 0,1 0 15,20-21-15,-21 21 0,0-21 0,0 0 16,1 0-16,-1 0 16,-21-1-16,0 1 0,0 0 15,0 42 17,0 0-17,0 1-15,0-1 0,0 0 16,0 0-16,0 0 0,0 0 15,0 1-15,21-1 0,0-21 0,-21 21 16,21-21-16,0 0 0,1 0 16,-1 0-16,21 0 0,-21 0 0,0 0 15,1-21-15,20 21 0,-21-21 0,0-1 16,0 1-16,22 0 0,-43 0 16,21 0-16,0 0 0,-21-1 0,0-20 15,0 21-15,0 0 0,0 0 0,0-1 16,0 1-16,0 0 15,-21 63 1,21-20 0,-21-1-16,21 21 0,0-21 15,0 22-15,0-1 0,0 0 0,-21 1 16,21 20-16,0-21 0,0 22 16,-22-1-16,22 1 0,0-1 0,0-20 15,0 20-15,0 1 0,-21-22 0,21 22 16,0-22-16,0 0 0,-21-21 15,21 1-15,0-1 0,0 0 0,0-42 32,0 0-32,0-1 0,0-20 15,0 0-15,0-1 0</inkml:trace>
  <inkml:trace contextRef="#ctx0" brushRef="#br0" timeOffset="178068.5">5101 15812 0,'0'0'0,"0"-43"0,0-20 0,-21 20 16,21 1-16,-21 0 0,21 21 0,0-22 15,0 22-15,0 0 0,0 0 0,0 0 16,0-1-16,21 1 0,0 21 16,0 0-16,0 0 0,22 0 15,-22 21-15,0 1 0,0-1 0,0 0 16,1 0-16,-1 0 0,-21 0 16,0 1-16,0 20 0,0-21 0,0 0 15,-21 0-15,-1 1 0,1-22 16,0 21-16,0 0 0,0 0 15,0-21-15,42 0 32,0 0-17,0-21-15,0 0 0,0 21 0</inkml:trace>
  <inkml:trace contextRef="#ctx0" brushRef="#br0" timeOffset="178593.17">5546 15558 0,'0'-43'15,"0"22"1,21 0-16,-21 0 0,21 0 16,-21-1-16,0 1 0,0 0 15,0 0-15,0 0 16,-21 42 0,0 0-16,-1 0 15,1 0-15,21 1 0,0 20 0,-21-21 16,21 0-16,0 22 0,0-22 0,0 0 15,0 21-15,0-21 0,0 1 16,21-1-16,0 0 16,1-21-16,-1 0 0,0 0 15,0 0-15,0 0 0,0 0 0,1-21 16,-1 21-16,-21-21 0,0-1 16,21 1-16,-21 0 0,21 0 0,-21 0 15,21 0-15,-21-1 0,21 1 0,1 0 16,-1 0-16,0 21 15,0 0-15,21 0 0,-20 0 0,-1 0 16,21 0-16,-21 21 0,0 0 16,1-21-16,-1 21 0,-21 1 0,0-1 15,0 0-15,0 0 0,0 0 16,0 0-16,0-42 47,-21 0-47,21 0 0,0 0 15,0 0-15,0-1 0,0 1 16,0 0-16,0-21 0,0 21 0,0-1 16,0 1-16,0 0 0,0 0 0,0 0 15,21 21-15,0 0 16,0 0-16,0 0 0,0 0 16,22 0-16</inkml:trace>
  <inkml:trace contextRef="#ctx0" brushRef="#br0" timeOffset="180140.49">7218 15388 0,'0'-21'0,"0"42"0,0-63 0,0 0 0,0 20 15,0-20-15,0 21 0,0 0 0,0 0 16,0-1-16,-21 22 16,-1 0-16,1 0 15,0 43-15,0-22 0,0 0 16,0 21-16,-1 1 0,22-1 0,-21-21 16,21 22-16,-21-1 0,21 0 15,0-21-15,0 22 0,0-22 0,0 0 16,0 0-16,21 0 0,0 1 0,1-1 15,-1-21-15,21 0 0,-21 0 16,0 0-16,22 0 0,-22 0 0,0 0 16,0 0-16,22 0 0,-22-21 0,0-1 15,0 1-15,0 0 0,0 0 16,1 0-16,-1-22 0,-21 1 16,21 0-16,0-1 0,-21-20 0,21-1 15,-21 22-15,21-21 0,-21 20 16,22 1-16,-22 0 0,0-1 0,0 22 15,0 0-15,0 42 16,-22 21 0,22-20-16,-21 20 0,21-21 15,0 21-15,0 1 0,0-1 0,0 0 16,0-20-16,-21 20 0,21 0 16,0 1-16,0-22 0,0 21 0,0-21 15,0 22-15,0-22 0,0 0 0,21 0 16,0-21-16,1 21 15,-1-21-15,0 0 0,21 0 0,-21 0 16,22 0-16,-22 0 0,21 0 0,1 0 16,-22-21-16,0 0 0,21 0 0,-21 0 15,1 21-15,-1-43 0,-21 22 16,0 0-16,21-21 0,-21 20 0,0-20 16,0 21-16,0-21 0,0 20 0,0 1 15,0 0-15,-21 21 16,0 0-16,-1 0 0,1 21 15,0 0-15,0 1 0,0 20 16,21-21-16,-21 0 16,21 0-16,-22 22 0,22-22 0,0 0 15,0 0-15,0 0 0,0 1 16,22-22-16,-1 0 0,0 0 16,0 0-16,0 0 0,0 0 15,1 0-15,-1 0 0,-21-22 0,21 1 16,0 21-16,-21-21 0,0 0 15,0 0-15,21-22 0,-21 22 0,0 0 16,21 0-16,-21 0 0,0 0 16,0 42-1,0 0-15,0 0 16,0 0-16,0 0 0,0 1 16,0-1-16,0 0 0,0 0 15,22 0-15,-22 0 0,21 1 0,-21-1 16,21-21-16,0 0 0,0 0 15,0 0-15,1 0 0,20 0 16,-21 0-16,0 0 0,0-21 16,1-1-16,-1 1 0,0 21 15,0-21-15,0 0 0,0 0 0,1-22 0,-22 22 16,0 0-16,0 0 0,21 0 16,-21 0-16,21 21 15,-21 21 1,0 0-16,0 0 0,0 0 15,0 0-15,0 1 0,0-1 0,0 0 16,0 0-16,0 0 0,0 0 0,0 1 16,0-1-16,0 0 0,0 0 15,-21-21 17,0 0-17,-1 0-15,22-21 0,-21 21 16,21-21-16,-21 21 15,0 0 1,21 21 0,0 0-1,0 0-15,21-21 16,0 0-16,0 0 16,1 0-16,-1 0 0,0 0 0,0 0 15,0 0-15,22 0 0,-22 0 0,21 0 16,-21-21-16,22 21 0,-22-21 15,0 0-15,21 0 0,-21 21 0,1-22 16,-1-20-16,-21 21 0,0 0 0,21 0 16,-21-22-16,0 22 0,0 0 15,0 0-15,0 0 0,0 42 32,0 0-17,0 0-15,0 0 0,21 0 16,-21 1-16,21-1 0,0 0 0,1 0 15,-22 0-15,21 0 0,0 1 0,-21-1 16,21 0-16,-21 0 16,0 0-1,-21-21-15,0 0 16,0 0-16,-1 0 0,1 0 16,0 0-16,0 0 0,0 0 15,21-21-15,-21 21 16,-1-21-16,22 0 15,0 0-15</inkml:trace>
  <inkml:trace contextRef="#ctx0" brushRef="#br0" timeOffset="180993.15">11155 15113 0,'0'0'0,"0"-21"16,0 0-16,0 0 15,0-1-15,0 1 16,-21 21 0,-1 0-16,1 21 15,0 1-15,0-1 0,-21 0 0,20 21 16,1-21-16,0 22 0,0-1 16,0 0-16,0 1 0,-1-1 0,22 0 15,-21 1-15,21-1 0,0-21 0,0 22 16,0-22-16,0 0 0,21 0 0,1 0 15,20-21-15,-21 0 16,0 0-16,22 0 0,-1 0 0,0 0 16,1 0-16,-1-21 0,0 21 0,1-21 15,-22 0-15,21 0 0,-21-22 16,22 22-16,-22-21 0,-21 21 0,0-22 16,0 22-16,0-21 0,0-1 0,-21 1 15,-1 21-15,-20-21 0,21-1 16,-21 22-16,-1 0 0,1 0 0,21 21 15,-22 0-15,1 0 0,0 0 0,-1 21 16,22 0-16,-21 0 0,21 0 16,0 22-16,21-22 0,0 0 0,0 21 15,0-20-15,0-1 0,0 0 16,21 0-16,0 0 0,0 0 16,0 1-16,22-22 0,-1 0 0,-21 0 15,21 0-15,22 0 0,-22 0 0,1-22 16</inkml:trace>
  <inkml:trace contextRef="#ctx0" brushRef="#br0" timeOffset="181773.06">11726 14923 0,'0'0'16,"0"-22"-16,0-20 0,0 21 0,0 0 0,-21 21 16,21 21-1,-21 0 1,21 0-16,0 0 0,-21 22 0,21-1 15,0 0-15,0 22 0,0-22 0,0 1 16,0-1-16,0 21 0,0-20 16,0-22-16,0 21 0,0 1 0,0-22 15,0 21-15,0-21 0,0 0 0,0 1 16,-21-22-16,21 21 16,0-42-1,0-1 1,0 1-16,0 0 15,0 0-15,21 21 0,0-21 16,0 0-16,0-1 0,0 22 0,1-21 16,20 21-16,-21 0 0,0 0 0,22 0 15,-22 0-15,0 0 0,21 21 16,-42 1-16,21-22 0,1 21 0,-22 0 16,0 0-16,0 0 0,0 0 0,-22 1 15,1-1-15,0 0 16,0-21-16,0 21 0,0-21 0,-1 0 15,1 0-15,0 0 0,0 0 0,0 0 16,0 0-16,-1 0 0,1 0 16,42 0 15,1 0-15,-1 0-16,0-21 0,21 21 15,-21 0-15,1 0 0,20-21 0,0 21 16,-21-21-16,22 21 0,-22-22 0,21 1 15,-21 21-15,22-21 0,-22 0 16,0 21-16,0-21 0,0 0 0,-21-1 16,0 1-16,0 0 0,0 0 0,0 0 15,0 42 17,0 0-32,0 21 15,0-20-15,0 20 0,0-21 16,0 21-16,0 1 0,0-1 15,0 0-15,0 1 0,0-1 0,0 0 16,0 22-16,-21-22 0,21 22 0,0-1 16,0-20-16,-21 20 0,21-21 15,-21 1-15,21-1 0,-21 0 0,21-20 16,0-1-16,0 0 0,0 0 0,0 0 16,0-42 15,0 0-31,0 0 0,0-22 0,0 1 15,0 0-15,0-1 0,0 1 0</inkml:trace>
  <inkml:trace contextRef="#ctx0" brushRef="#br0" timeOffset="181952.96">12255 15198 0,'0'0'0,"0"-43"0,0 1 0,0 21 0,0-21 15,0 20-15,0 1 16,-21 21-16,21 21 31,0 1-15,21-22-16,-21 21 0,22 0 15,-1-21-15,0 0 0,0 21 0,-21 0 16,21-21-16</inkml:trace>
  <inkml:trace contextRef="#ctx0" brushRef="#br0" timeOffset="182884.43">12594 15388 0,'0'21'16,"21"-21"0,0-21-1,1 0-15,-1 0 0,-21 0 16,21 0-16,0-1 16,-21 1-16,0 0 0,0 0 15,-21 21 1,0 0-1,0 21-15,21 0 0,-22 0 16,1 1-16,21-1 0,0 0 0,-21 0 16,21 21-16,-21-20 0,21-1 0,0 0 15,0 21-15,0-21 0,0 1 16,0-1-16,0 0 0,21-21 0,-21 21 16,21 0-16,0-21 0,1 0 0,-1 0 15,0 0-15,0 0 0,21 0 16,-20 0-16,20 0 0,0-21 15,-21 21-15,22-21 0,-1 0 0,0 0 0,-20-1 16,20 1-16,-21 0 0,0-21 16,0 21-16,1-22 0,-22 22 15,21 0-15,0 0 0,-21 0 0,21-1 16,0 22-16,0 0 16,-21 22-1,0-1-15,0 0 16,0 0-16,0 0 15,22-21 17,-22-21-32,0 0 15,0 0 1,0 0-16,0-1 0,0 1 16,0 0-16,0 0 15,-22 21 1,1 0-16,0 21 15,0 0-15,0 0 0,21 1 16,0 20-16,-21-21 0,21 0 0,-22 0 16,22 22-16,0-22 0,0 0 15,0 0-15,0 0 0,0 1 0,0-1 16,22 0-16,-1-21 0,0 21 0,0-21 16,0 0-16,22 0 0,-22 0 15,21 0-15,-21 0 0,22 0 16,-22 0-16,0 0 0,21-21 0,-21 0 15,1 0-15,-1-1 0,0 1 0,0-21 16,-21 21-16,0-22 0,21 1 16,-21-21-16,21 20 0,-21-20 0,0 20 15,0-20-15,0 21 0,22-1 0,-22 1 16,0 0-16,0 20 0,0 1 16,0 42-1,0 1-15,0 20 0,0-21 16,-22 21-16,22 1 0,-21-1 15,21 22-15,0-22 0,0 0 16,0 1-16,0-1 0,0 0 0,0 1 16,0-22-16,0 21 0,0-21 0,0 0 15,0 22-15,21-22 16,1 0-16,-1-21 0,0 0 16,0 0-16,0 0 15,0 0-15,-21-21 16,0 0-16,0 0 0,0-1 15</inkml:trace>
  <inkml:trace contextRef="#ctx0" brushRef="#br0" timeOffset="183044.34">13547 15304 0,'0'0'0,"-22"0"16,44 0-1,-1 0-15,0 0 0,0 0 16,21 0-16,1 0 0,-22 0 15,21 0-15,22 0 0,-22 0 0,22-22 16,-22 22-16,21-21 0,1 0 0,-22 21 16,22-21-16</inkml:trace>
  <inkml:trace contextRef="#ctx0" brushRef="#br0" timeOffset="183300.19">14965 14753 0,'-21'0'31,"-1"0"-31,1 21 0,21 1 16,-21 20-16,0-21 0,0 21 0,0 1 15,-1-1-15,1 0 0,0 1 0,0 20 16,0-20-16,0 20 0,21 1 0,-22-22 16,1 21-16,0 1 0,0-22 15,0 1-15,0 20 0,-1-21 0,22 1 16,-21-1-16,0-21 0,0 22 15,0-22-15,21 21 0,-21-21 0,21 0 16,-22-21-16,22 22 0,-21-22 16</inkml:trace>
  <inkml:trace contextRef="#ctx0" brushRef="#br0" timeOffset="183840.94">15473 14923 0,'0'0'0,"0"-43"0,0 22 16,0 0-16,0 0 0,0 0 15,0 42 1,0 21-16,-21 0 16,21 1-16,0-1 0,-22 22 15,22-1-15,0 1 0,0-22 0,0 21 16,0 1-16,0-22 0,0 22 0,0-22 15,-21 0-15,21-20 0,0 20 0,-21-21 16,21 0-16,0 0 16,0 1-16,21-22 15,-21-22 1,0 1-16,0 0 16,0 0-16</inkml:trace>
  <inkml:trace contextRef="#ctx0" brushRef="#br0" timeOffset="184121.24">15240 15198 0,'21'42'15,"-42"-84"-15,0-22 0,21 22 0,0 0 0,0-22 16,0 22-16,0-1 0,0 1 16,0 21-16,0 0 0,21-22 0,0 22 0,0 0 15,0 0-15,22 21 16,-22-21-16,21 21 0,1 0 0,-22 0 16,21 0-16,0 21 0,1 0 0,-22 21 15,0-20-15,0 20 0,0 0 16,-21 1-16,0-1 0,0 0 0,0 1 15,0-22-15,-21 21 0,0 0 0,0-20 16,0-1-16,0 0 0,-1 0 16,1 0-16,21 0 0,-21-21 15,42 0 17,0 0-32,1 0 15,-1-21-15,0 21 0,0-21 16,0 21-16</inkml:trace>
  <inkml:trace contextRef="#ctx0" brushRef="#br0" timeOffset="184481.03">15960 15134 0,'0'-21'16,"21"21"-16,-21-21 15,21 21-15,0 0 16,0 0-16,0 0 15,1 21-15,-1 0 0,0 0 16,-21 1-16,21-1 0,-21 0 16,21 21-16,-21-21 0,0 1 0,0-1 15,0 21-15,0-21 0,0 0 0,0 1 16,0-1-16,0-42 47,0-1-47,0 1 0,0 0 15,0 0-15,21 0 0,1-22 16,-1 22-16,0-21 0,-21 0 0,21-1 16,0 22-16,0 0 0,1-21 0,-1 20 15,0 22-15,-21-21 16,21 21-16,0 0 0,0 0 16,1 0-1</inkml:trace>
  <inkml:trace contextRef="#ctx0" brushRef="#br0" timeOffset="184928.78">16827 15050 0,'0'-22'0,"0"1"15,0 0 1,-21 21-1,0 0-15,0 0 0,0 0 16,0 21-16,-1-21 0,22 21 16,-21 1-16,0-1 0,0 21 0,0-21 15,21 0-15,-21 22 0,21-22 0,-22 0 16,22 21-16,0-20 0,0-1 0,0 0 16,0 0-16,0 0 0,22 0 15,-1-21-15,0 0 0,0 0 16,0 0-16,0 0 0,1 0 0,20-21 15,-21 21-15,0-21 0,0 0 16,1 0-16,-1 0 0,-21-1 16,0 1-16,21 0 0,-21 0 0,0-21 15,0 20-15,0-20 0,0 21 0,-21 0 16,0 0-16,21-1 0,-22 1 16,1 21-16,0 0 0,0 0 0,0 0 15,0 0-15,-1 0 0,1 21 16,21 1-16,0-1 0,0 0 15,0 0-15,0 0 0,0 0 16,0 1-16,21-22 0,1 0 16,-1 0-16,0 0 0,0 0 0</inkml:trace>
  <inkml:trace contextRef="#ctx0" brushRef="#br0" timeOffset="185392.52">17230 15092 0,'0'-21'16,"0"0"-16,0-1 0,21 22 15,-21-21 1,0 0 0,0 42 15,0 0-31,0 1 15,0-1-15,0 21 0,0 0 0,0-20 16,0 20-16,0 0 0,0 1 0,0-1 16,0 0-16,0 22 0,0-22 15,0 0-15,0 1 0,-21-1 0,21 22 16,0-22-16,0 0 0,-22 1 0,22-1 16,-21 0-16,0-21 0,21 22 0,0-22 15,-21 0-15,0 0 0,0 0 16,-1-21-16,1 0 15,0 0-15,0 0 0,0 0 0,0 0 16,-1 0-16,1-21 0,0 0 0,0 0 16,0 21-16,0-21 0,-1 0 15,1-1-15,21 1 0,0 0 0,0 0 16,0 0-16,0 0 0,0-1 16,0 1-16,0 0 15,0 0-15,0 0 16,21 0-16,-21-1 0,22 22 15,-1-21-15,-21 0 0</inkml:trace>
  <inkml:trace contextRef="#ctx0" brushRef="#br0" timeOffset="186152.46">17251 15007 0,'0'0'0,"0"-21"16,0 0 0,0 0-16,21 21 15,0 0-15,0-21 0,0 21 0,1 0 16,20 0-16,-21 0 0,21 0 0,-20 0 15,-1 0-15,0 21 0,0 0 16,0 0-16,-21 0 0,0 0 0,0 1 16,0-1-16,0 0 0,-21 0 0,0 0 15,0 0-15,-22 1 0,22-1 16,-21 0-16,21-21 0,-22 21 0,22 0 16,0-21-16,0 0 0,0 0 15,42 0 1,21-21-1,-21 21-15,1-21 0,-1 21 0,0-21 16</inkml:trace>
  <inkml:trace contextRef="#ctx0" brushRef="#br0" timeOffset="186450.29">17611 15113 0,'0'-21'15,"21"21"-15,0-21 16,0 21-16,0 0 0,0-21 15,1-1-15,-1 22 16,-21-21-16,0 0 16,21 21-16,-21-21 0,0 0 0,-21 21 31,0 0-31,-1 0 0,1 21 16,0 0-16,0 0 0,0 0 15,21 1-15,0-1 0,-21 0 0,21 21 16,0-21-16,0 1 0,0-1 0,0 0 15,0 0-15,0 0 16,21 0-16,0-21 0,0 0 0,0 0 16,0 0-16,1 0 0,-1 0 15,0 0-15,0-21 0,0 21 16</inkml:trace>
  <inkml:trace contextRef="#ctx0" brushRef="#br0" timeOffset="186751.12">17907 15050 0,'0'-22'0,"0"44"0,0-65 0,0 22 15,21 21-15,-21-21 0,21 21 32,0 0-32,-21 21 15,22 0-15,-22 0 16,21 1-16,-21-1 0,0 0 0,0 21 16,0-21-16,0 1 0,0-1 0,0 0 15,0 0-15,0 0 16,0 0-1,0-42 1,0 0 0,0 0-16,0 0 15,0 0-15,0-1 0,0 1 0,0 0 16,21-21-16,0 21 0,-21-1 0,21 1 16,-21 0-16,21 0 0,1 0 15,-1 0-15,-21-1 0,21 1 0,0 0 16,0 0-16</inkml:trace>
  <inkml:trace contextRef="#ctx0" brushRef="#br0" timeOffset="187428.73">18542 14584 0,'0'0'0,"-21"0"32,0 21-32,-1 0 0,1 0 15,0 22-15,0-22 0,0 21 0,0 1 16,-1-22-16,22 21 0,0 0 0,-21-20 15,21 20-15,0 0 0,0 1 16,0-22-16,0 21 0,0-21 0,0 0 16,21 1-16,-21-1 0,22 0 0,-1 0 15,0-21-15,0 0 0,0 0 0,0 0 16,1 0-16,-1 0 16,0 0-16,0-21 0,0 21 0,0-21 15,-21 0-15,22-1 0,-1 1 0,-21 0 16,0 0-16,0 0 15,21 21-15,-21-21 0,0 42 32,0 0-32,0 0 15,0 0-15,0 0 0,0 1 0,0-1 16,0 0-16,21 0 0,0 0 16,0-21-16,1 0 15,-1 0-15,21 0 0,-21 0 16,0 0-16,1 0 0,-1 0 0,0 0 15,0-21-15,-21 0 0,21 0 0,-21 0 16,21-1-16,-21 1 0,22 21 16,-22-21-16,0 0 0,0 0 0,0 0 15,0-1-15,0 44 32,0-1-32,0 0 0,-22 0 15,22 21-15,0 1 0,-21-22 0,21 21 16,0 1-16,-21-1 0,21 0 15,0 1-15,0-22 0,0 21 0,0 0 16,0 1-16,0-1 0,0 0 16,0 1-16,0-1 0,0 0 0,-21 1 15,21-1-15,-21 0 0,21-20 0,0 20 16,0-21-16,-21 21 0,21-20 16,-22-1-16,1 0 0,0-21 15,0 0-15,0 0 16,21-21-1,0 0-15,0-1 16,0 1-16,0-21 0,0 21 0,0 0 16,0-22-16,0 1 0,0 21 0</inkml:trace>
  <inkml:trace contextRef="#ctx0" brushRef="#br0" timeOffset="187684.59">18246 14838 0,'0'0'0,"-22"-21"0,1 21 0,0-21 0,42-1 31,0 22-31,1 0 0,20 0 16,0-21-16,22 21 0,-22 0 0,22 0 16,-1-21-16,1 21 0,-1 0 0,1 0 15,-22 0-15,21-21 0,-20 21 16,-1 0-16,0 0 0,-20 0 15,-1 0-15,0 0 0,-21-21 16,-21 21 15,0 0-31</inkml:trace>
  <inkml:trace contextRef="#ctx0" brushRef="#br0" timeOffset="189188.74">635 17018 0,'-21'0'0,"42"0"0,-63-21 0,20 21 0,-20 0 15,21 0-15,0-21 16,0 21-16,-1 0 0,1 0 0,0 0 15,0 0-15,0-21 0,0 21 16,-1 0-16,1 0 0,0 0 31,42 0-15,0 0-16,22 0 16,-1 0-16,0 0 0,1 0 0,-1 0 15,0 0-15,22 0 0,-22 0 16,22 0-16,-22 0 0,22 0 15,-22 0-15,21 0 0,1 0 0,-22 0 16,22-22-16,-1 22 0,1-21 16,-1 21-16,1-21 0,-22 21 15,0-21-15,1 21 0,-1 0 0,-21-21 16,0 0-16,1 21 0,-22-22 16,-43 22-1,22-21-15,0 21 0,-21-21 16,-1 21-16,22-21 0,-21 21 15,-1-21-15,1 21 0,0 0 0,21 0 16,-22-21-16,22 21 0,0 0 16,0 0-16,42 0 47,0 0-47,0 0 0,22 0 15,-22 0-15,21 0 0,0 21 0,1-21 16,-1 0-16,-21 0 0,22 21 15,-22-21-15,21 21 0,-21 0 0,-21 0 16,0 1-16,0-1 0,0 0 16,0 21-16,0-21 0,0 22 0,-21-1 15,-21-21-15,21 22 0,-22-22 16,22 21-16,-21-21 0,-1 22 16,22-22-16,-21 0 0,21 0 0,-22 0 15,22 0-15,0 1 16,0-22-16,0 21 0,0-21 0,-1 0 15,22-21 17,22-1-17,-1 1-15,0 0 0</inkml:trace>
  <inkml:trace contextRef="#ctx0" brushRef="#br0" timeOffset="192580.48">3111 16785 0,'0'0'16,"0"21"-16,0 1 0,0-1 0,0 0 16,0 0-16,0 0 15,22-21 1,-1-21 0,0 0-16,0 0 15,0 0-15,0-1 0,22 1 0,-22-21 16,0 21-16,21-22 0,-20 22 15,-22-21-15,0 21 0,0 0 0,0-1 16,0 1-16,0 0 0,0 0 16,-22 21-16,-20 0 0,21 0 15,-21 0-15,-1 0 0,22 0 0,-21 0 16,21 21-16,-22 0 0,22 0 16,0 1-16,0-1 0,0 0 0,21 21 15,-22-21-15,22 1 0,0 20 16,0-21-16,0 21 0,22-20 0,-1 20 15,21-21-15,-21 21 0,0-20 16,22 20-16,-22-21 0,0 21 16,21-20-16,-20 20 0,-1-21 0,0 21 15,0-20-15,-21-1 0,0 21 0,0-21 16,0 0-16,-21 22 0,0-22 16,0 0-16,-1 0 0,1 0 15,0-21-15,-21 22 0,21-22 0,-22 0 16,22 0-16,-21 0 0,21 0 15,-1-22-15,-20 1 0,21 0 0,0 0 16,-22 0-16,22-22 0,0 22 16,0-21-16,0 0 0,21-1 15,-21 1-15,-1-22 0,22 22 0,0 21 16,0-21-16,0 20 0,0 1 0,0 0 16,22 21-1,-1 0-15,0 21 0,0 22 0,0-22 16,0 21-16,1-21 15,-1 22-15,0-1 0,0-21 0,0 21 16,0-20-16,1 20 0,-22-21 16,21 0-16,0 0 0,0 1 0,0-1 15,-21 0-15,21-21 0,1 0 0,-1 0 16,0 0-16,0 0 0,0 0 16,0 0-16,1 0 0,-1 0 0,21-21 15,-21 0-15,0-1 0,1 1 16,-1 0-16,-21 0 0,21 0 0,-21 0 15,21-1-15,-21 1 16,0-21-16,0 21 0,0 0 16,21 21-1,-21 21 1,0 0-16,0 0 0,0 0 16,0 0-16,0 1 15,0-1-15,21-21 0,-21 21 0,0 0 16,22-21-16,-1 21 15,0-21-15,0 0 0,0 0 16,0 0-16,1 0 0,-1 0 16,0-21-16,0 21 0,0-21 0,0 0 15,1 0-15,-22-1 0,21 22 0,-21-21 16,21-21-16,-21 21 16,0 0-16,0-1 0,0 1 15,0 0-15,-21 21 16,0 21-1,21 0-15,0 1 0,0-1 16,0 0-16,0 0 0,0 0 0,0 22 16,0-22-16,0 0 0,21 21 0,0-21 15,-21 1-15,21-1 0,0 0 16,0-21-16,-21 21 0,22 0 0,-1-21 16,0 0-16,0 0 15,0 0-15,0 0 0,1 0 0,-1-21 0,0 0 16,0 0-16,0 0 0,0-1 15,-21 1-15,22 0 0,-22-21 16,21 21-16,-21-22 0,0 1 0,0-22 16,0 22-16,0 0 0,0-22 15,0 22-15,0-22 0,0 43 0,0-21 16,0 21-16,0 0 0,0 63 31,0-21-31,0 0 0,0 22 0,0-1 16,0 0-16,0 1 15,0-1-15,0 0 0,0-21 0,0 22 0,0-22 16,0 21-16,0-21 0,0 1 16,0-1-16,0 0 0,0 0 15,0 0 1,0-42 0,0 0-16,0 0 15,0 0-15,0-1 16,0 1-16,0 0 0,21 0 0,0 21 15,0-21-15,0 0 0,1 21 16,-1 0-16,0 0 0,0 0 16,0 0-16,0 21 0,1 0 15,-1 0-15,-21 0 0,0 0 0,0 1 16,0-1-16,0 0 16,0 0-16,-21 0 15,-1-21-15,1 0 0,0 21 0,0-21 16,0 0-16,0 0 0,-1 0 0,1 0 15,0 0-15,0 0 16,0 0-16,42-21 31,0 21-15,0-21-16,0 0 0</inkml:trace>
  <inkml:trace contextRef="#ctx0" brushRef="#br0" timeOffset="194032">5016 16870 0,'0'0'15,"0"-21"-15,0 0 0,0-1 0,-21 22 16,21-21-16,-21 21 0,0 0 16,0 21-16,0 1 15,21-1-15,-22 0 0,1 21 0,21-21 16,-21 22-16,21-1 0,0-21 15,0 22-15,-21-1 0,21-21 16,0 21-16,0-20 0,0-1 0,0 21 16,21-21-16,0-21 0,0 21 15,1 1-15,-1-22 0,21 0 0,-21 0 16,0 0-16,22 0 0,-22 0 0,21-22 16,-21 1-16,22 21 0,-22-21 15,21 0-15,-21 0 0,1-22 0,-1 22 16,21-21-16,-42 0 0,21-22 15,-21 22-15,21-22 0,-21 1 0,0 20 16,0-20-16,0-1 0,0 22 0,0 0 16,0-1-16,0 22 0,-21-21 15,0 21-15,0 42 16,0-21-16,21 21 16,-21 21-16,21 1 0,0-1 15,0 0-15,0 22 0,-22-22 0,22 22 16,0-22-16,0 22 0,0-22 15,0 0-15,0 1 0,0-1 0,22 0 16,-1-21-16,0 22 0,21-22 0,-21 0 16,22 0-16,-22 0 0,21-21 15,1 0-15,-1 22 0,0-22 0,1 0 16,-1 0-16,21 0 0,-20-22 16,-1 1-16,-21 21 0,22-21 0,-22 0 15,0 0-15,0 0 0,0-1 16,-21 1-16,0 0 0,0 0 15,0-21-15,0 20 0,0 1 0,0 0 16,-21 0-16,21 0 0,-21 21 0,0 0 16,0 0-16,-1 0 0,1 0 15,0 0-15,0 21 0,0 0 0,0 0 16,21 0-16,-22 1 0,1 20 0,21-21 16,0 0-16,0 0 0,0 1 15,0-1-15,0 0 0,0 0 16,21-21-16,1 0 15,-1 21-15,0-21 0,0 0 16,0 0-16,0 0 0,1-21 0,-1 21 0,0-21 16,0 0-16,0 0 15,-21-1-15,21 1 0,-21 0 0,0-21 16,0 21-16,0-1 0,0 1 0,0 0 16,0 0-16,0 42 31,0 0-31,-21 0 0,21 1 15,0-1-15,0 0 16,0 0-16,0 0 0,0 0 0,0 1 16,0-1-16,21 0 15,1-21-15,-1 0 0,0 21 16,0-21-16,0 0 0,0 0 16,22 0-16,-22-21 0,0 21 15,0-21-15,0 0 0,1-1 0,-1 22 16,0-21-16,-21-21 0,21 21 0,-21 0 15,21-22-15,-21 22 0,0 0 16,0 0-16,0 0 0,0-1 0,-21 44 31,21-1-31,0 0 16,0 0-16,0 0 0,0 0 16,0 1-16,0-1 0,0 0 0,21 0 15,-21 0-15,21 0 0,1 1 16,-22-1-16,21 0 0,0-21 0,-21 21 15,21-21-15,-42 0 32,0 0-17,0-21-15,-1 21 16,1-21-16,0 21 0,0 0 16,21 21 15,0 0-31,21-21 15,0 0-15,0 21 0,1-21 0,-1 0 16,0 0-16,0 0 0,21 0 16,-20 0-16,-1 0 0,21 0 0,-21 0 15,22-21-15,-22 21 0,0-21 0,0 0 16,0 21-16,0-21 0,1-1 16,-1 1-16,-21 0 0,0-21 0,0 21 15,0-1-15,0 1 0,0 0 16,0 0-16,-21 21 0,-1-21 15,1 21-15,21 21 16,0 0-16,0 0 16,0 0-16,0 1 0,21-1 15,1 0-15,-22 0 16,21 0-16,-21 0 16,0 1-16,0-1 0,-21-21 15,-1 21-15,1-21 16,0 0-16,0 0 15,0 0-15,0-21 16,21 0-16</inkml:trace>
  <inkml:trace contextRef="#ctx0" brushRef="#br0" timeOffset="194576.69">8276 16764 0,'0'0'0,"0"-21"0,0 0 0,21 0 0,0-1 16,-21 1-16,0 0 0,0 0 15,0 0-15,22-22 0,-22 22 0,0 0 16,0 0-16,0 0 0,0 0 0,0-1 15,0 1-15,0 42 16,0 1 0,0-1-16,21 21 0,-21 0 0,21 1 15,-21 20-15,0-20 0,0 20 16,21 1-16,-21-1 0,0 1 16,0-22-16,0 21 0,0-20 0,0-1 15,0 0-15,0 1 0,0-22 16,0 0-16,0 0 0,0 0 0,0 1 15,0-1-15,-21-21 0,21-21 32,0-1-32,0 1 15,0 0-15,0-21 0,0-1 0,0 1 16</inkml:trace>
  <inkml:trace contextRef="#ctx0" brushRef="#br0" timeOffset="194869.54">8234 16489 0,'-21'0'16,"42"0"-16,-42-21 0,21 0 0,0-1 0,0 1 16,21 0-1,0 21-15,0-21 0,21 21 0,-20 0 16,20 0-16,0 0 0,1 0 0,-1 0 16,0 0-16,1 21 0,-1 0 15,0 0-15,-21 1 0,1-1 0,-1 21 16,-21-21-16,0 22 0,0-1 0,0-21 15,-21 21-15,-1 1 16,1-22-16,-21 21 0,21-21 0,-22 1 0,1-1 16,21 0-16,0 0 0,0 0 15,-1-21-15,22 21 0,-21-21 16,42 0 0,1 0-1,-1 0-15,0 0 0,21 0 0,-21-21 16</inkml:trace>
  <inkml:trace contextRef="#ctx0" brushRef="#br0" timeOffset="195244.32">8848 16891 0,'0'-21'0,"0"0"16,0 0-1,21 21 1,0 0-16,0 0 0,0 21 15,0-21-15,1 21 0,20 0 16,-21 0-16,0 22 0,0-22 0,1 0 16,-1 0-16,0 21 0,0-20 15,0-1-15,-21 0 0,0 0 0,0 0 16,0 0-16,0-42 47,0 0-32,0 0-15,0 0 0,0 0 0,0-22 16,0 22-16,0-21 0,0-1 16,0 22-16,0 0 0,0-21 0,0 21 15,0-1-15,21 22 0,1-21 16,-1 21-16,0 0 0,0 0 16,0 0-16,0 21 0,1-21 15,-1 22-15,0-22 0,0 21 16</inkml:trace>
  <inkml:trace contextRef="#ctx0" brushRef="#br0" timeOffset="195649.09">9652 16828 0,'0'-22'16,"0"1"0,-21 21-1,0 0-15,-1 0 0,1 0 16,0 0-16,21 21 0,-21 1 15,0-1-15,0 0 0,21 0 0,0 21 16,-22-20-16,22-1 0,0 21 0,0-21 16,0 0-16,0 1 0,0-1 15,0 0-15,0 0 0,22 0 16,-1-21-16,0 0 0,0 21 0,0-21 16,0 0-16,1 0 0,20 0 15,-21 0-15,0 0 0,22-21 0,-22 0 16,0 21-16,0-21 0,0 0 15,0 0-15,-21-1 0,0 1 0,0-21 16,0 21-16,0-22 0,-21 22 0,21-21 16,-21 21-16,0 0 0,0-1 15,-22 1-15,22 21 0,0 0 16,0 0-16,0 0 0,0 0 0,-1 21 16,22 1-16,0-1 15,0 0-15,0 0 16,0 0-16,22-21 0,-1 0 0,21 0 15,-21 0-15,22 0 0,-22 0 16</inkml:trace>
  <inkml:trace contextRef="#ctx0" brushRef="#br0" timeOffset="195940.92">10160 16764 0,'0'0'0,"0"-21"15,0 63 16,-21-21-31,21 1 0,0 20 16,0 0-16,-21 1 0,21-1 16,0 0-16,0 1 0,0-1 0,-22 0 15,22 22-15,-21-22 0,21 22 16,0-22-16,-21 21 0,0 1 0,21-1 16,-21 1-16,21-1 0,0-20 0,0 20 15,0-20-15,0-1 0,0-21 16,0 21-16,0-20 0,0-1 15,21-21 1,0-21-16,0-1 0,0-20 16,-21 21-16,0-21 0,22-1 15,-22 1-15,21 0 0</inkml:trace>
  <inkml:trace contextRef="#ctx0" brushRef="#br0" timeOffset="196212.77">10096 17124 0,'0'0'0,"0"-42"0,0 20 0,0-20 15,0 0-15,0 21 0,0-1 0,0 1 16,0 0-16,0 0 0,22 0 16,-1 0-16,0-1 0,0 22 0,0 0 15,0 0-15,1 0 0,-1 0 16,0 0-16,0 22 0,0-1 0,0 0 16,-21 0-16,0 0 0,0 0 15,0 1-15,-21-1 16,0 0-16,0-21 0,0 21 15,0 0-15,-1-21 0,1 21 0,0 1 16,0-22-16,0 21 0,0-21 16,-1 21-16,44-21 31,-1 0-31,0 0 0,0 0 16</inkml:trace>
  <inkml:trace contextRef="#ctx0" brushRef="#br0" timeOffset="197628.85">10372 17166 0,'21'21'16,"0"-21"-1,0 0 1,0 0-16,0-21 0,1 0 16,-1 0-16,0 0 0,0 0 15,0-1-15,0 1 0,1-21 0,-1 21 16,-21 0-16,0-22 0,0 22 15,0 0-15,0 0 0,0 0 0,0-1 16,0 1-16,-21 21 16,-1 0-16,1 0 0,21 21 15,-21 1-15,0-1 0,21 0 0,-21 0 16,21 21-16,0-20 0,0-1 16,0 21-16,0-21 0,0 0 15,0 1-15,0-1 0,0 0 0,21 0 16,0 0-16,0-21 0,0 21 15,1-21-15,-1 22 0,0-22 0,21 0 16,-21 0-16,1 0 0,20 0 16,-21 0-16,0 0 0,22-22 0,-22 1 15,0 0-15,0 0 0,0 0 0,0 0 16,1-1-16,-1-20 0,0 21 16,0 0-16,-21 0 0,0-1 15,0 1-15,-21 21 16,0 21-1,0 1-15,21-1 16,-22-21-16,22 21 0,0 0 0,0 0 16,0 0-16,0 1 15,22-1-15,-1-21 0,0 21 0,0 0 16,0-21-16,0 21 0,1-21 16,-1 0-16,0 21 0,0-21 15,0 0-15,0 0 0,1 0 0,-1 0 16,-21-21-16,21 21 0,0-21 15,0 0-15,0 21 0,-21-21 0,22 0 16,-1-22-16,-21 22 0,21-21 16,0-1-16,-21 1 0,21 0 15,-21-1-15,0-20 0,21 21 0,-21-1 16,22 1-16,-22 0 0,0 20 0,0 1 16,0 0-16,0 0 0,0 0 15,0 42 1,0 0-16,0 0 0,-22 0 15,1 22-15,21-22 0,-21 21 16,21 1-16,0-22 0,0 21 0,0 0 16,-21 1-16,21-1 0,0 0 15,0-20-15,0 20 0,0-21 16,0 21-16,0-20 0,21-1 0,0 0 16,0-21-16,-21 21 0,22 0 0,-1-21 15,0 0-15,0 0 0,21 0 16,-20 0-16,-1 0 0,0-21 15,0 0-15,0 21 0,0-21 0,1 0 16,-1-1-16,0 1 0,-21 0 16,0 0-16,0 42 47,0 0-47,0 0 15,0 1-15,0-1 16,0 0-16,0 0 15,21-21-15,0 0 16,0 0-16,1 0 0,-1 0 16,0 0-16,0 0 0,0 0 15,0 0-15,1-21 0,-22 0 16,21 0-16,-21-1 0,21 1 16,-21 0-16,21 0 0,-21 0 15,0 0-15,21-1 0,-21 1 0,0 42 47,0 1-47,0-1 16,0 0-16,-21 0 0,21 0 15,0 0-15,-21 22 0,21-22 0,-21 0 16,21 21-16,-21-20 0,21-1 0,-22 21 16,1 0-16,21-20 0,0 20 15,-21 0-15,0 1 0,0 20 0,21-21 16,-21 1-16,21-1 0,-22 0 0,22 22 15,-21-22-15,21 1 0,0-1 16,0-21-16,-21 21 0,21-20 0,0 20 16,0-21-16,0 0 0,0 0 15,-21-21 17,21-21-32,0 0 0,-21 0 15,21 0-15,0 0 0,0-1 0,-21-20 16,21 21-16,0-21 0,0-1 15,0 22-15,0-21 0,0-1 0,0 1 16,0 21-16,21-21 0,0-1 0,0 22 16,-21-21-16,21 21 0,0-22 15,1 22-15,-1-21 0,0 21 0,21-1 16,-21-20-16,1 21 0,-1-21 16,0 20-16,0 1 0,0 0 0,0 0 15,1 0-15,-22 0 0,0-1 16,0 1-16,0 0 0</inkml:trace>
  <inkml:trace contextRef="#ctx0" brushRef="#br0" timeOffset="197920.7">11049 16743 0,'-21'0'16,"42"0"-16,-63 0 0,42-21 15,0 0-15,42-1 16,-21 22-16,21-21 0,-20 21 0,20-21 16,0 21-16,22 0 0,-22-21 0,0 0 15,1 21-15,-1 0 0,0 0 16,1-21-16,-22 21 0,21 0 0,-21 0 15,1 0-15,-1 0 0,-21-22 16,21 22-16,0 0 16,0-21-16</inkml:trace>
  <inkml:trace contextRef="#ctx0" brushRef="#br0" timeOffset="198485.43">13547 16531 0,'0'21'0,"0"-42"0,21 0 0,-21 0 15,0 0-15,0 0 0,0 42 32,0 0-32,0 21 15,-21 1-15,21-1 0,-22 0 16,22 22-16,0-1 0,-21-20 0,0 20 15,0-21-15,0 22 0,21-22 0,-21 1 16,21-22-16,-22 21 0,22-21 16,-21 22-16,21-22 0,0 0 15,0 0-15,-21-21 16,0 0 0,0 0-16,0 0 15,-1-21-15,1 0 0</inkml:trace>
  <inkml:trace contextRef="#ctx0" brushRef="#br0" timeOffset="199604.67">12975 16976 0,'0'0'0,"21"0"31,22 0-15,-22 0-16,21 0 0,0 0 15,1-21-15,20-1 0,1 1 16,-1 21-16,1-42 0,-1 21 0,1 0 15,-1-22-15,22 1 0,-22 21 0,1-22 16,-1 1-16,1 21 0,-22-21 16,1-1-16,-22 1 0,0 21 0,0-22 15,-21 22-15,0-21 0,0 21 0,0 0 16,0-1-16,-21 22 16,0 0-16,0 0 0,-22 22 0,22-1 15,0 21-15,0 0 0,0 1 0,-1-1 16,1 0-16,0 22 15,0-22-15,0 22 0,0-22 0,-1 22 16,22-22-16,-21 0 0,0 1 0,21-1 16,0-21-16,0 21 0,-21-20 15,21-1-15,-21 0 0,21 0 0,0 0 16,0 0 0,0-42-1,21 0 1,-21 0-16,21 0 0,0 0 15,0-1-15,1 1 16,-1 21 0,0 21-1,-21 1-15,21-22 0,-21 21 16,21 0-16,-21 0 0,21 0 16,-21 0-16,22-21 0,-1 22 15,0-22-15,0 0 0,0 0 16,0 0-16,1 0 0,20 0 15,-21 0-15,21 0 0,1-22 0,-22 22 16,21-21-16,1 0 0,-22 0 0,21 21 16,-21-21-16,0 0 0,1-1 15,20-41-15,-42 42 16,0 0-16,0-1 16,-21 22-1,0 0-15,-1 0 16,1 0-16,21 22 0,-21-1 15,21 0-15,0 0 0,0 0 16,0 0-16,0 1 0,0-1 16,0 0-16,21-21 0,0 0 15,1 0-15,-1 0 0,0 0 0,0 0 16,0 0-16,22 0 0,-22 0 0,0 0 16,0-21-16,0 0 0,0 21 15,1-22-15,-1 1 0,0 0 0,-21 0 16,0 0-16,0 0 0,0-1 15,0 1-15,0 42 32,0 1-17,0-1-15,0 0 0,0 0 16,0 0-16,-21 0 0,21 1 0,0-1 16,0 0-16,0 0 15,0 0-15,0-42 47,0 0-31,0 0-16,0 0 0,0-1 0,21-20 15,-21 21-15,21-21 0,0 20 16,0-20-16,1 21 0,20 0 16,-21 0-16,21-1 0,-20 22 0,20 0 15,-21 0-15,0 22 0,0-1 16,1 0-16,-1 0 0,0 0 0,-21 0 15,0 22-15,0-22 0,0 0 16,0 0-16,0 0 0,0 1 0,0-1 16,-21 0-16,0 0 0,-1-21 0,22 21 15,-21-21-15,0 0 16,0 0-16,21-21 16,0 0-1</inkml:trace>
  <inkml:trace contextRef="#ctx0" brushRef="#br0" timeOffset="200788.97">16044 16552 0,'0'0'0,"0"-21"16,0 42 15,0 1-31,0-1 0,0 0 0,0 21 16,0 1-16,0-22 0,0 21 0,0 0 15,0-20-15,0 20 0,0 0 16,0-21-16,0 1 0,0-1 0,0 0 16,0 0-16,0 0 15,21-21 1,1-21-16,-1 0 15,0 0-15,0 0 0,0-1 0,-21 1 16,21 0-16,1-21 0,-1 21 16,0-1-16,0-20 0,-21 21 0,0 0 15,0 0-15,21 21 16,-21 21 0,0 0-16,21 0 0,-21 0 0,0 0 15,0 22-15,0-22 0,0 0 16,0 21-16,22-20 0,-22-1 0,0 0 15,0 0-15,21 0 0,0-21 16,0 21-16,0-21 0,0 0 16,1 0-16,-1 0 0,0 0 15,0 0-15,0 0 0,0-21 0,22 0 16,-22 0-16,0 0 0,0 0 16,-21-1-16,21 1 0,1-21 0,-22 21 15,21-22-15,-21 22 0,0-21 0,0 21 16,0 0-16,21 21 0,-21-22 15,0 44 1,0-1 0,0 0-16,0 21 0,-21-21 15,21 1-15,0-1 0,0 21 16,0-21-16,0 0 0,0 1 0,0-1 16,0 0-16,0 0 0,21 0 15,0 0-15,-21 1 0,21-22 0,0 21 16,1-21-16,-1 0 0,0 0 15,0 0-15,21 0 0,-20 0 16,20-21-16,-21-1 0,21 1 0,-20 0 16,20 0-16,0 0 0,-21 0 0,1-22 15,-1 22-15,0-21 0,0-1 16,-21 22-16,21-21 0,-21 0 16,0 20-16,0-20 0,0 21 0,0 0 15,-21 21-15,0 0 16,0 0-16,0 21 0,-1-21 0,1 21 15,21 0-15,-21 22 0,0-22 0,0 21 16,21-21-16,0 22 0,0-22 16,0 21-16,0-21 0,0 0 0,0 1 15,0-1-15,0 0 0,0 0 0,21-21 16,0 21-16,0-21 0,0 0 16,1 0-16,-1 0 0,0 0 0,0 0 15,21 0-15,-20 0 0,-1-21 0,0 21 16,0-21-16,0 21 15,0-21-15,43 0 0,-43-1 0,0 1 16,0 21-16,1-21 0,-1 0 16</inkml:trace>
  <inkml:trace contextRef="#ctx0" brushRef="#br0" timeOffset="206748.71">18775 16912 0,'-21'0'15,"-1"21"-15,1-21 32,0 0-32,21-21 78,0 0-78,21 0 15,-21 0-15,21 21 0,1-43 16,-1 22-16,0 0 0,0-21 16,0 21-16,0-22 0,22 1 0,-22 0 15,0-1-15,21 1 0,-20 0 0,20-43 16,-21 43-16,-21 20 15,21-20-15,-21 21 0,-21 21 16,0 0-16,0 21 16,0 0-16,-1 0 0,1 1 15,0 20-15,0-21 0,21 21 16,0-20-16,-21 20 0,21-21 0,0 0 16,0 0-16,0 22 0,0-22 15,0 0-15,0 0 0,0 0 16,21 1-16,-21-1 0,0 0 0,21 0 15,-21 0-15,21-21 0,-21 21 16,0 1-16,0-1 0,0 0 0,0 0 16,0 0-16,0 0 15,-21-21-15,0 22 0,0-1 0,0-21 16,-1 0-16,22 21 0,-21-21 16,0 0-16,0 0 0,0 0 0,0 0 15,-1-21-15,22 0 0,0-1 16,-21 22-16,0-42 0,21 21 0,-21 0 15,21-22-15,0 1 0,-21 0 16,21 21-16,-21-22 0,-1 1 0,22 21 16,0 0-16,-21-1 0,21 1 0,-21 21 15,21 21 1,0 1-16,0-1 0,21 0 16,0 21-16,1 1 0,-22-22 0,21 21 15,0 0-15,0-20 0,0-1 16,0 21-16,1-21 0,-1 0 0,21 1 15,-21-22-15,0 21 0,1-21 16,20 0-16,-21 0 0,21 0 16,-20 0-16,20-21 0,0-1 0,1 22 15,-1-42-15,0 21 0,1 0 16,-1-22-16,0 1 0,1 0 0,-22 21 16,0-43-16,0 22 0,0-1 0,-21 1 15,0 0-15,0-22 0,0 22 16,0 0-16,0-1 0,0 1 0,0 0 15,-21 20-15,0 22 0,0 0 16,0 0-16,-1 22 16,1 20-16,21-21 0,-21 21 0,21 1 15,0-1-15,-21 0 0,0 22 16,21-22-16,-21 1 0,21-1 16,0 0-16,-22 1 0,22-1 0,-21-21 15,21 21-15,0-20 0,0-1 0,0 0 16,0 0-16,21-21 15,1 0 1,-1-21-16,0 0 0,-21 0 16,42-1-16,-42 1 0,21 0 0,1-21 15,-1 21-15,0-1 0,0 1 0,0 21 32,0 21-32,-21 1 15,0 20-15,0-21 16,0 0-16,0 0 0,22 1 15,-22-1-15,21 0 0,-21 0 0,21 0 16,0-21-16,-21 21 0,21-21 0,0 0 16,1 0-16,-1 0 0,0 0 15,21 0-15,-21 0 0,1-21 0,20 21 16,-21-21-16,0 0 0,0 0 0,22 0 16,-22-1-16,0 1 0,-21 0 15,21 0-15,-21 0 0,21 0 0,-21-1 16,0 1-16,0 42 31,0 1-15,0-1-16,0 0 0,0 0 15,0 0-15,0 0 0,0 1 0,0-1 16,0 0-16,0 0 0,0 0 0,0 0 16,22-21-16,-1 0 15,0 0-15,0 0 0,0 0 16,0 0-16,1 0 0,-1-21 0,0 21 15,0-21-15,0 0 0,0 0 16,1 0-16,-22-1 0,0 1 0,0-21 16,0 21-16,0 0 0,0-22 0,0 22 15,0-21-15,-22-1 0,1 22 16,0 0-16,0 0 0,0 0 16,-22 0-16,22 21 0,0 0 0,0 0 15,0 0-15,0 21 0,-1 0 16,1 0-16,0 21 0,0-20 0,0 20 15,21-21-15,-21 21 0,21 1 0,0-22 16,0 21-16,0-21 0,0 1 16,21-1-16,0 0 0,0 0 0,0 0 15,0-21-15,22 0 0,-22 0 16,21 0-16,1 0 0,-22 0 16,21-21-16,0 0 0,1 0 0,-1 21 0,-21-21 15,22-1-15,-22 1 16,0 0-16,0-21 0,0 21 0,-21-1 15,0 1-15,21 0 0,-21 0 16,0 42 0,0 0-1,-21 0-15,21 1 0,0-1 0,0 0 16,0 0-16,0 0 0,0 0 16,0 1-16,0-1 0,0 0 0,0 0 15,0 0-15,21-21 0,1 0 16,-1 0-16,0 0 15,0 0-15,21 0 0,-20 0 0,-1 0 16,0-21-16,0 0 0,21 21 16,-42-21-16,22 0 0,-1-1 15,0 1-15,-21 0 0,21-21 0,-21 21 16,0-1-16,0 1 0,0 0 0,0 0 16,0 42 15,0 0-31,0 0 0,0 1 15,0-1-15,0 0 0,0 0 16,0 0-16,0 0 0,0 1 16,0-1-16,0 0 0,21 0 15,0-21-15,1 0 16,-1 0-16,0 0 0,0 0 16,0 0-16,0 0 0,1-21 0,-1 21 15,0-21-15,0 0 0,0-1 16,0-20-16,1 21 0,-22-21 0,0 20 15,21-20-15,0 0 0,-21-1 0,0-20 16,0 21-16,0-1 0,0-20 16,0 20-16,0 1 0,0 0 0,0 21 15,0-22-15,0 22 0,-21 42 32,0 22-32,21-22 0,-22 21 15,22 0-15,0 1 16,0-1-16,-21 0 0,21 1 0,-21-1 15,21 0-15,0 1 0,0-22 0,0 21 16,0 1-16,0-22 0,21 0 16,-21 0-16,21 0 0,1 0 0,-1 1 15,0-1-15,0-21 0,0 0 0,22 0 16,-22 0-16,21 0 0,0 0 16,1 0-16,-22 0 0,21-21 0,1-1 15,-22 22-15,21-21 0,-21 0 16,0 0-16,1 0 0,-1 0 15,-21-1-15,21 22 0,-21-21 0,0 0 16,0 0-16,-21 21 16,0 0-16,-1 0 15,1 0-15,0 0 0,0 0 16,0 0-16,21 21 0,-21-21 0,21 21 16,-22 0-16,22 1 0,0-1 15,0 0-15,0 0 0,0 0 16,22-21-16,-1 21 15,0-21-15,0 0 0,0 0 16,0 0-16,1 0 0,-1 0 0,0-21 16,0 21-16,-21-21 0,21 0 0,0 0 15,-21 0-15,22-22 0,-22 22 16,0-21-16,0 21 0,0-22 16,0 1-16,0 0 0,0-22 0,0 22 15,0-22-15,0 1 0,0 20 16,0 1-16,0 0 0,-22 21 0,22-1 15,-21 1-15,21 0 0,-21 21 16,0 0-16,0 0 0,0 21 16,21 0-16,-22-21 0,22 22 0,-21-1 15,0 0-15,21 0 0,0 0 16,0 0-16,0 1 16,0-1-16,0 0 0,0 0 15,0 0 1,21-21-1,0 0 17,1 0-17,-22 21 48</inkml:trace>
  <inkml:trace contextRef="#ctx0" brushRef="#br0" timeOffset="207708.86">22860 16468 0,'0'-21'0,"0"42"0,0-64 16,0 22-16,0 0 0,-21 21 15,0 0-15,-1 0 0,1 0 16,0 0-16,0 0 0,0 0 0,-22 21 16,22 0-16,0 1 0,-21 20 0,21-21 15,-22 0-15,22 22 16,0-1-16,21-21 0,0 0 0,0 22 0,0-22 15,0 0-15,0 0 0,0 0 16,21 0-16,-21 1 0,21-22 16,22 0-16,-22 0 0,0 0 0,0 0 15,0 0-15,0 0 0,22-22 16,-43 1-16,21 0 0,0 0 0,0 0 16,0 0-16,-21-22 0,22 22 0,-22-21 15,21-1-15,0 1 0,-21 0 16,0-22-16,21 1 0,0-1 0,-21 1 15,21-1-15,-21 22 0,0-22 16,0 22-16,0 0 0,0-1 16,0 22-16,-21 42 15,0 1-15,0 20 0,0 0 16,0 1-16,-1-1 0,1 21 16,0-20-16,21 20 0,0-20 15,0-1-15,0 21 0,0-20 0,0-1 0,0 0 16,0-20-16,21 20 0,0-21 15,1 21-15,-1-20 0,21-1 0,-21-21 16,0 21-16,1-21 0,-1 0 0,0 0 16,0 0-16,21 0 0,-42-21 15,43 21-15,-43-21 0,21-1 0,0 1 16,0 0-16,-21 0 0,0 0 16,0 0-16,0-1 0,0 44 31,0-1-16,-21 0-15,0 0 0,21 0 16,0 0-16,0 1 0,0-1 16,0 0-16,0 0 0,21-21 15,0 0-15,0 0 0,1 0 16,-1 0-16,0 0 0,0-21 16,0 0-16,0 0 0,1-1 15,-1 1-15,-21 0 0,0 0 16,0 0-16,0-22 0,0 22 0,0-21 15,0 21-15,0 0 0,0-22 0,-21 22 16,-1 21-16,1-21 0,21 0 16,-21 21-16,-21 0 0,21 0 0,-1 0 15,1 0-15,0 0 0,0 21 0,0-21 16,0 0-16</inkml:trace>
  <inkml:trace contextRef="#ctx0" brushRef="#br0" timeOffset="209940.72">24490 16171 0,'0'-21'15,"0"42"-15,0-63 0,0 21 0,0 0 0,0 0 16,-21 21-1,-1 21-15,1 0 16,0 21-16,0-21 0,0 43 0,21-22 16,-21 22-16,-1-22 0,1 22 15,21-1-15,-21-21 0,0 22 0,-21-1 16,20-20-16,1-1 0,0 0 0,-21 1 16,21-22-16,-1 21 0,1-21 15,21 1-15,-21-22 16,21-22-16,0 1 15,0 0-15,0-21 16,0 21-16,0-22 0,0 1 0,0 21 16,0-22-16,0 1 0,0 0 0,21-1 15,-21 22-15,0-21 0,0 21 16,0 0-16,21 21 0,1 0 16,-22 21-16,21-21 0,-21 42 15,0-21-15,21 0 0,0 22 16,0-1-16,-21 0 0,0-20 0,21 20 15,1 0-15,-1-21 0,0 22 0,0-22 16,0 0-16,0 0 0,1 0 16,-1-21-16,21 0 0,-21 0 15,22 0-15,-22 0 0,21 0 0,-21 0 16,22-21-16,-22 0 0,21 0 0,-21-21 16,0 20-16,22-20 0,-43 0 15,21-1-15,-21 1 0,0-21 0,0 20 16,0-20-16,0-1 0,0 1 15,-21-1-15,0-20 0,-1 20 0,1 1 16,0-1-16,0 1 0,-21 20 0,20 1 16,-20 0-16,0 42 15,21 0-15,-22 0 0,1 0 0,21 21 0,-22 21 16,22 22-16,0-22 0,0 21 0,0 1 16,21-1-16,0 1 15,0-1-15,0 1 0,0-22 0,0 1 16,0 20-16,0-21 0,0-20 0,21 20 15,0 0-15,0-21 0,0 1 16,1 20-16,20-21 0,-21-21 0,21 21 16,1 0-16,-1-21 0,0 0 15,1 0-15,-1 0 0,0 0 0,1-21 16,-1 0-16,0 0 0,1 0 0,-1 0 16,0-1-16,-20 1 0,-1 0 15,0 0-15,-21 0 0,-21 42 31,0 0-15,-1 0-16,1 0 0,0 1 0,0 20 16,0-21-16,0 0 0,-1 22 0,22-22 15,0 0-15,0 0 0,0 0 16,0 0-16,22-21 0,-1 22 16,0-22-16,0 0 0,21 0 0,-20 0 15,-1-22-15,21 22 0,-21-21 16,0 0-16,22 0 0,-22 0 0,0 0 15,-21-1-15,0 1 0,21 0 0,-21 0 16,0-21-16,0 20 0,0 1 16,0 0-16,-21 0 0,0 0 0,0 21 15,0 0-15,-1 0 0,1 0 16,0 0-16,0 0 0,0 21 16,0 0-16,-1 0 0,1 0 0,0 1 15,0-1-15,0 0 0,0 0 0,21 21 16,0-20-16,0-1 0,0 0 15,0 0-15,0 0 0,21-21 16,0 0-16,0 0 0,0 0 16,0 0-16,1 0 0,20-21 0,-21 0 15,0 21-15,0-21 0,1 0 16,-1-1-16,0 22 0,0-21 0,0 0 16,-21 0-16,0 0 0,21 0 15,-21 42 16,0 0-31,0 0 0,0 0 16,0 0-16,0 1 0,0-1 16,0 0-16,0 0 0,0 0 15,22-21 1,-1 0 0,0 0-16,0-21 0,0 0 0,0 0 15,1 0-15,-22-1 0,21 1 16,-21 0-16,21 0 0,-21 0 15,21 0-15,-21-1 0,0 44 47,0-1-47,0 0 16,0 0-16,0 0 0,0 0 16,0 1-16,21-1 15,0-21 1,1 0-16,-1 0 0,0 0 15,0 0-15,-21-21 0,21 21 16,0-22-16,1 1 0,-22 0 16,21 0-16,0 0 0,-21 0 15,0 42 32,0 0-47,0 0 16,0 0-16,0 0 0,0 1 15,0-1-15,21-21 16,0 0 0,0 0-16,1 0 0,-1 0 0,0 0 15,21 0-15,-21 0 0,1 0 16,20-21-16,-21 21 0,0-22 16,0 1-16,1 0 0,-22 0 15,21 0-15,-21 0 16,0-1-16,0 1 15,0 42 17,0 1-17,-21-22-15,21 21 0,-22 0 16,1 0-16,21 0 16,0-42 30,0 0-30,0 0-16,0 0 16,21-1-16,1 22 0,-1-21 15,-21 0-15,21 21 0,0 0 0,0 0 16,0 0 0,-21 21-16,0 0 15,0 1-15,0-1 0,0 0 0,0 0 16,0 0-16,0 0 0,0 1 15,0-1-15,0 0 16,-21-21-16,0 0 16,0 0-1,0 0-15</inkml:trace>
  <inkml:trace contextRef="#ctx0" brushRef="#br0" timeOffset="210308.24">24490 17145 0,'-21'-21'0,"42"42"0,-42-63 0,21 21 16,-22-1-16,1 22 0,0 0 16,0 0-16,0 0 0,0 22 15,-1 20-15,1-21 0,0 0 16,21 22-16,0-22 0,0 21 16,-21 0-16,21-20 0,0 20 0,0-21 15,0 21-15,0-20 0,0-1 0,21 0 16,0 0-16,-21 0 0,43 0 15,-22-21-15,0 22 0,21-22 16,1 0-16,-1 0 0,0 0 16,1 0-16,-1 0 0,21 0 0,-20 0 15,-1-22-15</inkml:trace>
  <inkml:trace contextRef="#ctx0" brushRef="#br0" timeOffset="211724.94">25125 17336 0,'0'0'0,"0"-22"0,0 1 0,0 0 0,-21 21 15,-1 0-15,-20 0 0,21 0 16,0 0-16,-22 0 0,1 21 16,21 0-16,0 1 0,-22-22 0,22 21 15,0 0-15,0 0 0,21 0 16,0 0-16,0 1 0,0-1 16,0 0-16,0 0 0,21-21 0,0 0 15,0 21-15,22-21 0,-22 0 16,0 0-16,21 0 0,-20 0 0,-1-21 15,21 0-15,-21 0 0,0 21 0,-21-21 16,22-1-16,-22 1 0,21 21 16,-21-21-16,0 0 0,0 0 15,0 42 17,0 0-32,0 0 15,0 0-15,0 1 16,0-1-16,0 0 0,0 0 15,21-21-15,0 0 0,0 0 16,0 0-16,22 0 0,-22 0 16,0 0-16,0 0 0,22-21 0,-22 0 15,21 21-15,-21-21 0,0-1 16,1 1-16,-1 0 0,0 0 0,-21 0 16,0 0-16,0-1 15,-21 22-15,0 0 0,-1 0 16,1 0-16,0 0 0,0 0 0,0 0 15,0 0-15,21 22 16,-22-1-16,22 0 0,0 0 16,0 0-16,22 0 0,-1 1 0,21-22 15,-21 21-15,0 0 0,1 0 16,-1-21-16,0 21 0,0-21 0,0 0 16,-21 21-16,-21-21 15,0 0 1,0 0-16,0 0 0,-1 0 15,1 0-15,0 0 0,0 0 0,0 0 16,0 0-16,21 22 16,0-1-1,21-21-15,21 0 16,-21 0-16,0 0 0,22 0 16,-22 0-16,21 0 0,1 0 0,-1 0 15,0 0-15,-21-21 0,22-1 0,-22 22 16,21-21-16,-21 0 0,1 0 15,-1-21-15,0 20 0,0 1 0,0-21 16,-21 0-16,0-1 0,21 22 16,-21-21-16,22-1 0,-22 1 0,0 21 15,0 0-15,0 0 0,0-1 0,0 44 16,0-1 0,0 0-16,-22 0 0,22 0 15,-21 22-15,0-22 0,21 21 0,0-21 16,0 0-16,-21 22 0,21-22 15,0 0-15,0 0 0,0 0 0,0 1 16,0-1-16,21-21 16,0 0-16,0 0 15,1 0-15,-1 0 0,0-21 16,0 21-16,-21-22 0,21 22 16,0-21-16,1 21 15,-22-21 1,21 21-1,-21 21 1,21-21-16,-21 21 0,0 1 16,0-1-16,21 0 15,0 0-15,0-21 16,1 0-16,-1 0 16,0 0-16,0 0 0,0 0 0,22 0 15,-22 0-15,0 0 0,21 0 16,-21 0-16,1 0 0,-1 0 0,0 0 15,0 0-15,0 0 16,-21-21 0,21 21-16,-21-21 15,0 0-15,22 21 0,-22-22 16,0 1-16,0 0 0,21 0 16,-21 0-16,0 0 15,0-1-15,-21 22 16,-1 0-16,1 0 15,0 0-15,0 22 16,0-1-16,21 0 16,0 0-16,0 0 0,0 0 15,0 1-15,0-1 0,0 0 0,0 0 16,0 0-16,0 22 0,-21-22 16,21 21-16,-22-21 0,22 22 0,0-1 15,-21 0-15,0-21 0,21 22 16,0-1-16,-21-21 0,0 22 15,0-22-15,21 0 0,0 21 0,0-21 16,-22-21-16,22 22 0,-21-1 16,0-21-1,21-21 1,0-1 0,0 1-16,0 0 0</inkml:trace>
  <inkml:trace contextRef="#ctx0" brushRef="#br0" timeOffset="211945.83">26395 17166 0,'-21'0'0,"-1"-21"16</inkml:trace>
  <inkml:trace contextRef="#ctx0" brushRef="#br0" timeOffset="212164.19">25590 17293 0,'-21'21'15,"42"-42"-15,-21 42 16,43-21-16,-22 0 16,21 0-16,1 0 0,-1 0 0,0 0 15,1 0-15,-1 0 16,0 0-16,-21 0 0,1 0 0,-1 0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28:50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1291 0,'0'-21'31,"0"0"-15,0 0-16,0 0 15,0-1 1,0 1 0,0 0-16,0 0 0,0 0 15,0 0 1,0-1-16,0 1 0,0 0 15,-21 21-15,21-21 16,0 0-16,-22 21 16,22 21 31,0 0-47,0 0 0,0 22 15,0-22-15,0 21 0,0-21 0,0 22 16,0-1-16,0 0 0,22 1 15,-22 20-15,0-21 0,0 1 0,0 20 16,0 1-16,0-22 0,0 22 16,0-1-16,0 1 0,0-1 0,0-21 15,0 22-15,0-1 0,0 1 16,0-1-16,0 1 0,0-1 16,0 1-16,0-1 0,21 22 0,-21-21 15,0-1-15,0 1 0,21-1 0,-21 1 16,0-1-16,0-21 0,0 22 15,0-1-15,0 1 0,0-1 0,0-20 16,0-1-16,0 22 0,0-22 16,0-21-16,0 21 0,0 1 0,0-22 15,0 0-15,0 0 0,0 0 0,-21-21 16,21 22-16,0-44 31,0 1-31,0 0 0,21-21 16,-21-1-16,21 1 0,-21-21 15</inkml:trace>
  <inkml:trace contextRef="#ctx0" brushRef="#br0" timeOffset="775.79">2836 974 0,'0'0'0,"-21"0"0,0 0 16,0 0 0,0 0-16,-1-21 15,1 21 1,0 0-16,0 0 31,42 0 32,0 0-63,0 0 0,1 0 0,-1 0 15,0 0-15,21 21 0,1-21 16,-22 0-16,21 0 0,22 21 15,-22-21-15,0 0 0,22 21 0,20-21 16,-20 0-16,-1 0 0,22 21 16,0-21-16,-1 0 0,1 0 0,21 0 15,-21 0-15,20 0 0,1 0 0,0 0 16,21 21-16,-21-21 0,21 0 16,0 0-16,-21 0 0,21 0 0,-21 0 15,-1 0-15,22 0 0,-21 0 16,0 0-16,0 0 0,0 0 0,-22 0 15,1 0-15,0 0 0,-22 0 0,1 0 16,-1 0-16,-20 0 16,-1 0-16,0 0 0,1 0 0,-22 0 15,0 0-15,0 0 0,0 0 0,-42 0 78,0 0-78</inkml:trace>
  <inkml:trace contextRef="#ctx0" brushRef="#br0" timeOffset="1435.44">6329 1058 0,'0'0'0,"0"-21"16,0 0-16,0 0 16,0 42 30,0 0-30,0 0-16,0 1 0,0 20 16,0-21-16,0 21 0,0 1 15,0-1-15,0 0 0,0 1 0,0-1 16,0 22-16,0-22 0,0 21 0,0 1 16,0-1-16,0 1 0,0-1 15,0 1-15,21-1 0,-21 1 0,0-1 16,0 1-16,21-1 0,-21 1 0,0-1 15,0 1-15,0-1 0,0 1 16,0-1-16,0 1 0,0-22 0,0 22 16,0-22-16,0 22 0,0-22 0,0 0 15,0 1-15,0-1 0,0 0 16,0 1-16,0 20 0,0-21 16,0 1-16,0-1 0,0 0 0,0 1 15,0-22-15,0 21 0,0-21 0,0 1 16,0-1-16,0 0 0,-21 0 0,0-21 31,0-21-15,-1 0-1,1 0-15,21-1 0,-21 22 0</inkml:trace>
  <inkml:trace contextRef="#ctx0" brushRef="#br0" timeOffset="2295.86">2709 3493 0,'0'0'0,"-21"0"0,0 0 15,0 0-15,0 0 0,-1 0 16,1 21-16,0-21 0,0 0 16,0 0-1,21 21 16,21-21 1,0 0-32,0 21 0,22-21 15,-22 0-15,21 0 0,0 0 0,-20 0 16,20 0-16,21 0 0,-20 0 16,-1 21-16,22-21 0,-1 0 0,1 0 15,-1 0-15,22 0 0,-1 0 16,1 0-16,0 0 0,-1 0 15,1 0-15,0 0 0,-1 0 0,1 0 16,0 0-16,21-21 0,-22 21 0,22 0 16,0 0-16,-21 0 0,20 0 0,-20 0 15,21 0-15,-21 0 0,-1 0 16,1 0-16,0 0 0,-1-21 0,1 21 16,-22 0-16,22 0 0,-21 0 0,20-21 15,-20 21-15,-22 0 0,22 0 0,-1 0 16,-21 0-16,1 0 0,-1 0 15,0 0-15,-20-21 0,20 21 0,-21 0 16,0 0-16,0 0 0,1 0 16,-1 0-16,0 0 0,0 0 0,0 0 15,22 0-15,-22 0 0,0 0 16,0-22-16,0 22 0,0 0 16,1 0-16,-44-21 78,22 0-78</inkml:trace>
  <inkml:trace contextRef="#ctx0" brushRef="#br0" timeOffset="3319.38">2582 5673 0,'0'0'0,"0"-21"0,21 21 16,-21-22-16,0 1 16,0 0-16,0 0 15,0 0 16,0 42-15,0 0 0,0 0-16,0 22 0,0-22 15,0 21-15,0 0 0,0 1 0,0-1 16,0 0-16,0 22 0,0-22 16,0 1-16,0 20 0,0-21 0,0 22 15,0-1-15,0 1 0,0-1 16,0 1-16,0-1 0,0 1 15,0-1-15,0 22 0,0-21 0,0-1 0,-21 1 16,21 20-16,-21-20 16,21 20-16,0-20 0,0 21 0,-21-22 15,21 1-15,0-1 0,0 1 0,0-1 16,0-21-16,0 22 0,0-22 16,0 1-16,0-1 0,0 0 0,0 1 15,0-1-15,0 0 0,0-21 0,0 22 16,0-22-16,0 0 0,0 0 15,0 0-15,0-42 16,0 0 0,0 0-16,0-21 15,0 20-15,0-20 0,0 0 0,0-22 16,0 22-16,0-22 0</inkml:trace>
  <inkml:trace contextRef="#ctx0" brushRef="#br0" timeOffset="3988.93">2709 5652 0,'0'-22'15,"0"44"48,21-22-63,1 0 15,-1 0-15,0 0 16,0 21-16,21-21 0,-20 0 0,20 0 16,0 0-16,1 0 0,-1 0 15,21 0-15,1 0 0,21 0 0,-1 0 16,1 0-16,21 0 0,-22 0 0,22 0 15,-21 0-15,21 0 16,0 0-16,-1-21 0,1 21 0,21 0 16,-21-22-16,21 22 0,-21 0 0,21 0 0,-21-21 15,0 21-15,-1 0 16,-20 0-16,21-21 0,-21 21 0,-22 0 16,22 0-16,-22 0 0,1 0 0,-22 0 15,22 0-15,-43 0 0,21 0 16,0 0-16,-20 0 0,-1 0 0,0 0 15,0 0-15,0 0 0,0-21 0,1 21 16,-1 0 0,0 0-16,-21-21 62</inkml:trace>
  <inkml:trace contextRef="#ctx0" brushRef="#br0" timeOffset="4859.95">5842 5567 0,'21'0'31,"0"0"-31,0 0 16,1 0-16,-1 0 0,0 0 15,0 0-15,21 0 0,-20 0 0,20 0 16,-21 0-16,21 0 0,-20 0 0,20 0 15,0 0-15,-21 0 0,22 0 16,-22 0-16,21 0 0,-21 0 0,22 0 16,-22 0-16,0 0 0,0-21 0,0 21 15,1 0-15,-1 0 0,0 0 16,0 0 0,0 0 30,-21 21-46,0 0 16,0 0-16,0 0 0,21 1 16,1 20-16,-22-21 15,21 0-15,-21 22 0,0-22 0,0 21 16,0 0-16,21 1 0,-21-1 0,0 0 16,0 1-16,0-1 0,0-21 0,0 22 15,0 20-15,0-21 0,0 1 16,0-1-16,0 22 0,0-22 0,0 21 15,-21-20-15,0 20 0,21-20 16,-22-1-16,1 21 0,21-20 0,0-1 16,0 0-16,0 1 0,-21-1 15,21 0-15,0 1 0,0-1 0,0 0 16,0-20-16,0 20 0,21 0 0,-21-21 16,0 22-16,0-1 0,21-21 0,-21 0 15,0 22-15,0-22 0,0 21 0,0-21 16,0 1-16,0 20 0,0-21 15,0 0-15,0 0 0,0 1 0,0-1 16,0 0-16,0 0 0,-21 0 0,21 0 16,0 1-1,-21-22 17,0 0-32,21-22 15,-21 22-15,21-21 0,-21 21 16</inkml:trace>
  <inkml:trace contextRef="#ctx0" brushRef="#br0" timeOffset="5719.46">3090 8234 0,'-21'0'0,"-42"-21"15,41 21 1,1 0-16,0 0 16,0-21-16,0 21 0,0 0 0,-1 0 15,1 0-15,0 0 0,-21 0 0,21 0 16,-1 0-16,1 0 0,0 0 16,0 0-16,0 0 0,0 0 15,21 21 16,21-21-15,0 0-16,0 0 0,0 21 0,22-21 16,-1 0-16,0 0 0,22 0 0,-22 0 15,22 0-15,-1 0 0,22 0 16,-22 0-16,22 0 0,21 0 16,-22 0-16,22 0 0,0 0 0,-21-21 0,21 0 15,-22 21-15,22-22 0,0 22 0,-21 0 16,20 0-16,1 0 0,-21-21 15,21 21-15,-22 0 0,22 0 16,-21 0-16,0 0 0,-22 0 0,22 0 16,-1 0-16,-20 0 0,21 0 0,-22 0 15,1 0-15,-1 0 0,1 0 0,-1 0 16,-21 0-16,1 0 0,-1 0 0,0 0 16,1-21-16,-1 21 0,-21 0 15,0 0-15,1 0 0,-1 0 0,0 0 16,0-21-16,0 21 0,0 0 15,1 0-15,-1 0 0,0-21 0,0 21 16,0 0-16,0 0 0,1 0 16,-1-21-16,0 21 0,0 0 15,0 0-15,-21-22 16,0 1 0,0 0-1</inkml:trace>
  <inkml:trace contextRef="#ctx0" brushRef="#br0" timeOffset="6055.26">6710 7726 0,'0'21'15,"0"0"-15,0 0 16,0 1-16,0-1 0,0 0 15,0 0-15,0 0 0,0 0 16,-21 1-16,-1-22 0,1 21 16,0-21-16,0 0 15</inkml:trace>
  <inkml:trace contextRef="#ctx0" brushRef="#br0" timeOffset="7164.14">3302 1545 0,'0'0'0,"-21"-21"0,21 0 0,0 0 16,-21 21-16,-1 0 15,22 21 1,0 21-16,0-21 0,-21 43 16,21-22-16,0 1 0,0 20 15,-21 1-15,21-22 0,0 21 0,0 1 16,0-22-16,-21 1 0,21-1 0,0 0 16,-21 1-16,21-1 0,0-21 15,0 0-15,0 22 0,0-22 0,0 0 16,-21-21 15,-1-21-31,22 0 16,0-1-16,-21 1 0</inkml:trace>
  <inkml:trace contextRef="#ctx0" brushRef="#br0" timeOffset="7507.95">2773 1609 0,'0'-21'0,"0"42"0,-21-64 0,21 22 16,0 0-16,0 0 0,21 0 16,0 0-16,0 21 15,21-22-15,-20 22 0,-1 0 16,21 0-16,0 0 0,1 0 0,-1 0 16,22 0-16,-22 22 0,21 20 15,-20-21-15,-1 21 0,22 1 0,-22-1 16,-21 22-16,21-22 0,-20 21 0,-22-20 15,0-1-15,0 22 0,0-22 16,-22 0-16,1 1 0,-21-1 0,21-21 16,-22 21-16,1-20 0,0 20 0,-1-21 15,22 0-15,-21 0 0,21-21 16,-22 22-16,22-22 0,0 0 0,0 21 16,0-21-16,0 0 0,-1 0 15,22-21 1,22-1-1,-1 1-15</inkml:trace>
  <inkml:trace contextRef="#ctx0" brushRef="#br0" timeOffset="7884.07">3535 2223 0,'21'0'16,"0"0"-16,0 0 0,0-22 15,1 22-15,-1-21 0,0 0 0,0 21 16,21-21-16,-20 0 0,-1 0 16,0-1-16,0 1 0,0 0 0,-21 0 15,0 0-15,-21 21 31,0 0-31,0 0 0,0 0 0,-22 21 16,22 0-16,0 0 0,0 0 0,0 1 16,-1-1-16,1 0 0,21 0 15,0 0-15,0 0 0,0 1 16,0-1-16,0 0 0,21 0 16,1-21-16,-1 0 0,0 21 15,0-21-15,0 0 0,0 0 0,1 0 16,-1 0-16,0 0 0,21 0 0,-21-21 15,1 0-15,-1 21 0</inkml:trace>
  <inkml:trace contextRef="#ctx0" brushRef="#br0" timeOffset="8524.26">4149 1969 0,'-22'0'0,"22"21"0,0 0 16,-21-21-16,21 21 0,0 0 15,0 0-15,0 1 0,0-1 0,0 0 16,0 0-16,0 0 0,0 0 0,0 1 16,0-1-16,0 0 0,0 0 15,0 0-15,-21-21 16,21 21-16,-21-21 16,21-21-1,-21 0 1,21 0-16,0 0 15,0 0-15,0-1 0,0 1 0,0 0 16,21 0-16,0 0 0,0-22 16,0 22-16,1 0 0,-1 0 0,0 0 15,0 21-15,0 0 0,22 0 0,-22 0 16,0 0-16,0 0 0,0 21 16,-21 0-16,21 0 0,-21 0 0,22 1 15,-22-1-15,0 0 0,0 0 16,0 0-16,0 0 0,0 1 15,0-1-15,-22-21 0,1 21 0,0 0 16,0-21 0,0 0-1,21-21 1,0 0 0,0 0-16,0-1 0,21 1 0,0 0 15,-21 0-15,21 0 0,0 0 16,1-1-16,-1 22 0,0-21 0,0 21 15,0 0-15,0 0 0,1 0 16,-1 0-16,0 21 0,0 1 16,-21-1-16,21 0 0,-21 0 15,21 0-15,-21 0 0,0 1 16,0-1-16,0 0 16,0 0-16,-21 0 15,21-42 32</inkml:trace>
  <inkml:trace contextRef="#ctx0" brushRef="#br0" timeOffset="8879.58">4995 1990 0,'-21'0'15,"0"0"-15,0 21 16,0-21-16,21 21 0,-22 0 16,22 0-16,-21 1 0,0-1 0,21 0 15,0 0-15,0 0 0,0 0 0,0 1 16,0-1-16,0 0 0,0 0 16,21 0-16,0-21 15,1 0-15,-1 0 0,0 0 0,21 0 16,-21 0-16,1 0 0,-1-21 0,0 0 15,0 21-15,0-21 0,0 0 16,-21-1-16,0 1 0,22 0 0,-22 0 16,0-21-16,0 20 0,0 1 15,0-21-15,-22 21 0,1 0 0,0-1 16,0 1-16,0 21 0,0 0 16,-1 0-16,1 0 0,-21 0 0,21 0 15,0 21-15,-1 1 0,1-1 16,0 0-16,0 0 0,0 0 0,0-21 15,-1 21-15</inkml:trace>
  <inkml:trace contextRef="#ctx0" brushRef="#br0" timeOffset="10035.85">3556 6435 0,'21'0'16,"0"0"-16,0 0 15,1 0-15,-1-21 0,0 21 0,0-22 16,0 1-16,0 21 0,22-21 16,-22 0-16,0 0 0,0 21 0,0-21 15,1-1-15,-1 22 0,-21-21 0,0 0 16,0 0-1,-21 21 1,-22 0-16,1 0 0,0 0 16,-1 0-16,-20 0 0,20 0 0,-20 0 15,-1 21-15,1 0 0,21-21 0,-22 21 16,22 1-16,21-1 0,-1 0 16,1 0-16,21 0 0,0 22 0,0-22 15,0 0-15,0 21 0,21-21 16,22 22-16,-22-1 0,21-21 0,1 22 15,20-1-15,-21 0 0,1 1 0,-1-1 16,0 0-16,-20 1 0,-1-22 16,0 21-16,-21 0 0,0 1 0,0-1 15,-21-21-15,0 22 0,-22-22 16,1 0-16,-22 0 0,1 0 16,-1-21-16,1 0 0,-22 0 0,22 0 15,-1 0-15,22 0 0,-22-21 16,22 0-16,21 0 0,-21 0 0,20-22 15,1 1-15,0 21 0,21-22 0,0 1 16,0 0-16,0-1 0,21 22 16,0-21-16,1 21 0,20 0 0,-21-1 15,0 22-15,22 0 0,-1 0 16,0 22-16,1-1 0,-1 0 0,0 0 16,1 0-16,-22 22 0,21-22 15,-21 0-15,0 21 0,1-21 16,-1 1-16,-21-1 0,0 21 0,21-21 15,-21 0-15,0 1 0,0-1 16,21-21-16,0 0 16</inkml:trace>
  <inkml:trace contextRef="#ctx0" brushRef="#br0" timeOffset="10495.6">4022 6943 0,'0'0'0,"42"-43"16,-21 43-16,-21-21 16,0 0-16,0 0 15,-21 0-15,0 21 0,0-21 16,-1 21-16,1 0 0,0 0 0,0 0 16,0 0-16,0 0 0,-1 0 0,1 21 15,0 21-15,0-21 0,0 0 16,0 22-16,-1-1 0,22-21 0,0 22 15,0-22-15,0 21 0,0-21 0,0 22 16,0-22-16,0 0 16,22-21-16,-1 0 15,0 0-15,0 0 0,0-21 0,0 21 16,1-21-16,-1-1 0,0 1 16,0 0-16,-21 0 0,21-21 0,0 20 15,-21 1-15,0 0 0,22 0 0,-22 0 16,21-22-16,-21 22 15,0 0-15,0 42 16,0 0 0,0 1-16,0-1 0,0 21 0,0-21 15,0 0-15,0 1 0,0-1 0,0 0 16,0 0-16,0 0 0,0 0 16,0 1-16,21-22 0,0 0 15,0 0-15,0 0 16,1-22-16,-22 1 0</inkml:trace>
  <inkml:trace contextRef="#ctx0" brushRef="#br0" timeOffset="11099.26">4297 6816 0,'0'42'16,"0"-21"-1,0 0-15,0 1 16,-21-1-16,21 0 0,0 0 15,0 0-15,0 0 0,0 1 16,0-1-16,0 0 0,0 0 31,-22-21-31,1 0 16,21-21 0,0 0-16,0 0 0,0-1 15,0-20-15,0 21 0,0 0 16,0 0-16,0-1 0,0 1 15,21 0-15,1 0 0,-1 21 0,21 0 16,-21 0-16,0 0 0,1 0 16,-1 0-16,0 0 0,0 21 15,0 0-15,0 0 0,1 1 16,-1-1-16,0 0 0,-21 0 0,21-21 16,0 21-16,-21 0 0,0 1 15,0-1-15,0 0 16,-21-21-1,0 0 1,21-21-16,0 0 16,0-1-16,0 1 0,0 0 0,0 0 15,0 0-15,21 0 0,0-1 16,0 1-16,1 0 0,-1 0 16,0 21-16,0 0 0,0 0 0,0 0 15,1 0-15,-1 0 16,0 21-16,-21 0 0,0 0 0,21 1 15,-21-1-15,0 0 0,0 0 0,0 0 16,0 0-16,0 1 0,0-1 16,0 0-16,0 0 15,0-42 17,21 0-17</inkml:trace>
  <inkml:trace contextRef="#ctx0" brushRef="#br0" timeOffset="11375.62">5080 6816 0,'0'21'16,"0"0"-16,-21 0 0,21 0 16,0 1-16,0-1 0,0 0 0,-21 21 15,21-21-15,0 22 0,0-22 0,0 21 16,0 1-16,0-1 0,0 0 15,0 1-15,0-1 0,0 0 0,0 1 16,0-1-16,0 0 0,0 1 0,0-22 16,0 21-16,0-21 0,0 22 15,0-22-15,0 0 16,0 0-16,0-42 31,0 0-31,0 0 0,0-1 16,0 1-16,0-21 0,0 0 15</inkml:trace>
  <inkml:trace contextRef="#ctx0" brushRef="#br0" timeOffset="11615.48">5016 7070 0,'0'0'0,"0"-43"0,0 22 0,0-21 0,0 21 16,0 0-16,0-1 0,0 1 16,0 0-16,22 21 0,-1-21 0,0 21 15,0 0-15,0 0 0,0 0 0,1 0 16,-1 21-16,0 0 0,0 0 15,0 1-15,-21-1 0,21 0 0,-21 0 16,0 0-16,0 0 0,0 1 16,-21-1-16,0 0 0,0-21 0,0 21 15,0 0-15,-1-21 0,22 21 0,-21-21 16,0 0-16,21-21 31,0 0-31,0 0 0,0 0 16,0 0-16</inkml:trace>
  <inkml:trace contextRef="#ctx0" brushRef="#br0" timeOffset="11867.52">5334 6435 0,'0'21'31,"0"0"-31,0 0 0,0 22 16,0-22-16,0 21 0,0 0 15,-21 1-15,21-1 0,0 0 0,0 1 16,0-22-16,0 21 0,0 1 0,0-22 16,0 21-16,-21-21 0,21 0 15,0 22-15,0-22 0,0 0 0,0 0 16,0 0-16,21-21 31,-21-21-31,21 21 16,0-21-16,-21 0 0</inkml:trace>
  <inkml:trace contextRef="#ctx0" brushRef="#br0" timeOffset="12203.33">5482 6900 0,'0'-21'0,"21"21"16,0 0 0,1 0-1,-1-21-15,0 21 16,0-21-16,0 21 0,0 0 15,1-21-15,-1 0 0,0-1 16,-21 1 0,0 0-16,-21 21 15,0 0-15,-1 0 0,1 0 16,0 0-16,-21 0 0,21 21 16,-1-21-16,1 21 0,0 1 0,0-1 15,21 21-15,0-21 0,0 0 0,0 1 16,0-1-16,0 21 0,0-21 15,21 0-15,0 1 16,0-22-16,1 0 0,20 0 0,-21 0 16,0 0-16,0 0 0,22 0 0,-22 0 15,0 0-15,0-22 0,0 1 16,1 0-16,-1 0 0,0 0 0,-21 0 16</inkml:trace>
  <inkml:trace contextRef="#ctx0" brushRef="#br0" timeOffset="12912.54">4127 3810 0,'0'0'16,"0"-21"-16,0 0 16,0 0-16,0-1 15,0 44 17,0-1-32,0 0 0,0 0 0,0 0 15,0 22-15,0-1 0,22 21 0,-22 1 16,0-1-16,0 1 0,21-1 15,-21 1-15,21-1 0,-21 1 0,0 21 16,0-22-16,0 22 0,0-22 0,0 22 16,0-22-16,0 1 0,0 21 15,0-22-15,0 1 0,0-22 16,0 21-16,0-20 0,21 20 0,-21-20 16,0-1-16,0 0 0,0 1 0,0-1 15,0-21-15,0 0 0,0 0 16,0 1-16,0-1 0,0-42 15,0-1 1,0-20-16,0 21 0,0-21 16</inkml:trace>
  <inkml:trace contextRef="#ctx0" brushRef="#br0" timeOffset="13459.22">4149 3768 0,'-22'0'16,"1"21"-1,0 0 1,21 0-16,-21-21 0,0 21 16,0 1-16,21-1 0,-22 0 0,1 0 15,0 21-15,0-20 0,0 20 16,0-21-16,-22 21 0,22-20 0,21 20 16,-21-21-16,0 0 0,21 0 15,-21 1-15,21-1 16,0-42-1,21-1 1,0 1-16,0-21 0,0 21 16,0-22-16,1 22 0,-1-21 0,0 21 15,-21-22-15,21 1 0,0 21 16,0 0-16,-21-22 0,0 22 0,22 0 16,-1 21-16,0 0 0,0 0 15,0 0-15,0 21 16,-21 0-16,22 22 0,-1-22 0,0 21 15,21 22-15,-21-22 0,1 0 0,-1 1 16,0 20-16,0-20 0,0-22 16,0 21-16,1 0 0,20-20 0,-21-1 15,-21 0-15,21 0 0,0 0 0,1 0 16,-1-21-16</inkml:trace>
  <inkml:trace contextRef="#ctx0" brushRef="#br0" timeOffset="14951.57">10245 1249 0,'0'0'0,"0"-21"0,0 0 0,0-1 0,0 44 32,0-1-17,0 0-15,0 21 0,0 1 0,0-1 16,0 21-16,-22-20 0,22 20 16,-21-20-16,21 20 0,0-21 0,0 22 15,0-22-15,0 1 0,0-1 0,21-21 16,1 21-16,-1-20 0,0-1 15,0 0-15,0-21 0,0 0 0,1 0 16,20 0-16,-21 0 0,0 0 0,22-21 16,-22 0-16,21-1 0,-21 1 15,22 0-15,-22-21 0,21-1 0,-21 1 16,0 0-16,1-22 0,-1 22 16,0 0-16,-21-1 0,0-20 0,0 20 15,0 1-15,0 0 0,0-1 16,0 22-16,0 0 0,0-21 0,-21 21 15,0 21-15,-1 0 16,22 21 0,0 0-16,0 0 15,0 0-15,0 0 0,22 1 16,-1-1-16,0 0 16</inkml:trace>
  <inkml:trace contextRef="#ctx0" brushRef="#br0" timeOffset="15239.41">11070 1355 0,'0'21'32,"0"0"-32,0 0 0,0 0 15,0 22-15,0-1 0,0 0 16,0 1-16,0-1 0,0 0 0,0 22 15,0-22-15,0 1 0,0-1 16,21 0-16,-21 1 0,0-1 16,0 0-16,0-21 0,0 22 0,0-22 15,0 0-15,0 0 0,0 0 0,0-42 47,0 0-47,0 0 0,0 0 16,0-22-16</inkml:trace>
  <inkml:trace contextRef="#ctx0" brushRef="#br0" timeOffset="15491.41">10964 1439 0,'0'0'0,"0"-21"0,0-21 16,0 21-16,0-22 0,0 22 0,0 0 16,0 0-16,21 0 0,1 21 15,-1-21-15,0 21 0,0 0 0,21 0 16,-20 0-16,-1 21 0,21-21 15,-21 42-15,0-21 0,1 0 0,-22 22 16,0-22-16,0 21 0,0 1 0,0-22 16,0 21-16,-22 0 0,1-20 15,0 20-15,0-21 0,0 0 0,0 0 16,-1 1-16,1-1 0,21 0 0,0 0 16</inkml:trace>
  <inkml:trace contextRef="#ctx0" brushRef="#br0" timeOffset="15819.22">11493 1736 0,'0'0'0,"0"-21"0,0-1 15,0 1-15,0 0 0,0 0 16,0 0-16,0 0 0,0-1 16,0 1-16,-21 21 15,0 0 1,0 21-16,0 1 0,21-1 16,-21 21-16,-1-21 0,1 22 0,21-1 15,-21-21-15,21 21 0,-21 1 0,0-22 16,21 21-16,0-21 0,0 1 0,0-1 15,0 0-15,0 0 0,0 0 16,21-21-16,0 21 0,0-21 16,0 0-16,1 0 0,-1 0 0,21 0 15,-21 0-15,0-21 16,22 0-16,-22 21 0</inkml:trace>
  <inkml:trace contextRef="#ctx0" brushRef="#br0" timeOffset="16520.16">11917 1715 0,'0'0'0,"0"-22"0,0 1 16,0 0-16,-21 0 16,-1 21-16,1 0 0,0 0 15,0 0-15,0 21 0,0 0 0,-1 0 16,1 1-16,0 20 0,21-21 0,-21 0 16,21 22-16,-21-22 15,21 0-15,-21 21 0,21-21 0,0 1 16,0-1-16,0 0 0,0 0 15,21-21-15,0 0 0,0 0 0,0 0 16,0 0-16,1 0 0,-1 0 16,0-21-16,0 0 0,0 0 0,0 21 15,1-22-15,-1 1 0,-21 0 0,0 0 16,21 0-16,-21 0 0,0-1 16,0 1-16,21 0 0,-21 0 0,0 0 15,0 42 1,0 0-1,0 0-15,0 0 16,0 1-16,0-1 0,0 21 0,0-21 16,0 0-16,0 1 0,0-1 0,0 0 15,0 0-15,0 0 0,0 0 16,0 1-16,21-22 16,0 0-16,1 0 0,-1 0 0,21 0 15,-21 0-15,22 0 0,-22 0 0,0-22 16,21 1-16,-21 0 0,22 0 15,-22 0-15,0 0 0,0-1 0,0-20 16,1 21-16,-1 0 0,0-22 0,-21 22 16,0-21-16,0 21 0,0 0 15,0-1 1,-21 22-16,0 22 16,21-1-16,-22 0 0,22 0 0,0 0 15,0 0-15,0 1 0,0-1 16,0 0-16,0 0 0,0 0 15,22 0-15,-1 1 0,-21-1 0,21-21 16,-21 21-16,21 0 0,-21 0 16,0 0-16,0 1 15,-21-22 1,0 0-16,0 0 0,-1 0 16,1 0-16,0 0 15,21-22 1,0 1-16,0 0 15,0 0-15,21 0 0,0 0 16,-21-1-16</inkml:trace>
  <inkml:trace contextRef="#ctx0" brushRef="#br0" timeOffset="16983.9">12763 1249 0,'0'0'0,"-21"0"16,0 0-16,21 21 0,-21 0 16,21 0-16,0 22 0,0-22 15,0 21-15,-21 1 0,21-1 0,0 0 16,0 1-16,-21 20 0,21-21 0,0 1 16,0-1-16,0 22 0,0-43 15,0 21-15,0 0 0,0-20 0,0 20 16,0-21-16,0 0 0,21 0 15,-21 1-15,21-22 0,0 0 0,0 0 16,0 0 0,1 0-16,-1-22 0,0 1 0,-21 0 15,21 0-15,0 21 0,-21-21 16,21 0-16,1-1 0,-22-20 0,21 42 16,-21-21-16,0 0 0,21 21 15,-21-21-15,0 42 16,0 0-1,0 0-15,0 0 16,0 0-16,0 1 0,0-1 16,0 0-16,0 0 15,0-42 32,0 0-31</inkml:trace>
  <inkml:trace contextRef="#ctx0" brushRef="#br0" timeOffset="17143.81">13102 1630 0,'0'0'0,"0"-21"0,0 0 16,-21 21 46,0 0-46</inkml:trace>
  <inkml:trace contextRef="#ctx0" brushRef="#br0" timeOffset="17311.72">12636 1651 0,'0'0'0,"-21"0"0,0 0 0,42 0 47,0 0-47,1 0 0,-1 0 16,21-21-16,-21 21 0,22 0 0,-22 0 15,0 0-15,21 0 0,-21 0 16</inkml:trace>
  <inkml:trace contextRef="#ctx0" brushRef="#br0" timeOffset="17793.43">13293 1778 0,'0'21'16,"0"0"-16,0 1 15,0-1 1,0 0-16,0 0 0,0 0 15,0 0-15,0 1 0,0-1 0,0 0 16,-22-21-16,22 21 0,-21 0 0,21 0 16,-21-21-1,21 22-15,-21-22 0,21-22 32,0 1-17,0 0-15,0 0 0,0 0 16,0 0-16,21-22 0,0 22 15,0-21-15,1 21 0,-1-1 0,0-20 16,0 21-16,0 21 0,0-21 0,1 0 16,-1 21-16,0 0 0,0 0 15,0 0-15,0 21 0,1 0 0,-1-21 16,-21 21-16,0 0 0,21 0 16,-21 1-16,0 20 0,0-21 0,0 0 15,0 0-15,0 1 0,0-1 16,0 0-16,-21 0 0</inkml:trace>
  <inkml:trace contextRef="#ctx0" brushRef="#br0" timeOffset="18439.09">14076 1651 0,'-21'0'15,"42"0"-15,-64 0 0,22 0 0,0 0 16,0 0-16,0 0 0,0 21 0,-1 0 16,1 1-16,21-1 0,-21 0 15,0 0-15,0 0 0,21 22 0,0-22 16,0 0-16,0 0 0,0 0 15,0 0-15,0 1 0,0-1 16,21-21-16,0 0 0,0 0 16,0 0-16,1 0 0,-1 0 15,0 0-15,0-21 0,0-1 16,0 22-16,-21-21 0,22 0 0,-1 0 16,-21 0-16,21 0 0,-21-1 0,0 1 15,0 0-15,0 0 0,0 0 16,0 0-16,0 42 31,0 0-31,0 0 16,0 0-16,0 22 0,0-22 15,0 21-15,-21-21 0,21 22 0,0-1 16,0-21-16,-21 21 0,21 1 0,-22 20 16,22-20-16,0-1 0,0 21 0,0-20 15,22 20-15,-22-20 0,21 20 16,0-21-16,0 22 0,0-22 0,0 1 15,-21-1-15,0 0 0,22 1 0,-22-22 16,21 21-16,-21 0 0,0-20 0,0-1 16,0 0-16,0 0 0,0 0 15,-21-21-15,-1 0 16,1 0-16,0 0 0,0 0 0,0 0 16,0 0-16,-1-21 0,1 0 0,0 0 15,0 0-15,-21-22 0,20 1 0,1 0 16,0-1-16,0 1 0,21-22 0,0 1 15,0 21-15,0-22 0,0 1 16,0 20-16,0-20 0,21 20 0,21 1 16,-20 0-16,20-1 0,0 22 0,1-21 15,-1 21-15,0 0 0,1-1 0,-1 1 16</inkml:trace>
  <inkml:trace contextRef="#ctx0" brushRef="#br0" timeOffset="19087.72">9673 2413 0,'0'0'0,"-21"0"0,21-21 16,-21 21 0,42 0-1,0 0-15,0 0 0,22 0 16,20 0-16,1 0 0,20 0 15,1 0-15,0 0 0,20 0 0,1 0 16,0 0-16,0-21 0,42 21 0,-21 0 16,21 0-16,0 0 0,22 0 15,-1 0-15,22 0 0,-22 0 0,21 0 16,-20 0-16,20 0 0,-20 0 0,20 0 16,-42 0-16,22 0 0,-22 0 0,0 0 15,-21 0-15,0 0 0,0 0 16,-21 0-16,0 0 0,-1 0 15,1 0-15,-21 0 0,-22 0 0,1 0 16,-1 0-16,-20 0 0,-1 0 0,-21 0 16,0 0-16,1 0 0,-44 0 31,1 0-31,0 0 0,0 0 16,0 0-16,0 0 0</inkml:trace>
  <inkml:trace contextRef="#ctx0" brushRef="#br0" timeOffset="19219.64">14478 2392 0,'0'0'0,"0"21"16</inkml:trace>
  <inkml:trace contextRef="#ctx0" brushRef="#br0" timeOffset="20496.3">10308 3598 0,'0'-21'0,"0"-21"16,0 21-16,0 0 0,0-1 15,-21 22-15,21 22 16,-21-1-16,21 21 0,-21 0 16,-1 1-16,1-1 0,0 22 15,0-1-15,0 22 0,0-22 0,-22 22 16,1-22-16,0 1 0,-1 21 16,1-22-16,0-21 0,-1 22 0,1-22 15,0 1-15,20-1 0,-20-21 16,21 21-16,0-20 0,0-22 0,21 21 15,-22-21-15,22-21 16,0-1-16,0 1 16,0 0-16,0-21 0,0 21 15,22-22-15,-1 1 0,-21 0 0,21-1 16,0-20-16,0 20 0,-21-20 0,21 21 16,1 20-16,-1-20 0,-21 21 15,21 21-15,0 0 0,0 21 16,0 21-16,-21-20 15,22 20-15,-22 0 0,0 1 0,0-1 16,21 0-16,0 1 0,-21-22 0,0 21 16,21 0-16,0-20 0,0-1 15,-21 0-15,22 0 0,-1 0 0,0 0 16,0-21-16,0 0 0,0 0 0,22 0 16,-22 0-16,21 0 0,-21-21 15,22 21-15,-1-21 0,0 0 0,-20 0 16,20 0-16,0-22 0,1 1 0,-22 21 15,21-43-15,0 22 0,-20 0 0,-1-22 16,0 22-16,0-22 0,-21 1 16,0-1-16,0 22 0,0-22 15,0 1-15,0-1 0,-21 22 0,0-21 16,0 20-16,-1 1 0,1 0 0,-21-1 16,21 1-16,-22 21 0,22 0 15,-21 21-15,0 0 0,-1 0 0,22 21 16,-21 0-16,-1 21 0,1 1 0,21-1 15,0 21-15,0 1 0,-1-1 16,22 1-16,-21-1 0,21 1 0,0-1 16,0 1-16,21-1 0,1 1 0,-1-22 15,0 1-15,21-1 0,-21 0 16,22-21-16,-1 1 0,-21-1 0,22-21 16,-1 21-16,-21-21 0,21 0 15,1 0-15,-22 0 0,0 0 0,21 0 16,-20-21-16,-1 0 0,0 21 0</inkml:trace>
  <inkml:trace contextRef="#ctx0" brushRef="#br0" timeOffset="21439.76">10837 4360 0,'0'0'0,"0"43"16,0-22-1,21-21-15,1 0 16,-1 0-16,0 0 15,0 0-15,-21-21 0,21 0 16,0 21-16,1-22 0,-1 1 0,0 0 16,0 21-16,-21-21 0,0 0 15,21 0-15,-21-1 0,0 1 0,0 0 16,0 0-16,0 0 0,0 0 0,-21 21 16,0 0-16,0 21 15,0 0-15,21 0 16,0 0-16,-22 22 0,1-22 0,21 0 15,0 21-15,0-21 0,0 1 16,0-1-16,0 0 0,0 0 0,0 0 0,0 0 16,0 1-16,21-22 15,-21 21-15,22-21 0,-1 0 16,0 0-16,21 0 0,-21 0 0,1 0 16,-1-21-16,0-1 0,0 22 0,0-21 15,0 0-15,1 0 0,-1 0 0,-21-22 16,0 22-16,21 0 15,-21 0-15,0 0 0,21 21 16,-21 21 0,0 0-1,0 0-15,0 0 16,0 1-16,0-1 0,0 0 0,0 0 16,0 0-1,0-42 32,0 0-47,0 0 16,0 0-16,0-1 0,0 1 15,0-21-15,0 21 0,0 0 0,0-1 16,21 1-16,0 0 0,-21 0 16,22 21-16,-1 0 0,0-21 0,0 21 15,0 0-15,0 21 0,1 0 16,-1-21-16,0 21 0,0 0 0,-21 1 15,21-1-15,-21 0 0,21 21 16,-21-21-16,0 1 16,0-1-16,0 0 0,0 0 0,0 0 15,-21-21 17,21-21-17,0 0-15,0 0 16,0 0-16,0-1 0,0 1 0,21 0 15,1-21-15,-22 21 0,21-1 0,0 1 16,0 0-16,0 0 16,0 0-16,1 21 0,-1 0 0,0 0 15,0 0-15,0 0 0,0 0 16,-21 21-16,22 0 0,-22 0 0,21 0 16,-21 1-16,0-1 0,0 0 15,0 0-15,0 0 0,0 0 0,0 1 16,0-1-16,0 0 0,-21 0 15,-1-21-15,22 21 16,22-42 15,-1 21-31,0-21 16</inkml:trace>
  <inkml:trace contextRef="#ctx0" brushRef="#br0" timeOffset="21799.74">12298 4149 0,'0'0'0,"0"-21"0,0 42 31,-21-21-31,-1 21 16,1 0-16,0 0 0,21 0 0,-21 1 16,0-1-16,21 0 0,0 0 0,0 0 15,0 0-15,0 1 0,0-1 0,0 0 16,0 0-16,21-21 0,0 0 15,0 21-15,22-21 0,-22 0 16,0 0-16,0 0 0,21 0 16,-20-21-16,-1 21 0,0-21 0,0 0 15,0 21-15,0-21 0,1-1 0,-22 1 16,0 0-16,0 0 0,0 0 16,0 0-16,0-1 0,0 1 0,0 0 15,-22 0-15,22 0 0,-21 0 0,0 21 16,0 0-16,0 0 0,0 0 0,-1 0 15,1 0-15,0 0 16,42 0 15,0-22-31</inkml:trace>
  <inkml:trace contextRef="#ctx0" brushRef="#br0" timeOffset="22535.32">14160 4085 0,'0'-21'16,"0"0"-16,0 0 15,-21 0-15,21-1 16,-21 1-16,21 0 0,0 0 16,-21 0-16,21 0 0,-21-1 15,0 22-15,21-21 0,-22 0 0,1 21 16,0 0-16,0 0 0,-21 0 0,20 0 16,1 0-16,0 21 0,-21 0 0,21 1 15,-1-1-15,-20 0 0,21 21 16,0-21-16,0 22 0,-1-1 15,1 0-15,0-20 0,0 20 0,0 0 16,21-21-16,0 1 0,0 20 0,0-21 16,0 0-16,0 0 0,0 1 15,0-1-15,21-21 0,0 0 16,0 0-16,0 0 0,1 0 0,20 0 16,-21 0-16,0-21 0,0-1 0,22 1 15,-22 0-15,0 0 0,0 0 0,22 0 16,-22-22-16,0 1 15,0 21-15,-21-22 0,21 1 0,0-21 16,1 20-16,-22 1 0,0 0 0,21-22 0,0 22 16,-21-22-16,21 1 0,-21 20 15,0-20-15,0 21 0,0-1 16,0 1-16,0 0 0,0-1 0,0 22 16,0 0-16,0 0 0,0 0 0,-21 42 31,0 0-31,0 21 0,21 1 0,-22-1 15,22 0-15,0 1 0,0 20 0,0-21 16,0 22-16,0-22 0,0 22 0,0-22 16,0 0-16,0 22 0,0-22 0,0 1 15,22-1-15,-22-21 0,21 21 16,0-20-16,-21 20 0,21-21 0,0 0 16,0 0-16,1 1 0,-1-22 15,0 21-15,0-21 0,0 0 0,0 0 16,1 0-16,-1 0 0,0 0 15,0 0-15,0 0 0,0 0 0,1-21 16,-1 21-16,0-22 0,0 1 0,21 0 16,-20 0-16</inkml:trace>
  <inkml:trace contextRef="#ctx0" brushRef="#br0" timeOffset="22832.15">15303 3789 0,'0'0'0,"-21"0"0,21 21 0,-21-21 15,42 0 1,0 0-1,1 0-15,-1 0 16,0 0-16,0 0 0,0 0 16,0 0-16,1 0 0</inkml:trace>
  <inkml:trace contextRef="#ctx0" brushRef="#br0" timeOffset="22992.06">15282 3916 0,'0'0'0,"-21"21"16,21 0-16,0 0 16,21-21 15,0 0-31,1 0 0,-1 0 16,0 0-16,0 0 0,0 0 15,0-21 1</inkml:trace>
  <inkml:trace contextRef="#ctx0" brushRef="#br0" timeOffset="25580.48">16362 3725 0,'0'-21'0,"21"0"16,-21 0-16,21 21 16,-21-21-16,21 0 0,0 21 0,1-22 15,-1 22-15,0 0 0,0 0 16,0 0-16,0 0 0,1 22 0,-1-1 16,0 0-16,0 0 0,0 21 0,-21 1 15,0-1-15,21 0 0,-21 22 16,0-22-16,0 1 0,0-1 0,0 0 15,0 1-15,0-1 0,0-21 0,-21 0 16,21 22-16,0-22 0,0 0 0,-21-21 16,21 21-16,-21-21 15,21-21 17,0 0-32,0 0 0,0-1 0,0 1 15,0-21-15,0 21 0,0-22 16,21 22-16,0-21 0,0 0 0,1-1 15,-1 1-15,0 0 0,0 20 0,21-20 16,-20 21-16,20 0 0,0 0 0,1-1 16,-22 1-16,21 21 0,0 0 15,-20 0-15,20 21 0,-21 1 0,0-1 16,0 0-16,-21 0 0,0 0 0,0 0 16,0 22-16,0-22 0,0 21 15,0-21-15,0 22 0,-21-22 16,21 21-16,-21-21 0,0 1 0,0-1 15,21 0-15,-21 0 0,-1 0 16,22 0-16,-21-21 0,21-21 47,21 0-47,1 0 0,-1 0 0,0 0 16</inkml:trace>
  <inkml:trace contextRef="#ctx0" brushRef="#br0" timeOffset="26536.94">17526 3874 0,'21'0'32,"0"0"-32,0 0 15,1 0-15,-1-22 0,0 22 16,0 0-16,21-21 0,-20 0 0,-1 21 15,0-21-15,0 21 0,-21-21 0,21 0 16,-21-1-16,0 1 0,0 0 16,0 0-16,0 0 15,-21 0 1,0 21-16,0 0 0,0 21 16,-1 0-16,1 0 15,0 0-15,21 22 0,-21-22 0,0 0 16,21 21-16,-21-21 0,21 22 0,-22-22 15,22 0-15,0 21 0,0-20 0,0-1 16,0 0-16,0 0 0,0 0 16,22 0-16,-1-21 0,0 0 15,0 0-15,0 0 0,0 0 0,1 0 16,20 0-16,-21-21 0,0 0 0,0 21 16,1-21-16,-1 0 15,0 0-15,21-22 0,-21 22 0,1 0 16,-1 0-16,0 0 0,0-22 0,0 22 15,0 0-15,1 0 0,-22 0 0,21-1 16,0 22-16,-21-21 16,0 42-1,0 1-15,0-1 0,0 0 16,0 0-16,0 0 0,0 0 16,0 1-16,-21-1 15,21 0-15,0 0 0,0 0 0,0 0 0,-21 1 16,21-1-16,0 0 0,0 0 15,21-21 1,0 0-16,0 0 16,0 0-16,0 0 0,-21-21 0,22 0 15,-1 0-15,0-1 0,0 22 0,0-21 16,0 0-16,-21 0 0,22 0 0,-1 0 16,-21-1-16,0 1 15,21 21-15,-21 21 31,0 1-31,0-1 16,0 0-16,0 0 0,0 0 16,0 0-16,0 1 0,0-1 15,21 0-15,0-21 16,0 21-16,1-21 0,-1 0 16,0 0-16,0 0 0,0 0 0,0 0 15,1 0-15,-1-21 0,0 0 0,0 21 16,0-21-16,0-1 0,1 1 0,-22 0 15,0 0-15,0 0 0,0 0 16,0-1-16,0 1 0,0-21 0,0 21 16,0 0-16,0-1 0,0 1 0,0 0 15,0 0-15,-22 21 0,44 0 63,-1-21-63,0 21 0,0 0 15,0 0-15,-21-21 16,21 21-16,-21-22 0,22 1 16</inkml:trace>
  <inkml:trace contextRef="#ctx0" brushRef="#br0" timeOffset="27391.36">20532 3366 0,'0'0'0,"42"0"0,-21 0 15,0-22-15,85 1 16,-85 0-16,22 0 0,-22 21 15,21-21-15,-21 0 0,0-1 0,22 1 16,-22 21-16,0-21 0,21 0 0,-42 0 16,22 0-16,-1-1 0,-21 1 15,0 0-15,0 0 0,0 0 0,0 0 16,-21-1-16,-1 1 0,1 0 0,0-21 16,-21 42-16,-1-21 0,1-1 15,0 22-15,-1 0 0,-20 0 0,21 0 16,-22 0-16,22 22 0,-1-1 15,1 0-15,0 21 0,-1-21 0,22 22 16,0 20-16,0-20 0,0-1 16,21 21-16,0-20 0,0 20 0,0-20 15,0 20-15,0-21 0,21 1 0,0-1 16,0 0-16,0 1 0,22-1 16,-22 0-16,21 1 0,-21-1 0,1 0 15,20 1-15,-21-1 0,0 0 0,-21-20 16,0 20-16,0 0 0,0-21 15,0 22-15,-42-22 0,21 0 0,-22 0 16,1 0-16,-21-21 0,20 22 16,1-22-16,-22 0 0,22 0 0,-21 0 15,20 0-15,1-22 0,0 1 0,-1 0 16,1 0-16,0-21 0,20-1 0,1 22 16,0-21-16,0-1 0,21 1 15,0 0-15,0-22 0,0 22 0,0 0 16,0-22-16,0 22 0,21-1 0,0 1 15,0 21-15,1 0 0,20 0 16,-21 21-16,0 0 0,22 21 0,-22 0 16,0 0-16,21 21 0,-21-20 15,1 20-15,-22 0 0,21-21 0,-21 22 16,0-1-16,0-21 0,0 22 16,0-22-16,0 21 0,0-21 0,0 22 15,0-22-15,0 0 0,21 0 0,0 0 16,0-21-16,0 0 0,1 0 15,-1 0-15,0 0 0,21 0 16</inkml:trace>
  <inkml:trace contextRef="#ctx0" brushRef="#br0" timeOffset="27897.07">21145 3747 0,'0'0'0,"0"-22"0,0 1 0,0 0 15,0 0-15,0 0 0,-21 0 16,0-1-16,0 22 0,0 0 16,0 0-16,-1 0 0,1 0 0,0 22 15,0-1-15,0 0 0,0 0 16,-1 21-16,-20-20 0,21 20 0,0 0 16,21-21-16,-21 22 0,21-1 0,-22 0 15,22 1-15,0-22 0,0 0 16,0 21-16,22-20 0,-1-1 15,0-21-15,0 0 16,0 0-16,0 0 0,22 0 0,-22-21 16,0 21-16,0-22 0,0 1 0,-21 0 15,22 0-15,-1-21 0,-21 20 16,0 1-16,21-21 0,-21 21 0,21-22 16,-21 22-16,0 0 0,21-21 0,-21 21 15,0-1-15,0 1 0,0 42 31,0 1-31,0-1 0,0 0 16,0 21-16,0-21 0,0 1 16,0 20-16,0-21 0,0 0 0,0 22 0,0-22 15,0 0-15,0 0 16,21 0-16,1-21 0,-22 21 0,21-21 16,0 0-16,0 0 0,0 0 0,0 0 15,22 0-15,-22 0 0,0 0 0,0-21 16,0 0-16,22 0 0,-22 0 15,0 0-15,0-1 0,0 1 0,-21 0 16,22-21-16</inkml:trace>
  <inkml:trace contextRef="#ctx0" brushRef="#br0" timeOffset="28499.73">21569 3789 0,'0'63'0,"0"-126"0,0 42 15,0 42 17,-21 0-32,21 0 0,-22 0 15,22 1-15,0-1 16,0 0-16,0 0 0,0 0 15,0 0-15,0 1 0,0-1 0,0 0 16,0 0-16,0 0 16,-21-21 15,21-21-31,0 0 16,0 0-16,0 0 0,0-1 15,0 1-15,0-21 0,0 21 16,21 0-16,-21-1 0,22-20 0,-1 21 15,-21 0-15,21 0 0,0 21 16,0-22-16,0 22 0,1 0 16,-1 0-16,0 0 0,0 22 15,0-1-15,0 0 0,-21 0 16,22 0-16,-22 0 0,0 1 0,21 20 16,-21-21-16,0 0 0,0 0 15,0 1-15,0-1 0,0 0 0,0 0 16,0 0-16,0 0 15,-21-21 1,21-21 0,0 0-16,0 0 0,0 0 15,0 0-15,0-1 0,21-20 16,0 21-16,0 0 0,0 0 16,0-22-16,-21 22 0,22 0 15,-1 0-15,0 0 0,0 21 0,0 0 16,0 0-16,1 0 0,-1 0 0,0 21 15,-21 0 1,21 0-16,-21 0 0,0 0 0,0 1 16,0-1-16,0 0 0,0 0 0,0 0 15,0 0-15,0 1 0,0-1 0,0 0 16,0 0 0,21-42 15,0 21-16</inkml:trace>
  <inkml:trace contextRef="#ctx0" brushRef="#br0" timeOffset="28841.05">22542 3641 0,'0'0'0,"-21"21"31,21 0-31,0 0 0,-21 0 16,21 1-16,-21-1 0,21 21 0,0-21 16,0 22-16,0-22 0,-21 21 15,21 0-15,0 22 0,-21-22 0,21 1 16,0 20-16,0-21 0,0 22 0,0-1 16,-22 1-16,22-22 0,-21 22 0,0-22 15,21 22-15,-21-1 0,0-21 0,0 22 16,-1-22-16,1 22 0,0-22 15,0 0-15,21 1 0,-21-1 0,0-21 16,-1 22-16,22-22 0,0 0 16,-21 0-16,0 0 0,21-42 31,0 0-31,0 0 0,0 0 16,0-1-16,0-20 0</inkml:trace>
  <inkml:trace contextRef="#ctx0" brushRef="#br0" timeOffset="29171.86">22415 3768 0,'0'-43'16,"0"86"-16,0-107 0,22 43 0,-22 0 0,21 0 0,-21 0 15,21-1-15,0 1 0,0 21 16,0 0-16,1-21 0,20 21 15,-21 0-15,0 0 0,22 0 0,-22 21 16,0-21-16,0 21 0,0 22 0,-21-22 16,0 0-16,0 21 0,0-20 15,0 20-15,-21 0 0,21-21 0,-42 22 16,21-22-16,-1 21 0,-20-21 0,21 1 16,-21-1-16,20 0 0,1 0 0,-21-21 15,21 21-15,0-21 0,-1 0 16,22-21 15,22 0-15,-22 0-16,21 0 0,0-1 15</inkml:trace>
  <inkml:trace contextRef="#ctx0" brushRef="#br0" timeOffset="29464.69">23135 3133 0,'0'0'16,"0"-21"-16,0 42 31,0 0-31,-21 0 0,21 21 16,-21 22-16,21-22 0,-21 22 0,21-1 15,0 1-15,0-22 0,-22 22 16,1-1-16,21-21 0,-21 1 0,21-1 15,0 0-15,-21 1 0,21-1 0,-21-21 16,21 22-16,0-22 0,0 0 16,0 0-16,0 0 0,21-42 31,-21 0-31,21 0 16,-21 0-16,21-1 0</inkml:trace>
  <inkml:trace contextRef="#ctx0" brushRef="#br0" timeOffset="29807.5">23220 3789 0,'0'21'32,"21"-21"-32,0 0 15,0 0-15,0 0 16,1 0-16,-1 0 0,0 0 0,0-21 15,0 21-15,0-21 0,1 21 0,-22-21 16,21 21-16,-21-22 0,21 1 16,-21 0-16,0 0 15,0 0-15,-21 21 16,0 0-16,-1 0 0,1 0 0,-21 0 16,21 21-16,0 21 0,-1-21 0,1 1 15,0 20-15,21-21 0,0 0 16,-21 22-16,21-22 0,0 21 0,0-21 15,0 0-15,0 1 0,0-1 0,21 0 16,0-21-16,0 0 0,1 21 0,-1-21 16,21 0-16,-21 0 15,22 0-15,-22-21 0,21 0 0</inkml:trace>
  <inkml:trace contextRef="#ctx0" brushRef="#br0" timeOffset="30247.95">24130 3323 0,'0'0'16,"21"-21"-16,-21 0 0,-21 21 31,0 0-31,21 21 16,-21 21-16,-1-20 0,1 20 15,0 0-15,-21 1 0,21-1 0,-1 0 16,1 1-16,21-1 0,-21 0 16,0 1-16,21-22 0,-21 21 0,21-21 15,0 22-15,0-22 0,0 0 16,0 0-16,0 0 0,0 0 0,0 1 16,21-22-16,0 21 0,0-21 0,0 0 15,1 0-15,-1 0 0,0 0 0,0 0 16,0 0-16,0-21 0</inkml:trace>
  <inkml:trace contextRef="#ctx0" brushRef="#br0" timeOffset="30535.79">24511 3281 0,'0'-21'0,"0"42"0,21-63 0,-21 20 16,21 22-1,-21 22-15,0-1 0,0 0 16,21 0-16,-21 21 0,22-20 0,-22 20 16,21 0-16,-21 1 0,0-1 0,0 0 15,0 1-15,0-1 0,0 0 16,0 1-16,0-1 0,-21 0 0,-1 1 16,1-22-16,0 21 0,-21-21 0,21 0 15,-1 1-15,1-1 0,0 0 16,0 0-16,0 0 0,0-21 15,21-21 17</inkml:trace>
  <inkml:trace contextRef="#ctx0" brushRef="#br0" timeOffset="30767.89">25040 3620 0,'0'0'0,"21"0"0,-21-22 16,0 44 46,0-1-62</inkml:trace>
  <inkml:trace contextRef="#ctx0" brushRef="#br0" timeOffset="30975.42">25061 3937 0,'0'21'15,"0"22"1,0-22-16,0 0 0,0 0 16,0 0-16,0 0 0,0 1 0,-21 20 15,0-21-15,21 0 0,-21 0 0,0 1 16,21-1-16,-22 0 0,1-21 0,-21 21 16,21 0-16,0-21 0,-22 0 15,1 21-15,0-21 0</inkml:trace>
  <inkml:trace contextRef="#ctx0" brushRef="#br0" timeOffset="34552.03">11366 5990 0,'0'0'0,"0"-21"0,0 0 16,0 0-16,0 0 16,22-1-16,-1 22 0,-21-21 0,0 0 15,0 0-15,21 0 0,-21 0 0,0-1 16,-21 44 15,0-1-31,-1 21 0,1-21 16,0 22-16,0-1 0,0 21 0,-22-20 15,22-1-15,-21 0 0,0 22 16,20-22-16,-20 1 0,21 20 0,-21-21 16,20 1-16,-20-1 0,21 0 0,0-20 15,0-1-15,-1 0 0,1 0 0,21 0 16,-21-21-16,0 0 16,21-21-16,0 0 15,0 0-15,0 0 0,0-1 0,0 1 16,0-21-16,0 0 0,0 20 0,0-20 15,21 0-15,-21 21 0,21-22 16,0 22-16,-21-21 0,0 21 16,0-1-16,22 1 0,-1 21 15,0 0-15,-21 21 0,0 1 16,21-1-16,0 21 0,0-21 16,-21 22-16,22-1 0,-22 0 0,21-21 15,-21 22-15,21-1 0,0 0 0,-21 1 16,21-22-16,0 21 0,1-21 0,-1 1 15,0-1-15,21-21 0,-21 21 16,1-21-16,20 0 0,-21 0 0,21 0 16,1-21-16,-22 21 0,21-21 15,-21-1-15,22 1 0,-1-21 0,-21 21 16,22-22-16,-22 1 0,21 0 16,-21-1-16,0-20 0,22 21 0,-43-1 15,21-20-15,-21 20 0,0-20 0,0-1 16,0 1-16,0 21 0,-21-22 15,0 1-15,-1-1 0,1 1 0,-21 20 16,0 1-16,-1 0 0,22-1 16,-21 22-16,-1 21 0,1 0 0,-21 0 0,20 0 15,1 21-15,0 0 0,-1 22 16,22-1-16,-21 22 0,21-1 16,-1 1-16,1 41 0,21-41 15,0-1-15,0-20 0,21-1 16,1 0-16,-1 1 0,0-22 0,0 21 15,21-21-15,-20 1 0,20-1 0,-21-21 16,21 21-16,1-21 0,-22 0 0,21 0 16,-21 0-16,22 0 0,-1 0 15,-21 0-15</inkml:trace>
  <inkml:trace contextRef="#ctx0" brushRef="#br0" timeOffset="34963.79">12044 6138 0,'0'0'0,"0"22"32,-21-1-32,21 0 0,-22 0 15,1-21-15,21 21 0,0 22 16,0-22-16,-21 0 0,21 0 0,0 0 16,0 22-16,0-22 0,0 0 0,0 0 15,0 0-15,0 0 0,21 1 16,0-22-16,1 0 15,-1 0-15,0 0 0,21 0 0,-21 0 16,1-22-16,20 1 0,-21 0 0,0 0 16,0 0-16,1 0 0,-22-1 15,0 1-15,21-21 0,-21 21 0,0 0 16,0-22-16,0 22 0,0 0 16,-21-21-16,-1 20 0,22 1 0,-21 21 15,0-21-15,0 21 0,-21 0 0,20 0 16,1 0-16,0 21 0,0-21 15,0 21-15,0 1 0,21-1 0,0 0 16,0 0-16,-22 21 0,22-20 0,0-1 16,0 0-16,0 0 0,22 0 0,-1 0 15,0-21-15,0 22 0,0-22 16,0 0-16,22 0 0,-22 0 0,0-22 16,21 22-16,-20-21 0</inkml:trace>
  <inkml:trace contextRef="#ctx0" brushRef="#br0" timeOffset="35947.51">12615 6117 0,'0'0'0,"0"-21"16,0 42-1,-21 0-15,0 1 16,21-1-16,0 0 0,-21 0 16,0 0-16,21 0 0,0 1 0,0-1 15,0 21-15,0-21 0,0 0 0,0 1 16,0-1-16,0 0 0,21-21 15,0 0 1,0 0 0,0 0-16,-21-21 0,21 0 0,1-1 15,-1 1-15,-21 0 0,21 21 0,0-21 16,-21 0-16,21 0 0,-21-1 0,0 1 16,0 0-16,0 0 0,0 42 31,0 0-16,0 0-15,0 1 0,0-1 0,0 0 16,0 0-16,0 0 0,0 0 16,0 22-16,0-22 0,0 0 15,0 0-15,21-21 0,1 21 0,-1-21 16,0 0-16,21 0 0,-21 0 16,1 0-16,-1 0 0,0 0 0,21 0 15,-21-21-15,1 0 0,20 0 16,-21 0-16,0 0 0,0-1 0,-21-20 15,22 21-15,-22 0 0,21 0 0,-21-22 16,0 22-16,0 0 0,0 0 16,0 0-16,-21 42 31,21 0-31,0 0 0,-22 0 0,22 0 16,0 1-16,0-1 0,0 0 0,0 21 15,0-21-15,0 1 0,0-1 16,0 0-16,22 0 0,-1-21 15,0 21-15,0-21 0,0 21 0,0-21 16,1 0-16,20 0 0,-21 0 0,0 0 16,0-21-16,1 0 0,-1 21 0,0-21 15,0 0-15,0 0 0,-21-1 16,0 1-16,21 0 0,-21 0 0,0 0 16,22 0-16,-22-1 0,0 1 0,0 0 15,0 0-15,0 42 31,0 0-15,0 0-16,-22 1 0,22-1 16,-21 0-16,21 0 0,0 0 0,-21 0 15,21 1-15,0-1 0,0 0 0,-21-21 16,21 21-16,-21-21 16,21-21-1,0 0 1,0 0-16,0-1 0,0 1 15,0-21-15,21 21 0,0 0 16,0-1-16,0 1 0,1-21 16,-1 21-16,0 0 0,0 21 0,21-22 0,-20 22 15,-1 0-15,21 0 0,-21 0 16,0 22-16,1-1 0,-1-21 0,0 21 16,-21 0-16,0 0 0,0 0 15,0 22-15,0-22 0,0 0 0,0 0 16,0 0-16,0 22 0,-21-22 0,21 0 15,-21 0-15,-1-21 16,22 21-16,0-42 31,22 0-31,-1 0 16,0 0-16,0 0 0</inkml:trace>
  <inkml:trace contextRef="#ctx0" brushRef="#br0" timeOffset="36223.36">14330 6054 0,'0'0'0,"0"-21"0,-21 21 15,-1 0-15,1 0 16,0 0-16,0 0 0,0 0 16,0 21-16,-1 0 0,1 0 0,0 0 15,0 0-15,0 1 0,0-1 0,-1 21 16,1-21-16,21 0 0,0 1 0,-21 20 15,21-21-15,0 0 0,0 0 16,0 1-16,0-1 0,0 0 16,21 0-16,0-21 0,1 0 0,-1 21 15,0-21-15,21 0 0,-21 0 0,1 0 16,20 0-16,-21 0 0,21-21 0,-20 21 16,-1-21-16,21 0 0,-21 0 15,22-1-15</inkml:trace>
  <inkml:trace contextRef="#ctx0" brushRef="#br0" timeOffset="36896.29">14668 6117 0,'0'-21'0,"-21"21"47,0 21-47,0-21 0,21 21 0,-21 1 16,0-1-16,21 0 0,-22-21 0,22 21 15,-21 0-15,0 0 0,21 1 0,0-1 16,0 0-16,0 0 15,0 0-15,21-21 32,0 0-32,1-21 0,-22 0 15,21 21-15,0-21 0,-21 0 16,21-1-16,-21 1 0,0 0 0,21 0 16,-21 0-16,21 0 15,-21-1-15,0 1 16,0 42-1,0 1 1,0-1-16,0 0 0,0 0 16,0 0-16,0 0 0,0 1 0,0-1 15,0 0-15,0 0 0,0 0 0,0 0 16,0 1-16,0-1 0,22-21 16,-1 0-16,0 0 15,0 0-15,0 0 0,0-21 16,1-1-16,-1 22 0,0-21 15,0 0-15,0 0 0,0 0 0,1 0 16,-1-1-16,0 1 0,0 0 0,0 0 16,0 0-16,-21 0 0,22-1 15,-22 1-15,-22 21 32,1 0-32,21 21 0,0 1 15,0-1-15,0 0 16,0 0-16,0 0 0,21 0 15,-21 1-15,22-22 0,-1 21 0,-21 0 16,0 0-16,21-21 16,-21 21-16,0 0 15,-21-21 1,0 0-16,-1 0 0,1 0 0,0 0 16,0 0-16,0 0 0,0 0 15,21-21 16,21 0-31,0 21 0,0-21 16,0 21-16</inkml:trace>
  <inkml:trace contextRef="#ctx0" brushRef="#br0" timeOffset="38016.18">15536 5609 0,'21'-42'0,"-21"-22"15,0 86 1,-21-1 0,0 0-16,21 21 0,0 1 0,-21-1 15,0 0-15,0 1 0,21 20 0,-22-21 16,22 22-16,-21-22 0,21 1 0,-21-1 16,21 21-16,0-41 0,0 20 15,0 0-15,0 1 0,0-22 0,0 21 16,0-21-16,0 0 0,0 1 0,21-22 15,0 21-15,1-21 0,-1 0 16,0 0-16,0 0 0,0 0 0,0 0 16,1-21-16,-1 21 0,0-22 15,0 1-15,0 0 0,0 0 0,-21 0 16,22 0-16,-1-22 0,-21 22 0,0 0 16,21 0-16,-21 0 0,0 42 31,0 0-16,0 0-15,0 0 0,0 0 16,0 1-16,0-1 0,0 0 0,0 0 16,0 0-16,0 0 0,0 1 31,21-22-31,0 0 0,0 0 16,1 0-16,-1 0 0,0-22 0,0 22 15,0-21-15,0 0 0,1 21 0,-1-21 16,0 0-16,-21 0 0,21-1 0,0 1 15,0 0-15,-21 0 16,-21 21 15,21 21-31,-21 0 0,0-21 0,21 21 16,-21 1-16,21-1 0,-21-21 0,-1 21 16,22 0-16,-21 0 15,21 0-15,0-42 47,0 0-47,21 21 0,-21-21 0,22 0 16,-1 0-16,0 21 0,0-22 15,0 1-15,0 0 0,1 21 0,-1-21 16,0 21-16,0-21 0,0 21 0,0 0 16,1 0-16,-22 21 15,0 0-15,0 0 0,0 0 16,21 1-16,-21-1 0,21 0 15,-21 0-15,0 0 16,21-21-16,0 21 0,0-21 0,1 0 16,-1 0-16,21 0 0,-21 0 0,22 0 15,-1 0-15,0 0 0,1 0 0,-1 0 16,-21 0-16,21-21 0,1 21 16,-22-21-16,0 0 0,0 0 0,0 21 15,1-21-15,-22-1 0,0 1 0,0-21 16,0 21-16,0 0 0,0-1 0,0 1 15,0 0-15,0 0 0,-22 0 0,1 0 16,0 21-16,0 0 16,0 0-16,0 21 0,-22 0 0,22-21 15,0 21-15,0 0 0,0 22 16,-1-22-16,22 0 0,-21 0 0,0 21 16,21-20-16,0 20 0,0-21 15,-21 21-15,21-20 0,-21 20 0,21-21 16,0 21-16,0 1 0,0-1 0,0 0 15,0 1-15,-21-1 0,21 0 0,0 1 16,0-22-16,-22 21 0,1 1 0,21-1 16,0-21-16,-21 21 0,0-20 0,21 20 15,-21-21-15,21 0 0,0 0 0,0 1 16,0-1-16,0-42 47,0-1-47,0 1 0,0 0 15,0-21-15,0 21 0,0-1 0,0-20 16</inkml:trace>
  <inkml:trace contextRef="#ctx0" brushRef="#br0" timeOffset="38228.06">16573 5588 0,'0'0'0,"0"-21"0,0 0 15,-21 21-15,0 0 0,21-21 16,-21 21-16,0 0 16,0 21 31,-1-21-32,1 0-15</inkml:trace>
  <inkml:trace contextRef="#ctx0" brushRef="#br0" timeOffset="38431.96">15155 5800 0,'-42'0'16,"84"0"-16,-126 21 0,62-21 0,1 0 0,42 0 15,1 0-15,20 21 16,0-21-16,1 0 0,-1 0 0,0 0 15,22 0-15,-22 0 0,0 0 16,22 0-16,-43 0 0,21 0 0,1 0 16,-22 21-16</inkml:trace>
  <inkml:trace contextRef="#ctx0" brushRef="#br0" timeOffset="39131.56">10858 6922 0,'-42'-22'0,"84"44"0,-105-44 15,42 22-15,0 0 0,-1-21 0,1 21 16,0 0 15,42 0 0,0 0-31,1 21 0,20-21 16,0 22-16,1-22 0,20 0 16,22 21-16,-1-21 0,1 0 15,0 0-15,21 0 0,-1 0 0,22 0 16,0 0-16,0 0 0,22 0 0,-22 0 15,21 0-15,21 0 0,0 0 0,1 0 16,-1 0-16,22-21 0,-22 21 16,0-22-16,1 22 0,-1-21 0,0 21 15,1 0-15,-1 0 0,-21 0 0,0 0 16,0 0-16,1 0 0,-1 0 0,-21 0 16,-21 0-16,21 0 0,-43 0 0,22 0 15,-42 0-15,20 0 0,-20 0 16,-22 0-16,0 0 0,1 0 15,-1 0-15,-21 0 0,0 0 0,1 0 16,-44-21 31,1 21-31,0 0-1,0 0 1,0-21-1</inkml:trace>
  <inkml:trace contextRef="#ctx0" brushRef="#br0" timeOffset="39273.47">15938 6837 0,'-21'0'16,"0"0"-16,0 0 46,0-21-46,0 0 16</inkml:trace>
  <inkml:trace contextRef="#ctx0" brushRef="#br0" timeOffset="53521.8">10223 8509 0,'0'21'0,"0"0"15,22-21 1,-1 0 15,0 0-31,0 0 0,0 0 16,0-21-16,1 21 0,-1-21 16,0 21-16,0-21 0,0 0 0,0 21 15,1-21-15,-1-1 0,21 1 0,-21 0 0,0 0 16,1 0-16,-1 0 15,0-1-15,-21 1 0,0 0 0,0 0 16,0 0-16,0 0 0,0-1 0,0 1 16,0 0-16,-21 0 0,0 21 0,-1-21 15,1 21-15,0 0 0,0-21 16,0 21-16,0 0 0,-1 0 0,1 0 16,-21 0-16,21 21 0,0 0 15,-1 0-15,1 0 0,0 0 0,0 1 0,-21 20 16,20-21-16,1 21 15,0-20-15,0 20 0,0-21 0,0 21 16,-1-20-16,22-1 0,0 21 0,0-21 16,0 0-16,0 22 0,0-22 0,0 0 15,0 0-15,0 0 0,0 1 16,0-1-16,22 0 0,-1-21 0,0 21 16,0 0-16,-21 0 0,42-21 0,-20 22 15,-1-1-15,0 0 0,0-21 0,0 21 16,0 0-16,1 0 0,-1-21 15,0 22-15,0-1 0,-21 0 0,0 0 16,21 0-16,-21 0 0,0 1 0,0-1 16,0 0-16,0 0 15,-21 0-15,0 0 0,0 1 0,-22-1 16,22-21-16,-21 21 0,21-21 16,-22 0-16,1 21 0,0-21 0,-1 0 15,1 0-15,0 0 0,-1 0 0,1-21 16,0 21-16,-1-21 0,1 0 0,21-1 15,-21 1-15,20 0 0,1 0 0,-21-21 16,21 20-16,0-20 0,-1 21 16,1-21-16,0 20 0,21-20 0,0 21 15,-21 0-15,21 0 0,0-1 0,0 1 16,0 0 0,21 21-1,0 0-15,0 0 16,22 0-16,-22 0 0,0 0 0,21 21 15,-20-21-15,20 0 0,-21 0 16,21 21-16</inkml:trace>
  <inkml:trace contextRef="#ctx0" brushRef="#br0" timeOffset="54771.18">11007 8996 0,'0'0'0,"0"-21"16,21 0-16,-21-1 0,21 22 16,-21-21-16,0 0 0,0-21 0,0 21 15,0-1-15,0 1 0,0-21 16,0 21-16,0 0 0,0-1 0,0 1 15,-21 21-15,0-21 0,-1 21 16,1 0-16,0 0 0,-21 0 0,21 21 16,-1-21-16,-20 21 15,21 22-15,-21-22 0,-1 21 0,22 1 16,-21-1-16,21 0 0,-22 1 16,22-22-16,0 21 0,0 0 0,21-20 0,0 20 15,-21-21-15,21 0 0,0 0 0,0 1 16,21-22-1,0 0-15,0 0 0,21 0 16,-20 0-16,-1-22 0,21 1 0,-21 0 16,22 0-16,-1 0 0,-21 0 0,21-1 15,-20 1-15,-1-21 0,0 21 16,21 0-16,-42-22 0,21 22 16,1 0-16,-22-21 0,0 20 0,0 1 15,0 0-15,0 42 31,0 0-31,0 1 16,0-1-16,0 0 0,-22 21 0,22-21 16,0 1-16,0 20 0,0-21 0,0 0 15,0 0-15,0 1 0,0-1 0,22-21 16,-1 21-16,0 0 0,0-21 16,0 0-16,0 0 0,1 0 0,-1 0 15,0 0-15,0 0 0,0 0 0,0-21 16,1 21-16,-1-21 0,0 0 15,-21-1-15,21 1 0,0 0 0,-21 0 16,0 0-16,0 0 0,0-1 16,0 1-16,0 0 0,0 0 0,0 0 15,0 0-15,0-1 0,0 44 32,0-1-32,0 0 15,0 0-15,0 0 0,0 0 0,0 1 16,0-1-16,-21 0 0,21 0 0,0 0 15,-21 0-15,21 1 0,0-1 16,0 0-16,0 0 16,0-42 15,0 0-15,0 0-16,0-1 0,0 1 15,0 0-15,0 0 0,0 0 0,0 0 16,0-1-16,0-20 0,21 21 15,0 0-15,0 0 0,-21-1 16,22 22-16,-1 0 0,0 0 0,0 0 16,0 0-16,-21 22 0,21-22 15,-21 21-15,22 0 0,-22 0 16,21 0-16,-21 0 0,0 1 0,0-1 16,0 0-16,0 0 0,0 0 15,0 0-15,0 1 0,0-1 16,0-42 31,0-1-47,0 1 0,0 0 15,0 0-15,0 0 0,0 0 0,0-1 16,0-20-16,21 21 0,0 0 0,0-22 16,-21 22-16,21 0 0,1 21 15,-1-21-15,0 21 0,0 0 0,0 0 0,0 0 16,1 0-16,-1 0 15,0 21-15,21 0 0,-21 0 0,1 1 16,-1-1-16,0 0 0,-21 0 0,0 0 16,0 0-16,0 22 0,0-22 0,0 0 15,0 0-15,0 0 0,-21 1 16,0-1-16,-1-21 16,22 21-16,-21-21 15,21-21 16,21 0-31,1-1 16,-1 1-16</inkml:trace>
  <inkml:trace contextRef="#ctx0" brushRef="#br0" timeOffset="55125.98">12213 8700 0,'0'0'0,"0"21"31,-21 0-31,21 0 0,0 0 16,0 0-16,0 22 0,0-22 0,-21 21 15,21 1-15,-21-1 0,21 0 0,-22 1 16,22-1-16,0 0 0,0 1 0,-21-1 16,0 21-16,21-20 0,-21-1 15,21 22-15,0-22 0,-21 21 16,0-20-16,21 20 0,0-20 0,0 20 15,-22-21-15,22 1 0,-21-1 0,21 0 16,-21 1-16,21-1 0,0-21 0,0 22 16,-21-22-16,21 0 0,0 0 0,-21 0 15,21-42 17,0 0-32,0-21 15,0 20-15,0 1 0,0-21 16,21 0-16,-21-1 0,21 1 0,-21-22 15</inkml:trace>
  <inkml:trace contextRef="#ctx0" brushRef="#br0" timeOffset="55431.32">12023 9017 0,'0'-42'0,"0"84"0,21-127 16,-21 64-16,0 0 0,0-21 0,21 21 15,-21-1-15,21 1 0,-21 0 16,21 0-16,0 0 0,1 0 0,-1 21 15,0-22-15,0 22 0,0 0 0,0 0 16,1 0-16,-1 0 0,0 0 16,0 22-16,0-1 0,0 0 0,1 21 15,-22-21-15,0 22 0,0-1 0,0-21 16,0 22-16,-22-1 0,1-21 16,0 21-16,0-20 0,-21-1 0,20 21 15,1-42-15,0 21 0,0 0 0,0 1 16,0-22-16,-1 0 0,1 0 15,21-22 17,0 1-32,21 0 0,-21 0 0,22 0 15,-22 0-15,21-1 0</inkml:trace>
  <inkml:trace contextRef="#ctx0" brushRef="#br0" timeOffset="55720.15">12679 8255 0,'0'-21'0,"0"42"0,0-21 15,0 21 1,0 0-16,0 22 0,0-1 0,-21 0 16,-1 1-16,22-1 0,0 0 15,0 1-15,-21-1 0,0 22 0,21-22 16,0 0-16,0 1 0,-21-1 0,21 0 15,-21 1-15,21-1 0,-21-21 16,21 21-16,0-20 0,0-1 0,0 0 16,0 0-16,0 0 0,21-21 31,0 0-31,-21-21 16,21 0-16,0 21 0,0-21 0,1 0 15</inkml:trace>
  <inkml:trace contextRef="#ctx0" brushRef="#br0" timeOffset="56087.18">12869 8890 0,'0'0'0,"21"0"16,1 0-16,-1 0 15,0 0-15,0 0 16,0-21-16,0 21 0,1-21 0,-1 21 15,21-21-15,-21-1 0,0 1 16,1 21-16,-1-21 0,0 0 0,-21 0 16,0 0-16,0-1 0,0 1 0,0 0 15,-21 21 1,0 0-16,-1 0 0,1 0 0,0 21 16,-21 0-16,21 1 15,-1-1-15,-20 0 0,21 0 0,0 21 16,0-20-16,21 20 0,0-21 0,-22 0 15,22 22-15,0-22 0,0 0 0,0 0 16,0 0-16,0 0 0,22 1 16,-1-22-16,0 21 15,0-21-15,0 0 0,0 0 0,1 0 16,20 0-16,-21 0 0,0-21 0,22-1 16,-1 22-16,-21-21 0</inkml:trace>
  <inkml:trace contextRef="#ctx0" brushRef="#br0" timeOffset="56703.83">14711 8446 0,'0'0'0,"-43"0"16,22 0-16,0 0 0,0 0 15,0 0-15,0 0 0,-1 0 0,1 21 16,0-21-16,0 21 0,-21 0 0,20-21 15,1 21-15,0 0 0,0-21 0,0 22 16,21-1-16,-21 0 0,21 0 16,0 0-1,0 0-15,21-21 16,-21 22-16,21-22 0,0 21 0,0-21 16,0 0-16,1 21 0,-1 0 15,0-21-15,0 21 0,0-21 16,-21 21-16,21 1 0,1-22 0,-22 21 15,0 0-15,0 0 0,21-21 0,-21 21 16,0 0-16,0 1 16,0-1-16,-21-21 0,-1 21 15,1-21-15,0 0 0,0 0 16,0 0-16,-22 0 0,22 0 0,0 0 16,0 0-16,0 0 0,0 0 0,-1 0 15,1 0-15,0 0 0,0 0 16,0 0-16,0 0 0,21-21 15,-22 21-15,1 0 0,21-21 16,21 21 15,1 0-15,-22-22-16,42 22 0,-21 0 0,0 0 16</inkml:trace>
  <inkml:trace contextRef="#ctx0" brushRef="#br0" timeOffset="57063.53">15346 8678 0,'21'0'47,"0"0"-47,0 0 16,0 0-1,1 0 1,-1 0-16,0 0 15,0 0 1,0 0-16,0 0 16</inkml:trace>
  <inkml:trace contextRef="#ctx0" brushRef="#br0" timeOffset="57259.24">15282 8848 0,'0'21'16,"-21"0"-16,42-21 31,0 0-31,1 0 16,-1 0-16,0 0 0,0 0 15,0 0-15,0 0 0,1 0 0,-1 0 16,0 0-16,0-21 15</inkml:trace>
  <inkml:trace contextRef="#ctx0" brushRef="#br0" timeOffset="57708.38">15409 8700 0,'21'0'31,"-21"-22"-31,22 22 0,-1 0 0,0 0 16,0 0-16,0 0 15,0 0-15,1 0 0,-1 0 0,0 0 16,0 0-16,0 0 15,-42 0 48,0 0-47</inkml:trace>
  <inkml:trace contextRef="#ctx0" brushRef="#br0" timeOffset="57963.85">15325 8869 0,'0'0'0,"-22"0"0,22 21 0,22-21 31,-1 0-15,0 0-16,0 0 0,0 0 15,0 0-15,1 0 0,-1 0 16,0 0-16,0 0 16,0 0-16,-42 0 47,0 0-47,0 0 0</inkml:trace>
  <inkml:trace contextRef="#ctx0" brushRef="#br0" timeOffset="60015.19">17251 8043 0,'21'-21'0,"-42"42"0,63-63 0,-21 21 16,0 21-16,1-21 0,-22 0 0,21-1 16,0 22-16,-21-21 0,0 0 15,-21 21 17,-22 0-32,22 0 0,-21 21 0,21 22 15,-22-22-15,1 21 0,0 0 0,-1 1 16,1 20-16,0 1 0,-1-1 15,1 1-15,21-22 0,-21 22 0,20-1 16,1 22-16,0-22 0,0 1 0,0-1 16,21 1-16,0-1 0,0 1 0,-21-22 15,21 22-15,0-22 0,0 0 0,0 1 16,0-1-16,0 0 0,21 1 0,0-22 16,-21 21-16,21-21 0,0 0 15,0-21-15,22 22 0,-22-22 16,21 0-16,1 0 0,20 0 0,-21-22 15,1 1-15,20 0 0,-20 0 0,-1 0 16</inkml:trace>
  <inkml:trace contextRef="#ctx0" brushRef="#br0" timeOffset="60467.94">18076 8297 0,'0'0'0,"0"-21"0,0 0 15,0 0-15,-42 0 16,21 21-16,0 0 0,-1 0 16,-20 0-16,21 0 0,0 21 0,-22 0 15,22 0-15,-21 0 0,21 1 0,-22 20 16,22-21-16,0 21 0,0-20 0,0-1 16,0 21-16,21-21 0,0 0 15,0 1-15,0-1 0,0 0 0,0 0 16,0 0-16,21 0 0,0 1 0,0-1 15,0 0-15,0-21 0,1 21 0,-1 0 16,0 0-16,0-21 0,0 22 16,0-1-16,1 0 0,-1 0 0,-21 0 0,0 0 15,0 1 1,0-1-16,0 0 0,0 0 16,0 0-16,-21-21 0,-1 21 0,-20-21 15,21 0-15,-21 22 0,20-22 0,-20 0 16,21 0-16,-21 0 0,20 0 0,-20 0 15,21 0-15,0 0 0,0-22 0,-1 22 16,1 0-16,21-21 0,0 0 16,-21 21-16,21-21 0,0 0 15,21 21 1,0 0-16,1 0 0,-1-21 0,0-1 16,21 22-16,-21-21 0,1 21 15</inkml:trace>
  <inkml:trace contextRef="#ctx0" brushRef="#br0" timeOffset="61583.3">18436 8657 0,'0'-21'0,"0"42"0,0-63 15,0 21-15,0 0 0,-21 21 16,0 0-16,0-22 0,-1 22 15,1 0-15,0 0 0,0 22 0,0-22 16,0 21-16,-1 0 16,1 21-16,0-21 0,0 1 0,0 20 15,0-21-15,-1 21 0,22-20 0,0 20 16,0-21-16,0 0 0,0 0 0,0 1 16,0-1-16,0 0 0,22-21 15,-1 0-15,0 0 0,0 0 16,0 0-16,0-21 0,1 21 15,20-21-15,-21-1 0,0 1 0,0 0 16,1 0-16,-1-21 0,-21 20 16,21 1-16,-21 0 0,21-21 0,-21 21 15,0-1-15,21 1 0,-21 0 0,0 42 47,0 0-47,-21 1 0,21 20 16,-21-21-16,21 0 0,0 0 0,0 1 15,0-1-15,0 0 0,0 0 0,0 0 16,0 0-16,21 1 0,0-22 16,0 21-16,1-21 0,-1 0 15,0 0-15,0 0 0,0 0 0,0-21 16,1-1-16,-1 1 0,0 21 16,0-21-16,0 0 0,-21 0 0,0 0 0,21-1 15,-21 1-15,22-21 0,-22 21 16,0 0-16,0-1 0,0 44 47,0-1-47,0 0 0,0 0 15,0 0-15,-22 0 0,22 1 0,-21-1 16,21 0-16,0 0 0,0 0 0,0 0 16,-21-21-16,21 22 15,0-44 16,0 1-15,0 0-16,0 0 0,0 0 16,0 0-16,0-1 0,0 1 15,0 0-15,21-21 0,-21 21 0,21-1 16,-21 1-16,22 0 0,-1 0 0,0 0 16,0 21-16,0 0 15,0 0-15,1 0 0,-1 0 16,0 21-16,-21 0 0,21 0 15,-21 0-15,21 1 0,-21-1 0,0 0 16,0 0-16,0 0 0,0 22 16,0-22-16,0 0 0,0 0 15,0 0-15,0 0 16,0-42 15,0 0-31,0 0 0,0 0 16,0 0-16,0-1 0,21 1 0,-21 0 15,22 0-15,-1 0 0,0 0 0,0-1 16,0 1-16,0 0 0,1 21 16,-1-21-16,0 21 0,0 0 15,0 21-15,-21 0 16,21-21-16,-21 21 0,22 1 0,-22-1 16,0 0-16,0 0 0,0 0 15,0 0-15,0 1 0,0-1 0,0 0 16,0 0-16,0 0 0,0 0 15,0 1 1,21-22 15,-21-22-31,21 22 0,-21-21 16,21 0-16,0 0 0,0 0 0,1 21 16,-1-21-16</inkml:trace>
  <inkml:trace contextRef="#ctx0" brushRef="#br0" timeOffset="61919.62">19643 8530 0,'-22'21'16,"22"1"0,0-1-16,0 21 0,0-21 15,0 22-15,0-1 0,0 0 0,0 1 16,0-1-16,-21 0 0,21 22 0,0-22 15,-21 0-15,0 1 0,21 20 0,-21-20 16,0-1-16,-1 0 0,22 1 0,-21 20 16,0-21-16,0 1 0,0 20 15,0-20-15,-1-1 0,1 0 0,0 1 16,0-1-16,21 0 0,0 1 0,-21-22 16,21 21-16,-21-21 0,21 0 15,0 1-15,-22-1 0,44-21 31,-1-21-31,0-1 16,-21 1-16,21 0 0,0-21 0,0-1 16,1 1-16,-1 0 0,0-1 0</inkml:trace>
  <inkml:trace contextRef="#ctx0" brushRef="#br0" timeOffset="62241.02">19621 8742 0,'0'0'0,"0"-21"0,22 0 0,-22-1 16,0 1-16,0 0 0,21 0 16,0 21-16,0-21 0,0 0 15,0 21-15,1 0 0,-1-22 0,0 22 16,0 0-16,0 0 0,0 0 0,1 0 16,-1 22-16,0-1 0,-21 0 15,21 21-15,-21-21 0,0 1 0,0 20 16,0-21-16,0 21 0,0-20 15,-21 20-15,0-21 0,21 0 16,-21 22-16,-1-22 0,-20-21 0,21 21 16,0 0-16,0 0 0,-1-21 0,1 0 15,0 0-15,21-21 32,21 0-17,0 0-15,-21 0 0,22-1 16,-1-20-16</inkml:trace>
  <inkml:trace contextRef="#ctx0" brushRef="#br0" timeOffset="62544.85">20447 8086 0,'0'0'0,"0"-21"0,-21 42 31,21 21-31,-21-21 16,21 22-16,0-1 0,-22 0 0,22 1 16,0-1-16,-21 0 0,21 1 0,0 20 15,0-21-15,0 1 0,-21-1 0,21 0 16,0 1-16,0-1 0,0 0 0,0 1 16,0-22-16,0 0 0,0 0 0,0 0 15,0 1-15,0-1 16,0 0-16,21-42 31,0 21-31,1-21 0,-1-1 16,0-20-16,0 21 0,0 0 0</inkml:trace>
  <inkml:trace contextRef="#ctx0" brushRef="#br0" timeOffset="62911.64">20574 8721 0,'21'0'31,"0"21"-31,0-21 0,1 0 16,-1 0-16,0 0 0,0 0 15,0-21-15,0 21 0,1 0 16,-1-21-16,0-1 0,0 1 16,-21 0-16,0 0 0,0 0 15,0 0 1,-21 21-1,0 0-15,0 0 0,-1 21 0,1-21 16,0 21-16,0 0 16,0 0-16,0 0 0,-1 1 0,22-1 0,0 0 15,-21 0-15,21 0 0,0 0 0,-21 1 16,21-1-16,0 0 0,0 0 16,0 0-16,21 0 15,0-21-15,1 0 16,-1 0-16,0 0 0,0 0 0,0 0 15,0 0-15,1-21 0,-1 21 0,0-21 16,0 0-16,0 0 0,0 21 0,22-21 16,-22-1-16</inkml:trace>
  <inkml:trace contextRef="#ctx0" brushRef="#br0" timeOffset="63368.06">21082 7938 0,'0'0'0,"0"-22"0,-21-20 15,0 42-15,21-21 16,0 0 0,21 21-16,0 0 0,0 0 15,0 0-15,0 0 0,1 21 0,-1 0 16,0 0-16,0 0 0,0 1 15,0 20-15,1 0 0,20 1 16,-42-1-16,21 21 0,0-20 0,0 20 16,1-20-16,-1 20 0,-21-21 0,0 1 15,0-1-15,0 22 0,0-22 0,0 0 16,0 1-16,-21-1 0,-1 0 0,1 1 16,0-1-16,0-21 0,0 21 15,-22-20-15,22 20 0,-21-21 0,21 0 16,-22 0-16,22 1 0,0-1 0,-21 0 15,21 0-15,-1 0 0,1 0 16,0-21-16,0 22 0,21-1 31,0-42 16,0-1-47,0 1 16,0 0-16,0 0 0</inkml:trace>
  <inkml:trace contextRef="#ctx0" brushRef="#br0" timeOffset="64875.84">13991 4445 0,'21'0'31,"0"0"32,1 0-16,-1 0-16,-21 21-16,0-42 48,0 0-47,0 42 46,0 0-46,0 0-1,21 1-15,0-22 16,-21-22 46,-21 22 1,0 0-47,0 0 15</inkml:trace>
  <inkml:trace contextRef="#ctx0" brushRef="#br0" timeOffset="65528.23">13758 4530 0,'0'0'0,"21"0"31,1 0-31,-1 0 0,0 0 16,0 0-16,21 0 0,1 0 0,-1-21 16,0 21-16,22 0 0,-22 0 15,22-22-15,-22 22 0,22 0 0,-1 0 16,-21-21-16,1 21 0,20 0 0,-42 0 16,22 0-16,-22 0 0,0 0 15,0 0-15,-42 0 16,-21 21-16,21-21 15,-22 0-15,1 22 0,0-22 16,-1 0-16,1 0 0,0 21 16,-22-21-16,22 0 0,-1 0 0,1 0 15,0 21-15,-22-21 0,22 0 0,21 0 16,-22 0-16,1 0 0,21 0 0,0 0 16,0 0-16,-1 0 0,1 0 15,42 0 1,22 0-1,-22 0-15,21 0 0,-21 0 16,22 0-16,20 0 0,-20 0 0,-1 0 16,21 0-16,-20 0 0,-1-21 0,0 21 15,1 0-15,-1 0 0,-21 0 16,0 0-16,1 0 0,-44 0 31,1 0-31,-21 21 0,21-21 16,-22 0-16,1 0 0,0 0 0,21 0 15,-22 0-15,1 0 0,21 0 16,0 0-16,-22 0 0,22 0 0,0 0 16,0 0-16,42 0 31,0 0-31,0 0 0,0 0 16,22 0-16,-1 0 0,0 0 15,1 0-15,-1 0 0,0 0 0,1 0 16,-22 0-16,21 0 0,1 0 15,-22 0-15,0 0 0,0 0 0,-21 21 16</inkml:trace>
  <inkml:trace contextRef="#ctx0" brushRef="#br0" timeOffset="65753.61">14033 4678 0,'0'0'0,"-21"0"0,42 0 47,22 0-47,-22 0 0,21 0 16,1 0-16,-1-21 0,0 21 15,22 0-15,-22 0 0,0-21 16,1 21-16,-1 0 0,-21 0 0,22 0 16,-22 0-16,-21 21 15,0 0 16</inkml:trace>
  <inkml:trace contextRef="#ctx0" brushRef="#br0" timeOffset="67384.27">22754 8700 0,'0'0'0,"0"-22"0,-21 22 0,0-21 15,0 0-15,21 0 0,-22 21 16,1-21-16,0 21 0,21-21 0,-21-1 16,0 22-16,0-21 0,-1 21 15,1-21-15,0 21 0,0 0 16,0 0-16,0 0 0,-1 0 0,1 0 16,0 0-16,0 0 0,0 0 0,0 0 15,-1 0-15,1 0 0,0 21 16,0-21-16,21 21 0,-21 1 0,0-1 15,-1 0-15,22 0 0,0 21 0,-21-20 16,0 20-16,21-21 0,0 21 0,-21 1 16,21-22-16,0 21 0,0-21 15,0 1-15,0-1 0,0 0 0,0 0 16,21 0-16,0 0 0,0-21 16,1 22-16,-1-22 15,0 0-15,0 0 0,0 0 16,0 0-16,1 0 0,-1-22 0,0 1 15,0 0-15,21 0 0,-20 0 0,-1 0 16,21-1-16,-21 1 0,22-21 16,-22 21-16,0-22 0,21 1 0,-21 21 15,1-21-15,-1-1 0,21 1 0,-21 0 16,0-1-16,-21 1 0,22 0 0,-1-1 16,-21 1-16,0 0 0,0-1 15,21 1-15,-21 21 0,0-22 0,0 1 16,0 21-16,0 0 0,0 0 0,0-1 15,0 1-15,0 0 16,-21 42 0,21 0-1,-21 22-15,-1-22 16,1 21-16,21 1 0,0-1 0,-21 0 16,0 1-16,0-1 0,21 21 0,0-20 15,0-1-15,0 0 0,0 1 0,0 20 16,0-20-16,0-1 0,0 0 15,0-21-15,21 22 0,0-22 0,0 21 16,0-21-16,1 1 0,-1-1 0,0 0 16,0-21-16,0 21 0,0-21 15,1 0-15,-1 0 0,0 0 16,0 0-16,0 0 0,0 0 0,1-21 16,-1 21-16,0-21 0,-21 0 0,21 21 15,0-22-15,-21 1 0,21 0 0,1 0 16,-22 0-16,0-22 0,21 22 15,0 0-15,-21 0 0</inkml:trace>
  <inkml:trace contextRef="#ctx0" brushRef="#br0" timeOffset="68119.41">23897 8424 0,'0'-21'15,"0"0"1,0 0-1,0 0 1,0 42 62,-21 0-78,21 0 16,0 0-16,-21-21 0</inkml:trace>
  <inkml:trace contextRef="#ctx0" brushRef="#br0" timeOffset="68341.32">23834 8805 0,'0'0'0,"0"22"15,0-1-15,0 0 16,0 0-16,0 0 0,21-21 15,-21 21-15,0 1 0,0-1 0,0 0 16,0 0-16,0 0 0,0 0 16,0 22-16,0-22 0,-21 0 15,-1 0-15,-20 22 0,0-22 0,-22 21 16,1-21-16,-1 22 0,1-22 0,-1 21 16,-20-21-16,-1 22 0,0-22 0</inkml:trace>
  <inkml:trace contextRef="#ctx0" brushRef="#br0" timeOffset="80451.83">14033 4657 0,'-21'0'0,"0"0"15,0 0-15,0-21 16,0 21-16,-1 0 0,1 0 16,0 0-16,0 0 0,0 0 15,0 0-15,-1 0 16,1 0-16,0 0 0,0 0 15,0 0-15,0 0 16,42 0 47,0 0-63,0 0 15,0 0-15,0 0 0,1 0 16,20 0-16,0-22 0,1 22 0,-1 0 15,0 0-15,1 0 0,-1 0 0,21-21 16,-20 21-16,-1 0 0,0 0 0,1 0 16,-1 0-16,-21 0 0,22-21 15,-22 21-15,0 0 0,0 0 16,0 0-16,0 0 0,1 0 0,-1 0 16,-42 0 77,-1 0-93,1 0 16,0 0-16,0 0 0</inkml:trace>
  <inkml:trace contextRef="#ctx0" brushRef="#br0" timeOffset="80895.83">13801 4445 0,'-22'0'16,"1"21"-1,21 0-15,21-21 32,1 0-32,-1 0 0,0 0 15,21 0-15,-21 0 0,22 0 16,-1 0-16,-21 0 0,22 0 0,-1 0 15,0 0-15,1 0 0,-1 0 0,0 0 16,-21 0-16,22-21 0,-1 21 0,-21 0 16,22 0-16,-22 0 0,0 0 15,0 0-15,0 0 16,-42 0 31,0 0-47,0 0 0,21 21 15,-21-21-15,-1 0 0,1 22 0,0-22 16,0 0-16</inkml:trace>
  <inkml:trace contextRef="#ctx0" brushRef="#br0" timeOffset="81160.67">13885 4699 0,'0'21'16,"21"-21"15,1 0-31,-1 0 16,21 0-16,-21 0 0,0 0 0,22 0 15,-22 0-15,21-21 0,-21 21 0,22 0 16,-22 0-16,0 0 0,21 0 0,-20 0 16,-1-21-16,0 21 15,-42 0 48</inkml:trace>
  <inkml:trace contextRef="#ctx0" brushRef="#br0" timeOffset="84147.46">16679 4551 0,'-21'0'32,"21"-21"-1,0 42 31,0 0-46,0 0-16,0 0 16,0 1-1,21-1-15,0 0 16,-21 0-16,0 0 0,22-21 15,-1 21-15,-21 1 0,21-1 16,0 0-16,0-21 16,-21 21-16,21 0 0,1-21 0,-1 0 15,0 21-15,-21 1 0,21-22 16,0 0-16,0 21 0,1-21 16,-1 0-16,0 21 15,0-21-15,0 0 0,0 0 0,1 0 16,-1 21-16,0-21 15,21 0-15,-21 0 0,1 0 0,-1 0 16,0 0-16,0 0 0,0 0 16,0 0-16,22 0 0,-22-21 0,0 21 15,0-21-15,0 21 0,1 0 0,-1-21 16,0 21-16,0 0 0,0-22 0,0 22 16,1-21-16,-1 21 15,0 0-15,0-21 0,0 0 16,0 21-16,1-21 0,-1 21 0,0 0 15,0-21-15,0 21 0,0-22 16,1 22-16,-1 0 0,0-21 16,0 0-16,0 21 0,0 0 0,1 0 15,-22-21-15,21 21 0,0 0 16,0 0-16,0-21 0,0 21 0,1 0 16,-1 0-16,0-21 0,0 21 15,0-22-15,0 22 0,1 0 0,-1 0 16,0 0-16,0-21 0,0 21 0,0 0 15,1 0-15,-1 0 0,0-21 0,21 21 16,-21 0-16,1 0 0,-1 0 16,0-21-16,0 21 0,0 0 0,0 0 15,1 0-15,-1-21 0,0 21 16,0 0-16,0 0 0,0 0 0,1 0 0,-1-21 16,0 21-16,0 0 15,0 0-15,0 0 0,1 0 0,-1 0 16,0 0-16,0 0 0,0 0 0,0 0 15,1 0-15,-1 0 0,0 0 16,0 0-16,0 0 0,0 0 16,1 0-16,-1 0 0,0 0 15,0 0-15,0 0 0,0 0 16,1 0-16,-1 0 0,0 0 16,0 0-16,0 0 0,0 0 15,1 0-15,-22 21 0,21-21 0,0 0 16,0 0-16,0 0 0,0 21 15,1-21-15,-1 0 16,-21 21-16,21-21 0,0 21 16,0-21-16,-21 21 15,21-21-15,-21 22 0,22-22 16,-1 0-16,-21 21 0,21 0 16,0-21-16,-21 21 15,21-21-15,-21 21 16,21-21-16,-21 21 15,22 1 1,-1-22 0,-21 21-1,21-21 79,-21-21-78,0-1-1,21 22 17,-21-21-32,21 21 15,-21-21 1,21 21-1,1 0-15,-22-21 16,21 21-16,0 0 16,0-21-16,0 21 15,0 0-15,-21-21 16,22 21-16,-1-22 0,0 22 16,0 0-16,0 0 0,0 0 15,1-21-15,-1 21 16,0 0-16,0 0 0,0 0 15,0 0-15,1 0 0,-1 0 16,0 0-16,-21-21 0,21 21 16,0 0-16,0 0 0,1 0 0,-1 0 15,0 0-15,0 0 0,0 0 16,0 0-16,1 0 0,-1 0 16,0 0-16,0 0 0,0 0 0,0 0 15,1 0-15,-1 0 0,0 0 16,0 0-16,0 0 0,0 0 0,1 0 15,-1 0-15,0 0 0,0 0 16,0 0-16,0 0 16,1 0-16,-1 0 0,-21 21 0,21-21 15,0 0-15,0 0 0,0 0 16,1 0-16,-1 0 16,0 0-16,0 0 0,0 0 15,-21 21-15,21-21 0,1 0 16,-1 0-16,0 0 0,0 0 15,0 0-15,0 22 16,1-22-16,-1 0 16,0 0-16,0 0 15,0 0-15,0 0 16,-21 21-16,22-21 0,-1 0 16,0 0-1,0 0-15,0 0 16,0 0-16,1 21 15,-1-21-15,0 0 16,0 0-16,0 0 16,0 0-16,1 0 0,-1 0 15,0 0-15,0 0 0,0 21 16,0-21-16,1 0 0,-1 0 16,0 0-16,0 0 0,0 0 15,0 0-15,1 0 16,-1 0-16,0 0 0,0 0 15,0 21-15,0-21 16,1 0-16,-1 0 16,0 0-16,0 0 15,0 0 1,0 0-16,1 0 16,-1 0-16,0 0 15,0 0-15,0 0 0,0 0 16,1 0-1,-1-21 1,0 21 0,0 0-16,-21-21 15,21 21-15,0 0 16,1 0 0,-1-21-16,0 21 31,0 0-16,-21-21-15,21 21 16,0 0 0,-21-22-1,22 22-15,-1 0 16,-21-21-16,21 21 16,-21-21-16,21 21 0,-21-21 15,21 21 1,-42 0 93,0 0-93,0-21-1,0 21-15,21-21 16</inkml:trace>
  <inkml:trace contextRef="#ctx0" brushRef="#br0" timeOffset="88633.16">19008 3069 0,'0'21'32,"0"-42"30,21 21-62,-21-21 0,0 0 16,0 0-1,21 21-15,-21-21 0,0-1 16,0 1-16,0 0 16,0 0-1,0 0-15,0 0 0,0-1 16,0 1-16,0 0 0,0 0 16,0 0-1,0 0-15,0-1 0,0 1 16,0 0-16,0 0 15,0 0-15,0 0 16,0-1-16,0 1 16,0 0-16,0 0 0,0 0 15,0 0-15,0-1 16,0 1-16,0 0 0,0 0 16,0 0-16,0 0 15,0-1-15,0 1 16,0 0-16,-21 0 15,21 0 1,-21 0-16,21-1 16,0 1-16,0 0 15,0 0-15,-22 0 16,22 0-16,-21-1 16,21 1-1,0 0-15,-21 0 0,0 0 16,21 0-16,-21 21 0,21-22 15,0 1-15,-21 0 16,21 0-16,0 0 0,-22 21 16,22-21-16,-21 21 0,0-22 0,21 1 15,-21 21-15,21-21 16,-21 21-16,21-21 0,-21 21 0,-1-21 16,22 0-16,-21 21 0,21-22 15,-21 22-15,0-21 0,21 0 16,-21 21-16,0-21 15,-1 21-15,22-21 0,-21 21 16,21-21-16,-21 21 0,0 0 16,0-22-16,0 22 15,21-21 1,-22 21-16,1 0 0,21-21 16,-21 21-16,0 0 15,21-21 1,-21 21-16,0 0 0,21-21 15,-22 21-15,1 0 0,0 0 0,0 0 16,0 0-16,0-21 0,-1 21 16,1 0-16,0-22 0,0 22 15,0 0-15,0 0 16,-1-21-16,1 21 0,0 0 16,0 0-16,0 0 0,0 0 15,-1 0-15,1 0 16,0 0-16,0 0 0,0 0 15,0 0-15,-1 0 0,1 0 16,0 0-16,0 0 16,0 0-16,0 0 0,-1 0 15,1 0-15,0 0 0,0 0 16,0 0-16,0 0 16,-1 0-16,1 0 0,0 0 15,0 0-15,0 0 0,0 0 0,-1 0 16,1 0-16,0 0 15,0 0-15,-21 21 0,20-21 0,1 0 16,0 0-16,0 0 0,0 22 16,0-22-16,-1 0 0,1 0 15,0 0-15,0 21 0,0-21 16,0 0-16,-1 21 0,1-21 16,0 0-16,0 21 15,0-21-15,0 0 0,-1 0 16,22 21-16,-21-21 0,0 21 15,0-21-15,21 22 16,-21-22-16,0 0 0,-1 21 16,22 0-16,-21-21 15,21 21-15,-21-21 0,0 0 0,0 21 16,0 0-16,-1-21 0,1 0 16,0 22-16,0-22 15,0 21-15,21 0 0,-21-21 0,-1 0 16,1 21-16,0-21 15,0 21-15,0-21 0,0 21 16,-1-21-16,22 22 0,-21-22 16,0 21-16,0-21 0,0 0 15,0 21-15,-1-21 0,22 21 0,-21-21 16,0 21-16,0-21 0,21 21 0,-21-21 16,0 22-16,-1-22 0,22 21 15,-21-21-15,0 21 0,0 0 16,0-21-16,0 21 0,-1 0 15,1-21-15,0 22 0,0-1 16,0 0-16,21 0 16,-21-21-16,-1 0 15,22 21-15,-21 0 0,21 1 16,-21-22-16,21 21 0,-21-21 16,21 21-16,-21-21 0,0 21 15,21 0-15,-22-21 16,1 21-16,0-21 0,21 22 0,-21-1 15,0-21-15,21 21 0,-21 0 16,-1-21-16,1 21 16,0 0-16,0 1 15,0-1-15,0 0 16,21 0-16,-22-21 16,1 21-16,0 0 0,0 1 15,0-1-15,0-21 0,-1 21 16,22 0-16,-21-21 15,21 21-15,-21-21 0,0 21 16,0 1 0,0-22-16,21 21 15,0 0-15,-22-21 16,22 21-16,-21-21 0,21 21 16,0 0-1,-21-21-15,0 22 0,0-1 31,0-21-31,-1 21 16,22 0-16,-21-21 16,0 0-16,0 21 0,0 0 15,0-21 1,-1 22-16,22-1 16,-21-21-16,0 21 15,21 0 1,-21-21-1,21 21 1,-21-21-16,21 21 16,0 1-1,-21-22 1,21 21 0,-22 0-16,22 0 15,0 0 1,-21-21-16,0 21 15,21 1 1,-21-1-16,0-21 16,21 21-1,-21-21 17,21 21-32,0-42 125,0 0-110,0 0 1,0-1-16,0 1 15,21 0-15,-21 0 16,0 0-16,0 0 0,21-1 16,-21 1-16,0 0 0,21 0 15,-21 0-15,0 0 0,0-1 16,0 1-16,0 0 0,0 0 16,0 0-16,0 0 0,0-1 15,21 22 16,-21-21-31,0 42 32,0 1-17,0-1-15,0 0 16,0 0-16,0 0 0,0 0 16,0 1-16,0-1 15,0 0-15,0 0 0,0 0 16,0 0-16,0 1 0,-21-22 15,21 21-15,-21 0 0,21 0 16,0 0-16,-21 0 16,21 1-16,-21-1 15,21 0-15,0 0 32,21-42 46,0 21-78,0 0 0,-21-21 15,21 21-15,0 0 0,1 0 16,-1 0-16,0 0 0,0-21 0,21 21 16,-20 0-16,-1 0 0,0 0 15,21 0-15,-21 0 0,1 0 16,-1 0-16,0 0 0,0 0 0,0 0 15,0 0-15,1 0 0,-22 21 16,21-21-16,0 0 16,-21 21 46,-21-21-46,0 0-16,-1 0 15</inkml:trace>
  <inkml:trace contextRef="#ctx0" brushRef="#br0" timeOffset="92641.16">14245 4678 0,'0'-21'16,"-21"21"46,0 0-30,0 0-32,21 21 15,0 0 1,0 0-1,0 0-15,0 1 16,0-1-16,0 0 16,0 0-16,0 0 15,0 0-15,0 1 0,0-1 16,0 0-16,0 0 0,0 0 16,21-21-16,-21 21 15,0 1-15,21-22 0,-21 21 16,21-21-16,-21 21 0,21 0 15,0 0-15,1-21 16,-22 21-16,21 1 16,0-22-16,0 21 15,0-21-15,0 21 16,1-21-16,-22 21 0,21-21 0,0 0 16,0 21-16,0-21 15,0 0-15,1 0 0,-1 21 16,0-21-16,0 0 0,0 0 0,0 22 15,1-22-15,-1 0 0,0 21 0,21-21 16,-21 0-16,22 21 0,-22 0 16,21-21-16,-21 0 0,22 21 0,-22-21 15,21 0-15,1 0 0,-1 21 0,0-21 16,1 0-16,-1 0 0,0 22 0,-21-22 16,22 0-16,-1 0 15,0 21-15,1-21 0,-1 0 0,0 0 16,-20 0-16,20 0 0,0 21 0,1-21 15,-1 0-15,0 0 0,1 0 0,-22 0 16,21 0-16,0 0 0,-20 0 0,20 0 16,-21 21-16,21-21 0,-20 0 15,20 0-15,-21 0 0,0 0 0,22 0 16,-22 0-16,0 0 0,21 0 0,-21 0 16,22 0-16,-1 0 0,-21 0 0,22 0 15,-1 0-15,-21 0 0,21 0 16,1 0-16,-22 0 0,21 0 0,-21 0 15,1 0-15,20 0 0,-21 0 16,0 0-16,0 0 0,22 0 0,-22 0 16,0 0-16,0 0 0,0 0 0,22 0 15,-22 0-15,0 0 0,21 0 16,-20 21-16,20-21 0,-21 0 0,21 0 16,1 0-16,-22 0 0,21 0 0,1 0 15,-22 0-15,21 0 0,0 21 0,-20-21 16,20 0-16,0 0 0,-21 0 0,22 22 15,-22-22-15,21 0 0,-21 0 16,22 0-16,-22 0 0,21 21 0,-21-21 16,22 0-16,-22 0 0,21 0 0,-21 0 15,22 0-15,-22 21 0,21-21 16,1 0-16,-22 0 0,21 0 16,-21 0-16,22 0 0,-22 0 0,21 21 15,-21-21-15,22 0 0,-22 0 0,21 0 16,-21 0-16,22 0 0,-22 0 0,21 0 15,-21 0-15,22 0 0,-22 0 16,21 0-16,-21 21 0,0-21 0,22 0 16,-22 0-16,0 0 0,21 0 0,-20 21 15,-1-21-15,0 0 0,0 0 0,0 0 16,0 0-16,1 0 16,20 0-16,-21 22 0,0-22 0,0 0 0,1 0 15,-1 0-15,0 0 0,0 21 16,0-21-16,22 0 0,-22 0 0,0 0 15,0 0-15,0 21 0,0-21 16,1 0-16,-1 0 0,0 0 0,0 21 16,0-21-16,0 0 0,1 0 0,20 0 15,-21 21-15,0-21 0,0 0 0,22 0 16,-22 0-16,0 21 0,0-21 0,0 0 16,22 0-16,-22 22 0,0-22 15,0 0-15,0 0 0,1 21 0,-1-21 16,0 0-16,0 0 0,0 21 0,0-21 15,1 0-15,-1 0 0,0 21 0,0-21 16,0 0-16,0 0 16,1 21-16,-1-21 0,0 0 0,0 0 15,0 21-15,0-21 0,1 22 0,-1-22 16,0 0-16,0 21 0,0-21 16,0 0-16,1 21 0,-1-21 15,0 0-15,0 0 0,0 21 16,0-21-16,1 0 0,-1 0 0,-21 21 15,21-21-15,0 0 0,0 0 0,0 0 16,-21 21-16,22-21 0,-1 0 0,0 0 16,0 22-16,0-22 15,0 0-15,1 21 0,-1-21 16,0 0-16,0 0 0,0 21 0,0-21 16,1 0-16,-1 0 0,-21 21 0,21-21 15,0 0-15,0 0 0,0 21 0,1-21 16,-1 0-16,0 21 0,0-21 15,0 0-15,0 22 16,1-22-16,-1 0 0,0 0 16,0 0-16,0 21 0,0-21 15,1 0-15,-1 0 0,-21 21 0,21-21 16,0 0-16,0 0 0,0 21 16,1-21-16,-1 0 0,0 0 15,0 21-15,0-21 16,0 0-16,1 21 0,-1-21 15,0 0-15,0 22 0,0-22 16,0 21-16,1-21 0,-1 0 16,-21 21-16,21-21 0,0 21 15,0-21-15,0 21 0,1-21 16,-22 21-16,21-21 0,0 0 0,-21 22 16,21-22-16,0 21 0,0 0 15,1 0-15,-22 0 16,21-21-16,-21 21 15,21 1-15,0-22 0,-21 21 0,21 0 16,0-21-16,-21 21 0,22-21 16,-1 21-16,0 0 0,0 1 15,0-1-15,0-21 0,-21 21 16,22-21-16,-22 21 0,21 0 16,0 0-16,-21 1 15,21-1-15,0-21 0,-21 21 0,21 0 16,1 0-16,-1 0 15,-21 1-15,21-1 0,0 0 16,0 0-16,-21 0 16,0 0-1,21-21-15,-21 22 0,22-1 0,-22 0 16,21 0-16,-21 0 16,21-21-16,-21 21 0,0 1 0,0-1 15,21-21-15,-21 21 0,21 0 0,-21 0 16,0 0-16,0 1 0,0-1 15,21 0-15,-21 0 16,0 0-16,22 0 0,-22 1 0,0-1 16,0 0-16,0 0 0,0 0 15,0 0-15,0 1 0,0-1 16,0 0-16,0 0 16,0 0-1,0 0 1,0 1-1,0-1 1,0 0 15,21-21-15,-21-21 31,0 0-32,0-1-15</inkml:trace>
  <inkml:trace contextRef="#ctx0" brushRef="#br0" timeOffset="93250.43">22246 7408 0,'0'-21'15,"21"21"-15,0 0 32,1 0-17,-22 21 1,21-21-1,0 22-15,-21-1 0,0 0 16,21-21-16,-21 21 0,0 0 16,21-21-16,-21 21 0,0 1 15,0-1-15,0 0 16,0 0-16,21-21 0,-21 21 16,22 0-16,-22 1 15,21-22 63,0 0-78,0 0 32,-21-22-32,21 22 0,-21-21 15,0 0-15,21 21 16,-21-21-16,0 0 0</inkml:trace>
  <inkml:trace contextRef="#ctx0" brushRef="#br0" timeOffset="93747.68">22923 7239 0,'0'0'0,"-21"0"47,21 21-47,-21-21 15,0 21-15,0 1 16,0-1-16,-1 0 0,1 0 15,0 0-15,21 0 0,-21-21 0,0 22 16,21-1-16,-21 0 0,-1 0 16,22 0-16,-21-21 0,21 21 0,-21 1 15,21-1-15,-21-21 0,0 21 0,21 0 16,0 0-16,-21-21 0,21 21 16,-22-21-16,22 22 0,-21-22 15,21 21-15,0 0 47,0 0-16,0-42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30:33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804 0,'0'0'0,"0"22"16,0-1-16,0 21 0,0 0 0,0 1 16,0-1-16,0 22 0,0-22 15,0 21-15,0 1 0,0 21 16,21-22-16,-21 22 0,0-1 16,21 1-16,-21 0 0,0 21 0,21-22 15,-21 1-15,0 0 0,0-1 0,0 1 16,0 0-16,21-1 0,-21 1 15,0 0-15,0-1 0,0-20 0,0-1 16,0 1-16,22-1 0,-22-20 0,0 20 16,21-21-16,-21 1 0,0-22 15,0 21-15,0-21 0,0 1 0,0-1 16,21-21-16,0 0 16,-21-21-16,21-1 15,-21-20-15,0 21 0,0-21 16,21-1-16,1-20 0,-22 20 15</inkml:trace>
  <inkml:trace contextRef="#ctx0" brushRef="#br0" timeOffset="835.51">2117 1207 0,'0'0'0,"-43"-22"16,43 1-16,-21 21 16,21-21-1,-21 21-15,21-21 0,-21 21 16,42 0 15,0 0-31,0 0 0,22 0 16,-1 0-16,0 0 15,22 0-15,-1 0 0,22 0 0,0 0 16,20 0-16,-20-21 0,42 21 16,-21 0-16,21 0 0,0 0 0,0 0 15,21-21-15,0 21 0,-21 0 0,21 0 16,1 0-16,-1 0 0,0 0 15,-21 0-15,21 0 0,-21 0 0,0 0 16,0-22-16,0 22 0,0 0 0,-21 0 16,0 0-16,0-21 0,-1 21 15,-20 0-15,0 0 0,-1-21 0,-20 21 16,-1 0-16,-20 0 0,20-21 0,-42 21 16,22 0-16,-22 0 15,0 0-15,0 0 0,0 0 0,-21 21 47,0 0-31,0 0-16,0 1 0,0 20 15,0-21-15,0 21 0,0 1 16,0-1-16,0 0 0,0 1 0,0-1 16,-21 0-16,21 22 0,0-1 0,0-20 15,0 20-15,0 1 0,-21-1 0,21 22 16,0-22-16,0 1 0,0-1 15,0 1-15,0-22 0,0 22 16,0-1-16,0 1 0,0-1 0,0 1 16,0-22-16,0 22 0,0-1 0,0-21 15,21 1-15,-21-1 0,0 0 16,21 1-16,-21-1 0,0-21 0,0 22 16,0-22-16,0 21 0,0-21 0,0 0 15,0 1-15,0-1 0,0 0 0,0 0 16,-21-21-16,21 21 0,-21-21 15,0 21-15,0-21 16,0 0-16,-1 0 16,1 0-16,0 0 0,0 0 15,0 0-15,0-21 0,-1 21 16,1 0-16,0-21 0,0 0 16,-21 21-16,20-21 0</inkml:trace>
  <inkml:trace contextRef="#ctx0" brushRef="#br0" timeOffset="1539.11">2561 3048 0,'0'0'0,"-21"0"16,0 0-1,21 21 1,0 0-1,0 1 17,0-1-17,-21 0 1,-1-21 0,22 21-1,22-21 1,-1 0-1,21 0-15,0 0 0,1 0 0,-1 0 16,22 0-16,-1 0 0,1 0 0,-1 0 16,22 0-16,-1 0 0,22 0 15,0 0-15,21 0 0,0 0 0,0 0 16,0 0-16,21 0 0,0 0 16,1 0-16,20-21 0,-21 21 0,0 0 15,-21 0-15,21-21 0,-42 21 16,21 0-16,-21 0 0,-21 0 0,-1-21 15,-20 21-15,-1 0 0,1 0 0,-22 0 16,1 0-16,-1 0 0,0 0 0,-21-22 16,22 22-16,-22 0 0,0 0 0,0 0 15,0 0-15,1 0 0,-1-21 16,0 21-16,0 0 16,-42 0 30,0 0-30,0 0 0,-1 0-16</inkml:trace>
  <inkml:trace contextRef="#ctx0" brushRef="#br0" timeOffset="1691.07">6075 3090 0,'0'0'0,"-21"0"63,-1 0-48,1 0-15,0 0 0,-21 0 0,21 0 16,-1 0-16</inkml:trace>
  <inkml:trace contextRef="#ctx0" brushRef="#br0" timeOffset="2830.69">2582 5144 0,'0'0'0,"0"-22"16,-21 1-16,0 21 15,0 0-15,0 0 16,-1 0-16,1 21 16,21 1-16,0-1 0,-21 21 0,21 0 15,0 1-15,-21-1 0,21 22 16,0-22-16,0 21 0,0 22 15,0-21-15,0 20 0,0-20 0,0 20 16,0-20-16,0 21 0,0-1 16,0-20-16,0 20 0,0 1 0,0 0 15,0-22-15,0 22 0,0-22 16,0 22-16,0-21 0,0-1 0,0 1 16,0-22-16,0 21 0,0 1 0,0-22 15,0 1-15,0 20 0,0-42 16,0 22-16,0-1 0,21-21 0,-21 0 15,0 0-15,21-21 16,-21-21 0,0 0-16,0 0 15,0-21-15,0 20 0,21-20 0,1 0 16,-22-22-16,0 22 0,21 0 16,0-22-16</inkml:trace>
  <inkml:trace contextRef="#ctx0" brushRef="#br0" timeOffset="3826.98">2540 5165 0,'21'0'31,"0"0"-15,0 0-16,22 21 0,-1-21 0,0 0 16,22 0-16,-1 0 0,1 0 15,21 0-15,-1 0 0,1 0 0,21 0 16,0 0-16,21 0 0,0 0 15,0 0-15,21-21 0,0 21 16,0 0-16,21 0 0,-20-21 0,-1 21 16,0 0-16,0 0 0,0 0 0,0-22 15,1 22-15,-22 0 0,0 0 16,0 0-16,-22 0 0,1 0 0,0-21 16,-21 21-16,-1 0 0,1 0 0,-21 0 15,-1 0-15,1 0 0,-1 0 16,-21 0-16,22 0 0,-22 0 0,1 0 15,-1 0-15,-21 0 0,21 0 0,-20 0 16,-1 0-16,0 0 0,0 0 0,0 0 16,-21 21-1,0 1-15,0-1 0,0 0 16,0 0-16,0 0 0,0 0 0,-21 1 16,21 20-16,-21 0 0,21-21 15,-21 22-15,21 20 0,-21-20 0,21 20 16,0-21-16,0 22 0,0-1 0,0 1 15,0-22-15,0 22 0,0-1 0,0-20 16,0 20-16,0 1 0,0-22 16,0 21-16,0 1 0,0-22 0,0 22 15,0-1-15,0 1 0,0-22 16,0 22-16,0-1 0,0-21 0,0 22 16,0-22-16,0 22 0,0-22 15,0 0-15,0 22 0,0-22 0,0 1 16,0-1-16,21 0 0,-21-21 0,0 22 15,21-1-15,-21-21 0,0 0 0,0 1 16,0-1-16,0 0 0,0 0 16,0 0-16,-21-21 15,0 0-15,-1 21 0,1-21 0,0 0 16,0 0-16,-21 0 0,-1 0 0,22 0 16,-21 0-16,-1 0 0,1 0 0,0 0 15,-22 0-15,22 0 0,-22 0 0,1 0 16,-22 0-16,22 0 0,-43 0 0,0 0 15,0 0-15,-21 0 0,0 0 16,0 0-16,-21 0 0,0 0 16,-21 0-16,-1 0 0,1 0 0,21 22 15,-22-22-15,1 0 0,0 21 0,21-21 16,-22 21-16,22-21 0,0 0 16,0 21-16,21-21 0,-21 0 0,21 21 15,21-21-15,0 21 0,0-21 0,43 0 16,-22 0-16,43 22 0,-1-22 15,1 0-15,21 0 0,0 0 0,42 0 32,0 0-32,0 0 15,0 0-15,0 0 0,1 0 16,-1 0-16,0-22 16</inkml:trace>
  <inkml:trace contextRef="#ctx0" brushRef="#br0" timeOffset="3983.9">2752 7662 0,'0'0'0,"21"0"15,0 0 17,-21-21-17,0 0 1</inkml:trace>
  <inkml:trace contextRef="#ctx0" brushRef="#br0" timeOffset="5465.06">4339 3260 0,'-21'0'31,"21"21"-31,0 0 16,0 0-16,0 22 0,0-1 0,0 0 16,0 22-16,0-1 0,0 1 15,0 20-15,0-20 0,0 42 0,0-22 16,0 1-16,0 0 0,-21-1 16,21 1-16,0 0 0,-21-22 15,21 22-15,-22-22 0,22 1 0,0-1 16,-21-20-16,21 20 0,0-20 0,0-1 15,0-21-15,0 21 0,0-20 16,0-1-16,0-42 31,0-1-31,-21 1 16,21 0-16,-21 0 0,21-21 16,-21-1-16,21 1 0,0 0 0</inkml:trace>
  <inkml:trace contextRef="#ctx0" brushRef="#br0" timeOffset="6003.76">4064 3429 0,'0'0'16,"-21"21"-16,21 0 0,0 1 0,0 20 15,-21-21-15,21 21 0,-22-20 0,22 20 16,0-21-16,-21 21 0,0 1 0,0-22 16,21 21-16,-21-21 0,0 22 15,21-22-15,-22 21 0,22-21 0,-21 1 16,21-1-16,0 0 0,0-42 31,0 0-31,21-1 16,1-20-16,-22 21 15,21 0-15,0-22 0,-21 22 0,21-21 16,0 0-16,0 20 0,1-20 0,-22 0 16,21-1-16,0 1 0,0 21 15,-21-21-15,21 20 0,0-20 0,-21 21 16,22 21-16,-1 0 0,0 0 15,0 21-15,0 21 16,22 1-16,-22-1 0,0 0 0,21 1 16,-21 20-16,1-20 0,20 20 15,-21 1-15,0-22 0,0 21 16,22 1-16,-22-22 0,0 1 0,0-1 16,0 0-16,1-21 0,20 22 0,-21-22 15,0 0-15,0 0 16,-21 0-16</inkml:trace>
  <inkml:trace contextRef="#ctx0" brushRef="#br0" timeOffset="7011.45">2688 1545 0,'0'0'0,"-21"0"0,42 0 31,0 0-15,22 0-16,-1 21 0,0-21 16,22 0-16,-22 0 0,22 0 0,-1 0 15,-21 0-15,43 0 0,-21 0 16,-1 0-16,1 0 0,-1 0 0,-21 0 16,1-21-16,-1 21 0,-21 0 15,0 0-15,1 0 0,-44 0 16,1 0-1,0 0-15,-21 21 0</inkml:trace>
  <inkml:trace contextRef="#ctx0" brushRef="#br0" timeOffset="7268.31">3133 1566 0,'0'0'0,"-22"0"16,22 22-16,0 20 15,0-21-15,-21 21 16,21 1-16,0-1 0,0 22 0,0-22 16,0 0-16,0 22 0,0-22 15,0 22-15,0-22 0,0 0 0,0 1 16,-21 20-16,21-21 0,0 1 0,0-22 16,0 21-16,0-21 0,0 22 15,0-22-15,0 0 0,0-42 31,21 0-31,0 0 0,1-22 16</inkml:trace>
  <inkml:trace contextRef="#ctx0" brushRef="#br0" timeOffset="7927.93">3344 2138 0,'21'21'0,"1"0"15,-1-21-15,0 0 16,0 0-16,0 0 0,0 0 0,1 0 16,-1 0-16,21-21 0,-21 21 0,22-21 15,-22 0-15,21 0 0,0 21 16,-20-22-16,-1 1 0,0 0 16,0 0-16,-21 0 0,0 0 0,0-1 15,0 1-15,-21 21 16,0 0-16,-22 0 0,22 0 0,-21 0 15,21 21-15,-22-21 0,22 22 16,-21-1-16,21 21 0,0-21 0,-1 0 16,1 22-16,21-22 0,0 21 0,0-21 15,0 1-15,0-1 0,0 0 16,0 0-16,0 0 0,0 0 0,21-21 16,1 22-16,-1-22 0,0 0 15,21 0-15,-21 0 0,22 0 0,-1 0 16,0 0-16,1-22 0,-1 1 0,0 21 15,1-21-15,-1 0 0,0 0 16,1 0-16,-1-1 0,0 1 16,1 0-16,-1 0 0,-21 0 0,0 0 15,1-1-15,-22 1 0,21 21 16,-21-21-16,-21 21 16,-1 0-16,22 21 0,-21 0 15,0-21-15,21 22 0,-21-1 16,21 0-16,0 0 0,0 0 15,0 0-15,0 1 0,0-1 16,21 0-16,0-21 0,0 21 16,-21 0-16,22-21 0,-22 21 0,21-21 15,-21 22-15,0-1 0,0 0 16,-21 0 0,-1-21-16,1 0 0,-21 0 15,21 0-15,0 0 0,-1 0 0,-20 0 16,21 0-16,0 0 0,0 0 15,21-21 1,0 0-16,0 0 16,21-1-16,0 1 15,0 0-15</inkml:trace>
  <inkml:trace contextRef="#ctx0" brushRef="#br0" timeOffset="8210.78">4508 1609 0,'0'0'0,"0"-43"0,0 22 0,0 0 16,0 0-16,0 42 15,0 0-15,0 0 16,0 1-16,0 20 0,0 0 16,0 1-16,0 20 0,0-21 0,0 22 15,0-22-15,0 1 0,0 20 16,0-21-16,0-20 0,0 20 15,0 0-15,0-21 0,0 1 0,0 20 16,0-21-16,0 0 0,22-21 31,-1 0-31,0-21 16,-21 0-16,0 0 16,0 0-16</inkml:trace>
  <inkml:trace contextRef="#ctx0" brushRef="#br0" timeOffset="8370.69">4318 2053 0,'-21'0'16,"21"-21"-1,21 21 1,0 0-16,21 0 16,-20 0-16,-1-21 0,0 21 0,21 0 15,-21 0-15,22-21 0,-22 0 16,0 21-16,0 0 0,0-22 0</inkml:trace>
  <inkml:trace contextRef="#ctx0" brushRef="#br0" timeOffset="9052.64">4805 2074 0,'42'0'15,"-21"0"-15,0 0 0,1 0 16,-1 0-16,0-21 0,0 21 0,0-21 16,0 0-16,1 21 0,-1-21 15,-21 0-15,0-1 0,0 1 16,0 0 0,-21 21-16,-1 0 15,1 0-15,0 21 0,0 0 16,0-21-16,21 22 0,0-1 15,-21 0-15,21 0 0,0 21 16,0-20-16,0-1 0,0 0 0,0 0 16,0 0-16,21 0 0,0 1 15,0-22-15,0 21 0,0-21 0,1 0 16,-1 21-16,21-21 0,-21 0 0,0 0 16,1 0-16,-1 0 0,0 0 15,0 0-15,0-21 0,0 21 0,-21-21 16,22-1-16,-22 1 0,21 0 15,-21 0-15,0 0 16,0-22-16,21 22 0,-21 0 0,0 0 16,0 0-16,21 0 0,0 21 15,0-22-15,1 1 0,-1 21 16,0 0-16,0 0 0,0 0 16,0 0-16,1 21 0,-1 1 0,0-1 15,0 0-15,0 0 0,0 0 16,-21 0-16,0 1 0,22 20 0,-22-21 15,0 0-15,0 0 0,0 1 0,0-1 16,0 0-16,0 0 16,-22-21-1,1 0-15,21-21 16,0 0-16,0 0 16,0-1-16,0 1 0,0 0 15,0-21-15,0 21 0,0-22 0,0 22 16,21-21-16,-21-1 0,22 22 15,-1 0-15,0-21 0,0 21 0,0 21 16,0-22-16,1 22 0,-1 0 16,0 0-16,0 0 0</inkml:trace>
  <inkml:trace contextRef="#ctx0" brushRef="#br0" timeOffset="11711.43">3450 5630 0,'0'0'15,"0"22"-15,-21-1 0,21 0 0,0 0 16,0 21-16,0-20 0,0 20 0,0-21 15,0 21-15,0 1 0,0-22 16,0 21-16,0 1 0,0-1 0,0-21 16,0 21-16,0 1 0,0-22 0,0 21 15,0-21-15,0 1 0,0 20 16,0-21-16,0 0 0,0 0 0,0 1 16,0-1-1,0-42 48,0-1-1,0 1 1,0 0-1,0 0 423</inkml:trace>
  <inkml:trace contextRef="#ctx0" brushRef="#br0" timeOffset="12163.17">3217 5567 0,'21'0'31,"22"0"-31,-22 0 16,21 21-16,1 0 0,-1 0 15,21-21-15,1 43 0,-22-22 0,22 21 16,-1-21-16,-20 22 0,-1-1 0,0 0 15,1 1-15,-22 20 0,0-20 16,-21-1-16,0 0 0,-21 1 0,0 20 16,-22-21-16,1 1 0,0-1 15,-22 0-15,22 1 0,-22-1 0,22-21 16,-22 0-16,22 1 0,0-1 0,-1 0 16,22 0-16,-21-21 0,21 0 15,0 0-15,42 0 31,0-21-31,0 0 16,0 0-16,22 21 0,-1-22 16,0-20-16</inkml:trace>
  <inkml:trace contextRef="#ctx0" brushRef="#br0" timeOffset="12392.04">4170 6138 0,'0'22'16,"0"-1"-16,0 0 16,0 0-16,0 0 0,0 0 0,0 1 15,0-1-15,0 0 0,0 0 0,0 0 16,0 0-16,-21 1 0,21-1 16,0 0-16,0 0 15,-22-21-15,22 21 0,0-42 31,0 0-15</inkml:trace>
  <inkml:trace contextRef="#ctx0" brushRef="#br0" timeOffset="12554.95">4149 6011 0,'0'0'0,"0"-21"0,0 42 47,21 1-31,0-22-1,0 0-15</inkml:trace>
  <inkml:trace contextRef="#ctx0" brushRef="#br0" timeOffset="12947.73">4614 6138 0,'0'0'16,"21"0"-16,-21-21 15,-21 0 1,0 21-16,0 0 0,0 0 16,0 0-16,-1 0 0,1 0 15,0 0-15,0 21 0,21 0 16,0 1-16,0-1 15,21-21-15,0 0 16,0 21-16,1-21 0,-1 21 0,0-21 16,0 21-16,0 0 0,0-21 15,1 22-15,-22-1 0,0 0 16,0 0-16,0 0 0,0 0 16,-22-21-16,1 22 0,0-1 15,0-21-15,0 0 0,0 21 0,-22-21 16,22 0-16,0 0 0,0 0 0,0 0 15,-1 0-15,22-21 16,22 0 0,-1-1-1,0 1-15,0 21 0,0-21 16,22 21-16,-22-21 0</inkml:trace>
  <inkml:trace contextRef="#ctx0" brushRef="#br0" timeOffset="13214.57">4868 6160 0,'0'21'16,"0"0"-1,0 0-15,0 21 0,0-20 16,0-1-16,0 21 0,0 0 16,0-20-16,21 20 0,-21 21 0,0-20 15,0-1-15,0 0 0,0 1 0,0 20 16,0-20-16,0-1 0,0 0 15,0 1-15,0-22 0,0 21 16,0 0-16,0-20 0,0-1 0,-21 0 16,21 0-16,0 0 0,21-42 31,-21 0-31,22 0 16,-22-22-16,21 22 0</inkml:trace>
  <inkml:trace contextRef="#ctx0" brushRef="#br0" timeOffset="13491.61">4889 6371 0,'0'0'0,"-21"-84"16,21 41-16,0 22 15,0 0-15,0 0 0,0 0 0,21-1 16,1 22-16,20-21 0,-21 0 16,0 21-16,0 0 0,22 0 0,-22 0 15,21 0-15,-21 21 0,1 0 0,-1 1 16,0-1-16,0 0 0,-21 0 15,0 21-15,0-20 0,0 20 0,-21-21 16,0 21-16,0-20 0,-22-1 0,22 0 16,-21 0-16,21 0 0,-22 0 15,22 1-15,-21-22 0,21 0 16,-1 0-16,22-22 31,0 1-31,22-21 0,-22 21 0,21 0 16,0-22-16,0 1 0</inkml:trace>
  <inkml:trace contextRef="#ctx0" brushRef="#br0" timeOffset="13735.47">5397 5694 0,'0'0'16,"22"-21"-16,-1 21 0,-21 21 15,0 0-15,0 21 0,0 1 16,0-22-16,0 42 0,0-20 15,0-1-15,0 0 0,0 1 16,0-1-16,-21 22 0,21-22 0,0 0 16,-22-21-16,22 22 0,0-1 15,0-21-15,0 22 0,0-22 0,0 0 16,0 0-16,22-21 16,-1 0-1,0 0-15,0-21 0,0 0 0,0 21 16</inkml:trace>
  <inkml:trace contextRef="#ctx0" brushRef="#br0" timeOffset="14740.9">5842 6138 0,'0'0'0,"0"-21"16,-21 21 0,0 0-1,-1 0-15,1 0 0,0 0 0,0 0 16,0 21-16,0 1 0,-1-22 15,1 21-15,21 0 0,0 0 0,-21 0 16,21 0-16,0 22 0,0-22 0,0 0 16,0 0-16,0 0 15,0 1-15,21-22 0,0 0 0,1 0 16,-1 0-16,0 0 16,0 0-16,0-22 0,0 1 0,1 21 15,-1-21-15,0 0 0,0 0 16,0 0-16,0-1 0,-21 1 0,0 0 15,0 0-15,0 0 0,22 0 16,-22-1-16,0 44 31,0-1-15,0 0-16,0 0 0,0 0 0,0 0 16,0 1-16,0-1 0,0 0 15,21 0-15,0 0 16,0-21-16,0 0 0,0 0 15,1 0-15,-1 0 0,0 0 16,0 0-16,0 0 16,0-21-16,1 0 0,-1 21 0,0-21 15,0 0-15,-21-1 0,21 1 0,0 0 16,-21 0-16,22 0 16,-22 0-16,0 42 31,0 0-16,0 0-15,0 0 16,0 0-16,0 1 0,0-1 16,21-21-1,0 0-15,0 0 0,0 0 16,0 0-16,1 0 16,-1 0-16,0-21 0,0 21 0,0-22 15,0 1-15,1 21 0,-22-21 16,21 0-16,0 0 0,-21 0 15,0-1-15,0 1 16,0 42 15,0 1-15,0-1-16,0 0 0,0 0 16,0 0-16,0 22 0,0-22 15,0 21-15,21 0 0,-21 1 0,21-1 16,-21 0-16,0 1 0,0-1 15,21 0-15,1 1 0,-22-1 0,0 0 16,0 1-16,21-1 0,-21 0 0,0 1 16,0-1-16,0 0 0,0 1 0,0-1 15,0 0-15,0 1 0,-21-1 16,21-21-16,-22 0 0,1 22 0,0-22 16,21 0-16,-21-21 0,0 0 15,0 0-15,-1-21 0,1 0 16,21 0-16,-21-22 0,0 22 15,0-21-15,0-1 0,-1 1 16,1 0-16,-21-43 0,42 22 16,-21 20-16,21-20 0,0 20 0,0-20 15,0-1-15,0 22 0,0-21 16,21 20-16,0-20 0,21 42 0,-20-22 16,-1 1-16,21 21 0,-21 0 0,0-1 15,22 1-15,-22 0 0,0 21 16,0 0-16</inkml:trace>
  <inkml:trace contextRef="#ctx0" brushRef="#br0" timeOffset="14888.81">6858 6329 0,'0'0'16,"0"21"-16,21-21 31,0 0-31,-21-21 31</inkml:trace>
  <inkml:trace contextRef="#ctx0" brushRef="#br0" timeOffset="16543.53">6477 2159 0,'-21'0'62,"42"0"-15,0 0-47,0 0 0,0 0 0,1 0 16,-1 0-16,21 0 0,0 0 15,1 0-15,-1 0 0,22 0 16,-22 0-16,21 0 0,-20 0 0,20 0 15,-20 21-15,20-21 0,1 0 16,-1 21-16,1-21 0,-1 22 0,1-22 16,20 21-16,-20 0 0,20-21 0,1 21 15,-21 0-15,20 22 0,-20-22 16,20 0-16,-20 21 0,-1-21 0,1 22 16,21-1-16,-22-21 0,1 22 15,-1-1-15,1 0 0,20 1 0,-20-1 16,-1 0-16,1 1 0,-1-1 15,-20 0-15,20 1 0,-21 20 16,1-21-16,-1 22 0,-21-1 0,22 1 16,-1-22-16,-21 22 0,21-1 0,-20 1 15,-1-1-15,0 1 0,0-22 16,0 22-16,0-22 0,1 21 0,-1 1 16,0-1-16,-21 1 0,0-1 0,21 1 15,-21-1-15,21 1 0,-21-1 16,0-20-16,0 20 0,0 1 0,0-1 15,-21 1-15,0-1 0,0 22 0,-22-22 16,22 1-16,0 21 0,-21-22 0,-1 1 16,1 20-16,0-20 15,-1-1-15,1 1 0,0-1 0,-22 22 16,22-22-16,-22 1 0,22 21 0,-21-22 16,20 1-16,-20-1 0,20 1 0,-20-1 15,21 1-15,-22-1 0,22 1 0,-22 20 16,22-20-16,-22-22 0,1 22 15,21-1-15,-22-21 0,1 1 0,20-1 16,1 0-16,-22 1 0,22-22 0,0 21 16,-1-21-16,22 1 0,-21-22 0,21 21 15,0-21-15,-1 0 0,1 0 0,0 0 16,0 0-16,0 0 0,0 0 16,-1 0-1,1-21 1,21-1-16,0 1 15,0 0-15,0 0 16,0 0 0,0 0-16,0-1 0,0 1 0</inkml:trace>
  <inkml:trace contextRef="#ctx0" brushRef="#br0" timeOffset="17043.25">7683 6287 0,'0'0'0,"22"-22"15,-22 1 1,0 42 0,0 1-1,0-1-15,0 0 0,0 21 16,0-21-16,0 1 0,0 20 15,0-21-15,0 21 0,0-20 0,-22 20 16,1-21-16,0 21 0,0-20 16,0-1-16,0 21 0,-1-21 0,1-21 0,0 21 15,0 1-15,0-22 16,0 0-16,-1 0 31,44 0 0,-1 0-31,0 0 0,21 21 16,1-21-16,-1 0 0,0 0 0,1 21 16,-1-21-16,21 0 0,-20 21 0,-1 0 15,22-21-15,-22 21 0,0-21 16,1 22-16,-1-1 0,-21-21 0,21 21 16,-20-21-16,-1 21 0,0-21 15,0 0-15,0 21 0,0-21 0,1 0 31,-1 0-15,-21-21 0,0 0-16,0-21 0,0 20 0</inkml:trace>
  <inkml:trace contextRef="#ctx0" brushRef="#br0" timeOffset="19731.84">10837 1651 0,'-42'0'0,"84"0"0,-105 0 0,42 0 0,-1 0 16,1 0-16,21-21 0,-21 21 16,0 0-16,21-21 31,21 21-31,21 0 0,1 0 15,20 0-15,-20 0 0,20 0 16,1 0-16,20 0 0,-20 0 0,-1 0 16,22 0-16,-22 0 0,1 0 15,-22 0-15,1 0 0,-1 0 0,-21 0 16,0 0-16,-21 21 16,-21-21-16,0 0 15,-21 0-15,20 21 0,-20-21 0</inkml:trace>
  <inkml:trace contextRef="#ctx0" brushRef="#br0" timeOffset="19964.71">11197 1588 0,'0'21'16,"0"0"0,0 0-16,0 21 0,0 1 15,0-1-15,0 0 0,0 22 0,0-22 16,0 1-16,0 20 0,0-21 0,0 1 15,0 20-15,-21-20 0,21-1 0,0 0 16,-21 1-16,21-1 0,-21 0 16,21-21-16,0 22 0,0-22 0,0 0 15,0 0-15,0-42 32,21 21-32,0-21 0</inkml:trace>
  <inkml:trace contextRef="#ctx0" brushRef="#br0" timeOffset="20515.29">11493 2244 0,'22'0'15,"-1"0"1,0 0-16,0-21 16,0 21-16,0-22 0,1 22 15,-1-21-15,0 21 0,0-21 16,0 21-16,0-21 0,1 21 0,-1-21 15,0 0-15,-21-1 16,-21 22 0,0 0-16,-1 0 0,1 0 15,0 0-15,0 0 0,0 22 0,0-1 16,-1 0-16,1 0 0,0 0 0,0 22 16,21-22-16,-21 0 0,21 0 15,0 0-15,0 0 0,0 1 0,0-1 16,0 0-16,21-21 15,0 0-15,21 0 0,-20 0 16,-1 0-16,21 0 0,0-21 0,1 21 16,-22-21-16,21-1 0,1 1 0,-1 0 15,0 0-15,-21 0 0,22 0 16,-22-1-16,0 1 0,0 0 16,0 0-16,-21 0 0,0 0 0,22 21 15,-22 21 16,0 0-31,0 0 0,0 0 16,0 0-16,0 1 0,0-1 0,0 0 16,0 0-16,0 0 0,-22 0 0,22 1 15,0-1-15,0 0 0,-21 0 16,0 0-16,0-21 16,0 0-16,0 0 15,21-21 1,0 0-16,0 0 15,0 0-15,0-1 0,21 1 0,0-21 16</inkml:trace>
  <inkml:trace contextRef="#ctx0" brushRef="#br0" timeOffset="20752.55">12361 1715 0,'0'0'0,"21"-43"0,-21 22 16,22 21-16,-22-21 0,21 21 15,-21 21 1,0 0-16,0 0 0,0 1 0,0 20 0,0 0 15,0 1-15,0-1 0,0 0 16,0 1-16,0-1 0,0 21 16,0-20-16,-21-22 0,21 21 0,-22 1 15,1-1-15,21-21 0,0 21 0,0-20 16,0-1-16,0 0 0,0 0 16,0 0-16,0-42 15,0 0 1,0 0-16,0 0 0,0-1 15</inkml:trace>
  <inkml:trace contextRef="#ctx0" brushRef="#br0" timeOffset="20911.46">12234 2117 0,'0'0'0,"-21"0"0,0 0 16,42 0-1,0 0 1,0 0-16,22-21 0,-22 21 15,0 0-15,0 0 0,0 0 16,1 0-16,-1 0 0,0 0 16</inkml:trace>
  <inkml:trace contextRef="#ctx0" brushRef="#br0" timeOffset="21551.61">12488 2201 0,'0'0'0,"21"0"0,1 0 16,-1 0 0,0 0-16,0 0 0,-21-21 15,21 21-15,0-21 0,1 0 0,-1 0 16,0 0-16,0-1 16,-21 1-16,0 0 15,0 0-15,-21 21 31,0 21-31,21 0 0,-21 0 0,21 1 16,0-1-16,0 0 0,-22 0 16,22 0-16,0 0 0,0 22 0,0-22 15,0 0-15,0 0 0,0 0 16,0 1-16,0-1 0,22-21 16,-1 0-16,0 0 15,0 0-15,0 0 0,0 0 0,1 0 16,-1-21-16,0-1 0,0 22 0,-21-21 15,21 0-15,0 0 0,-21 0 16,22 0-16,-22-1 0,21 1 16,-21 0-16,0 0 0,21 0 15,0 21-15,-21-21 0,21 21 0,0 0 16,1 0-16,-1 0 16,0 0-16,0 21 0,0 0 15,-21 0-15,21 0 0,-21 0 16,22 1-16,-22 20 0,0-21 15,0 0-15,0 0 0,0 1 0,0-1 16,0 0-16,0 0 0,-22-21 0,22 21 16,-21-21-16,21-21 31,0 0-31,0 0 16,0 0-16,0-1 0,0 1 15,0-21-15,0 21 0,0 0 0,0-1 16,0-20-16,0 21 0,0 0 15,21 0-15,-21-1 0,22 22 0,-22-21 16,21 21-16,0 0 16,0 0-16,0 0 15,0 0-15</inkml:trace>
  <inkml:trace contextRef="#ctx0" brushRef="#br0" timeOffset="21943.39">14330 1609 0,'0'0'0,"0"-21"0,0-22 0,0 22 0,0 0 15,0 0-15,0 42 31,0 0-31,0 0 0,-21 0 0,21 22 16,0-1-16,-22 0 0,1 1 0,0-1 16,21 22-16,-21-22 0,21 21 15,0-20-15,-21 20 0,21-20 16,-21-1-16,21 0 0,0 1 0,0-22 16,0 21-16,0-21 0,0 0 0,0 1 15,0-1-15,0 0 0,21 0 16,0-21-16,0 0 15,0 0-15,0 0 0,-21-21 16,22 0-16,-22 0 16,0-1-16,0 1 15,0 0-15,0 0 0,0 0 0,0-22 16,0 22-16</inkml:trace>
  <inkml:trace contextRef="#ctx0" brushRef="#br0" timeOffset="22146.73">14033 2011 0,'-42'0'16,"63"0"15,22 0-15,-22 0-16,0 0 0,21 0 0,1 0 16,-22 0-16,21 0 0,-21 0 0,22-21 15,-22 21-15,0 0 0,0 0 16,0 0-16,-21-21 0,21 21 15,1 0-15,-1-22 16,0 22-16</inkml:trace>
  <inkml:trace contextRef="#ctx0" brushRef="#br0" timeOffset="22463.55">15367 1990 0,'0'21'0,"21"-21"31,0 0-31,0 0 16,1 0-16,-1 0 15,0 0-15,0 0 0,0 0 16,0 0-16,1 0 16,-44 0 31</inkml:trace>
  <inkml:trace contextRef="#ctx0" brushRef="#br0" timeOffset="22678.42">15346 2138 0,'0'0'0,"0"21"0,-21-21 0,21 21 16,0 0 15,21-21-31,0 0 0,0 0 0,0 0 16,0 0-16,1 0 15,-1 0-15,0 0 16,0 0-16,-21-21 0,21 0 16,0 21-16,-21-21 0</inkml:trace>
  <inkml:trace contextRef="#ctx0" brushRef="#br0" timeOffset="24115.3">16277 1926 0,'0'0'0,"21"0"0,0-21 16,-21 0-16,22 21 15,-1 0 17,-21 21-17,0 0-15,0 0 0,0 1 16,0-1-16,0 0 0,0 0 0,0 0 15,0 0-15,0 22 0,0-22 16,0 0-16,0 0 0,0 0 16,-21 1-16,21-1 0,0 0 15,-22-21-15,22 21 0,-21-21 16,21-21 15,0 0-15,0 0-16,0-1 15,0 1-15,21 21 63,1 0-32,-22 21 94,0 1-109,0-1 15,0-42 94,0-1-125,0 1 16,0 0-16,0 0 0,0 0 15,0 0-15,21-1 0,0 1 16,-21-21-16,21 21 0,0 0 0,0-22 16,1 22-16,-1-21 0,0 21 0,0-1 15,21 22-15,-20 0 0,-1 0 16,21 0-16,-21 22 0,0-1 15,1 0-15,-1 21 0,0-21 0,0 22 16,-21-22-16,0 21 0,0-21 0,0 1 16,0 20-16,0-21 0,0 0 15,0 0-15,0 1 0,0-1 16,-21-21-16,21 21 0,0-42 31,21 21-15,-21-21-16,0-1 0</inkml:trace>
  <inkml:trace contextRef="#ctx0" brushRef="#br0" timeOffset="24495.21">17018 1969 0,'0'0'16,"21"0"15,0 0-31,0 0 0,1 0 15,-1 0-15,0 0 0,0-22 0,21 1 16,-20 21-16,-1-21 0,21 0 0,-21 0 16,0 0-16,1-1 0,-22 1 15,0 0-15,0 0 0,0 0 16,0 0-16,-43 21 16,22 0-16,0 0 0,0 0 15,0 21-15,-1 0 0,1 0 0,0 21 16,21 1-16,-21-1 0,21-21 0,-21 22 15,21-1-15,0 0 0,0-21 16,0 22-16,0-22 0,0 0 0,0 0 16,0 0-16,0 1 0,0-1 0,0 0 15,21-21-15,0 0 16,0 0-16,0 0 0,22 0 16,-22 0-16,21-21 0,1 0 0,-22 21 15,21-22-15,0 1 0,1 0 16,-22-21-16,21 21 0,-21-1 0</inkml:trace>
  <inkml:trace contextRef="#ctx0" brushRef="#br0" timeOffset="24999.44">17759 1820 0,'0'0'0,"0"22"31,0-1-31,0 0 0,0 0 16,0 0-16,-21 0 0,21 1 0,0-1 15,-22 0-15,22 0 0,-21 0 16,0 0-16,21 1 0,0-1 0,0 0 15,-21 0-15,21 0 0,0 0 16,21-21 15,0 0-31,0 0 16,1-21-16,-22 0 0,21 21 0,0-21 16,0 0-16,-21 0 0,0-1 15,21 22-15,-21-21 0,0 0 0,21 21 16,-21 21-1,0 0 1,0 1-16,0-1 16,0 0-16,22 0 15,-22 0-15,21-21 16,-21 21-16,21-21 0,0 0 0,0 0 16,0 0-16,1 0 0,-1 0 15,0 0-15,21 0 0,-21 0 0,22-21 16,-22 21-16,21-21 0,-21 0 0,1 0 15,-1 21-15,0-21 0,-21-1 16,0-20-16,0 21 0,0 0 0,0-22 16,0 22-16,-21-21 0,0 21 0,-1-22 15,1 22-15,0 0 0,0 0 16,-21 0-16,20 0 0,1 21 16,0 0-16,42 0 31,0 0-16</inkml:trace>
  <inkml:trace contextRef="#ctx0" brushRef="#br0" timeOffset="25355">19113 1355 0,'22'-21'0,"-44"42"0,44-64 15,-22 22-15,21 0 0,0 0 16,-21 0-16,21 0 0,-21 42 16,0 0-16,0 0 15,0 21-15,0 1 0,0-1 16,0 22-16,-21-1 0,0 1 0,0-1 15,21 1-15,-22-22 0,1 21 0,0-20 16,0-1-16,21 0 0,-21 1 0,0-22 16,21 21-16,0-21 0,-22-21 15,22 22-15,0-1 0,0-42 47,0-1-47,0 1 0,0 0 0</inkml:trace>
  <inkml:trace contextRef="#ctx0" brushRef="#br0" timeOffset="25682.81">18817 1588 0,'0'-43'0,"0"86"0,-21-128 0,21 43 15,-21-1-15,21 1 0,0 0 0,0 20 16,0 1-16,0-21 0,0 21 16,21 0-16,0-1 0,0 1 15,0 21-15,22 0 0,-1 0 0,0 0 0,1 0 16,20 21-16,-20 1 0,20 20 15,1 0-15,-1 1 0,1 20 16,-22-21-16,0 22 0,1-1 0,-22 1 16,0-22-16,-21 22 0,0-22 0,0 0 15,-21 1-15,-22-1 0,22-21 16,-21 22-16,-22-22 0,22 0 0,0 0 16,-1 0-16,-20-21 0,21 21 0,-1 1 15,22-22-15,-21 0 0,21 21 16,-1-21-16,1 0 0,0 0 15,21 21-15,21-21 16,0 0-16,1 0 0,20 0 16,-21 0-16,21-21 0,1 0 15,-1 21-15,0-22 0,22 1 0</inkml:trace>
  <inkml:trace contextRef="#ctx0" brushRef="#br0" timeOffset="25883.7">19727 1715 0,'0'0'0,"21"0"15,-21 21-15,0 0 16,0 0-16,0 0 0,0 0 16,0 22-16,0-22 0,0 0 15,0 0-15,0 22 0,-21-22 0,21 0 16,0 0-16,0 0 16,0 0-16,0 1 15,0-44 1,0 1-16,0 0 15</inkml:trace>
  <inkml:trace contextRef="#ctx0" brushRef="#br0" timeOffset="26047.6">19770 1482 0,'0'0'0,"0"-21"0,-22 21 15,1 0-15,0 0 16,21 21 15,0 0-31,21 0 16,-21 0-16,21-21 15</inkml:trace>
  <inkml:trace contextRef="#ctx0" brushRef="#br0" timeOffset="26455.38">20235 1715 0,'0'0'0,"21"0"0,-21-22 16,0 1-16,0 0 0,22 21 15,-22-21-15,0 0 0,0 0 16,-22 21-16,1 0 0,0 0 16,0 0-16,0 0 0,-22 0 0,22 0 15,0 0-15,-21 21 0,21 0 0,-1 0 16,22 0-16,-21 0 15,21 1-15,0-1 0,0 0 16,21 0-16,1-21 0,-1 21 0,21-21 16,-21 21-16,22 1 0,-1-22 15,-21 21-15,21 0 0,-20-21 16,20 21-16,-21 0 0,0 0 0,0-21 16,-21 22-16,0-1 15,-21 0-15,0-21 16,0 0-16,-21 0 0,20 0 0,-20 0 15,21 21-15,0-21 0,0 0 0,-22 0 16,22 0-16,0 0 16,42-21-1,0 21-15,0-21 16,22 21-16,-22-21 0,21-1 16</inkml:trace>
  <inkml:trace contextRef="#ctx0" brushRef="#br0" timeOffset="26775.71">20722 1693 0,'0'0'0,"-21"0"15,0 0 1,21 22-16,-21-1 0,21 0 0,0 21 16,-22-21-16,22 22 0,0-1 15,0-21-15,0 22 0,0-1 0,0 0 16,0 22-16,0-22 0,0 0 0,0 1 15,0-1-15,0 22 0,0-22 16,0 0-16,0 22 0,0-22 16,-21 0-16,21 1 0,0-1 0,-21 0 15,21 1-15,-21-22 0,0 21 0,21-21 16,0 1-16,-21-1 0,-1 0 16,22-42 15,0 0-31,0-1 0,0-20 0,0 21 15,22-21-15,-22-1 0,21-20 0,-21-1 16,0 22-16</inkml:trace>
  <inkml:trace contextRef="#ctx0" brushRef="#br0" timeOffset="27027.08">20574 1820 0,'0'0'0,"0"-42"16,0 0-16,0-1 0,0 22 15,0 0-15,0 0 0,0 0 0,0 0 16,21 21-16,0 0 0,0 0 15,1 0-15,-1 0 0,0 21 16,21 0-16,-21 0 0,1 0 0,-1 22 16,0-22-16,0 21 0,0-21 0,-21 22 15,21-22-15,-21 0 0,0 21 16,0-21-16,0 1 0,-21-1 16,0-21-16,0 21 0,0-21 0,0 0 15,-1 21-15,1-21 0,0 0 16,21-21-1,0 0-15,0 0 16,0-1-16,21-20 0</inkml:trace>
  <inkml:trace contextRef="#ctx0" brushRef="#br0" timeOffset="27267.94">21082 1270 0,'0'-21'15,"0"42"-15,0-84 0,0 41 0,0 1 16,0 42-1,0 1-15,0-1 0,0 0 16,0 21-16,0 1 0,0-1 16,0 0-16,-21 1 0,21 20 0,0-21 15,0 22-15,0-22 0,0 1 0,0-1 16,0 0-16,0 1 0,0-1 16,0-21-16,0 21 0,0-20 0,0-1 15,0 0-15,21-21 31,0 0-31,0 0 16</inkml:trace>
  <inkml:trace contextRef="#ctx0" brushRef="#br0" timeOffset="28221.8">21421 1715 0,'0'0'0,"0"-22"0,0 1 15,-22 21 1,1 0-16,0 0 15,0 0-15,21 21 0,-21 1 0,0-1 16,-1 0-16,1 0 0,0 0 0,21 0 16,0 22-16,-21-22 0,21 0 15,0 0-15,0 0 0,0 1 16,0-1-16,21 0 16,0-21-16,0 0 15,1 0-15,-1 0 16,0 0-16,0-21 0,0 0 0,-21-1 15,21 1-15,1 0 0,-22 0 0,0 0 16,21 0-16,-21-1 0,21 1 16,-21 0-16,0 0 0,0 42 31,0 0-15,0 0-16,0 1 0,0-1 0,0 0 15,0 0-15,0 0 0,0 0 16,0 1-1,0-1-15,21-21 16,0 0-16,0 0 0,1 0 16,-1 0-16,0 0 0,0 0 0,0-21 15,0 21-15,1-22 0,-1 1 16,0 0-16,0 0 0,0 0 0,0 0 16,-21-1-16,0 1 0,22 0 0,-22 0 15,0 42 16,0 0-31,0 0 0,0 1 16,0-1-16,0 0 16,0 0-16,0 0 0,0 0 15,0 1-15,21-22 0,0 0 16,0 0-16,0 0 0,0 0 16,1 0-16,-1 0 15,0 0-15,0 0 0,0-22 0,-21 1 16,21 0-16,1 0 0,-1 0 15,-21 0-15,0-1 0,0 1 16,21 0-16,-21 0 0,0 0 0,21 21 16,-21 21-1,0 21 1,0-21-16,0 1 0,0 20 16,-21-21-16,21 21 0,-21 1 15,21-1-15,0 0 0,0 1 0,0-1 16,0 0-16,0 22 0,0-22 15,0 1-15,0 20 0,0-21 0,0 22 16,0-1-16,0-20 0,0 20 0,0-20 16,0-1-16,0 0 0,0 22 0,0-43 15,0 21-15,0 1 0,0-22 16,0 21-16,-21-21 0,-1 0 0,1 1 16,0-22-16,0 0 0,0 0 15,0 0-15,-1 0 0,1-22 16,21 1-16,-21 0 0,21 0 15,-21-21-15,0-1 0,21 1 16,0 0-16,0-1 0,0-20 0,0-1 16,0 1-16,21-1 0,0 1 0,0 20 15,0-20-15,1 21 0,-1-22 0,0 22 16,21-1-16,-21 1 0,22 21 16,-22-21-16,0-1 0,21 22 0,1-21 15</inkml:trace>
  <inkml:trace contextRef="#ctx0" brushRef="#br0" timeOffset="28507.64">22775 1334 0,'0'0'0,"-21"-22"0,0 22 16,0 0-16,0 22 15,-1-1-15,1 0 0,0 0 16,0 21-16,0-20 0,0 20 0,-1 0 16,1 1-16,21-1 0,0 21 15,0-20-15,0-22 0,0 21 0,0 1 16,0-22-16,0 21 0,0-21 0,21 0 16,-21 1-16,22-1 15,-1-21-15,0 0 0,0 21 0,21-21 16,-20 0-16,-1 0 0,21-21 0,0 21 15,-20-21-15,20-1 0</inkml:trace>
  <inkml:trace contextRef="#ctx0" brushRef="#br0" timeOffset="28790.99">23199 1355 0,'0'0'0,"21"0"16,0 0-1,-21 21-15,0 0 16,0 21-16,0-20 0,0-1 16,0 21-16,0 0 0,0-20 15,0 20-15,0 0 0,0 1 0,0-1 16,0 0-16,0-21 0,0 22 0,0-22 16,0 0-16,0 21 0,-21-42 15,0 22-15,21-1 0,-22 0 0,1-21 16,21 21-16,-21-21 0,0 0 31,21-21-31,0 0 16,21 0-16,0-1 0</inkml:trace>
  <inkml:trace contextRef="#ctx0" brushRef="#br0" timeOffset="28986.91">23728 1503 0,'0'-21'0,"0"0"16,0-1 0,0 44 31,0-1-32,0 0-15,0 0 16,0 0-16</inkml:trace>
  <inkml:trace contextRef="#ctx0" brushRef="#br0" timeOffset="29160.81">23728 1884 0,'0'0'0,"0"21"0,0 0 16,-21 0-16,21 1 0,0-1 15,-22 21-15,22-21 0,-21 0 0,0 1 16,21-1-16,-21 0 15,21 0-15,-21 0 0,0 0 0,21 1 16,-22-1-16,1 0 0,0-21 0,0 21 16,0-21-16</inkml:trace>
  <inkml:trace contextRef="#ctx0" brushRef="#br0" timeOffset="31410.84">11853 3344 0,'-21'22'16,"21"-1"-1,-21 0-15,21 21 0,0 1 0,0 20 16,0 1-16,-21-22 0,0 21 0,-1 1 16,22-1-16,-21 1 0,0-1 0,0 1 15,-21-1-15,20 1 0,1-22 16,0 1-16,0-1 0,0-21 0,0 0 15,-1 0-15,22 1 0,-21-22 0,21-22 16,0 1 0,0-21-16,0 21 15,0-22-15,0 22 0,0-21 0,0 0 16,0-22-16,0 22 0,0-1 0,0 1 16,0 0-16,0-1 0,0 1 15,0 0-15,0-1 0,0 22 0,0-21 16,0 21-16,0 0 0,21 21 31,1 0-15,-1 0-1,0 0 1,-21-22 15,0 1-31,21 21 16,0 0 15,0 21-15,1 1-16,-22 20 0,21-21 0,0 21 15,0 1-15,0-22 0,0 21 16,1 1-16,-1 20 0,-21-21 0,21 1 16,0-1-16,-21 0 0,21 1 0,0-1 15,-21 0-15,22-20 0,-1 20 16,0-21-16,-21 0 0,21 0 15,0 1-15,0-22 0,1 0 0,-1 0 16,0 0-16,0 0 16,0-22-16,0 1 15,-21 0-15,22 0 0,-22 0 0,0-22 16,0 22-16,0-21 0,0 0 0,0-1 16,0 1-16,0 0 0,0-1 0,0-20 15,0 20-15,0 1 0,-22-21 16,1-1-16,0 22 0,0-22 0,0 1 15,0 20-15,-22-20 0,22 21 0,-21-22 16,21 43-16,-22-21 0,22 20 16,-21 1-16,-1 0 0,1 21 15,21 0-15,-21 0 0,-1 21 0,22 22 16,-21-22-16,21 21 0,-1 22 16,22-22-16,0 0 0,0 22 0,0-22 15,0 0-15,22 1 0,20-1 0,-21 0 16,21-20-16,-20 20 0,20-21 15,0 0-15,1 0 0,-1 1 16,0-22-16,-21 0 0,22 0 0,-1 0 0,-21 0 16,22 0-16</inkml:trace>
  <inkml:trace contextRef="#ctx0" brushRef="#br0" timeOffset="31635.71">12467 3768 0,'0'21'15,"0"0"-15,0 0 16,0 0-16,0 22 0,0-22 16,0 21-16,0-21 0,0 22 0,0-22 15,0 0-15,0 21 0,0-20 0,0-1 16,0 0-16,0 0 0,0 0 0,0 0 16,0-42 15,0 0-31,0 0 15,0 0-15,0 0 0</inkml:trace>
  <inkml:trace contextRef="#ctx0" brushRef="#br0" timeOffset="31778.63">12488 3641 0,'0'0'0,"0"-43"0,0 22 16,0 0-16,0 42 31,0 0-31,0 1 15,21-1-15,-21 0 16,22-21-16,-1 21 0,-21 0 0</inkml:trace>
  <inkml:trace contextRef="#ctx0" brushRef="#br0" timeOffset="32161.92">12975 3874 0,'0'0'0,"21"0"15,-21-43 1,0 22-16,-21 0 16,0 21-16,-21 0 0,20 0 15,1 0-15,0 0 0,-21 21 0,21 0 16,-1 0-16,1-21 0,0 22 0,21-1 16,0 0-16,0 0 0,0 0 15,0 0-15,21 1 16,-21-1-16,21-21 0,1 21 0,-1-21 15,0 0-15,0 21 0,0-21 16,0 21-16,1-21 0,-22 21 16,0 1-16,-22-22 15,1 21-15,0-21 16,-21 21-16,21-21 0,-22 0 16,22 0-16,-21 0 0,21 0 0,-1 0 15,1 0-15,0 0 0,0 21 0,42-21 47,0 0-47,0 0 0,1-21 0,-1 21 0,21-21 16</inkml:trace>
  <inkml:trace contextRef="#ctx0" brushRef="#br0" timeOffset="32431.77">13229 3810 0,'0'0'0,"0"-21"0,0 42 15,0 0 1,-21 0-16,21 22 0,-21-22 16,21 21-16,0 22 0,0-22 15,0 22-15,0-22 0,0 21 0,0 1 16,0-1-16,0 1 0,0-1 0,0 1 16,0-1-16,0 1 0,0-1 0,0 1 15,0-22-15,0 22 0,0-22 16,-21 22-16,21-22 0,0-21 0,0 21 15,0-20-15,0-1 0,0-42 16,0-1 0,0 1-16,21 0 0,-21-21 0,21-1 15,-21 1-15</inkml:trace>
  <inkml:trace contextRef="#ctx0" brushRef="#br0" timeOffset="32679.63">13144 4128 0,'0'0'0,"0"-43"0,0 1 15,0 0-15,0-1 0,0 22 16,0-21-16,22 21 0,-1-1 0,0 22 16,0 0-16,21 0 0,-20 0 0,-1 0 15,21 22-15,-21-1 0,0 0 0,22 0 16,-22 0-16,0 22 0,-21-22 16,0 21-16,0-21 0,0 0 0,0 22 15,0-22-15,0 0 0,-21 0 0,0 0 16,0 1-16,-22-22 0,22 21 15,0-21-15,0 0 0,0 0 16,-1 0-16,22-21 16,0-1-16,0 1 15,0 0-15,22 0 0</inkml:trace>
  <inkml:trace contextRef="#ctx0" brushRef="#br0" timeOffset="32899.5">13652 3471 0,'0'0'0,"0"-21"0,0 0 16,0 42 0,0 0-16,0 22 0,0-1 15,0-21-15,0 22 0,0-1 16,0 0-16,0 1 0,0-1 0,0 0 16,0 1-16,0-1 0,0 0 15,0 1-15,0-22 0,0 21 0,0-21 16,0 22-16,0-22 0,0 0 0,0 0 15,0 0-15,22-21 0,-1 0 16,0 0-16,0 0 0</inkml:trace>
  <inkml:trace contextRef="#ctx0" brushRef="#br0" timeOffset="33903.62">14139 4022 0,'0'-43'16,"0"22"-16,0 0 15,-21 0-15,0 21 16,0-21-16,0 21 0,-1 0 16,1 0-16,0 0 0,0 21 0,0 0 15,0-21-15,21 42 0,-22-20 0,1-1 16,21 0-16,-21 21 0,21-21 0,0 1 16,0-1-16,0 21 0,0-21 15,0 0-15,0 1 0,21-22 16,0 0-16,1 0 0,-1 0 0,0 0 15,21 0-15,-21 0 0,1-22 0,20 1 16,-21 0-16,0 21 16,0-21-16,1 0 0,-1-22 0,0 22 15,-21 0-15,0 0 0,21 0 0,-21 0 16,21-1-16,-21 1 0,0 42 31,0 1-31,0-1 16,0 0-16,0 0 0,-21 0 0,21 0 15,-21 1-15,21-1 0,0 0 0,0 0 16,0 0-16,0 0 0,0 1 16,0-1-16,21-21 0,0 0 15,0 0-15,1 0 16,-1 0-16,21 0 0,-21 0 0,0-21 16,1-1-16,-1 22 0,0-21 15,0 0-15,0 0 0,0 0 0,-21-22 16,22 22-16,-22 0 0,21 0 0,-21 0 15,0 0-15,0-1 0,0 1 0,0 42 32,0 1-32,0-1 15,0 0-15,0 0 0,0 0 0,0 22 16,0-22-16,0 0 0,0 0 0,0 0 16,0 0-16,0 1 15,21-22-15,0 0 16,0 21-16,0-21 0,1 0 0,-1 0 15,0-21-15,0 21 0,0-22 16,0 1-16,1 21 0,-1-21 0,-21 0 16,0 0-16,21 0 0,-21-1 15,21 1-15,-21 0 0,0 0 0,0 0 16,0 0-16,0 42 47,0 21-47,0-21 0,0 22 0,0-22 15,0 21-15,0 0 0,0 22 16,0-22-16,0 1 0,0 20 0,0-21 16,0 22-16,0-22 0,0 22 15,0-1-15,0 1 0,0-22 0,0 22 16,0-1-16,0-21 0,0 22 0,0-22 16,0 22-16,0-22 0,0 0 0,0 22 15,0-22-15,0 1 0,-21-1 0,0-21 16,0 21-16,-1-20 0,1 20 15,0-21-15,0 0 0,0-21 0,0 21 16,-1-21-16,-20 0 0,21 0 16,0-21-16,0 21 0,-1-21 0,22-21 15,-21 21-15,0-22 0,0 1 0,21-22 16,-21 22-16,21-21 0,0-1 0,0 1 16,0-1-16,0-21 0,0 22 0,21-1 15,0-20-15,0 20 0,0 22 0,1-22 16,-1 1-16,21 21 0,0-22 15,-20 22-15,20-1 0,0 22 16,1-21-16,-1 21 0,0 0 0,22-1 0</inkml:trace>
  <inkml:trace contextRef="#ctx0" brushRef="#br0" timeOffset="35567.85">16002 4043 0,'0'0'0,"21"0"0,-21-21 16,21-22-16,0 22 0,-21 0 15,22 21-15,-22-21 0,0 0 16,0 0-16,0-1 0,-22 22 16,1 0-16,0 0 0,0 0 15,0 0-15,0 0 0,-22 0 0,22 0 16,0 22-16,-21-1 0,20 0 0,1 0 16,0 21-16,-21-20 0,21 20 0,-1-21 15,22 21-15,-21 1 0,21-22 16,0 0-16,0 21 0,0-20 0,0-1 15,0 0-15,21-21 16,1 0-16,-1 0 0,21 0 16,-21-21-16,0 0 0,22-1 0,-22 1 15,21 0-15,1-21 0,-22 21 0,21-22 16,0 1-16,-20 0 0,20-1 16,-21 1-16,21 0 0,-20-22 0,-1 22 15,0-1-15,0-20 0,0-1 0,0 22 16,-21-21-16,0-1 0,22 1 15,-22 20-15,0 1 0,0 0 0,0 20 16,0 1-16,0 0 0,-22 21 0,1 0 16,0 0-16,0 21 0,0 0 15,21 22-15,-21-1 0,-1 22 0,22-22 16,0 21-16,0 1 0,0-1 16,0-20-16,0 20 0,0-20 0,0 20 15,0-21-15,-21 22 0,21-22 16,0 1-16,0-22 0,0 21 0,0-21 15,0 22-15,0-22 0,0 0 0,21-21 16,1 0-16,-1 0 0,0 0 16,0 0-16,21 0 0,-20-21 0,-1 0 15,21-1-15,-21 1 0,22 0 16,-22 0-16</inkml:trace>
  <inkml:trace contextRef="#ctx0" brushRef="#br0" timeOffset="35786.74">17103 3747 0,'21'0'16,"0"0"0,0 0-1,0 0-15,0 0 0,1 0 0,-1 0 16,0 0-16,0 0 0,0 0 0,0 0 15,-21 21 1,-21-21 0,0 21-16</inkml:trace>
  <inkml:trace contextRef="#ctx0" brushRef="#br0" timeOffset="35899.67">17060 3874 0,'0'21'0,"0"-42"0,21 42 31,1-21-15,-1 0-16,0 0 0,0 0 0,0 0 15,22 0-15,-22 0 0,0-21 16,0-1-16</inkml:trace>
  <inkml:trace contextRef="#ctx0" brushRef="#br0" timeOffset="38391.69">18436 3175 0,'0'0'0,"21"0"0,-21-21 0,21 21 203,1 0-156,-1-21-31,0 21-16,-21-21 0,21 21 15,0 0-15,0-22 16,1 22-1,-44 0 110,1 0-109,0 0 0,0 22-16,0-22 15,21 21-15,-21 0 16,-1-21-16,1 21 0,21 21 0,-21-20 16,0-1-16,0 21 0,0 0 0,-1 1 15,1-1-15,0 0 0,0 1 16,0-1-16,21 0 0,-21-20 0,-1 20 15,1 0-15,21 1 0,0-1 0,-21 21 16,0-20-16,21-1 0,-21 22 16,21-22-16,0 0 0,-21 22 15,21-22-15,0 0 0,0 1 0,0-1 16,0-21-16,21 22 0,0-22 0,21 0 16,-21 0-16,22 0 0,-22-21 0,21 0 15,-21 0-15,22 21 0,-1-21 16,-21 0-16,0 0 0,22 0 0,-22-21 15,0 21-15,-21-21 0,21 21 16</inkml:trace>
  <inkml:trace contextRef="#ctx0" brushRef="#br0" timeOffset="39759.4">18796 3493 0,'21'0'16,"-21"21"-16,0 0 0,0 21 0,0 1 16,0-1-16,0 0 0,0 1 0,0-1 15,0 21-15,0-20 0,-21 20 0,0 1 16,21-22-16,-43 0 0,43 1 16,-21-1-16,0 0 0,0-20 0,0 20 15,0-42-15,21 21 0,-22 0 16,1-42-1,21 0-15,0 0 16,0 0-16,0-1 0,0 1 16,0 0-16,0-21 0,0-1 0,0 22 15,21-21-15,-21 21 0,0-22 0,0 22 16,0 0-16,22 0 0,-1 0 16,0 42-1,-21 0-15,21 0 16,-21 22-16,0-22 0,0 21 15,21 0-15,-21-20 0,21 20 0,1-21 16,-22 0-16,21 0 0,-21 1 0,21-1 16,0 0-16,-21 0 0,21-21 0,0 0 15,1 0-15,-1 0 16,0 0-16,0 0 0,0-21 0,0 0 16,22 0-16,-22-1 0,21 1 0,-21-21 15,1 0-15,20 20 0,-21-20 0,0 0 16,-21-1-16,0 1 0,0 0 15,0-1-15,0 1 0,0-21 0,0 20 16,-21 1-16,0-22 0,-21 22 0,20 0 16,-20-1-16,21 1 0,-21 21 15,20 0-15,-20 21 0,21 0 0,-21 0 16,20 0-16,-20 21 0,21 0 0,0 21 16,0 1-16,-1-1 0,22 0 15,-21 1-15,21-1 0,0-21 16,0 22-16,0-1 0,0-21 0,21 21 15,1-20-15,-1 20 0,0-21 0,0 0 16,21 0-16,-20 1 0,20-22 16,-21 0-16,21 0 0,1 0 0,-22 0 15,21 0-15,1 0 0,-1 0 0,-21-22 16,21 1-16,-20 21 0,20-21 0,-21 0 16,0 0-16,0 0 0,1 21 15,-1-22-15,0 1 0,0 21 0,-21-21 16,21 21-1,-21 21 1,0 0-16,0 1 0,0 20 16,0-21-16,0 0 0,0 0 0,0 1 15,0-1-15,0 0 0,0 0 0,0 0 16,0 0-16,0 1 0,0-1 16,0-42 15,0-1-31,0 1 15,0 0-15</inkml:trace>
  <inkml:trace contextRef="#ctx0" brushRef="#br0" timeOffset="39871.33">19516 3620 0,'0'0'0</inkml:trace>
  <inkml:trace contextRef="#ctx0" brushRef="#br0" timeOffset="40288.1">20045 3810 0,'0'-21'15,"0"0"1,-21 21-16,-1 0 0,1-21 16,0 21-16,0 0 0,0 0 15,0 0-15,-1 0 0,1 21 0,0-21 16,-21 21-16,42 0 0,-21 0 0,-1 0 16,22 1-16,0-1 15,0 0-15,22 0 16,-22 0-16,21-21 0,0 21 0,0 1 0,0-22 15,0 21-15,1-21 0,-1 21 0,0 0 16,0-21-16,-21 21 16,21 0-16,-21 1 0,0-1 15,0 0-15,-21-21 0,0 21 16,0-21-16,-22 0 0,22 0 0,0 21 16,-21-21-16,21 0 0,-1 0 15,1 0-15,0 0 0,21-21 16,21 0-1,0 21-15,1-21 16,-1 0-16,0 21 16,0-22-16,0 22 0</inkml:trace>
  <inkml:trace contextRef="#ctx0" brushRef="#br0" timeOffset="40558.94">20235 3831 0,'0'21'31,"0"1"-31,0-1 0,0 0 16,0 0-16,0 21 0,0 1 0,0-22 16,0 42-16,0-20 0,0-1 0,0 22 15,0-22-15,0 21 0,0 1 16,0-1-16,0-20 0,-21 20 0,0 1 16,21 20-16,-21-20 0,0-1 0,-1 1 15,1-1-15,0 1 0,0-22 16,0 22-16,21-22 0,0 0 0,-21-20 15,21-1-15,0 0 0,0 0 0,21-42 32,0 0-32,-21-22 0,0 22 15,21 0-15,-21-21 0,21-1 0</inkml:trace>
  <inkml:trace contextRef="#ctx0" brushRef="#br0" timeOffset="40815.79">20151 4212 0,'0'-63'15,"0"126"-15,0-169 0,0 43 0,0 21 16,0 20-16,0-20 0,0 21 0,0 0 16,0 0-16,21 21 0,0-22 0,0 22 15,21 0-15,-20 0 0,-1 0 0,21 0 16,-21 0-16,22 22 0,-22-22 16,0 42-16,0-21 0,0 0 0,-21 0 15,0 1-15,0 20 0,0-21 0,0 0 16,-21 22-16,0-22 0,0 0 15,0 0-15,-1-21 0,1 21 0,0 0 16,0-21-16,0 0 16,21-21-1,0 0-15,0 0 16,21 0-16</inkml:trace>
  <inkml:trace contextRef="#ctx0" brushRef="#br0" timeOffset="41038.83">20743 3471 0,'0'0'16,"0"-21"-16,-21 21 15,21 21-15,0 22 16,-21-22-16,21 21 0,-21-21 0,21 22 16,0-1-16,0 0 0,0 1 15,0-1-15,-21 0 0,21-20 0,0 20 16,0 0-16,0 1 0,0-22 0,0 0 15,0 21-15,0-21 0,0 1 16,21-22-16,0 0 0,0 0 16,0 0-16,0 0 0</inkml:trace>
  <inkml:trace contextRef="#ctx0" brushRef="#br0" timeOffset="41999.33">21167 3916 0,'0'0'0,"0"-21"0,0-43 15,0 43-15,-22 21 16,1 0-16,0 0 16,0 0-16,0 0 0,0 0 15,-1 21-15,1 0 0,0 1 0,21-1 16,-21 0-16,0 21 0,21-21 0,-21 1 16,21 20-16,0-21 0,0 0 0,0 0 15,0 1-15,0-1 0,21-21 16,0 21-16,0-21 15,0 0-15,0 0 0,1-21 0,-1 0 16,0 21-16,-21-22 0,21 1 16,0 0-16,0 0 0,-21-21 15,0 20-15,0 1 0,22 0 0,-22-21 16,0 21-16,0-1 0,0 1 16,0 42-1,0 1-15,0-1 16,0 0-16,0 21 0,0-21 15,0 1-15,0-1 0,0 0 0,0 0 16,0 0-16,0 0 0,0 1 16,21-1-16,0-21 0,0 21 15,0-21-15,0 0 0,1 0 16,20 0-16,-21-21 0,0 0 0,0-1 16,1 22-16,-1-21 0,0 0 15,0-21-15,-21 21 0,21-1 16,-21 1-16,21 0 0,-21 0 0,22 21 15,-22-21-15,0 42 16,0 0 0,0 0-16,0 0 15,0 1-15,0-1 0,0 21 0,0-21 16,0 0-16,0 1 0,0-1 16,0 0-16,21-21 0,0 0 15,0 0-15,0 0 0,0 0 16,1 0-16,-1 0 0,0 0 0,0-21 15,0 0-15,0 21 0,1-22 16,-1 1-16,0 0 0,0-21 0,-21 21 16,0-1-16,21 1 0,-21 0 15,0 0-15,21 0 0,-21 0 0,0-1 16,0 44 0,0-1-1,0 0-15,0 21 0,0-21 16,-21 22-16,21-1 0,0 0 0,-21 1 15,21-1-15,0 0 0,0 1 16,0 20-16,0-20 0,0-1 0,0 21 0,0-20 16,0 20-16,0 1 0,0-22 15,0 22-15,0-1 0,0 1 16,0-1-16,0-21 0,0 22 0,0-1 16,0-20-16,0-1 0,0 0 0,0 1 15,-21-1-15,0 0 0,0-20 0,21-1 16,-22 0-16,1 0 0,0-21 15,0 0-15,0 0 0,21-21 16,-21 0-16,-1 0 0,22-22 0,0 22 16,0-21-16,0-1 0,0-20 15,0 21-15,0-22 0,0 1 0,0-1 16,0 1-16,0-1 0,0 1 0,22-1 16,-1 1-16,-21-1 0,21 22 0,0-22 15,0 22-15,0 0 0,1-22 16,-22 22-16,21-1 0,0 1 15</inkml:trace>
  <inkml:trace contextRef="#ctx0" brushRef="#br0" timeOffset="42299.49">22140 3217 0,'0'-21'0,"0"42"0,0-63 0,0 21 16,0 0-16,21 21 15,1 21 1,-1 0-16,0 21 0,0-20 16,21 20-16,-20 21 0,20-20 0,0 20 15,1-20-15,-22 20 0,21 1 0,-21-1 16,22 22-16,-43-22 0,0 22 16,0-22-16,0 1 0,-22-1 15,1 1-15,-21-1 0,0-20 0,-1-1 0,1 0 16,0 1-16,-1-22 0,1 21 0,0-21 15,20-21-15,1 22 0,0-22 16,21-22 0,0 1-16,21 0 15</inkml:trace>
  <inkml:trace contextRef="#ctx0" brushRef="#br0" timeOffset="44223.14">23241 3471 0,'0'-21'31,"0"0"-15,0 0 0,0 0-1,0 0-15,0-1 16,0 1 0,0 0-16,0 0 15,-21 21 16,21 21-15,0 0-16,-21 0 0,-1 22 16,1-22-16,21 21 0,0 1 0,-21 20 15,21-21-15,-21 1 0,21-1 16,0 22-16,-21-22 0,21 0 0,0 1 16,0-1-16,0 0 0,0 1 0,0-1 15,0 0-15,0-21 0,0 22 0,0-22 16,0 0-16,0 0 0,0 0 15,21-21-15,-21 22 0,21-22 0,0 0 16,0 0-16,1 0 16,-1 0-16,0 0 0,0-22 15,0 1-15,0 21 0,1-21 0,-1 0 16,0 0-16,-21 0 0,0-1 16,21 1-16,-21 0 0,0 0 0,0 0 15,0 0-15</inkml:trace>
  <inkml:trace contextRef="#ctx0" brushRef="#br0" timeOffset="44423.02">22987 3789 0,'-21'0'0,"42"0"0,-63 0 16,20 0 0,44 0-1,-1 0-15,0-21 0,0 21 16,0 0-16,22 0 0,-22 0 15,21 0-15,-21 0 0,0-21 0,22 21 16,-22 0-16,0 0 0,0 0 0,0-22 16,1 22-16,-1-21 0,0 0 15</inkml:trace>
  <inkml:trace contextRef="#ctx0" brushRef="#br0" timeOffset="44738.85">24088 3641 0,'0'21'94</inkml:trace>
  <inkml:trace contextRef="#ctx0" brushRef="#br0" timeOffset="44943.74">24088 3937 0,'0'0'0,"0"85"16,0-64-16,0 0 0,0 0 15,0 0-15,0 22 0,0-22 16,-22 21-16,22-21 0,-21 22 0,0-22 16,21 0-16,-21 0 0,0 0 0,0 22 15,-1-22-15,1-21 0,0 21 0,0 0 16,0 0-16</inkml:trace>
  <inkml:trace contextRef="#ctx0" brushRef="#br0" timeOffset="47999.14">2498 10181 0,'-22'-21'0,"22"0"31,-21 21-15,21 21-16,0 0 16,0 0-16,-21 22 15,21-1-15,0 0 0,0 1 16,0 20-16,0 1 0,0-1 0,21 22 16,-21-22-16,0 1 0,0-1 0,0 22 15,21 0-15,-21-1 0,0 1 16,0 0-16,0-1 0,0 1 0,0-21 15,0 20-15,0 1 0,0 0 16,0-1-16,0 1 0,0-22 0,0 1 16,0 21-16,0-43 0,0 21 0,0-20 15,0-1-15,0 0 0,0 1 16,0-22-16,0 0 0,0 0 0,0 0 16,0-42-1,22 0 1,-22 0-16,0-21 0,0-1 15</inkml:trace>
  <inkml:trace contextRef="#ctx0" brushRef="#br0" timeOffset="49276.41">2498 10287 0,'0'0'0,"-22"0"15,44 0 48,-1 0-63,0 0 0,0 0 16,0 0-16,22 0 0,-1 0 0,21 0 15,-20 0-15,20 0 0,1-21 16,-22 21-16,43 0 0,-22 0 0,22 0 15,21-21-15,0 21 0,-1 0 16,1 0-16,0 0 0,0-21 0,21 21 16,-21 0-16,21 0 0,0 0 0,21 0 15,-21 0-15,0 0 0,21 0 16,-21 0-16,0 0 0,0 0 16,-21 0-16,21 0 0,0 0 0,-21 0 15,0 0-15,-1 0 0,-20 0 16,0 0-16,-1 0 0,1 0 0,-21 0 15,-1 0-15,1 0 0,-1 0 0,1 0 16,-22-22-16,21 22 0,-20 0 16,-22 0-16,21 0 0,1 0 0,-22-21 15,21 21-15,-21 0 0,0 0 0,1 0 16,-1 0-16,0 0 0,0 0 16,0 0-16,0 0 15,-21 21-15,0 1 16,0-1-16,0 0 15,0 0-15,0 0 0,0 22 16,-21-22-16,0 21 0,21 0 0,-21 22 16,0-22-16,0 22 0,-1-22 0,22 22 15,0-1-15,-21-21 0,0 22 16,21-1-16,0 1 0,0-1 0,0 22 16,0-21-16,0-1 0,0 1 0,0-1 15,0 22-15,0-22 0,21-20 0,-21 20 16,21 1-16,1-1 0,-1 1 15,-21-22-15,21 21 0,0-20 16,0 20-16,-21-20 0,0-1 0,0 0 0,0 1 16,0-22-16,0 21 0,0 0 15,0-20-15,0-1 0,0 21 16,0-21-16,0 0 0,0 1 0,-21-1 16,21 0-16,-21 0 0,0 0 15,21 0-15,-21-21 0,21 22 0,0-1 16,-22-21-16,22 21 15,-21-21-15,0 0 0,0 0 16,0 21-16,0-21 0,-1 0 0,1 0 16,-21 0-16,21 0 0,-22 0 0,1 0 15,0 0-15,-1 0 0,1 0 0,-21 0 16,20 0-16,1 0 0,-22 0 16,22 0-16,-21 0 0,20 0 15,-20 0-15,20 0 0,-20 0 0,-1 0 16,1 0-16,-22 0 0,22 0 0,-22 0 15,0 0-15,1 0 0,-1 0 16,0 0-16,-20 0 0,-1 0 0,0 0 16,0 0-16,0 0 0,0 0 0,1 21 15,-22-21-15,21 0 0,0 0 16,0 0-16,0 0 0,0 0 0,1 0 16,-1 0-16,0 0 0,21 0 15,1-21-15,-22 21 0,21 0 0,22 0 0,-22-21 16,0 21-16,22 0 0,-1 0 15,1 0-15,-1 0 0,1 0 16,20 0-16,-20 0 0,42 0 0,-22 0 16,1 0-16,21 0 0,0 0 15,0 0-15,-1 0 0,1 0 16,0 0 31,21-21-32,0 0 1</inkml:trace>
  <inkml:trace contextRef="#ctx0" brushRef="#br0" timeOffset="49666.76">3027 10922 0,'0'21'16,"0"0"-1,0 22-15,0 20 0,0 1 0,0-1 16,0 22-16,21-22 0,-21 22 16,0-21-16,0 20 0,0-20 0,0-1 15,0 1-15,0-1 0,0 1 0,0-22 16,0 0-16,-21-20 15,21-1-15,0 0 0,0 0 0,0 0 16,0-42 0,0 0-16,0 0 0</inkml:trace>
  <inkml:trace contextRef="#ctx0" brushRef="#br0" timeOffset="50155.49">2879 11261 0,'0'0'0,"0"-64"0,0 22 0,-22 0 0,22-1 15,0 1-15,0 0 0,0-1 16,0 22-16,22 0 0,-22 0 0,21 0 16,0 21-16,0 0 0,0 0 15,22 0-15,-22 0 0,21 0 16,0 21-16,-20 21 0,20-21 0,0 22 16,-21-1-16,1 21 0,-22-20 15,0 20-15,0-20 0,-22 20 0,-20-21 16,21 22-16,-21-22 0,20 1 0,-20-22 15,0 21-15,21-21 0,-1 0 16,1 1-16,0-22 0,21-22 31,21 1-31,0 0 16,1 0-16,-1 0 0,21 21 0,-21-21 16,0 21-16,22 0 0,-1 0 15,0 0-15,1 0 0,-1 21 16,0 0-16,1 0 0,-1 0 0,-21 22 15,0-22-15,1 0 0,-22 21 0,0-21 16,0 22-16,-22-22 0,1 21 16,-21-21-16,0 22 0,-1-22 0,-20 0 15,20 21-15,1-20 0,0-22 16,-1 21-16,1 0 0,0-21 0,21 0 16,-1 0-16,1 0 0,21-21 15,-21 0-15,21-1 0,0 1 0,0 0 16,0-21-16,21 21 15,-21-1-15,21 1 0,1 0 16,-1 0-16,0 0 0,21 0 0,-21-1 16</inkml:trace>
  <inkml:trace contextRef="#ctx0" brushRef="#br0" timeOffset="50503.29">3662 11472 0,'0'0'0,"0"22"0,0-1 0,21 0 0,-21 0 16,0 0-16,0 0 0,0 22 15,0-22-15,0 21 0,0-21 0,0 1 16,0 20-16,0-21 0,0 0 0,0 0 16,21 1-16,-21-1 0,21-21 15,0 21-15,1-21 16,-1 0-16,0 0 0,0 0 0,0 0 16,0 0-16,1-21 0,-1 0 0,0-1 15,-21 1-15,21 0 0,-21 0 16,0-21-16,0-1 0,0 22 0,0-21 15,0-22-15,-21 22 0,0 0 0,0-1 16,-22 22-16,1-21 0,21 21 16,-22 21-16,1 0 0,21 0 0,-21 0 15,20 21-15,1 0 0,21 0 0,0 0 16,0 22-16,0-22 0,0 0 16,0 21-16,0-21 0,21 1 0,1-1 15,-1-21-15,0 21 0,0-21 16,0 0-16,0 0 0,22 0 15,-22 0-15</inkml:trace>
  <inkml:trace contextRef="#ctx0" brushRef="#br0" timeOffset="50756.42">4191 10986 0,'0'0'0,"0"-43"0,0 22 0,0 0 15,0 42 1,-21 21-1,21 1-15,-21-1 0,21 0 0,-22 22 16,22-1-16,0 1 0,0-1 0,0 1 16,-21-1-16,21 1 0,0-1 15,-21-20-15,21 20 0,0-20 0,0-1 16,0-21-16,0 21 0,0-20 0,0-1 16,21-21-1,0 0-15,1 0 0,-1-21 16,0-1-16,0 1 0,0 0 15,0-21-15,1-1 0</inkml:trace>
  <inkml:trace contextRef="#ctx0" brushRef="#br0" timeOffset="51010.28">4424 10880 0,'0'-21'0,"0"42"0,21-64 16,-21 65-1,0-1-15,0 0 0,0 21 16,0 22-16,0-22 0,0 22 0,0 20 15,0-20-15,0-1 0,0 1 16,0-1-16,0 1 0,0-1 0,-21 1 16,21-22-16,0 0 0,0 1 0,0-1 15,0-21-15,0 22 0,0-22 16,0 0-16,0 0 0,0-42 31,21 0-31,-21 0 0,21-1 16,0 1-16,0 0 0,1-21 15,20-1-15,-21 22 0</inkml:trace>
  <inkml:trace contextRef="#ctx0" brushRef="#br0" timeOffset="51491.43">4974 10880 0,'0'-21'16,"0"42"-16,0-64 0,0 65 15,0-1 1,0 21-16,0-21 0,0 22 0,0-1 15,0 0-15,0 22 0,0-1 0,0-20 16,0 20-16,0 1 0,-21-1 16,0 1-16,21-22 0,-21 21 15,21-20-15,0 20 0,0-20 0,0-1 16,0 0-16,0-21 0,0 22 0,0-22 16,0 21-16,0-21 0,21-21 15,0 22-15,0-22 0,0 0 0,22 0 16,-22 0-16,21 0 0,-21-22 0,22 1 15,-1 0-15,-21 0 0,21 0 16,-20-22-16,20 22 0,-21-21 16,21 0-16,-20-1 0,-1 1 0,0 0 15,0-1-15,-21 1 0,0 0 0,0 20 0,0 1 16,0 0-16,-21 21 16,0 21-16,0 0 15,-1 1-15,1-1 0,0 21 0,21-21 16,0 22-16,-21-22 0,21 21 0,0 0 15,0-20-15,0 20 0,0-21 0,0 21 16,0-20-16,21-1 0,0-21 16,0 21-16,1 0 0,-1-21 0,21 0 15,-21 0-15,0 0 0,22 0 0,-22 0 16,21-21-16,-21 21 0,22-21 0,-22 0 16,21-1-16,-21 1 15,22 0-15,-22 0 0,0-21 0,-21 20 16,0 1-16,0-21 0</inkml:trace>
  <inkml:trace contextRef="#ctx0" brushRef="#br0" timeOffset="51774.36">4085 11113 0,'0'0'0,"-63"0"0,-1 0 0,22 21 15,21-21-15,-1 21 0,22 0 16,22-21-16,-1 0 16,21 0-16,0 0 0,1 0 15,-1 0-15,22 0 0,-1-21 0,1 0 16,-1 21-16,1-21 0,20-1 16,-20 22-16,-1-21 0,1 21 0,-1 0 15,-20-21-15,-1 21 0,-21 0 0,0 0 16,0 0-16,-21-21 0,-21 21 31,0-21-31</inkml:trace>
  <inkml:trace contextRef="#ctx0" brushRef="#br0" timeOffset="53031.16">2603 11324 0,'0'0'0,"0"21"16,0 1-16,-21-22 125,0 0-109,0 0-1,0 0 1,0-22 187,21 1-203,0 0 0,0 0 16</inkml:trace>
  <inkml:trace contextRef="#ctx0" brushRef="#br0" timeOffset="54771.75">2159 6625 0,'0'0'0,"21"0"16,0 0-16,0 0 15,1-21-15,-1 21 16,-21-21 31,-21 21 0,-1 0-47,1 0 15,0 0-15,0 21 0,0-21 0,0 0 16,-1 21-16,1-21 0,0 21 16,0-21-16,0 0 0,21 22 15,-21-22-15,21 21 16,-22-21-16,1 0 15,21 21-15,-21 0 16,21 0-16,-21-21 16,0 21-16,21 1 0,-21-22 15,-1 21-15,1-21 0,21 21 16,-21-21-16,0 21 0,0 0 16,0 0-16,-1 1 15,1-22-15,21 21 0,-21-21 0,0 21 16,21 0-16,-21-21 0,0 21 15,21 0-15,-22 1 0,1-1 0,0 0 16,0 0-16,0 0 0,0 22 16,-1-22-16,1 0 0,0 21 15,0-21-15,0 22 0,21-22 0,-21 0 16,21 21-16,-22-20 0,22-1 16,0 21-16,-21-21 0,0 0 0,0 22 15,21-22-15,0 21 0,-21-21 16,21 22-16,-21-22 0,-1 21 0,22 1 15,0-22-15,-21 21 0,21 0 16,-21 22-16,21-22 0,0 1 16,-21-1-16,21 0 0,0 22 15,0-22-15,0 0 0,0 1 0,0-1 16,0 22-16,0-22 0,0 0 16,0 1-16,21-1 0,-21 21 0,0-20 15,0 20-15,0-20 0,0 20 16,21-21-16,-21 22 0,0-22 0,0 22 15,0-22-15,21 22 0,1-22 16,-22 0-16,21 22 0,0-22 0,-21 22 16,21-22-16,0 0 0,0 22 15,1-22-15,-1 0 0,-21 22 16,21-22-16,0 1 0,0-1 0,0 0 16,-21 22-16,22-22 0,-1 0 15,0 1-15,0-1 0,-21 0 0,21 1 16,0-1-16,1 0 0,-1-20 0,0 20 15,0 0-15,0 1 0,0-22 16,1 21-16,20-21 0,-21 22 0,0-22 16,0 0-16,1 0 0,-1 21 0,21-20 15,-21-1-15,0 0 0,1 0 16,-1 0-16,0 0 0,0 1 0,0-1 16,0 0-16,1 0 0,-1 21 15,0-20-15,0-1 0,0 0 0,0 0 16,1 0-16,-1 0 0,0 1 15,0-1-15,-21 0 0,21 0 0,0 0 16,1-21-16,-22 21 0,21 1 0,0-1 16,-21 0-1,21-21-15,0 0 32,-21-21-17,0 0 1,-21-1-16,0 22 15,21-21-15,-21 21 0,0-21 0,-1 21 16,1-21-16</inkml:trace>
  <inkml:trace contextRef="#ctx0" brushRef="#br0" timeOffset="55499.33">1926 11049 0,'-21'0'16,"42"0"-16,-63 0 0,21 0 0,-1 0 16,1-21-16,0 21 15,42 0 32,0 0-47,1 0 16,-1 0-16,0 21 0,0-21 0,0 0 15,0 21-15,1-21 0,-1 0 0,21 21 16,-21-21-16,0 22 0,1-22 16,20 21-16,-21-21 0,0 21 0,0-21 15,1 21-15,-1-21 0,-21 21 0,21-21 16,0 0-16,-21 21 0,21-21 16,0 0 15,-21-21-16,22 21-15,-22-21 16,0 0 0,0 0-1,0 0-15,0-1 16,0 1-16,0 0 0,0 0 0,0-21 16,0 20-16,0-20 0,0 21 15,0-21-15,0-1 0,0 1 0,0 0 16,0-1-16,0 1 0,0 0 0,0 20 15,0 1-15,0 0 0,0 42 32,0 0-17,0 1-15,0-1 0,0 0 16,0 21-16,0 1 0,0-22 0,0 21 16,0-21-16,0 22 0,0-1 15,0-21-15,0 21 0,0 1 0,0-22 16,0 0-16,0 21 0,0-20 0,0-1 15,0 0-15,0 0 0,0 0 0,0 0 16,0 1-16,0-1 0,0 0 16,0 0-1,0-42 32,0 0-47,0 0 16,0-1-16,0 1 0,0 0 0,0 0 15</inkml:trace>
  <inkml:trace contextRef="#ctx0" brushRef="#br0" timeOffset="64031.46">11493 6943 0,'0'-21'0,"-21"21"16,0 0-16,21 21 15,-21 0-15,21 21 0,0-21 0,0 22 16,-21 20-16,21-20 0,-21 20 16,-1 1-16,22-1 0,0 1 0,-21-1 15,0 1-15,21-1 0,-21-21 0,21 22 16,-21-1-16,21-20 0,-21 20 0,21-20 16,0 20-16,-22-21 0,22 1 0,0-22 15,0 21-15,0-21 16,0 1-16,0-44 15,0 1 1,0 0-16,0-21 0,0-1 0,0 22 16</inkml:trace>
  <inkml:trace contextRef="#ctx0" brushRef="#br0" timeOffset="64371.26">11028 7197 0,'0'0'0,"-21"-43"0,21 22 15,-22 0-15,22 0 0,0 0 16,0 0-16,0-1 0,0 1 0,22 21 16,-1 0-16,21 0 0,-21 0 0,22 0 15,20 0-15,-21 21 0,22 1 0,-1-1 16,22 21-16,-21 0 0,-1 1 16,1 20-16,-1-20 0,-21-1 0,22 21 15,-43-20-15,21 20 0,-42-20 0,0 20 16,0-21-16,-21 22 0,-21-22 0,0 1 15,-22 20-15,22-21 0,-22 1 0,-20-1 16,20-21-16,1 22 0,-1-22 16,1 0-16,20 0 0,-20 0 15,20-21-15,1 0 0,21 0 0,0 0 16,0 0-16,21-21 16,21 0-16,21 21 0,-21-21 15,22 0-15,-22-1 0,21 22 16,0-21-16,1 0 0,-1 0 0</inkml:trace>
  <inkml:trace contextRef="#ctx0" brushRef="#br0" timeOffset="64580.15">12001 7726 0,'0'0'0,"0"21"0,0 0 15,0 0-15,0 1 0,0-1 16,-21 0-16,21 0 0,0 0 0,0 0 15,-21 1-15,21 20 0,-21-21 0,21 0 16,0 0-16,0 1 0,0-1 0,0 0 16,0 0-16,-21-21 0,21 21 15,0-42 1,0 0-16,0 0 16</inkml:trace>
  <inkml:trace contextRef="#ctx0" brushRef="#br0" timeOffset="64735.06">12001 7451 0,'22'-21'0,"-44"42"0,44-64 16,-22 22-16,0 0 15,21 21 1,0 21 0,0 0-16,-21 1 15,0-1-15,0 0 0,21 0 16</inkml:trace>
  <inkml:trace contextRef="#ctx0" brushRef="#br0" timeOffset="65131.29">12382 7747 0,'0'0'0,"22"0"0,-1 0 16,-21-21-16,21 0 0,0 0 15,-21-1-15,21 22 0,-21-21 0,0 0 16,0 0-16,0 0 15,-21 21 1,0 0-16,0 21 0,-22 0 0,22 0 16,0 0-16,0 1 0,0-1 15,0 0-15,-1 0 0,22 0 0,0 0 16,0 1-16,0-1 0,0 0 16,22-21-16,-1 0 15,0 21-15,0-21 0,0 0 0,0 21 16,1-21-16,-22 21 0,21-21 0,0 22 15,-21-1-15,0 0 0,0 0 16,0 0-16,-21-21 0,-22 21 16,22 1-16,-21-22 0,21 21 0,-22-21 15,1 21-15,0-21 0,-1 0 16,22 0-16,0 0 0,0 0 0,0 0 16,0 0-16,42-21 15,0 21 1,0 0-16,0-21 0,22 21 0,-22-22 15,0 22-15</inkml:trace>
  <inkml:trace contextRef="#ctx0" brushRef="#br0" timeOffset="65387.15">12531 7832 0,'0'0'16,"21"0"-16,0-21 0,-21-1 0,0 44 31,0-1-15,0 0-16,0 0 0,0 21 15,0-20-15,0 20 0,0 21 0,0-20 16,0-1-16,0 22 0,0-22 16,0 21-16,0 1 0,-21-1 0,0 1 0,-1 21 15,1-22-15,0 1 0,-21 20 16,21-20-16,-1 20 0,1-20 0,0-1 16,0 1-16,0-22 0,0 1 15,21-1-15,-22 0 0,22-21 0,0 1 16,0-44-1,22-20-15,-1 21 0,0-21 0</inkml:trace>
  <inkml:trace contextRef="#ctx0" brushRef="#br0" timeOffset="65687.98">12552 7959 0,'0'0'0,"0"-21"0,0-1 0,0 1 16,0 0-1,0 0-15,21 0 16,0 21-16,0-21 0,0 21 16,22 0-16,-22 0 0,21 0 0,1 0 15,-1 0-15,-21 0 0,0 21 0,22 0 16,-43 0-16,0 21 0,0-20 0,0 20 16,-22-21-16,1 21 0,-21 1 15,0-22-15,20 21 0,-20-21 0,0 22 16,-1-22-16,22 0 0,0 0 15,0 0-15,0-21 0,0 0 16,42-21 0,0 21-16,0-21 0,0 0 15,0-21-15,1 20 0,-1-20 0,0 21 16</inkml:trace>
  <inkml:trace contextRef="#ctx0" brushRef="#br0" timeOffset="65918.84">13208 7451 0,'21'-21'0,"-42"42"0,63-85 0,-42 43 16,0 0-16,0 0 0,0 42 16,-21 0-1,21 21-15,0 1 0,0-22 16,0 42-16,-21-20 0,21-1 0,-21 0 16,21 1-16,-21-1 0,-1 22 0,22-22 15,-21 0-15,0 1 0,0-1 0,21-21 16,0 21-16,-21-20 0,21-1 0,0 0 15,0 0-15,21-21 16,0 0-16,0 0 0,22 0 16,-22-21-16,0 0 0,0 0 0</inkml:trace>
  <inkml:trace contextRef="#ctx0" brushRef="#br0" timeOffset="66890.06">13589 7874 0,'0'0'0,"21"-21"0,0 21 0,-21-21 16,21-22-1,-21 22-15,0 0 0,0 0 0,-21 21 16,0 0-16,0 0 16,0 0-16,0 0 0,-1 0 0,1 21 15,0 0-15,0 0 0,0 1 0,0 20 16,-1-21-16,1 21 0,0 1 0,21-22 16,0 21-16,0 1 0,0-22 0,0 0 15,0 0-15,0 0 0,0 0 0,21-21 16,0 0-16,1 0 15,-1 0-15,0 0 0,0-21 16,0 21-16,0-21 0,1 0 0,-1-21 16,0 20-16,0 1 0,0-21 0,0 21 15,-21-22-15,22 22 0,-22 0 0,21 0 16,0 0-16,-21 0 0,0-1 0,0 44 47,0-1-47,0 0 0,0 21 0,0-21 15,0 1-15,0 20 0,0-21 0,0 0 16,0 0-16,0 1 0,0-1 0,0 0 16,0 0-16,21-21 15,0 0-15,0 0 0,1 0 16,-1 0-16,21-21 0,-21 21 16,0-21-16,22 0 0,-22-22 0,0 22 15,0 0-15,0 0 0,1 0 0,-1-1 16,0 1-16,-21 0 0,0 0 0,21 0 15,-21 42 17,0 0-32,0 0 0,0 0 15,0 1-15,0-1 0,0 0 16,0 0-16,0 0 0,0 0 0,0 1 16,0-1-16,21-21 15,0 0-15,1 0 0,-1 0 16,0 0-16,0 0 0,21 0 0,-20 0 15,-1-21-15,21-1 0,-21 1 0,0 0 16,1 0-16,-1 0 0,0 0 0,0-1 16,-21 1-16,0 0 0,21 0 15,-21 0-15,21 21 0,-21-21 16,0 42 0,0 0-1,0 0-15,0 0 0,0 0 16,0 22-16,0-22 0,-21 21 0,21 1 0,-21-1 15,21 0-15,0 22 0,0-22 0,0 22 16,-21-22-16,21 21 0,0 1 16,0-22-16,0 22 0,0-1 15,0 1-15,0-1 0,0 1 0,0-1 16,0 1-16,0-22 0,0 22 0,0-1 16,0-21-16,0 1 0,0-1 0,0 0 15,0 1-15,-21-22 0,21 0 0,-21 0 16,21 0-16,-22 1 0,1-22 0,0 0 15,0 0-15,0 0 0,0-22 0,-1 1 16,1 0-16,0 0 0,0-21 16,0-1-16,0 1 0,-1-22 0,22 1 15,-21-1-15,21 1 0,0-22 0,0 22 16,0-22-16,21 22 0,1-1 0,-1 1 16,0-1-16,21 1 0,1-1 0,-1 1 15,0 20-15,1 1 0,-1 0 16,21-1-16,-20 1 0,-1 0 0,22-1 15,-22 22-15,64-42 0</inkml:trace>
  <inkml:trace contextRef="#ctx0" brushRef="#br0" timeOffset="67490.72">15875 7853 0,'21'-21'0,"-42"42"0,63-42 0,-42 0 16,21 21-16,1-22 0,-1 1 0,0 0 15,0 0-15,-21 0 0,21 21 16,-21-21-16,0-1 0,0 1 0,0 0 16,0 0-16,0 0 0,0 0 0,-21-1 15,0 1-15,0 21 0,0 0 0,-1 0 16,1 0-16,0 21 0,0 1 15,0-1-15,0 0 0,-22 0 16,22 0-16,0 22 0,-21-1 0,20-21 16,1 21-16,0 1 0,0-22 0,0 21 15,21-21-15,0 22 0,0-22 0,0 0 16,0 0-16,21-21 0,0 21 16,0-21-16,0 0 0,22 0 0,-22-21 15,0 0-15,21 21 0,-20-42 16,-1 21-16,21-1 0,-21 1 0,0-21 15,22 0-15,-22-1 0,0 1 16,0 0-16,-21-22 0,21 22 0,1-22 16,-1-20-16,-21 20 0,21 1 0,0-1 15,-21 1-15,0-1 0,0 22 0,21-1 16,-21 1-16,0 21 0,0 0 16,0 0-16,-21 42 15,0 0-15,21 0 0,-21 21 16,0 1-16,21 20 0,-22 1 0,22-22 15,0 22-15,0-1 0,0 1 0,0-1 16,0-21-16,22 22 0,-1-22 0,-21 1 16,21-1-16,0-21 0,0 21 0,0-20 15,1-1-15,-1-21 0,0 21 16,0-21-16,0 0 0,0 0 0,1 0 16,20 0-16,-21 0 0,0-21 15,22 0-15,-1 21 0,-21-22 0,21 1 16,1 0-16,-22-21 0</inkml:trace>
  <inkml:trace contextRef="#ctx0" brushRef="#br0" timeOffset="67718.59">17060 7472 0,'0'21'16,"21"-21"-16,1 0 15,-1 0 1,0 0-16,0 0 0,0 0 16,0 0-16,1 0 0,-1 0 15,0 0-15,0 0 0,0 0 16,-42 21 0,0-21-16,0 21 15</inkml:trace>
  <inkml:trace contextRef="#ctx0" brushRef="#br0" timeOffset="67858.5">17124 7641 0,'-21'21'0,"63"-84"0,-63 105 0,0 1 16,42-43 15,0 0-31,0 0 16,0 0-16,0 0 0,1 0 16,-1 0-16,0 0 0,0-22 15,0 22-15,0-21 0</inkml:trace>
  <inkml:trace contextRef="#ctx0" brushRef="#br0" timeOffset="70440.07">18246 7557 0,'0'0'0,"0"-22"16,0 1-16,0 0 16,0 0-16,0 0 0,0 0 15,0 42 16,0 0-31,21 0 0,-21 21 16,0-20-16,0 20 16,0 0-16,0 1 0,0-22 0,0 21 15,0 0-15,0-20 0,0 20 0,-21-21 16,-1 21-16,22-20 0,-21-1 0,21 0 16,-21 0-16,21-42 31,0 0-31,0 0 15,21-1-15,0-20 0,1 21 0,-1 0 16,0-22-16,0 1 0,0 21 16,0-21-16,22-1 0,-22 22 0,21-21 15,-21 21-15,22-1 0,-1 1 0,-21 21 16,22 0-16,-22 0 0,0 21 0,0-21 16,0 43-16,0-22 0,1 21 15,-22-21-15,0 22 0,0-1 0,0 0 16,0 1-16,0-1 0,-22-21 0,1 22 15,21-1-15,-21-21 0,0 0 0,21 0 16,0 1-16,0-1 0,21-42 31,0-1-31,0 1 0,-21 0 16</inkml:trace>
  <inkml:trace contextRef="#ctx0" brushRef="#br0" timeOffset="71243.13">19113 7705 0,'22'0'0,"-1"0"31,-21-21-31,21 21 16,-21-22-16,21 1 0,0 21 0,-21-21 16,21 0-16,1 21 0,-22-21 0,21 0 15,0-1-15,-21 1 0,0 0 16,-21 42 15,0 0-31,-1 1 0,1 20 16,0-21-16,0 21 0,0-20 0,0 20 15,-1 0-15,22 1 0,-21-22 0,21 21 16,0 0-16,0-20 0,0-1 0,0 21 16,0-21-16,0 0 0,43-21 15,-1 0-15,-21 0 16,0-21-16,0 21 0,22-21 15,-22 0-15,0 0 0,0 0 16,22-22-16,-22 22 0,0 0 0,0-21 16,0 20-16,0 1 0,-21 0 0,22 0 0,-22 0 15,21 21-15,-21 21 32,0 0-32,0 0 0,0 0 15,0 1-15,-21-1 0,21 21 0,-22-21 16,22 0-16,0 1 0,0-1 0,0 0 15,-21 21-15,21-21 0,0 1 16,21-22-16,1 0 16,-1 0-16,0 0 0,0 0 15,0-22-15,0 1 0,1 0 0,-1 0 16,0 0-16,0 0 0,0-1 16,-21 1-16,21 0 0,1 0 15,-22 42 16,0 0-31,0 0 16,0 1-16,0-1 0,0 0 0,0 0 16,0 0-16,0 0 0,0 1 0,0-1 15,0 0-15,21-21 16,0 0-16,0 0 0,0 0 16,0 0-16,1 0 0,-1 0 0,0 0 15,0-21-15,-21 0 0,21-1 0,-21 1 16,21 0-16,-21 0 0,0-21 0,0 20 15,0-20-15,0 21 0,0 0 0,-21-22 16,0 22-16,0 0 0,0-21 16,0 21-16,21-1 15,-22 22-15,44 0 32,-1 0-32,0 0 0,0 0 15,21 0-15,-20 0 0,20 0 0,-21 0 16,21-21-16,22 21 0</inkml:trace>
  <inkml:trace contextRef="#ctx0" brushRef="#br0" timeOffset="71495.98">21167 7197 0,'0'0'0,"0"-85"15,-22 64-15,1 21 0,0-21 16,0 21-16,0 0 0,0 0 0,-1 21 15,22 0-15,-21 21 0,0-20 0,0 20 16,0 21-16,21-20 0,-21 20 0,-1-20 16,22 20-16,-21-21 0,21 22 15,0-22-15,0 1 0,-21-1 0,21 0 16,0 1-16,0-1 0,0-21 0,0 21 16,0-20-16,0-1 0,21-21 15,0-21 1,-21-1-16</inkml:trace>
  <inkml:trace contextRef="#ctx0" brushRef="#br0" timeOffset="71795.86">20849 7387 0,'0'0'0,"0"-63"0,0 20 16,0-20-16,0 21 0,0-1 0,0 1 16,21 21-16,0-22 0,1 22 0,-1 0 15,0 21-15,21 0 0,-21 0 0,22 0 16,-22 0-16,21 0 0,1 0 15,-22 21-15,0 0 0,21 22 16,-21-22-16,-21 21 0,0-21 0,0 22 16,0-22-16,-21 0 0,0 21 0,0-20 15,-21-1-15,-1 0 0,1 0 0,0 0 16,-1 0-16,22-21 0,-21 0 0,21 0 16,-22 0-16,64 0 31,1 0-31,20 0 0,-21 0 0,21 0 15,1 0-15,-1 0 0,0 22 0,1-1 16,-1 0-16,0 0 0,-20 21 16,20-20-16,0-1 0</inkml:trace>
  <inkml:trace contextRef="#ctx0" brushRef="#br0" timeOffset="71940.78">21484 7832 0,'0'0'0,"-21"42"0,0-21 16,0-21-16,-22 21 0,22-21 0,-21 22 15,-1-22-15,1 0 0,0 0 0,-1 0 16,1 0-16,0 0 0,21 0 0,-1 0 15,1-22-15,21 1 16,0 0-16,0 0 0,0 0 0,21 0 16,1-1-16,20 1 0,-21 0 0,21 0 15,1 0-15,-22 0 0,21-1 0,1 1 16</inkml:trace>
  <inkml:trace contextRef="#ctx0" brushRef="#br0" timeOffset="72258.6">21632 7514 0,'-21'0'15,"0"21"-15,0 1 0,0-1 16,-1 0-16,1 0 0,0 0 0,0 22 16,21-22-16,0 0 0,-21 21 0,21-21 15,0 1-15,0-1 0,0 0 0,21 0 16,0 0-16,0 0 0,0-21 16,22 0-16,-22 0 0,0 0 0,21 0 15,-20 0-15,20 0 0,-21 0 0,0-21 16,0 0-16,1 0 0,-1 0 0,0 0 15,-21-22-15,0 22 0,0-21 16,0-1-16,0 1 0,0 0 0,0-1 16,-21 22-16,0-21 0,-1 21 15,1 0-15,0-1 0,0 22 0,0 0 16,0 0-16,-1 22 0,1-1 0,0 0 16,0 0-16,21 0 0,0 22 0,0-22 15,0 0-15,0 0 0,0 0 0,0 0 16,21 1-16,0-22 0,22 0 15,-22 0-15</inkml:trace>
  <inkml:trace contextRef="#ctx0" brushRef="#br0" timeOffset="72519.45">22204 7197 0,'0'-43'0,"0"86"0,0-128 15,21 43-15,-21 21 0,0-1 0,0 44 31,-21-1-31,21 21 0,-21 0 0,-1 1 16,1-1-16,21 22 0,-21-1 16,0 1-16,0-1 0,21-21 0,0 22 15,-21-22-15,21 22 0,0-22 0,-22 0 16,22-20-16,0 20 0,0-21 0,0 21 16,0-20-16,0-1 0,22-21 15,-1 0-15,0-21 16,0-1-16,0 1 15,0 0-15,1-21 0,-1 21 0,0-22 16,0 1-16</inkml:trace>
  <inkml:trace contextRef="#ctx0" brushRef="#br0" timeOffset="72747.31">22479 7154 0,'-127'339'0,"254"-678"0,-106 297 0,-21 0 16,0-1-16,21 22 0,-21 42 31,0 1-31,-21-1 0,0 21 0,21 22 16,-21-22-16,0 21 0,-1-20 0,22 20 15,0 1-15,-21-22 0,21 22 16,-21-22-16,21 0 0,0 1 16,0-1-16,0 0 0,0 1 0,0-22 15,0 0-15,0 0 0,0 0 0,0 0 16,0 1-16,21-22 16,0 0-16,1 0 0,-1-22 15,0 1-15,0 0 0,0 0 0,43-43 16,-43 22-16</inkml:trace>
  <inkml:trace contextRef="#ctx0" brushRef="#br0" timeOffset="73173.6">22902 7154 0,'21'-63'0,"-42"126"15,64-168-15,-22 83 0,-21 1 0,21 0 0,-21 42 32,0 22-32,0-22 15,-21 21-15,0 0 0,-1 22 0,1-22 16,21 22-16,-21-22 0,0 22 0,0-1 15,21-21-15,0 1 0,0 20 16,0-20-16,0-22 0,0 21 0,0 0 16,0-20-16,21-1 0,0 0 0,0 0 15,0 0-15,1-21 0,-1 0 0,0 0 16,21 0-16,-21 0 0,22 0 0,-22-21 16,42 0-16,-20 0 15,-22-22-15,21 22 0,-21 0 16,1-21-16,-1 21 0,0-22 0,-21 22 15,0 0-15,0 0 0,-21 21 16,0 21 0,-1 0-16,1 0 0,21 0 0,-21 1 15,0-1-15,21 0 0,-21 21 0,21-21 16,0 1-16,0-1 0,0 0 16,0 0-16,0 0 0,21-21 0,0 21 15,0-21-15,0 0 0,1 0 16,20 0-16,-21 0 0,0 0 0,0 0 15,1-21-15,20 0 0,-21 0 16,-21 0-16,21 0 0,0-1 0,-21 1 16,0-21-16,0 21 0,0-22 15</inkml:trace>
  <inkml:trace contextRef="#ctx0" brushRef="#br0" timeOffset="73355.49">21992 7260 0,'-63'21'0,"126"-42"0,-169 42 0,64-21 16,0 22-16,20-22 0,65 0 16,-22 0-1,21 0-15,1 0 0,-1 0 16,21 0-16,1 0 0,21 0 0,-22 0 16,43 0-16,-21 0 0,-1 0 0,22-22 15,-21 22-15,-1 0 0,1 0 0</inkml:trace>
  <inkml:trace contextRef="#ctx0" brushRef="#br0" timeOffset="73612.25">23918 7112 0,'-21'-21'16,"0"21"-1,0 0-15,0 21 16,-1 0-16,22 0 0,-21 1 15,0 20-15,0 0 0,0 1 0,0-1 16,21 0-16,-22 1 0,1-1 0,21 0 16,-21 1-16,21-1 0,0-21 15,0 21-15,0-20 0,0-1 0,21 0 16,0 0-16,22 0 0,-22 0 0,21-21 16,1 0-16,-1 0 0,-21 0 0,21 0 15,1 0-15,-22-21 0,21 21 0,-21-21 16</inkml:trace>
  <inkml:trace contextRef="#ctx0" brushRef="#br0" timeOffset="73844.12">24236 7197 0,'0'-21'0,"0"42"0,0-64 0,21 22 16,-21 0-16,21 21 16,0 21-16,-21 0 0,21 1 15,1-1-15,-22 0 0,21 21 0,0 1 16,-21-22-16,21 21 0,-21 0 15,0 1-15,0-22 0,0 21 0,0 1 16,0-1-16,0-21 0,0 21 16,-21-20-16,0-1 0,0 0 0,-1 0 0,1 0 15,0 0-15,0 1 0,21-44 47</inkml:trace>
  <inkml:trace contextRef="#ctx0" brushRef="#br0" timeOffset="74020.02">24744 7303 0,'0'0'15,"-21"0"17,21 21-32,-22-21 15,22 21-15,0 0 0,0 0 16,0 0-1,22 1 1</inkml:trace>
  <inkml:trace contextRef="#ctx0" brushRef="#br0" timeOffset="74187.64">24765 7811 0,'0'0'15,"-21"21"-15,0 0 0,21 0 0,-22 0 0,1 0 16,0 1-16,0-1 0,21 0 15,-21 0-15,0 0 0,-1-21 0,22 21 16,-21 1-16,0-1 0,0 0 0,21 0 16,-42-21-16,20 21 0,1 0 0,-21-21 15,0 22-15,-1-22 0,1 0 0,-22 21 16</inkml:trace>
  <inkml:trace contextRef="#ctx0" brushRef="#br0" timeOffset="76923.52">11853 9821 0,'0'-21'0,"0"0"16,0 0-16,0 0 15,0 0-15,0-1 0,0 1 0,0 0 16,0 0-16,0 0 0,0 0 0,0-22 16,0 22-16,0 0 0,-21 0 15,21 0-15,-21 21 16,21 21-1,0 0-15,0 21 0,0 1 0,0-1 16,0 0-16,0 22 0,0-1 0,0-20 16,0 20-16,0-21 15,0 22-15,0-22 0,0 1 0,0-1 16,0 0-16,0 1 0,0-1 0,0-21 16,0 21-16,0-20 0,0-1 0,0 0 15,0 0-15,0 0 0,-21-21 31,21-21-15,-21 0-16,21 0 0,0 0 16,-22-1-16,22-20 0,-21 21 0,21 0 15</inkml:trace>
  <inkml:trace contextRef="#ctx0" brushRef="#br0" timeOffset="77539.5">11557 9546 0,'0'-21'0,"0"42"0,0-63 0,0 21 16,0 0-16,0-1 0,0 1 16,21 0-16,0 0 0,0 21 0,1-21 15,-1 21-15,0 0 0,21 0 0,-21 0 16,1 0-16,20 21 0,-21 0 0,21 0 16,-20 0-16,-1 22 0,0-1 15,-21 0-15,0 1 0,0-1 0,0 22 16,-21-22-16,0 0 0,-22 1 0,1-1 15,21-21-15,-22 21 0,1-20 0,0 20 16,-1-21-16,22-21 0,0 21 16,0-21-16,0 0 0,21-21 15,0 0 1,21 0-16,0 0 0,21-1 0,-20 1 16,20 0-16,0 21 0,-21-21 0,22 21 15,20 0-15,-20 0 0,-1 0 0,0 21 16,22 0-16,-22 0 0,0 1 15,1 20-15,-22-21 0,21 21 16,-42 1-16,0-1 0,0-21 0,0 22 0,-21-1 16,0 0-16,-21-21 0,-22 22 0,22-1 15,-22-21-15,22 22 0,-22-22 16,1 0-16,21 0 0,-1-21 0,1 0 16,0 0-16,-1 0 0,22 0 15,0 0-15,0 0 0,21-21 0,0 0 16,0 0-16,0-22 0,0 22 0,0-21 15,21 21-15,21-22 0,-21 22 0,1 0 16,20 0-16,0 0 0,1-1 0,-1 1 16,0 0-16</inkml:trace>
  <inkml:trace contextRef="#ctx0" brushRef="#br0" timeOffset="77879.3">12382 10075 0,'0'22'16,"0"-1"-16,-21 0 15,21 0-15,-21 0 0,21 22 0,0-22 16,0 0-16,0 21 0,0 1 16,0-22-16,0 21 0,0-21 0,0 22 15,0-22-15,0 0 0,0 0 0,21 0 16,0 0-16,1-21 0,-1 0 0,21 0 16,-21 0-16,22 0 0,-22-21 0,21 0 15,-21 0-15,22 0 0,-22 0 0,0-22 16,0 1-16,0 21 0,-21-22 15,0 1-15,0 0 0,0-1 0,-42 22 16,21-21-16,0 0 0,-1 20 0,-20 1 16,21 0-16,-21 21 0,20 0 15,-20 0-15,21 0 0,0 0 0,0 21 16,21 0-16,0 1 0,0-1 0,0 0 16,0 0-16,0 0 0,0 0 15,21 1-15,0-22 0,0 0 16,21 0-16,-20 0 0,20 0 0,-21-22 15,21 22-15</inkml:trace>
  <inkml:trace contextRef="#ctx0" brushRef="#br0" timeOffset="78107.17">13102 9652 0,'0'0'0,"21"-42"0,-21-1 0,0 1 0,0 21 16,0 0-16,0 42 15,0 0 1,-21 21-16,21 1 0,-21 20 0,21 1 15,0-22-15,0 22 0,-21-1 0,21 1 16,-21-1-16,21-21 0,-22 22 0,22-22 16,0 22-16,0-22 0,-21 0 0,21-20 15,0 20-15,0-21 0,0 0 0,0 0 16,21-21-16,1 0 16,-1 0-16,0-21 0,0 0 0,0 0 15,0 0-15,1-22 0,-1 1 0</inkml:trace>
  <inkml:trace contextRef="#ctx0" brushRef="#br0" timeOffset="78331.03">13398 9525 0,'22'-42'0,"-44"84"0,44-105 15,-22 84 1,0 0-16,0 21 0,0 1 16,0-1-16,0 21 0,0 1 0,0-1 15,0-20-15,-22 20 0,22 1 0,0-1 16,-21-20-16,0 20 0,21-21 0,-21 22 15,21-22-15,0 1 0,0-1 0,0-21 16,0 0-16,0 22 0,0-22 16,0 0-16,21-21 15,0 0-15,0 0 0,-21-21 0,22 0 16,-1-1-16,0 1 0,0-21 0,0 0 16,0 20-16</inkml:trace>
  <inkml:trace contextRef="#ctx0" brushRef="#br0" timeOffset="78734.81">13779 9737 0,'0'-64'0,"0"128"0,22-170 0,-22 64 0,0 20 16,0 1-16,0 0 0,21 21 16,-21 21-16,0 0 15,0 22-15,0-22 0,0 21 0,0 1 16,0 20-16,-21-21 0,21 22 16,-22-22-16,1 22 0,21-22 0,-21 0 15,21 22-15,-21-22 0,21 1 0,0-1 16,0 0-16,0 1 0,0-1 0,0-21 15,0 0-15,21 0 0,0 1 0,0-1 16,1-21-16,-1 0 0,21 0 16,-21 0-16,22-21 0,-1-1 0,0 1 15,-21 0-15,22 0 0,-1 0 0,-21-22 16,0 22-16,22-21 0,-43 21 16,21 0-16,-21-1 0,0 1 0,-21 21 15,0 0 1,21 21-16,-22 1 0,1-1 15,0 0-15,0 21 0,21-21 0,-21 22 16,21-22-16,0 0 0,0 21 16,0-20-16,0-1 0,0 0 0,21 0 15,0-21-15,21 21 0,-20-21 0,-1 0 16,21 0-16,-21 0 0,22 0 0,-1 0 16,-21-21-16,21 0 0,-20 0 0,20 0 15,-21-22-15,0 22 0,-21 0 0,0-21 16</inkml:trace>
  <inkml:trace contextRef="#ctx0" brushRef="#br0" timeOffset="78927.22">13187 9991 0,'-43'0'0,"86"0"0,-107 0 15,43 0-15,0 0 0,42 0 16,21 0-1,-20 0-15,20 0 0,21 0 16,-20 0-16,20 0 0,1-21 0,-1-1 16,1 22-16,20-21 0,-20 0 0,21 0 15,-22-21-15</inkml:trace>
  <inkml:trace contextRef="#ctx0" brushRef="#br0" timeOffset="79494.89">15621 9208 0,'0'0'0,"-21"-22"0,0 1 15,-1 42-15,22 1 16,0-1-16,-21 21 0,21 0 0,-21 1 16,21-1-16,0 22 0,0-1 0,0 22 15,0-22-15,0 1 0,-21 20 0,21-20 16,0-1-16,0 1 0,0-22 16,0 22-16,0-22 0,0 0 0,0-20 15,-21 20-15,21-21 0,0 0 0,0 0 16,0-42-1,0 0 1,0 0-16,0-21 0,0 20 16,0-20-16,0 21 0,0-43 0,21 22 15,0 0-15,21-1 0,-20 1 16,-1 0-16,21-1 0,0 22 0,1 0 16,-22 21-16,21 0 0,1 0 0,-1 0 15,-21 0-15,21 21 0,-20 0 0,20 22 16,-21-22-16,0 21 0,0-21 0,-21 22 15,0-1-15,0-21 0,0 22 0,0-22 16,-21 21-16,0-21 0,-21 0 16,21 1-16,-22-1 0,1 0 15,0 0-15,-1 0 0,1 0 0,0-21 0,20 0 16,-20 0-16,21 0 0,0 0 16,21-21-1,21 21-15,21-21 0,-21 0 0,1 0 16,20 0-16,0-1 0</inkml:trace>
  <inkml:trace contextRef="#ctx0" brushRef="#br0" timeOffset="79919.64">16870 9906 0,'-21'0'0,"42"0"0,-21 0 31,42 0-31,-21 0 16,0 0-16,22 0 0,-22 0 0,0 0 15,0 0-15,0 0 0,1 0 0,-1 0 16,0 0-16,-42 0 31,0 21-31,-1-21 16,1 21-16,-21-21 0,21 22 0</inkml:trace>
  <inkml:trace contextRef="#ctx0" brushRef="#br0" timeOffset="80070.56">16870 10097 0,'21'-43'16,"-42"86"-16,21-22 0,0 0 15,21-21 1,0 0-1,0 0-15,0 0 0,1 0 16,-1 0-16,0 0 0,0 21 16,0-21-16,0 0 0,1 0 15,-1 0-15,0 0 16,0 0-16</inkml:trace>
  <inkml:trace contextRef="#ctx0" brushRef="#br0" timeOffset="89427.02">18330 9419 0,'0'0'0,"0"-21"0,21 0 16,-21 0-16,22 21 0,-22-21 0,21-1 15,-21 1-15,21 0 0,-21 0 16,0 0-16,21 0 0,0-1 0,-21 1 0,21 0 15,-21 0-15,22 0 16,-1 0-16,-21-1 0,0 1 0,21 0 16,0 0-16,-21 0 0,0 0 15,0 42 17,-21 0-32,0 0 0,0 21 15,-1 1-15,-20-1 0,21 22 0,0-22 16,0 43-16,-22-22 0,22 22 0,0-22 15,21 22-15,-21 0 0,0-1 0,21-20 16,-22-1-16,22 1 0,0-1 16,0 1-16,0-22 0,0 22 15,0-22-15,0 0 0,22 1 0,-1-1 16,0 0-16,0-21 0,21 1 0,-20-1 16,20 0-16,-21 0 0,21 0 0,-20-21 15,20 0-15,0 0 0,-21 0 0,22 0 16,-22 0-16,0 0 0,0 0 0,0-21 15,1 0-15,-1 21 0,-21-21 16,0 0-16,21-1 0,-21 1 16,0 0-16,0 0 0,21 0 15</inkml:trace>
  <inkml:trace contextRef="#ctx0" brushRef="#br0" timeOffset="94824.56">18902 9504 0,'0'-21'15,"0"0"-15,0-1 16,0 1 0,0 0-16,0 0 15,0 0-15,0 0 16,0-1-16,0 1 0,0 0 16,0 0-1,0 42 32,0 0-47,0 22 16,0-1-16,0 0 0,0 22 0,0-22 15,0 22-15,0-1 0,0 1 16,0-1-16,0 1 0,0-1 0,0-21 16,0 1-16,0-1 0,0 0 0,0 1 15,-21-22-15,21 21 0,0-21 0,0 1 16,0-1-16,0 0 0,0-42 31,0 0-15,0-1-16,21 1 15,-21 0-15,0-21 0,0 21 16,0-22-16,0 22 0,0-21 0</inkml:trace>
  <inkml:trace contextRef="#ctx0" brushRef="#br0" timeOffset="95395.23">18732 9398 0,'0'0'0,"-21"-21"0,0 21 16,0-21-16,21 0 0,0-1 16,0 1-16,0 0 15,21 0-15,0 21 16,0-21-16,1 21 0,-1 0 0,21-21 15,-21 21-15,0 0 0,22 0 0,-1 0 16,-21 0-16,22 0 0,-1 0 0,-21 21 16,21 0-16,-20 0 0,-1 21 0,0 1 15,-21-22-15,0 21 0,0 22 16,0-22-16,0 0 0,-21 1 0,-22-1 16,22 0-16,-21 1 0,0-1 0,-1-21 15,1 0-15,21 1 0,-22-1 16,1 0-16,21 0 0,0-21 0,0 0 0,21-21 31,21 21-15,0-21-16,0 0 0,21-1 0,-20 1 15,20 0-15,0 0 0,1 21 0,-1-21 16,-21 21-16,21 0 0,1 0 0,-1 0 16,0 21-16,1 0 0,-1 0 0,0 22 15,-20-22-15,-1 21 0,0 0 16,0-20-16,-21 20 0,0 0 0,0 1 15,0-22-15,-21 21 0,0-21 0,-22 22 16,22-22-16,-21 0 0,0 0 16,-1 0-16,1 0 0,0 1 0,-1-1 15,1-21-15,21 0 0,-22 0 0,22 0 16,0 0-16,-21 0 0,21-21 16,21-1-16,0 1 15,0 0-15,0 0 0,0 0 0,0 0 16,0-1-16,21 1 0,-21 0 0,21 0 15,0 0-15,0 21 0,0-21 0,1-1 16,-1 22-16</inkml:trace>
  <inkml:trace contextRef="#ctx0" brushRef="#br0" timeOffset="95791.92">19685 9821 0,'0'0'15,"0"-21"-15,-21 21 16,0 0-16,-1 0 16,22 21-16,-21 1 0,0-1 0,21 0 15,0 21-15,-21-21 0,21 22 0,-21-1 16,21-21-16,0 22 0,0-1 0,0-21 16,0 0-16,0 22 0,0-22 15,21 0-15,0 0 0,0-21 0,0 21 16,1-21-16,-1 0 0,0 0 15,0 0-15,0 0 0,22 0 0,-22-21 16,0 0-16,0 0 0,0 0 0,0-1 16,1 1-16,-22 0 0,0-21 0,0-1 15,0 1-15,0 0 0,0-1 16,-22 22-16,1-21 0,0 0 0,0 20 16,0 1-16,0 21 0,-1 0 0,1 0 15,0 0-15,0 0 0,0 0 0,0 21 16,-1 1-16,1-1 0,21 0 0,0 0 15,0 0-15,0 0 16,0 1-16,21-22 0,22 0 16,-22 0-16</inkml:trace>
  <inkml:trace contextRef="#ctx0" brushRef="#br0" timeOffset="96066.77">20087 9419 0,'0'0'0,"0"-42"0,0 21 15,0 0-15,0-1 0,0 1 0,-21 42 32,21 1-32,0 20 0,0 0 0,0 1 15,0-1-15,0 21 0,0 1 0,0-22 16,0 22-16,0-1 0,0 1 0,0-22 16,0 22-16,0-22 0,0 0 15,0 1-15,0-1 0,-21-21 16,21 21-16,0-20 0,0-1 0,0 0 15,0 0-15,0 0 0,21-21 16,0 0 0,0-21-16,0 0 0,1 0 15,-1-22-15,0 22 0,-21-21 0,21 0 16,0-1-16</inkml:trace>
  <inkml:trace contextRef="#ctx0" brushRef="#br0" timeOffset="96307.63">20383 9292 0,'0'0'0,"0"-21"0,0 0 0,0 42 32,0 0-32,0 0 0,0 22 15,0-1-15,0 0 0,0 1 0,-21 20 16,21 1-16,0-1 0,-21 1 0,21-1 16,0-20-16,-21 20 0,21-21 0,0 22 15,0-22-15,0-21 0,0 22 0,0-1 16,0-21-16,0 22 0,0-22 15,0 0-15,0 0 0,0 0 16,21-21 0,0-21-16,0 0 15,-21 0-15,22 0 0,-1-22 0</inkml:trace>
  <inkml:trace contextRef="#ctx0" brushRef="#br0" timeOffset="96791.35">20743 9377 0,'0'0'0,"0"-21"0,0 0 16,21-1-16,-21 1 0,0 0 0,0 63 31,0-20-15,-21 20-16,21-21 0,-21 43 0,21-22 16,-21 21-16,0 1 15,21-1-15,-21-20 0,21 20 0,0 1 16,-22-22-16,22 22 0,0-22 0,0 0 15,0-21-15,0 22 0,0-22 0,0 21 16,22-21-16,-1 1 0,0-1 16,0 0-16,21-21 0,-20 0 15,-1 0-15,0 0 0,21 0 0,-21 0 16,1-21-16,20 0 0,-21-1 0,21 1 16,-20 0-16,20-21 0,-21 21 0,0-22 15,0 22-15,-21-21 0,0 21 0,0-22 16,0 22-16,0 0 15,-21 21 1,0 0-16,21 21 0,-21 0 16,0 0-16,0 1 0,-1-1 0,22 0 15,0 21-15,-21-21 0,21 1 0,0-1 16,0 0-16,0 0 0,0 0 0,0 0 16,0 1-16,21-1 0,-21 0 0,22-21 15,-1 0-15,0 21 0,0-21 16,21 0-16,-20 0 0,-1 0 0,21 0 15,-21 0-15,0-21 0,22 0 0,-22 21 16,0-21-16,0-1 0,-21 1 16,21 0-16,-21 0 0,0 0 0</inkml:trace>
  <inkml:trace contextRef="#ctx0" brushRef="#br0" timeOffset="97052.72">19833 9673 0,'0'0'0,"-21"0"0,0 0 0,-22 0 16,65 0 15,20 0-31,-21 0 0,21 0 0,1 0 16,20 0-16,-20 0 0,20 0 0,1-21 15,-1 21-15,1 0 0,-22 0 0,21-21 16,-20 21-16,-1 0 0,0-21 16,-20 21-16,-1-21 0,0 21 0,0-22 15,0 22-15</inkml:trace>
  <inkml:trace contextRef="#ctx0" brushRef="#br0" timeOffset="97563.95">21484 8932 0,'-21'0'15,"42"0"-15,-63-21 0,42 42 47,21 1-47,0-1 0,21 0 16,-20 0-16,20 0 0,0 22 0,1-22 15,-1 21-15,0-21 16,-21 22-16,22-1 0,-1 0 0,0 22 16,1-1-16,-1 1 0,-21-1 0,22 1 15,-22-1-15,0 1 0,-21-1 0,0 1 16,0-1-16,0 1 0,0-22 0,0 22 15,-21-22-15,0 21 0,-22-20 16,22-1-16,-21 0 0,-1 1 0,22-1 16,-21 0-16,0 1 0,-1-22 0,1 21 15,0-21-15,-1 1 0,1 20 0,0-21 16,20 0-16,-20 0 0,21 1 0,0-1 16,0-21-16,21 21 0,0 0 15,-22-21-15,22 21 0,-21-21 16,21 21-16,0-42 47,21 21-47,1-21 15,-22 0-15,0 0 0,21 0 0,-21-1 16</inkml:trace>
  <inkml:trace contextRef="#ctx0" brushRef="#br0" timeOffset="98747.27">22881 9970 0,'21'0'16,"0"0"-16,-21-22 15,0 1-15,0 0 16,0 0-16,0 0 0,0 0 16,0-1-16,0 1 0,0 0 15,0 0-15,-21 21 0,0-21 0,0 0 16,0 21-16,0 0 0,-1 0 15,-20 0-15,21 0 0,0 0 0,-22 0 16,22 0-16,0 0 0,-21 21 0,21 0 16,-1 0-16,1 0 0,0 22 0,0-22 15,0 21-15,0-21 0,21 22 16,0-22-16,0 0 0,0 21 16,0-21-16,0 1 0,0 20 0,0-21 15,0 0-15,0 0 0,0 1 0,21-1 16,0-21-16,-21 21 0,21 0 0,0-21 15,0 0-15,1 0 0,20 0 0,-21 0 16,0 0-16,22 0 0,-22 0 0,21 0 16,-21-21-16,0 0 0,22 0 15,-22-1-15,0-20 0,0 21 16,0-21-16,22-1 0,-22-20 0,0 20 16,0-20-16,0-1 0,-21 1 0,22-1 0,-1 1 15,0 21-15,-21-22 0,0 22 16,21-1-16,-21 1 0,21 0 15,-21-1-15,0 22 0,0 0 0,0 0 16,0 0-16,0 42 31,-21 0-31,0 0 0,21 0 16,-21 22-16,0-1 0,-1 0 0,22 1 16,-21-1-16,21 22 0,-21-22 0,21 21 15,0-20-15,0 20 0,0-20 16,0-1-16,0 0 0,0 1 15,0-22-15,0 21 0,0-21 0,21 0 0,0 1 16,1-1-16,-22 0 0,21 0 16,0-21-16,0 0 0,0 21 0,0-21 15,1 0-15,-1 0 0,0 0 16,0 0-16,0 0 0,-21-21 16,21 21-16,1-21 0,-1 21 0,-21-21 15,21 21-15,0-21 0,0-1 0,0 1 16,1 21-16,-1-21 0</inkml:trace>
  <inkml:trace contextRef="#ctx0" brushRef="#br0" timeOffset="99011.13">24109 9758 0,'0'0'0,"-21"0"0,21-21 16,-22 21-16,22-21 16,0-1-1,0 44 32,0-1-31,0 0-16,0 0 15,0 0-15,0 0 0</inkml:trace>
  <inkml:trace contextRef="#ctx0" brushRef="#br0" timeOffset="99235">24130 10329 0,'0'0'0,"-21"22"16,21-1-1,0 0-15,0 0 16,0 0-16,0 0 16,-21 1-16,21-1 0,0 0 0,-22 0 15,1 0-15,21 0 0,-21 1 0,0-22 16,-21 21-16,20 0 0,1 0 0,-21 0 16,0 0-16,-1-21 0,1 22 0,0-1 15,-1-21-15,1 21 0,0-21 0,-1 21 16</inkml:trace>
  <inkml:trace contextRef="#ctx0" brushRef="#br0" timeOffset="104023.06">2540 15558 0,'0'-22'15,"0"1"-15,-21 0 0,0 21 16,-1-21-16,22 0 0,-21 0 16,0-1-16,21 1 0,-21 21 0,21-21 15,-21 0-15,0 0 0,21 0 16,0-1-16,0 1 0,-22 0 0,1 0 15,0 0 1,21 42 15,0 0-31,-21 0 0,21 22 0,0-22 16,0 21-16,0 0 16,0 22-16,0-22 0,0 22 0,0-22 15,0 22-15,0-1 0,-21 1 16,21 20-16,0-20 0,0 20 0,-21 1 15,21-21-15,-22 20 0,22 1 16,0 0-16,-21-1 0,21 1 0,-21 0 16,21-1-16,-21 1 0,21 0 15,0-22-15,0 1 0,0-1 0,-21 1 16,21-1-16,-21-21 16,21 22-16,0-22 0,0-21 0,0 22 0,0-22 15,0 0-15,0 0 0,0-42 31,0 0-31,0 0 0,0-22 16,0 22-16,0-21 0</inkml:trace>
  <inkml:trace contextRef="#ctx0" brushRef="#br0" timeOffset="105292.33">2180 15515 0,'0'-21'0,"0"42"0,0-63 16,-21 42-1,21-21-15,21 21 31,0 0-31,0 0 16,1 0-16,-1 0 0,0 0 16,21 0-16,1 0 0,-22 0 15,42 0-15,-20 0 0,-1 0 0,21 0 16,-20 0-16,20 0 0,-20 0 16,20 0-16,1 0 0,-1 0 0,1 0 15,20 0-15,-20-21 0,20 21 16,22 0-16,-21 0 0,21 0 0,0 0 15,-22 0-15,1 0 0,21 0 16,-22 0-16,22 0 0,-21 0 0,21 0 16,-22 0-16,22 0 0,-21 0 0,0 0 15,-1 0-15,-20 0 0,20 0 16,-20 0-16,-22 0 0,22 0 0,-1 0 16,1 0-16,-22 0 0,22 0 15,-1-22-15,1 22 0,-1 0 16,-21 0-16,22 0 0,-1 0 0,-20 0 15,-1 0-15,22-21 0,-22 21 16,-21 0-16,21 0 0,1 0 0,-22 0 16,21 0-16,-21 0 0,1 0 0,-1 0 15,0 0-15,0 0 0,0 0 16,0 0-16,1 0 0,-1 0 16,0 0-1,-21 21-15,21-21 16,-21 22-16,0-1 0,0 0 15,0 0-15,0 0 16,0 0-16,0 1 0,0-1 16,0 0-16,0 21 0,0-21 0,0 1 15,0-1-15,0 0 0,0 21 0,0-21 16,0 1-16,0 20 0,0-21 16,0 21-16,0 1 0,0-22 0,0 21 15,0 1-15,0-1 0,-21-21 0,21 21 16,-21 1-16,21-1 0,0 0 15,-21-20-15,-1 20 0,22 0 0,-21-21 16,21 22-16,0-22 0,-21 0 0,21 21 16,-21-20-16,21 20 0,-21-21 15,21 21-15,0-20 0,0-1 16,-21 21-16,21-21 0,-22 0 0,22 22 16,-21-22-16,21 0 0,0 0 15,-21 22-15,21-22 0,-21 0 0,21 0 16,0 0-16,0 0 0,-21 22 0,21-22 15,0 0-15,-21-21 0,21 21 16,0 0-16,0 1 0,0-1 0,0 0 16,0 0-16,0 0 15,0 0-15,0 1 16,-22-22-16,22 21 0,0 0 16,0 0-1,-21 0-15,0 0 16,21 1-16,-21-1 15,0 0-15,21 0 16,-21-21-16,-1 21 16,1-21-16,21 21 0,-21-21 15,0 22-15,0-22 0,0 21 0,-1-21 16,1 21-16,-21-21 0,0 21 0,-1-21 16,1 0-16,0 21 0,-1-21 15,-20 0-15,-1 21 0,1-21 0,-1 0 16,-20 0-16,20 0 0,-21 22 15,1-22-15,-22 0 0,21 21 16,1-21-16,-22 21 0,21 0 0,-21-21 16,0 21-16,1 0 0,-22 1 15,0-1-15,0 21 0,0-21 0,0 0 16,0 1-16,0-1 0,0 0 16,21 0-16,-21 0 0,42 0 15,0-21-15,1 0 0,20 0 0,22 0 16,0 0-16,20-21 0,1 0 15,21 0-15,0 0 0,0 0 0,0-22 16,43 22-16,-22-21 16,21 21-16,22-1 0,-22-20 0</inkml:trace>
  <inkml:trace contextRef="#ctx0" brushRef="#br0" timeOffset="105963.47">3492 16658 0,'-21'-42'16,"0"42"-1,0 0 1,21 21-16,0 21 0,0-20 0,0 20 16,0 0-16,-21 1 0,21-1 15,0 0-15,-21 1 0,21-1 0,0 0 16,0-21-16,0 22 0,0-22 16,0 21-16,0-21 0,0 1 0,0-1 15,21-21 1,0-21-16,0-1 15,0 1-15,0 0 16,1-21-16,-1 21 0,0-22 0,0 1 16,0 21-16,0-22 0,1 22 0,-1 0 15,0 0-15,0 21 0,0 0 16,0 0-16,-21 21 0,22 0 0,-22 0 16,21 22-16,-21-22 0,0 21 15,21-21-15,-21 22 0,21-22 0,-21 21 16,21-21-16,0 1 0,-21-1 15,22 0-15,-1 0 0,0-21 0,21 0 16,-21 0-16,1 0 0,20 0 0,-21-21 16,21 0-16,-20 21 0,20-43 15,0 22-15,-21-21 0,22 21 16,-22-22-16,0 1 0,0-21 16,-21 20-16,0-20 0,0 20 0,0-20 15,-21 21-15,0-1 0,0 1 0,-22 21 16,22 0-16,0-1 0,-21 1 15,-1 21-15,22 0 0,-21 0 0,21 0 16,-22 21-16,22-21 0,0 22 16,0-1-16,0 0 0,0 0 0,21 0 15,0 0-15,0 1 0,0 20 16,21-21-16,0-21 0,0 21 0,0 0 16,22 1-16,-22-22 0</inkml:trace>
  <inkml:trace contextRef="#ctx0" brushRef="#br0" timeOffset="106404.22">4657 16722 0,'-22'0'16,"1"0"0,0 21-16,0 0 0,0 0 15,0 0-15,21 1 0,-22-1 0,22 0 16,-21 0-16,0 21 15,21-20-15,0-1 0,0 0 0,0 0 0,0 0 16,0 0 0,21-21-1,0 0-15,1 0 0,-1-21 0,0 21 16,0-21-16,0 0 0,0-21 16,-21 20-16,22 1 0,-1-21 0,0 21 15,-21-22-15,0 22 0,21 0 16,-21 0-16,21 0 0,-21 0 0,21 21 15,-21 21-15,0 0 16,0 0-16,0 21 0,0-20 16,0 20-16,0-21 0,0 21 15,0-20-15,-21-1 0,21 21 16,0-21-16,0 0 0,0 1 0,0-1 16,0 0-16,0 0 0,21-21 31,1-21-16,-1 0-15,-21 0 0,21-1 16,0-20-16,0 21 0,-21-21 0</inkml:trace>
  <inkml:trace contextRef="#ctx0" brushRef="#br0" timeOffset="106676.07">4995 16277 0,'0'-21'0,"0"42"0,0-63 0,0 21 16,0 42-1,0 0 1,0 21-16,0-20 0,0 20 16,0-21-16,0 21 0,0 1 0,0-1 15,0 0-15,0 1 0,0-1 0,0 0 16,0 1-16,0-1 0,0-21 16,0 22-16,0-22 0,0 21 0,0-21 15,0 0-15,0 1 0,0-1 16,0 0-16,21-21 31,1-21-15,-22 0-16,21-1 0,-21-20 0,21 21 15,0 0-15</inkml:trace>
  <inkml:trace contextRef="#ctx0" brushRef="#br0" timeOffset="107234.75">5186 16701 0,'0'21'31,"21"-21"-15,0 0 0,0 0-1,0 0-15,1-21 0,-1-1 0,0 1 16,0 21-16,0-21 0,0 0 16,1 0-16,-1 0 0,-21-1 0,0 1 15,0 0-15,0 0 0,0 0 16,-21 21-1,-1 0-15,1 21 0,21 0 16,-21-21-16,0 21 0,0 0 0,0 22 16,21-22-16,0 0 0,0 21 15,-22-20-15,22 20 0,0-21 0,0 0 16,0 0-16,0 1 16,0-1-16,0 0 0,0 0 0,22-21 15,-1 0-15,0 0 0,0 0 16,0 0-16,0 0 0,22-21 15,-22 21-15,0-21 0,0 0 0,22-1 16,-22-20-16,0 21 0,0 0 0,0-22 16,0 22-16,1-21 0,-1 21 15,0 0-15,-21-1 0,0 1 0,0 0 16,21 21-16,-21 21 31,0 0-31,0 1 0,0-1 16,0 0-16,0 0 0,0 0 15,0 0-15,0 1 0,0-1 16,0 0-16,0 0 0,0 0 16,0 0-16,0-42 47,0 0-32,0 0-15,0 0 0,0 0 16</inkml:trace>
  <inkml:trace contextRef="#ctx0" brushRef="#br0" timeOffset="107548.57">4678 16277 0,'0'0'0,"21"0"0,0-21 15,0 21-15,0 0 0,1 0 0,-1-21 0,0 21 16,0 0-16,21 0 0,-20 0 16,-1-21-16,0 21 0,21 0 15,-21 0-15,1 0 0,-1 0 0,0 0 16,0 0-16,0 0 15,0 0 1,-21-21 0</inkml:trace>
  <inkml:trace contextRef="#ctx0" brushRef="#br0" timeOffset="113197.61">6350 1397 0,'-21'0'16,"0"0"-1,21 21 95,21-21-79,0 0-31,0 0 0,0 0 16,0 0-16,1 0 0,-1 21 15,0-21-15,0 0 0,21 0 0,-20 0 16,-1 0-16,21 0 0,-21 0 16,22 0-16,-1 0 0,-21 0 0,21 0 15,1 0-15,-1 0 0,0 0 0,1 0 16,-1 0-16,0 0 0,1 0 15,-1 0-15,0 0 0,-20 0 0,20 0 16,0 0-16,1 0 0,20 22 0,-21-22 16,1 0-16,20 0 0,-20 21 15,20-21-15,1 0 0,-22 0 16,21 21-16,1-21 0,-1 0 0,-20 21 16,20 0-16,-20-21 0,20 21 15,-21-21-15,1 22 0,20-22 0,-20 21 16,-1 0-16,0-21 0,1 21 0,20 0 15,-21 0-15,1 1 0,-1-22 16,22 21-16,-22 0 0,0 0 0,22 0 16,-22 0-16,0 1 0,22-1 0,-22 0 15,1 0-15,-1 0 16,0 0-16,1 1 0,-1-1 0,0 0 0,1 0 16,-1 0-16,-21 0 0,21 1 0,1-1 15,-1 0-15,-21 21 16,22-21-16,-22 1 0,21-1 0,0 0 15,1 0-15,-22 21 0,21-20 0,1 20 16,-22-21-16,21 21 0,0 1 16,-20-22-16,20 21 0,-21 1 0,21-22 15,-20 21-15,20 0 0,-21-20 16,0 20-16,0-21 0,1 21 0,-1-20 16,0-1-16,0 21 0,-21-21 15,21 0-15,0 22 0,1-22 0,-22 0 16,21 21-16,0-20 0,0 20 0,-21-21 15,21 21-15,0 1 0,-21-22 16,22 21-16,-1-21 0,0 22 0,-21-1 16,21-21-16,0 22 0,-21-22 0,21 21 15,-21-21-15,22 22 0,-22-22 16,0 21-16,21-21 0,0 0 0,0 22 16,-21-22-16,0 0 0,21 21 0,0-20 15,-21 20-15,0-21 0,22 21 0,-22-20 16,21 20-16,-21-21 0,21 21 15,-21 1-15,0-22 0,21 21 0,-21 1 16,21-22-16,-21 21 0,0-21 16,0 22-16,0-22 0,21 21 15,-21-21-15,0 22 0,22-22 0,-22 21 0,0-21 16,0 0-16,0 22 0,21-22 16,-21 21-16,0-21 0,21 22 0,-21-22 15,0 21-15,0-21 0,0 22 16,0-1-16,0-21 0,0 22 0,0-22 15,21 21-15,-21-21 0,0 22 0,0-22 16,21 21-16,-21-21 0,0 22 16,0-22-16,0 0 0,0 21 0,21-21 15,-21 22-15,0-22 0,0 21 0,22-21 16,-22 22-16,0-22 0,0 21 0,0 1 16,0-22-16,0 21 0,0 0 15,0-20-15,0 20 0,0 0 0,0-21 16,0 22-16,0-1 0,0-21 15,0 22-15,0-22 0,0 21 0,0-21 16,0 22-16,0-22 0,0 21 16,0 0-16,0-20 0,0 20 0,0 0 15,0-21-15,0 22 0,0-1 0,0 0 16,0 1-16,0-22 0,0 21 16,0 1-16,0-1 0,0-21 0,0 21 15,0 1-15,-22-22 0,22 21 0,0 1 16,0-22-16,0 21 0,-21 0 0,21-20 15,0 20-15,0 0 0,0 1 16,0-1-16,-21-21 0,21 21 16,0 1-16,-21-1 0,21 0 0,-21 1 15,21-1-15,-21 0 0,21 1 0,0-22 16,0 21-16,-22 1 0,22-1 0,-21-21 16,21 21-16,0 1 0,0-1 15,0 0-15,-21 1 0,21-1 0,-21 0 16,21 1-16,0-1 0,0 0 0,0 1 15,0-1-15,-21 0 0,21 1 0,0-1 16,0 0-16,-21 1 0,21-22 16,0 21-16,0 1 0,0-1 15,0 0-15,-22 1 0,22-1 0,0 21 16,-21-20-16,21-1 0,0 0 0,0 22 16,0-22-16,0 1 0,-21-1 15,21 0-15,-21 22 0,21-22 0,-21 0 16,21 1-16,0-1 0,0 0 0,-21 22 15,21-22-15,-22 1 0,22 20 16,0-21-16,0 1 0,-21 20 0,21-20 16,-21-1-16,21 0 0,-21 22 0,21-22 15,0 0-15,-21 1 0,0 20 0,21-20 16,-22-1-16,22 21 0,0 1 16,-21-22-16,0 22 0,21-22 15,-21 22-15,21-1 0,0-21 0,-21 1 16,0 20-16,21-20 0,-22 20 0,22-21 15,0 1-15,-21 20 0,0-20 16,21 20-16,0 1 0,-21-22 0,21 21 16,-21-20-16,0 20 0,21-20 0,0 20 15,-22-21-15,22 1 0,-21 20 0,0-20 16,21-1-16,0 0 0,0 22 16,-21-22-16,21 0 0,-21 22 0,21-22 15,-21 1-15,21 20 0,0-21 0,-22 1 16,22-1-16,-21 0 0,0 1 0,21-1 15,0 0-15,-21 1 16,0-1-16,21 0 0,-21 1 0,21-1 16,-22 0-16,1 1 0,21-1 0,-21 0 15,0 22-15,0-22 0,21 1 16,-21-1-16,-1 0 0,22 1 0,-21-1 16,0 0-16,21 1 0,-21-1 0,21 0 15,-21 1-15,21 20 0,-21-21 0,-1 1 16,1-1-16,21 22 0,-21-22 15,21 0-15,-21 22 0,0-22 16,0 0-16,21 1 0,-22-1 0,1 0 16,21 1-16,-21-1 0,0 0 0,21 22 15,-21-22-15,0 1 0,21-1 0,-22 0 16,-20 64-16,42-64 16,-21 1-16,0-1 0,0 22 0,-1-22 15,-20 0-15,21 1 0,0-1 0,-22 0 16,22 22-16,-42 20 0,42-41 15,-22-1-15,22 0 16,-42 64-16,41-63 0,-41 41 16,21-41-16,-1 41 0,1-63 15,21 22-15,-22-1 0,22-21 16,-21 22-16,-22 20 16,43-21-16,-42 22 0,42-43 15,-1 21-15,-20-20 0,21 20 0,0-21 16,0 21-16,-1-20 0,1-1 15,-21 21-15,21 0 0,0-20 16,-1-1-16,1 0 0,-21 21 16,21-21-16,0 1 0,-22 20 15,22-21-15,-42 43 16,41-43-16,1 0 0,-21 0 0,21 0 16,0 0-16,-43 22 15,43-22-15,0-21 0,0 21 0,-1 0 16,-20 0-16,21 1 0,0-22 15,0 21-15,-1-21 0,-20 21 16,21-21-16,0 0 0,0 21 0,-1-21 16,1 21-16,0-21 0,0 0 15,0 0-15,0 0 0,-1 0 0,1 21 16,0-21-16,0 0 16,0 22-16,0-22 15,-1 0-15,22 21 0,-21 0 16,0-21-16,0 21 0,0-21 0,0 21 15,-1-21-15,22 21 0,-21-21 0,-21 22 16,21-22-16,0 21 0,-1 0 16,1-21-16,0 21 0,0-21 15,0 0-15,21 21 0,-21-21 0,-1 0 16,22 21-16,-21-21 16,0 0 15,0 0-16,21 22-15,-21-22 16,0 0 0,21-22 31,0 1-32,0 0-15,0 0 16,0 0-16,0 0 0,0-1 15,21 1-15,0 0 0,-21 0 0,0 0 16,21-22-16,0 22 0,0 0 16,1-21-16,-1-22 0,0 43 15,0 0-15,0-21 0,0 20 16,1 1-16,-1 0 0,0 0 16,0 0-16,0-22 15,0 43-15,-21-21 0,22 21 16,-22 21 46,0 1-62,0-1 0,0 0 0,-22 0 16,22 0-16,-21 0 0,21 1 16,-21-1-16,0 0 0,21 21 0,-21-21 0,0 22 15,-1-22-15,22 21 0,-21-21 16,0 22-16,0-22 0,-21 21 15,20-21-15,1 1 0,0-1 0,0 21 16,0-21-16,0 0 0,-22 22 16,22-22-16,0 0 0,0 0 15,0 0-15,-1 1 0,1-1 16,0 0-16,21 0 16,-21-21-16,21 21 0,-21-21 15,42 0 16,0 0-15,0 0-16,0 0 0,1 0 0,-1 0 16,0 0-16,0 0 0,21 0 15,-20 0-15,-1 0 0,0 0 0,21 0 16,-21 0-16,1 0 0,-1 0 0,21 0 16,-21 0-16,0 0 15,22 0-15,-22 0 0,0 0 0,21 0 16,-20 0-16,20 0 0,-21 21 0,0-21 15,22 22-15,-22-22 0,21 21 0,-21-21 16,22 21-16,-22-21 0,0 21 16,21 0-16,-21-21 0,1 21 0,-1-21 15,-21 22-15,21-22 0,0 21 16,-21 0 0,21-21-1,-42 21 48,0-21-48,0 0-15,0 0 16,-1 0-16,1 0 0,0 0 16,0 0-16,0 0 0,0 0 15,-1-21-15,-20 21 16,21 0-16,0-21 0,0 21 0,-22 0 15,22-21-15,0-1 0,-21 22 0,20 0 16,-20 0-16,21-21 16,0 21-16,-22 0 0,22 0 0,-21 0 0,21-21 15,0 21-15,-22 0 0,22 0 16,0 0-16,-21 0 0,20 0 16,1 0-16,0 0 0,0 0 0,0 0 15,0 0-15,-1 0 0,1 0 16,0 0-1,21-21 32,0 0-31,0 0-16,21-1 16,0 1-16,-21 0 0,22 0 0,-1 0 15,-21 0-15,21-22 0,0 1 16,0 21-16,0-22 0,1 1 0,-1 0 15,0-1-15,0 1 0,21-43 16,-20 64-16,-1-21 16,0 21-16,0 0 0,21-22 0,-20 22 15,-1-21-15,0 21 0,0-1 16,-21 1 0,21 21-1,-21 21 16,0 1-31,0-1 16,-21 0-16,21 0 0,-21 0 16,21 0-16,-21 1 0,0 20 15,21-21-15,-22 21 0,1-20 0,0 20 16,21 0-16,-63 22 0,41-43 16,1 21-16,0-21 0,-21 43 15,21-43-15,-1 0 0,1 0 16,0 1-16,0-1 0,0-21 0,0 21 15,21 0 1,-22-21-16,1 21 0,21 0 47,21-21-31,1 0-16,-1 0 0,21 0 15,-21 0-15,0 0 0,1 0 0,20 0 16,-21 0-16,21 0 0,-20 0 15,20 22-15,-21-22 0,21 0 0,-20 0 16,20 0-16,-21 0 0,21 21 0,-20-21 16,-1 0-16,0 21 0,0-21 15,21 0-15,-20 21 0,-1-21 0,0 21 16,0-21-16,0 21 0,0 1 16,1-22-16,20 21 0,-21-21 15,0 21-15,0-21 0,1 0 0,20 21 16,-21-21-16,0 0 0,0 0 15,1 0-15,-1 0 16,-42 0 15,-1 0-15,1 0-16,0 0 16,0 0-16,0 0 0,0 0 15,-1 0-15,1 0 0,0 0 0,0 0 16,0 0-16,0-21 15,-1 21-15,1 0 0,21-21 16,-21 0-16,0 21 16,21-22-16,-21 22 0,21-21 15,0 0-15,0 0 0,0 0 16,0 0-16</inkml:trace>
  <inkml:trace contextRef="#ctx0" brushRef="#br0" timeOffset="115534.82">12404 13314 0,'0'0'0,"-22"0"0,22-21 0,-21 21 16,0-21-16,0 21 15,21-22-15,21 22 16,21 0 0,1-21-16,-1 21 15,0 0-15,22-21 0,21 21 0,-22 0 16,22-21-16,21 21 0,-22-21 0,1 21 16,21 0-16,-22 0 15,1 0-15,-21 0 0,20 0 0,-41 0 16,20 0-16,-21 0 0,-20 21 0,-1-21 15,-21 21-15,0 0 16,0 0-16,-21-21 0,-1 22 0,-20-22 16,21 0-16</inkml:trace>
  <inkml:trace contextRef="#ctx0" brushRef="#br0" timeOffset="115794.68">13123 13272 0,'-21'0'0,"42"0"0,-63-22 16,21 22-16,0 0 0,21-21 15,-22 21-15,1 0 0,21 21 16,0 1 0,-21-1-16,21 0 0,0 21 0,0 1 15,0-1-15,0 0 0,0 22 0,0-1 16,0 1-16,0-1 0,0 1 16,0-22-16,0 22 0,0-22 0,0 21 15,0-20-15,0-1 0,0 0 0,0-20 16,0 20-16,0 0 0,0-21 0,0 1 15,0-1-15,0 0 0,0 0 16,0 0-16,21-21 0,-21-21 16,21 0-16,1 0 15</inkml:trace>
  <inkml:trace contextRef="#ctx0" brushRef="#br0" timeOffset="116404.33">13462 14012 0,'0'0'0,"42"0"16,-21 0-1,1 0-15,-1-21 16,0 21-16,0-21 0,0 0 0,-21 0 16,21 0-16,1-1 0,-1 1 15,-21 0-15,0 0 0,21 0 16,-21 0-16,0-1 0,0 1 15,0 0-15,-21 21 0,0 0 0,-1 0 16,1 0-16,0 0 0,0 42 16,0-20-16,0-1 0,-1 21 15,22-21-15,0 22 0,-21-1 0,21 0 16,0-21-16,0 22 0,0-22 0,0 0 16,0 21-16,0-20 0,0-1 15,0 0-15,21-21 0,-21 21 0,22-21 16,-1 0-16,0 0 0,0 0 0,0 0 15,22 0-15,-22-21 0,21 21 16,-21-21-16,22 0 0,-1-1 16,-21 1-16,21 0 0,1 0 0,-22 0 15,0-22-15,0 22 0,0 0 0,1 0 16,-22 0-16,0 42 31,0 0-31,0 0 16,0 0-16,0 1 0,0-1 0,21 0 15,0 0-15,-21 0 0,21-21 0,-21 21 16,21 1-16,-21-1 0,0 0 16,0 0-16,0 0 15,0 0-15,-21-21 16,0 0-16,0 0 0,0 22 0,-1-22 16,1 0-16,0 0 0,0 0 15,0 0-15,21-22 16,0 1-16,0 0 15,0 0-15,21 0 0,-21 0 16,21-1-16,0 1 0</inkml:trace>
  <inkml:trace contextRef="#ctx0" brushRef="#br0" timeOffset="116698.16">14499 13420 0,'0'-43'0,"0"86"0,0-128 16,0 43-16,0 21 0,0-1 15,0 1-15,0 42 16,0 1-16,0-1 16,0 0-16,0 21 0,0 1 15,0-1-15,0 21 0,0-20 0,-21 20 16,21 1-16,0-22 0,-21 22 0,21-22 16,-21 0-16,21 22 0,0-22 0,0-21 15,0 22-15,-22-1 16,22-21-16,0 0 0,0 0 0,0 1 0,0-1 15,0 0-15,22-21 0,-22 21 16,21-21-16,0 0 16,0 0-16,0 0 0,0-21 15,1 0-15,-1 0 16,0-1-16,-21 1 0</inkml:trace>
  <inkml:trace contextRef="#ctx0" brushRef="#br0" timeOffset="117354.78">14838 13991 0,'0'21'16,"21"-21"15,0-21-15,0 21-16,0-21 0,1 21 16,-1-21-16,0 0 0,0 0 15,0-1-15,-21 1 0,0 0 0,21 0 16,-21 0-16,0 0 0,0-1 0,0 1 15,-21 21 1,0 21-16,0-21 16,21 22-16,-21-1 0,0 21 0,21-21 15,-22 0-15,22 22 0,-21-22 0,0 0 16,21 21-16,0-20 0,0-1 16,0 0-16,0 0 0,0 0 15,0 0-15,0 1 0,21-22 16,0 21-16,1-21 0,-1 0 15,0 0-15,0 0 0,21 0 0,-20 0 16,20-21-16,-21 21 0,21-22 16,-20 1-16,20 21 0,0-21 0,-21 0 15,22 0-15,-1-22 0,-21 22 0,0 0 16,1-21-16,-1 21 0,0-1 0,0-20 16,-21 21-16,21 0 0,-21 0 15,-21 21 16,0 21-31,0 0 0,21 0 16,0 0-16,0 0 0,0 1 16,0-1-16,0 0 0,0 0 15,21 0-15,0 0 0,-21 1 16,21-22-16,-21 21 0,21 0 0,1 0 16,-22 0-16,0 0 15,0 1-15,0-1 0,0 0 16,0 0-16,0 0 15,21-21 17,0 0-32,0 0 15,0 0-15,0 0 0,1-21 16,-1 21-16,0-21 0,0 0 0,0 21 16,-21-21-16,21-1 0,1 1 0,-22 0 15,0 0-15,0 0 0</inkml:trace>
  <inkml:trace contextRef="#ctx0" brushRef="#br0" timeOffset="117617.15">14690 13504 0,'-43'0'0,"86"0"0,-128 0 15,21 0-15,43 0 0,-21 0 16,21 0-16,21-21 15,21 21-15,21-21 0,-21 21 16,22-21-16,-1 21 0,0-21 16,1 21-16,20-21 0,1 21 0,-22-22 15,22 22-15,-1-21 0,1 21 0,-22 0 16,0-21-16,22 21 0,-43 0 0,21 0 16,1 0-16,-22 0 0,21 0 15,-21-21-15,0 21 0,-21-21 16,22 21-16</inkml:trace>
  <inkml:trace contextRef="#ctx0" brushRef="#br0" timeOffset="118255.79">17505 13039 0,'0'0'0,"21"-21"0,0-43 15,-21 43 1,0 42 0,0 0-16,-21 22 15,21-1-15,-21 0 0,0 22 0,21-22 16,0 22-16,-22-1 0,22 1 15,-21 20-15,21-20 0,-21-1 0,21 1 16,0-1-16,0-20 0,0-1 0,-21 0 16,21 1-16,0-22 0,0 21 15,0-21-15,0 0 0,21 1 16,0-1-16,0-21 0,1 0 16,-1 0-16,0 0 0,0 0 0,0 0 15,0-21-15,1-1 16,-22 1-16,0 0 0,0 0 0,0 0 15,0 0-15</inkml:trace>
  <inkml:trace contextRef="#ctx0" brushRef="#br0" timeOffset="118419.7">17251 13631 0,'-21'0'0,"42"0"0,-42-21 16,21 0-16,21 21 15,0 0-15,21 0 0,-21 0 16,22 0-16,-22 0 0,21 0 15,1-21-15,-22 21 0,21 0 0,0-21 16,1 21-16,-1 0 0,-21-21 0,22-1 16,-22 22-16,0 0 15</inkml:trace>
  <inkml:trace contextRef="#ctx0" brushRef="#br0" timeOffset="118651.56">18542 13462 0,'21'0'0,"-42"0"0,63 0 0,-21 0 15,1 0-15,-1 0 16,0 0-16,0 0 0,0 0 16,0 0-16,1 0 0,-1 0 15,0 0-15,0-21 0,0 21 0,0 0 16,1 0-16,-1 0 0,0 0 15,0 0-15</inkml:trace>
  <inkml:trace contextRef="#ctx0" brushRef="#br0" timeOffset="118805.47">18817 13610 0,'0'0'15,"0"21"-15,-21-21 0,21 22 16,21-22 15,0 0-31,0-22 16,1 22-16,20-21 0,-21 21 0,0-21 15,22 21-15</inkml:trace>
  <inkml:trace contextRef="#ctx0" brushRef="#br0" timeOffset="119259.21">19812 13250 0,'0'0'0,"-21"0"15,0 0-15,21 22 16,-22-22-16,1 21 0,21 0 0,-21 0 16,21 0-16,0 22 0,0-22 0,0 21 15,0-21-15,0 22 16,-21-1-16,21-21 0,0 21 0,-21 1 15,21-22-15,0 0 0,0 21 0,-21-20 16,-1-1-16,22 0 16,0-42 15,0 0-31,0-1 0,0 1 16,0-21-16,22 21 0,-22-22 15,21 1-15,0 0 0,0-1 0,0 22 16,0-21-16,1 21 0,-1 21 15,0-21-15,0 21 0,0 0 0,0 21 16,1 0-16,-22 0 16,21 0-16,-21 22 0,0-22 0,0 21 15,0-21-15,0 22 0,0-22 0,0 21 16,0-21-16,0 0 0,0 1 0,0-1 16,0 0-16,0 0 15,21-21-15,0 0 16,0 0-16,0 0 15,1-21-15,-1 21 0</inkml:trace>
  <inkml:trace contextRef="#ctx0" brushRef="#br0" timeOffset="120107.73">20278 13610 0,'0'-21'16,"21"21"-1,-21-21-15,21 21 0,0-21 16,0 0-16,0 21 0,1-22 15,-1 1-15,0 21 0,0-21 0,0 0 16,-21 0-16,21 0 0,1-1 16,-22 1-16,-22 21 15,1 0 1,-21 0-16,21 21 0,0 1 16,-1 20-16,-20-21 0,21 21 0,0 1 15,0-1-15,-1 0 0,1-20 0,0 20 16,21 0-16,-21 1 0,21-22 15,0 0-15,0 0 0,0 0 0,21 0 16,0 1-16,0-22 0,1 0 0,20 0 16,-21 0-16,21 0 0,-20 0 15,20 0-15,-21 0 0,21-22 0,1 1 16,-22 0-16,21 0 0,-21 0 0,22-22 16,-22 22-16,0-21 0,0 0 15,0 20-15,1 1 0,-1-21 16,-21 21-16,21 0 0,-21 42 31,0 0-31,0 0 0,0 0 16,-21 0-16,21 22 0,-21-22 15,21 21-15,-22-21 0,22 22 0,0-22 16,0 0-16,0 0 0,0 0 0,0 1 16,0-1-16,0 0 0,22-21 0,-1 21 15,0-21-15,0 0 0,0 0 16,0 0-16,1 0 0,-1 0 0,0 0 15,0-21-15,0 0 0,0 21 0,1-21 16,-1-1-16,0 1 0,0 0 16,0-21-16,0 21 0,-21-1 15,22 1-15,-22 0 0,21 21 0,-21 21 32,0 0-32,0 1 0,-21-1 15,21 0-15,0 0 0,-22 0 16,22 0-16,0 1 0,0-1 15,0 0-15,0 0 0,22-21 16,-1 0 0,0 0-16,21 0 0,-21 0 0,1 0 15,-1 0-15,0 0 0,21-21 0,-21 21 16,1-21-16,-1 0 0,0-1 0,-21 1 16,0 0-16,21 0 0,-21-21 15,0 20-15,0 1 0,0-21 16,0 21-16,-21 0 0,21-1 0,-21 1 15,0 0-15,-1 21 0,22-21 16,22 42 15,-1-21-15,21 0-16,-21 0 0,0 0 0,22 0 16,-1 0-16,0 0 0,1 0 15,-1-21-15,22 21 0,-22 0 0</inkml:trace>
  <inkml:trace contextRef="#ctx0" brushRef="#br0" timeOffset="120711.38">22564 13208 0,'0'0'0,"-22"-21"0,1 0 0,0 0 0,0-1 16,0 22-16,0 0 15,-1 0-15,22 22 0,-21 20 0,0-21 16,21 21-16,0 1 0,-21-1 0,21 0 15,0 22-15,-21-22 0,21 22 0,0-22 16,0 0-16,0 22 0,0-22 16,-21-21-16,21 22 0,0-1 0,0-21 15,0 0-15,0 1 0,0-1 16,0 0-16,0-42 31,21 0-31,0-1 16,-21 1-16,42-21 0,-21 21 0,1-22 15,-1 22-15,0-21 0,0 21 0,0 0 16,0-1-16,-21 1 0,22 21 16,-22 21-1,0 1-15,0-1 0,0 0 0,0 0 16,0 0-16,21 0 0,-21 1 16,0 20-16,0-21 0,21-21 15,0 21-15,0 0 0,0-21 0,1 0 16,20 22-16,-21-22 0,21 0 0,1 0 15,-1 0-15,-21 0 0,22 0 16,-1-22-16,-21 22 0,21-21 0,-20 0 16,-1 0-16,0 0 0,0 0 0,0-22 15,-21 1-15,21 0 0,-21-1 0,0-20 16,0 20-16,0-20 0,0-1 16,0 1-16,0 21 0,0-22 0,0 1 15,-21 41-15,0-20 0,0 21 0,0 0 16,0 21-16,-1 0 0,1 0 0,-21 21 15,21 0-15,-22 0 16,22 22-16,0-22 0,0 21 0,21-21 16,0 22-16,0-22 0,21 0 0,0 21 15,0-21-15,22 1 0,-22-1 0,21 0 16,-21 0-16,22 0 0,-22 0 16,21-21-16,-21 22 0</inkml:trace>
  <inkml:trace contextRef="#ctx0" brushRef="#br0" timeOffset="121123.15">23516 13420 0,'0'0'0,"0"-21"0,0-1 0,0 1 0,-21 21 31,0 0-31,0 21 0,-1 1 0,1-22 16,0 21-16,0 21 0,0-21 0,0 0 15,-1 22-15,22-22 0,0 0 0,-21 21 16,21-20-16,0-1 0,0 0 15,0 0-15,0 0 0,0 0 16,21-21-16,1 0 0,-1 0 16,0 0-16,0 0 0,0 0 15,0-21-15,-21 0 0,22 0 16,-1 0-16,-21 0 0,21-1 16,-21-20-16,0 21 0,21-21 0,-21 20 0,21 1 15,-21 0-15,0 42 31,0 0-31,0 1 0,0-1 16,-21 0-16,21 0 0,0 0 0,0 0 16,0 1-16,0-1 0,0 21 0,0-21 15,0 0-15,21 1 16,0-1-16,1-21 0,-1 0 16,0 0-16,0 0 0,0 0 0,0 0 15,1 0-15,-1 0 0,0-21 0,-21-1 16,21 1-16,0 21 15</inkml:trace>
  <inkml:trace contextRef="#ctx0" brushRef="#br0" timeOffset="121379.29">24003 13081 0,'0'0'16,"0"-42"-16,21-22 0,-21 43 0,0-21 0,0 21 16,0 42-1,0 0-15,0 21 0,-21 1 16,21-1-16,-21 0 0,21 1 15,0-1-15,-21 0 0,21 22 0,-22-22 16,22 0-16,0 22 0,0-22 0,0 1 16,0-1-16,0 0 0,0 1 15,0-22-15,0 0 0,0 21 16,0-21-16,0 1 0,0-1 16,0-42 15,0-1-31,0 1 15,0 0-15</inkml:trace>
  <inkml:trace contextRef="#ctx0" brushRef="#br0" timeOffset="121524.21">23728 13462 0,'-21'-21'15,"105"84"-15,-147-105 0,20 0 0,65 63 47,20-21-47,-21 0 0,0 0 16,22 0-16,-22 0 0,21 0 15,0 0-15,1 0 0,-22-21 0,21 21 16,-21-21-16,22 21 0</inkml:trace>
  <inkml:trace contextRef="#ctx0" brushRef="#br0" timeOffset="121899.51">24236 13483 0,'0'0'0,"0"21"0,0 1 15,0-1-15,21-21 16,0 0 0,0 0-16,0 0 15,1-21-15,20 21 0,-21-22 0,0 1 16,0 21-16,1-21 0,-22 0 0,21 0 16,-21 0-16,0-1 0,0 1 0,0 0 15,0 0-15,0 0 16,-21 21-16,-1 0 15,1 21-15,0 0 0,0 0 16,0 22-16,21-22 0,0 21 0,-21-21 16,21 22-16,-22-22 0,22 21 15,0-21-15,0 0 0,0 22 16,0-22-16,0 0 0,22 0 16,-1 0-16,0-21 0,0 0 0,-21 22 15,21-22-15,0 0 0,1 0 16,-1 0-16,0 0 0,0 0 0,0 0 15,0-22-15,1 1 0,-1 21 0,0-21 16,0 0-16</inkml:trace>
  <inkml:trace contextRef="#ctx0" brushRef="#br0" timeOffset="122227.32">24701 13399 0,'0'-22'16,"0"44"-16,0-65 0,22 43 46,-1 0-46,0 21 0,-21 1 16,21-1-16,0-21 0,-21 21 0,21 0 16,-21 0-16,22 0 0,-22 1 0,0-1 15,21 0-15,-21 0 0,0 0 16,21 0-16,-21 1 0,0-1 0,0 0 16,0 0-16,0-42 46,0 0-46,0 0 0,0-1 16,0 1-16,0 0 0,21 0 16,0 0-16,-21-22 0,0 22 0,21 0 15,-21 0-15,22 0 0,-22 0 16,21-1-16,0 1 16,0 21-16,-21-21 0,21 21 15,0 0-15,1 0 0</inkml:trace>
  <inkml:trace contextRef="#ctx0" brushRef="#br0" timeOffset="122507.16">25527 13187 0,'0'0'15,"0"-21"-15,-21 21 16,0 0-16,21 21 0,-22 0 15,22 0-15,-21 0 0,21 1 16,-21 20-16,0-21 0,21 21 0,0-20 16,0 20-16,-21 0 0,21-21 0,0 22 15,0-1-15,0-21 0,0 0 0,0 22 16,0-22-16,0 0 16,0 0-16,0 0 0,21 1 0,0-22 15,0 0-15,0 0 16,1 0-16,-1 0 0,0 0 15,0-22-15,0 1 0</inkml:trace>
  <inkml:trace contextRef="#ctx0" brushRef="#br0" timeOffset="122801.99">25802 13187 0,'0'0'0,"0"-21"0,21 21 15,-21-21-15,21 21 31,1 21-31,-22 0 0,21-21 16,-21 21-16,21 0 0,0 0 0,0 1 16,-21 20-16,0-21 0,21 0 15,-21 0-15,0 22 0,0-22 0,0 21 16,0-21-16,0 22 0,0-22 0,-21 21 16,0-21-16,21 1 0,-21-1 0,0 0 15,0 0-15,21 0 0,-22 0 16,1-21-16,21 22 15,0-44 17,21 1-17,1 0-15</inkml:trace>
  <inkml:trace contextRef="#ctx0" brushRef="#br0" timeOffset="123034.86">26310 13377 0,'0'0'0,"0"22"94,0-1-79,0 0 1,0 0-16,-21-21 16,21 21-16</inkml:trace>
  <inkml:trace contextRef="#ctx0" brushRef="#br0" timeOffset="123242.81">26247 13737 0,'0'21'0,"0"-42"0,0 85 0,0-43 16,0 0-16,0 0 15,0 0-15,0 1 16,0-1-16,0 0 16,0 0-16,0 0 0,0 0 15,0 1-15,-22-1 0,1 0 16,0-21-16,0 21 0,0 0 0,0-21 16,-1 21-16,-20 1 0,0-22 15,21 0-15,-22 0 0,-20 21 0,20-21 16,1 0-16,-21 0 0</inkml:trace>
  <inkml:trace contextRef="#ctx0" brushRef="#br0" timeOffset="124532.45">13335 15409 0,'0'-21'15,"0"0"-15,0 0 16,0 0-16,0 0 0,0-1 16,0 1-16,0-21 0,0 21 0,0 0 15,0-1-15,0 1 0,0 0 0,-21 21 16,0 0-16,-1 0 16,22 42-16,0-20 0,-21 20 15,21 21-15,-21-20 0,21 20 0,0-20 16,0 20-16,-21 1 0,0-22 15,21 0-15,-21 22 0,-1-22 16,22 0-16,-21-20 0,21 20 0,-21-21 16,21 0-16,0 0 0,0 1 0,21-44 31,0 1-31,1 0 16,-1-21-16,0 21 0,0-1 0,0-20 15,0 0-15,1 21 0,-1-22 16,0 22-16,0-21 0,0 21 0,0 21 15,1 0-15,-1 0 0,0 21 16,0 0-16,-21 0 0,21 0 16,0 22-16,1-22 0,-22 21 0,21 0 15,0-20-15,-21 20 0,21 0 16,0-21-16,0 22 0,1-22 0,-1 0 16,21-21-16,-21 0 0,22 0 15,-1 0-15,0 0 0,22-21 0,-22 0 16,22 0-16,-22-1 0,21-20 0,-20 0 15,-1 21-15,-21-22 0,22 1 16,-43-22-16,0 22 0,0-21 16,0 20-16,-22-20 0,1-1 0,-21 1 0,0-1 15,-1 22-15,-20 0 0,20-1 16,1 22-16,0 0 0,-22 21 0,22 0 16,21 0-16,-22 21 0,22 0 15,0 22-15,0-22 0,21 21 0,0 0 16,0 1-16,0-1 0,0 0 15,21 1-15,0-1 0,22-21 0,-1 22 16,0-22-16,1 0 0,20-21 0,-21 21 16</inkml:trace>
  <inkml:trace contextRef="#ctx0" brushRef="#br0" timeOffset="124911.23">14584 15621 0,'0'-21'0,"0"42"15,-21-42 16,-1 42-31,1-21 0,0 21 16,21 0-16,-21 1 0,0-22 0,0 21 16,21 0-16,0 0 0,-22 0 15,22 0-15,-21 1 0,21-1 16,21-21 0,1 0-16,-1-21 15,0-1-15,-21 1 16,21 21-16,0-21 0,-21 0 0,0 0 15,21 0-15,-21-1 0,0 1 0,22 21 16,-22 21 0,0 1-1,0-1-15,0 0 0,0 0 16,0 0-16,0 0 0,21 22 0,-21-22 16,21 0-16,-21 0 0,0 0 15,0 1-15,21-22 0,-21 21 0,21-21 16,0 0-16,1-21 15,-1-1-15,0 1 0,0 0 16,-21-21-16,21 21 0,0-1 16,-21-20-16</inkml:trace>
  <inkml:trace contextRef="#ctx0" brushRef="#br0" timeOffset="125119.12">14838 15325 0,'21'-148'0,"-21"105"15,-21 340-15,21-403 0,21-106 0,-21 191 0,0 42 16,0 0-16,0 0 0,0 22 15,0-1-15,0 22 0,0-22 16,0 0-16,0 22 0,-21-22 0,21 0 16,-21 1-16,21-1 0,0 0 0,0-20 15,0 20-15,0-21 0,0 21 16,0-20-16,0-1 0,0 0 0,0 0 16,21-21-16,0 0 31,-21-21-31,0 0 0</inkml:trace>
  <inkml:trace contextRef="#ctx0" brushRef="#br0" timeOffset="125271.03">14732 15663 0,'-21'0'0,"42"0"47,0 0-47,0 0 0,22-21 16,-22 21-16,0 0 0,0 0 15,21-21-15,-20 0 0,-1 21 0,0 0 16,0-21-16</inkml:trace>
  <inkml:trace contextRef="#ctx0" brushRef="#br0" timeOffset="125856.81">15155 15642 0,'0'0'0,"-21"0"0,21 21 15,-21-21-15,42 0 31,0 0-15,0 0-16,1-21 0,-1 0 0,0 21 16,0-21-16,0 0 0,0 21 15,-21-21-15,0-1 0,0 1 0,0 0 16,0 0-16,-21 21 16,0 21-1,0 0-15,0 0 0,0 22 16,21-22-16,0 0 0,0 21 15,-22-20-15,22-1 0,0 0 0,0 21 16,0-21-16,0 1 0,0-1 0,22 0 16,-1 0-16,0-21 0,0 0 15,0 0-15,0 0 0,1 0 16,20 0-16,-21-21 0,0 0 0,0 0 16,1 21-16,-22-22 0,21 1 0,0 0 15,0-21-15,-21 21 0,21-1 16,0 1-16,1 0 15,-1 21-15,-21-21 0,21 21 0,0 0 16,0 0-16,-21 21 0,0 0 16,21 0-16,-21 1 0,0-1 15,0 0-15,0 0 0,0 0 16,0 0-16,0 1 0,0-1 0,0 0 16,0 0-16,0-42 31,22 0-16,-22 0-15,0-1 0,0 1 16,21 0-16,-21 0 0,0 0 0,0-22 16,0 22-16,0 0 15,21-21-15,-21 21 0,21-1 0,-21 1 16,0 0-16,21 0 16,0 21-16,1 0 15,-1 0-15</inkml:trace>
  <inkml:trace contextRef="#ctx0" brushRef="#br0" timeOffset="126451.86">16933 15388 0,'43'-21'0,"-86"42"0,107-42 0,-43 0 0,-21 0 16,21 21-16,-21 21 31,-21 0-31,0 0 0,0 0 0,-1 22 16,1-22-16,21 21 0,-21-21 0,0 22 15,0-1-15,21-21 0,0 0 0,-21 22 16,21-22-16,0 0 0,-22 0 16,22 0-16,0 1 0,22-22 31,-1-22-16,0 1-15,-21 0 0,21 0 16,0 0-16,0 0 0,22-1 0,-22 1 16,0 0-16,0-21 0,0 21 0,1-1 15,-1 22 1,-21 22 0,0-1-16,0 0 0,0 0 15,0 0-15,0 0 0,-21 1 0,21-1 16,0 0-16,0 0 15,0 0-15,21 0 0,0-21 16,0 0-16,0 0 0,0 0 0,22 0 16,-22 0-16,21 0 0,1 0 15,-22 0-15,0 0 0,21-21 0,-21 0 16,1 0-16,-1 21 0,-21-21 16,0 0-16,21-1 0,-21-20 0,0 21 15,0 0-15,0-22 0,0 22 0,0-21 16,0 21-16,0-22 0,-21 22 15,0 0-15,21 0 0,0 0 0,-22 21 16,1 0-16,0 0 16,21 21-16,0 0 15,0 0-15,0 0 0,21 1 16,0-22-16,1 0 0</inkml:trace>
  <inkml:trace contextRef="#ctx0" brushRef="#br0" timeOffset="126735.21">18224 15473 0,'0'21'0,"-21"-21"31,21 21 0,21-21-31,1 0 16,-1 0-16,0 0 0,0 0 0,0 0 15,0 0-15,1 0 0,-1 0 0,0 0 16,0 0 0,-21 21-1,-21-21-15,0 22 16</inkml:trace>
  <inkml:trace contextRef="#ctx0" brushRef="#br0" timeOffset="126891.12">18267 15642 0,'-43'43'16,"86"-86"-1,-64 86 32,42-43-47,0 0 0,0 0 16,0 0-16,0-22 0,1 22 15,-1-21-15,0 21 0,-21-21 16</inkml:trace>
  <inkml:trace contextRef="#ctx0" brushRef="#br0" timeOffset="128175.6">19664 14944 0,'21'-21'0,"-21"-1"16,0 1-16,21 21 0,-21-21 15,0 0-15,0 0 16,-21 21-1,0 21 1,0 21-16,-1 1 16,1 20-16,21 22 0,-21-22 0,0 22 15,0 0-15,0-1 0,-1 1 0,-20-22 16,21 22-16,0-21 0,21-1 16,0-21-16,-21 22 0,21-22 0,0 1 15,0-22-15,0 21 0,0-21 0,21 0 16,0 1-16,0-1 0,0-21 15,22 0-15,-22 0 0,21 0 16,-21 0-16,22 0 0,-1-21 0,-21 21 16,21-22-16,-20 1 0,-1 0 0,21 0 15,-21 0-15</inkml:trace>
  <inkml:trace contextRef="#ctx0" brushRef="#br0" timeOffset="128730.8">20108 15346 0,'0'0'0,"0"-64"0,21 22 15,-21 21-15,0-21 0,0 63 16,0 0 0,0 21-16,-21 1 0,21-1 0,-21 0 15,0 1-15,21-1 0,-21 0 16,0 1-16,-1-1 0,22 0 16,0-21-16,-21 1 0,21-1 0,-21 0 15,21 0-15,0 0 16,0-42-1,0 0 1,21 21-16,0-21 0,-21 0 0,0-22 16,22 22-16,-1 0 0,-21 0 0,0 0 15,21-1-15,0 1 16,0 21-16,-21 21 0,0 1 16,0-1-16,21 0 0,-21 21 15,0-21-15,22 1 0,-22 20 16,0-21-16,0 0 0,21 0 0,0 1 15,0-1-15,0-21 0,22 0 16,-22 0-16,0 0 0,0 0 16,21 0-16,-20 0 0,20-21 0,0-1 15,-21 1-15,22 0 0,-22 0 0,0-21 16,0 20-16,0-20 0,-21 0 0,0-1 16,0-20-16,0 21 0,0-22 15,-21 1-15,0-1 0,0 1 0,0-1 16,-22 22-16,22-1 0,0 22 15,-21 0-15,21 0 0,-1 21 16,-20 0-16,21 0 0,0 21 0,0 0 16,-22 0-16,43 1 0,-21 20 0,21 0 15,0 1-15,0-1 0,0 0 16,0-21-16,21 22 0,0-1 0,22-21 16,-1 0-16,0 1 0,1-1 15,-1 0-15,0-21 0,1 21 0</inkml:trace>
  <inkml:trace contextRef="#ctx0" brushRef="#br0" timeOffset="129251.51">20955 15515 0,'0'-21'0,"0"42"0,21-42 16,-21 0-16,21 21 0,-21-21 0,0 0 16,0-1-16,0 1 0,0 0 15,0 0-15,0 0 0,0 0 16,-21 21-16,0 0 15,21 21 48,-21-21-47,21 21 15,-21-21 219</inkml:trace>
  <inkml:trace contextRef="#ctx0" brushRef="#br0" timeOffset="131971.85">19981 15388 0,'0'-21'15,"0"0"1,0 0-16,0 0 15,0-1-15,0 1 16,0 0-16,0 0 0,0 0 16,0-22-16,0 22 15,0 0-15,0 0 0,0 0 16,0 0-16,0 42 31,0 21-31,0-21 0,0 22 16,0-1-16,0 21 0,0-20 0,0 20 15,0 1-15,0-22 0,0 22 16,0-22-16,0 0 0,0 1 0,0-1 16,0 0-16,0 1 0,0-22 0,0 0 15,0 0-15,0 0 0,0 0 16,21-21-16,1 0 16,-1 0-16,0-21 0,0 0 15,0 0-15</inkml:trace>
  <inkml:trace contextRef="#ctx0" brushRef="#br0" timeOffset="132590.81">21167 15600 0,'0'0'15,"21"-21"1,-21 0-16,0-1 0,0 1 0,0 0 16,0 0-16,0 0 0,-21 0 15,21-1-15,-22 1 0,22 0 16,-21 21-16,0 0 0,0 0 15,0 21 1,0 0-16,21 1 0,-22-1 0,1 0 16,0 21-16,0-21 0,0 1 15,21 20-15,-21-21 0,-1 0 16,22 0-16,0 1 0,0-1 0,0 0 16,0 0-16,22-21 31,-1 0-31,-21-21 15,21 21-15,0-21 0,-21 0 0,0-1 16,21 1-16,-21 0 0,21 0 0,-21 0 16,0-22-16,0 22 0,0 0 15,0 0-15,22 21 0,-22-21 16,0 42 0,0 0-16,0 0 15,0 0-15,0 1 0,0 20 0,0-21 16,0 0-16,0 0 0,0 1 0,0-1 15,0 0-15,21 0 0,-21 0 16,21-21-16,0 21 16,0-21-16,0 0 15,1 0-15,-1 0 0,-21-21 16,21 21-16,0-21 0,-21 0 0,0 0 16,21 0-16,-21-22 0,21 22 0</inkml:trace>
  <inkml:trace contextRef="#ctx0" brushRef="#br0" timeOffset="132849.66">21357 14986 0,'0'42'0,"0"-84"0,0 21 0,21-21 16,-21 20-16,0 44 15,0-1 1,0 21-16,0-21 0,-21 22 0,21-1 16,-21 21-16,21-20 0,-21 20 15,21-20-15,0-1 0,0 21 0,0-20 16,0-1-16,-21 0 0,21 1 0,0-1 15,0-21-15,0 22 0,-22-22 16,22 0-16,0 0 0,0 0 16,0 0-16,22-21 31,-22-21-31,21 0 16,-21 0-16,0 0 0,0 0 0,0-1 15,0 1-15</inkml:trace>
  <inkml:trace contextRef="#ctx0" brushRef="#br0" timeOffset="133011.48">21145 15473 0,'-21'0'16,"85"0"-16,-107 0 0,43 0 31,22 0-15,-1 0-16,0 0 0,21 0 0,-21-21 0,1 21 15,20 0-15,-21-21 16,21 21-16,-20 0 0,-1-22 0,0 22 15,0 0-15,0-21 0</inkml:trace>
  <inkml:trace contextRef="#ctx0" brushRef="#br0" timeOffset="133641.12">21505 15536 0,'0'0'0,"0"22"15,21-22-15,1 0 16,-1 0-16,0 0 0,0 0 15,0 0-15,0-22 16,1 22-16,-1-21 0,0 21 0,0-21 16,0 0-16,0 0 0,-21 0 0,0-1 15,0 1-15,0 0 16,-21 21 0,0 0-16,0 21 15,0 0-15,0 1 0,-1-1 16,22 21-16,0-21 0,-21 0 0,21 22 15,0-22-15,0 21 0,0-21 0,0 1 16,0-1-16,21 0 0,-21 0 16,22 0-16,-1-21 0,0 0 0,0 21 15,0-21-15,0 0 0,1 0 16,-1 0-16,-21-21 16,21 0-16,0 0 0,0 0 15,-21 0-15,0-1 0,21-20 16,1 21-16,-1 0 0,-21-22 0,21 22 15,0-21-15,0 21 0,-21 0 16,21 21-16,1 0 0,-1 0 0,0 0 16,0 0-16,0 21 0,-21 0 15,0 0-15,0 0 0,21 0 16,-21 1-16,0-1 0,0 0 16,0 0-16,0 0 0,0 0 0,0 1 15,0-1-15,0 0 0,0 0 0,0 0 16,0-42 15,0 0-15,0 0-16,0 0 15,22-22-15,-22 22 0,21 0 0,-21-21 16,21-1-16,0 22 0,0-21 0,-21-1 16,21 1-16,1 21 15,-22 0-15,21-22 0,-21 22 0,21 21 0,-21-21 16,21 21-16</inkml:trace>
  <inkml:trace contextRef="#ctx0" brushRef="#br0" timeOffset="134039.89">22415 14944 0,'0'0'0,"0"-21"0,0-1 0,0 1 15,22 21-15,-1 0 16,0 0-16,0 21 16,0 1-16,0-1 0,22 21 0,-22 0 15,0 1-15,21-1 0,-20 0 16,-1 22-16,21-1 0,-21-20 0,0 20 15,1 1-15,-22-22 0,0 22 0,21-22 16,-21 21-16,0-20 0,0 20 16,0-20-16,-21 20 0,-1-21 0,1 22 15,0-22-15,-21 1 0,21-1 16,-22 0-16,1 1 0,0-1 0,-1-21 16,1 21-16,0-20 0,-1-1 15,1 0-15,0 0 0,20 0 0,1 0 16,0-21-16,0 0 0,21-21 31,21 0-31,0 0 0,0 0 16,1 0-16,20-22 0</inkml:trace>
  <inkml:trace contextRef="#ctx0" brushRef="#br0" timeOffset="135831.67">23855 15050 0,'0'0'0,"0"-22"16,21 22 0,-21-21-16,0 0 0,21 0 15,-21 0-15,21 0 0,-21-1 16,0 1-16,0 0 16,0 42 30,0 0-46,-21 1 0,21 20 16,-21-21-16,0 43 0,0-22 0,21 0 16,-22 22-16,1-22 0,21 22 0,0-22 15,-21 21-15,21-20 0,-21-1 16,21 0-16,-21-20 0,21 20 0,0-21 16,0 0-16,0 22 0,0-22 0,0 0 15,0 0-15,0 0 16,0 0-1,21-21-15,0 0 16,0 0-16,0 0 0,1-21 16,-1 21-1,-21-21-15,21 21 0,-21-21 0,21 0 16,0 0-16,-21-1 0,0 1 0,0 0 16,21-21-16</inkml:trace>
  <inkml:trace contextRef="#ctx0" brushRef="#br0" timeOffset="136055.54">23601 15282 0,'0'0'0,"-21"0"0,-1 0 0,1 0 15,0 0-15,0 0 0,21 22 32,21-22-17,0 0-15,22 0 0,-1 0 0,-21 0 16,21 0-16,1 0 0,-1 0 15,0 0-15,-20 0 0,20-22 0,-21 22 16,21 0-16,-20-21 0,-1 21 0,0-21 16,0 21-16,0 0 0,0 0 15,1 0-15</inkml:trace>
  <inkml:trace contextRef="#ctx0" brushRef="#br0" timeOffset="136339.39">24638 15409 0,'0'0'0,"21"0"16,-21-21-16,21 21 0,-21-21 31,0 42 0,0 0-15,21-21-16,-21 22 0,0-1 15,0 0-15,0 0 16,0 0-16,0 0 0,0 1 16,0-1-16,0 0 0</inkml:trace>
  <inkml:trace contextRef="#ctx0" brushRef="#br0" timeOffset="136523.29">24701 15706 0,'43'63'16,"-86"-126"-16,86 147 0,-43-62 16,21-1-16,-21 0 15,0 0-15,0 0 16,0 0-16,0 1 0,0-1 0,-21 0 0,0 0 16,21 0-16,-22 0 0,-20 1 15,21-1-15,0 0 0,-22 0 16,22 21-16,-21-20 0,0-1 0,20-21 15,-20 21-15,0 0 0,-1 0 0,22 0 16,-21-21-16,0 22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32:5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3196 0,'0'0'15,"0"-21"-15,21 0 0,-21 42 47,0 0-47,0 22 0,0 20 0,0-21 16,0 22-16,0-1 0,0 22 16,-21-21-16,21 20 0,0 22 0,0-21 15,-21 21-15,21-22 0,-22 22 0,1 0 16,21-21-16,0 20 0,0 1 15,-21 0-15,0 0 0,21 0 0,-21 0 16,21-1-16,0 1 0,-21-21 16,21 0-16,-22-1 0,22 1 15,0-22-15,0-20 0,0 20 0,0-20 16,0-22-16,0 0 0,0 0 16,0 0-16,22-21 0,-1 0 15,-21-21-15,21 0 0,0-21 0,0-1 16,-21 1-16,21 0 0</inkml:trace>
  <inkml:trace contextRef="#ctx0" brushRef="#br0" timeOffset="953.05">3344 3175 0,'0'0'0,"0"-21"15,21 21 1,1 0-16,20 0 15,0 0-15,1 0 0,20 0 0,1-21 16,-1 21-16,22 0 0,-1 0 16,1 0-16,21-21 0,21 21 0,0 0 15,21 0-15,0 0 0,0 0 0,1 0 16,-1 0-16,0 0 0,0 0 16,0 0-16,0 0 0,1 0 0,-22 0 15,21 0-15,-21 0 0,21 0 16,-21 0-16,0 0 0,0 0 0,0-22 15,-21 22-15,-22 0 0,22 0 0,-21 0 16,-22 0-16,1 0 0,-1 0 16,-20 0-16,-1 0 0,0 0 15,-20 0-15,-22 22 0,0-1 0,0 0 16,0 21-16,0-21 0,0 22 0,0-1 16,-22 0-16,1 1 0,0-1 15,21 0-15,0 1 0,-21-1 0,0 0 16,0 1-16,21 20 0,0-20 0,-22-1 15,22 0-15,-21 22 0,0-22 16,21 22-16,0-1 0,0 1 16,-21-1-16,21-21 0,0 22 0,-21-1 15,21-20-15,0 20 0,0-20 0,0 20 0,0-21 16,0 22-16,-21-1 16,21-20-16,0 20 0,0-20 0,-22-1 15,22 0-15,0 1 0,0-1 0,0 0 16,0 1-16,0-22 0,-21 21 15,21-21-15,-21 0 0,21 22 0,0-22 16,0 0-16,-21-21 0,21 21 0,-21 0 16,21 1-16,-21-22 15,21 21-15,-22-21 16,1 0-16,0 0 16,0 0-16,0 21 0,0-21 0,-22 0 15,1 0-15,0 0 0,-1 0 0,-20 0 16,-1 0-16,1 0 0,-22 0 0,0 0 15,1 0-15,-22 0 0,0 0 16,-21 0-16,-21 0 0,21 0 0,-21 0 16,0 0-16,-1 0 0,1 0 0,0 0 15,0 0-15,0 21 0,21-21 16,0 21-16,21-21 0,-21 21 0,21-21 16,21 22-16,1-22 0,-1 21 0,0-21 15,22 0-15,-1 0 0,22 21 16,0-21-16,21 0 0,-1 0 15,1 0-15,21 21 0,0 0 16,0 0 0,0 1-16,21-22 15,1 21-15,-1-21 16,0 0-16</inkml:trace>
  <inkml:trace contextRef="#ctx0" brushRef="#br0" timeOffset="2744.16">4276 3725 0,'0'0'0,"0"-21"0,0 0 16,0 0-16,0 0 15,0 0-15,-22 21 16,22 21-16,0 21 15,-21-21-15,0 43 0,21-22 16,-21 22-16,0-1 0,0 22 0,-1-22 16,1 22-16,0-22 0,0 1 15,0-22-15,0 22 0,-1-22 0,1 0 16,21 1-16,0-1 0,-21-21 16,21 0-16,0 1 0,0-44 31,0 1-16,21 0-15,0 0 0,-21 0 0,22-22 16,-1 1-16,-21 0 0,0-1 0,21-20 16,0-1-16,-21 1 0,21-1 15,-21 1-15,0-1 0,21 1 16,1-1-16,-22 1 0,0 21 0,0-22 16,0 43-16,0-21 0,0 20 15,21 1-15,-21 42 16,0 22-16,0-1 0,0 0 15,21 22-15,-21-1 0,0 1 0,0 21 16,0-22-16,0 1 0,0 20 0,0-20 16,0-1-16,0-20 0,21 20 15,-21-21-15,21 1 0,-21-22 16,21 21-16,1-21 0,-22 1 0,21-1 16,0 0-16,0-21 15,-42 0 1,0 0-16</inkml:trace>
  <inkml:trace contextRef="#ctx0" brushRef="#br0" timeOffset="2908.06">3895 4466 0,'0'0'0,"0"-21"0,0 0 16,42 21 0,-21-21-16,0 21 0,22 0 0,-22 0 15,21-21-15,0-1 0,1 22 16,20-21-16,1 21 0,-1-21 15,1 0-15,-1 21 0,1-21 0,20 0 16,-41-22-16,20 22 0,1 0 16</inkml:trace>
  <inkml:trace contextRef="#ctx0" brushRef="#br0" timeOffset="3137.37">4932 4022 0,'0'0'0,"-21"0"16,-1 0-16,1 0 0,21 21 0,-21 0 15,0 21-15,21-20 0,-21 20 16,21 21-16,0-20 0,0-1 0,0 0 15,0 22-15,0-22 0,0 1 0,0-1 16,21 21-16,-21-20 0,0 20 16,21-20-16,-21 20 0,0-21 0,0 22 15,0-22-15,0 1 0,0-1 16,0 0-16,0-21 0,0 22 16,0-22-16,21-21 15,-21-21 1,21 0-16,-21-22 0,0 22 15,0-21-15,0-1 0</inkml:trace>
  <inkml:trace contextRef="#ctx0" brushRef="#br0" timeOffset="3384.23">4826 4255 0,'0'0'0,"0"-43"16,0 1-16,0 21 0,21-22 0,-21 22 0,21 0 15,0 21-15,1 0 16,-1 0-16,0 0 0,0 0 0,0 21 15,22 22-15,-22-22 0,0 21 0,0-21 16,0 22-16,-21-1 0,0 0 16,0-21-16,0 22 0,0-22 0,0 21 15,-21-21-15,0 1 0,0-1 0,0 0 16,-22 0-16,22-21 0,0 21 16,0-21-16,21-21 31,21 21-31,-21-21 0,21 0 15,0 0-15</inkml:trace>
  <inkml:trace contextRef="#ctx0" brushRef="#br0" timeOffset="3620.1">5355 4191 0,'0'0'0,"0"42"0,0-20 0,0 20 0,0-21 16,0 21-16,0 1 0,0-22 15,0 21-15,0 1 0,0-1 0,0 0 16,0 22-16,0-22 0,0 0 16,0 22-16,0-22 0,0 22 0,0-22 15,0 0-15,0 1 0,0-1 16,0 0-16,0-20 0,21 20 16,-21-21-16,0 0 0,0-42 31</inkml:trace>
  <inkml:trace contextRef="#ctx0" brushRef="#br0" timeOffset="3888.94">5313 4360 0,'0'0'0,"0"-63"0,0-1 16,0 22-16,0 0 0,0-1 0,0 22 15,21-21-15,0 21 0,0 0 16,0 21-16,1 0 0,20 0 0,-21 0 15,21 21-15,1 21 0,-1-21 16,-21 22-16,0-1 0,1 0 0,-1 1 16,-21-1-16,0 0 0,0 1 0,-21-22 15,21 21-15,-43-21 0,22 0 16,0 1-16,-21-1 0,20 0 0,1 0 16,0-21-16,-21 0 0,21 0 15,21-21 1,0 0-16,21 0 15,0-1-15,0 1 0,0-21 0</inkml:trace>
  <inkml:trace contextRef="#ctx0" brushRef="#br0" timeOffset="4136.72">6117 3344 0,'0'0'0,"-21"22"16,0-1-1,21 0-15,-21 21 0,-1 1 16,22-1-16,-21 0 0,0 22 0,21-22 16,0 22-16,-21-1 0,21 1 15,0-1-15,-21 1 0,21-1 16,0 1-16,0-22 0,0 0 0,0 1 16,0-1-16,0-21 0,0 0 0,0 0 15,0 1-15,21-22 0,0 0 16,0 0-16,0 0 0,1 0 15,-22-22-15,21 1 0</inkml:trace>
  <inkml:trace contextRef="#ctx0" brushRef="#br0" timeOffset="4476.04">6159 4043 0,'0'21'15,"0"0"-15,0 0 16,0 1-16,22-22 15,-1 0-15,0 0 0,0 0 16,0 0-16,22-22 0,-22 22 16,21-21-16,-21 0 0,22 0 0,-1 0 15,-21 21-15,0-21 0,0-1 0,-21 1 16,0 0-16,0 0 0,0 0 16,-21 0-16,-21 21 0,21 0 15,-22 0-15,22 0 0,-21 0 0,21 0 16,-22 21-16,1 0 0,21 21 15,0-21-15,0 22 0,-1-1 16,1 0-16,21 1 0,0-1 0,0-21 16,0 22-16,0-22 0,0 21 15,21-21-15,1 0 0,-1 1 0,0-22 16,21 21-16,-21-21 0,1 0 0,20 0 16,-21 0-16,21 0 0,-20 0 15,-1 0-15</inkml:trace>
  <inkml:trace contextRef="#ctx0" brushRef="#br0" timeOffset="4615.96">6604 4360 0,'0'22'47</inkml:trace>
  <inkml:trace contextRef="#ctx0" brushRef="#br0" timeOffset="5556.58">3556 7535 0,'0'0'0,"-21"22"0,-22 20 0,22-21 15,0 21-15,-21 22 0,21-1 0,-1 22 16,1 0-16,0 42 0,0-21 16,21 21-16,0 0 0,0 0 15,0 21-15,0-21 0,0 0 0,0-21 16,0 21-16,0-22 0,0 1 16,0 0-16,0 0 0,0-21 0,-21-1 15,21-20-15,-21 20 0,21-20 0,0-22 16,0 1-16,0-1 0,-22-21 15,22 21-15,22-63 32,-22-21-32,0 21 0,21-22 15,-21-20-15,21-1 0</inkml:trace>
  <inkml:trace contextRef="#ctx0" brushRef="#br0" timeOffset="6424.08">3238 7895 0,'0'0'0,"0"-21"0,-21 21 0,21-21 16,0 0-1,21 21-15,22 0 16,-1 0-16,0-21 0,1 21 0,41 0 15,-20 0-15,21-22 0,-1 22 16,1 0-16,21-21 0,0 21 0,21 0 16,21 0-16,0-21 0,0 21 0,0 0 15,22 0-15,-1 0 0,0 0 16,1 0-16,-1 0 0,0 0 0,1 0 16,-22 0-16,21 0 0,-21 0 0,0 0 15,1-21-15,-22 21 0,0 0 16,-22 0-16,1 0 0,-21 0 0,0 0 15,-22 0-15,1 0 0,-22 0 16,-21 0-16,0 0 0,0 0 16,1 0-1,-22 21 1,0 0 0,21 0-16,-21 1 0,0 20 0,0 0 15,0 1-15,0-1 0,0 0 16,0 22-16,0-1 0,0 1 0,-21-1 15,-1 1-15,1 20 0,0 1 0,0 0 16,0-1-16,0 1 0,-1 0 16,1-1-16,21 1 0,-21 0 0,21-22 15,-21 22-15,21-22 0,-21 1 16,21-1-16,0 1 0,0-1 0,0 1 16,-21-1-16,21 1 0,-22-22 15,22 1-15,0-1 0,0 0 0,0 1 16,0-22-16,0 0 0,-21 0 0,21 0 15,0 0-15,0 1 16,-21-22 15,0 0-31,0-22 16,0 22-16,-1 0 0,1 0 16,0-21-16,-21 21 0,-1 0 15,1-21-15,0 21 0,-22-21 0,1 21 16,-1 0-16,-42-21 0,22 21 0,-22 0 15,-21 0-15,0 0 0,-21 0 16,0 0-16,-22 0 0,1 0 0,-22 0 16,22 0-16,-21 0 0,-1 21 0,1-21 15,41 21-15,1-21 0,0 0 16,21 0-16,21 0 0,0 0 0,22 0 16,20 21-16,1-21 0,20 0 0,1 0 15,21 0-15,0 0 0,0 0 16,-1 0-16,44 0 31,-1 0-15,0 0-16,0-21 0,0 0 15</inkml:trace>
  <inkml:trace contextRef="#ctx0" brushRef="#br0" timeOffset="6867.83">4276 8382 0,'0'0'0,"-22"-21"16,1 21-16,-21 0 0,21 0 0,-22 0 15,1 0-15,0 21 0,-1 21 0,1-20 16,0 20-16,-1 21 0,22-20 15,-21 20-15,21 22 0,0-22 0,21 1 16,0 21-16,0-22 0,0 1 16,0-22-16,0 21 0,0-20 0,21-1 15,21-21-15,-21 22 0,22-22 0,-1-21 16,0 21-16,1 0 0,-1-21 16,21 0-16,-20 0 0,20 0 0,1 0 15,-22-21-15,22 0 0,-1 0 0,-21-1 16</inkml:trace>
  <inkml:trace contextRef="#ctx0" brushRef="#br0" timeOffset="7252.61">4826 8932 0,'0'0'0,"0"-21"15,0 0-15,-21 0 0,-22 0 0,22 21 16,-21 0-16,0 21 0,-1 0 16,-20 0-16,20 0 0,1 22 0,21-1 15,-21 0-15,20 1 0,1-22 0,0 21 16,21 1-16,-21-22 0,21 0 15,0 0-15,0 21 0,21-20 16,0-1-16,0-21 0,1 0 16,-1 0-16,0 0 0,21 0 15,-21-21-15,22-1 0,-1 1 0,-21 0 16,22 0-16,-1 0 0,-21-22 16,21 22-16,22-85 15,-64 64-15,0 21 0,0 0 0,0 0 16,0-1-16,0 44 15,0-1-15,0 0 16,0 21-16,0-21 0,0 22 0,-21-22 16,21 21-16,0-21 15,0 22-15,0-22 0,0 0 0,0 0 0,0 0 16,0 1-16,21-22 0,-21 21 16,21-21-16,0 0 0,0 0 15,1 0-15,-1 0 0,0-21 16,0 21-16,-21-22 0,21 1 0,-21 0 15</inkml:trace>
  <inkml:trace contextRef="#ctx0" brushRef="#br0" timeOffset="7584.42">5038 8848 0,'0'0'0,"0"-21"0,0-1 16,21 22-16,0 0 0,0 0 15,0 22-15,-21-1 16,21-21-16,1 21 0,-1 21 0,-21-21 15,21 1-15,0 20 0,-21-21 16,0 21-16,21-20 0,-21 20 16,0-21-16,0 21 0,0-20 0,0-1 15,0 0-15,0 0 0,0 0 0,0 0 16,-21-21 0,21-21-1,0 0-15,0 0 0,0 0 16,0 0-16,0-22 0,0 22 15,0-21-15,0-1 0,0 1 0,0 0 16,0-1-16,0 1 0,21 0 0,0 21 16,1-1-16,-1 1 0,-21 0 15,21 21-15,0 0 0,0 0 16,0 0-16,1 0 0,-22 21 16,21-21-16</inkml:trace>
  <inkml:trace contextRef="#ctx0" brushRef="#br0" timeOffset="7944.21">5503 8890 0,'0'-21'16,"0"0"-1,0 0-15,21-1 16,1 1-16,-1 21 16,0 0-16,0 0 0,0 0 0,0 0 15,1 21-15,-1 1 16,0-1-16,0 0 0,0 0 0,-21 0 15,0 22-15,21-22 0,-21 0 0,0 21 16,0-21-16,0 1 0,0-1 16,0 0-16,0 0 0,0 0 0,0 0 15,0 1-15,0-44 32,0 1-32,0 0 15,0 0-15,0-21 0,0 20 16,22 1-16,-22-21 0,21 21 15,-21-22-15,0 22 0,21-21 0,0 0 16,-21 20-16,0 1 0,21 0 16,0 0-16,1 0 15,-1 21-15,0 0 16</inkml:trace>
  <inkml:trace contextRef="#ctx0" brushRef="#br0" timeOffset="8312.52">6244 8742 0,'0'21'31,"0"0"-31,-21 0 0,0 1 0,0-1 16,21 0-16,-22 0 0,22 21 16,-21-20-16,21 20 0,-21-21 0,21 0 15,0 0-15,0 1 0,0-1 0,0 0 16,0 0-16,21 0 0,0-21 0,1 21 15,-1-21-15,0 0 16,0 0-16,0 0 0,0-21 16,1 0-16,-1 0 0,0 0 15,0 0-15,0-1 0,-21 1 0,0 0 16,21-21-16,-21 21 0,0-22 16,0 1-16,0 21 0,0-22 0,-21 22 15,21 0-15,-21 0 0,0 0 16,0 21-16,0 0 0,-1 0 0,1 0 15,0 0-15,0 0 0,0 21 16,21 0-16,0 0 16,21-21-1,0 0-15,21 0 0</inkml:trace>
  <inkml:trace contextRef="#ctx0" brushRef="#br0" timeOffset="8616.34">7027 8276 0,'0'0'0,"-42"0"31,21 21-31,21 1 0,-21-1 0,-1 0 16,1 0-16,0 21 0,21-20 0,-21 20 15,0 0-15,0 1 0,21-22 0,0 21 16,-22 22-16,22-22 0,-21 0 15,21 1-15,0-1 0,0-21 16,0 21-16,0 1 0,0-22 0,21 0 0,1 0 16,-22 0-16,21 1 0,0-1 15,0-21-15,0 0 0,0 0 16,1 0-16,-1 0 0,0 0 0,0 0 16,0 0-16,-21-21 0,21 21 0,-21-22 15,22 1-15,-22 0 0,0 0 16,0 0-16</inkml:trace>
  <inkml:trace contextRef="#ctx0" brushRef="#br0" timeOffset="8844.24">6646 8721 0,'-21'-21'15,"42"42"-15,-63-42 0,21-1 0,0 22 0,21-21 32,42 21-17,-21-21-15,21 21 0,1 0 0,-1-21 16,0 21-16,1 0 0,20-21 0,-20 21 15,-1-21-15,-21 21 0,21 0 0,-20 0 16,-1-22-16,0 22 16,0 0-1,-42 0 17</inkml:trace>
  <inkml:trace contextRef="#ctx0" brushRef="#br0" timeOffset="9607.81">3281 12785 0,'0'-21'0,"0"42"0,0-64 0,0 22 16,0 0-16,0 0 16,0 63-1,0-21-15,0 22 16,0 20-16,0 1 0,0-1 0,0 22 16,0 0-16,0-1 0,0 22 0,-21-21 15,-1 21-15,1-1 0,0 1 16,0-21-16,0 0 0,0 20 0,-1-20 15,1 0-15,0-22 0,21 22 16,0-22-16,0 1 0,0-1 0,0-20 16,0 20-16,0-20 0,0-22 15,0 21-15,0-21 0,0 0 16,0 1-16,0-1 0,0-42 16,0-1-1,0 1-15,0 0 0</inkml:trace>
  <inkml:trace contextRef="#ctx0" brushRef="#br0" timeOffset="10513.8">3238 12806 0,'0'0'0,"0"-42"0,0-1 0,0 22 0,0 0 16,0 0-16,0 0 0,22-1 15,-1 22 1,0 0-16,0 0 16,21 0-16,-20 0 0,41 0 15,-21 0-15,22 0 0,-1 0 0,1 0 16,21 0-16,-1 0 0,1 0 16,21 0-16,21 0 0,0 0 0,0 0 15,21 0-15,21 0 0,-21 0 0,22 0 16,20-21-16,-20 21 0,20 0 15,-21 0-15,1 0 0,-1 0 16,-21 0-16,22 0 0,-22 0 0,0 0 16,-21 0-16,-21 0 0,21 0 0,-21 0 15,-22 0-15,22-21 0,-21 21 16,-1 0-16,-20 0 0,21-21 0,-22 21 16,1 0-16,-22 0 0,0 0 0,1 0 15,-1 0-15,-21 0 0,0 0 16,0 0-16,1 0 15,-22 21 1,0 0-16,0 0 0,0 1 16,0-1-16,0 0 0,0 21 15,0-21-15,0 22 0,0-1 0,0 0 16,0 1-16,0-1 0,0 0 0,0 1 16,-22 20-16,22-20 0,0-1 15,0 21-15,0-20 0,0 20 0,-21 1 16,21-1-16,-21 1 0,21-1 0,0 1 15,0 20-15,-21-20 0,21-1 16,-21 1-16,21-1 0,-21 1 0,21-1 16,0 1-16,0-22 0,0 22 0,-22-22 15,22 22-15,-21-22 0,21 0 0,-21-21 16,21 22-16,-21-22 0,0 21 16,21-21-16,0 1 0,-21-1 15,-1 0-15,1 0 0,21 0 16,-21-21-16,0 21 0,0-21 15,0 0-15,-1 0 0,1 0 16,-21 0-16,21 0 16,0 0-16,-22 0 0,1 0 0,0 0 15,-22 0-15,22 0 0,-22 0 0,1 0 16,-22-21-16,22 0 0,-22 21 0,-21 0 16,0 0-16,0-21 0,-21 21 15,0 0-15,-42 0 0,21 0 0,-43 0 16,22 0-16,-21 0 0,20 0 15,1 0-15,-22 0 0,43 0 0,-21 0 16,21 0-16,21 0 0,0 0 16,0-21-16,0 21 0,0-21 0,0 21 15,21-22-15,0 1 0,21 21 16,1-21-16,20 0 0,1 0 0,20 21 16,1-21-16,21-1 0,0 22 0,21-21 15,0 0-15,0 0 0,0 0 16,21 0-16,21-1 0,1 1 0,-1 0 15,21 0-15,-20-21 0</inkml:trace>
  <inkml:trace contextRef="#ctx0" brushRef="#br0" timeOffset="11024.51">4297 13229 0,'0'0'16,"-21"-42"-16,-1 21 0,22 0 0,-21-1 15,0 1-15,0 21 0,0 0 16,0 0-16,-1 21 0,1 1 16,0 20-16,0 0 0,0 1 15,0 20-15,21-21 0,0 43 0,0-21 16,0-1-16,0 1 0,0 20 15,0-20-15,21-1 0,0-20 0,0-1 16,0 0-16,22 1 0,-22-1 0,21-21 16,0 0-16,1-21 0,-22 0 15,21 0-15,1 0 0,-1 0 0,0 0 16,1-21-16,-1 0 0,0-21 0,-21 20 16,22-20-16,-22 0 0,0-22 15,0 22-15,-21-22 0,0 1 0,0-22 16,0 22-16,-21-1 0,0-20 0,0 20 15,-22 1-15,1-1 16,21 22-16,-43-1 0,22 1 0,0 21 16,-1 21-16,1 0 0,0 0 15,-1 21-15,22 21 0,-21-20 0,21 20 16,0 0-16,21 1 0,0-1 0,0 0 16,0 1-16,0-1 0,0 0 15,21 1-15,0-1 0,21 0 0,-21-21 16,22 22-16,-1-22 0,0 0 0,1 0 15,-1-21-15,0 0 0,1 0 16,-1 0-16</inkml:trace>
  <inkml:trace contextRef="#ctx0" brushRef="#br0" timeOffset="11337.33">4847 13610 0,'0'0'0,"21"-21"0,-21 0 0,0 0 15,0 0-15,21-1 16,1 22-16,-1 0 0,0 0 0,0 0 15,0 22-15,22-1 0,-22 0 0,0 21 16,21 1-16,-21-1 0,-21 0 16,22 1-16,-1-1 0,-21 0 0,0 1 15,0-22-15,0 21 0,0-21 16,0 22-16,0-22 0,0 0 0,0 0 16,-21-42-1,21 0 1,0 0-16,-22-1 0,22 1 0,0-21 15,0 21-15,0-22 0,0 1 16,0-21-16,0 20 0,0-20 0,22-1 16,-1 22-16,-21 0 0,21-1 0,0 1 15,0 21-15,0 0 0,1 21 16,-1 0-16,0 0 0,0 0 0,0 21 16,0 0-16</inkml:trace>
  <inkml:trace contextRef="#ctx0" brushRef="#br0" timeOffset="12466.18">5757 13822 0,'0'0'0,"21"-21"15,1 21 1,-22-21-16,0-1 0,0 1 0,21 0 16,-21 0-16,0-21 0,0 20 0,0-20 15,0 21-15,0 0 0,0 0 16,-21-1-16,21 1 0,-22 21 0,-20 0 15,21 0-15,-21 21 0,-1 1 0,1-1 16,21 0-16,-22 21 0,1 1 16,21-1-16,0 0 0,0-21 0,-1 22 15,1-1-15,21-21 0,0 22 16,0-22-16,0 0 0,0 0 0,0 0 16,21-21-16,1 0 15,-1 0-15,0 0 0,21 0 0,-21-21 16,1 21-16,20-21 0,-21 0 0,0 0 15,22-1-15,-22 1 0,0-21 16,0 21-16,-21-22 0,0 22 0,21-21 16,-21 21-16,0 0 0,0-1 0,0 1 15,0 42 1,0 1-16,0-1 16,-21 0-16,21 21 0,0-21 15,0 22-15,0-22 0,0 0 16,0 0-16,0 0 0,0 1 0,0-1 15,0 0-15,21 0 0,0-21 16,1 0-16,-1 0 0,0 0 16,0 0-16,0 0 0,0-21 0,1 21 15,20-21-15,-21 0 0,0-1 0,22 1 16,-22 0-16,0 0 0,0 0 0,0-22 16,0 22-16,1 0 15,-1 21-15,-21 21 16,0 0-1,0 1-15,0-1 16,0 0-16,0 0 0,-21 0 0,21 0 16,-22 1-16,22-1 0,-21 0 0,21 0 15,0-42 17,0 0-32,0 0 15,0-1-15,0 1 0,21 0 16,1-21-16,-22 21 0,21-1 15,-21 1-15,21 0 0,0 21 16,0 0 0,-21 21-1,0 0-15,0 1 0,21-1 16,-21 0-16,0 0 0,0 0 0,0 0 16,0 1-16,22-1 0,-1 0 0,-21 0 15,21-21-15,0 21 0,0-21 16,0 0-16,1 21 0,-1-21 0,21 0 15,-21 0-15,22 0 0,-1 0 0,0 0 16,1-21-16,-1 0 0,0 21 0,-21-21 16,22 0-16,-1 0 0,-21-1 15,0-20-15,-21 21 0,0-21 16,0 20-16,0-20 0,0 0 0,-21-1 16,0 1-16,-21 0 0,21 21 15,-22-1-15,1 1 0,21 0 0,-22 21 16,22 0-16,-21 0 0,21 21 0,0 0 15,-1 22-15,1-1 0,21-21 0,-21 22 16,21-1-16,0 0 0,0 22 16,0-22-16,0 0 0,0 1 0,0-1 15,0 0-15,0 1 0,0-22 0,21 42 16,-21-20-16,0-1 0,0 22 16,0-22-16,0 21 0,0 1 0,0-22 15,0 22-15,0-1 0,-21 1 0,0-22 16,21 22-16,-21-22 0,0 0 15,-1 1-15,22-1 0,-21 0 0,21 1 16,-21-22-16,0 0 0,21 0 16,0 0-16,0-42 15,0 0-15,0 0 16,21-22-16,21 22 0,-20-21 0,-1-22 16,0 22-16,21-21 0</inkml:trace>
  <inkml:trace contextRef="#ctx0" brushRef="#br0" timeOffset="12867.96">6964 13377 0,'0'-21'0,"21"0"0,0 0 16,0 21-16,-21-21 15,0 0-15,0-1 0,0 1 0,0 0 16,0 0-16,0 0 0,0 42 31,0 0-15,-21 21-16,21-20 0,-21-1 0,0 21 15,21-21-15,-21 22 0,21-1 0,0-21 16,0 21-16,0-20 0,0-1 16,0 0-16,0 0 0,-22 0 0,22 0 15,0 1-15,0-44 32,22 22-17,-22-21-15,0 0 0,21 21 16</inkml:trace>
  <inkml:trace contextRef="#ctx0" brushRef="#br0" timeOffset="13266.73">7027 13610 0,'0'21'0,"0"1"0,0-1 15,0 0-15,0 0 0,21 0 16,1-21-1,-1 0-15,0 0 16,0-21-16,0 21 0,0-21 16,1 0-16,-22 0 0,21-1 15,0 1-15,-21 0 0,0-21 0,0 21 16,0-1-16,0-20 0,0 21 16,0-21-16,0 20 0,0 1 0,-21 0 15,0 0-15,-1 21 0,1 0 0,0 0 16,0 0-16,-21 21 0,20 0 15,1 0-15,0 22 0,0-1 0,0 0 16,0 1-16,-1 20 0,22-20 0,-21-1 16,21 21-16,0-20 0,0-1 0,0 0 15,21 1-15,1-22 0,-1 21 16,21-21-16,0 1 0,-20-1 0,20 0 16,0-21-16,1 0 0,-1 0 15,-21 0-15,21 0 0,-20 0 0,20 0 16,-21-21-16,0 0 0,0-1 15,1 1-15,-22 0 0,21-21 0</inkml:trace>
  <inkml:trace contextRef="#ctx0" brushRef="#br0" timeOffset="15408.57">3048 4509 0,'21'-22'0,"21"1"16,-20 21-16,-1 0 15,0-21-15,0 21 0,0-21 16,0 0-16,1 21 16,-44 0 46,1 0-31,21 21-31,-21-21 16,21 21-16,-21 0 16,21 0-16,-21-21 15,21 22-15,-21-22 0,21 21 0,0 0 16,-22-21-16,22 21 15,-21-21-15,0 21 0,0 0 16,0 1-16,0-1 0,-1 0 16,-20 0-16,21 0 15,0 0-15,0 1 0,-22-1 0,22 21 16,0-21-16,-21 0 0,20 22 0,1-22 16,0 0-16,0 21 0,0-20 15,0-1-15,-1 21 0,1-21 0,0 22 16,0-22-16,0 21 0,0-21 15,-1 22-15,1-1 0,0 0 0,0 1 16,-21-1-16,20 0 0,1 1 16,0 20-16,0 1 0,0-22 0,-22 21 15,22 1-15,0-1 0,0 1 16,0-22-16,0 22 0,-1-1 0,1-20 16,0 20-16,0 1 0,0-1 15,0 1-15,21-1 0,-22 1 16,1-1-16,0 1 0,0-1 0,21 1 15,-21-1-15,0 1 0,21-1 16,0-21-16,0 43 0,-22-21 0,22-1 16,-21 1-16,21-1 0,0 1 15,-21-1-15,21 22 0,0-22 0,0 1 16,-21-1-16,21 1 0,-21-1 16,0 1-16,21-1 0,0 22 0,0-22 15,-22 1-15,22-1 0,-21 1 16,21-1-16,-21 1 0,21-1 0,0 22 15,0-21-15,-21-1 0,21 22 16,-21-22-16,21 1 0,0 20 16,0-20-16,-21-1 0,21 22 0,0-21 15,-22-1-15,22 22 0,0-22 16,0 22-16,0-22 0,0 22 0,0-21 16,0-1-16,0 1 0,0 20 15,0-20-15,0-1 0,0 22 0,0-22 16,0 22-16,0-21 0,0 20 0,0 1 15,0-22-15,0 22 0,0-21 16,0 20-16,0 1 0,0 0 0,0-1 16,0-20-16,0 20 15,0 1-15,0-21 0,0 20 0,22-20 16,-22 20-16,21-20 0,-21-1 0,0 22 16,21-21-16,-21-1 0,21 1 15,0-1-15,-21 1 0,0-1 0,21-21 16,-21 22-16,22-1 0,-22-20 0,0 20 15,21 1-15,0-1 0,-21 1 16,21-22-16,-21 22 0,21-1 0,0 1 16,-21-22-16,22 21 0,-22-20 15,21-1-15,0 0 0,0 1 0,-21-1 16,21 0-16,0 1 0,1-22 0,-22 21 16,21-21-16,0 22 15,0-22-15,-21 21 0,21-21 0,0 1 16,-21-1-16,0 21 0,22-21 0,-22 0 15,21 1-15,0-1 0,-21 0 16,0 0-16,21-21 0,-21 21 0,21 0 16,0-21-16,-21 22 0,22-22 15,-1 21-15,0-21 16,0 21-16,0-21 16,-21-21 15,0 0-31,0-1 15,-21 1-15,0 21 16,0-21-16,0 0 0,-1 21 16</inkml:trace>
  <inkml:trace contextRef="#ctx0" brushRef="#br0" timeOffset="15824.33">1503 13568 0,'0'0'0,"0"-21"15,-21 21 1,21-21-16,21 21 16,0 21-1,0-21-15,21 21 0,-20 0 16,20-21-16,-21 21 0,21 0 15,1 1-15,-1-1 0,0 0 0,-20 0 16,20 0-16,0 0 0,1 1 0,-1-1 16,-21 0-16,21 0 0,1-21 15,-22 21-15,21 0 0,1 1 0,-22-1 16,0 0-16,0-21 0,0 21 0,0 0 16,1-21-16,-1 21 0,0-21 15,-21 22-15,21-22 31,-21-22 1,0 1-32,0 0 15,-21 0-15,21 0 16,0 0-16,0-22 0</inkml:trace>
  <inkml:trace contextRef="#ctx0" brushRef="#br0" timeOffset="16140.15">2582 13123 0,'0'0'0,"0"-21"16,0 42 15,0 1-31,0 20 0,0-21 16,0 21-16,0-20 0,-21 20 0,21 0 15,-21 1-15,21-1 0,-21 21 0,21-20 16,0 20-16,-21-20 0,-1 20 16,1-21-16,21 1 0,-21 20 0,21-20 15,-21-1-15,0-21 0,21 21 16,0-20-16,0-1 0,0 0 16,0 0-16,0-42 31,0 0-31,0 0 15,0-22-15,0 22 0,0-21 0</inkml:trace>
  <inkml:trace contextRef="#ctx0" brushRef="#br0" timeOffset="20674.27">12065 2794 0,'0'0'0,"0"-42"0,0 21 0,0-1 15,0 1-15,0 0 0,-21 42 16,0 0-16,-22 1 0,22 41 16,0-21-16,-21 22 0,-1-1 0,1 22 15,0 0-15,-22-1 0,22 1 16,-1 0-16,1-1 0,0-20 15,-1 21-15,22-22 0,-21 1 0,21-22 16,0 21-16,-1-20 0,1-22 0,21 0 16,0 0-16,0 0 0,0-42 15,21 0 1,1 0-16,-1 0 0,21-22 0,-21 1 16,0 0-16,22-1 0,-22-20 0,21-1 15,1 1-15,-22-22 0,21 22 16,0-22-16,1 0 0,-22 22 0,21-22 15,-21 22-15,22-22 0,-22 43 0,-21-22 16,21 43-16,-21-21 0,0 63 31,0 21-31,0 1 0,0 20 0,0 1 16,0-1-16,0 22 0,0-1 16,0 1-16,0 0 0,0-22 0,0 1 15,21-1-15,-21 1 0,21-1 0,-21-20 16,0-1-16,0-21 0,22 21 0,-22-20 15,0-1-15,0 0 0,0 0 16,-22-21-16,1 0 16,0 0-16,-21 0 0,21 0 0</inkml:trace>
  <inkml:trace contextRef="#ctx0" brushRef="#br0" timeOffset="21060.05">11409 3683 0,'0'0'0,"0"-21"0,0 0 16,21 21-1,21 0-15,-21 0 0,1 0 0,20 0 16,0-21-16,22 21 0,-22 0 16,22 0-16,-1 0 0,1-22 0,20 1 15,-20 21-15,-1-21 0,1 0 0,-1 0 16,1 0-16,-22-1 0,0 1 0,1 0 16,-1-21-16,-21 21 0,0-22 15,1 22-15,-22-21 0,0-1 0,0 22 16,0-21-16,0 21 0,-22 0 15,1 21-15,0 0 0,0 0 16,0 42-16,21-21 0,-21 21 16,-1 22-16,22-1 0,-21 1 0,21-1 15,0 1-15,0 21 0,-21-22 0,21 1 16,-21 20-16,21-20 0,0-1 16,0 1-16,-21 20 0,0-20 0,21-1 15,-22-20-15,22 20 0,-21-20 0,21 20 16,-21-21-16,21-20 0,-21 20 0,21-21 15,0 0-15,0 0 0,0-42 32,0 0-32,0-21 0,0 21 0,21-22 15,-21 1-15,21 0 0</inkml:trace>
  <inkml:trace contextRef="#ctx0" brushRef="#br0" timeOffset="21312.9">12319 3620 0,'21'-64'0,"-42"128"0,42-170 0,-21 63 15,0 22-15,0-21 0,21 21 0,-21 0 16,21-1-16,1 1 0,-1 0 0,21 0 16,-21 21-16,0 0 15,1 0-15,20 21 0,-21-21 0,0 21 16,0 22-16,1-22 0,-22 21 16,0 0-16,0-20 0,0 20 15,0 0-15,-22-21 0,1 22 0,0-22 16,-21 0-16,21 0 0,-1 0 0,-20 1 15,21-1-15,0-21 0,0 0 0,21 21 16,0-42 0,42 21-16,-21-21 15,0-1-15,0 1 0,1 0 0</inkml:trace>
  <inkml:trace contextRef="#ctx0" brushRef="#br0" timeOffset="21560.76">12933 3239 0,'0'0'0,"0"21"16,0 0-16,0 0 0,0 21 16,-21 1-16,21 20 0,-22-20 0,1 20 15,21 1-15,-21-1 0,0 1 0,0-1 16,0 1-16,21-1 0,-22 22 0,1-22 16,0 1-16,0 20 0,0-20 15,21-22-15,0 22 0,0-22 0,0 0 16,0 1-16,0-22 0,0 0 0,0 0 15,0 0-15,0-42 16,21 0 0,-21 0-16,21-21 15,-21-1-15,0 22 0,0-42 0</inkml:trace>
  <inkml:trace contextRef="#ctx0" brushRef="#br0" timeOffset="21812.62">12721 3662 0,'0'0'0,"0"-64"0,0 22 0,21 0 0,-21-22 15,21 22-15,-21 21 0,22-22 0,-1 22 16,0 0-16,21 0 0,-21 0 16,22 21-16,-1 0 0,0 21 0,1 0 15,-1 21-15,0-20 0,-20 20 0,20 0 16,-21 1-16,-21-1 0,0 0 0,0 1 16,-21-1-16,0-21 15,-22 21-15,22-20 0,-21 20 0,-22-21 16,22 0-16,0-21 0,-1 21 0,22-21 15,-21 22-15,21-22 0,0 0 0,21-22 32,0 1-32,21 21 0,0-21 0,0 0 15,0 0-15,22-22 0,-22 22 0</inkml:trace>
  <inkml:trace contextRef="#ctx0" brushRef="#br0" timeOffset="22072.47">13525 2879 0,'0'0'0,"22"-43"0,-1 1 16,-21 0-16,0-1 0,0 22 16,0 0-16,0 42 15,0 22-15,-21-22 0,21 21 16,-22 22-16,1-22 0,0 21 0,21 1 16,-21-22-16,0 22 0,21-1 15,-21 1-15,-1-1 0,22 1 0,-21-1 16,0-20-16,0-1 0,21 0 0,0 1 15,-21-1-15,21-21 0,0 0 0,0 0 16,0 1-16,0-1 0,21-21 16,0 0-1,0-21-15,0-1 16,-21 1-16,22 0 0</inkml:trace>
  <inkml:trace contextRef="#ctx0" brushRef="#br0" timeOffset="22408.28">13504 3471 0,'0'22'16,"0"-1"-16,21 0 31,1-21-31,-1 0 16,0 0-16,0 0 0,0-21 16,0 21-16,1-21 0,-1-1 0,0 1 15,0 0-15,0 0 16,-21 0-16,0 0 0,0-1 15,0 1-15,0 0 0,0 0 0,-21 21 16,0 0-16,0 21 16,-22 0-16,22 0 0,0 1 15,0 20-15,0-21 0,0 21 0,-1 1 16,1-1-16,21-21 0,0 22 0,0-22 16,0 0-16,0 0 0,0 0 0,0 0 15,21-21-15,1 22 16,-1-22-16,21 0 0,-21 0 0,0 0 15,22 0-15,-1 0 0,-21-22 0,22 1 16,-1 21-16,0-21 0,22 0 16</inkml:trace>
  <inkml:trace contextRef="#ctx0" brushRef="#br0" timeOffset="22935.97">15113 3535 0,'42'-21'16,"-21"0"-16,1 21 0,-22-22 16,0 1-16,21 0 0,0 0 0,-21-21 15,0 20-15,0 1 0,0-21 16,0 21-16,0 0 0,-21-1 0,0 1 15,-1 0-15,1 21 0,-21 0 0,21 0 16,-22 0-16,22 21 0,-21 0 0,0 1 16,20-1-16,-20 21 0,21-21 15,0 22-15,-22-1 0,22 0 0,0 1 16,21-22-16,0 21 0,0 0 16,0-20-16,0-1 0,0 0 0,0 0 15,0 0-15,21-21 16,0 0-16,1 0 0,20 0 0,-21 0 15,21 0-15,-20-21 0,20 0 0,0 0 16,-21 0-16,22-1 0,-22 1 0,0-21 16,0 21-16,0 0 0,1-22 15,-22 22-15,0 0 0,0 0 0,0 0 16,0 42 0,0 0-16,0 0 0,0 0 15,0 0-15,0 1 0,0 20 16,0-21-16,0 0 0,0 0 0,0 1 15,0-1-15,21 0 0,0 0 16,0-21-16,0 21 0,0-21 0,1 0 16,-1 0-16,0 0 0,0 0 15,0-21-15,0 0 0,1 21 0</inkml:trace>
  <inkml:trace contextRef="#ctx0" brushRef="#br0" timeOffset="23985.04">16573 3302 0,'0'0'0,"-21"0"16,42 0 15,1 0-31,-1 0 0,21 0 0,-21 0 16,22 0-16,-22-21 0,21 21 15,-21 0-15,0 0 0,22 0 0,-22 0 16,0 0-16,0 0 0,-42 0 31</inkml:trace>
  <inkml:trace contextRef="#ctx0" brushRef="#br0" timeOffset="24147.94">16637 3450 0,'0'21'15,"0"-42"-15,0 64 0,0-22 16,0 0 0,21-21-1,0 0-15,0 0 0,22 0 0,-22 0 16,0 0-16,21 0 0,1 0 15,-22 0-15,21-21 0,1 21 0,-1 0 16,0-21-16</inkml:trace>
  <inkml:trace contextRef="#ctx0" brushRef="#br0" timeOffset="24636.19">17674 3260 0,'0'-21'0,"0"42"0,0-64 0,0 22 16,0 0-16,0 0 0,21 0 16,-21 0-16,21-1 0,1 22 15,-1 0-15,0 0 0,0 0 16,-21 22-16,21-1 0,0 0 0,1 21 16,-22-21-16,0 22 0,21-1 15,-21 0-15,0 1 0,0-1 0,0-21 16,0 22-16,0-22 0,0 21 15,0-21-15,-21 0 0,21 1 16,-22-1-16,1 0 0,0-21 16,0 0-16,21-21 15,0 0-15,0-22 16,0 22-16,21 0 16,-21-21-16,21 20 0,0-20 0,1 0 15,20-1-15,-21 1 0,0 0 16,22-1-16,-22 1 0,21 21 0,0 0 0,-20 21 15,-1 0-15,21 0 0,-21 21 16,0 0-16,1 0 0,-1 0 16,-21 22-16,0-22 0,0 21 0,0 1 0,0-1 15,0-21-15,-21 21 16,-1 1-16,1-22 0,21 21 0,-21-21 16,0 1-16,21-1 0,0 0 15,21-21 1,0 0-16,0-21 15,22 21-15,-22-21 0</inkml:trace>
  <inkml:trace contextRef="#ctx0" brushRef="#br0" timeOffset="25456.73">18584 3429 0,'21'-21'31,"1"21"-31,-22-21 15,21 21-15,0-21 0,0 21 16,0-22-16,0 1 0,1 21 0,-1-21 16,-21 0-16,21 0 0,-21 0 0,21-1 15,-21 1-15,0 0 0,0 0 16,-21 21 0,0 0-16,0 21 0,-1 0 0,1 0 15,-21 22-15,21-22 0,0 21 16,-1 1-16,1-1 0,0-21 15,0 21-15,21 1 0,-21-22 0,21 0 0,0 0 16,0 0-16,0 1 0,21-22 16,0 0-16,0 21 0,0-21 0,1 0 15,20 0-15,0 0 0,-21-21 16,22 21-16,-1-22 0,0 1 0,1 0 16,-1 0-16,-21 0 0,0 0 0,22-1 15,-22-20-15,0 21 0,0-21 16,-21 20-16,0 1 0,21 0 0,-21 0 15,0 0-15,0 42 16,0 0 0,0 0-16,-21 0 0,0 1 15,21 20-15,0-21 0,-21 0 0,21 22 16,-21-22-16,21 0 0,0 0 0,0 0 16,0 0-16,0 1 15,21-22 1,0 0-16,0 0 0,0 0 0,1 0 15,-1 0-15,0-22 0,0 1 0,0 0 16,0 21-16,1-21 0,-1 0 16,-21 0-16,21-1 0,0 1 0,-21 0 15,21 0-15,-21 42 32,0 0-17,0 0-15,-21 1 0,21-1 0,-21 0 16,21 0-16,0 0 0,0 0 0,0 1 15,0-1-15,21 0 16,0-21-16,0 0 0,1 0 0,20 0 16,-21 0-16,0 0 0,22 0 0,-22 0 15,0 0-15,0-21 0,0 0 0,0 21 16,1-22-16,-22 1 0,21 0 16,-21 0-16,0 0 0,0-22 0,0 22 15,0-21-15,-21 21 0,-1-22 0,1 22 16,0 0-16,21 0 15,0 0-15,-21 0 0,42 21 32,0 0-32,0 0 0,1 0 0,-1 0 15,0 0-15,0 0 0,21 0 16,-20 0-16,20 0 0,0 0 0,1-22 16</inkml:trace>
  <inkml:trace contextRef="#ctx0" brushRef="#br0" timeOffset="25920.48">21082 2392 0,'0'0'0,"-21"-21"16,-43 0-1,43 42-15,0 0 0,-21 21 0,20 1 16,-20-1-16,0 0 0,-1 22 0,1-1 15,-21 1-15,20-1 0,-20 1 0,20 20 16,1-20-16,21-1 0,-21 22 16,20-21-16,1-1 0,21 1 0,0-22 15,0 0-15,21 22 0,1-43 0,20 21 16,0 1-16,1-22 0,-1 0 0,21-21 16,-20 21-16,20-21 15,-20 0-15,20 0 0,-21 0 0,22-21 16,-22 0-16,1 0 0,-1-1 0,0 1 15,1-21-15,-22 0 0,0-22 0,0 22 16,0-22-16,0 1 0,-21-22 16,0 22-16,0-22 0,0 0 0,0 1 15,0-22-15,-21 21 0,-21 22 0,21-1 16,0 1-16,-22 41 0,22-20 16,-21 21-16,-1 21 0,1 0 0,21 21 15,-21 21-15,-1 1 0,1-1 0,21 22 16,-22-1-16,22 1 0,0-22 15,0 21-15,21 1 0,0-22 16,0 22-16,21-22 0,21 0 0,-20 1 16,20-1-16,-21 0 0,21-20 0</inkml:trace>
  <inkml:trace contextRef="#ctx0" brushRef="#br0" timeOffset="26256.29">21209 3260 0,'0'0'0,"0"-21"0,0-1 0,0 1 0,0 0 15,0 0-15,21 21 0,-21-21 16,21 21-16,0-21 0,1 21 16,-1 0-16,0 0 0,0 21 0,0 0 15,0 0-15,1 0 0,20 0 0,-42 1 16,21 20-16,0-21 0,0 0 0,-21 22 16,0-22-16,0 21 0,0-21 15,0 22-15,0-22 0,0 0 0,0 0 16,0 0-16,0-42 31,0 0-15,0 0-16,0 0 0,22-22 0,-1 22 15,0 0-15,0-21 0,0-1 16,0 22-16,1-21 0,20 21 16,-21-1-16,0 1 0,0 0 0,-21 0 0,22 21 15,-1 0-15,-21 21 16,21 0-16,-21 0 0,21 1 15</inkml:trace>
  <inkml:trace contextRef="#ctx0" brushRef="#br0" timeOffset="27365.66">22013 3366 0,'0'0'0,"21"0"0,-21-22 16,0 1-16,0 0 0,0 0 15,0 0-15,0-22 0,0 22 16,0 0-16,0 0 0,0 0 0,-21 21 31,0 0-31,0 21 0,0 0 0,0 0 16,-1 0-16,1 22 0,0-22 0,0 21 15,-21 1-15,20-1 0,1 0 0,0-21 16,21 22-16,0-22 0,0 0 16,0 0-16,0 0 0,0 1 0,0-1 15,21-21-15,0 0 0,1 0 16,20 0-16,-21 0 0,0-21 15,0-1-15,22 22 0,-22-21 0,0 0 16,0 0-16,0-21 0,-21 20 16,22-20-16,-22 21 0,21-21 0,-21 20 0,0-20 15,0 21-15,0 0 16,0 42 0,-21 0-1,21 0-15,-22 0 0,1 22 0,21-22 16,0 0-16,0 0 0,0 0 15,0 1-15,0-1 0,0 0 0,0 0 16,0 0-16,21-21 0,1 21 16,-1-21-16,0 0 0,0 0 15,0 0-15,0 0 0,1-21 0,20 0 16,-21 21-16,0-21 0,0 0 16,1 0-16,-1-1 0,-21 1 0,21 0 15,-21 0-15,21 21 0,-21-21 16,0 0-16,0 42 15,0 0 1,0 0-16,-21 0 0,0 0 0,0 1 16,21-1-16,0 0 0,-22 0 15,22 0-15,-21 0 16,42-42 15,1 21-31,-22-21 0,21 0 16,0 21-16,0-21 0,0 0 15,0-1-15,1 1 0,-1 0 0,0 0 16,-21 0-16,21 21 0,0-21 0,0 21 16,-21 21-1,0 0-15,0 0 16,0 0-16,0 0 0,0 1 16,-21-1-16,21 0 0,0 0 15,0 0-15,0 0 0,21-21 16,1 0-16,-1 0 0,21 0 0,-21 0 15,22 0-15,-1 0 0,0 0 0,1 0 16,-1-21-16,0 0 0,1 21 16,-22-21-16,21 0 0,-21 0 15,0-22-15,1 22 0,-1-21 0,0 21 16,-21-22-16,0 1 0,0 21 0,0-22 16,0 22-16,0 0 0,-21 21 15,0 0-15,-22 0 0,22 0 0,-21 0 16,21 0-16,-22 21 0,22 0 0,-21 1 15,21-1-15,-22 0 0,22 0 0,21 0 16,0 0-16,0 1 0,0-1 16,0 0-16,0 0 0,0 0 15,0 0-15,0 1 0,0 20 0,21-21 0,-21 21 16,21 1-16,-21-1 0,0 0 16,0 1-16,0 20 0,0 1 15,0-1-15,0 1 0,0-1 0,0 1 16,-21-1-16,0 1 0,0-1 0,0 1 15,0-1-15,-1 1 0,1-1 0,0-20 16,21-1-16,-21 0 0,0 1 16,21-22-16,0 0 0,0 0 0,0 0 15,0-42 1,0 0-16,21 0 16,0 0-16,0-22 0,0 22 0,1-21 15,20-1-15,0 1 0,1-21 16</inkml:trace>
  <inkml:trace contextRef="#ctx0" brushRef="#br0" timeOffset="27688">23220 3493 0,'0'-22'0,"0"44"0,0-65 15,0 22-15,0 0 16,21 21-16,-21-21 0,21 0 15,0 21-15,22-22 0,-22 1 16,0 0-16,0 0 0,0 0 0,0 0 0,1-22 16,-1 22-16,-21 0 15,0 0-15,-21 21 16,-1 0-16,-20 21 16,21 0-16,0 0 0,-22 22 15,22-22-15,0 21 0,0 0 0,0 1 16,0-22-16,21 21 0,-22 1 0,22-22 15,0 0-15,0 0 0,0 0 0,0 0 16,22 1-16,-1-1 0,0-21 16,0 0-16,0 0 0,22 0 0,-22 0 15,0-21-15,21-1 0,1 22 0</inkml:trace>
  <inkml:trace contextRef="#ctx0" brushRef="#br0" timeOffset="27928.86">23982 2963 0,'-21'0'0,"-1"0"15,1 0-15,0 0 0,21 22 16,-42-1-16,21 0 0,-1 0 0,1 21 16,0-20-16,21 20 0,-21 0 0,21 1 15,0-1-15,-21-21 0,21 21 16,0 1-16,0-22 0,0 0 15,0 21-15,21-20 0,0-1 0,0-21 16,0 21-16,1-21 0,-1 0 16,0 0-16,21 0 0,-21 0 0,22 0 15,-22 0-15</inkml:trace>
  <inkml:trace contextRef="#ctx0" brushRef="#br0" timeOffset="28176.07">24278 3027 0,'0'-42'15,"0"20"1,21 22 0,0 0-16,-21 22 15,22-22-15,-1 21 0,-21 0 16,21 0-16,-21 0 0,21 0 0,-21 1 16,0 20-16,0 0 0,0 1 0,0-1 15,0 0-15,-21-21 0,0 22 0,0-1 16,21-21-16,-22 22 0,1-22 15,0 0-15,0 0 0,0 0 0,0 0 16,21 1-16,0-44 31</inkml:trace>
  <inkml:trace contextRef="#ctx0" brushRef="#br0" timeOffset="28335.98">24680 3090 0,'0'0'0,"0"-21"16,0 42 15,21 1-15</inkml:trace>
  <inkml:trace contextRef="#ctx0" brushRef="#br0" timeOffset="28529.87">24807 3577 0,'0'0'0,"-21"21"0,21 1 0,-21-1 16,0-21-16,21 21 0,0 0 0,0 0 16,0 0-16,0 1 0,-21-1 0,21 0 15,-22 0-15,22 0 0,-21 22 16,0-22-16,0 0 0,21 21 15,-42-21-15,20 22 0,-20-22 0,0 21 16,-1-21-16,-20 1 0,-1 20 0</inkml:trace>
  <inkml:trace contextRef="#ctx0" brushRef="#br0" timeOffset="29896.81">12509 4657 0,'0'0'0,"0"-43"0,0 1 0,0 21 16,0-21-16,-21 20 0,-21 1 15,21 0-15,-22 21 0,1 0 0,-21 0 16,-1 21-16,1 0 0,-1 22 0,1-1 16,-1 22-16,1-1 0,-1 22 15,22-1-15,-1 22 0,-20-21 0,42 0 16,-22-1-16,22 1 0,0 0 0,0-1 15,21-20-15,0-1 0,0 1 0,21-22 16,21 0-16,1-20 0,-1-1 16,22 0-16,-1-21 0,1 0 0,20 0 15,-20 0-15,20-21 0,-20 0 0,21-22 16,-22 1-16,1 0 16,20-1-16,-41 1 0,20-22 0,-21 22 15,1-21-15,-22-1 0,0 1 0,-21-22 16,0 0-16,0 22 0,0-22 0,-42 0 15,21 22-15,-22-22 0,1 22 16,0 20-16,-1-20 0,-20 42 0,-1 0 16,1-1-16,-1 22 0,1 22 0,-1-1 15,22 0-15,-22 21 0,22 22 16,0-22-16,21 22 0,-1-1 0,22 1 16,0-1-16,0 1 0,0-1 0,22 1 15,20-22-15,-21 0 0,43 1 16,-22-1-16,0 0 0,22-21 15,-22 1-15,22-1 0,-22 0 0,21-21 16,-20 0-16</inkml:trace>
  <inkml:trace contextRef="#ctx0" brushRef="#br0" timeOffset="30236.62">12679 5376 0,'0'0'0,"0"-21"0,0 0 16,0 0-16,0 0 15,0 0-15,21 21 16,0 0-1,0 0-15,0 21 0,22-21 0,-22 21 16,21 0-16,-21 0 0,22 22 0,-22-22 16,0 0-16,-21 0 0,0 21 15,21-20-15,-21-1 0,0 0 16,0 0-16,0 0 16,0-42-1,0 0-15,0 0 0,0 0 16,0-22-16,0 22 0,0 0 15,21-21-15,1-1 0,-22 22 0,21-21 16,-21-1-16,21 22 0,0-21 0,0 21 16,0 0-16,1-1 0,20 22 15,-21 0-15,0 0 0,0 22 16,1-1-16,-1 0 0,-21 0 0,21 0 16,0 0-16,-21 22 0,0-22 15,21 0-15,0 0 0,-21 22 0,22-22 16</inkml:trace>
  <inkml:trace contextRef="#ctx0" brushRef="#br0" timeOffset="31155.61">13441 5440 0,'42'42'15,"-84"-84"-15,105 105 0,-42-63 0,1 0 16,-1 0-16,0 0 0,0 0 0,0-21 16,0 0-16,1 21 0,-1-21 0,0 0 15,0 0-15,0-22 0,0 22 16,-21 0-16,0 0 0,0-22 0,0 22 16,0-21-16,-21 21 0,0 0 0,0-1 15,0 22-15,0 0 0,-22 0 0,22 0 16,-21 22-16,-1-1 0,1 0 15,21 0-15,-21 0 0,20 22 16,1-22-16,0 21 0,0-21 0,0 22 16,21-22-16,0 21 0,0-21 0,0 0 15,0 1-15,21-1 0,0-21 16,21 21-16,-20-21 0,-1 0 16,0 0-16,21-21 0,-21 21 0,22-21 15,-22-1-15,0 1 0,0 0 0,0 0 16,1 0-16,-1 0 0,-21-1 15,0 1-15,0 0 0,0 0 16,0 42 0,0 0-16,0 0 15,0 1 1,0-1-16,0 0 0,0 0 0,0 0 16,0 0-16,0 1 15,21-22-15,0 0 0,0 0 16,0-22-1,1 1-15,-1 0 0,-21 0 16,21 21-16,0-21 0,0 0 0,-21-1 16,21 1-16,1 21 0,-22-21 0,21 21 15,0 0-15,0 0 16,0 0-16,0 21 16,-21 0-16,0 1 15,22-1-15,-22 0 16,21 0-16,-21 0 0,21-21 15,0 21-15,0-21 0,0 0 16,1 0-16,-1 0 0,0 0 0,21 0 16,-21 0-16,22 0 0,-22 0 0,21-21 15,-21 21-15,22-21 0,-22 21 0,21-21 16,-21 0-16,1 21 0,-1-21 0,-21-1 16,0 1-16,0 0 0,0 0 15,0 0-15,0 0 0,0-1 0,0 1 16,0 0-16,0 0 0,-21 21 15,-1 0-15,1-21 0,0 21 0,0 0 16,0 0-16,-22 21 16,22 0-16,0 0 0,0-21 0,0 21 15,0 1-15,-1 20 0,1-21 0,21 0 16,-21-21-16,21 21 0,0 1 0,0-1 16,21 0-1,0-21-15,1 0 0,-1 0 0,0 0 16,21 0-16,-21 0 0,1 0 0,-1 0 15,0 0-15,0 21 16,-21 0-16,0 22 0,0-22 16,0 21-16,0-21 15,0 22-15,0-1 0,0 0 0,0 1 16,0 20-16,0-21 0,0 1 0,0-1 16,0 0-16,0 1 0,0-1 0,0-21 15,0 22-15,0-22 0,0 21 0,0-21 16,0 0-16,0 1 15,0-44 1,0 1-16</inkml:trace>
  <inkml:trace contextRef="#ctx0" brushRef="#br0" timeOffset="31496.42">14880 5398 0,'0'-22'32,"21"22"-32,0 0 0,1-21 15,20 21-15,-21-21 0,0 21 0,22-21 16,-22 0-16,0 21 0,0-21 16,0-1-16,0 1 0,-21 0 0,0 0 15,0 0-15,-21 21 0,0 0 16,0 0-16,-21 0 0,20 0 0,-20 0 15,0 21-15,-1 0 16,22 0-16,-21 22 0,21-22 0,0 21 16,-1-21-16,22 0 0,0 22 0,0-22 15,0 0-15,0 0 0,0 0 0,22 1 16,-22-1-16,42 0 0,-21-21 16,0 0-16,22 0 0,-1 0 0,-21 0 15,21 0-15,1 0 0,-1 0 0,-21 0 16,22-21-16,-1 0 0</inkml:trace>
  <inkml:trace contextRef="#ctx0" brushRef="#br0" timeOffset="32002.14">16214 4826 0,'0'0'0,"0"-21"16,-22 42 15,1 0-31,0 22 0,21-22 0,-21 21 15,0 0-15,0 1 0,21-1 0,-22 0 16,1 1-16,21-1 0,-21 0 16,21 1-16,0-22 0,0 0 0,0 0 15,21 0-15,0 1 0,22-22 0,-22 0 16,0 0-16,21 0 0,1 0 0,-22 0 16,21-22-16,1 1 0,-22 0 0,21 0 15,-21 0-15,0-22 0,1 22 16,-1-21-16,-21 0 0,0-22 15,0 22-15,0-22 0,0 22 0,-21-22 0,-1 22 16,1 21-16,0-21 0,0 42 16,-21-22-16,20 22 0,-20 0 15,0 22-15,21-22 0,-22 42 0,1-21 16,21 21-16,0-20 0,-1 20 0,22 0 16,0-21-16,0 22 0,0-22 0,22 0 15,20 0-15,-21 0 0,21 1 16,1-22-16,-22 0 0,21 0 15</inkml:trace>
  <inkml:trace contextRef="#ctx0" brushRef="#br0" timeOffset="32224.01">17251 5059 0,'-21'0'0,"42"0"47,0-21-47,0 21 0,0 0 0,0 0 15,1 0-15,-1 0 0,0 0 16,0 0-16,-21 21 16,-21 0-1</inkml:trace>
  <inkml:trace contextRef="#ctx0" brushRef="#br0" timeOffset="32343.94">17208 5228 0,'0'21'0,"106"-126"0,-212 189 0,106-41 16,22-43 15,-1 0-31,0 0 0,0 0 0,0 0 16,0 0-16,1 0 0,-22-22 0,21 22 16,0-21-16,-21 0 0,21 21 0</inkml:trace>
  <inkml:trace contextRef="#ctx0" brushRef="#br0" timeOffset="33932.55">18669 4445 0,'0'0'0,"21"-21"0,-21 0 16,0 0-16,0-1 0,0 1 15,0 0 1,-21 21-16,0 21 0,0 0 16,-22 1-16,1 20 0,0 0 0,-1 22 15,1-1-15,-22 1 0,22-1 16,0 22-16,-1 0 0,1-1 0,21-20 16,-21 20-16,20-20 0,1-1 0,21 1 15,0-22-15,0 22 0,0-22 0,0 0 16,0 1-16,0-22 0,43 0 15,-22 21-15,0-20 0,21-1 16,-21-21-16,22 21 0,-1-21 0,0 0 16,1 0-16,20 0 0,-20 0 0,-1 0 15,0 0-15,22 0 0</inkml:trace>
  <inkml:trace contextRef="#ctx0" brushRef="#br0" timeOffset="34952.08">18986 4614 0,'22'-21'0,"-44"42"0,65-63 16,-43 21-16,21 0 0,-21 0 15,0-1-15,0 1 16,-21 21-1,21 21-15,-21 1 0,-1-1 0,1 0 16,0 21-16,0 22 0,-21-1 16,20 1-16,1-1 0,0 1 0,0 20 15,0-20-15,0-1 0,21 1 0,-22-1 16,22-20-16,-21-1 0,21 0 16,0 1-16,0-1 0,0-21 0,21 0 15,1 1-15,-1-22 0,21 0 16,-21 0-16,22 0 0,-22 0 0,21 0 15,0-22-15,1 1 0,-1 21 0,0-42 16,1 21-16,20 0 0,-20-22 0,-22 1 16,21 0-16,0-1 0,-20-20 15,-1 20-15,0-20 0,0-1 0,-21-20 16,0 20-16,0 22 0,0-22 0,-21 1 16,0 21-16,0-22 0,-22 43 15,1-21-15,0 20 0,20 22 16,-20 0-16,0 0 0,-1 0 0,1 22 0,0-1 15,21 21-15,-22-21 0,22 22 16,0-1-16,0 21 0,0-20 16,21-1-16,0 22 0,0-22 0,0 0 15,0 1-15,0-1 0,21 0 0,0-21 16,21 1-16,-21-1 0,22 0 0</inkml:trace>
  <inkml:trace contextRef="#ctx0" brushRef="#br0" timeOffset="35284.42">19621 5080 0,'0'0'0,"0"-21"0,0 0 0,0 0 0,-21 21 15,21-22-15,0 44 16,0-1 0,21 0-16,1 0 0,-1 0 0,-21 22 15,21-22-15,0 21 0,-21-21 0,0 0 16,0 22-16,0-22 0,0 0 15,0 0-15,0 0 0,0 1 0,0-1 16,0 0-16,0-42 31,0 0-31,0-1 16,0 1-16,0 0 0,0 0 0,0-21 16,21 20-16,0-20 0,1 0 15,-22-1-15,21 1 0,0 21 0,-21-21 16,21 20-16,0 1 0,0 0 15,1 21-15,-1 0 0,0 21 16,0 0 0</inkml:trace>
  <inkml:trace contextRef="#ctx0" brushRef="#br0" timeOffset="36419.78">20214 5292 0,'42'0'15,"-20"-21"-15,-1-1 0,-21 1 0,21 21 16,0-21-16,-21-21 0,0 21 0,0-1 16,0 1-16,0-21 0,0 21 15,0 0-15,0-1 0,0 1 0,-21 0 16,0 21-16,0 0 0,-1 0 0,1 0 16,0 21-16,-21 0 0,21 22 15,-1-22-15,1 21 0,-21-21 16,21 22-16,0-1 0,-1-21 0,22 22 0,-21-22 15,21 21-15,0-21 0,0 0 16,0 1-16,0-1 0,0 0 0,0 0 16,21-21-16,1 0 0,-1 0 15,0 0-15,21 0 16,-21-21-16,1 21 0,-1-21 0,0 0 16,0-1-16,-21 1 0,21 0 0,-21 0 15,21 0-15,-21 0 0,22-1 16,-22 1-16,0 0 0,0 0 0,0 0 15,0 42 1,0 0-16,0 0 16,0 0-16,0 1 0,0-1 15,0 0-15,0 0 0,0 0 0,0 0 16,0 1-16,0-1 16,21-21-1,0 0-15,0 0 16,0 0-16,0 0 15,1-21-15,-1 21 0,0-22 0,0 1 16,0 21-16,-21-21 0,21 0 0,-21 0 16,22 21-16,-22-21 0,0-1 0,21 22 15,-21-21-15,0 42 32,0 1-32,0-1 0,-21 0 15,21 0-15,0 0 0,-22 0 0,1 1 16,21-1-16,0 0 15,21-21 17,1 0-32,-1-21 15,0 0-15,0-1 16,21 22-16,-20-21 0,-1 0 0,0 0 16,0 0-16,0 21 0,0-21 0,1 21 15,-1 0-15,0 0 0,-21 21 31,0 0-31,0 0 16,0 0-16,0 0 0,0 1 16,21-1-16,0 0 0,0 0 15,1-21-15,-1 0 0,21 0 16,-21 0-16,0 0 16,1 0-16,-1 0 0,21 0 0,-21-21 15,22 21-15,-22-21 0,0 21 0,0-21 16,0-1-16,0 1 0,1 0 0,-22 0 15,21 0-15,-21-22 0,0 22 0,0-21 16,0 0-16,0 20 0,0-20 16,-21 21-16,-1-21 0,1 20 0,0 22 15,0 0-15,0 0 0,0 0 0,-1 0 16,-20 22-16,21-1 0,0 0 16,0 21-16,-1-21 0,-20 22 15,21-1-15,0 0 0,-22 43 16,43-43-16,-21 1 0,21-1 0,-21 0 15,21 22-15,0-22 0,0 1 0,0 20 16,0-21-16,0 22 0,0-1 16,0-20-16,0 20 0,-21-20 0,21 20 15,-21-21-15,0 1 0,-1 20 0,1-20 16,0 20-16,0-21 0,0 1 16,-43 41-16,43-41 0,0-22 15,21 0-15,-21 0 0,21 0 0,0-42 31,0 0-31,0 0 0,21-21 16,0 20-16,0-20 0,0 0 0,22-1 16,-22 1-16,21 0 0,-21-1 0</inkml:trace>
  <inkml:trace contextRef="#ctx0" brushRef="#br0" timeOffset="36746.58">21421 5461 0,'21'0'0,"-42"0"0,63-21 16,-21 0-16,0 21 0,0-21 15,1-1-15,-1 1 0,0-21 0,0 21 16,0 0-16,0-22 0,1 22 16,-22-21-16,21 21 0,-21-1 0,0 1 15,0 0-15,-21 21 0,-1 0 16,1 0-16,-21 21 0,21 0 0,0 1 15,-22-1-15,22 0 0,0 21 16,0-21-16,0 1 0,21 20 0,0-21 16,0 0-16,0 0 0,0 1 15,0-1-15,0 0 0,0 0 0,21 0 0,0-21 16,0 0-16,0 0 0,0 0 16,1 0-16,-1 0 0,21 0 15,-21 0-15,0 0 0,22-21 0,-22 0 16,0 0-16,0 21 0</inkml:trace>
  <inkml:trace contextRef="#ctx0" brushRef="#br0" timeOffset="37316.54">21865 4360 0,'0'-21'0,"0"0"16,21 21 15,-21 21-31,21 0 0,1 1 15,-1-1-15,0 21 0,0-21 0,0 22 16,0-1-16,1 21 0,20-20 16,-21 20-16,0 1 0,0 20 0,1-20 15,-22-1-15,0 1 0,0-1 0,0 1 16,0-1-16,0 1 0,0-22 0,-22 1 16,1 20-16,0-21 0,0-20 15,-21 20-15,20 0 0,-20-21 16,0 1-16,-1-1 0,22 0 0,-21 0 15,21-21-15,0 0 0,-1 0 0,1 0 16,42 0 0,1-21-16,-1 0 15,21 0-15,-21-1 0,22 1 0,-1 0 16</inkml:trace>
  <inkml:trace contextRef="#ctx0" brushRef="#br0" timeOffset="37888.74">23241 5292 0,'42'-43'15,"-21"22"-15,1 0 0,-22 0 0,21 0 16,0-22-16,-21 22 0,0-21 0,21 0 0,-21 20 16,0-20-16,0 21 0,0 0 15,0 0-15,0-1 0,-21 1 16,0 21-16,0 0 0,-22 0 16,22 21-16,0 1 0,-21 20 15,20-21-15,1 21 0,-21-20 0,21 20 16,0 0-16,-1-21 0,1 22 0,21-1 15,-21-21-15,21 0 0,0 22 0,0-22 16,0 0-16,21 0 16,0 0-16,1-21 0,-1 0 15,21 0-15,-21 0 0,0 0 0,1-21 16,-1 0-16,21 21 0,-21-21 16,0 0-16,1 0 0,-1-1 0,0 1 15,0-21-15,0 21 0,0-22 16,-21 22-16,0 0 0,22 0 0,-22 0 15,0 42 1,0 0 0,-22 21-16,22-20 0,0-1 0,0 0 15,0 21-15,0-21 0,0 1 0,0-1 16,0 0-16,0 0 0,22 0 16,-1 0-16,0-21 0,0 0 15,0 0-15,0 0 0,1 0 16,20 0-16,-21 0 15,0 0-15,0-21 0,1 21 0</inkml:trace>
  <inkml:trace contextRef="#ctx0" brushRef="#br0" timeOffset="38155.58">24405 4911 0,'-21'0'0,"42"0"0,-42-21 15,0-1-15,0 22 16,21-21-16,0 42 47,0 1-32,0-1-15,0 0 0,0 0 0,0 0 16,0 0-16,0 1 0,0-1 0</inkml:trace>
  <inkml:trace contextRef="#ctx0" brushRef="#br0" timeOffset="38345.54">24405 5355 0,'0'21'16,"-21"22"-16,0-22 15,21 0-15,-21 0 0,21 22 0,0-22 16,0 0-16,-22 0 0,22 0 16,-21 22-16,21-22 0,0 0 0,-21 0 15,0 0-15,0 0 0,0 1 0,-22-1 16,22 0-16,-21 0 0,-1-21 0,1 21 16,-21 0-16,-1-21 0,1 22 0</inkml:trace>
  <inkml:trace contextRef="#ctx0" brushRef="#br0" timeOffset="42816.68">7281 4297 0,'-21'0'0,"0"0"16,0 0-16,0 0 31,21-21-31,21 21 78,0 0-62,0 0-16,0 0 15,0 0-15,1 0 0,-1 0 16,0 0-16,0 0 16,-21 21-16,21-21 0,0 21 15,1-21-15,-1 0 0,0 21 0,0-21 16,0 21-16,0-21 0,1 22 16,-1-22-16,21 21 0,-21-21 0,0 21 15,1-21-15,20 21 0,-21-21 16,21 21-16,-20-21 0,20 21 0,-21-21 15,21 22-15,-20-22 0,20 21 0,-21 0 16,0-21-16,0 21 0,22-21 16,-22 21-16,0 0 0,0-21 0,22 22 15,-22-1-15,0-21 0,0 21 16,0 0-16,22 0 0,-22 0 0,0 1 16,0-1-16,21 0 0,-20 0 15,-1 0-15,0 0 0,21 1 0,-21 20 16,1-21-16,-1 0 0,0 0 0,0 22 15,0-22-15,22 0 0,-22 0 16,0 22-16,0-22 0,0 0 0,0 0 16,1 0-16,-1 22 0,0-22 0,0 0 15,0 0-15,0 0 0,1 22 16,-1-22-16,0 0 0,0 0 16,0 21-16,-21-20 0,21-1 0,1 21 15,-1-21-15,-21 22 0,0-22 0,21 0 16,0 0-16,-21 21 0,21-20 0,-21-1 15,0 0-15,21 0 0,1 0 16,-22 0-16,21 1 0,-21-1 16,0 0-16,21 0 0,-21 0 0,21 0 15,-21 1-15,0-1 0,0 0 0,21 0 16,-21 0-16,0 0 0,21 1 0,-21-1 16,0 0-16,0 0 0,0 0 15,0 0-15,22 22 0,-22-22 16,0 0-16,21 0 0,-21 22 0,0-22 0,0 21 15,0-21-15,0 22 0,0-22 0,21 21 16,-21-21-16,0 22 16,0-22-16,0 21 0,0-21 0,0 22 15,0-22-15,0 21 0,0-21 0,0 0 16,0 1-16,0 20 0,21-21 0,-21 0 16,0 0-16,0 1 0,0 20 15,0-21-15,0 0 0,0 0 0,21 22 16,-21-22-16,0 21 0,0-21 0,0 1 15,0 20-15,0-21 0,0 21 0,0-20 16,0-1-16,0 21 0,0-21 16,0 0-16,0 1 0,-21 20 0,21-21 15,0 0-15,-21 0 0,21 1 0,0-1 16,0 0-16,0 0 0,0 0 16,-21 0-16,21 22 0,0-22 15,-21 0-15,21 0 0,-22 0 0,22 1 16,0 20-16,-21-21 0,21 0 0,-21 22 15,0-22-15,21 21 0,-21-21 0,21 0 16,-21 22-16,21-22 0,0 0 16,-22 21-16,1-20 0,0-1 0,21 0 15,0 0-15,-21 21 0,0-20 0,0-1 16,-1 0-16,22 0 0,-21 0 0,0 0 16,0 1-16,0-1 15,0 0-15,21 0 0,-22 0 0,1 0 16,-21 1-16,21-1 0,0 0 0,-1 21 15,-20 1-15,0-22 0,21 0 16,-1 21-16,1-21 0,-21 1 16,21-1-16,0 0 0,-1 0 0,1 0 15,0 0-15,0 1 0,0-1 0,0 0 16,-1 0-16,1 0 0,0 0 16,0-21-16,0 22 0,0-1 15,-1 0-15,22 0 0,-21-21 0,0 21 0,0 0 16,0 1-16,0-1 0,-1-21 15,1 21-15,0 0 0,0 0 0,0-21 16,0 21-16,-1-21 0,22 22 16,-21-22-16,0 21 0,0-21 0,0 21 15,0-21-15,21 21 0,-22 0 0,1-21 16,0 21-16,0-21 0,21 22 16,-21-22-16,0 21 0,-1 0 15,1-21-15,0 21 0,0-21 16,0 0-16,0 21 15,-1-21-15,1 21 16,21-42 78,0 0-79,0 0 1,0 0-16,0 0 16,21-1-16,-21 1 15,0 0-15,22 0 0,-22 0 16,21-22-16,0 22 0,-21 0 0,21-21 16,0-1-16,-21 1 0,21 21 0,1-21 15,-22-1-15,21 1 0,0 0 16,-21 20-16,0-20 0,0 21 15,0 0-15,21 0 0,-21-1 16,0 44 31,0-1-47,0 0 0,0 0 16,0 21-16,-21-20 0,21-1 0,-21 21 15,21 0-15,0-20 0,-21 20 0,-1-21 16,1 21-16,21-20 0,-21-1 15,0 21-15,0-21 0,0 0 16,-1 1-16,1-1 0,21 0 0,-21 0 16,21 0-16,-21-21 0,0 0 0,21 21 15,-21-21 1,-1 0-16,22 22 31,0-1 0,22-21-31,-1 21 0,0-21 0,0 21 16,0 0-16,0-21 0,22 21 16,-22 1-16,21-22 0,1 21 0,-1 0 15,0 0-15,1 0 0,-1 0 0,0-21 16,1 22-16,-1-1 0,-21 0 16,21 0-16,-20-21 0,-1 21 0,0 0 15,0-21-15,0 22 0,0-1 16,1-21-1,-1 0 17,0-21-17,0 21-15,-21-22 16</inkml:trace>
  <inkml:trace contextRef="#ctx0" brushRef="#br0" timeOffset="46212.48">11557 8805 0,'0'0'0,"0"-42"0,21 21 0,-21-21 16,0-1-16,21 1 0,0 0 0,1-1 15,-22 22-15,0-21 0,21 21 0,0-1 16,-21 1-16,0 0 0,0 63 16,0-20-1,0 41-15,0-21 0,-21 43 0,0 0 16,-1-1-16,1 1 0,-21 21 15,21-21-15,0-1 0,-1 1 0,-20 0 16,21-1-16,0-20 0,0-1 16,-1 1-16,22-22 0,0 22 0,-21-43 15,21 21-15,0-21 0,0 0 16,21-42 0,-21 0-16,22 0 0,-1-21 0,-21-1 15,21 22-15,0-42 0,0 20 16,0 1-16,-21-22 0,22 1 0,-1-1 15,0 1-15,0-22 0,0 1 16,0-1-16,1 0 0,-1 1 0,0 20 0,0-21 16,0 1-16,0 20 0,1 1 15,-1 20-15,-21 1 0,0 0 16,0 21-16,0 42 0,0 0 16,0 21-16,0 1 0,0 20 0,0 1 15,-21-1-15,21 22 0,0-1 0,0-20 16,0 21-16,0-22 0,0 22 15,0-22-15,0-20 0,0 20 0,0-21 16,21 1-16,-21-1 0,21-21 0,-21 22 16,21-22-16,-21 0 0,0 0 0,21 0 15,-21 0-15,-21-21 16,0 0-16,0 0 16,-22 0-16</inkml:trace>
  <inkml:trace contextRef="#ctx0" brushRef="#br0" timeOffset="46640.24">11218 9440 0,'0'0'0,"21"22"0,1-1 0,-1-21 15,0 0-15,21 21 0,1-21 0,-22 0 16,21 0-16,22 0 0,-22 0 16,21 0-16,1 0 0,-1-21 0,1 0 15,21-1-15,-1-20 0,1 21 0,-22-21 16,22 20-16,-21-20 0,-1 0 0,1-1 15,-22 1-15,0 0 0,1-1 16,-22-20-16,0-1 0,-21 22 16,0-21-16,0-1 0,0 22 0,0-22 15,-21 22-15,0 0 0,-1-1 0,-20 1 16,21 21-16,0 21 0,0 0 0,-1 0 16,1 0-16,0 42 0,-21 0 0,21 1 15,-1 20-15,22 1 0,-21 20 16,0 1-16,21 0 0,-21-1 0,21 1 15,0 0-15,0 21 0,-21-22 0,21 1 16,0 21-16,-21-22 0,21 1 16,0 0-16,0-1 0,0 1 0,0 0 15,-22-1-15,22-20 0,-21 21 0,21-22 16,-21-21-16,21 22 0,-21-22 16,21-21-16,0 22 0,0-22 0,0 0 15,0-42 1,0-21-16,0-1 15,0 1-15,21 0 0,0-1 0</inkml:trace>
  <inkml:trace contextRef="#ctx0" brushRef="#br0" timeOffset="46906.08">12128 9504 0,'0'0'0,"0"-21"0,0 0 0,0-1 15,0 1-15,0 0 16,22 21-16,-1 0 15,21 0-15,-21 0 0,22 0 0,-1 0 16,0 0-16,1 0 0,-1 21 0,0-21 16,-21 21-16,1 1 0,-22 20 0,0-21 15,0 0-15,0 0 0,-22 22 0,1-22 16,0 21-16,-21-21 0,-1 1 16,1-1-16,0 0 0,21 0 0,-22 0 15,22-21-15,0 0 0,0 0 16,42 0-1,0-21-15,0-21 0,0 21 0,1-22 16,20 22-16,-21-21 0</inkml:trace>
  <inkml:trace contextRef="#ctx0" brushRef="#br0" timeOffset="47188.92">13039 8657 0,'21'-63'15,"-42"126"-15,63-169 0,-42 64 0,0 0 0,0 21 16,0-1-16,-21 22 0,0 22 15,-1-1-15,1 21 0,0 0 0,0 1 16,0 41-16,21-20 16,-21 21-16,-1-1 0,22 1 0,-21 21 15,0-22-15,0 22 0,21-21 0,-21 21 16,0 0-16,-1-1 0,1 1 0,0-21 16,21 21-16,-21-22 0,0 22 0,21-21 15,0 0-15,-21-22 0,21 22 0,-22-22 16,22-20-16,0-1 0,0 0 0,0 1 15,0-22-15,0 0 0,0-42 32,0 0-32,0-1 0,0 1 0,0-21 15,0 0-15,0-1 0,0-20 0</inkml:trace>
  <inkml:trace contextRef="#ctx0" brushRef="#br0" timeOffset="47440.78">12636 9589 0,'0'0'0,"0"-64"0,0 1 0,0 20 15,0 22-15,0-21 0,0 21 0,0-1 16,22 1-16,-1 21 0,0 0 16,0 0-16,21 0 0,1 0 0,-1 0 15,0 0-15,1 0 0,-1 21 0,-21 1 16,22-1-16,-22 0 0,0 0 0,-21 0 16,0 0-16,0 22 0,-21-22 0,0 21 15,-22-21-15,22 1 0,-21 20 0,-1-21 16,1 0-16,0 0 15,21 1-15,-22-1 0,22-21 0,21 21 16,-21-21-16,42-21 16,-21 0-16,21-1 15,22 1-15,-22-21 0,0 21 0,21-22 16</inkml:trace>
  <inkml:trace contextRef="#ctx0" brushRef="#br0" timeOffset="47680.64">13568 8657 0,'0'0'0,"21"-42"0,0-22 0,-21 22 16,0 21-16,0-21 0,0 20 16,0 44-1,-21-1-15,0 21 0,21-21 0,-21 43 16,-1-22-16,1 22 0,21-1 0,0 1 16,-21-1-16,0 1 0,21 20 0,-21-20 15,21-22-15,0 22 0,-21-22 16,21 21-16,0-20 0,-22-1 0,22-21 15,0 22-15,0-22 0,0 0 0,22-21 16,-1 0-16,0 0 0,0 0 16,0 0-16,0 0 0,1-21 0,-1 0 15,-21-1-15</inkml:trace>
  <inkml:trace contextRef="#ctx0" brushRef="#br0" timeOffset="48008.45">13652 9186 0,'0'22'0,"0"-1"0,0 0 16,22-21 0,-1 0-16,0 0 15,0 0-15,0 0 0,22 0 0,-22 0 16,0-21-16,21 21 0,1-21 0,-22-1 16,21 1-16,-21 21 0,0-21 0,1 0 15,-1 0-15,0 0 0,-21-1 0,0 1 16,0 0-16,0 0 0,-21 0 15,0 21-15,-22 0 0,22 0 16,-21 0-16,21 21 0,-22 0 0,1 0 16,21 0-16,-22 22 0,22-22 0,0 21 15,0 1-15,21-22 0,-21 21 0,21-21 16,0 0-16,0 22 0,0-22 0,21 0 16,21 0-16,-21-21 0,1 21 0,20-21 15,0 0-15,-21 0 0,22 0 16,-1 0-16,22 0 0,-22-21 0,0 0 15,1 21-15</inkml:trace>
  <inkml:trace contextRef="#ctx0" brushRef="#br0" timeOffset="48512.17">15600 8932 0,'0'0'0,"0"-63"16,0 21-16,0 20 16,0-20-16,0 21 0,0 0 0,0 0 15,0-1-15,-21 1 0,-1 21 0,-20 0 16,21 0-16,0 0 0,0 0 0,-22 21 16,22 22-16,-21-22 0,21 21 0,-22 1 15,22 20-15,0-21 0,0 1 16,0 20-16,21-20 0,-22-1 15,22 0-15,-21 1 0,21-1 0,0-21 16,0 0-16,0 0 0,0 1 0,21-1 16,1 0-16,-1-21 0,0 0 15,21 0-15,-21 0 0,1-21 0,20 0 16,-21-1-16,21 1 0,-20 0 0,20 0 16,-21 0-16,0-22 0,0 1 0,1 21 15,-1-21-15,0-1 0,-21 1 16,0 0-16,21 20 0,-21 1 0,0 0 15,0 0-15,0 42 16,0 0-16,0 0 16,0 1-16,0 20 0,-21 0 0,21-21 15,0 22-15,0-22 0,0 21 0,0-21 16,0 1-16,0 20 0,21-21 0,0 0 16,0 0-16,1 1 0,-1-22 15,0 21-15,0-21 0,0 0 0,22 0 16,-22 0-16,21 0 0,-21 0 0,22 0 15,-1-21-15,0-1 0</inkml:trace>
  <inkml:trace contextRef="#ctx0" brushRef="#br0" timeOffset="48703.57">16468 9017 0,'-22'0'0,"22"21"0,-21-21 16,21 21-16,21-21 31,1 0-31,-1 22 0,0-22 16,0 0-16,0 0 0,0 0 15,1 0-15,-1 0 0</inkml:trace>
  <inkml:trace contextRef="#ctx0" brushRef="#br0" timeOffset="48840.5">16404 9229 0,'-21'21'16,"42"-42"-16,-42 63 0,42-42 16,0 0-16,0 0 15,1 0-15,-1 0 0,0 0 16,0 0-16,0 0 0,-21-21 16,21 21-16,-21-21 0</inkml:trace>
  <inkml:trace contextRef="#ctx0" brushRef="#br0" timeOffset="49537.42">17949 8615 0,'0'0'0,"0"-21"0,0 0 0,0-1 0,0 1 16,0 0-16,0 0 0,0 0 16,0 42-1,-21 0 1,21 0-16,-21 22 0,21-22 0,0 42 15,-21-20-15,0-1 0,-1 0 0,1 22 16,0-22-16,21 0 0,-21 22 0,0-43 16,0 21-16,-1 1 0,22-22 0,0 0 15,0 0-15,-21-21 0,21 21 16,0-42 0,0 0-16,0 0 15,21-21-15,1 20 0,-1 1 0,-21-21 16,21 0-16,0-1 0,0-20 15,22 20-15,-22 1 0,21 0 0,-21-1 16,22 22-16,-1 0 0,0 21 16,-21 0-16,22 0 0,-22 0 0,0 42 15,0-20-15,0 20 0,-21 0 0,0 1 16,0-1-16,0 0 0,0 1 0,0-1 16,-21 0-16,21 1 0,-21-22 0,21 0 15,-21 21-15,21-21 0,0 1 16,21-22-1,0 0-15,0 0 0,22 0 16,-22-22-16,0 1 0,0 0 0,22 0 16</inkml:trace>
  <inkml:trace contextRef="#ctx0" brushRef="#br0" timeOffset="50332.63">18648 8827 0,'0'0'15,"21"0"-15,0-22 0,0 1 31,0 21-31,1-21 0,-1 21 0,0-21 16,0 21-16,0-21 0,0 0 0,1 21 16,-1-22-16,0 22 0,0-21 0,0 0 15,-21 0-15,21 21 0,-21-21 0,-21 21 32,-21 0-32,21 0 0,-22 21 0,22 0 15,-21 0-15,0 22 0,20-1 16,-20 0-16,0 1 0,21-1 0,-1 0 15,1 1-15,0-1 0,21-21 0,0 21 16,0-20-16,0-1 0,0 0 0,21 0 16,0 0-16,22 0 0,-22-21 0,21 0 15,-21 0-15,22 0 0,-1 0 16,0-21-16,1 0 0,-1 21 0,22-21 16,-22 0-16,0-22 0,-21 22 0,22 0 15,-22-21-15,21 21 0,-21-22 0,1 22 16,-1-21-16,0 21 0,-21-1 15,0 1-15,0 0 0,0 42 16,0 0 0,0 1-16,0 20 0,0-21 15,0 0-15,0 22 0,0-22 0,0 0 16,0 21-16,0-21 0,0 1 0,0-1 16,0 0-16,0 0 0,21-21 15,0 0-15,0 0 16,1 0-16,-1-21 0,0 21 15,0-21-15,0 0 0,0-1 16,1 1-16,-1 0 0,0 0 16,0 0-16,-21 0 0,21 21 0,0-22 15,-21 44 1,0-1-16,0 0 16,0 0-16,0 0 0,0 22 0,0-22 15,-21 0-15,21 0 0,0 0 16,0 0-16,0 1 0,0-1 15,21-21-15,-21 21 0,22-21 0,-1 0 16,0 0-16,0 0 0,0 0 0,0 0 16,1-21-16,-1 0 0,0-1 0,0 22 15,0-21-15,0 0 0,1 0 0,-22-21 16,0 20-16,0 1 0,0-21 0,0 0 16,0 20-16,0-20 15,0 0-15,0-1 0,-22 1 0,1 21 16,0-21-16,21 20 0,0 1 15,0 0-15,21 21 32,0 21-32,1-21 0,-1 0 0,21 21 15,-21-21-15,22 0 0,-1 0 16,21 0-16,-20 0 0,20 0 0,22 0 16</inkml:trace>
  <inkml:trace contextRef="#ctx0" brushRef="#br0" timeOffset="50628.47">21484 8107 0,'0'-64'0,"0"128"0,0-170 0,0 64 0,0-1 16,0 22-16,-21 0 0,-21 21 0,20 0 15,-20 21-15,21 0 0,-21 1 16,-22 20-16,22 21 0,-1 1 0,-20-1 15,21 1-15,-22 21 0,22-22 16,-22 1-16,22-1 0,0 22 0,20-22 0,-20 1 16,21-1-16,21 1 0,0-22 15,0 22-15,21-22 0,21 0 0,-20 1 16,20-1-16,0-21 0,22 21 16,-22-20-16,0-1 0,22 0 0,-22-21 15,22 0-15,-1 0 0,-20 0 0,20 0 16,1 0-16,-22-21 0,21 0 0,-20-1 15</inkml:trace>
  <inkml:trace contextRef="#ctx0" brushRef="#br0" timeOffset="51781.41">21823 8763 0,'0'-42'15,"0"84"-15,0-127 0,0 43 0,-21 21 16,-1 21-16,-20 0 0,21 0 0,-21 0 16,20 0-16,-20 21 0,21 0 0,-21 22 0,20-22 15,-20 21-15,21 0 0,0 1 16,0-1-16,-1 0 0,22 1 15,0-1-15,0-21 0,0 22 0,0-22 16,0 0-16,22 0 0,-1 0 0,0-21 16,0 0-16,0 0 0,0 0 0,1 0 15,-1 0-15,0 0 0,21 0 0,-21-21 16,1 0-16,-1 0 0,-21 0 0,21-1 16,0-20-16,-21 21 0,0-21 15,0-1-15,21 1 0,-21 21 0,21-22 16,-21 22-16,0 0 0,0 0 15,0 0-15,0 42 16,0 0-16,0 21 0,-21-20 16,21-1-16,-21 21 0,21 0 0,0-20 15,0 20-15,0-21 0,0 0 16,0 0-16,0 1 0,0-1 0,0 0 16,21 0-16,0-21 0,1 0 0,-1 21 15,0-21-15,0 0 0,0 0 0,22 0 16,-22 0-16,0-21 0,21 21 0,-21-21 15,1 0-15,-1 0 0,0-1 16,0 1-16,0 0 0,-21-21 16,0-1-16,0 22 0,0-21 0,0 0 15,0 20-15,0 1 0,0 0 0,0 0 16,0 0-16,-21 21 0,0-21 0,21 42 31,0 0-31,0 0 0,0 0 16,21 0-16,-21 22 0,21-22 0,-21 0 15,0 21-15,0-20 0,21-1 0,-21 21 16,0-21-16,0 0 0,0 1 0,0-1 16,0 0-16,0 0 0,0 0 15,22 0 1,-1-21-16,0 0 0,0 0 0,0 0 16,0 0-16,1 0 0,-1 0 0,21 0 15,-21-21-15,0 0 0,22 0 16,-22 0-16,0 0 0,21-1 0,-20 1 15,-22-21-15,21 0 0,-21 20 0,0-20 16,0 0-16,0 21 0,0-22 16,0 22-16,0 0 0,-21 21 0,-1-21 15,1 21-15,0 0 0,0 0 16,21 21 0,0 0-16,0 0 0,0 0 15,0 1-15,21-1 0,-21 21 0,21-21 16,-21 22-16,21-22 0,-21 0 15,0 21-15,0-21 0,22 1 16,-22-1-16,21 0 0,-21 0 0,0 0 16,21 0-16,0-21 0,0 0 15,0 0-15,1 0 0,-1 0 16,0 0-16,0-21 0,0 21 0,22-21 16,-22 0-16,0 0 0,0 0 15,0-1-15,0 1 0,1-21 16,-1 21-16,0-22 0,-21 22 0,0-21 15,21 21-15,-21 0 0,0-1 0,0 44 32,0-1-32,-21 0 15,21 21-15,0-21 0,-21 1 0,0 20 16,21-21-16,0 0 0,-22 0 0,22 1 16,0-1-16,0 0 0,0 0 0,0 0 15,22-21-15,-1 0 0,0 21 0,0-21 16,0 0-16,0 0 0,1 0 0,-1 0 15,0 0-15,0-21 0,0 0 16,0 0-16,-21 0 0,22 0 16,-22-1-16,0-20 0,0 21 0,0-21 15,0-1-15,0 22 0,0-21 0,0 21 16,-22-22-16,1 22 0,21 0 16,-21 21-16,0 0 0,0-21 15,0 21-15,-1 0 0,1 0 0,21 21 16,-21 0-16,0-21 0,21 21 0,-21 0 15,21 1-15,0-1 0,21-21 16,0 0-16,21 0 0</inkml:trace>
  <inkml:trace contextRef="#ctx0" brushRef="#br0" timeOffset="52096.23">23749 8234 0,'0'-21'0,"0"42"0,-21-63 16,0 42-16,21-22 0,-22 22 0,1 0 16,0 0-16,0 22 0,0-1 15,21 0-15,-21 21 0,-1-21 16,22 22-16,-21-1 0,0 0 0,0 1 16,21 20-16,-21-20 0,0 20 0,21-21 15,-22 22-15,22-22 0,-21 22 0,21-22 16,0 0-16,0 1 0,0-1 0,0 0 15,0-20-15,0 20 0,0-21 16,0 0-16,0 0 0,21-21 16,1 0-16,-1 0 0,0 0 15,0 0-15,0 0 0,0 0 16,1-21-16,-1 0 0,-21 0 0,0 0 16,21 0-16,-21-22 0,21 22 0</inkml:trace>
  <inkml:trace contextRef="#ctx0" brushRef="#br0" timeOffset="52264.13">23495 8657 0,'0'0'0,"-21"0"0,-22 0 16,43 21 15,22-21-31,20 0 16,-21 0-16,0 0 0,22 0 0,-1 0 15,0 0-15,1 0 16,-1 0-16,0 0 0,-21 0 0,22 0 15,-1 0-15,0 0 0,1 0 0</inkml:trace>
  <inkml:trace contextRef="#ctx0" brushRef="#br0" timeOffset="52536.36">24342 8488 0,'-22'-21'0,"44"42"0,-65-63 16,22 42-16,0 0 15,0 0 1,0 21-16,-1 0 16,1 0-16,21 21 0,-21-20 0,0 20 15,0 0-15,21 1 0,-21 20 0,21-21 16,-22 1-16,22-1 0,0 0 0,0 1 16,0-1-16,22 0 0,-1-20 0,0-1 15,0 0-15,0 21 0,0-42 16,1 21-16,20 1 0,-21-22 0,0 0 15,22 0-15,-22 0 0,0 0 0,0 0 16,0 0-16,0-22 0,-21 1 0,22 0 16</inkml:trace>
  <inkml:trace contextRef="#ctx0" brushRef="#br0" timeOffset="52780.22">24617 8509 0,'0'0'0,"0"-21"0,21 0 16,0 0-16,0 21 15,0 0-15,-21 21 0,0 0 0,22 0 16,-1 0-16,-21 0 0,21 22 0,-21-22 16,0 21-16,21 1 0,-21-1 15,0 21-15,21-20 0,-21-1 0,0 0 16,0 1-16,0-1 0,0 0 0,0 1 16,-21-22-16,21 0 0,-21 21 15,21-20-15,-21-1 0,0-21 0,21 21 16,-22-21-16,1 0 0,0 0 15</inkml:trace>
  <inkml:trace contextRef="#ctx0" brushRef="#br0" timeOffset="52928.14">25019 8932 0,'0'0'0,"0"-21"0,0 0 0,21 21 31,-21 21 0,21-21-15,-21 21-16,0 1 15</inkml:trace>
  <inkml:trace contextRef="#ctx0" brushRef="#br0" timeOffset="53102.03">25019 9229 0,'0'0'0,"0"21"0,0 0 0,0 0 15,0 0-15,0 1 0,0 20 0,0-21 0,0 0 16,0 0-16,0 1 0,0-1 16,0 0-16,0 21 0,0-21 0,-21 1 15,21-1-15,-21 0 0,-1 0 0,1-21 16,0 21-16,0 0 0,0 1 0,-22-1 16,22 0-16,-21-21 0,0 21 0,20 0 15,-20 0-15</inkml:trace>
  <inkml:trace contextRef="#ctx0" brushRef="#br0" timeOffset="54212.42">12404 10435 0,'0'0'0,"42"-21"0,85-64 16,-106 64-16,21-21 0,1 21 15,-1 0-15,-21-22 0,0 22 0,-21 0 16,0 0-16,0 0 16,-21 21-16,0-22 0,-21 22 0,-1 0 0,1 0 15,-21 22-15,-1-1 0,22 0 16,-22 21-16,1 1 0,-1 20 0,1 1 16,20-1-16,-20 22 0,42-22 15,-22 22-15,22 0 0,0-22 0,21 22 16,0-1-16,0-20 0,21-1 0,0 1 15,43 63-15,-22-85 0,22 1 16,-22-1-16,0-21 0,22 0 16,-1 0-16,-20-21 0,20 0 0,1 0 15,-1 0-15,1-21 0,-22 0 0,22-21 16,-1 21-16,1-22 0,-22 1 16,21 0-16,-20-1 0</inkml:trace>
  <inkml:trace contextRef="#ctx0" brushRef="#br0" timeOffset="55404.73">13144 10816 0,'-21'-42'15,"42"84"-15,-63-105 0,21 42 0,0-1 0,-22 22 16,22 0-16,-21 0 0,-22 43 16,43-22-16,0 0 0,0 21 0,0 1 15,0-22-15,-1 21 0,22 1 16,-21-1-16,21 0 0,0-21 0,0 22 16,0-22-16,0 0 0,21 0 0,1 0 15,-1-21-15,0 0 0,0 0 0,21 0 16,-20 0-16,20 0 15,-21-21-15,21 0 0,-20 0 0,20 0 16,-21 0-16,0-1 0,0 1 0,1-21 16,-22 21-16,0 0 0,0-1 0,0 1 15,0-21-15,0 21 0,-22 21 32,22 21-32,-21 0 0,21 0 0,-21 0 15,21 22-15,0-1 0,0 0 0,0 1 16,-21-1-16,21-21 0,0 22 0,0-22 15,0 21-15,0-21 0,0 0 16,21-21-16,0 22 0,22-22 16,-22 0-16,0 0 0,21-22 15,-21 22-15,22-21 0,-22 0 0,21 0 16,-21-21-16,22 20 0,-22-20 0,0 21 16,21-21-16,-20-1 0,-1 1 0,0 21 15,0-22-15,-21 1 0,0 0 0,0 21 16,0-22-16,0 22 0,0 0 15,-21 0-15,0 21 0,0 0 0,-1 0 16,1 0-16,0 0 0,21 21 16,0 0-16,0 0 0,0 0 0,0 1 15,21-1-15,0 0 0,-21 0 0,22 0 16,-1 0-16,0 1 0,0 20 16,-21-21-16,0 21 0,21-20 15,-21-1-15,0 21 0,0-21 0,0 0 16,0 1-16,0-1 0,0 0 15,21-21-15,1 0 16,-1 0-16,0-21 0,0 0 16,0-1-16,0 1 0,1 0 15,-1 0-15,0-21 0,0 20 0,0 1 16,22-21-16,-22 0 0,0-1 16,0 22-16,0-21 0,-21-1 0,0 22 0,0-21 15,0 21-15,0 0 0,-21 21 16,0 0-1,0 21-15,0 0 0,-1 0 16,22 0-16,0 0 0,0 1 0,0-1 16,0 0-16,0 0 0,0 0 0,0 0 15,22 1-15,-1-1 0,0-21 0,-21 21 16,21 0-16,0 0 0,0 0 0,-21 1 16,22-1-16,-1 0 0,-21 0 0,21 0 15,-21 0-15,0 1 0,0-1 16,0 0-16,0 0 0,0 0 15,21-21 1,0 0-16,0 0 16,1 0-16,-1-21 0,0 0 0,-21 0 15,21 0-15,0-1 0,0-20 16,1 21-16,-1-21 0,0 20 0,0-20 16,0 0-16,0 21 0,1-22 0,-22 22 15,0 0-15,21 0 0,-21 42 16,0 0-1,0 0-15,-21 0 0,21 1 16,-22-1-16,1 21 0,0-21 0,21 0 16,0 22-16,0-22 0,0 0 0,0 21 15,0-20-15,0-1 0,0 0 0,0 0 16,21-21-16,0 0 16,22 0-16,-22 0 0,0 0 0,21 0 15,1 0-15,-22 0 0,21 0 16,-21-21-16,22 0 0,-22 0 0,0-1 15,0 1-15,0-21 0,-21 21 0,0 0 16,0-22-16,0 1 0,0 21 0,-21-22 16,0 22-16,-21 0 0,21 0 0,-22 0 15,22 21-15,-21 0 0,21 0 16,-22 0-16,22 0 0,-21 21 0,21-21 16,-1 21-16,1 0 0,21 0 0,0 1 15,0-1-15,0 0 0,0 0 0,21-21 16,1 21-16,-1-21 0,0 0 15,21 0-15,-21 0 0,22 0 0,-22 0 16,21-21-16,-21 21 0</inkml:trace>
  <inkml:trace contextRef="#ctx0" brushRef="#br0" timeOffset="55672.58">15240 10456 0,'0'0'15,"21"-42"-15,0-21 0,22 20 0,-43 1 0,21 21 16,-21 0-16,0-1 0,-21 44 15,-1-1 1,1 21-16,0-21 0,-21 43 16,21-22-16,-22 22 0,22-1 0,-21 1 15,-1-1-15,22 1 0,-21-1 0,21 1 16,0-1-16,-1 1 0,22-1 16,0-21-16,0 1 0,0 20 0,0-42 15,0 22-15,22-1 0,-1-21 0,0 0 16,0 1-16,0-22 0,0 0 0,1 0 15,20 0-15,-21 0 0,0 0 0,22-22 16,-22 1-16,0 0 0,0 0 16,-21-21-16,0 20 0,21-20 0</inkml:trace>
  <inkml:trace contextRef="#ctx0" brushRef="#br0" timeOffset="55828.49">14986 10816 0,'0'0'0,"-21"0"16,-43 0-16,64 21 15,21 1 1,1-22 0,20 0-16,-21 0 0,21 0 15,1 0-15,20 0 0,-20 0 0,-1 0 16,21-22-16,-20 22 0,20-21 0</inkml:trace>
  <inkml:trace contextRef="#ctx0" brushRef="#br0" timeOffset="56095.34">16616 10732 0,'0'0'0,"0"-22"0,0-20 16,-21 21 0,-1 21-16,-20 0 15,21 21-15,0 0 0,-22 0 0,22 1 16,-21-1-16,21 0 0,-22 21 0,22-21 15,0 22-15,0-22 0,0 21 16,21-21-16,0 1 0,0 20 0,0-21 16,21 0-16,0-21 0,0 21 0,22 1 0,-22-22 15,21 0-15,0 0 16,1 0-16,-1 0 0,0 0 0,1-22 16,-1 1-16,22 21 0,-22-21 0</inkml:trace>
  <inkml:trace contextRef="#ctx0" brushRef="#br0" timeOffset="56282.23">17208 10859 0,'0'0'0,"0"21"0,-21-21 16,21 21-16,21 0 16,1-21-1,-1 0-15,0 0 0,0 0 16,21 0-16,-20 0 0,-1 0 15,0 0-15,0 0 0,0 0 0,0 0 16</inkml:trace>
  <inkml:trace contextRef="#ctx0" brushRef="#br0" timeOffset="56425.15">17230 11028 0,'-22'21'16,"44"-42"-16,-44 63 0,1-21 0,21 1 15,21-22 1,1 0-1,-1 0-15,0 0 0,0 0 0,0 0 16,0 0-16,1 0 0,-1-22 16,0 22-16,0-21 0,0 0 0</inkml:trace>
  <inkml:trace contextRef="#ctx0" brushRef="#br0" timeOffset="57761.59">19198 10118 0,'21'-21'0,"-42"42"0,63-64 0,-20 43 16,-22-21-16,0 0 0,21 0 0,-21 0 16,0 0-16,-21 21 15,-1 0-15,1 0 0,-21 0 16,21 0-16,-22 21 0,1 21 0,0 0 15,-1 22-15,1-1 0,0 22 0,-1 21 16,1-21-16,0 20 0,-1-20 0,22 21 16,-21-21-16,21-1 0,0 1 15,-1 0-15,22-1 0,0-20 0,0-1 16,0 1-16,0-1 0,22-20 16,-1-1-16,0 0 0,0-21 0,0 1 15,0-1-15,1 0 0,20 0 0,-21-21 16,21 0-16,-20 0 0,20 0 0,0-21 15,1 0-15,-1 0 0</inkml:trace>
  <inkml:trace contextRef="#ctx0" brushRef="#br0" timeOffset="59987.84">19685 10499 0,'0'0'0,"0"-43"15,0 22-15,0 0 16,0 0-16,-21 21 16,0 0-16,-22 0 0,22 21 15,0 21-15,-21 1 0,-1 20 16,1-20-16,0 20 0,-1 22 16,1-22-16,0 1 0,-1-1 0,22 1 15,-21-1-15,21 1 0,21-22 0,0 22 16,0-22-16,0-21 0,21 21 0,0-20 15,21-1-15,1 0 0,20-21 16,1 0-16,-22 0 0,21 0 0,22 0 16,-21 0-16,-1-21 0,1 0 0,-1-1 15,-21 1-15,22 0 0,-22 0 16,1-21-16,-1 20 0,0-20 0,-21 0 16,1 21-16,-1-22 0,0 22 0,-21-21 15,0-1-15,0 22 0,0-21 0,0 21 16,-21-22-16,0 22 0,-1 21 15,1 0-15,-21 0 0,21 0 0,-22 0 16,22 0-16,-21 21 0,21 1 0,-22 20 16,22-21-16,0 21 0,0-20 0,0 20 15,0 0-15,21-21 0,0 22 0,0-22 16,0 21-16,0-21 0,21 1 16,0-1-16,0-21 0,0 21 0,0-21 15,22 0-15,-22 0 0,0 0 0,21 0 16,-20-21-16,20 0 0,-21 21 0,0-22 15,22-20-15,-22 21 0,0 0 0,0 0 16,0-22-16,-21 22 0,0 0 0,21-21 16,-21 20-16,0 1 0,0 0 15,22 0-15,-22 42 32,-22 0-32,1 0 0,21 1 0,-21-1 15,21 0-15,0 21 0,-21-21 0,21 22 16,0-22-16,0 0 0,0 0 0,0 0 15,0 1-15,21-1 0,-21 0 16,21-21-16,0 0 0,22 0 0,-22 0 16,21 0-16,-21 0 0,22 0 0,-1-21 15,-21 21-15,22-21 0,-1-1 16,-21 1-16,21 0 0,-20-21 0,-1 21 16,0-1-16,0-20 0,0 21 0,-21-21 15,0 20-15,0-20 0,0 21 16,0 0-16,-21 21 0,0-21 15,0 21-15,0 0 0,-1 0 0,22 21 16,0 0-16,0 0 0,0 0 16,0 0-16,0 1 0,0-1 15,22 0-15,-1 0 0,0 21 0,-21-20 16,21-1-16,-21 0 0,21 0 16,-21 0-16,0 0 0,21 1 0,-21-1 15,0 0-15,0 0 0,22 0 16,-1-21-16,0 0 15,0 0-15,0 0 0,0 0 0,22 0 16,-22-21-16,0 21 0,21-21 16,-20 0-16,-1 0 0,21-1 15,-21-20-15,0 21 0,1-21 0,-1-1 16,-21-20-16,0 20 0,0 1 16,0 21-16,0 0 0,-21-22 0,-1 22 15,1 21-15,0 0 0,0 0 16,0 0-16,0 0 0,21 21 15,-22 1-15,22-1 0,0 0 16,0 0-16,0 0 0,22 0 16,-1 1-16,0-1 0,0 0 0,0 0 15,0 0-15,1 0 0,-22 1 0,21-1 16,0 0-16,0 0 0,-21 0 0,0 0 16,0 1-16,21-1 0,-21 0 15,0 0-15,21-21 16,1 0-1,-1 0-15,0 0 0,0 0 0,0 0 16,0-21-16,1 21 0,-1-21 0,0 0 16,21-1-16,-42 1 0,21 0 0,1 0 15,-1-21-15,0 20 0,0-20 16,0 21-16,0 0 0,-21 0 16,22-1-16,-22 44 15,0-1 1,-22 0-16,1 0 0,0 0 15,21 0-15,-21 22 0,21-22 0,-21 0 16,21 0-16,0 0 0,0 1 16,0-1-16,0 0 0,0 0 0,21-21 15,0 21-15,0-21 0,0 0 0,1 0 16,-1 0-16,0 0 0,0 0 0,21 0 16,-20-21-16,-1 0 0,0 21 0,-21-21 15,21 0-15,0-22 0,-21 22 0,0 0 16,0-21-16,0-1 15,0 22-15,0-21 0,0 21 0,0-1 16,-21 1-16,0 0 0,0 21 0,0 0 16,-1 0-16,-20 0 0,21 0 0,0 0 15,0 21-15,-1-21 0,1 21 0,21 1 16,-21-1-16,21 0 16,0 0-16,21-21 0,0 21 15,22-21-15,-22 0 0,0 0 0,21 0 16</inkml:trace>
  <inkml:trace contextRef="#ctx0" brushRef="#br0" timeOffset="60264.2">22331 10456 0,'0'-42'0,"0"84"0,21-126 0,-21 63 16,0-1-16,-21 22 15,0 22-15,-1 20 16,1 0-16,0 1 0,0-1 0,0 21 15,0-20-15,-1 20 0,22-20 0,-21 20 16,0 1-16,21-22 0,-21 21 0,21-20 16,0 20-16,0-20 0,0-1 15,0 0-15,0-21 0,0 22 16,21-22-16,0 0 0,0 0 0,1 0 16,-22 1-16,21-22 0,0 0 0,0 0 0,0 0 15,0 0-15,1-22 0,-1 1 16,0 0-16,0 0 0,-21 0 0,0-22 15,21 22-15,-21-21 0</inkml:trace>
  <inkml:trace contextRef="#ctx0" brushRef="#br0" timeOffset="60412.11">22225 10880 0,'-21'-21'0,"42"42"16,-63-42-16,20 21 0,1 0 0,0 0 16,0 0-16,42 0 31,0 0-31,22 0 0,-22 0 0,0 0 15,21 0-15,1 0 0,-1 0 0,0 0 16,-21 0-16,22-22 0,-1 22 16,0-21-16</inkml:trace>
  <inkml:trace contextRef="#ctx0" brushRef="#br0" timeOffset="60743.92">22839 10097 0,'0'0'0,"-21"0"0,-1 0 0,44 0 31,-1 0-31,0 21 16,0-21-16,0 21 16,22 21-16,-22-21 0,21 22 0,0-1 15,-20 22-15,20-1 0,-21 1 0,21 20 16,-20-20-16,-1 20 0,-21-20 0,0 21 15,0-22-15,0 1 0,0 20 0,-21-20 16,-22-1-16,22-20 0,-21 20 16,21-21-16,-22 1 0,22-1 0,-21 0 15,-1-20-15,22-1 0,-21 0 0,21 0 16,-22 0-16,22-21 0,0 0 16,42 0-1,0 0-15,1-21 0,20 0 16,0 0-16,1 0 0</inkml:trace>
  <inkml:trace contextRef="#ctx0" brushRef="#br0" timeOffset="61187.95">24193 10753 0,'0'0'0,"0"-43"0,0 1 0,0 0 15,0 21-15,0-22 0,-21 22 16,-21 21-16,21 0 0,0 21 16,-1-21-16,-20 43 0,0-22 0,21 21 15,-22 0-15,22 1 0,-21-1 0,21 0 16,-1 1-16,1-1 0,21-21 0,0 22 16,0-1-16,0-21 0,0 0 15,0 0-15,21 1 0,1-22 0,-1 0 16,0 0-16,0 0 0,0 0 0,22 0 15,-22 0-15,0-22 0,0 1 16,0 0-16,22 0 0,-22 0 0,0-22 0,0 22 16,0-21-16,0 0 15,1 20-15,-1-20 0,0 21 0,0 0 16,-21 0-16,0-1 0,0 44 16,0-1-16,0 0 0,0 21 15,0-21-15,-21 22 0,21-1 0,-21-21 16,21 22-16,0-1 0,0-21 15,0 0-15,0 22 0,0-22 0,0 0 16,0 0-16,21-21 0,-21 21 0,21-21 16,0 0-16,0 0 0,1 0 15,-1 0-15,0 0 0,-21-21 0</inkml:trace>
  <inkml:trace contextRef="#ctx0" brushRef="#br0" timeOffset="61372.85">24892 10689 0,'0'0'16,"0"-21"-16,0 0 0,0 42 47,0 0-47,0 0 16,0 1-1,0-1-15,0 0 0,0 0 0,0 0 16,0 0-16</inkml:trace>
  <inkml:trace contextRef="#ctx0" brushRef="#br0" timeOffset="61536.75">24913 11197 0,'0'0'0,"0"21"0,0 1 16,0-1-16,0 0 0,0 0 0,0 0 16,0 0-16,0 22 0,0-22 0,0 0 15,0 0-15,0 0 0,0 1 0,-21-1 16,0 0-16,0 0 0,-1 0 0,-20 0 15,21 1-15,-21-1 0,-1 0 0,1 0 16,-22 0-16,1 0 0,21 1 0,-22-22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44:06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2582 0,'0'22'16,"0"-1"-1</inkml:trace>
  <inkml:trace contextRef="#ctx0" brushRef="#br0" timeOffset="732.61">2709 1609 0,'0'-21'0,"0"-1"15,0 1 1,0 0-16,0 0 0,0 0 16,0 0-1,-21 21-15,21-22 16,0 44 15,0-1-15,0 0-16,0 21 15,0-21-15,0 43 0,0-22 0,0 22 0,0-1 16,0 22-16,0-22 16,0 1-16,0 21 0,0-22 0,0 22 15,0-1-15,0-20 0,0-1 16,0 22-16,-21-21 0,21-1 0,0-21 15,0 22-15,0-22 0,0 1 16,-21-1-16,21-21 0,0 21 0,0-20 16,0-1-16,0 0 0,0 0 15,0 0-15,0 0 16,0-42 0,0 0-1,0 0-15,0 0 0,0 0 0,0-22 16,0 1-16,0 0 15,21-1-15,-21 1 0</inkml:trace>
  <inkml:trace contextRef="#ctx0" brushRef="#br0" timeOffset="1602.12">2752 1588 0,'0'0'0,"-43"-43"16,43 22 0,0 0-1,0 0 1,0 0 0,21 21-16,1 0 0,-1 0 0,0-22 15,21 22-15,-21 0 0,22 0 16,-1-21-16,0 21 0,22 0 0,-1 0 15,22-21-15,0 21 0,-1 0 16,22 0-16,0-21 0,0 21 0,0 0 16,0 0-16,-1-21 0,1 21 15,0 0-15,0 0 0,21 0 16,-21 0-16,0 0 0,-22 0 0,22 0 16,-21 0-16,-1 0 0,1 0 15,-21 0-15,20 0 0,-20 0 0,-1 0 16,1 0-16,-1 0 0,-20 0 0,-22 0 15,21 0-15,-21 0 0,0 21 16,-21 0-16,0 0 16,0 0-1,-21-21-15,21 22 0,-21-1 0,0 0 16,0 0-16,0 0 0,21 0 16,0 1-16,-22 20 0,22-21 15,-21 21-15,21 1 0,-21-22 0,21 21 16,0 1-16,0-1 0,0 0 15,0 1-15,-21-1 0,21 0 0,0 1 16,-21-1-16,21 0 0,0 1 0,0-1 16,0 0-16,0 22 0,-21-22 15,21 0-15,0 1 0,0-1 0,-22 0 16,22 1-16,0-1 0,0-21 16,0 22-16,-21-22 0,21 21 0,-21-21 15,21 0-15,0 1 0,-21-1 0,0 0 16,0 0-16,-1 0 0,1-21 15,21 21-15,-21-21 0,0 22 16,0-1-16,0-21 0,-1 0 0,1 21 16,-21-21-16,21 0 0,-22 21 15,1-21-15,-21 0 0,-1 0 0,1 21 16,-22-21-16,-21 0 0,21 21 16,-20-21-16,-22 0 0,0 22 0,0-1 15,-22-21-15,1 21 0,0-21 0,0 21 16,21-21-16,21 21 0,0-21 15,0 0-15,22 21 0,-1-21 0,22 0 16,-1 0-16,1 22 16,-1-22-16,22 0 0,-1 0 0,22 21 0,0-21 15,0 0-15,0 0 16,21 21-16,21-21 31,0 0-31,21 0 0,-20 0 0,20 0 16,0 0-16,1 0 0,-1 0 15,21 0-15</inkml:trace>
  <inkml:trace contextRef="#ctx0" brushRef="#br0" timeOffset="2207.63">3831 3408 0,'0'-21'0,"0"0"16,-21-1-16,0 22 15,21-21 1,0 42 62,0 1-62,-21-22-1,21 21-15,0 0 0,0 0 16,0 0-16,0 0 15,0 1-15,0-1 0,0 21 0,0-21 16,0 0-16,0 1 0,0 20 16,0-21-16,0 21 0,0 1 0,0-1 15,0 0-15,0 1 16,0 20-16,-22-20 0,22 20 0,-21-21 16,21 22-16,0-22 0,-21 22 0,0-22 15,21 0-15,0 1 0,0-22 16,0 21-16,-21-21 0,21 22 0,-21-22 15,21 0-15,0 0 0,0 0 0,0 1 16,0-1-16,0-42 47,0-1-31,0 1-16,0 0 0,0 0 0,0 0 15,0-22-15,0 22 0,0-21 16</inkml:trace>
  <inkml:trace contextRef="#ctx0" brushRef="#br0" timeOffset="2754.32">3704 3471 0,'0'0'0,"0"-21"0,0 0 16,0 0-16,0 0 15,-21 21-15,0 0 16,0 0-16,-1 21 16,1 0-16,21 0 15,-21 0-15,0 22 0,0-22 0,0 21 16,-1 1-16,22-22 0,-21 21 16,0 0-16,0-20 0,0-1 0,21 21 15,0-21-15,-21 0 0,21 1 16,-22-22-16,44 0 31,-1-22-15,0 1-16,0 0 0,0 0 15,-21 0-15,21-22 0,1 22 0,-1-21 16,0 0-16,0 20 0,0-20 16,0 0-16,1-1 0,-1 22 0,0-21 15,-21 21-15,0 0 0,0-1 16,21 22-16,-21-21 0,21 21 15,0 0-15,-21 21 16,22 1-16,-22-1 0,21 0 0,-21 0 16,21 21-16,0-20 0,-21 20 0,21-21 15,0 21-15,1 1 0,-1-22 16,-21 0-16,21 21 0,0-20 0,0-1 16,-21 0-16,21-21 0,-21 21 15,22 0-15,-1 0 16,-21 1-16,21-22 15</inkml:trace>
  <inkml:trace contextRef="#ctx0" brushRef="#br0" timeOffset="3361.26">2540 5228 0,'0'-21'0,"0"0"16,0 0-16,-21 21 31,0 21-15,21 0-16,-22 0 0,22 22 16,-21-1-16,21 0 0,0 1 15,0-1-15,-21 21 0,0 1 0,0 21 16,21-22-16,0 1 0,-21 20 15,-1-20-15,22-1 0,0 1 0,0-1 16,0 1-16,0-1 0,0-20 16,0 20-16,0-21 0,0 1 0,0-1 15,0 0-15,22 1 0,-22-22 16,21 0-16,-21 0 0,0 0 0,0 1 16,21-1-16,-21-42 31,0-1-31,0-20 0,0 21 0,0-21 15,0-1-15</inkml:trace>
  <inkml:trace contextRef="#ctx0" brushRef="#br0" timeOffset="4182.79">2603 5292 0,'0'0'15,"22"0"-15,-22-21 0,21 21 0,-21-22 16,21 22-16,-21-21 0,21 21 0,0-21 16,0 21-16,22-21 0,-22 0 15,21 21-15,22-21 0,-22-1 16,22 22-16,-1-21 0,1 21 16,20-21-16,1 0 0,21 21 0,0-21 15,-1 21-15,1-21 0,0 21 0,21-22 16,0 22-16,0-21 0,0 0 15,21 21-15,0-21 0,-21 21 0,0-21 16,0 21-16,0 0 0,-21 0 16,21 0-16,-21 0 0,-21 0 0,-1 0 15,1 0-15,-21-21 0,-1 21 0,-21 0 16,-20 0-16,-1 0 0,0 0 16,0 0-16,0 0 0,-21 21 46,0 0-30,0 0-16,0 0 0,0 0 0,0 22 16,0-22-16,0 21 0,-21 1 15,21-1-15,-21 0 0,21 1 0,-21 20 16,0-21-16,21 22 0,0-1 0,0-20 16,-22 20-16,22 1 0,0-1 15,0 1-15,0-1 0,0 1 0,0-22 16,0 22-16,0-22 0,0 0 0,0 1 15,-21-1-15,21 0 0,0 1 16,0-1-16,0 0 0,0 1 16,0-22-16,0 0 0,-21 21 0,21-21 15,-21 1-15,21-1 0,0 0 0,0 0 16,-21-21-16,21 21 0,-21-21 0,-1 21 16,1-21-1,0 0-15,0 0 0,0 0 0,0 0 16,-1 22-16,-20-22 0,0 0 0,-1 0 15,1 0-15,0 0 0,-22 21 16,1-21-16,-22 0 0,0 0 0,1 0 16,-22 21-16,-21-21 0,0 0 15,0 0-15,0 21 0,-21-21 0,0 0 16,-1 21-16,1-21 0,0 21 16,0-21-16,21 22 0,-21-22 0,21 21 15,0 0-15,0-21 0,0 21 0,21-21 16,21 21-16,1-21 0,20 0 15,1 0-15,20 0 0,1 21 0,21-21 16,0 0-16,-1 0 16,44 0 15,-1-21-31,0 0 0,-21 0 16,21-21-16</inkml:trace>
  <inkml:trace contextRef="#ctx0" brushRef="#br0" timeOffset="5207.21">3429 1905 0,'0'0'0,"0"-42"0,0 21 16,0-1-16,21 1 0,-21 0 0,0 0 16,0 0-16,0 42 31,-21 0-15,21 0-16,-21 22 0,0-1 0,21 0 15,-22 1-15,1 20 0,21-21 0,-21 22 16,0-22-16,0 1 15,21 20-15,-21-21 0,21 1 0,-22-1 16,22-21-16,0 22 0,0-22 16,0 0-16,0 0 0,-21 0 0,21-42 31,0 0-15,0 0-16,21 0 0,-21-22 0,0 22 15,22-21-15,-22-1 0,21 1 16,-21 0-16,21-22 0,0 22 0,0-22 15,0 1-15,-21-1 0,22 1 16,-1 21-16,0-22 0,-21 22 0,21 21 16,-21-22-16,21 22 0,-21 0 15,0 42 1,21 0-16,-21 0 0,0 22 16,0-1-16,0 22 0,0-22 15,0 0-15,0 22 0,0-22 0,22 22 16,-22-22-16,0 0 0,0 1 0,0-1 15,21-21-15,-21 21 0,21 1 16,-21-22-16,0 0 0,0 0 0,0 0 16,0 1-16,0-1 0,21-21 15,-21 21-15,-21-42 47,0 0-47,0 21 0,21-22 16</inkml:trace>
  <inkml:trace contextRef="#ctx0" brushRef="#br0" timeOffset="5410.1">3175 2328 0,'0'0'15,"-21"0"1,42 0 0,0-21-16,21 21 0,-20-21 0,20 21 15,0 0-15,1-21 0,-1 21 16,0-21-16,1 21 0,-1-21 0,0 21 15,1 0-15,-22 0 0,0 0 16,0 0-16,-21 21 31,-21 0-31,0-21 16</inkml:trace>
  <inkml:trace contextRef="#ctx0" brushRef="#br0" timeOffset="6051.26">3598 5334 0,'0'0'0,"0"-21"0,21 0 0,-21 0 15,0-1 1,-21 22 0,21 22-16,-21-1 15,21 0-15,0 21 0,0-21 16,0 22-16,0-1 0,0 0 0,0 1 16,0 20-16,0-20 0,0-1 15,0 0-15,0 1 0,-21-1 0,21-21 16,0 21-16,0-20 0,0-1 0,0 0 15,0 0-15,0 0 0,0 0 16,0-42 15,0 0-15,0 0-16,0 0 0,0-22 0,0 22 16</inkml:trace>
  <inkml:trace contextRef="#ctx0" brushRef="#br0" timeOffset="6586.48">3471 5376 0,'0'-21'0,"0"42"0,-21-42 0,0 0 0,21 0 16,-21 21-16,21-21 0,0 0 15,0-1-15,21 1 16,21 21-16,-21-21 0,22 21 16,-1 0-16,-21 0 15,22 0-15,-1 0 0,0 0 0,1 21 0,-1-21 16,-21 21-16,21 1 0,-20-1 15,-1 0-15,0 0 0,-21 0 16,0 22-16,0-22 0,0 0 0,0 21 16,-21-21-16,-22 1 0,1 20 0,0-21 15,-1 0-15,1 0 0,0 1 16,-1-22-16,1 21 0,0-21 0,21 0 16,-1 0-16,1 0 0,0 0 15,21-21-15,0-1 16,21 22-16,0-21 0,1 0 15,-1 21-15,21-21 0,0 21 16,1 0-16,-1-21 0,0 21 0,1 0 0,-1 0 16,0 0-16,-20 0 15,20 0-15,0 0 0,1 21 0,-22 0 16,21-21-16,-21 21 0,0 0 0,1 1 16,-1-1-16,-21 0 0,0 21 15,0-21-15,0 1 0,-21-1 0,-1 21 16,1-21-16,-21 0 0,0 1 0,-1-1 15,1 0-15,0 0 0,-1 0 16,-20-21-16,20 0 0,22 21 0,-21-21 16,0 0-16,20 0 0,-20 0 15,21 0-15,0 0 0,0 0 0,-1 0 16,22-21-16,-21 21 16,21-21-16,0 0 15,0 0-15,0 0 0,0-22 16,21 22-16</inkml:trace>
  <inkml:trace contextRef="#ctx0" brushRef="#br0" timeOffset="8374.98">5334 2244 0,'0'-21'63,"0"-1"-48,21 22 1,0 0-16,0-21 0,1 21 16,-1 0-16,0-21 15,0 21-15,0 0 0,22-21 0,-22 21 16,21-21-16,0 21 0,1 0 15,-1 0-15,0-21 0,1 21 0,-1 0 16,22 0-16,-22 0 0,0 0 0,1 0 16,-1 0-16,0 0 0,22 0 15,-22 0-15,0 0 0,1 0 0,20 0 16,-20 21-16,-1-21 0,21 21 0,-20-21 16,20 21-16,-20 0 0,-1 0 15,0-21-15,1 22 0,-1-1 0,-21 0 16,21 0-16,1 0 0,-22 22 0,21-22 15,-21 21-15,22-21 16,-22 22-16,21-1 0,-21 0 0,1-21 16,-1 22-16,21-1 0,-21 0 0,0 1 15,1-1-15,20 0 0,-21 1 16,0-1-16,0-21 0,22 22 0,-22-1 16,0 0-16,0 22 0,0-22 0,1 0 15,-1 22-15,0-22 0,0 22 16,-21-22-16,0 22 0,21-22 0,-21 21 15,21-20-15,-21 20 0,0-20 0,0-1 16,0 21-16,0-20 0,0 20 16,0 1-16,0-22 0,-21 22 0,21-22 15,0 21-15,-21-20 0,0-1 16,0 0-16,0 1 0,21 20 16,-22-42-16,1 22 0,0-1 0,0 0 15,0 1-15,-22-1 0,22 0 0,0 1 16,0-1-16,-21 0 0,20 1 0,-20-1 15,21 0-15,-21 1 0,-1-1 16,22 0-16,-21-20 0,-1 20 0,1 0 16,21-21-16,-21 22 0,-1-22 0,22 0 15,-21 21-15,-1-20 0,22-1 16,-21 0-16,21 0 0,-22 0 16,22 0-16,-21 1 0,21-1 0,0 0 15,-1 0-15,1-21 0,0 21 0,0-21 16,21 21-16,-21-21 31,21-21 47,0 0-78,0 0 16,0 0-16,21 0 0,0-1 15,-21 1-15,21 0 16,0-21-16,1 21 0,-1-22 0,0 22 16,-21-21-16,21 21 0,0-22 0,0 22 15,1-21-15,-1 21 0,-21-1 16,0 1-16,21 0 0,0 0 0,-21 0 16,0 42 15,0 0-16,0 21-15,-21-20 0,0-1 16,21 0-16,-21 21 0,-1-21 16,1 22-16,0-22 0,0 21 15,0-21-15,0 1 0,-1 20 0,1-21 16,0 0-16,0 0 0,-21 1 16,20-1-16,1 0 0,21 0 0,-21 0 15,0 0-15,0 1 0,21-1 16,21-21 62,0 0-78,0 0 0,0 0 0,1 0 16,-1 0-16,0 0 0,0 0 0,0 0 15,22 0-15,-22 21 16,21-21-16,-21 0 0,22 21 0,-22-21 15,0 21-15,21-21 0,-21 0 0,1 21 16,-1-21-16,0 22 0,21-22 16,-21 0-16,-21 21 0,22-21 0,-1 0 15,0 21-15,0-21 0,0 0 16,0 0-16,1 0 47,-22-21-32,0 0 1,0-1-16,0 1 0</inkml:trace>
  <inkml:trace contextRef="#ctx0" brushRef="#br0" timeOffset="28338.14">9483 614 0,'0'0'0,"0"-21"16,0 0-16,0-1 0,0 1 15,0 0-15,0 0 16,0 0-16,-22 21 16,22 21-1,-21 0-15,0 21 0,21 1 16,-21 20-16,0 1 0,0-1 0,-1 1 15,22-1-15,-21 1 0,0 20 16,0-41-16,0 20 0,0 1 0,-1-22 16,22 0-16,0 1 0,-21-22 15,21 21-15,-21-21 0,21 1 0,0-1 16,0-42 0,21 21-1,-21-22-15,21-20 0,1 21 0,-1-21 16,-21 20-16,21-41 0,0 21 15,0-22-15,0 1 0,1-1 0,-1-21 16,0 22-16,0-1 0,0-20 16,0 20-16,1 1 0,-1 20 0,-21-20 15,21 21-15,-21 20 0,21 1 0,-21 0 16,0 0-16,0 42 16,0 0-16,0 0 0,0 22 15,0-1-15,0 0 0,0 1 0,0 20 16,-21 1-16,21 20 0,-21-20 15,21-1-15,0 1 0,0-1 0,0 1 16,0-22-16,-21 22 0,21-22 0,0 0 16,0-20-16,0 20 0,0-21 15,0 0-15,0 0 0,0 1 0,0-1 16,0 0-16,0-42 31,0 0-15,-22-1-16,1 22 0</inkml:trace>
  <inkml:trace contextRef="#ctx0" brushRef="#br0" timeOffset="28491.05">9102 1355 0,'0'0'0,"21"0"32,0 0-32,0 0 0,0 0 15,22-21-15,-22 21 0,21 0 16,-21-22-16,22 22 0,-22-21 0,21 21 15,-21-21-15,22 21 0,-22-21 0,0 0 16</inkml:trace>
  <inkml:trace contextRef="#ctx0" brushRef="#br0" timeOffset="28938.88">10118 1143 0,'0'0'0,"21"0"0,42-42 15,-63 21-15,21-1 0,1 22 16,-22-21-16,0 0 0,0 0 16,0 0-16,-22 21 15,-20 0-15,21 0 16,-21 0-16,-1 21 0,1 0 16,0 0-16,-1-21 0,1 21 0,0 1 15,20 20-15,1-21 0,0-21 16,0 21-16,21 0 0,0 1 15,0-1-15,0 0 0,21-21 16,0 21-16,22 0 0,-1-21 0,-21 0 16,21 21-16,1-21 0,-22 22 15,21-22-15,-21 21 0,22 0 0,-22-21 16,0 21-16,-21 0 0,0 0 16,-21-21-1,0 22-15,0-22 0,-1 0 0,-20 21 16,0-21-16,21 0 0,-22 0 0,1 0 15,21 0-15,-22 0 0,22 0 16,0 0-16,0 0 0,0 0 16,0 0-16,-1 0 0,44 0 31,-1 0-31,0-21 16,0 21-16,21-22 0,1 22 0</inkml:trace>
  <inkml:trace contextRef="#ctx0" brushRef="#br0" timeOffset="29350.65">10795 1080 0,'0'0'0,"21"-22"0,-21 1 16,0 0-16,0 0 0,0 0 16,-21 0-16,0 21 0,0 0 15,-1 0-15,-20 0 0,21 0 0,-21 0 16,20 21-16,1 0 0,-21-21 15,21 21-15,0 21 0,-1-20 0,22-1 16,0 0-16,-21 0 0,21 0 16,0 0-16,0 1 0,0-1 15,21-21-15,-21 21 0,22 0 0,-1-21 0,0 21 16,21 0-16,-21-21 0,1 22 16,20-22-16,-21 21 0,0-21 0,0 21 15,1-21-15,-1 0 0,-21 21 16,0 0-16,-21-21 15,-22 21-15,22-21 16,-21 0-16,21 22 0,-22-22 0,1 0 16,0 0-16,-1 0 0,1 21 15,21-21-15,-22 0 0,22 0 0,0 0 16,-21 0-16,21 0 0,42 0 47,0 0-47,0 0 0,0 0 15,22-21-15</inkml:trace>
  <inkml:trace contextRef="#ctx0" brushRef="#br0" timeOffset="29599.01">10985 1185 0,'0'0'0,"22"0"0,-22-21 0,0 0 0,21 21 15,-21-21-15,0 0 16,0 42-1,0 0-15,0 43 16,0-43 0,-21 21-16,21-21 0,0 0 0,0 1 15,-22 20-15,1-21 0,21 0 16,-21 0-16,21 1 16,0-1-16,0-42 31,21 21-16</inkml:trace>
  <inkml:trace contextRef="#ctx0" brushRef="#br0" timeOffset="29883.94">11176 868 0,'0'0'0,"0"-21"16,-42 0-16,20 21 15,1 0-15,0 0 16,0 0-16,21 21 15,21-21 17,0 0-32,0 0 15,-21-21 1,-21 21 15,0 0-31,21 21 16,0 0-1,21-21 1,0 0-16,1 0 0,-1 21 16,0-21-16</inkml:trace>
  <inkml:trace contextRef="#ctx0" brushRef="#br0" timeOffset="30608.79">11515 1355 0,'21'0'0,"0"0"16,-21-21-16,21 21 0,0-22 16,0 22-16,1-21 0,-1 0 0,0 0 15,0 21-15,0-21 0,-21 0 16,0-1-16,21 1 0,-21 0 15,0 0-15,-21 21 16,0 0-16,0 0 16,0 0-16,0 0 0,-1 0 0,-20 21 15,21 0-15,0 22 0,0-22 0,-1 0 16,1 0-16,0 21 0,0-20 16,21-1-16,-21 0 0,21 0 0,0 0 15,0 0-15,0 1 16,21-22-16,0 0 15,0 0-15,0 0 0,1 0 16,-1 0-16,21-22 0,-21 1 0,0 21 16,1-21-16,-1 0 0,0 0 0,0 21 15,0-21-15,0-1 0,-21 1 16,22 0-16,-1 0 16,-21 42 15,0 0-31,0 0 15,0 1-15,0-1 0,-21 0 0,21 21 16,0 1-16,-22-1 16,22 0-16,0 22 0,0-22 0,0 22 15,0-1-15,0 1 0,-21-1 0,21 1 16,0-1-16,0 1 0,0-1 0,-21-21 16,21 22-16,-21-22 0,0 22 15,21-22-15,0-21 0,-21 22 0,-1-1 16,1-21-16,0 0 0,0 0 0,0-21 15,0 0-15,-1 0 0,-20 0 0,21 0 16,0-21-16,-22 0 16,1 0-16,21-21 0,-21 20 0,20-20 0,-20 21 15,21-21-15,-21 20 0,20-20 16,1 21-16,0 0 0,21-22 0,0 22 16,0-21-16,0 21 0,0-22 15,0 22-15,0-21 0,21 21 0,0-22 16,1 1-16,20 21 0,-21-21 0,21-1 15,1 1-15,-1 0 0</inkml:trace>
  <inkml:trace contextRef="#ctx0" brushRef="#br0" timeOffset="31074.53">12086 1143 0,'0'0'0,"0"-42"16,0 21-16,0 42 31,0 0-15,0 0-16,0 0 0,0 0 0,0 1 15,0 20-15,0-21 0,-21 0 16,21 0-16,-21 1 0,21-1 0,-21 0 16,21 0-16,0 0 15,-22-21 1,22-21-1,0 0 1,0 0-16,0 0 0,0-1 16,0 1-16,22 0 0,-22-21 15,21 21-15,0-1 0,0 1 0,0 0 16,0 0-16,1 0 0,-1 0 0,0 21 16,0 0-16,0 0 0,0 0 15,1 0-15,-1 0 0,0 21 0,0 0 16,-21 0-16,0 0 0,21 0 0,-21 1 15,0-1-15,0 0 0,0 0 16,0 0-16,0 0 0,0 1 0,0-1 16,0 0-16,-21-21 15,21 21-15,21-42 47,0 21-47,1-21 0</inkml:trace>
  <inkml:trace contextRef="#ctx0" brushRef="#br0" timeOffset="31706.68">12700 1058 0,'0'0'0,"0"22"32,-21-22-32,21 21 15,-21 0-15,21 0 0,-22 21 0,22-20 16,0-1-16,0 0 0,0 0 0,0 0 15,0 0-15,0 1 0,0-1 16,-21 0-16,21 0 0,-21-21 31,21-21-15,0 0 0,0 0-16,0-1 0,0 1 15,0 0-15,0 0 0,0 0 16,0-22-16,0 22 0,21 0 15,0 0-15,-21 0 0,22 0 0,-1-1 0,0 22 16,21 0-16,-21 0 0,1 0 16,-1 0-16,21 0 0,-21 0 15,0 22-15,1-1 0,-1 0 0,0 0 16,0 0-16,-21 0 0,0 22 0,21-22 16,-21 0-16,0 0 0,0 0 15,0 1-15,0-1 0,0 0 0,-21 0 16,0-21-1,0 0-15,0 0 16,21-21 0,0 0-16,0 0 15,0-1-15,0 1 0,21-21 16,0 21-16,0-22 0,21 22 16,-20-21-16,20 21 0,0 0 0,-21-1 15,22 1-15,-22 21 0,0 0 0,0 0 16,0 0-16,1 21 0,-22 1 15,0-1-15,0 0 0,0 21 0,0-21 16,0 1-16,0-1 0,0 21 0,0-21 16,-22 0-16,22 1 0,-21-1 15,21 0-15,-21 0 0,0 0 16,21-42 15,21 21-31</inkml:trace>
  <inkml:trace contextRef="#ctx0" brushRef="#br0" timeOffset="32058.95">13589 1249 0,'-21'0'0,"42"0"31,0 0-16,0 0-15,0 0 16,1-21-16,-1 21 0,-21-21 0,21 21 16,0-22-16,-21 1 0,0 0 0,0 0 15,0 0-15,0 0 16,0-1-16,-21 22 16,0 0-16,0 0 0,-1 22 0,1-22 15,0 21-15,0 0 0,0 0 16,0 0-16,-1 0 0,1 22 0,21-22 15,0 0-15,0 0 0,0 0 16,0 1-16,0-1 0,0 0 0,0 0 16,21-21-16,1 21 15,-1-21-15,0 0 0,0 0 16,0 0-16,0 0 0,22 0 0,-22-21 16,0 21-16,21-21 0</inkml:trace>
  <inkml:trace contextRef="#ctx0" brushRef="#br0" timeOffset="32498.7">14118 1016 0,'0'0'0,"0"21"15,-21 0 1,21 1-16,-21-1 0,0 0 16,21 0-16,-22 0 0,22 0 0,-21 22 15,21-22-15,0 0 0,-21 0 16,21 0-16,-21 22 0,21-22 0,-21-21 15,21 21-15,0 0 0,0 0 16,-21-21 0,21-21-1,0 0 1,0 0-16,0-21 0,0 20 16,21 1-16,0-21 0,0 21 0,0-22 15,0 22-15,22 0 0,-22-21 16,0 21-16,0-1 0,0 22 15,1-21-15,20 21 0,-21 0 0,0 0 16,0 0-16,1 21 0,-1 1 16,-21-1-16,0 0 0,21 0 15,-21 0-15,0 0 0,0 22 0,0-22 16,0 0-16,0 0 0,0 0 0,0 1 16,0-1-16,0 0 0,-21-21 15,21 21-15,-21-21 0,21 21 16,-22-21-16,44-21 31,-1 0-31</inkml:trace>
  <inkml:trace contextRef="#ctx0" brushRef="#br0" timeOffset="32791.04">14753 741 0,'0'-21'0,"0"42"0,0-63 0,0 20 15,0 44 1,0-1 0,-21 0-16,0 0 0,21 0 0,0 22 15,-21-1-15,21 0 0,-22 1 0,22-1 16,-21 21-16,21-20 0,-21-1 16,21 0-16,0-20 0,0 20 15,0-21-15,0 21 0,0-20 0,0-1 16,0 0-16,0 0 0,0 0 15,21-21-15,0 0 0,1 0 16,-1 0-16,0 0 16,0 0-16,0-21 0,0 21 0,1-21 15,-1 0-15,0 0 0,-21-1 16,21 1-16</inkml:trace>
  <inkml:trace contextRef="#ctx0" brushRef="#br0" timeOffset="32991.93">14584 931 0,'0'0'16,"-21"0"-16,42 0 15,0 0 1,0 0-16,0 0 0,22 0 0,-22 0 16,21 0-16,0 0 0,1 0 15,-1 0-15,-21 0 0,22 0 0,-22 0 16,0 0-16</inkml:trace>
  <inkml:trace contextRef="#ctx0" brushRef="#br0" timeOffset="33570.62">10118 1884 0,'0'0'0,"-22"0"0,1 0 0,0 0 16,0 0-16,0 0 0,0 0 15,-22 0-15,22 0 0,0 0 0,0 0 16,0 0-16,-1 0 0,1 0 16,0 0-16,0 0 15,42 0 16,21 0-31,1 0 0,20 0 16,22 0-16,0 0 0,-1 0 16,22 0-16,21 0 0,0 0 0,42 0 15,-20 0-15,20 0 0,21 0 16,1 0-16,-1 0 0,1 0 0,21 0 16,-22 0-16,-21 0 0,22-21 0,-22 21 15,1 0-15,-1 0 0,-21 0 0,-21 0 16,0-21-16,-21 21 0,0 0 15,-22 0-15,1-22 0,-21 22 0,-1 0 16,-21 0-16,1-21 0,-22 21 16,0 0-16,0 0 0,-21-21 0,-21 21 31,0 0-31,0-21 0,-22 21 0,1 0 16,-21 0-16,20 0 0,-20 0 0,-1 0 15,1 0-15</inkml:trace>
  <inkml:trace contextRef="#ctx0" brushRef="#br0" timeOffset="34022.36">9631 2011 0,'-43'21'0,"86"-42"0,-128 42 0,64-21 15,-21 0-15,20 0 0,1 0 0,0 0 16,0 0-16,42 0 31,0 0-31,22 0 0,20 0 0,1 0 0,20 0 16,1 0-16,21 0 0,21 0 15,0 0-15,21 0 0,0 0 16,21 0-16,1 0 0,20 0 0,-20 0 16,20 0-16,1 0 0,-1 21 0,-21-21 15,1 0-15,-1 0 0,-21 0 16,0 0-16,-21 0 0,0 0 0,-21 0 16,0-21-16,-21 21 0,-22 0 0,1 0 15,-1-21-15,-20 21 0,-22 0 0,0-21 16,0 21-16,-21-21 15,0-1-15,-21 22 16,0-21-16,0 21 0,-1 0 16,1 0-16,0 0 0,0 0 15,0 0-15</inkml:trace>
  <inkml:trace contextRef="#ctx0" brushRef="#br0" timeOffset="34161.29">13568 2074 0,'0'0'0,"21"0"0,-21 22 16,-21-22 0,-22 0-1,22 0-15</inkml:trace>
  <inkml:trace contextRef="#ctx0" brushRef="#br0" timeOffset="35394.19">2900 10075 0,'-43'-21'16,"43"0"-16,0 0 0,-21 21 16,21-21-16,-21 0 15,21-1-15,0 1 0,0 0 16,0 0-16,0 0 0,0 0 15,0-1-15,21 1 0,-21 0 0,0-21 16,21 21-16,-21-22 0,0 22 16,0-21-16,0 21 0,0-1 0,0-20 15,0 21-15,0 0 0,0 0 16,0-1-16,0 1 16,-21 21-1,21 21-15,0 1 0,0-1 16,0 21-16,-21 0 0,21 1 0,0 20 15,0 1-15,0-1 0,0 1 16,0-1-16,0 22 0,0-22 0,0 22 16,0-21-16,0 20 0,0 1 0,0 0 15,-21-22-15,21 1 0,-21-1 16,21 1-16,0-1 0,0-21 0,0 1 16,-21-1-16,21-21 0,0 22 15,0-22-15,0 0 0,0 0 16,0-42 15,0 0-31,21 0 0,-21-1 0,0-20 16,21 0-16,-21-1 0,21 1 0,-21 0 15</inkml:trace>
  <inkml:trace contextRef="#ctx0" brushRef="#br0" timeOffset="36267.18">2879 9356 0,'0'-21'0,"0"42"0,-22-42 15,22-1 1,22 22 0,-1 0-1,0 0-15,0 0 0,0-21 0,22 21 16,-22 0-16,21 0 0,-21 0 15,22 0-15,20 0 0,-21-21 0,43 21 16,-21 0-16,41 0 0,-20 0 0,21-21 16,0 21-16,21-21 0,0 21 15,21 0-15,0-21 0,0 21 0,22-22 16,-22 22-16,21 0 0,-21-21 16,22 21-16,-22 0 0,0-21 0,0 0 15,-21 21-15,-21 0 0,-21 0 16,-1 0-16,1-21 0,-22 21 15,-20 0-15,-1 0 0,-21 0 0,22 0 16,-22 0-16,0 0 0,-21-21 0,21 21 16,-21 21 15,0 0-31,0 0 0,0 0 16,0 22-16,-21-22 0,21 21 15,-21 0-15,21 1 0,0 20 16,0-20-16,0 20 0,0 1 0,0-1 15,0 1-15,21 20 0,0-20 16,-21-1-16,0 1 0,0-1 0,0 1 16,0-1-16,0 22 0,0-22 0,0 1 15,0-1-15,0 1 0,0-1 16,0-20-16,0-1 0,-21 22 0,21-43 16,0 21-16,0 0 0,0-20 0,-21 20 15,21-21-15,0 0 0,0 0 0,0 1 16,0-1-16,-21 0 15,-1 0-15,1-21 0,0 21 16,0-21-16,0 0 0,0 0 16,-1 0-16,1 0 15,0 0-15,-21 0 0,21 0 0,-22 0 16,1 0-16,0 0 0,-1 0 16,-20 0-16,-22 0 0,0 0 0,1 0 15,-22 0-15,0 0 0,0 0 16,-21 0-16,-21 0 0,0 0 0,0 0 15,-22 0-15,1 0 0,0 0 0,-22 0 16,22 0-16,-22 21 0,22-21 16,21 22-16,0-22 0,21 21 0,0 0 15,21-21-15,21 21 0,1-21 0,20 0 16,22 0-16,-1 0 0,1 21 16,21-21-16,42 0 31,0 0-31,22 0 15,-22 0-15,0-21 0,21 21 0,-21-21 16,22 0-16,-22 21 0,21-21 16,-21-1-16,22 1 0,-22 0 0</inkml:trace>
  <inkml:trace contextRef="#ctx0" brushRef="#br0" timeOffset="36902.85">4424 9991 0,'0'0'15,"0"-21"-15,0-1 0,0 1 0,0 0 0,0 42 47,-21 0-47,21 22 0,-22-22 16,22 21-16,0 1 0,0-1 16,-21 0-16,0 22 0,21-22 0,-21 22 15,21-1-15,-21-21 0,21 22 0,-21-22 16,21 1-16,-22-22 0,22 21 15,0-21-15,0 0 0,0 1 0,0-44 47,0 1-47,0-21 0,0 21 0,0-22 16,0 1-16,22 0 0,-1-22 16,-21 1-16,21 20 0,0-20 15,0-1-15,0 1 0,1 21 0,-1-22 16,0 22-16,0-1 0,0 22 15,0 0-15,1 0 0,-1 0 0,0 21 16,0 0-16,0 21 16,0 0-16,1 0 0,-22 22 0,0-22 15,0 21-15,21 0 0,-21 1 0,0-1 16,21 0-16,-21 1 0,0 20 16,0-20-16,0-1 0,0 0 0,0 1 15,0-22-15,21 21 0,-21-21 0,0 0 16,21 22-16,-21-22 15,0 0-15,0 0 16,-21-42 15,0 0-31,0 21 0</inkml:trace>
  <inkml:trace contextRef="#ctx0" brushRef="#br0" timeOffset="37082.74">4254 10499 0,'-21'0'0,"42"0"0,-42-21 0,21-1 15,21 22-15,1 0 16,-1-21-16,21 0 0,0 21 16,1-21-16,20 21 0,1-21 0,-22 0 15,22 21-15,-22 0 0,0-22 0,1 22 16,-1 0-16,-21 0 16,0 0-16,0 0 0,-21 22 15,-21-22 1</inkml:trace>
  <inkml:trace contextRef="#ctx0" brushRef="#br0" timeOffset="37710.47">2942 12637 0,'-21'-22'0,"42"44"0,-42-65 15,21 22-15,0 0 0,-21 21 0,21-21 16,-21 21-16,-1 0 16,22 21-1,0 21-15,0-21 0,0 22 16,0 20-16,0 1 16,0-1-16,0 1 0,0-1 0,0 1 15,0-1-15,0 22 0,0-22 16,-21 1-16,21-1 0,-21 22 0,21-21 15,0-1-15,-21 22 0,0-22 0,21 1 16,-21-22-16,21 22 0,0-22 16,0-21-16,0 21 0,-22-20 0,22-1 15,0 0-15,0-42 32,0 0-32,0-1 0,0 1 15,0-21-15,0 0 0,0-22 16,0 1-16</inkml:trace>
  <inkml:trace contextRef="#ctx0" brushRef="#br0" timeOffset="38447.57">2815 12742 0,'0'0'0,"0"-21"0,0 0 16,0 0-16,21 0 15,0 21 1,1 0-16,-1 0 15,21-21-15,-21 21 0,43 0 0,-22 0 16,22-22-16,20 22 0,1-21 0,21 21 16,21-21-16,-21 21 0,21-21 15,21 21-15,0-21 0,0 21 0,21-21 16,-20 21-16,20-22 0,-21 22 0,21-21 16,-20 21-16,-1-21 0,0 21 15,0-21-15,-42 21 0,21-21 0,-21 21 16,-22 0-16,1-21 0,-21 21 0,20-22 15,-20 22-15,-1 0 0,-20-21 16,-1 21-16,0 0 0,1 0 0,-22 0 16,0 0-16,0 0 0,-21 21 31,0 1-31,0-1 0,0 0 16,0 0-16,0 0 0,0 0 0,0 1 15,0 20-15,0-21 0,0 21 16,0 1-16,0-1 0,0 0 0,0 1 15,0 20-15,0 1 0,0-22 0,-21 22 16,21-1-16,0 1 0,-21-22 0,21 21 16,0 1-16,0-22 0,0 22 15,0-22-15,0 22 0,0-22 0,0 0 16,0 1-16,0-1 0,-21 0 0,21 1 16,0-22-16,-22 21 0,1-21 0,21 0 15,0 1-15,-21-22 0,0 21 16,0 0-16,0-21 0,-22 21 15,22-21-15,-21 21 0,21-21 0,-22 21 16,-20-21-16,20 22 0,-20-22 0,-22 0 16,1 21-16,-1-21 0,-21 0 15,-21 0-15,21 21 0,-21-21 0,0 0 16,-21 0-16,0 0 0,-21 0 0,20 21 16,-20 0-16,21-21 0,-21 0 0,-1 21 15,1-21-15,21 22 0,-22-22 16,43 0-16,-21 21 0,21-21 15,21 0-15,1 0 0,-1 0 0,21 0 16,22 0-16,-22 0 0,43 0 16,-22 0-16,43 0 0,-21 0 0,20 0 15,22-21-15,0-1 16,22 22-16,20-21 0,0 21 16,1-21-16,-1 0 0,21 0 0,1 0 15</inkml:trace>
  <inkml:trace contextRef="#ctx0" brushRef="#br0" timeOffset="38750.41">4381 13081 0,'0'-21'0,"0"42"0,-21-42 31,21 42-31,-21 0 0,21 22 16,-21-22-16,21 21 0,-21 0 0,21 1 15,0-1-15,0 0 0,0 22 16,0-22-16,0 1 0,0-1 0,0 0 16,0 1-16,0-1 0,0 0 15,0-21-15,0 1 0,0-1 16,0 0-16,21-21 15,-21-21-15,21 21 16,-21-21-16,0-22 0</inkml:trace>
  <inkml:trace contextRef="#ctx0" brushRef="#br0" timeOffset="39259.12">4360 13166 0,'0'-21'0,"0"42"0,-21-64 0,21 22 0,0 0 16,0 0-16,0 0 15,21 0-15,0 21 16,1 0-16,-1-22 0,21 22 0,-21 0 16,22 0-16,-22 0 0,21 0 15,-21 22-15,22-22 0,-22 21 0,0 0 16,0 21-16,0-21 0,-21 1 0,0-1 16,0 21-16,0-21 0,-21 0 15,0 1-15,0-1 0,-22 0 0,22 0 16,-21 0-16,21 0 0,-22-21 0,22 0 15,-21 22-15,21-22 0,0 0 16,21-22 0,0 1-1,0 0-15,21 21 0,0-21 16,21 21-16,-21 0 0,1 0 0,20-21 16,0 21-16,-21 0 0,22 0 0,-1 0 15,0 0-15,-20 21 0,20 0 0,-21 0 16,21-21-16,-20 21 0,-1 1 15,-21-1-15,0 21 0,0-21 0,0 0 16,0 22-16,0-22 0,-21 21 0,-22-21 16,1 22-16,0-22 0,-1 0 15,-20 0-15,20 0 0,-20 1 16,21-1-16,-1 0 0,22-21 0,-21 0 16,21 21-16,-1-21 0,1 0 15,0 0-15,0 0 0,21 21 63</inkml:trace>
  <inkml:trace contextRef="#ctx0" brushRef="#br0" timeOffset="39863.76">2942 15663 0,'0'0'0,"0"-21"0,0 0 0,0 0 16,0 0-16,0 0 0,0-1 15,0 1-15,0 0 16,0 42 0,0 0-1,0 22-15,0-22 0,0 21 16,0 1-16,0-1 0,0 0 0,0 22 15,0-22-15,0 22 0,0-1 16,0 1-16,0-22 0,-21 21 0,21 1 16,-21-22-16,21 1 0,0 20 15,0-21-15,0 1 0,-21-22 0,21 21 16,0-21-16,0 22 0,0-22 0,0 0 16,0 0-16,0 0 15,0-42 16,0 0-31,0-21 0,0 21 16</inkml:trace>
  <inkml:trace contextRef="#ctx0" brushRef="#br0" timeOffset="40736.03">2879 15663 0,'0'-42'0,"0"84"0,-22-105 16,22 42-16,0 0 15,22-1 1,-1 22-16,0 0 16,21 0-16,-21 0 0,22 0 0,20 0 15,-20 0-15,20-21 0,22 21 16,-1 0-16,1 0 0,0-21 16,21 21-16,-1-21 0,1 21 0,0-21 15,21 21-15,0-21 0,21 21 16,0-22-16,-21 1 0,22 21 0,-22-21 15,21 21-15,-21-21 0,0 21 0,0-21 16,-21 21-16,-1-21 0,-20 21 16,0-22-16,-1 22 0,-20-21 0,-22 21 15,22-21-15,-22 0 0,0 21 0,1-21 16,-1 21-16,0-21 16,1 21-16,-22-22 0,21 22 0,-21-21 0,22 21 15,-22 0-15,0 0 0,-21-21 16,21 21-16,-21 21 31,0 0-31,0 1 0,0-1 16,-21 0-16,21 0 0,0 0 0,0 22 15,0-1-15,0-21 0,0 21 16,-21 1-16,21-1 0,-21 0 0,21 1 16,-21-22-16,21 21 0,0 1 0,0-1 15,-22 0-15,22 22 0,-21-22 16,21 0-16,0 22 0,-21-22 15,21 22-15,0-22 0,0 0 0,0 22 16,0-22-16,0 1 0,-21-1 0,21 0 16,0 22-16,-21-43 0,21 21 15,0 1-15,0-1 0,-21 0 0,21-21 16,-22 22-16,22-22 0,-21 21 0,21-21 16,-21 1-16,21-1 0,0 0 15,-21 0-15,0 0 0,0 0 0,-1 1 16,1-22-16,0 21 0,0-21 15,0 21-15,0-21 0,-1 21 0,1-21 16,-21 0-16,21 21 0,-22-21 16,1 21-16,21-21 0,-21 22 15,-1-22-15,-20 0 0,20 0 0,-20 0 16,-1 21-16,1-21 0,-1 21 16,-20-21-16,-1 0 0,0 21 0,-20-21 15,-1 21-15,21-21 0,-21 21 0,0-21 16,22 22-16,-1-22 0,0 0 15,1 21-15,20-21 0,-20 0 0,20 0 16,-21 21-16,1-21 0,-1 0 0,0 21 16,1-21-16,-1 0 0,0 0 15,22 0-15,-22 0 0,22 0 0,20 0 16,-20 0-16,21 0 0,-1 0 16,22 0-16,0 0 0,0-21 0,21 0 15,0 0-15,0-1 16,0 1-16,21 0 0,0 0 15,0 0-15,0 0 0,1-1 0</inkml:trace>
  <inkml:trace contextRef="#ctx0" brushRef="#br0" timeOffset="41162.78">4953 16193 0,'-21'-22'0,"42"44"0,-63-65 0,-1 43 16,22-21-16,0 21 0,-21 0 0,-1 0 15,1 0-15,21 0 0,-22 0 16,1 0-16,0 21 0,-22 0 0,22 1 15,0-1-15,-22 21 0,22-21 0,-1 22 16,1-1-16,0 0 16,-1 1-16,1-1 0,21 0 0,0 1 0,0 20 15,-1-21-15,22 1 0,-21-1 16,21 0-16,0 1 0,0-22 16,0 21-16,21-21 0,1 1 0,20-1 15,-21 0-15,21 0 0,1-21 0,-1 0 16,22 21-16,-22-21 0,21 0 15,-20 0-15,20 0 0,1 0 0,-22 0 16,22 0-16,-22 0 0,0-21 0,-21 21 16,22 0-16,-22-21 0,0 0 15,-21 0 1</inkml:trace>
  <inkml:trace contextRef="#ctx0" brushRef="#br0" timeOffset="42698.98">2815 16531 0,'0'21'63,"0"1"-1,0-44 32,0 1-78,-21 21-16,21-21 15</inkml:trace>
  <inkml:trace contextRef="#ctx0" brushRef="#br0" timeOffset="42898.86">2709 16468 0,'21'0'47</inkml:trace>
  <inkml:trace contextRef="#ctx0" brushRef="#br0" timeOffset="45158.54">2794 16425 0,'0'22'47,"0"-1"110,0 0-126,-21-21-31,21 21 15,-21-21 1,-1 0-16,1 21 0,0-21 16,0 0-16,0 0 15,0 21-15,-1-21 16,1 0-16,0 0 0,0 0 16,0 0-16,0 0 15,-1 0-15,1 0 0,0 0 0,0 0 16,0 0-16,0 0 0,-1 0 15,1-21-15,0 21 0,0-21 0,0 21 16,0-21-16,-1 21 0,1-21 0,0 0 16,0 21-16,0-22 0,0 1 15,-1 0-15,1 0 0,0 0 16,0 0-16,21-1 0,-21 1 16,0 0-16,-1 0 0,1 0 0,21 0 15,-21-1-15,0-20 0,0 21 16,-22 0-16,22 0 0,0-1 0,0 1 15,0-21-15,0 21 0,-1 0 0,1-1 16,0 1-16,0 0 0,0-21 16,0 21-16,-1-1 0,1 1 0,-21 0 15,21-21-15,0 21 0,-1-1 16,-20-20-16,21 21 0,0-21 0,0 20 16,-1-20-16,1 0 0,-21 21 15,21-22-15,0 1 0,-1 0 16,1-1-16,0 1 0,-21 21 15,21-22-15,-1 1 0,1 0 0,0-1 16,0 22-16,0-21 0,0 0 0,-1-1 16,1 22-16,0-21 0,0-1 15,0 1-15,0 0 0,-1-1 0,1 1 16,0-21-16,0 20 0,0 1 16,0 0-16,-1-1 0,22 1 0,-21 0 15,0-1-15,0 1 0,21 0 16,0-1-16,-21 1 0,21 0 0,-21-22 15,21 22-15,0-1 16,-22 1-16,22-21 0,0 20 0,0 1 16,0-22-16,0 22 0,0 0 15,-21-22-15,21 22 0,0 0 0,0-1 16,0 1-16,0 0 0,0-1 0,0-20 16,0 20-16,0 1 0,0 0 15,0-22-15,0 22 0,0 0 0,0-22 16,0 22-16,0-1 0,0 1 15,0 0-15,0-1 0,0 1 0,0 0 16,0-1-16,0 1 0,0 0 16,0-1-16,0-20 0,0 21 0,0-1 15,0 1-15,0 0 16,0-1-16,0 1 0,0 0 0,0-1 16,0 1-16,21 0 0,-21 20 0,22-20 15,-22 0-15,0-1 0,0 1 16,21 0-16,-21-1 0,21 1 0,-21 21 15,0-21-15,0-1 0,21 1 16,0 0-16,-21-1 0,21 22 0,-21-21 16,22-1-16,-1 1 0,-21 0 15,21 21-15,0-22 0,0 22 0,-21-21 16,21-1-16,1 22 0,-1-21 16,0 21-16,-21-22 0,21 1 15,0 21-15,0-21 0,1-1 0,-1 22 16,0-21-16,0-1 0,0 22 15,0-21-15,1 0 0,-1-1 0,0 22 16,0-21-16,21-1 0,-20 22 16,-1 0-16,21-21 0,-21 21 0,22-1 15,-22 1-15,21 0 0,-21 0 16,22 0-16,-22 0 0,21-1 0,-21 1 16,0 0-16,22 0 0,-22 0 0,0 21 15,0-21-15,-21-1 0,21 22 16,1-21-16,-1 21 0,0-21 15,0 21-15,0-21 0,0 0 16,1 21-16,-1 0 0,0-21 16,0 21-16,-21-22 15,21 22-15,0 0 0,1 0 16,-1-21 0,0 21-16,0-21 31,0 21-16,-21-21-15,0 0 32,-21 0-17,0 21-15,0 0 16,0 0-16,-1-22 16,1 22-16,0 0 0,0-21 0,0 21 15,0 0-15,-1-21 0,1 21 16,0 0-16,0-21 0,0 21 0,0 0 15,-1-21-15,1 21 0,0-21 16,0 21-16,0-22 16,0 22-16,-1 0 47,44 0-1,-1 0-30,0 0-16,0 22 0,0-22 16,22 0-16,-22 0 0,0 21 0,21-21 15,1 0-15,-22 0 0,21 21 16,0-21-16,1 0 0,-1 0 0,0 0 16,1 0-16,-22 0 0,21 0 15,1 21-15,-22-21 0,0 0 0,0 0 16,0 0-16,0 0 15,-42 21 32,0-21-47,-21 0 0,21 21 0,-1-21 16,-20 22-16,21-22 0,0 21 16,0 0-16,-22 0 0,22 0 15,-21 43-15,21-43 0,-1 21 16,1-21-16,0 22 0,0-1 15,0-21-15,0 22 0,-1-22 0,22 21 16,-21-21-16,0 22 0,21-22 0,-21 21 16,21-21-16,-21 22 0,0-22 15,21 21-15,0-21 0,0 22 16,-22-22-16,22 21 0,0-21 0,-21 0 16,21 1-16,0 20 0,0-21 0,0 0 15,0 0-15,0 1 16,0-1-1,0-42 1,0-1 0,0 1-16,0 0 15,21 0-15,1 0 0,-1 0 0</inkml:trace>
  <inkml:trace contextRef="#ctx0" brushRef="#br0" timeOffset="47151.15">6604 9906 0,'0'0'16,"-21"0"-1,0 0-15,42 0 47,0-21-31,0 21-16,0-21 15,22 21-15,-22-21 0,0 21 16,21 0-16,1-22 0,-1 22 0,-21 0 16,21-21-16,1 21 0,-1 0 15,0-21-15,-20 21 0,20-21 0,0 21 16,1 0-16,-22 0 0,21 0 0,0-21 16,22 21-16,-22 0 15,1 0-15,-22 0 0,21 0 0,0 0 16,1 0-16,-1 0 0,0 0 0,-20 0 15,20 21-15,0-21 0,-21 0 0,22 21 16,-1 0-16,0-21 0,-20 21 16,20 1-16,0-22 0,-21 21 15,22 0-15,-22 0 0,21 0 0,1-21 16,-22 21-16,21 1 0,-21-1 16,22 0-16,-22 0 0,21 0 0,0 22 15,-20-22-15,20 0 0,0 0 0,-21 21 16,22-20-16,-1 20 0,-21-21 15,22 21-15,-22 1 0,0-1 0,21 0 16,-21 1-16,1-1 0,-1 0 16,-21 1-16,21-1 0,-21 22 0,21-22 0,-21 0 15,0 1-15,0-1 0,0 0 16,0 22-16,0-22 0,0 22 0,0-22 16,0 21-16,0-20 0,0 20 0,0-20 15,0 20-15,0-21 0,0 1 16,0 20-16,0-20 0,0-1 0,0 0 15,0 1-15,0-1 0,0 0 0,0 1 16,-21-1-16,0 0 0,0 1 16,21-1-16,-22 0 0,1 1 0,0-1 15,0-21-15,0 21 0,0-20 0,-1 20 16,1-21-16,0 21 0,0-20 0,0-1 16,0 21-16,-1-21 0,1 0 15,0 1-15,0-1 0,-21 0 16,20 0-16,1 0 0,0 0 0,-21 1 15,21-1-15,-22 0 0,22 0 0,-21 0 16,-1 0-16,1 1 0,0-1 0,-1 0 16,1 0-16,0 0 0,-1 0 0,1 1 15,0-1-15,-1 0 0,1 0 16,21 0-16,-21 0 0,-1 1 0,22-1 16,-21 0-16,-1 0 0,22 0 0,-21-21 15,0 21-15,20 1 0,-20-1 0,0 0 16,21 0-16,-1 0 0,-20 0 15,21-21-15,0 22 0,-22-1 0,22 0 16,0-21-16,0 21 0,0 0 0,0-21 16,21 21-16,-22-21 15,1 0-15,21 22 0,-21-22 16,0 0 0,0 0-1,21-22 1,0 1-16,0 0 15,0 0-15,0 0 0,21 0 16,0-1-16,0 1 16,-21 0-16,21 0 0,-21 0 0,22 0 15,-1-1-15,-21 1 0,21 0 16,0 0-16,-21-21 0,21 20 0,0 1 16,1-21-16,-22 21 0,21 0 15,0-1-15,0 1 0,-21 0 0,21 0 16,-21 0-16,0 0 0,0-1 0,21 1 15,-21 0-15,0 0 16,0 42 31,0 0-31,0 0-16,0 1 0,0-1 15,0 0-15,0 0 0,-21 0 0,21 22 16,-21-22-16,0 21 0,0-21 0,0 0 15,-1 22-15,1-22 0,0 0 16,0 0-16,0 0 0,-22 1 0,22-1 16,0 0-16,0-21 0,0 21 15,0-21-15,-1 0 0,1 21 0,0-21 16,0 0-16,0 21 0,0-21 16,21 22-1,0-1 1,21-21-16,0 0 15,0 21-15,0-21 0,0 0 0,1 21 16,20-21-16,-21 0 0,21 0 0,1 0 16,-1 0-16,0 0 0,1 0 15,20 21-15,-20-21 0,-1 0 0,0 21 16,1 1-16,-1-22 0,0 0 16,1 21-16,-22-21 0,0 21 0,0-21 15,0 21-15,-21 0 0,0 0 16,0-42 31,0 0-32,0 0-15</inkml:trace>
  <inkml:trace contextRef="#ctx0" brushRef="#br0" timeOffset="48196.56">2794 16510 0,'21'-21'16,"-21"42"46,0 0-46,0 0-16,21 1 0,-21-1 15,0 21-15,0-21 0,21 22 0,-21-1 16,22 0-16,-22 1 0,0-1 16,0 0-16,0 1 0,0-1 15,21 0-15,-21 1 0,0-22 0,0 21 16,0-21-16,21 0 0,-21 22 16,0-22-16,0 0 0,21-21 0,-21 21 15,21 0-15,0 1 16,1-22-16,-1 0 15,0 0-15,0 0 16,-21-22-16,0 1 16,0 0-16,21 21 0,-21-21 15,21 0-15,-21 0 16,22 21 0,-22-22-16,21 22 0</inkml:trace>
  <inkml:trace contextRef="#ctx0" brushRef="#br0" timeOffset="48318.5">3196 17187 0,'21'0'15,"-42"0"-15,63 0 0,-42-21 79,0 0-64</inkml:trace>
  <inkml:trace contextRef="#ctx0" brushRef="#br0" timeOffset="50903.48">15113 2498 0,'0'-21'16,"0"-1"0,0 1-1,0 0-15,0 0 0,0 0 16,21 21-16,-21-21 0,21 21 16,-21-22-16,0 1 0,21 0 15,1 0-15,-22 0 16,0 0-1,0-1 32,0 44 31,-22-1-78,22 0 16,0 0-16,0 0 0,0 0 16,0 1-16,0-1 0,0 21 0,0 0 15,0 1-15,0-1 0,0 0 0,0 1 16,0-1-16,22 22 16,-22-22-16,0 0 0,0 1 0,0 20 15,0-21-15,0 1 0,21-1 0,-21 22 16,0-22-16,0 0 0,0 22 15,0-22-15,0 0 0,0 1 0,0-1 16,0 0-16,0 1 0,0-22 0,0 21 16,0-21-16,0 1 0,0-1 0,0 0 15,0 0-15,0 0 16,-21-42 31,21 0-32,0 0-15,0 0 0,0-1 16,0 1-16,0-21 0,0 21 16,0-22-16,0 22 0,21-21 15,0 0-15,-21-22 0</inkml:trace>
  <inkml:trace contextRef="#ctx0" brushRef="#br0" timeOffset="51863.64">15198 2350 0,'0'-22'15,"21"22"48,0 0-63,0 0 0,21 0 15,1 0-15,-1 0 0,0 0 0,1 0 16,20 0-16,1 0 0,-22 0 16,22 0-16,20-21 0,-20 21 15,20 0-15,1 0 0,21 0 0,0-21 16,-22 21-16,22 0 0,0 0 15,-21-21-15,-1 21 0,1 0 0,0 0 16,-1 0-16,-20 0 0,21 0 0,-22 0 16,1-21-16,-22 21 0,21 0 15,-20 0-15,-22 0 0,21 0 0,-21 0 16,1 0-16,-1 0 0,0 0 16,0 0-1,-21 21 1,0 0-16,0 0 15,0 0-15,0 1 16,0-1-16,0 21 0,0-21 0,0 22 16,0-1-16,-21 0 0,21 1 0,0-1 15,0 0-15,0 1 0,0-1 16,0 0-16,0 1 0,0-1 0,0 0 16,0 1-16,21 20 0,-21-21 0,0 1 15,21-1-15,-21 0 0,0 1 16,0-1-16,0 0 0,0 1 0,0-1 15,0 0-15,0-20 0,0-1 0,0 21 16,0-21-16,0 0 0,0 1 16,0-1-16,0 0 15,0 0-15,0 0 16,-21-21 0,0 0-1,0 0-15,0 21 16,-1-21-16,1 0 0,0 0 15,0 0-15,0 0 0,-22 0 16,22 0-16,-21 22 0,0-22 0,-1 0 16,-20 0-16,-1 0 0,1 0 0,-1 0 15,-20 0-15,-22 0 0,21 0 0,-42 0 16,21 0-16,-21 0 0,21 0 16,1 0-16,-22 21 0,42-21 0,-21 0 15,21 0-15,1 21 0,-1-21 16,22 0-16,-1 0 0,1 21 0,20-21 15,1 0-15,0 0 0,-1 0 16,22 21-16,0-21 0,0 0 0,0 0 16,-1 0-16,1 21 0,0-21 0,0 0 15,0 0-15,0 0 16,-1 0 0,1 0-1,0 0 16</inkml:trace>
  <inkml:trace contextRef="#ctx0" brushRef="#br0" timeOffset="52566.89">15367 5101 0,'0'0'16,"0"-21"-16,0 0 0,0 0 0,0 0 0,0-1 16,0 1-1,0 42 1,0 1-1,0 20-15,0-21 16,0 21-16,0 1 0,0-1 0,0 22 16,0-22-16,0 21 0,0 1 0,0-22 15,0 22-15,0-1 0,0 1 0,0-22 16,0 22-16,0-1 0,0-21 16,0 22-16,0-22 0,0 1 0,0-1 15,0 0-15,0 1 0,0-1 0,0-21 16,0 21-16,0-20 0,0 20 0,0-21 15,0 0-15,0 0 0,0 1 16,21-44 15,-21 1-31,0 0 0,0 0 16,0 0-16,21-22 0,-21 22 0,0-21 16,0 0-16,0-1 0,0 1 15</inkml:trace>
  <inkml:trace contextRef="#ctx0" brushRef="#br0" timeOffset="53426.36">15536 5080 0,'0'0'0,"-21"0"15,21-21 1,21 21-1,0 0-15,1 0 16,20 0-16,0 0 0,1 0 0,20 0 16,1 0-16,-1 0 0,22-21 15,-1 21-15,22 0 0,0-21 0,0 21 16,21-22-16,-21 22 0,21-21 16,0 0-16,-21 21 0,21 0 0,0 0 15,0-21-15,-22 0 0,1 21 0,-21 0 16,0 0-16,-1 0 0,-20-21 0,-1 21 15,1 0-15,-22 0 16,0 0-16,1 0 0,-22 0 0,21 0 16,-21-22-16,1 22 0,-1 0 0,0 0 15,0 0-15,0 0 16,-21 22 0,0-1-16,0 0 15,0 0-15,0 0 0,0 0 16,0 22-16,0-22 0,0 0 15,0 21-15,0-20 0,0 20 0,0 0 0,0-21 16,0 22-16,0-1 0,0-21 0,0 22 16,0-1-16,0 0 15,0 22-15,0-22 0,0 0 0,0 1 16,0-1-16,0 0 0,-21 1 0,0-1 16,21 0-16,-21 1 0,21-22 0,0 21 15,-21 1-15,21-22 0,-22 0 16,22 21-16,0-21 0,-21 1 0,21-1 15,0 0-15,0 0 0,0 0 0,0 0 16,0 1-16,0-1 0,0 0 16,0 0-16,-21 0 0,21 0 15,-21-21-15,0 22 16,0-22 0,-1 21-16,1-21 0,0 0 15,0 0-15,-21 21 0,20-21 16,-20 0-16,0 0 0,-1 0 0,-20 0 15,-1 21-15,-20-21 0,-1 0 16,0 0-16,-20 0 0,-1 0 0,0 0 16,-21 0-16,21 0 0,0 0 0,-21 0 15,21 0-15,1 0 0,-22 0 0,21 0 16,21 0-16,-21 0 0,22 0 0,-1 0 16,0 0-16,1 0 0,-1 0 15,0 0-15,22 0 0,-22 0 0,0 0 16,22 0-16,-1 21 0,1-21 15,21 0-15,-1 0 0,22 0 0,0 0 16,42 0 15,0 0-31,0 0 0,1-21 0,-1 21 16,0 0-16,0-21 0,0 21 0,0 0 16</inkml:trace>
  <inkml:trace contextRef="#ctx0" brushRef="#br0" timeOffset="54111.3">15325 7874 0,'0'0'0,"21"-21"0,-21 0 0,21 0 15,-21-1-15,0 1 0,0 0 16,0 0-16,0 42 31,0 0-15,0 22-16,0-1 0,0 0 0,0 1 16,0 20-16,0 1 0,0-1 0,0 1 15,0-1-15,0 1 0,0-1 0,0 1 16,0-1-16,-21 1 0,0 20 15,21-20-15,-22-22 0,22 22 0,0-1 16,-21-21-16,21 1 0,-21-1 0,21 0 16,0 1-16,0-22 0,0 0 15,0 0-15,0 0 0,0 1 0,0-44 47,0 1-47,0 0 16,0-21-16,0 21 0,21-22 0,-21 22 15,21-21-15,-21-22 0,0 22 0</inkml:trace>
  <inkml:trace contextRef="#ctx0" brushRef="#br0" timeOffset="55024.54">15430 7684 0,'0'0'0,"22"0"16,-1 0-16,0 0 0,0 0 15,21 0-15,-20 0 0,20 0 16,-21 0-16,21 0 0,1 0 0,-1 0 16,22 0-16,-1 0 0,1 0 0,20 0 15,1 0-15,0 0 0,20 0 16,-20 0-16,21 0 0,0-22 0,0 22 15,-1 0-15,1 0 0,21 0 16,-21 0-16,0 0 0,0-21 0,-22 21 16,22 0-16,-21 0 0,0 0 15,-22-21-15,22 21 0,-22 0 0,22 0 16,-22 0-16,1-21 0,-22 21 0,22 0 16,-1 0-16,-20 0 0,20 0 0,1 0 15,-22 0-15,0 0 0,1 0 16,-1 0-16,0 0 0,-21 0 0,1 0 15,-1 0-15,0 0 0,-21 21 16,0 0 0,0 0-1,-21 1-15,21-1 0,-21 0 16,21 0-16,0 0 0,0 22 0,0-22 16,-22 21-16,22 0 0,0 1 0,-21-1 15,21 0-15,0 1 0,0-1 0,0 22 16,0-22-16,-21 0 0,21 1 15,-21-1-15,21 0 0,-21 1 0,21-1 16,0 0-16,0 1 0,-21-1 0,-1 21 16,22-20-16,-21-1 0,21 0 0,0 1 15,-21-1-15,21 0 0,-21 1 0,21-1 16,0 0-16,0-20 16,0 20-16,0-21 0,0 0 0,0 0 15,0 1-15,-21-1 0,21 0 16,-21-21-16,21 21 0,-22-21 15,1 21-15,0-21 0,0 21 16,0-21-16,0 0 0,-1 0 0,1 0 16,-21 22-16,21-22 0,-22 0 15,1 0-15,21 0 0,-43 0 0,22 21 16,0-21-16,-22 0 0,1 0 0,-1 0 16,-20 0-16,-1 0 0,0 21 0,-21-21 15,22 0-15,-22 0 0,0 0 0,0 0 16,22 21-16,-22-21 0,0 0 0,0 0 15,0 0-15,0 0 0,1 0 16,-1 0-16,0 0 0,0 0 16,21 0-16,1 0 0,-1 0 0,0 0 15,22 0-15,-1 0 0,-20 0 0,20 0 16,22 0-16,-22 0 0,1 0 0,-1 0 16,22 0-16,-21 0 0,20 0 0,22 0 15,-21 0-15,21 0 0,-1 0 0,1 0 16,42 0 15,1 0-15,20-21-16,-21 21 0,0-21 15,22 21-15</inkml:trace>
  <inkml:trace contextRef="#ctx0" brushRef="#br0" timeOffset="55679.27">15515 10964 0,'0'0'0,"-21"-21"16,21 0-16,-21 21 16,0 0-16,-1 0 15,1 0 1,0 0-16,0 21 0,21 22 15,0-22-15,0 42 0,0-20 0,0-1 16,0 21-16,0 1 0,0-1 0,0 1 16,0-1-16,0 1 0,0-1 15,0 1-15,0-1 0,0 1 16,0-1-16,0 1 0,0-1 0,0 1 16,0-22-16,0 22 0,0-1 0,0-20 15,0-1-15,0 21 0,0-20 0,0-1 16,0-21-16,0 22 0,0-1 15,0-21-15,0 0 0,0 0 0,0 1 16,0-1-16,0 0 0,0-42 31,0 0-31,0-1 0,0-20 16,0 21-16,21-21 0,-21-22 16</inkml:trace>
  <inkml:trace contextRef="#ctx0" brushRef="#br0" timeOffset="56474.56">15515 11028 0,'0'-21'16,"0"42"-16,0-63 0,0 20 16,21 22-1,0 0-15,22 0 0,-22 0 16,21 0-16,-21 0 0,43 0 0,-22 0 15,22 0-15,20-21 16,1 21-16,0 0 0,21 0 0,-22 0 16,43 0-16,-21 0 0,21 0 0,0 0 15,0 0-15,21 0 0,0 0 0,-21 0 16,0 0-16,0 0 0,0 0 0,0 0 16,-21 0-16,21 0 0,-21 0 15,-21 0-15,21 0 0,-22-21 0,1 21 16,-22 0-16,1 0 0,-1-21 0,-20 21 15,-1 0-15,0 0 0,1 0 0,-22 0 16,0 0-16,0 0 16,0 0-1,-21 21-15,0 0 16,0 0-16,0 1 0,0-1 16,0 0-16,0 0 0,-21 21 0,21 1 15,0-22-15,0 21 0,0 1 16,-21-1-16,21 0 0,0 1 0,0-1 15,0 21-15,0-20 0,0-1 0,-21 0 16,21 1-16,0-1 0,-21 22 0,21-22 16,0 21-16,0-20 0,0 20 0,0-20 15,0 20-15,0-21 0,0 1 0,0 20 16,0-20-16,0-1 0,0 0 16,0 1-16,0-22 0,0 21 0,-21-21 15,21 0-15,0 1 0,0-1 16,-22 0-16,22 0 0,0 0 0,0 0 15,0 1-15,-21-22 16,0 0-16,0 0 16,0 0-16,0 0 15,-1 0-15,1 0 0,0 0 0,-21 0 16,-1 0-16,1 21 0,-21-21 0,-1 0 16,-21 0-16,1 0 0,-1 0 0,-21 0 15,0 0-15,-21 0 0,-21 0 0,21 0 16,-21 0-16,0 0 0,0 21 15,21-21-15,0 21 0,0 0 16,0 0-16,21-21 0,0 22 0,21-1 16,1 0-16,-1-21 0,22 21 0,-1 0 15,1-21-15,20 21 0,1-21 0,0 0 16,20 0-16,1 0 0,0 0 0,21-21 31,21 0-31,0 0 16,1-21-16,-1 20 0,0-20 0,21 0 15</inkml:trace>
  <inkml:trace contextRef="#ctx0" brushRef="#br0" timeOffset="57638.41">16425 2667 0,'-21'21'16,"21"0"-16,0 1 15,0-1-15,-21 21 0,0-21 0,0 22 16,-1-22-16,1 21 0,21 0 16,-21 1-16,0 20 0,0-20 0,0-1 15,-1 21-15,1-20 0,21-1 0,0 0 16,-21-20-16,21 20 0,-21-21 16,21 0-16,-21 0 0,21 1 0,0-1 15,0-42 16,0-1-15,0 1-16,0 0 0,0-21 0,21 21 16,0-22-16,-21 1 0,21 0 0,0-1 15,1 1-15,-22 0 0,21-1 16,0 1-16,0-22 0,0 43 0,0-21 16,1 0-16,-1-1 0,-21 1 0,21 21 15,0 0-15,0-1 0,-21 1 16,21 21-16,1 0 0,-1 0 15,0 21-15,-21 1 0,21 20 16,-21-21-16,21 21 0,0 1 16,-21 20-16,0-20 0,0-1 15,0 0-15,0 1 0,0 20 0,0-21 16,0 1-16,0-22 0,0 21 16,0-21-16,0 22 0,0-22 0,0 0 15,0 0-15,0 0 16,0-42 15,-21 0-31,0 0 16,0 0-16,0 0 0</inkml:trace>
  <inkml:trace contextRef="#ctx0" brushRef="#br0" timeOffset="57818.31">16150 3239 0,'0'0'0,"21"0"31,0 0-31,1 21 16,-1-21-16,0 0 0,0 0 0,0 0 16,22 0-16,-22 0 0,21 0 0,-21 0 15,22 0-15,-22 0 0,0 0 16,0 0-16</inkml:trace>
  <inkml:trace contextRef="#ctx0" brushRef="#br0" timeOffset="58386.11">16489 5228 0,'0'21'15,"0"1"1,0 20-16,0-21 0,0 21 0,0-20 16,0 20-16,0 21 0,0-20 0,0-1 15,0 0-15,0 1 0,0-1 0,0 0 16,0 1-16,-21-22 0,21 21 16,-22-21-16,22 1 0,0-1 0,-21 0 15,21 0-15,0 0 16,0-42 15,0 0-31,0 0 16,0 0-16,0-1 0</inkml:trace>
  <inkml:trace contextRef="#ctx0" brushRef="#br0" timeOffset="58923.97">16362 5419 0,'0'0'16,"0"-21"-16,0-1 0,0 1 15,21 21 1,0-21-16,21 21 16,-20 0-16,-1 0 0,0 0 0,0 0 15,21 0-15,-20 0 0,-1 0 16,0 21-16,0 0 0,0-21 16,0 22-16,1-1 0,-22 21 0,0-21 15,0 0-15,0 1 0,0 20 0,0-21 16,-22 0-16,22 0 0,-42 1 0,21-1 15,0 0-15,0 0 0,-22 0 16,22 0-16,0-21 0,-21 0 0,20 22 16,1-22-16,0 0 0,0 0 0,0 0 15,0 0-15,21-22 16,0 1-16,0 0 16,21 21-16,0-21 0,0 0 15,0 21-15,22-21 0,-22 21 16,21 0-16,0 0 0,1-22 0,-1 22 15,0 0-15,1 0 0,-1 0 16,0 22-16,1-1 0,-22-21 0,21 21 16,1 21-16,-22-21 0,0 1 0,0-1 15,0 21-15,-21-21 0,0 0 0,0 22 16,0-22-16,-21 0 16,-21 0-16,21 0 0,-1 1 0,-20-22 15,0 21-15,-1 0 0,22-21 0,-21 0 0,0 21 16,-1-21-16,22 0 0,-21 0 15,21 0-15,-22 0 0,22 0 0,0 0 16,0 0-16,0 0 0,-1 0 16,1 0-1,0 21 1</inkml:trace>
  <inkml:trace contextRef="#ctx0" brushRef="#br0" timeOffset="59639.43">17293 8128 0,'0'-21'0,"0"0"16,-21 0-16,-21 21 15,20-22-15,1 22 0,-21 0 0,21 0 16,-22 0-16,22 0 0,-21 22 0,0-1 16,-1 0-16,22 0 0,-21 0 0,-1 22 15,1-22-15,0 21 0,-1 0 16,1 1-16,0-1 0,-1 0 0,22 1 15,-21-1-15,21-21 0,0 22 0,21-1 16,0 0-16,0-21 0,0 22 0,0-22 16,21 0-16,21 0 0,-21 0 15,22 1-15,-1-22 0,0 0 0,-21 21 16,22-21-16,-1 0 0,0 0 16,1 0-16,-1 0 0,-21-21 0,22 21 15,-22 0-15,0-22 0,21 22 0,-21-21 16,1 21-16,-1 0 15,-21 21 17,0 1-32</inkml:trace>
  <inkml:trace contextRef="#ctx0" brushRef="#br0" timeOffset="60251.49">16383 11599 0,'21'-21'0,"-21"0"15,0 0-15,0 0 0,0 0 16,0-1-16,0 1 0,0 0 16,-21 21-1,21 21 1,0 0-16,-21 1 0,21 20 0,-21-21 15,21 21-15,0 1 0,0-1 16,0 0-16,0 1 0,0 20 0,0-20 16,0-1-16,0 0 0,0 1 0,0 20 15,0-21-15,0-20 0,0 20 0,0-21 16,0 21-16,0-20 0,0-1 16,0 0-16,0 0 0,21-21 15,-21 21-15,0-42 31,0 0-31,0 0 16,0 0-16,0-1 0,0 1 0</inkml:trace>
  <inkml:trace contextRef="#ctx0" brushRef="#br0" timeOffset="60655.26">16214 11557 0,'0'-21'0,"0"42"0,-22-63 15,1 21 1,21-1-16,0 1 16,21 21-1,1-21-15,-1 21 0,0 0 0,0 0 16,0 0-16,22 0 0,-1 0 0,-21 0 16,21 0-16,1 21 0,-1 0 15,0 1-15,1-1 0,-1 0 0,0 0 16,1 21-16,-1-20 0,-21 20 15,22 0-15,-22-21 0,21 22 0,-21-1 0,0 0 16,1 1-16,-22-1 0,0 0 0,0-20 16,0 20-16,-22 0 15,1 1-15,0-22 0,0 21 0,0-21 16,0 0-16,-22 1 0,22 20 0,-21-21 16,-1 0-16,1 0 0,0-21 0,-1 22 15,1-1-15,0-21 0,21 0 0,-22 21 16,1-21-16,21 0 0,0 0 0,-22 0 15,22 0-15,0 0 16,0 0-16,0 0 0,21-21 16,0 0-16,-22-1 0,22 1 15,-21 21-15</inkml:trace>
  <inkml:trace contextRef="#ctx0" brushRef="#br0" timeOffset="64912.14">14817 3006 0,'21'0'0,"-42"0"0,63 0 15,-21 0-15,0-21 0,0 21 16,1 0 0,-44 0 46,1 0-62,21 21 16,-21-21-16,21 21 0,-21-21 0,0 21 15,0-21-15,-1 21 0,1 0 16,0 1-16,0-22 0,0 21 16,0 0-16,-1 0 0,1 21 0,0-20 15,-21-1-15,21 0 0,-1 21 16,1-21-16,-21 22 0,21-22 0,0 21 16,-1-21-16,-20 22 0,21-22 15,0 21-15,0 1 0,-22-22 0,22 21 16,0-21-16,-21 22 0,20-22 15,1 21-15,0 0 0,-21 1 0,21-1 16,-1 0-16,1 1 0,0-1 0,0 0 16,0 22-16,0-22 0,-1 1 15,1-1-15,0 0 0,0 1 0,0-1 16,0 0-16,-1 1 0,1-1 0,0 0 16,0 1-16,-21-1 0,20 0 15,1 22-15,0-22 0,0 0 0,-21 1 16,20 20-16,1-20 0,0-1 0,0 21 15,0-20-15,0-1 0,-1 0 0,1 1 16,0-1-16,21 0 16,-21 22-16,21-22 0,-21 1 0,21-1 15,0 0-15,-21 22 0,-1-22 0,22 0 16,-21 1-16,21-1 0,-21 0 0,0 1 16,21-1-16,-21 0 0,0 1 15,21-1-15,-22 0 0,1 1 0,21-22 16,-21 21-16,0 22 0,21-22 0,0 0 15,-21 1-15,0-1 0,21 0 0,-22 22 16,22-22-16,0 1 0,-21-1 16,21 0-16,-21 1 0,21-1 0,-21 0 15,21 1-15,0-1 0,0 0 0,0 1 16,0-1-16,-21 21 0,21-20 16,0-1-16,-21 22 0,21-22 0,0 21 15,0-20-15,0-1 0,0 22 0,0-22 16,0 0-16,0 22 0,0-22 15,0 0-15,0 22 0,0-22 0,0 22 16,0-22-16,0 22 0,0-22 0,0 21 16,0 1-16,0-22 0,21 22 0,0-22 15,0 0-15,-21 22 0,21-22 0,0 22 16,-21-22-16,22 0 0,-1 22 0,-21-1 16,21-20-16,0 20 0,0-20 15,-21 20-15,21-21 0,1 22 16,-1-22-16,0 22 0,0-22 0,0 22 15,0-22-15,1 0 0,-1 22 0,0-22 16,0 22-16,0-22 0,0 21 0,22-20 16,-22-1-16,0 22 0,21-22 0,-20 0 15,-1 1-15,42 41 0,-42-41 16,22-1-16,-22 21 16,0-20-16,21-1 0,-20 0 0,20 1 0,-21-1 15,21 22-15,-20-22 0,20 0 0,0 1 16,-21-1-16,22 0 0,20 43 15,-20-43-15,-1 1 0,21 20 16,-20-21-16,20 43 0,-20-43 16,-1 1-16,-21-22 0,64 64 15,-64-43-15,21 0 0,-21 1 16,22-22-16,-22 21 0,21 0 16,1-20-16,-22 20 0,21 0 0,0-21 15,-20 22-15,20-22 0,43 42 16,-64-41-16,21-1 0,0 0 15,-20 0-15,20 0 0,21 43 16,-41-43-16,-1 0 0,21 0 0,-21-21 16,0 21-16,1 1 0,-1-1 15,0-21-15,-21 21 0,21 0 0,0-21 0,0 21 16,1-21-16,-22 21 0,21-21 16,0 22-1,0-22 376,0 0-313,-21-22 78,0 1-125,0 0-15,0 0-16,-21 0 16,21 0-16,0-1 0,0 1 0,-21 0 15,21 0-15,-21 0 0,0-22 16</inkml:trace>
  <inkml:trace contextRef="#ctx0" brushRef="#br0" timeOffset="66251.48">14944 2731 0,'0'0'15,"21"0"1,-21-22-16,-21 22 31,-1 0-31,-20 22 16,21-22-16,0 21 0,-22-21 15,1 21-15,21 0 0,-21 0 0,-1-21 16,22 21-16,-21 1 0,-1-1 0,22-21 16,-21 21-16,21 0 0,-22 0 15,1-21-15,21 21 0,-21 1 0,20-22 16,-20 21-16,21-21 0,0 21 0,0-21 16,-22 21-16,22-21 0,0 21 15,0-21-15,21 21 16,-21-21-16,42 0 47,0 0-47,0-21 0,21 21 15,-20-21-15,-1 21 0,0-21 0,21 21 16,-21-21-16,22 0 0,-1 21 16,0-22-16,1 1 0,-1 0 0,0 0 15,1 21-15,-1-21 0,-21 0 0,22 21 16,-22-22-16,21 22 0,-21-21 15,0 0-15,1 21 0,-1 0 0,-21-21 16,21 21-16,0 0 16,-21 21 15,0 0-15,0 0-16,0 1 0,0-1 15,0 21-15,0-21 0,0 22 0,21-22 16,-21 21-16,21 0 0,-21 1 0,22-1 15,-22 0-15,21 1 0,-21-22 16,0 21-16,21 1 0,0-1 0,-21 0 16,0-21-16,0 22 0,21-22 0,-21 21 15,21-21-15,-21 1 0,0-1 16,22 0-16,-22 0 0,0 0 16,0 0-1,21-21 16,0-21-15,-21 0-16,21 0 0,0 0 0</inkml:trace>
  <inkml:trace contextRef="#ctx0" brushRef="#br0" timeOffset="68406.78">17505 2752 0,'21'0'15,"0"0"-15,0 0 32,0 0-32,1 0 0,-1 0 15,0 0-15,0 0 0,0 0 16,0 21-16,1-21 16,-1 0-16,0 0 0,0 0 0,0 0 15,0 21-15,1-21 0,-1 0 0,21 0 16,-21 21-16,0 0 0,1-21 15,20 0-15,-21 22 0,21-22 0,1 21 16,-1-21-16,0 21 0,1-21 0,20 21 16,-20 0-16,20-21 0,-21 21 15,22-21-15,-22 22 0,1-1 16,20-21-16,-21 21 0,1 0 0,-1 0 16,0 0-16,1 1 0,-1-1 15,0 0-15,1 0 0,-1 0 0,0 0 16,1 1-16,20-1 0,-20 21 0,-1-21 15,21 0-15,-20 22 0,-1-22 16,22 21-16,-22-21 0,0 1 0,1 20 16,-1-21-16,-21 21 0,21-20 0,1 20 15,-22 0-15,0-21 0,21 22 0,-20-1 16,-1-21-16,21 43 16,-21-22-16,0 0 0,1 22 0,20-22 15,-21 22-15,0-22 0,22 22 0,-22-22 16,0 21-16,21-20 0,-21 20 0,1-20 15,20 20-15,-21-21 0,0 22 16,0-22-16,1 22 0,-1-1 0,0 1 16,0-1-16,0 1 0,0-22 0,-21 22 15,0-1-15,22 1 0,-22-22 0,21 21 16,-21 1-16,0-1 0,0-20 16,0 20-16,0 1 0,0-1 0,0 1 15,0-1-15,0-20 0,0 20 0,0 1 16,0-22-16,0 21 0,0-20 15,0 20-15,0-20 0,-21 20 16,-1 1-16,22-22 0,-21 21 0,0-20 16,0 20-16,0 1 0,0-22 0,-1 0 15,1 22-15,0-22 0,0 1 0,21 20 16,-21-21-16,0 22 0,-1-22 0,1 1 16,0 20-16,0-21 0,0 1 15,0 20-15,-1-20 0,1-1 0,0 0 16,0 1-16,0-1 0,-22 0 0,22 1 15,0-1-15,-21 0 0,21 1 0,-22-1 16,22 0-16,-21 1 0,21-1 0,-22 0 16,22 1-16,-21-1 0,21-21 15,-22 21-15,22 1 0,-21-1 16,21-21-16,-22 22 0,22-1 0,0-21 16,-21 21-16,-1-20 0,22 20 0,-21-21 15,21 0-15,-22 0 0,22 22 0,-21-22 16,21 0-16,-22 0 0,22 0 0,0 1 15,-21-1-15,20 0 0,-20 0 16,21 0-16,0 0 0,0 1 0,-1-22 16,1 21-16,0 0 0,0-21 0,0 21 15,0-21-15,-1 21 0,1-21 16,0 0-16,0 21 0,0-21 16,21 22-1,-21-22-15,-1 0 16,22-22 46,0 1-46,22 21-16,-22-21 16,21 0-16,-21 0 0,21 0 15,0-1-15,0 1 16,-21 0-16,21 0 0,1 0 15,-1 0-15,-21-1 0,21 1 0,0 0 16,0-21-16,-21 21 0,21-1 16,1 1-16,-1 0 0,-21 0 0,21 0 15,-21 0-15,21 21 0,-21-22 0,0 1 16,21 0-16,-21 0 0,21 21 0,-21-21 16,0 0-16,22-1 15,-22 44 32,-22-1-47,22 0 0,0 0 16,0 0-16,-21 0 0,0 1 0,0-1 15,21 0-15,-21 0 16,0 0-16,21 0 0,-22 1 0,1-1 16,0 21-16,21-21 0,-21 0 0,0 1 15,0-1-15,-1 21 0,1-21 0,0 0 16,0 1-16,0-1 0,21 0 0,-21 0 15,-1 0-15,1-21 0,21 21 16,0 1-16,-21-22 0,21 21 16,-21-21-16,21 21 15,21 0 1,0-21 0,0 0-16,1 0 15,-1 0-15,21 0 0,-21 0 16,0 0-16,22 21 0,-22-21 0,21 0 15,-21 0-15,22 0 0,-1 0 0,0 21 16,-20-21-16,20 0 0,0 0 0,1 0 16,-1 22-16,0-22 0,1 0 0,-1 21 15,0-21-15,-21 0 0,22 21 16,-22-21-16,0 0 0,0 0 0,0 21 16,1-21-16,-1 0 0,0 0 0,0 21 15,0-21-15,-21-21 63,0 0-48,-21 0-15,0 0 0</inkml:trace>
  <inkml:trace contextRef="#ctx0" brushRef="#br0" timeOffset="70402.86">15176 8636 0,'22'0'0,"-1"21"0,-42-21 94,-1 0-79,1 0-15,0 0 16,0-21-16,0 21 0,0-21 16,-1 21-16,22-21 0,-21 21 15,0 0-15,0-21 0,0 21 16,0-22-16,-1 22 0,1-21 16,0 21-16,0-21 0,0 21 15,0-21-15,-1 21 0,1-21 0,0 0 16,0 21-16,0-22 0,0 1 0,-1 0 15,1 0-15,0 21 0,0-21 0,0 0 16,0-1-16,-1 1 0,1 0 0,0 0 16,0 0-16,21 0 0,-21-1 0,0 1 15,-1 0-15,1 0 0,0-21 16,21 20-16,-21 1 0,0-21 16,0 21-16,-1 0 0,1-22 0,21 22 0,-21 0 15,0-21-15,0 20 0,21 1 0,-21-21 16,21 21-16,-22-22 0,1 22 15,21-21-15,0 21 0,0-22 16,-21 22-16,21-21 0,-21 0 0,21-1 16,0 22-16,0-21 0,-21-1 0,21 1 15,-21 0-15,21 21 0,0-22 0,0 1 16,0 0-16,0 20 0,-22-20 0,22 0 16,0 21-16,0-22 0,0 1 15,0 0-15,0 20 0,0-20 0,0 0 16,22-1-16,-22 1 0,21 0 0,0-1 15,-21 1-15,21 0 0,0 21 0,0-22 16,-21 1-16,22 21 0,-1-22 16,0 22-16,-21 0 0,21-21 15,0 21-15,0-1 0,1 1 0,-1 0 16,0 0-16,0 0 0,21 0 0,-20-1 16,-1 1-16,0 21 0,0-21 15,21 0-15,-20 0 0,-1 0 0,0 21 16,0-22-16,0 1 0,0 0 0,1 0 15,-1 21-15,0-21 0,0 0 0,0 21 16,0-22-16,1 1 0,20 21 16,-21-21-16,0 21 0,0 0 0,1-21 15,-1 21-15,21 0 0,-21-21 0,0 21 16,1 0-16,-1-21 0,21 21 0,-21 0 16,0 0-16,1 0 15,-1-22-15,0 22 0,0 0 0,0 0 16,0 0-16,-21-21 31,-21 21 0,21-21-31,-21 21 16,0 0 0,0 0-16,0 0 15,-1 0-15,1 0 16,0 0-16,0 0 15,0-21-15,0 21 0,-1 0 16,1 0-16,0-21 16,0 0-16,0 21 0,0-22 15,-1 22-15,1-21 16,0 21-16,0 0 16,21-21-16,-21 21 0,0 0 0,21-21 31,-22 21-31,44 0 94,-1 0-79,0 0-15,0 21 0,0-21 16,0 0-16,1 0 15,-1 0-15,0 0 0,0 0 16,0 0-16,0 0 0,1 0 0,20 0 0,-21 0 16,0 0-16,0 0 0,1 0 0,-1 0 15,0 0-15,-42 0 63,21 21-63,-21 0 0,-1 1 15,1-1-15,21 0 0,-21 21 0,0-21 16,0 22-16,-22-1 0,22 0 0,0-20 16,0 20-16,0 0 0,0 1 0,-1-22 15,1 21-15,0-21 0,0 0 16,0 22-16,21-22 0,0 0 0,-21 0 16,-1 0-16,22 1 0,0-1 15,-21 0-15,0 0 16,0-21-1,0 0 1,21-21 15,21 21-31</inkml:trace>
  <inkml:trace contextRef="#ctx0" brushRef="#br0" timeOffset="72450.74">18351 5440 0,'22'0'31,"-1"0"-15,0 0-16,0 0 0,0 0 16,0 0-16,1 0 0,-1 0 15,0 0-15,0 0 0,0 0 16,0 21-16,1-21 0,-1 0 0,0 0 15,0 0-15,0 21 0,0-21 16,-21 21-16,22-21 0,-1 22 0,0-22 0,0 21 16,0 0-16,0 0 0,1 0 0,20 0 15,-21 1-15,21-1 0,1 21 16,-1-21-16,0 22 0,1-22 0,20 21 16,-20-21-16,20 22 0,-21-22 15,22 21-15,-1 0 0,1-20 0,-1 20 16,1 0-16,-1 1 0,1-1 0,-1 0 15,1 1-15,-1-1 0,1 0 16,-1 22-16,22-22 0,-21 22 0,-1-22 16,1 21-16,20 1 0,-20-22 0,-1 22 15,1-22-15,-1 22 0,1-1 0,-1 1 16,1-1-16,-1 1 0,-20-1 0,20 22 16,1-22-16,-22 1 0,21 20 15,-20-20-15,-1-1 0,0 22 0,1-21 16,-22 20-16,21-20 0,-21 20 15,1 1-15,-1-21 0,-21 20 0,0 1 16,0-22-16,0 22 0,0 0 0,0-1 16,0 1-16,0 0 0,-21-1 0,21-20 15,-22 21-15,1-1 0,0 1 16,0 0-16,0-1 0,0 1 0,-1 0 16,1-22-16,-21 22 0,0-1 0,-1 1 15,1-21-15,0 20 0,-1 1 0,1-22 16,0 22-16,-22-21 0,22 20 0,-22-20 15,22 20-15,-22-20 0,1-1 0,21 1 16,-22-1-16,22-20 0,-22 20 0,22 1 16,-22-22-16,22 22 15,-21-22-15,20 21 0,1-20 0,-22-1 16,22 0-16,0 22 0,-1-43 0,-20 21 16,21 1-16,-1-1 0,1-21 0,-22 0 15,22 22-15,0-22 0,-64 21 16,64-21-16,-1 1 0,1-1 15,21 0-15,-43 21 0,22-21 0,21 1 16,0-22-16,-1 21 16,1 0-16,0 0 0,0 0 0,0-21 15,21 21-15,-21 1 0,-1-22 16,22 21 0,0-42 140,0-1-141,0 1 1,0 0-16,22 0 0,-1 21 16,-21-21-16,0 0 0,21-1 15,0 1-15,0-21 0,-21 21 0,21 0 16,1-22-16,-1 1 0,0 21 0,0-22 16,0 1-16,0 21 0,1-21 0,-1 20 15,-21 1-15,0 0 0,21 0 0,-21 0 16,21 21-16,-21-21 15,0 42 17,0 0-32,0 0 0,-21 0 15,0 0-15,21 1 16,-21-1-16,-1 0 0,22 0 16,-21 0-16,0 0 0,0 1 0,21-1 15,-21 21-15,0-21 0,-1 0 0,1 1 16,0-1-16,0 0 0,0 0 0,0 0 15,-1 0-15,-20 22 0,21-22 16,21 0-16,-21 0 0,0-21 16,21 21-1,-22-21 1,22 22-16,0-1 31,22-21-15,-1 0-16,0 21 15,0-21-15,0 0 0,0 0 0,1 21 16,-1-21-16,21 0 0,-21 21 0,22-21 16,-22 21-16,21-21 0,-21 22 0,22-22 15,-22 21-15,21-21 0,-21 21 0,0-21 16,22 21-16,-22-21 0,0 21 0,0-21 16,-21 21-16,21-21 0,-21 22 15,22-22-15,-22 21 16,-22-42 78,22-1-94,-21 22 0,0 0 15,21-21-15</inkml:trace>
  <inkml:trace contextRef="#ctx0" brushRef="#br0" timeOffset="72610.64">19621 12213 0,'22'0'16,"-44"0"-16,65 0 0,-43 21 0,0 1 31,-21-22 1,-1 0-17,22 21 1,-21-21-1,0 0-15</inkml:trace>
  <inkml:trace contextRef="#ctx0" brushRef="#br0" timeOffset="78043.37">26268 3027 0,'0'-21'0,"0"0"16,0-1-16,0 1 0,0 0 16,21 21-16,-21-21 0,0 42 31,0 0-16,0 22-15,0-1 0,0 21 16,0 1-16,0-1 0,0 22 16,0 0-16,0-1 0,0-20 0,0 21 15,-21-22-15,21 22 0,-21-22 16,21 1-16,-22-1 0,22 1 0,0-1 16,0 1-16,0-22 0,0 22 0,-21-22 15,21-21-15,-21 21 0,21-20 16,0 20-16,0-21 0,0 0 15,0 0-15,0-42 32,0 0-32,0 0 0,21 0 15,-21-22-15,0 1 0,0 21 16,21-21-16,-21-22 0</inkml:trace>
  <inkml:trace contextRef="#ctx0" brushRef="#br0" timeOffset="78918.89">26374 3069 0,'0'-21'16,"0"42"-16,-22-42 0,22 0 15,22 0 1,-1 21-16,0 0 0,0 0 15,21 0-15,1 0 0,-1 0 0,0-21 16,22 21-16,-1 0 0,22 0 16,0 0-16,-1 0 0,22 0 0,-21-22 15,21 22-15,0-21 0,21 21 16,0 0-16,0-21 0,0 21 0,0 0 16,-22 0-16,1-21 0,0 21 15,-21 0-15,-1 0 0,1 0 0,0 0 16,-22 0-16,1 0 0,-22 0 0,0 0 15,1 0-15,-22 0 16,0 0-16,0 0 0,0 0 16,-21 21-1,0 0 1,0 0-16,0 1 16,0-1-16,0 21 0,0 0 15,0 1-15,-21-1 0,21 22 0,-21-1 16,21-21-16,0 22 0,-21-1 15,21 1-15,0-1 0,0 1 0,0-1 16,0-20-16,0 20 0,-21-20 0,21 20 16,-21 1-16,21-22 0,0 0 15,0 22-15,-22-22 0,22 0 16,-21-20-16,21 20 0,0 0 0,0-21 16,-21 1-16,21-1 0,-21 0 15,21 0-15,-21 0 0,21 0 0,0 1 16,-21-22-1,-1 0-15,1 0 16,0 0-16,0 0 0,-21 0 16,20 0-16,1 0 0,-21 0 15,21 0-15,-22 0 0,1 0 16,0 0-16,-22 0 0,1 0 0,-22 0 16,0 0-16,-20 0 0,20 0 15,-21 0-15,0 0 0,-21 0 16,21 0-16,1 0 0,-1 0 0,21 0 15,-21 0-15,22 0 0,-1 0 0,21 21 16,-20-21-16,20 0 0,22 0 0,-22 0 16,22 0-16,21 0 0,-21 21 15,20-21-15,1 0 0,0 0 0,0 0 16,0 0 15,0 0-31,-1 0 31,1 0 1,0 0-17</inkml:trace>
  <inkml:trace contextRef="#ctx0" brushRef="#br0" timeOffset="79775.42">26225 6308 0,'0'0'0,"0"-21"0,-21-1 15,21 1 1,0 0-16,0 0 0,0 0 15,-21 21 1,21-21-16,0 42 47,0 0-47,0 0 0,0 0 0,0 22 16,0-1-16,0 0 0,0 1 0,0-1 15,0 21-15,0-20 0,0 20 16,0 1-16,0-22 0,0 22 0,0-22 15,0 21-15,0-20 0,0 20 0,0-20 16,0 20-16,0-21 0,0 22 0,0-1 16,0-20-16,0-1 0,0 0 15,0 1-15,0-1 0,0 0 0,0-20 16,0-1-16,0 0 0,0 0 0,0 0 16,0 0-1,0-42 1,0 0-1,0 0-15,0-21 0,21 20 16,-21 1-16,0-21 0,0 0 0,0-1 16,0 1-16,0-22 0,21 22 15,-21-21-15</inkml:trace>
  <inkml:trace contextRef="#ctx0" brushRef="#br0" timeOffset="80547.49">26183 6202 0,'0'0'0,"0"-21"15,0 0 1,0-1 0,21 22-16,0 0 15,1 0-15,20-21 0,0 21 16,1 0-16,-1 0 0,21-21 0,1 21 15,21 0-15,20 0 0,-20-21 16,42 0-16,-21 21 0,0 0 0,21-21 16,0 21-16,0 0 0,21-22 15,-21 22-15,0 0 0,-21-21 16,21 21-16,-43-21 0,22 21 0,-21 0 16,-22 0-16,1-21 0,-1 21 0,1 0 15,-22 0-15,1 0 0,-1 0 16,-21 0-16,0 0 0,0 0 0,1 0 15,-1 0-15,0 0 16,-21 21 0,0 0-16,0 0 15,0 1-15,0-1 0,0 0 16,0 21-16,0-21 0,0 22 0,0-1 16,0 0-16,0 22 0,0-22 15,0 22-15,0-1 0,0-20 16,0 20-16,-21-21 0,21 22 0,0-22 15,0 22-15,0-22 0,0 0 0,0 1 16,0-1-16,0 0 0,0 1 16,0-1-16,0 0 0,0 1 0,0-1 15,0-21-15,-21 22 0,21-1 0,0-21 16,0 0-16,0 0 0,0 1 0,0-1 16,0 0-16,-22-21 15,22 21-15,-21-21 16,0 0-16,0 0 15,0 0 1,-22 0-16,22 0 0,-21 0 0,0 0 16,-22 0-16,1 0 0,-1 0 0,-21 0 15,-20 0-15,-1 0 0,-21 0 0,21 0 16,-21 21-16,-21 0 0,21-21 16,0 22-16,0-22 0,0 21 0,0-21 15,42 21-15,-21-21 0,22 0 0,20 21 16,1-21-16,20 0 0,1 0 0,21 0 15,0 0-15,-1 0 0,1 0 16,0 0-16,21-21 16,0 0-1,0 0-15,-21-1 0,21 1 16,0 0-16,0-21 0,0 21 0</inkml:trace>
  <inkml:trace contextRef="#ctx0" brushRef="#br0" timeOffset="81488.92">27368 3620 0,'0'0'0,"0"-22"0,0 44 31,-21-1-15,21 21-16,0-21 0,-21 22 0,0-1 16,0 0-16,21 1 0,-21-1 15,-1 0-15,22 1 0,-21-1 0,0 0 16,21-21-16,0 22 0,-21-22 16,21 0-16,-21 0 0,21 0 15,-21-21-15,21-21 31,0 0-31,0 0 16,0 0-16,0-22 0,0 1 0,21 21 16,0-21-16,-21-1 0,21 1 15,-21 0-15,21-1 0,0 1 0,-21 0 16,22-22-16,-1 43 0,0-21 0,-21-1 16,21 22-16,0-21 0,-21 21 15,21 21-15,1 0 0,-1 0 16,-21 21-16,21 0 15,-21 0-15,0 0 0,0 22 16,21-22-16,-21 21 0,0 0 0,0-20 16,0 20-16,0-21 0,0 21 15,0 1-15,0-22 0,0 21 0,21-21 16,-21 1-16,0-1 0,0 0 16,0 0-16,0 0 0,21-21 0,-21 21 15,22-21 1,-22-21-1,-22 0-15</inkml:trace>
  <inkml:trace contextRef="#ctx0" brushRef="#br0" timeOffset="81675.82">27178 4001 0,'21'0'31,"0"0"-31,0 0 15,22-22-15,-22 22 16,0 0-16,0 0 0,0-21 0,1 21 16,20 0-16,-21 0 0,0 0 0,0 0 15,1 0-15,-1 0 0,0 21 16,0 1-16,0-22 0,0 21 16</inkml:trace>
  <inkml:trace contextRef="#ctx0" brushRef="#br0" timeOffset="82206.89">27305 6287 0,'0'21'0,"0"0"15,0 0 1,0 0-16,0 0 0,0 1 0,0-1 16,0 0-16,0 21 0,0-21 0,0 1 15,0 20-15,0-21 0,0 21 0,0-20 16,0 20-16,0-21 0,0 0 15,0 0-15,-21 1 0,21-1 0,0 0 16,0 0-16,0 0 0,-21-21 16,21 21-16,0-42 31,0 0-31,0 0 0,0 0 0,0 0 16,0-1-16,0 1 0,0-21 15,0 0-15,0-1 0,0 22 0,0-21 16</inkml:trace>
  <inkml:trace contextRef="#ctx0" brushRef="#br0" timeOffset="82690.62">27263 6287 0,'0'0'16,"0"-43"-1,0 22-15,0 0 16,21 21-16,-21-21 0,21 21 16,0 0-16,0 0 0,0 0 0,1 0 15,-1 0-15,0 21 16,0 0-16,0 0 0,0-21 15,1 21-15,-1 1 0,-21-1 0,0 0 0,0 0 16,0 0-16,0 0 0,0 1 16,-21-1-16,-1 0 0,1 0 15,0-21-15,0 21 0,21 0 0,-21-21 16,0 0-16,-1 22 0,1-22 16,42 0 30,1 0-30,-1 0-16,0 0 0,0 21 16,0-21-16,0 21 0,1-21 0,-1 21 15,0-21-15,21 21 0,-21-21 16,1 21-16,-1 1 0,0-1 0,-21 0 16,0 0-16,0 0 0,0 0 15,0 1-15,-21-1 0,0-21 16,-22 21-16,22 0 0,-21 0 0,21-21 15,-22 21-15,1 1 0,21-22 0,-22 0 16,22 21-16,0-21 0,0 0 0,0 0 16,0 0-16,-1 0 0,22-21 31,0-1-31,-21 1 0,21 0 16,0 0-16,-21 0 0,21-22 0,0 1 15</inkml:trace>
  <inkml:trace contextRef="#ctx0" brushRef="#br0" timeOffset="84655.1">29062 6773 0,'-21'0'0,"21"22"0,-22-22 16,1 0 0,0 0-1,0 21 1,0-21-1,42 0 64,0 0-79,0 0 15,0 0-15,1 0 0,-1 0 16,0 0-16,0 0 0,0 0 15,0 0-15,22 0 0,-22-21 16,21 21-16,1-22 0,-22 22 0,21 0 16,0-21-16,1 21 0,-1-21 0,0 21 15,1-21-15,-1 21 0,0-21 0,22 0 16,-22 21-16,1-22 0,20 22 0,-21-21 16,1 0-16,20 0 0,-20 21 15,20-21-15,-21 0 0,1-1 0,20 1 16,-20 0-16,-1 0 0,0 0 0,1 0 15,-22-1-15,21 1 0,0 0 0,1 0 16,-22-21-16,21 20 0,1 1 16,-22-21-16,21 21 0,-21-22 15,22 22-15,-22-21 0,21 0 0,-21-1 16,0 1-16,1 0 0,-1-1 0,0 1 16,0 0-16,0-1 0,-21 1 15,0 0-15,21-1 0,1 1 0,-22 0 16,0-1-16,21 22 0,-21-21 0,0-1 15,0 1-15,0 0 0,0-1 16,21 1-16,-21-21 0,21 20 0,-21 1 16,0-22-16,0 22 0,21-21 15,-21 20-15,0 1 0,0 0 0,0-1 16,0 1-16,0 0 0,0-1 0,0 22 16,0-21-16,0-1 15,-21 22-15,0-21 0,21 21 0,-21 0 16,0-1-16,21-20 0,-22 21 0,1 0 15,21 0-15,-21-1 0,0 1 16,0 0-16,0 0 0,21 0 0,-22 0 16,1-1-16,0 1 0,0-21 15,0 21-15,0 0 0,-1-1 0,-20 1 16,21 0-16,0 0 0,0 0 0,-1 0 16,1 21-16,-21-22 0,21 1 15,0 21-15,-1-21 0,1 21 0,0-21 16,0 0-16,0 21 0,-22 0 15,22-21-15,0 21 0,-21-22 16,21 22-16,-1-21 0,-20 21 0,0-21 16,-1 21-16,1 0 0,0-21 15,-1 21-15,1 0 0,0 0 0,-1 0 16,-20 0-16,21 0 0,-1 0 16,1 0-16,0 0 0,-1 0 0,1 0 15,0 0-15,-1 0 0,1 0 0,21 0 16,-22 0-16,22 0 0,-21 0 15,21 0-15,0 0 0,-1 0 0,1 0 16,0 0-16,0 0 0,0 0 0,0 0 16,-1 0-1,1 21 1,0-21 0,0 0 30,0 0-30,0 0 0,21-21-1,0 0-15</inkml:trace>
  <inkml:trace contextRef="#ctx0" brushRef="#br0" timeOffset="85158.81">29549 3260 0,'0'0'0,"42"-43"16,-21 43-16,0-21 0,-42 42 47,0 1-47,0-1 15,0 0-15,-22 0 0,22 0 16,0 0-16,-21 1 0,20 20 0,-20-21 16,21 0-16,-21 0 0,-1 1 15,1-1-15,0 0 0,-1 0 0,1 0 16,0 0-16,20-21 0,-20 22 0,21-22 16,0 21-16,0-21 0,-1 0 15,22 21-15,0 0 16,0 0-1,0 0-15,22-21 16,-1 22-16,0-1 0,0 0 16,21 0-16,-20 0 0,20 22 0,-21-22 15,21 21-15,-20-21 0,20 22 16,-21-22-16,21 21 0,-20-21 0,20 0 16,-21 22-16,0-22 0,0 0 15,1 0-15,-1-21 0,-21 21 0,21 1 16,-21-1-1,21-21-15,-21 21 32,0 0-32,0 0 15</inkml:trace>
  <inkml:trace contextRef="#ctx0" brushRef="#br0" timeOffset="86230.99">27686 4763 0,'0'0'0,"0"-22"0,0 1 15,0 0-15,0 0 16,-21 21-16,21-21 15,0 42 1,0 0 0,0 21-16,0-20 0,0 20 15,0 21-15,0-20 0,0-1 16,0 22-16,0-1 0,0 1 0,0-22 16,0 21-16,0 1 0,0-1 15,0-20-15,0 20 0,-21-20 0,21 20 16,-22-21-16,22 22 0,0-22 0,0 1 15,0-1-15,0-21 0,0 21 0,0-20 16,0-1-16,0 0 0,0 0 16,0 0-16,0 0 15,22-21 1,-1 0-16,0-21 16,-21 0-16,0 0 0,0 0 15,21 0-15,-21-1 0,0-20 16,0 21-16,21-21 0,-21-1 0,0 1 15,0-22-15</inkml:trace>
  <inkml:trace contextRef="#ctx0" brushRef="#br0" timeOffset="86738.05">27771 4614 0,'0'0'0,"-43"0"15,22 0-15,0 22 0,0-22 16,0 21-16,-22 0 0,22 0 16,0 21-16,-21-20 0,20 20 15,-20-21-15,21 21 0,-21 1 0,20-1 16,-20-21-16,21 22 0,0-22 0,-22 21 16,22-21-16,0 0 0,21 1 15,-21-1-15,42-21 47,-21-21-47,21-1 0,0 1 16,1 0-16,-1 0 0,0 0 0,0-22 15,0 1-15,0 21 0,1-21 16,-1-1-16,0 22 0,0-21 16,0 21-16,0-1 0,1 1 0,-1 0 15,0 21-15,0 0 16,0 0-16,0 0 0,1 42 15,-1-20-15,0 20 0,-21-21 16,21 21-16,0 22 0,-21-22 16,21 1-16,-21-1 0,22 0 0,-1-21 15,-21 22-15,21-22 0,-21 21 0,21-21 16,-21 1-16,21-1 16,0 0-16,-21 0 0,22-21 15,-1 21-15</inkml:trace>
  <inkml:trace contextRef="#ctx0" brushRef="#br0" timeOffset="87662.31">17039 9885 0,'0'0'0,"0"-21"0,0 0 0,0-1 15,0 1-15,0 0 0,0 0 0,0-21 16,0 20-16,-21-20 0,21 21 0,-21 0 16,21 0-16,0-1 0,-21 1 0,21 0 15,-22 21-15,1 0 16,21 21-1,0 22-15,0-1 0,0 0 0,0 1 16,0-1-16,0 21 0,0 1 0,0-22 16,0 22-16,0-1 0,0 1 15,0-1-15,0-20 0,0 20 16,0 1-16,0-1 0,0-21 0,0 22 16,0-22-16,0 1 0,0-1 0,0 0 15,-21 1-15,21-22 0,0 21 0,0-21 16,-21 0-16,21 1 0,-21-1 0,21 0 15,-21-21-15,-1 0 16,22-21 0,0 0-16,0-1 0,0 1 15,0-21-15,0 0 0,0 20 16,0-41-16</inkml:trace>
  <inkml:trace contextRef="#ctx0" brushRef="#br0" timeOffset="88111.05">16891 9673 0,'-64'21'16,"43"1"-16,21-1 16,-21 0-16,0 21 0,0-21 15,0 22-15,-1-1 0,1-21 0,21 22 16,-21-1-16,0 0 0,0-21 0,21 22 15,-21-22-15,-1 21 0,1-21 16,21 1-16,0-1 0,-21 0 0,21 0 16,0-42 15,0 0-31,21 0 16,-21-1-16,0-20 0,21 21 0,-21-21 15,22 20-15,-22-20 0,0 0 0,21-1 16,-21 1-16,0 0 0,0 21 15,21-1-15,-21 1 0,0 0 0,21 21 16,0 0-16,0 0 0,1 0 0,-1 21 16,21 0-16,-21 1 0,0-1 0,22 0 15,-1 21-15,0-21 16,-20 1-16,20-1 0,0 21 0,1-21 16,-22 0-16,21 1 0,-21-1 0,22-21 15,-22 21-15,0 0 0,0 0 0,0-21 16,0 0-16,-21 21 0,22-21 15,-22-21-15</inkml:trace>
  <inkml:trace contextRef="#ctx0" brushRef="#br0" timeOffset="88791.14">16827 6816 0,'0'-21'0,"0"42"0,0-64 0,0 22 16,22 21-1,-22 21 1,0 1-16,0-1 0,21 0 16,-21 0-16,0 21 0,0 1 0,0-1 15,0 0-15,21 22 0,-21-22 0,0 22 16,0-1-16,0-20 16,0 20-16,0-21 0,0 22 0,0-22 0,0 1 15,0-1-15,-21-21 0,21 0 16,0 0-16,0 1 0,0-1 0,0-42 31,0-1-15,0 1-16,0 0 0,0 0 0,0-21 15,0 20-15,0-20 0,0 0 0,0-22 16,0 22-16</inkml:trace>
  <inkml:trace contextRef="#ctx0" brushRef="#br0" timeOffset="89163.12">16827 6795 0,'0'0'0,"-21"21"16,0 0 0,0 0-16,21 0 0,-21 0 15,0 1-15,-1-1 0,22 0 16,0 0-16,-21 0 0,0-21 0,21 21 16,-21 1-16,21-1 15,-21-21-15,0 0 16,21-21-1,0-1 1,0 1-16,0 0 16,21 0-16,0 0 0,-21 0 0,21-1 15,-21-20-15,21 21 0,0 0 16,-21 0-16,22-1 0,-22 1 0,21 0 16,0 21-16,0 0 15,0 0-15,0 21 0,1 0 16,-22 1-16,21-1 0,0 0 0,-21 0 15,21 0-15,0 0 0,-21 1 0,21-1 16,1 0-16,-22 0 0,21-21 16,-21 21-16,21 0 0</inkml:trace>
  <inkml:trace contextRef="#ctx0" brushRef="#br0" timeOffset="89867.72">16743 3789 0,'0'0'0,"0"-21"16,21 21-16,-21 21 31,0 0-31,0 21 16,0-20-16,0 20 0,0 21 0,0-20 15,0 20-15,0 1 0,0-1 16,0 1-16,-21-1 0,21-20 0,0 20 16,0-21-16,0 22 0,0-22 0,-21-21 15,21 22-15,0-1 0,0-21 0,0 0 16,0 1-16,0-1 0,0 0 16,0 0-16,0 0 15,0-42 1,0 0-1,0 0-15,0 0 0,0-1 16,0 1-16</inkml:trace>
  <inkml:trace contextRef="#ctx0" brushRef="#br0" timeOffset="90318.46">16722 3768 0,'-22'0'0,"1"21"16,0 0-16,0 0 0,0 0 16,0 1-16,-1-1 0,1 21 15,0 0-15,0-20 0,-21 20 0,20 0 16,1-21-16,0 1 0,0 20 16,0-21-16,0 0 0,21 0 0,0 1 15,-22-22-15,44-22 31,-1 1-15,0 0-16,-21 0 0,21-21 0,0 20 16,0-20-16,1 21 0,-1-21 0,0-1 15,0 22-15,-21-21 0,21-1 16,0 22-16,1 0 0,-1-21 16,0 21-16,-21-1 0,21 22 15,0 0-15,-21 22 16,0-1-16,21 0 0,-21 0 15,22 0-15,-1 22 0,-21-22 0,0 0 16,0 21-16,21-21 0,-21 1 0,21 20 16,-21-21-16,0 0 0,0 0 15,0 1-15,21-1 0,-21 0 16</inkml:trace>
  <inkml:trace contextRef="#ctx0" brushRef="#br0" timeOffset="91554.27">4805 11113 0,'0'42'15,"0"0"-15,0 1 0,0-1 16,0 21-16,0 1 0,0-1 16,0 1-16,0-1 0,0 22 0,0-21 15,0-1-15,0 22 0,0-22 0,0 1 16,0-1-16,0 1 0,0-22 15,0 0-15,0 1 0,0-1 0,0 0 16,0-20-16,0-1 0,0 0 0,0 0 16,0-42 15,0 0-31,0 0 0,0-1 16,0-20-16</inkml:trace>
  <inkml:trace contextRef="#ctx0" brushRef="#br0" timeOffset="91959.17">4805 11240 0,'0'0'0,"0"-22"0,-21 44 16,-1-1 0,1 0-16,0 0 0,-21 21 15,21 1-15,-1-1 0,-20 0 0,21-20 16,-21 20-16,20 0 0,1-21 0,0 22 15,0-22-15,0 0 0,21 0 16,0 0-16,21-42 31,0 21-31,0-21 16,-21 0-16,43 0 0,-22 0 0,0-22 16,0 22-16,0-21 0,0-1 0,1 22 15,-1-21-15,0 0 16,0-1-16,0 22 0,0 0 0,-21 0 15,22 21-15,-1 0 0,0 21 16,-21 0-16,0 0 0,21 22 0,0-1 16,-21 0-16,21 1 0,-21-1 0,22 0 15,-1 1-15,-21-22 0,0 21 0,21 0 16,0-20-16,-21-1 0,21 0 16,0 0-16,1 0 0,-22 0 0,21 1 15,0-1-15,0 0 0,-21 0 16</inkml:trace>
  <inkml:trace contextRef="#ctx0" brushRef="#br0" timeOffset="92575.51">4572 14266 0,'0'0'0,"0"-21"0,0 42 32,0 22-32,0-1 0,0 0 15,0 22-15,0-1 0,0 1 0,0-1 16,0 22-16,0-21 0,0-1 15,0 1-15,0-1 0,0 1 0,0-1 16,0 1-16,0-22 0,0 21 0,0-20 16,0-1-16,0-21 15,0 22-15,0-22 0,0 0 0,0 0 16,0-42 0,0 0-1,0 0-15,0-22 0</inkml:trace>
  <inkml:trace contextRef="#ctx0" brushRef="#br0" timeOffset="92984.27">4466 14415 0,'0'-22'0,"0"44"0,0-65 16,0 22-16,-21 21 0,21 21 16,-21-21-16,21 43 0,0-22 15,-21 21-15,21 22 0,-22-22 16,1 0-16,0 1 0,0-1 0,0 21 15,21-20-15,-21-22 0,-1 21 0,1 1 16,21-22-16,0 0 0,-21 0 16,21 0-16,0 0 0,-21 1 0,21-44 31,0 1-15,0 0-16,0-21 0,21 21 0,-21-22 15,21 1-15,-21 0 0,21-1 16,1 1-16,-22 0 0,21-1 15,0 1-15,0 21 0,0 0 0,22-1 16,-22 22-16,0 0 0,21 22 16,-21-1-16,22 0 0,-22 0 0,21 21 15,-21-20-15,22 20 0,-22-21 0,21 21 16,-21-20-16,1-1 0,-1 21 16,0-21-16,0-21 0,0 21 0,0 1 15,1-22-15,-1 0 0,0 0 16,0 0-1,0-22-15</inkml:trace>
  <inkml:trace contextRef="#ctx0" brushRef="#br0" timeOffset="95259.09">26733 9208 0,'-21'-22'0,"0"22"15,21 22 1,0-1-16,0 0 16,0 21-16,0-21 0,0 22 0,0 20 15,0 1-15,0-1 0,0 1 16,0-1-16,21 22 0,-21 0 0,21-22 15,-21 22-15,0-1 0,0 1 0,0 0 16,0 21-16,0-22 0,0 1 0,0 0 16,0-1-16,-21-20 0,0-1 15,21 1-15,-21-1 0,21 1 16,-21-22-16,21 0 0,0 1 0,0-22 16,0 0-16,0 0 0,0 0 0,0-42 15,0 0 1,0 0-16,0 0 0,0 0 15,21-22-15,0 1 0,-21 0 0,21-22 16,0 22-16,-21-22 0,0-20 0,22 20 16,-22-21-16</inkml:trace>
  <inkml:trace contextRef="#ctx0" brushRef="#br0" timeOffset="95974.63">26903 9313 0,'0'0'0,"0"-21"0,0 0 0,-21 0 16,-1 21-16,44 0 47,-1 0-47,0 0 0,21 0 0,1-21 16,-1 21-16,21 0 0,1 0 0,-1 0 15,1 0-15,21 0 0,-1 0 16,1 0-16,21 0 0,21 0 0,-21 0 15,21 0-15,0 0 0,-22 0 0,22 0 16,0 0-16,0 0 0,0 0 16,-21 0-16,0 0 0,0 0 0,-21 0 15,-22 0-15,1 21 0,-22-21 16,0 0-16,1 21 0,-22-21 16,0 0-16,-21 21 0,0 0 0,0 1 15,0-1-15,0 0 16,0 0-16,0 0 0,0 22 15,-21-22-15,21 21 0,0 0 0,-21 1 16,-1 20-16,22-20 0,0-1 0,0 21 16,-21-20-16,21-1 0,0 22 0,0-22 15,0 21-15,0-20 0,0 20 16,0-20-16,0 20 0,0 1 0,0-1 16,0-21-16,0 22 0,21-1 15,-21-20-15,0 20 0,0-20 0,0-1 16,0 0-16,0 1 0,0-1 15,0-21-15,0 21 0,0-20 0,0-1 16,0 0-16,0 0 0,0 0 0,0 0 16,0 1-16,-21-1 0,0 0 15,0 0-15,0-21 0,0 21 16,-22-21-16,1 21 0,21-21 0,-43 22 16,22-22-16,-22 21 0,-20-21 0,-1 0 15,0 0-15,-232 21 16,190-21-16,0 0 15,-21 0-15,21 21 0,21-21 0,-21 0 16,42 0-16,-21 0 0,22 0 0,20 0 16,-20 0-16,41 0 0,-20 0 0,20 0 15,1-21-15,21 21 0,0-21 0,-22 21 16,43-21-16,0-1 16,0 1-16,0 0 0,22 0 15,-1 0-15,0-22 0,0 22 16,0 0-16,22-21 0,-22 21 0,21-22 15</inkml:trace>
  <inkml:trace contextRef="#ctx0" brushRef="#br0" timeOffset="96331.47">28130 10033 0,'0'0'0,"0"-63"16,0 41-16,-21 1 16,0 0-16,0 21 0,0-21 0,0 21 15,-22 0-15,22 0 0,-21 0 16,21 21-16,-22 0 0,1 0 16,21 1-16,-22 20 0,22-21 0,0 21 15,0 22-15,0-22 0,21 1 0,0-1 16,0 21-16,0-20 0,0-1 15,0 0-15,21 1 0,0-22 0,0 0 16,22 21-16,-22-20 0,21-22 0,-21 21 16,22-21-16,-1 21 0,0-21 0,1 0 15,-1 0-15,0-21 0,1 0 16,-1 21-16,0-43 0,-21 22 0,22 0 16,-1-21-16,-21 20 0,0-20 0,22 0 15,-22 21-15,0-22 0,0 1 0</inkml:trace>
  <inkml:trace contextRef="#ctx0" brushRef="#br0" timeOffset="98224.66">26755 10245 0,'0'0'0,"0"21"0,0 0 31,-22-21 16,1 0-47,0 21 16,0-21-16,0 0 15,21 21-15,-21-21 0,-1 0 16,1 0-16,0 0 16,0 0-16,21 22 15,-21-22-15,0 0 0,-1 0 16,1 0-16,0 0 0,0 0 16,0 0-16,0 0 0,-1 0 15,1 0-15,-21 0 0,21 0 16,0-22-16,-1 22 0,-20-21 0,21 21 15,-21-21-15,20 0 0,-20 21 0,0-21 16,21 21-16,-22-21 0,1-1 0,21 1 16,-22 0-16,1 21 0,0-21 15,-1 0-15,22 0 0,-21-1 0,0 1 16,20-21-16,-20 21 0,0 0 16,21-1-16,-1 1 0,-20 0 0,21-21 15,0 21-15,0-1 0,-1 1 0,1-21 16,0 21-16,0-22 0,0 22 0,-22 0 15,22-21-15,0 21 0,0-22 16,-21 22-16,20-21 0,-20 21 0,21-1 16,-21-20-16,20 21 0,-20-21 0,21 20 15,-21 1-15,20-21 0,-20 0 16,21 20-16,-21-20 0,20 0 0,1-1 16,-21 1-16,21 0 0,0-1 15,-22 1-15,22 0 0,0-1 0,0 1 16,0 0-16,-1 21 0,22-22 0,0 1 15,-21 0-15,21 20 0,0-20 0,0 0 16,0-1-16,0 22 0,0-21 16,0 0-16,0-1 0,0 1 0,21 0 15,1-22-15,-22 22 0,21-1 16,0 1-16,0 0 0,0-1 0,0 1 16,1 0-16,-1-1 0,21 1 15,-21 21-15,0-21 0,1 20 0,-1-20 16,0 21-16,21-21 0,-21 20 0,1 1 15,-1-21-15,0 21 0,0 0 16,0-22-16,22 22 0,-22-21 0,0 21 16,21-22-16,-21 1 0,22 21 15,-1-22-15,-21 22 0,22 0 0,-22-21 16,21 21-16,0-1 0,1 1 16,-22 21-16,21-21 0,1 0 0,-1 0 0,0 21 15,1-21-15,-22 21 0,21 0 16,0-22-16,-20 22 0,20-21 15,-21 21-15,0 0 0,0 0 0,1 0 16,-1 0-16,21 0 0,-21 0 0,0 0 16,1 0-16,-1 0 15,0 0-15,-21-21 0,0 0 47,-21 21-47,0 0 16,-1 0-16,1-21 15,0 21-15,0-21 0,0 21 16,0 0-16,-1-22 0,1 22 16,0 0-16,-21-21 0,21 21 15,-22-21-15,22 21 0,0 0 0,-21 0 16,20 0-16,1 0 0,0 0 0,0 0 16,0 0-16,42 0 62,0 0-62,0 0 0,0 0 16,1 0-16,-1 0 0,0 0 0,0 0 15,21 0-15,1 0 0,-1 0 16,0 0-16,1 0 0,20 0 16,-20 0-16,-1 0 0,0 0 0,-21 0 15,1 0-15,-1-21 0,0 21 16,-21 21-1,0 0-15,-21 0 16,0 1-16,-22-1 0,22 21 0,0-21 16,0 0-16,-22 22 0,22-22 15,0 0-15,-21 0 0,21 22 0,-1-22 16,1 0-16,0 21 0,0-21 16,0 1-16,0-1 0,-1 0 0,1 0 15,21 0-15,0 0 0,0 1 0,0-1 16,21 0-16,22-21 15</inkml:trace>
  <inkml:trace contextRef="#ctx0" brushRef="#br0" timeOffset="98794.85">27961 7599 0,'0'0'0,"-21"0"15,0 0 1,21 21-16,-21 0 0,21 0 15,0 22-15,0-1 0,0 0 16,0 1-16,0 20 0,0-20 0,0 20 16,0 1-16,0 20 0,0-20 0,0-1 15,0 1-15,0-1 0,0 1 16,0-1-16,0 1 0,0-1 16,0 1-16,0-1 0,0 1 0,0-22 0,0 0 15,0 1-15,0-1 0,0-21 16,0 0-16,0 1 0,0-1 15,0 0-15,0-42 16,0 0 0,0-1-16,0-20 15,0 21-15,0-21 0,0-1 0,0 1 16,0-22-16,0 22 0</inkml:trace>
  <inkml:trace contextRef="#ctx0" brushRef="#br0" timeOffset="99303.56">27876 7641 0,'0'-21'0,"0"42"0,0-63 16,-21 42-16,0 0 16,0 0-16,0 0 15,0 21-15,-1-21 0,1 21 0,0 0 16,-21 22-16,21-22 0,-1 0 0,1 21 15,-21-20-15,21 20 0,0 0 16,-1-21-16,1 22 0,0-1 16,0-21-16,0 0 0,21 1 0,-21-1 15,21 0-15,0-42 32,0 0-17,21-22-15,0 22 0,-21-21 0,21 21 16,0-22-16,0 22 0,1-21 15,-22-1-15,21 22 0,0-21 0,0 21 16,0-22-16,0 22 0,1 21 0,-1-21 16,0 0-16,0 21 0,0 0 15,22 0-15,-22 0 0,21 21 0,-21 0 16,22 0-16,-22 1 0,21 20 16,-21-21-16,22 0 0,-22 0 0,21 22 15,-21-22-15,0 0 0,1 0 16,-1 22-16,0-22 0,0 0 0,-21 0 15,0 0-15,21-21 0,-21 21 16,0 1-16,-21-22 31,21 21-15</inkml:trace>
  <inkml:trace contextRef="#ctx0" brushRef="#br0" timeOffset="99394.5">28257 8128 0,'0'0'0,"22"0"0,-1 21 16,-42-21 31,-1 0-47,1 0 0,0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49:26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1439 0,'0'22'16,"0"-1"0,0 0-1,21-21 32,1 0-47,-1 0 16,0 0-1,-21-21-15,21 21 0</inkml:trace>
  <inkml:trace contextRef="#ctx0" brushRef="#br0" timeOffset="2799.32">3810 656 0,'0'-21'16,"0"0"0,0 0-1,0 0-15,0-1 16,0 1-1,0 0 1,0 0-16,0 0 16,0 0-1,0-1-15,0 1 16,0 42 46,0 1-46,-21-22-16,21 21 0,0 0 16,0 0-16,-21 0 15,21 0-15,0 1 0,-22 20 0,22-21 16,0 0-16,0 22 0,0-1 16,0 0-16,0 1 0,0-1 0,0 0 15,0 22-15,0-22 0,0 22 16,0-22-16,0 0 0,0 22 0,0-22 15,0 0-15,0 22 0,0-22 16,-21 22-16,21-22 0,0 22 0,-21-1 16,21-21-16,0 22 0,-21-22 15,21 1-15,0 20 0,0-21 0,0-20 16,-21 20-16,21 0 0,0-21 16,0 1-16,-21-1 0,21 0 0,0 0 15,0 0-15,0-42 47,0 0-47,0 0 0,0 0 16,0-1-16,0-20 0,21 0 15,0-1-15,0-20 0</inkml:trace>
  <inkml:trace contextRef="#ctx0" brushRef="#br0" timeOffset="3271.05">3641 720 0,'-22'-21'0,"44"42"0,-65-42 16,43-1-16,-21 22 0,0-21 15,21 0-15,-21 21 0,21-21 16,-21 0-16,21 0 16,0-1-16,0 1 0,21 21 0,0-21 15,0 0-15,0 0 0,22 0 0,-22-1 16,21 22-16,0-21 0,1 21 16,-1 0-16,0 0 0,1 0 15,-1 0-15,0 0 0,1 21 16,-1 1-16,0-1 0,1 0 0,-22 21 15,21-21-15,-21 22 0,1-1 0,-22 22 16,0-22-16,0 21 0,-22 1 16,1-1-16,-21-20 0,0 20 0,-1-20 15,1 20-15,0-21 0,-1 1 0,1-1 16,0-21-16,-1 22 0,1-22 16,21 0-16,0-21 0,-1 21 0,1 0 15,0-21-15,42 0 31,0 0-31,1 0 16,-1 0-16,21-21 16</inkml:trace>
  <inkml:trace contextRef="#ctx0" brushRef="#br0" timeOffset="3961.17">4424 1588 0,'0'-22'0,"0"44"0,0-65 0,21 43 0,-21-21 16,0 0-16,0 0 15,0 0 1,-21 21 15,21 21-31,-21 0 0,-1 0 16,22 0-16,-21 0 0,21 22 15,-21-22-15,0 21 0,0-21 16,21 22-16,0-1 0,-21-21 0,21 22 16,-22-1-16,22-21 0,0 21 15,-21-20-15,21-1 0,0 21 0,0-21 16,0 0-16,21 1 0,1-22 16,-1 0-16,0 0 0,0 0 15,21 0-15,-20 0 0,-1 0 0,0 0 16,21 0-16,-21-22 0,1 1 0,-1 0 15,21 0-15,-21 0 0,0 0 0,1-22 16,-22 22-16,21-21 0,-21-1 16,21 22-16,-21-21 0,0 0 15,0-1-15,0 22 0,0 0 0,0-21 16,-21 20-16,0 1 0,-1 21 16,1-21-16,0 21 0,0 0 15,0 0-15,0 0 0,-22 0 0,22 0 16,0 0-16,0 0 0,0 21 15,-1-21-15,1 21 0,0-21 0,21 22 16,-21-1-16,0-21 16,21 21-16,0 0 0,0 0 15,21 0 1,0-21 0,0 0-16,0 0 0,1 0 0,-1 0 15</inkml:trace>
  <inkml:trace contextRef="#ctx0" brushRef="#br0" timeOffset="5228.43">5165 1990 0,'0'0'0,"0"21"16,-22-21-16,1 0 0,0 0 15,21-21 17,0 0-32,0-1 15,21 1-15,0 0 0,1 0 16,-1 0-16,0-22 0,0 22 0,0-21 16,0 0-16,1-1 0,-1 1 0,0-22 15,0 22-15,0-21 0,0-1 16,1 22-16,-1-22 0,0 1 0,0-1 15,0 1-15,-21-1 0,0 1 0,0 20 16,0-20-16,0 21 16,0-1-16,0 22 0,0-21 0,0 21 15,-21-1-15,0 1 0,21 0 0,-21 0 16,0 0-16,-1 21 0,1 0 16,0 0-16,0 0 15,0 0-15,0 21 16,21 21-16,-22-21 0,22 22 0,0-1 15,-21 22-15,21-22 0,-21 21 0,21 1 16,-21-1-16,21 1 0,0-1 16,0-20-16,0 20 0,0 1 0,0-1 15,0-20-15,0 20 0,0 1 0,0-22 16,0 21-16,0-20 16,0 20-16,0-20 0,0-22 0,0 21 15,0 0-15,0-20 0,21-1 0,0 0 16,0 0-16,1 0 15,-1-21-15,0 0 0,0 0 0,0 0 16,0 0-16,1 0 0,20-21 0,-21 21 16,0-21-16,22 0 0,-22 0 15,0-1-15,21 1 0,-21-21 0,1 21 16,20-22-16,-21 22 0,0-21 16,-21 0-16,21 20 0,1-20 0,-22 21 15,21 0-15,-21 0 0,0-1 0,0 1 16,0 0-16,21 21 15,-21 21 17,0 0-17,0 1-15,0-1 0,-21 0 0,21 0 16,-21 0-16,21 22 0,0-22 16,0 0-16,0 0 0,0 0 0,0 0 15,0 1-15,0-1 0,0 0 0,0 0 16,0 0-16,21 0 15,0-21-15,0 0 0,0 0 16,0 0-16,1 0 0,-1 0 0,0 0 16,0-21-16,0 0 0,0 21 15,1-21-15,-1 0 0,0 0 16,-21-1-16,21 1 0,0 0 0,0-21 16,-21 21-16,0-1 0,22 1 0,-1 0 15,-21 0-15,0 0 0,0 0 16,0-1-16,0 1 0,0 0 15,0 42 32,0 0-47,0 1 0,0-1 0,0 21 16,0-21-16,0 22 0,0-1 0,0-21 16,0 21-16,0 1 15,0 20-15,0-20 0,0-1 0,0 0 16,-21 22-16,21-22 0,0 22 0,0-22 15,0 21-15,0 1 0,0-22 0,0 22 16,-22-1-16,22 1 0,0-1 16,-21-20-16,21 20 0,0-21 0,0 1 15,0-1-15,0 0 0,-21 1 0,21-22 16,-21 21-16,0-21 0,0 1 0,-1-1 16,1 0-16,0-21 0,-21 21 15,-1-21-15,22 0 0,-21 0 16,-22 0-16,22 0 0,0 0 0,-22-21 0,22 21 15,-22-21-15,22 0 0,-21 21 16,20-22-16,1 1 0,0 0 0,-1 21 16,1-21-16,0 0 0,20 0 15,1 21-15,0-22 0,21 1 0,0 0 16,0 0-16,0 0 0,0 0 16,21-1-16,0 1 0,1 0 15,20 0-15,-21-21 0,21-1 0,1 22 16</inkml:trace>
  <inkml:trace contextRef="#ctx0" brushRef="#br0" timeOffset="6095.46">6413 1588 0,'0'0'0,"0"-22"0,0 1 16,0 0 0,-21 21-16,21 21 15,0 0 1,0 1-16,-21-1 0,21 0 0,0 0 15,0 21-15,0-20 0,0 20 16,0 0-16,0-21 0,0 22 0,0-22 16,0 0-16,-21 21 0,21-20 0,0-1 15,0 0-15,0 0 16,-21-21 15,21-21-15,0 0-16,0 0 15,0-1-15,0-20 0,0 21 0,0 0 16,0-22-16,0 1 0,0 21 0,0-21 16,0 20-16,21-20 0,0 21 15,0-21-15,0 20 0,1 1 0,-1 21 16,0-21-16,0 21 0,21-21 0,-20 21 16,20 0-16,-21 0 0,21 21 15,-20 0-15,-1 0 0,21-21 0,-21 43 16,0-22-16,1 0 0,-22 0 0,0 22 15,21-22-15,-21 0 0,0 0 16,0 0-16,0 0 0,0 1 0,0-1 16,0 0-16,0 0 15,-21-21-15,-1 0 32,22-21-32,0 0 15,0 0-15,0-1 0,0 1 16,0 0-16,0-21 0,0 21 15,0-1-15,22-20 0,-1 21 0,0 0 16,0 0-16,0-1 0,0 1 16,1 0-16,-1 0 0,0 21 0,0 0 15,0 0-15,0 0 0,1 0 0,-1 0 16,0 21-16,0 0 0,-21 0 0,0 1 16,21-1-16,-21 21 0,0-21 15,0 0-15,0 1 0,0 20 16,0-21-16,0 0 0,0 0 0,-21 1 15,21-1-15,-21 0 0,21 0 0,0 0 16,-21-21-16,21 21 16,21-42 15,0 21-15,-21-21-16,21 0 0,0 0 15,1 0-15</inkml:trace>
  <inkml:trace contextRef="#ctx0" brushRef="#br0" timeOffset="6559.11">7514 1503 0,'0'0'0,"0"-21"0,0 0 16,0-1 0,-21 22-1,0 0-15,0 0 16,-1 22-16,1-1 0,21 0 15,-21 0-15,21 0 0,0 22 16,-21-22-16,21 21 0,-21-21 0,21 0 16,0 22-16,-21-22 0,21 0 15,0 0-15,0 0 0,0 1 0,0-1 16,0 0-16,21-21 16,0 0-16,0 0 0,0 0 0,0 0 15,1 0-15,-1 0 0,0-21 0,21 21 16,-21-21-16,1-1 0,-1 1 15,0 0-15,0 0 0,0-21 0,-21 20 16,21-20-16,-21 21 0,0-21 0,0 20 16,0 1-16,0 0 0,-21-21 0,0 42 15,0-21-15,0-1 16,0 22-16,-1 0 0,1 0 16,0 0-16,0 0 0,0 0 15,21 22-15,-21-22 0,21 21 16,-22-21-16,22 21 0,-21 0 15,21 0-15,0 0 16,21-21 0,1 0-1,-1 0-15,0 0 0,0 0 16,0 22-16</inkml:trace>
  <inkml:trace contextRef="#ctx0" brushRef="#br0" timeOffset="7034.93">7832 1842 0,'0'0'0,"21"0"31,0-22-31,-21 1 16,21 21-16,0-21 0,0 0 15,-21 0-15,22 0 0,-1-22 0,0 22 16,0-21-16,0 21 0,0-1 0,1 1 15,-22 0-15,0-21 0,21 42 0,-21-21 16,0-1-16,0 1 16,-21 21-1,-1 0-15,1 0 0,0 0 16,0 21-16,0 1 0,21-1 16,0 0-16,0 0 15,0 0-15,0 0 0,0 1 16,21-1-16,0 0 0,0-21 0,-21 21 15,0 0-15,21 0 0,-21 1 16,22-22-16,-22 21 0,0 0 0,0 0 16,0 0-16,0 0 0,0 1 15,0-1 1,21-21 0,0 0-1,0 0 16,-21-21-15,21 21-16,-21-22 16,0 1-16,21 21 0,1-21 0</inkml:trace>
  <inkml:trace contextRef="#ctx0" brushRef="#br0" timeOffset="7503.66">8572 1482 0,'0'-21'0,"0"42"0,0-64 16,0 22-16,0 0 0,0 0 16,0 0-1,0 42 16,-21 0-31,21 21 16,0-20-16,0-1 0,-21 21 0,21 0 16,-21 1-16,21-1 0,-21 0 15,0 22-15,-1-1 0,22 1 0,-21-1 16,0-20-16,0 20 0,21 1 16,-21-1-16,21 1 0,-21 20 0,21-20 15,-22 21-15,22-1 0,0-20 0,0 20 16,0 1-16,0 0 0,0-1 0,0 1 15,0 0-15,0-22 0,0 22 0,0-22 16,0 1-16,0-22 0,0 22 16,0-43-16,0 21 0,0-21 0,22 1 15,-1-22 1,-21-22 0,0 1-16,0 0 0,21 0 15,-21 0-15,21 0 0,-21-22 16,0 1-16,0 21 0,21-22 0,-21 1 15,21-21-15,-21 20 0,0 1 0</inkml:trace>
  <inkml:trace contextRef="#ctx0" brushRef="#br0" timeOffset="7800.15">8424 1799 0,'0'0'0,"0"-42"0,0-43 15,0 64-15,0 0 0,21 0 16,1 0-16,-1-1 0,0 22 16,21-21-16,1 21 0,-1 0 0,-21 0 15,21 0-15,1 0 0,-1 0 0,-21 21 16,22 1-16,-22-1 0,0 0 16,0 0-16,-21 0 0,0 0 0,0 22 15,0-22-15,0 0 0,-21 0 0,0 0 16,-22 1-16,22-1 0,-21 0 0,21 0 15,-22 0-15,1 0 0,21-21 16,0 22-16,-22-22 0,22 0 16,21 21-16,-21-21 0,21-21 15</inkml:trace>
  <inkml:trace contextRef="#ctx0" brushRef="#br0" timeOffset="8612.2">9334 1080 0,'0'-43'16,"0"86"-16,0-128 0,0 21 0,0 22 0,0 0 15,0-1-15,0 22 0,0-21 0,0 0 16,0 20-16,0-20 0,0 21 16,0 0-16,0 0 0,0 42 31,-21 0-31,21 0 16,-21 21-16,21 1 0,0-1 0,0 22 15,0-1-15,0 1 0,-21-1 0,21 22 16,0-22-16,-21 1 0,21-1 15,0 22-15,0-22 0,0 1 0,-21-22 16,21 22-16,0-22 0,-22 0 0,22 1 16,0-1-16,0 0 15,0-20-15,-21-1 0,21 0 0,0 0 16,-21-21-16,21-21 31,0 0-31,0 0 0,0-1 16,0-20-16,0 21 0,0-21 0,0-1 15,21 1-15,0 0 0,1-1 0,-1 22 16,0-21-16,0 21 16,0-1-16,0 1 0,1 0 0,-1 0 0,0 21 15,0 0-15,0 0 0,0 0 16,1 0-16,-1 21 16,0 0-16,-21 0 0,0 1 0,21-1 15,-21 21-15,0-21 0,0 22 0,0-22 16,0 21-16,0-21 0,0 22 15,0-22-15,0 0 0,0 0 0,0 0 16,0 0-16,-21 1 0,21-1 16,0 0-16,0-42 47,0 0-32,21-1-15,0 1 16,0 0-16,1 0 0</inkml:trace>
  <inkml:trace contextRef="#ctx0" brushRef="#br0" timeOffset="8851.5">9821 1439 0,'21'-21'0,"-42"42"0,42-63 16,-21 63 15,0 0-31,0 1 0,0-1 16,0 0-16,0 21 0,0-21 0,0 1 15,-21 20-15,21-21 0,0 21 0,-21-20 16,21-1-16,0 0 16,0 21-16,0-21 0,0 1 15,0-1-15,-21-21 0,21-21 47,0-1-47,0 1 0,0 0 16</inkml:trace>
  <inkml:trace contextRef="#ctx0" brushRef="#br0" timeOffset="9187.31">9906 1228 0,'0'0'0,"0"-21"0,0-1 16,-21 22-16,0 0 16,-1 0-16,1 0 0,21 22 15,0-1 1,21-21-1,1 0-15,-1 0 16,0 0-16,0 0 0,0 0 0,0 0 16,-21-21-16,22-1 0,-1 1 15,-21 0-15,0 0 16,0 0-16,-21 0 16,-1 21-16,1 0 15,0 0-15,0 0 0,0 0 16,0 21-16,-1 0 0,1-21 0,21 21 15,0 0-15,-21 0 16,21 1-16,0-1 16,0 0-16,0 0 0,21 0 15,-21 0-15,21-21 0,1 22 16,-1-22-16,0 21 0</inkml:trace>
  <inkml:trace contextRef="#ctx0" brushRef="#br0" timeOffset="9664.04">10308 1482 0,'0'0'0,"21"0"0,0 0 0,1 0 0,-22-21 15,21 21-15,-21-22 0,21 1 16,-21 0-16,21 0 16,-21 0-1,-21 21-15,0 0 16,0 0-16,-1 0 15,-20 21-15,21-21 0,0 21 0,0 0 16,-1-21-16,1 21 0,0 1 16,0-22-16,0 21 0,21 0 0,0 0 15,0 0-15,0 0 16,21 1-16,0-1 16,0-21-16,0 21 0,1-21 0,-1 21 15,0 0-15,0 0 0,0-21 16,0 22-16,1-1 0,-1 0 0,-21 0 15,0 0-15,0 0 16,0 1-16,0-1 16,-21 0-16,-1-21 0,-20 0 0,21 0 15,0 0-15,-22 0 0,1 0 0,21 0 16,-21 0-16,20 0 0,1 0 0,-21 0 16,21 0-16,0 0 0,-1 0 15,22-21-15,-21 21 16,21-21-16,21-1 15,1 22 1,-1-21-16,0 21 0,0 0 16,0-21-16,0 21 0,1 0 0,-1 0 15</inkml:trace>
  <inkml:trace contextRef="#ctx0" brushRef="#br0" timeOffset="10551.45">10731 1503 0,'0'0'0,"0"-21"16,0 0-16,0-1 15,0 44 16,0-1-31,0 0 16,0 0-16,0 0 0,0 0 0,0 1 16,0 20-16,0-21 0,0 21 0,0-20 15,0 20-15,0-21 0,0 0 16,0 22-16,0-22 0,0 0 16,0 0-16,0 0 0,-21-21 0,21 21 15,0 1-15,-21-22 31,0-22-15,21 1-16,0 0 0,0-21 16,0 21-16,0-1 0,0-20 15,0 21-15,0-21 0,21 20 0,0-20 16,-21 0-16,21 21 0,1-1 0,-1-20 16,0 21-16,0 0 0,0 0 0,0-1 15,1 22-15,-1-21 16,0 21-16,0 0 0,0 0 0,0 0 15,1 21-15,-1-21 0,0 22 16,-21-1-16,21 0 0,-21 0 0,21 0 16,0 22-16,-21-22 0,0 0 15,0 21-15,0-21 0,22 22 0,-22-22 16,0 0-16,0 21 0,0-20 0,0-1 16,0 0-16,0 0 0,0 0 15,0 0-15,0 1 0,-22-22 16,22 21-16,-21-21 15,0 0 1,21-21-16,0-1 16,0 1-16,0 0 15,0 0-15,0-21 0,0 20 0,0 1 16,0-21-16,0 0 0,21 20 0,0-20 16,1 21-16,-1-21 0,0 20 15,0-20-15,0 21 0,0 0 0,1 0 16,20-1-16,-21 1 0,0 21 0,0 0 15,22-21-15,-22 21 0,0 0 0,0 0 16,22 0-16,-22 21 0,0-21 16,0 21-16,0 1 0,0-1 0,1 0 15,-1 21-15,-21-21 0,0 22 0,0-22 16,0 21-16,0 1 0,0-22 16,0 21-16,0 0 0,0-20 15,-21-1-15,21 21 0,-22-21 0,22 0 16,-21 1-16,21-1 0,0 0 15,-21-21 1,0 0 0,0 0-16,0 0 15,-1 0-15,1-21 0,0 0 0</inkml:trace>
  <inkml:trace contextRef="#ctx0" brushRef="#br0" timeOffset="11539.88">5038 2434 0,'0'-21'0,"-22"21"0,1 0 16,0 0-1,0 0 1,42 0 62,0 0-78,0 0 0,22 0 16,-22 0-16,21 0 0,-21 0 0,22 0 15,20 0-15,-20 0 0,20 0 0,1 0 16,-1 0-16,22 0 16,-1-21-16,1 21 0,0 0 0,-1-21 15,1 0-15,21 21 0,0 0 0,0-22 16,21 22-16,0 0 0,0-21 16,0 21-16,0 0 0,21 0 0,-21-21 15,21 21-15,0-21 0,21 21 0,-20 0 16,-1 0-16,21 0 0,-21 0 0,22 0 15,-1 0-15,0 0 0,-21 0 16,1 0-16,20 0 0,-21 0 0,0 0 16,0 0-16,1 0 0,-22 0 0,-22 0 15,22 0-15,-42 0 0,0 0 16,-1 0-16,-20-21 0,-1 21 16,-20 0-16,-1 0 0,-21 0 0,0 0 15,1 0-15,-22-21 31,-22 21-15,1 0 0,0 0-16,-21 0 0,21 0 0,-22 0 15</inkml:trace>
  <inkml:trace contextRef="#ctx0" brushRef="#br0" timeOffset="12271.86">4826 2561 0,'-21'0'15,"42"0"-15,-63 0 0,20 0 0,1 0 16,0 0-16,63 0 78,-20 0-78,-1 0 16,21 0-16,0 0 0,1 0 0,20 0 15,-20 0-15,20 0 0,1 0 0,20 0 16,1 0-16,0 0 0,-1 0 15,22 0-15,0 0 0,0 0 0,0 0 16,21 0-16,-22-21 0,22 21 0,22 0 16,-22 0-16,21 0 0,-21 0 15,21 0-15,-21 0 0,21 0 0,0 0 16,22 0-16,-22 0 0,0 0 0,-21 0 16,21 0-16,0 0 0,0 0 0,1 0 15,-22 0-15,0 0 0,21 0 16,-21 0-16,-21-21 0,21 21 15,-22 0-15,22 0 0,-21 0 0,0-21 16,-21 21-16,21 0 0,-22 0 0,-20 0 16,-1 0-16,-20 0 0,20 0 15,-42-21-15,22 21 0,-22 0 0,0 0 16,0 0 0,-21-22 15,-21 22-16,0 0-15,0 0 16,-1-21-16</inkml:trace>
  <inkml:trace contextRef="#ctx0" brushRef="#br0" timeOffset="12423.77">10350 2477 0,'0'0'0,"0"21"15,-21-21 32,0 0-31,0 0-16,0 0 15,0 0-15</inkml:trace>
  <inkml:trace contextRef="#ctx0" brushRef="#br0" timeOffset="21895.25">550 3641 0,'-21'0'16,"21"21"46,0 0-46,0 0 0,21-21 30,0 0-30,-21-21-16,22 21 0,-22-21 16,0 0-16,0 0 15,0-1-15,0 1 0,0 0 16,0 0 0,-22 21-16,1 0 0,0 21 31,0 0-31,21 0 0,0 1 15,0-1-15,0 0 0,-21 0 0,21 0 16,0 0-16,0 1 16,0-1-16,21-21 31,0 0-15,0 0-16,-21-21 15,0-1-15,0 1 16,0 0-16,0 0 15,0 0-15,0 0 16,-21 21 0,0 0-1,21 21-15,0 0 16,0 0-16,-21 0 0,21 0 0,0 1 16,0-1-16,0 0 0,0 21 15,0-21-15,0 1 0,0-1 16,0 0-16,21-21 0,-21 21 15,21-21-15,0 0 0,0 0 16,1 0-16,-1 0 0</inkml:trace>
  <inkml:trace contextRef="#ctx0" brushRef="#br0" timeOffset="22331">847 3641 0,'21'0'94,"0"0"-63,-21-21-15,0-1 0,0 44 30,-21-1-30,21 0-16,0 0 16,0 0-16,0 0 15,0 1 1,21-22 0,0 0-16</inkml:trace>
  <inkml:trace contextRef="#ctx0" brushRef="#br0" timeOffset="23263.79">2752 3514 0,'0'0'0,"21"-21"0,0-22 0,-21 1 16,0 0-16,21-1 0,-21 22 0,0-21 15,0 21-15,0-1 0,0 1 16,0 0-16,0 0 0,0 0 16,-21 42-1,21 21 1,0-21-16,-21 22 0,0-1 0,-1 22 16,1-22-16,21 21 0,-21 1 15,-21 21-15,21-22 0,-1 1 0,1 20 16,-21-20-16,21 20 0,-22-20 15,22 21-15,0-22 0,0 1 0,0-1 16,0-21-16,-1 1 0,1-1 16,0 0-16,21-20 0,0-1 15,0 0-15,0 0 0,0-42 32,0 0-32,21 0 15,-21-1-15,21-20 0,1 0 0,-1-1 16,0-20-16,0-1 0,21 1 15,-20-1-15,-1-20 0,21 20 0,-21-20 16,22 20-16,-22 1 0,0-22 16,0 21-16,0 1 0,0-1 0,-21 1 15,0 21-15,22-1 0,-22 1 0,21 0 16,-21 20-16,0 1 0,0 0 16,21 42-1,-21 0-15,21 22 0,-21-1 16,0 22-16,21-1 0,-21 1 15,21-1-15,-21 1 0,0 20 0,0 1 16,0-22-16,0 22 0,0-21 16,0 20-16,0-20 0,0-1 0,0-20 15,0 20-15,0-21 0,0-20 0,0 20 16,0-21-16,0 0 0,0 0 16,0 1-16,-21-22 31,0-22-16,21 1-15,-21 0 0,0-21 16,0 21-16,-22-1 0</inkml:trace>
  <inkml:trace contextRef="#ctx0" brushRef="#br0" timeOffset="23831.46">2222 4276 0,'0'0'0,"0"21"16,22-21-16,-1 0 15,0 0-15,0 0 0,21-21 16,1 21-16,-1-21 0,0-1 0,22 1 16,-22 0-16,1 0 0,20 0 15,-21 0-15,1-1 0,-1 1 0,0 0 16,1 0-16,-1 0 0,-21 0 16,22 21-16,-22-22 0,0 22 15,0 0-15,0 22 16,-21-1-16,0 0 15,0 21-15,0-21 0,0 1 16,0 20-16,0-21 0,0 21 0,0-20 16,0 20-16,0-21 0,0 0 0,0 0 15,0 1-15,0-1 0,0 0 16,0 0-16,0 0 16,0-42 15,0 0-31,0 0 15,0 0-15,0-1 0,0 1 16,0-21-16,21 21 0,-21-22 16,22 1-16,-1 21 0,-21-21 0,21-1 15,21 1-15,-21 21 0,1-22 16,20 22-16,-21 0 0,21 0 0,-20 21 16,20 0-16,-21 0 0,21 0 0,-20 0 15,-1 21-15,0 21 0,0-20 16,-21-1-16,0 21 0,0-21 0,0 22 15,0-22-15,0 21 0,0 0 0,0-20 16,0-1-16,0 0 0,0 0 16,0 0-16,0 0 0,-21 1 0,21-1 15,-21-21 1</inkml:trace>
  <inkml:trace contextRef="#ctx0" brushRef="#br0" timeOffset="24556.05">5567 3704 0,'0'0'15,"0"-21"-15,0 0 0,0 0 0,0 0 16,0-1-16,-21 22 16,-1 0-16,1 0 0,0 0 15,0 22-15,0-1 0,0 0 16,-1 0-16,1 21 0,0 1 0,0-1 15,21 0-15,-21 1 0,21 20 0,-21-20 16,21 20-16,0 1 16,-22-22-16,22 0 0,0 22 0,0-43 15,0 21-15,22 1 0,-1-22 0,0 0 16,21 0-16,-21-21 0,22 0 16,-22 0-16,21 0 0,1 0 0,-1 0 15,-21 0-15,21-21 0,1 0 0,-1-22 16,0 22-16,1-21 0,-22 21 0,21-22 15,-21 1-15,1-21 0,-1 20 16,0 1-16,-21-22 0,0 22 0,0 0 16,0-1-16,-21-20 0,0 21 0,-1-1 15,-20 1-15,0 21 16,-1 0-16,1-1 0,0 1 0,-1 21 16,-20 0-16,21 0 0,-1 0 0,1 0 15,0 21-15,-1 1 0,22 20 16,0-21-16,0 21 0,21-20 0,-21 20 15,21 0-15,0 1 0,0-1 0,0 0 16,21-21-16,0 22 0,0-22 16,0 21-16,22-21 0,-22-21 0,21 22 15,22-22-15,-22 0 0,0 0 0,22-22 16</inkml:trace>
  <inkml:trace contextRef="#ctx0" brushRef="#br0" timeOffset="25507.78">6456 3281 0,'0'0'0,"0"-42"0,0 20 0,0 1 15,0 0-15,0 0 0,-43 0 16,22 21-16,0 0 16,0 0-16,21 21 0,0 21 15,0 1-15,-21-1 0,21 0 16,0 22-16,-21-22 0,21 22 0,0-1 15,0 1-15,0-1 0,0 1 0,-22-1 16,22 1-16,-21-1 0,21 1 16,-21-22-16,21 21 0,0-20 15,0-1-15,-21 0 0,21-20 0,0 20 16,-21-21-16,21 0 0,0-42 47,0 0-47,0 0 0,0-22 0,0 22 15,0 0-15,0-21 0,21 21 16,0-22-16,0 1 0,-21 21 0,21 0 16,1-22-16,-1 22 0,0 0 15,0 21-15,21-21 0,-20 21 0,-1 0 0,21 0 16,-21 0-16,0 0 16,22 21-16,-22-21 0,0 21 0,0 21 15,0-20-15,-21-1 0,0 0 0,0 21 16,0-21-16,0 22 0,0-22 0,0 21 15,-42-21-15,21 22 0,0-22 16,-22 0-16,22 0 0,-21 0 0,0 1 16,20-1-16,1-21 0,-21 0 0,21 0 15,0 0-15,-1 0 0,1 0 16,0 0-16,0 0 16,21-21-16,-21 21 0,42 0 46,0 0-30,0 0-16,0 0 0,1 0 16,20 0-16,-21 0 0,21 0 0,-20 0 15,20-22-15,0 22 0,1-21 16,-1 21-16,0-21 0,1 0 0,-1 21 16,0-21-16,-21 0 0,22-1 0,-22 1 15,21 0-15,-21 0 0,1 0 16,-22 0-16,0-1 0,21 1 0,-21 0 15,0 0-15,21 0 0,-21 0 0,0-1 16,0 1-16,-21 21 47,21 21-47,-21 1 0,21 20 0,0-21 16,0 21-16,-22 1 0,1-1 0,21 0 15,-21 22-15,21-22 0,0 22 16,-21-22-16,0 22 0,0-1 0,21 1 15,0 20-15,-22-20 0,1-1 0,21 1 16,0-22-16,0 22 0,0-22 0,0 0 16,0 1-16,-21-1 0,21 0 15,0-21-15,-21 22 0,21-22 0,0 0 16,0 0-16,-21-21 0,21 21 16,-21-21-16,-1-21 15,22 0 1,-21 0-16,21-21 15,0 20-15,0-20 0,0 0 0,0-22 16</inkml:trace>
  <inkml:trace contextRef="#ctx0" brushRef="#br0" timeOffset="25711.67">6943 3662 0,'0'0'0,"-22"0"0,-20-21 16,21 21 0,21 21-1,0 0 1,21 0-16,0-21 16,0 21-16</inkml:trace>
  <inkml:trace contextRef="#ctx0" brushRef="#br0" timeOffset="26080.72">7154 4001 0,'0'0'0,"0"21"16,21-21-1,1 0-15,-1 0 0,-21-21 16,21-1-16,0 22 0,0-21 0,0 21 15,1-21-15,-22 0 0,21 21 0,-21-21 16,21 0-16,-21-1 16,-21 22 15,0 0-31,-1 0 0,1 22 16,0-1-16,0 0 0,0 0 15,21 21-15,-21-20 0,21-1 0,-22 21 16,22-21-16,0 0 0,0 1 0,0 20 15,0-21-15,0 0 16,0 0-16,22-21 0,-1 0 0,-21 22 16,21-22-16,0 0 0,0 0 0,0 0 15,1 0-15,-1 0 0,0-22 0,21 22 16,-21-21-16,22 0 0,-22 21 16,21-21-16,1 0 0</inkml:trace>
  <inkml:trace contextRef="#ctx0" brushRef="#br0" timeOffset="26615.6">7853 3852 0,'0'-21'0,"-21"21"31,-1 0-31,1 0 0,0 0 16,0 0-16,21 21 16,-21 1-16,21-1 0,-21 0 0,21 0 15,-22 21-15,22-20 0,0-1 0,0 21 16,0-21-16,0 22 0,0-22 0,0 0 15,0 0-15,0 0 0,0 0 16,22 1-16,-1-22 0,0 0 0,0 21 16,0-21-16,22 0 0,-22 0 15,0 0-15,21 0 0,-21-21 0,22-1 16,-1 22-16,-21-21 0,22-21 16,-22 21-16,21 0 0,-21-22 0,22 1 15,-22 0-15,0 20 0,0-20 0,21-21 16,-20 20-16,-1 1 0,0 0 15,0-22-15,0 22 0,0-1 0,1 1 16,-1-21-16,-21 20 0,0 22 0,0-21 16,21 21-16,-21-1 0,0 1 15,0 0-15,0 0 0,-21 21 16,0 21 0,-1 0-16,22 22 0,-21-22 15,21 21-15,0 0 0,0 1 16,0 20-16,-21-20 0,21-1 0,0 0 15,-21 1-15,21-1 0,0 0 0,0 1 16,0-1-16,0 0 0,0 1 0,0-22 16,0 21-16,0-21 0,0 0 15,0 1-15,0-1 0,0 0 16,21-21-16,0 0 16,0 0-16,-21-21 15,22 0-15,-22-1 0,0 1 16,21 0-16,-21 0 0,0 0 0</inkml:trace>
  <inkml:trace contextRef="#ctx0" brushRef="#br0" timeOffset="26827.47">8276 3725 0,'21'0'31,"22"0"-31,-22 0 15,0 0-15,0 0 0,21 0 0,-20 0 16,20 0-16,-21 0 0,21 0 0,-20 0 16,-1 0-16,0 0 15,-42 0 17,0-21-32</inkml:trace>
  <inkml:trace contextRef="#ctx0" brushRef="#br0" timeOffset="27691.98">9779 4043 0,'-21'0'0,"21"21"0,0 0 16,0 0-1,0-42 17,21 0-32,0 0 0,0 0 15,0 0-15,1-1 0,20 1 0,-21 0 16,0-21-16,22 21 0,-22-22 15,21 1-15,0 0 0,-20-1 16,20-20-16,0 20 0,-21-20 0,1 21 16,20-1-16,-42 1 0,0 0 0,0 20 15,0 1-15,0 0 0,0 0 16,-21 21-16,-22 0 0,22 0 16,0 21-16,-21 0 0,21-21 0,-1 21 15,1 1-15,0-1 0,21 21 16,0-21-16,0 0 0,0 22 0,21-22 15,0 21-15,1-21 0,-1 22 0,0-1 16,0 0-16,0 1 0,0-22 0,1 21 16,-1 1-16,0-1 0,-21-21 15,0 21-15,0-20 0,0 20 0,0-21 16,0 0-16,-21 0 0,-22 1 16,22-1-16,-21 0 0,0-21 0,-1 0 15,1 0-15,0 0 0,-1 0 16,1 0-16,0-21 0,-1 21 0,22-21 15,0-22-15,0 22 0,0-21 0,21 21 16,0-22-16,0 1 0,0 21 0,0-22 16,0 22-16,0-21 0,0 21 15,21 0-15,0 21 0,0 0 16,0 0-16,0 0 0,1 21 16,-22 0-16,0 0 0,21 21 0,-21-20 15,21 20-15,-21-21 0,0 21 16,0 1-16,0-1 0,0-21 15,0 22-15,0-22 0,21 0 0,0 0 16,-21 0-16,21 0 0,1 1 0,-1-22 16,0 0-16,0 0 0,0 0 15,22 0-15,-22 0 0,21-22 0,-21 1 16,22 0-16,-22 0 0,21-21 0</inkml:trace>
  <inkml:trace contextRef="#ctx0" brushRef="#br0" timeOffset="28203.44">10816 2773 0,'-21'-21'0,"42"42"0,-63-42 16,21 21-16,-1 0 0,-20 0 0,21 21 16,0 0-16,0 21 0,21-20 15,-22 20-15,22 21 0,0-20 0,-21 20 16,21 22-16,0-22 0,0 22 0,0-21 15,0-1-15,0 22 0,0-22 16,0 1-16,0-1 0,0 1 16,0-22-16,0 22 0,0-22 0,0 21 0,-21-20 15,21-1-15,0-21 0,0 22 0,-21-22 16,21 0-16,0 0 16,-21-21-16,21-21 15,0 0 1,0 0-16,0-1 0,0 1 0,0-21 15,0 0-15,0-1 0,0 22 0,21-21 16,0-1-16,0 1 0,0 21 16,1-21-16,-1 20 0,21 1 0,-21 0 15,0 0-15,22 21 0,-22 0 0,0 0 16,21 0-16,-20 21 0,-1 0 0,0 0 16,0 1-16,0-1 15,-21 21-15,0-21 0,0 22 0,0-22 16,0 21-16,0-21 0,0 22 0,-21-22 15,0 0-15,0 21 0,21-21 0,-21 1 16,-1-1-16,22 0 16,-21-21-16,21-21 31,21 21-31,1-21 0,-1-1 0,0 1 16,0 0-16,21 0 0</inkml:trace>
  <inkml:trace contextRef="#ctx0" brushRef="#br0" timeOffset="28596.21">11345 3683 0,'-21'21'31,"0"0"-15,0 1-16,21-1 0,-21 0 0,-1 0 15,22 21-15,-21-20 0,0 20 0,21-21 16,0 21-16,0-20 0,0 20 0,0-21 15,0 0-15,0 0 0,0 1 16,0-1-16,0 0 0,21-21 0,0 0 16,1 0-16,20 0 0,-21 0 0,0 0 15,22 0-15,-22-21 0,0 0 16,21 21-16,-21-43 0,1 22 16,-1 0-16,0-21 0,0 20 0,-21-20 0,0 0 15,0-1-15,0 1 0,0 21 16,0-21-16,-21-1 0,0 22 0,0 0 15,-22 0-15,22 0 0,0 21 0,-21 0 16,20 0-16,-20 0 0,21 0 16,-21 21-16,20 0 0,1 0 0,0-21 15,21 21-15,0 0 0,0 1 0,0-1 16,0 0-16,0 0 0,21-21 16,0 0-16,1 21 0,-1-21 15,21 0-15,-21 0 0</inkml:trace>
  <inkml:trace contextRef="#ctx0" brushRef="#br0" timeOffset="31041.26">11832 3747 0,'21'0'0,"0"0"16,-21-22-16,0 1 15,0 0-15,0 0 16,0 0-16,0 42 47,-21 0-31,21 0-16,-21 0 0,21 22 0,0-22 15,0 21-15,-21-21 0,0 22 16,21-22-16,-21 21 0,21-21 15,0 22-15,-22-22 0,22 0 0,-21 0 16,21 0-16,0 1 0,0-1 0,21-42 47,1-1-47,-1 1 0,0 0 16,-21 0-16,21 0 0,0 0 0,0-22 15,1 22-15,-1 0 0,0 0 16,0 0-16,-21-1 0,21 22 0,-21-21 15,21 21 1,-21 21-16,22 1 0,-22-1 16,0 0-16,0 0 0,0 21 15,0-20-15,0-1 16,0 0-16,0 0 0,21 0 0,-21 0 16,21 1-16,0-22 0,0 0 15,0 0-15,1 0 0,-1 0 0,0 0 16,0 0-16,0-22 0,22 22 15,-22-21-15,0 0 0,0 0 0,0 0 16,0 0-16,1-22 0,-1 22 0,-21 0 16,0-21-16,0 20 0,0-20 0,0 21 15,0 0-15,0-22 16,-21 22-16,-1 0 0,1 0 0,0 21 16,0-21-16,0 21 0,0 0 0,-1 0 15,1 0-15,0 21 16,21 0-16,0 0 15,0 0-15,0 1 0,0-1 16,0 0-16,21-21 0,0 21 0,1-21 16,-1 0-16,0 0 0,0 0 0,0 0 15</inkml:trace>
  <inkml:trace contextRef="#ctx0" brushRef="#br0" timeOffset="31291.67">12763 3641 0,'0'0'0,"0"-21"16,0 42 0,0 0-1,0 0-15,-21-21 0,21 21 0,0 22 16,-21-22-16,21 0 0,-21 0 0,21 0 16,-21 0-16,21 1 0,0-1 15,0 0-15,-21 0 0,21 0 0,0 0 16,0 1-16,-22-22 0,22 21 0,0-42 31,22-1-15,-1 1-1,0 0-15</inkml:trace>
  <inkml:trace contextRef="#ctx0" brushRef="#br0" timeOffset="31617.48">12848 3387 0,'-21'-21'15,"42"42"-15,-63-42 0,21 21 16,-1 0-16,1 0 0,21 21 0,-21 0 16,21 0-16,-21-21 0,21 21 0,0 0 15,0 1-15,0-1 0,0 0 16,21-21 0,0 21-16,0-21 0,1 0 15,-1 0-15,0 0 0,0-21 0,0 0 16,-21 0-16,0-1 0,0 1 15,0 0-15,0 0 16,0 0-16,-21 0 0,0-1 0,21 1 16,-21 21-16,0 0 0,-1 0 0,1 0 15,0 0-15,0 21 16,21 1-16,0-1 0,0 0 16,0 0-16,0 0 0,0 0 0,0 1 15,0-1-15,0 21 0,0-21 0,21-21 16,0 21-16,0 1 0,1-1 0</inkml:trace>
  <inkml:trace contextRef="#ctx0" brushRef="#br0" timeOffset="32107.22">13144 3704 0,'-21'0'31,"0"0"-16,21 21-15,-21 1 0,21-1 16,-21 0-16,21 0 0,0 0 16,0 0-16,-21 1 0,21-1 15,0 0-15,0 0 0,-22 0 0,22 0 16,0 1-16,0-1 16,-21-21 15,21-21-31,0-1 0,0 1 15,0 0-15,0 0 0,0 0 16,0 0-16,0-22 0,21 22 16,1 0-16,-1-21 0,0 20 0,0 1 15,0 0-15,22 0 0,-22 0 16,21 0-16,-21 21 0,22 0 0,-22 0 16,21 0-16,-21 0 0,0 0 15,1 21-15,-1 0 0,0 0 0,0 0 16,-21 22-16,0-22 0,0 0 0,0 0 15,0 21-15,0-20 0,0-1 0,-21 0 16,0 0-16,0 0 0,-1 0 16,22 1-16,-21-22 0,21 21 0,-21-21 15,21-21 17,21 21-32,0-22 15,1 1-15,-1 21 16,0-21-16,21 0 0</inkml:trace>
  <inkml:trace contextRef="#ctx0" brushRef="#br0" timeOffset="32876.11">14139 3725 0,'0'0'0,"0"-42"15,0 21-15,0 0 0,0 0 16,0-1-16,-21 22 0,0 0 15,0-21-15,0 21 0,-1 0 0,1 0 16,0 0-16,0 21 0,0-21 16,-22 22-16,22-1 0,0 0 15,0 0-15,0 0 0,0 0 0,-1 22 16,1-22-16,21 0 0,0 0 0,0 0 16,0 1-16,0-1 0,0 0 0,0 0 15,21 0-15,1-21 16,-1 0-16,0 0 0,0 0 0,0 0 15,0 0-15,1 0 0,20-21 0,-21 0 16,0 21-16,0-21 0,1 0 0,-1 21 16,-21-22-16,21 1 0,-21 0 0,21 0 15,-21 0-15,21 21 16,-21-21-16,0-1 0,0 1 16,0 42 15,0 1-16,0-1-15,-21 0 0,21 0 0,0 0 16,0 0-16,-21 1 0,21 20 0,0 0 16,0-21-16,0 22 0,0-1 0,0 22 15,0-22-15,0 0 0,0 22 0,0-22 16,0 22-16,0-22 0,-21 21 16,21-20-16,-21 20 0,-1 1 0,22-1 15,-21 1-15,21-1 0,-21 1 16,0-1-16,21 1 0,-21-1 0,0 1 15,-1-22-15,1 22 0,21-22 0,-21 0 16,0-21-16,0 22 0,0-22 0,-1 0 16,1 0-16,0-21 0,0 0 0,0 21 15,0-21-15,-1 0 0,1 0 16,0-21-16,0 21 0,0-21 16,0 0-16,-22 0 0,22 0 0,0-22 15,0 22-15,0-21 0,21-22 16,0 22-16,-22-22 0,22 1 0,0-22 0,0 22 15,0-22-15,0 0 0,22 1 0,-22-1 16,21 22-16,0-22 0,0 21 16,0 1-16,22 21 0,-22-22 15,0 22-15,0-1 0,0 22 0,22-21 16,-22 21-16,0 0 0,0 21 0,21-22 16,-20 22-16,-1 0 0,21-21 0,-21 21 15,0-21-15,1 21 0,-1 0 0</inkml:trace>
  <inkml:trace contextRef="#ctx0" brushRef="#br0" timeOffset="35119.72">16214 3747 0,'0'0'0,"21"0"16,0 0-16,0 0 16,0 0-16,-21-22 0,21 22 15,1-21-15,-1 0 0,0 21 16,-21-21-16,0 0 0,21 0 16,-21-1-16,0 1 15,0 0-15,0 0 0,0 0 0,-21 21 16,0-21-16,0-1 0,-1 22 15,1 0-15,0-21 0,0 21 0,0 0 16,-22 0-16,22 0 0,0 0 0,-21 21 16,21 1-16,-1-22 0,1 42 0,-21-21 15,21 0-15,0 22 0,-1-22 16,1 21-16,21 0 0,0-20 0,-21 20 16,21 0-16,0-21 0,0 22 0,0-22 15,0 0-15,21 21 0,-21-20 0,21-22 16,22 21-16,-22-21 15,0 0-15,21 0 0,-20 0 0,20 0 16,0 0-16,1 0 0,-1-21 0,0-1 16,-21 22-16,22-21 0,-1 0 0,0-21 15,1 21-15,-22-1 0,21-20 16,1 0-16,-22-1 0,21 1 0,-21 0 16,0-22-16,22 1 0,-22 20 0,0-20 15,0-1-15,0 1 0,1-1 0,-1 1 16,0-1-16,-21 22 0,0 0 15,0-1-15,0 1 0,0 0 0,0 21 16,0-1-16,0 1 0,-21 21 16,0 0-16,-1 21 15,22 1-15,-21 20 0,0 0 16,0 1-16,0-1 0,0 21 0,-1 1 16,1-1-16,21 1 0,-21 21 0,21-22 15,-21 1-15,21-22 0,0 21 16,0-20-16,0-1 0,0 0 0,0 1 15,0-1-15,21-21 0,0 0 0,0 1 16,22-1-16,-22-21 0,0 0 16,0 0-16,0 0 0,1 0 0,20 0 15,-21-21-15,0-1 0,0 22 16,1-21-16,20 0 0,-42 0 16,21 0-16,0-22 0,-21 22 0,21 0 15,-21 0-15,0 0 0,0 0 16,0 42-1,0 0 1,0 0-16,0 0 0,-21 0 0,0 1 16,21-1-16,-21 0 0,21 0 0,0 0 15,0 0-15,0 1 0,0-1 16,21-42 31,-21-1-47,21 22 0,0-21 15,1 0-15</inkml:trace>
  <inkml:trace contextRef="#ctx0" brushRef="#br0" timeOffset="35299.62">17251 3366 0,'-21'0'15,"-1"0"-15,1 0 16,0 0-16,42 21 31,0-21-31,1 0 16,-1 0-16,0 0 0,0 0 15,0 0-15,0 0 0</inkml:trace>
  <inkml:trace contextRef="#ctx0" brushRef="#br0" timeOffset="38043.92">17632 3450 0,'0'0'0,"21"0"0,0 0 0,0 0 16,0 0-16,1-21 0,-1 0 0,0 21 16,0-21-16,21 0 0,-20-1 0,20 1 15,0 0-15,22 0 16,-22-21-16,22 20 0,-1-20 0,-21 21 16,22-21-16,-1-1 0,-20 22 0,-1-21 15,0-1-15,-20 1 0,20 21 0,-42-21 16,0-1-16,0 22 0,0-21 15,0 21-15,-21-1 0,0 1 0,-1 0 16,1 0-16,-21 21 0,0 0 0,20 0 16,-20 0-16,0 0 0,-1 21 15,1 21-15,21 1 0,-21-1 0,-1 0 16,22 22-16,-21-1 0,21 1 0,-1 21 16,-20-1-16,21-20 0,0 20 0,-22 1 15,22 0-15,0-1 0,-21-20 16,21 21-16,-22-1 0,1 1 15,21 0-15,-22-1 0,1 1 0,21 21 16,-21-22-16,-1 1 0,22 0 0,0-1 16,-21-20-16,20 21 0,1-22 0,0 22 15,21-22-15,0-20 0,0-1 16,0 0-16,0 1 0,0-22 0,0 0 16,21-21-16,0 0 0,1 0 0,20 0 15,-21 0-15,21-21 0,1-22 0,-22 22 16,21-21-16,1 21 0,-1-22 0,0-20 15,1 21-15,-22-1 0,21-20 16,-21-1-16,0 22 0,-21-22 0,0 1 16,0-1-16,0 1 0,0-1 0,-21-20 15,-21 20-15,21 1 0,-22 20 16,1-20-16,0 21 0,-1 20 0,1-20 16,21 21-16,0 0 0,0 0 0,-1 21 15,22-22-15,22 1 16,-1 21-16,21-21 15,0 0-15,1 21 0,-1-21 0,22 0 16,-1-1-16,1 1 0,-1 0 0,22 0 16,-22-21-16,22 20 0,0-20 15,-1 0-15,1-1 0,0-20 16,-22 21-16,1-1 0,-1-20 0,1 20 16,-22-20-16,0 21 0,-21-1 0,1 1 15,-1 0-15,-21 20 0,0-20 16,0 21-16,0-21 0,0 20 0,0 1 15,0 0-15,-21 0 0,21 0 0,-22 0 16,1 21-16,0 0 16,0 0-16,0 21 0,21 0 0,-21 21 15,-1 1-15,1-1 0,0 0 0,-21 22 16,21-1-16,-1 1 0,-20 20 0,21 1 16,0 0-16,-22-22 0,1 22 15,21 0-15,-21-1 0,20 1 16,1 0-16,-21-1 0,21 22 0,0-21 15,-22-1-15,22 1 0,0-21 0,21 20 16,-21 1-16,0-22 0,-1 1 0,1-1 16,0 1-16,0-1 0,21-20 15,-21 20-15,21-20 0,-21-22 0,21 21 16,0-21-16,0 0 0,0 1 0,21-22 16,0 0-1,0-22-15,21 22 0,-20-21 0,-1 0 16,21-21-16,0 21 0,-20-22 0,20 22 15,0-21-15,1-1 0,-22-20 0,21 21 16,-21-1-16,22-20 16,-22-1-16,0 1 0,0-1 0,-21 1 15,0-1-15,0 1 0,0-1 0,0 1 16,0-1-16,-21 22 0,0 0 0,0 20 16,-1-20-16,-20 21 0,21 0 0,-21 21 15,20-21-15,1 21 0,0 0 16,0 0-16,21-22 15,0 1 1,21 21-16,0 0 16,0 0-16,1-21 0,-1 21 15,21-21-15,-21 21 0,0 0 16,22-21-16,-22 21 0,0 0 0,21-21 16,-20 21-16,-1-22 0,0 1 0,0 21 15,0-21-15,0 21 0,-21-21 0,0 0 16,22 0-16,-1-1 15,-21 1-15,0 0 0,0 0 16,0 0-16,0 0 0,-21 21 31,-1 0-15,22 21 0,0 0-16,0 0 15,0 0 1,0 0-1,0 1 17,0-1-17,0 0 17,0 0-17,0 0 1,0 0 15,0 1-15,0-1-1,22-21 1,-1 21 0,0-21-1,0 0-15,0 0 16,0 0-16,1 0 15,-1-21-15,0 21 0,0-21 0,-21-1 16,42 22-16,-20-21 0,-1 0 0,0 0 16,0 0-16,0 0 0,0-1 0,1-20 15,-1 21-15,0 0 16,-21 0-16,0-1 0,0 1 16,-21 21-1,0 0-15,-1 0 16,1 0-16,21 21 15,0 1-15,0-1 16,0 0-16,21 0 16,1-21-16,-22 21 0,0 0 15,21 1-15,0-1 0,-21 0 16,0 0-16,0 0 0,0 0 16,0 1-16,0-1 15,21 0 1,0-21-16,0 0 15,1 0-15,-1 0 16,0 0-16,0 0 0,21 0 0,-20 0 16,-1 0-16,21-21 0,-21 0 0,22 21 15,-22-22-15,21 1 0,-21 21 16,0-21-16,1 0 0,-1 0 0,-21 0 16,0-1-16,21 1 0,-21 0 0,0 0 15,0 0-15,0 0 16,-21 21-16,0 0 0,-1 0 15,1 0-15,0 0 0,0 0 16,0 21-16,0 0 0,-1-21 0,1 21 0,21 0 16,0 0-16,-21 1 0,21-1 15,0 0-15,0 0 16,0 0-16,0 0 0,21-21 0,-21 22 16,21-1-16,1-21 0,-1 0 0,21 0 15,-21 0-15,22 0 0,-22 0 0,21 0 16,0 0-16,-20 0 0,20 0 15,-21-21-15,21 21 0,-20-22 0,-1 1 16,0 0-16,0 0 0,0 0 16,-21 0-16,0-1 0,21 1 0,-21 0 15,-21 21 17,0 21-17,21 0-15,-21-21 0,21 22 16,0-1-16,0 0 0,0 0 15,-21 0-15,21 0 16,0 1-16,0-44 63,21 1-63,-21 0 0,0 0 15,21 0-15,0 21 0,-21-21 16,0-1-16,21 1 0,1 21 0,-22-21 15,21 21 1,-21 21 0,0 0-16,0 1 0,0-1 15,0 0-15,0 0 0,0 0 16,0 0-16,0 1 0,21-22 0,-21 21 16,21-21-16,0 21 15,0-21-15,1 0 0,-1 0 16,0 0-16,0 0 0,0 0 0,0 0 15,1-21-15,-1 21 0,0-21 0,21-1 16,-21 1-16,1 0 0,-1 0 16,0-21-16,21-1 0,-21 1 15,22 0-15,-22-1 0,21-20 0,-21 20 16,22-20-16,-22-1 0,0 22 16,0-21-16,0 20 0,1 1 0,-22-22 15,0 43-15,0 0 0,0 0 16,-43 21-1,22 21-15,0 0 0,0 0 0,0 1 16,-22 20-16,22-21 16,0 21-16,0 1 0,0-1 0,21 22 15,-22-22-15,22 0 0,-21 22 0,21-22 16,-21 0-16,21 1 0,0-1 0,0 0 16,0 1-16,0-1 0,0-21 15,0 22-15,0-22 0,0 0 0,0 0 16,0 0-16,0 0 0,21-21 0,0 0 15,1 0-15,-1 0 0,0 0 16,0 0-16,0-21 0,0 0 16,1 21-16,-1-21 0,-21 0 15,0-22-15</inkml:trace>
  <inkml:trace contextRef="#ctx0" brushRef="#br0" timeOffset="38223.81">20362 3366 0,'0'0'0,"-21"0"16,42 21 0,0-21-16,1 0 15,-1 0-15,0 0 0,21 0 0,-21 0 16,22 0-16,-22 0 0,0 0 0,21 0 16,-20 0-16,-1 0 0,-21-21 15,21 21-15</inkml:trace>
  <inkml:trace contextRef="#ctx0" brushRef="#br0" timeOffset="38767.01">21992 2836 0,'0'0'16,"21"-42"-16,-21-21 16,0 41-16,0 1 15,0 42 1,0 22-16,0-22 0,-21 21 15,0 1-15,21-1 0,-21 21 0,0 1 16,-1-22-16,1 22 0,0 20 16,0-20-16,0-1 0,-22-20 0,22 20 15,0 1-15,0-22 0,0 0 0,0 1 16,-1-22-16,1 21 0,21-21 16,0 1-16,0-1 0,-21-21 15,21-21 1,21-1-16,-21 1 15,0 0-15,21 0 0,-21-21 16,22 20-16,-1-20 0</inkml:trace>
  <inkml:trace contextRef="#ctx0" brushRef="#br0" timeOffset="39271.96">21738 2921 0,'0'0'0,"0"-21"0,0-21 15,0 20-15,0-20 0,0 21 0,0 0 16,21 0-16,0-1 0,1 1 0,-1 0 15,0 0-15,21 0 0,-21 21 16,22 0-16,-1 0 0,-21 0 0,22 0 16,-22 0-16,21 42 0,0-21 0,-20 0 15,-1 22-15,0-1 0,-21 0 16,0-20-16,0 20 0,0 0 16,-21 1-16,0-22 0,-1 21 0,1-21 15,-21 22-15,0-22 0,20 0 0,-20 21 16,0-21-16,21-21 0,-1 22 0,1-22 15,0 0-15,0 0 0,21-22 32,0 1-32,21 21 0,0-21 15,0 0-15,1 21 0,-1 0 16,21-21-16,-21 21 0,22 0 0,-22 0 16,21 21-16,0 0 0,-20 0 0,20 0 15,-21 1-15,0 20 0,0-21 16,1 21-16,-1 1 0,-21-22 15,0 21-15,0-21 0,0 22 0,-21-22 16,-1 21-16,-20-21 0,21 1 0,-21-1 16,-1 0-16,22-21 0,-21 21 0,-1-21 15,1 0-15,21 21 0,-21-21 16,-1 0-16,22 0 0,0 0 0,0 0 16,0-21-16,-1 21 0,1-21 0,0 21 15,21-21-15,0 0 0,0-1 0,0 1 16,0 0-16,0 0 15,21 21-15,0-21 0,1 0 0,-1-1 16,21 1-16,-21 0 0,22 21 16</inkml:trace>
  <inkml:trace contextRef="#ctx0" brushRef="#br0" timeOffset="39623.76">22415 3408 0,'0'0'0,"0"21"15,22-21-15,-1 0 16,0 0-16,0 0 16,0 0-16,0-21 0,1 21 0,-1-21 15,21 21-15,-21-21 0,0-1 16,1 1-16,-1 0 0,0 0 16,-21 0-16,0 0 0,0-1 0,0 1 15,0 0-15,-21 0 0,0 21 16,-1 0-16,1 0 0,0 0 15,0 0-15,-21 21 0,20 0 0,1 0 16,0 1-16,-21 20 0,21-21 0,-1 21 16,22-20-16,-21 20 0,21-21 0,-21 21 15,21-20-15,0-1 0,0 0 16,0 0-16,0 0 0,0 0 0,21-21 16,0 0-16,1 22 0,20-22 0,-21 0 15,0 0-15,22 0 0,-1-22 0,0 22 16,-21-21-16,22 0 15,-1 0-15,-21 0 0</inkml:trace>
  <inkml:trace contextRef="#ctx0" brushRef="#br0" timeOffset="40087.5">23220 2667 0,'0'0'0,"0"-42"0,0 21 15,0-1-15,-21 22 0,-1 0 16,1 0-16,21 22 0,-21-1 0,0 0 15,0 21-15,0 1 0,-1-1 16,22 0-16,-21 1 0,0-1 0,21 21 16,-21 1-16,21-1 0,-21-20 15,0 20-15,-1 1 0,22-1 0,-21 1 16,0-22-16,0 22 0,0-22 16,21 0-16,0-21 0,-21 22 0,-1-22 15,22 0-15,0 0 0,0-42 47,0 0-47,0 0 0,0 0 0,0-22 16,22 22-16,-1-21 0,21-1 15,-21 1-15,0 0 0,1-1 0,20 22 16,0-21-16,-21 21 0,22 0 16,-22-1-16,21 22 0,-21 0 0,1 0 15,-1 22-15,0-1 0,0 0 0,-21 0 16,0 0-16,0 22 0,0-22 15,0 21-15,0-21 0,0 22 0,0-1 16,-21-21-16,0 0 0,0 0 0,-1 1 16,22-1-16,-21 0 0,21 0 0,-21-21 15,21 21-15,21-21 32,0-21-32,1 21 15</inkml:trace>
  <inkml:trace contextRef="#ctx0" brushRef="#br0" timeOffset="40539.24">23685 3366 0,'0'0'0,"0"-22"0,0 1 0,0 0 16,0-21 0,0 21-16,-21-1 0,0 22 15,0 0-15,0 0 0,-22 0 0,22 22 16,0-1-16,0 0 0,-21 21 0,20-21 15,1 22-15,0-22 0,0 21 16,0-21-16,0 22 0,21-22 0,-22 0 16,22 21-16,0-20 0,0-1 15,0 0-15,0 0 0,22-21 16,-1 0-16,0 0 0,0 0 16,0 0-16,22 0 0,-22-21 15,0 21-15,0-21 0,0 0 0,0-1 16,1 1-16,-22 0 0,21 0 0,0-21 15,0 20-15,-21-20 0,0 21 0,0-21 16,0 20-16,21 22 0,-21-21 16,0 42-1,0 1 1,0 20-16,0-21 0,0 0 0,0 0 16,0 22-16,0-22 0,0 0 15,0 0-15,0 0 0,0 1 0,0-1 16,0 0-16,21-21 15,-21 21-15,22-21 0,-1 0 16,0 0-16,0 0 16,0 0-16,-21-21 0,0 0 15</inkml:trace>
  <inkml:trace contextRef="#ctx0" brushRef="#br0" timeOffset="40763.12">23876 3344 0,'0'0'16,"0"-21"-16,0 0 0,0 42 31,0 22-15,0-22-16,0 0 0,0 0 0,0 0 15,0 22-15,0-22 0,0 0 0,0 0 16,0 0-16,0 0 0,0 1 0,0-1 16,21-21-1,-21 21-15,21-21 16,0-21-1,1 0-15,-1-1 16</inkml:trace>
  <inkml:trace contextRef="#ctx0" brushRef="#br0" timeOffset="40960.01">24151 3302 0,'0'-21'0,"0"42"0,0-63 0,0 21 16,-21 21-1,0 0-15,0 21 16,21 0-16,-22-21 0,1 42 0,0-21 15,21 1-15,-21-1 0,21 0 0,-21 21 16,0-21-16,21 1 0,0-1 16,0 0-16,0 0 0,-22-21 0,22 21 15,0 0-15,22-21 16,-1 0 0,0 0-1</inkml:trace>
  <inkml:trace contextRef="#ctx0" brushRef="#br0" timeOffset="41179.61">24215 3366 0,'0'0'16,"21"-22"-16,-21 1 0,0 0 15,0 42 1,0 0 0,-21-21-16,21 22 0,-22-1 15,22 0-15,0 21 0,0-21 0,-21 1 16,21-1-16,-21 0 0,21 0 15,0 0-15,0 0 0,-21 1 16,21-1-16</inkml:trace>
  <inkml:trace contextRef="#ctx0" brushRef="#br0" timeOffset="41374.5">24278 3133 0,'0'-21'0,"0"42"0,0-64 0,0 22 31,-21 21-15,21 21 0,0 1-16,0-1 15,0 0-15,0 0 16,0 0-16,0 0 15,0 1-15</inkml:trace>
  <inkml:trace contextRef="#ctx0" brushRef="#br0" timeOffset="41764.28">24447 3323 0,'0'0'0,"-21"0"31,0 21-31,21 1 16,-21-1-16,21 0 0,0 0 16,0 0-16,-21 0 0,21 1 0,-21-1 15,21 0-15,0 0 0,0 0 0,0 0 16,0 1-16,0-1 0,0 0 0,21-21 16,-21 21-16,21-21 15,0 0-15,0 0 0,0 0 16,1 0-16,-1 0 0,0-21 0,0 0 15,-21 0-15,21 21 0,0-22 16,-21 1-16,22 0 0,-22 0 0,0-21 16,0 20-16,0 1 0,0 0 15,0-21-15,0 21 0,0-1 0,-22 22 16,1-21-16,0 21 0,0 0 16,0 0-16,0 0 0,21 21 15,-22-21-15,22 22 0,-21-22 16,21 21-16,0 0 0,0 0 0,0 0 15,0 0-15,0 1 16,21-22-16</inkml:trace>
  <inkml:trace contextRef="#ctx0" brushRef="#br0" timeOffset="42200.1">24828 3387 0,'0'0'15,"0"-21"-15,0-1 0,0 1 0,-21 21 32,0 0-32,21 21 15,-21-21-15,21 22 0,0-1 16,0 0-16,0 0 0,0 21 0,0-20 16,-21-1-16,21 0 0,0 0 15,0 0-15,0 0 0,0 1 0,0-1 16,0 0-16,0 0 0,21-21 15,0 0-15,0 0 16,0 0-16,1 0 0,-1 0 0,0 0 16,0-21-16,0 0 15,0 0-15,1 21 0,-22-22 0,0 1 16,21 0-16,-21-21 0,21 21 0,-21-1 16,0 1-16,0 0 0,0 0 15,0 42 16,-21-21-31,21 21 16,-21 0-16,21 1 0,0-1 16,0 0-16,0 0 15,21-21 17,0 0-32</inkml:trace>
  <inkml:trace contextRef="#ctx0" brushRef="#br0" timeOffset="42598.87">25125 3429 0,'0'0'0,"0"-21"0,0 0 16,21 0-16,-21-1 15,0 1 1,21 21-16,0 0 0,0 0 16,1 21-1,-1 1-15,-21-1 16,0 0-16,0 0 0,0 0 15,0 0-15,0 22 0,0-22 0,0 0 16,0 0-16,0 0 0,0 1 16,0-1-16,0 0 0,0 0 0,-21-21 47,21-21-32,0 0-15,0 0 0,0-1 16,0 1-16,21 0 0,-21 0 15,21 0-15,0 0 0,-21-1 0,21 1 16,-21 0-16,0 0 0,21 0 0,1 21 16,-22-21-16,21 21 0,0 0 15,0 0 1,-21 21 15,-21 0-31</inkml:trace>
  <inkml:trace contextRef="#ctx0" brushRef="#br0" timeOffset="44464.14">1101 5757 0,'0'-21'78,"21"0"-62,-21 0-16,21 21 0,-21-21 0,21 0 16,-21-1-16,21 1 0,-21 0 15,0 0-15,0 0 0,0-22 0,0 22 16,0 0-16,-21-21 0,0 21 16,0-1-16,0 1 0,-22 0 0,22 21 15,-21 0-15,21 0 0,-22 0 16,22 0-16,-21 0 0,-1 21 0,22 0 15,-21 22-15,21-22 16,-22 21-16,22 1 0,0-1 0,0 0 16,21 1-16,0-1 0,0 0 15,0 1-15,0-1 0,0-21 0,0 21 16,21-20-16,-21-1 0,21 0 16,0 0-16,1-21 0,-1 0 0,0 0 15,0 0-15,0 0 0,22 0 0,-22 0 16,0-21-16,0 0 0,0 0 15,22-1-15,-22 1 0,0-21 0,0 21 16,0-22-16,-21 22 16,0-21-16,21 21 0,-21-22 0,0 22 15,0-21-15,0 21 0,0 0 16,0 42 15,0 0-31,0 0 0,0 21 0,0-20 16,0 20-16,0 0 0,22 1 15,-22-22-15,0 21 0,21-21 0,0 22 16,-21-22-16,21 0 0,0 0 16,-21 0-16,21-21 0,1 0 0,-1 0 15,0 0-15,0 0 16,0 0-16,0 0 0,22 0 0,-22-21 16,21-21-16,-21 21 0,22-1 15,-22-20-15</inkml:trace>
  <inkml:trace contextRef="#ctx0" brushRef="#br0" timeOffset="44719.02">1884 5228 0,'0'0'16,"0"-63"-16,0 42 0,0-22 0,0 1 15,0 21-15,0 0 0,0 63 16,0-21 0,0 21-16,-21 1 0,21-1 15,-22 22-15,1-22 0,21 21 16,-21 1-16,0-1 0,21 1 15,-21-22-15,0 22 0,-1-1 0,22-20 16,0-1-16,-21 0 0,21 1 0,-21-22 16,21 21-16,0-21 15,0 0-15,21-21 16,0-21 0,1 0-16,-1 0 0,-21-21 15,0 20-15,0 1 0</inkml:trace>
  <inkml:trace contextRef="#ctx0" brushRef="#br0" timeOffset="44895.31">1609 5630 0,'0'0'0,"0"-21"15,-22 21-15,44 0 32,-1 0-17,0-21-15,0 21 0,0 0 16,0 0-16,1-21 0,-1 21 0,21 0 15,-21-21-15,22 21 0,-22-21 16,0 21-16,0-22 0,21 1 0</inkml:trace>
  <inkml:trace contextRef="#ctx0" brushRef="#br0" timeOffset="45767.15">3725 5927 0,'-21'-21'0,"42"42"0,-63-64 15,42 22-15,-21 0 0,21 0 16,0-21-16,0 20 0,0-20 0,0 0 15,0 21-15,0-22 0,0 1 0,0 0 16,0-1-16,0 22 0,0-21 16,0 21-16,0-1 0,0 1 0,-21 0 15,-1 21-15,1 0 0,0 0 0,0 0 16,-21 0-16,20 21 0,-20 0 16,21 1-16,-21-1 0,20 21 0,-20 0 15,21 1-15,0-1 0,0 0 0,-1 1 16,22-1-16,0 0 0,-21-20 15,21 20-15,0-21 0,0 21 0,0-20 16,0-1-16,0 0 16,21-21-16,1 0 0,-1 0 15,0 0-15,0 0 0,21-21 0,-20 0 16,-1-1-16,21 1 0,-21 0 0,22-21 16,-1 21-16,-21-22 0,21 1 15,-20-22-15,-1 22 0,21 0 0,-21-22 16,0 1-16,1 20 0,-1-20 0,0-1 15,-21 22-15,0-21 0,21 20 16,-21 1-16,0 0 0,0 20 0,0 1 16,0 0-16,-21 63 15,21-20 1,0 20-16,0 0 0,0 1 16,0 20-16,-21 1 0,21-22 0,0 21 15,-21 1-15,21-1 0,0 1 0,0-22 16,-22 22-16,22-22 0,0 0 15,0 1-15,0-22 0,0 0 0,0 0 16,0 0-16,0 1 0,22-22 16,-1 0-16,0 0 15,0 0-15,0-22 0,0 1 0,-21 0 16,22 0-16,-1-21 0,0 20 0,0-20 16,-21 21-16,21-21 0,-21-1 15,21 22-15,-21 0 0,0 0 16,0 0-16,0-1 0,0 44 15,0-1 1,0 21-16,0-21 0,0 0 16,0 1-16,0-1 0,0 21 0,0-21 15,0 0-15,0 1 0,0-1 0,0 0 16,0 0-16,0 0 16,0-42 15,0 0-16,0 0-15,0 0 0,0-1 16,0 1-16,0 0 0</inkml:trace>
  <inkml:trace contextRef="#ctx0" brushRef="#br0" timeOffset="45935.05">4149 5398 0,'-22'0'31,"1"0"-15,42 0 15,1 0-15,-1 0-16</inkml:trace>
  <inkml:trace contextRef="#ctx0" brushRef="#br0" timeOffset="48443.16">4254 5482 0,'0'0'16,"0"21"-16,0 1 0,22-22 15,-1 0 1,21 0-16,-21 0 0,22-22 16,-22 22-16,21-21 0,22 0 0,-22 0 15,0 0-15,22 0 0,-22-1 0,22 1 16,-22 0-16,21 0 0,-20-21 15,-1-1-15,-21 22 0,22-21 16,-22-1-16,0 1 0,-21 0 0,0-1 16,0 1-16,0 0 0,0-1 0,0 1 15,0 21-15,0 0 0,0 0 0,-21 21 16,0 0-16,-1 0 16,1 0-16,0 42 0,0-21 0,0 21 15,0 22-15,-1-22 0,1 22 0,0-1 16,0 22-16,0-22 0,-22 22 15,22-21-15,-21 20 0,0 1 0,-1 0 16,22-22-16,-21 22 0,-1-1 16,22 1-16,-21 0 0,21-22 0,0 22 15,21 0-15,0-22 0,-22 22 16,22-22-16,0 1 0,0-1 0,0 1 16,0-22-16,22 0 0,-1 1 0,0-22 15,0 21-15,-21-21 0,21-21 0,0 22 16,1-22-16,-1 0 0,21 0 0,-21 0 15,0-22-15,1 1 0,-1 0 16,0 0-16,0-21 0,0-1 0,0 22 16,1-21-16,-22-22 0,21 22 0,-21 0 15,0-22-15,0 1 0,0 20 16,-43-20-16,22-1 0,0 22 0,-21-22 16,21 1-16,-22 21 0,1-1 0,21 1 15,-22 21-15,22 0 0,0-1 16,0 1-16,0 21 0,21-21 15,42 0 1,-21 0-16,22 21 0,-1-21 16,0-1-16,22 22 0,-1-21 0,1-21 15,20 21-15,1-22 0,-21 1 0,41 0 16,-20-1-16,0-20 0,-1 21 0,1-22 16,0 22-16,-22-22 0,-20 1 15,20 20-15,-42-20 0,22-1 16,-22 22-16,0 0 0,-21-1 0,0 1 15,0 0-15,0 21 0,0-1 0,-21 1 16,0 0-16,-1 21 0,1 0 16,0 0-16,0 0 0,0 21 0,0 0 15,-1 22-15,1-1 0,0 22 0,0-22 16,21 21-16,-21 1 0,0-1 16,-1 22-16,22-21 0,0 20 0,-21-20 15,0 20-15,0 1 0,21-21 0,-21 20 16,0 1-16,-1-22 0,1 22 0,0-21 15,21 20-15,-21-20 0,0 20 16,0-20-16,-1-1 0,-20 22 0,42-21 16,-42-1-16,42 1 0,-21-22 15,-1 0-15,1 1 0,21-1 0,0-21 16,0 21-16,0-20 0,0-1 16,21-21-16,1 0 15,-1 0-15,0-21 0,0-1 0,21 1 16,-20 0-16,20 0 0,0 0 0,-21-22 15,22 22-15,-1-21 0,-21 0 16,22-1-16,-22 1 0,0 0 0,0-1 16,0 1-16,-21-22 0,21 22 0,-21-21 15,0 20-15,0 1 0,-21 0 0,-21-1 16,21 1-16,0 0 0,-22 20 16,1 1-16,21 0 0,0 21 0,-22 0 15,22-21-15,0 21 0,42 0 31,0 0-31,0-21 16,1 0-16,20 21 0,0-22 0,-21 22 16,22-21-16,-1 0 0,0 0 0,1 0 15,-1 0-15,0-1 0,-20-20 16,20 21-16,0 0 0,-21-22 0,1 22 16,20-21-16,-21 0 15,-21 20-15,0 1 0,0 0 0,0 0 0,0 0 16,-21 21-1,0 0-15,0 0 16,-22 0-16,22 21 0,0 0 0,0-21 16,21 21-16,-21-21 0,21 21 0,0 1 15,0-1-15,0 0 16,0 0-16,0 0 0,21 0 16,-21 1-16,0-1 0,21 0 15,0 0-15,-21 0 0,21-21 0,-21 21 16,21 1-16,1-1 15,-1-21-15,0 0 16,0 0-16,0 0 0,0 0 0,1 0 16,20 0-16,-21 0 0,0 0 15,0-21-15,1 21 0,-1-22 0,0 1 16,0 0-16,0 21 0,0-21 16,22-21-16,-22 20 0,0 1 0,0 0 15,0-21-15,-21 21 0,0-1 0,22 1 16,-22 0-16,0 0 0,0 0 0,-22 21 31,1 0-31,0 0 0,0 0 16,21 21-16,0 0 0,0 0 15,0 0-15,0 1 0,0-1 16,0 0-16,0 0 16,0 0-16,21-21 0,0 21 0,0 1 15,-21-1-15,0 0 0,22-21 16,-22 21-16,21 0 0,-21 0 15,0 1 1,21-22-16,0 0 16,0 0-16,0 0 15,1 0-15,-1 0 0,0 0 0,21-22 16,-21 22-16,1-21 0,-1 0 16,21 21-16,-21-21 0,0 0 15,1 21-15,-1-21 0,0-1 0,0 1 0,0 0 16,0 0-16,1 0 0,-22-22 0,0 22 15,0 0-15,0 0 16,0 0 0,-22 21-1,1 0-15,0 21 0,0-21 0,0 21 16,0 0-16,-1 0 0,22 1 0,0-1 16,-21 0-16,21 0 0,0 0 0,0 0 15,0 1-15,0 20 0,0-21 16,0 0-16,21 0 0,1-21 15,-1 22-15,0-22 0,0 0 16,0 0-16,22 0 0,-22 0 0,0 0 0,21 0 16,-21 0-16,1-22 0,-1 22 15,21-21-15,-21 0 0,0 0 16,1 0-16,-1 0 0,21-1 16,-42-20-16,21 21 0,-21 0 15,21 21-15,-21-21 0,0 42 31,0 0-31,-21 0 16,0-21-16,21 21 0,-21 0 0,21 1 16,-21-1-16,21 0 0,-21-21 15,21 21-15,0-42 63,0 0-63,21 21 0,0-21 0,-21-1 15,21 1-15,0 0 0,0 0 0,-21 0 16,22 0-16,-1-1 0,0 1 16,0 21-16,0-21 0,0 21 15,1 0-15,-22 21 16,0 0-16,0 1 0,0-1 16,0 0-16,0 0 0,0 0 15,0 0-15,0 1 16,0-1-16,0 0 0,0 0 15,0 0-15,21-21 16,0 0-16,0 0 0,0 0 0,0 0 16,1 0-16,-1 0 0,0 0 0,0 0 15,0-21-15,0 0 0,1 0 16,-1 21-16,0-43 0,21 1 16,-21 21-16,1-21 0,-1-1 0,0 1 15,0 21-15,0-22 0,22-41 16,-22 41-16,0 1 0,-21 0 15,0-1-15,0 22 0,0 0 0,0 0 16,0 0-16,0 0 0,-21 42 31,21 0-31,-21 0 0,-1 21 0,22-20 16,-21 20-16,0 0 0,21 1 16,-21-1-16,0 0 0,0 22 0,21-22 15,-22 0-15,1 1 0,0-1 0,21 43 16,-21-64-16,21 21 15,-21-21-15,21 1 0,0-1 0,0 0 16,21-21 0,0 0-16,0 0 15,0 0-15,-21-21 0,0 0 0,22-1 16,-22 1-16,21 21 0,-21-21 16</inkml:trace>
  <inkml:trace contextRef="#ctx0" brushRef="#br0" timeOffset="48639.04">7662 5419 0,'-21'0'16,"42"0"15,0 0-31,1 0 0,-1 0 0,21 0 16,-21 0-16,22 0 0,-22-21 0,0 21 15,21 0-15,-21 0 16,1 0-16,-1 0 0,-21-22 15,0 1 1</inkml:trace>
  <inkml:trace contextRef="#ctx0" brushRef="#br0" timeOffset="49751.41">10075 5101 0,'0'21'0,"0"1"16,21-22 15,1 0-31,-1-22 0,0 22 16,0-21-16,0 0 0,0 0 0,22 0 15,-22 0-15,0-22 0,0 22 0,0 0 16,1 0-16,-22-22 0,21 22 0,-21 0 16,0 0-16,0 0 0,-21 21 15,-1 0-15,-20 0 0,21 0 0,-21 0 16,-1 0-16,1 21 0,0 0 15,-1 0-15,1 0 0,0 1 0,20 20 16,-20-21-16,21 21 0,21-20 0,0 20 16,0-21-16,0 21 0,0-20 15,42 20-15,-21-21 0,1 21 0,20-20 16,0 20-16,-21-21 0,22 21 0,-22-20 16,21 20-16,-21-21 0,1 21 15,-1-20-15,0 20 0,-21-21 0,0 0 0,0 0 16,0 22-16,0-22 15,-21 0-15,-22 0 0,22 0 0,-21 1 0,-22-22 16,22 21-16,-21-21 0,-1 0 0,1 0 16,-1 0-16,1 0 0,20-21 15,1-1-15,0 1 0,-1 0 0,1-21 16,21 21-16,0-22 0,21 1 0,0 0 16,-22-1-16,22-20 0,0 20 15,0 1-15,0-21 0,0 20 0,0-20 16,0 20-16,0 22 0,0-21 0,0 21 15,22 21-15,-1 0 0,0 0 0,0 0 16,-21 21-16,21 21 0,0-21 16,-21 22-16,22-1 0,-22 22 15,21-22-15,0 0 0,-21 1 0,0 20 0,21-21 16,0 1-16,0-1 0,-21 0 16,22 1-16,-1-1 0,0-21 0,21 22 15,-21-22-15,1-21 0,20 21 16,-21-21-16,21 0 0,-20 0 0,20 0 15,0 0-15,1 0 0,-1-21 0,0 0 16,1-1-16,-1 1 0,0 0 0,1-21 16,-1-1-16,0 1 0,1 0 0,-1-1 15,0 1-15,1-21 0,-1 20 0,-21-20 16,21-1-16,-20 22 0,-1-22 16,0 1-16,0 21 0,0-1 15,-21 1-15,0 21 0,0 0 0,0-1 16,-21 44-16,0-1 15,0 0-15,0 21 16,21 1-16,-22-1 0,1 0 0,21 22 16,-21-22-16,0 0 0,21 22 0,0-22 15,-21 1-15,0-1 0,21 0 0,-22 1 16,22-1-16,0-21 0,0 21 0,0-20 16,0-1-16,0 0 0,0 0 15,0 0-15,0-42 31,0 0-31</inkml:trace>
  <inkml:trace contextRef="#ctx0" brushRef="#br0" timeOffset="49927.31">10393 5461 0,'42'-21'15,"-21"0"-15,0 21 16,1-21-16,-1 21 0,0-22 15,0 22-15,0-21 0,0 21 0,22-21 16,-22 21-16,21 0 0,-21-21 16,22 21-16,-22 0 0,21-21 0,-21 21 15,1 0-15,-1 0 0,0 0 16</inkml:trace>
  <inkml:trace contextRef="#ctx0" brushRef="#br0" timeOffset="51115.27">11282 5715 0,'21'-21'0,"-42"42"0,63-63 16,-21 42-16,0-21 0,1-1 0,-1 1 15,-21 0-15,21 0 0,-21-21 16,21 20-16,-21 1 0,0-21 0,0 21 15,0 0-15,0-22 0,0 22 0,0 0 16,0 0-16,0 0 0,0-1 16,0 1-16,-21 21 0,0 0 0,0 0 15,-1 0-15,1 21 0,-21 1 0,21-1 16,0 0-16,-22 21 0,22-21 0,-21 22 16,21-1-16,-1-21 0,1 22 0,0-1 15,0-21-15,21 21 0,0-20 16,0-1-16,0 0 0,0 0 0,0 0 15,21-21-15,0 0 0,22 0 16,-22 0-16,0 0 0,0 0 16,21-21-16,-20 21 0,20-21 0,-21 0 15,0 0-15,22-1 0,-22 1 0,0-21 16,0 21-16,0 0 0,0-1 16,-21-20-16,0 21 0,22 0 0,-22 0 15,21-1-15,-21 1 0,0 0 0,0 0 16,0 42-1,0 0 1,0 0-16,0 1 0,0-1 16,-21 0-16,21 21 0,0-21 0,-22 1 15,22 20-15,0-21 0,0 21 0,0-20 16,0-1-16,22 0 0,-1 0 16,0 0-16,0 0 0,0-21 0,0 0 15,22 22-15,-1-22 0,-21 0 16,22 0-16,-1 0 0,21-22 0,-20 1 15,-1 21-15,22-21 0,-22 0 0,0 0 16,1 0-16,-1-1 0,0 1 0,-21-21 16,1 21-16,-1-22 0,0 22 0,0-21 15,-21 21-15,0-22 0,0 22 0,0 0 16,0 0-16,0 0 0,-21 21 16,0 0-16,0 0 0,-1 0 15,-20 0-15,21 0 0,0 21 16,0 0-16,-22 0 0,22 0 0,0 1 15,0-1-15,21 0 0,0 0 0,-21 0 16,21 0-16,0 1 0,0-1 16,0 0-16,21 0 0,0-21 15,0 0-15,0 0 0,22 0 16,-22 0-16,0 0 0,0 0 0,0-21 16,0 21-16,1-21 0,-1 0 0,0 21 15,0-22-15,-21 1 0,21 0 16,-21 0-16,21 21 15,-21 21 17,0 0-17,0 22-15,0-22 0,0 0 0,0 21 16,0 1-16,0-22 0,-21 21 0,21 0 16,0 1-16,-21-1 0,21 0 0,0 1 15,0-1-15,0 0 0,0 1 16,0-1-16,0 0 0,0 1 0,0-1 15,0 0-15,0 1 0,0-1 0,0 0 16,0 22-16,0-22 0,-21 1 0,21-1 16,-21 0-16,0-21 0,21 22 0,-22-22 15,1 21-15,0-21 0,0 1 16,0-1-16,0-21 0,-22 0 0,22 0 16,0 0-16,0 0 0,0 0 15,-1-21-15,22-1 0,0-20 0,0 21 16,0-21-16,0-1 0,0-20 0,0 20 15,0-20-15,22-1 0,-1 1 16,0-22-16,0 22 0,0-1 0,22-20 16,-22 20-16,0-21 0,21 22 15,-21-1-15,1 1 0,-1 21 0,0-22 16,21 1-16,-21 20 0,1 22 16,-1 0-16,-21 0 0,21-22 0,0 43 15,0-21-15,0 0 16,1 21-1</inkml:trace>
  <inkml:trace contextRef="#ctx0" brushRef="#br0" timeOffset="51651.48">12531 5482 0,'0'21'16,"21"-21"15,0-21-31,0 0 16,0 21-16,-21-21 0,21 0 0,1 0 15,-1-1-15,0 1 0,0 0 0,-21 0 16,21 0-16,0 0 16,-21-1-16,0 1 0,0 0 15,-21 21 1,0 21 0,0 0-16,0 1 0,21-1 15,-21 0-15,21 21 0,-22-21 0,22 1 16,-21-1-16,21 21 0,0-21 0,0 0 15,0 1-15,0-1 0,0 0 16,0 0-16,21 0 0,1-21 16,-1 0-16,0 0 0,0 0 0,0 0 15,0 0-15,22 0 0,-22 0 0,0-21 16,21 0-16,-20 21 0,20-21 16,-21 0-16,21-1 0,-20 1 0,-1 0 15,0-21-15,0 21 0,0-1 16,-21 1-16,21 0 0,-21 0 15,0 0-15,-21 21 16,0 0-16,21 21 0,-21 0 16,21 0-16,0 0 0,0 1 15,0-1-15,0 0 16,0 0-16,0 0 0,21 0 0,-21 1 16,0-1-16,21-21 0,-21 21 15,0 0-15,0 0 0,-21-21 16,0 0-16,0 0 15,0 0-15,-1 0 16,1 0-16,21-21 0,-21 0 16,21 0-16</inkml:trace>
  <inkml:trace contextRef="#ctx0" brushRef="#br0" timeOffset="52721.54">14563 5207 0,'21'-21'0,"-42"42"0,63-42 0,-21 0 16,-21 0-16,21-1 0,0 1 16,1 0-16,-1 0 0,0 0 0,-21 0 15,0-22-15,21 22 0,-21 0 0,0 0 16,0 0-16,-21 21 15,0 0-15,0 21 16,-1-21-16,-20 21 0,21 21 0,0-21 16,0 22-16,-22-1 0,22 0 0,0 1 15,0-1-15,0 0 0,-1 1 16,1 41-16,21-62 0,0 20 0,0-21 16,0 0-16,0 22 0,21-22 15,1-21-15,-1 21 0,0-21 0,0 0 16,0 0-16,0 0 0,22 0 15,-22 0-15,21-21 0,-21 21 0,22-21 16,-22-1-16,21 1 0,-21 0 0,1-21 16,-1 21-16,0-22 0,-21 22 0,0-21 15,0-1-15,0 1 0,0 0 16,-21-1-16,0 1 0,-1 0 0,1 21 16,0-22-16,0 22 0,0 0 0,0 0 15,-1 21-15,1 0 0,0 0 16,42 0-1,0 0-15,1 0 16,-1 0-16,21 21 0,22-21 16,-22 0-16,21 0 0,22 0 0,-21 0 15,20-21-15,1 0 0,0-1 0,-1 1 16,1 0-16,0 0 0,-22 0 16,1-22-16,-1 22 0,-21 0 0,-20 0 15,-1 0-15,0-22 0,-21 22 0,0 0 16,0 0-16,-21 0 0,0 0 0,-1-1 15,1 22-15,0-21 0,-21 21 0,21 0 16,-1 0-16,-20 0 0,21 21 16,0 1-16,-22-1 0,22 21 15,0-21-15,0 43 0,0-22 0,0 22 0,-1-1 16,1 1-16,0 20 0,0-20 16,21 20-16,-21 1 0,0-21 0,21 20 15,0 1-15,-22-22 0,22 22 16,0 0-16,0-1 0,0 1 0,0-21 15,0 20-15,0 1 0,0-22 0,0 22 16,0 0-16,0-22 0,-21 22 0,0-22 16,21 1-16,-21-1 0,0 1 0,-22-22 15,22 1-15,0-1 0,-21 0 0,21 1 16,-22-22-16,22 0 0,-21 0 0,21 0 16,-22-21-16,22 0 0,-21 0 0,-1 0 15,22-21-15,-21 0 0,0 0 0,20 0 16,-20-22-16,0 1 0,-1-22 15,1 22-15,-43-85 0,43 42 16,21 22-16,0-22 0,0 22 0,21-1 16,0-20-16,0 20 0,21 1 15,0 20-15,0-20 0,21 20 0,-20 1 16,20 0-16,0-1 0,22 22 0,-22-21 16,22 21-16,-1-22 0,1 22 0,20-21 15,-20 21-15,20-22 0</inkml:trace>
  <inkml:trace contextRef="#ctx0" brushRef="#br0" timeOffset="53005.69">16616 5080 0,'0'0'0,"0"-21"0,0 0 0,0 0 0,0-1 16,-21 22-16,-1 0 0,1 0 15,0 0-15,0 22 16,21-1-16,-21 0 0,21 21 0,0-21 16,0 22-16,-21-1 0,21-21 15,-22 22-15,22-1 0,0-21 16,-21 0-16,21 0 0,0 1 0,0-1 16,0 0-16,0 0 0,0 0 15,21-21 1,-21-21-1,22 0-15,-1 21 0,-21-21 0</inkml:trace>
  <inkml:trace contextRef="#ctx0" brushRef="#br0" timeOffset="53320.73">16616 4890 0,'0'-43'0,"0"86"0,0-107 16,0 43-16,0 0 0,-21 21 15,-1 0 1,22 21-16,0 0 15,0 0-15,0 0 16,22-21 0,-1 0-16,0 0 0,0 0 15,0 0-15,0-21 0,1 0 16,-22 0-16,21 0 0,-21 0 16,0-1-16,0 1 0,0 0 15,0 0-15,-21 0 0,-1 21 16,1-21-16,0 21 0,0 0 15,0 0-15,0 0 0,-1 0 0,1 21 16,21 0-16,0 0 16,0 0-16,0 0 15,0 1-15,0-1 0,21 0 0,-21 0 16,22 0-16,-1-21 0,0 21 0,0-21 16</inkml:trace>
  <inkml:trace contextRef="#ctx0" brushRef="#br0" timeOffset="53605.57">17230 4614 0,'0'0'0,"0"-21"0,0 0 0,0 0 15,0 0-15,0 0 0,-22 21 16,1 0 0,0 0-16,21 21 0,-21 0 15,21 21-15,-21-21 0,0 22 16,21-1-16,-22 22 0,1-22 0,21 0 15,-21 22-15,0-1 0,0-20 0,21-1 16,-21 21-16,-1-20 0,22-1 0,0-21 16,0 22-16,-21-22 0,21 0 0,0 0 15,0 0-15,0 0 0,0 1 16,21-22 0,1 0-16,-22-22 15,21 1-15,0 0 0,21 21 0,-21-42 16</inkml:trace>
  <inkml:trace contextRef="#ctx0" brushRef="#br0" timeOffset="53927.9">17611 4911 0,'0'0'0,"21"0"0,-21-21 0,-21 21 16,-1 0 0,1 0-16,0 21 0,-21 0 0,-1 0 15,22-21-15,-21 42 0,21-20 16,0-1-16,-1 0 0,1-21 0,21 21 15,0 0-15,0 0 0,0 1 0,21-1 16,1-21-16,-1 21 16,21-21-16,-21 21 0,0-21 0,1 21 15,-1-21-15,0 21 0,0-21 16,-21 22-16,0-1 0,0 0 16,0 0-16,-21 0 15,0-21-15,-22 0 16,22 0-16,0 0 0,0 0 0,-21 0 15,20 0-15,1 0 0,0 0 16,0 0-16,0-21 16,21 0-16,0 0 15,-21 21-15,21-21 0,-22-1 0</inkml:trace>
  <inkml:trace contextRef="#ctx0" brushRef="#br0" timeOffset="54121.79">16954 4890 0,'0'0'0,"0"-22"16,22 22-16,-1-21 15,0 21-15,0 0 0,21 0 16,-20-21-16,20 21 0,-21 0 0,21 0 16,-20 0-16,20 0 0,-21 0 0,0 0 15,0 0-15,1 0 0,-1 0 0,0-21 16,-21 0-1</inkml:trace>
  <inkml:trace contextRef="#ctx0" brushRef="#br0" timeOffset="55640.56">18859 5207 0,'0'0'0,"-21"0"0,21 21 0,-21-21 0,42-21 47,0 0-47,1 0 0,-1 0 16,0-1-16,21 1 0,-21 0 16,22-21-16,-1-1 0,0 1 0,1 0 15,-1-1-15,0 1 0,1 0 16,-1-1-16,-21-20 0,22 21 0,-22-1 15,0 1-15,0-22 0,0 22 0,-21 0 16,0-1-16,0 1 0,0 21 0,0-21 16,-21 20-16,0 22 0,0 0 15,0 0-15,-22 0 0,22 22 16,0 20-16,-21-21 0,20 21 0,1 22 16,-21-22-16,21 22 0,-22-1 0,22 1 15,0 20-15,-21-20 0,21-1 16,-1 1-16,22-1 0,0 1 0,-21-22 15,21 22-15,0-22 0,0 0 16,0-20-16,0-1 0,21 0 0,1 0 16,-1 0-16,0-21 0,21 0 0,1 0 15,-22 0-15,21 0 0,0 0 0,1-21 16,-1 0-16,0 0 0,1 0 16,-1-1-16,0 1 0,-20 0 0,20-21 15,-21-1-15,0 22 0,0-21 0,1 21 16,-1-22-16,0 22 0,0 0 15,-21 0-15,21 0 0,-21 0 0,0 42 32,0 0-32,-21 0 0,0 0 15,0 0-15,21 1 0,-21-1 16,21 0-16,-22 0 0,22 21 0,0-20 16,0-1-16,0 0 0,0 0 15,0 0-15,22-21 0,-1 0 16,0 21-16,21-21 0,-21 0 0,22 0 15,-22 0-15,21 0 0,-21-21 0,22 21 16,-1-21-16,0 0 0,1 0 0,-22 0 16,21-1-16,1-20 0,-22 0 15,21 21-15,-21-22 0,0 1 16,1-22-16,20 22 0,-42 0 0,21-1 16,0 1-16,-21 0 0,0 21 0,0-22 15,0 1-15,0 21 0,0 0 0,0-1 16,0 1-16,0 0 0,-21 21 15,0 21 1,0 0-16,0 1 0,21 20 0,-22 0 16,1 1-16,21-1 0,-21 21 0,0 1 15,0-1-15,0 1 0,21-1 0,-22 22 16,1-21-16,0-1 0,0 22 16,0-22-16,0 22 0,-1-22 15,1 22-15,0 0 0,0-22 0,0 22 16,0 0-16,-1-22 0,1 22 0,0-22 15,0 22-15,-21-22 0,20 1 0,1-1 16,0 64-16,0-84 0,0-1 16,21 0-16,0 1 0,0-22 15,0 0-15,0 0 0,0 0 0,21-21 16,0 0-16,0-21 0,22 0 16,-22 0-16,21 0 0,0-22 0,1 22 15,20-21-15,-20-22 0,20 22 16,-21 0-16,22-22 0,-22 22 15,1-22-15,-1 22 0,-21-21 0,21-43 16,-42 42-16,0 1 0,0-1 16,0 22-16,-21-22 0,0 22 0,-21 0 15,21-1-15,-22 22 0,1 0 0,21 0 16,-22 0-16,22 0 0,0-1 0,0 22 16,0 0-16,21-21 0,0 0 15,21 0 1,21 21-16,-21-21 0,22 21 15,-22-21-15,21 21 0,22-22 0,-22 1 16,0 21-16,22-21 0,-1 0 16,-20-21-16,20 20 0,1 1 15,-22-21-15,0 0 0,1 20 0,-1-20 16,0 0-16,1-43 0,-22 64 16,-21-21-16,0 20 0,0-20 0,0 21 15,0 0-15,-21 21 16,0 0-16,-1 0 15,1 21-15,0 0 0,0 0 0,0 22 16,0-22-16,21 21 0,0-21 0,-22 0 16,22 22-16,0-22 0,0 0 0,0 0 15,0 0-15,0 1 0,22-1 0,-1 0 16,0-21-16,-21 21 0,21-21 16,0 0-16,22 0 0,-22 0 0,0 0 15,0 0-15,0 0 0,0 0 0,1-21 16,-22 0-16,21 21 15,-21-21-15,0-1 0,0 1 16,0 0-16,0 0 0</inkml:trace>
  <inkml:trace contextRef="#ctx0" brushRef="#br0" timeOffset="55859.44">20002 4593 0,'0'0'0,"-21"0"16,0 0-1,42 0 32,0 0-31,1 0-16,20 0 0</inkml:trace>
  <inkml:trace contextRef="#ctx0" brushRef="#br0" timeOffset="56860.39">22246 4466 0,'0'-21'0,"0"42"0,0-63 0,0 21 15,0 0-15,0-1 0,0 1 0,0-21 16,-21 21-16,0 0 0,0-1 16,21 1-16,-22 21 0,1 0 15,0 0-15,0 0 16,0 0-16,21 21 0,-21 1 0,-1-1 15,-20 21-15,21-21 0,0 22 16,0-1-16,-1 0 0,-20 1 0,21 20 16,0-21-16,0 1 0,-1-1 0,1 0 15,0 1-15,21-1 0,0 0 0,0 1 16,0-22-16,0 0 0,0 21 16,21-20-16,0-22 0,1 21 0,-1-21 15,0 0-15,0 0 0,0 0 0,22 0 16,-22 0-16,0-21 0,0 21 15,21-22-15,-20 1 0,-1 0 0,0 0 16,0 0-16,0 0 0,0-1 16,1-20-16,-1 21 0,-21 0 0,0 0 15,21 21-15,-21-22 0,0 44 32,0-1-17,0 0-15,0 0 0,0 0 16,0 0-16,0 1 0,0-1 0,0 0 15,0 0-15,0 0 16,21-21-16,0 0 0,0 0 0,1 0 16,-1 0-16,0 0 15,0 0-15,0 0 0,0 0 0,22-21 0,-22 21 16,0-21-16,0 0 0,-21 0 16,21-1-16,-21 1 0,22 0 0,-22 0 15,0 0-15,0 0 0,0-1 16,0 1-16,21 0 0,-21 0 0,0 0 15,0 42 17,0 0-32,0 0 15,-21 0-15,21 1 0,0-1 16,-22 21-16,1-21 0,0 22 0,21-1 16,-21-21-16,0 21 0,21 1 0,0-1 15,-21 0-15,-1 1 0,22-1 0,-21 22 16,0-22-16,21 0 0,0 22 0,0-1 15,0 1-15,0-1 16,0 1-16,0-1 0,0 1 0,0-1 16,0 1-16,0-1 0,-21 1 0,21-1 15,-21 1-15,0-1 0,-1-20 0,22 20 16,-21-21-16,0 1 0,0-22 0,0 21 16,0-21-16,-22 1 0,22-22 15,0 0-15,0 0 0,0 0 0,-1 0 0,1-22 16,0 1-16,0 0 0,0 0 0,0-21 15,-1 20-15,1-20 0,0 0 16,0-1-16,21 1 0,0-21 0,0 20 16,0-20-16,0-1 0,0 1 0,0-1 15,0 1-15,21-1 0,0 22 16,0-22-16,1 22 0,-1 0 0,21-1 16,-21 22-16,0-21 0,22 0 0,-1 20 15,0-20-15,-20 0 0,41 21 0,-21-22 16,1 22-16</inkml:trace>
  <inkml:trace contextRef="#ctx0" brushRef="#br0" timeOffset="57151.44">23072 4720 0,'0'0'0,"0"-21"0,0 0 0,0 0 16,0 0-16,0-1 0,-22 22 15,1 0 1,0 0-16,0 0 0,0 0 0,0 0 16,-1 22-16,-20 20 0,21-21 0,0 0 15,0 22-15,-1-22 0,1 21 0,0-21 16,0 22-16,21-22 0,0 0 16,0 21-16,0-21 0,0 1 15,0-1-15,21 0 0,0-21 0,0 21 16,1-21-16,20 0 0,-21 0 0,0 0 0,22 0 15,-22 0-15,21 0 16,-21 0-16,22 0 0,-22-21 0,21 0 16,-21 0-16</inkml:trace>
  <inkml:trace contextRef="#ctx0" brushRef="#br0" timeOffset="57431.28">23495 4424 0,'0'0'0,"0"-21"16,0 0-16,0-1 0,0 1 0,0 0 0,0 0 15,-21 63 17,0-21-32,21 1 15,-22 20-15,1-21 0,21 21 0,-21 1 16,21-1-16,-21 0 0,0 22 0,21-22 16,-21 1-16,21-1 0,-22 0 0,22 1 15,0-1-15,0-21 0,-21 21 16,21-20-16,0-1 0,0 0 0,0 0 15,0 0-15,21-21 32,-21-21-32,22 0 0,-1 0 15,0 21-15,0-21 0,0-22 16,0 22-16</inkml:trace>
  <inkml:trace contextRef="#ctx0" brushRef="#br0" timeOffset="57796.59">23558 4784 0,'22'21'32,"-1"-21"-32,0 0 0,0 0 15,0 0 1,0 0-16,1 0 0,-1-21 0,0 0 16,0 21-16,0-22 0,0 22 0,22-21 15,-43 0-15,21 0 0,0 21 0,-21-21 16,0 0-16,0-1 15,0 1-15,-21 21 16,0 0-16,0 0 0,-1 0 16,-20 21-16,21-21 0,0 22 0,-22-1 15,22 0-15,0 21 0,0-21 0,0 1 16,0 20-16,21-21 0,-22 0 16,22 22-16,0-22 0,0 0 0,0 0 15,0 0-15,0 0 0,0 1 0,22-1 16,-1 0-16,0-21 0,0 0 0,0 0 15,0 0-15,22 0 0,-22 0 16,0 0-16,21 0 0,-20-21 0,-1 21 16,0-21-16,0-1 0,21 1 15,-20 0-15,-1 0 0</inkml:trace>
  <inkml:trace contextRef="#ctx0" brushRef="#br0" timeOffset="58127.4">24532 4297 0,'-21'0'16,"21"-21"-16,0 42 47,0 0-47,0 0 15,0 0-15,0 1 0,-21-22 16,21 21-16,0 0 0,-21-21 0,21 21 16,0 0-1,21-21 16,0 0-31</inkml:trace>
  <inkml:trace contextRef="#ctx0" brushRef="#br0" timeOffset="58312.36">24680 4360 0,'0'0'0,"0"-21"0,0 42 46,-21 1-30,21-1-16,-21-21 0,21 21 16,0 0-16,-21-21 0,21 21 0,0 0 15,-21-21-15,21 22 16,-22-22-16</inkml:trace>
  <inkml:trace contextRef="#ctx0" brushRef="#br0" timeOffset="101443.92">3260 8446 0,'0'21'47,"0"0"-32,0 0 1,0 0-1,21-21 17,0 0-32,-21-21 15,0 0 1,0 0 0,-21 21-1,21-21-15,-21 21 0,-1 0 16,1 21-1,0 0-15,21 0 16,0 0-16,0 0 16,0 1-1,21-22-15,0 0 0,1 0 16,-1 0-16,0 0 0,0 0 16,0-22-16,0 22 0,-21-21 15,22 21-15,-22-21 0,0 0 16,0 0-16,0 0 15,0-1-15,-22 22 0,1-21 16,0 21-16,0 0 31,0 21-31,21 1 0,-21-22 16,21 21-16,0 0 0,0 0 16,0 0-1,0-42 48,0 0-48,0 0 1,-22 0-16,1 21 0,21-22 16</inkml:trace>
  <inkml:trace contextRef="#ctx0" brushRef="#br0" timeOffset="101891.68">2752 7980 0,'0'-42'16,"0"20"-16,0 1 31,-22 42-15,22 1-16,0-1 0,0 21 15,0-21-15,0 22 0,0 20 16,0-21-16,0 1 0,0 20 15,0-20-15,0 20 0,0-21 0,0 22 16,0-22-16,0 22 0,0-22 16,-21 22-16,21-22 0,0 0 0,0 1 15,-21-1-15,21-21 0,-21 21 16,21-20-16,0-1 0,-21 0 0,21 0 16,0 0-16,0-42 31,0 0-31,0 0 15,21 0-15,0-22 0,-21 22 0,21 0 16,0-21-16</inkml:trace>
  <inkml:trace contextRef="#ctx0" brushRef="#br0" timeOffset="102511.84">3196 8509 0,'21'0'47,"0"0"-32,-21-21 1,0 0 0,0 0-16,-21 21 47,0 21-32,21 0-15,0 0 16,0 0-16,0 0 15,21-21 1,0 0-16,1 0 16,-1 0-1,-21-21-15,0 0 16,0 0-16,0 0 16,0 0-1,-21 21 1,-1 0-1,22 21 48,0-42 15,0-1-78</inkml:trace>
  <inkml:trace contextRef="#ctx0" brushRef="#br0" timeOffset="105059.38">5821 7938 0,'0'0'0,"21"0"16,-21-22-16,21 1 0,0 21 0,-21-21 16,21 0-16,1 0 15,-22 0-15,0-1 16,0 1-16,0 0 0,0 0 0,0 0 15,0 0-15,-22-1 16,1 1-16,0 0 0,0 0 0,0 0 16,-22 21-16,1-21 0,0-1 15,-1 22-15,1 0 0,0 0 0,-1 0 16,1 0-16,0 0 0,-1 22 16,1-1-16,21 0 0,-21 0 0,-1 21 15,22 1-15,-21-1 0,21 0 16,-1 22-16,1-1 0,0 1 0,0-1 15,0 1-15,0 21 0,21-22 0,0 1 16,-22-1-16,22 1 0,0-1 16,0-21-16,0 22 0,0-22 0,0 1 15,0-1-15,22 0 0,-1-21 0,0 1 16,0-1-16,0 0 0,0 0 16,22-21-16,-1 0 0,0 0 15,1 0-15,-1 0 0,0-21 0,1 0 0,20 0 16,-20-1-16,20-20 0,-21 21 15,22 0-15,-22-22 0,1 22 16,-1-21-16,0 0 0,1 20 0,-1-20 16,-21 21-16,21-21 0,-20-1 0,-1 22 15,0-21-15,0-1 0,-21 22 16,0 0-16,0 0 0,0 0 0,21 0 16,-21-1-16,-21 44 31,21-1-31,0 0 15,-21 21-15,0-21 0,21 22 0,-21-22 16,-1 21-16,22-21 16,0 22-16,-21-22 0,21 21 0,-21-21 0,21 22 15,0-22-15,0 0 0,0 0 16,0 0-16,0 1 0,21-1 0,0-21 16,1 0-16,-1 0 0,0 0 15,21 0-15,-21 0 0,1-21 0,20 21 16,-21-22-16,21 1 0,-20 0 0,20 0 15,-21 0-15,0 0 0,0-22 16,1 22-16,-22-21 0,0 21 0,0-22 16,0 22-16,0-21 0,0 21 0,-22-22 15,1 22-15,-21 0 0,21 21 16,0-21-16,-1 21 0,-20 0 16,21 0-16,0 0 0,-22 21 0,22 0 15,0-21-15,0 21 0,0 0 0,0 1 16,21-1-16,0 0 0,-22 0 15,22 0-15,0 0 0,0 1 0,0-1 16,0 0-16,22 0 0,-1-21 16,0 0-16,0 0 0,0 0 15,0 0-15,22 0 0,-22 0 0,21 0 16,-21 0-16</inkml:trace>
  <inkml:trace contextRef="#ctx0" brushRef="#br0" timeOffset="105721.06">6794 8319 0,'0'0'0,"0"-22"0,22 22 0,-22-21 16,0 42 15,0 1-31,0-1 16,0 0-16,-22 0 0,22 0 0,0 22 16,0-22-16,0 0 0,0 21 15,0-21-15,0 1 0,0-1 0,-21 21 16,21-21-16,0 0 0,-21 1 0,21-1 15,0 0-15,0-42 47,0 0-47,0-1 0,0 1 16,0 0-16,0-21 0,0 21 0,0-22 16,0 22-16,21-21 0,0-1 15,1 22-15,-1-21 0,0 21 0,0-22 16,0 22-16,0 21 0,1-21 0,-1 21 15,0 0-15,0 0 0,0 0 16,0 0-16,-21 21 0,22-21 0,-1 21 16,0 1-16,0 20 0,0-21 0,-21 0 15,0 0-15,21 22 0,-21-22 16,0 0-16,0 0 0,0 0 16,0 1-16,0-1 0,0 0 0,0 0 15,0-42 32,0 0-47,0 0 0,0-1 16,22-20-16,-1 21 0,0-21 0,0 20 15,0-20-15,0 21 0,1 0 16,20 0-16,-21-1 0,0 1 0,0 21 16,1 0-16,20 0 0,-21 21 15,0-21-15,0 22 0,-21-1 16,0 0-16,0 0 0,0 21 0,0-20 15,0-1-15,0 0 0,0 21 16,0-21-16,0 1 0,-21-1 0,21 0 16,-21-21-16,21 21 0,0 0 0,0 0 15,0 1-15,21-22 32,22-22-32,-22 1 15,0 0-15,0 0 0</inkml:trace>
  <inkml:trace contextRef="#ctx0" brushRef="#br0" timeOffset="106080.85">7937 8255 0,'-21'-21'0,"42"42"0,-42-63 0,21 21 15,0-1-15,0 44 31,0-1-31,0 0 0,0 21 16,0 1-16,0-22 0,0 21 16,0 0-16,0 22 0,0-22 0,0 1 15,0 20-15,0 1 0,-21 20 0,21-20 16,-21 20-16,-21-20 0,20 21 16,1-22-16,0 22 0,0-22 15,-21 22-15,20-22 0,1 1 0,0-1 16,0 1-16,0-1 0,0 1 0,-1-22 15,22 1-15,0-1 0,0-21 0,0 21 16,0-20-16,-21-22 0,21 21 0,0-42 31,21-1-31,-21-20 0,22 21 16,-1-21-16,0-22 0,0 22 16,0-22-16,0 1 0,1-1 0</inkml:trace>
  <inkml:trace contextRef="#ctx0" brushRef="#br0" timeOffset="106383.2">7853 8509 0,'0'0'0,"-21"-42"0,21-1 0,0 1 15,0 0-15,0-1 0,0 22 0,0-21 16,0 21-16,21 0 0,0-1 0,0 1 16,0 21-16,22 0 0,-22 0 15,0 0-15,21 0 0,-21 21 0,22-21 16,-22 43-16,0-22 0,0 0 0,0 21 15,1 1-15,-22-22 0,0 21 16,0 1-16,0-22 0,-22 21 0,1-21 16,0 0-16,0 22 0,0-22 15,-22 0-15,22 0 0,-21 0 0,0 1 16,20-22-16,1 0 0,0 21 16,21-42 15,21 21-31,0-22 0,1 1 15,-22 0-15,21 0 0,0 0 0</inkml:trace>
  <inkml:trace contextRef="#ctx0" brushRef="#br0" timeOffset="106679.7">8572 7811 0,'0'0'16,"0"-22"-16,0 1 0,0 0 0,0 0 0,0 0 15,0 0-15,-21 21 16,21 21 0,0 21-16,0-21 0,-21 22 0,21-1 15,-21 0-15,21 22 0,0-1 0,0 1 16,-21-1-16,21 1 0,-21-1 0,21-20 16,-22 20-16,22-21 15,0 22-15,0-22 0,-21-21 0,21 22 0,-21-22 16,21 21-16,0-21 0,0 1 15,0-1-15,0 0 0,21-42 32,0 0-17,1-1-15,-1-20 0,0 21 0,0 0 16</inkml:trace>
  <inkml:trace contextRef="#ctx0" brushRef="#br0" timeOffset="106895.58">8826 8340 0,'0'21'16,"0"0"0,-21 0-16,21 0 0,0 1 15,0-1-15,-21 0 0,21 0 16,0 0-16,-21-21 0,21 21 0,0 1 16,0-1-16,0 0 0,0 0 15,0 0-15,0-42 31,0 0-15,0 0-16,0 0 0</inkml:trace>
  <inkml:trace contextRef="#ctx0" brushRef="#br0" timeOffset="107071.48">8953 8022 0,'-21'0'16,"0"0"-1,21 21 1,0 1 0,0-1 15</inkml:trace>
  <inkml:trace contextRef="#ctx0" brushRef="#br0" timeOffset="107455.26">9186 8488 0,'0'0'0,"21"0"0,1 0 0,-1 0 15,0-21-15,0 0 0,0 21 16,0-22-16,22 1 0,-22 21 15,0-21-15,0 0 0,0 0 0,1 0 16,-1-1-16,-21-20 0,0 21 16,21 0-16,-21 0 0,0-1 0,0 1 15,-21 21 1,0 0-16,-1 0 0,1 0 16,0 21-16,-21 1 0,21 20 0,-1-21 15,1 21-15,-21-20 0,21 20 0,0 0 16,21 1-16,-22-22 0,22 21 15,0-21-15,0 0 0,0 22 0,0-22 16,0 0-16,22-21 0,-1 21 0,0 0 16,0-21-16,0 0 0,0 0 0,22 0 15,-22 0-15,0 0 0,0-21 16,22 0-16,-22 21 0,0-21 16,0 0-16,-21 0 0</inkml:trace>
  <inkml:trace contextRef="#ctx0" brushRef="#br0" timeOffset="109287.58">11345 8488 0,'0'-21'16,"0"0"15,0-1-15,21 22 0,1-21-16,-1 0 0,0 0 0,0 0 15,0 0-15,0-1 0,22-20 16,-22 0-16,0-1 0,21 1 0,-20 0 15,20-22-15,-21 1 0,0 20 0,22-20 16,-22 21-16,0-22 0,-21 22 0,0-22 16,0 1-16,0 20 0,0-20 15,0 21-15,0-22 0,0 22 0,0-1 16,-21 1-16,0 21 0,-1 0 0,22 0 16,-21 21-16,0 0 15,0 21-15,0 0 0,0 21 0,-1 22 16,1-22-16,0 22 0,0 20 15,0-20-15,0-1 0,-1 22 0,22-22 16,-21 22-16,21-21 0,0 20 0,0-20 16,0-1-16,0-20 0,0 20 15,0-21-15,21 1 0,-21-1 0,22-21 16,-1 22-16,-21-22 0,21 0 0,0-21 16,0 21-16,0-21 0,1 0 15,-1 0-15,21 0 0,-21 0 16,0-21-16,22 0 0,-22 0 0,21-1 15,1 1-15,-22-21 0,21 21 0,0-22 16,-20 1-16,20 0 0,-21-1 16,0 1-16,0 0 0,1-1 0,-22 22 15,0 0-15,0 0 0,0 0 16,0 42 0,0 0-16,0 0 0,0 0 0,0 1 15,0 20-15,-22-21 0,22 21 0,-21 1 16,21-22-16,0 21 0,0-21 15,0 1-15,0 20 0,0-21 0,0 0 16,0 0-16,21-21 0,1 0 16,-1 0-16,0 0 0,0 0 0,0 0 15,0 0-15,1 0 0,-1 0 16,0-21-16,0 0 0,0 0 0,0 0 16,1 0-16,-1-22 0,0 22 15,-21-21-15,21 21 0,-21-22 0,21 22 16,-21-21-16,0 21 0,0-1 0,0 1 15,0 64 17,0-22-32,0 0 0,0 21 0,0-21 15,0 22-15,-21-1 0,21-21 0,0 22 16,-21-22-16,21 21 0,-21-21 16,21 0-16,0 1 0,0-1 15,0 0-15,0-42 31,0 0-31,0-1 16,0 1-16,0 0 0,21 0 16,0-21-16,0 20 0,-21-20 0,21 0 15,1-1-15,-22 1 0,21 21 0,0-21 16,0 20-16,0 1 0,0 0 0,-21 0 16,22 21-16,-1 0 0,0 0 15,0 21-15,0 0 0,-21 22 0,21-22 16,-21 21-16,22-21 0,-22 22 15,0-1-15,21-21 0,-21 21 0,0-20 0,0 20 16,0-21-16,0 0 0,0 0 16,0 1-16,0-1 0,0 0 15,0-42 17,0 0-32,0-1 0,21 1 15,-21 0-15,21-21 0,0 21 0,0-22 16,-21 22-16,22-21 0,-1-1 15,0 1-15,21 0 0,-21 21 0,1-1 16,-1 1-16,0 0 0,-21 0 0,21 21 16,0 0-16,0 21 15,-21 0-15,22 0 0,-22 22 16,0-22-16,0 0 0,0 21 0,0-20 16,0 20-16,0-21 0,0 21 15,0-20-15,0-1 0,0 21 0,0-21 16,0 0-16,21 1 0,0-22 15,0 0-15,0 21 0,0-21 16,1 0-16,-1 0 0,21 0 0,-21 0 16,22 0-16,-1-21 0,-21 21 15,21-22-15,1 1 0,-1 0 0,0 0 0,-20-21 16,20 20-16,-21-20 0,21 0 0,-20-1 16,-1 1-16,0 0 15,-21-1-15,21 1 0,-21 21 0,0-21 16,0 20-16,0 1 0,0 0 0,-21 21 15,0 0 1,0 0-16,-1 21 0,1 22 0,0-22 16,21 21-16,-21-21 0,0 22 15,21-1-15,0-21 0,0 21 0,0-20 16,0 20-16,0-21 0,0 0 0,0 22 16,0-22-16,21-21 0,0 21 0,-21 0 15,21-21-15,0 0 0,1 0 0,-1 0 16,21 0-16,-21 0 0,0 0 0,22 0 15,-22-21-15,0 21 16,21-21-16,-20 0 0,-1-1 0,0-20 16,0 21-16,-21-21 0,21 20 0,-21-20 15</inkml:trace>
  <inkml:trace contextRef="#ctx0" brushRef="#br0" timeOffset="109527.44">13398 7472 0,'-21'0'0,"42"0"0,-63-21 0,21 21 0,0 0 16,0 0-16,-1 0 16,1 0-1,0 0 48,0 0-63</inkml:trace>
  <inkml:trace contextRef="#ctx0" brushRef="#br0" timeOffset="109739.32">11493 7832 0,'0'0'16,"-84"21"0,84 0-16,21-42 31,0 21-31,21-21 0,1 21 0,-22-21 16,21 21-16,22-22 0,-22 22 15,0 0-15,1-21 0,20 21 0,-20-21 16,-1 21-16,21 0 0,-20-21 0</inkml:trace>
  <inkml:trace contextRef="#ctx0" brushRef="#br0" timeOffset="110268.36">16256 7049 0,'21'0'16,"-42"0"-16,42-22 0,-21 65 15,-21-22 1,0 21-16,0 22 0,21-1 0,-22 1 16,1-1-16,0 22 0,0 0 0,0-22 15,21 22-15,-21-22 0,-1 22 0,1-22 16,21 1-16,0-1 0,-21 1 0,21-22 16,-21 1-16,21-1 0,0 0 15,0-21-15,0 22 0,0-22 0,0 0 16,21-21-1,0-21-15,0 0 0,-21 0 16,22-1-16,-22 1 0</inkml:trace>
  <inkml:trace contextRef="#ctx0" brushRef="#br0" timeOffset="110575.19">15938 7154 0,'0'0'0,"0"-42"0,0 21 15,0-21-15,0 20 0,0 1 16,0-21-16,0 21 0,22 0 0,-1-1 16,0 1-16,21 0 0,1 0 15,-1 21-15,0 0 0,1 0 0,-1 0 16,21 0-16,-20 21 0,20 21 16,-42-20-16,22 20 0,-22 0 0,0 1 15,-21-1-15,0 21 0,0 1 0,-21-22 16,0 22-16,0-22 0,-22 22 0,1-22 15,0 0-15,-1 1 0,1-1 0,0-21 16,-1 0-16,1 22 0,21-43 16,-22 21-16,22 0 0,0-21 0,21 21 15,21-21 1,0 0-16,1 21 16,-1-21-16</inkml:trace>
  <inkml:trace contextRef="#ctx0" brushRef="#br0" timeOffset="110969.04">16849 7641 0,'0'0'0,"0"-21"15,0 0-15,-22 21 16,1 0 0,0 0-16,0 21 0,0 0 15,-22 0-15,22 1 0,0 20 16,21-21-16,-21 0 0,0 22 0,21-1 15,-21-21-15,21 21 0,0-20 0,0-1 16,0 21-16,0-21 0,0 0 16,21 1-16,0-22 0,0 21 0,21-21 15,-20 0-15,-1 0 0,21 0 0,-21-21 16,22 21-16,-22-22 0,21 1 0,-21 0 16,22-21-16,-22 21 0,0-1 15,0-20-15,0 0 0,-21-1 0,0 1 16,0 0-16,0-1 0,-21 22 0,-21-21 15,21 0-15,-1 20 0,-20 1 0,0 21 16,21 0-16,-22 0 0,1 0 16,0 0-16,20 21 0,-20 1 0,21-1 15,0 0-15,21 0 0,0 0 0,0 22 16,0-22-16,0 0 0,21 0 16,21-21-16,-21 21 0,22-21 0,-22 0 15,21 0-15,1 0 0</inkml:trace>
  <inkml:trace contextRef="#ctx0" brushRef="#br0" timeOffset="111777.77">17716 6964 0,'0'-42'16,"0"84"-16,0-127 0,0 64 0,0 0 0,0 0 15,-21 21-15,0 21 16,0 0-16,0 0 0,0 22 15,-1-1-15,1 21 0,0 1 0,0-1 16,0 22-16,0-21 0,-1 20 0,22-20 16,-21 20-16,0-20 0,0-1 15,21 1-15,0-1 0,-21-20 0,21 20 16,0-20-16,0-1 0,0 0 0,0-21 16,0 1-16,0-1 0,0 0 0,21 0 15,0-21-15,0 0 0,0 0 16,1-21-16,-1 0 15,21 0-15,-21-1 0,0 1 0,1-21 16,-1 0-16,0 20 0,0-20 0,0 0 16,0 21-16,1-22 0,-1 22 15,-21-21-15,0 21 0,0-1 16,0 44 0,0-1-16,0 0 0,0 0 15,0 0-15,0 22 0,0-22 0,0 21 16,0-21-16,0 22 0,0-22 0,0 0 15,0 21-15,0-21 0,0 1 0,21-22 16,0 21-16,0 0 0,0-21 0,22 0 16,-22 0-16,0 0 15,0 0-15,22-21 0,-22 0 0,21-1 16,-21 1-16,22 0 0,-22 0 16,0 0-16,0-22 0,0 22 0,0 0 15,1-21-15,-22 21 0,0-1 0,0-20 16,0 21-16,0 0 0,0 0 15,0 42 1,-22 0 0,22 0-16,-21 0 0,21 0 0,0 22 15,-21-1-15,21 0 0,-21 1 0,0 20 16,21-20-16,-21 20 0,21-21 16,0 22-16,0-1 0,0 1 0,0-22 15,0 22-15,0-1 0,0 1 16,0-1-16,0 1 0,0-1 0,0 1 15,0-1-15,0 1 0,0-22 0,0 22 16,0-22-16,0 0 0,0-21 0,-22 22 16,1-22-16,0 0 0,0 0 0,0 0 15,0-21-15,-1 0 0,-20 0 0,21 0 16,0 0-16,0-21 0,-22 0 0,22 21 16,-21-21-16,21-21 0,-1 20 15,-20 1-15,21-21 0,0 21 16,0-22-16,-1 22 0,1-42 0,21 20 15,0 22-15,0-21 0,21 0 0,1-1 16,-1 1-16,0 0 0,21-1 16,-21 1-16</inkml:trace>
  <inkml:trace contextRef="#ctx0" brushRef="#br0" timeOffset="112404.93">18690 7620 0,'0'0'0,"21"0"0,-21-21 15,0 42 1,0 0-16,0 0 0,0 1 16,-21-1-16,21 21 0,-21-21 15,21 0-15,-21 22 0,21-22 0,0 21 0,0-21 16,0 1-16,0-1 16,0 0-16,-21 0 0,21 0 0,0 0 15,-22-21-15,22 22 0,-21-44 31,21 1-31,0 0 0,0 0 16,0 0-16,0-22 0,0 22 16,0-21-16,0 21 0,0-22 0,21 22 15,1-21-15,-22 21 0,21 0 0,0-1 16,0 1-16,0 0 0,0 21 16,22 0-16,-22 0 0,0 0 0,0 0 15,0 0-15,1 21 0,-1 0 0,0 1 16,0 20-16,-21-21 0,0 21 0,0-20 15,0 20-15,0 0 0,0-21 16,0 1-16,0 20 0,0-21 0,-21 0 16,0 0-16,21 1 0,-21-22 15,-1 0-15,1 0 16,21-22-16,0 1 16,0-21-16,21 21 0,1 0 15,-22-22-15,21 22 0,0-21 16,0-1-16,0 22 0,0-21 0,1 0 15,20-1-15,-21 22 0,21 0 0,-20 0 16,-1 21-16,21 0 0,-21 0 16,0 21-16,-21 0 0,22 0 0,-22 0 15,21 22-15,-21-22 0,0 21 0,0 1 16,0-22-16,0 21 0,-21-21 0,-1 22 16,22-22-16,-21 0 0,0 0 0,0 0 15,21 0-15,-21 1 16,0-22-16,42-22 31,0 1-31,0 21 0,0-21 16,0-21-16</inkml:trace>
  <inkml:trace contextRef="#ctx0" brushRef="#br0" timeOffset="112775.72">19706 7557 0,'0'0'0,"21"-22"0,-21 1 0,-21 21 16,0 0-1,0 21-15,0 1 0,-22-1 16,22 21-16,0-21 0,0 22 0,-22-22 16,22 21-16,0-21 0,21 22 15,0-22-15,-21 21 0,21-21 0,0 0 0,0 1 16,0-1-16,21 0 0,0 0 16,0-21-16,22 0 0,-22 0 15,0 0-15,21 0 0,1 0 16,-22-21-16,21 0 0,-21 21 0,1-21 15,-1-1-15,0-20 0,0 21 0,-21 0 16,0-22-16,0 1 0,0 21 0,0-21 16,0-1-16,0 22 0,0-21 0,-21 21 15,0-1-15,0 22 16,-1 0-16,-20 0 0,21 22 0,0-22 16,0 21-16,-1 0 0,1 21 0,21-21 15,0 1-15,0-1 0,0 0 16,0 21-16,0-21 0,0 1 0,21-1 0,1 0 15,-1-21-15,0 21 16,0 0-16,0-21 0,0 21 0,1-21 16,-1 0-16</inkml:trace>
  <inkml:trace contextRef="#ctx0" brushRef="#br0" timeOffset="113336.91">19918 7938 0,'-21'0'16,"42"0"-16,0 0 16,0 0-16,-21-22 0,21 22 15,-21-21-15,0 0 0,21 21 0,1-21 16,-22 0-16,0 0 0,21-1 0,-21 1 15,21-21-15,-21 21 0,21 0 0,-21-1 16,0 1-16,0 0 0,0 0 16,-21 21-1,0 0-15,0 0 16,21 21-16,0 0 0,0 0 16,0 1-16,0-1 0,0 21 0,0-21 15,0 0-15,0 1 0,0-1 0,0 0 16,0 21-16,0-21 0,0 1 15,0-1-15,0 0 0,21 0 16,0-21-16,0 0 0,0 0 16,22 0-16,-22 0 0,0 0 0,21 0 15,-21-21-15,22 0 0,-1 21 16,-21-21-16,22-1 0,-22 1 0,21-21 16,-21 21-16,0 0 0,1-22 15,-1 22-15,0-21 0,-21 21 0,0-1 16,21 1-16,-21 0 0,0 42 31,0 0-31,-21 1 0,0-1 0,0 21 16,21-21-16,-22 22 0,1-1 0,0 0 15,0 22-15,0-22 0,0 22 0,21-1 16,-22-21-16,1 22 0,0-1 0,0 1 16,0-1-16,21 1 0,-21-1 0,-1 1 15,1-22-15,21 22 0,0-1 16,-21-20-16,21-1 0,-21 0 15,21 1-15,0-1 0,0-21 0,0 21 0,0-20 16,0-1-16,0 0 16,21-21-1,0-21-15,-21 0 16,0-1-16,21 1 0,-21 0 0,22-21 16,-1 21-16,-21-22 0,21 1 0,-21 0 15</inkml:trace>
  <inkml:trace contextRef="#ctx0" brushRef="#br0" timeOffset="113604.27">20489 7895 0,'0'-42'0,"0"84"0,0-126 0,0 41 0,0 22 0,0-21 15,0 21-15,0-1 0,21 1 16,1 21-16,-1 0 16,0-21-16,0 21 0,0 0 0,22 0 15,-22 0-15,0 0 0,0 21 0,0 0 16,0 1-16,-21-1 0,0 21 0,0-21 15,0 22-15,0-1 0,-21-21 0,-21 21 16,21-20-16,0 20 0,-22-21 16,1 0-16,21 0 0,-22 1 0,22-1 15,-21-21-15,21 21 0,0-21 16,21-21 0,21 21-16,0-21 15,0-22-15,0 22 16,22 0-16</inkml:trace>
  <inkml:trace contextRef="#ctx0" brushRef="#br0" timeOffset="114423.8">21230 7049 0,'0'0'0,"0"-22"0,0-20 16,21 21-16,-42 42 31,0 0-31,21 0 0,-21 22 0,0-1 16,-1 0-16,1 22 0,0-1 0,21 1 15,-21-1-15,0-20 0,0 20 16,21 1-16,0-22 0,-22 0 16,22 1-16,-21-1 0,21 0 0,0-20 15,0-1-15,0 0 0,0 0 0,0 0 16,21-21 0,1-21-16,-1 0 0,0 0 15,0-22-15,-21 22 16,21-21-16,0 21 0,1-22 0,-22 22 15,21-21-15,0 21 0,-21 0 0,21 21 16,-21 21 0,0 0-16,0 0 15,0 0-15,0 22 0,0-22 0,0 0 16,0 0-16,0 21 0,-21-20 16,21-1-16,0 0 0,0 0 0,0 0 15,0 0-15,21-21 16,0 0-16,0 0 0,1 0 15,-1 0-15,0 0 0,21-21 16,-21 0-16,1 0 0,-1 21 0,21-42 16,-21 20-16,0 1 0,1 0 0,-1 0 15,0-21-15,-21 20 0,21 1 16,-21 42 15,-21 1-31,0-1 0,21 0 16,0 0-16,-21-21 0,21 21 15,0 0-15,0 1 0,0-1 16,0 0-16,0 0 16,21-21-16,0 0 0,0 0 15,0 0-15,0 0 0,1 0 0,20 0 16,-21-21-16,21 0 0,1 21 0,-22-21 16,21-1-16,1-20 0,-22 21 0,21 0 15,-21-22-15,0 22 0,1-21 0,-22 21 16,21 0-16,-21-1 0,-21 22 15,-1 0 1,1 0-16,0 0 0,0 22 0,0-1 16,0 0-16,21 0 0,0 0 15,0 0-15,0 1 16,0-1-16,0 0 0,0 0 0,0 0 16,21 0-16,-21 1 0,21-22 15,-21 21-15,0-42 47,0-1-31,21 1-16,0 0 0,0 21 15,-21-21-15,22 21 0</inkml:trace>
  <inkml:trace contextRef="#ctx0" brushRef="#br0" timeOffset="115036.45">22310 7535 0,'21'-21'0,"-42"42"0,63-42 16,-42 0-16,0 42 31,0 0-31,0 1 0,-21-1 0,21 0 16,0 0-16,-21 0 0,-1 22 15,22-22-15,-21 0 0,21 21 0,0-21 16,0 1-16,0-1 0,0 0 0,0 0 16,0 0-16,0 0 15,0-42 16,0 0-31,0 0 16,21 0-16,1 0 0,-22-1 0,21 1 16,0-21-16,0 21 0,0-22 0,0 1 15,1 21-15,-22-21 0,21 20 0,0 1 16,0 21-16,0-21 0,0 21 16,-21 21-1,22-21-15,-22 21 0,0 1 16,0 20-16,0-21 0,0 0 0,0 0 15,0 1-15,0 20 0,0-21 16,0 0-16,0 0 0,0 1 16,0-1-16,0-42 47,0-1-47,0 1 15,21 0-15,-21 0 0,21 0 0,0 0 16,21-22-16,-20 1 0,20 0 0,0 20 15,1-20-15,-1 0 0,0-1 16,1 22-16,-1 0 0,0 21 0,-21 0 16,1 0-16,-1 0 0,0 0 0,-21 21 15,0 22-15,0-22 0,0 21 16,0-21-16,0 22 0,0-22 0,-21 21 0,0-21 16,-1 22-16,22-22 0,-21 0 15,21 0-15,-21 0 0,21 0 16,-21 1-16,21-1 0,-21-21 15,0 0-15,-1 0 16,1 0-16,0 0 16,0-21-16,0-1 0,21 1 0</inkml:trace>
  <inkml:trace contextRef="#ctx0" brushRef="#br0" timeOffset="115239.33">22034 7112 0,'-21'0'0,"42"0"0,-63-21 16,21 21-16,21-21 31,-21 21 16,0 0-47,-1 0 0</inkml:trace>
  <inkml:trace contextRef="#ctx0" brushRef="#br0" timeOffset="116399.89">2815 10287 0,'0'0'0,"-21"-21"0,0 0 16,0 0-16,21-1 0,0 1 15,0 0-15,-22-21 0,22 21 16,0-1-16,0 1 0,0 0 0,22 0 16,-1 21-16,0 0 15,21 0-15,-21 21 0,22 0 0,-1 22 16,-21-1-16,22 0 0,-22 1 16,21 20-16,-21 1 0,0-1 0,-21 1 15,0-1-15,0 1 0,0-1 16,0-21-16,0 22 0,-21-22 0,0 1 15,-21-1-15,21 0 0,-1 1 16,-20-22-16,0 0 0,21 21 0,-22-42 16,1 21-16,0 1 0,-1-22 15,1 0-15,0 0 0,-1-22 0,1 1 16,0 21-16,-1-21 0,1-21 0,0 21 16,-1-22-16,1 1 0,21 0 15,0-1-15,-1 1 0,22 0 0,0-22 16,0 22-16,0-1 15,22 1-15,-1 21 0,0 0 0,0 0 0,21 21 16,1 0-16,-22 21 0,21 0 16,1 21-16,-1 1 0,-21-1 15,21 21-15,-20-20 0,-1-1 0,0 22 16,0-22-16,-21 0 0,0 1 16,21-1-16,0 0 0,-21 1 0,0-1 15,0-21-15,22 0 0,-22 0 0,21 1 16,0-1-16,0-21 15,0 0-15,-21-21 16,21-1-16,-21 1 0,22 0 0,-1-21 16</inkml:trace>
  <inkml:trace contextRef="#ctx0" brushRef="#br0" timeOffset="116703.71">3471 10605 0,'21'0'0,"-42"0"0,42 21 15,-21 0 1,0 0-16,0 0 16,22-21 15,-1-21-15,-21 0-16,0 0 15,0 0 1,-21 21-1,-1 0-15,1 0 16,0 0-16,0 21 0,0 0 16,21 0-16,0 0 15,0 0 1,42-21-16,-21 0 0,22 0 0,-22 0 16,21 0-16,0-21 0</inkml:trace>
  <inkml:trace contextRef="#ctx0" brushRef="#br0" timeOffset="117027.52">5567 9440 0,'0'0'16,"-21"0"-16,-43 0 15,43 22-15,0-1 0,0 21 0,-1 0 16,22 22-16,-21-1 0,0 1 16,0 21-16,21-22 0,-21 22 15,0-1-15,21-20 0,-22 21 0,1-1 16,0 1-16,0-22 0,21 1 0,-21-1 16,21 1-16,-21-1 0,21-20 15,0-1-15,-22 0 0,22-20 0,0-1 16,-21 0-16,0-63 31,21 20-31,-21 1 16,0-21-16</inkml:trace>
  <inkml:trace contextRef="#ctx0" brushRef="#br0" timeOffset="118274.85">4932 10054 0,'0'0'0,"0"-42"0,0-64 16,0 64-16,0-1 0,0-20 0,21 21 15,0-1-15,0 1 0,0 0 16,22-1-16,-22 1 0,21 21 0,1-22 16,-1 22-16,0 0 0,22-21 15,-1 42-15,1-21 0,-1 21 0,1 0 16,-1 21-16,1 0 0,-1 0 16,-20 21-16,-1 1 0,0 20 15,-21 1-15,-21 20 0,0-20 0,0 21 0,-42-22 16,21 22-16,-43-22 0,1 22 15,-1-22-15,1 1 0,-1-22 16,1 22-16,21-22 0,-22 0 0,22 1 16,21-22-16,-22 0 0,22 0 0,-21-21 15,21 0-15,-1 0 16,22-21-16,-21 0 0,21 0 0,0 0 16,0-1-16,0-20 0,0 21 0,0 0 15,0 0-15,0-1 0,0 1 16,21 21-16,1 21 15,-1 1-15,-21-1 0,21 0 0,0 21 16,0 1-16,0-22 0,1 21 16,-1 0-16,0 1 0,0-1 0,0-21 15,0 22-15,1-22 0,-1 21 16,21-21-16,-21 0 0,0 1 0,22-22 16,-22 21-16,0-21 0,21 0 15,1 0-15,-22 0 0,21 0 0,1 0 16,-1-21-16,0-1 0,1 1 0,-22 0 15,21 0-15,-21 0 0,0 0 0,1-22 16,-1 22-16,0-21 0,-21 21 16,21-22-16,-21 22 0,0-21 0,0 21 15,0-1-15,0 1 0,0 42 32,0 1-32,0-1 0,0 0 15,0 0-15,0 21 0,0-20 16,0-1-16,0 0 0,0 0 0,0 21 15,0-20-15,0-1 0,0 0 16,0 0-16,0 0 0,21-21 16,0 0-16,1 0 0,-1 0 15,0 0-15,0 0 0,0-21 0,0 21 16,1-21-16,-1 0 0,0 0 16,21-1-16,-42 1 0,21-21 0,1 21 15,-1 0-15,-21-22 0,21 22 0,-21 0 16,0 0-16,0 0 0,0-1 0,0 44 31,0-1-15,0 0-16,-21 0 0,21 21 15,0-20-15,0-1 0,0 0 0,0 21 16,0-21-16,0 1 0,0-1 16,0 0-16,0 0 0,21-21 0,0 21 15,0-21-15,0 0 0,1 0 0,-1 0 16,21 0-16,-21 0 0,22 0 0,-22 0 15,21-21-15,0 0 0,-20 0 16,20 0-16,0-1 0,-21 1 0,22-21 16,-22 21-16,0 0 0,0-22 15,-21 1-15,21 21 0,-21-22 0,22 22 16,-22 0-16,0 0 0,0 0 16,0 42-1,0 0-15,0 0 0,0 0 0,-22 1 16,22 20-16,-21-21 0,21 0 0,-21 22 15,21-22-15,0 0 0,-21 21 16,0-21-16,0 1 0,21-1 16,0 0-16,-22 0 0,1-21 15,21-21 17,0 0-32,0 0 0,0-1 0,21-20 15,1 21-15,-1-21 0,0-1 16,0 1-16,21 0 0,1-1 0,-22 1 15,21 21-15,1 0 0,-22-1 16,21 1-16,-21 21 0,0 0 0,1 0 16,-1 21-16,0 1 0,0 20 0,-21-21 15,21 0-15,-21 22 0,0-22 0,0 0 16,0 21-16,0-21 0,0 1 16,0 20-16,0-21 0,0 0 0,0 0 15,0 1-15,-21-22 0,21 21 0,0-42 31,21-1-15,-21 1-16,21-21 0</inkml:trace>
  <inkml:trace contextRef="#ctx0" brushRef="#br0" timeOffset="119951.94">9038 10414 0,'0'21'0,"0"-42"0,0 63 0,0-20 16,0-1-16,0 0 0,0 0 0,0 0 15,0 0-15,0 1 16,21-22-16,0 0 15,1 0-15,-1-22 16,0 1-16,0 0 0,0 0 16,0 0-16,1-22 0,20 1 0,-21 0 15,0-1-15,22 1 0,-22 0 16,21-22-16,-21 22 0,22-22 0,-22-20 16,21 20-16,0-20 0,-20 20 0,-1-21 15,0 22-15,0-22 0,-21 22 0,0-1 16,0 22-16,0-22 0,-42 22 15,21 21-15,-1 0 0,1 0 16,-21 21-16,0 0 0,20 0 0,-20 21 16,21 0-16,-21 21 0,-1 22 15,1-1-15,21 1 0,-22 20 0,22 1 16,-21 0-16,21-1 0,0 1 0,-1-21 16,1 20-16,21 1 0,-21 0 0,21-22 15,0 1-15,0 20 0,0-41 16,21 20-16,0-21 0,1 22 0,-1-43 15,21 21-15,-21-20 0,0-1 0,22 0 16,-22 0-16,0-21 0,21 0 16,1 0-16,-22 0 0,21-21 0,1 0 0,-1 0 15,0-22-15,22 22 0,-22-21 16,0-1-16,1 1 0,-1 0 16,-21-1-16,22 1 0,-22 0 0,0-1 15,0 1-15,0 21 0,-21 0 0,0 0 16,0-1-16,0 44 15,-21-1 1,21 0-16,-21 0 0,21 21 0,-21-20 16,21 20-16,0-21 0,0 21 0,0-20 15,0 20-15,0-21 0,0 0 0,0 22 16,0-22-16,0 0 0,21 0 16,0 0-16,0-21 0,0 0 0,1 21 15,-1-21-15,0 0 0,0 0 16,0 0-16,22 0 0,-22-21 0,0 0 15,0 0-15,21 0 0,-20 0 0,-1-1 16,0 1-16,-21-21 0,21 21 16,0 0-16,-21-1 0,21-20 0,-21 21 15,0 42 17,0 0-32,0 0 0,0 1 15,0-1-15,0 0 0,0 0 16,0 0-16,0 0 0,0 1 0,-21-1 15,21 0-15,0 0 0,0 0 16,0-42 31,0 0-47,21 0 0,-21 0 16,0-1-16,22 1 0,-1-21 0,-21 21 15,21 0-15,-21-22 0,21 22 0,0 0 16,0 0-16,1 21 15,-1 0 1,-21 21-16,0 0 0,0 0 0,0 0 16,0 1-16,21-22 0,-21 21 0,0 0 15,21 0-15,-21 0 0,0 0 0,0 1 16,21-1-16,0 0 0,1 0 16,-22 0-1,21-21-15,0 0 0,0 0 16,0 0-16,0 0 0,1-21 15,-1 21-15,0-21 0,0 0 0,0 0 16,0-1-16,1 1 0,20-42 16,0 42-16,-21-1 0,1 1 15,-1 0-15,0 0 0,0 0 0,0 21 16,-21 21 15,0 0-31,0 0 0,-21 0 16,21 1-16,0-1 0,0 21 15,0-21-15,0 0 0,0 1 16,0-1-16,0 0 0,0 0 0,0 0 16,21 0-16,0 1 0,1-22 15,-1 0-15,0 0 0,0 0 0,0 0 16,22 0-16,-22 0 0,0 0 0,21 0 16,-21 0-16,22-22 0,-22 1 0,0 0 15,21 0-15,-20 0 0,-1 0 16,-21-1-16,21-20 0,0 21 15,-21-21-15,0-1 0,0 1 0,21 21 0,-21-22 16,0 1-16,0 21 0,0 0 16,0 0-16,-21 21 15,21 21-15,-21-21 0,0 42 16,0-21-16,21 22 0,-22-22 16,1 21-16,0 0 0,21 1 0,0-22 15,0 21-15,0-21 0,0 22 0,0-22 16,0 0-16,0 0 0,21 0 0,-21 1 15,21-22-15,1 0 0,-1 0 0,0 0 16,0 0-16,0 0 0,22 0 0,-22 0 16,0 0-16,0-22 0,0 1 15,0 0-15,1 0 0,-1 0 16,0 0-16,-21-1 0,0-20 0,0 21 16,21-21-16,-21-1 0</inkml:trace>
  <inkml:trace contextRef="#ctx0" brushRef="#br0" timeOffset="120171.81">11261 9694 0,'-22'0'0,"44"0"0,-65 0 15,22 0-15,21 22 16,-21-22-16,21 21 31,0 0-31,-21-21 16,0 0-1,-1 0-15</inkml:trace>
  <inkml:trace contextRef="#ctx0" brushRef="#br0" timeOffset="120423.67">9398 10160 0,'0'0'0,"-21"21"0,0-21 16,42 0 0,0 0-16,0 0 0,0 0 0,22 0 15,-1-21-15,21 21 0,-20 0 16,20-21-16,1 21 0,-1 0 0,1 0 15,-1-21-15,-20 0 0,-1 21 0,0 0 16,1-22-16,-1 22 0,0 0 0,-21-21 16,1 21-16,-1-21 0,0 21 15,0-21-15,0 21 0</inkml:trace>
  <inkml:trace contextRef="#ctx0" brushRef="#br0" timeOffset="121043.82">14203 9546 0,'0'0'0,"0"-21"0,21-21 0,-21 21 15,21-1-15,-21 1 0,0 0 0,0 0 16,0 0-16,0 42 15,0 0-15,0 21 16,-21 1-16,21 20 0,-21 1 0,0 20 16,21-20-16,0 21 0,-22-1 0,1 1 15,21 0-15,-21-1 0,0 1 0,21 0 16,-21-1-16,21-20 0,-21 20 16,21-20-16,-22-1 0,22-20 0,-21-1 15,21 0-15,0 1 0,0-1 0,0-21 16,0 0-16,0 1 15,0-44 1,0 1-16,21 0 0,1 0 16,-22 0-16,0-22 0,0 1 0,0 0 15,21-1-15</inkml:trace>
  <inkml:trace contextRef="#ctx0" brushRef="#br0" timeOffset="121340.12">14012 9970 0,'0'0'0,"-21"-64"0,0 1 16,0-22-16,0 21 0,-1 1 15,22 21-15,0-22 0,0 22 0,0-22 16,0 22-16,0 0 0,22 20 0,20-20 16,-21 21-16,21-21 0,22 20 0,-22 22 15,22 0-15,-1 0 0,1 0 16,-1 22-16,1 20 0,-1 0 0,1 1 16,-22 20-16,22-21 0,-43 22 0,21-1 15,-21 1-15,-21-1 0,0 1 16,0-1-16,-21-20 0,0-1 0,-21 0 0,20 1 15,-20-22-15,-21 21 0,20-21 0,1 1 16,-22-1-16,22 0 16,0 0-16,-1 0 0,1-21 0,0 21 15,21-21-15,-1 0 0,22 22 0,22-22 32,-1 0-32,21 0 0,-21 0 0,22 0 15,-1 0-15</inkml:trace>
  <inkml:trace contextRef="#ctx0" brushRef="#br0" timeOffset="121739.89">15113 10054 0,'0'0'0,"0"-21"16,-64 21-1,43 0-15,0 0 0,0 21 0,0 0 16,0 1-16,-1 20 0,1-21 15,21 21-15,-21 1 0,21-1 0,-21 0 16,21 1-16,0-1 0,0 0 0,0 1 16,0-1-16,0-21 0,0 22 0,21-22 15,0 0-15,0 0 0,1 0 0,-1-21 16,21 0-16,-21 0 0,22 0 0,-22 0 16,21 0-16,-21 0 0,22-21 0,-22 0 15,0-21-15,21 20 0,-21-20 16,1 21-16,-22-21 0,0-1 15,0 1-15,0 0 0,0-22 0,0 22 16,0-1-16,-22 1 0,1 21 0,0-21 16,0 20-16,0 1 0,-22 21 0,22 0 15,-21 0-15,21 0 0,-22 0 0,22 0 16,-21 21-16,21 1 0,-22-1 0,22-21 16,0 21-16,21 0 0,0 0 15,0 0-15,0 1 0,21-1 16,0-21-16,1 0 0,-1 0 0</inkml:trace>
  <inkml:trace contextRef="#ctx0" brushRef="#br0" timeOffset="122833.78">15663 10541 0,'-42'0'16,"84"0"-16,-105 0 0,42 0 0,-1 0 0,1 21 16,0-21-16,0 0 0,21-21 15,0 0 1,21 0-16,0 0 0,0-1 0,1 1 15,-1 0-15,21 0 0,-21-21 0,0 20 16,1-20-16,20 0 0,-21 21 16,0-22-16,22-20 0,-22 20 0,0 1 15,0-21-15,0-1 0,0 1 16,1-1-16,-1 1 0,0-1 0,0 1 16,-21-1-16,21 22 0,-21-22 0,0 22 15,0 0-15,0 20 0,0-20 0,0 21 16,-21 21-16,0 0 0,0 0 15,0 0-15,-1 42 0,1-21 16,0 43-16,0-22 0,0 43 0,-22 63 16,43-63-16,0-1 0,-21 1 15,21 0-15,-21-1 0,21-20 0,0 21 16,0-22-16,0 1 0,0-1 16,0 1-16,0-22 0,0 0 0,0 1 15,21-22-15,0 0 0,-21 0 0,43 0 16,-22 0-16,0-21 0,0 0 15,0 0-15,1 0 0,20-21 0,-21 0 0,0 0 16,22 0-16,-22 0 0,0-1 16,21 1-16,-21-21 0,1 0 0,-1 20 15,0-20-15,-21 0 0,21-1 0,0 22 16,-21-21-16,0 21 0,21 0 16,-21-1-16,0 44 15,0-1-15,0 0 16,0 0-16,0 21 0,-21-20 0,21 20 15,0-21-15,0 21 0,0-20 0,0 20 16,0-21-16,0 0 0,0 0 0,21 1 16,1-1-16,-1-21 0,0 21 0,0-21 15,0 0-15,0 0 0,1 0 16,20 0-16,-21 0 0,0 0 16,0-21-16,22 21 0,-22-21 0,0-1 15,0 1-15,0 0 0,-21 0 0,22-21 16,-1 20-16,-21-20 0,0 0 0,21 21 15,0-22-15,-21 22 0,21-21 0,-21 21 16,0-1-16,0 1 0,0 42 31,0 1-31,0-1 0,0 0 16,0 0-16,0 21 0,-21 1 16,21-1-16,0 0 0,-21 1 0,21-1 0,-21 0 15,21 1-15,0-1 0,0 0 16,0 1-16,0 20 0,0-20 0,0 20 15,0-21-15,0 22 0,0-1 0,0-20 16,0 20-16,-21 1 0,21-1 0,-22 1 16,1-1-16,21-20 0,-21 20 0,0-21 15,0 22-15,0-22 0,-1 1 16,1-1-16,0 0 0,-21-21 0,21 22 16,-22-22-16,22 0 0,-21 0 0,-1 0 15,22-21-15,-21 0 0,0 0 0,20 0 16,-20 0-16,0 0 0,-1 0 0,1-21 15,0 0-15,-1 0 0,1 0 16,0 0-16,-1-1 0,1 22 0,21-21 0,0 0 16,-22 0-16,43 0 0,0 0 15,0-1-15,0 1 0,0 0 16,0-21-16,22 21 0,-1-22 0,21 22 16,-21-21-16,22-1 0,-1 1 0</inkml:trace>
  <inkml:trace contextRef="#ctx0" brushRef="#br0" timeOffset="123539.38">17187 10118 0,'0'0'0,"0"-21"15,-21 21 1,0 0-16,21 21 0,0 0 0,0 0 15,0 0-15,0 0 0,-21 1 16,21 20-16,0-21 0,0 21 0,0-20 16,-21 20-16,21-21 0,0 21 0,0-20 15,0-1-15,0 0 0,-22 0 0,22 0 16,-21-21-16,21 21 0,-21-21 31,21-21-31,0 0 16,0 0-16,0 0 0,0 0 0,0-1 15,0 1-15,0-21 0,21 21 16,0-22-16,1 1 0,-1 21 0,-21-21 16,21 20-16,0 1 0,0 0 0,22 0 15,-22 0-15,0 0 0,0 21 16,0 0-16,0 0 0,1 21 0,-22 0 16,21 0-16,0 0 0,-21 0 15,0 1-15,0-1 0,21 0 0,-21 0 16,0 21-16,0-20 0,0-1 0,0 0 15,0 0-15,-21 0 0,21 0 16,-21-21-16,0 22 16,-1-22-16,1 0 15,21-22 1,0 1-16,0 0 0,0 0 16,0 0-16,0 0 0,0-1 0,21-20 15,1 21-15,-22-21 0,21-1 0,21 22 16,-21-21-16,0 21 0,22-22 0,-22 22 15,0 21-15,21-21 0,-20 21 0,-1 0 16,0 0-16,0 21 0,0 0 0,-21 0 16,0 1-16,0 20 0,21-21 15,-21 21-15,0-20 0,0 20 0,0-21 16,0 0-16,0 22 0,0-22 0,0 0 16,-21 0-16,21 0 0,-21 0 15,21 1-15,-21-22 0,42-22 47,0 22-31,-21-21-16,21 0 0,1 0 0,-1 21 15</inkml:trace>
  <inkml:trace contextRef="#ctx0" brushRef="#br0" timeOffset="123919.16">18182 9970 0,'0'-22'0,"0"44"0,-21-44 31,0 22-31,0 22 0,-1-1 16,1 0-16,0 0 0,0 21 0,0-20 15,0-1-15,21 0 0,0 21 0,-22-21 16,22 1-16,0-1 0,0 0 0,0 0 16,0 0-16,0 0 0,22 1 0,-1-1 15,0-21-15,0 21 0,0-21 16,0 0-16,1 0 0,-1 0 15,21 0-15,-21 0 0,0-21 0,1 21 16,20-21-16,-21-1 0,-21 1 16,21 0-16,-21-21 0,21 21 0,-21-1 15,0-20-15,0 0 0,0 21 0,0-22 16,0 22-16,0 0 0,-21 0 0,0 0 16,0-1-16,0 22 0,0 0 15,-1 0-15,1 0 0,-21 0 0,21 22 16,0-1-16,-1 0 0,1-21 0,0 21 15,0 0-15,21 0 0,0 1 0,0-1 16,0 0-16,0 0 0,0 0 16,0 0-16,21-21 0,0 22 0,0-22 15,1 21-15</inkml:trace>
  <inkml:trace contextRef="#ctx0" brushRef="#br0" timeOffset="124615.28">18415 10393 0,'0'-21'32,"21"0"-17,0-1-15,0 1 0,-21 0 16,22 21-16,-1-21 0,0 0 0,0 0 16,-21-22-16,21 22 0,0 0 0,1 0 15,-22-22-15,0 22 0,0 0 16,21 0-16,-21 0 0,0 42 31,-21 0-31,-1 21 16,22-20-16,-21-1 0,21 0 0,-21 21 15,21-21-15,0 1 0,0 20 0,0-21 16,0 0-16,0 0 0,0 1 0,0-1 16,21 0-16,0 0 0,1-21 15,-1 0-15,0 21 0,0-21 0,21 0 16,-20 0-16,20 0 0,-21 0 0,0-21 15,22 0-15,-22 21 0,0-21 0,0 0 16,0-1-16,-21 1 0,21 0 16,1-21-16,-22 21 0,0-1 0,21 1 15,-21-21-15,21 21 0,-21 0 0,0-1 16,0 1-16,0 42 31,-21 1-31,21-1 16,-21 0-16,21 0 0,0 0 0,0 0 15,0 22-15,-22-22 0,22 21 0,0 1 16,0-1-16,0 0 0,-21 1 0,21-1 16,0 0-16,0 1 0,0 20 0,0-21 15,-21 1-15,21 20 16,-21-20-16,0-1 0,21 21 0,0-20 16,0 20-16,-21-20 0,21 20 0,0-21 15,-22 1-15,22 20 0,0-20 0,0-1 16,0 0-16,0 1 0,-21-1 0,21 0 15,0-21-15,-21 22 0,21-22 0,0 0 16,0 0-16,0 0 0,0 1 0,0-1 16,21-21-1,0 0 1,-21-21-16,22-1 16,-1 1-16,-21 0 0,21-21 15,-21 21-15,0-1 0,0-20 16,0 0-16,0-1 0,21 1 0,-21 0 15</inkml:trace>
  <inkml:trace contextRef="#ctx0" brushRef="#br0" timeOffset="124916.1">19156 10224 0,'0'-22'0,"0"44"15,0-65-15,-21 22 0,21 0 0,0 0 16,21 21-1,0 0-15,0 0 16,0 0-16,0 0 0,1 0 16,-22 21-16,21 0 0,0 0 15,-21 0-15,21 22 0,-21-1 0,0-21 16,0 22-16,0-1 0,0-21 0,-21 21 16,0 1-16,0-22 0,-1 0 0,1 0 15,0 0-15,0 1 0,0-1 0,0 0 16,-22-21-16,22 0 0,0 21 0,0-21 15,0 0-15,21-21 32,21 0-32,0 0 15</inkml:trace>
  <inkml:trace contextRef="#ctx0" brushRef="#br0" timeOffset="125855.57">19960 9504 0,'0'0'15,"-21"0"1,21 21-16,-21 0 0,21 0 0,-21 22 16,-1-1-16,1 0 0,0 22 15,21-22-15,-21 22 0,0-22 0,0 22 0,-1-22 16,22 0-16,-21 22 15,21-22-15,-21 0 0,21 1 0,0-1 16,0-21-16,0 22 0,0-22 0,0 21 16,0-21-16,0 0 0,0 1 15,0-44 1,0 1-16,0 0 16,0 0-16,0 0 0,21 0 15,0-22-15,1 22 0,-22-21 0,21 21 16,0-22-16,0 22 0,-21 0 15,21-21-15,0 20 0,1 22 0,-22-21 0,0 0 16,21 21-16,-21 21 31,0 0-31,0 1 16,0-1-16,0 0 0,0 0 0,0 0 16,0 22-16,0-22 0,0 0 0,0 0 15,0 0-15,0 0 0,0 1 0,0-1 16,0 0-16,21-21 0,-21 21 0,0 0 15,21-21-15,0 0 0,0 0 16,1 0-16,-1 0 0,0 0 0,0 0 16,0 0-16,0-21 0,1 21 15,-1-21-15,0 0 0,0 0 0,0-1 16,0 1-16,1-21 0,-1 21 16,0 0-16,-21-1 0,0 1 0,21 0 15,-21 0-15,0 0 0,0 42 31,-21 0-15,21 0-16,0 0 0,0 1 16,-21-1-16,21 0 0,0 0 15,0 0-15,0 0 0,0 1 16,21-1-16,0-21 16,0 0-16,0 21 0,1-21 15,-1 0-15,0 0 0,0 0 16,0 0-16,0-21 0,1 21 15,-22-21-15,21-1 0,0 1 0,0 0 16,0 0-16,-21 0 0,21-22 0,1 22 16,-22 0-16,0-21 0,0 21 0,0-1 15,0 1-15,0 0 0,-22 21 16,1 0 0,0 21-16,21 0 0,0 1 15,-21-1-15,21 0 0,0 0 16,-21 0-16,21 22 0,0-22 0,0 0 15,0 0-15,0 0 0,0 0 16,-21 1-16,21-1 0,0 0 0,0 0 16,-22-21-16,1 0 15,0 0 1,0 0-16,0 0 16,21-21-16,0 0 15,0 0-15,21 21 16,0-22-16</inkml:trace>
  <inkml:trace contextRef="#ctx0" brushRef="#br0" timeOffset="126550.18">20891 10075 0,'-21'0'31,"0"22"-15,0-1-16,21 0 0,0 0 15,-21 0-15,21 0 0,-21 1 0,21-1 16,0 0-16,-22 0 0,22 0 0,0 0 16,0 1-16,0-1 0,0 0 0,0 0 15,0 0 1,0-42 15,0 0-31,0 0 0,0 0 16,22-22-16,-22 22 0,21 0 15,0 0-15,0-22 0,-21 22 0,21 0 16,0-21-16,1 21 0,-1-1 16,-21 1-16,21 0 0,0 21 0,0-21 15,0 21-15,1 0 16,-22 21-16,0 0 16,21 0-16,-21 1 0,0-1 0,0 21 15,0-21-15,0 0 0,0 1 0,0-1 16,0 0-16,0 0 0,0 0 15,0 0-15,0 1 0,0-1 16,0 0-16,0-42 47,0 0-47,0-1 16,0 1-16,0 0 0,0 0 0,0 0 15,21-22-15,0 22 0,0 0 0,0-21 16,22 21-16,-22-1 0,0 1 0,21 0 15,-20 0-15,-1 0 0,0 21 16,0 0-16,0 0 0,0 0 0,1 0 0,-1 21 16,0 0-16,-21 0 0,21 0 15,0 22-15,0-22 0,-21 21 16,0-21-16,0 22 0,0-22 0,0 21 16,0 1-16,0-22 0,0 0 0,0 21 15,0-21-15,-21 1 0,21-1 0,-21 0 16,0-21-16,21 21 0,-21-21 15,0 0 1,21-21 0,0 0-16,0 0 0,0-1 15,-22-20-15</inkml:trace>
  <inkml:trace contextRef="#ctx0" brushRef="#br0" timeOffset="126891.99">20235 9610 0,'0'0'0,"-21"0"0,0 0 15,21 21-15,0 0 0,0 0 16,0 0-1,21-21-15,0 0 0,-21-21 32,0 0-17,0 0-15,0 0 16,0 0-16,-21 21 16,0 0-1,21 21 1,0 0-16,0 0 0,-21 0 0,21 0 15,-21 1-15,21-1 0,-22 0 16,22 0-16,0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51:39.5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995 0,'0'0'0,"0"21"15,22-21-15,-1 0 16,0-21 0,0 21-16,-21-21 15,21 0-15,-21-1 0,21 22 16,-21-21-16,0 0 0,0 0 15,0 0-15,0 0 0,0-1 16,0 1-16,0 0 0,0 0 0,0 0 16,-21 0-16,21-1 0,-21 1 15,0 0-15,0 0 0,0 21 0,-1 0 16,-20-21-16,0 21 0,-1 0 16,1 21-16,-21 0 0,20 0 0,-20 0 15,20 22-15,-20 20 0,21-20 16,-1 41-16,1-20 0,0-1 15,-1 22-15,22 0 0,-21-22 16,21 22-16,-1-1 0,22 1 0,0-21 16,0 20-16,0-20 0,0-1 15,0 1-15,0-22 0,22 22 0,-1-43 16,0 21-16,21-21 0,1 0 16,-1 1-16,0-22 0,1 0 0,20 0 15,1 0-15,-22-22 0,21 1 16,-20 0-16,20 0 0,-20 0 0,-1 0 15</inkml:trace>
  <inkml:trace contextRef="#ctx0" brushRef="#br0" timeOffset="421.26">2222 1482 0,'0'0'0,"0"-21"0,0-1 0,-21 22 15,0 0 1,0 0-16,0 0 0,0 22 15,-1-1-15,1 0 0,0 0 16,0 21-16,0-20 0,21 20 0,-21 0 16,21 1-16,-22-1 0,22 0 0,0 1 15,0-1-15,0-21 16,0 21-16,0-20 0,0-1 0,0 0 16,22 0-16,-22 0 0,21-21 15,21 0-15,-21 0 0,0 0 0,22 0 16,-22-21-16,21 0 0,1 21 0,-1-21 15,0-22-15,-21 22 0,22 0 16,-22-21-16,0-1 0,0 22 0,0-21 16,-21 0-16,0-1 0,0 1 15,0 0-15,-21-1 0,0 22 0,0 0 16,0 0-16,-22 0 0,22 21 16,0 0-16,-21 0 0,21 0 0,-22 0 15,22 21-15,0 0 0,-21 0 16,20 0-16,22 0 0,-21 1 15,21 20-15,0-21 0,0 0 0,0 0 16,21 1-16,1-1 0,-1-21 16,21 0-16,0 21 0,1-21 0,-1 0 15,0 0-15</inkml:trace>
  <inkml:trace contextRef="#ctx0" brushRef="#br0" timeOffset="1093.01">2984 1503 0,'-21'0'16,"21"21"-16,0 0 15,-21 0-15,21 1 0,-21-1 16,21 0-16,-21 0 0,21 21 0,0-20 16,0-1-16,0 21 0,-21-21 15,21 0-15,0 22 0,-22-22 0,22 0 16,0 0-16,0 0 0,0 1 15,0-1-15,-21-21 32,21-21-32,0-1 0,0 1 15,0 0-15,0-21 0,0 21 16,0-22-16,0 1 0,0 21 16,0-22-16,21 1 0,-21 0 15,22 21-15,-1-22 0,0 22 0,21 0 16,-21 0-16,1 0 0,-1 21 0,21 0 15,-21 0-15,0 0 0,22 0 16,-22 0-16,0 21 0,21 0 0,-20 0 16,-1 0-16,0 22 0,0-22 0,-21 0 15,0 21-15,0-21 0,0 1 16,0 20-16,0-21 0,0 0 0,0 0 16,0 1-16,-21-22 15,0 0-15,0 0 16,21-22-1,0 1-15,0 0 16,0 0-16,0 0 0,0-22 0,21 22 16,0-21-16,0 21 0,0-22 0,0 22 15,1 0-15,-1 0 0,0 0 16,0 0-16,0 21 0,0 0 0,1 0 16,-1 0-16,0 0 0,0 21 0,0 0 15,0 0-15,-21 0 0,0 0 16,0 1-16,0 20 0,0-21 0,0 21 15,0-20-15,0 20 0,-21-21 0,21 0 16,-21 22-16,21-22 0,0 0 16,-21 0-16,0 0 15,42-21 17,0-21-32,0 0 15,0 21-15</inkml:trace>
  <inkml:trace contextRef="#ctx0" brushRef="#br0" timeOffset="1430.82">4043 1482 0,'0'-21'16,"0"42"-1,0 0-15,0 21 16,0-21-16,0 1 0,0 20 15,-21 0-15,21 22 0,-22-22 0,22 22 16,-21-1-16,0 1 0,0-1 16,21 1-16,-21-1 0,0 22 0,-1-1 15,1 1-15,0-21 0,-21 20 0,21 1 16,-1 0-16,1-1 0,-21 1 0,21-22 16,0 22-16,-1-21 15,1-1-15,0 1 0,0-1 0,0-21 0,21 1 16,-21-22-16,21 21 0,0-21 15,0-42 1,0 0 0,21 0-16,0-21 0,0-1 0,0 1 15,0-22-15,1 1 0,-1 21 0</inkml:trace>
  <inkml:trace contextRef="#ctx0" brushRef="#br0" timeOffset="1728.65">3895 1905 0,'0'0'0,"0"-42"16,-22-1-16,22 1 0,-21 0 0,21-1 16,0 1-16,0 21 0,0-21 15,0 20-15,21 1 0,1 0 0,-1 0 16,0 0-16,21 0 0,-21-1 16,22 22-16,-1 0 0,0 0 0,-20 0 15,20 0-15,0 0 0,1 0 0,-22 22 16,21-1-16,-42 21 0,0-21 15,0 22-15,0-1 0,0-21 0,-21 21 16,0 1-16,0-22 0,-1 21 0,-20-21 16,21 1-16,-21 20 0,20-42 15,1 21-15,0 0 0,0-21 0,0 0 16,42-21 15,0 0-31,0 21 0,0-42 16</inkml:trace>
  <inkml:trace contextRef="#ctx0" brushRef="#br0" timeOffset="2037.47">4826 847 0,'0'0'0,"0"-21"0,-21 21 16,0 0-16,21 21 15,-22 0-15,22 0 0,-21 0 16,21 22-16,-21-1 0,21 21 0,0-20 16,0 20-16,-21 1 0,21-1 15,-21-20-15,0 20 0,21 1 0,-22-1 16,1 1-16,21-22 0,-21 21 0,21-20 16,0-1-16,0-21 0,0 22 15,0-22-15,0 0 0,0 0 0,0 0 16,21-21 15,0-21-31,1 0 0,-1 0 16,0-22-16,0 22 0,0 0 0</inkml:trace>
  <inkml:trace contextRef="#ctx0" brushRef="#br0" timeOffset="2236.73">4953 1461 0,'0'42'15,"0"-21"-15,0 0 0,0 0 0,0 1 16,0-1-16,0 0 0,-21 21 0,21-21 16,0 1-16,0-1 0,0 0 15,0 0-15,0 0 16,0 0-16,0-42 31,0 0-15,21 0-16,-21 0 0</inkml:trace>
  <inkml:trace contextRef="#ctx0" brushRef="#br0" timeOffset="2398.64">5038 1312 0,'0'0'0,"0"-21"16,0 0-16,-22 21 31,44 0 0,-22 21-15,21-21-16</inkml:trace>
  <inkml:trace contextRef="#ctx0" brushRef="#br0" timeOffset="2752.43">5228 1566 0,'0'0'0,"0"22"0,21-22 15,0 0-15,1 0 0,-1 0 16,0 0-16,0-22 0,0 22 0,22-21 16,-22 21-16,21-21 0,-21 21 0,0-21 15,1 0-15,-1 0 0,0 21 16,-21-22-16,0 1 0,0 0 15,-21 0-15,0 21 16,-1 0-16,1 0 0,0 0 16,0 0-16,0 21 0,0-21 0,-1 21 15,1 0-15,0 1 0,21-1 16,0 21-16,-21-21 0,21 0 16,0 22-16,0-22 0,0 0 0,0 0 15,0 0-15,21-21 0,0 22 0,0-22 16,1 0-16,-1 0 0,0 0 0,0 0 15,0 0-15</inkml:trace>
  <inkml:trace contextRef="#ctx0" brushRef="#br0" timeOffset="2985.3">7112 1736 0,'0'0'16,"-42"0"-16,-1 0 0,22 0 0,-21 0 0,21 0 15,-1 0-15,1 0 0,0 0 0,0 0 16</inkml:trace>
  <inkml:trace contextRef="#ctx0" brushRef="#br0" timeOffset="3576.57">6646 1651 0,'21'0'31,"1"0"-16,-1-21-15,0 21 0,0-21 0,0 0 16,0-22-16,1 22 0,-1 0 16,21-21-16,-21 20 0,0-20 0,22 21 15,-22-21-15,0-1 0,0-20 0,0 20 16,1-20-16,-1-1 0,-21 22 16,0-21-16,21-1 0,-21 1 15,0-1-15,0 22 0,0-1 16,0 1-16,0 21 0,0 0 0,-21 0 15,0-1-15,-1 22 0,1 0 16,0 22-16,0 20 0,0-21 16,0 21-16,-1 22 0,1-1 0,0 1 15,0-1-15,21 22 0,0 0 0,-21-22 16,21 1-16,0 20 0,0-20 16,0-22-16,0 22 0,21-22 0,-21 22 15,21-22-15,0-21 0,0 21 16,22-20-16,-22-1 0,0 0 0,21-21 15,-20 0-15,-1 0 0,21 0 16,-21-21-16,22 0 0,-22 21 0,21-22 16,-21-20-16,0 21 0,1 0 15,-1 0-15,0-22 0,0 22 0,0-21 16,-21 21-16,0-1 0,21 1 0,-21 0 16,22 0-16,-22 42 31,0 0-31,0 0 15,-22 1-15,22-1 16,0 0-16,-21-21 16,21 21-16,21-21 31,-21-21-15,22 0-16</inkml:trace>
  <inkml:trace contextRef="#ctx0" brushRef="#br0" timeOffset="3744.47">7641 1164 0,'0'0'0,"0"-21"16</inkml:trace>
  <inkml:trace contextRef="#ctx0" brushRef="#br0" timeOffset="3933.4">7027 1312 0,'-21'0'15,"42"0"-15,-63 0 0,42 22 16,21-22 15,0 0-31,0 0 0,22 0 16,-1-22-16,0 22 0,-20 0 15,20-21-15,21 21 0,-20-21 0,-1 21 16</inkml:trace>
  <inkml:trace contextRef="#ctx0" brushRef="#br0" timeOffset="4580.29">8043 1334 0,'0'0'0,"0"21"0,-42 21 16,21-42-16,21 21 0,0 0 16,-21 1-16,-1-1 0,22 0 15,0 0-15,0 0 0,-21-21 0,21 21 16,0 1-16,-21-1 15,21-42 32,0-1-31,0 1-16,0 0 0,21 0 0,0 0 16,-21 0-16,22-22 0,-1 22 15,-21 0-15,21 0 0,0 0 0,0-1 16,0 22-16,1-21 0,-1 21 0,0 0 15,0 0-15,0 0 0,0 0 16,-21 21-16,22 1 0,-22-1 16,21 0-16,-21 0 0,0 0 0,0 0 15,0 1-15,0-1 0,0 0 0,0 0 16,0 0-16,0 0 0,0 1 16,0-1-16,-21-21 15,-1 0-15,22-21 31,0-1-31,0 1 16,0 0-16,0 0 0,22 0 0,-1-22 16,0 22-16,0 0 0,0 0 15,0-21-15,1 20 0,-1 1 0,0 0 16,0 21-16,0 0 0,0 0 0,1 0 16,-1 0-16,0 21 15,0 0-15,0 1 0,-21-1 0,0 0 16,0 0-16,0 0 0,0 0 0,0 1 15,0-1-15,0 0 0,0 0 0,0 0 16,-21 0-16,21 1 16,0-1-16,-21-21 0,21 21 15,0-42 17,0 0-32</inkml:trace>
  <inkml:trace contextRef="#ctx0" brushRef="#br0" timeOffset="4938.5">8699 1418 0,'22'0'0,"-1"0"16,0 0 0,0 0-16,0 0 15,0 0-15,1 0 0,-1-21 0,0 21 16,21-21-16,-21 0 0,1 21 15,-1-21-15,0-1 0,0 22 0,-21-21 16,0 0-16,0 0 0,0 0 0,0 0 16,0-1-16,0 1 0,-21 21 15,0 0-15,0 0 16,-22 0-16,22 21 0,0-21 0,0 43 16,-22-22-16,22 0 0,0 0 0,0 22 15,21-22-15,0 0 16,0 21-16,0-21 0,0 1 0,0-1 15,0 0-15,0 0 0,21 0 0,0 0 16,0 1-16,1-1 16,-1-21-16,0 0 0,0 0 0,0 0 15,0 0-15,-21-21 16</inkml:trace>
  <inkml:trace contextRef="#ctx0" brushRef="#br0" timeOffset="5460.52">10816 720 0,'0'-21'0,"0"42"0,0-64 15,-21 65 1,0-1-16,0 0 16,21 21-16,-22 1 0,1-1 0,21 0 15,-21 22-15,21-1 16,0 1-16,-21-1 0,21-20 0,-21 20 15,21 1-15,-21-22 0,21 0 0,0 22 16,0-22-16,-22 0 0,22 1 16,-21-22-16,21 21 0,0-21 0,-21 1 15,21-1-15,0-42 32,0-1-32,0 1 0</inkml:trace>
  <inkml:trace contextRef="#ctx0" brushRef="#br0" timeOffset="5764.35">10477 974 0,'0'0'0,"0"-64"15,0 22-15,0 0 0,0-22 0,0 22 16,0 21-16,0-22 0,0 1 16,0 21-16,22-22 0,-1 22 0,21 0 15,0 0-15,1 21 0,-1 0 0,22 0 16,-22 0-16,21 0 0,1 21 15,-22 0-15,22 0 0,-22 22 0,-21-1 16,22 0-16,-43 22 0,0-22 0,0 1 16,0-1-16,-22 21 0,1-20 15,-21-1-15,21 0 0,-22-20 16,1 20-16,0-21 0,-1 21 0,22-20 16,-21-1-16,21 0 0,0-21 15,-1 21-15,1-21 0,21 21 16,21-21-1,1 0-15,-1 0 0,0 0 16,0 0-16</inkml:trace>
  <inkml:trace contextRef="#ctx0" brushRef="#br0" timeOffset="6148.66">11324 1270 0,'0'0'15,"-21"0"1,21 21-1,-21-21-15,0 21 0,-1 1 16,1-1-16,0 0 0,0 0 0,0 0 16,21 0-16,-21 1 0,21 20 0,-22-21 15,22 0-15,0 0 0,0 1 16,0-1-16,0 0 0,0 0 0,0 0 16,22-21-16,-1 0 0,0 0 0,0 0 15,21 0-15,-20 0 0,-1-21 0,21 21 16,-21-21-16,22 0 0,-22 0 15,21-1-15,-21 1 0,0-21 0,1 21 16,-1-22-16,-21 22 0,0-21 0,0 21 16,0-22-16,0 1 15,0 21-15,-21-21 0,-1 20 0,1 1 16,0 0-16,-21 21 0,21 0 0,-22 0 16,22 0-16,-21 0 0,21 0 15,-1 21-15,1-21 0,0 21 0,21 1 16,0-1-16,0 0 0,0 0 15,0 0-15,21-21 0,0 0 16,1 0-16,-1 0 0,21 0 0</inkml:trace>
  <inkml:trace contextRef="#ctx0" brushRef="#br0" timeOffset="6982.19">11874 677 0,'0'-21'0,"0"42"0,0-84 0,0 21 16,0 20-16,0 1 0,0 0 16,0 42-16,0 0 15,0 1-15,0 62 16,0-41-16,0 20 0,0 1 0,-21-1 16,21 1-16,-21-1 0,21-21 0,-21 22 15,21-1-15,-21-20 16,0 20-16,21-20 0,0-1 0,0 0 15,0-21-15,0 22 0,0-22 0,0 0 16,0 0-16,0 0 0,0 1 0,21-22 16,0 0-1,0 0-15,0 0 0,-21-22 0,21 1 16,1 21-16,-1-21 0,0 0 0,0 0 16,0 0-16,0-1 0,-21 1 15,22 0-15,-22 0 0,21 0 0,-21 0 16,0-1-16,21 1 0,-21 42 47,0 1-47,0-1 15,0 0-15,0 0 0,0 0 0,0 0 16,0 1-16,0-1 0,21 0 16,-21 0-16,21 0 0,0-21 15,1 0-15,-1 0 0,0 0 16,21 0-16,-21 0 0,1 0 0,20 0 15,-21 0-15,0-21 0,0 0 16,1 21-16,-1-21 0,0 0 0,0-1 16,0 1-16,-21 0 0,21 0 0,-21 0 15,0 0-15,0-1 0,0 1 16,0 0-16,0 42 31,0 0-31,0 1 16,0-1-16,0 21 0,0-21 15,-21 22-15,21-1 0,-21 0 0,21 1 16,0 20-16,-21-21 0,21 22 0,0-1 16,0 1-16,0-1 0,0 1 0,-21-1 15,21 1-15,0-1 0,0 1 16,-21-1-16,-1 1 0,22-1 0,-21-20 16,0 20-16,0 1 0,0-22 0,0 0 15,-1 1-15,-20-1 0,21 0 16,-21-20-16,20-1 0,-20 0 0,0 0 15,-1-21-15,1 0 0,0 0 16,21 0-16,-22 0 0,1 0 0,0-21 16,-1 0-16,22 0 0,-21-22 0,-1 22 15,22 0-15,0-21 0,0-1 0,0 1 16,21 21-16,0-22 0,0-20 0,0 21 16,0-1-16,21 1 0,0-22 15,21 22-15,-20-21 0,20 20 0,0-20 16</inkml:trace>
  <inkml:trace contextRef="#ctx0" brushRef="#br0" timeOffset="7640.99">12700 1207 0,'0'21'16,"-21"0"-16,21 0 0,0 0 0,0 0 0,0 1 15,-21-1-15,21 0 0,0 0 16,0 21-16,-22-20 0,22-1 0,0 0 16,0 0-16,0 21 0,0-20 0,0-1 15,0 0-15,-21 0 0,21-42 47,0 0-47,0 0 16,0-1-16,0 1 0,0 0 0,0-21 15,0 21-15,0-1 0,21 1 16,-21-21-16,22 21 0,-1 0 0,0-1 16,0 1-16,0 0 0,0 0 0,1 21 15,-1 0-15,0 0 0,21 0 16,-21 0-16,1 0 0,-1 0 0,0 21 16,0 0-16,0 0 0,0 1 0,-21 20 15,22-21-15,-22 0 0,0 0 16,0 1-16,0-1 0,0 0 15,0 0-15,-22 0 0,1-21 0,0 21 16,0-21-16,0 0 16,21-21-1,0 0 1,0 0-16,0 0 0,0 0 16,21-1-16,0-20 0,0 21 0,0 0 15,1 0-15,20-22 0,-21 22 16,0 0-16,0 0 0,22 21 0,-22 0 15,0 0-15,0 0 0,-21 21 16,21 0-16,-21 0 0,0 0 16,0 1-16,0-1 0,0 0 15,0 21-15,0-21 0,0 1 0,0-1 16,0 0-16,0 0 0,0 0 0,0 0 16,-21 1-16,0-22 15,21 21-15,21-42 31,0-1-31,1 22 0,-1-21 16</inkml:trace>
  <inkml:trace contextRef="#ctx0" brushRef="#br0" timeOffset="8004.79">13674 1143 0,'0'0'0,"21"0"0,-21-21 15,-21 42 1,-1 0-16,1 0 15,21 1-15,-21-1 0,0 0 0,0 21 16,0-21-16,21 1 0,-22 20 0,22-21 16,-21 0-16,21 22 0,0-22 0,0 0 15,0 0-15,0 0 0,0 0 16,21 1-16,1-22 0,-1 0 16,0 0-16,0 0 0,0 0 0,0 0 15,1-22-15,-1 1 0,0 21 0,0-21 16,0 0-16,0 0 15,-21-22-15,0 22 0,0 0 0,0-21 16,0 21-16,0-22 0,0 1 0,0 21 16,0-22-16,0 22 0,-21 0 15,0 0-15,21 0 0,-21 21 0,0 0 16,0 0-16,-1 21 16,22 0-16,-21 21 15,21-20-15,0-1 0,0 0 0,0 0 16,0 21-16,0-20 0,21-1 0,1 0 15,-1 0-15,-21 0 0</inkml:trace>
  <inkml:trace contextRef="#ctx0" brushRef="#br0" timeOffset="8276.62">13928 1545 0,'0'0'0,"21"0"0,-21-21 16,0 0-16,0 0 15,21 21-15,-21-21 0,21-1 16,-21 1-16,21 0 0,-21 0 0,21 0 15,1 0-15,-22-1 0,0 1 0,0 0 16,21 0-16,-42 21 31,21 21-31,-22 0 16,1 0-16,21 1 0,-21-1 16,21 0-16,0 0 0,0 0 15,0 0-15,0 1 0,0-1 0,0 0 16,21 0-16,0-21 0,1 21 15,-1-21-15,0 0 0,0 0 0,0 0 16,0 0-16,1 0 0,-1 0 16</inkml:trace>
  <inkml:trace contextRef="#ctx0" brushRef="#br0" timeOffset="8608.95">14605 1228 0,'0'0'16,"0"-43"-1,-21 43-15,0 22 0,21-1 16,0 0-16,0 0 0,0 0 0,-22 22 16,22-22-16,0 21 0,-21 0 15,21 22-15,0-22 0,0 22 0,0-1 16,-21 1-16,21-1 0,-21 1 0,0-1 16,21 1-16,-21-1 0,-1 1 0,1-1 15,0 1-15,0-1 0,0 1 16,-22-1-16,22-20 0,0 20 0,0 1 15,0-22-15,0 21 0,21-20 16,0-22-16,-22 21 0,22 1 0,-21-22 0,21 0 16,0 0-16,21-21 31,1 0-31,-1-21 0,-21 0 16,21 0-16,0-22 0,0 22 0,0-21 15,-21-1-15,22-20 0,-1 21 0,-21-22 16,21 1-16</inkml:trace>
  <inkml:trace contextRef="#ctx0" brushRef="#br0" timeOffset="8861.81">14436 1397 0,'0'0'0,"0"-42"0,21-1 16,0 1-16,-21 21 0,21 0 16,0 0-16,0-1 0,22 1 0,-22 21 15,21 0-15,-21 0 0,22 0 0,-1 21 16,-21 1-16,0-1 0,1 21 0,-1 0 15,-21-20-15,0 20 0,0 0 16,0 1-16,-21-1 0,-1-21 0,1 21 16,0-20-16,-21 20 0,21-21 0,-22 0 15,22-21-15,-21 21 0,21 1 16,-1-22-16,1 0 0,0 0 0,21-22 31,21 1-31,0 0 0,1 0 16,-1 0-16</inkml:trace>
  <inkml:trace contextRef="#ctx0" brushRef="#br0" timeOffset="9420.46">15219 889 0,'0'0'0,"0"-21"0,0 0 16,0 0-16,-21 21 15,-1 0-15,1 21 0,0 0 0,21 0 16,-21 0-16,0 22 0,21-1 0,-21 0 15,21 1-15,0-1 0,-22 21 16,1-20-16,21-1 0,0 0 16,0 1-16,-21-1 0,21 0 0,-21-20 0,21 20 15,-21-21-15,21 0 0,0 0 16,0 1-16,21-44 31,0 1-15,0 0-16,0 0 0,1 0 15,-22 0-15,21-1 0,0 1 16,-21 0-16,21 21 0,-21-21 16,21 21-16,-21 21 15,0 0-15,0 0 16,0 1-16,0-1 16,0 0-16,0 0 0,0 0 0,21 0 15,-21 1-15,22-22 0,-1 0 16,0 0-16,0 0 15,0 0-15,0 0 16,1-22-16,-1 22 0,0-21 0,0 0 16,0 0-16,0 0 0,-21 0 0,22-1 15,-1 1-15,-21 0 0,21 21 0,-21-21 16,0 0-16,0 42 31,0 0-31,0 0 16,0 0-16,0 1 0,0-1 15,-21 0-15,21 0 16,-21-21-16,21 21 16</inkml:trace>
  <inkml:trace contextRef="#ctx0" brushRef="#br0" timeOffset="9588.37">15515 1143 0,'0'0'0,"0"-21"0,-42 0 16,42 42 31,21-21-47,0 21 0</inkml:trace>
  <inkml:trace contextRef="#ctx0" brushRef="#br0" timeOffset="9933.25">16044 1291 0,'0'0'0,"21"-21"16,-21 0-16,-21 21 16,0 0-16,0 0 15,0 0-15,0 0 0,-1 0 0,1 0 16,0 0-16,0 0 0,0 21 0,0 0 15,-1 0-15,22 1 0,0-1 16,0 0-16,0 0 0,0 0 16,0 0-16,22-21 0,-1 22 15,0-1-15,0-21 0,-21 21 16,0 0-16,0 0 16,0 0-1,-21 1-15,-21-22 16,20 0-16,1 21 0,-21-21 0,21 0 15,-22 0-15,22 0 0,0 0 0,0 0 16,0 0-16,42-21 31,0 21-31,0-22 0,0 22 0,22-21 16</inkml:trace>
  <inkml:trace contextRef="#ctx0" brushRef="#br0" timeOffset="10500.92">16235 1228 0,'0'0'0,"21"0"16,-21 21 0,0 0-16,0 21 15,-21-20-15,21-1 0,-21 0 0,21 0 16,0 0-16,-22 22 0,22-22 0,0 0 16,0 0-16,-21-21 0,21 21 0,0 0 15,0 1 1,0-44-1,0 1 1,21 0-16,-21 0 16,22 0-16,-1 0 0,-21-1 15,21 1-15,0 0 0,0-21 0,0 21 0,1-1 16,-1 1-16,0 0 0,0 0 16,0 21-16,0 0 0,1 0 15,-1 0-15,-21 21 16,0 0-16,0 0 0,0 1 15,0-1-15,0 0 0,0 0 0,0 0 16,0 0-16,0 1 0,0-1 16,0 0-16,-21 0 0,21 0 15,-22-21-15,22-21 16,0 0 0,0 0-16,0 0 15,0-1-15,22-20 0,-1 21 16,0 0-16,0-22 0,21 1 0,-20 0 15,-1 21-15,21-22 0,-21 1 16,22 21-16,-22 0 0,21 21 0,-21 0 16,0 0-16,1 0 0,-1 21 0,-21 0 15,0 21-15,21-21 0,-21 22 0,21-22 16,-21 21-16,0 1 0,0-1 16,0-21-16,0 21 0,0-20 0,-21-1 15,0 21-15,0-21 0,21 0 0,-22-21 16,1 22-16,0-22 0,0 0 0,0 0 15</inkml:trace>
  <inkml:trace contextRef="#ctx0" brushRef="#br0" timeOffset="11304.48">1947 2286 0,'0'0'0,"-42"0"0,-22 21 0,22-21 0,0 21 15,21-21-15,-22 22 0,22-1 16,21 0-16,42 0 15,-20-21-15,41 0 0,-21 21 16,43-21-16,-21 0 0,41 0 0,1 0 16,21 0-16,21 0 0,1-21 15,-1 21-15,21-21 0,22 0 16,-1 0-16,1 21 0,-1-22 0,1 1 16,-1 21-16,1-21 0,-22 21 0,0-21 15,-42 21-15,0 0 0,-21 0 16,-21 0-16,-22 0 0,-20 0 0,-1 0 15,-21 0-15,0 0 0,-21-21 47,21 0-47,1 21 0,-1-22 0</inkml:trace>
  <inkml:trace contextRef="#ctx0" brushRef="#br0" timeOffset="11681.72">7027 2053 0,'-42'0'0,"84"0"0,-126 0 0,41 0 0,-20 0 15,20 0-15,-20 0 0,21 0 0,-1 0 16,1 0-16,0 0 0,20 0 16,44 0-1,-1 0-15,21 21 16,22-21-16,-1 0 0,22 0 0,-1 0 16,22 0-16,0 0 0,0 0 15,21 0-15,0 0 0,21 0 0,-21 0 16,21 0-16,-21 0 0,-21 0 0,0 0 15,0 0-15,-22 0 0,1 0 0,-21 0 16,-1 0-16,-21 0 0,1 0 16,-22 0-16,0 0 0,-21-21 0,0 0 15,0 0 1</inkml:trace>
  <inkml:trace contextRef="#ctx0" brushRef="#br0" timeOffset="12300.89">10922 1990 0,'0'0'16,"-21"0"-16,-22 0 0,1 0 0,21 0 0,-21 0 16,20 0-16,-20 0 15,21 0-15,0 0 0,0 0 0,-1 0 16,65 0 0,-1 0-16,0 0 15,43 0-15,0 0 0,21 0 16,21 0-16,0-21 0,21 21 0,21-22 15,43 22-15,-22-21 0,43 21 0,0-21 16,21 21-16,-21 0 0,21-21 16,0 21-16,0 0 0,-21 0 0,-22-21 15,1 0-15,0 21 0,-22 0 0,1-22 16,-43 22-16,0 0 0,0-21 16,-42 21-16,0-21 0,-22 21 15,1 0-15,-43 0 0,22 0 0,-43-21 16,0 21-16,0 0 0,1 0 0,-44 0 47,1 0-47,-21 0 0,0 0 15,-22 0-15,1 0 0</inkml:trace>
  <inkml:trace contextRef="#ctx0" brushRef="#br0" timeOffset="14324.94">1333 3556 0,'-21'0'234,"0"0"-234,0 0 47,21-21 250,0 0-281,0 0 62,0-1-63,0 1 1,-21 21 78,0 0-63,-1 0-15,22 21-1,0 1 1,0-1-1,0 0-15,0 0 16,22-21 15,-1 0-31,0 0 0,0 0 16,0 0-16,0 0 0,1-21 0,20 21 16,-21-21-16,21 0 0,-20 21 15,20-22-15,-21 1 0,0 0 0,0 0 16,1 0-16,-22 0 0,0-1 15,0 1-15,0 0 0,0 0 16,0 0 0,-22 42-1,22 0 1,-21 21-16,21-20 0,0 20 16,0-21-16,0 21 0,-21 1 0,21-1 15,-21 22-15,21-22 0,-21 0 16,21 1-16,0-1 0,-21 21 0,21-20 15,-22-1-15,22 22 0,0-22 16,0 0-16,-21 1 0,21-1 0,-21-21 16,0 21-16,21-20 0,-21-1 15,0 0-15,-1 0 0,1 0 16,0 0-16,0-21 0,-21 0 0,20 0 16,-20 0-16,21 0 0,-21 0 15,20 0-15,-20-21 0,21 21 0,-21-21 16,20 0-16,1 0 0,-21 0 15,21-1-15,0 1 0,-1 0 0,1 0 16,0-21-16,21 20 0,0 1 16,0 0-16,0 0 0,0 0 15,21 0-15,0 21 0,22-22 16,-22 1-16,21 0 0,1 0 0,20 0 16</inkml:trace>
  <inkml:trace contextRef="#ctx0" brushRef="#br0" timeOffset="14849.67">1799 3281 0,'0'0'0,"0"-21"16,21 21 0,-21 21-16,0 21 15,0-21-15,0 22 0,0-1 16,0 0-16,0 1 0,0-1 0,0 0 15,0 1-15,0 20 0,0-20 16,-21 20-16,21 1 0,-21-22 0,21 21 16,0 1-16,-21-22 0,0 22 15,21-22-15,-22 0 0,1 1 16,21-1-16,0-21 0,0 0 0,0 1 16,-21-1-16,21 0 0,0-42 31,0 0-31,0-1 15,0 1-15,21-21 0,-21 0 0,21-1 16,-21 1-16,22 0 0,-1-1 0,0 1 16,0 0-16,-21-1 0,42 22 15,-20-21-15,-1 21 0,0-1 16,0 22-16,0 0 0,0 0 0,22 0 16,-22 0-16,-21 22 0,21-1 15,0 0-15,-21 0 0,21 21 0,-21-20 16,0 20-16,0 0 0,0-21 15,0 22-15,0-22 0,0 0 0,0 21 16,0-20-16,-21-1 0,0 0 16,21 0-16,0 0 0,0 0 15,-21-21-15,21-21 32,0 0-32,0 0 0,0 0 15,0 0-15,0-22 0</inkml:trace>
  <inkml:trace contextRef="#ctx0" brushRef="#br0" timeOffset="15240.3">2307 4043 0,'0'0'0,"0"21"16,0 0-1,21-21 1,0 0-16,1 0 15,-1 0-15,0-21 0,0 0 16,0 21-16,0-21 0,1 0 0,-1 21 16,0-22-16,0 1 0,-21 0 15,21 0-15,-21 0 16,0 0-16,0-1 0,-21 1 16,0 21-16,0 0 15,0 0-15,-1 0 0,1 21 0,0 1 16,-21-1-16,21 0 0,-1 0 0,1 21 15,0 1-15,0-22 0,21 21 16,0 1-16,-21-22 0,21 21 16,0-21-16,0 22 0,0-22 0,0 0 15,0 0-15,0 0 0,0 0 16,21-21 0,0 0-16,0 0 0,0 0 15,1 0-15,20 0 0,-21 0 16,0-21-16,0 21 0,1-21 0</inkml:trace>
  <inkml:trace contextRef="#ctx0" brushRef="#br0" timeOffset="20140.9">3683 3895 0,'0'0'0,"0"-21"16,0-1-16,0 1 15,0 0-15,0 0 16,0 42 15,0 0-15,0 0-16,0 22 0,0-1 0,-21 0 15,21 1-15,-21-1 0,21 22 16,-22-22-16,1 0 0,0 22 0,21-22 16,0-21-16,-21 22 0,21-1 0,0-21 15,-21 0-15,21 0 16,0-42 15,0 0-31,0 0 0,0 0 16,21-22-16,-21 22 0,21-21 0,-21 0 15,0-1-15,21 1 0,0 0 0,1-1 16,-1 1-16,0 0 0,0-1 16,0 1-16,0 21 0,1 0 0,20-1 15,-21 1-15,0 21 0,0 0 0,1 0 16,-1 21-16,0-21 0,0 22 16,-21 20-16,21-21 0,-21 0 15,21 22-15,-21-22 0,0 0 0,0 21 16,0-21-16,0 1 0,0 20 15,0-21-15,0 0 0,0 0 16,0 1-16,-21-22 0,0 0 16,21-22-1,0 1 1,0 0-16,0-21 0,0 21 0,0-22 16,0 22-16,21-21 0,0 21 15,1-22-15,-1 22 0,-21 0 0,21 0 16,0 21-16,0 0 0,0 0 0,1 0 15,-1 0-15,0 0 0,0 21 16,0 0-16,0 21 0,-21-20 16,0 20-16,0-21 0,0 21 15,0-20-15,0 20 0,0-21 16,0 21-16,0-20 0,0-1 0,0 0 16,-21 0-16,21 0 0,0 0 0,-21-21 15,21 22-15,0-44 31,0 1-31,0 0 0,21 0 0,0 0 16,1 0-16</inkml:trace>
  <inkml:trace contextRef="#ctx0" brushRef="#br0" timeOffset="20501.7">4572 4043 0,'-21'21'0,"42"-42"0,-63 63 15,42-21-15,21-21 32,0 0-32,0-21 0,0 21 15,0-21-15,1 0 0,-1 0 16,0 21-16,0-21 0,-21-1 0,21 1 16,-21 0-16,0 0 15,0 0-15,0 0 0,-21 21 0,0 0 16,0 0-16,-22 0 0,22 0 15,0 0-15,-21 21 0,21 0 0,-22 0 16,22 0-16,0 22 0,0-1 16,0-21-16,-1 21 0,22 1 0,0-1 15,0-21-15,0 0 0,0 22 0,0-22 16,22 0-16,-1 0 16,0-21-16,0 0 0,0 0 0,0 0 15,22 0-15,-22 0 0,21-21 0,-21 0 16,22 0-16,-22 0 0,21-1 15,1-20-15</inkml:trace>
  <inkml:trace contextRef="#ctx0" brushRef="#br0" timeOffset="20769.54">5186 3281 0,'0'0'0,"0"-42"0,0 20 15,0 1-15,-21 0 0,-1 21 16,1 21-16,21 0 15,-21 22-15,0-22 0,21 42 16,0-20-16,-21 20 0,21 1 0,-21-22 0,21 22 16,-22-1-16,22-21 0,0 22 15,0-1-15,-21-20 0,21 20 16,0-20-16,-21-1 0,21 0 0,0 1 16,0-1-16,0-21 0,0 21 0,0-20 15,0-1-15,21-21 16,0-21-1,-21-1-15,22 1 0,-1-21 0,0 21 16,0-22-16,0 1 0</inkml:trace>
  <inkml:trace contextRef="#ctx0" brushRef="#br0" timeOffset="21212.29">5397 3260 0,'0'0'0,"0"-21"0,0-22 0,0 64 31,0 1-31,-21 20 16,21 0-16,-21 1 0,21 20 0,-21 1 16,21-22-16,0 21 0,0 1 0,0-1 15,-21-20-15,0 20 0,21-20 0,-22 20 16,22-21-16,-21 1 0,21-1 16,0 0-16,0-20 0,0-1 0,0 0 15,-21 0-15,21 0 0,0-42 31,0 0-31,0 0 16,0 0-16,0-22 0,21 1 16,0 21-16,1-22 0,-22 1 0,21 21 15,0-21-15,0 20 0,21-20 16,-20 42-16,-1-21 0,0 21 0,0 0 16,0 0-16,0 0 0,1 0 0,-22 21 15,0 0-15,21 0 0,-21 1 0,0-1 16,0 21-16,0-21 0,0 0 15,0 1-15,0 20 0,0-21 0,0 0 16,0 0-16,0 1 0,0-1 0,0 0 16,-21-21-16,42-21 47,-21 0-47,21-1 0,0 1 15</inkml:trace>
  <inkml:trace contextRef="#ctx0" brushRef="#br0" timeOffset="21588.59">5905 3768 0,'-21'0'16,"0"0"-16,0 21 0,21 0 16,-21-21-16,0 21 0,21 0 0,-22 1 15,1-1-15,21 0 0,0 21 16,-21-21-16,21 1 0,0 20 0,-21-21 15,21 0-15,0 0 0,0 1 16,0-1-16,21-21 0,0 21 16,0-21-16,1 0 0,20 0 0,-21 0 15,0-21-15,22 0 0,-22 21 16,0-22-16,0 1 0,0 0 0,0 0 16,1 0-16,-1-22 0,-21 22 0,0 0 15,0 0-15,0-21 0,0 20 0,0 1 16,0 0-16,0 0 0,-21 0 15,-1 21-15,1 0 0,0 0 16,0 0-16,0 0 0,0 0 16,-1 0-16,22 21 0,-21 0 15,21 0-15,0 0 16,0 1-16,0-1 0,21 0 16,1-21-16,-1 0 15</inkml:trace>
  <inkml:trace contextRef="#ctx0" brushRef="#br0" timeOffset="22193.24">6540 3810 0,'0'0'0,"0"-42"16,0 21-16,-21-1 15,0 22 1,0 0-16,0 0 0,0 0 15,-1 22-15,1-22 0,0 21 16,0 0-16,0 0 0,21 0 0,-21 0 16,-1 22-16,1-22 0,0 21 15,0-21-15,21 22 0,0-22 0,0 21 16,0-21-16,0 1 0,0-1 0,0 0 16,0 0-16,0 0 15,21-21-15,0 0 16,0 0-16,1 0 0,-1-21 15,0 0-15,0 21 0,0-21 0,-21 0 16,21-22-16,1 22 0,-1-21 16,0 21-16,0-22 0,0 1 0,0 0 15,1-22-15,-1 22 0,0-22 0,0 22 16,0-22-16,0 1 0,1-1 0,-1 1 16,-21-1-16,21 1 0,-21-1 15,21 22-15,-21 0 0,0 21 0,0-22 16,0 22-16,-21 42 31,0 0-31,0 22 0,21-1 16,-22 22-16,1-22 0,21 21 0,-21 1 15,0-1-15,0 1 0,21-1 0,0 1 16,-21-1-16,21-20 0,0 20 16,-22-20-16,22 20 0,0-21 0,0 1 15,0-1-15,0 0 0,0-20 0,0-1 16,22 0-16,-1 0 0,0 0 0,0 0 15,0-21-15,0 0 0,22 0 16,-22 0-16,21 0 0,-21 0 0,1-21 16,20 0-16,-21 21 0,0-21 15,22 0-15,-22 0 0,-21-1 0,21 1 0,-21-21 16,21 21-16</inkml:trace>
  <inkml:trace contextRef="#ctx0" brushRef="#br0" timeOffset="22496.07">4381 3598 0,'43'0'16,"-1"0"-16,0 0 0,22 0 0,-22 0 15,22 0-15,-1 0 0,1-21 0,-1 21 16,1 0-16,-1 0 0,-20 0 16,-1-21-16,0 21 0,-21 0 0,1 0 15,-1 0-15,-21-21 16</inkml:trace>
  <inkml:trace contextRef="#ctx0" brushRef="#br0" timeOffset="23389.59">8869 3810 0,'0'0'0,"21"0"0,0-21 0,0 21 16,0-21-16,-21 0 0,22-1 15,-22 1-15,21 21 0,-21-21 16,0 0-16,0 0 16,0 0-16,-21 21 15,-1-22-15,1 1 0,0 21 0,-21 0 16,21 0-16,-1 0 0,-20 0 15,21 0-15,-21 0 0,-1 0 0,1 21 16,0-21-16,-1 22 0,22-1 16,-21 21-16,21-21 0,-22 0 15,22 22-15,0-22 0,0 21 0,21 1 16,0-1-16,0-21 0,0 21 0,0-20 16,0 20-16,0-21 0,0 0 0,21 0 15,0 1-15,0-22 0,0 0 16,22 0-16,-22 0 0,21 0 0,-21 0 15,22 0-15,-1-22 0,22 1 0,-22 0 16,0-21-16,1 21 0,20-22 16,-21 22-16,1-21 0,-1-1 15,0 1-15,-20 0 0,20-1 0,-21 1 16,0 0-16,0-22 0,-21 22 0,22-22 0,-22 22 16,21-21-16,-21 20 15,0 1-15,0 0 0,0-1 0,0 1 16,0 21-16,0 0 0,0-1 0,0 1 15,-21 21-15,-1 0 16,1 21-16,21 22 0,-21-1 0,0 0 16,21 22-16,-21-1 0,21 1 0,-21-1 15,21 22-15,0-43 0,0 22 0,-22-1 16,22-20-16,0 20 0,0-20 16,0-1-16,0-21 0,0 21 15,0-20-15,22-1 0,-22 0 0,21 0 16,0-21-16,0 0 0,0 0 0,0 0 15,1 0-15,-1-21 16,0 0-16</inkml:trace>
  <inkml:trace contextRef="#ctx0" brushRef="#br0" timeOffset="23744.53">9440 3725 0,'0'22'0,"0"-1"15,21-21 1,1 0 0,-1 0-16,0 0 0,0 0 0,0 0 15,0-21-15,22 21 0,-22-22 16,0 22-16,0-21 0,0 21 0,1-21 16,-1 0-16,-21 0 15,-21 21 1,-1 0-16,1 0 0,0 0 0,-21 0 15,21 0-15,-22 21 0,22 0 0,-21 0 16,21 0-16,-1 22 0,1-22 16,0 0-16,0 21 0,21-20 0,0 20 15,0-21-15,0 0 0,0 22 16,0-22-16,0 0 0,21 0 16,0 0-16,0-21 0,1 0 15,-1 0-15,21 0 0,-21 0 0,22 0 16,-22-21-16,21 0 0,0 21 0,-20-21 15</inkml:trace>
  <inkml:trace contextRef="#ctx0" brushRef="#br0" timeOffset="24270.34">10308 3641 0,'0'0'0,"-21"0"15,0 0-15,0 0 0,-1 0 16,1 21-16,0 0 15,-21-21-15,21 42 0,-1-20 0,1-1 16,0 0-16,21 0 0,0 0 0,0 22 16,-21-22-16,21 0 0,0 0 0,0 0 15,0 0-15,0 1 0,21-1 16,0-21-16,0 21 0,1-21 0,-1 0 16,0 0-16,0 0 0,21 0 0,-20 0 15,-1-21-15,21 21 0,-21-21 0,22-1 16,-22 1-16,0 0 15,21 0-15,-21 0 0,1 0 0,-1-22 16,0 22-16,0-21 0,0-1 0,0 22 16,-21-42-16,22 20 0,-1 1 0,0-21 15,-21 20-15,0-20 0,21-1 16,0 22-16,-21-22 0,0 22 0,0 0 16,0 21-16,0-22 0,0 22 0,0 0 15,0 42 1,0 21-16,-21-20 15,0 41-15,21-21 0,-21 22 0,21-1 16,-21 1-16,-1-1 0,22 1 0,-21-1 16,0 1-16,0-22 15,21 22-15,0-22 0,-21 0 0,0 1 16,21-1-16,0 0 0,0-20 0,0-1 16,0 21-16,0-21 0,0 0 15,21-21 1,0 0-16,0 0 15,0-21-15,0 0 0,22 0 0,-22 0 16,21 0-16,-21-1 0</inkml:trace>
  <inkml:trace contextRef="#ctx0" brushRef="#br0" timeOffset="24997.07">11155 3662 0,'0'-42'15,"-21"42"-15,-1 0 0,22-22 16,-21 22-16,0 0 0,0 0 0,0 0 16,0 0-16,-1 22 0,1-1 0,0 0 15,0 0-15,0 0 0,0 22 0,-1-22 16,1 21-16,0-21 0,21 22 16,-21-1-16,21-21 0,0 0 0,0 0 15,0 22-15,0-22 0,0 0 16,21-21-16,0 0 0,0 0 0,1 0 15,-1 0-15,0 0 0,0 0 16,0 0-16,0-21 0,1 0 16,-1 0-16,0 21 0,0-22 0,0-20 15,0 21-15,1 0 0,-1 0 0,0-22 16,-21 22-16,21-21 0,0 21 0,-21-1 16,0-20-16,0 21 0,0 0 15,0 0-15,0 42 31,0 0-31,0 0 0,0 0 0,0 0 16,-21 1-16,21 20 0,0-21 16,-21 0-16,21 22 0,0-22 0,0 0 15,0 0-15,0 0 0,0 0 0,0 1 16,21-1-16,0-21 0,-21 21 16,21-21-16,1 0 0,-1 0 15,0 0-15,0 0 0,0 0 0,0 0 16,22 0-16,-22-21 0,0 21 0,0-21 15,0-1-15,1 1 0,-1 0 0,0 0 16,0 0-16,0-22 0,-21 22 16,0 0-16,0 0 0,0-21 0,0 20 15,0 1-15,-21 0 0,0 21 16,0 0-16,0 0 0,-1 0 16,22 21-16,0 0 15,0 1-15,0-1 0,0 0 16,0 0-16,0 0 0,0 0 15,0 1-15,0 20 0,0-21 0,0 0 16,22 0-16,-22 1 0,0-1 16,0 0-16,0 0 0,0 0 15,21-21-15,0 0 16,0 0-16,0 0 16,0 0-16,1 0 0,20 0 0,-21-21 15,0 0-15,22 21 0,-22-21 0,21 0 16,-21-1-16,22 22 0,-22-21 15</inkml:trace>
  <inkml:trace contextRef="#ctx0" brushRef="#br0" timeOffset="25424.94">12213 3725 0,'0'0'15,"0"-21"-15,0 0 0,0 0 0,0 0 0,0 0 16,0-1-16,-21 22 16,0 0-16,0 0 0,-1 0 15,-20 0-15,21 22 0,0-1 0,0-21 16,-22 21-16,22 21 0,0-21 0,0 1 15,0-1-15,-1 21 0,1-21 16,0 22-16,21-22 0,0 0 0,0 21 16,0-21-16,0 1 0,0-1 0,21 0 15,0-21-15,1 0 0,-1 0 16,0 0-16,0 0 0,0 0 16,0 0-16,1-21 0,-1 21 15,0-21-15,0-1 0,0 1 0,0 0 16,-21 0-16,22 0 0,-22 0 0,21-1 15,-21-20-15,21 21 0,-21 0 0,0-22 16,0 22-16,0 0 0,0 0 16,0 0-16,0 42 15,0 0-15,0 0 16,0 0-16,0 1 0,-21-1 0,21 0 16,0 0-16,0 21 0,-21-20 15,21-1-15,0 0 0,0 0 16,0 0-16,0 0 0,0 1 0,0-1 15,21-21-15,0 21 0,0-21 16,0 0-16,0 0 0,1 0 16,-1 0-16,0 0 0,0-21 0,-21 0 15,21-1-15,0 1 0</inkml:trace>
  <inkml:trace contextRef="#ctx0" brushRef="#br0" timeOffset="26588.82">12742 2879 0,'0'0'0,"0"-21"0,0 42 15,0 0 1,0 0-16,-21 21 0,0 1 0,0-1 16,0 22-16,-1-1 0,22 1 0,-21-1 15,0 1-15,0-1 0,21 1 16,0-22-16,-21 21 0,21-20 0,0 20 15,-21-20-15,21-22 0,0 21 0,0 0 16,0-20-16,0 20 0,0-21 16,0 0-16,0 0 0,0 1 15,21-22-15,0 0 0,0 0 16,0 0-16,0 0 0,-21-22 16,22 1-16,-1 21 0,21-21 15,-21 0-15,0 0 0,1 0 0,-1-22 16,0 22-16,0 0 0,0-21 15,0 20-15,1 1 0,-1 0 0,-21 0 16,0 0-16,21 21 0,-21 21 16,0 0-1,0 0-15,0 0 0,-21 1 16,21-1-16,0 0 0,0 0 0,0 0 16,-21 0-16,21 1 0,0-1 0,0 0 15,0 0-15,21 0 16,0-21-16,0 0 15,0 0-15,0 0 0,1 0 16,-1 0-16,0-21 0,0 21 0,21-21 16,-20 0-16,-1 0 0,0 21 0,0-22 15,0 1-15,0 0 0,1 0 0,-22 0 16,21 0-16,-21-1 0,21 1 0,-21 0 16,0 42 15,0 0-31,-21-21 0,0 22 0,21-1 15,0 0-15,-22 0 0,22 0 0,0 0 16,-21 1-16,21-1 16,0 0-16,0 0 0,21-21 15,1 0-15,-1 0 16,0 0-16,0 0 16,0 0-16,0 0 0,-21-21 15,0 0-15,0 0 16,0-1-16,0 1 0,0 0 0,0 0 15,0 0-15,0 0 0,0-1 0,0 1 16,0 0-16,0 0 0,0 0 0,0 0 16,0-1-16,0 1 15,0 0-15,22 21 16,-1 0-16,0-21 0,0 21 16,0 0-16,0 0 0,1 0 0,-1 0 15,0 0-15,0 21 0,-21 0 16,21 0-16,-21 1 0,21-1 0,-21 0 15,0 0-15,0 0 0,0 0 0,0 1 16,0-1-16,0 0 0,0 0 0,0 0 16,0 0-16,0 1 0,0-1 15,0 0 1,-21-21-16,0 0 31,21-21-15,0 0-16,0-1 15,0 1-15,21 0 0,0 0 16,1 0-16,-1-22 0,0 22 0,0-21 16,0 21-16,22-22 0,-22 22 0,0 0 15,21 0-15,-21 21 0,1 0 16,-1 0-16,-21 21 0,0 0 0,21 0 16,-21 1-16,0-1 0,0 0 0,0 21 15,0-21-15,0 1 0,0-1 0,0 21 16,0-21-16,0 0 0,0 1 0,-21-22 15,21 21-15,0 0 0,-21 0 16,-1-21-16,1 0 47,21-21-47,0 0 16,0 0-16,0-1 0,0 1 0,0 0 15</inkml:trace>
  <inkml:trace contextRef="#ctx0" brushRef="#br0" timeOffset="26768.71">13801 3196 0,'0'0'0,"-22"-21"0,22 0 15,-21 21-15,0 0 0,0 0 32,21 21-1,-21-21-31,0 0 15,-1 0 1,1 0-16,0 0 0</inkml:trace>
  <inkml:trace contextRef="#ctx0" brushRef="#br0" timeOffset="26949.61">12446 3387 0,'-42'0'0,"84"0"0,-106 21 0,43 0 0,0-21 15,0 0-15,21 21 0,21-21 32,21 0-32,-20 0 0,-1 0 15,21 0-15,0 0 0,1 0 0,-1-21 16,0 0-16,1 0 0,-22 21 0,21-21 16</inkml:trace>
  <inkml:trace contextRef="#ctx0" brushRef="#br0" timeOffset="27449.32">15727 3323 0,'0'-21'0,"0"42"0,21-63 0,-21 63 32,0 0-32,-21 22 0,0-22 15,-1 0-15,22 21 0,-21 1 16,0-22-16,0 21 0,21-21 0,-21 22 15,21-22-15,-21 0 0,-1 0 0,22 0 16,0 0-16,0 1 0,0-1 16,0 0-16,22-21 31,-22-21-31,21 0 0,0 21 0,0-22 16</inkml:trace>
  <inkml:trace contextRef="#ctx0" brushRef="#br0" timeOffset="27809.12">16108 3323 0,'21'-21'16,"-42"42"-16,84-63 0,-42 21 0,1 0 16,-44 21-1,1 0-15,0 0 0,-21 0 16,21 0-16,-22 21 0,22-21 0,-21 21 16,21-21-16,-1 21 0,1 0 15,0-21-15,21 21 0,-21 1 0,21-1 16,0 0-16,0 0 0,21-21 15,0 21-15,0 0 0,1-21 0,-1 22 16,0-22-16,21 21 0,-21 0 16,1-21-16,-1 21 0,0-21 15,21 21-15,-21-21 0,1 21 0,-22 1 0,21-1 16,-21 0 0,-21 0-1,-1-21-15,1 0 0,-21 0 0,21 21 16,-22-21-16,22 0 0,0 0 0,-21 0 15,21 0-15,-1 0 0,1 0 0,0 0 16,0 0 0,21-21-16,-21 21 0,21-21 0,0 0 15,0 0-15,0-1 0,-21 1 16</inkml:trace>
  <inkml:trace contextRef="#ctx0" brushRef="#br0" timeOffset="27978.02">15663 3048 0,'-21'0'0,"42"0"0,-63 0 16,21 0-16,0 0 15,42 0 32,0 0-47,0 0 0</inkml:trace>
  <inkml:trace contextRef="#ctx0" brushRef="#br0" timeOffset="28820.69">17970 3598 0,'22'0'0,"-44"0"0,65 0 0,-22-21 0,0 0 15,0 21-15,0-21 0,1 0 0,-1 0 16,0-1-16,-21 1 16,0 0-16,0 0 0,0 0 0,0 0 15,0-1-15,0 1 0,0 0 0,-21 21 16,0-21-16,-1 21 0,-20 0 0,21 0 16,0 0-16,0 0 0,-22 21 15,22 0-15,-21 0 0,21 22 16,-1-22-16,-20 0 0,21 21 0,0-20 15,0-1-15,21 21 0,0-21 0,0 0 16,0 1-16,0-1 0,0 0 16,0 0-16,21-21 15,0 0-15,0 0 0,0 0 0,0 0 16,22 0-16,-22-21 0,0 0 0,0 0 16,22 21-16,-22-22 0,0 1 15,-21 0-15,21 21 0,-21-21 0,21 21 16,-21-21-16,0 0 0,0 42 31,0 0-15,0 0-16,0 21 0,0-20 15,0 20-15,0 0 0,0 1 0,0-1 16,0 21-16,0 1 0,-21-1 0,21 1 16,0 21-16,0-1 0,-21 1 15,0-22-15,0 22 0,-1 0 0,22-1 16,-21 1-16,0 0 0,0-1 0,0 1 15,0-21-15,-1 20 0,1-20 0,0-22 16,-21 22-16,21-22 0,-1 0 0,22 1 16,-21-22-16,0 21 0,0-21 15,0-21-15,0 0 0,-1 0 0,1 0 16,0-21-16,0 0 0,0-21 16,0 20-16,-1-20 0,1 0 15,0-22-15,0 1 0,0-1 0,-22 1 16,22-22-16,0 22 0,0-22 0,21 0 15,0 22-15,0-22 0,0 0 0,0 1 16,21-1-16,0 22 0,0-22 0,1 21 16,20 1-16,0-1 0,22 1 15,-22 21-15,22-22 0,-1 22 0,1-22 16,20 22-16,-20 0 0,-1-1 0</inkml:trace>
  <inkml:trace contextRef="#ctx0" brushRef="#br0" timeOffset="29184.48">18309 3493 0,'0'0'15,"0"21"-15,-21-21 0,0 21 16,42-21 15,0 0-31,0-21 0,0 0 0,1 21 16,-1-22-16,21 1 0,-21 0 0,0 0 15,1 0-15,-22 0 16,0-1-16,21-20 0,-21 21 0,0 0 16,0 0-16,0-1 0,0 1 0,-21 21 15,-1 0-15,1 0 16,0 21-16,0 1 0,-21-1 0,20 21 16,1 0-16,0 1 0,0-1 0,0 0 15,0 1-15,21-1 0,-22 0 0,22-20 16,0 20-16,0-21 0,0 0 15,0 0-15,0 1 0,22-22 0,-1 0 16,0 0-16,0 0 0,0 0 0,22 0 16,-22 0-16,0-22 0,21 22 0,-21-21 15,1 0-15,-1-21 16,21 21-16</inkml:trace>
  <inkml:trace contextRef="#ctx0" brushRef="#br0" timeOffset="29428.87">18944 2731 0,'0'-43'16,"0"86"-16,0-107 0,21 43 0,-21 63 31,0-21-31,-21 22 0,0 20 0,0-20 16,0 20-16,-1 1 0,22-22 0,-21 21 16,0 1-16,0-1 0,21 1 15,0-1-15,0-20 0,-21-1 0,21 0 16,0 1-16,0-22 0,0 21 15,0-21-15,0 1 0,0-1 16,0 0-16,21-21 16,0-21-1,-21 0-15,21-1 0,0 1 0</inkml:trace>
  <inkml:trace contextRef="#ctx0" brushRef="#br0" timeOffset="30240.4">19156 2752 0,'0'0'0,"0"-43"16,0 22-16,0 42 16,0 1-16,-21 20 15,-1 0-15,1 1 0,21-1 16,-21 0-16,0 22 0,0-22 0,21 22 16,-21-1-16,-1 1 0,22-22 0,-21 21 15,21 1-15,-21-22 0,0 1 16,21-1-16,0 0 0,0-21 0,0 1 15,0 20-15,0-21 0,0 0 16,21-21-16,0 0 0,0 0 16,1 0-16,20-21 15,-21 21-15,0-21 0,0 0 16,1 0-16,-1-1 0,21 1 0,-21-21 16,0 21-16,1 0 0,-1-22 0,0 22 15,-21 0-15,0 42 31,0 0-31,0 0 0,0 1 16,0-1-16,0 0 0,-21 0 0,21 0 16,0 0-16,0 1 0,0-1 15,0 0-15,0 0 0,21-21 16,-21 21-16,21-21 0,0 0 16,22 0-16,-22 0 0,0 0 0,21 0 15,-21 0-15,1 0 16,20-21-16,-21 21 0,0-21 0,0 0 0,1 0 15,-1-1-15,0 1 0,0 0 16,-21 0-16,0 0 0,0 0 0,0-1 16,0 44 15,0-1-31,-21 0 0,21 0 16,-21 0-16,21 0 0,-21 1 0,21-1 15,-22 0-15,22 0 16,0 0-16,0 0 0,-21-21 0,21 22 15,0-44 32,0 1-47,21 21 0,-21-21 0,22 0 16,-1 0-16,-21 0 0,21-22 0,0 22 16,0 0-16,0-21 0,1 20 0,-1 1 15,0 21-15,0-21 0,0 21 16,-21 21-1,0 0-15,0 1 0,0-1 16,0 0-16,0 0 0,0 0 0,0 0 16,-21 1-16,21-1 0,0 0 15,0 0-15,0 0 0,-21-21 16,21 21-16,0 1 16,21-22-16,0 0 15,0 0-15,1 0 0,-1 0 16,21 0-16,-21-22 0</inkml:trace>
  <inkml:trace contextRef="#ctx0" brushRef="#br0" timeOffset="30824.21">20405 3429 0,'0'0'0,"0"-21"0,0 0 0,0-22 16,-22 22-1,1 21-15,-21 0 0,21 0 16,0 0-16,-1 21 0,1 1 0,-21-1 15,21 0-15,0 0 0,-1 0 16,1 22-16,0-22 0,21 0 0,0 21 16,0-21-16,-21 1 0,21-1 0,0 0 15,0 0-15,21 0 0,0-21 16,0 0-16,1 0 0,-1 0 16,0 0-16,0 0 0,0 0 0,0 0 15,1 0-15,-1-21 0,0 21 0,-21-21 16,21 0-16,0 0 0,-21-1 0,0 1 15,21 0-15,-21 0 0,22 0 16,-22 0-16,0-1 0,0 1 16,0 42-1,0 1 1,0-1-16,0 0 16,0 21-16,-22-21 0,22 1 0,-21 20 15,21-21-15,-21 21 0,21 1 0,0-1 16,0 0-16,0 1 0,0 20 0,-21-20 15,0 20-15,21 1 0,-21-1 0,21 1 16,-22-1-16,1 1 0,0-1 16,0 1-16,21-1 0,-21 1 0,0-1 15,-1 1-15,1-1 0,-21 1 0,21-1 16,0 1-16,-1-1 0,1-21 16,0 22-16,0-22 0,0 1 0,0-1 15,-1-21-15,22 21 0,-21-20 0,0-22 16,0 21-16,21 0 0,-21-21 15,0 0-15,21-21 0,0 0 16,0-1-16,0 1 16,0-21-16,0 21 0,0 0 0,0-22 15,0 22-15,0-21 0,21-1 0,-21 1 16,0 0-16,0-1 0,0 1 0,0-21 16</inkml:trace>
  <inkml:trace contextRef="#ctx0" brushRef="#br0" timeOffset="31061.07">19875 3217 0,'0'-42'16,"0"84"-16,0-126 0,0 63 0,0-22 0,0 22 16,0 0-16,0 0 15,-21 21 1,0 0 46,0 0-62,-21 0 0,20 0 16,-20 0-16</inkml:trace>
  <inkml:trace contextRef="#ctx0" brushRef="#br0" timeOffset="31264.96">18224 3175 0,'0'0'16,"-42"21"-16,0 0 15,63-21 1,0 22-16,21-22 0,-20 0 0,20 0 16,21 0-16,-20 0 0,-1 0 15,22 0-15,-22 0 0,21 0 0,-20-22 16,-1 22-16,-21 0 0,22 0 0,-22 0 15,0-21-15,0 21 0,0-21 16</inkml:trace>
  <inkml:trace contextRef="#ctx0" brushRef="#br0" timeOffset="32137.1">21526 3196 0,'22'0'31,"-1"-21"-16,0 21-15,0-21 16,0 21-16,0-21 0,1 0 0,-1 21 16,0-22-16,0 1 0,0 0 15,0 21-15,1-21 0,-1-21 16,0 20-16,0 1 0,-21-21 0,0 21 16,21-22-16,-21 1 0,21 0 0,-21-1 15,0 1-15,0 0 0,0 21 16,0-22-16,0 22 0,0 0 0,-21 21 15,0 42 1,0-21-16,0 22 0,0 20 16,-1 1-16,1-1 0,0 1 0,0-1 15,0 1-15,0-1 0,21 1 0,0-1 16,-22 1-16,22-1 0,0-20 16,-21 20-16,21-21 0,0-20 0,0 20 15,0-21-15,0 0 0,0 0 16,0 1-16,0-44 31,0 1-15,0 0-16,21 0 0,1-21 0,-22 20 15,21-20-15,0 0 0,0-1 0,0 1 16,0 21-16,1-21 0,20 20 16,-21 1-16,21 0 0,1 21 0,-22 0 15,0 0-15,21 0 0,-20 21 0,-1 0 16,0 1-16,0-1 0,0 0 15,-21 21-15,0-21 0,0 22 0,0-22 16,0 0-16,0 21 0,0-20 16,-21-1-16,21 0 0,-21 0 0,0-21 15,0 21-15,-1 0 0,-20-21 16,21 0-16,0 22 0,0-22 0,-22 0 16,22 0-16,0 0 0,0 0 0,0 0 15,-1 0-15,22-22 16,0 1-1,22 0-15,-1 21 0,21-21 16</inkml:trace>
  <inkml:trace contextRef="#ctx0" brushRef="#br0" timeOffset="32364.97">22458 3154 0,'0'0'0,"0"21"31,-21 0-31,-1 0 0,22 1 0,-21-1 16,0 0-16,21 21 0,-21-21 16,21 1-16,0 20 0,-21-21 0,21 0 15,-21 0-15,21 1 0,0-1 0,0 0 16,21-21 15,0-21-15,0 0-16,-21-1 0</inkml:trace>
  <inkml:trace contextRef="#ctx0" brushRef="#br0" timeOffset="32520.89">22564 2985 0,'0'0'0,"0"-22"0,0 1 0,-22 21 16,1 0-16,0 0 0,0 0 15,21 21 1,0 1-1,21-1 1,0-21-16,0 21 0</inkml:trace>
  <inkml:trace contextRef="#ctx0" brushRef="#br0" timeOffset="32916.82">22733 3302 0,'0'0'15,"-21"21"-15,21 0 0,-21 1 0,21-1 0,0 0 16,-22 0-16,1-21 0,21 21 0,0 0 16,-21 1-16,21-44 47,0 1-32,0 0-15,0 0 0,21-21 16,0 20-16,-21 1 0,22 0 15,-1-21-15,21 21 0,-21-22 0,0 22 16,1 0-16,-1 21 0,0-21 0,21 21 16,-21 0-16,1 0 15,-1 21-15,0 0 0,-21 0 0,0 22 16,0-22-16,0 21 0,0-21 0,0 22 16,0-22-16,0 0 0,0 21 15,0-21-15,0 1 0,-21-1 16,21 0-16,0 0 15,21-42 17,0 0-17</inkml:trace>
  <inkml:trace contextRef="#ctx0" brushRef="#br0" timeOffset="33653.4">23643 3175 0,'0'0'0,"0"-21"0,-21 21 16,0 0-16,0-21 0,-1 21 15,1 0-15,0 0 0,-21 0 0,21 0 16,-1 0-16,1 0 0,-21 0 16,21 21-16,0 21 0,-22-21 0,22 22 15,0-22-15,0 21 0,0 1 0,-1-22 16,1 21-16,21-21 0,0 22 15,0-22-15,0 0 0,0 0 0,0 0 16,21 0-16,1-21 0,20 0 16,-21 0-16,0 0 0,0 0 0,22 0 15,-22 0-15,0-21 16,0 0-16,22 21 0,-22-21 0,0-21 16,0 20-16,0 1 0,0-21 0,1 0 15,-1-1-15,0 1 0,-21 0 0,21-1 16,0 1-16,-21-22 0,21 22 15,1 0-15,-22-22 0,21 22 0,-21 0 16,0-1-16,0 22 0,0 0 0,0 0 16,0 0-16,0 42 15,0 0-15,-21 0 16,-1 0-16,1 22 0,0-1 0,21 0 16,-21 1-16,21-1 0,-21 0 15,21 1-15,0-1 0,0 0 16,0 1-16,0-1 0,0 0 0,0 1 15,0-22-15,0 21 0,21-21 0,0 0 16,0 1-16,0-1 0,1 0 16,-1-21-16,0 0 0,21 0 0,-21 0 15,22 0-15,-22 0 0,21 0 0,-21 0 16,1 0-16,-1-21 0,0 0 0,0-1 16,0 1-16,0 0 0,-21 0 15,0 0-15,0-22 0,0 22 0,0 0 16,0 0-16,0 0 0,0 0 0,0-1 15,-21 44 1,0-22-16,0 21 16,0 0-16,21 0 0,0 21 0,0-20 15,0-1-15,0 0 0,0 0 0,0 0 16,0 0-16,0 1 0,0-1 16,0 0-16,21-21 0,0 21 0,0-21 15,0 0-15,1 0 0,-1 0 0,0 0 16,21 0-16,1 0 0,-22 0 0,21 0 15,0 0-15,1-21 0,-1 21 16,0-21-16,1 0 0,-1-1 0,0 1 16</inkml:trace>
  <inkml:trace contextRef="#ctx0" brushRef="#br0" timeOffset="34120.65">24828 3217 0,'0'0'0,"0"-63"16,0 42-1,-21 21-15,0 0 0,0 0 0,0 0 16,0 0-16,-22 21 0,22 0 0,0 0 15,-21 0-15,20 1 0,1-1 16,0 21-16,0-21 0,0 0 0,21 22 16,-21-22-16,21 0 0,0 0 0,0 0 15,0 1-15,0-1 0,21 0 0,0-21 16,-21 21-16,21-21 0,0 0 16,0 0-16,1 0 0,20 0 0,-21 0 15,0 0-15,0-21 0,1 0 0,-1 0 16,0-1-16,0 1 0,0 0 15,0-21-15,-21-1 0,22 1 16,-1 0-16,0-22 0,0 22 0,-21 0 16,21-22-16,0 22 0,1-22 0,-22 1 15,21 20-15,0-20 0,-21 21 16,0-1-16,0 1 0,0 21 0,0-22 16,0 22-16,-21 42 15,21 1-15,-21 20 16,-1 0-16,1 1 0,0-1 0,21 0 15,0 22-15,-21-22 0,21 0 16,0 22-16,0-22 0,0 1 0,0-1 0,0 0 16,21 1-16,-21-22 15,21 21-15,0-21 0,1 0 0,-1 1 16,0-1-16,0 0 0,0-21 0,0 0 16,1 0-16,-1 0 0,0 0 0,0 0 15,0 0 1,-21-21-16,0 0 0,0-1 15</inkml:trace>
  <inkml:trace contextRef="#ctx0" brushRef="#br0" timeOffset="35144.26">1122 5440 0,'0'0'0,"42"-64"31,-42 43-31,0 0 0,0 0 0,21 0 0,-21 0 16,0-1-16,0 1 0,0 0 16,0 0-16,0 0 0,0 0 0,-21 21 15,0 0 1,21 21-16,0 21 0,0-21 15,-21 22-15,21 20 0,-21-21 16,-1 22-16,22-1 0,0 1 16,-21-1-16,0 1 0,0-1 15,21-20-15,0 20 0,-21-20 0,0-1 16,21 0-16,0 1 0,0-22 16,0 0-16,0 0 0,0 0 15,21-21 1,0-21-16,0 0 15,0 0-15,-21 0 0,21-22 0,-21 22 16,22-21-16</inkml:trace>
  <inkml:trace contextRef="#ctx0" brushRef="#br0" timeOffset="35489.06">1376 5525 0,'0'0'0,"0"21"16,0 0-16,0 0 15,0 0-15,0 0 0,0 22 16,0-22-16,0 21 0,0-21 0,0 22 16,0-22-16,0 21 0,0-21 15,0 1-15,21-1 0,-21 0 0,21 0 16,0-21-16,0 0 0,1 0 16,-1 0-16,0 0 0,0 0 0,0 0 15,22 0-15,-22-21 0,0 0 16,-21 0-16,21-1 0,-21 1 15,0 0-15,0 0 0,0-21 0,0 20 16,0-20-16,-21 21 0,0-21 16,0 20-16,-1 1 0,1 0 0,0 21 15,0-21-15,0 21 0,0-21 16,-1 21-16,1 0 0,0 0 0,0 0 16,0 0-16,0 0 0,-1 0 15,1 0 1,0 0-16</inkml:trace>
  <inkml:trace contextRef="#ctx0" brushRef="#br0" timeOffset="35688.94">847 5461 0,'0'-21'15,"21"21"1,0 0-1,0 0-15,0-21 0,22 21 0,-1 0 16,-21 0-16,21-21 0,1 21 16,-1-22-16,0 22 0,1 0 15,-1 0-15,0-21 0,1 21 0,-1 0 16,22 0-16</inkml:trace>
  <inkml:trace contextRef="#ctx0" brushRef="#br0" timeOffset="35981.78">2794 5419 0,'0'0'0,"0"21"31,0 0-15,0 0-16,0 0 0,0 22 15,0-1-15,-21-21 0,21 22 16,0-1-16,0 0 0,-21 1 0,21-22 16,-22 21-16,22-21 0,0 0 15,0 22-15,0-22 0,0 0 16,0-42 15,22 0-31,-22 0 0,21-1 16</inkml:trace>
  <inkml:trace contextRef="#ctx0" brushRef="#br0" timeOffset="36281.61">2836 5292 0,'0'0'0,"-21"-43"0,0 1 0,21 0 16,-21 21-16,21-1 0,-21 22 16,-1 0-16,22 22 15,0-1-15,0 0 16,0 0-16,0 0 0,22-21 15,-1 0-15,0 0 0,0 0 16,0 0-16,0-21 16,1 21-16,-22-21 0,0 0 15,0 0-15,0-1 16,0 1-16,-22 0 16,1 21-16,0 0 0,0 0 0,0 0 15,0 0-15,-1 21 16,1 0-16,0 1 0,21-1 15,0 0-15,0 0 0,0 0 0,21 0 16,0 1-16,22-22 0,-22 21 16,0-21-16</inkml:trace>
  <inkml:trace contextRef="#ctx0" brushRef="#br0" timeOffset="36564.44">3429 4953 0,'0'-21'0,"0"42"0,0-63 16,0 21-16,-21 21 0,0 0 16,-1 21-1,1 0-15,0 21 0,21 1 0,-21-1 16,21 0-16,-21 22 0,21-22 0,-21 22 16,-1-1-16,22 1 0,0-1 15,0 1-15,-21-1 0,21-21 0,0 22 16,0-22-16,0 1 0,0-1 0,0 0 15,0-21-15,0 1 16,0-1-16,0 0 0,21-21 16,1 0-16,-1 0 15,0 0-15,0-21 0,0 0 16,22-1-16,-22-20 0</inkml:trace>
  <inkml:trace contextRef="#ctx0" brushRef="#br0" timeOffset="36876.26">3746 5376 0,'22'-21'0,"-44"42"0,44-63 16,-44 42 0,1 21-16,0 0 0,0 1 15,-21-1-15,20 0 16,1 0-16,0 0 0,0 0 0,21 22 16,0-22-16,0 0 0,0 0 0,0 0 15,0 1-15,21-1 16,0-21-16,0 21 0,1-21 0,-1 0 15,0 21-15,0-21 0,21 21 0,-20-21 16,-22 21-16,21-21 0,-21 22 16,0-1-16,0 0 0,0 0 15,-21-21-15,21 21 16,-22-21-16,1 0 0,0 0 0,0 0 16,0 0-16,0 0 0,-1 0 15,1 0-15,0 0 0,0 0 16,0-21-16,0 0 15,-1 0-15</inkml:trace>
  <inkml:trace contextRef="#ctx0" brushRef="#br0" timeOffset="37120.65">3175 5186 0,'0'-21'31,"21"21"-31,0 0 16,22 0-16,-1 0 0,0-21 0,1 21 16,20 0-16,-21-22 0,22 22 0,-22 0 15,1 0-15,-1 0 0,0-21 16,-21 21-16,22 0 0,-22 0 16,0 0-16</inkml:trace>
  <inkml:trace contextRef="#ctx0" brushRef="#br0" timeOffset="38952.58">5270 5609 0,'0'0'0,"22"0"0,-1 0 15,-21-21 32,21 0-47,-21 0 0,0 0 16,0-1-16,21 22 15,-21-21-15,0 0 0,0 0 0,0 0 16,0 0-16,0-1 0,-21 1 16,21 0-16,-21 0 0,0 21 15,-1 0-15,1-21 0,0 21 16,0 0-16,0 0 0,0 0 0,-22 21 16,22 0-16,0 0 0,0 0 0,-22 22 15,22-22-15,0 21 0,21 1 16,-21-1-16,21 0 0,0 1 0,0-1 15,0 0-15,0-21 0,0 1 0,21-1 16,-21 0-16,21 0 0,0 0 16,1-21-16,-1 0 0,21 0 0,-21 0 15,0 0-15,22-21 0,-22 0 0,21 0 16,1 0-16,-1-1 0,0-20 0,1 0 16,-1 21-16,0-22 0,1 1 15,-22 0-15,21-1 0,-21-20 16,22 20-16,-22 1 0,-21-21 0,21-1 15,-21 22-15,21-22 0,-21 1 16,0 20-16,0-20 0,0 21 0,0-1 16,0 1-16,0 21 0,0 0 0,0-1 15,0 44 1,0 20-16,0 0 0,-21 1 16,0-1-16,21 21 0,-21 1 0,-1-1 15,1 1-15,21-1 0,-21 1 0,0-22 16,0 22-16,21-22 0,0 22 15,0-22-15,0-21 0,0 21 16,0 1-16,0-22 0,0 0 0,21 0 16,0-21-16,0 0 0,22 0 0,-22 0 15,21 0-15,-21 0 0,22-21 16,-1 21-16,0-21 0,-21 0 0,22 0 16,-1-1-16,-21-20 0,22 21 0,-22 0 15,0 0-15,0-22 0,0 22 0,-21 0 16,0-21-16,0 20 0,0 1 15,0 0-15,-21 42 16,21 0 0,-21 1-16,0-1 0,0 0 0,-1 21 15,22-21-15,-21 22 16,21-22-16,-21 21 0,21-21 0,0 1 16,0 20-16,0-21 0,0 0 0,21 0 15,0 1-15,1-22 0,-1 0 16,21 0-16,-21 0 0,0 0 15,22 0-15,-1 0 0,-21-22 0,22 1 16,-1 0-16,0 0 0,1 0 0,-1-22 16,0 22-16,1-21 0,-1 0 15,0-1-15,-21 1 0,22 0 0,-22-1 16,0 1-16,0 0 0,0-22 0,-21 22 16,22-1-16,-22 1 0,0 0 15,0 21-15,0-22 0,0 22 0,0 0 16,-22 21-1,1 21-15,21 0 0,-21 22 16,21-1-16,-21 0 0,21 1 0,0-1 16,0 0-16,-21 22 0,21-22 15,-21 22-15,-1-1 0,22 1 0,-21-1 16,0 1-16,21-1 0,-21 22 0,0-22 16,21 22-16,-21-22 0,-1 22 0,22-21 15,-21 20-15,0-20 0,0 20 16,21 1-16,-21-21 0,0 20 0,-1-20 15,22-1-15,-21 1 0,21-1 0,-21 1 16,21-22-16,0 0 0,0 1 0,0-22 16,0 0-16,0 0 0,0 0 15,21-21-15,0 0 0,1 0 16,-1-21-16,21 0 0,-21 0 0,22-21 16,-1 20-16,-21-20 0,21 0 15,1-1-15,-1 1 0,0 0 16,-20-22-16,20 22 0,-21-22 0,0 1 0,-21 21 15,0-22-15,0 1 0,0-1 0,-21 22 16,0-22-16,-21 22 0,20-22 0,-20 22 16,0 0-16,-1 21 15,22-22-15,-21 22 0,0 0 0,20 21 16,-20 0-16,21-21 0,0 21 0,0 0 16,-1 0-16,22-21 15,22-1 1,-1 22-16,21-21 0,-21 0 0,22 0 15,-22 0-15,21 0 0,0-1 16,-20-20-16,20 21 0,0 0 0,1-22 16,-22 22-16,21-21 0,-21 21 0,22 0 15,20-43-15,-42 43 16,-21 0-16,0 42 47,0 0-47,0 0 15,0 0-15,0 1 0,0-1 16,-21 0-16,21 0 16,0 0-1,0-42 1,0 0 0</inkml:trace>
  <inkml:trace contextRef="#ctx0" brushRef="#br0" timeOffset="39099.49">7006 5292 0,'0'-21'0,"0"42"0,0-64 16,-21 43-1,42 0 17,0 0-17</inkml:trace>
  <inkml:trace contextRef="#ctx0" brushRef="#br0" timeOffset="40912.58">7324 5313 0,'0'42'16,"-22"-42"-16,22 21 15,-21 1-15,0-1 0,21 0 0,0 0 16,-21 0-16,21 0 0,-21 1 0,21-1 15,0 0-15,0 0 0,0 0 0,0 0 16,0 1-16,0-44 47,0 1-47,0 0 0,21 21 16,-21-21-16,21-21 0,-21 20 15,0 1-15,21 0 0,0-21 16,1 21-16,-22-1 0,21 1 0,0 21 15,-21-21-15,21 21 0,0 0 16,-21 21-16,0 0 16,0 1-16,0-1 15,0 0-15,0 0 0,21 0 0,-21 0 16,0 1-16,0-1 0,0 0 0,22 0 16,-22 0-16,21 0 0,0-21 15,0 0-15,0 0 16,0 0-16,22 0 0,-22 0 0,0 0 15,0 0-15,0-21 0,1 21 0,-1-21 16,0 0-16,0 0 0,0 0 16,-21-1-16,21 1 0,-21 0 15,22 0-15,-22-21 0,0 20 0,0 1 16,0 0-16,0 0 0,0 42 47,0 0-47,0 0 0,0 1 0,0-1 15,0 0-15,0 0 0,0 0 0,0 0 16,0 1-16,0-1 0,0 0 0,0 0 16,0 0-16,21-21 15,0 0-15,0 21 0,0-21 0,0 0 16,1 0-16,-1 0 0,0 0 16,0-21-16,0 21 0,0-21 0,1 0 15,-1 0-15,0 0 0,0-1 0,0 1 16,0-21-16,-21 21 0,22-22 15,-1 1-15,-21 0 0,21-22 0,0 22 16,0-22-16,-21 1 0,21 21 0,1-22 16,-22 22-16,21-1 0,0 1 0,-21 21 15,0 0-15,0 0 0,0-1 16,0 44 0,0-1-16,0 0 0,-21 0 0,21 21 15,-21 1-15,-1 20 0,22-20 0,-21-1 16,0 21-16,21-20 15,-21 20-15,21-20 0,0-1 0,0 0 16,0 1-16,0-1 0,0 0 0,0-21 16,0 22-16,0-22 0,21 0 0,0 0 15,0 0-15,-21 1 0,22-22 0,-1 0 16,0 0-16,0 0 0,0 0 16,0 0-16,1-22 0,-1 22 0,0-21 15,21 0-15,-21 0 0,1 0 0,-1-22 16,0 22-16,0 0 0,0-42 15,0 41-15,-21-20 0,22 21 16,-22 0-16,0 0 0,0 42 47,0 0-47,-22 0 0,22 0 0,-21 0 16,21 1-16,-21-1 0,21 21 0,0-21 15,0 0-15,0 1 0,0-1 16,0 0-16,21 0 15,0-21-15,1 0 16,-1 0-16,0 0 0,0-21 0,0 21 16,0-21-16,1 21 0,20-21 15,-21-1-15,0 1 0,0 0 0,1 0 16,-1 0-16,0 0 0,0-22 16,-21 22-16,21 0 0,-21 0 0,0 0 15,0 42 1,0 0-1,0 0-15,0 0 0,0 0 16,0 1-16,-21-1 0,21 0 0,0 0 16,0 0-16,0 0 0,0 1 0,0-1 15,0 0-15,21-21 16,0 0-16,1 0 16,-1 0-1,-21-21-15,21 0 0,-21-1 16,0 1-16,0 0 15,0 0-15,0 0 0,0 0 0,0-1 16,0 1-16,0 0 0,0 0 0,-21 0 16,21 0-16,-21 21 0,-1-22 15,1 22-15,42 0 47,-21-21-47,22 21 0,-1 0 16,0 0-16,0 0 0,0 0 0,0 0 15,1 0-15,-1 0 0,0 0 16,0 0-16,0 0 16,-21 21-16,21 1 0,-21-1 15,0 0-15,0 0 16,22 0-16,-22 0 0,0 1 0,0-1 16,0 0-16,0 0 0,0 0 15,0 0-15,0 1 0,0-1 16,0 0-16,0 0 15,0-42 32,0 0-47,0 0 0,0-1 16,0 1-16,0 0 0,21 0 16,0-21-16,0 20 0,0-20 15,0 21-15,1-21 0,-1 20 0,0-20 16,0 21-16,0 0 0,22 21 0,-22 0 15,0 0-15,0 0 0,-21 21 0,0 0 16,21 0-16,-21 0 0,0 1 0,0 20 16,0-21-16,0 0 0,0 22 15,0-22-15,0 0 0,0 0 0,-21 0 16,21 0-16,0 1 0,0-1 0,0 0 16,-21 0-16,21 0 15,-21-21 1,21-21-1,0 0 1,0 0-16,0 0 0,0-1 16,-21 1-16,21 0 0,0 0 0</inkml:trace>
  <inkml:trace contextRef="#ctx0" brushRef="#br0" timeOffset="41110.46">9440 4932 0,'-42'0'15,"21"0"-15,0 0 16,-1 0-16,22 21 0,-21-21 16,21 21-16,0 0 15,-21-21 32,0 0-47,0 0 0,0 0 16</inkml:trace>
  <inkml:trace contextRef="#ctx0" brushRef="#br0" timeOffset="41320.33">8445 5080 0,'0'0'0,"-21"21"15,42-21 1,1 0-1,-1 0-15,0 0 0,0 0 16,0 0-16,22-21 0,-22 21 0,0 0 16,0 0-16,-21-21 15,0 0 1</inkml:trace>
  <inkml:trace contextRef="#ctx0" brushRef="#br0" timeOffset="41504.24">7853 4974 0,'0'0'0,"-21"0"16,-1 0-16,1 0 16,21 21-16</inkml:trace>
  <inkml:trace contextRef="#ctx0" brushRef="#br0" timeOffset="42620.82">11091 5376 0,'21'0'0,"1"0"0,-1 0 16,0 0 0,0 0-16,-21-21 0,21 21 15,-21-21-15,21 0 0,1 0 16,-22 0-16,0-1 0,0 1 15,0 0-15,-22 0 16,1 0-16,0 0 0,0 21 16,0-22-16,-22 22 0,22 0 15,0 0-15,0 0 0,0 22 0,-22-1 16,22 0-16,-21 0 0,21 0 16,0 22-16,-1-22 0,1 21 0,0 0 15,0-20-15,21 20 0,-21 0 0,21-21 16,0 22-16,0-22 0,0 0 0,21 0 15,0 0-15,0-21 0,0 0 0,22 0 16,-22 0-16,21 0 0,-21 0 16,22 0-16,-1-21 0,-21 0 0,22 0 15,-1 0-15,-21 0 0,21-1 0,-20 1 16,-1 0-16,0-21 0,0 21 16,0-1-16,0 1 0,-21-21 15,0 21-15,0 0 0,0-1 0,22 22 16,-22-21-16,0 42 15,0 1 1,0 20-16,0-21 0,0 0 0,-22 0 16,22 22-16,0-22 0,0 21 15,0-21-15,0 1 0,0 20 0,0-21 16,0 0-16,0 0 0,22 1 16,-1-22-16,21 0 0,-21 0 15,0 0-15,22 0 0,-22-22 16,21 22-16,1-21 0,-22 0 15,21 0-15,0-21 0,1 20 0,-1 1 16,-21-21-16,22 21 0,-22-22 0,0 1 16,21 0-16,-42-1 0,21 1 0,1 0 15,-1-1-15,0 1 0,-21-21 16,0 20-16,0 1 0,0 21 0,0-22 16,0 22-16,0 0 0,0 0 0,0 42 31,0 0-31,-21 22 0,0-1 15,21 0-15,-22 1 0,1 20 0,21-21 16,-21 22-16,0-22 0,21 22 16,0-22-16,-21 0 0,21 1 0,-21-1 15,21-21-15,0 22 0,0-22 16,0 0-16,0 0 0,0 0 0,21-21 16,0 21-16,0-21 0,0 0 15,0 0-15,1 0 0,-1 0 0,0-21 16,-21 0-16,0 0 0,21 0 0,-21 0 15</inkml:trace>
  <inkml:trace contextRef="#ctx0" brushRef="#br0" timeOffset="42804.72">11811 5207 0,'0'0'0,"-21"0"15,42 0 16,0 0-31,21 0 16,-20 0-16,20 0 0,-21 0 0,21 0 16,1-21-16,-1 21 0,0-21 15,-20 0-15,20 21 0,0-22 0</inkml:trace>
  <inkml:trace contextRef="#ctx0" brushRef="#br0" timeOffset="43860.99">13039 5630 0,'21'22'16,"0"-22"-16,0-22 0,0 1 15,0 0-15,1 0 0,-1 0 0,0 0 16,21-1-16,-21-20 0,1 0 15,-1 21-15,21-22 0,-21-20 0,0 20 16,1-20-16,-1 21 0,0-22 16,0 1-16,0-1 0,-21 22 0,0-22 15,21 22-15,-21 0 0,0-1 0,0 22 16,0 0-16,0 0 0,0 42 16,-21 0-1,0 21-15,0 1 0,21-1 0,-21 0 16,0 22-16,-1-22 0,22 22 0,0-22 15,-21 22-15,0-22 0,21 0 16,0 1-16,0-1 0,0 0 0,0 1 0,0-22 16,0 0-16,0 21 0,21-21 15,0 1-15,1-22 16,-1 0-16,21 0 0,-21 0 0,0 0 16,22 0-16,-22 0 0,0-22 0,21 1 15,-20 0-15,-1 0 0,21-21 0,-21 20 16,0-20-16,1 21 0,-1-21 15,0-1-15,-21-20 0,0 20 0,21-20 16,-21 21-16,0-1 0,21-20 0,-21 20 16,0 22-16,0-21 0,0 21 0,-21 21 31,0 21-31,21 0 0,-21 0 0,0 22 16,21-1-16,-22 21 0,22-20 0,0-1 15,-21 22-15,0-22 0,21 0 16,-21 1-16,21-1 0,0 0 0,0 1 15,-21-1-15,21-21 0,-21 0 16,21 0-16,0 1 0,0-1 0,0 0 16,21-42 15,0 0-31,-21-1 0,21 1 16,0 0-16,0 0 0,-21-21 15,22 20-15,-1 1 0,0 0 0,0 0 16,-21 0-16,21 0 0,0 21 15,-21 21 1,0 0-16,0 0 16,0 0-16,0 0 0,0 1 0,0-1 15,0 0-15,0 0 0,0 0 16,0 0-16,0 1 0,0-1 0,22 0 16,-1 0-16,0-21 0,-21 21 0,21-21 15,0 0-15,22 0 0,-22 0 0,0 0 16,21 0-16,-21 0 0,1 0 0,20-21 15,0 0-15,-21 0 0,1 0 16,20-1-16,-21 1 0,0 0 16,0-21-16,1 21 0,-1-22 0,-21 22 15,0-21-15,0-1 0,0 22 0,0 0 0,0 0 16,0 0-16,0 0 0,-21 21 16,21 21-1,-22 0-15,1 0 0,0 0 0,21 0 16,0 22-16,0-22 0,-21 0 0,21 0 15,0 0-15,0 1 0,0-1 0,0 0 16,0 0-16,0 0 0,21-21 0,0 21 16,0-21-16,1 0 0,-1 0 15,0 0-15,0 0 16,0 0-16,0-21 0,1 21 0,-1-21 16,0 0-16,-21 0 0,21 0 15,-21-1-15,0 1 0,0 0 0,0-21 16,0 21-16</inkml:trace>
  <inkml:trace contextRef="#ctx0" brushRef="#br0" timeOffset="44100.39">12975 5059 0,'0'0'0,"-21"21"0,0 0 0,0-21 15,21 21-15,21-21 16,21 0-16,-21 0 16,22 0-16,-1 0 0,0 0 0,22 0 15,-22 0-15,0-21 0,1 21 0,20-21 16,-20 21-16,-22 0 0,21-21 16,-21 21-16,0-21 0,1 21 0,-1-21 15,-21-1-15</inkml:trace>
  <inkml:trace contextRef="#ctx0" brushRef="#br0" timeOffset="45026.05">16150 4784 0,'0'0'0,"42"-21"0,-20-1 0,-1 1 0,0 0 16,0 0-16,0 0 0,-21 0 0,0-1 15,0 1-15,0 0 0,0 0 0,0 0 16,-21 0-16,0-1 0,0 22 15,0 0-15,-22 0 0,22 0 0,-21 0 16,21 0-16,-22 0 0,22 22 16,-21 20-16,-1-21 0,22 21 0,-21 22 15,21-1-15,-22 1 0,22-1 16,0 1-16,0-1 0,0 1 0,21-1 16,0 1-16,0-1 0,0-20 0,0 20 15,0-20-15,0-22 0,0 21 0,21-21 16,0 0-16,0 1 0,22-22 0,-1 0 15,-21 0-15,21 0 0,22 0 16,-22 0-16,1 0 0,20-22 0,-21 1 16,1 0-16,20 0 0,-20 0 15,-1 0-15,-21-22 0,21 22 0,-20 0 16,20-21-16,-21 20 0,0-20 0,-21 21 16,0 0-16,0 0 0,0-1 15,0 1-15,0 0 0,-21 42 16,0 0-1,0 1-15,21 20 0,-21-21 0,-1 21 16,22-20-16,0 20 0,0-21 0,0 0 16,0 0-16,0 22 0,0-22 15,0 0-15,0 0 0,22 0 16,-1-21-16,0 0 0,21 0 0,-21 0 16,1 0-16,20 0 0,-21 0 15,0 0-15,22-21 0,-22 0 0,0 21 0,21-21 16,-21 0-16,1 0 15,-22-1-15,0 1 0,21 0 0,-21-21 16,0 21-16,0-1 0,0-20 0,0 21 16,-21-21-16,-1 20 0,22 1 0,-21 0 15,0 0-15,0 0 0,0 21 0,-22 0 16,1 0-16,42 21 16,-21-21-16,0 21 0,0 0 0,21 0 15,-22 1-15,22-1 0,0 21 0,0-21 16,0 0-16,43 1 0,-22-1 15,0-21-15,0 0 0,22 0 0,-22 0 16,21 0-16,-21 0 0</inkml:trace>
  <inkml:trace contextRef="#ctx0" brushRef="#br0" timeOffset="45664.68">17335 5080 0,'0'0'15,"0"-21"-15,22 0 0,-22 0 0,0 42 31,-22-21-31,1 21 16,21 21-16,-21-21 0,0 1 0,21-1 16,0 21-16,0-21 0,-21 0 0,21 22 15,0-22-15,-21 0 16,21 0-16,0 0 0,0 1 0,0-1 16,0 0-16,0 0 15,-22-21-15,22-21 31,0 0-31,0 0 0,0-1 0,0 1 16,22 0-16,-22 0 0,0-21 16,21 20-16,0-20 0,0 0 0,0-1 15,-21 1-15,21 21 0,1-21 0,20 20 16,-21 1-16,0 0 0,0 21 0,1 0 16,-1 0-16,0 21 0,0 0 15,-21 1-15,21-1 0,-21 21 0,0 0 16,0-20-16,0 20 0,0-21 15,0 21-15,0-20 0,0-1 0,0 0 16,0 21-16,0-21 0,0 1 16,-21-22-16,21 21 0,-21-21 15,21-21 1,0-1 0,0 1-16,0 0 0,0 0 15,0 0-15,21 0 0,0-1 0,0-20 16,1 21-16,-1-21 0,21-1 0,-21 22 15,0-21-15,1 21 16,-1-1-16,21 22 0,-21 0 0,0 0 16,1 0-16,-1 0 0,-21 22 0,21-1 15,0 0-15,-21 21 0,0-21 0,0 1 16,0 20-16,0-21 0,0 0 0,0 0 16,0 22-16,0-22 0,0 0 15,0 0-15,0 0 0,-21-21 0,21 22 16,-21-1-16,21 0 15,21-21 1,0 0-16,0-21 16,0 0-16,1 21 0,-1-22 0</inkml:trace>
  <inkml:trace contextRef="#ctx0" brushRef="#br0" timeOffset="46022.48">18394 4953 0,'0'0'0,"0"-21"0,0 0 15,0 0-15,-21 21 32,-1 21-32,22 0 0,-21 21 15,21-21-15,0 1 0,-21 20 0,21 0 16,-21 1-16,21-1 0,0 0 0,-21 1 16,0-1-16,-1 0 0,1 22 0,0-22 15,0 22-15,0-22 16,0 21-16,-1 1 0,1-22 0,0 22 15,0-22-15,0 22 0,0-1 0,-1-21 16,1 1-16,0 20 0,21-20 0,-21-1 16,0 21-16,0-20 0,-1-1 0,1 0 15,0 1-15,0-1 0,0-21 0,21 22 16,-21-22-16,21 0 0,-22 0 0,22-42 31,0 0-31,0 0 16,22-22-16,-1 22 0,0-21 0,0 21 15,0-22-15,0 1 16,1 0-16,-1-1 0,0 1 0</inkml:trace>
  <inkml:trace contextRef="#ctx0" brushRef="#br0" timeOffset="46313.31">18182 5292 0,'0'0'0,"0"-43"0,0 22 0,0 0 0,0 0 16,0 0-16,0 0 0,0-1 0,0 1 15,21 21 1,0-21-16,1 21 0,-1-21 0,0 21 16,0 0-16,21 0 0,-20 0 0,-1 0 15,21 21-15,-21-21 0,0 21 16,1 0-16,-1 1 0,-21-1 16,0 21-16,0-21 0,0 0 0,0 1 15,-21-1-15,-1 0 0,1-21 0,0 21 16,-21 0-16,21 0 0,-1-21 0,1 22 15,0-22-15,0 0 0,0 0 0,0 21 16,42-21 15,0 0-31,0 0 0,0 0 0,0 0 16,1 0-16</inkml:trace>
  <inkml:trace contextRef="#ctx0" brushRef="#br0" timeOffset="47088.97">18690 5376 0,'0'0'0,"21"-21"0,-21 0 16,0 0-16,21 0 15,-21 0-15,22-1 0,-22 1 0,21-21 16,0 0-16,-21-1 0,21 1 0,0-22 16,0 22-16,1-21 0,-1-1 0,-21 22 15,21-22-15,0 22 0,0 0 16,0-1-16,-21 1 0,0 21 0,0 0 15,0 42 17,0 0-32,-21 0 0,0 0 0,0 22 15,21-1-15,-21 0 0,21 22 16,-21-22-16,21 0 0,-22 22 0,22-22 16,0 22-16,0-22 0,0 0 0,0 1 15,0-1-15,0-21 0,0 22 0,22-22 16,-1 0-16,0 0 0,0 0 0,0 0 15,0-21-15,1 0 0,-1 0 16,0 0-16,0 0 0,0 0 0,0 0 16,1-21-16,20 21 0,-21-21 0,0 0 15,0 0-15,1 0 0,20-1 16,-21-20-16,0 21 0,-21 0 0,21 0 16,-21-1-16,22 1 0,-22 0 15,-22 42 16,22 0-31,-21 1 0,21-1 16,0 0-16,0 0 0,0 0 0,0 0 16,0 1-16,0-1 15,0 0-15,21-21 16,1 21-16,-1-21 0,0 0 0,0 0 16,0 0-16,22 0 0,-22 0 0,21 0 15,-21 0-15,22-21 0,-1 21 0,-21-21 16,21 0-16,-20 21 0,-1-22 15,21-20-15,-42 21 0,21 0 16,0-22-16,-21 22 0,22 0 0,-22-21 16,0 21-16,0-1 0,-22 22 15,1 0-15,0 0 0,-21 22 16,21-1-16,-1 0 16,1 0-16,0 0 0,21 22 15,-21-22-15,21 0 0,0 0 0,0 0 16,0 0-16,0 1 0,0-1 0,21 0 15,0 0-15,0-21 0,1 0 16,-1 0-16,0 0 0,0 0 0,0 0 16,0 0-16,1 0 0,-1 0 15,0-21-15,0 0 16,0 0-16,-21-1 16,0 1-16,0 0 0,0 0 0,0 0 15</inkml:trace>
  <inkml:trace contextRef="#ctx0" brushRef="#br0" timeOffset="47272.87">19367 4741 0,'0'0'0,"-63"0"16,42 0-16,0 0 15,-1 0-15,22-21 16,-21 21-16,21-21 15,0 0-15,0 0 16,0 0-16,43-1 0</inkml:trace>
  <inkml:trace contextRef="#ctx0" brushRef="#br0" timeOffset="48652.59">20997 4953 0,'21'0'16,"1"0"0,-1-21-16,0 0 15,0 21-15,-21-21 0,21-1 16,0 1-16,1 0 0,-1 0 15,0 0-15,0 0 0,-21-22 0,21 22 16,0 0-16,1-21 0,-22-1 0,21 22 16,-21-21-16,21-1 0,-21-20 0,0 21 15,0-22-15,0 22 0,0-1 16,0 1-16,0 0 0,0-1 16,0 22-16,0 0 0,0 0 0,-21 21 15,0 21-15,-1 0 0,22 22 16,-21-22-16,0 42 0,0-20 15,0 20-15,0-21 0,-1 22 0,22-22 16,-21 22-16,21-22 0,-21 0 0,21 1 16,0-1-16,0 0 0,0 1 0,0-1 15,0-21-15,21 22 0,0-22 0,22 0 16,-22 0-16,0-21 16,21 0-16,-20 0 0,20 0 0,0 0 0,1 0 15,-22 0-15,21 0 0,-21-21 0,22 0 16,-22 0-16,21-1 0,-21 1 15,0 0-15,1 0 0,-22 0 16,0-22-16,21 22 0,-21 0 0,21 0 16,-21 0-16,0 0 0,0 42 31,0 0-31,-21 0 16,21 21-16,0-20 0,-21-1 15,21 0-15,0 0 0,0 0 0,0 0 16,0 1-16,21-1 0,0 0 0,0 0 15,0-21-15,0 21 0,1-21 16,-1 0-16,0 0 0,0 0 16,0 0-16,0 0 0,1 0 15,-22-21-15,21 0 0,0 0 0,0 21 16,-21-21-16,0-22 0,21 22 0,-21 0 16,21 0-16,-21-22 0,0 22 0,0 0 15,22 0-15,-22 42 31,0 0-31,0 0 16,0 1-16,-22 20 0,22-21 0,0 0 16,0 0-16,0 1 0,-21-1 15,21 0-15,-21 0 0,21 0 16,0-42 31,0 0-47,0 0 0,0-22 15,21 22-15,0 0 0,-21-21 16,22 21-16,-1-1 0,-21-20 0,21 21 16,0 0-16,0 0 0,-21-1 0,21 1 15,1 21-15,-1 0 0,0 0 16,-21 21-16,0 1 16,21-1-16,-21 0 0,0 0 15,0 21-15,0-20 0,0-1 0,0 21 0,0-21 16,0 0-16,0 1 0,0-1 15,0 0-15,0 0 0,0 0 16,0-42 15,0 0-15,0 0-16,0-22 0,21 22 16,-21 0-16,21 0 0,1-21 15,-1 20-15,0-20 0,0 0 0,21 21 16,-20-22-16,-1 22 0,21 21 0,-21-21 15,0 21-15,1 0 0,-1 0 16,-21 21-16,21 0 16,-21 0-16,0 1 0,0-1 0,0 0 15,0 21-15,0-21 0,0 1 0,0-1 16,-21 21-16,21-21 0,0 0 0,0 1 16,-21-22-16,21 21 0,-22-21 15,22 21-15,0-42 31,0 0-15,-21-1-16,21 1 0,-21 0 16</inkml:trace>
  <inkml:trace contextRef="#ctx0" brushRef="#br0" timeOffset="48836.71">22204 4297 0,'0'0'15,"-21"0"1,-1 0-16,1 21 0,0-21 63,0 0-63,0 0 0,0 0 15</inkml:trace>
  <inkml:trace contextRef="#ctx0" brushRef="#br0" timeOffset="49048.59">21167 4466 0,'0'0'15,"-43"0"-15,1 21 0,21-21 0,0 0 0,-1 0 16,22 22-16,22-22 16,-1 0-16,0 0 0,21 0 15,-21 0-15,22 0 0,-1 0 16,0 0-16,1 0 0,-1 0 0,0 0 15,-20 0-15,20 0 0,-21 0 16,-42 0 0,-21 0-16,20 0 15,1 21-15</inkml:trace>
  <inkml:trace contextRef="#ctx0" brushRef="#br0" timeOffset="50281.4">23114 4720 0,'0'21'16,"21"-21"-1,0 0-15,0 0 16,1 0-16,-22-21 0,21 21 16,0 0-16,0-21 0,0 21 0,-21-21 15,21 21-15,1-21 0,-1 0 16,-21-1-16,0 1 0,0 0 15,-21 21 1,-22 0-16,22 0 0,0 0 0,0 21 16,-22 0-16,22 1 0,0-1 0,0 0 15,0 0-15,0 21 0,21-20 16,0 20-16,0-21 0,0 21 16,0-20-16,21-1 0,0 0 0,0 0 15,0 0-15,0 0 0,22-21 0,-1 0 16,-21 0-16,22 0 0,-1 0 0,-21 0 15,0 0-15,22-21 0,-22 21 16,-21-21-16,21 21 0,-21-21 0,21 0 16</inkml:trace>
  <inkml:trace contextRef="#ctx0" brushRef="#br0" timeOffset="51345.31">1587 6731 0,'-21'-21'0,"42"42"0,-42-84 16,0 41-16,21-20 0,0 21 15,0 0-15,0 0 0,0-1 0,0 1 16,0 42 0,0 1-16,0 20 0,0 0 0,0 1 15,0 20-15,0 1 0,0-1 16,0 22-16,0-22 0,-21 22 15,0 0-15,0-22 0,-1 22 0,1-22 16,21 1-16,-21-1 0,21-20 0,-21-1 16,21 0-16,-21-21 15,21 1-15,0-1 0,0 0 0,0 0 16,-21-42 0,21 0-16,0 0 15,0-1-15,0 1 0,0-21 0,0 0 16,0-1-16,0 1 0,21 0 15,0-22-15,0 22 0,0-1 0,22 1 16,-1 21-16,-21 0 0,21 0 16,1 21-16,-1 0 0,0 0 0,-20 21 15,20-21-15,-21 21 16,21 21-16,-20-21 0,-1 22 0,0-22 16,-21 21-16,0-21 0,0 1 0,0 20 15,0-21-15,-21 0 0,0 22 16,-1-22-16,1 0 0,-21-21 0,0 21 15,20 0-15,-20-21 0,0 0 16,-1 21-16,22-21 0,-21 0 0,21 0 16,0 0-16,-1 0 0,22-21 31,22 21-31,-1-21 0,21 21 16,-21-21-16,22 0 0,-1 21 15,0-21-15</inkml:trace>
  <inkml:trace contextRef="#ctx0" brushRef="#br0" timeOffset="52360.73">2476 7218 0,'0'0'16,"0"-21"-16,0 0 0,0-1 0,-21 1 0,21 0 16,-21 21-16,0-21 0,0 21 15,-22 0-15,22 0 0,0 0 0,0 21 16,0 0-16,-22 0 0,22 1 15,0 20-15,0 0 0,21 1 16,-21-1-16,21 0 0,-21 1 0,21-1 16,0-21-16,0 21 0,0-20 15,0-1-15,0 0 0,21 0 0,0 0 16,0-21-16,0 0 0,22 0 0,-22 0 16,0 0-16,21 0 0,-21-21 15,22 0-15,-22 0 0,0 0 0,0-1 16,0 1-16,1-21 0,-1 21 15,-21-22-15,0 22 0,0-21 0,0 0 16,0-1-16,0 22 0,0-21 0,0 21 16,0-1-16,0 44 15,0-1 1,0 0-16,0 0 0,0 0 16,21 22-16,-21-22 0,0 21 15,0-21-15,21 22 0,-21-22 0,0 0 16,0 0-16,21 0 0,0 0 15,1 1-15,-1-22 0,0 21 16,0-21-16,21 0 0,-20 0 0,20 0 16,0-21-16,-21 21 0,22-22 15,-1 1-15,-21 0 0,22-21 0,-22 21 16,21-22-16,-21 22 0,0-21 16,1 21-16,-1-22 0,-21 22 0,0 0 15,-21 21 1,-1 21-16,1 0 15,0 0-15,0 1 0,21 20 16,0-21-16,0 0 0,-21 22 0,21-22 16,0 0-16,0 0 0,0 0 0,0 0 15,21 1-15,-21-1 16,21 0-16,0-21 0,-21 21 16,21-21-16,-42 0 31,0-21-31,0 0 0,0 21 0,0-21 15,-1 21-15,1-22 0,0 22 16,0 0-16,21-21 0,-21 21 16,21 21-1,0 1 1,21-22-16,0 21 0,0 0 16,0-21-16,1 0 0,-1 0 0,0 21 15,0-21-15,0 0 0,22 0 0,-22 0 16,21 0-16,0 0 0,1 0 15,-1 0-15,0-21 0,1 21 0,-1-21 16,0 0-16,1-1 0,-22 1 0,21 0 16,-21 0-16,1 0 15,-1 0-15,-21-22 0,0 22 0,0-21 0,0 21 16,0-22-16,0 22 0,0 0 0,0 0 16,-21 21-1,-1 0-15,1 0 0,0 21 16,21 21-16,-21-21 0,21 1 15,-21 20-15,21-21 0,0 0 16,0 22-16,0-22 0,0 0 0,0 0 16,0 0-16,21 0 0,0 1 0,0-22 15,0 21-15,1-21 0,-1 0 16,21 0-16,-21 0 0,22 0 0,-1 0 16,0 0-16,1 0 0,-22 0 15,21 0-15,0-21 0,1-1 0,-22 22 16,21-21-16</inkml:trace>
  <inkml:trace contextRef="#ctx0" brushRef="#br0" timeOffset="52848.92">4381 7197 0,'0'0'0,"0"-43"0,0-20 16,-21 42-16,0 21 0,0 0 16,0 0-16,0 0 0,-22 0 15,22 21-15,0-21 0,0 21 16,0 21-16,-1-20 0,1-1 0,0 21 15,0-21-15,0 22 0,21-22 0,0 21 16,0-21-16,0 0 16,0 1-16,0-1 0,0 0 0,0 0 15,21 0-15,0-21 0,0 0 16,0 0-16,22 0 0,-22 0 0,0-21 16,21 21-16,-20-21 0,-1 0 15,21-22-15,-21 22 0,0-21 0,22 0 16,-22-1-16,0 1 0,0 0 0,0-22 15,-21 22-15,22-22 0,-1 1 16,-21-1-16,21 1 0,-21-1 0,21 1 16,-21-1-16,21 22 0,-21-22 15,0 43-15,0-21 0,0 21 0,0 0 16,-21 21-16,0 21 16,0 21-16,21-21 0,-21 22 0,-1-1 15,1 0-15,21 22 0,0-22 16,-21 22-16,0-1 0,21-21 0,-21 22 15,21-1-15,0 1 0,0-22 0,0 22 16,0-22-16,0 22 0,0-22 0,0 0 16,0 1-16,0-22 0,21 0 15,0 21-15,-21-21 0,21-21 0,0 22 16,1-22-16,-1 0 0,0 0 16,21 0-16,-21 0 0,22-22 15,-1 22-15,-21-21 0</inkml:trace>
  <inkml:trace contextRef="#ctx0" brushRef="#br0" timeOffset="53708.44">5757 6964 0,'0'0'0,"21"-64"15,-21 43-15,0 0 16,-21 21-16,0 0 15,0 0-15,0 21 16,0 0-16,-1 1 0,22 20 16,0-21-16,-21 21 0,21-20 15,-21 20-15,21 0 0,0 1 0,0-1 16,0-21-16,0 21 0,0-20 0,0 20 16,21-21-16,0 0 0,1 0 15,-1 1-15,0-1 0,0-21 0,0 0 16,22 0-16,-22 0 0,21 0 0,-21 0 15,0 0-15,22-21 0,-22-1 0,0 1 16,0 0-16,0-21 0,1 21 16,-1-22-16,-21 1 0,0 0 15,21-1-15,-21-20 0,0 20 0,0-20 16,0 21-16,0-22 0,0 22 0,-21-22 16,0 43-16,-1-21 0,1 21 15,0-1-15,0 22 0,0 0 0,0 0 16,-22 0-16,22 22 0,0 20 0,0-21 15,0 21-15,-1 1 0,1-1 16,0 0-16,21 1 0,-21-22 0,21 21 16,0 1-16,0-1 0,0 0 0,21-21 15,0 22-15,0-22 0,1 0 0,-1 0 16,21 0-16,-21-21 0,22 0 16,-22 0-16,21 0 0,-21 0 15,0 0-15,1-21 0,-1 0 0,0 21 0,0-21 16,0-21-16,-21 20 0,21 1 0,-21 0 15,22 0-15,-22 0 16,0 0-16,0-1 16,0 44-1,0-1-15,0 0 0,0 0 0,0 0 16,0 0-16,0 1 0,0-1 16,0 0-16,0 0 0,0 21 0,0-20 15,-22-1-15,22 0 0,-21 0 16,21-42 31,0 0-47,0 0 0,0-1 15,21 1-15,-21-21 0,22 0 0,20 20 16,-21-20-16,0 0 0,22 21 16,-1-22-16,0 22 0,1 0 0,-1 21 15,0 0-15,1 0 0,-22 0 0,21 21 16,-21 0-16,0 0 0,-21 22 0,0-22 15,0 21-15,0 1 0,0-22 0,0 21 16,0 0-16,0-20 0,-21-1 16,21 21-16,-21-21 0,21 0 0,0 1 15,-21-22 1,0 0 0,21-22-16,0 1 0</inkml:trace>
  <inkml:trace contextRef="#ctx0" brushRef="#br0" timeOffset="54672.89">8255 7006 0,'21'-21'0,"-42"42"0,42-63 0,0 21 16,-21 0-16,0-1 0,0 1 0,0 0 16,0 0-16,0-21 0,0 20 0,-21 1 15,0 0-15,0 0 0,0 21 0,-1 0 16,1 0-16,-21 0 0,21 0 15,0 21-15,-22 0 0,22 0 0,-21 22 16,21-22-16,-1 21 0,1-21 16,0 22-16,0-1 0,21-21 0,-21 22 0,21-1 15,0-21-15,0 0 0,0 22 16,21-22-16,0 0 16,0-21-16,0 0 0,1 0 0,-1 0 15,0 0-15,0 0 0,0 0 0,0-21 16,1 0-16,-1-1 0,21 1 15,-21 0-15,0 0 0,-21 0 0,22 0 16,-1-22-16,-21 22 0,21-21 0,-21 21 16,0-1-16,0-20 0,21 21 0,-21 0 15,0 0-15,21-1 16,-21 44 0,0-1-16,0 0 0,0 0 15,0 0-15,0 0 0,0 1 0,0 20 16,0-21-16,0 21 0,0-20 15,0-1-15,0 21 0,0-21 16,0 0-16,21 1 0,-21-1 0,0 0 16,22 0-16,-1-21 0,0 0 0,0 0 15,0 0-15,0 0 0,22 0 0,-22 0 16,21-21-16,-21 0 0,22 0 16,-22-1-16,0 1 0,21 0 0,-20 0 15,-1-21-15,-21 20 0,0-20 0,0 21 16,0-21-16,0 20 0,0-20 0,0 21 15,0 0-15,-21 21 0,-1 0 0,1 0 16,0 0-16,0 0 0,0 0 16,0 21-16,21 0 0,0 0 15,0 0-15,0 1 0,0-1 16,0 0-16,21 0 0,-21 0 0,21 0 16,0 1-16,0-1 0,0 0 15,1-21-15,-22 21 0,21 0 0,-21 0 16,21 1-16,-21-1 0,0 0 15,0 0-15,21 0 0,0-21 16,0 0-16,1 0 16,-1 0-16,0 0 0,21 0 15,-21 0-15</inkml:trace>
  <inkml:trace contextRef="#ctx0" brushRef="#br0" timeOffset="56561.61">9504 6816 0,'0'0'0,"21"-21"0,0-22 15,-21 22-15,0 0 0,0 0 0,-21 21 16,0 0 0,0 0-16,-1 0 0,-20 21 0,21 0 15,0 0-15,0 0 0,-22 1 16,22 20-16,0-21 0,0 0 0,0 0 16,21 22-16,0-22 0,0 0 15,0 21-15,0-20 0,0-1 0,0 0 16,0 0-16,0 0 0,21-21 0,0 21 0,0-21 15,0 0-15,0 0 0,1 0 16,-1 0-16,21-21 0,-21 21 16,0-21-16,1 0 0,20 0 0,-21 0 15,0 21-15,0-22 0,-21 1 0,0 0 16,22-21-16,-22 21 0,0-1 0,0 1 16,0 0-16,0 0 0,0 42 31,0 0-31,0 0 15,0 1-15,0-1 0,0 21 16,0 0-16,-22-20 0,22 20 0,0 21 16,0-20-16,0-1 0,0 22 0,0-22 0,0 21 15,0 1-15,0-1 0,22 1 16,-22-22-16,21 22 0,-21 20 16,0-20-16,0-1 0,0 22 0,0-21 15,0-1-15,0 1 0,0 20 0,-21-20 16,21-1-16,-22 1 0,1-22 0,0 22 15,-21-1-15,21 1 0,-1-22 0,1 0 16,-21 1-16,21-1 0,-22-21 0,22 21 16,0-20-16,-21-22 0,21 0 0,-1 0 15,1 0-15,0 0 0,0-22 16,0 1-16,0 0 0,-1-21 16,1-1-16,0-20 0,0 21 0,21-22 15,0 1-15,0-1 0,0-21 0,0 22 16,21-22-16,0 1 0,0-22 0,22 21 15,-22 0-15,21 1 0,1-1 0,-1-21 16,0 22-16,1-1 0,-1 0 0,0 1 16,22 20-16,-22-21 0,0 22 15,22-1-15,-22 22 0,1 0 16,-22-1-16,21 1 0,-21 21 0,-21 0 0,0 0 16,0-1-16,-21 22 15,0 0 1,0 0-16,0 0 0,-1 0 15,22 22-15,-21-22 0,21 21 16,0 0 0,0 0-16,0 0 15,0 0-15,21 1 0,1-1 16,-22 0-16,21 0 16,-21 0-16,0 0 0,21-21 15,-21 22-15,21-22 0,0 21 16,0-21-1,1 0-15,-1 0 16,0 0-16,0 0 0,-21-21 16,21 21-16,0-22 0,1 1 15,-1 0-15,0 0 0,-21 0 16,21 0-16,-21-1 0,21 1 0,-21 0 16,0 0-16,21 0 0,-21 42 46,-21-21-46,21 21 0,0 0 0,0 0 16,-21 1-16,21 20 0,-21-21 0,21 0 16,0 0-16,0 1 0,0-1 0,0 0 15,0 0-15,0 0 0,21 0 16,0-21-16,0 0 16,1 0-16,-1 0 15,0 0-15,0 0 0,0 0 0,-21-21 16,21 0-16,1 0 0,-1 0 0,-21 0 15,21-1-15,0 1 0,-21-21 0,21 21 16,-21 0-16,0-1 0,21 1 16,-21 0-16,0 0 0,22 21 0,-22 21 31,0 0-15,-22 0-16,22 1 0,-21-1 0,21 0 15,0 0-15,0 0 0,0 0 16,0 1-16,0-1 0,0 0 15,0 0-15,0 0 0,21-21 16,1 0-16,-1 21 0,0-21 0,0 0 16,0 0-16,0 0 0,22 0 0,-22-21 15,0 21-15,21-21 0,-20 21 0,-1-21 16,0 0-16,0 0 0,0-1 0,0 1 16,-21-21-16,22 21 0,-22 0 15,21-22-15,-21 22 0,0 0 0,0 0 16,0 42 15,-21 0-31,-1 0 16,22 0-16,0 1 0,0-1 0,0 0 15,-21 0-15,21 0 0,-21 0 16,21 1-16,0-1 0,0 0 16,21-42 30,0 0-46,-21-1 16,22 1-16,-1 0 0,-21 0 16,21 0-16,0 0 0,0-1 0,0 1 15,1 0-15,20-21 0,-21 21 16,0 21-16,0 0 16,-21 21-1,0 0-15,0 0 0,0 0 0,0 0 16,0 1-16,0-1 0,0 21 15,0-21-15,0 0 0,0 1 0,0-1 16,0 0-16,0 0 0,0 0 0,0 0 16,0 1-16,0-1 0,0 0 15,0-42 1,22 21 0,-22-21-16,21-1 0,-21 1 15,21 0-15,-21 0 0,21 0 0,0-22 16,0 22-16,1-21 0,-1 21 15,0-22-15,21 1 0,-21 21 0,22-21 16,-22 20-16,21 1 0,1 0 16,-22 21-16,0 0 0,0 0 15,0 21-15,-21 0 0,0 1 0,0-1 16,21 0-16,-21 0 0,0 0 0,0 22 16,0-22-16,0 0 0,0 0 0,0 0 15,0 0-15,-21 1 0,21-1 0,0 0 16,-21 0-16,0-21 31,21 21-31,0-42 16,0 0-1,21 0-15,0 21 0,0-21 16</inkml:trace>
  <inkml:trace contextRef="#ctx0" brushRef="#br0" timeOffset="57328.62">11684 6964 0,'21'0'32,"0"0"-32,0 0 15,1 0-15,-1 0 16,0 0-16,0-21 0,0 21 0,0-21 16,1 21-16,-1-22 0,0 1 0,0 0 15,-21 0-15,21-21 16,-21 20-16,0 1 0,0 0 0,0 0 15,0 0-15,-21 21 16,0 21-16,21 0 16,-21-21-16,0 21 0,-1 0 0,22 1 15,0-1-15,-21 21 0,21-21 0,-21 0 16,21 1-16,0-1 0,0 0 16,0 0-16,0 0 0,0 0 15,21-21-15,-21 22 0,21-22 16,1 0-16,-1 0 0,0 0 0,0 0 15,0 0-15,0 0 0,1 0 0,-1 0 16,0 0-16,21-22 0,-21 22 0,1-21 16,-1 0-16,0 0 0,0 0 15,0 21-15,0-21 0,1-1 0,-22 1 16,0 0-16,0 0 0,21 21 16,-21-21-16,0 42 15,-21 0 1,-1 0-16,22 0 0,-21 1 15,21-1-15,-21 0 16,21 0-16,-21 0 0,21 0 16,-21-21-16,21 22 15,0-44 17,0 1-17,0 0-15,0 0 0,0 0 16,21 0-16,0-1 0,0-20 15,0 21-15,1-21 0,20-1 0,-21 22 16,21-21-16,1 21 0,-1-1 16,0 1-16,-20 21 0,20 0 0,-21 0 0,0 0 15,0 21-15,-21 1 0,0-1 16,0 0-16,0 0 0,0 21 0,0-20 16,0-1-16,0 21 0,-21-21 0,21 0 15,0 1-15,-21 20 0,0-21 16,21 0-16,-21 0 0,21 1 15,0-44 48,0 1-63,0 0 0,21 0 16,0 0-16</inkml:trace>
  <inkml:trace contextRef="#ctx0" brushRef="#br0" timeOffset="57621.46">13039 6287 0,'0'0'0,"0"-22"0,0 1 0,0 0 0,0 0 15,-22 21 1,1 21-16,0 0 16,21 0-16,-21 22 15,0-22-15,0 21 0,21 1 16,-22-1-16,1 21 0,0-20 0,0-1 0,21 0 15,-21 22-15,0-22 0,-1 1 16,1-1-16,21 0 0,0 1 0,0-22 16,0 21-16,-21-21 0,21 0 0,0 1 15,0-1-15,0 0 0,21-21 32,0 0-32,1 0 0,-1 0 15,0-21-15,0 21 0,0-21 0,0-1 16,1 1-16,-1 0 0,0 0 0,21-21 15</inkml:trace>
  <inkml:trace contextRef="#ctx0" brushRef="#br0" timeOffset="57940.78">13398 6646 0,'-21'0'16,"0"0"-16,0 0 0,0 0 0,0 0 15,-1 22-15,1-22 0,0 21 0,0-21 16,0 21-16,21 0 0,0 0 15,-21-21-15,21 21 0,0 1 16,21-1 0,0-21-16,0 21 0,0-21 15,0 21-15,1-21 0,-22 21 0,21-21 16,-21 21-16,21-21 0,-21 22 0,0-1 16,0 0-1,0 0-15,-21-21 0,0 0 16,-1 21-16,1-21 0,0 0 15,0 0-15,0 0 16,0 0-16,-1 0 0,1 0 0,0 0 16,0 0-1,21-21-15,-21 0 16,21 0-16,-21 21 0</inkml:trace>
  <inkml:trace contextRef="#ctx0" brushRef="#br0" timeOffset="58140.02">12848 6308 0,'21'0'16,"0"0"-16,1-21 0,-1 21 0,0 0 16,0 0-16,21 0 0,-20 0 0,20 0 15,-21 0-15,21 0 0,-20 0 0,-1 0 16,0 0-16,0-22 0,0 22 15,-21-21 1</inkml:trace>
  <inkml:trace contextRef="#ctx0" brushRef="#br0" timeOffset="58701.14">15303 6519 0,'0'0'15,"0"-21"-15,0 0 0,0 0 0,-21 21 16,21 21-1,0 0-15,-21 0 0,0 22 0,21 20 16,0-20-16,-21 20 0,21-21 16,-21 22-16,-1 21 0,1-22 0,0 22 15,0-22-15,0 22 0,0 0 16,-1 20-16,1-20 0,0 0 0,-21 21 16,21-22-16,-1 1 0,1 21 0,-21-22 15,21 1-15,0 0 0,-1-1 0,1-20 16,0 21-16,0-22 0,0 1 0,0-22 15,-1 21-15,1-20 0,0-22 0,0 21 16,21-21-16,-21 1 0,21-44 16,0 1-1,0 0-15,0 0 0,0-21 0,0-1 16,21 1-16,0-22 0,0 1 16,-21-1-16</inkml:trace>
  <inkml:trace contextRef="#ctx0" brushRef="#br0" timeOffset="59001.97">14859 7006 0,'0'0'16,"0"-63"-16,21-1 0,-21 22 0,21 0 0,0-1 15,-21 1-15,22 0 0,20 20 16,-21-20-16,21 21 0,-20 0 0,20 0 16,21-1-16,-20 22 0,-1 0 0,22 0 15,-22 0-15,21 22 0,-20-1 0,-1 21 16,-21-21-16,0 22 0,1-1 15,-22-21-15,0 21 0,0 1 16,-22-22-16,-20 21 0,0-21 0,-1 1 16,1-1-16,0 21 0,-1-42 0,1 21 15,0 0-15,-1 1 0,22-22 0,-21 0 16,21 0-16,0 21 0,42-21 47,0-21-47,21-1 0,-21 22 0,1-21 15,20 21-15</inkml:trace>
  <inkml:trace contextRef="#ctx0" brushRef="#br0" timeOffset="60400.65">15981 6731 0,'0'0'0,"0"-21"0,0-43 15,0 43-15,0 0 16,-21 0-16,-1 21 15,1 0-15,0 0 0,-21 0 16,21 21-16,-1 0 0,1 0 0,0 1 16,0-1-16,0 0 0,21 21 15,-21-21-15,21 1 0,-22 20 0,22-21 16,0 0-16,0 0 0,0 1 0,0-1 16,0 0-16,22-21 15,-1 0 1,0 0-16,0 0 0,0 0 15,0-21-15,1 21 0,-1-21 0,0-1 16,0 1-16,0 0 0,0 0 0,-21 0 16,22 0-16,-1-22 0,-21 22 15,21-21-15,-21 21 0,0-1 0,0 1 16,0 0-16,0 0 0,21 21 0,-21 21 31,0 0-31,0 0 0,0 1 0,-21-1 16,21 21-16,0-21 0,0 0 0,-21 1 15,21 20-15,0-21 16,0 0-16,0 0 0,0 1 0,0-1 16,0 0-16,21-21 0,0 0 15,-21 21-15,21-21 0,0 0 0,1 0 16,-1 0-16,0 0 0,0 0 0,21 0 16,-20 0-16,20-21 0,-21 21 0,21-21 15,1 0-15,-1-1 0,22 1 0,-22 0 16,0 0-16,-21-21 0,22 20 15,-22 1-15,0-21 0,0 21 0,0 21 16,-21-21-16,0-1 0,-21 22 31,0 0-31,21 22 0,-21-1 0,0 0 16,0-21-16,21 21 0,0 0 0,0 0 16,0 1-16,0-1 0,0 0 15,0 0-15,0 0 0,0 0 16,0 1-16,0-1 0,21-21 15,0 21-15,-42-21 47,0 0-47,-1 0 0,22-21 16,-21 21-16,0 0 16,0 0-1,21 21 16,0 0-15,21-21-16,0 0 0,0 0 0,1 0 16,-1 0-16,0 0 0,0 0 0,0 0 15,0 0-15,22 0 0,-1 0 16,-21-21-16,22 21 0,-1-21 0,0 21 16,-21-21-16,22-1 0,-22 1 0,21 0 15,-21 0-15,1 0 0,-22 0 16,21-1-16,-21 1 0,0 0 0,0 0 15,-21 21 17,-1 21-32,22 0 0,-21 0 15,21 1-15,0-1 0,0 0 0,0 0 16,0 0-16,0 0 0,0 1 0,0-1 16,0 0-16,0 0 0,0 0 15,0 0 1,-21-21-1,0 0 1,0 0-16,0 0 16,-1-21-16,1 0 31,42 21 0,1 0-15,-1 0-16,0 0 15,0 0-15,0 0 0,0 0 16,1 0-16,-1 0 0,0 0 0,21 0 16,-21-21-16,22 0 0,-22 21 15,21-21-15,1 21 0,-22-22 0,21 1 16,-21 21-16,0-21 0,1 0 0,-1 0 16,0 0-16,-21-1 0,0 1 0,0-21 15,0 21-15,0 0 16,0-1-16,-21 22 15,21 22-15,-21-1 0,-1-21 16,1 21-16,0 0 0,21 21 0,-21-20 16,21-1-16,-21 0 0,21 0 0,-21 0 15,21 0-15,0 1 0,0-1 16,0 0-16,0 0 16,21 0-16,0-21 15,0 0-15,0 0 0,0 0 0,1 0 16,20 0-16,-21 0 0,21 0 15,1 0-15,-1 0 0,22 0 0,-22-21 16,0 21-16,1-21 0,-1 21 0,0-21 16</inkml:trace>
  <inkml:trace contextRef="#ctx0" brushRef="#br0" timeOffset="60877.38">18182 6731 0,'0'-21'16,"0"42"-16,0-84 0,0 41 0,0 1 0,0 0 15,-21 0-15,21 0 0,-21 21 0,0 0 16,-1 0-16,1 0 0,0 0 15,0 0-15,0 21 16,0 21-16,-1-21 0,1 1 0,0-1 16,0 21-16,0-21 0,21 22 0,0-22 15,0 0-15,0 0 0,0 0 0,0 22 16,0-22-16,0 0 0,21 0 16,0-21-16,0 0 0,-21 21 0,21-21 15,1 0-15,-1 0 0,0 0 16,0 0-16,0 0 0,0-21 0,1 0 15,-1 21-15,0-21 0,0 0 0,-21-1 16,21-20-16,0 21 0,1-21 0,-1-1 16,-21-20-16,21 20 0,0-20 0,0-1 15,0 1-15,-21 21 0,22-22 16,-1 1-16,0 20 0,-21 1 16,0 0-16,0 20 0,21 1 0,-21 0 15,-21 42 1,0-21-16,0 43 0,-1-22 0,1 21 15,0 22-15,0-22 0,0 21 16,0-20-16,-1 20 0,22-20 0,-21 20 16,21-21-16,0 1 0,0-1 0,0-21 15,0 22-15,21-22 0,1 21 0,-1-21 16,0 0-16,0-21 0,0 22 0,0-22 16,1 21-16,-1-21 0,0 0 0,21 0 15,-21 0-15,1 0 0,-1-21 16,21-1-16,-21 1 0,22 21 15,-1-21-15,0-21 0</inkml:trace>
  <inkml:trace contextRef="#ctx0" brushRef="#br0" timeOffset="61121.24">19494 6117 0,'-21'0'15,"0"0"-15,0 0 16,0 21-16,0 1 0,21-1 16,-22 0-16,1 0 0,0 0 0,21 0 15,0 1-15,-21-1 0,21 0 0,-21 21 16,21-21-16,0 1 0,0-1 16,0 0-16,21-42 31,0 0-16</inkml:trace>
  <inkml:trace contextRef="#ctx0" brushRef="#br0" timeOffset="61274.16">19537 6160 0,'0'-22'0,"0"44"0,0-22 32,0 21-17,-21 0-15,-1 0 0,1 0 0,21 0 16,0 1-16,-21-1 0,21 0 0,-21 0 15,0 0-15,0 0 0,-1 1 16,1-22-16,21 21 0,-42-21 0</inkml:trace>
  <inkml:trace contextRef="#ctx0" brushRef="#br0" timeOffset="62437.45">804 3006 0,'0'0'0,"0"-21"0,-21 21 47,21 21-47,0 0 16,-21 0-16,21 0 15,0 0 1,21-21 15,0-21-15,-21 0-16,0 0 15,0 0-15,0 0 16,-21 21 0,0 21-1,21 0-15,0 0 16,0 0-16,0 0 0,-21 1 15,21-1-15,0 21 0,0-21 0,0 0 16,0 1-16,0-1 0,0 0 16,21 0-16,0-21 0,0 0 15,0 0-15,1 0 0,20-21 0,-21 21 16</inkml:trace>
  <inkml:trace contextRef="#ctx0" brushRef="#br0" timeOffset="62781.25">1058 2985 0,'0'21'16,"0"0"0,21-21 15,1 0-31,-1 0 15,-21-21-15,21 21 16,0-21-16,-21-1 0,0 1 16,0 0-1,0 0-15,-21 21 16,0 0 0,0 0-16,21 21 0,0 0 15,-22 0-15,22 22 0,0-22 16,0 0-16,0 21 0,0-20 0,0-1 15,0 0-15,22 0 0,-1 0 16,0 0-16,0-21 0,0 0 0,22 0 16,-1 0-16</inkml:trace>
  <inkml:trace contextRef="#ctx0" brushRef="#br0" timeOffset="64564.77">19325 6223 0,'21'0'47,"0"0"-47,1 0 47,-22-21-16,-22 21-15,1 0-16,0 0 16,0 0-16,21 21 15,0 0-15,0 0 16,0 1-16,0-1 0,0 0 31,0 0-31,21-21 16,0 0-16,0 0 15,-21-21-15,22 21 0,-22-21 0,21 0 16,-21-1 0,21 22-16,-21-21 0,0 0 0,0 0 15,0 0 1,-21 21-1,0 0-15,21 21 16,-22-21-16,22 21 0,-21 0 0,0 0 16,21 1-16,0-1 15,0 0-15,0 0 16,21-21 15,0 0-31,-21-21 16,22 0-16,-22 0 15,21 21-15,-21-22 0,0 1 16,0 0-16,0 0 16,-21 21-1,-1 0-15,1 0 16,0 0-16,21 21 16,-21-21-16,0 21 0,21 0 31,21-21 16,-21-21-47,21 21 0,0 0 15,0 0-15,-21-21 0,22 21 0,-1 0 16,0 0-16,0 0 16,0 21-16,-21 0 15,0 1-15,0-1 0,0 0 0,0 21 16,0-21-16,0 22 0,-21-1 0,0-21 15,-21 22-15,20-22 0,1 21 16,-21-21-16,21 0 0,0 1 0,-1-1 16,1 0-16,0 0 0,21-42 31</inkml:trace>
  <inkml:trace contextRef="#ctx0" brushRef="#br0" timeOffset="65420.8">19854 6244 0,'21'0'16,"1"0"-1,-1 0 1,0-21-16,0 21 0,-21-21 16,0 0-16,0 0 15,-21 21 1,0 0 0,0 0-16,-1 0 0,1 0 15,0 0-15,0 0 0,21 21 16,-21 0-16,21 0 0,0 0 31,21-21 0,0 0-15,0-21 0,-21 0-16,21 21 46,-21 21-46,0 0 16,-21-21 15,0 0-15,0 0 0,21-21-1,-21 21-15,21-21 16,0 0-16,0 0 15,21 21 1,0 0 0,0 21-16,0 0 15,1 0 1,-22 0-16,0 0 0,0 1 16,0-1-16,0 0 15,-22-21 1,1 21-16,0-21 0,0 0 15,0 0-15,0 0 16,-1-21-16,22 0 16,0 0-16,0-1 15,0 1-15,0 0 0,22 21 16,-1-21-16,0 21 0,0 0 16,0 0-16,0 21 15,-21 0 1,0 0-16,0 1 0,0 20 0,0-21 0,0 0 15,0 22-15,0-22 0,-21 21 16,0-21-16,0 0 0,0 22 0,-22-22 16,22 0-16,-21 0 0,21 0 15,0-21-15,-1 22 0</inkml:trace>
  <inkml:trace contextRef="#ctx0" brushRef="#br0" timeOffset="85408.36">1185 9843 0,'21'0'15,"-42"0"110,0 0-125,0 0 16,0 0-16,0 0 0,-1 0 0,1 0 16,0 0-16,0 0 0,0 0 15,0 0-15,-1 0 0,1 0 0,0 0 16,0 0-16,0 0 0,0 0 15,-1 0-15,1 0 16,21-22 0,-21 22-1,0 0 1,0 0 296,0 0-312,-1 0 0,1 0 32,0 0-32,0 0 0,0 0 15,0 0-15,-1 0 16,1 0 0,0 0-16,0 0 15,42 0 48,0 0-48,0 0-15,1 0 0,-1 0 0,0 0 16,0 0-16,0 0 0,22 0 16,-22 0-16,21 0 0,-21 0 0,22 0 15,-1-21-15,0 21 0,1 0 16,-1 0-16,0-21 0,1 21 0,20 0 15,-21 0-15,22 0 0,-22-21 16,22 21-16,-1 0 0,-20 0 0,20 0 16,1 0-16,-1-21 0,-21 21 15,22 0-15,-1 0 0,-20 0 16,-1 0-16,22-21 0,-22 21 0,0 0 16,-21 0-16,22 0 0,-22 0 15,0 0-15,0 0 0,0 0 0,1 0 16,-22-22-16,0 1 31,0 0-15,-22 0-1,1 0 1,0 21-16,0 0 0,0-21 16,0 21-16,-1-22 0,1 22 15,0-21-15,0 21 0,0-21 0,0 21 16,-1-21-16,1 21 0,0 0 15,0 0-15,0-21 0,0 21 16,-1 0 0,1 0-16,42 0 78,1 0-78,-22 21 0,21-21 0,0 0 15,0 21 1,0-21-16,0 0 0,1 0 0,20 0 16,-21 21-16,0-21 0,22 0 15,-22 0-15,0 0 0,21 0 0,-21 21 16,1-21-16,-1 0 0,0 0 0,0 0 16,0 0-16,0 0 15,-21 22 1,0-1-1,-21-21 1,0 21-16,0-21 0,0 21 16,-22 0-16,22 0 0,-21 1 0,21-1 15,-22 0-15,1 0 0,21 0 16,-21 0-16,-1 1 0,22-1 16,-21 0-16,21 0 0,-22 0 0,22 0 15,0 1-15,0-1 0,0 0 16,42-21 46,-21-21-62,21 21 16,0-21-16,0 21 0,0-22 0,-21 1 16,22 21-16,-1 0 0,0-21 0,-42 21 62,21 21-46</inkml:trace>
  <inkml:trace contextRef="#ctx0" brushRef="#br0" timeOffset="97774.2">3937 9186 0,'21'0'16,"0"0"-1,-21 22 1,21-22-1,1 0 17,-22-22-17,0 1-15,21 21 16,-21-21-16,21 21 16,-21-21-16,0 0 15,21 0-15,-21-1 16,0 1-1,0 0-15,0 0 16,0 0-16,0 0 16,0-1-1,0 1 1,0 0 15,-21 21-15,0 0-1,0 0-15,-1 21 16,1 0-16,0-21 0,0 22 0,0-1 16,-22 0-16,22 0 0,-21 0 15,0 0-15,20 22 0,-20-22 0,21 0 16,0 0-16,0 22 0,-1-22 0,1 0 16,21 0-16,0 0 0,0 0 15,0 1-15,0-1 0,21 0 16,1-21-16,-1 21 0,0-21 15,21 21-15,-21-21 0,22 21 0,-22 1 16,21-1-16,-21 0 0,22 0 0,-22 0 16,0 0-16,0 1 0,0-1 15,1 21-15,-1-21 0,-21 0 16,0 22-16,0-22 0,0 0 0,0 0 16,0 22-16,-21-22 0,-1 0 15,-20 0-15,21 0 0,-21-21 0,-1 21 16,1 1-16,21-22 0,-22 0 0,1 0 15,21 0-15,-21 0 0,20-22 16,1 1-16,0 0 0,0 0 0,0 0 16,0 0-16,-1-1 0,1-20 0,21 0 15,0 21-15,0-22 0,-21 22 16,21-21-16,0 21 0,0-1 0,0 1 16,0 0-16,0 0 15,0 42 1,0 0-16,21 22 15,-21-22-15,0 0 0,21 21 16,1 1-16,-22-22 0,21 21 0,0-21 16,0 22-16,0-22 0,-21 21 0,43-21 15,-22 0-15,0 1 0,0-1 16,0 0-16,0 0 0,1-21 0,-1 0 16,21 0-16,-21 0 0,0 0 0,22 0 15,-22 0-15,21 0 0,-21-21 16,22 0-16,-22 0 0,21-1 15,-21 1-15,1 0 0,20-21 0,-21 21 16,0-22-16,0 22 0,1-21 16,-1 21-16,-21-22 0,0 22 0,21 0 15,-21 0-15,0 0 0,0-1 16,21 22-16,-21-21 0,0 42 31,0 1-31,0-1 0,0 0 16,-21 0-16,21 0 0,0 22 0,-21-22 15,21 0-15,0 21 0,0-21 0,0 1 16,0-1-16,0 0 0,0 0 16,0 0-16,21 0 0,0-21 15,-21 22-15,21-22 0,22 0 0,-22 0 16,0 0-16,21 0 0,1 0 16,-22-22-16,21 1 0,0 21 0,-20-21 15,20 0-15,-21-21 0,0 20 0,22 1 16,-22-21-16,0 21 0,0 0 15,0-22-15,-21 22 0,0 0 0,21 0 16,-21 0-16,0-1 0,0 44 31,-21-1-15,21 0-16,-21 0 0,21 0 16,-21 0-16,21 22 0,-21-22 0,0 0 15,21 0-15,0 0 0,-22 1 16,22-1-16,0 0 0,-21 0 0,21 0 15,0-42 17,0 0-17,0 0-15,21 0 0,1-1 16,-22 1-16,0-21 0,21 21 0,0-22 16,-21 22-16,21 0 0,-21 0 0,0 0 15,21 21-15,0 0 16,1 0-1,-1 21-15,-21 0 0,21-21 16,-21 21-16,0 0 0,21 1 0,0-1 16,-21 21-16,0-21 0,21 0 15,1 1-15,-22-1 0,21 0 16,0-21-16,0 21 0,0-21 16,0 0-16,1 0 0,-1 0 15,0 0-15,0 0 16,-21-21-16,21 0 0,0 0 0,1-1 15,-22 1-15,21 0 0,0-21 16,0 21-16,0-1 0,0-20 16,1 21-16,-1 0 0,-21 0 0,21-22 15,0 43 1,-21-21-16,21 21 16,-21 21-16,0 0 15,0 1-15,21-1 0,-21 0 16,0 0-1,0-42 17,0 0-17,22 0-15,-22-1 0,0 1 16,0 0-16,0 0 0,0 0 16,0 0-1,-22 21 16,1 0-31,21 21 16,-21-21-16,21 21 0,-21 0 16,0 21-16,21-20 0,0-1 0,0 21 15,-21-21-15,21 0 0,-22 22 0,22-22 16,0 0-16,0 21 0,0-20 16,0-1-16,0 0 0,0 0 15,22 0-15,-1-21 0,0 0 0,0 0 16,0 0-16,0 0 0,22 0 15,-22 0-15,0-21 0,21 21 16,-20-21-16,20 0 0,-21 0 0,0-1 16,0 1-16,1 0 0,-1-21 15,0 21-15,0-1 0,0 1 0,-21-21 16,0 21-16,0 0 0,0-1 0,0 1 16,0 0-16,0 0 15,-21 21-15,0 0 16,0 21-16,21 0 0,-21 0 0,21 1 15,-22-1-15,22 21 0,-21-21 0,21 22 16,0-22-16,0 21 16,0-21-16,0 0 0,0 1 0,0-1 0,21 0 15,1 0-15,-1 0 0,0-21 16,0 0-16,0 0 0,0 0 0,1 0 16,-1 0-16,0 0 0,0 0 15,0 0-15,0 0 0,-21-21 0,0 0 16,22 0-16,-1 0 0,-21-22 15,0 22-15,0 0 0,0 0 16,0-22-16,0 22 0,0 0 0</inkml:trace>
  <inkml:trace contextRef="#ctx0" brushRef="#br0" timeOffset="97989.07">5313 9356 0,'0'0'16,"-21"-21"-16,-1 21 0,1 0 0,0 0 16,0 0-16,0-22 15,42 22 48,0 0-63</inkml:trace>
  <inkml:trace contextRef="#ctx0" brushRef="#br0" timeOffset="98416.86">7853 9102 0,'0'-21'0,"0"42"0,0-64 16,-21 22-16,21 0 0,0-21 15,0 21-15,0-1 0,0 1 16,-22 0-16,1 42 15,21 0 1,0 22-16,0-1 0,-21-21 0,0 43 16,21-22-16,-21 0 0,0 22 0,21-22 15,-22 1-15,1 20 0,0-21 16,21 22-16,-21-22 0,0 1 0,21-1 16,0 0-16,0-21 0,-21 22 0,21-22 15,0 0-15,0 0 0,0 0 16,-22-21-1,1 0 1,0 0 0,0-21-16,21 0 0,-21 0 0,0 21 15</inkml:trace>
  <inkml:trace contextRef="#ctx0" brushRef="#br0" timeOffset="99040.02">7197 9589 0,'0'-22'16,"0"1"15,21 21-31,0 0 0,0 0 16,0-21-16,22 0 0,-22 21 0,21 0 15,0-21-15,22 0 0,-22 21 16,22-22-16,-1 1 0,1 0 0,-1 0 16,1 0-16,-1 0 0,1-1 0,-22 1 15,0-21-15,1 21 0,-22-22 0,0 22 16,0-21-16,0 21 0,-21-22 15,0 1-15,0 21 0,0 0 0,0 0 16,0-1-16,-21 1 0,0 21 0,0 0 16,0 0-16,21 21 15,-21 1-15,21 20 0,-22-21 16,22 21-16,-21 1 0,21-1 16,0 0-16,0 22 0,-21-22 0,21 1 15,-21-1-15,0 0 0,21 1 16,0-1-16,0 0 0,-21-21 0,21 22 15,-22-22-15,22 21 0,-21-21 0,21 1 16,0-1-16,0 0 0,0-42 47,0 0-47,0-1 0,0 1 0,21 0 16,-21-21-16,22 21 0,-1-22 15,0 22-15,21-21 0,-21 21 16,1-22-16,20 22 0,-21 0 0,21 0 15,-20 21-15,-1 0 0,0 0 0,0 0 16,0 0-16,0 0 0,1 21 16,-22 0-16,21 0 0,-21 0 0,0 22 15,0-22-15,0 0 0,0 21 0,0-20 16,0-1-16,-21 0 0,21 21 0,-22-42 16,22 21-16,-21 1 0,21-1 15,0 0-15,0-42 31,0 0-15,21-1-16,1 1 0,-22 0 16,21 0-16,0 0 0</inkml:trace>
  <inkml:trace contextRef="#ctx0" brushRef="#br0" timeOffset="99356.83">8488 9483 0,'21'0'16,"0"0"-16,0 0 15,0 0-15,1 0 16,-1 0-16,0 0 0,0-21 0,0 21 16,0-22-16,1 22 0,-1-21 0,0 0 15,-21 0-15,21 21 16,-21-21-16,0 0 0,0-1 0,0 1 16,-21 21-1,0 0-15,0 0 0,-1 0 0,1 0 16,0 21-16,0 1 0,0-1 15,0 21-15,-1-21 0,1 0 0,21 22 16,-21-22-16,21 21 0,0-21 0,0 1 16,0-1-16,0 0 0,0 0 0,21 0 15,0 0-15,1-21 0,-1 0 16,0 22-16,0-22 0,21 0 0,-20 0 16,-1 0-16,0 0 0,0-22 0,0 1 15,0 21-15,1-21 0,-1 0 0,-21 0 16</inkml:trace>
  <inkml:trace contextRef="#ctx0" brushRef="#br0" timeOffset="100309.37">10033 9165 0,'21'-21'0,"-42"42"0,42-63 16,0 21-16,-21 0 15,0 42 17,0 0-32,0 0 0,0 0 0,0 22 15,0-22-15,0 21 0,0-21 0,0 22 16,0-22-16,0 0 0,-21 0 16,21 21-16,0-20 0,-21-22 15,21 21-15,0 0 0,0 0 16,0-42 15,0 0-31,0 0 0,0-1 16,0 1-16,0-21 0,0 21 0,0-22 15,21 22-15,0-21 0,-21 21 0,21-22 16,1 22-16,-1 0 0,0-21 16,0 21-16,0-1 0,0 22 15,22 0-15,-22 0 0,0 0 0,0 22 16,0-1-16,1 0 0,-1 21 0,-21-21 15,21 1-15,-21-1 0,21 21 16,-21-21-16,0 0 0,0 1 16,0-1-16,0 21 0,0-21 15,0 0-15,0 1 0,0-1 16,-21-21-16,0 0 0,0 0 16,21-21-1,0-1 1,0 1-16,0 0 0,0 0 0,0-21 15,21 20-15,0-20 0,0 21 0,0-21 16,0 20-16,1-20 0,20 21 16,-21 0-16,21 0 0,-20 21 0,20 0 15,0 0-15,-21 0 0,22 0 16,-22 21-16,0 0 0,0 0 0,0 0 16,-21 22-16,22-22 0,-22 0 0,0 21 15,0-21-15,0 1 0,0-1 16,-22 0-16,1 0 0,0 0 15,21 0-15,-21 1 0,0-22 0,21 21 0,-21 0 16,21-42 15,0 0-15</inkml:trace>
  <inkml:trace contextRef="#ctx0" brushRef="#br0" timeOffset="100681.68">11049 9292 0,'0'0'0,"42"0"16,-21 0-16,1 0 15,-1 0-15,0 0 0,0 0 16,0-21-16,0 21 0,1-21 0,20 0 16,-21 21-16,0-21 0,0-1 0,1 1 15,-1 21-15,0-21 0,0 0 0,-21 0 16,0 0-16,0-1 0,0 1 15,0 0-15,0 0 0,-21 21 16,0 0-16,0 0 0,-1 0 0,1 0 16,-21 21-16,21 0 0,-22 0 15,22 22-15,0-22 0,0 21 16,0-21-16,0 22 0,-1-22 0,22 21 16,0-21-16,0 1 0,0-1 0,0 0 15,0 0-15,22 0 0,-1 0 0,0 1 16,0-22-16,0 0 0,0 21 15,22-21-15,-22 0 0,0 0 16,0 0-16,22 0 0,-22 0 0,0-21 16,21-1-16,-21 22 0,1-21 0,20 0 15,-21-21-15,21 21 0,1-1 16</inkml:trace>
  <inkml:trace contextRef="#ctx0" brushRef="#br0" timeOffset="100959.52">12128 8467 0,'0'-43'16,"0"86"-16,0-107 0,0 43 0,0 0 0,-21 21 16,0 0-1,21 42-15,-21-21 0,0 22 0,0-1 16,-1 0-16,-20 22 0,21-1 16,0 1-16,0-1 0,-1 22 15,1-21-15,-21-1 0,21 1 0,0-22 16,-1 21-16,22-20 0,-21-1 0,21 0 15,-21-20-15,21 20 0,0-21 0,0 0 16,0 0-16,0 1 0,0-1 16,21-21-1,0 0-15,1-21 0,-1-1 16,0 1-16,0 0 0,0-21 0,0-1 16,22 1-16,-22 0 0</inkml:trace>
  <inkml:trace contextRef="#ctx0" brushRef="#br0" timeOffset="101725.7">12382 8467 0,'0'-21'16,"0"42"-16,0-21 15,0 21-15,0 0 16,-21 21-16,0 1 0,21-1 16,-21 0-16,0 22 0,0-22 0,-1 22 15,1-1-15,21-20 0,-21 20 0,0-21 16,0 22-16,0-22 0,-1 1 0,1-22 15,0 21-15,21-21 0,0 22 0,0-22 16,-21 0-16,21 0 16,0-42 15,21 0-31,0 0 16,-21-1-16,21 1 0,1 0 0,-1-21 15,-21 21-15,21-1 0,0 1 16,0 21-16,-21-21 0,21 21 15,1 0-15,-1 21 16,-21 0-16,0 1 0,0-1 16,0 0-16,0 0 0,0 0 0,0 0 15,0 1-15,0-1 16,0 0-16,0 0 0,21-21 0,0 21 16,-21 0-16,21-21 0,0 0 0,1 0 15,20 0-15,-21 0 0,0 0 16,0 0-16,22-21 0,-22 21 15,21-21-15,-21 0 0,1 0 0,-1 0 16,0-1-16,0 1 0,0 0 16,0 0-16,-21 0 0,22 0 0,-22-1 15,0 1-15,-22 42 32,22 1-32,-21-1 0,0 0 0,21 0 15,0 0-15,0 0 0,-21 1 16,21-1-16,0 0 0,0 0 0,0 0 15,0 0-15,21 1 16,0-22-16,0 0 0,1 0 16,20 0-16,-21 0 0,21 0 0,-20 0 15,20 0-15,0 0 0,-21-22 0,22 1 16,-22 0-16,0 0 0,0 0 0,0 0 16,-21-1-16,0 1 0,0 0 15,0-21-15,0 21 0,0-1 0,-21 1 16,21 0-16,-42 0 0,21 0 0,0 21 15,-1 0-15,-20 0 0,21 0 0,-21 0 16,20 0-16,1 0 0,-21 0 0,21 21 16,0 0-16,-1-21 0,22 21 15,0 0-15,0 1 0,0-1 16,22 0-16,-1-21 16,0 21-16,0-21 0,21 0 0,-20 0 15,20 0-15,0 0 0,1 0 0</inkml:trace>
  <inkml:trace contextRef="#ctx0" brushRef="#br0" timeOffset="102281.38">13652 9186 0,'0'0'15,"22"-21"-15,-22 0 0,0 0 0,0 0 16,0 0-16,0-1 0,0 1 16,0 0-16,-22 21 15,1 0-15,0 0 0,0 0 16,0 0-16,0 21 0,-1 0 0,1-21 15,0 22-15,0 20 0,0-21 0,0 0 16,-1 0-16,1 1 0,21 20 0,0-21 16,0 0-16,0 0 0,0 1 15,0-1-15,0 0 0,0 0 16,21-21-16,1 0 0,-1 0 0,0 0 16,0 0-16,0 0 0,0 0 0,22 0 15,-22 0-15,0-21 0,0 0 0,0 0 16,1-1-16,-1 1 0,0-21 0,0 21 15,0-22-15,0 1 0,1 0 16,-1-22-16,0 22 0,0-22 16,-21 1-16,21-1 0,0 1 0,-21-1 15,22 22-15,-22-21 0,0 20 0,0 1 16,0 0-16,0 20 0,0 1 0,0 0 16,-22 21-16,1 0 15,21 21-15,-21 0 0,0 22 16,0-22-16,0 42 0,21-20 0,-22 20 15,1 1-15,0-1 0,0 1 0,21-1 16,0 1-16,-21-1 0,21-20 0,0-1 16,0 21-16,0-20 0,0-22 0,21 21 15,-21-21-15,21 22 0,0-22 16,0 0-16,1-21 0,-1 21 16,0-21-16,0 0 0,0 0 0,22 0 15,-22 0-15,0 0 0,0 0 0,0 0 16,0-21-16,1 0 0,-1 21 0,0-21 15,-21 0-15,0-22 0,21 22 0,-21 0 16,0-21-16,0 20 0,0-20 0,0 0 16,-21 21-16</inkml:trace>
  <inkml:trace contextRef="#ctx0" brushRef="#br0" timeOffset="102512.8">11747 8848 0,'0'0'0,"-127"21"16,106-21-16,0 0 15,21 21-15,21-21 16,22 0 0,-22-21-16,21 21 0,0-21 0,1 21 15,-1-21-15,22 21 0,-22-22 16,0 22-16,22 0 0,-22-21 0,0 21 15,1-21-15,-1 21 0,0 0 16,-20-21-16</inkml:trace>
  <inkml:trace contextRef="#ctx0" brushRef="#br0" timeOffset="103672.57">15600 8678 0,'0'0'0,"63"-127"16,-42 85-16,1 0 15,-22-1-15,0 1 0,21 0 0,-21-1 16,0 22-16,0-21 0,0 21 0,0-22 16,0 22-16,0 0 0,0 0 0,0 0 15,0 42 1,-21 0 0,21 0-16,-22 22 0,22-1 0,-21 21 15,21 1-15,0-1 0,0 1 0,-21 21 16,0-22-16,0 22 0,21-1 15,-21-20-15,21 21 0,-22-22 16,1 1-16,0-22 0,21 0 0,0 1 16,-21-1-16,21-21 0,-21 0 0,21 0 15,0 1-15,0-1 0,0-42 32,0-1-17,0 1-15,0-21 0,21 21 0,0-22 16,-21 22-16,21-21 0,0 0 0,1-1 15,-1 1-15,0 21 0,0-22 0,0 22 16,0 0-16,1 0 0,-1 0 16,0 21-16,0 0 0,21 0 0,-20 0 15,-1 0-15,21 21 0,-21 0 16,22 0-16,-22 0 0,0 22 0,0-22 16,0 21-16,-21-21 0,0 22 0,0-22 15,0 21-15,0-21 0,-42 1 0,21-1 16,0 0-16,-1 0 0,-20 0 15,21 0-15,-21 1 0,20-22 0,-20 0 16,21 21-16,0-21 0,-22 0 0,22 0 16,0 0-16,0-21 0,0-1 15,21 1-15,-21 0 0,21 0 16,0 0-16,0 0 0,0-1 16,0 44 15,0-1-31,0 0 15,0 0-15,0 0 0,21 0 16,0-21-16,0 22 0,-21-1 0,21-21 16,0 21-16,1-21 0,-1 0 15,21 0-15,-21 0 0,0 0 0,22 0 16,-22 0-16,21 0 0,1 0 0,-1-21 16,0 21-16,1-21 0,-1-1 0,0 1 15,-21 0-15,22 0 0,-22 0 16,21-22-16,-21 22 0,1 0 0,-22-21 0,0 21 15,21-22-15,-21 22 0,0 0 16,0 0-16,0 42 31,0 0-31,-21 0 0,21 0 0,-22 1 16,22-1-16,-21 0 0,21 0 0,-21 0 16,21 0-16,-21-21 0,21 22 15,0-1-15,0 0 0,-21-21 16,21-21 31,0 0-47,0-1 0,0 1 15,0 0-15</inkml:trace>
  <inkml:trace contextRef="#ctx0" brushRef="#br0" timeOffset="103845.47">16298 8784 0,'0'0'16,"0"-21"-16,0 0 0,0 0 15,-21 21 17,0 21-32,21 0 0,0 0 15,0 0 1,21-21-16,0 22 0,0-22 0,1 0 16,-1 21-16,0 0 15,0-21-15</inkml:trace>
  <inkml:trace contextRef="#ctx0" brushRef="#br0" timeOffset="106037.75">16700 9038 0,'0'0'15,"0"21"1,0 1-16,0-1 0,0 0 16,-21-21-16,21 21 0,0 0 15,-21 0-15,21 1 0,0-1 16,-21-21-16,21 21 0,0 0 15,-21-21 17,21-21-1,0 0-31,0 0 0,0-1 16,0-20-16,0 21 0,21 0 0,0 0 15,-21-1-15,21 1 0,0 0 0,-21 0 16,22 21-16,-1 0 0,-21-21 0,21 21 15,0 0-15,0 0 0,-21 21 16,0 0-16,21 0 0,-21 0 16,22-21-16,-22 22 0,0-1 0,0 0 15,0 0-15,0 0 0,21 0 0,-21 1 16,21-1-16,0 0 16,0-21-16,0 21 0,1-21 15,-1 0-15,0 0 16,0-21-16,0 21 15,-21-21-15,21 0 0,1-1 16,-1-20-16,0 21 0,0 0 0,0 0 16,0-22-16,1 22 0,-1-21 0,0 21 15,21-22-15,-21 22 0,22 0 0,-22 0 16,0 0-16,21 21 16,-20 0-16,-1 0 0,0 0 0,0 0 0,0 21 15,0-21-15,-21 21 0,0 0 0,22 0 16,-22 0-16,0 1 15,0-1-15,0 0 0,0 0 16,0-42 31,0 0-47,0 0 16,0-1-16,0 1 0,0 0 15,0 0-15,-22 0 16,1 21-16,21-21 0,-21 21 15,0 0-15,0 0 0,0 0 16,-1 21-16,1-21 0,0 21 16,0 0-16,-21 0 0,20 0 0,1 22 15,0-22-15,0 0 0,0 21 0,0-20 16,-1-1-16,1 21 0,21-21 16,0 0-16,0 1 0,0-1 0,0 0 15,0 0-15,21-21 0,1 21 16,-1-21-16,21 0 0,-21 0 15,0 0-15,1 0 0,20 0 0,-21-21 16,21 0-16,-20 0 0,-1 0 16,21-1-16,-21 1 0,0-21 15,1 21-15,20-64 0,-21 22 16,0 20-16,0-20 0,1 20 0,-1-20 16,0-1-16,-21 22 0,21 0 0,0-22 15,-21 22-15,21 0 0,-21-22 16,0 43-16,0 0 0,0 0 15,0-1-15,0 44 16,0-1 0,0 0-16,-21 21 0,0 1 0,21-1 15,-21-21-15,0 43 0,0-22 0,21 0 16,-22 1-16,1 20 0,21-21 16,0 1-16,0-1 0,0 0 0,0 1 15,0-1-15,0-21 0,0 22 16,0-22-16,0 0 0,0 0 0,0 0 15,21-21-15,1 21 0,-1-21 0,0 0 16,0 0-16,0 0 0,0 0 16,22 0-16,-22 0 0,0 0 0,0 0 15,0-21-15,1 0 0,-1 21 0,0-21 16,-21 0-16,21 0 0,-21-22 0,21 22 16,-21 0-16,21 0 0,-21 0 0,0-1 15,0 1-15,0 0 16,-21 42-1,21 0 1,-21 1-16,21-1 0,0 0 0,0 0 16,0 0-16,0 0 0,0 1 0,0-1 15,0 0-15,0 0 0,0 0 0,0 0 16,21 1-16,0-22 0,1 0 16,-1 0-16,21 21 0,-21-21 15,0 0-15,22 0 0,-22 0 0,0 0 16,0-21-16,22 21 0,-22-22 0,0 1 15,0 0-15,0 0 0,0 0 16,1-43-16,-1 43 0,-21 0 16,0-21-16,0 20 0,0 1 0,0 0 15,0 0-15,0 42 32,0 0-32,-21 0 15,-1 1-15,22-1 0,0 0 0,-21 0 16,0 21-16,0-20 0,21-1 15,0 0-15,-21 0 0,21 0 16,-21-21-16,21 21 0,0-42 47,0 0-47,21 0 0,0 0 16,-21 0-16,21-1 15,0 1-15,0 0 0,1 0 0,-1-21 16,0 20-16,0 1 0,0 21 0,-21-21 15,21 21-15,1 0 16,-22 21-16,0 0 16,0 1-16,0-1 0,0 0 15,0 0-15,0 0 0,0 0 0,0 22 16,0-22-16,21 0 0,0 0 16,0 0-16,0 1 0,0-22 15,22 21-15,-22-21 0,0 21 0,0-21 16,0 0-16,22 0 0,-22 0 0,21 0 15,-21 0-15,1 0 0,20-21 16,-21 0-16,0 21 0,22-22 0,-22 1 16,0 0-16,0-21 0,0 21 0,0-22 15,1 22-15,-1-21 0,0-1 16,0 1-16,-21 21 0,0 0 0,0-22 0,0 22 16,0 0-16,-21 21 15,0 0-15,0 0 0,-22 0 0,22 0 16,0 21-16,-21-21 0,20 21 0,1 22 15,0-22-15,0 0 0,-21 0 0,42 22 16,-22-22-16,22 0 0,-21 21 16,21-21-16,0 1 0,0-1 0,0 0 15,21 0-15,1 0 16,-1-21-16,0 0 0,0 0 16,0 0-16,0 0 0,1 0 0,-1 0 15,0-21-15,0 0 0,0 0 0,0 21 16,1-21-16,-1-1 0,-21 1 0,21 0 15,-21 0-15,21 0 0,-21 0 16,0-1-16,0 44 31,0 20-31,-21-21 16,21 0-16,-21 22 0,0-1 16,21 0-16,-22 1 0,1-1 0,21 0 15,-21 1-15,0 20 0,21-21 16,-21 22-16,0-1 0,21 1 0,-22-1 15,1 1-15,0-1 0,0 1 0,0-1 16,0 1-16,-1-1 0,1 1 0,0-1 16,-21 64-16,21-63 0,-1-1 15,1-20-15,0 20 0,0-20 0,0-1 16,-43 21-16,43-41 0,0-1 16,-21 0-16,20-21 15,1 0-15,0 0 0,0 0 0,21-21 0,-21 0 16,0 21-16,21-22 0,0 1 15,-22-21-15,22 21 0,-21 0 16,21-1-16,0-20 0,0 21 0,0-21 16,0-1-16,0 1 0,0 0 0</inkml:trace>
  <inkml:trace contextRef="#ctx0" brushRef="#br0" timeOffset="106260.62">18246 8615 0,'0'0'15,"-22"0"-15,1-21 0,21 0 0,-21-1 16,21 1 0,21 21-1,-21 21 1,21 1-16,1-22 0,20 21 15,-21-21-15,0 0 0,0 21 0,22-21 16</inkml:trace>
  <inkml:trace contextRef="#ctx0" brushRef="#br0" timeOffset="106552.45">20278 8615 0,'-22'21'31,"22"0"-15,-21 0-16,0 1 0,0 20 0,21-21 15,-21 21-15,0-20 0,21 20 0,-22-21 16,22 21-16,0-20 0,0-1 15,0 0-15,-21 0 0,21 0 16,0 0-16,21-21 16,1 0-1,-1 0-15,0-21 0,0 21 0</inkml:trace>
  <inkml:trace contextRef="#ctx0" brushRef="#br0" timeOffset="106925.24">20870 8594 0,'0'0'0,"0"-21"16,-21 21 0,0 0-16,0 0 0,-22 0 15,22 0-15,-21 21 0,0-21 16,20 21-16,-20 0 0,21-21 0,0 21 16,0 0-16,21 1 0,0-1 15,0 0-15,21-21 16,0 0-16,0 21 0,0-21 15,0 21-15,1-21 0,-1 21 0,0-21 16,0 22-16,0-22 0,0 21 0,1 0 16,-1 0-16,-21 0 0,21 0 15,-21 1-15,0-1 0,0 0 16,-21 0-16,0 0 16,-1-21-16,1 0 0,0 21 0,-21-21 15,21 0-15,-22 0 0,22 0 16,-21 0-16,21 0 0,-1 0 0,1 0 15,0 0-15,0 0 0,0 0 0,0 0 16,21-21-16,0 0 16,0 0-16,0 0 15,0 0-15,-22-1 0</inkml:trace>
  <inkml:trace contextRef="#ctx0" brushRef="#br0" timeOffset="107106.14">20172 8361 0,'0'0'0,"-43"-21"16,22 21-1,0 0 1,0 0 0,0 0-1,0 0-15,-1 0 0,1 0 16</inkml:trace>
  <inkml:trace contextRef="#ctx0" brushRef="#br0" timeOffset="108251.48">1143 10859 0,'0'-22'15,"0"44"-15,0-65 0,0 22 0,0-21 0,0 21 16,0-1-16,0 65 47,0-22-47,0 21 0,0 22 0,0-22 15,0 22-15,0 20 0,0-20 16,0 20-16,0-20 0,-21-1 0,21 1 16,-21-1-16,21 1 0,0-22 15,0 1-15,0-22 0,0 21 0,-22-21 16,22 0-16,0-42 31,0 0-15,0 0-16,0-21 0,22 20 0,-22-20 15,21 0-15,-21-1 0,21 1 16,0-21-16,0-1 0,0 22 0,1-1 16,-1 1-16,0 0 0,0 21 0,0-1 15,0 22-15,1 0 0,-1 0 16,21 22-16,-21-1 0,-21 0 0,21 21 15,1 1-15,-22-1 0,21 0 16,-21 1-16,0-1 0,0 0 0,0 1 16,0-1-16,0-21 0,0 0 15,0 0-15,21 1 0,-21-1 16,0 0-16,0 0 0,21-21 0,0 0 31,0 0-31,1-21 0,-1 0 16,0 0-16,0-1 15,0-20-15</inkml:trace>
  <inkml:trace contextRef="#ctx0" brushRef="#br0" timeOffset="108996.57">2095 11261 0,'22'-21'0,"-44"42"0,65-42 0,-43-1 16,0 1-1,0 0-15,0 0 0,0 0 16,-21 0-16,-1-1 15,1 22-15,0 0 0,0 0 16,0 0-16,0 0 0,-1 0 0,1 22 16,0-1-16,0 0 0,0 21 15,0 1-15,-1-1 0,1 0 0,21 1 16,0-1-16,-21 0 0,21-21 16,0 22-16,0-1 0,0-21 0,0 0 15,0 1-15,21-22 0,0 0 0,1 0 16,-1 0-16,0 0 0,0 0 15,0 0-15,0-22 0,1 1 0,20 0 16,-21 0-16,0-21 0,0 20 16,1-20-16,-1 21 0,0-21 15,0-1-15,-21 22 0,0-21 0,0 21 16,0-1-16,21 1 0,-21 0 16,0 42-1,21 0-15,-21 1 16,0-1-16,0 0 0,0 21 0,0-21 15,0 22-15,22-22 0,-22 21 0,21-21 16,-21 1-16,21 20 0,0-42 16,0 21-16,0 0 0,1-21 0,-1 0 15,0 0-15,21 0 0,-21 0 0,22 0 16,-22-21-16,21 0 16,1 0-16,-22 0 0,21-1 0,-21 1 15,22-21-15,-22 0 0,0 20 0,0-20 16,0 0-16,-21-1 0,0 1 15,21 21-15,-21-21 0,0 20 0,0 1 16,0 0-16,0 0 0,0 42 31,0 0-31,0 22 0,0-22 0,-21 21 16,21 22-16,-21-1 0,21-21 0,-21 22 16,0-1-16,21 22 15,-21-21-15,-1-1 0,1 22 0,21-1 16,0 1-16,-21 0 0,21-22 0,-21 22 15,21 0-15,0-22 0,-21 22 16,21-22-16,0 1 0,0-1 0,0 1 16,0-22-16,0 22 0,0-22 0,0-21 15,0 0-15,0 0 0,0 1 16,0-44 0,0-20-16,0 21 0,0-21 15,0-1-15,0-20 0,0-1 16,0 22-16,0-43 0,21 22 0,-21-22 15</inkml:trace>
  <inkml:trace contextRef="#ctx0" brushRef="#br0" timeOffset="109273.42">2667 11536 0,'0'-42'0,"0"84"0,-21-127 0,21 43 16,0 0-16,0-1 0,0 1 0,0 0 16,0 20-16,21-20 0,0 21 15,0-21-15,22 20 0,-22 1 0,21 0 16,0 0-16,1 0 0,-1 21 15,0 0-15,1 0 0,-22 21 0,21 0 16,-21 0-16,-21 0 0,0 22 0,0-1 16,0 0-16,0-20 0,-21 20 15,0 0-15,0 1 0,-21-1 16,-1-21-16,22 21 0,-21-20 0,21-1 16,-22 0-16,22 0 0,0 0 15,0-21-15,42 0 16,0 0-1,0-21-15,0 21 0,1-21 16,20 0-16,-21 0 0,0-1 0</inkml:trace>
  <inkml:trace contextRef="#ctx0" brushRef="#br0" timeOffset="109549.26">3323 11134 0,'0'0'15,"0"0"1,0 21-16,-21 0 15,0 21-15,21 1 0,-21-1 0,-1 22 16,22-1-16,-21-21 0,0 43 0,0-21 16,21-1-16,-21 22 0,0-1 0,21 1 15,-22 0-15,1-1 0,21 22 16,-21-21-16,0 0 0,0-1 0,21 1 16,-21-22-16,-1 22 0,22 0 0,0-22 15,-21 1-15,21-22 0,-21 0 16,21 1-16,0-1 0,0-21 0,0 0 15,0-63 1,0 21 0,0-21-16,0-1 0,21-20 15,-21 20-15,21-20 0</inkml:trace>
  <inkml:trace contextRef="#ctx0" brushRef="#br0" timeOffset="109821.1">3069 11494 0,'0'0'0,"0"-64"0,0 22 0,0-1 0,0 1 16,0 0-16,21 21 0,-21-22 0,21 22 16,1 0-16,-1 0 0,21 0 15,-21 21-15,22 0 0,-1 0 0,0 0 16,1 0-16,-22 0 0,21 0 16,-21 21-16,0 21 0,1-21 15,-22 0-15,0 22 0,0-22 0,-22 21 16,1-21-16,0 1 0,-21 20 0,21-21 15,-22 0-15,1 0 0,21 1 16,-22-1-16,22 0 0,0-21 0,0 21 16,0-21-16,42 0 31,0-21-31,0 0 0,0 0 16</inkml:trace>
  <inkml:trace contextRef="#ctx0" brushRef="#br0" timeOffset="111609.74">3577 11303 0,'21'0'31,"0"-21"-31,1 21 16,-1-21-16,21 0 0,-21 21 0,0-22 15,22 1-15,-22 0 0,0 0 16,0 0-16,0-22 0,1 22 0,-22 0 15,0 0-15,0 0 0,0 0 16,0-1-16,-22 22 16,1 0-16,0 0 15,0 22-15,0-1 0,0-21 0,-1 42 16,1-21-16,0 22 0,21-22 0,0 21 16,0 0-16,-21 1 0,21-22 15,0 21-15,0-21 0,0 1 0,0-1 16,21 0-16,0 0 0,0 0 0,1-21 15,-1 0-15,0 0 0,21 0 16,-21 0-16,1-21 0,20 0 0,0 0 16,-21 0-16,22-1 0,-22 1 0,21-21 15,-21 21-15,1-22 0,-1 22 16,-21-21-16,0 21 0,0 0 16,0-1-16,0 1 0,0 42 31,0 1-31,0-1 15,0 21-15,0-21 0,-21 0 0,21 1 16,-22-1-16,22 0 0,-21 0 0,21 0 16,0 0-16,0 1 0,0-1 15,0-42 17,0-1-32,0 1 15,0 0-15,21 0 16,-21 0-16,0-22 0,22 22 0,-1 0 15,-21 0-15,21 21 0,0-21 0,-21 0 16,21 21-16,0 0 16,1 0-16,-22 21 15,0 0-15,0 0 0,21 0 0,-21 0 16,0 1-16,21-1 0,-21 0 0,0 0 16,0 0-16,0 0 15,21 1-15,-21-1 0,21-21 0,-21 21 16,21-21-16,1 0 0,-1 0 15,0 0-15,0 0 0,21 0 0,-20-21 16,-1 21-16,0-21 16,0-1-16,21 1 0,-20 0 0,-1 0 15,0-21-15,-21 20 0,0 1 0,21-21 16,-21 21-16,0 0 0,0-1 0,0 1 16,0 42 15,0 1-31,0-1 0,0 0 15,0 0-15,0 0 0,0 0 16,0 1-16,0 20 0,0-21 0,0 0 16,0 0-16,0 1 0,21-22 15,0 21-15,1-21 0,20 0 16,-21 0-16,0 0 16,22 0-16,-22-21 0,21-1 0,-21 22 15,0-21-15,1 0 0,-1 0 0,-21 0 16,0 0-16,21-1 0,-21-20 0,0 21 15,21 0-15,-21 0 0,0-1 16,-21 22 15,21 22-31,-21-1 0,21 0 0,0 0 16,0 0-16,-21 0 0,21 1 16,-22-1-16,22 0 0,0 0 0,0 0 15,-21 0-15,21-42 47,21 0-31,1 0-16,-22 0 0,0 0 0,21-22 15,0 22-15,-21 0 0,21 0 16,0 0-16,-21-1 0,0 1 0,21 21 16,1-21-16,-1 21 15,-21 21 1,0 0-16,0 1 0,0-1 15,0 0-15,0 0 0,0 0 0,0 0 16,0 1-16,0-1 0,0 0 0,21 0 16,-21 0-16,21-21 0,-21 21 15,21 1-15,0-22 0,1 0 16,-1 21-16,0-21 0,0 0 0,0 0 16,22 0-16,-22 0 0,21 0 0,0-21 15,-20 21-15,20-22 0,0 1 0,-21 21 16,22-21-16,-22 0 0,0 0 0,0 0 15,0-1-15,1 1 0,-22 0 16,0-21-16,0 21 0,0-1 0,0 1 16,0 0-16,0 0 0,0 0 15,-22 21-15,1 0 16,0 0 0,0 0-16,0 21 0,0-21 0,21 21 15,-22 0-15,1 0 0,21 1 0,0-1 16,0 0-16,0 0 0,0 0 15,0 0-15,21 1 16,1-22 0,-1 0-16,0 0 0,0 0 15,-21-22-15,21 22 0,-21-21 16,0 0-16,0 0 16,21 21-16,-21-21 15,-21 42 16,21 0-31,-21 0 0,21 0 16,-21 1-16,21 20 0,-21 0 0,0-21 16,21 22-16,-22 20 0,22-20 0,-21-1 15,21 0-15,0 22 0,0-1 0,0-20 16,0 20-16,0 1 0,0-1 16,0 1-16,-21-22 0,21 21 0,-21 1 15,21-1-15,-21 1 0,21-1 16,0-20-16,-21 20 0,-1-20 0,1 20 0,0-21 15,0 1-15,0-1 0,0 0 16,-22 43-16,22-64 0,0 0 16,0 1-16,0-1 0,-1-21 15,1 0-15,0 0 0,0 0 16,21-21-16,-21-1 0,21 1 16,0 0-16,0 0 0,0-21 0,0 20 15,0-20-15,0 0 0,21-1 0,0 1 16,-21-21-16</inkml:trace>
  <inkml:trace contextRef="#ctx0" brushRef="#br0" timeOffset="111828.62">5186 10859 0,'0'0'0,"-21"0"16,-1-22-16,1 22 15,0 0-15,21 22 63,21-22-63,0 0 0,1 0 0,-1 21 16,0-21-16</inkml:trace>
  <inkml:trace contextRef="#ctx0" brushRef="#br0" timeOffset="112610.17">7070 10986 0,'0'0'15,"0"-22"-15,0-41 16,0 42-16,-22 0 0,1-1 16,0 1-16,0 0 0,0 21 0,0 0 15,-1 0-15,1 0 0,-21 0 0,21 0 16,0 21-16,-1 0 0,1 22 0,0-22 16,0 0-16,21 21 0,0-20 15,0-1-15,0 21 0,0-21 0,0 0 16,0 22-16,0-22 0,21 0 15,-21 0-15,21-21 0,0 0 0,1 0 16,-1 0-16,0 0 0,0 0 16,0-21-16,0 0 0,1 0 0,-1 21 15,-21-21-15,21-1 0,0-20 16,-21 21-16,0 0 0,0 0 0,21-22 16,-21 22-16,0 0 0,21 0 0,-21 0 15,0 42 16,0 0-31,0 21 0,-21-21 16,21 1-16,0 20 0,-21-21 0,21 21 16,0 1-16,0-22 0,0 21 15,0-21-15,21 1 0,0-1 0,-21 0 16,22 0-16,-1 0 0,0 0 0,0-21 16,0 0-16,0 0 0,1 0 0,-1 0 15,0 0-15,0-21 16,0 0-16,0 0 0,1 0 0,-1-22 15,-21 22-15,21-21 0,0 21 0,-21-22 16,21 1-16,0-21 0,-21 20 0,22-20 16,-1 20-16,-21-20 0,21-1 15,0 22-15,-21-21 0,0 20 0,0 22 16,0-21-16,0 21 0,0 42 16,-21 0-1,0 21-15,21 1 0,0-1 16,-21 0-16,-1 1 0,22 20 0,-21-21 15,0 1-15,21-1 0,0 22 0,0-22 16,0 0-16,0 1 0,0-22 16,0 21-16,0-21 0,0 22 0,0-22 15,0 0-15,0 0 16,21-21-16,0 0 0,1 0 16,-1 0-16,0-21 0,-21 0 15,21 0-15,-21-1 0,21 1 0,-21 0 16,0 0-16</inkml:trace>
  <inkml:trace contextRef="#ctx0" brushRef="#br0" timeOffset="112784.07">7197 10816 0,'21'0'32,"0"0"-32,0 0 15,0 0-15,0 0 0,1 0 0,20 0 16,-21 0-16,21 0 0,1 0 0,-22 0 15,21 0-15,-21 0 0,1 0 0,-1 0 16,0 0-16,0 0 0,-21-21 0,21 21 16</inkml:trace>
  <inkml:trace contextRef="#ctx0" brushRef="#br0" timeOffset="114577.94">8996 11134 0,'-21'0'47,"21"-21"-47,0-1 0,0 1 16,0 0-16,0 0 15,0-21-15,0 20 0,0-20 0,0 21 0,0-21 16,21-22-16,-21 22 0,21-1 16,0-20-16,0-1 0,22 1 0,-22-1 15,0 22-15,0 0 0,21-1 16,-20 1-16,20 21 0,-21 0 0,21 21 15,-20 0-15,-1 0 0,0 0 0,0 21 16,0 0-16,-21 0 0,0 0 16,0 1-16,21-1 0,-21 21 0,0-21 15,0 0-15,0 1 0,0-1 16,0 0-16,0-42 47,0 0-47,0-1 0,0 1 15,0 0-15,0 0 0,0 0 16,0 0-16,0-1 0,0 1 0,0 0 16,-21 21-16,0-21 0,21 0 15,-21 21-15,0 0 0,0 21 16,-1 0-16,1 0 0,0 22 16,0-22-16,0 21 0,0 22 0,-1-22 15,1 21-15,0-20 0,21 20 16,-21-20-16,0 20 0,0-21 0,21 1 15,0-1-15,0 0 0,0 1 16,0-1-16,0-21 0,0 22 0,0-22 16,0 0-16,21 0 0,0-21 0,0 0 15,21 0-15,-20 0 0,20 0 16,-21 0-16,21-21 0,1 0 0,-1 0 16,-21-1-16,22 1 0,-1 0 0,0 0 15,1 0-15,-22-22 0,21 22 16,-21 0-16,0-21 0,1 21 0,-1-22 15,-21 22-15,21 0 0,-21 0 0,0 0 16,0-1-16,-21 22 16,0 22-16,21-1 0,-22 0 15,22 0-15,-21 0 0,21 0 16,-21 1-16,0 20 0,21-21 16,0 0-16,0 22 0,0-22 0,0 0 15,0 0-15,0 0 0,0 0 0,21 1 16,0-22-16,-21 21 0,43-21 0,-22 0 15,0 0-15,0 0 0,21 0 0,-20 0 16,20 0-16,-21-21 0,0-1 16,22 22-16,-22-21 0,21 0 0,-21 0 15,0 0-15,1-22 0,-22 22 0,0 0 16,0-21-16,0 21 0,0-22 0,0 22 16,0-21-16,0 21 0,-22-22 15,1 22-15,0 0 0,0 21 0,0 0 16,-22 0-16,22 0 0,-21 0 15,21 0-15,-22 21 0,22 0 0,-21 22 16,21-22-16,0 0 0,-22 21 0,43-21 16,-21 22-16,21-22 0,0 0 15,0 0-15,0 22 0,0-22 0,21 0 16,0-21-16,1 21 0,-1 0 0,0-21 16,21 0-16,-21 0 0,22 0 0,-1 0 15,-21 0-15,22 0 0,-1-21 0,0 21 16,-21-21-16,22 0 0,-1 0 15,-21-1-15,22 1 0,-22 0 16,0 0-16,0 0 0,21 0 0,-42-1 16,22 1-16,-22 0 0,21 0 0,-21 0 15,0 42 17,0 0-32,0 0 0,0 0 15,-21 1-15,21-1 0,0 0 0,0 0 16,0 0-16,0 0 0,0 1 0,0-1 15,-22-21-15,22 21 16,-21-21 0,21-21-1,0 0 1,0-1-16,0 1 16,21 0-16,1 0 0,-22-21 0,21 20 15,-21 1-15,21 0 0,0 0 0,-21 0 16,21 0-16,0-1 0,1 22 15,-1 0-15,0 22 16,0-1-16,-21 0 0,21 0 16,-21 0-16,21 22 0,-21-22 0,0 0 15,0 0-15,0 0 0,0 22 0,0-22 16,0 0-16,0 0 16,0 0-16,22-21 31,-22-21-16,21 0-15,-21 0 0,21 0 0,-21-1 16,21 1-16,0 0 0,0 0 16,1-21-16,-1 20 0,0-20 0,0 21 15,0 0-15,0-22 0,1 43 0,-1-21 16,0 21-16,0 0 0,0 0 0,-21 21 16,0 1-16,0-1 15,0 0-15,0 0 0,0 0 0,0 0 16,0 1-16,0-1 15,0 0-15,0 0 0,0 0 0,21 0 16,-21 1-16,22-22 0,-22 21 16,21-21-16,0 0 15,0 0-15,0 0 0,0 0 16,1 0-16,-1 0 0,0 0 0,0 0 16,0-21-16</inkml:trace>
  <inkml:trace contextRef="#ctx0" brushRef="#br0" timeOffset="114905.76">11430 10668 0,'0'0'0,"0"-21"0,0 0 0,0 0 16,0 42 15,0 0-31,-21 0 0,21 0 16,0 22-16,0-22 0,0 21 0,-21 0 15,21 1-15,0-1 0,-22 0 0,22 1 16,0 20-16,0-20 0,0 20 0,0-21 15,-21 22-15,21-1 0,-21-20 0,21 20 16,0 1-16,0-22 0,-21 22 0,21-22 16,-21 0-16,0 22 0,21-22 15,0 0-15,-22 1 0,22-1 0,-21 0 16,0 1-16,21-1 0,0 0 0,-21-20 16,21-1-16,-21 0 0,21 0 0,0-42 31,0 0-16,0 0-15,0-22 0,21 22 0,-21-21 16,21-1-16,-21 1 0,0 0 0,21-22 16,-21 1-16</inkml:trace>
  <inkml:trace contextRef="#ctx0" brushRef="#br0" timeOffset="115161.61">11261 11176 0,'0'0'16,"0"-63"-16,0-1 0,21 1 0,-21-1 0,21 22 15,-21-1-15,0 1 0,21 0 0,-21 21 16,21-1-16,0 1 0,-21 0 0,22 0 15,-1 21-15,0 0 16,0 0-16,0 0 0,0 21 16,-21 0-16,22 0 0,-22 1 15,0-1-15,0 0 0,0 0 0,0 0 16,0 0-16,-22 1 0,1-22 0,0 21 16,0 0-16,0-21 0,0 21 0,-1-21 15,1 0-15,0 21 0,0-21 16,42 0 15,0 0-31,0 0 0,1 0 16,-1 0-16,0-21 0</inkml:trace>
  <inkml:trace contextRef="#ctx0" brushRef="#br0" timeOffset="115953.04">11684 10922 0,'21'0'47,"-21"-21"-47,0 0 0,21 21 16,0-21-16,1-1 0,-22 1 0,21 0 15,0 0-15,0 0 0,0-22 16,-21 1-16,21 0 0,1-1 0,-1 1 16,0-21-16,-21-1 0,0 22 15,21-1-15,-21 1 0,0 0 0,21-1 16,-21 22-16,0 0 0,0 0 0,-21 42 31,0 0-31,0 0 16,21 1-16,0 20 0,-21 0 0,21 1 15,-22-1-15,22 0 0,-21 1 0,21-1 16,0 21-16,0-20 0,0-1 0,0 0 16,0-20-16,0 20 0,0 0 15,0-21-15,0 1 0,0-1 0,0 0 16,0 0-16,21 0 0,1-21 0,-1 0 15,0 0-15,0 0 0,0 0 0,0 0 16,1 0-16,-1 0 0,0 0 16,0-21-16,0 0 0,0 0 0,1 0 15,-1-1-15,0 1 0,0 0 0,0-21 16,0 21-16,1-1 0,-1-20 16,-21 21-16,0 0 0,0 0 15,0 42 1,0 0-16,0 0 15,0 0-15,0 0 0,0 1 0,0-1 16,0 0-16,0 0 0,0 0 0,0 0 16,0 1-16,0-1 0,0 0 15,0 0-15,21-21 0,0 21 0,0-21 16,0 0-16,1 0 0,20 0 16,-21 0-16,0 0 0,22 0 0,-22 0 15,21 0-15,0-21 0,-20 0 0,20 21 16,-21-21-16,0 0 0,0-1 0,1-20 15,-1 21-15,-21 0 0,0-22 0,0 22 16,0 0-16,0 0 0,0 0 0,0 0 16,-21 21-1,-1 0-15,1 0 0,0 0 0,0 21 16,0 0-16,21 0 0,0 0 0,-21 0 16,21 1-16,0-1 0,0 21 15,0-21-15,0 0 0,0 1 16,21-1-16,-21 0 0,21-21 0,0 21 0,0-21 15,0 0-15,1 0 0,-1 0 16,0 0-16,0 0 0,0 0 16,0 0-16,1 0 0,-1-21 0,0 0 15,0 21-15,-21-21 0,0-1 16,0 1-16,0 0 0,0 0 0,0 0 16,0 0-16</inkml:trace>
  <inkml:trace contextRef="#ctx0" brushRef="#br0" timeOffset="116136.93">12425 10372 0,'0'0'0,"-21"0"15,-1 0-15,1 0 32,42-21 14</inkml:trace>
  <inkml:trace contextRef="#ctx0" brushRef="#br0" timeOffset="117865.5">13928 10837 0,'0'22'0,"21"-22"31,0 0-31,0-22 0,0 1 16,0 21-16,1-21 0,-22 0 16,21 21-16,0-21 0,0 0 0,0-1 15,0-20-15,1 21 0,-1 0 0,0-22 16,-21 1-16,21 21 0,0-21 0,-21-1 16,0 1-16,21 0 0,-21-1 15,22-20-15,-1 20 0,-21 22 0,0-21 16,0 0-16,0-1 0,0 22 0,21-21 15,-21 21-15,-21 21 16,0 0-16,21 21 16,-22 21-16,1-21 0,0 22 15,21-1-15,-21 0 0,0 1 0,0 20 16,-1-21-16,22 22 0,-21-22 16,21 22-16,-21-22 0,21 22 0,0-22 15,0 0-15,0-21 0,0 22 0,0-22 16,0 21-16,21-21 0,0 1 0,1-22 15,-1 21-15,0-21 0,0 0 0,0 0 16,0 0-16,22 0 0,-22 0 16,0 0-16,21-21 0,-20-1 0,-1 22 15,0-21-15,0 0 0,21-21 0,-20 21 16,-22-1-16,21-20 0,0 21 16,-21 0-16,21-22 0,-21 22 0,0 0 15,0 0-15,0 0 0,0 42 31,0 0-31,0 0 16,0 0-16,-21 1 0,21-1 0,0 0 16,0 0-16,0 0 0,0 0 0,0 1 15,0-1-15,0 0 0,0 0 0,21 0 16,0-21-16,0 0 0,1 0 16,-1 0-16,21 0 0,-21 0 0,0 0 15,22 0-15,-22 0 0,0 0 0,0-21 16,22 0-16,-22 0 0,0 21 15,0-21-15,0-1 0,-21-20 16,21 21-16,-21 0 0,22-22 0,-22 22 16,0 0-16,0-21 0,0 21 0,0-1 15,0 44 1,0-1-16,-22 21 16,22-21-16,-21 0 15,21 1-15,-21 20 0,21-21 0,0 0 16,-21 0-16,21 1 0,0-1 0,-21 0 15,21 0-15,0 0 0,0 0 0,0 1 16,21-44 31,0 1-47,-21 0 0,21 0 16,-21 0-16,21 0 0,1-1 15,-22-20-15,21 21 0,0 0 0,0-22 16,0 22-16,0 0 0,-21 0 0,22 0 15,-1 21-15,0 0 0,-21 21 16,0 0 0,21 0-16,-21 0 0,0 1 0,0-1 15,0 0-15,0 0 0,0 21 16,21-20-16,-21-1 0,0 0 16,0 0-16,0 0 15,21-21-15,1 21 16,-1-42-1,-21 0 1,21 21-16,-21-21 0,21 0 0,0 0 16,-21-1-16,21-20 0,1 21 15,-1 0-15,0-22 0,0 22 0,0-21 16,0 21-16,-21 0 0,22-1 0,-1 1 16,-21 0-16,21 21 0,-21 21 15,0 0 1,0 1-16,0-1 0,0 0 15,0 21-15,0-21 0,0 1 16,0-1-16,0 0 0,0 0 16,0 0-16,0 0 0,0 1 0,0-1 15,21 0-15,-21 0 0,21-21 0,0 21 16,1 0-16,-1-21 0,0 0 0,0 22 16,0-22-16,22 0 0,-22 0 0,21 0 15,-21 0-15,0 0 0,22 0 0,-22-22 16,21 1-16,-21 21 0,1-21 0,-1 0 15,0 0-15,-21 0 0,0-1 0,21-20 16,-21 21-16,0-21 0,21 20 16,-21-20-16,0 21 0,0 0 0,0 0 15,0-1-15,0 1 0,-21 21 16,0 0-16,0 0 0,0 0 16,21 21-16,0 1 0,-22-1 0,22 0 15,-21 0-15,21 0 0,0 22 0,0-22 16,0 0-16,0 0 0,0 21 0,0-20 15,0-1-15,21 0 0,1 0 16,-1-21-16,0 21 0,0-21 16,0 0-16,22 0 0,-22 0 15,0 0-15,21 0 0,-21 0 0,1 0 0,20-21 16,-21 0-16,0 21 0,0-21 0,1 0 16,-1-1-16,-21 1 0,0 0 15,21 0-15,-21 0 0,0 0 0,0-22 16,0 22-16,0 0 0,-21 0 0</inkml:trace>
  <inkml:trace contextRef="#ctx0" brushRef="#br0" timeOffset="118088.37">15663 10118 0,'0'0'16,"-21"0"-16,0 0 0,0 0 15,0 0 1,-1 0 47,1 0-63,0 0 15</inkml:trace>
  <inkml:trace contextRef="#ctx0" brushRef="#br0" timeOffset="118325.23">14118 10478 0,'0'0'0,"-21"0"16,0 21-16,0-21 15,42 0 1,0 0-16,0 0 15,0 0-15,22-21 0,-1 21 0,0 0 16,-21 0-16,22-22 0,-1 1 16,0 21-16,1 0 0,-1-21 0,0 21 15,1 0-15,-22 0 0,21-21 0,-21 21 16,22 0-16,-22-21 0,0 21 0,21 0 16</inkml:trace>
  <inkml:trace contextRef="#ctx0" brushRef="#br0" timeOffset="119742.93">17674 10837 0,'21'0'47,"-21"-21"15,21 21 329,-21-21-391,22 21 0,-22-21 16,0 0-16,0 0 15,21 21-15,-21-22 0,21 1 16,-21 0-16,0 0 0,0 0 0,0 0 15,0-1-15,21 1 0,-21 0 16,21 0-16,-21 0 0,0 0 0,0-1 16,0 44 15,0-1-31,0 0 0,0 21 16,0-21-16,0 1 0,-21 20 15,21-21-15,0 21 0,0-20 16,0-1-16,0 21 0,0-21 0,0 0 15,0 1-15,0-1 0,0 0 16,21-21 0,0 0-16,1 0 0,-1 0 0,0 0 15,0-21-15,0 21 0,0-21 0,22-1 16,-22 1-16,21 0 0,-21 0 0,1-21 16,20 20-16,-21-20 0,0 0 15,22-1-15,-22 1 0,0 0 0,0-22 16,0 22-16,0-22 0,1 22 15,-1-21-15,0 20 0,-21-20 0,0 20 16,0 1-16,0 0 0,21 21 0,-21-22 16,0 22-16,0 0 0,0 42 15,-21-21 1,0 42-16,21-20 0,0 20 0,-21 0 16,-1 1-16,1-1 0,21 21 0,-21-20 15,0 20-15,21-20 0,-21 20 0,21 1 16,-21-22-16,21 21 0,-22-20 0,22-1 15,0 0-15,0 1 0,0-22 0,0 21 16,0-21-16,0 1 0,22-22 16,-1 21-16,0 0 0,0-21 15,0 0-15,22 0 0,-22 0 0,0 0 16,0-21-16,0 21 0,0-21 0,1-1 16,-1 1-16,-21 0 0,21 21 15,-21-42-15,0 21 0,0-1 0,0 1 16,0 0-16,0-21 0,0 21 0</inkml:trace>
  <inkml:trace contextRef="#ctx0" brushRef="#br0" timeOffset="119934.83">18267 10435 0,'0'-21'16,"21"21"-1,0 0-15,0 0 0,0 0 16,1-21-16,-1 21 0,0 0 0,21 0 15,-21-21-15,1 21 0,20 0 0,-21-21 16,21 21-16,-20 0 0,-1-22 16,0 22-16,-21-21 0,0 0 15,0 0 1</inkml:trace>
  <inkml:trace contextRef="#ctx0" brushRef="#br0" timeOffset="120124.72">17970 10245 0,'-42'0'0,"84"0"0,-105 0 16,42 0-16,0 0 15,42 0 32,0 0-31,0 0-16,0 0 15,0 0-15</inkml:trace>
  <inkml:trace contextRef="#ctx0" brushRef="#br0" timeOffset="120488.81">19812 10266 0,'0'-42'16,"21"20"-16,-21 44 47,0-1-32,-21 0-15,21 0 0,-21 21 0,21-20 16,-21 20-16,-1-21 0,22 21 0,-21-20 16,0-1-16,21 21 0,-21-21 0,21 0 15,-21 1-15,21-1 0,0 0 0,-21 0 16,42-21 15,0-21-31,0 0 0,0 0 16,0-1-16,1 1 0</inkml:trace>
  <inkml:trace contextRef="#ctx0" brushRef="#br0" timeOffset="120844.64">20193 10181 0,'0'0'16,"0"-21"-16,-21 21 16,0 0-1,-22 0-15,22 0 0,0 21 0,-21 0 16,20-21-16,1 22 0,0-1 0,0 0 15,0 0-15,0 0 0,21 0 0,0 1 16,0-1-16,0 0 16,21-21-16,0 0 0,0 21 15,0-21-15,0 0 0,1 0 16,-1 21-16,21-21 0,-21 0 16,0 21-16,1-21 0,-22 22 15,21-1-15,-21 0 0,0 0 16,0 0-16,-21 0 15,-1-21-15,1 22 0,0-22 0,0 21 16,0-21-16,0 0 0,-1 21 0,1-21 16,0 0-16,0 0 15,0 0-15,0 0 16,-1-21 0,1 0-16,21-1 15,0 1-15</inkml:trace>
  <inkml:trace contextRef="#ctx0" brushRef="#br0" timeOffset="121040.04">19854 10054 0,'0'0'0,"-21"0"0,0 0 15,0 0 48</inkml:trace>
  <inkml:trace contextRef="#ctx0" brushRef="#br0" timeOffset="123188.78">22140 9948 0,'0'0'0,"0"-21"0,0-21 15,0 21-15,0 0 0,-21-1 0,0-20 16,21 21-16,-21 0 0,0 0 0,-1-1 16,1 1-16,0 21 0,0 0 15,0 0-15,0 0 0,-1 0 0,1 0 16,0 21-16,0 22 0,-21-1 0,20 0 15,1 1-15,0 20 0,-21-20 0,21 20 16,-1-21-16,1 22 0,0-1 16,0-20-16,21 20 0,0-20 15,0 20-15,0-21 0,0 1 0,0-22 16,21 21-16,0-21 0,0 1 0,22-1 16,-1 0-16,-21-21 0,22 0 0,-1 0 15,0 0-15,1 0 0,-1 0 0,0 0 16,1 0-16,-1-21 0,21 0 15,-20 21-15,-1-22 0,0-20 0,1 21 16,-1 0-16,-21 0 0,22-22 0,-43 22 16,0-21-16,0 21 0,0-22 0,0 22 15,0 0-15,0 0 0,-22 0 0,1 21 16,0 0-16,0 0 0,-21 0 16,20 0-16,1 0 0,-21 0 15,21 21-15,0 0 0,-1 0 0,1 0 16,0 22-16,0-22 0,21 21 0,0-21 15,-21 0-15,21 22 0,0-22 0,0 0 16,0 0-16,0 0 0,21-21 16,0 0-1,0 0-15,22 0 0,-22-21 16,0 21-16,0-21 0,0 0 16,0 0-16,1 0 0,-1-1 0,0 1 15,-21 0-15,0 0 0,0-21 0,0 20 16,0 1-16,0 0 0,21 0 15,-21 0-15,0 0 0,0 42 16,0 0 0,0 0-16,0 0 0,0 22 0,0-22 15,0 0-15,0 21 0,0-21 0,21 1 16,-21 20-16,0-21 0,21 0 0,1-21 16,-1 21-16,-21 1 0,21-22 15,0 0-15,0 0 0,0 0 0,22 0 16,-22 0-16,21-22 0,-21 1 0,22 21 15,-22-21-15,21 0 0,-21-21 16,22 20-16,-22 1 0,0-21 0,0 0 0,0 20 16,-21-20-16,22 0 15,-22-1-15,21 1 0,-21-21 0,21 20 16,-21-20-16,0 20 0,0-20 0,0 21 16,0-1-16,0 1 0,0 0 0,0 20 15,0 1-15,0 42 16,-21 1-16,21-1 0,-21 21 15,-1 0-15,22 1 0,-21 20 0,0-20 16,21 20-16,0 1 0,0-22 0,-21 21 16,21-20-16,0-1 0,0 22 0,0-22 15,0-21-15,21 21 16,-21 1-16,21-22 0,0 0 0,1 0 16,-1-21-16,0 0 0,0 21 0,21-21 15,-20 0-15,-1 0 0,0 0 0,0-21 16,0 0-16,0 0 0,1 0 0,20 0 15,-21-1-15,0-20 0,0 0 0,1 21 16,-22-22-16,21 1 0,0 0 16,0-1-16,0-20 0,-21 20 0,21-20 15,1 21-15,-22-22 0,21 22 0,-21-1 16,0 1-16,0 0 0,0 21 0,0-1 16,0 1-16,0 0 0,0 42 15,-21 0 1,21 22-16,-22-22 0,1 21 0,0 22 15,0-22-15,0 22 0,21-22 0,-21 21 16,-1-20-16,22 20 0,0-20 0,0-1 16,0 0-16,0 1 0,0-1 0,0-21 15,0 21-15,22-20 0,20-1 16,-21 0-16,21-21 0,-20 21 0,20-21 16,0 0-16,1 0 0,-1 0 0,0 0 15,1 0-15,-1 0 0,0-21 0,1 0 16,-1 0-16,0-1 0,-21 1 15,22 0-15,-22 0 0,-21-21 0,21 20 16,-21 1-16,0-21 0,0 21 16,0 0-16,0-1 0,0 1 0,0 0 15,-21 21-15,0 0 0,0 0 16,-1 0-16,1 0 0,0 21 16,0 0-16,0 1 0,21-1 0,0 0 15,0 21-15,0-21 0,0 1 16,0-1-16,0 0 0,0 0 0,0 0 15,21 0-15,0 1 0,-21-1 0,21-21 16,0 21-16,1-21 0,-1 0 0,0 0 16,0 0-16,0 0 0,22 0 0,-22 0 15,21 0-15,-21 0 16,22-21-16,-1 0 0,0 21 0,1-22 16,-22 1-16,21 0 0,0 0 0,1 0 15,-22-22-15,42 1 0,-41 0 16,-1 21-16,0-1 0,-21 1 0,0-21 15,0 21-15,0 0 0,0-1 16,0 1-16,-21 21 0,0 0 16,-1 0-16,1 0 0,0 0 0,0 0 15,0 0-15,-22 21 0,22 1 0,0-22 16,0 21-16,0 0 0,0 21 0,-1-21 16,22 1-16,0-1 0,-21 0 0,21 21 15,0-21-15,0 1 0,0-1 16,0 0-16,0 0 0,21 0 15,1-21-15,-1 0 16,0 0-16,0 0 0,0 0 16,0 0-16,1-21 0,-1 0 15,0 0-15,-21 0 0,21-22 0,0 22 16,0-21-16,-21 21 0,22-22 16,-22 1-16,21-22 0,0 22 15,-21 0-15,21-22 0,0 1 0,-21 20 16,0-20-16,21-1 0,1 22 0,-22 0 0,0-1 15,0 22-15,0 0 0,0 0 16,0 42 0,-22 21-16,22 1 15,0-1-15,-21 0 0,0 1 0,21 20 16,0-20-16,0 20 0,0-21 0,0 1 16,0 20-16,0-20 0,0-1 0,0 0 15,0-21-15,0 22 0,0-1 16,0-21-16,21 0 0,0 22 0,1-22 15,-1 0-15,0-21 0,0 21 0,0 0 16,0-21-16,1 0 0,-1 0 0,0 0 16,21 0-16,-21 0 0,22 0 0,-22 0 15,21-21-15,1 0 0,-22 21 0,21-21 16</inkml:trace>
  <inkml:trace contextRef="#ctx0" brushRef="#br0" timeOffset="124000.86">25781 10012 0,'0'0'0,"0"-21"0,0 0 16,0-1-16,0 1 0,0 0 15,0 0 1,0 0-16,-21 21 0,21-21 16,-21 21-16,-1 0 0,1 0 0,0 21 15,0 0-15,0 0 16,0 0-16,-1 0 0,1 1 0,0 20 15,0-21-15,0 21 0,0-20 16,21 20-16,0-21 0,0 0 0,-22 22 16,22-22-16,0 0 0,0 0 0,0 0 15,0 0-15,22-21 16,-1 0-16,0 0 0,0 0 16,0 0-16,0-21 0,1 21 15,-22-21-15,21 0 0,0 0 16,0 0-16,0-1 0,-21-20 0,21 21 15,1-21-15,-1 20 0,0 1 16,-21 0-16,0-21 0,21 42 0,-21-21 16,-21 42 15,21 0-31,0 0 0,-21 0 16,0 0-16,21 1 0,0-1 0,0 0 15,0 0-15,-22 0 0,22 0 0,0 1 16,0-1-16,0 0 0,0 0 0,0 0 15,0 0-15,0 1 16,22-22-16,-1 0 0,0 0 16,0 0-16,0 0 0,0 0 0,1 0 15,20 0-15,-21-22 0,0 22 16,22-21-16,-22 0 0,21 0 0,0 0 16,-20 0-16,20-22 0,-21 22 15,0 0-15,22 0 0,-22-22 0,-21 22 16,21 0-16,-21 0 0,21 0 15,-42 21 1,0 0-16,0 0 16,21 21-16,0 0 15,-22 0-15,22 0 0,0 1 0,0-1 16,0 0-16,-21-21 0,21 21 0,0 0 16,0 0-16,0 1 0,0-1 0,0 0 15,0 0-15,0 0 0,0 0 16,-21 1-16,21-1 0,0 0 15,-21-21-15,21 21 16,-21-21-16,0 0 0,-1 0 16,1 0-1,0 0 1,0 0 0,0 0-1,0-21 1,-1 21-16,1 0 15,21-21-15</inkml:trace>
  <inkml:trace contextRef="#ctx0" brushRef="#br0" timeOffset="124172.76">25908 10478 0,'0'0'0,"-21"0"0,0 0 16,-1 0-1,1 0 1,0 0 0,21-22-1,-21 22-15</inkml:trace>
  <inkml:trace contextRef="#ctx0" brushRef="#br0" timeOffset="125405.17">8318 12319 0,'0'0'15,"0"21"-15,0 0 16,22-42 0,-1 21-1,21-21-15,-21 0 0,22 0 0,-1 0 16,0-1-16,1 1 0,-1 0 15,0-21-15,-21 21 0,22-1 16,-22 1-16,0 0 0,-21 0 0,0 0 16,0 0-16,0-1 0,0 1 0,-21 21 15,0-21-15,0 21 0,-1 0 16,1 0-16,-21 0 0,21 21 0,-22 0 16,1 1-16,21-1 0,-21 0 0,20 21 15,1-21-15,0 22 0,0-1 16,0 0-16,0 1 0,21-1 0,0-21 15,0 22-15,0-22 0,0 21 0,0-21 16,0 0-16,21 1 0,0-1 0,0-21 16,0 21-16,0-21 0,1 0 15,20 0-15,-21 0 0,21 0 0,-20 0 16,20 0-16,-21 0 0,21-21 16,-20 21-16,-1 0 0,0-21 0,0 21 15,-21-22-15,-21 22 16,-21 0-16,20 0 15,-20 0-15,0 0 0,-1 0 0,1 22 16,0-1-16,-1 0 0,1 0 16,21 0-16,-21 22 0,20-22 0,-20 21 15,21-21-15,0 22 0,21-1 0,0-21 16,0 21-16,0 1 0,0-22 0,0 21 16,0-21-16,0 22 0,0-22 0,21 0 15,0 0-15,0 0 16,0-21-16,1 0 0,-1 0 15,0 0-15,0 0 0,21 0 0,-20 0 16,20-21-16,0 0 0,1 0 0,-1 0 16,21 0-16</inkml:trace>
  <inkml:trace contextRef="#ctx0" brushRef="#br0" timeOffset="127017.23">9313 12552 0,'0'0'0,"0"-21"0,0 0 16,0-1-16,0 1 0,-21 21 15,0 0-15,0 0 0,0 0 16,-22 0-16,22 0 0,0 21 16,0-21-16,0 22 0,-22-1 0,43 21 15,-21-21-15,0 0 0,21 22 0,-21-1 16,21-21-16,0 22 0,0-1 0,0-21 16,0 21-16,0-20 0,0 20 15,0-21-15,0 0 0,0 0 16,21-21-16,0 0 0,0 0 0,0 0 15,1 0-15,-1-21 0,0 0 16,0 0-16,0 21 0,-21-21 16,21-22-16,1 22 0,-22 0 0,21-21 15,-21 21-15,0-1 0,0-20 0,0 21 16,0-21-16,0 20 0,0 1 16,0 0-16,0 0 0,0 42 46,0 0-46,0 0 0,0 22 16,0-22-16,0 0 0,0 0 0,0 0 16,0 1-16,21 20 0,-21-21 15,0 0-15,21 0 0,-21 1 0,0-1 16,21-21-16,0 21 0,1-21 16,-1 0-16,0 0 0,0 0 15,0 0-15,0 0 0,1-21 0,20 0 16,-21-1-16,21 1 0,-20 0 15,20 0-15,0-21 0,-21 20 0,22-20 16,-22 21-16,0-21 0,0 20 0,0 1 16,-21 0-16,0-21 0,0 21 15,0-1-15,-21 22 0,0 0 16,0 0-16,0 0 0,0 0 0,-1 0 16,1 22-16,0-1 0,0-21 0,21 21 15,0 0-15,0 0 0,0 0 0,0 1 16,0-1-16,0 0 0,21 0 15,0 0-15,0 0 0,1 1 16,-1-1-16,-21 0 0,21 0 16,-21 0-16,21-21 0,-21 21 0,21 1 15,-21-1-15,0 0 0,21-21 16,1 0 0,-1 0-16,0 0 0,0 0 15,0 0-15,22-21 0,-22 21 0,0-21 16,21-1-16,-21 1 0,1 0 0,20-21 15,-21 21-15,0-22 0,0 22 16,1-21-16,-1-1 0,0 1 0,-21 0 16,21-1-16,0-20 0,-21 21 0,0-1 15,21-20-15,-21-1 0,22 22 0,-22 0 16,21-1-16,-21 1 0,0 0 16,0 20-16,0 1 0,0 0 15,0 42 1,0 0-16,-21 1 15,21 20-15,-22-21 0,22 21 0,0 1 16,0-1-16,0 0 0,-21 22 16,21-22-16,0 1 0,-21-1 0,21 0 15,0 1-15,0-1 0,0 0 0,0 1 16,0-22-16,0 21 0,0 0 16,0-20-16,0-1 0,21 0 0,0 0 15,-21 0-15,22 0 0,-1-21 0,0 0 16,0 0-16,0 0 0,0 0 15,1 0-15,20-21 0,-21 0 0,0 21 16,0-21-16,1 0 0,-1 0 0,0-1 16,0 1-16,0 0 0,0 0 0,-21 0 15,0 0-15,0-1 0,22 1 16,-22 42 31,0 1-47,0-1 0,0 0 15,0 0-15,0 0 0,0 0 16,21-21-16,-21 22 0,21-22 16,0 21-16,0-21 15,0 0-15,1 0 0,-1 0 0,0 0 16,21-21-16,-21 21 0,1-22 0,-1 1 16,0 0-16,21 0 0,-21 0 0,1 21 15,-22-21-15,21-1 0,0 1 16,-21 0-16,21 0 0,-21 0 0,0 0 15,0-1-15,0 1 16,0 42 15,0 1-31,0-1 16,0 0-16,0 0 16,0 0-16,0 0 0,0 22 15,0-22-15,0 21 0,-21 1 0,21-1 16,-21 0-16,21 1 0,-21-1 0,21 0 15,0 1-15,0 20 0,-22-21 0,22 1 16,-21-1-16,21 0 0,0 22 16,0-22-16,0 1 0,-21 20 0,21-21 15,0 22-15,-21-22 0,21 22 0,-21-22 16,21 0-16,0 1 0,-21-1 0,-1 0 16,22 1-16,-21-1 0,0-21 15,0 0-15,21 22 0,-21-22 0,0-21 16,-1 21-16,1-21 0,0 0 15,0 0-15,0 0 0,0-21 16,-1 0-16,1 0 0,0-1 16,0-20-16,0 0 0,0-1 0,-1 1 15,1-21-15,21 20 0,0-20 0,0-1 16,0 22-16,0-22 0,0 22 0,0 0 16,0-1-16,0 22 0,0-21 0,0 21 15,21-22-15,-21 22 0,22-21 0,-1 21 16,-21-22-16,21 22 0,0-21 15,-21 0-15,0-1 0,21 22 0,0-21 16,1-1-16</inkml:trace>
  <inkml:trace contextRef="#ctx0" brushRef="#br0" timeOffset="127849.75">13039 11748 0,'0'-43'16,"0"86"-16,0-107 0,0 22 0,0 21 0,0-1 16,0-20-16,0 21 0,0 0 15,0 0-15,-22 42 16,22 0 0,-21 21-16,21 1 0,0-1 0,0 0 15,-21 22-15,21-1 0,-21 1 0,21-1 16,0 1-16,0-1 0,-21 1 0,0-22 15,21 22-15,-22-22 0,1 0 16,21 1-16,0-1 0,-21 0 16,21-21-16,-21 1 0,21-1 0,0 0 15,-21-21 1,21-21 0,0 0-16,0-1 0,0-20 15,0 21-15,21-21 0,-21 20 0,21-20 16,0 0-16,0-1 0,1 22 15,20-21-15,-21 21 0,21 0 0,1 21 16,-1-22-16,-21 22 0,22 0 0,-1 0 16,0 22-16,1-22 0,-1 21 15,0 0-15,-21 0 0,1 0 0,20 22 16,-42-22-16,0 0 0,21 21 16,-21-21-16,0 1 0,0-1 0,-21 0 15,0 0-15,0 0 0,-1 0 0,-20 1 16,21-1-16,-21 0 0,-1-21 0,1 21 15,21-21-15,-22 0 0,1 0 0,21 0 16,0 0-16,-22 0 0,22 0 0,0 0 16,0 0-1,21-21 1,21 21-16,0-21 16,0 21-16,1-21 0,-1 21 15,0-22-15,0 1 0,21 0 0</inkml:trace>
  <inkml:trace contextRef="#ctx0" brushRef="#br0" timeOffset="128082.62">13695 12044 0,'0'-21'0,"0"42"0,21-42 0,-21 42 32,0 0-32,-21 21 0,21-20 0,-21-1 15,21 21-15,0-21 0,-22 22 0,22-22 16,-21 0-16,21 0 0,-21 21 15,21-20-15,0-1 0,0 0 16,0 0-16,-21-21 0,21 21 16,0-42 15,0 0-31,0 0 0,0 0 0,21-1 16,-21 1-16</inkml:trace>
  <inkml:trace contextRef="#ctx0" brushRef="#br0" timeOffset="128345.47">13652 11896 0,'0'0'0,"0"-21"16,22-1 47,-22 1-63,0 0 15,21 0-15,-21 0 16,0 0-16,0-1 15,0 1-15,-21 21 16,-1 0-16,1 0 16,0 21-16,21 1 0,0-1 15,0 0-15,0 0 0,0 0 16,0 0-16,0 22 0,0-22 16,21 0-16,0 0 0,-21 0 0,22 1 0,-1-22 15,0 21-15</inkml:trace>
  <inkml:trace contextRef="#ctx0" brushRef="#br0" timeOffset="130817.19">14076 12065 0,'-21'21'32,"21"0"-32,-22 1 15,22-1-15,0 0 0,0 0 16,-21 0-16,21 0 0,0 1 0,0-1 15,0 21-15,0-21 0,0 0 16,0 1-16,0-1 16,0 0-16,-21-21 15,21-21 17,0 0-32,0-1 0,0-20 15,0 21-15,0-21 0,21 20 0,0-20 16,-21 21-16,22-21 0,-1 20 15,0 1-15,-21 0 0,21 0 0,0 21 16,0 0-16,1 21 16,-1 0-16,-21 0 0,0 1 15,0-1-15,21 0 0,-21 21 0,21-21 16,-21 1-16,0 20 16,21-21-16,0 0 0,-21 22 0,22-22 15,-1 0-15,0 0 0,0 0 16,0 0-16,0-21 15,1 0-15,-1 0 16,0 0-16,-21-21 0,21 0 16,-21 0-16,21 0 0,0 0 15,-21-22-15,22 22 0,-1-21 0,-21 21 16,21-22-16,0 1 0,0 21 16,0-22-16,1 22 0,-1 0 0,-21 0 0,21 21 15,0 0-15,0 0 0,0 0 16,1 0-16,-1 21 0,-21 0 15,21 0-15,-21 1 0,21-1 16,-21 0-16,21 0 0,-21 0 0,0 0 16,0 1-16,21-1 0,-21 0 15,22-21-15,-22-21 32,0 0-17,0-1-15,0 1 16,0 0-16,-22 0 0,22 0 15,0 0-15,-21 21 0,0-22 16,21 1-16,-21 21 0,0 0 0,0 0 16,-1 0-16,1 0 0,0 0 0,0 0 15,21 21-15,-21 1 0,0-1 16,-1 0-16,1 0 0,0 21 16,0-20-16,21-1 0,-21 21 0,21-21 15,-21 0-15,21 1 0,0 20 0,0-21 16,0 0-16,0 0 0,0 1 0,0-1 15,21-21-15,0 0 0,-21 21 16,21-21-16,0 0 0,0 0 0,1 0 16,-1-21-16,0 21 0,0-21 15,0-1-15,0 1 0,1 0 16,-1 0-16,-21-21 0,21 20 16,0-20-16,0 0 0,0-22 0,-21 22 15,22-22-15,-1 1 0,0-1 0,0 1 16,0-1-16,-21 22 0,21-21 0,1 20 15,-1-20-15,-21 20 0,0 22 0,0 0 16,0 0-16,0 0 0,0 42 31,-21 0-31,21 0 0,-22 22 0,1-22 16,0 21-16,0 0 0,21 1 16,0-1-16,-21 22 0,21-22 0,-21 21 0,21-20 15,0 20-15,0-20 16,0-1-16,0 21 0,0-41 0,0 20 15,0 0-15,0-21 0,0 22 0,0-22 16,0 0-16,21 0 0,0-21 0,0 21 16,0-21-16,22 0 0,-22 0 15,0 0-15,0-21 0,0 21 0,22-21 16,-22 0-16,0 0 0,0 0 0,0-1 16,0 1-16,1-21 0,-1 21 15,-21-22-15,0 22 0,21 0 0,-21-21 16,0 21-16,21 21 0,-21-22 0,0 44 31,0-1-31,-21-21 0,21 21 16,-21 0-16,21 21 0,0-20 15,0-1-15,0 0 0,0 0 16,0 0-16,0 0 0,0 1 0,0-1 16,21 0-16,0 0 0,0-21 15,0 0-15,1 21 0,-1-21 0,21 0 16,-21 0-16,0 0 0,22 0 0,-22 0 15,0-21-15,0 0 0,0 21 0,1-21 16,-1 0-16,0-1 0,0 1 16,0 0-16,-21 0 0,0 0 15,21-22-15,-21 22 0,22 0 0,-22 0 0,21 0 16,-21 0-16,0 42 31,0 0-31,0 0 0,0 0 16,-21 0-16,21 1 0,-22-1 15,1 0-15,21 0 0,0 0 16,0 0-16,-21 1 0,21-1 16,0-42 15,0-1-15,21 1-16,-21 0 15,21 0-15,-21 0 0,22 0 16,-1-22-16,-21 22 0,21 0 0,0 0 15,-21 0-15,21-1 0,0 1 0,1 21 16,-1 0 0,-21 21-16,21 1 0,-21-1 15,0 0-15,0 0 0,0 0 16,0 0-16,21 1 0,0-1 0,-21 0 16,21 0-16,1 0 15,-22 0-15,21-21 0,0 22 0,0-1 0,0-21 16,0 0-16,1 0 0,-1 0 0,0 0 15,0 0-15,0 0 16,0 0-16,1 0 0,-22-21 0,21-1 16,0 22-16,0-21 0,0 0 0,0-21 15,1 21-15,-1-1 0,21-20 0,-21 21 16,22-21-16,-22 20 0,21 1 16,-21 0-16,0 0 0,22 21 15,-22 0-15,0 0 0,0 0 0,0 0 0,1 21 16,-22 0-1,0 0-15,0 1 0,0-1 0,0 0 16,0 0-16,0 0 0,0 0 16,0 1-16,0-1 15,21-21 1,-21-21 0,21 21-1,-21-22-15,0 1 0,0 0 0,0 0 16,0 0-16,0 0 0,0-1 15,0 1-15,0 0 0,0 0 16,-21 21-16,0 0 0,-1 0 16,1 0-16,0 0 15,0 0-15,0 21 0,0 0 0,-1 0 16,1 1-16,0-1 0,0 0 0,0 0 16,0 0-16,21 0 0,-22 43 15,1-43-15,21 0 0,0 0 16,0 1-16,0-1 0,0 0 0,0 0 15,21 0-15,1-21 16,-1 21-16,0-21 0,0 0 16,0 0-16,0 0 0,1 0 0,-1 0 15,0 0-15,0-21 0,0 0 0,0 21 16,1-21-16,-22 0 0,21 0 0,0-1 16,-21 1-16,0 0 0,21 0 0,0-21 15,-21 20-15,21 1 0,-21 0 0,0 0 16,0 42 31,-21-21-47,21 21 0,0 0 0,-21 1 15,0-1-15,0 0 0,21 21 0,-21-21 16,-1 1-16,1 41 0,0-21 16,21 1-16,-21-22 0,0 64 15,0-22-15,21-21 0,0 1 0,0 20 16,-22 1-16,22-22 0,0 22 0,0-1 15,-21 1-15,21-22 0,0 21 0,0 1 16,0-1-16,0 1 0,0-1 16,0-20-16,-21 20 0,21-20 15,-21 20-15,0-21 0,21 1 0,-21-1 16,-1-21-16,1 22 0,0-22 0,0 0 16,0-21-16,0 21 0,-1-21 0,1 0 15,0 0-15,0 0 0,0 0 0,0 0 16,-22 0-16,22 0 0,0-21 0,-21 21 15,20-21-15,1 21 0,0-21 0,0-1 16,0 22-16,0-21 0,-1 0 16,1 0-16,21-21 0,0 20 15,0 1-15,0-21 0,0 21 0,0-22 16,0 1-16,0 0 0</inkml:trace>
  <inkml:trace contextRef="#ctx0" brushRef="#br0" timeOffset="131285.57">15409 11769 0,'21'0'31,"1"0"-15,-1 0-16,-21-21 16,21 21-16,-21-22 15,-21 22 1,0 0 0,-1 0-16,1 0 0,0 0 15,0 22-15,21-1 16,0 0-1,21-21 1,0 0-16,-21 21 16</inkml:trace>
  <inkml:trace contextRef="#ctx0" brushRef="#br0" timeOffset="140360.29">1397 15515 0,'-21'0'171,"0"0"-155,-1 0-16,1 0 0,0 0 16,0 0-16,0 0 15,0 0-15,-1 0 16,1 0-16,0 0 0,0 0 0,0 0 16,0 0-16,-1 0 15,1 0-15,0 0 0,0 0 16,0 0-16,0 0 15,-1 0-15,1 0 0,0 0 0,0 21 16,0-21-16,0 0 0,-1 0 16,1 0-16,0 0 0,0 0 15,21 22 1,-21-22-16,42 0 31,0 0-15,0 0-16,0 0 0,1 0 15,20 21-15,-21-21 0,21 0 0,1 0 16,-1 0-16,0 0 0,1 0 16,20 0-16,1 0 0,-22 0 0,22 0 15,-1 0-15,1 0 0,-1 0 16,1-21-16,-1 21 0,1 0 0,-1 0 16,1-22-16,-22 1 0,0 21 15,1 0-15,-1 0 0,0-21 0,-21 21 16,22 0-16,-22 0 0,0 0 15,0 0 1,-21-21 0,-21 21-1,0-21-15,0 21 16,0-21-16,-1 21 0,1-22 16,0 1-16,0 21 15,0-21-15,0 21 0,-1 0 0,1-21 16,0 21-16,0 0 0,0 0 0,0-21 15,-1 21-15,1 0 16,0 0-16,0 0 16,0 0-1,42 0 17,-21 21-32,21-21 15,0 0-15,0 21 0,1-21 16,-1 0-16,0 21 0,0-21 0,0 0 15,22 0-15,-22 21 0,0-21 0,0 0 16,0 22-16,0-1 16,1-21-16,-1 21 0,-21 0 15,0 0 1,0 0-16,0 1 0,0-1 0,0 0 16,-21 0-16,-1 0 0,1 22 0,-21-22 15,21 21-15,0-21 0,-22 22 16,22-22-16,0 21 0,-21-21 0,20 0 15,1 22-15,0-22 0,0 0 16,0 0-16,0-21 0,21 21 0,-22 1 16,22-44 31,0 1-32,0 0-15,0 0 0,22 0 16,-22 0-16</inkml:trace>
  <inkml:trace contextRef="#ctx0" brushRef="#br0" timeOffset="143032.99">4360 14669 0,'0'21'0,"0"0"32,21-21-1,1 0-15,-1 0-1,0 0-15,0 0 0,0-21 0,0 0 16,-21-1-16,22 22 0,-1-21 15,0 0-15,0 0 0,0 0 0,0 0 16,-21-1-16,0 1 0,0 0 0,0 0 16,0 0-16,0 0 0,0-22 15,-21 43-15,0-21 0,0 0 0,-21 0 16,20 21-16,1 0 0,0 0 16,-21 0-16,21 0 0,-1 0 15,-20 21-15,21-21 0,0 21 0,0 0 16,-1 0-16,22 1 0,0 20 15,-21-21-15,21 0 0,0 22 0,0-22 16,0 21-16,0-21 0,0 22 0,21-22 16,1 21-16,-1-21 0,0 22 15,0-22-15,0 21 0,0-21 0,22 22 16,-22-22-16,0 21 0,0 0 0,0-20 16,1 20-16,-22-21 0,21 21 15,-21-20-15,0 20 0,0-21 0,-21 21 16,-1-20-16,-20-1 0,21 0 15,0 0-15,-22 0 0,22 0 0,-21 1 16,21-22-16,-22 0 0,22 0 0,0 0 16,-21 0-16,21-22 0,-1 1 15,1 0-15,21 0 0,-21-21 16,0-1-16,0 1 0,21 0 16,0-1-16,-21 1 0,-1 0 0,22-1 15,0-20-15,0 42 0,0-22 0,0 1 16,0 21-16,0 0 0,0-1 0,0 1 15,0 42 1,0 1-16,22-1 16,-22 21-16,21-21 0,0 22 15,0-22-15,-21 21 0,21 0 0,0 1 16,1-1-16,-1 0 0,-21 1 16,42-22-16,-21 21 0,0-21 0,1 1 15,-1 20-15,21-42 0,-21 21 16,0 0-16,22-21 0,-22 0 0,21 0 15,1 0-15,-22 0 0,21-21 0,0 0 16,-20 0-16,20 0 0,0-22 16,1 1-16,-1 21 0,-21-22 15,21 1-15,1-64 0,-22 64 16,0 0-16,0-22 0,-21 22 0,0-22 16,0 22-16,0 0 0,0-1 15,0 1-15,0 0 0,0 20 0,0 1 0,0 42 31,0 22-15,0-22-16,0 21 0,0 1 0,0-1 16,0 0-16,0 1 0,-21-1 15,21 0-15,0 1 0,-21-1 0,21 0 16,-21 1-16,21-1 0,-21 0 0,21 1 16,0-22-16,0 0 0,0 21 15,0-21-15,0 1 0,0-44 31,0 1-15,0 0-16,0 0 0,0 0 0,0-22 16,0 22-16</inkml:trace>
  <inkml:trace contextRef="#ctx0" brushRef="#br0" timeOffset="143236.88">4699 14859 0,'0'0'0,"21"0"15,0-21-15,0 21 16,1 0-16,-1-21 0,21 21 0,-21 0 16,0-21-16,22 21 0,-22-22 15,0 22-15,21-21 0,-20 21 0,-1 0 16,0-21-16,0 21 0,0 0 0,0 0 16,1-21-16,-1 21 15,0 0 1</inkml:trace>
  <inkml:trace contextRef="#ctx0" brushRef="#br0" timeOffset="144693.59">5524 15177 0,'22'0'0,"-44"0"0,65 0 0,-22 0 16,0 0-16,0 0 15,0-22-15,-21 1 0,22 0 0,-22 0 16,21 0-16,-21 0 0,0-1 16,0 1-16,0 0 0,0-21 0,0 21 15,0-1-15,0 1 0,0-21 0,0 21 16,-21 21-16,-1-21 0,1-1 16,0 22-16,0 0 0,0 0 0,-22 0 15,22 22-15,0-1 0,-21 0 0,21 0 16,-1 0-16,-20 0 0,21 1 15,21 20-15,-21 0 0,0-21 16,21 22-16,-22-22 0,22 21 0,0-21 16,0 1-16,0 20 0,0-21 15,22 0-15,-1-21 0,0 0 16,0 0-16,0 0 0,0 0 0,1 0 16,-1 0-16,21-21 0,-21 0 0,22 0 15,-22 0-15,0-1 0,0 1 16,0-21-16,0 21 0,1 0 0,-1-22 15,-21 22-15,0 0 0,0-21 0,0 20 16,0 1-16,0 0 0,0 0 16,0 42 15,-21-21-31,21 21 16,0 22-16,0-22 0,0 0 0,0 0 15,0 21-15,0-20 0,0-1 0,0 21 16,0-21-16,0 0 0,21 1 15,-21-1-15,21-21 0,0 21 0,0-21 16,0 0-16,1 0 0,-1 0 16,0-21-16,0 0 0,0-1 0,0 1 15,1 0-15,-1 0 0,0-21 16,0 20-16,0-20 0,0 21 16,1-21-16,-22-1 0,21 1 0,-21 0 0,21-1 15,-21-20-15,0 20 16,0 1-16,0-21 0,0 20 0,0 1 15,0 0-15,0-1 0,0 1 0,0 21 16,0 0-16,0-1 0,0 44 31,0-1-31,0 21 16,0 0-16,0 1 0,0 20 0,0-20 16,-21 20-16,21-21 0,-21 22 15,21-22-15,-22 1 0,22 20 0,0-21 16,0 1-16,0-1 0,0-21 0,0 22 15,0-22-15,0 0 0,0 0 16,0 0-16,22 0 0,-1-21 16,0 0-16,0 0 0,0 0 15,0 0-15,1-21 0,-1 21 0,0-21 16,0 0-16,0 0 0,0 0 16,1-1-16,-22-20 0,0 21 0,21 0 15,-21 0-15,21-1 0,-21 1 0,0 0 16,0 0-16,0 42 31,0 0-15,0 0-16,0 1 0,0-1 0,0 0 15,0 0-15,0 21 0,0-20 16,0-1-16,0 0 0,21 0 16,-21 0-16,0 0 0,21-21 0,0 22 15,1-22-15,-1 0 0,0 0 16,0 0-16,0 0 0,0 0 15,1 0-15,-1 0 0,0-22 0,0 1 16,0 0-16,-21 0 0,21-21 0,1 20 16,-1 1-16,0-21 0,0 21 15,0 0-15,0-22 0,1 22 0,-1 0 16,0 0-16,-21 0 0,21-1 16,-21 1-16,21 21 0,0 0 15,1 0 1,-1 0 31,-21-21-32,0 0 1,0 0 0,0 0-1,-21 21-15,-1 0 16,1 0-16,0 0 15,0 0-15,0 21 16,0 0-16,21 0 16,-22 21-16,1-20 0,21-1 0,0 0 15,0 21-15,-21-21 0,21 1 0,-21-1 16,21 0-16,0 21 0,0-21 16,0 1-16,0-1 0,0 0 15,21 0-15,0-21 0,-21 21 0,21-21 16,1 0-16,-1 0 0,0 0 0,0 0 15,0 0-15,0 0 16,1 0-16,-1 0 0,0-21 16,0 0-16,-21 0 0,21 21 0,-21-21 15,0-22-15,21 22 0,-21 0 16,22 0-16,-22-22 0</inkml:trace>
  <inkml:trace contextRef="#ctx0" brushRef="#br0" timeOffset="144885.48">6964 14415 0,'0'0'0,"-21"-22"15,-1 1-15,1 21 63,0 0-48,0 0-15,0 0 16</inkml:trace>
  <inkml:trace contextRef="#ctx0" brushRef="#br0" timeOffset="145114.34">5969 14605 0,'-21'0'0,"42"0"0,-63 0 0,63 0 47,0 0-47,0 0 15,0 0-15,0 0 0,1 0 0,20 0 16,-21 0-16,0 0 0,22 0 0,-22 0 16,0 0-16,0 0 0,0 0 15,-21-21-15,21 21 0,1 0 0,-1 0 16,0 0-16</inkml:trace>
  <inkml:trace contextRef="#ctx0" brushRef="#br0" timeOffset="146301.06">8128 14690 0,'0'0'0,"63"-43"15,-63 22-15,22 0 16,-1-21-16,-21 21 0,21-1 0,0-20 15,-21 21-15,0-21 0,0-1 16,21 1-16,-21 21 0,0-22 0,0 1 16,0 21-16,0 0 0,0 0 0,0-1 15,0 1-15,-21 21 16,0 0-16,0 0 16,0 21-16,21 1 0,-22 20 0,1 0 15,0 1-15,21 20 0,0 1 0,-21-1 16,0 1-16,21-1 0,-21 1 15,21-1-15,0 1 0,-22-22 0,22 21 16,-21 1-16,21-22 0,0 1 0,0-1 16,0 0-16,0 1 0,-21-22 15,21 21-15,0-21 0,-21 0 16,0 1-16,0-22 16,21-22-1,0 1-15,0 0 16,0 0-16,0-21 0,0-1 0,21 22 15,-21-21-15,21 21 0,0-22 0,0 22 16,0-21-16,1 21 0,20-1 16,-21 22-16,0-21 0,0 21 0,1 0 15,20 0-15,-21 0 0,0 0 0,0 0 16,1 21-16,-1 1 0,-21-1 16,21 0-16,-21 0 0,0 0 15,21 0-15,-21 1 0,0-1 0,0 0 16,0 0-16,-21 0 0,0 0 0,0 1 15,-1-1-15,1 0 0,0 0 16,0-21-16,0 0 0,-22 21 0,22-21 16,0 0-16,0 0 0,0 0 0,0-21 15,-1 21-15,1-21 0,21 0 0,-21 0 16,21-1-16,-21 1 0,21 0 16,0 0-16,0 0 0,21 42 46,0 0-46,-21 0 0,21-21 0,1 21 16,-22 1-16,21-1 0,0 0 16,0 0-16,0 0 0,22-21 15,-22 0-15,0 0 0,0 0 16,21 0-16,-20 0 0,20 0 0,-21 0 16,21-21-16,1 0 0,-22 0 0,21 0 15,1-1-15,-22 1 0,21 0 16,-21 0-16,0-21 0,1 20 0,-22 1 15,0 0-15,21-21 0,-21 21 0,0-1 16,0 1-16,0 42 31,0 1-31,0-1 16,-21 0-16,21 0 0,0 0 16,-22 0-16,22 1 0,-21-1 0,21 0 15,-21 0-15,21 0 0,0 0 16,0 1-16,0-44 47,0 1-32,0 0-15,0-21 0</inkml:trace>
  <inkml:trace contextRef="#ctx0" brushRef="#br0" timeOffset="146460.48">8784 14690 0,'0'0'0,"0"-21"0,0-1 15,0 1-15,-21 21 16,21 21 15,0 1-31,21-1 16,0-21-16,0 0 0,1 21 16,-1 0-16,0-21 0</inkml:trace>
  <inkml:trace contextRef="#ctx0" brushRef="#br0" timeOffset="148549.32">9144 14923 0,'0'0'0,"-42"42"16,20-21-16,22 0 0,-21-21 16,21 21-16,-21 1 0,0-1 0,21 0 15,0 0-15,-21 0 16,21 0-16,-21 1 0,21-1 15,0-42 17,0-1-17,21 1-15,-21 0 0,21 0 16,-21 0-16,0 0 0,21-22 0,0 22 16,0 0-16,1 0 0,-22 0 0,21-1 15,0 22-15,0 0 0,0 0 16,0 0-16,1 22 15,-22-1-15,21 0 16,-21 0-16,0 0 0,0 0 0,21 1 16,-21-1-16,21 0 0,0 0 15,-21 0-15,21 0 0,-21 1 0,22-1 16,-1-21-16,-21 21 0,21-21 16,0 0-16,0 0 0,0-21 15,1 0-15,-1-1 16,0 1-16,0 0 0,0 0 0,0 0 15,1 0-15,-1-22 0,0 22 0,0 0 16,0-21-16,22 20 0,-22 1 0,0 0 16,0 21-16,0-21 0,0 21 15,1 0-15,-1 0 0,0 0 0,0 0 16,0 0-16,-21 21 0,21 0 16,1 0-16,-22 1 0,21-22 15,-21 21-15,0 0 16,21-21-16,-21 21 0,21-21 15,-21-21 32,0 0-47,0 0 0,0-1 16,0 1-16,-21 21 16,21-21-16,-21 21 0,0 0 15,-1 0-15,1 0 0,-21 0 16,21 0-16,0 0 0,-1 0 15,1 21-15,-21 0 0,21 1 0,0-1 16,-1 0-16,1 0 0,0 0 16,21 0-16,0 22 0,-21-22 0,21 0 15,0 0-15,0 22 0,0-22 0,0 0 16,0 0-16,21 0 16,0-21-16,0 0 0,1 0 0,-1 0 15,21 0-15,-21 0 0,0 0 16,22-21-16,-22 0 0,21 0 0,-21 0 15,22-22-15,-22 22 0,0-21 0,0-1 16,0 22-16,1-42 0,-1 20 0,0 1 16,0-21-16,0 20 15,-21-20-15,0-1 0,21 1 0,-21-1 0,22 1 16,-22 20-16,0 1 0,0 0 16,0 21-16,0-1 0,0 1 0,0 0 15,-22 21-15,1 0 16,0 21-16,0 0 0,21 1 0,-21 20 15,0 0-15,-1 1 0,22-1 0,0 0 16,0 1-16,-21 20 0,21-21 16,0 1-16,-21-1 0,21 0 0,0 1 15,0-1-15,0 0 0,0 1 0,0-22 16,21 21-16,0-21 0,-21 22 0,22-22 16,-1 0-16,0 0 0,0 0 15,0-21-15,0 0 0,1 0 0,20 0 16,-21 0-16,0 0 0,0 0 0,1 0 15,-1-21-15,0 0 0,0 0 0,0 0 16,-21 0-16,0-22 16,21 22-16,1 0 0,-22 0 0,0-22 15,0 22-15,0 0 0,0 0 16,0 42 15,0 0-31,0 0 0,0 1 16,0-1-16,0 0 0,0 0 0,0 0 15,0 0-15,0 1 0,0-1 0,21 0 16,0 0-16,0 0 16,0-21-16,0 0 0,22 0 15,-22 0-15,0 0 0,0 0 16,0 0-16,1-21 0,-1 21 0,0-21 16,0 0-16,0 0 0,0-1 0,1 1 15,-1 0-15,-21 0 0,0 0 16,21 21-16,-21-21 0,21-1 0,-21 44 31,0-1-15,-21-21-16,21 21 0,-21 0 15,21 0-15,0 0 0,0 1 0,-21-22 16,21 21-16,-22 0 0,22 0 0,0 0 16,0 0-16,0-42 46,0 0-46,22 21 0,-1-21 16,-21 0-16,21 0 0,0-22 0,0 22 16,-21 0-16,43 0 0,-22 0 15,0-1-15,0 1 0,0 0 0,0 0 16,1 21-16,-1 0 16,-21 21-1,0 0-15,0 0 16,0 1-16,0-1 0,0 0 0,0 0 15,0 0-15,0 0 0,0 1 16,0-1-16,21 0 0,0 0 16,0 0-16,0-21 0,1 21 0,20-21 15,-21 0-15,21 0 0,-20 0 16,-1 0-16,21 0 0,0 0 0,-20 0 16,-1-21-16,21 21 0,-21-21 0,0 0 15,1 0-15,-1 0 0,0-1 0,0 1 16,-21 0-16,0-21 0,21 21 15,-21-1-15,0 1 0,0 0 16,0 0-16,0 0 0,-21 21 16,0 0-16,0 0 0,0 0 0,-1 0 15,1 21-15,0 0 16,0 0-16,0 0 0,21 1 0,-21-1 16,-1 21-16,1-21 0,21 0 15,0 1-15,0-1 0,0 0 16,21-21-16,1 0 15,-1 0-15,0 0 0,0 0 16,0 0-16,0 0 0,1-21 16,-1 21-16,-21-21 0,21-1 15,-21 44 32,0-1-47,0 0 0,0 0 16,-21 0-16,21 22 0,0-22 0,-21 21 15,-1-21-15,22 22 0,-21-1 16,0 0-16,0 1 0,0 20 0,0-21 16,-1 1-16,1 20 0,0-20 0,0 20 15,-21 43-15,20-43 16,-41 43-16,42-42 0,0-22 16,-1 0-16,1 22 0,0-22 0,21 1 15,0-1-15,0-21 0,-21 21 16,21-20-16,0-1 0,0 0 0,0 0 0,0-42 47,0 0-47,21 0 0,-21-22 15,0 22-15,0 0 0</inkml:trace>
  <inkml:trace contextRef="#ctx0" brushRef="#br0" timeOffset="148800.19">10689 14753 0,'0'0'0,"-21"0"15,-43-42 1,64 21-16,-21 21 15,42 0 32</inkml:trace>
  <inkml:trace contextRef="#ctx0" brushRef="#br0" timeOffset="149996.65">14012 14986 0,'0'0'0,"0"-21"0,21 21 16,1-21-16,-22 0 0,21 21 0,0-22 15,0 1-15,0 0 16,0 0-16,1 0 0,-1 0 0,0-22 16,0 22-16,0-21 0,0-1 0,1 1 15,-1 0-15,0-1 0,-21 1 16,0 0-16,0-1 0,0 1 0,0 0 15,0-1-15,0 22 0,0 0 0,0 0 16,-21 0-16,0 21 0,-1 0 0,1 0 16,0 0-16,0 0 0,0 0 15,-22 21-15,22 0 0,0 21 0,0 1 16,0-1-16,0 0 0,-1 22 0,1-1 16,21-20-16,0 20 15,0 1-15,0-22 0,-21 22 0,21-22 16,0 21-16,0-20 0,0-1 0,0 0 15,0 1-15,0-22 0,0 21 0,0-21 16,0 1-16,0-1 0,0 0 16,-21 0-16,0-21 0,0 0 15,-1 0-15,1 0 0,21-21 16,-21-21 0,21 20-16,0 1 0,0 0 0,0-21 15,0 21-15,0-22 0,21 22 0,0 0 16,1 0-16,-1 0 0,21-1 15,-21 22-15,22 0 0,-22 0 0,21 0 16,0 0-16,1 0 0,-22 0 16,21 22-16,1-1 0,-22 0 0,0 0 15,0 0-15,0 0 0,-21 1 0,0 20 16,0-21-16,0 0 0,0 0 16,-21 1-16,0-1 0,0 0 0,0 0 15,-22-21-15,22 21 0,0-21 0,-21 0 16,20 0-16,-20 0 0,21 0 15,0 0-15,-22 0 0,22 0 0,0 0 16,0-21-16,0 0 0,0 0 0,21 0 16,0-1-16,-22 22 0,22-21 0,-21 0 15,42 21 17,-21 21-32,22 0 15,-1 1-15,0-1 0,0 0 0,0-21 16,0 21-16,22 0 0,-22-21 15,21 21-15,-21-21 0,22 0 0,-1 0 16,0 0-16,1 0 0,-22 0 0,21 0 16,1 0-16,-1-21 0,0 0 15,1 0-15,-1 21 0,0-42 0,-21 20 16,22 1-16,-1-21 0,-21 21 0,0 0 16,1-22-16,-22 22 0,0-21 15,0 21-15,0-1 0,0 1 16,0 0-16,0 42 15,-22 0-15,22 1 16,-21-1-16,0 0 0,21 0 0,0 21 16,0-20-16,-21-1 0,21 0 15,-21 0-15,21 0 0,0 0 0,0 1 16,0-1-16,0 0 16,21-21-1,0-21-15,-21 0 16,0-1-16,0 1 0,21 0 0,-21 0 15</inkml:trace>
  <inkml:trace contextRef="#ctx0" brushRef="#br0" timeOffset="150296.48">14795 14584 0,'0'0'0,"0"-21"0,-21 21 16,0 0-16,21 21 15,0 0-15,0 0 0,0 0 16,0 1-16,0-1 0,0 0 15,21-21 1,0 0 0,1-21-16,-22 0 0,21-1 15,-21 1-15,0 0 16,0-21-16,0 21 0,0-1 0,-21 1 16,-1 21-16,1-21 0,0 21 15,0 0-15,0 0 0,21 21 16,-21 0-16,21 1 0,0 20 15,0-21-15,0 0 0,0 22 0,0-22 16,0 0-16,21 21 0,0-21 0,0 1 16,-21-1-16,21-21 0,0 21 15,22 0-15</inkml:trace>
  <inkml:trace contextRef="#ctx0" brushRef="#br0" timeOffset="151857.35">15261 14859 0,'0'0'0,"0"42"16,-21-42-16,21 22 0,0-1 16,0 0-16,-21 0 0,0 0 0,21 0 15,-22 1-15,22-1 0,-21-21 16,21 21-16,0 0 0,0 0 0,-21 0 16,0 1-16,21-44 46,0 1-46,0 0 0,0 0 16,0 0-16,21 0 0,0-1 16,0-20-16,1 21 0,-1 0 0,0-22 15,0 22-15,0 0 16,0 21-16,1 0 16,-1 21-16,-21 0 0,21 1 0,-21-1 15,0 0-15,0 0 0,21 0 0,-21 0 16,0 1-16,0-1 0,21 0 15,0 0-15,-21 0 0,22-21 0,-1 21 16,0-21-16,0 0 0,0 0 16,0 0-16,1 0 0,-1-21 15,0 21-15,0-21 16,0 0-16,0 0 0,1 0 16,-22-1-16,21 1 0,0-21 0,0 21 15,0 0-15,0-1 0,1 1 0,-1 0 16,0 0-16,21 0 0,-21 21 15,1 0-15,-1 0 0,0 0 0,0 0 16,0 0-16,0 21 0,1 0 16,-1 0-16,-21 0 0,0 1 15,0-1-15,0 0 16,0 0 0,0-42 15,0 0-16,0 0-15,0-1 16,-21 1-16,-1 21 16,1-21-16,21 0 0,-21 21 15,0 0-15,0 0 0,0 0 16,-1 0-16,1 0 16,0 0-16,0 21 0,0 0 15,0 0-15,-1-21 0,1 22 0,0 20 16,21-21-16,-21 0 0,21 0 0,-21 1 15,21-1-15,0 0 0,0 0 16,0 0-16,0 0 0,0 1 0,0-1 16,21 0-16,0-21 15,0 0-15,0 0 0,1 0 0,-1 0 16,0 0-16,0 0 16,0 0-16,0 0 0,1-21 0,-1 21 15,0-21-15,-21-1 0,21 22 0,0-21 16,0 0-16,1 0 0,-1 0 0,-21 0 15,21-1-15,0-20 0,0 21 16,0-21-16,1 20 0,-1-20 16,0 0-16,-21 21 0,21-22 0,-21 1 15,21 0-15,-21 20 0,21-20 0,-21 21 16,0 0-16,0 0 0,0-1 16,0 1-16,0 0 15,0 0 1,0 0-16,0 0 31,0 42 532,0 0-548,0 0 1</inkml:trace>
  <inkml:trace contextRef="#ctx0" brushRef="#br0" timeOffset="154125.22">16319 14457 0,'0'0'0,"22"-21"0,-22 0 0,0-1 15,0 1-15,0 0 16,0 0-16,0 0 0,0 42 31,0 21-31,0-21 16,0 22-16,-22-22 0,22 21 0,0 1 15,0-1-15,-21 21 0,21-20 16,-21-1-16,21-21 0,0 22 0,0-1 16,0 0-16,0-21 0,0 22 0,0-22 15,0 0-15,0 0 0,0 22 0,21-22 16,-21 0-16,21 0 0,1-21 16,-1 21-16,0-21 0,0 0 0,0 0 15,22 0-15,-22 0 0,0 0 16,21 0-16,-21 0 0,1-21 15,20 0-15,-21 0 0,0 0 0,0-1 16,1 1-16,-1 0 0,-21 0 0,21 0 16,-21-22-16,21 22 0,-21-21 0,0 21 15,0 0-15,0-22 0,0 22 16,0 0-16,-21 21 16,0 21-1,0 0-15,-1 0 0,22 1 0,-21-1 16,21 0-16,-21 0 0,21 0 15,0 22-15,0-22 0,0 0 16,0 0-16,0 0 0,0 0 0,0 1 16,21-1-16,-21 0 0,21-21 15,1 21-15,-1-21 0,21 0 0,-21 0 16,22 0-16,-22 0 0,21 0 16,0 0-16,-20 0 0,20 0 0,0 0 15,1 0-15,-1 0 0,0 0 0,1-21 16,-1 0-16,-21 21 0,21-21 15,-20-1-15,-1 22 0,0-21 16,0 0-16,0 0 0,-21 0 0,0 0 0,0-1 16,0 1-16,0-21 0,0 21 15,0 0-15,-21 21 16,0 0-16,0 0 0,0 0 16,-1 0-16,1 0 0,0 0 0,-21 21 15,21-21-15,-1 21 0,1 0 0,-21 0 16,42 0-16,-21 1 0,0-1 0,21 0 15,0 0-15,0 0 16,0 0-16,0 1 0,21-1 16,0-21-16,0 0 0,0 0 15,22 0-15,-22 0 0,0 0 0,0 0 16,0-21-16,0 21 0,1-22 16,-1 1-16,0 0 0,0-21 15,0 21-15,0-22 0,1 1 0,-22 0 16,21-1-16,0-20 0,0 20 0,-21-20 15,21-1-15,-21 1 0,21-1 16,-21 22-16,0-21 0,22 20 0,-22 1 16,0 0-16,0 20 0,0 1 0,0 0 15,-22 21 1,1 21-16,0-21 0,0 43 16,0-1-16,-22 0 0,22 1 0,0 20 15,0-21-15,0 22 0,0-22 0,21 22 16,-22-1-16,22-20 0,0-1 15,0 0-15,0 1 0,0-1 0,0 0 16,22-21-16,-1 1 0,-21 20 16,21-21-16,0 0 0,-21 0 0,21-21 15,0 22-15,1-22 0,-1 21 0,0-21 16,0 0-16,0 0 16,0 0-16,-21-21 0,22 21 0,-1-22 15,0 1-15,-21 0 0,21 0 16,-21-21-16,0 20 0,0 1 0,0 0 15,0-21-15</inkml:trace>
  <inkml:trace contextRef="#ctx0" brushRef="#br0" timeOffset="155234.06">18838 14351 0,'0'-21'0,"0"42"0,0-63 0,0 21 15,0-1-15,0 1 0,-21 42 31,21 1-31,-21 20 0,21-21 16,-21 21-16,0 1 0,21-1 16,0 0-16,0 1 0,0-22 15,-22 21-15,22-21 0,0 22 0,0-22 16,-21 0-16,21 0 0,0 0 16,21-42 15,1 21-31,-22-21 0,21 0 15,0 0-15,0 0 0,-21-22 16,21 22-16,0 0 0,1 0 0,-22 0 16,21-1-16,-21 1 0,21 21 15,0 21-15,-21 1 16,0-1-16,21 0 0,-21 0 16,0 0-16,0 0 0,0 1 15,0-1-15,0 0 0,21 0 0,-21 0 16,0 0-16,22-21 0,-1 0 15,0 0-15,0 0 0,0 0 16,22 0-16,-22-21 0,0 0 16,21 21-16,-21-21 0,1 0 0,20 0 15,-21-1-15,0-20 0,0 21 16,1-21-16,-1-1 0,0 1 0,-21 21 16,21-22-16,-21 1 0,21 21 0,-21-21 15,0 20-15,0 1 16,0 42-1,0 22-15,0-22 16,0 0-16,0 21 0,0 1 16,0-22-16,-21 21 0,21-21 0,0 22 15,0-22-15,0 21 0,0-21 0,0 1 16,21-1-16,0-21 0,-21 21 0,22 0 16,-1-21-16,0 0 0,0 0 15,0 0-15,0 0 0,22 0 0,-22 0 16,0 0-16,21-21 0,-20 0 0,20 0 15,-21-1-15,0 1 0,0 0 16,1-21-16,-1 21 0,0-22 16,-21 1-16,0 0 0,0 20 0,0-20 15,0 21-15,0 0 0,0 0 0,0-1 16,-21 22-16,0 0 16,-1 22-16,22-1 15,-21 0-15,0 0 0,21 21 0,-21-20 16,21 20-16,0-21 0,0 21 0,0-20 15,0-1-15,0 0 0,0 0 0,0 0 16,21 0-16,0 1 0,0-1 16,1-21-16,-1 21 0,0-21 15,0 0-15,0 0 0,0 0 16,1 0-16,-1-21 0,0 0 16,0 21-16,21-22 0,-20 1 15,20 0-15,0 0 0,1 0 0,20-22 16,-21 22-16</inkml:trace>
  <inkml:trace contextRef="#ctx0" brushRef="#br0" timeOffset="157443.28">21272 14076 0,'0'0'0,"0"-42"0,22 20 0,-22 1 15,0 0-15,0 0 0,0-21 16,0 20-16,0 1 0,0-21 15,0 21-15,0 0 0,-22 21 0,22-22 16,-21 22-16,0 0 0,0 0 16,0 22-16,0-1 0,-1 0 0,1 21 15,0-21-15,-21 22 0,21-1 16,-1 0-16,1 1 0,0-1 0,0 0 16,0 22-16,0-22 0,21 1 15,0 20-15,0-21 0,0 1 0,0-1 0,0 0 16,21-20-16,0 20 0,0-21 15,0 21-15,22-20 0,-22-1 0,21-21 16,0 21-16,1-21 0,-1 0 16,22 0-16,-22 0 0,0 0 0,22-21 15,-22 0-15,22 21 0,-22-22 16,21-20-16,-20 21 0,-22-21 0,21-1 16,-21 22-16,1-21 0,-1-1 0,-21 1 15,0 0-15,0-1 0,0 22 0,0-21 16,-21 21-16,-1 21 0,1-21 15,0 21-15,-21 0 0,21 0 0,-22 0 16,22 0-16,-21 21 0,21 0 16,-22 0-16,22 21 0,0-20 0,-21 20 0,42 0 15,-22-21-15,22 22 16,0-22-16,0 21 0,0-21 0,0 1 16,0-1-16,0 0 0,22-21 0,-1 21 15,0-21-15,0 0 0,0 0 0,0 0 16,22 0-16,-22 0 0,0 0 15,0-21-15,0 0 0,1 21 0,-1-21 16,0-1-16,0-20 0,0 21 0,-21 0 16,0-22-16,21 1 0,1 21 0,-22-21 15,0 20-15,0 1 0,0 0 16,0 42 0,0 0-16,0 22 15,0-22-15,0 0 0,0 0 16,-22 22-16,22-22 0,0 0 15,0 21-15,0-21 0,0 1 0,0-1 16,22-21-16,-22 21 0,21 0 0,0-21 16,0 0-16,21 0 0,-20 0 0,20 0 15,-21 0-15,21 0 0,-20 0 16,20-21-16,-21 21 0,0-21 0,0 0 16,1-1-16,-1 1 0,0-21 0,-21 21 15,21-22-15,0 1 0,-21 21 16,0-21-16,0 20 0,0 1 0,0 0 15,0 0-15,-21 21 32,21 21-32,-21 0 0,0 0 0,21 22 15,-21-22-15,21 0 0,-22 21 16,1-20-16,21-1 0,0 21 0,0-21 16,0 0-16,0 1 0,-21-22 0,21 21 15,0 0-15,0-42 47,0 0-47,21-1 16,-21 1-16,0-21 0,21 21 15,1 0-15,-1-22 0,-21 22 0,21 0 0,0 0 16,-21 0-16,21-1 0,-21 1 16,21 21-16,-21 21 31,0 1-31,22-1 0,-22 0 15,0 0-15,21 0 0,-21 22 0,0-22 16,21-21-16,0 21 0,0 0 0,0 0 16,1 0-16,-1-21 0,21 0 15,-21 22-15,0-22 0,1 0 0,-1 0 16,21 0-16,-21 0 0,0 0 0,1-22 16,-1 1-16,0 21 0,0-21 15,0 0-15,0-21 0,1 20 16,-1 1-16,-21-21 0,21 21 0,0-22 15,-21 22-15,0 0 0,21 0 0,-21 0 16,0 0-16,0 42 16,0 0-1,-21 0-15,0 0 0,0 0 0,0 1 16,-1-1-16,1 21 0,0-21 0,0 0 16,0 22-16,0-22 0,-1 0 15,1 0-15,0 0 0,21 1 0,0-1 16,21-42 31,0-1-47,1 1 15,-1 0-15,0 0 0,0 0 0,0 0 16,22-43-16,-22 43 0,0-21 16,0 20-16,0 1 0,0 0 15,1 21-15,-22 21 31,0 0-31,0 1 0,0-1 0,0 0 16,0 0-16,0 0 0,0 0 16,0 1-16,21-1 0,0-21 0,-21 21 15,21 0-15,0 0 0,0-21 16,1 21-16,-1-21 0,0 0 0,0 0 16,0 0-16,0 0 0,1 0 15,-1 0-15,0 0 0,0-21 16,0 0-16,0 21 0,1-21 0,-1 0 15,0 0-15,0-1 0,0-20 0,0 21 16,1 0-16,-1 0 16,0-1-16,-21 1 0,21 0 0,-21 0 15,21 21-15,-21 21 32,-21 0-32,0 0 0,21 1 0,0-1 15,-21 0-15,0 0 0,21 0 16,0 22-16,0-22 0,0 0 0,0 0 15,0 0-15,0 0 0,0 1 16,21-22 0,0 0-16,0 0 0,0 0 0,0 0 15,1 0-15,-1 0 0,0 0 0,0 0 16,0 0-16,0-22 0,-21 1 0,22 0 16,-1 0-16,0 0 0,-21-22 15,21 22-15,-21-21 0,21 0 0,-21 20 16,21-20-16,-21 0 0,0 21 15,0-1-15,0-20 0,0 21 0,-21 0 16,0 21-16,0 0 16,0 0-16,0 0 0,-22 0 0,22 21 15,-21 0-15,21 0 0,-22 0 0,22 1 16,0 20-16,21-21 0,-21 21 0,21-20 16,0 20-16,0-21 0,0 0 15,0 0-15,0 22 0,21-22 16,0 0-16,0 0 0,0-21 15,1 0-15,-1 0 0,0 0 0,0 0 0,21 0 16,-20 0-16,-1 0 0,21-21 16,-21 0-16,0 0 0,22 0 15,-22-1-15,21-20 0,1 21 0,-22-21 16,21-1-16,-21 1 0,22 0 0,-22-1 16,0-20-16,21 20 0,-21 1 15,22-64-15,-22 64 0,-21-43 16,0 64-16,0 0 15,-21 42 1,0 0-16,-1 0 16,1 22-16,0-1 0,0-21 0,21 22 15,-21-1-15,21 0 0,-21 1 0,21-1 16,0 0-16,0 1 0,0-22 0,0 21 16,0 0-16,0 1 15,0-22-15,21 0 0,-21 21 0,0-20 16,0-1-16,21-21 0,-21 21 0,21-21 15,0 21-15,0-21 16,1 0-16,-1-21 0,-21 0 16,21 0-16,0-1 0,0 1 0,-21 0 15,21 0-15,1 0 0,-1-22 0,-21 22 16,0-21-16,0 21 0</inkml:trace>
  <inkml:trace contextRef="#ctx0" brushRef="#br0" timeOffset="157689.14">24088 13970 0,'-22'0'0,"44"0"0,-65 0 0,22 0 16,42 0 15,0 0-31,1 0 0,20 0 16,0 0-16,-21 0 0,22 0 0,-1 0 15,0 0-15,-20 0 0,20 0 0,0-21 16,-21 21-16,1 0 0,20 0 15,-21-21-15,0 21 0,0 0 0,1 0 16,-1 0-16,-21-21 16,-21 21-1,-1 0-15,1 0 16,-21 0-16</inkml:trace>
  <inkml:trace contextRef="#ctx0" brushRef="#br0" timeOffset="158365.76">15706 16108 0,'-43'0'15,"43"-21"1,-21 21-16,21-21 0,0-1 16,0 1-16,0 0 0,0 0 15,0 0-15,21 0 0,-21-1 0,21 22 16,1 0-16,-1 0 0,0 0 15,0 0-15,0 22 0,0-22 0,1 42 16,-1-21-16,0 0 0,0 22 0,0-1 16,-21 0-16,0-21 15,0 22-15,0-1 0,0 0 0,0-20 0,0 20 16,0-21-16,0 0 0,0 0 16,0 1-16,0-1 0,0 0 15,0-42 1,0 0-1,0-1-15,0 1 0,0-21 16,0 21-16,21-22 0,-21 1 0,22 0 16,-1-1-16,0 1 0,-21 0 15,21-1-15,0 1 0,0 0 0,1-1 16,-1 22-16,0 0 0,0 21 16,-21-21-16,21 21 0,0 0 15,-21 21 1,0 0-16</inkml:trace>
  <inkml:trace contextRef="#ctx0" brushRef="#br0" timeOffset="158704.57">16277 16193 0,'0'0'16,"0"21"-1,21-21-15,0 0 0,1-21 16,-1-1-16,0 22 0,0-21 15,0 0-15,0 0 0,1 0 16,-22 0-16,21-22 0,0 22 16,-21 0-16,0-21 0,0 20 0,0 1 15,0 0-15,-21 21 16,0 0-16,-1 0 0,1 21 0,0 0 16,-21 22-16,21-22 0,-1 21 15,-20 1-15,21-1 0,0 0 0,0 1 16,21-22-16,0 21 0,0-21 0,0 22 15,0-22-15,0 0 0,0 0 0,21 0 16,0 0-16,0-21 0,0 0 16,22 0-16,-1 0 0,0 0 0,1 0 15,-1 0-15,0-21 0,1 21 16,-1-21-16,0-21 0,1 21 0,-1-1 16,-21-20-16</inkml:trace>
  <inkml:trace contextRef="#ctx0" brushRef="#br0" timeOffset="159185.29">16976 15748 0,'21'-42'0,"-64"338"0,65-550 0,-1 191 16,-21 41-16,0 1 0,0 0 0,0 42 31,0 0-31,0 1 0,0 20 0,-21 0 16,21 1-16,-22-1 0,22 0 16,-21 1-16,21-1 0,0 0 0,-21 1 15,0-1-15,21 0 0,0-21 16,0 22-16,-21-22 0,21 21 0,-21-21 15,21 1-15,-22-1 16,22-42 15,0-1-15,0 1-16,0 0 0,22-21 16,-1 21-16,0-1 0,0 1 0,0 0 15,0 0-15,1 0 0,-1 0 0,0 21 16,21 0-16,-21 0 0,1 0 15,-1 0-15,0 0 0,21 0 0,-21 21 16,1-21-16,-22 21 0,21 0 16,-21 0-16,0 0 0,0 1 0,0-1 15,0 0-15,0 0 0,0 0 16,-21 0-16,-1 1 0,1-22 0,0 21 16,0 0-16,0-21 0,0 0 0,-1 21 15,1-21-15,0 0 0,0 0 16,0 0-1,0 0-15,21-21 16,0 0 0,0 0-16,21 21 0,0-22 15,0 1-15,0 0 16</inkml:trace>
  <inkml:trace contextRef="#ctx0" brushRef="#br0" timeOffset="159404.6">17399 16002 0,'0'0'0,"21"0"0,-21 21 32,0 0-32,0 1 15,0 20-15,0-21 0,0 0 16,0 0-16,0 1 0,0-1 0,0 0 16,0 0-16,-21 0 0,21 0 0,0 1 15,-21-1-15,21 0 16,0-42 15,0 0-31,0-1 16,0 1-16</inkml:trace>
  <inkml:trace contextRef="#ctx0" brushRef="#br0" timeOffset="159568.51">17378 15854 0,'0'-21'0,"0"42"0,0-63 0,0 20 0,0 1 16,0 0-1,-21 21 1,21 21 0,0 0-1,0 1 1,21-22-16,0 0 0</inkml:trace>
  <inkml:trace contextRef="#ctx0" brushRef="#br0" timeOffset="160017.26">17822 15981 0,'0'42'15,"-21"-21"-15,0 1 16,0-1-16,21 0 0,-21 0 0,-1-21 16,22 21-16,-21 0 0,21 1 15,0-1-15,0 0 0,0 0 0,0 0 16,-21 0-16,21 1 0,0-1 15,0-42 32,0-1-47,21 1 0,-21 0 16,21 0-16,-21 0 0,22-22 0,-1 22 16,-21-21-16,21 21 0,0 0 15,0-1-15,0 1 0,1 0 16,-1 21-16,0 0 15,-21 21-15,0 0 16,0 1-16,0-1 0,0 0 16,0 0-16,0 0 0,0 0 0,0 1 15,0-1-15,0 0 0,0 0 16,0 0-16,0 0 16,0 1-16,21-22 15,-21 21 1,21-21-16,0 0 15,1 0-15,-1 0 16</inkml:trace>
  <inkml:trace contextRef="#ctx0" brushRef="#br0" timeOffset="160581.95">18521 16129 0,'21'-21'0,"-42"42"16,42-63-16,0 21 0,-21-1 0,0 1 16,0 0-16,0 0 15,0 0-15,-21 0 0,0 21 16,0 0-16,-1 0 0,1 0 16,21 21-16,-42-21 0,21 21 0,0 0 15,-1 0-15,1 0 0,0 1 16,21-1-16,-21 0 0,0 21 0,0-21 15,21 1-15,0-1 0,0 0 0,0 0 16,0 0-16,0 0 0,0 1 0,0-1 16,21-21-16,0 0 15,0 0-15,0 0 0,0 0 16,1 0-16,-1 0 0,0 0 0,0-21 16,0-1-16,0 1 0,1 0 0,-1 0 15,0 0-15,0-22 0,-21 1 16,21 0-16,0-1 0,-21 1 15,22-21-15,-1 20 0,0 1 0,0-22 16,-21 22-16,0 0 0,21-1 0,-21 1 16,21 21-16,-21 0 0,0 0 15,-21 42 1,0 0-16,0 0 0,0 0 16,0 22-16,21-22 0,-22 21 0,1 0 15,0 1-15,21-1 0,0 0 16,0 1-16,0-22 0,0 21 0,0 1 15,0-1-15,0-21 0,0 21 0,0-20 16,0-1-16,21 0 0,0 0 16,22 0-16,-22-21 15,0 0-15,0 0 0,0 0 0,1 0 16,20 0-16,-21 0 0,21-21 0,-20 21 16,20-21-16,-21 0 0</inkml:trace>
  <inkml:trace contextRef="#ctx0" brushRef="#br0" timeOffset="162161.57">20066 16256 0,'0'-21'0,"0"0"16,0 42 31,21 0-32,0-21 1,0 0-16,1 0 16,-1 0-16,0 0 0,-21-21 15,21 0-15,0 21 0,0-21 0,1-1 16,-22 1-16,21 21 0,0-21 0,-21 0 16,0 0-16,0 0 0,21-1 15,-21 1-15,0 0 0,0 0 0,0 0 16,0 42 15,0 0-31,0 0 0,0 0 16,0 1-16,0-1 0,0 21 0,0-21 15,0 0-15,0 1 0,0-1 0,0 0 16,0 0-16,21-21 0,0 21 16,1 0-16,-1-21 0,0 0 15,0 0-15,0 0 0,22 0 0,-22 0 16,21 0-16,0 0 0,-20-21 15,20 0-15,-21 21 0,21-21 0,-20 0 16,-1 0-16,0-22 0,0 22 0,0-21 16,-21-1-16,21 1 0,-21 0 0,22-1 15,-22 1-15,0 0 0,0-1 16,21 1-16,-21 0 0,0-1 0,0 1 16,0 21-16,0 0 0,0 0 0,0 42 31,-21 21-31,21-21 0,-22 22 15,1-1-15,0 0 0,0 1 16,0-1-16,0 0 0,-1 1 0,1-1 16,21 0-16,-21 1 0,21-1 15,0-21-15,0 21 0,0-20 0,0-1 16,21 0-16,0 0 0,1 0 0,-1 0 16,0-21-16,0 22 0,0-22 15,0 0-15,1 0 0,-1 0 0,0 0 16,0 0-16,0 0 0,0 0 0,1-22 15,-22 1-15,21 21 0,0-21 0,0 0 16,0 0-16,0-22 0,-21 22 16,0 0-16,0 0 0</inkml:trace>
  <inkml:trace contextRef="#ctx0" brushRef="#br0" timeOffset="162387.44">20786 15939 0,'0'-22'32,"21"22"-32,0-21 0,0 21 0,-21-21 15,21 21-15,0 0 0,1-21 16,-1 21-16,0 0 0,0-21 0,0 21 16,0 0-16,1-21 0,-1-1 15,0 22-15,0 0 0,0-21 0,0 21 16,-21-21-16,0 0 15,0 0-15</inkml:trace>
  <inkml:trace contextRef="#ctx0" brushRef="#br0" timeOffset="162712.4">20405 15685 0,'0'0'0,"-22"0"0,1 0 0,0 0 16,21 21-16,-21-21 15,42 0 17,0 0-32,0 0 15,-21-21-15,-21 21 47,0 0-47,0 0 16,0 0-1,21 21-15,0 0 16,21-21-16,0 21 16,0 0-16,0-21 0,22 21 15</inkml:trace>
  <inkml:trace contextRef="#ctx0" brushRef="#br0" timeOffset="162920.29">21696 16277 0,'0'0'0,"21"0"15</inkml:trace>
  <inkml:trace contextRef="#ctx0" brushRef="#br1" timeOffset="174029.28">3831 4636 0,'0'0'0,"0"21"15,-21-21-15,0 0 16,0 0 0,-1 0-1,1 0 1,0 0 0,42 0 46,0 0-62,1 0 16,-1 0-16,0 0 15,0 0-15,0 0 0,0 0 0,1 0 16,-1 0-16,0 0 0,0 0 0,0 0 16,0 0-16,1 0 0,-1 0 15,0 0-15,0 0 0,0 0 16,0 0-16,22 0 0,-22 0 0,0 0 15,21 0-15,-20 0 0,20 0 16,-21 0-16,21 0 0,-20 0 16,20 0-16,-21 0 0,21 0 0,-20 0 15,20 0-15,-21 0 0,21 0 16,-20 0-16,20 0 0,-21 0 0,21 0 16,-20 0-16,20-21 0,-21 21 0,21 0 15,-20 0-15,20 0 0,-21 0 16,21 0-16,-20 0 0,-1 0 0,21-22 15,-21 22-15,22 0 0,-22 0 16,21 0-16,0 0 0,-20 0 0,20 0 16,0 0-16,1 0 0,-22-21 15,21 21-15,0 0 0,1 0 0,-1 0 0,0 0 16,-20 0-16,20 0 16,0 0-16,1 0 0,-22 0 0,21 0 15,-21 0-15,22 0 0,-1 0 0,-21 0 16,21 0-16,-20 0 0,20 0 0,-21 0 15,21 0-15,-20 0 0,-1 0 16,21 0-16,-21 0 0,22 0 0,-22 0 16,0 0-16,0 0 0,21 0 0,-20-21 15,-1 21-15,21 0 0,-21 0 16,0 0-16,22 0 0,-22 0 0,21 0 16,-21 0-16,22 0 0,-22 0 15,21 0-15,1-21 0,-22 21 0,21 0 16,-21 0-16,22 0 0,-22 0 15,21 0-15,-21 0 0,0 0 0,22 0 16,-22 0-16,0 0 0,0 0 0,0 0 16,1 0-16,-1 0 0,0 0 15,0 0-15,21 0 0,-20 0 0,-1 0 16,0 0-16,0 0 0,0 0 0,0 0 16,1 0-16,-1 0 0,21 0 0,-21 0 15,0 0-15,1 0 0,20-21 16,-21 21-16,0 0 0,22 0 0,-22 0 15,21 0-15,0 0 0,1 0 0,-1 0 16,0 0-16,1 0 0,-22 0 16,21 0-16,1 0 0,-1 0 15,0 0-15,-21 0 0,22 0 0,-22 0 16,0 0-16,0 0 0,0 0 0,22 0 16,-22 0-16,0 0 0,0 0 15,0 0-15,1 0 0,-1 0 0,0 0 16,21 0-16,-21 0 0,1 0 0,20 0 15,-21-21-15,21 21 0,1 0 0,-22 0 16,21 0-16,1 0 0,-22 0 16,21 0-16,-21 0 0,22 0 15,-22 0-15,0 0 0,21 0 0,-21 0 0,1 0 16,-1 0-16,21 0 16,-21 0-16,0-22 0,1 22 0,20 0 15,-21 0-15,0 0 0,22 0 0,-22 0 16,0 0-16,0 0 0,21 0 0,-20 0 15,20 0-15,-21 0 0,21 0 16,1 0-16,-22 0 0,0 0 0,21 0 16,-20 0-16,20 0 0,-21 0 0,21 0 15,-20 0-15,20 0 0,-21 0 0,0 0 16,22 0-16,-22-21 0,21 21 16,-21 0-16,22 0 0,-22 0 15,21 0-15,-21-21 0,22 21 0,-22 0 16,21 0-16,-21 0 0,22 0 0,-1 0 15,0 0-15,-21 0 0,22 0 16,-22 0-16,21 0 0,-21 0 0,1 0 16,-1 0-16,0 0 0,0 0 0,0 0 15,0 0-15,1 0 0,-1-21 16,0 21-16,0 0 0,0 0 0,22 0 16,-22 0-16,21 0 0,-21 0 0,0 0 15,22 0-15,-22-21 0,0 21 0,21 0 16,-20 0-16,-1 0 0,21 0 15,-21 0-15,0 0 0,22 0 16,-22 0-16,0 0 0,0-21 0,0 21 16,1 0-16,-1 0 0,0 0 0,0 0 15,0 0-15,0 0 0,22-22 16,-22 22-16,0 0 0,0 0 0,0 0 16,1 0-16,-1 0 0,0 0 0,0 0 15,0 0-15,0 0 0,1 0 16,-1-21-16,0 21 15,0 0-15,0 0 0,0 0 0,1 0 16,-1 0-16,0 0 0,0 0 16,0 0-16,0 0 0,1 0 15,-1 0 1,0 0-16,0 0 0,0 0 0,0 0 16,1 0-16,-1 0 0,0 0 0,0 0 15,0 0-15,0 0 0,1 0 0,-1 0 16,21 0-16,-21 0 0,0 0 15,1 0-15,-1 0 0,0 0 16,0 0-16,0 0 0,0 0 16,1 0-1,-1 0-15,0 0 16,0 0-16,0 0 0,0 0 16,1 0-16,-1 0 0,0 0 31,0 0-31</inkml:trace>
  <inkml:trace contextRef="#ctx0" brushRef="#br1" timeOffset="177521.43">5334 6011 0,'0'0'0,"-21"22"0,0-22 0,-1 0 16,1 0-16,0 0 15,0 21-15,0-21 0,0 0 0,-1 0 16,1 0-16,0 0 0,0 0 16,0 0-16,0 0 0,-1 0 15,22 21-15,-21-21 0,0 0 0,0 0 16,0 0-16,0 0 16,42 0 62,0 0-78,0 0 15,0 0-15,0 0 16,1 0-16,-1 0 0,0 0 0,21 0 16,-21 0-16,1 0 0,20 0 15,-21 0-15,21 0 0,-20 0 0,20 0 16,0 0-16,1 0 0,-1 0 0,0 0 15,1 0-15,-1 0 0,21 0 0,-20 0 16,20 0-16,-20 0 16,20 0-16,-21 0 0,22 0 0,-22 0 15,22 0-15,-22 0 0,0 0 0,22 0 16,-22 0-16,1 0 0,20 0 0,-21 0 16,1 0-16,-1 0 0,22 0 15,-22 0-15,21 0 0,1 0 0,-22 0 16,22 0-16,-22 0 0,22 0 0,-1 0 15,-21 0-15,22 0 0,-22 0 0,1 0 16,20 0-16,-21 0 0,1 0 16,-1 0-16,0 0 0,1 0 15,-1 0-15,0 0 0,1 0 0,-1 0 16,0 0-16,-20 0 0,41 0 0,-21 0 16,1-21-16,-1 21 0,0 0 0,22 0 15,-22 0-15,1 0 0,-1 0 16,0 0-16,1 0 0,20 0 0,-42 0 15,22-21-15,-1 21 0,0 0 0,1 0 16,-1 0-16,0 0 0,-21 0 0,22 0 16,-1 0-16,0 0 0,1 0 15,-1 0-15,0 0 0,22-22 0,-22 22 16,1 0-16,-1 0 0,0 0 0,-21 0 16,22 0-16,-1 0 0,-21 0 0,22 0 15,-22 0-15,0 0 0,0 0 16,21-21-16,-20 21 0,-1 0 15,0 0-15,0 0 0,0 0 0,0 0 16,1 0-16,-1 0 0,0 0 16,0 0-16,0 0 31,-42 0 31,0 0-62,0 0 16,0 0-16,-22 0 0</inkml:trace>
  <inkml:trace contextRef="#ctx0" brushRef="#br1" timeOffset="-134087.62">1376 17124 0,'0'21'16,"-21"-21"-16,-1 0 16,1 0-1,0 0-15,0 0 16,0 0-16,0 0 0,-1 0 15,-20 0-15,21 0 0,0 0 16,-22 0-16,1 21 0,0-21 16,21 0-16,-22 0 0,1 0 15,0 0-15,20 0 0,-20 0 0,21 21 16,0-21-16,-22 0 0,22 0 16,0 0-16,0 0 0,0 0 15,42 0 32,21 0-31,-21 0-16,22 0 0,-22 0 15,21 0-15,1 0 0,-1 0 0,0 0 16,22 0-16,-22 0 16,0 0-16,22-21 0,-22 21 0,1 0 15,20 0-15,-21-21 0,22 21 0,-22 0 16,1 0-16,20 0 0,-21 0 15,1 0-15,-1-21 0,22 21 0,-22 0 16,-21 0-16,21 0 0,1 0 16,-1 0-16,-21 0 0,0 0 0,1 0 15,-1 0-15,0 0 32,-21-21-1,0 0-16,-21 21-15,0 0 16,-1 0-16,22-22 0,-21 22 0,0 0 16</inkml:trace>
  <inkml:trace contextRef="#ctx0" brushRef="#br1" timeOffset="-133571.66">1757 16743 0,'444'254'203,"-740"-233"-203,148-296 0,592 550 15,-465-254-15,0 0 0,0 1 16,0-1-16,-1 0 0,1 21 16,-21-21-16,21 22 0,-22-22 0,22 21 15,-21 1-15,21-22 0,-22 21 16,22 0-16,0-20 0,0 20 0,0-21 16,0 0-16,-1 0 0,1 22 15,0-22-15,21 0 16,0 0-16,0 0 0,-21-21 15,21-21 17,0 0-17,0 0-15,-21 0 0</inkml:trace>
  <inkml:trace contextRef="#ctx0" brushRef="#br1" timeOffset="-132306.02">3641 16595 0,'0'0'0,"0"21"15,21-21 16,0 0-31,0-21 16,0 21-16,0 0 0,1-21 0,-1 21 16,0-22-16,0 1 0,0 21 15,0-21-15,1 0 0,20 21 0,-21-21 16,0 0-16,-21-1 0,0 1 0,21 21 16,-21-21-16,0 0 0,0 0 15,-21 0-15,0 21 16,0 0-16,-21 0 0,20 0 0,-20 0 15,0 0-15,-1 21 0,1 0 16,0-21-16,-1 21 0,22 0 0,-21 22 16,21-22-16,0 0 0,-1 0 15,22 0-15,-21 0 0,21 1 0,0 20 16,0-21-16,0 0 0,21-21 16,1 21-16,-1 1 0,0-1 0,0-21 15,0 21-15,22-21 0,-22 0 0,0 0 16,21 0-16,-21 0 0,1 0 15,-1 0-15,0 0 0,0 0 16,-42 0 15,-21 0-31,20 0 0,-20 21 0,0 0 16,-1 0-16,-20 22 0,21-22 16,-1 21-16,22-21 0,-21 22 0,21-22 15,-1 21-15,1-21 0,21 22 16,0-22-16,0 0 0,0 0 0,0 0 15,0 1-15,21-1 0,22-21 16,-22 0-16,21 0 0,1 0 0,-1 0 16,0 0-16,1-21 0,-1 21 15,0-22-15,1 1 0,-1 0 16,0-21-16,1 21 0</inkml:trace>
  <inkml:trace contextRef="#ctx0" brushRef="#br1" timeOffset="-131798.29">4170 16806 0,'0'0'0,"0"-21"0,-21 0 16,21 0-16,0 0 15,0 0-15,21-1 16,0 22-16,0 0 0,0 0 16,0 0-16,1 0 0,-1 22 15,0-1-15,0 0 0,0 0 0,-21 0 16,0 22-16,21-22 0,-21 21 15,0-21-15,0 0 0,0 22 0,0-22 16,0 0-16,-21 0 0,0 0 16,21 1-16,0-1 0,-21-21 0,21 21 15,-21-21-15,21-21 32,0 0-17,21 21-15,0-22 0,0 1 16,-21-21-16,21 21 0,1 0 0,-1-1 15,0-20-15,0 21 0,0 0 16,0-22-16,1 22 0,-1 0 16,0 0-16,-21 0 0,0 0 0,21 21 15,-42 0 1,0 21 0,0 0-16,-1 0 0,1 0 0,0 22 15,0-22-15,0 0 0,0 21 16,21-21-16,-22 1 0,22 20 0,0-21 15,0 0-15,0 0 0,0 1 16,0-1-16,22-21 0,-1 0 16,0 21-16,0-21 0,0 0 15,0 0-15,1 0 0,-1 0 0,21 0 16,-21-21-16,0 21 0,22-21 16</inkml:trace>
  <inkml:trace contextRef="#ctx0" brushRef="#br1" timeOffset="-130785.87">5101 16701 0,'0'-22'0,"0"44"0,0-65 0,0 22 15,-21 21-15,21-21 16,-21 21-16,0 0 0,-1 0 16,1 21-16,0 0 0,0 0 0,0 1 15,0-1-15,-22 21 16,22-21-16,21 22 0,-21-22 0,0 21 15,21-21-15,-21 22 0,21-22 16,0 0-16,0 0 0,0 0 0,0 0 16,21-21-16,0 0 0,0 0 0,0 0 15,0 0-15,1 0 0,20-21 16,-21 21-16,0-21 0,0 0 0,1 0 16,-1-22-16,0 22 0,-21 0 0,21-21 15,-21 21-15,0-1 0,0 1 16,0 0-16,0 0 0,0 0 15,0 42 1,0 0 0,0 0-16,-21 0 0,21 1 0,0 20 15,0-21-15,0 0 0,0 22 0,0-22 16,0 0-16,0 0 0,0 0 16,21-21-16,-21 21 0,21-21 0,0 0 15,1 0-15,-1 0 0,21 0 16,-21 0-16,22-21 0,-1 0 0,-21 21 15,21-21-15,1 0 0,-22 0 0,0-1 16,0-20-16,0 21 0,1 0 16,-1-22-16,-21 22 0,0 0 15,0 0-15,0 0 0,-21 42 32,21 0-32,-22 0 0,22 0 15,-21 1-15,21-1 0,-21 21 0,21-21 16,-21 0-16,21 22 0,0-22 15,0 0-15,0 0 0,0 0 0,0 1 16,0-1-16,0 0 16,0-42-1,0 0 1,0-1-16,21 1 0,-21-21 16,21 21-16,0 0 15,1-22-15,-22 22 0,21-21 0,0 21 16,0-1-16,0 1 0,0 0 0,1 0 15,-1 21-15,0 0 0,0 0 16,0 0-16,-21 21 0,21 0 16,-21 0-16,0 22 0,0-22 0,22 0 15,-22 0-15,0 22 0,0-22 16,0 0-16,0 0 0,0 0 0,0 0 16,21 1-16,-21-1 15,0-42 16,0-1-31,21 1 0,-21 0 16,21 0-16,-21 0 0,21 0 16,0-22-16,1 22 0,-1-21 0,0 21 15,21-22-15,-21 22 0,22 0 0,-1 21 16,-21 0-16,22 0 0,-22 0 16,0 0-16,0 21 0,0 0 0,-21 0 15,0 1-15,0 20 0,0-21 0,0 21 16,0-20-16,0-1 0,0 21 15,0-21-15,-21 0 0,21 1 0,-21-1 16,21 0-16,0 0 31,0-42-15,21 0-16,0 21 16,0-21-16,-21-1 0</inkml:trace>
  <inkml:trace contextRef="#ctx0" brushRef="#br1" timeOffset="-130471.39">6498 16806 0,'0'-21'0,"0"42"0,0-63 16,0 21-16,0 0 0,-21 21 31,21 21-31,0 0 0,-21 0 16,21 22-16,-21-22 0,21 21 15,0-21-15,0 22 0,-22-1 16,22 0-16,-21-21 0,21 22 0,-21-1 15,21 0-15,0 22 0,0-22 0,0 1 16,0-1-16,-21 0 0,21 22 16,0-22-16,0 0 0,0 1 0,0-1 15,0-21-15,0 22 0,0-1 0,0-21 16,0 0-16,0 0 0,0 1 16,0-44-1,0 1 1,0 0-16,0 0 0,0-21 15,0 20-15,0-20 0,0 0 0,21-1 16,-21 1-16,0 0 0,0 21 16</inkml:trace>
  <inkml:trace contextRef="#ctx0" brushRef="#br1" timeOffset="-130223.02">6413 17145 0,'22'-127'16,"-65"339"-16,64-297 0,1-84 0,-1 126 0,0 1 15,0 21-15,-21 0 0,21-22 0,0 43 16,1-21-16,-1 0 0,0 21 0,0 0 15,0 0-15,0 21 16,-21 0-16,0 1 0,22-1 0,-22 21 16,0-21-16,0 0 0,0 22 15,0-22-15,0 0 0,-22 21 16,22-20-16,-21-1 0,0 0 0,0 0 16,0-21-16,0 21 0,-1 0 0,1-21 15,0 22-15,0-22 16,21-22-1,0 1-15,21 0 16,0 0-16,0 0 0</inkml:trace>
  <inkml:trace contextRef="#ctx0" brushRef="#br1" timeOffset="-129971.16">7070 16383 0,'21'-21'0,"-42"42"0,42-63 15,-21 21-15,0 42 16,0 0 0,-21 0-16,21 0 0,-22 22 0,22-22 15,-21 21-15,21 0 0,0 1 0,0 20 16,-21-20-16,21-1 0,0 0 16,0 1-16,0-1 0,-21-21 0,21 21 15,0-20-15,0-1 0,0 0 0,0 0 16,0 0-16,21-21 31,0 0-31,0-21 0,1 0 16</inkml:trace>
  <inkml:trace contextRef="#ctx0" brushRef="#br1" timeOffset="-129631.15">7218 16806 0,'0'22'31,"21"-22"-15,0 0 0,0 0-16,0-22 15,1 22-15,-1-21 0,0 0 16,0 21-16,-21-21 0,0 0 0,21 0 16,-21-1-16,-21 22 15,0 0 1,0 0-16,0 22 0,-1-1 15,1 21-15,0-21 0,0 0 16,0 22-16,21-22 0,0 21 0,-21-21 16,21 22-16,0-22 0,0 0 0,0 0 15,0 0-15,0 1 0,21-1 16,0-21-16,0 0 16,0 0-16,0 0 15,-21-21 1,0-1-16,0 1 0</inkml:trace>
  <inkml:trace contextRef="#ctx0" brushRef="#br1" timeOffset="-128207.79">8213 16701 0,'0'-22'15,"21"22"-15,0 0 16,-21-21 0,0 0-1,21 21 1,-21-21-16,0 0 15,0 0 1,0 42 47,0 0-63,0 0 15,0 0-15,0 0 16</inkml:trace>
  <inkml:trace contextRef="#ctx0" brushRef="#br1" timeOffset="-127739.54">8318 17018 0,'0'-21'47,"0"0"-31,0 42 31,0 0-47,0 0 15,0 0 1,0 1 0,22-22-1,-22-22 16,0 1-31,0 0 16,-22 21 15,22 21 16,0-42-16</inkml:trace>
  <inkml:trace contextRef="#ctx0" brushRef="#br1" timeOffset="-127416.73">8318 16616 0,'0'21'16,"0"0"-1,22-21 17,-1-21-32,-21 0 15,0 0 1,-21 21-1,21 21 32,0 0-31,0 0-16,0 0 0,0 1 16</inkml:trace>
  <inkml:trace contextRef="#ctx0" brushRef="#br1" timeOffset="-127170.87">8361 16997 0,'0'21'16,"0"-42"31,0 0-16,21 21 32</inkml:trace>
  <inkml:trace contextRef="#ctx0" brushRef="#br1" timeOffset="-126859.53">9461 16341 0,'0'-21'16,"0"42"-16,0-64 0,0 65 31,-21-1-31,21 0 0,-21 21 15,21 1-15,0-22 0,0 21 16,-21 22-16,21-22 0,0 21 16,-21-20-16,21 20 0,0 1 0,0-1 15,0-20-15,0 20 0,0-21 16,0 1-16,-21-1 0,21-21 0,0 22 16,0-22-16,0 0 0,0 0 0,-22 0 15,22 0-15,-21-21 31,21-21-31,-21 0 0,21 0 0,-21 0 16</inkml:trace>
  <inkml:trace contextRef="#ctx0" brushRef="#br1" timeOffset="-126335.58">9080 16595 0,'0'0'15,"-21"-21"-15,0-1 0,21-20 0,0 21 0,-21 0 16,21 0-16,0-1 0,0 1 0,0-21 15,0 21-15,21 0 0,0-1 16,22 1-16,-22 0 0,21 0 0,0 21 16,-20 0-16,20 0 0,0 0 0,1 0 15,-1 21-15,0 0 0,1 0 16,-22 22-16,21-22 0,-21 21 16,22 1-16,-22-1 0,0 21 0,0-20 15,-21 20-15,0-20 0,0 20 16,0-21-16,0 1 0,0-1 0,0 0 15,0 1-15,0-1 0,-21-21 0,0 0 16,21 1-16,-21-1 0,21-42 31,0-1-15,0-20-16,0 0 0,0-1 0,21-20 16,0-1-16,0 1 0,0-1 0,0-20 15,1 20-15,-1 1 0,0-1 16,21 1-16,-21-1 0,22 43 15,-22-21-15,21 21 0,-21-1 0,1 22 16,-1 0-16,0 22 0,0-1 16,-21 21-16,0-21 0,0 43 0,0-22 15,0 0-15,0 22 0,0-1 0,0 1 16,0-1-16,0 1 0,0-1 16,-21-20-16,21 20 0,-21-20 0,21-1 15,-21 0-15,21 1 0,0-22 0,0 0 16,0 21-16,0-21 15,0 1-15,0-44 16,0 1 0,0 0-16,21 0 0</inkml:trace>
  <inkml:trace contextRef="#ctx0" brushRef="#br1" timeOffset="-126001.9">10181 16849 0,'0'21'16,"0"0"-16,21-21 16,0 0-1,1-21-15,-1 0 0,0 21 0,0-21 16,0-1-16,-21 1 0,21 0 16,-21 0-16,22 0 0,-22 0 15,0-1-15,0 1 0,-22 21 16,1 0-16,0 0 0,0 0 15,0 21-15,0 1 0,-1-1 16,1 21-16,0-21 0,0 22 0,0-1 16,21 0-16,0 1 0,0-22 0,0 21 15,0 0-15,0-20 0,0 20 16,0-21-16,0 0 0,0 0 0,21-21 16,0 22-16,0-22 0,0 0 0,22 0 15,-22 0-15,21 0 0,1-22 16,-1 1-16,0 0 0,1 0 0</inkml:trace>
  <inkml:trace contextRef="#ctx0" brushRef="#br1" timeOffset="-125743.05">10964 16277 0,'0'0'0,"0"-42"16,0 0-1,0 20-15,-21 22 0,0 0 0,0 0 16,0 0-16,-1 22 0,1 20 0,0 0 15,21 1-15,-21-1 0,0 0 16,21 22-16,0-22 0,-21 22 0,-1-1 16,1 1-16,21-1 0,-21 1 15,0-22-15,21 21 0,-21-20 16,21-1-16,0-21 0,0 22 0,0-22 16,0 0-16,0 0 0,0 0 0,21-21 31,0 0-31,0-21 0,0-21 15,1 21-15,-1-22 0</inkml:trace>
  <inkml:trace contextRef="#ctx0" brushRef="#br1" timeOffset="-125292.31">11091 16256 0,'0'-21'0,"0"42"0,0-63 15,0 63 1,0 0-16,0 0 0,0 22 15,0-22-15,0 21 0,0 0 16,-21 1-16,21-1 0,-21 0 0,21 22 16,-21-22-16,21 1 0,0 20 0,-21-21 15,-1 1-15,22-1 0,0 0 16,0-20-16,-21 20 0,21-21 0,0 21 16,-21-20-16,21-1 15,0 0-15,0-42 16,0 0-1,21-1-15,0 1 0,1-21 16,-22 21-16,21-22 0,21 1 16,-21 21-16,0-21 0,1 20 0,20 1 15,-21 0-15,0 0 0,0 21 16,1 0-16,-1 0 0,-21 21 0,0 21 16,0-20-16,0-1 0,0 21 15,0 0-15,0-20 0,0 20 16,-21-21-16,21 21 0,0-20 0,-22 20 15,22-21-15,-21 0 0,21 0 16,0 1-16,0-44 31,21 1-15,1 0-16,-1 0 0,0 0 0,0 0 16,0-1-16</inkml:trace>
  <inkml:trace contextRef="#ctx0" brushRef="#br1" timeOffset="-124951.22">11663 16828 0,'0'0'16,"-21"0"-1,-1 21-15,22 0 16,0 0-16,-21 0 0,0 0 0,0 1 16,21 20-16,-21-21 0,21 0 0,0 0 15,0 1-15,0-1 16,0 0-16,0 0 0,0 0 15,21-21-15,0 0 0,0 0 16,0 0-16,22 0 0,-22-21 16,0 0-16,0 21 0,0-21 0,1 0 15,-1-1-15,-21 1 0,0-21 0,0 21 16,0-22-16,0 22 0,0-21 16,0 21-16,-21 0 0,-1-1 0,1 1 15,0 21-15,0 0 0,0 0 0,0 0 16,-1 0-16,1 0 0,0 21 15,21 1-15,0-1 0,0 0 16,0 0-16,0 0 0,0 0 16,0 1-16,21-22 0,0 21 15,22-21-15</inkml:trace>
  <inkml:trace contextRef="#ctx0" brushRef="#br1" timeOffset="-124423.02">12404 16849 0,'0'-21'0,"0"42"0,0-64 16,-22 22-16,1 0 0,0 21 15,0 0-15,0 0 0,0 0 16,-1 0-16,1 0 0,-21 21 0,21 0 16,0 1-16,-1-1 0,1 21 15,0-21-15,0 22 0,21-1 0,0-21 16,0 0-16,0 22 0,0-22 0,0 0 15,0 0-15,0 0 0,21 0 16,0-21-16,22 0 16,-22 0-16,0 0 0,0 0 0,0-21 15,0 0-15,1 0 0,-1 0 16,21 0-16,-21-1 0,0-20 0,1 0 16,-1-1-16,0-20 0,-21 21 15,21-22-15,0 1 0,-21-1 16,0 1-16,21-1 0,-21 1 0,22-1 15,-22 22-15,0-22 0,0 22 0,0 0 16,0 20-16,0 1 0,0 0 0,-22 42 31,1 22-31,21-22 0,-21 21 0,0 22 16,21-22-16,-21 0 0,0 22 0,21-1 16,0-20-16,-22 20 0,22 1 15,0-22-15,0 21 0,0-20 0,0-1 16,0 0-16,0 1 0,0-1 0,0-21 15,22 0-15,-22 1 16,21-1-16,0 0 0,-21 0 0,21-21 16,0 0-16,0 0 0,1 0 0,-1 0 15,0 0-15,0-21 0,-21 0 16,21-22-16,-21 22 0,0 0 16</inkml:trace>
  <inkml:trace contextRef="#ctx0" brushRef="#br1" timeOffset="-124177.64">10774 16595 0,'0'0'0,"21"0"15,0 0-15,0 0 0,0-21 16,22 21-16,-1-22 0,0 22 16,1 0-16,-1-21 0,0 21 0,1-21 15,-1 21-15,-21 0 0,22-21 0,-22 21 16,21-21-16</inkml:trace>
  <inkml:trace contextRef="#ctx0" brushRef="#br1" timeOffset="-123419.08">14245 16404 0,'0'0'0,"0"-42"0,0 21 0,0 0 16,0-1-16,0 1 0,0 0 15,-21 0-15,0 0 0,0 21 0,-1 0 16,1 0-16,0 0 0,-21 0 0,21 0 15,-22 0-15,1 21 0,21 0 16,-22 21-16,22 1 0,-21-1 0,21 0 16,0 1-16,-1 20 0,22-20 0,0 20 15,-21 1-15,21-1 0,0 1 16,0-22-16,0 21 0,0-20 0,21-1 16,1 0-16,-1 1 0,21-22 15,-21 21-15,22-21 0,-1-21 16,0 22-16,1-22 0,20 0 0,-21 0 15,1 0-15,20 0 0,-20-22 0,-1 1 16,21 0-16,-20-21 0,-1 21 16,0-22-16,-20-20 0,20 20 0,-21-20 15,0-1-15,-21 1 0,0-1 16,0 1-16,0-1 0,-21 1 0,0-1 16,-21 1-16,-1-1 0,1 22 0,0 0 15,-22-1-15,1 22 0,-1 21 16,1 0-16,-1 0 0,1 0 0,-1 21 15,1 1-15,20 20 0,1 0 16,0 1-16,-1-1 0,22 0 16,0 1-16,0 20 0,21-21 0,0 22 15,0-22-15,0 1 0,0-1 0,21 0 16,21 1-16,-21-22 0,22 0 16,-1 0-16</inkml:trace>
  <inkml:trace contextRef="#ctx0" brushRef="#br1" timeOffset="-121979.39">14647 16828 0,'0'0'0,"21"0"0,1 21 16,-22 0-16,0 0 16,0 0-16,0 0 0,21 1 0,-21 20 15,0-21-15,0 0 0,0 0 0,0 22 16,0-22-16,0 0 0,0 0 15,0 0-15,0 1 0,0-1 16,21-21 0,0 0-1,0-21-15,-21-1 0,21 1 16,1-21-16,-1 21 0,-21-22 16,21 22-16,0-21 0,0 21 0,-21-22 15,21 1-15,-21 21 0,22 0 16,-22 0-16,0-1 0,0 44 31,0-1-31,0 0 0,0 21 16,0-21-16,0 1 0,0 20 15,0-21-15,0 0 0,0 22 0,0-22 16,0 0-16,0 0 0,0 0 0,0 0 16,0 1-16,0-1 0,21-21 15,-21 21-15,21-21 0,0 0 16,21 0-16,-20 0 0,-1 0 0,21 0 15,-21-21-15,22 0 0,-22 21 16,21-22-16,-21 1 0,22 0 16,-22 0-16,0 0 0,0 0 0,-21-1 15,0 1-15,21 0 0,-21 0 16,0 0-16,0 0 0,0-1 0,0 1 16,-21 0-16,0 21 15,0 0-15,0 0 16,-1 21-16,1 0 0,21 1 0,-21-1 15,0 0-15,21 0 0,0 21 0,0-20 16,0-1-16,0 0 0,0 21 16,0-21-16,0 1 0,0-1 15,21 0-15,0-21 0,0 0 16,22 0-16,-22 0 0,0 0 16,21 0-16,-20 0 0,-1 0 0,21 0 15,-21-21-15,22 21 0,-22-21 0,0-1 16,0 1-16,0 0 0,0 0 15,-21 0-15,0-22 0,0 22 0,0 0 16,0 0-16,0 0 16,-21 21-16,0 0 15,0 0-15,21 21 16,0 0-16,0 0 16,0 0-16,0 1 0,21-1 0,0-21 15,0 21-15,-21 0 0,0 0 0,22 0 16,-1 1-16,-21-1 15,21 0-15,-21 0 0,21-21 16,0 21-16,-21 0 0,21-21 16,1 0-16,-1 0 0,0 0 15,0 0-15,0 0 0,0 0 0,1-21 16,20 0-16,-21 0 0,21 21 0,-20-21 16,20-22-16,-21 22 0,0-21 15,0 0-15,1-1 0,-1 1 16,0 0-16,-21-22 0,21 1 0,-21-1 15,21 22-15,-21-1 0,0 1 0,0 0 16,0 21-16,0-1 0,0 1 16,0 42-1,-21 1-15,0-1 16,21 21-16,-21-21 0,0 22 0,-1-1 16,1 0-16,21 1 0,-21 20 0,21-21 15,-21 1-15,21-1 0,0 0 16,0-20-16,0 20 0,0-21 0,0 21 15,21-20-15,0-1 0,0 0 0,1-21 16,-1 21-16,0-21 16,0 0-16,0 0 0,0 0 0,22 0 0,-22 0 15,0 0-15,0 0 0,0-21 16,1 0-16,-1 0 0,0-1 16,0 1-16,0 0 0,-21 0 0,21 0 15,-21 0-15,0-1 0,0 1 0,0 0 16,0 42 15,0 0-31,0 1 0,-21-1 16,21 0-16,0 0 0,0 0 15,0 0-15,0 1 0,0-1 16,21-21-16,1 21 0,-1-21 16,0 0-16,0 0 0,0 0 15,0 0-15,1 0 0,-1 0 16,21-21-16,-21 21 0,0-21 0,1-1 15,-1 22-15,-21-21 0,0 0 16,0 0-16,0-21 0,0 20 0,0 1 16,0 0-16,0-21 0,0 21 15,-21-1-15,-1 22 0,1-21 0,0 21 16,0 0-16,0 0 0,0 21 16,-1-21-16,1 22 0,0-1 15,0 0-15,21 0 0,0 21 0,-21-20 16,21-1-16,0 0 0,0 0 15,0 0-15,0 0 0,21-21 16</inkml:trace>
  <inkml:trace contextRef="#ctx0" brushRef="#br1" timeOffset="-120355.3">17505 17039 0,'0'-21'15,"0"42"-15,0-63 0,-21 42 0,-1 0 16,1 0-16,-21 0 0,0 0 16,-1 0-16,1 0 0,0 21 0,-22 0 15,22 0-15,-1-21 0,22 22 16,-21-1-16,21 0 0,0 21 0,-1-21 16,22 1-16,0-1 0,0 0 15,0 0-15,0 0 0,22-21 16,-1 0-16,0 21 0,0-21 15,0 0-15,22 0 0,-22 0 0,0 0 16,21 0-16,-21-21 0,1 0 0,20 0 16,-21 21-16,0-21 0,0 0 15,-21-22-15,22 22 0,-1 0 0,-21 0 16,0 0-16,0-1 0,0 1 0,21 21 16,-21 21-1,0 1 1,0-1-16,0 0 15,-21 0-15,21 0 0,0 0 16,0 1-16,0-1 0,0 0 0,21 0 16,0 0-16,0-21 0,0 21 15,22-21-15,-1 0 0,0 22 16,1-22-16,-1 0 0,0 0 0,1 0 16,20 0-16,-20 0 0,-1 0 0,21 0 15,-41-22-15,20 22 0,0-21 16,-21 0-16,1 0 0,-1 21 0,-21-21 15,0-22-15,0 22 0,0 0 0,0 0 16,0 0-16,-21 0 0,-1 21 16,1-22-16,0 22 0,0 0 15,0 0-15,0 0 0,-1 0 0,1 22 16,0-22-16,0 21 0,0 0 0,0 21 16,-1-21-16,22 1 0,0-1 15,0 0-15,0 0 0,0 0 0,0 0 16,0 1-16,22-22 15,-1 0-15,0 21 0,0-21 0,0 0 16,0 0-16,1 0 0,-1 0 0,0-21 16,0 21-16,0-22 0,0 1 15,1 0-15,-1 0 0,-21 0 16,21 0-16,0-22 0,0 1 0,-21 0 16,21-1-16,1 1 0,-22-22 0,21 1 15,-21 21-15,0-22 0,0 22 16,21-1-16,-21 1 0,0 21 0,0 0 15,-21 21 1,0 21-16,-1 21 16,22 1-16,-21-1 0,0 0 0,0 1 15,0-1-15,0 21 0,21-20 0,-22-1 16,22 0-16,0 1 0,-21-1 16,21 0-16,0-20 0,0-1 15,21 21-15,1-21 0,-1 0 0,0 1 16,0-22-16,0 21 0,0-21 15,1 0-15,-1 0 0,0 0 0,21 0 16,-21 0-16,1 0 0,-1-21 0,0 21 16,0-22-16,0 1 0,0 0 15,1 0-15,-1 0 0,0 0 0,-21-1 16,0 1-16,21 0 0,-21 0 0,21 21 16,-21 21 15,0 0-31,0 0 0,0 1 15,0-1-15,0 0 16,0 0-16,0 0 0,0 0 16,21-21-1,1 0 1,-1 0-16,0 0 0,0-21 16,0 21-16,-21-21 0,21 21 15,1-21-15,-22 0 0,21 0 16,0 21-16,-21-22 15,0 44 17,0-1-32,21 0 15,-21 0 1,21-21-16,0 21 0,1-21 16,-1 21-16,21-21 0,-21 22 15,0-22-15,22 0 0,-22 0 0,21 0 16,-21 0-16,22 0 0,-22 0 0,21 0 15,-21-22-15,22 1 0,-22 0 16,0 0-16,0 0 0,0 0 0,-21-1 16,0-20-16,0 21 0,0-21 0,0-1 15,0 22-15,0-21 0,0 21 16,0-1-16,-21 1 0,0 21 0,0 0 16,-21 0-16,20 0 15,1 21-15,0 1 0,0-1 16,0 0-16,0 21 0,-1-21 0,1 1 15,21-1-15,0 0 0,0 0 0,0 0 16,0 0-16,0 1 0,0-1 16,0 0-16,21-21 0,1 0 15,-22 21-15,21-21 0,0 0 16,-21 21-16,0 0 16,0 1-16,0-1 15,0 0-15,0 21 0,0-21 0,-21 1 16,0 20-16,21 0 0,-22 1 15,1-22-15,21 21 0,0 0 16,0 1-16,-21-1 0,21-21 0,0 22 16,0-1-16,0-21 0,0 21 15,0-20-15,0 20 0,0-21 0,0 0 16,0 0-16,0 1 0,0-1 0,0 0 16,-21-21-1,21-21 1,0 0-1,0-1-15,0 1 0,0-21 0,0 21 16,0-22-16</inkml:trace>
  <inkml:trace contextRef="#ctx0" brushRef="#br1" timeOffset="-120067.14">18838 16891 0,'0'0'0,"-21"0"0,0 0 16,-21 21 0,20-21-16,22 21 0,0 1 0,22-22 31,-1 0-31,0 0 16,-21-22-1,-21 22 1,0 0-1,-1 0-15,1 0 0,0 0 16,21 22 0,-21-22-16,0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34:01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19664 12721 0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54:40.2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2477 0,'0'0'0,"0"-22"0,0 1 0,0-21 16,0 21-16,0 0 0,0-1 16,-22 1-16,22 0 0,0 0 15,0 0-15,0 0 16,0 42 0,0 0-16,0 21 15,0-21-15,0 43 0,0-22 0,0 22 16,0-1-16,0 1 0,0-1 15,-21 22-15,21-22 0,0 1 0,0 21 16,-21-1-16,21 1 0,0 0 0,-21-1 16,21 1-16,-21-22 15,0 22-15,-1 0 0,22-22 0,0 1 16,-21 20-16,21-41 0,-21 20 0,21-20 16,0 20-16,0-42 0,0 22 0,0-22 15,0 0-15,0 0 0,0-42 31,0 0-31,0 0 0,0-1 16,0 1-16,0-21 0,-21 21 16,21-22-16,0 1 0,0 0 15</inkml:trace>
  <inkml:trace contextRef="#ctx0" brushRef="#br0" timeOffset="351.79">4043 2815 0,'0'0'16,"-21"-21"-16,-1-21 0,22 21 0,0-22 15,-21 1-15,21 0 0,0-1 0,0 1 16,0 0-16,0-1 0,0 22 0,21-21 16,1 21-16,-22-1 0,42-20 15,-21 21-15,0 0 0,22 21 0,-22-21 16,21 21-16,22 0 0,-22 0 15,0 21-15,1 0 0,-1 0 16,0 21-16,-21 1 0,1 20 0,-22-20 16,0 20-16,0 1 0,-22-1 0,1-21 15,0 22-15,0-22 0,-21 1 16,20-1-16,1-21 0,-21 0 16,21 0-16,0 1 0,-1-1 0,1-21 31,42-21-16,1-1-15,-1 1 16</inkml:trace>
  <inkml:trace contextRef="#ctx0" brushRef="#br0" timeOffset="743.08">4847 2455 0,'0'0'0,"0"-21"15,0 42 1,0 1-16,0-1 0,0 0 16,0 0-16,0 21 15,0 1-15,0-1 0,0-21 0,0 22 0,0-1 16,0-21-16,0 21 0,0-20 16,21-1-16,-21 0 0,0 21 15,0-21-15,21 1 0,1-22 16,-1 0-16,0 0 0,0 0 0,0 0 15,0 0-15,1-22 0,-1 1 0,0 0 16,21 0-16,-21 0 0,1-22 16,-1 22-16,0-21 0,0 0 0,0-1 15,-21 1-15,0 0 0,21-1 0,-21 1 16,0 21-16,0-22 0,0 22 16,0 0-16,0 42 31,0 0-16,0 1-15,-21-1 0,21 0 16,0 0-16,0 0 16</inkml:trace>
  <inkml:trace contextRef="#ctx0" brushRef="#br0" timeOffset="1277.1">5651 1905 0,'0'0'0,"0"-21"0,0 0 16,-21 21-1,21 21 1,0 21-16,0-21 0,-21 22 0,21 20 16,0-20-16,-21 20 0,21 1 15,0-1-15,0 22 0,-21-22 0,21 1 16,-21-1-16,21 1 0,0-22 0,0 0 15,-22 1-15,22-1 0,0-21 16,0 22-16,-21-22 0,21 0 16,0-42 15,0 0-15,0-1-16,0 1 0,0-21 15,21 21-15,1 0 0,-1-1 0,-21-20 16,21 21-16,0 0 0,0 0 15,0-1-15,1 1 0,20 0 0,-21 21 16,0 0-16,0 0 0,22 0 0,-22 0 16,0 0-16,0 0 0,22 21 15,-22 0-15,0 1 0,-21 20 0,0-21 16,0 0-16,0 0 0,0 22 0,0-22 16,0 0-16,-21 0 0,0 22 15,-1-22-15,1 0 0,-21 0 16,21 0-16,0-21 0,-22 21 0,22 1 15,0-22-15,0 0 0,0 0 0,-1 0 16,1 0-16,0 0 0,21-22 31,0 1-31,0 0 0,0 0 16,0 0-16,21 21 0</inkml:trace>
  <inkml:trace contextRef="#ctx0" brushRef="#br0" timeOffset="2223.19">6350 1905 0,'0'0'0,"0"-21"0,-21 21 15,21-21-15,-21 21 16,21 21-16,0 0 15,0 21-15,0-20 0,0 20 0,0 0 16,0 22-16,-22-22 0,22 0 0,0 22 16,-21-1-16,21 1 15,-21-22-15,21 22 0,0-1 0,0-20 16,0-1-16,0 0 0,0 1 0,0-1 16,0-21-16,0 21 0,0-20 15,0-1-15,21-21 0,-21 21 0,21-21 16,1 0-16,-1 0 0,0 0 0,0 0 15,0 0-15,0-21 0,1 0 0,20-1 16,-21 1-16,0 0 0,0 0 16,22-21-16,-22 20 0,0 1 0,0-21 15,0 21-15,1-22 0,-22 22 0,0 0 16,21 0-16,-21 0 0,0 0 16,0 42-1,0 0 1,0 0-16,0 0 0,0 0 15,0 1-15,0-1 0,21 0 16,-21 21-16,0-21 0,0 1 0,0-1 16,21 0-16,-21 0 0,21 0 0,-21 0 15,21 1-15,1-22 16,-1 0-16,0 0 0,0 0 16,0 0-16,0 0 0,1 0 15,-1-22-15,0 1 0,-21 0 0,21 21 16,0-21-16,0 0 0,1 0 15,-1-22-15,0 22 0,0 0 0,-21 0 16,21-22-16,0 22 0,1 0 16,-1 0-16,-21 0 0,21 21 0,0-21 15,0 21 1,0 0-16,-21 21 16,0 0-1,0 0-15,0-42 47,0 0-31,0 0-16,0-1 15,0 1-15,0 0 0,0 0 16,0 0 0,-21 21-1,0 0-15,0 21 16,21 0-16,-21 0 0,21 0 0,-21 1 15,-1-1-15,1 0 0,21 21 0,-21-21 16,0 22-16,21-22 0,0 21 16,0-21-16,0 1 0,0 20 0,0-21 15,0 0-15,0 0 0,0 1 16,0-1-16,21-21 0,0 0 0,0 0 16,1 0-16,-1 0 15,0 0-15,0 0 0,0 0 0,0 0 16,-21-21-16,22-1 15,-1 1-15,-21 0 0,0 0 16,0 0-16</inkml:trace>
  <inkml:trace contextRef="#ctx0" brushRef="#br0" timeOffset="2523.67">6816 2074 0,'0'0'0,"-43"0"0,1 0 0,0 0 16,20 0-16,1 0 0,0 0 0,0 22 15,42-22 1,0 0 0,22 0-16,-22 0 0,0 0 0,0 0 15,0 0-15,0 0 0,1-22 16,-22 1-1,-22 21-15,1 0 16,-21 0-16,21 0 0,-22 0 16,1 0-16,21 0 0,-21 0 0,20 21 15,1-21-15,0 0 0,0 22 0,0-22 16</inkml:trace>
  <inkml:trace contextRef="#ctx0" brushRef="#br0" timeOffset="3028.05">8742 2180 0,'21'-21'0,"-42"42"0,63-63 16,-21 21-16,-21 0 0,21 21 15,1 0-15,-1 0 0,0 0 16,-21 21-16,21 0 0,-21 21 16,21 1-16,-21-1 0,21 0 15,-21 1-15,0-1 0,0 21 0,0-20 16,0-1-16,0 0 0,0 1 0,0-1 15,0-21-15,0 22 0,0-22 0,0 0 16,0 0-16,0 0 16,22-21-16,-1 0 15,0-21-15,-21 0 0,21 0 16,0 0-16,0-1 0,1 1 0</inkml:trace>
  <inkml:trace contextRef="#ctx0" brushRef="#br0" timeOffset="3255.43">9398 2138 0,'0'0'0,"0"-21"0,0 0 16,-21 42-1,21 0-15,-21 0 0,-1 0 16,1 0-16,0 22 0,-21-1 0,21 0 16,-22 1-16,22-1 0,-21 0 15,21 1-15,-22-1 0,22-21 16,0 22-16,-21-1 0,20-21 0,22 0 15,-21 0-15,21 1 0,0-1 0,21-21 32,1 0-32,-1 0 0,21-21 15,-21-1-15</inkml:trace>
  <inkml:trace contextRef="#ctx0" brushRef="#br0" timeOffset="3656.2">9673 2223 0,'0'0'0,"-21"0"16,0 21-1,0 0-15,-1 0 0,1 0 16,0 22-16,0-22 0,0 21 0,21-21 16,-21 22-16,-1-1 0,1-21 0,21 21 15,-21 1-15,21-22 0,0 0 16,0 0-16,0 0 0,0 1 0,21-22 15,0 0-15,1 0 16,-1 0-16,21 0 0,-21 0 0,0-22 16,22 1-16,-1 0 0,-21 0 15,22 0-15,-22 0 0,0-22 16,0 22-16,0-21 0,-21-1 0,0 22 16,0-21-16,0 0 0,0 20 0,0-20 15,-21 21-15,0 0 0,21 0 16,-21 21-16,0 0 0,-22 0 0,22 0 15,0 0-15,0 0 0,0 0 0,-1 21 16,1 0-16,0 0 0,0 0 16,0 0-16,21 22 0,0-22 0,0 0 15,0 0-15,0 0 0,0 1 0,0-1 16,21-21-16,0 21 0</inkml:trace>
  <inkml:trace contextRef="#ctx0" brushRef="#br0" timeOffset="3896.12">10266 2286 0,'0'0'15,"0"21"1,0 0 0,0 1-16,0-1 0,0 0 0,0 0 15,0 21-15,-21-20 0,21-1 0,0 0 16,0 0-16,-22 0 0,22 0 15,-21-21-15,21 22 0,0-1 0,0 0 16,-21-21 0,0 0-1</inkml:trace>
  <inkml:trace contextRef="#ctx0" brushRef="#br0" timeOffset="4191.95">10245 2032 0,'0'0'0,"-22"-21"16,1 0-16,0 21 0,21-21 0,-21 21 15,42 0 32,0 0-31,0 0-16,-42 0 31,0 0-15,0 0-16,0 21 0,0-21 15,-1 21-15,1 0 0,21 0 16,-21-21-16,21 21 0,0 1 16,0-1-16,0 0 0,21-21 15,0 21-15,1-21 16,-1 0-16</inkml:trace>
  <inkml:trace contextRef="#ctx0" brushRef="#br0" timeOffset="4764.55">10964 2434 0,'0'0'0,"0"-21"0,0 0 16,0 0-16,0 0 15,0-1-15,-21 22 0,21-21 16,0 0-16,-21 0 0,0 0 16,21 0-16,0-1 0,-21 22 15,-1 0-15,1 0 0,0 0 16,0 0-16,0 0 0,0 0 0,-1 22 16,1-1-16,0 0 0,-21 0 0,21 0 15,-1 22-15,1-22 0,0 21 16,0 0-16,0-20 0,0 20 0,21-21 15,0 0-15,0 22 0,0-22 0,0 0 16,0 0-16,0 0 0,21-21 0,0 0 16,0 21-16,0-21 15,22 0-15,-22 0 0,0 0 0,0 0 16,21-21-16,-20 0 0,-1 21 0,21-21 16,-21 0-16,0 0 0,1-22 0,20 1 15,-21 0-15,21-1 0,-20 1 16,-1 0-16,0-1 0,0-20 0,0-1 15,0 22-15,1-22 0,-22 1 0,0-22 16,21 22-16,-21 20 0,0-20 16,21 21-16,-21-1 0,0 22 0,0 0 15,-21 42 1,0 0-16,-1 22 0,22-1 0,-21 0 16,0 22-16,0-22 15,0 22-15,0-1 0,21-21 0,0 22 16,0-22-16,0 22 0,0-22 0,0 0 15,0 1-15,0-1 0,0 0 16,0-20-16,0 20 0,0-21 0,0 0 16,0 0-16,0 1 0,0-1 15,21-21-15,0 0 0</inkml:trace>
  <inkml:trace contextRef="#ctx0" brushRef="#br0" timeOffset="5360.21">12615 2392 0,'0'-21'0,"0"0"16,21-1-16,1 1 15,-22 0-15,21 21 0,-21-21 16,21 0-16,0 0 0,-21-1 0,0 1 16,21-21-16,-21 21 15,21 0-15,-21-22 0,0 22 0,0 0 16,0 0-16,-21 0 0,0-1 0,0 1 16,0 21-16,0 0 0,-1 0 0,-20 0 15,21 21-15,0 1 0,-22 20 16,1 0-16,21-21 0,-21 22 0,20-1 15,1 0-15,0 1 0,0-1 0,0 0 16,21-20-16,0 20 0,0-21 0,0 21 16,0-20-16,0-1 0,21-21 15,-21 21-15,21-21 0,0 0 0,0 0 16,1 0-16,-1 0 0,21 0 0,-21-21 16,0 0-16,1-1 0,-1 1 15,0 0-15,0 0 0,0 0 16,0-22-16,1 22 0,-1-21 0,0 21 15,0-22-15,-21 22 0,0-21 0,21 21 16,-21 0-16,21 21 0,-21 21 31,0 0-31,0 0 0,0 0 0,0 0 16,0 22-16,0-22 0,0 0 0,0 21 16,0-20-16,0 20 0,0-21 15,0 0-15,0 0 0,0 1 0,0-1 16,0 0-16,22-21 15,-1 0-15,0 0 0,0 0 16,0 0-16,22-21 0,-22 0 16</inkml:trace>
  <inkml:trace contextRef="#ctx0" brushRef="#br0" timeOffset="5839.96">13271 1715 0,'0'0'16,"0"-43"-16,0 22 0,0-21 0,0 21 15,0 42 1,-21 0-16,21 21 0,0-21 16,0 22-16,-21-1 0,21 22 15,-21-22-15,21 0 0,0 1 16,0-1-16,0 0 0,-21 1 0,21-1 16,0 0-16,0-21 0,0 22 0,0-22 15,0 21-15,-21-21 0,21 1 16,-22-1-16,1 0 0,21 0 15,-21-21-15,21-21 16,0 0-16,0 0 16,0-1-16,0 1 15,0 0-15,21 0 0,-21 0 0,21 0 16,1-1-16,-1 22 0,0-21 16,0 0-16,0 21 0,22 0 0,-22 0 0,21 0 15,0 0-15,-20 0 16,20 0-16,-21 21 0,0 0 0,0 1 15,1-1-15,-1 0 0,-21 0 0,0 0 16,0 0-16,0 1 0,0-1 0,-21 0 16,-1-21-16,1 21 0,0 0 15,-21 0-15,21-21 0,-22 22 0,22-22 16,-21 0-16,21 0 0,-1 0 0,-20 0 16,21 0-16,0 0 0,42-22 31,-21 1-16,42 21-15,-21-21 0</inkml:trace>
  <inkml:trace contextRef="#ctx0" brushRef="#br0" timeOffset="6115.81">14076 2053 0,'0'0'0,"0"-84"16,0 62-1,0 1-15,-21 21 16,-1 0-16,1 0 0,0 0 0,0 21 16,0 1-16,-22-1 0,22 21 15,0-21-15,-21 22 0,21-1 0,-1-21 16,1 21-16,0-20 0,0 20 16,21-21-16,0 21 0,0-20 0,0-1 15,0 0-15,21 0 0,0 0 16,0 0-16,1-21 0,-1 0 0,0 0 15,21 0-15,-21 0 0,22 0 0,-22 0 16,21 0-16,1 0 0,-22-21 0,21 21 16,-21-21-16</inkml:trace>
  <inkml:trace contextRef="#ctx0" brushRef="#br0" timeOffset="6427.63">15007 1778 0,'0'0'0,"-21"0"16,0 0-1,0 21-15,-1 0 16,22 1-16,-21-1 0,0 21 0,0-21 15,0 22-15,0-22 0,21 21 16,-22-21-16,22 22 0,-21-22 0,21 21 16,0-21-16,0 0 0,0 22 0,0-22 15,0 0-15,21 0 0,-21 0 16,22 1-16,-1-22 0,0 21 0,0-21 16,0 0-16,0 0 0,1 0 0,-1 0 15,0 0-15</inkml:trace>
  <inkml:trace contextRef="#ctx0" brushRef="#br0" timeOffset="6659.5">15642 1693 0,'0'0'0,"21"-21"16,0 0-16,1 21 15,-1 0-15,0 0 0,0 0 0,0 21 16,0 0-16,1 1 0,-1-1 15,0 21-15,0-21 0,-21 22 0,0-1 16,0 0-16,0 1 0,0-1 0,0 0 16,-21 22-16,0-43 0,0 21 15,-22 1-15,1-1 0,0-21 0,-1 21 16,1-20-16,-22 20 0,22-21 0,0 0 16</inkml:trace>
  <inkml:trace contextRef="#ctx0" brushRef="#br0" timeOffset="7771.41">7324 3493 0,'0'0'0,"0"-22"15,-22 1 1,1 21-16,0 0 15,0 0-15,0 0 16,-22 0-16,1 0 0,0 21 0,21-21 0,-22 22 16,1-22-16,0 21 0,20 0 15,1-21-15,0 0 0,0 21 16,21 0 0,21-21-16,0 0 0,0 0 15,1 21-15,20-21 0,-21 0 16,21 22-16,1-22 0,-1 21 0,-21 0 15,22 0-15,-22 0 0,0 0 16,0 1-16,-21 20 0,0-21 0,0 0 16,0 0-16,0 22 0,-21-22 15,0 0-15,0 0 0,-22 0 0,22 1 16,-21-22-16,21 21 0,-22 0 16,1-21-16,21 0 0,0 0 0,-1 0 15,1 0-15,0 0 0,21-21 16,0 0-1,21-1-15,0 22 0,1-21 0,-1 21 16,0 0-16,0 0 0,0 0 0,0 0 16,1 0-16,-22 21 15,0 22-15,0-22 0,0 21 0,0 22 16,0-22-16,-22 0 0,1 22 0,0-22 16,0 22-16,0-22 0,0 0 15,-1 1-15,1-1 0,0 0 16,0 1-16,0-22 0,21 21 0,-21-21 15,21 1-15,0-1 0,0 0 0,0 0 16,21-21-16,0 0 16,0 0-16,0 0 0,0 0 0,1 0 15,-1-21-15,21 0 0,-21 0 0,0 21 16,-21-22-16</inkml:trace>
  <inkml:trace contextRef="#ctx0" brushRef="#br0" timeOffset="8551.96">6202 6096 0,'0'0'0,"21"0"0,0-21 16,0 21-16,0-21 0,1 21 0,-1-21 16,0-1-16,21 22 0,-21-21 0,1 0 15,20 0-15,-21 0 16,-21 0-16,0-1 0,0 1 15,0 0-15,-21 0 0,-21 21 16,20 0-16,-20 0 0,0 0 16,-1 0-16,1 0 0,0 0 0,-1 21 15,1 0-15,0 0 0,-1 1 0,22-1 16,0 0-16,0 0 0,21 21 16,0-20-16,0-1 0,0 0 0,0 0 15,21 0-15,0 0 0,22 1 0,-22-1 16,0 0-16,21 0 0,-21 0 15,22 0-15,-22 1 0,21 20 16,-21-21-16,1 21 0,-1-20 0,0 20 16,-21-21-16,0 21 0,0-20 15,0-1-15,0 21 0,-21-21 0,0 0 16,-1 1-16,-20-22 0,0 21 0,-1-21 16,1 0-16,-21 0 0,20 0 15,1 0-15,0 0 0,-1 0 0,1-21 16,21-1-16,0-20 0,-1 21 0,1 0 15,0-22-15,21 1 0,0 21 16,0-21-16,0-1 0,0 22 0,0-21 16,0 21-16,0-1 0,21-20 0,0 42 15,22-21-15,-22 0 0,21 21 0,1 0 16,-1 0-16,0 0 16,1 0-16,-1 0 0,0 0 0,1 0 15,-1 0-15</inkml:trace>
  <inkml:trace contextRef="#ctx0" brushRef="#br0" timeOffset="8984.71">7197 5990 0,'0'0'16,"0"-21"-16,0 0 0,0 0 0,0 0 15,-22 21 1,1 0-16,0 21 0,0-21 15,0 21-15,0 21 0,-1-21 0,1 22 16,0-22-16,0 21 0,0 1 16,0-1-16,21 0 0,-22-21 0,22 22 15,0-1-15,0 0 0,0 1 0,0-22 16,22 0-16,-1 0 0,0 0 16,0 1-16,0-22 0,0 0 0,1 0 15,20 0-15,-21 0 0,0 0 0,22-22 16,-22 1-16,21 0 0,-21 0 15,0 0-15,1-22 0,-1 22 0,0-21 16,0 21-16,-21-22 0,0 1 16,0 0-16,0-1 0,0 1 15,0 0-15,-21-1 0,0 1 0,0 21 16,-1-21-16,-20 20 0,21 1 0,-21 21 16,-1 0-16,22 0 0,-21 0 15,21 0-15,-22 21 0,22 1 0,21-1 16,0 0-16,0 21 0,0-21 0,0 22 15,0-22-15,21 0 0,0 0 16,1 0-16,20 1 0,-21-1 0</inkml:trace>
  <inkml:trace contextRef="#ctx0" brushRef="#br0" timeOffset="9259.56">8043 5927 0,'0'-21'16,"0"-1"0,-21 22-16,0 0 0,0 0 0,21 22 0,0-1 15,-21 21-15,-1-21 0,22 22 16,-21-1-16,21-21 0,-21 21 0,21 1 16,0-1-16,0 22 0,-21-22 15,21 0-15,0 1 0,0-1 0,-21-21 16,21 21-16,0-20 0,0 20 15,0-21-15,0 0 0,0 0 16,0-42 0,0 0-1,0 0-15</inkml:trace>
  <inkml:trace contextRef="#ctx0" brushRef="#br0" timeOffset="9500.94">7832 6033 0,'0'-43'0,"0"86"0,0-107 0,0 22 15,21 21-15,0-1 0,0 1 16,0 0-16,0 21 0,1 0 16,-1 0-16,21 0 0,-21 0 0,0 0 15,1 21-15,-1 0 0,0 1 0,-21 20 16,0-21-16,0 21 0,0-20 16,0-1-16,0 21 0,-21-21 0,0 0 15,-1 22-15,-20-22 0,0 0 0,21 0 16,-22-21-16,1 21 0,21 1 0,0-22 15,-1 0-15,1 21 0,42-21 32,1 0-32,-1-21 0,21-1 15</inkml:trace>
  <inkml:trace contextRef="#ctx0" brushRef="#br0" timeOffset="9831.75">9419 5271 0,'0'0'0,"0"-22"0,21-20 0,-21 21 16,0-21-16,0 20 0,0 1 16,-21 21-1,0 0-15,0 21 0,0 1 0,-1 20 16,1 0-16,-21 1 0,0 20 15,20 1-15,-20 20 0,0 1 16,-1 0-16,1-1 0,0 1 0,-1 0 16,22-22-16,-21 22 0,21-22 15,21 1-15,0-1 0,0 1 0,0-22 16,0 0-16,21 1 0,21-1 16,-21-21-16,22 0 0,-1 1 0,-21-1 0,22-21 15,-1 0-15,0 0 0,1 0 0,-22-21 16,21-1-16,-21 22 0,0-42 15</inkml:trace>
  <inkml:trace contextRef="#ctx0" brushRef="#br0" timeOffset="10308.12">9842 5525 0,'0'0'0,"22"-22"15,-22-20 1,0 21-16,0 42 15,0 0 1,-22 0-16,22 1 0,0-1 0,0 21 16,0-21-16,0 0 0,0 1 0,0-1 15,0 0-15,0 0 16,0 0-16,22-21 31,-1-21-31,0 21 0</inkml:trace>
  <inkml:trace contextRef="#ctx0" brushRef="#br0" timeOffset="10468.03">10160 5440 0,'21'-21'0,"-42"42"31,0 0-15,21 0-16,0 0 0,-21 1 0,21-1 15,-22 0-15,22 0 0,0 0 16,0 0-16,0 1 0,0-1 15,22-21-15,-1 21 0</inkml:trace>
  <inkml:trace contextRef="#ctx0" brushRef="#br0" timeOffset="10748.87">10985 5313 0,'0'0'0,"0"-21"0,-21 42 32,0 0-32,21 0 0,-21 22 0,0-22 15,0 21-15,21 22 0,-22-22 16,1 0-16,0 22 0,0-22 0,0 22 16,0-22-16,-1 21 0,1-20 0,0-1 15,0 0-15,21-20 0,0 20 16,-21-21-16,21 21 0,0-20 15,0-1-15,21-21 16,0 0-16,0 0 0,0-21 16,1 21-16,-1-22 0,0 1 0</inkml:trace>
  <inkml:trace contextRef="#ctx0" brushRef="#br0" timeOffset="10983.74">11366 5313 0,'0'0'0,"0"-85"15,0 106 1,0 22-16,0-22 16,0 21-16,0 1 0,-21-1 0,0 21 15,0 1-15,0-22 0,21 22 16,-21-1-16,-1-20 0,22 20 0,-21-21 16,21 1-16,-21-1 0,21-21 0,0 22 15,-21-22-15,21 0 0,-21 0 0,21 0 16,0 0-16,-21-21 0,-1 0 31,1 0-31,0-21 0,0 21 0</inkml:trace>
  <inkml:trace contextRef="#ctx0" brushRef="#br0" timeOffset="11132.65">10668 5927 0,'0'-21'15,"0"42"-15,21-42 16,0 21-16,0-22 0,22 22 0,-22 0 15,21 0-15,22 0 0,-22-21 16,22 21-16,-22-21 0,0 21 0,22 0 16,-22-21-16,-21 21 0,22 0 0,-22 0 15,0-21-15</inkml:trace>
  <inkml:trace contextRef="#ctx0" brushRef="#br0" timeOffset="11479.46">11451 5842 0,'0'0'16,"0"21"-16,21-21 16,0 0-16,1 0 15,-1 0-15,21 0 0,-21 0 16,22-21-16,-1 0 0,-21 21 0,43-21 16,-43 0-16,21 21 0,0-22 0,-20 1 15,20 0-15,-42 0 16,0 0-16,0 0 0,0-1 0,0 1 0,-21 0 15,0 21-15,-1 0 16,-20 0-16,21 0 0,-21 21 16,-1 0-16,22 1 0,-21 20 0,21-21 15,-22 21-15,22-20 0,0 20 0,0 0 16,21-21-16,0 22 0,0-22 0,0 0 16,0 0-16,0 0 0,21 1 15,0-1-15,21-21 0,-20 21 0,-1-21 16,21 0-16,-21 0 0,22 0 0,-1 0 15,-21 0-15,21-21 0,1 21 0,-1-21 16,-21-1-16</inkml:trace>
  <inkml:trace contextRef="#ctx0" brushRef="#br0" timeOffset="11748.74">12467 5292 0,'0'0'0,"0"-43"0,0 22 0,0-21 16,-21 63-1,21 0-15,-21 22 16,21-22-16,-21 21 0,-1 0 16,22 22-16,-21-22 0,21 22 0,0-1 15,-21 1-15,21-22 0,-21 22 0,21-1 16,0-21-16,0 1 0,-21-1 0,21 0 16,0-20-16,-21-1 0,21 0 15,0 0-15,0 0 0,0 0 0,21-21 47,-21-21-47,21 0 0,-21 0 0,21 0 16,0-22-16,0 22 0</inkml:trace>
  <inkml:trace contextRef="#ctx0" brushRef="#br0" timeOffset="11999.59">12975 5080 0,'0'0'0,"0"-21"0,0 0 15,0 0-15,-21 42 0,0 0 16,0 0-16,-1 21 0,1 1 0,0-1 16,0 0-16,0 22 15,0-22-15,-1 22 0,1-1 0,0 1 16,21-1-16,-21-20 0,0 20 0,21 1 16,-21-22-16,21 0 0,0 1 0,-22-1 15,22-21-15,-21 21 0,21-20 16,0-1-16,0 0 0,0 0 15,0 0-15,21-21 16,-21-21 0,22 0-16,20 0 0,-21 21 15</inkml:trace>
  <inkml:trace contextRef="#ctx0" brushRef="#br0" timeOffset="12336.4">13166 5609 0,'0'-21'0,"0"42"0,0-21 15,-43 21 1,22 1-16,0-1 0,0 21 0,0-21 16,-1 22-16,1-22 0,0 21 0,21-21 15,-21 22-15,21-22 0,0 0 0,0 0 16,0 0-16,0 0 0,0 1 16,0-1-16,21-21 0,0 0 15,0 21-15,1-21 0,-1 0 0,0 0 16,21 0-16,-21 0 0,1-21 0,20 0 15,-21 21-15,0-22 0,0 1 0,1 0 16,-1 0-16,-21-21 0,0 20 16,0-20-16,0 21 0,0-21 0,0-1 15,0 22-15,0 0 0,-21-21 0,-1 42 16,1-22-16,0 1 0,0 21 16,0 0-16,0 0 0,-22 0 0,22 0 15,0 0-15,0 21 16</inkml:trace>
  <inkml:trace contextRef="#ctx0" brushRef="#br0" timeOffset="12596.26">13779 5038 0,'0'21'32,"0"0"-17,0 0-15,0 0 16,0 1-16,0-1 0,0 0 16,0 0-16,0 0 0,-21 0 15,21 1-15,0-1 0,-21-21 16,21-21 15</inkml:trace>
  <inkml:trace contextRef="#ctx0" brushRef="#br0" timeOffset="12759.71">13949 5038 0,'0'0'0,"0"21"31,0 0-31,-21 0 0,21 0 15,-22 1-15,22-1 16,-21 0-16,21 0 16,0 0-1</inkml:trace>
  <inkml:trace contextRef="#ctx0" brushRef="#br0" timeOffset="13092.52">14266 4572 0,'0'-42'16,"21"21"0,1 21-16,-1 0 15,0 21-15,0 0 0,0 0 16,0 0-16,1 0 0,-1 22 0,0-1 15,-21 0-15,21 22 0,-21-1 0,21 1 16,-21-1-16,0 1 0,0 21 16,0-22-16,0 22 0,0-22 15,0 22-15,0-22 0,-21 1 0,0-1 0,0 1 16,0-1-16,-22-20 0,1-1 16,0 0-16,20 1 0,-20-22 15,0 21-15,-1-21 0,1 1 0,21-1 16,-21 0-16,-1 0 0,22-21 0,-21 21 15,21 0-15,-22-21 0,1 0 0</inkml:trace>
  <inkml:trace contextRef="#ctx0" brushRef="#br0" timeOffset="13939.51">6350 8361 0,'0'-21'47,"21"0"-47,0 21 15,0-22-15,1 22 0,-1-21 0,21 21 16,-21 0-16,22-21 0,-1 21 0,0 0 15,1 0-15,-22 0 0,21 0 0,-21 0 16,0 0-16,1 0 0,-22 21 16,0 0-16,0 1 0,-22-1 0,1 0 15,-21 0-15,0 21 0,-1-20 0,1 20 16,0-21-16,-22 21 0,22-20 16,-1 20-16,1-21 0,0 0 15,-1 0-15,22 22 0,0-22 0,21 0 16,0 0-16,0 0 0,0 1 15,21-1-15,0-21 16,22 21-16,-22-21 0,21 21 0,1 0 16,-22-21-16,21 21 0,0 1 0,1-1 15,-22-21-15,21 21 0,-21 0 16,1 21-16,-1-20 0,0-1 0,-21 0 16,0 21-16,0-21 0,0 22 0,0-1 15,0-21-15,0 22 0,-21-1 0,0-21 16,-1 21-16,1 1 0,0-22 15,0 21-15,0-21 0,0 22 16,21-22-16,-22 0 0,1-21 0,21 21 16,-21 0-16,0-21 0,0 22 0,0-22 15,-1 0-15,-20 0 0,21 21 16,0-21-16,0 0 0,-22 0 0,22 0 16,0 0-16,0-21 0,0 21 15,21-22-15,0 1 0,-22 0 0,22 0 16</inkml:trace>
  <inkml:trace contextRef="#ctx0" brushRef="#br1" timeOffset="20196.25">17505 2053 0,'-43'0'15,"22"0"-15,0 0 16,0 0-16,0-21 0,0 21 16,-1 0-16,1 0 0,-21 0 15,0 0-15,20 0 16,1 0-16,0 0 0,0 0 15,42 0 32,0 0-31,0 0-16,1 0 0,20 0 16,0 0-16,22 0 0,-1 0 0,1 0 15,-1 0-15,1 0 0,-1 0 0,1 0 16,-1 0-16,1 0 0,20 0 15,-20 0-15,-1 0 0,1 0 0,-1 0 16,-20 0-16,-22 0 0,21 0 16,-21 0-16,1 0 0,-65 0 47,22 0-47,0 0 15,0 0-15,0 0 0,-22 0 16,22 0-16,-21 0 0</inkml:trace>
  <inkml:trace contextRef="#ctx0" brushRef="#br1" timeOffset="20512.07">17272 2180 0,'0'0'0,"-21"0"16,42 0 15,0 0-31,21 0 0,1 0 16,-1 0-16,22 0 0,-22 0 15,21-21-15,22 21 0,-21 0 0,-1-21 16,1 21-16,-1 0 0,22 0 0,-22-21 16,-20 21-16,20 0 0,-42 0 15,22 0-15,-22 0 0,0 0 0,-21-21 31,-21 21-15,0 0-16,21-22 16,0 1-1,0 0-15</inkml:trace>
  <inkml:trace contextRef="#ctx0" brushRef="#br1" timeOffset="20863.87">18224 1778 0,'0'0'0,"-21"0"0,21 21 47,21-21-31,1 21-16,-1-21 0,0 22 0,0-22 15,21 0-15,-20 0 0,20 21 16,0-21-16,-21 0 0,22 0 15,-22 0-15,21 0 0,-21 21 0,1-21 16,-1 0-16,-21 21 0,0 0 0,0 0 16,0 1-16,-21 20 15,-1-21-15,-20 0 0,21 22 0,-21-22 16,-1 0-16,-20 21 0,20-21 0,1 22 16,0-22-16,-1 21 0,1-21 15,21 1-15,-21-1 0,20 0 16,1 0-16,0 0 0,21 0 0,-21-21 15,21 22-15,0-44 32</inkml:trace>
  <inkml:trace contextRef="#ctx0" brushRef="#br1" timeOffset="45063.56">20362 1947 0,'21'0'0,"-42"0"0,42-21 16,1 0 0,-22 0-16,21 0 15,-21 0-15,0-1 0,0 1 16,0 0-16,0 0 0,-21 0 16,-1 21-16,1 0 15,-21-21-15,21 21 0,0 0 0,-22 0 0,22 21 16,-21 0-16,-1 0 0,1 0 15,21 0-15,-21 1 0,-1 20 16,22-21-16,0 21 0,-21 1 0,20-1 16,22-21-16,0 22 0,0-22 0,0 0 15,0 21-15,0-21 0,22 1 16,-1-1-16,21-21 0,-21 0 16,22 0-16,-1 0 0,0 0 0,1-21 15,-1-1-15,21 1 0,-20 0 0,-1-21 16,0 21-16,1-22 0,-1 1 15,0 0-15,-20-22 0,20 1 16,-21 20-16,0-20 0,0-1 0,1-20 16,-22 20-16,0 1 0,21-1 15,-21-21-15,0 22 0,0-1 0,0 1 16,0-1-16,0 22 0,0 0 16,0 21-16,0-1 0,-21 44 15,-1-1-15,22 21 0,-21 22 0,-21-22 16,21 21-16,0 22 0,-1-21 15,1 20-15,0 1 0,0 0 0,0-22 16,21 22-16,0-22 0,0 22 0,0-43 16,0 22-16,0-22 0,0 0 15,0 1-15,0-22 0,0 0 0,21 0 16,0 0-16,0 1 0,0-22 16,1 0-16,-1 0 0,0 0 15,0 0-15,21-22 0,-20 1 0,-1 0 16</inkml:trace>
  <inkml:trace contextRef="#ctx0" brushRef="#br1" timeOffset="45390.37">20807 1863 0,'0'0'0,"0"21"0,0 0 31,21-21-15,0 0-16,0 0 0,0 0 0,22-21 15,-22 0-15,0 21 0,0-21 16,0-1-16,1 1 0,-1 21 0,0-21 16,-21 0-16,0 0 0,0 0 0,0-1 15,-21 22 1,0 0-16,-1 0 0,1 0 0,0 22 16,-21-1-16,21 0 0,-1 0 0,1 0 15,0 22-15,0-22 0,0 0 16,21 21-16,0-21 0,0 1 15,0-1-15,0 0 0,0 0 0,21-21 16,0 21-16,0-21 0,0 0 16,1 0-16,-1 0 0,0 0 0,21 0 15,-21 0-15,22 0 0,-22 0 0</inkml:trace>
  <inkml:trace contextRef="#ctx0" brushRef="#br1" timeOffset="45639.5">21548 1693 0,'0'-21'0,"0"42"0,-22-42 16,1 42 0,-21 1-16,21-1 0,0 0 15,-1 0-15,1 0 0,0 22 16,0-22-16,0 0 0,0 21 16,-1-21-16,22 1 0,-21-1 0,21 0 15,0 0-15,0 0 0,0 0 16,0 1-16,21-22 0,1 0 0,20 21 15,-21-21-15,0 0 0,22 0 0,-1 0 16,0-21-16,1-1 0,-22 1 16,21 0-16,0 0 0,1 0 0,-22-22 15,21 1-15,-21 0 0,22-22 0</inkml:trace>
  <inkml:trace contextRef="#ctx0" brushRef="#br1" timeOffset="45867.37">22056 1355 0,'0'0'0,"21"-64"0,0-20 0,0 20 0,0 1 16,-21 20-16,0 1 0,0 0 15,0 20-15,0 1 0,-21 21 16,0 21-16,0 22 0,21-1 0,-43 0 16,22 22-16,0-1 0,0 1 15,0-1-15,0 1 0,-1-1 0,-20 22 16,21-21-16,0-1 0,0 1 0,-1-1 16,22-21-16,0 1 0,-21-1 15,21 0-15,0 1 0,0-22 0,0 0 16,0 0-16,0 0 0,21-21 0,1 0 15,-1 0-15,0 0 16,21 0-16,-21 0 0,22 0 0,-22 0 16,21-21-16,-21 0 0</inkml:trace>
  <inkml:trace contextRef="#ctx0" brushRef="#br1" timeOffset="46515.96">22373 1736 0,'0'0'0,"0"-21"0,0-1 0,-21 1 15,0 21-15,0-21 0,-1 21 16,1-21-16,0 21 0,0 0 16,0 0-16,0 21 0,-1 0 15,1 0-15,0 1 0,21 20 16,-21-21-16,0 0 0,0 22 0,21-22 16,0 21-16,-22-21 0,22 0 0,0 1 15,0-1-15,0 0 0,0 0 16,0 0-16,22-21 0,-1 0 15,0 0-15,0 0 0,21 0 16,-20 0-16,-1-21 0,0 0 16,0 0-16,0 0 0,0-1 0,1-20 15,-1 21-15,0-21 0,-21-1 16,0 22-16,21-21 0,-21 21 0,0-1 16,0 1-16,0 0 0,0 42 31,0 0-31,0 1 0,0-1 15,-21 0-15,21 21 0,0-21 0,0 22 16,-21-22-16,21 0 0,0 21 0,0-20 16,0-1-16,0 0 0,0 0 15,0 0-15,21-21 16,0 0-16,0 0 0,0 0 0,1 0 16,20 0-16,-21 0 0,21-21 15,-20 0-15,-1 0 0,21 0 16,-21-1-16,0-20 0,22 21 0,-22 0 0,0-22 15,0 22-15,-21 0 0,0 0 16,21 0-16,-21 0 0,0 42 31,0 0-31,0 0 16,0 0-16,0 0 0,0 1 0,0-1 16,0 0-16,0 0 0,0 0 0,0 0 15,0 1-15,22-22 16,-22 21-16,21-21 0,0 0 15,0 0-15,0 0 0,0 0 0,1 0 16,-1 0-16,0-21 0,0 21 0,0-22 16,0 1-16,1 0 0,-1 0 15,0 0-15,-21 0 0,21-22 0</inkml:trace>
  <inkml:trace contextRef="#ctx0" brushRef="#br1" timeOffset="47911.68">23156 1693 0,'0'22'0,"0"-44"0,21 1 0,-21 0 0,0 0 15,-21 21 1,0 0-16,0 0 0,0 21 15,0 0-15,-1 0 0,1 1 16,0-1-16,0 0 0,0 0 16,21 0-16,0 0 0,-21 1 0,21-1 0,0 0 15,0 0-15,21-21 16,0 0 0,0 0-16,0 0 0,0-21 15,1 0-15,-1 0 16,-21-1-16,0 1 0,21-21 15,0 21-15,-21 0 0,0-22 0,0 22 16,21 21-16,-21-21 0,0 42 31,0 0-31,0 0 0,0 1 0,0-1 16,0 0-16,0 21 0,-21-21 16,21 1-16,0-1 0,0 0 0,0 0 15,0 0-15,0 0 0,0 1 0,21-22 16,0 0-16,1 0 15,-1 0-15,0 0 0,21 0 16,-21 0-16,1-22 0,-1 22 0,21-21 0,-21 0 16,0 0-16,1-21 15,20 20-15,-21-20 0,0 0 0,22-1 16,-22 1-16,0 0 0,0-22 0,21 22 16,-20-22-16,-1 1 0,0 21 15,0-22-15,0 22 0,-21-22 0,0 22 16,0 21-16,0-22 0,0 22 0,-21 21 31,0 21-31,0 22 0,0-22 0,-22 21 16,22 22-16,0-22 0,0 22 0,-22-1 15,22-21-15,0 22 16,0-1-16,21 1 0,0-22 0,-21 22 16,21-22-16,0 0 0,0 1 0,0-22 15,0 21-15,21-21 0,-21 1 16,21-1-16,0-21 0,0 0 0,1 0 15,-1 0-15,0 0 0,0 0 0,21-21 16,-20 21-16,20-22 0,-21 1 16,0-21-16,0 21 0,22 0 0,-43-22 15,21 22-15,0-21 0,0 21 0,-21-1 16,21 1-16,-21 42 31,0 1-31,0-1 16,0 0-16,0 0 0,-21 0 0,21 0 15,-21 1-15,21-1 0,-21 0 16,21 0-16,0 0 16,21-21-1,0 0-15,22 0 0,-22 0 16,0-21-16,21 0 0,-21 0 0,22 0 16,-22-1-16,0 1 0,0 0 0,0 0 15,1 0-15,-22 0 16,21 21-16,-21 21 31,-21 0-31,21 0 16,0 0-16,-22 0 0,1 1 15,21-1-15,0 0 0,0 0 16,0 0 0,21-21-1,1-21 1,-22 0-16,0 0 15,0 0-15,0-1 0,0 1 16,0 0-16,0 0 0,0 0 16,0 0-16,0-1 0,0 1 15,0 0 1,0 0 0,21 21-16,0 0 15,0 0-15,0 0 16,-21-21-16,21 21 0,1 0 0,-1 0 15,0 0-15,0 0 0,-21 21 16,21 0-16,0 0 0,-21 0 16,0 1-16,22-1 0,-22 0 0,21 0 15,-21 0-15,0 0 0,0 1 0,0-1 16,0 0-16,0 0 0,0 0 16,0 0-16,-21-21 15,-1 0 1,22-21-1,0 0-15,0 0 16,22 0-16,-1 0 0,0-22 16,0 22-16,0 0 0,0-21 15,1 20-15,20 1 0,-21-21 0,0 42 16,0-21-16,1 0 0,-1 21 16,-21 21-16,0 0 15,0 0-15,0 0 0,0 0 0,0 22 16,0-22-16,0 21 0,0-21 0,0 1 15,-21-1-15,21 0 0,0 0 16,0 0-16,0 0 16,0-42-1,0 0 1,0 0-16,0 0 16,0-22-16</inkml:trace>
  <inkml:trace contextRef="#ctx0" brushRef="#br1" timeOffset="48081.58">24638 1164 0,'0'0'16,"-21"-21"-16,0 21 0,21-21 0,-22 21 15,1 0-15,21 21 47</inkml:trace>
  <inkml:trace contextRef="#ctx0" brushRef="#br1" timeOffset="48267.48">23876 1291 0,'0'0'15,"0"21"-15,21-21 16,21 0-1,-20 0-15,-1 0 0,0 0 16,21 0-16,-21 0 0,1-21 16,20 21-16,-21 0 0,0 0 0,0 0 15,1 0-15,-1 0 0</inkml:trace>
  <inkml:trace contextRef="#ctx0" brushRef="#br1" timeOffset="48712.22">16023 4763 0,'0'0'0,"-21"0"0,0 0 16,0 0-1</inkml:trace>
  <inkml:trace contextRef="#ctx0" brushRef="#br1" timeOffset="48972.07">15896 4890 0,'-21'0'15,"42"0"-15,-42 21 0,0-21 0,0 0 16,42 0-1,21 0-15,-21 0 0,43 0 16,-22 0-16,22-21 0,20 21 16,1 0-16,0 0 0,-1 0 0,1 0 15,0 0-15,-1 0 0,1 0 0,-22 0 16,1 0-16,-1 0 0,-20 0 16,-1 0-16,0 0 0,-20 0 0,-44 0 31,1 0-31,-21 0 0,0 0 0,-1 0 15,1 0-15,-22 0 0,22 21 0,-21-21 16</inkml:trace>
  <inkml:trace contextRef="#ctx0" brushRef="#br1" timeOffset="49155.97">15663 5038 0,'0'0'0,"-63"21"0,20-21 16,22 0-16,-21 21 0,42 0 15,21-21-15,0 0 16,22 0-16,-1 0 0,0 0 0,1 21 15,20-21-15,22 0 0,-22 0 0,22 0 16,0 0-16,-1 0 0,1 0 0,0-21 16,-22 21-16,1-21 0,-1 21 0,-21-21 15,1 21-15,-1-21 0,-21 0 16,0 21-16,-21-22 0,0 1 16</inkml:trace>
  <inkml:trace contextRef="#ctx0" brushRef="#br1" timeOffset="49491.3">16404 4572 0,'21'0'0,"0"0"0,1 0 16,-1 21-16,0 0 0,0-21 0,0 22 16,22-22-16,-22 21 0,21-21 0,0 0 15,1 0-15,-1 21 0,0-21 16,22 0-16,-22 0 0,1 0 15,-1 0-15,-21 0 0,21 0 0,-20 0 0,-1 21 16,0-21-16,-21 21 16,0 0-16,0 1 15,-42-1-15,20 21 0,1-21 16,0 0-16,-21 22 0,21-1 0,-22 0 16,22 1-16,-21-1 0,-1-21 0,22 22 15,-21-1-15,21 0 0,-22-21 0,1 22 16,21-22-16,-21 0 0,20 21 15,-20-42-15,21 22 0,0-1 0,-22 0 16,22-21-16,0 0 16</inkml:trace>
  <inkml:trace contextRef="#ctx0" brushRef="#br1" timeOffset="50231.83">18754 5186 0,'0'0'15,"21"-21"-15,0 21 0,0-21 0,0-22 16,-21 22-16,21 0 0,-21 0 0,22-22 15,-22 22-15,0-21 0,0 21 0,0-22 16,0 22-16,-22 0 0,-20 0 16,21 0-16,0 21 0,-22 0 0,1 0 15,0 21-15,-1-21 0,1 21 16,-21 21-16,20 1 0,1-22 0,0 21 16,-1 22-16,22-22 0,0 0 0,-21 1 15,42-1-15,0 0 0,-22 1 0,22-22 16,0 21-16,0-21 0,0 1 15,22-1-15,-22 0 0,42-21 0,-21 0 16,0 0-16,22 0 0,-1-21 0,0 0 16,1-1-16,-1-20 0,0 0 0,22-1 15,-1 1-15,-20-21 16,-1-1-16,21 1 0,-20-1 0,-1-21 16,0 22-16,-20-22 0,20 1 0,-21-1 15,0 0-15,0 1 0,1-1 0,-22 21 16,0 1-16,0-1 0,0 22 15,0 21-15,-22 0 0,1 21 0,0 0 16,0 21-16,0 21 0,-22 1 0,22 20 16,0 1-16,0-1 0,0 22 15,0-1-15,-1 1 0,1 0 0,0-1 16,0 1-16,21 0 0,-21-1 0,21-20 16,0-1-16,0 1 0,0-22 15,0 1-15,21-1 0,0-21 0,0 0 16,0 0-16,1-21 0,-1 0 15,0 0-15,21 0 0,1 0 0,-22 0 16,21-21-16,0 0 0,1 0 0</inkml:trace>
  <inkml:trace contextRef="#ctx0" brushRef="#br1" timeOffset="50567.64">19367 4932 0,'0'0'0,"-21"21"0,0 0 16,0-21-16,0 21 0,0 1 0,21-1 15,0 0 1,21-21-16,0 0 16,0 0-16,21 0 0,1-21 15,-22 21-15,21-21 0,1-1 0,-1 1 16,-21 21-16,21-21 0,-20 0 0,-22 0 16,0 0-16,0-1 0,0 1 15,0 0-15,-22 21 0,1 0 16,-21 0-16,21 0 0,-22 21 0,1 0 15,0 1-15,21-1 0,-22 0 0,22 0 16,0 21-16,0-20 0,0 20 16,21-21-16,0 0 0,0 22 0,0-22 15,0 0-15,21-21 0,0 21 0,0-21 16,21 21-16,-20-21 0,20 0 16,0 0-16,1 0 0,-1-21 0,0 0 15,1 0-15,20-22 0,-21 22 16,22 0-16</inkml:trace>
  <inkml:trace contextRef="#ctx0" brushRef="#br1" timeOffset="52876.19">20320 4064 0,'0'-63'0,"0"126"16,0-211-16,0 84 0,0 22 0,0-21 0,-21 20 16,0 22-16,-1-21 0,1 21 15,21-1-15,-21 22 0,0 0 16,0 0-16,21 22 0,-21 20 0,-1 0 15,1 1-15,0 20 0,0 22 0,-21 21 16,20-1-16,1 1 0,-21 21 16,21 0-16,-22 0 0,1 0 0,21 0 15,-21-21-15,20 21 0,-20 0 0,21 0 16,0-21-16,-22 21 0,1-21 0,21 21 16,-21-21-16,-1 21 0,1-22 15,0 1-15,-1 21 0,1-21 0,21 0 16,-22 0-16,1-22 0,21 1 15,0-21-15,0-1 0,21-21 0,0 1 16,0-1-16,0-21 0,21 0 0,0-21 16,0 0-16,21-21 0,1 0 0,-1 0 15,22-21-15,-22-1 0,21-20 0,1-1 16,-1 1-16,1-1 0,-1-20 0,-20-1 16,-1 0-16,0 1 0,1-22 15,-1 21-15,-42 0 0,21-20 0,-21 20 16,0 0-16,0 1 0,-21-1 0,21 21 15,-42 1-15,21 21 0,-22-1 0,22 1 16,-21 21-16,-1 0 0,1-1 0,0 1 16,21 0-16,-22 21 0,22 0 15,21-21-15,0 0 16,21 0 0,0 21-16,22-22 0,-22 1 0,21 21 15,22-21-15,-22 0 0,0-21 16,1 20-16,20 1 0,-20-21 15,-1 21-15,0 0 0,22-22 0,-43 22 0,21 0 16,-21 0-16,1 0 0,-1-1 16,-21 1-16,0 0 0,0 0 0,0 0 15,0 0-15,-21 21 16,-1 0-16,1 0 16,0 21-16,21 0 0,0 0 15,0 0-15,-21 0 0,21 1 0,0 20 16,0-21-16,0 0 0,0 0 15,0 1-15,85-1 16,-64-21-16,21 0 16,-21 0-16,22 0 0,-1-21 0,0-1 15,1 1-15,-1 0 0,0 0 0,1 0 16,-22 0-16,0-22 0,21 22 16,-21 0-16,-21-21 0,22 20 0,-22 1 15,21 0-15,-21 42 31,-21 0-31,-1 1 16,1-1-16,21 21 0,-21-21 0,21 0 16,-21 1-16,21 20 0,-21-21 15,0 0-15,21 0 0,-22-21 0,22 22 16,0-1-16,0-42 31,0-1-15,22 1-16,-22 0 0,21 0 15,0 21-15,-21-21 0,21 0 0,-21-1 16,21 22-16,0 0 16,1 0-16,-1 0 31,-21 22-31,21-1 0,-21 0 16,0 0-16,0 0 0,0 0 0,21-21 15,-21 22-15,21-22 0,-21 21 16,21-21-16,1 0 0,-1 0 15,0 0-15,0 0 0,0 0 0,0-21 16,1 21-16,-1-22 0,0 1 0,0 0 16,0 0-16,22 0 0,-22 0 15,0-22-15,-21 22 0,21 0 0,0 0 16,-21 0-16,0-1 0,0 1 0,0 42 31,0 1-31,0-1 16,0 0-16,0 21 0,-21-21 0,21 1 15,-21 20-15,21-21 0,0 21 0,0-20 16,0-1-16,0 0 0,0 0 0,21 0 16,0-21-16,0 0 15,1 0-15,-1 0 0,0 0 0,21 0 16,-21-21-16,1 21 0,20-21 0,-21 0 16,0-22-16,0 22 0,22-21 0,-22 21 15,0-22-15,0 1 0,22-21 16,-22 20-16,0-20 0,0-1 15,0 22-15,22-85 0,-43 42 16,21 43-16,-21-22 0,0 1 0,21 21 16,-21 20-16,0-20 0,0 21 15,-21 21-15,0 21 16,-1 0-16,22 22 0,-21-1 0,0 0 16,0 1-16,0 20 0,0-21 15,-1 22-15,1-1 0,21-20 0,0 20 16,0 1-16,0-22 0,0 22 0,0-22 15,0 0-15,0 1 0,0-1 16,0 0-16,21-21 0,1 1 0,-1-1 16,0 0-16,0-21 0,0 0 0,0 0 15,1 0-15,-1 0 0,0 0 16,21-21-16,-21 0 0,1-1 0,-1 1 16,0 0-16,0 0 0,0-21 15,22-22-15,-43 43 0,21 0 16,-21 0-16,0-1 0,0 44 31,0-1-31,0 0 16,-21 21-16,21-21 0,0 1 0,-22-1 15,22 0-15,0 0 0,0 0 0,0 0 16,0 1-16,22-22 16,-1 0-16,0 0 0,0 0 15,21 0-15,-20 0 16,-1-22-16,0 1 0,21 0 0,-21 21 15,1-21-15,-1 0 0,0 0 0,0-1 16,21-20-16,-20 21 16,-22 0-16,0 42 15,0 0 1,0 0-16,0 0 0,-22 1 16,22-1-16,0 0 0,0 0 15,0 0-15,0 0 0,0 1 16,0-1-16,22 0 15,-1-21-15,0 0 0,0 0 16,0 0-16,0 0 0,1-21 16,-1 0-16,0 21 0,-21-22 15,0 1-15,0 0 0,0 0 0,0 0 16,0 0-16,0-22 0,0 22 0,0 0 16,0 0-16,-21 0 0,21-1 0,-21 22 15,-1-21-15,1 21 0,42 0 47,1 0-47,20-21 0,-21 21 0,0 0 16,22 0-16,-22 0 0,0 0 15,0 0-15,21 0 0,-20 0 0,-1 0 16,0 0-16,0 0 0,-21 21 16,0 0-16,21 1 0,-21-1 15,0 0-15,0 0 0,0 0 16,0 0-16,0 1 0,0-1 0,0 0 15,0 0-15,0 0 16,-21-21-16,21-21 31,0 0-31,0 0 16,0 0-16,0-1 0,21 1 0,0 0 16,1 0-16,-1-21 0,0 20 15,0 1-15,0 0 0,0 0 0,1 0 16,-1 0-16,0 21 15,0 0-15,-21 21 16,0 0-16,0 0 0,0 0 0,0 0 16,0 22-16,0-22 0,0 0 0,0 21 15,0-20-15,21-1 0,0 21 16,1-21-16,20 0 0,-21-21 16,0 0-16,0 0 0,22 0 0,-22 0 15,0 0-15,0 0 0,0 0 0,1-21 16,-1 0-16,-21 0 0,21 0 15,-21 0-15,0-1 0,0 1 16,0-21-16,0 0 0,0 20 0,0-20 16,0 0-16,0 21 0,0-22 0,0 1 15</inkml:trace>
  <inkml:trace contextRef="#ctx0" brushRef="#br1" timeOffset="53043.09">22987 4233 0,'-21'22'0,"42"-44"0,-63 44 0,20-22 0,1 0 16,0 0-1,0 0 17</inkml:trace>
  <inkml:trace contextRef="#ctx0" brushRef="#br1" timeOffset="53251.65">21992 4360 0,'0'0'0,"21"0"15,0 0-15,1 0 16,-1 0-16,21 0 0,0 0 0,-20 0 15,41 0-15,-21 0 0,1 0 0,-1 0 16,0-21-16,1 21 0,-22 0 16,0 0-16,-21-21 0,0 0 15</inkml:trace>
  <inkml:trace contextRef="#ctx0" brushRef="#br1" timeOffset="53421.07">21272 4297 0,'0'0'0,"-42"0"0,21 0 16,0 0-16,0 0 0,42 0 31,0 0-31,-42 0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58:18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6477 1905 0,'0'0'0,"-42"0"0,20 0 0,1 0 16,0 0-16,0 0 0,0 0 0,0 0 16,-1 0-1,44 0 32,-1 0-47,0 0 0,21 0 16,1 0-16,-1 0 0,0 0 0,1 0 15,20 0-15,1 0 0,-1 0 16,22 0-16,-22 0 0,22 0 0,-22 0 16,22 21-16,-21-21 0,-1 0 0,22 0 15,-1 0-15,-20 0 0,-1 0 0,22 0 16,-21 0-16,-1 0 0,1 0 16,-22 0-16,21 0 0,-20 0 0,-1 0 15,0 0-15,1 0 0,-22 0 0,21 0 16,-21 0-16,1 0 0,-1 0 15,0 0-15,0 0 0,0 0 16,-21-21 31,0 0-31,-21 21-16,0 0 15,21-21 1,-21 21-16,0-21 0,-1 21 0,1-22 15,0 22-15,0-21 0,-21 21 16,20-21-16,1 0 0,0 21 16,-21-21-16,21 21 0,-1-21 0,1-1 15,0 22-15,21-21 0,-21 21 16,0 0-16,21-21 0,-21 21 31,21 21 0,21 0-31,0-21 16,-21 22-16,21-22 0,0 21 0,22-21 16,-22 21-16,0-21 0,0 21 15,21-21-15,-20 0 0,20 21 0,-21-21 16,0 0-16,0 0 0,22 0 16,-22 0-16,0 21 0,0-21 15,0 0-15,1 0 16,-22 22-16,0-1 15,0 0-15,0 0 16,-22 0-16,22 0 16,-42 1-16,21 20 0,0-21 0,0 0 15,-22 0-15,22 22 0,-21-22 0,21 0 16,-22 0-16,22 0 0,-21 1 16,21 20-16,-1-42 0,1 21 0,-21 0 15,21 0-15,0 1 0,21-1 0,-22-21 16,22 21-16,-21-21 0,0 0 15,21 21-15</inkml:trace>
  <inkml:trace contextRef="#ctx0" brushRef="#br0" timeOffset="1533.61">6456 5673 0,'0'0'0,"-21"0"0,-22 0 0,1 0 16,21 0-16,-22 0 0,22 0 15,-21 0-15,21 0 0,-22 0 16,22 0-16,0 0 0,0 0 0,0 0 15,0 0-15,-1 0 0,1 0 0,21 21 16,21-21 15,1 0-31,-1 0 0,21 0 16,0 0-16,1 0 0,-1 0 0,22 0 16,-1 0-16,22 0 0,-1 0 15,1 0-15,0 0 0,-1 0 0,22 0 16,-21 0-16,21 0 0,-22 0 0,22 0 15,0 0-15,0-21 16,0 21-16,-22 0 0,22 0 0,-21 0 16,0 0-16,-22 0 0,1-21 0,-22 21 15,0 0-15,1 0 0,-22 0 0,0 0 16,0 0-16,-21-22 47,0 1-16,-21 21-31,0 0 0,0-21 16,-1 21-16,1-21 15,0 21-15,0-21 0,0 0 16,0 21-16,-1-22 16,1 1-16,0 21 0,0-21 15,0 21-15,0-21 0,-1 21 0,1 0 16,0-21-16,0 0 0,0 21 15,0 0-15,-1 0 0,1 0 16,42 21 15,1-21-15,-1 0-16,0 21 0,0-21 16,21 21-16,-20-21 0,20 21 0,0-21 15,-21 0-15,22 21 0,-1-21 0,-21 22 0,22-22 16,-1 0-16,-21 21 15,0-21-15,22 0 0,-22 0 0,0 21 16,0-21-16,0 0 0,-21 21 16,21-21-16,-21 21 15,0 0-15,-21 1 16,0-22-16,0 21 0,0 0 0,0 0 16,-1 0-16,1 0 0,0 1 0,-21 20 15,21-21-15,-22 0 0,22 0 16,-21 1-16,21 20 0,-1-21 15,-20 0-15,21 0 0,0-21 0,0 22 16,-1-1-16,1 0 0,0-21 0,0 21 16,0 0-16,0-21 15,-1 21-15,22 1 16,22-22 15,-1-22-31,0 22 0</inkml:trace>
  <inkml:trace contextRef="#ctx0" brushRef="#br0" timeOffset="3026.77">7091 9377 0,'-21'0'16,"-1"0"-1,1 0 1,0 0-16,0 0 0,0 0 0,0 0 16,-22 0-16,1 0 0,0 0 0,20 0 15,-41 0-15,21 0 0,-1 0 16,1 0-16,0 0 0,-1 0 0,-20 0 16,20 0-16,1 0 0,21 0 0,-21 0 15,-1 0-15,22 0 0,-21 0 16,21 0-16,-22 0 0,22 0 15,0 0-15,0 0 0,-22 0 0,43 21 16,-21-21-16,0 0 0,0 0 16,21 21-1,21-21 1,0 0-16,22 0 16,-22 0-16,21 0 0,0 0 0,1 0 15,-1 0-15,0 0 0,22 0 16,21 0-16,-22 0 0,22 0 0,-1 0 15,22 0-15,0 0 0,-21 0 0,21 0 16,-1-21-16,1 21 0,0 0 16,21 0-16,-21-21 0,0 21 15,0 0-15,-22 0 0,1 0 0,0 0 16,-43-21-16,21 21 0,-20 0 0,-22 0 16,0 0-16,0 0 0,0 0 0,-42-21 31,0 21-31,0 0 15,0 0-15,0 0 0,-1-22 0,1 22 16,-21 0-16,21 0 0,0 0 0,-1-21 16,-20 21-16,21-21 0,-21 21 0,20 0 15,-20 0-15,21-21 0,-21 21 16,20 0-16,-20 0 0,21-21 16,0 21-16,0 0 0,-1 0 0,1 0 15,21-21-15,-21 21 16,42 0 31,0 0-32,1 21-15,-1-21 0,21 0 0,-21 0 16,22 21-16,-1-21 0,21 0 0,-20 0 16,-1 21-16,0-21 0,1 0 0,-1 0 15,0 0-15,-20 21 16,20-21-16,-21 0 0,0 0 0,0 0 15,1 0-15,-22 21 16,0 1-16,-22-1 16,1 0-16,0-21 0,0 21 15,-21 0-15,20-21 0,1 21 16,-21 1-16,21-1 0,0 0 0,-22 0 16,22 0-16,-21 0 0,21 1 0,-22 20 15,22-21-15,-21 0 0,21-21 16,-1 21-16,1 1 0,0-1 15,21 0-15,-21-21 0,21 21 32,0-42 15,0 0-47,0 0 15</inkml:trace>
  <inkml:trace contextRef="#ctx0" brushRef="#br0" timeOffset="5418.21">1672 1630 0,'0'0'0,"21"-21"15,0 0-15,1 21 0,-1-22 0,0 22 16,0-21-16,0 0 0,-21 0 15,0 0-15,0 0 16,0-1 0,-21 22-1,0 0-15,0-21 16,0 21-16,-1 0 0,1 0 16,0 0-16,0 0 0,-21 0 0,20 21 15,1-21-15,0 22 0,-21-22 16,21 21-16,-1 0 0,1-21 0,-21 21 15,21 0-15,0 0 16,-1 22-16,1-22 0,-21 0 0,21 21 16,0-20-16,-1 20 0,1-21 15,0 21-15,0 1 0,0-22 0,0 21 16,-1-21-16,22 22 0,0-22 16,-21 0-16,0 21 0,0-20 0,0 20 15,21-21-15,-21 21 0,-1 1 16,1-22-16,0 21 0,0 1 0,21-1 15,-21 0-15,21 1 0,-21-1 16,21 0-16,0 1 0,0-1 0,0 0 16,0 1-16,0-22 0,0 21 15,0 0-15,21 1 0,-21-22 16,21 21-16,0-21 0,0 22 0,0-1 16,1 0-16,-1-20 0,0 20 15,21 0-15,-21 22 0,22-22 16,-22 0-16,21 1 0,1-1 0,20 22 15,-21-22-15,1 0 0,20 22 0,-20-22 16,20 0-16,-21 1 0,22 20 16,-22-20-16,1 20 0,-22 1 0,21-1 15,-21 1-15,22-1 0,-22 1 16,0-22-16,0 21 0,0 1 0,0-1 16,1 1-16,-22-1 0,21 1 15,-21-1-15,21 1 0,-21-1 16,0 1-16,0 21 0,0-22 0,0 1 15,0-22-15,0 21 0,0 1 16,0-1-16,-21-20 0,0 20 0,-1 1 16,1-1-16,-21-20 0,21 20 15,-22-21-15,22 22 0,-21-22 0,0 22 16,-1-22-16,-20 0 0,20 1 16,1-22-16,0 21 0,-1 1 0,1-22 15,0 0-15,21 0 0,-22 0 16,22 0-16,0 1 0,0-1 0,0-21 15,21 21-15,0 0 16,0 0 15,21-21-31,0 0 0,0 0 16,0 0-16,0 21 0,1-21 16,20 0-16,-21 0 0,0 22 0,0-22 15,22 0-15,-22 21 0,0 0 16,21-21-16,-20 21 0,-1 0 0,0 0 15,0 1-15,0-1 0,0 0 16,1 0-16,-1 21 0,-21-20 0,0 20 16,0 0-16,21 1 0,-21-1 15,0 0-15,0 1 0,0-1 0,0 21 16,0 1-16,0-1 0,0 1 16,0-1-16,0 1 0,0-1 15,0 22-15,-21-21 0,0-1 0,21 22 16,-22-22-16,1 22 0,0 0 15,0-1-15,0-20 0,-22 20 0,22 1 16,0 0-16,0-1 0,-21-20 16,20 21-16,-20-1 0,21 1 0,-21 0 15,-1-1-15,22 1 0,-21 0 16,-1-1-16,22 1 0,-21 0 16,0-1-16,20 1 0,1 0 15,0-1-15,0-20 0,0 20 0,21-20 16,0 21-16,0-22 0,0 1 0,0 20 15,0-20-15,0-1 0,21 1 16,0-1-16,0 1 0,0-1 0,22 1 16,-22-22-16,21 0 0,-21 22 15,22-43-15,-1 21 0,0-20 0,1-1 16,-1 0-16,0 0 0,1-21 16,-1 0-16,0 0 0,1-21 0,-22 0 15,21 0-15,-21-22 0,1-20 0,-1-1 16,0 1-16</inkml:trace>
  <inkml:trace contextRef="#ctx0" brushRef="#br0" timeOffset="6693.93">2244 783 0,'0'0'0,"0"-21"16,0 0-16,0 0 16,0 0-16,0-1 0,0 1 15,0 0-15,-22 21 16,1-21-16,0 21 0,0 0 0,0 0 15,-22 0-15,22 0 0,0 0 16,-21 21-16,21 0 0,-1 0 0,-20 1 16,21 20-16,0 0 0,-22-21 0,22 22 15,0-1-15,21 0 0,-21 1 16,21-1-16,-21 0 0,21-20 0,0-1 16,0 0-16,0 0 0,21 0 15,0 0-15,21-21 0,-20 0 0,-1 0 16,21 0-16,0 0 15,-20-21-15,20 21 0,0-21 0,1 0 16,-22 0-16,21-22 0,-21 22 0,22-21 16,-22 21-16,0-22 0,0 1 15,0-21-15,0 20 0,1 1 0,-1 0 16,0-22-16,-21 22 0,21-22 16,-21 22-16,21 0 0,-21-1 0,0 1 15,0 0-15,0 20 0,0-20 16,0 21-16,0 42 15,-21 0-15,0 0 16,21 22-16,-21-1 0,0 0 0,21 1 16,-22 20-16,22-20 0,0-1 15,-21 21-15,21-20 0,0-1 16,0 0-16,-21 1 0,21-1 0,0 0 16,0-20-16,0-1 0,0 0 15,0 0-15,21 0 0,0-21 16,1 0-16,-1 0 15,0 0-15,0 0 0,-21-21 0,21 0 16</inkml:trace>
  <inkml:trace contextRef="#ctx0" brushRef="#br0" timeOffset="7061.73">2646 804 0,'0'0'0,"0"22"15,21-22 17,0 0-32,0-22 0,0 22 15,1-21-15,-1 21 0,-21-21 0,21 21 16,0-21-16,0 0 16,-21 0-16,0-1 0,-21 22 31,0 0-31,0 0 0,-22 0 0,22 0 15,0 22-15,0-1 0,0 0 16,-22 0-16,22 0 0,21 0 16,-21 22-16,0-22 0,0 0 0,21 0 15,0 0-15,0 1 0,0-1 16,0 0-16,0 0 0,21-21 16,0 21-16,0-21 0,0 0 0,1 0 15,-1 0-15,21-21 0,-21 21 16,0-21-16,1 0 0,20 0 0,-21-1 15,0 1-15</inkml:trace>
  <inkml:trace contextRef="#ctx0" brushRef="#br0" timeOffset="7231.72">3154 339 0,'0'0'0,"0"-21"15,-21 21 1,-1 0 15,22 21-15,0 0-16,-21 0 15,21 0-15</inkml:trace>
  <inkml:trace contextRef="#ctx0" brushRef="#br0" timeOffset="7618.5">3090 656 0,'0'-21'16,"-21"42"15,0 0-15,0 1-16,21-1 0,-21 0 16,-1 0-16,1 21 0,0-20 0,21 20 15,0-21-15,-21 0 0,21 0 16,-21 22-16,21-22 0,0 0 15,0 0-15,21-21 0,0 0 16,21 0-16,-20 0 0,-1 0 16,21 0-16,-21-21 0,22 21 15,-22-21-15,21 0 0,-21-22 16,0 22-16</inkml:trace>
  <inkml:trace contextRef="#ctx0" brushRef="#br0" timeOffset="7865.36">3471 275 0,'0'-21'0,"0"42"0,0-63 16,0 21-16,0 0 0,-21 21 16,21 21-1,0 0-15,-21 0 0,0 0 16,0 22-16,21-1 0,-22 0 0,1 22 16,0-22-16,21 0 0,-21 22 15,0-22-15,0 22 0,21-22 16,-22 0-16,22 22 0,-21-22 0,21-21 15,0 22-15,0-22 0,0 21 16,0-21-16,0 1 0,21-1 16,1-21-16,-1 0 15,21 0-15,-21-21 0,0-1 0,22 1 16</inkml:trace>
  <inkml:trace contextRef="#ctx0" brushRef="#br0" timeOffset="8558.08">3831 720 0,'0'0'16,"0"-21"-16,0-1 15,-21 22-15,21-21 16,-21 21-16,0-21 0,-1 21 16,1 0-16,0 0 0,0 21 15,21 0-15,-21 1 0,0-1 16,-1 0-16,1 0 0,0 21 0,0-20 15,0 20-15,0-21 0,21 21 0,-22-20 16,22-1-16,0 0 0,0 0 16,0 0-16,0 0 0,22-21 15,-1 0-15,0 0 0,0 0 16,21 0-16,-20 0 0,-1-21 16,21 21-16,-21-21 0,0 0 0,22 0 15,-22 0-15,0-22 0,0 22 16,0-21-16,1 21 0,-22-22 0,21 22 15,-21 0-15,21 0 0,-21 0 0,0-1 16,0 1-16,0 42 31,0 1-31,-21-1 0,21 0 0,0 0 16,-21 21-16,21-20 0,-22-1 16,22 21-16,0-21 0,0 0 15,0 1-15,0-1 0,0 0 0,0 0 16,22 0-16,-1 0 0,0-21 15,0 0-15,0 0 0,0 0 0,1 0 16,-1 0-16,21 0 0,-21 0 16,0-21-16,1 0 0,-1 0 0,0 0 15,0 0-15,0-1 0,0 1 0,-21 0 16,0 0-16,0 0 0,0 0 16,0-1-16,0 1 0,0 0 15,-21 21-15,0 0 0,0 0 16,0 21-1,0 0-15,21 1 16,0-1-16,0 0 0,0 0 16,0 0-16,0 0 0,0 1 0,0-1 15,0 0-15,21 0 0,0 0 0,0 0 16,0 1-16,0-22 0,1 21 16,-1-21-16,0 0 0,0 0 0,0 0 15,43 0 1,-43 0-16,0 0 0,0-21 0,0-1 15,1 22-15</inkml:trace>
  <inkml:trace contextRef="#ctx0" brushRef="#br0" timeOffset="8986.35">4741 804 0,'21'-21'0,"-42"42"0,42-63 0,-21 21 16,0 0-16,0 0 0,-21 21 31,0 0-31,0 0 0,-21 21 16,20 0-16,1 0 0,0 0 0,0 0 15,0 1-15,0-1 0,21 21 16,0-21-16,-22 0 0,22 1 0,0-1 16,0 0-16,0 0 0,0 0 15,22 0-15,-1-21 16,0 0-16,0 0 0,0 0 0,0-21 16,1 21-16,-1-21 15,0 0-15,0 0 0,0 0 0,0-1 16,1-20-16,-22 21 0,0 0 0,21 0 15,-21-1-15,0 1 0,21 0 16,-21 0-16,0 42 31,0 0-31,0 0 0,0 1 16,0 20-16,0-21 0,-21 0 0,21 0 16,0 1-16,0-1 0,0 0 0,0 0 15,21 0-15,0 0 16,0-21-16,0 0 0,1 0 0,-1 0 15,0 0-15,0 0 0,0 0 16,0-21-16,1 0 0,-1 0 16,0 0-16,0 0 0,0-22 0,0 22 15,1-21-15,-1-1 0,0 1 0</inkml:trace>
  <inkml:trace contextRef="#ctx0" brushRef="#br0" timeOffset="10025.86">5419 191 0,'0'0'0,"-22"21"15,1 0-15,0 0 16,21 0-16,-21 22 0,0-1 16,0 0-16,-1 1 0,22 20 0,-21-21 15,21 1-15,-21-1 0,21 0 16,0 22-16,0-22 0,0 1 0,0-1 16,0-21-16,0 21 0,0 1 15,0-22-15,0 0 0,0 0 0,0 0 16,21-21-16,0 0 15,1 0-15,-1 0 0,0 0 16,0-21-16,0 0 0,0 0 0,22 0 16,-22 0-16,0-1 0,0-20 15,0 21-15,22 0 0,-22-22 0,-21 22 16,21 0-16,0 0 0,-21 0 16,0 42 15,0 0-31,-21 0 0,21 0 0,0 1 15,-21-1-15,21 0 0,0 0 16,0 0-16,0 0 0,0 1 16,0-1-16,0 0 0,0 0 15,21-21-15,0 0 0,0 0 0,1 0 16,-1 0-16,0 0 0,0 0 16,0 0-16,0 0 0,1 0 0,20-21 15,-21 0-15,0 21 0,0-21 0,-21-1 16,22 1-16,-1 21 15,-21-21-15,21 21 0,-21 21 47,0 0-47,0 1 0,0-1 16,-21-21-16,21 21 0,0 0 0,0 0 16,21-21 15,0 0-31,0 0 15,-21-21-15,21 0 16,1 0-16,-22 0 0,0-1 16,0 1-16,0 0 0,0 0 0,0 0 15,0 0-15,0-1 16,0 1-16,0 0 16,0 0-16,0 0 15,21 21-15,0-21 16,0 21-16,0 0 0,0 0 0,1 0 15,-1 0-15,0 0 0,0 21 0,0-21 16,0 21-16,1 0 0,-22 0 16,21 22-16,-21-22 0,0 0 0,0 0 15,0 21-15,0-20 0,0-1 0,0 0 16,0 0-16,0 0 0,0 0 16,-21 1-16,21-1 0,-22-21 15,22-21 32,0-1-47,0 1 0,0-21 16,22 21-16,-1 0 0,0-22 0,0 1 15,0 21-15,0-22 0,22 22 16,-22 0-16,0 0 0,0 0 0,0 21 16,1 0-16,-1 0 0,0 0 0,0 0 15,0 21-15,-21 0 0,0 0 16,0 0-16,0 1 0,0-1 0,0 0 15,0 0-15,0 21 0,0-20 0,0-1 16,-21 0-16,21 0 16,-21 0-16,21 0 0,0 1 15,-21-22 1,21-22 0,0 1-16,0 0 15,0 0-15</inkml:trace>
  <inkml:trace contextRef="#ctx0" brushRef="#br0" timeOffset="10202.76">6371 445 0,'0'0'0,"-21"0"16,0 0-16,0 0 15,21 21 1,-22-21-1,1 0-15,0 0 0,0 0 16,0 21-16</inkml:trace>
  <inkml:trace contextRef="#ctx0" brushRef="#br0" timeOffset="10397.65">5292 614 0,'0'0'16,"0"21"-1,21-21-15,0 0 0,21 0 16,1 0-16,-1 0 0,0 0 0,22 0 16,-22 0-16,22 0 0,-22 0 0,-21 0 15,21 0-15,-20 0 0,-1 0 16,-64 0 0,22 0-16,-42 0 0,20 0 0,-20 21 15</inkml:trace>
  <inkml:trace contextRef="#ctx0" brushRef="#br1" timeOffset="16037.26">8276 2709 0,'0'0'0,"21"0"15,-21-21-15,21 21 16,1-21 0,-44 21 62,1 0-63,0 0-15,0 0 16,0 0 0,0 0-16,-1 0 15,1 0 1,0 0-16,0 0 0,0 0 0,0 0 15,-1 0-15,1 0 0,0 0 16,0 0-16,0 0 0,0 0 0,-1 21 16,1-21-16,0 0 0,0 0 15,0 0-15,0 21 0,-1-21 16,1 0-16,0 0 0,0 22 16,0-1-16,0-21 15,-1 21-15,22 0 16,-21 0-16,21 0 15,0 1-15,0-1 16,0 0 0,21-21-16,-21 21 15,22 0-15,-1-21 0,0 21 0,0 1 16,0-22-16,0 21 16,1-21-16,-22 21 0,21-21 0,0 21 15,0 0-15,0 0 0,0-21 16,-21 22-16,22-1 15,-22 0-15,0 0 16,0 0-16,0 0 0,0 1 0,-22-22 16,1 21-16,0 0 0,0-21 15,0 21-15,0-21 0,-22 0 16,22 21-16,0-21 0,0 0 0,0 0 16,-1 0-16,1 0 0,42-21 62,1 21-62,-1 0 0,0 0 16,0 0-16,0 0 0,0 0 0,1 0 15,-1 0-15,0 21 16,-21 0-16,21-21 16,0 22-16,-21-1 0,0 0 0,0 0 15,0 0-15,0 0 16,0 22-16,0-22 0,0 0 0,0 0 15,0 22-15,0-22 0,-21 0 0,21 21 16,-21-21-16,0 1 0,0 20 0,-1-21 16,22 0-16,-21 0 0,21 1 15,-21 20-15,0-21 0,21 0 0,0 0 16,0 22-16,-21-22 0,21 0 0,-21 21 16,21-20-16,-22-1 0,22 21 15,0-21-15,0 0 0,0 1 0,0-1 16,0 0-16,0 0 0,0 0 0,0 0 15,22-21-15,-1 22 16,0-22-16,0 0 0,0 0 16,0 0-16,1 0 0,-1 0 0,0 0 15,0 0-15,0 0 0,0 0 16,1 0 0,-22-22-1,0 1-15</inkml:trace>
  <inkml:trace contextRef="#ctx0" brushRef="#br1" timeOffset="17302.55">7853 6498 0,'21'0'0,"-42"0"0,42-21 0,0 21 0,0-21 15,0 0 1,-21 0-16,22 21 0,-22-22 15,0 1 1,-22 21-16,1 0 16,0 0-16,0 0 0,-21 21 15,-1-21-15,1 22 0,0-1 0,-1 0 16,1 0-16,0 0 0,20 0 16,-20 1-16,21-22 0,0 21 0,0 0 15,21 0-15,-22 0 0,22 0 16,0 1-16,0-1 15,22 0-15,-1-21 0,0 21 16,0-21-16,0 21 0,22 0 0,-22-21 16,0 22-16,21-22 0,-21 21 0,1 0 15,20-21-15,-21 21 0,0-21 16,0 21-16,1 0 0,-1-21 0,-21 22 16,0-1-16,0 0 0,0 0 15,0 0-15,-21 0 0,-22 1 16,22-1-16,0 0 0,-21-21 15,-1 21-15,1 0 0,21 0 0,-22-21 0,22 22 16,0-22-16,0 0 0,0 0 16,-22 0-1,43-22 1,22 22-16,-1 0 16,-21-21-16,21 21 0,0 0 15,0 0-15,0 0 0,1 0 16,-1 0-16,0 0 15,-21 21-15,21 1 16,-21-1-16,0 0 0,0 21 16,0-21-16,0 1 0,-21 20 15,0-21-15,0 21 0,-1 1 0,1-1 16,0 0-16,0 1 0,0-1 16,0 0-16,-1 1 0,22-22 0,0 21 15,0 1-15,0-22 0,0 0 0,0 21 16,0-21-16,0 1 0,0-1 15,22 0-15,-22 0 0,21 0 0,0 0 16,0 1-16,0-1 0,0-21 0,1 0 16,-1 21-16,0-21 0,0 0 0,0 0 15,0 0-15,1 0 0,-1 0 0,0 0 16,0-21-16,0 21 0,-21-21 16,21 21-16,-21-22 15</inkml:trace>
  <inkml:trace contextRef="#ctx0" brushRef="#br1" timeOffset="18563.34">8043 10266 0,'0'0'0,"21"0"0,-21-21 0,22 21 16,-22-21-1,21 21 1,-21-22-1,-21 22 1,-1 0 0,-20 0-16,21 0 0,0 0 15,-22 22-15,1-22 0,0 21 0,-1-21 16,1 21-16,0 0 0,-1 0 16,1 0-16,0 22 0,-1-22 0,1 0 15,21 0-15,0 0 0,0 1 0,-1-1 16,22 0-16,-21 0 15,21 0-15,0 0 16,21-21-16,1 22 0,-1-1 0,0 0 16,21-21-16,-21 21 15,1-21-15,-1 21 0,0-21 16,0 21-16,0-21 0,22 22 0,-22-1 16,0-21-16,0 21 0,0 0 0,0-21 15,1 21-15,-1 0 0,-21 1 16,0-1-16,0 0 0,0 0 15,0 0-15,-21 0 0,-1 1 0,1-1 16,0 0-16,-21 0 0,21 0 0,-22-21 16,1 21-16,21 1 0,-22-1 15,22-21-15,0 0 0,0 0 0,0 0 16,21-21 15,21-1-15,0 22-16,0 0 0,0 0 15,1 0-15,-1 0 0,0 0 0,0 0 16,0 0-16,0 0 0,-21 22 16,22-1-16,-22 0 0,21 0 15,-21 0-15,0 0 0,0 1 0,0-1 16,0 21-16,-21 0 0,-1-20 0,1 20 16,0 0-16,0 1 0,0-1 15,0 0-15,-1 1 0,22-1 0,-21 0 16,21 1-16,-21-1 0,21 0 0,0 1 15,0-1-15,0 0 0,0-21 16,0 22-16,0-22 0,21 0 16,0 21-16,1-20 0,-1-1 0,0 0 15,21-21-15,-21 21 0,22-21 0,-1 0 16,-21 21-16,22-21 0,-22 0 0,21 0 16,0 0-16,-20 0 0,-1 0 15,0 0-15,0 0 0,0-21 0,0 21 16,1-21-16,-22 0 0,0 0 0,21-1 15,-21 1-15,21-21 0</inkml:trace>
  <inkml:trace contextRef="#ctx0" brushRef="#br1" timeOffset="21841.73">7493 3429 0,'0'0'0,"21"0"16,0-21-16,0 21 0,1 0 0,-1 0 15,-21-21-15,21 21 16,0 0-16,-42 0 47,0 0-47,0 0 16,-1 0-16,1 0 0,0 0 15,0 0-15,-21 0 0,20 0 16,-20 0-16,0 21 0,-1-21 0,1 0 15,-21 21-15,20-21 0,-20 0 0,-1 21 16,1-21-16,-1 0 0,1 0 16,-22 21-16,22-21 0,-1 22 0,-21-22 15,22 0-15,-22 21 0,22-21 16,-22 0-16,0 21 0,1-21 0,-22 21 16,0-21-16,0 21 0,0-21 15,22 21-15,-1-21 0,0 22 16,1-22-16,20 21 0,1 0 0,20-21 15,-20 21-15,-1-21 0,1 21 0,21-21 16,-22 21-16,1-21 0,20 22 16,-20-22-16,20 21 0,1-21 0,21 0 15,-21 21-15,-1-21 0,22 0 16,0 21-16,0-21 0,-22 0 0,22 0 16,21 21-16,-21-21 0,0 0 31,21 21 0,0 1-15,0-1-16,0 0 15,0 0-15,0 0 16,0 0-16,0 1 0,0-1 16,21-21-16,0 21 0,-21 0 15,21 21-15,-21-20 0,0-1 0,22 0 16,-22 21-16,21-21 0,-21 22 15,0-22-15,0 21 0,0 1 0,0-1 16,0 0-16,0 1 0,0-1 0,0 0 16,0 22-16,0-22 15,0 22-15,0-22 0,0 21 0,0 1 16,0-1-16,0-20 0,0 20 16,0-20-16,0 20 0,0 1 0,21-22 15,-21 21-15,0 1 0,0-22 0,0 22 16,21-1-16,-21 1 0,0-1 15,0 1-15,0-1 0,0-20 0,0 20 16,0 1-16,0-22 0,0 21 0,0 1 16,0-22-16,0 22 0,0-1 15,0 1-15,0-1 0,0 1 0,0-1 16,0 1-16,-21-1 0,21 1 0,-21-1 16,21 1-16,-21-1 15,21 1-15,-22 20 0,1-20 0,0 21 16,21-22-16,-21 1 0,0 20 0,0-20 15,-1-1-15,1 22 0,0-22 16,21 22-16,0-21 0,-21 20 0,21-20 16,-21 20-16,21-20 0,0 21 0,0-22 15,-21 1-15,21-1 0,0 1 16,0 20-16,0-20 0,0-1 0,0 22 16,0-22-16,0 1 0,0-1 0,-22 1 15,22-1-15,0 1 0,-21-1 16,21 1-16,0-1 0,0 1 0,0-22 15,0 22-15,-21-1 0,21-20 16,0 20-16,0-21 0,0 22 16,-21-22-16,21 1 0,0-1 0,0 0 15,0 1-15,0-1 0,0-21 0,0 21 16,0 1-16,0-1 0,0-21 16,0 22-16,0-22 0,0 21 0,0-21 15,0 0-15,0 1 0,0-1 0,0 0 16,0 0-16,0 0 0,0 0 15,0 1-15,0-1 0,0 0 16,-21-21-16,21 21 0,0 0 31,21-21 32,0 0-48,0 0-15,0-21 0,1 21 16,-1 0-16,0 0 0,21 0 16,-21 0-16,22 0 0,-1 0 0,0 0 15,22 0-15,-22 0 0,22 0 0,-1 0 16,1 0-16,20 0 0,-20 0 0,-1 0 16,22 0-16,-21 0 0,-1 0 15,1 0-15,-1 0 0,22 0 16,-22 0-16,1 0 0,-1 0 0,22 0 15,-43 0-15,22 0 0,-22 0 0,22 0 16,-43 21-16,21-21 0,0 0 16,-20 0-16,20 0 0,-21 0 0,0 0 15,0 0-15,1 0 0,-1 0 0,0 0 16,0 0-16,0 0 0,0 0 16,1 0-16,-1 0 15,-21-21-15,0 0 16,-21 0-1,-1 0-15,1 21 0,0-22 0,0 1 16,-21 21-16,20-21 16,1 0-16,0 0 0,-21 21 0,21-21 15,-1-1-15,1 1 0,-21 21 0,21-21 16,0 21-16,-1 0 0,1-21 16,0 21-16,0 0 15,0 0 1,42 0-1,0 0 1,0 0-16,0 21 0,1-21 0,-1 0 16,0 21-16,0-21 0,21 0 15,-20 21-15,20-21 0,-21 0 16,0 0-16,22 22 0,-22-22 0,0 0 16,0 0-16,0 0 0,0 0 0,1 0 15,-1 0-15,-21 21 31,0 0-31,-21-21 16,-1 21-16,1 0 0,0 0 0,0 1 16,0-1-16,0 0 0,-22 0 15,22 21-15,0-20 0,-21 20 0,20-21 16,-20 21-16,21-20 0,0 20 0,-22-21 16,22 21-16,0-20 0,0-1 15,0 0-15,0 0 0,-1 0 0,1 0 16,21 1-16,-21-1 0,21-42 31,0-1-31,0 1 16,0 0-16,0-21 0</inkml:trace>
  <inkml:trace contextRef="#ctx0" brushRef="#br1" timeOffset="22950.9">6752 3302 0,'0'-21'0,"0"0"16,0 0-1,0-1-15,0 1 16,0 0-16,-21 21 0,21-21 15,-21 21 1,21-21-16,-21 21 16,21 21 15,21 0-15,0 0-16,21-21 0,-21 21 15,22-21-15,-1 22 0,-21-22 0,22 21 16,20-21-16,-21 0 0,1 21 15,-1-21-15,-21 0 0,22 21 0,-1-21 16,-21 0-16,0 0 0,0 0 0,1 21 16,-1-21-16,-21 21 47,-21-21-47,21 22 0,-22-22 15,1 21-15,0-21 0,21 21 16,-21 0-16,0 0 0,0 0 0,-1 1 15,-20 20-15,21-21 0,-21 21 16,20-20-16,-20 20 0,0 0 0,21-21 16,-22 22-16,1-22 0,0 21 0,20-21 15,1 22-15,0-22 0,0 0 0,0 0 16,21 0-16,-21-21 0,21 22 16,-22-22-16,22-22 46,0 1-46,22 0 16,-22 0-16</inkml:trace>
  <inkml:trace contextRef="#ctx0" brushRef="#br1" timeOffset="23857.46">2963 2752 0,'0'0'0,"21"0"15,1-21-15,-1 21 0,0-22 16,0 1-16,-21 0 15,0 0 1,0 0-16,0 0 0,0-1 16,-21 22-16,0-21 0,0 21 15,-1 0-15,-20 0 0,21 0 0,-21 0 16,20 0-16,-20 21 0,0-21 16,21 43-16,-22-22 0,22 0 0,-21 21 15,21-20-15,-1 20 0,1-21 0,0 21 16,21-20-16,0-1 0,0 21 15,0-21-15,0 0 0,0 1 0,21-1 16,0-21-16,1 0 16,20 0-16,-21 0 0,21 0 15,-20 0-15,20 0 0,-21-21 0,21-1 16,-20 1-16,20 0 0,21-64 16,-41 64-16,-1-21 15,0 0-15,0-1 0,-21 1 0,0 0 16,0-1-16,0-20 0,0 20 15,0-20-15,0 21 0,0-1 0,0 22 16,0-21-16,0 21 0,0-1 0,0 44 31,0 20-31,0-21 0,0 21 16,-21 22-16,21-22 16,0 22-16,-21-1 0,21-20 0,-21 20 0,21-21 15,0 1-15,0-1 0,0 0 16,0 1-16,0-22 0,0 0 15,0 0-15,0 0 0,21 1 16,0-22-16,0 0 0,0 0 16,0 0-16,1-22 15,-1 1-15</inkml:trace>
  <inkml:trace contextRef="#ctx0" brushRef="#br1" timeOffset="24210.26">3260 2688 0,'-22'21'31,"1"1"-31,21-1 16,21-21 15,1 0-31,-1 0 0,21 0 0,-21 0 16,0-21-16,1 21 0,-1-22 0,0 1 15,0 21-15,0-21 0,0 0 16,-21 0-16,0 0 15,-21 21 1,0 0-16,0 0 0,-21 21 0,20 0 16,1 0-16,0 0 0,0 0 0,0 1 15,0 20-15,-1-21 16,22 0-16,-21 22 0,21-22 0,0 0 16,0 0-16,0 0 0,0 0 0,21-21 15,1 22-15,-1-22 0,0 0 16,21 0-16,-21 0 0,22 0 0,-22 0 15,21 0-15,1-22 0,-1 1 0,0 21 16,1-21-16,-22 0 0,21 0 16</inkml:trace>
  <inkml:trace contextRef="#ctx0" brushRef="#br1" timeOffset="24866.92">4064 2307 0,'0'0'15,"0"-42"-15,0 0 0,0 20 0,0-20 16,0 21-16,0 0 15,-21 21-15,0 0 0,-1 0 0,1 21 16,0 0-16,0 0 0,0 22 16,21-1-16,-21 21 0,-1-20 15,1 20-15,0 1 0,-21 20 0,21-20 16,-1-1-16,-20 22 0,21-21 0,-21 20 16,20 1-16,1-22 0,-21 22 15,21 0-15,0-22 0,-1 22 0,1-22 16,0 1-16,21-1 0,0 1 0,0-22 15,0 1-15,0-1 0,0 0 16,0-21-16,0 1 0,0-1 16,21-21-16,0 0 0,1 0 0,-1 0 15,0 0-15,0-21 0,0-1 16,0 1-16,1 0 0,-1 0 0,0-21 16,0-1-16,0 22 0,-21-42 0,0 20 15,0 1-15,0-22 0,0 22 0,0-21 16,-21-1-16,0 22 0,0-1 15,0 1-15,-22 0 0,22 21 0,0-1 16,-21 1-16,20 21 0,1 0 0,0 0 16,0 0-16,0 0 15,42 0 1,0 0-16,0 0 16,22 0-16,-22 0 0,21 0 15,0-21-15,1 0 0,-22 21 0,21-21 16,1 21-16,-22-21 0,21-1 0,-21 1 15,22 0-15,-22 21 0,0-21 16,-21 0-16,0 0 0,21-1 0,-21 1 16,0 0-16,0 42 31,0 0-15,0 1-16,0-1 0,0 0 0,-21 0 15,21 0-15,0 0 16,0 1-16,0-1 0,0 0 15,0-42 32,0 0-47,0-1 16</inkml:trace>
  <inkml:trace contextRef="#ctx0" brushRef="#br1" timeOffset="25018.83">3937 2731 0,'0'0'0,"0"-43"15,-21 43 1,21 21 31,21-21-47,0 0 0,0 22 16,0-22-16,1 0 0</inkml:trace>
  <inkml:trace contextRef="#ctx0" brushRef="#br1" timeOffset="25430.6">4127 2815 0,'0'0'0,"0"21"16,0 1-16,0-1 15,0 0-15,0 0 0,0 0 16,0 0-16,0 1 16,0-1-16,0 0 15,0 0 1,-21-21-1,21-21 1,0 0 0,0 0-16,0-1 0,0 1 15,0 0-15,0 0 0,21 0 16,1 0-16,-22-1 0,21 1 16,0 0-16,0 21 0,0 0 15,0 0-15,1 0 0,-1 0 16,0 21-16,-21 0 15,0 1-15,0-1 0,0 0 0,0 0 16,0 0-16,0 0 0,0 1 0,0-1 16,0 0-16,-21 0 15,0-21-15,21 21 0,0-42 47,21 21-47,-21-21 16,21 21-16,0-21 0,-21 0 15,21-1-15</inkml:trace>
  <inkml:trace contextRef="#ctx0" brushRef="#br1" timeOffset="25638.48">4593 2794 0,'0'0'0,"0"21"32,-21 0-32,0 1 15,21-1-15,-21 0 0,-1 0 0,22 0 16,0 0-16,-21 1 0,0-1 15,21 0-15,0 0 0,0 0 16,0 0-16,0-42 47,0 0-47,21 0 16,0 0-16</inkml:trace>
  <inkml:trace contextRef="#ctx0" brushRef="#br1" timeOffset="25953.3">4593 2519 0,'0'0'0,"0"-21"0,-21 21 16,0 0-1,0 0-15,-1 0 0,22 21 0,-21 0 16,0 0-16,21 0 0,0 1 16,0-1-1,21-21-15,0 0 16,1 0-16,-1 0 0,0 0 15,0 0-15,0-21 16,-21-1-16,0 1 16,0 0-16,0 0 15,-21 21-15,0 0 0,0 0 16,0 0-16,-1 0 0,1 0 16,0 0-16,0 21 15,21 0-15,0 0 16,0 1-16,0-1 0,21 0 15,0-21-15,0 0 0,1 0 16,-1 0-16,0 0 0</inkml:trace>
  <inkml:trace contextRef="#ctx0" brushRef="#br1" timeOffset="27173.45">5101 2328 0,'0'0'16,"0"-21"-16,21 0 0,-21 0 0,0 0 0,0 0 15,0-1-15,-21 22 32,0 22-32,21-1 0,-21 0 15,0 0-15,21 21 16,-22-20-16,1 20 0,0 0 0,0 22 16,0-22-16,21 0 0,-21 22 0,-1-22 15,1 1-15,0-1 0,21 0 16,0 1-16,0-22 0,0 21 0,0-21 15,0 22-15,0-22 0,0 0 0,0 0 16,21-21-16,0 21 0,1-21 16,-1 0-16,0 0 0,0 0 15,0 0-15,0 0 0,1 0 0,-1 0 16,0-21-16,0 0 0,0 0 0,0 0 16,1 21-16,-1-22 0,0 1 15,0 0-15,-21-21 0,21 21 16,-21-1-16,21 1 0,-21 0 15,0 42 17,0 0-17,0 1-15,-21-22 0,21 21 16,0 0-16,0 0 0,0 0 0,0 0 16,0 1-16,21-22 15,1 0 1,-1 0-16,0 0 15,0 0-15,0 0 0,0 0 0,1-22 16,-1 22-16,0-21 0,21 0 0,-21 21 16,1-21-16,-22 0 0,21 21 15,0-21-15,-21-1 0,21 22 0,-21 22 47,0-1-31,-21 0-16,21 0 0,-21-21 0,21 21 15,0 0-15,0 1 0,0-1 16,0 0-16,21-21 16,0 0-1,0 0-15,0 0 0,1 0 16,-1 0-16,0 0 0,0-21 16,-21 0-16,0-1 15,21 1-15,-21 0 16,0 0-16,0 0 0,0 0 0,-21 21 15,0-22-15,0 1 0,0 21 16,-1-21-16,1 21 16,21-21-1,21 21 1,1 0 0,-1 0-16,0 0 0,21-21 15,-21 21-15,1 0 0,-1 0 16,0 0-16,0 0 0,0 21 15,-21 0-15,21-21 0,-21 21 16,22 0-16,-22 1 0,0-1 16,0 0-16,0 0 15,0 0-15,0 0 0,0 1 16,0-1-16,0 0 0,0 0 16,0 0-16,-22-21 15,1 0 1,21-21 15,0 0-15,0 0-16,0 0 0,0-1 0,0 1 15,21 0-15,1 0 0,-1-21 0,0 20 16,0 1-16,0 0 0,0 0 0,1 0 16,-1 0-16,0 21 0,0 0 15,0 0-15,0 0 0,1 0 0,-1 0 16,-21 21-16,0 0 0,0 0 0,21 0 15,-21 0-15,0 1 0,0-1 16,0 0-16,0 0 0,0 0 0,0 0 16,0 1-16,0-1 0,0 0 15,-21 0-15,0-21 32,-1 0-17,1 0-15,21-21 16,-21 21-16,21-21 0</inkml:trace>
  <inkml:trace contextRef="#ctx0" brushRef="#br1" timeOffset="27425.33">5990 2455 0,'0'0'0,"-21"0"16,0 0 15,0 0 32,-1 0-48,1 0 1,0 22-16</inkml:trace>
  <inkml:trace contextRef="#ctx0" brushRef="#br1" timeOffset="27666.26">4868 2667 0,'-21'21'0,"42"-42"0,-84 42 0,42-21 16,42 0-1,0 0 1,21 0-16,1 0 0,-22 0 0,21 0 16,0 0-16,1 0 0,-1 0 0,0 0 15,-20 0-15,-1 0 16,0 0-16,-42 0 31,0 0-31,-1 0 0,1 0 16,0 0-16</inkml:trace>
  <inkml:trace contextRef="#ctx0" brushRef="#br1" timeOffset="59685.85">7768 14944 0,'21'0'0,"0"0"32,-42 0 14,0 0-46,0 0 16,0 0-16,0 0 16,-1 0-16,1 0 0,0 0 0,0 0 15,0 0-15,-22 0 0,1 0 0,0 0 16,-1 0-16,1 0 0,0 0 16,-1 0-16,-20 0 0,21 0 0,-1 0 15,1 0-15,0 0 0,-1 0 0,1 0 16,21 0-16,-22 0 0,22 0 15,0 0-15,0 0 0,0 0 16,0 0-16,-1 0 0,1 0 16,42 0 46,1 0-62,-1 0 0,0 0 16,21 0-16,-21 0 0,1 0 0,20 0 15,-21 0-15,21 0 0,1 0 0,-1 0 16,0 0-16,1 0 0,-1 0 0,0 0 16,1 0-16,20 0 15,-20 0-15,20 0 0,1 0 0,-22 0 16,21 0-16,1-21 0,-1 21 0,-20 0 16,20 0-16,-20 0 0,20 0 15,-21-22-15,1 22 0,-1 0 0,-21 0 16,22 0-16,-22 0 0,0-21 0,0 21 15,0 0-15,0 0 16,-21-21 0,0 0-1,0 0 1,0 0-16,-21-1 16,0 22-16,0-21 0,0 0 15,0 21-15,-1-21 0,-20 0 0,21 21 16,0-21-16,-22 21 0,22-22 15,0 22-15,0 0 0,0-21 0,0 0 16,-1 21-16,1 0 16,0 0-1,42 0 17,0 0-32,1 0 0,-1 21 15,0-21-15,21 0 0,-21 21 0,1-21 16,20 22-16,-21-22 0,21 0 0,1 21 15,-22-21-15,0 0 0,21 0 16,-20 21-16,-1-21 0,0 0 16,0 0-16,0 21 0,-21 0 15,0 0 1,0 1 0,0-1-16,-21-21 0,0 21 0,0 0 15,0-21-15,-1 21 0,22 0 0,-42 1 16,21-1-16,0 21 0,0-21 15,-1 0-15,1 22 0,-21-22 0,21 0 16,0 0-16,-1 0 0,-20 22 0,21-22 16,0-21-16,21 21 0,-21 0 15,21 0-15,-22-21 0,22 22 0,-21-22 16,21-22 31,0 1-47,21 21 15,-21-21-15</inkml:trace>
  <inkml:trace contextRef="#ctx0" brushRef="#br2" timeOffset="74513.59">10943 16193 0,'0'0'0,"0"-22"16,-21 22-16,0-21 16,0 21-16,-1-21 15,1 21-15,21-21 16,-21 21-16,0 0 0,21-21 15,-21 21-15,0 0 16,21 21 15,0 0-15,0 0-16,0 0 16,0 1-16,0-1 0,0 0 15,21 0-15,0 0 16,-21 0-16,0 1 0,21-22 0,-21 21 15,21 0-15,-21 0 0,21-21 16,1 21-16,-1-21 0,0 21 16,0-21-16,0 0 15,0 0-15,1 22 0,-1-22 16,0 0-16,0 0 16,0 0-16,0 0 0,1 0 0,-1 0 15,0-22-15,0 22 16,0 0-16,0-21 0,1 21 0,-1-21 15,0 0-15,0 21 0,0 0 16,0-21-16,1 21 0,-1 0 16,0-21-16,0 21 0,0 0 15,0-22-15,1 22 0,-1 0 16,0 0-16,0-21 16,0 21-16,0 0 0,1-21 0,20 21 0,-21 0 15,0 0-15,0 0 0,1 0 16,-1 0-16,0 0 0,21 0 15,-21 0-15,1 0 0,-1 0 0,0 0 16,21 0-16,-21 0 0,1 0 0,-1 0 16,0 0-16,0 0 0,0 0 15,22 0-15,-22 0 0,0 0 0,0 0 16,0 21-16,0-21 0,1 0 16,-1 0-16,0 21 0,-21 1 15,21-22-15,0 21 0,0 0 16,-21 0-1,0 0-15,22-21 16,-22 21-16,0 1 16,21-22-16,-21 21 15,0 0-15,0 0 16,0 0 15,0-42 0,0 0-15,0 0-16,0 0 16,0-1-16,21 22 15,0-21-15,0 0 0,0 0 16,1 21-16,-22-21 0,21 0 16,0 21-16,-21-22 0,21 22 0,0-21 15,0 21-15,1 0 16,-1 0-16,-21-21 0,21 21 0,0 0 15,0 0-15,0 0 0,1 0 0,-1 0 16,0 0-16,0 21 16,0-21-16,0 0 0,1 21 0,-1-21 15,0 22-15,0-22 0,21 0 0,-20 21 16,-1-21-16,21 0 16,-21 21-16,0-21 0,22 0 0,-22 0 0,0 0 15,0 21-15,22-21 0,-22 0 0,0 0 16,21 0-16,-21 0 15,1 0-15,-1 0 0,21 0 0,-21 0 16,0 0-16,1 0 0,-1 0 16,0-21-16,0 21 0,-21-21 15,21 21-15,-21-21 0,21-1 0,-21 1 16,0 0-16,0 0 0,22 0 16,-22 0-16,0-1 0,0 1 15,0 0-15,21 0 0,-21 0 0,0 0 16,0-1-16,0 1 15</inkml:trace>
  <inkml:trace contextRef="#ctx0" brushRef="#br2" timeOffset="75478.56">14118 16404 0,'0'0'0,"21"-21"0,0 21 16,-21-21-16,0 0 15,0 0-15,0-1 16,-21 22 0,0 0-16,0 0 15,0 0-15,0 0 0,-1 22 16,1-1-16,21 0 0,-21 0 0,0 0 15,0 0-15,0 1 0,21 20 16,-22-21-16,22 0 0,0 0 16,0 1-16,0 20 0,0-21 15,0 0-15,0 0 0,22-21 16,-1 0 0,0 0-16,0 0 0,0-21 0,0 0 15,1 0-15,20 21 0,-42-21 16,21 0-16,0-1 0,0 1 0,1-21 15,-22 21-15,0 0 0,0-1 0,0 1 16,21 0-16,-21 0 0,0 0 16,0 0-16,0 42 31,0 0-15,0 0-16,0 0 0,0 0 15,0 1-15,0-1 0,0 0 0,0 0 16,21 0-16,-21 0 15,21-21-15,-21 22 0,21-22 0,0 0 16,1 0-16,-1 0 0,0 0 16,0 0-16,21 0 0,-20 0 15,-1 0-15,0-22 0,0 1 0,0 0 16,0 21-16,1-21 0,-1 0 16,0 0-16,0-1 0,-21 1 15,0 0-15,0 0 0,0 0 0,0 0 16,0-1-16,-42 22 15,21 0-15,-1 0 16,1 22-16,0-1 0,21 0 0,0 0 16,0 0-16,0 0 0,0 1 15,0-1-15,0 0 16,0 0-16,21-21 0,-21 21 0,21 0 16,1-21-16,-1 22 0,0-22 15,0 21-15,0-21 16,0 0-16,1 0 15,-1 0-15,0 0 16,0 0-16,0 0 16,0 0-16,1-21 0,-1-1 15,21 22-15</inkml:trace>
  <inkml:trace contextRef="#ctx0" brushRef="#br2" timeOffset="78762.19">15240 16362 0,'0'0'0,"0"-42"15,0 20-15,0 1 0,0 0 16,-21 21-16,0 0 0,-1-21 0,1 21 16,0 0-16,0 0 15,0 0-15,-22 21 0,22 0 0,-21 0 16,21 1-16,0-1 0,-1 0 0,1 0 16,0 0-16,21 0 0,0 1 15,0-1-15,0 0 0,0 0 0,0 0 16,21-21-16,0 21 0,1-21 15,20 0-15,-21 0 0,21 0 16,1 0-16,-22-21 0,21 0 0,-21 21 16,22-21-16,-22 0 0,0 0 0,0-1 15,0 22-15,-21-21 0,0 0 16,0 0-16,0 0 0,0 0 16,-21 21 15,21 21-31,-21-21 0,21 21 15,-21 0-15,21 0 0,0 0 0,0 22 16,0-22-16,0 21 0,0 1 16,0-1-16,0 0 0,0 22 0,0-22 15,0 22-15,0-1 0,0-21 0,0 22 16,0-1-16,0 1 0,0-22 16,0 22-16,0-22 0,0 22 0,-21-22 15,0 0-15,21 22 0,-22-22 0,1 0 16,21 1-16,-21-22 0,0 21 15,0-21-15,0 1 0,-22-1 16,22 0-16,-21-21 0,21 0 0,-1 0 16,-20 0-16,21 0 0,0 0 15,-22-21-15,22 0 0,0-22 0,21 22 16,0-21-16,0-22 0,0 22 0,0 0 16,0-22-16,0 1 0,42-1 15,-20 1-15,20-1 0,-21-21 0,43 22 16,-22-22-16,21 22 0,-20-1 0,20 1 15,1-1-15,-22 22 16,22-22-16,-22 22 0,0 0 0,1-1 0,-1 22 16,-21-21-16,0 21 0,-21 0 0,0-1 15,0 1-15,0 0 16,0 0-16,0 0 16,-21 21-16,0 0 0,0 0 15,21 21 1,0 0-1,0 0-15,21-21 0,0 21 16,-21 1-16,21-22 0,-21 21 16,0 0-16,21 0 0,-21 0 0,22 0 15,-22 1-15,0-1 16,0 0-16,21 0 0,0 0 16,-21 0-16,21-21 15,0 0-15,0 0 16,1 0-1,-1 0-15,-21-21 0,21 0 16,0 0-16,-21 0 0,0 0 16,21-1-16,-21 1 0,21 21 15,-21-21-15,0 0 0,0 0 16,0 42 15,0 0-15,0 0-16,0 0 0,0 1 15,0-1-15,0 0 16,0 0-16,0 0 0,22-21 16,-1 21-16,0-21 15,0 0 1,0 0-16,0 0 0,1 0 0,-1-21 16,0 21-16,0-21 0,0 0 0,-21 0 15,21 0-15,1-1 0,-1 1 16,-21 0-16,0 0 0,0 0 15,0 42 32,0 0-47,-21-21 0,21 21 16,0 0-16,0 1 16,-22-22-16,22 21 0,0 0 15,0 0-15,0 0 16,22-21-1,-1 0 1,0 0 0,0 0-1,-21-21-15,21 21 0,-21-21 16,21 0-16,1 0 16,-22-1-16,21 1 0,0 0 15,-21 0 1,0 42 31,-21-21-47,21 21 15,-21-21-15,-1 0 16,22 21-16,-21-21 0,0 22 16,0-22-1,21 21 1,0-42 46,0-1-46,0 1-16,21 21 16,-21-21-16,0 0 31,0 42 31,0 0-46,0 0-16,0 1 0,0-1 16,0 0-1,0 0-15,0 0 16,0-42 31,0 0-32,0 0-15,0 0 0,21 21 0,-21-22 16,21 1-16,-21 0 0,22 0 16,-22 0-16,0 0 0,21-1 15,0 22 16,-21 22-31,0-1 16,0 0-16,0 0 0,0 0 0,0 0 16,0 1-16,0-1 0,0 0 15,0 0-15,0 0 0,0 0 16,0 1 0,21-22 15,-21-22-31,0 1 15,21 0-15,0 21 16,1-21-16,-22 0 0,0 0 16,21-1-16,0 1 0,-21 0 15,21 21-15,0 0 32,-21 21-32,0 0 0,0 1 15,0-1-15,0 0 0,0 0 16,0 0-16,0 0 15,21 1-15,-21-1 16,22-21-16,-1 0 0,0 0 16,0 0-16,0 0 0,0 0 0,1 0 0,-1 0 15,0 0-15,0 0 16,0 0-16,0-21 0,1-1 0,-1 22 16,0-21-16,0 0 0,-21 0 0,21 0 15,-21 0-15,0-1 0,0 1 16,0 0-16,0 0 0,0 0 0,0 0 15,-21 42 17,0 0-32,21 0 0,-21 0 15,21 0-15,0 1 0,0-1 16,0 0-16,0 0 0,0 0 0,0 0 16,0 1-1,21-1-15,0-21 0,0 0 16,0 0-16,1 0 0,-1 0 15,0 0-15,21 0 0,-21-21 16,1 21-16,20-22 0,-21 1 0,0 0 16,0 21-16,1-21 0,-1 0 0,0 0 15,-21-1-15,21 1 0,-21 0 16,21 21-16,-21 21 31,-21-21-31,21 21 16,-21 1-16,0-22 0,21 21 15,0 0-15,0 0 0,-21 0 16,21 0-16,0 1 16,0-44 31,0 1-47,0 0 0,21 0 15,0 0-15,-21 0 16,21-1-16,0 1 0,0 0 0,1 0 15,-1 21-15,0 0 16,-21 21 0,0 0-1,0 0-15,0 1 0,0-1 16,0 0-16,0 0 0,0 0 16,0 0-16,0 1 0,21-1 15,0-21-15,-21 21 0,21-21 0,1 0 16,-1 21-16,0-21 0,0 0 0,0 0 15,0 0-15,1 0 0,-1 0 16,0 0-16,-21-21 0,21 21 0,0-21 16,0 0-16,-21-1 0,22 1 0,-1-21 15,-21 21-15,21-22 0,-21 1 0,21 0 16,0-1-16,-21 1 0,21-21 16,1 20-16,-1 1 0,0-22 15,0 43-15,-21-21 0,0 21 0,21-22 16,-21 22-16,0 42 31,0 1-31,-21-1 0,21 0 0,-21 0 16,0 21-16,0 1 0,21-22 15,-22 21-15,22 1 0,-21-22 0,0 21 16,21 0-16,0-20 0,0 20 16,0-21-16,0 21 0,0-20 0,0-1 15,0 21-15,0-21 0,0 0 0,0 1 16,0-1-16,0 0 0,21-21 0,-21 21 15,21-21-15,1 0 0,-1 21 16,0-21-16,0 0 0,0 0 16,0 0-16,1 0 0,-1-21 0,21 21 15,-21-21-15,0 21 0,1-21 0,-1 0 16,0-1-16,0 1 0,0 0 16,-21 0-16,0 0 0,21 0 0,-21-1 15,0 1-15,0 0 0,-21 21 16,0 0-16,0 0 15,0 0-15,21 21 16,0 0-16,0 1 16,0-1-16,0 0 0,0 0 15,0 0 1,21-21-16,-21 21 0,21 1 0,-21-1 16,0 0-16,0 0 15,0 0 1,-21 0-1,0-21 1,0 0-16,21-21 47,-22 21-47,22-21 16</inkml:trace>
  <inkml:trace contextRef="#ctx0" brushRef="#br2" timeOffset="79145.25">17547 16193 0,'-21'0'0,"42"0"0,-42-22 15,42 1 1,0 21-1,22 0-15,-1 0 0,-21 0 16,21 0-16,1 0 0,-1 0 0,0 0 16,1-21-16,-1 21 0,0 0 15,-20 0-15,20 0 0,-21 0 0,0 0 16,0 0-16,1 0 0,-22-21 16,21 21-1,-21-21 63,-21 21-78,-1 0 16,1 0 0</inkml:trace>
  <inkml:trace contextRef="#ctx0" brushRef="#br2" timeOffset="81427.14">14753 9970 0,'-21'0'0,"0"0"15,0 0-15,-1 0 16,1 0-16,0 0 16,42 0 30,0 0-46,1-22 16,-1 22-16,0 0 16,0 0-16,0 0 0,0 0 0,1 0 0,-1 0 15,0 0-15,0 0 16,21 0-16,1 0 0,-22 0 0,21 0 16,1 0-16,-1 0 0,0 0 0,1 0 15,-22 0-15,21 0 0,0 0 0,1 0 16,-22 0-16,21 0 0,1 0 15,-22 0-15,21 0 0,0 0 0,1 0 16,-22 0-16,21 0 0,1 0 0,-22 0 16,21 0-16,0 0 0,1 0 0,-22 0 15,21 0-15,1 0 0,-1 0 16,-21 0-16,21 0 0,1 0 0,-22 0 16,21 0-16,1 0 0,-1 0 0,0 0 15,1 0-15,-1 0 0,0 0 16,1 0-16,-1 0 0,0 0 0,-21 0 15,22 0-15,-1 0 0,0 0 16,-20 0-16,20 0 0,-21 0 0,21 0 16,-20 0-16,-1 0 0,21 0 0,-21 0 15,22 0-15,-22 0 0,21 0 0,-21 22 16,22-22-16,-1 0 0,0 0 16,-21 0-16,22 0 0,-1 0 0,0 0 15,1 0-15,-22 0 0,21 0 0,1 0 16,-22 0-16,21 0 0,0 21 0,-20-21 15,20 0-15,0 0 0,-21 0 16,22 0-16,-22 0 0,21 0 16,-21 0-16,22 0 0,-1 0 0,0 0 15,1 0-15,-22 0 0,21 0 0,1 0 16,-1 0-16,0 0 0,-21 0 0,22 0 16,-22 0-16,21 0 0,1 0 0,-22 0 15,21 0-15,-21 0 0,22 0 16,-22 0-16,21 0 0,0 0 0,-20 0 15,20 0-15,0 0 0,-21 0 0,22 0 16,-1 0-16,-21 0 0,22 0 0,-1 0 16,-21 0-16,21 0 0,1 0 0,-1 0 15,0 0-15,-20 0 16,20 0-16,0 0 0,1 0 0,-1 0 16,0 0-16,1 0 0,-1 0 0,0 0 15,1 0-15,20 0 0,-21 0 0,1 0 16,-1 0-16,0 0 0,-20 0 15,20 0-15,0 0 0,-21 0 0,22 0 16,-22 0-16,0 0 0,21 0 0,-20 0 16,20 0-16,0 0 0,1 0 0,-1 0 15,0 0-15,1 0 0,-1 0 0,0 0 16,1 0-16,-1 0 0,0 0 16,1 0-16,-22 0 0,21 0 0,0 0 15,1 0-15,-1 0 0,-21 0 16,22 0-16,-22 0 0,21 0 0,-21 0 15,22 0-15,-22 0 0,21 0 0,-21 0 16,22 0-16,-22 0 0,21 0 16,-21 0-16,22 0 0,-22 0 0,0 0 15,0 0-15,0 0 0,0 0 0,1 0 16,-22-21 15,0-1-15,0 1-16,0 0 15</inkml:trace>
  <inkml:trace contextRef="#ctx0" brushRef="#br2" timeOffset="83058.91">14880 5948 0,'21'0'31,"0"0"-31,1 0 16,-1 21-16,0-21 0,0 0 15,21 0-15,-20 21 0,-1-21 0,21 0 16,0 0-16,-20 0 0,20 0 15,0 0-15,1 0 0,-1 0 16,0 0-16,1 21 0,-1-21 0,21 0 16,-20 0-16,-1 0 0,0 0 15,1 22-15,-1-22 0,0 0 0,1 0 16,-1 0-16,22 0 0,-22 0 0,21 0 16,1 0-16,-22 21 0,22-21 0,-1 0 15,1 0-15,20 0 0,-20 0 16,-1 0-16,1 0 0,-1 0 0,1 0 15,-1 0-15,1 0 0,-1 0 0,1 0 16,-1 0-16,1 0 0,-1 0 16,1 0-16,-1 0 0,-20 0 0,20 21 15,1-21-15,-22 0 0,22 0 16,-22 0-16,0 0 0,1 0 0,-1 0 16,0 0-16,22 0 0,-22 0 15,0 0-15,22 0 0,-22 0 0,22 0 16,-1 0-16,-20 0 0,20 0 0,1 0 15,-22 0-15,0 0 0,22 0 0,-22 0 16,0 0-16,1 0 0,-1 0 16,22 0-16,-22 0 0,0 0 0,1 0 15,-1 0-15,0 0 0,22 0 0,-22 0 16,0 0-16,22 0 0,-22 0 0,22 0 16,-22 0-16,22 0 0,-22 0 15,0 0-15,1 0 0,-1 0 16,0 0-16,1 0 0,-1 0 0,0 0 15,22 0-15,-22 0 0,0 0 0,1 0 16,20 0-16,-20 0 0,-1 0 16,21 0-16,-20 0 0,-1 0 0,22 0 15,-22 0-15,0 0 0,1 0 0,-1 0 16,0 0-16,1 0 0,-1 0 16,0 0-16,1 0 0,-1 0 0,21 0 15,-20 0-15,-1 0 0,0 0 16,1 0-16,-1 0 0,-21 0 0,22 0 0,-22 0 15,21 0-15,-21 0 16,0 0-16,1 0 0,-1 0 0,0 0 16,0 0-16,0 0 15,0 0-15,1 0 16,-1 0 0,-42 0 15,-22-21-16,22 21-15</inkml:trace>
  <inkml:trace contextRef="#ctx0" brushRef="#br2" timeOffset="84670.37">14351 2286 0,'21'0'78,"0"0"-78,0 0 0,1 0 16,-1 0-16,0 0 0,0 0 0,0 0 16,22 0-16,-22 0 0,0 0 15,21 0-15,1 0 0,-22 0 16,21 0-16,0 0 0,22 0 0,-22 0 16,22 0-16,-22 0 0,22 0 0,-22 21 15,21-21-15,1 0 0,-1 0 16,1 0-16,-22 0 0,22 0 0,-1 0 15,1 0-15,-22 0 0,22 21 0,-1-21 16,1 0-16,-1 0 0,1 0 0,-1 0 16,22 0-16,-22 0 0,22 0 15,-22 0-15,1 0 0,21 0 0,-22 0 16,1 0-16,-1 0 0,1 0 0,-1 0 16,1 0-16,-1 0 15,1 0-15,-22 0 0,43 0 0,-22 0 16,1 0-16,-1 0 0,1 0 0,-1 0 15,1 0-15,-1 0 0,1 0 0,-22 0 16,21 0-16,-20 0 0,-1 0 16,0 0-16,22 0 0,-22 0 0,1 0 15,-1 0-15,0 0 0,1 0 0,20 0 16,-21 0-16,1 0 0,-1 0 16,0 0-16,1 0 0,-1 0 0,-21 0 15,22 0-15,-1 0 0,0 0 0,-21 0 16,22 0-16,-22 0 0,21 0 15,-21 0-15,22 0 0,-22 0 16,0 0-16,0 0 0,0 0 0,1 0 16,-1 0-16,0 0 0,0 0 0,0 0 15,0 0-15,1 0 16,-1 0-16,0 0 62,-21-21 17,-21 21-64,0-21 1</inkml:trace>
  <inkml:trace contextRef="#ctx0" brushRef="#br2" timeOffset="87293.52">15092 2455 0,'0'-21'0,"0"0"15,-21 21 32,21 21-47,0 0 0,0 1 0,0 20 16,0-21-16,-22 21 0,22-20 15,-21 20-15,21-21 0,0 21 0,0-20 16,-21 20-16,21-21 0,-21 0 0,21 0 16,0 1-16,0-1 0,0 0 15,0 0-15,-21-21 16,21-21 31,0 0-47</inkml:trace>
  <inkml:trace contextRef="#ctx0" brushRef="#br2" timeOffset="87602.34">14944 2498 0,'0'0'0,"0"-21"0,0-1 15,0 1-15,21 21 16,0-21-16,0 21 15,0 0-15,0 0 0,22 0 16,-22 0-16,21 0 0,1 0 0,-1 0 16,-21 0-16,21 0 0,-20 21 15,-1 0-15,0 1 0,-21-1 0,0 0 16,0 0-16,0 0 0,-21 0 0,0 1 16,-22-1-16,1 0 0,21 0 15,-22 0-15,1-21 0,21 21 0,-21-21 16,-1 0-16,22 22 0,0-22 0,0 0 15,42 0 17,21 0-17</inkml:trace>
  <inkml:trace contextRef="#ctx0" brushRef="#br2" timeOffset="88389.89">15621 2561 0,'-21'21'0,"42"-42"0,-63 42 16,20 1-16,1-1 0,0 0 16,0 0-16,0 0 0,0 0 0,-1 1 15,22-1-15,-21 0 0,21 0 0,-21 0 16,21 0-16,0 1 0,0-1 16,21-21-1,0 0-15,1 0 16,-1 0-16,0 0 0,0-21 15,0 21-15,-21-22 0,21 1 0,1 0 16,-1 0-16,0 0 0,-21 0 16,21-1-16,-21 1 0,21 0 0,0 0 15,-21 0-15,0 0 0,22-1 16,-22 1-16,21 21 16,-21 21-1,0 1-15,0-1 16,0 0-16,0 0 15,0 0-15,0 0 0,0 1 0,0-1 16,0 0-16,0 0 16,0 0-16,21-21 0,0 21 15,0-21 1,0 0 0,1 0-16,-1 0 15,0 0-15,0-21 0,0 0 0,0 0 16,1 21-16,-1-21 0,-21 0 15,0-1-15,21 1 0,-21 0 16,0 0-16,0 0 0,-21 0 16,0 21-16,-1 0 15,1 0 1,21 21-16,-21-21 0,21 21 16,0 0-16,0 0 0,0 0 15,21 1-15,0-22 16,1 21-16,-22 0 0,0 0 15,21-21-15,-21 21 0,21-21 0,-21 21 16,0 1 0,21-22-1,0 0 1,0 0-16,1 0 16</inkml:trace>
  <inkml:trace contextRef="#ctx0" brushRef="#br2" timeOffset="88874.91">16468 2604 0,'0'0'0,"0"-43"16,0 22 0,-22 21-16,1 0 0,0 0 15,0 0-15,0 0 0,0 21 16,-1 0-16,1 1 15,0-1-15,0 0 0,0 0 0,0 0 16,21 0-16,0 1 0,-22-1 0,22 0 16,-21 0-16,21 0 15,0 0 1,21-21-16,1 0 16,-1 0-16,0 0 15,0-21-15,0 21 0,0-21 0,1 0 16,-1 21-16,0-21 0,0 0 0,0-1 15,0 1-15,-21 0 0,0 0 16,0 0-16,22 0 0,-22 42 47,0 0-47,-22 0 0,22 0 16,0 0-16,0 1 0,0-1 0,0 0 15,0 0-15,0 0 16,0 0-1,22-21-15,-1 0 0,0 0 16,0 0-16,0 0 0,0 0 16,1-21-16,-22 0 0,21 21 15,0-21-15,0 0 0,-21 0 16,21-1-16,-21 1 0</inkml:trace>
  <inkml:trace contextRef="#ctx0" brushRef="#br2" timeOffset="89429.59">16700 2625 0,'0'21'15,"0"0"-15,0 0 16,0 0-16,0 1 16,0-1-16,-21-21 15,21 21-15,-21 0 32,21-42-1,0 0-16,0 0-15,0-1 0,0 1 16,21 0-16,-21 0 0,21 21 16,-21-21-16,0 0 0,22 21 15,-1 0-15,0-22 16,0 22-16,0 0 16,-21 22-16,0-1 0,0 0 15,0 0-15,0 0 16,0 0-16,21-21 0,-21 22 15,0-1-15,0 0 16,0-42 31,0 0-47,22-1 16,-1 1-16,-21 0 15,21 0-15,0 21 0,-21-21 16,21 0-16,0 21 0,1 0 15,-22 21 17,0 0-32,0 0 0,0 0 15,0 0-15,0 1 16,0-1-16,0 0 16</inkml:trace>
  <inkml:trace contextRef="#ctx0" brushRef="#br2" timeOffset="89790.79">17187 2604 0,'0'21'15,"21"-21"17,1 0-32,-1 0 15,0-21-15,-21-1 0,21 22 16,-21-21-16,21 21 0,-21-21 16,0 0-1,-21 21-15,0 0 16,0 0-16,0 0 0,-1 0 0,1 21 15,0 0-15,21 0 0,-21 1 16,0-1-16,21 0 0,-21 0 0,21 0 16,0 0-16,0 1 15,0-1-15,0 0 0,21-21 16,0 0-16,0 0 16,0 0-16,0 0 15,1 0-15,-1-21 0,0 0 16</inkml:trace>
  <inkml:trace contextRef="#ctx0" brushRef="#br2" timeOffset="90065.64">17716 2244 0,'0'0'15,"-21"0"1,0 0-16,21 21 0,0 0 15,-21 0-15,21 0 0,-21 1 16,0 20-16,21-21 0,-22 21 0,22-20 16,0 20-16,-21 0 0,21-21 0,-21 22 15,21-22-15,0 21 0,-21-21 16,21 1-16,-21-1 0,21 0 16,0 0-16,21-21 31,0 0-31,0-21 15,0 0-15,1 21 0</inkml:trace>
  <inkml:trace contextRef="#ctx0" brushRef="#br2" timeOffset="90422.44">17759 2604 0,'21'0'47,"0"0"-47,0 0 16,0 0-1,1 0-15,-22-22 0,0 1 16,-22 21 15,1 0-15,0 0-16,0 21 15,21 1-15,-21-1 0,0-21 16,21 21-16,0 0 0,0 0 0,0 0 16,0 1-16,0-1 0,0 0 15,0 0-15,0 0 16,21-21-16,0 0 16,0 0-16,0 0 0,0 0 15,1 0-15,-1-21 16,0 0-16,0 0 0</inkml:trace>
  <inkml:trace contextRef="#ctx0" brushRef="#br2" timeOffset="90775.24">18055 2582 0,'21'0'0,"0"0"15,1 0 1,-1 0-16,-21 22 15,0-1-15,0 0 16,0 0-16,0 0 0,0 0 16,0 1-16,0-1 0,0 0 0,0 0 15,0 0 1,-21-21-16,21-21 47,0 0-47,0 0 15,0 0-15,21-1 0,-21 1 16,21 0-16,-21 0 0,21 0 16,-21 0-16,21 21 0,0-22 15,1 22 1,-1 0 0,0 0-1</inkml:trace>
  <inkml:trace contextRef="#ctx0" brushRef="#br2" timeOffset="91153.54">18521 2646 0,'0'0'16,"21"0"-16,0-21 15,-21 0-15,21 21 0,-21-22 0,21 22 16,-42 0 15,0 0-31,0 0 0,0 0 16,0 22-16,-1-22 0,22 21 15,-21 0-15,0 0 0,21 0 16,0 0-16,0 1 0,0-1 16,21-21-16,0 21 15,1-21-15,-1 21 0,0-21 16,0 21-16,0-21 0,-21 21 15,21-21-15,-21 22 16,-21-22 15,0 0-31,0 0 0,0 0 16,0 0-16,-1 0 0,1 0 16,0 0-16</inkml:trace>
  <inkml:trace contextRef="#ctx0" brushRef="#br2" timeOffset="108920.06">12996 16425 0,'0'-21'31,"0"0"-15,0 0 0,0 0-1,-21 0 1,0 21 15,21-22 0,0 44 173,21-1-173,0 0-31,0 0 15,1-21 1,-22 21-16,21-21 0,0 21 16,0-21-16,-21 22 15,21-1-15,0-21 16,1 21-16,-22 0 16,21-21-16,0 0 0,-21 21 0,21-21 15,0 21-15,0-21 16,-21 22-16,22-22 0,-1 21 0,0 0 15,0-21-15,-21 21 0,21 0 16,0-21-16,1 21 0,-22 1 16,21-22-16,0 21 0,0-21 15,-21 21-15,21-21 0,0 21 16,1-21-16,-22 21 0,21 0 0,0-21 16,0 22-16,0-1 0,0-21 15,-21 21-15,0 0 0,22-21 16,-1 21-16,0-21 0,-21 21 0,21-21 15,0 22-15,0-22 16,-21 21-16,22-21 0,-1 21 16,0 0-16,0-21 15,-21 21-15,21-21 16,0 21-16,1 1 16,-1-22-16,-21 21 15,21-21-15,0 0 0,0 21 16,0-21-16,1 21 15,-1 0-15,0-21 0,0 0 16,-21 21-16,21-21 0,0 0 16,1 0-16,-1 22 0,0-22 0,21 0 15,-21 21-15,1-21 0,-1 0 16,0 0-16,0 21 0,0-21 0,0 0 16,1 0-16,-1 21 0,0-21 15,0 0-15,0 0 0,0 0 0,1 0 16,-1 21-16,0-21 0,0 21 0,0-21 15,0 0-15,1 0 0,-1 22 0,0-22 16,0 0-16,0 0 16,0 21-16,1-21 0,-1 0 0,21 0 15,-21 0-15,0 21 0,22-21 0,-22 0 16,21 0-16,-21 21 0,1-21 0,-1 0 16,21 0-16,-21 21 0,0-21 15,1 0-15,-1 0 0,0 21 0,0-21 16,0 22-16,0-22 0,1 0 0,-1 0 15,0 21-15,0-21 0,0 0 0,0 0 16,22 0-16,-22 21 0,21-21 16,-21 0-16,22 0 0,-22 0 15,0 0-15,21 0 0,-20 0 0,-1 21 16,21-21-16,-21 0 0,0 0 0,1 0 16,20 0-16,-21 0 0,0 0 15,0 21-15,1-21 0,-1 0 0,0 0 16,21 0-16,-21 0 0,1 0 0,-1 0 15,21 0-15,-21 0 0,0 0 0,22 0 16,-22 0-16,21 0 0,-21 0 16,1 21-16,20-21 0,-21 0 0,21 0 15,-20 0-15,-1 0 0,21 0 0,-21 0 16,0 0-16,1 0 0,20 0 16,-21 0-16,0 0 0,22 0 15,-22 0-15,0 0 0,21 0 0,-21 0 16,1 0-16,20 0 0,-21 0 0,21 0 15,-20 0-15,20 0 0,-21 0 16,21 0-16,-20 0 0,20 0 0,0 0 16,-21 0-16,22 0 0,-1 0 0,-21 0 15,22 0-15,-1 0 0,0 0 0,-21 0 16,22 0-16,-1 0 0,-21 0 16,22 0-16,-1 0 0,-21 0 0,21 0 15,1 0-15,-22 0 0,21 0 0,-21 0 16,22 0-16,-22 0 0,21 0 15,-21 0-15,1-21 0,20 21 16,-21 0-16,0 0 0,22 0 0,-22 0 16,0 0-16,21 0 0,-21-21 0,22 21 15,-22 0-15,21 0 0,-21 0 0,22 0 16,-22-21-16,21 21 0,-21 0 16,22-21-16,-22 21 0,21 0 0,-21 0 15,22 0-15,-22 0 0,0 0 0,21-21 16,-20 21-16,-1 0 0,21 0 15,-21 0-15,0 0 0,1-22 0,-1 22 16,0 0-16,0 0 0,21-21 0,-20 21 16,-1 0-16,0 0 0,0 0 15,0-21-15,0 21 0,22 0 16,-22 0-16,0-21 0,21 21 0,-20 0 16,-1 0-16,21 0 0,-21-21 0,0 21 15,22 0-15,-22 0 0,0 0 0,21-21 16,-20 21-16,-1 0 0,21 0 15,-21 0-15,0-22 0,1 22 0,-1 0 16,21 0-16,-21-21 0,0 21 0,1-21 16,-1 21-16,0 0 0,0 0 0,21-21 15,-20 21-15,-1 0 0,-21-21 16,21 21-16,0 0 0,0 0 0,0-21 16,1 21-16,-1-22 0,0 22 15,0 0-15,0 0 0,-21-21 0,21 21 16,1 0-16,-1 0 0,0-21 15,0 21-15,0 0 0,0 0 16,1-21-16,-1 21 0,0 0 16,0-21-16,0 21 0,0 0 15,1-21-15,-1 21 16,0-22-16,0 22 0,-21-21 0,21 21 16,0 0-16,1-21 0,-1 21 0,0 0 15,0-21-15,0 21 0,0-21 0,1 0 16,-1 21-16,0-22 15,0 22-15,0 0 0,0-21 16,1 0-16,-1 21 0,-21-21 16,21 21-16,0-21 0,0 0 15,0 21-15,1-22 0,-1 22 16,-21-21-16,21 0 0,0 21 0,0-21 16,0 21-16,1-21 0,-1 0 0,0 21 15,0-22-15,0 22 0,0-21 0,1 21 16,-1-21-16,0 0 0,0 21 15,0-21-15,0 21 0,1-21 0,-1-1 16,0 22-16,0-21 0,0 0 0,0 21 16,1-21-16,-1 0 0,0 21 0,0-21 15,0-1-15,0 22 0,1-21 16,-1 0-16,0 0 0,0 21 16,0-21-16,0 0 0,1 21 0,-1-22 15,0 1-15,0 0 0,0 21 0,0-21 16,-21 0-16,22 21 0,-1-21 0,0-1 15,0 1-15,0 0 0,0 0 16,1 0-16,-1 21 0,0-21 16,-21-1-16,21 1 0,0 21 0,0-21 15,-21 0-15,22 0 0,-1 0 16,0-1-16,0 1 0,0 0 16,0 0-16,-21 0 0,22 0 0,-1-1 15,0 22-15,-21-21 0,21 0 16,0 0-16,0 0 0,1 0 0,-1-1 15,0 1-15,0 21 0,0-21 0,0 0 16,1 0-16,-1 0 0,0-1 0,0 1 16,0 0-16,0 0 0,1 0 0,-1 21 15,0-21-15,0-1 0,0 1 16,0 0-16,1 0 0,-1 0 0,0 0 16,0-1-16,0 1 0,0 0 0,-21 0 15,22 0-15,-1 0 0,0-1 0,0 1 16,0 0-16,0 0 0,-21 0 15,22 0-15,-1-1 0,0 1 16,-21 0-16,21 0 0,0 0 0,-21 0 16,21-1-16,1 1 0,-22 0 0,21 0 15,-21 0-15,21 21 0,0-21 0,-21-1 16,21 1-16,0 0 0,-21 0 0,0 0 16,22-22-16,-1 22 0,0 0 15,-21 0-15,21 0 0,-21 0 0,0-1 16,21 1-16,0 0 0,1 0 0,-22 0 15,21-22-15,-21 22 0,21 0 0,0 0 16,-21 0-16,21 0 0,0-1 16,1 1-16,-22 0 0,21 0 15,-21 0-15,21 21 0,-21-21 0,0-1 16,21 1-16,0 0 0,-21 0 0,21 0 16,1 21-16,-22-21 0,0-1 0,21 1 15,-21 0-15,21 0 0,0 0 0,-21 0 16,21-1-16,0 1 15,-21 0-15,0 0 0,22 0 0,-22 0 16,21-1-16,-21 1 0,0 0 0,21 0 16,0 0-16,-21 0 0,21-1 0,-21 1 15,0 0-15,21 0 0,1 0 0,-22 0 16,0-1-16,0 1 0,21 0 16,0 0-16,-21 0 0,21 0 15,-21-1-15,0 1 0,21 0 16,0 0-16,-21 0 0,0 0 0,22-1 15,-22 1-15,21 0 0,-21 0 16,0 0-16,0 0 0,21 21 0,-21-22 16,21 1-16,-21 0 0,0 0 15,0 0-15,21 0 0,-21-1 0,21 1 16,-21 0-16,0 0 0,0 0 16,22 0-16,-22-1 0,21 1 0,-21 0 15,21 0-15,-21 0 0,0 0 16,21-1-16,-21 1 0,21 0 15,-21 0-15,0 0 16,21 0-16,-21-1 0,22 22 0,-22-21 16,0 0-16,0 0 0,21 0 15,-21 0-15,0-1 0,21 22 0,-21-21 16,0 0-16,0 0 0,0 0 0,21 0 16,-21-1-16,21 1 0,-21 0 15,21 0-15,-21 0 0,0 0 16,0-1-16,22 1 0,-22 0 0,21 0 15,-21 0-15,0 0 0,0-1 0,21 1 16,-21 0-16,21-21 0,-21 21 0,0-1 16,21 1-16,0-21 0,-21 21 15,22 0-15,-22-1 0,21-20 0,0 21 16,-21 0-16,21 0 0,-21-22 0,0 22 16,21 0-16,0 0 0,-21-22 15,22 22-15,-22 0 0,0-21 0,21 21 16,0-22-16,-21 22 0,21-21 0,-21 21 15,0-1-15,21-20 0,0 21 0,1-21 16,-22 20-16,21-20 0,0 21 0,-21-21 16,0 20-16,21 1 0,0-21 0,-21 21 15,21 0-15,-21-22 0,22 22 0,-1 0 16,-21-21-16,0 20 16,21 1-16,0-21 0,-21 21 0,21 0 0,-21-22 15,0 22-15,21 0 0,-21-21 16,22 20-16,-22-20 0,0 21 0,0 0 15,21-22-15,-21 22 0,21 0 0,-21-21 16,21 21-16,-21-1 0,0-20 0,0 21 16,21 0-16,-21 0 0,0-1 15,21 1-15,-21-21 0,0 21 0,0 0 16,0-1-16,0 1 0,22 0 0,-22 0 16,0 0-16,21 0 0,-21-22 0,0 22 15,0 0-15,0 0 0,0-22 0,21 22 16,-21 0-16,0 0 0,21-21 0,-21 20 15,0 1-15,0 0 0,0-21 16,0 21-16,0-1 0,0 1 16,0 0-16,21-21 0,-21 21 0,0-1 15,0 1-15,0 0 0,0 0 0,0 0 16,0 0-16,0-1 0,0 1 0,0 0 16,0 0-16,0 0 0,21 0 0,-21-1 15,0 1-15,0 0 0,0 0 0,22 0 16,-22 0-16,0-1 0,0 1 15,0 0-15,0 0 0,0 0 0,0 0 16,21-22-16,-21 22 0,0 0 16,0 0-16,21 0 0,-21-1 0,0 1 0,0 0 15,0 0-15,0 0 0,21 0 16,-21-1-16,0 1 0,0 0 16,0 0-16,21 0 0,-21 0 15,0-1-15,0 1 0,0 0 16,0 0-16,0 0 0,0 0 0,0-1 15,21 1-15,-21 0 0,0 0 16,0 0-16,22 0 0,-22-1 0,0 1 16,0 0-16,0 0 0,0 0 15,0 0-15,0-1 0,0 1 0,0 0 16,0 0-16,0 0 0,0 0 16,0-1-16,0 1 0,0 0 0,21-21 15,-21 21-15,0-1 0,0 1 0,0 0 16,0 0-16,0 0 0,0 0 0,0-1 15,0 1-15,0-21 0,0 21 16,0 0-16,0-1 0,0 1 0,0 0 16,0 0-16,0-21 0,0 20 0,0 1 15,0 0-15,0-21 0,0 21 0,0-1 16,0 1-16,0-21 0,0 21 0,0 0 16,0-22-16,0 22 0,0 0 15,0-21-15,0 20 0,0 1 16,0 0-16,0 0 0,0-21 0,0 20 0,0 1 15,0 0-15,-21 0 0,21 0 16,0 0-16,-22-1 0,22 1 0,0 0 16,0 0-16,0 0 0,0 0 0,-21-1 15,21-20-15,-21 21 0,21 0 16,0 0-16,0-1 0,-21 1 0,21-21 16,-21 21-16,21 0 0,-21-1 0,21-20 15,-22 21-15,22 0 0,0 0 0,-21-1 16,21-20-16,-21 21 0,21 0 0,0 0 15,0-1-15,-21-20 0,21 21 16,-21 0-16,21 0 0,-21-1 0,21-20 16,-22 21-16,22 0 0,0 0 15,-21-22-15,21 22 0,-21 0 0,21-21 16,0 20-16,-21-20 0,21 21 0,-21-21 16,0 20-16,21-20 0,-22 21 0,22-21 15,0-1-15,-21 22 0,0-21 16,0 21-16,21-43 0,-21 22 15,0 21-15,21-1 0,0-20 0,-22 21 16,1-21-16,21 20 0,-21-20 0,0 0 16,21 21-16,-21-22 0,0 22 15,21-21-15,-22-1 0,1 22 0,21-21 16,-21 0-16,0-1 0,21 22 0,-21-21 16,0 21-16,21-22 0,-22 22 15,1-21-15,21 21 0,-21-22 0,21 22 16,-21-21-16,0 21 0,21-1 0,-21-20 15,21 21-15,0-21 0,-22 20 0,1-20 16,21 21-16,-21-21 0,0 20 16,21-20-16,0 21 0,-21-21 0,21 20 15,-21-20-15,-1 21 0,22-21 0,0 20 16,0-20-16,-21 21 0,0 0 0,21-22 16,-21 22-16,21 0 0,0-21 15,-21 21-15,21-22 0,-21 22 16,-1-21-16,22 21 0,-21-22 0,21 22 15,-21-21-15,0-1 0,0 22 0,21-21 16,-21 21-16,-1-22 0,1 1 0,21 21 16,-21-21-16,0 20 0,0 1 15,21-21-15,-21 21 0,-1 0 0,22-1 16,-21-20-16,0 21 0,0 0 0,21 0 16,-21-1-16,0 1 0,-1-21 0,1 21 15,0 0-15,0-1 0,0-20 16,21 21-16,-21 0 0,-1 0 0,1-22 15,21 22-15,-21 0 0,0 0 16,21 0-16,-21-1 0,21 1 0,-21 0 16,-1 0-16,22 0 0,0 0 0,-21-1 15,21-20-15,-21 21 0,0 0 16,21 0-16,-21-1 0,21 1 16,-21 0-16,-1 0 0,22 0 0,0 0 15,-21-1-15,21 1 0,-21 0 0,21 0 16,-21 0-16,21 0 15,-21-1-15,21 1 0,-21 0 0,-1 0 16,22 0-16,0 0 0,-21 21 0,21-22 16,-21 1-16,0 0 0,21 0 0,-21 0 15,0 0-15,21-1 0,-22 1 16,1 0-16,0 0 0,0-21 16,0 42-16,21-22 0,-21 1 15,-1 0-15,1 0 0,0 0 0,0 21 16,0-21-16,21-1 0,-43 22 15,43-21-15,-42 0 0,21 21 0,0-21 16,0 21-16,-1-21 0,1 0 16,0 21-16,0 0 0,0-22 15,0 22-15,-1-21 0,1 21 16,0-21-16,0 21 0,0 0 16,0-21-16,-1 21 0,1-21 0,-21 21 0,21-21 15,0 21-15,-22 0 0,22-22 16,0 22-16,0 0 0,0-21 15,-22 0-15,22 21 0,0 0 0,0 0 16,0-21-16,-1 21 0,1 0 0,0 0 16,0-21-16,0 21 0,0 0 15,-22 0-15,22 0 0,-21-21 0,21 21 16,-1 0-16,-20 0 0,21 0 0,0-22 16,-22 22-16,22 0 0,0 0 15,0 0-15,0 0 0,0 0 0,-1 0 16,1 0-16,0-21 0,0 21 0,0 0 15,0 0-15,-1 0 16,1 0-16,0 0 0,0 0 16,0-21-1,0 21-15,-1 0 16,1-21-16,0 21 16,0 0-16,0 0 0,21-21 15,-21 21-15,-1 0 0,1 0 16,21-21-16,-21 21 0,0 0 15,0-22-15,0 22 16,21-21-16,-22 21 0,1 0 0,0 0 16,21-21-16,-21 21 0,0 0 15,0 0-15,-1-21 0,1 21 0,0 0 16,0 0-16,0-21 0,0 21 0,-1 0 16,1 0-16,0 0 0,0-21 15,0 21-15,0 0 0,-1 0 16,1 0-16,0-22 0,0 22 15,0 0-15,0 0 16,-1-21-16,1 21 0,0 0 16,0 0-16,0-21 15,0 21-15,-1 0 16,1 0-16,0 0 16,0-21-16,0 21 15,0 0 1,-1 0-16,1 0 15,0 0 1,0 0-16,0 0 16,0-21-16,-1 21 15,1 0-15,0 0 16,0 0-16,0 0 0,0 0 16,-1-21-16,1 21 15,0 0-15,0 0 16,0 0-16,0-22 0,-1 22 15,1 0-15,0 0 0,0-21 16,0 21-16,0 0 16,-1 0-16,1-21 0,0 21 15,0 0-15,0-21 16,0 21-16,-1 0 16,1 0-16,0 0 15,21-21 1,-21 21-16,0 0 15,0 0 32,-1 0-31,1 0 0,0 0 15,0 0-16,0 0-15,0 0 0,-1 0 16,1 0 0,0 0-16,0 0 0,0 0 15,0 0-15,-1 0 16,1 0-16,0 0 16,0 0-1,0 0-15,0 0 31,-1 0-31,1 0 16,0 0-16,0 21 16,0-21-16,0 0 15,-1 0 1,1 0-16,0 0 16,21 21-16,-21-21 0,0 0 31,0 0-31,-1 21 0,1-21 15,0 0 1,0 0-16,0 21 16,0-21-1,-1 0 1,22 22-16,-21-22 16,0 0-1,0 21-15,0-21 16,0 0-16,-1 21 0,1-21 15,0 0-15,0 0 0,0 21 16,0-21-16,-1 0 16,1 0-16,21 21 0,-21-21 15,0 0 1,21 21-16,-21-21 16,0 0-16,21 22 15,-22-22 1,1 0-16,21 21 15,-21-21-15,0 21 16,0-21-16,0 0 16,21 21-16,-22-21 15,1 0-15,21 21 0,-21-21 16,0 21 0,0-21-16,0 0 0,21 22 15,-22-22-15,1 21 16,21 0 15,-21-21-31,0 0 16,21 21-16,-21 0 15,0-21 1,21 21 0,-22 1-1,22-1 1,-21-21-1,21 21-15,-21-21 16,21 21 15,-21-21 1,0 21-17,0 0 16,21-42 48,0 0-64,21 21-15,0-21 16,-21 0-16,21 0 0,0 21 0,-21-22 15,0 1-15,21 0 0,-21 0 16,22-21-16,-1 20 0,-21 1 0,0 0 16,0 0-16,21 0 0,-21 0 0,0-1 15,21 1-15,-21 0 0,0 0 16,0 42 62,0 0-78,0 0 16,0 1-16,0-1 0,0 0 0,0 0 15,0 0-15,0 0 0,0 1 16,0-1-16,-21-21 0,21 21 0,-21 0 16,21 0-16,0 0 0,-21 1 15,-1-1-15,1-21 16,21 21-16,21-21 109,1 0-93,-1 0-16,0 0 0,0 0 0,0 0 15,22 0-15,-1 0 0,-21 0 16,21 21-16,1-21 0,-1 0 0,0 0 16,1 21-16,-22-21 0,21 0 15,-21 0-15,1 21 0,-1-21 0,0 22 16,-42-22 125,0 0-126,-1 0-15,1 0 16,0 0-16,0 0 0</inkml:trace>
  <inkml:trace contextRef="#ctx0" brushRef="#br2" timeOffset="111181.78">15854 1058 0,'0'-21'125</inkml:trace>
  <inkml:trace contextRef="#ctx0" brushRef="#br2" timeOffset="111566.07">15875 1080 0,'0'-22'16</inkml:trace>
  <inkml:trace contextRef="#ctx0" brushRef="#br2" timeOffset="115176.04">15917 1080 0,'0'-22'32,"0"1"-1,0 0-15,0 0 15,0 0 16,0 0-16,0-1 31,0 44 32,-21-1-78,21 0-1,0 0-15,-21 0 0,21 0 16,0 1-16,0-1 0,0 21 16,0-21-16,0 0 0,-21 1 15,21-1-15,0 0 0,-21 0 0,21 0 16,0 0-16,0 1 0,0-1 0,0 0 16,0 0-16,0 0 15,0 0-15,-22-21 0,22 22 0,0-1 16,0 0-1,0-42 173,0 0-172,0-1-16,0 1 15,0 0 1,0 0-16,22 0 0,-22 0 15,0-1-15,21 1 16,-21 0-16,0 0 16,0 0-16,0 0 15,0-1-15,21 22 0,-21-21 0,0 0 16,21 21-16,-21-21 0,0 0 16,0 0-16,0-1 0,0 1 15,0 0-15,0 0 16,0 0-1,0 0-15,0-1 16,0 1 0,0 0-16,0 0 15,0 0 1,21 21 0,-21-21-16,0-1 203,-21 44-94,21-1-109,-21 0 16,21 0-16,-21-21 0,21 21 15,-21 0-15,21 1 0,-22-1 16,1 0-16,0 0 0,21 0 16,0 0-16,-21-21 0,0 22 0,21-1 15,-21 0-15,-1 0 0,1-21 0,21 21 16,-21 0-16,0 1 15,0-1-15,0-21 0,-1 21 0,1 0 16,0-21-16,21 21 16,-21-21-1,21 21 1,21-21 109,-21-21-109,21 21-1,0 0 1,1 0-1,-22-21-15,21 21 16,0 0-16,0 0 0,0 0 16,0 0-16,1 0 0,-1 0 15,0-21-15,0 21 16,0 0-16,0 0 0,1 0 0,-1 0 16,0 0-16,0 0 0,0 0 15,0 0 1,1 0-16,-1 0 15,0 0 157,0 0 375,-21-21-422,21 21 94,-21-21 78</inkml:trace>
  <inkml:trace contextRef="#ctx0" brushRef="#br2" timeOffset="116251.37">18097 762 0,'0'-21'0,"-21"21"62,0 21-62,0-21 0,0 21 0,0 0 16,-1 1-16,22-1 0,-21 21 0,0-21 16,0 0-16,0 22 15,0-22-15,-1 21 0,22-21 0,0 22 16,-21-22-16,21 0 0,0 21 0,0-20 15,0-1-15,0 0 0,0 0 16,21 0-16,-21 0 0,22-21 16,-1 0-16,-21 22 0,21-22 0,0 0 15,0 0-15,0 0 0,1 0 16,-1 0-16,0 0 0,0 0 0,0 0 16,-21-22-16,21 22 0,1-21 15,-1 0-15,-21 0 0,0 0 16,0 0-16,0-1 15,-21 1 1,-1 21-16,1 0 0,0 0 16,0 0-16,0 0 0,0 0 15,-1 21-15,22 1 16,-21-1-16,0 0 0,21 0 16,0 0-16,0 0 0,0 1 15,-21-22 1,21 21-16,0-42 203,21-1-203</inkml:trace>
  <inkml:trace contextRef="#ctx0" brushRef="#br2" timeOffset="116574.22">18309 1228 0,'21'0'47,"0"0"-31,-21-21 15,-21 21-15,0 0-1,0 0 1,0 0-16,0 0 16,21 21-1,-22-21-15,44 0 31,-1 0-31,0 0 16</inkml:trace>
  <inkml:trace contextRef="#ctx0" brushRef="#br2" timeOffset="117233.67">19008 910 0,'0'-21'16,"0"42"-16,0-63 0,0 21 15,0 0-15,0-1 16,-22 22 0,1 0-1,0 0-15,0 0 16,0 22-16,0-1 0,-1 0 0,1 0 15,0 0-15,0 0 16,0 22-16,0-22 0,21 0 0,-22-21 16,22 21-16,0 0 0,0 1 0,0-1 15,22-21 1,-1 0 0,0 0-16,0-21 0,0 21 15,0-22-15,1 1 0,-1 21 16,-21-21-16,21 0 0,-21 0 0,21 21 15,-21-21-15,0-1 16,0 44 0,0-1-1,0 0-15,0 0 0,0 21 16,0-20-16,0-1 0,0 21 0,-21-21 16,21 0-16,-21 22 0,21-22 0,0 0 15,0 0-15,-21-21 0,21 21 16,0 1-16,0-1 15,21-42 32,0 21-47</inkml:trace>
  <inkml:trace contextRef="#ctx0" brushRef="#br2" timeOffset="117729.9">19304 1101 0,'-21'0'0,"0"-64"15,-1 43-15,22 0 16,0 0-16,0 0 0,0-1 16,0 1-16,0 0 0,0 0 0,22 0 15,-22 0-15,21-1 0,0 22 16,0-21-16,0 21 0,0 0 15,1 0-15,-1 0 0,0 0 16,0 0-16,-21 21 0,0 1 16,0 20-16,0-21 0,0 21 15,-21-20-15,0 20 0,0-21 0,-1 21 16,1-20-16,0 20 0,0-21 16,0 0-16,0 0 0,-1 1 0,22-1 15,0 0-15,0 0 0,0 0 16,22-21-1,-1 21-15,0-21 0,0 0 0,0 0 16,22 0-16,-22 0 0,0 0 16,0 0-16,0-21 0,-21 0 15,21 0-15,-21 0 0,0 0 16,0-1-16,0 1 0,-21 0 16,0 21-16,0-21 0,0 0 15,0 21-15,-22 0 0,22 0 0,0 0 16,0 0-16,0 0 0,-1 0 15,1 0-15,21 21 16,43-21 0,-22 0-16,0 0 0,21 0 0,-21 0 15</inkml:trace>
  <inkml:trace contextRef="#ctx0" brushRef="#br2" timeOffset="118181.64">19770 1058 0,'0'0'0,"-22"-21"0,1 0 16,0 0-16,21 0 0,0 0 15,0-1-15,0 1 0,0 0 0,0 0 16,0 0-16,21 0 0,0-1 16,-21 1-16,22 21 0,-1-21 0,0 21 15,0 0-15,0 0 0,0 0 0,1 0 16,-1 0-16,0 0 15,-21 21-15,0 0 0,0 22 16,0-22-16,0 0 0,0 21 0,-21 1 16,0-22-16,-1 21 0,1 1 15,0-22-15,-21 21 0,42-21 0,-21 0 16,-1 1-16,22-1 0,-21 0 0,21 0 16,0 0-16,0 0 15,21-21-15,1 0 0,-1 0 0,0 0 16,0 0-16,0 0 0,0 0 0,1 0 15,-1 0-15,0 0 0,0-21 16,-21 0-16,0 0 0,0 0 16,0 0-16,0-1 0,-21 22 15,0-21-15,0 0 0,-1 21 16,1 0-16,0 0 0,0 0 0,0 0 16,0 0-16,-1 0 0,1 21 15,21 0-15,0 1 16,0-1-16,0 0 15</inkml:trace>
  <inkml:trace contextRef="#ctx0" brushRef="#br2" timeOffset="119817.79">12361 2519 0,'0'0'0,"0"-21"0,0 0 16,0-1-16,0 1 15,0 0-15,21 0 0,-21 0 16,0 0-16,22-1 16,-22 1-16,0 0 15,0 42 17,0 0-32,0 1 15,-22-1-15,22 0 0,0 21 0,-21 1 16,0-1-16,21 0 0,-21 1 15,0 20-15,0-21 0,21 1 0,-22-1 16,1 0-16,0 1 0,0-1 0,0 0 16,0-20-16,21 20 0,0-21 15,-22 0-15,22 0 0,-21 1 0,21-1 16,0 0-16,0-42 47,0 0-32,21-1-15,1-20 0,-22 21 16</inkml:trace>
  <inkml:trace contextRef="#ctx0" brushRef="#br2" timeOffset="120158.47">12446 2328 0,'0'22'47,"0"20"-47,0-21 0,-21 0 0,21 22 16,0-1-16,-21 0 0,21 1 0,0-1 15,0 0-15,-22 1 0,22-1 16,0 0-16,0 1 0,-21-1 0,21 0 15,-21-21-15,21 22 0,-21-22 0,21 0 16,0 0-16,0 0 0,0 1 16,-21-1-16,21 0 15,-21-21 1,21-21 15,-22 21-31,22-21 0,-21 21 0</inkml:trace>
  <inkml:trace contextRef="#ctx0" brushRef="#br2" timeOffset="120501.28">11853 2879 0,'0'0'0,"0"-21"0,21 21 47,1 0-47,-1 0 0,0 21 16,0-21-16,0 21 0,0 0 0,1 0 15,-1 0-15,0 1 0,0-1 16,0 0-16,0 21 0,1-21 0,-22 1 16,21-1-16,0 0 0,-21 0 0,21 0 15,-21 0-15,0 1 0,21-1 16,-21-42 31,21 21-32,-21-22-15,22 1 0,-1 0 0,-21 0 16,21 0-16,-21 0 0,21-1 0</inkml:trace>
  <inkml:trace contextRef="#ctx0" brushRef="#br2" timeOffset="121626.15">12700 2794 0,'0'0'16,"21"0"-16,-21 21 31,-21 0-31,0-21 0,0 22 0,-1-1 16,22 0-16,-42 0 0,21-21 0,0 21 15,0 0-15,-1 1 0,1 20 16,0-21-16,0 0 0,-21 0 0,20 1 15,1-1-15,-21 0 0,21 0 0,0 0 16,-1 0-16,1 1 0,0-1 16,0 0-16,0 0 0,21 0 15,0-42 63,0 0-62,0 0 0,0 0-16,0-1 0,21 1 15,0 21-15,-21-21 0,0 0 16,0 0-16,21 0 0,-21-1 0,21 1 16,-21 0-16,22 0 0,-22 0 0,0 0 15,0-22-15,0 22 0,21-21 16,-21-1-16,21 22 0,-21-21 0,21 0 15,-21 20-15,0-20 0,0 21 0,21 0 16,-21 0-16,0-22 0,0 22 16,21 0-16,-21 0 15,0 0-15,0 42 32,0 0-32,0 0 15,0 21-15,0-20 0,0 20 0,0 0 16,0-21-16,0 22 0,-21-1 0,0 0 15,21 1-15,-21-1 0,21-21 16,-21 22-16,21-1 0,0-21 0,-21 0 16,-1 0-16,22 22 0,-21-22 15,21 0-15,0 0 0,0 0 16,0-42 15,0 0-15,21 0-16,1 0 0,-22-22 15,0 22-15,21-21 0,0 21 0,-21-22 16,21 1-16,-21-21 0,21 20 16,0-20-16,-21 20 0,22-20 0,-22-1 15,0 22-15,0 0 0,21-1 0,-21 22 16,0-21-16,0 21 0,0 42 31,0 21-15,0-21-16,-21 22 0,-1 20 0,22-20 15,-21 20-15,0-21 0,21 22 16,-21-1-16,0-20 0,0-1 0,-1 22 16,1-22-16,0 0 0,21 1 0,-21-1 15,21-21-15,-21 0 0,21 22 16,0-22-16,0 0 0,0-42 47,0 0-47,0-1 0,0 1 15,21-21-15,0 21 0,-21-22 0,21 1 16,0 0-16,1-1 0,-1-20 0,-21 21 16,21-22-16,0 22 0,0-22 15,-21 22-15,21 0 0,-21 20 0,22 1 16,-22 0-16,0 42 16,0 0-16,0 22 15,0-22-15,0 21 0,0 1 0,0 20 16,0-21-16,0 1 0,0-1 0,-22 0 15,1 1-15,21-22 0,-21 21 16,21-21-16,0 22 0,0-22 0,-21 0 16,21 0-16,0 0 0,-21-21 0,21 22 15</inkml:trace>
  <inkml:trace contextRef="#ctx0" brushRef="#br2" timeOffset="123213.82">16235 3810 0,'0'0'0,"-21"0"0,-1 21 15,1-21-15,0 0 16,0 0-16,0 0 0,0 0 0,-1 0 16,1 21-16,0-21 0,0 0 0,0 0 15,0 0-15,-1 0 0,1 0 16,0 0-16,0 0 0,0 0 0,0 0 15,-1 0 1,44 0 47,-1 0-63,0 0 15,0 0-15,0 0 0,0 0 16,1 0-16,-1 0 0,0 0 0,0 0 15,21 0-15,-20 0 0,20 0 0,-21 0 16,21 0-16,1 0 0,-22 0 16,21 0-16,1 0 0,-1 0 0,0 0 15,1 0-15,-1 0 0,-21 0 16,21 0-16,1 0 0,-1 0 16,0-21-16,1 21 0,-1 0 0,0 0 15,22 0-15,-22 0 0,22 0 0,-22 0 16,22 0-16,-22 0 0,21 0 15,-20 0-15,20 0 0,-20 0 0,20 0 16,-21 0-16,22 0 0,-22 0 0,1 0 16,20 0-16,-21 0 0,1 0 15,-1 0-15,0 0 0,1 0 0,20 0 16,-20 0-16,20 0 0,1 0 0,-22 0 16,21 0-16,1 0 0,-1 0 0,1 0 15,-1 0-15,1 0 16,-1 0-16,1 0 0,-22 0 0,22 0 15,-1 0-15,-20 0 0,20 0 0,-21 0 16,22 0-16,-22-21 0,22 21 16,-1 0-16,22 0 0,-22 0 0,1 0 15,21 0-15,-22 0 0,22 0 0,-22-21 16,1 21-16,-1 0 0,1 0 16,-22 0-16,22 0 0,-1 0 0,-21 0 15,22 0-15,-1-21 0,-20 21 0,20 0 16,1 0-16,-1 0 0,1 0 15,-22 0-15,22 0 0,-1 0 0,-21 0 16,1 0-16,20 0 0,-42 0 0,22 0 16,-1 0-16,-21 0 0,0 0 15,22 0-15,-22 0 16,0 0-16,0 0 16,-21-21 15,-21 21-16,0 0-15,-21 0 0,-1 0 16,-20 0-16,-1 0 0,1 0 16,-22 0-16</inkml:trace>
  <inkml:trace contextRef="#ctx0" brushRef="#br2" timeOffset="124698.48">16023 4106 0,'0'0'0,"-21"0"16,0 0 15,42 0 78,0 0-109,0 0 0,0 0 0,1 0 16,-1 0-16,0 0 0,21 0 16,-21 0-16,22 0 0,-22 0 0,21 0 15,1 0-15,-1-21 0,0 21 16,1 0-16,-1 0 0,0 0 0,1 0 15,-1 0-15,0 0 0,1 0 16,-1 0-16,0 0 0,1 0 0,-1 0 16,0 0-16,1 0 0,20-21 0,-21 21 15,1 0-15,20 0 0,-20 0 16,20 0-16,-21 0 0,22 0 0,-22 0 16,22 0-16,-22 0 0,22 0 0,-22 0 15,21 0-15,-20 0 0,-1 0 16,0 0-16,1 0 0,-1 0 15,22 0-15,-22 0 0,0 0 0,1 0 0,-1 0 16,21 0-16,-20 0 16,-1 0-16,22 0 0,-22 0 0,0 0 15,22 0-15,-22 0 0,0 0 0,1 0 16,-1 0-16,0 0 0,1 0 16,-1 0-16,0 0 0,1 0 0,-1 0 15,0 0-15,1 0 0,-1 0 0,0 0 16,1 0-16,-1 0 0,0-21 15,1 21-15,-1 0 0,0 0 0,22 0 16,-22 0-16,1 0 0,-1 0 0,0 0 16,1 0-16,-1 0 0,0-21 15,22 21-15,-22 0 0,0 0 16,1 0-16,-1 0 0,0 0 0,1 0 16,-1 0-16,0 0 0,1 0 15,-1 0-15,0 0 0,-20 0 0,20 0 16,0 0-16,1 0 0,-1 0 0,-21 0 15,21 0-15,1 0 0,-1 0 16,0 0-16,1 0 0,-22 0 0,21 0 16,1 0-16,-22 0 0,21 0 0,-21 0 15,0 0-15,22 0 0,-22 0 16,0 0-16,0 0 31,0 0 0,1 0 1,-1 0-32,0 0 62,0 0-46,0 0 15,0 0 0,1 0-31,-1 0 32,0 0-32,0 0 0,0 0 15,0 0 1,1 0-1,-1 0-15,0 0 16,0 0 15,-42 0 47,0 0-78,0 0 0,-22 0 16,22 0-16</inkml:trace>
  <inkml:trace contextRef="#ctx0" brushRef="#br2" timeOffset="160794.48">15367 1524 0,'0'21'0,"-21"-21"0,21 21 16,-21-21 0,42 0 46,0 0-46,0 0-16</inkml:trace>
  <inkml:trace contextRef="#ctx0" brushRef="#br2" timeOffset="161254.82">15494 1566 0,'-21'0'47,"21"22"0,21-22-31,0 0-16,0 0 15,0 0-15,1 0 0,-1 0 0,0 0 16,0 0-16,0 0 0,0 0 16,1 0-16,-1 0 0,0 0 15,21 0-15,-21 0 0,1 0 0,-1-22 16,21 22-16,-21 0 0,0 0 0,1 0 16,-1 0-16,0 0 0,0 0 15,-21-21 63,-21 21-78,0 0 16,0 0 0</inkml:trace>
  <inkml:trace contextRef="#ctx0" brushRef="#br2" timeOffset="161631.6">15557 1651 0,'0'0'15,"-21"0"-15,42 0 47,1 0-47,-1 0 0,0 0 16,0 0-16,21 0 0,-20 0 0,-1 0 15,0 0-15,0 0 0,0 0 0,0 0 16,1 0-16,-1 0 0,0 0 16,0 0-16,0 0 0,0 0 15,-21-21 1,0 0 62</inkml:trace>
  <inkml:trace contextRef="#ctx0" brushRef="#br2" timeOffset="162958.14">19029 1503 0,'-21'-21'15,"-1"21"-15,1 0 16,0 0 0,0 0-16,0 0 15,0 0 1,-1 0-1,44 0 48,-1 0-47,0 0-16,0 0 0,21 0 15,-20 0-15,20 0 0,-21 0 16,21 0-16,1 0 0,-1 21 0,0-21 15,1 0-15,-1 0 0,0 0 0,1 0 16,-1 0-16,0 0 0,-20 0 16,20 0-16,-21 0 0,0 0 0,0 0 15,1 0-15,-1 0 16,-42 0 46,-1 0-62,1 0 0,0 0 16,0 0-16,0 0 0,0 0 0,-1 0 16</inkml:trace>
  <inkml:trace contextRef="#ctx0" brushRef="#br2" timeOffset="163370.9">18859 1566 0,'0'0'0,"22"0"47,-1 22-47,0-22 0,0 0 0,0 0 16,22 0-16,-22 21 0,21-21 15,0 0-15,1 0 0,-1 0 0,22 21 16,-22-21-16,0 0 0,1 0 0,-1 0 16,0 0-16,1 0 0,-1 0 15,0 0-15,-21 0 0,22 0 0,-22 0 16,0 0-16,0 0 0,0 0 16,1 0-1,-22 21 63,-22 0-62,1 0-16</inkml:trace>
  <inkml:trace contextRef="#ctx0" brushRef="#br2" timeOffset="166290.6">10477 3810 0,'0'0'0,"-21"0"0,0 0 0,0 0 16,0 0-16,0 0 0,-1 0 0,22 21 15,-21-21-15,0 0 16,42 0 0,0 0-1,22 0-15,-1 0 0,0 0 0,22 0 16,-1 0-16,22 0 0,0 0 16,-1 0-16,1 0 0,0 0 0,-1 0 15,1 0-15,0 0 0,-1 0 0,-20 0 16,-1 0-16,1 0 0,-22 0 0,1 0 15,-1 0-15,-21 0 0,0 0 16,0 0-16,1 0 0,-44 0 47,1 0-47,0 0 16,0 0-16,0 0 0,0 0 15,-1 0-15,1 0 0,0 0 0,-21 0 16,21 0-16</inkml:trace>
  <inkml:trace contextRef="#ctx0" brushRef="#br2" timeOffset="166585.44">10435 3916 0,'0'0'0,"-42"21"0,-1-21 0,-62 0 16,83 0-1,1 0-15,42 0 16,1 0-1,20 0-15,0 0 0,1 21 16,20-21-16,1 0 0,20 0 0,1 0 16,0 0-16,-1 0 0,1 0 0,0 0 15,20 0-15,-41 0 0,21 0 16,-1 0-16,-20 0 0,-22 0 0,0 0 16,1 0-16,-1 0 0,-21-21 0,0 21 15,1 0-15,-44-21 31,1 21-31,0 0 0,21-21 16,-21 21-16,21-21 16</inkml:trace>
  <inkml:trace contextRef="#ctx0" brushRef="#br2" timeOffset="-176915.37">1968 15050 0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02:47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741 0,'0'-21'16,"0"0"-1,0-1-15,0 1 16,0 0 0,0 0-16,0 0 15,0 0-15,0-1 0,0 1 16,0 0-16,0 0 15,0 0-15,0 0 16,-21 21 0,0 0-1,21 21 17,0 0-32,-21 0 0,21 21 15,-21-20-15,21 20 0,0 0 0,0 1 16,0 20-16,-22-21 0,22 22 15,-21-1-15,21-20 0,0 20 0,0 1 16,-21-22-16,0 22 0,21-22 0,-21 0 16,21 1-16,0-1 0,-21 0 15,-1 1-15,22-1 0,-21 0 0,21 1 16,0-1-16,0 0 16,-21-21-16,21 22 0,-21-22 0,21 0 15,0 0-15,0 0 0,0 1 16,0-44 15,0 1-15,0 0-16,0 0 0,0 0 0,0-22 15</inkml:trace>
  <inkml:trace contextRef="#ctx0" brushRef="#br0" timeOffset="724.09">1524 953 0,'0'0'0,"-64"-43"15,43 22-15,0 21 0,0-21 0,0 0 16,21 0-16,0-22 15,0 22-15,0 0 0,0 0 0,0 0 16,21-1-16,0 1 16,0 0-16,0-21 0,22 21 0,-22-1 15,21 1-15,-21 0 0,22 0 16,-1 21-16,22-21 0,-22 0 0,0-1 16,1 22-16,20 0 0,-21 0 15,1 0-15,-1 0 0,22 0 0,-22 0 16,0 43-16,1-22 0,-22 0 15,21 21-15,-21-20 0,0 20 0,-21 0 16,0 1-16,0-1 0,0 21 0,0-20 16,-21 20-16,-21-20 0,21-1 15,-22 21-15,22-20 0,-21-1 0,0 0 16,-1 1-16,22-1 0,-21-21 16,-1 22-16,1-22 0,21 0 15,-21 21-15,-1-21 0,22 1 0,-21-22 16,21 21-16,-22-21 0,22 0 15,0 0-15,0 0 0,0 0 16,21-21 0,0-1-16,0 1 0,0 0 15,0 0-15,0 0 16,21 21-16,-21-21 0,21 21 16,0 0-1,0 0-15,0 0 0,1 21 16,-1 0-16,-21 0 15,21 0-15,0 0 0,-21 1 16,0 20-16,21-21 0,-21 0 0,21 22 16,-21-22-16,22 0 0,-22 21 15,0-21-15,0 1 0,21-1 0,-21 0 16,21-21-16,-21 21 0,0 0 16,21-21-16,0 0 0,0 0 15,1 0-15,-1 0 16,-21-21-1,21 21-15,0-21 0,-21 0 0,21 0 16,-21-1-16</inkml:trace>
  <inkml:trace contextRef="#ctx0" brushRef="#br0" timeOffset="1232.56">2349 1355 0,'0'0'0,"-21"0"31,21 21-15,0 0-16,-21 0 15,21 0-15,-21 1 0,21-1 16,-21 0-16,21 21 0,0-21 0,0 1 16,0-1-16,-21 0 0,21 21 15,0-21-15,0 1 0,0-1 0,0 0 16,0 0-16,21-21 15,0 0-15,0 0 0,0 0 16,0 0-16,1 0 0,-1-21 0,0 21 16,0-21-16,0 0 0,0-1 15,22-20-15,-22 21 0,0 0 0,0 0 16,0-22-16,-21 22 0,22 0 0,-22 0 16,21 0-16,-21-1 0,0 1 15,21 21-15,-21-21 0,0 42 47,0 0-47,0 1 0,0-1 0,-21 0 16,21 0-16,-21 0 0,21 0 15,-22 1-15,22-1 0,0 21 0,0-21 16,0 0-16,0 1 0,0-1 16,0 0-16,0 0 0,22-21 15,-1 21-15,0-21 0,0 0 16,0 0-16,0 0 0,1-21 15,-1 0-15,0 21 0,0-21 0,0 0 16,0-1-16,-21 1 0,22 0 0</inkml:trace>
  <inkml:trace contextRef="#ctx0" brushRef="#br0" timeOffset="1666.31">3027 1418 0,'0'0'0,"21"0"0,-21-21 0,0 42 31,0 0-16,0 1-15,-21-1 0,21 0 16,-21 0-16,21 0 0,0 0 0,0 1 16,-22 20-16,22-21 15,0 0-15,-21 0 0,21 1 0,0-1 16,0-42 31,0-1-47,0 1 0,0 0 15,0 0-15,0 0 0,0 0 16,0-1-16,0-20 0,21 21 0,1 0 16,-1-22-16,0 22 0,0 0 0,0 0 15,0 0-15,1 0 0,20 21 16,-21 0-16,0 0 0,22 0 0,-22 0 16,0 0-16,21 0 0,-21 21 15,1 0-15,-1 0 0,0 0 0,0 0 16,-21 1-16,0-1 0,0 0 0,0 0 15,0 0-15,0 0 16,0 1-16,-21-1 0,0 0 0,21 0 16,-21-21-16,-1 21 0,22 0 0,-21 1 15,0-22-15,0 21 16,0-21-16,0 0 16</inkml:trace>
  <inkml:trace contextRef="#ctx0" brushRef="#br0" timeOffset="2621.11">5059 1545 0,'0'21'0,"0"-42"62,0 0-62,21 0 0,0 0 16,0 0-16,-21-1 0,21 1 15,22-21-15,-22 0 0,0-1 0,21 1 16,-20-22-16,-1 22 0,21-21 0,-21-1 16,0-21-16,1 22 0,-1-1 15,0 1-15,-21-1 0,0 22 0,0-21 16,0-1-16,0 22 0,0-1 15,0 1-15,-21 0 0,0 21 0,-1-1 16,1 1-16,0 0 0,0 21 16,0 0-16,0 0 0,-1 21 15,1 0-15,0 1 0,0-1 16,0 21-16,21 22 0,-21-22 0,-1 21 16,1 1-16,21-1 0,0 22 15,-21 0-15,21-1 0,0-20 0,-21 21 16,21-22-16,0 1 0,0-1 15,0 1-15,0-22 0,0 0 0,21 1 16,0-1-16,0 0 0,1-21 0,-1 1 16,0-1-16,0 0 0,0-21 15,22 0-15,-22 0 0,0 0 0,21 0 16,-21 0-16,22-21 0,-22 21 0,21-21 16,-21-1-16,22-20 0,-22 21 15,21 0-15,-21-22 0,1 22 16,-1-21-16,0 0 0,0 20 0,-21-20 15,0 21-15,21 0 0,-21 0 16,21-1-16,-21 44 31,0-1-31,0 0 16,0 0-16,0 0 0,0 0 0,0 1 16,0-1-16,0 0 0,0 0 0,0 0 15,-21-21-15,21 21 0,0 1 16,0-1-16,0-42 47,0-1-47</inkml:trace>
  <inkml:trace contextRef="#ctx0" brushRef="#br0" timeOffset="2800.02">5884 910 0,'0'0'0,"0"-21"0,0 0 16,0 0 0,-21 21 15,0 0-15,21 21-1,-21 0-15</inkml:trace>
  <inkml:trace contextRef="#ctx0" brushRef="#br0" timeOffset="3004.92">5186 1185 0,'0'0'0,"-21"0"0,-1 22 16,44-22 15,-1 0-16,0 0-15,0 0 0,21 0 0,-20-22 16,20 22-16,0 0 0,1 0 16,-1 0-16,0 0 0,1 0 0,-1 0 15,0 0-15</inkml:trace>
  <inkml:trace contextRef="#ctx0" brushRef="#br0" timeOffset="3711.52">6202 1207 0,'0'21'15,"0"0"1,-21-21-16,21 21 0,0 0 16,0 0-16,0 1 0,0-1 15,0 0-15,0 0 0,0 0 16,0 0-16,-22 1 0,22-1 0,0 0 15,0 0-15,0 0 0,0 0 16,0 1-16,0-1 16,0 0-1,-21-21 1,0-21 0,21 0-16,0-1 0,0 1 15,0 0-15,0 0 0,0-21 16,0 20-16,0 1 0,0 0 15,21 0-15,-21-21 0,21 20 0,1 1 16,-1 0-16,0 21 0,0-21 0,0 0 16,22 21-16,-22 0 0,0 0 15,0 0-15,0 0 0,0 0 0,1 21 16,-1 0-16,0 0 0,-21 0 16,0 1-16,21-1 0,-21 0 15,0 0-15,0 0 0,0 0 0,0 1 16,0-1-16,0 0 0,0 0 15,-21-21 1,21-21 15,0 0-31,0 0 0,0-1 16,0 1-16,21 0 0,0 0 16,0 0-16,1 0 0,-1-1 0,0-20 15,0 21-15,0 21 0,0-21 0,1 0 16,-1 21-16,0 0 15,0 0-15,0 0 0,0 0 0,-21 21 16,22-21-16,-1 21 0,-21 0 16,0 0-16,0 0 0,0 1 15,0-1-15,0 0 0,0 0 0,0 0 16,0 0-16,0 1 0,0-1 16,-21 0-16,-1-21 0,22 21 15,-21-21-15,21-21 31</inkml:trace>
  <inkml:trace contextRef="#ctx0" brushRef="#br0" timeOffset="4100.3">7070 1355 0,'21'0'15,"0"0"1,0 0-16,0 0 16,0 0-16,-21-21 0,22 21 0,-1-22 15,0 22-15,0-21 16,0 0-16,0 0 0,1 0 0,-1 21 0,0-21 16,0-1-16,-21 1 0,21 0 15,-21 0-15,0 0 0,0 0 16,-21 21-16,0 0 15,0 0-15,0 0 0,-22 21 0,22 0 16,0 0-16,0 0 0,-22 22 16,22-22-16,0 21 0,0-21 0,0 22 15,21-22-15,0 21 0,-21-21 0,21 0 16,0 1-16,0 20 0,0-21 16,21 0-16,0 0 0,0 1 15,0-22-15,0 0 0,1 0 0,-1 0 16,0 0-16,0 0 0,0 0 15,0 0-15,1-22 0,-1 1 16,-21 0-16,21 0 0</inkml:trace>
  <inkml:trace contextRef="#ctx0" brushRef="#br0" timeOffset="4752.93">9927 423 0,'0'0'0,"0"-21"0,0-21 15,0 21 1,0 0-16,-21 21 15,0 0-15,0 0 0,-1 0 16,1 21-16,0 21 0,0-21 16,0 22-16,-22 20 0,22-21 0,0 22 15,0-1-15,-21 22 0,20 0 0,1-22 16,0 22-16,0-22 0,0 22 16,0-21-16,21-1 0,0-21 0,0 22 15,-22-22-15,22-21 0,0 22 0,0-1 16,0-21-16,0 0 0,0 1 15,0-1-15,0-42 32,0-1-17,0-20-15</inkml:trace>
  <inkml:trace contextRef="#ctx0" brushRef="#br0" timeOffset="5064.76">9356 783 0,'0'0'15,"0"-42"-15,0 0 0,0-1 0,-22 1 0,22 21 16,0-22-16,0 1 0,0 21 16,0-21-16,22-1 0,-1 22 0,0-21 15,0 21-15,21-1 0,1-20 0,-1 42 16,22-21-16,-22 21 16,21 0-16,-20 21 0,20 0 0,-20 0 15,-1 22-15,0-1 0,-21 0 0,1 22 16,-22-22-16,0 22 0,0-1 15,-22-20-15,-20 20 0,21 1 0,-43-22 16,22 0-16,0 22 0,-1-22 0,1-21 16,0 22-16,-1-22 0,22 21 15,-21-21-15,21 0 0,21 1 16,-21-22-16,21 21 0,21-21 31,0 0-31,0 0 0</inkml:trace>
  <inkml:trace contextRef="#ctx0" brushRef="#br0" timeOffset="5476.04">10160 1185 0,'-21'0'16,"0"0"-16,-1 0 0,1 22 15,0-1-15,0 0 0,0 0 0,0 0 16,-1 0-16,1 22 0,0-22 0,0 21 16,21-21-16,0 1 15,-21-1-15,21 21 0,0-21 0,0 0 16,0 1-16,21-1 0,0-21 16,0 0-16,0 0 0,1 0 15,-1 0-15,21 0 0,0 0 0,-20 0 16,20-21-16,-21 21 0,21-22 0,-20 1 15,20 0-15,-21 0 0,0 0 0,0 0 16,-21-1-16,0-20 0,22 21 16,-22 0-16,0-22 0,0 22 0,0-21 15,-22 21-15,1 0 0,0-1 0,-21 22 16,21 0-16,-22 0 0,22 0 16,-21 0-16,21 0 0,-22 0 15,22 0-15,0 22 0,0-1 0,21 0 16,0 0-16,0 0 0,0 0 15,0 1-15,21-1 0,0 0 16,0-21-16,0 21 0</inkml:trace>
  <inkml:trace contextRef="#ctx0" brushRef="#br0" timeOffset="6424.03">10520 1545 0,'21'0'15,"0"0"1,-21-21-16,0 0 0,0 0 16,21 21-16,0-21 0,1-1 0,-1-20 15,0 21-15,0-21 0,0-1 0,22 1 16,-22 0-16,21-22 0,-21 1 16,22-1-16,-1 1 0,-21-1 0,0 1 15,22-1-15,-22 1 0,0-1 0,-21 22 16,0-1-16,0 1 0,0 0 15,0 21-15,0-1 0,0 1 0,0 0 16,-21 21-16,0 0 0,-1 21 16,1 0-16,0 1 15,21 20-15,-21 0 0,0 1 0,0-1 16,21 21-16,-22 1 0,1 21 0,0-22 16,0 22-16,0-22 0,21 1 15,-21 20-15,21-41 0,-22 20 0,22-20 16,0-1-16,0 0 0,0 1 0,0-22 15,22 0-15,-1 0 0,-21 0 16,21 0-16,0-21 0,0 0 0,22 0 16,-22 0-16,0 0 0,21 0 0,-21-21 15,1 21-15,20-21 0,-21 0 0,0 0 16,0 0-16,1 21 16,-22-22-16,21 1 0,-21 0 0,21 0 15,-21 0-15,0 0 0,0 42 31,0 0-15,0 0-16,-21 0 0,21 0 16,-21 1-16,21-1 0,0 0 15,0 0-15,0 0 0,0 0 16,0 1-16,21-22 16,0 0-16,0 0 0,0 0 0,0 0 15,22 0-15,-22 0 0,21 0 16,-21-22-16,22 22 0,-22-21 15,0 0-15,21 0 0,-20 0 0,-1 21 16,0-21-16,0-1 0,-21 1 0,0 0 16,21 0-16,-21 0 0,0 0 15,0-1-15,-21 22 32,0 22-32,21-1 15,0 0-15,-21 0 0,21 0 0,-21 0 16,21 22-16,0-1 0,0 0 0,0 1 15,-22 20-15,22-20 0,-21 20 0,21 1 16,-21-22-16,21 21 0,0 1 16,0-1-16,-21 1 0,0-1 0,21 1 15,-21-1-15,-1 1 0,1-1 16,0-20-16,0 20 0,0 1 0,0-22 16,-22 0-16,22 1 0,-21-1 0,-1 0 15,1-20-15,0 20 0,-1-21 16,1-21-16,0 21 0,-1-21 0,-20 0 15,21 0-15,-22-21 0,22 21 0,-1-21 16,1-21-16,0 20 0,-1-20 0,22 21 16,-21-43-16,21 22 0,21 0 15,0-1-15,0-20 0,0 21 0,0-1 16,21 1-16,0 0 0,0-1 16,22 1-16,-1 0 0,0 20 0,1-20 15,20 0-15</inkml:trace>
  <inkml:trace contextRef="#ctx0" brushRef="#br0" timeOffset="7104.05">11832 1228 0,'-42'0'16,"21"0"-16,-1 21 15,1 0-15,21 0 0,0 0 16,0 22-16,0-22 0,0 0 0,0 21 16,0-20-16,0-1 0,-21 0 15,21 0-15,0 0 0,-21 0 0,21 1 16,0-1-16,0 0 0,-21-21 16,0 21-16,-1-21 15,22-21 1,0 0-16,0 0 0,0-1 15,0 1-15,0 0 0,0 0 0,0 0 16,22-22-16,-1 22 0,-21 0 16,21 0-16,0-21 0,0 20 0,0 1 15,1 0-15,-1 21 0,21-21 16,-21 21-16,0 0 0,22 0 16,-22 0-16,0 21 0,0-21 0,22 21 15,-22 0-15,0 1 0,0-1 0,-21 0 16,0 0-16,0 0 0,0 0 0,0 1 15,0-1-15,0 0 16,-21 0-16,0-21 0,0 0 0,-1 0 16,1 0-16,21-21 31,0 0-15,21 21-16,1-21 0,-22-1 15,21 1-15,0 0 0,0 21 0,0-21 16,0 0-16,1 21 0,-1 0 15,0-21-15,0 21 0,0 0 0,0 0 16,1 21-16,-1 0 16,-21 0-16,0 0 0,0 0 0,0 1 15,0-1-15,0 0 0,0 0 16,-21 0-16,-1 0 0,22 1 0,-21-1 16,21 0-16,-21-21 0,21 21 0,-21-21 15,0 21-15,42-21 31,0-21-31,0 21 16,0-21-16,1 0 0,-1 0 0</inkml:trace>
  <inkml:trace contextRef="#ctx0" brushRef="#br0" timeOffset="7503.82">12636 1270 0,'0'0'0,"0"-21"16,0 0-16,-21 21 15,0 0-15,0 0 16,0 0-16,0 0 0,-1 0 16,22 21-16,-21 0 0,0 0 0,21 0 15,-21 1-15,21-1 0,0 21 16,-21-21-16,21 0 0,0 1 0,0-1 16,0 21-16,0-21 0,0 0 0,0 1 15,0-1-15,21-21 16,0 0-16,0 0 0,0 0 15,1 0-15,-1 0 0,0-21 0,0-1 16,-21 1-16,21 21 0,0-21 0,-21 0 16,22 0-16,-22 0 0,0-1 15,0 1-15,0 0 0,0-21 0,0 21 16,0-1-16,0-20 0,-22 21 16,1 0-16,0 0 0,0-1 15,0 22-15,0 0 16,-1 22-16,1-1 15,21 0-15,0 0 0,0 0 0,0 0 16,0 1-16,0 20 0,0-21 16,0 0-16,0 0 0,21 1 0,1-22 15,-22 21-15</inkml:trace>
  <inkml:trace contextRef="#ctx0" brushRef="#br0" timeOffset="7843.63">12763 1588 0,'0'0'0,"0"-22"16,0 1-16,22 0 16,-1 0-16,0 21 0,-21-21 0,21 0 15,0-1-15,0 1 0,22 0 16,-22 0-16,0 0 0,0 0 0,22-1 16,-22 1-16,0 0 0,-21 0 0,0 0 15,-21 21 1,0 0-16,-1 0 15,1 0-15,0 21 0,0-21 0,0 21 16,0 0-16,21 0 0,0 1 16,0-1-16,0 0 0,0 0 0,0 0 15,0 0-15,0 1 16,0-1-16,0 0 0,21-21 16,-21 21-16,21-21 15,0 0 1,0 0-1,0 0-15,1 0 0,-1 0 16</inkml:trace>
  <inkml:trace contextRef="#ctx0" brushRef="#br0" timeOffset="8192.42">13398 1249 0,'0'0'0,"0"-21"0,22 0 15,-22 42 16,0 0-31,0 0 16,0 0-16,0 0 0,0 22 0,0-22 16,-22 21-16,22 1 0,0-1 0,0 0 15,-21 1-15,0 20 0,21 1 16,-21-1-16,0 1 0,0-1 0,-1 1 16,1-1-16,0 1 0,0-1 0,0 1 15,0 20-15,-1-20 0,1 20 0,0-20 16,0-1-16,21 22 0,-21-21 15,0-1-15,-1 1 0,1-1 16,0 1-16,21-22 0,-21 21 0,0-20 16,21-1-16,-21 0 0,-1 1 0,1-1 15,21-21-15,0 0 0,-21 1 0,21-44 32,0 1-32,0-21 0,21 21 0,-21-22 15,21-20-15,1 21 0,-1-22 0,0-21 16</inkml:trace>
  <inkml:trace contextRef="#ctx0" brushRef="#br0" timeOffset="8472.27">13166 1461 0,'0'-43'0,"0"86"0,0-149 0,21 63 0,-21 1 16,21 0-16,-21-1 0,21 1 0,0 21 15,0 0-15,1 0 0,-1-1 16,0 22-16,0 0 0,21 0 0,-20 0 15,20 0-15,-21 22 0,21-1 0,-20 0 16,-1 0-16,0 21 0,-21-20 0,0 20 16,0 0-16,0-21 0,0 22 15,-21-22-15,-22 21 0,22-21 0,0 1 16,-21-1-16,-1 0 0,22 0 0,-21 0 16,21 0-16,-22-21 0,22 0 15,0 22-15,42-44 31,-21 1-31,21 21 16,1-21-16</inkml:trace>
  <inkml:trace contextRef="#ctx0" brushRef="#br0" timeOffset="9112.07">13991 699 0,'0'0'0,"-21"0"15,0 0 1,0 21-16,21 0 0,-22 0 16,1 21-16,0 1 0,0-1 0,21 0 15,-21 1-15,0 20 0,21-20 0,-22 20 16,22-21-16,-21 1 0,21-1 16,-21 0-16,21 1 0,0-1 0,-21-21 15,21 22-15,-21-22 0,21 0 0,0 0 16,0 0-16,0-42 31,21 0-15,0 0-16,-21 0 0,21-1 0,0-20 15,1 21-15,-1-21 16,0 20-16,0-20 0,0 21 0,0 0 16,1 0-16,-1-1 0,0 22 15,0 0-15,-21 22 16,0-1-16,21 0 0,-21 0 15,0 21-15,0-20 0,0-1 0,0 0 16,0 0-16,0 0 0,0 0 0,0 1 16,0-1-16,21-21 15,-21 21-15,22-21 0,-1 0 16,0 0-16,0 0 16,0 0-16,0 0 0,1-21 15,-1 0-15,0-1 0,0 1 16,0 0-16,0 0 0,-21 0 15,0 0-15,22-1 0,-22 1 0,21 21 16,-21-21-16,0 42 16,0 0-1,0 1-15,0-1 0,0 0 0,0 0 16,-21 0-16,21 0 0,-22 1 0,22-1 16,-21-21-16,21 21 0,0 0 0,0 0 15,0-42 32,0 0-31</inkml:trace>
  <inkml:trace contextRef="#ctx0" brushRef="#br0" timeOffset="9259.99">14351 1122 0,'0'-21'16,"-21"21"-1,21 21 32</inkml:trace>
  <inkml:trace contextRef="#ctx0" brushRef="#br0" timeOffset="9660.06">14732 1228 0,'0'0'0,"21"-21"15,-21-1-15,0 1 16,-21 21 0,0 0-16,0 0 0,-1 0 15,1 0-15,0 0 0,21 21 16,-21-21-16,0 22 0,21-1 15,-21-21-15,21 21 0,0 0 0,0 0 16,0 0-16,21 1 16,0-22-16,0 21 0,0-21 0,0 21 15,1 0-15,-1-21 16,0 21-16,-21 0 0,0 1 16,0-1-16,0 0 0,0 0 15,0 0-15,-21 0 16,0-21-1,-1 0-15,1 0 0,0 0 0,-21 0 16,21 0-16,-1 0 0,1 0 0,0 0 16,0 0-16,0 0 0,42-21 47,0 21-47</inkml:trace>
  <inkml:trace contextRef="#ctx0" brushRef="#br0" timeOffset="10340.49">15134 1249 0,'-21'0'16,"0"0"-16,21 21 15,-21-21-15,-1 21 0,22 0 16,0 1-16,-21-1 0,21 0 0,0 0 15,0 0-15,0 0 0,0 1 0,0-1 16,0 0-16,0 0 0,0 0 16,0 0-16,-21-21 31,0 0-15,21-21-1,0 0-15,0 0 0,0 0 16,0 0-16,0-1 0,21 1 0,0-21 15,0 21-15,1 0 0,-1-1 16,0-20-16,21 21 0,-21 0 0,1 0 16,20 21-16,-21-22 0,0 22 0,22 0 15,-22 0-15,0 0 0,0 0 16,0 22-16,0-1 0,1-21 0,-1 21 16,0 0-16,-21 21 0,0-20 0,0-1 15,0 0-15,0 0 0,0 0 0,0 0 16,0 1-16,-21-22 15,21 21-15,0 0 0,-21-21 0,-1 0 16,22 21-16,-21-21 0,0 0 31,21-21-15,0 0-16,0 0 0,0-1 16,21 22-16,0-21 0,1 0 0,-1-21 15,0 21-15,21-1 0,-21-20 0,22 21 16,-1-21-16,0 20 0,1-20 15,-22 21-15,21 21 0,1-21 0,-22 21 16,0 0-16,0 0 0,0 0 0,0 21 16,-21 0-16,0 21 0,22-20 15,-22 20-15,21 0 0,-21-21 16,0 22-16,0-1 0,0-21 0,0 22 16,-21-22-16,-1 0 0,1 0 0,21 0 15,0 0-15,-21-21 0,0 22 16,0-22-16,0 0 0,-1 0 15,1 0-15,0 0 0,0 0 0</inkml:trace>
  <inkml:trace contextRef="#ctx0" brushRef="#br0" timeOffset="11265.96">1714 2159 0,'0'0'0,"-21"0"0,-21 0 0,21 21 0,0-21 15,-1 0-15,1 0 0,21 21 16,21-21 0,22 22-16,-1-22 0,22 0 0,-1 0 15,1 0-15,41 0 0,1 0 16,0 0-16,42 0 0,-21 0 0,0 0 16,-21 0-16,21 0 0,-21 0 0,0 0 15,-22 0-15,1 0 0,-21 0 16,-1 21-16,-21-21 0,1 0 0,-22 0 15,0 0-15,-42 21 32,-21-21-32,-1 0 0,22 0 0,-21 0 15,-22 0-15,22 0 0,0 0 16</inkml:trace>
  <inkml:trace contextRef="#ctx0" brushRef="#br0" timeOffset="11571.86">1566 2455 0,'0'0'0,"-42"0"0,21 22 16,42-22-1,21 0-15,1 0 16,-1 0-16,21 0 0,1 0 15,21 0-15,-1 0 0,1 0 0,21 0 16,0 0-16,21 0 0,-22 0 0,1 0 16,0 0-16,0 0 0,-21-22 15,-22 22-15,1 0 0,-1 0 0,-21 0 16,-20 0-16,-1 0 0,0 0 16,-21-21-16,21 0 31,0 21-31</inkml:trace>
  <inkml:trace contextRef="#ctx0" brushRef="#br0" timeOffset="12104.55">5376 2053 0,'0'0'0,"-127"0"16,85 0-16,0 0 0,20 0 16,1 0-16,42 0 15,1 21-15,20-21 16,21 0-16,1 0 0,21 0 0,20 0 15,1 0-15,21 0 0,-21 0 0,21 0 16,0 0-16,0 0 0,0 0 16,0 0-16,0 0 0,0 0 0,-21 0 15,0 0-15,-22-21 0,-20 21 0,-1 0 16,-20 0-16,-22 0 0,0 0 16,0 0-16,-42 0 15,0 0-15,0 0 0,-22-21 16,1 21-16,-21 0 15,-1 0-15,1 0 0,-22 0 0,0 0 16,-21 0-16,22 0 0,-22 0 0</inkml:trace>
  <inkml:trace contextRef="#ctx0" brushRef="#br0" timeOffset="12363.49">5038 2180 0,'0'0'0,"-64"21"0,-42 1 15,64-1-15,0 0 16,20-21-16,1 0 0,21 21 0,43-21 15,-1 0-15,0 0 0,22 0 0,-1 0 16,22 0-16,21 0 0,0 0 16,-1-21-16,1 21 0,21 0 15,-21 0-15,0-21 0,-21 21 0,20-21 16,-20 21-16,0 0 0,-1 0 16,-20 0-16,21-22 0,-43 22 0,21 0 15,-20 0-15,-1 0 0,-21 0 0,0 0 16,1 0-16,-1 0 0,0 0 15,-21-21 17</inkml:trace>
  <inkml:trace contextRef="#ctx0" brushRef="#br0" timeOffset="13068.51">10647 2117 0,'0'0'0,"-43"0"16,1 0-16,0 0 0,-64 0 15,85 0-15,0 0 16,-1 0-16,65 0 31,-22 0-31,42 0 0,-20 0 0,41 0 16,1 0-16,21 0 0,0 0 0,42 0 15,-21 0-15,21 0 0,21 0 16,1 0-16,-1 0 0,22 0 0,-1 0 16,-21 0-16,22-21 0,-1 21 15,1 0-15,-22 0 0,-21 0 0,1 0 16,-22 0-16,0 0 0,0 0 15,-22 0-15,1 0 0,-21 0 0,-22 0 16,1 0-16,-22 0 0,1 0 0,-22 0 16,0 0-16,0 0 0,-21-22 15,-21 22 1,0 0-16,0 0 0,-22 0 0,1 0 16,-22 0-16,1 0 0,-1 0 15,1 0-15,-22 0 0,1 0 0,-22 0 16,21 0-16</inkml:trace>
  <inkml:trace contextRef="#ctx0" brushRef="#br0" timeOffset="13436.45">10350 2328 0,'0'0'0,"-63"0"15,84 0 1,0 0-16,0 0 0,22 0 16,-1 0-16,22 0 0,-1 0 15,22 0-15,-1 0 0,22 0 0,21 0 16,-21 0-16,42 0 0,0 0 16,1 0-16,20 0 0,0 0 0,22 0 15,-22 0-15,22 0 0,-1 0 0,-21 0 16,22 0-16,-22 0 0,-21 0 15,1 0-15,-22 0 0,-22 0 0,22 0 16,-42 0-16,0 0 0,-22 0 0,1 0 16,-22 0-16,0 0 0,1 0 15,-22 0-15,0 0 0,-21-21 16,-21 21 0,0 0-16,0-21 15,-22 21-15,1 0 0,0 0 16</inkml:trace>
  <inkml:trace contextRef="#ctx0" brushRef="#br0" timeOffset="14572.33">1058 3725 0,'-21'0'16,"0"0"0,0 0 15,21 22 0,0-44 16,0 1-31,-21 21-16,21-21 0,-22 0 15,1 21 17,0 0-32,0 0 15,0 21 1,21 0-16,-21 0 0,21 1 15,0-1-15,0 0 16,21-21 15,0 0-31,0 0 0,0 0 16,0-21 0,1 0-16,-22-1 15,0 1-15,0 0 16,-22 21-1,1 0 1,0 0-16,21 21 0,0 0 16,0 1-16,0-1 15,0 0-15,-21 0 0,21 0 0,0 0 16,0 1-16,0-1 16,0 0-16,0 0 0,21-21 31</inkml:trace>
  <inkml:trace contextRef="#ctx0" brushRef="#br0" timeOffset="14912.13">1333 3725 0,'-21'0'16,"0"0"-16,42 0 47,0 0-47,1 0 15,-1 0 1,-21-21-16,21 21 0,-21-21 16,0 0-1,-21 21 1,0 0-16,-1 0 15,1 21-15,0-21 0,0 21 16,0 0-16,21 1 0,-21-22 16,21 21-16,-22 0 0,22 0 0,0 0 15,0 0-15,22-21 16,-1 0 0,0 0-16,0 0 0</inkml:trace>
  <inkml:trace contextRef="#ctx0" brushRef="#br0" timeOffset="15540.01">2011 3556 0,'-21'0'15,"21"21"-15,0 0 16,0 1 0,21-22-1,0 0-15,0 0 0,0 0 0,22 0 16,-22 0-16,21 0 0,0 0 0,-20-22 16,41 22-16,-21-21 0,-20 0 15,20 21-15,0-21 0,-21 0 0,1 21 16,-1-21-16,0-1 0,-21 1 15,0 0-15,0 0 16,-21 21 0,0 0-16,-1 0 0,1 0 15,0 21-15,0 0 16,0 0-16,21 22 0,-21-22 16,-1 21-16,22-21 0,-21 22 0,21-1 15,-21 22-15,21-22 0,0 0 16,-21 22-16,21-1 0,0 1 0,0-1 15,-21-20-15,21 20 0,0 1 0,0-1 16,0-21-16,0 22 0,0-22 16,0 22-16,-21-22 0,-1 0 0,22-20 15,-21 20-15,0 0 0,0-21 16,0 22-16,0-22 0,-22 0 16,22 0-16,-21 0 0,-1-21 0,1 0 15,0 0-15,-22 0 0,22 0 16,-22 0-16,1-21 0,-1 0 0,22 0 15,-21 0-15,20 0 0,1-1 16,0-20-16,20 21 0,1-21 0,0 20 16,0-20-16,21 21 0,0 0 15,0-22-15,0 22 0,21 0 0,21 0 16,-20 0-16,20-22 0,0 22 16,1 0-16,20-21 0</inkml:trace>
  <inkml:trace contextRef="#ctx0" brushRef="#br0" timeOffset="16068.71">2709 3387 0,'0'0'0,"0"-21"0,-21 21 0,0 0 15,0 21 1,21 0-16,-21 0 0,21 0 0,0 22 15,-22-1-15,22 0 0,0 22 16,0-22-16,0 22 0,0-1 16,0 1-16,0-1 0,0 1 0,-21 20 15,21-20-15,0-1 0,-21 1 16,0-1-16,0-20 0,21 20 0,-21-21 16,-1 1-16,1-1 0,21-21 15,-21 0-15,21 22 0,-21-22 16,0 0-16,0-21 0,21-21 31,0 0-31,0-22 16,0 22-16,21-21 0,0 21 15,0-22-15,21 1 0,-20-21 0,-1 20 16,21 1-16,-21 0 0,22 20 16,-1-20-16,-21 21 0,21 0 15,-20 21-15,-1 0 0,21 0 0,-21 0 16,0 0-16,-21 21 0,22 0 15,-22 21-15,21-20 0,-21-1 0,0 21 16,0-21-16,0 22 0,0-22 0,0 21 16,-21-21-16,-1 0 0,1 1 15,21-1-15,-21 0 0,21 0 0,-21 0 16,21 0-16,0-42 31,21 21-31,0-21 0,0 0 16,-21 0-16</inkml:trace>
  <inkml:trace contextRef="#ctx0" brushRef="#br0" timeOffset="16392.32">3027 4360 0,'21'0'0,"0"0"15,0 0 1,0 0-16,1-21 0,20 21 15,-21-21-15,0 0 0,22 0 0,-22 21 16,21-21-16,-21-1 16,0 1-16,1 0 0,-1 0 0,-21 0 15,0 0-15,-21 21 16,-1 0-16,1 0 16,0 21-16,-21 0 0,21 0 0,-22 21 15,22-20-15,0 20 0,0 0 0,0-21 16,-1 22-16,1-1 0,21-21 15,0 22-15,0-22 0,0 0 0,0 0 16,21 0-16,1 0 0,-1-21 0,0 0 16,21 22-16,-21-22 0,22 0 15,-22 0-15,21 0 0,-21-22 0,1 1 16</inkml:trace>
  <inkml:trace contextRef="#ctx0" brushRef="#br0" timeOffset="17308.29">4403 4064 0,'0'0'0,"0"-21"0,21-21 16,-21 63 15,0 0-31,0 0 16,0 21-16,0-20 0,0 20 0,0-21 15,0 21-15,0 1 0,0-22 16,-21 21-16,-1-21 0,22 22 0,-21-22 15,21 0-15,0 0 0,-21-21 0,21 21 16,0 1-16,-21-22 0,21-22 31,0 1-31,0 0 16,0 0 0,0-21-16,0 20 0,0 1 0,0-21 15,0 0-15,21-1 0,0 1 0,0 21 16,1-22-16,-1 22 0,0 0 15,21 0-15,-21 0 0,1 21 0,20 0 16,-21 0-16,0 21 0,22-21 16,-22 42-16,21-21 0,-21 1 0,22-1 15,-22 21-15,0-21 0,0 22 0,-21-22 16,0 0-16,0 21 0,0-21 16,0 1-16,0-1 0,0 0 0,0 0 15,-21 0-15,0-21 0,0 0 16,-1 0-16,1 0 15,0 0 1,21-21-16,0 0 0,0 0 16,0 0-16,0-1 0,21-20 0,0 21 15,1-21-15,-1 20 0,21-20 16,-21 0-16,0-1 0,1 22 0,20-21 16,-21 21-16,21 0 0,-20 21 0,20 0 15,-21 0-15,21 0 0,-20 0 16,-1 21-16,0 0 0,0 0 0,-21 0 15,0 0-15,0 22 0,0-22 16,0 21-16,0-21 0,0 22 16,0-22-16,0 0 0,-21 0 0,0 0 0,21 1 15,-21-1-15,21 0 16,21-21 15,-21-21-31,21 21 0,0-21 0</inkml:trace>
  <inkml:trace contextRef="#ctx0" brushRef="#br0" timeOffset="17680.07">5355 4191 0,'0'21'15,"21"-21"-15,0 0 16,1 0-16,-1 0 0,0 0 15,0 0-15,0 0 0,22-21 0,-22 0 16,21 21-16,-21-21 0,0 0 16,1 21-16,-1-22 0,0 22 0,-21-21 15,0 0-15,0 0 0,-21 21 16,0-21-16,-1 21 16,-20 0-16,21 0 0,0 0 0,-22 0 15,22 21-15,0 0 0,0 0 0,0 22 16,0-22-16,21 21 15,-22 0-15,22-20 0,0 20 0,0 0 16,0-21-16,0 1 0,22-1 0,-1 0 16,0 0-16,-21 0 0,42-21 15,-21 0-15,1 0 0,-1 0 0,21 0 16,-21 0-16,22 0 0,-1 0 0,-21-21 16,21 0-16,1 0 0,-22 0 15,21-1-15,1-20 0</inkml:trace>
  <inkml:trace contextRef="#ctx0" brushRef="#br0" timeOffset="17960.91">6435 3281 0,'0'0'16,"0"-21"-16,0 0 0,0-1 0,-22 22 0,1 0 15,0 43-15,0-22 16,21 21-16,-21 22 0,0-1 0,21 1 15,-22-1-15,1 1 0,0 20 0,21-20 16,-21-1-16,21 22 0,-21-21 16,21-1-16,0 1 0,-21-1 0,21 1 15,-22-22-15,22 0 0,-21 1 0,21-22 16,0 21-16,-21-21 0,21 0 16,0 1-16,21-22 31,0-22-31,1 1 0,-1 0 0,0-21 15,0-1-15,0 1 0</inkml:trace>
  <inkml:trace contextRef="#ctx0" brushRef="#br0" timeOffset="18423.65">6625 3408 0,'21'-21'16,"-42"42"-16,42-63 0,-21 20 0,0 1 15,0 42 1,0 1-16,0 20 0,0 0 15,0 1-15,0-1 0,0 21 16,-21-20-16,0 20 0,0 1 0,21-1 16,-21 1-16,-1-1 0,1 1 0,0-22 15,21 22-15,-21-22 0,0 0 16,0 1-16,21-1 0,0 0 0,0-21 16,-22 1-16,22-1 0,0 0 15,0-42 1,0 0-1,0-1-15,22 1 0,-22 0 0,21-21 16,0 21-16,0-22 0,0 1 16,0 0-16,22-1 0,-22 1 15,0 21-15,0 0 0,0-1 0,1 1 16,-1 21-16,0 0 0,0 0 0,0 0 16,0 21-16,-21 22 0,22-22 15,-1 0-15,-21 21 0,0-20 16,0 20-16,0 0 0,0-21 0,0 22 15,0-22-15,0 0 0,0 21 0,0-20 16,0-1-16,-21 0 16,21 0-16,-22-21 0,44 0 31,-1-21-15,-21 0-16,21 0 0,0-1 15,0 1-15</inkml:trace>
  <inkml:trace contextRef="#ctx0" brushRef="#br0" timeOffset="18780.45">7281 3958 0,'-21'0'16,"0"0"-16,0 21 0,0 1 0,-1-1 16,1 0-16,0 0 0,0 21 0,0-20 15,0-1-15,-1 21 0,22-21 16,0 0-16,0 1 0,0 20 15,0-21-15,0 0 0,0 0 16,22-21-16,-1 0 0,0 0 0,0 0 16,0 0-16,0 0 0,1 0 15,-1 0-15,0-21 0,0 21 0,0-21 16,0 0-16,1 0 0,-1 0 0,-21-22 16,0 22-16,0 0 0,0-21 0,0-1 15,0 22-15,0-21 0,0 21 16,0-1-16,-21 1 0,-1 0 0,22 0 15,-21 21-15,0 0 0,0 0 0,0 0 16,0 0-16,-1 0 0,1 0 16,21 21-16,0 0 0,-21 0 15,21 1-15,0-1 0,0 0 0,0 0 16,21 0-16,-21 0 0,21 1 0,1-22 16</inkml:trace>
  <inkml:trace contextRef="#ctx0" brushRef="#br0" timeOffset="19360.12">7874 4106 0,'0'0'0,"0"-21"0,0 0 16,0 0-16,-21 0 0,21 0 16,-21 21-16,-1 0 0,1 0 15,0 0-15,-21 0 0,21 0 0,-1 21 16,1-21-16,0 42 0,0-21 0,0 0 15,0 1-15,-1 20 0,1-21 16,21 21-16,0 1 0,-21-22 0,21 0 16,0 21-16,0-20 0,0-1 0,0 0 15,21 0-15,0-21 16,1 0-16,-1 0 0,21 0 16,-21 0-16,0 0 0,22 0 0,-22-21 15,0 0-15,0 0 0,22-1 0,-22 1 16,0 0-16,21-21 0,-21-1 15,1 1-15,-1 0 0,0-22 16,0 22-16,0-22 0,0 1 0,1 21 16,-1-22-16,-21 1 0,0-1 0,21 22 15,-21-22-15,21 1 0,-21 20 16,0 1-16,0 0 0,0-1 0,0 22 16,0 0-16,0 0 0,-21 21 15,0 21 1,0 21-16,21-20 0,-22 20 0,22 21 15,-21-20-15,0 20 0,21 1 16,0-1-16,-21-20 0,0 20 0,21 1 16,-21-1-16,21 1 0,0-1 0,0 1 15,-22-22-15,22 21 0,0-20 16,0-1-16,0-21 0,0 22 0,0-22 16,22 0-16,-22 0 0,21 0 15,0-21-15,0 0 0,21 0 0,-20 0 16,-1 0-16,0 0 0,0 0 0,0-21 15,22 21-15,-22-21 0,0 0 0,-21 0 16,21-1-16,-21-20 0,21 21 16</inkml:trace>
  <inkml:trace contextRef="#ctx0" brushRef="#br0" timeOffset="19623.97">5757 3662 0,'0'0'0,"-63"21"16,20-21-16,-41 21 16,105-21-1,21 0-15,1 0 16,-1 0-16,0 0 0,22 0 15,-1 0-15,-20 0 0,20 0 0,1 0 16,-22 0-16,0 0 0,1 0 0,-22 0 16,0-21-16,0 21 0,0 0 0,0 0 15</inkml:trace>
  <inkml:trace contextRef="#ctx0" brushRef="#br0" timeOffset="20449.5">10223 4149 0,'22'-21'16,"-44"42"-16,65-42 0,-22-1 0,0 1 0,0 21 15,-21-21-15,21 0 0,-21 0 16,0 0-16,0-1 16,0 1-16,-21 0 15,0 21-15,0 0 0,-21-21 0,-1 21 16,1 0-16,0 0 0,-1 0 15,1 0-15,0 0 0,-1 21 16,-20 0-16,20 0 0,1 1 0,0-1 16,-1 21-16,22 0 0,0-20 0,0 20 15,0 0-15,21-21 0,0 22 16,0-22-16,0 21 0,0-21 0,0 1 16,21-1-16,0 0 0,0 0 0,0-21 15,22 0-15,-22 0 0,21 0 16,1 0-16,-1 0 0,0 0 0,1-21 15,-1 0-15,0 0 0,1-22 0,-1 22 16,0-21-16,1-1 0,-1 1 0,0 0 16,-21-22-16,22 22 15,-22-22-15,0 22 0,0-21 0,0 20 16,1-20-16,-1 20 0,-21-20 0,0 21 16,0-22-16,0 43 0,0-21 15,0 20-15,0 1 0,0 0 0,0 42 16,-43 0-16,43 1 15,-21 20-15,0 0 0,0 22 0,0-22 16,21 22-16,-21-1 0,21-21 16,-22 22-16,22-1 0,0 1 0,0-22 15,0 22-15,0-22 0,0 0 0,0-20 16,0 20-16,22-21 0,-1 0 16,0 0-16,0 1 0,0-22 15,0 0-15,1 0 0,-1 0 16,0 0-16,0 0 0</inkml:trace>
  <inkml:trace contextRef="#ctx0" brushRef="#br0" timeOffset="20788.3">10753 4064 0,'0'21'31,"0"0"-15,21-21-16,0 0 15,0 0-15,0 0 0,0 0 16,22-21-16,-22 21 0,21-21 0,-21 0 16,22 21-16,-22-21 0,0 0 15,0 21-15,0-22 0,-21 1 0,0 0 16,0 0-16,-21 21 16,0 0-16,0 0 0,-21 0 0,20 0 15,-20 0-15,0 21 0,21 0 16,-22 0-16,22 1 0,0 20 0,0 0 15,0-21-15,-1 22 0,22-1 16,0-21-16,0 22 0,0-22 0,0 0 16,0 0-16,22 0 0,-1 0 0,0-21 15,0 0-15,0 22 0,22-22 16,-1 0-16,0 0 0,-21 0 0,22-22 16,-1 1-16,0 21 0</inkml:trace>
  <inkml:trace contextRef="#ctx0" brushRef="#br0" timeOffset="21040.16">11515 3979 0,'0'0'0,"0"-21"0,0-21 16,0 21-16,-22 21 15,1 0 1,0 21-16,0 0 16,0 21-16,0-20 0,21-1 0,0 21 0,-22 0 15,1-20-15,21 20 0,0-21 16,-21 21-16,21-20 0,0-1 15,0 21-15,0-21 0,21 0 16,0 1-16,1-22 0,-1 0 0,21 0 16,-21 0-16,0 0 0,22 0 0,-1 0 15,-21 0-15,22 0 0,-1-22 16,0 1-16,1 0 0,-1 0 0,0 0 16,1-22-16,-22 22 0</inkml:trace>
  <inkml:trace contextRef="#ctx0" brushRef="#br0" timeOffset="21296.1">12277 3577 0,'0'0'0,"21"-63"0,-21 20 0,0-20 0,21 21 16,-21 20-16,0-20 0,0 21 15,0 0-15,0 0 0,-21 21 0,0 0 16,-1 0-16,1 21 0,0 0 0,0 21 16,0 1-16,-22-1 0,22 0 15,0 22-15,0-22 0,0 22 0,0-1 16,-1 1-16,1-22 0,0 21 0,21 1 15,-21-22-15,21 22 0,-21-22 0,21 0 16,0 1-16,0-1 16,0 0-16,0-20 0,0-1 0,0 21 0,0-21 15,0 0-15,21-21 16,0 0-16,0 0 0,0 0 16,22 0-16,-22 0 0,21 0 15</inkml:trace>
  <inkml:trace contextRef="#ctx0" brushRef="#br0" timeOffset="22027.58">12531 4022 0,'0'0'0,"21"-21"0,-21-22 15,0 22 1,0 0-16,0 0 0,0 0 0,-21-1 16,-1 22-16,1 0 15,0 0-15,0 0 0,0 22 16,0-1-16,-1 0 0,1 0 15,0 21-15,0 1 0,0-1 0,0 0 16,-1-20-16,1 20 0,0 0 0,0 1 16,21-22-16,0 0 0,0 21 0,0-21 15,0 1-15,0-1 16,21-21-16,21 0 0,-20 0 0,-1 0 16,0 0-16,0 0 0,0 0 0,0-21 15,22-1-15,-22 1 0,0 0 16,-21 0-16,21 0 0,0 0 15,1-22-15,-22 22 0,0-21 0,0-1 16,21 1-16,-21 21 0,0-21 0,21 20 16,-21 1-16,0 0 0,0 0 15,0 0-15,0 42 16,0 0 0,0 0-16,0 0 0,-21 1 0,21 20 15,-21-21-15,21 21 0,-22-20 16,22-1-16,0 21 0,0-21 0,0 0 15,0 1-15,0-1 0,0 0 16,0 0-16,0 0 0,22 0 0,-1-21 16,0 0-16,0 0 15,0 0-15,0 0 0,22 0 0,-22 0 16,21 0-16,-21-21 0,22 0 0,-22 21 16,21-21-16,-21 0 0,1 0 0,-1-22 15,0 22-15,-21 0 0,0-21 16,21 20-16,-21 1 0,0-21 0,0 21 15,0 0-15,0-1 0,0 1 0,-21 21 16,0 0-16,-22 0 0,22 0 0,0 0 16,0 0-16,0 21 0,0 1 15,21-1-15,0 0 0,0 21 0,0-21 16,0 1-16,21-1 0,0 0 0,-21 21 16,21-21-16,0 1 0,0-1 15,1 0-15,-22 0 0,21 0 16,-21 0-16,21 1 0,-21-1 15,0 0-15,0 0 0,21-21 16,0 0 0,0 0-16,1 0 0,-1 0 15,0 0-15,0 0 0,0 0 16,22-21-16,-22 0 0,21 21 0</inkml:trace>
  <inkml:trace contextRef="#ctx0" brushRef="#br0" timeOffset="22493.3">13631 4106 0,'0'0'0,"21"-42"0,1 21 0,-22 0 16,0 0-16,0-1 0,0 1 0,-22 0 16,1 21-16,0 0 15,0 0-15,0 21 0,-22-21 16,22 21-16,-21 1 0,21-1 0,0 0 16,-22 21-16,22-21 0,0 22 0,-21-22 15,20 21-15,22-21 0,-21 22 0,21-22 16,-21 0-16,21 0 0,0 0 15,0 1-15,0-1 0,21 0 0,0-21 16,1 0-16,-1 0 0,0 0 16,0 0-16,0 0 0,0 0 0,22 0 15,-22 0-15,0-21 0,0 0 16,0-1-16,1 1 0,-1 0 0,-21 0 16,0 0-16,21-22 0,0 22 0,-21-21 15,0 0-15,0 20 0,0-20 0,21 21 16,-21 0-16,0 0 0,0 42 31,0 21-15,-21-21-16,21 0 0,0 1 0,0 20 15,-21-21-15,21 21 0,0-20 16,-21-1-16,21 21 0,0-21 0,0 0 16,0 1-16,0-1 0,0 0 15,0 0-15,21-21 0,0 0 16,0 0-16,0 21 0,1-21 15,-1 0-15,0 0 0,0 0 16,0-21-16,0 0 0,1 0 16,-1 0-16,0-1 0</inkml:trace>
  <inkml:trace contextRef="#ctx0" brushRef="#br0" timeOffset="23788.1">14224 3154 0,'0'0'0,"0"-42"0,21 20 16,-21 1-16,0 42 31,0 1-31,-21 20 0,0-21 0,0 43 16,21-22-16,-22 21 0,1-20 15,0 20-15,0 1 0,-21-1 0,20 1 16,1-1-16,0 1 0,0-1 0,21 1 15,0-1-15,-21-20 0,21 20 0,0 1 16,0-22-16,0 0 16,0 1-16,0-22 0,0 21 0,0-21 15,21 0-15,0 1 0,0-1 0,0-21 16,1 0-16,-1 0 0,0 0 16,21 0-16,-21-21 0,1 21 0,-1-22 15,0 1-15,21 0 0,-21 0 16,1 0-16,-1-22 0,0 22 0,0-21 15,0 21-15,0-22 0,1 22 0,-22 0 16,21 0-16,-21 0 0,0 0 16,0 42-1,0 0-15,-21 0 0,21 0 16,-22 0-16,22 1 0,-21-1 0,21 0 16,0 0-16,0 21 0,0-20 15,0-1-15,0 0 16,0 0-16,0 0 15,21-21-15,1 0 16,-1 0-16,0 0 0,0-21 0,0 21 16,0-21-16,22 0 0,-22 0 15,0 21-15,0-22 0,0-20 0,1 21 16,-1 0-16,-21 0 0,21-1 0,-21 1 16,21 0-16,-21 0 0,0 42 46,0 0-46,0 0 0,0 1 0,0-1 16,0 0-16,0 0 0,-21 0 0,21 0 16,0 1-16,0-1 15,0 0-15,0 0 0,0 0 16,21-21 0,0 0-16,0 0 0,1 0 15,-1-21-15,0 0 0,-21 0 16,21 0-16,-21-1 15,0 1-15,0 0 0,0 0 16,0 0-16,0 0 0,0-1 0,0 1 0,-21 0 16,21 0-16,-21 0 0,0 0 15,-1 21-15,22-22 16,-21 22 0,21-21-1,21 21 1,-21-21-16,22 21 0,-1 0 15,0-21-15,21 21 0,-21 0 0,1 0 16,-1-21-16,0 21 0,0 0 0,0 0 16,0 0-16,1 0 0,-1 21 15,0 0-15,-21 0 16,0 0-16,0 1 0,0-1 0,0 0 16,0 0-16,0 0 0,0 0 15,0 22-15,0-22 0,0 0 0,0 0 16,0 0-16,0 1 15,0-1-15,0 0 0,0 0 16,-21-21 15,21-21-15,0 0-16,0 0 16,0-1-16,0 1 0,21 0 0,-21 0 15,21-21-15,0 20 0,0-20 16,1 0-16,-1 21 0,21-22 0,-21 22 15,0-21-15,22 21 0,-22-1 16,21 1-16,-21 0 0,22 21 0,-22 0 16,0 0-16,21 0 0,-20 0 0,-1 21 15,-21 0-15,0 1 0,21-1 0,-21 21 16,0-21-16,0 22 0,0-22 16,0 21-16,0-21 0,0 0 0,0 22 15,-21-22-15,21 0 0,0 0 0,-21 0 16,-1 1-16,1-1 0,21 0 31,-21-21-31,0 0 31,21-21-31,0 0 0,0-1 16,0 1-16,0 0 0,0 0 16,0 0-16</inkml:trace>
  <inkml:trace contextRef="#ctx0" brushRef="#br0" timeOffset="23972">15367 3598 0,'0'0'0,"-21"-21"0,0 21 15,-1 0 1,1-21 46,0 21-46,0 0-16</inkml:trace>
  <inkml:trace contextRef="#ctx0" brushRef="#br0" timeOffset="24201.87">13864 3704 0,'0'0'0,"-42"0"0,42 21 16,-21-21-16,21 22 0,21-22 16,0 0-1,0 21-15,21-21 0,-20 0 0,20 0 16,0 0-16,-21 0 0,22 0 0,-1 0 16,0 0-16,1 0 0,-22-21 0,0 21 15,0-22-15,0 22 0,1 0 16,-22-21-16</inkml:trace>
  <inkml:trace contextRef="#ctx0" brushRef="#br0" timeOffset="25132.87">16722 3810 0,'0'0'0,"21"-21"16,-21 42-1,-21 0-15,-1 0 16,22 1-16,-21-1 0,0 0 0,21 21 15,-21-21-15,0 22 0,21-22 0,0 21 16,-21-21-16,-1 1 16,22-1-16,0 0 0,0 0 0,0 0 15,22-42 17,-1 0-32,0 0 15,-21 0-15,21-1 0,0 1 0,0 0 16,-21 0-16,22 0 0,-22 0 0,21 21 15,-21-22-15,0 44 32,0-1-17,0 21-15,0-21 0,0 0 0,0 1 16,0-1-16,0 0 0,0 0 0,0 21 16,21-42-16,0 22 15,0-1-15,0 0 0,22-21 16,-22 0-16,0 0 0,0 0 0,22 0 15,-22 0-15,21 0 0,-21-21 0,22 0 16,-1-1-16,-21 1 0,0 0 16,22 0-16,-22 0 0,0-22 0,-21 22 15,0-21-15,0 0 0,0 20 0,0-20 16,0 21-16,0-21 0,-21 20 0,0-20 16,-1 21-16,1 0 0,-21 21 15,21-21-15,0 21 0,-22 0 16,22 0-16,0 0 0,0 0 0,0 21 15,-1 0-15,22 0 0,0 0 16,0 0-16,0 22 0,0-22 16,0 0-16,22 0 0,-1 0 0,0 1 15,0-22-15,0 21 0</inkml:trace>
  <inkml:trace contextRef="#ctx0" brushRef="#br0" timeOffset="25371.84">17653 3852 0,'0'0'16,"0"22"-1,0-1 1,-21 0-16,0 0 0,21 0 0,-22 0 16,22 22-16,0-22 0,-21 0 15,21 0-15,-21 0 0,21 1 0,-21-1 16,21 0-16,0 0 0,0 0 0,0 0 15,21-42 17,0 21-32</inkml:trace>
  <inkml:trace contextRef="#ctx0" brushRef="#br0" timeOffset="25703.65">17716 3662 0,'0'0'15,"0"-21"-15,0 0 0,0-1 0,-21 1 0,0 21 16,0 0-16,0 0 0,0 21 16,-1-21-16,22 22 0,0-1 15,-21 0-15,21 0 0,0 0 16,0 0-16,21 1 16,1-22-16,-1 0 0,0 0 15,0 0-15,0 0 0,0 0 16,1-22-16,-22 1 0,21 0 15,-21 0-15,0 0 16,0 0-16,0-1 0,0 1 16,0 0-16,-21 0 0,-1 21 15,1 0-15,0 0 0,-21 0 16,21 0-16,-1 21 0,22 0 16,-21-21-16,0 21 0,21 1 0,0 20 15,0-21-15,0 0 0,0 0 16,0 1-16,21-1 0,0-21 0,1 0 15</inkml:trace>
  <inkml:trace contextRef="#ctx0" brushRef="#br0" timeOffset="26012.48">18373 3366 0,'0'-22'0,"0"44"0,0-86 0,0 43 15,-22 0-15,1 0 0,0 21 0,0 0 16,0 0-16,0 0 0,21 21 0,-22 0 16,1 21-16,0-21 0,0 22 15,0-1-15,0 0 0,-1 22 0,1-22 16,0 1-16,0 20 0,0-21 0,0 1 16,-1 20-16,1-20 0,0-1 15,21 21-15,0-20 0,-21-1 16,21-21-16,0 22 0,0-22 0,0 21 15,0-21-15,21 0 0,0-21 16,0 0-16,1 0 0,-1 0 16,0 0-16,21-21 0,-21 0 15,1 0-15,20 0 0,-21-22 0</inkml:trace>
  <inkml:trace contextRef="#ctx0" brushRef="#br0" timeOffset="26288.31">18690 3408 0,'0'0'15,"21"-64"-15,0 22 0,-21-43 16,0 64-16,0 0 16,0 42-1,-21 0-15,0 1 0,0-1 0,0 21 16,0 0-16,-1 22 0,1-22 16,-21 22-16,21-22 0,0 0 0,-1 22 15,1-22-15,0 1 0,0-1 0,21 0 16,0 1-16,-21-1 0,21 0 0,0-21 15,0 22-15,0-22 0,0 0 16,0 0-16,0 0 0,0 1 16,0-1-16,21-21 15,0 0-15,0 0 16,0 0-16,22 0 0,-22-21 16,0 21-16,21-22 0</inkml:trace>
  <inkml:trace contextRef="#ctx0" brushRef="#br0" timeOffset="26976.42">19812 3874 0,'0'0'0,"21"0"0,21-43 16,-42 22-16,22 21 0,-22-21 0,0 0 15,0 0-15,0-1 0,0 1 0,-22 0 16,1 0-16,0 0 16,0 21-16,-21 0 0,20 0 0,-20 0 15,0 0-15,-1 0 0,1 21 0,0 0 16,-1 0-16,1 0 0,21 1 16,-21 20-16,20-21 0,1 0 0,0 22 15,21-22-15,0 21 0,0-21 0,0 0 16,0 1-16,21-1 0,0-21 15,1 21-15,20-21 0,-21 0 16,0 0-16,22 0 0,-1 0 0,-21 0 16,21-21-16,-20 0 0,-1 21 0,21-22 15,-21 1-15,0 0 0,1 0 0,-1 0 16,0 0-16,0-1 0,-21 1 16,0 0-16,21 0 0,0 0 15,-21 42 1,0 0-1,-21 0-15,0 0 16,21 1-16,-21 20 0,0-21 0,0 21 0,-1 1 16,1 20-16,0-20 0,0-1 15,0 21-15,0-20 0,-1-1 0,1 22 16,0-22-16,0 0 0,21 1 0,-21 20 16,21-21-16,-21 22 0,-1-22 15,22 22-15,-21-22 0,21 22 0,-21-22 16,0 0-16,0 22 0,21-22 0,-21 0 15,-1 1-15,1-1 0,0-21 0,0 22 16,0-22-16,0 0 0,-1 0 0,1-21 16,0 21-16,0-21 0,-21 0 0,20 0 15,1 0-15,0 0 0,0 0 16,0-21-16,0 0 0,-1 0 0,-20 0 16,21-22-16,0 22 0,0-21 15,-1-1-15,1 1 0,0 0 0,21-1 16,0 1-16,0 0 0,0-1 0,0-20 15,21 21-15,0-1 0,1 1 0,-1 0 16,21-1-16</inkml:trace>
  <inkml:trace contextRef="#ctx0" brushRef="#br0" timeOffset="27559.52">19897 4022 0,'0'0'0,"21"0"0,-21-21 0,21-1 0,0 1 16,0 0-16,0 0 0,-21 0 0,22-22 15,-1 22-15,0 0 0,0-21 0,0 21 16,0-22-16,-21 22 0,0 0 16,0 0-16,0 0 0,-21 21 15,0 21 1,0 0-16,0 0 0,-22 0 15,22 22-15,0-22 0,0 21 0,0 0 16,0-20-16,-1 20 0,22 0 0,0 1 16,0-22-16,0 21 0,0-21 15,0 0-15,0 1 0,22-1 16,-1 0-16,0-21 0,0 0 0,21 0 16,-20 0-16,-1 0 0,21 0 0,-21 0 15,22-21-15,-22 0 0,0-1 0,21 1 16,-21-21-16,22 0 0,-22 20 15,0-20-15,21 0 0,-20-1 0,20-20 16,-21 21-16,21-22 0,-20 22 0,-1-22 16,21 22-16,-21-22 0,0 22 0,1 0 15,-1-1-15,-21 1 0,0 21 16,0 0-16,-21 42 31,-1 0-31,1 21 0,-21 1 16,21-1-16,0 0 0,-1 1 0,-20-1 15,21 0-15,0 1 0,0-1 0,-1 0 16,1 1-16,21-1 0,0 0 0,0-20 16,0 20-16,0 0 0,0-21 15,0 1-15,0 20 0,0-21 0,21 0 16,1-21-16,-1 0 16,0 0-16,0-21 15,-21 0-15</inkml:trace>
  <inkml:trace contextRef="#ctx0" brushRef="#br0" timeOffset="27736.42">20256 3704 0,'0'0'0,"0"-21"16,-21 21-16,42 0 16,1 0-16,20 0 15,-21 0-15,0 0 0,22 0 16,-22 0-16,21 0 0,-21 0 0,22 0 15,-22 0-15,0 0 0,0 0 0,0 0 16,0-21-16,1 21 0,-22-21 16</inkml:trace>
  <inkml:trace contextRef="#ctx0" brushRef="#br0" timeOffset="27932.82">21886 3598 0,'0'0'0,"-21"22"0,0-22 15,0 0-15</inkml:trace>
  <inkml:trace contextRef="#ctx0" brushRef="#br0" timeOffset="28532.33">21823 3577 0,'0'0'0,"42"-63"16,-21 20-16,0 22 0,-21-21 15,0 21-15,22-22 0,-1 22 0,0-21 16,-21 0-16,0 20 0,21 1 0,-21 0 16,21 0-16,-21 0 0,0 42 31,0 0-31,0 0 16,-21 22-16,0-1 0,21 0 15,-21 1-15,0 20 0,21-21 0,-22 22 16,1-1-16,0-20 0,0 20 15,21-20-15,-21-1 0,0 0 0,-1 1 16,22-1-16,0 0 0,-21-21 0,21 1 16,-21-1-16,21 0 0,0 0 15,0 0-15,-21-21 32,21-21-32,0 0 0,0 0 15,0 0-15,0-1 0,0 1 0,0 0 16,0-21-16,21 21 0,0-22 0,0 22 15,22 0-15,-22-21 0,21 20 16,-21 22-16,22-21 0,-1 21 0,-21 0 16,22 0-16,-22 0 0,21 0 0,-21 21 15,0 1-15,1-1 0,-1 0 16,-21 0-16,0 0 0,0 0 0,0 1 16,0-1-16,0 0 0,-21 0 15,-1 0-15,1 0 0,-21-21 0,21 22 16,0-22-16,-22 0 0,22 0 15,-21 21-15,21-21 0,-1 0 0,1 0 16,0 0-16,0 0 0,0 0 16,21-21-16,0-1 15,21 22-15,0-21 16,0 21-16,22-21 0,-22 0 0,21 21 16</inkml:trace>
  <inkml:trace contextRef="#ctx0" brushRef="#br0" timeOffset="28748.2">22521 3683 0,'0'0'0,"21"0"0,-21 21 16,0 0-1,-21 1-15,21-1 16,-21 0-16,0 0 0,0 21 0,21-20 16,0-1-16,-21 0 0,-1 0 0,1 0 15,21 0-15,0 1 0,-21-1 16,21 0-1,-21-21-15,21-21 32,0 0-32,0-1 0,21 1 15</inkml:trace>
  <inkml:trace contextRef="#ctx0" brushRef="#br0" timeOffset="28896.12">22500 3556 0,'0'0'0,"0"-21"0,0-21 16,0 20-16,0 1 0,0 0 15,0 42 17,21 0-17,-21 1-15,21-22 16,1 21-16,-1 0 0</inkml:trace>
  <inkml:trace contextRef="#ctx0" brushRef="#br0" timeOffset="29311.38">22881 3704 0,'-21'0'0,"42"0"0,-63 21 15,21 1-15,21-1 0,-22-21 16,1 21-16,21 0 0,0 0 0,0 0 16,-21 1-16,21-1 0,0 0 0,-21 0 15,21 0-15,0 0 16,0-42 31,0 0-47,0 0 15,0 0-15,0 0 0,21-1 16,0-20-16,0 21 0,1 0 0,-1 0 16,0-1-16,21 1 0,-21 0 0,22 0 15,-22 21-15,0 0 0,0 0 16,0 0-16,1 0 0,-1 21 0,0 0 15,-21 0-15,0 1 0,0-1 0,0 0 16,0 0-16,0 21 16,0-20-16,0-1 0,0 0 0,-21-21 15,0 21-15,21 0 0,-22 0 16,1-21-16,42 0 31,1 0-31,-1 0 16</inkml:trace>
  <inkml:trace contextRef="#ctx0" brushRef="#br0" timeOffset="29819.81">23770 3704 0,'0'0'0,"0"-21"16,0-21-1,0 21-15,-21 21 0,0-22 0,0 22 16,-1 0-16,1 0 0,-21 0 15,21 22-15,-22-1 0,22 0 0,-21 0 16,21 0-16,-22 0 0,22 1 0,-21 20 16,21-21-16,0 0 0,21 22 15,0-22-15,0 0 0,0 0 0,0 0 16,0 0-16,0 1 0,0-1 0,21-21 16,0 21-16,21-21 0,-21 0 15,1 0-15,-1 0 0,21-21 16,-21 21-16,0-21 0,22-1 0,-22 1 15,21 0-15,-21-21 0,1 21 16,-1-22-16,0 1 0,21 0 0,-21-1 16,1 1-16,-1-22 0,0 1 15,0 21-15,-21-22 0,21 1 0,0-1 16,-21 22-16,0-1 0,22 1 0,-22 0 16,0 21-16,-22 42 31,1 21-31,0-21 0,0 43 0,0-22 15,21 22-15,-43-22 16,22 21-16,21 1 0,-21-22 0,0 1 16,21 20-16,-21-21 0,21 1 0,0-1 15,0 0-15,0-20 0,0 20 0,0-21 16,0 0-16,0 0 0,0 1 16,0-1-16,21-21 0,0 0 15,0 0-15,0 0 0,22 0 16,-22-21-16,0 21 0</inkml:trace>
  <inkml:trace contextRef="#ctx0" brushRef="#br0" timeOffset="30180.14">24130 3852 0,'-21'0'16,"21"22"-16,0-1 31,21-21-31,0 0 15,0 0-15,0 0 0,1 0 0,-1 0 16,0 0-16,0-21 16,0-1-16,0 22 0,1 0 0,-22-21 15,0 0-15,21 21 0,-21-21 0,0 0 16,0 0-16,0-1 16,-21 22-1,-1 0-15,1 22 0,0-1 16,0 0-16,0-21 0,0 21 0,21 0 15,-22 0-15,22 1 0,-21-1 16,21 0-16,0 0 0,0 0 16,0 0-16,0 1 0,0-1 0,0 0 15,21-21-15,-21 21 0,22-21 0,-1 0 16,0 0-16,0 21 0,0-21 0,22 0 16,-1 0-16,0 0 0,1 0 15,-1 0-15,0 0 0</inkml:trace>
  <inkml:trace contextRef="#ctx0" brushRef="#br0" timeOffset="30680.86">25019 3874 0,'0'0'0,"0"-22"15,0 1-15,0 0 0,0 0 16,-21 0-16,0 21 0,-1 0 16,1 0-16,-21 0 15,0 0-15,20 0 0,1 21 0,-21-21 16,21 21-16,0 0 0,-1 0 0,1-21 15,0 22-15,0 20 0,21-21 0,0 0 16,0 0-16,0 1 0,0-1 16,0 0-16,0 0 0,21-21 0,0 21 15,-21 0-15,21-21 0,22 0 16,-22 0-16,0 0 0,0 0 0,0 0 0,22 0 16,-22 0-16,0-21 15,0 0-15,0 21 0,1-42 0,-1 21 16,0-1-16,0 1 0,21-21 0,-20 0 15,-1-1-15,0 1 0,0 0 0,0-22 16,0 1-16,1 20 0,-1-20 16,-21-1-16,21 1 0,0-1 0,-21 22 15,0 0-15,0-1 0,0 22 0,0 0 16,0 0-16,-21 21 16,0 0-16,0 21 0,-1 0 0,1 21 15,0 1-15,0-1 0,-21 0 16,20 22-16,22-22 0,0 22 0,-21-1 15,21-20-15,0 20 0,0-21 16,0 22-16,21-22 0,-21 1 0,43-1 16,-22 0-16,0 1 0,0-22 0,22 21 15,-22-21-15,21 0 0,-21-21 16,0 22-16,1-22 0,-1 0 0,0 0 16,-21-22-1,21 22-15</inkml:trace>
  <inkml:trace contextRef="#ctx0" brushRef="#br0" timeOffset="31783.9">1545 5757 0,'0'0'0,"21"-21"0,-21 0 0,0 0 0,21 0 15,1 0-15,-1-1 16,-21 1-16,0 0 0,0 0 0,0 0 15,0 0 1,0-1-16,0 44 31,0-1-31,-21 21 0,21 0 16,0-20-16,-22 41 0,1-21 16,0 1-16,21 20 0,-21-20 0,0-1 15,0 0-15,-1 1 0,1-1 16,21 0-16,-21 1 0,21-22 0,-21 0 15,21 0-15,-21 0 0,21 0 16,0 1-16,0-44 47,21 1-47,0 0 0,0 0 16</inkml:trace>
  <inkml:trace contextRef="#ctx0" brushRef="#br0" timeOffset="32135.7">1841 5863 0,'0'0'0,"22"-21"16,-1 21-16,-21 21 15,0 0 1,0 1-16,0-1 0,-21 0 16,21 21-16,-22-21 0,22 1 0,-21-1 15,0 21-15,21-21 0,0 0 16,0 1-16,0-1 0,0 0 0,0 0 15,0 0-15,21-21 16,0 0-16,1 0 16,20 0-16,-21-21 15,0 0-15,0 0 0,1 0 16,-1-1-16,-21 1 0,0 0 0,0 0 16,0-21-16,0 20 0,0 1 15,0-21-15,0 21 0,0 0 0,-21-1 16,21 1-16,-22 21 15,1-21-15,0 21 0,0 0 16,0 0 0,0 0-16,-1 0 15</inkml:trace>
  <inkml:trace contextRef="#ctx0" brushRef="#br0" timeOffset="32347.24">1185 5800 0,'21'0'31,"1"0"-31,20 0 0,-21-21 16,21 21-16,22 0 0,-22-22 0,1 22 15,20 0-15,-21-21 0,22 21 16,-22 0-16,1 0 0,-1-21 0,0 21 15,1 0-15,-22 0 0,21 0 16</inkml:trace>
  <inkml:trace contextRef="#ctx0" brushRef="#br0" timeOffset="32672.05">3641 5757 0,'0'0'0,"0"-21"0,0 0 16,-22 21 0,1 0-16,0 21 15,0 0-15,0 22 0,21-22 0,-21 0 16,-1 21-16,1 1 0,0-22 15,21 21-15,-21-21 0,0 1 16,21 20-16,-21-21 0,21 0 0,0 0 16,21-21 15,0-21-15,0 0-16,0 0 0,0 0 15</inkml:trace>
  <inkml:trace contextRef="#ctx0" brushRef="#br0" timeOffset="32971.87">3577 5482 0,'0'0'0,"-42"-21"15,21 21-15,-1 0 16,1 0-16,21 21 16,0 0-16,0 1 15,21-22 1,1 0-16,-1 0 15,0 0-15,0 0 0,0 0 16,-21-22-16,21 1 16,-21 0-16,0 0 15,-21 21 1,0 0-16,0 0 0,0 0 16,0 0-16,-1 0 15,22 21-15,0 0 16,0 0-16,22-21 15,-1 22-15,0-22 0,0 0 16,0 0-16</inkml:trace>
  <inkml:trace contextRef="#ctx0" brushRef="#br0" timeOffset="33256.23">4064 5271 0,'0'-22'15,"0"44"1,0-1-16,0 0 16,0 21-16,-21-21 0,0 22 0,21-1 15,-22 0-15,1 22 0,21-22 16,-21 22-16,0-22 0,21 22 0,-21-22 16,0 0-16,-1 22 0,22-22 15,-21 0-15,21-20 0,-21 20 0,21-21 16,0 0-16,0 0 0,0 1 0,0-1 15,21-21 1,0 0 0,1 0-16,-1-21 0,0-1 0,0 22 15,0-21-15,0-21 0</inkml:trace>
  <inkml:trace contextRef="#ctx0" brushRef="#br0" timeOffset="33565.06">4339 5715 0,'0'0'0,"21"0"15,-42 0 1,0 0-16,0 0 16,0 21-16,-1 0 0,1 1 15,0-22-15,0 21 0,0 0 16,21 0-16,0 0 0,0 0 0,0 1 16,21-1-1,0-21-15,0 0 16,0 21-16,1-21 0,-1 0 0,-21 21 15,0 0-15,21-21 0,-21 21 16,0 1-16,0-1 16,-21-21-16,0 0 0,-1 21 15,1-21-15,0 21 0,0-21 16,0 0-16,0-21 16,21 0-16,0 0 15,0-1-15,0 1 16</inkml:trace>
  <inkml:trace contextRef="#ctx0" brushRef="#br0" timeOffset="33749.32">4043 5461 0,'0'0'0,"0"-21"16,0 0-1,21 21 1,0 0-16,0 0 0,0 0 15,1 0-15,20-21 0,-21 21 16,0 0-16,0 0 0,22 0 0,-22-22 16,0 22-16,0 0 0</inkml:trace>
  <inkml:trace contextRef="#ctx0" brushRef="#br0" timeOffset="34528.39">5863 5927 0,'0'-21'31,"21"-1"-31,-21 1 0,21 21 15,-21-21-15,0 0 16,0 0-16,0 0 0,0-1 0,0 1 16,0 0-16,0 0 0,0 0 15,-21 0-15,0-1 0,0 22 16,-21 0-16,20 0 0,1 0 0,-21 0 16,0 0-16,-1 22 0,1-1 0,21 0 15,-22 21-15,1-21 0,0 22 16,-1-1-16,22 0 0,0 1 0,0-1 15,0-21-15,21 22 0,0-22 0,0 0 16,0 0-16,21 0 16,0 0-16,0-21 0,0 0 0,1 0 15,20 0-15,0 0 0,-21 0 0,22 0 16,-1 0-16,0-21 0,1 0 16,20-21-16,-20 21 0,-1-22 0,0 1 15,22 0-15,-22-1 0,0 1 0,1-22 16,-22 1-16,21-1 0,-21 22 15,22-21-15,-22-1 0,0 1 0,-21-1 16,21 22-16,-21-22 0,0 22 0,0 0 16,0-1-16,0 22 0,0 0 0,-21 0 15,0 21-15,0 0 0,0 21 16,-1 0-16,1 0 0,0 22 0,0-1 16,-21 0-16,20 22 0,1-1 15,21 1-15,-21-1 0,21 1 16,-21-1-16,21-20 0,0 20 0,0 1 15,0-22-15,0 0 0,0 1 0,0-22 16,0 21-16,21-21 0,0 0 16,0 1-16,1-22 0,-1 0 0,0 0 15,0 0-15,0 0 0,0 0 0,1 0 16,-1-22-16,0 22 0,0-21 0</inkml:trace>
  <inkml:trace contextRef="#ctx0" brushRef="#br0" timeOffset="34908.32">6392 5800 0,'0'0'0,"-21"21"0,0 0 16,42-21 15,0 0-31,0 0 0,1-21 16,20 0-16,-21 21 0,21-21 0,-20-1 15,-1 1-15,21 0 0,-21 0 0,0 0 16,1 0-16,-1-1 16,-21 1-16,0 0 0,-21 21 15,-1 0 1,1 0-16,-21 0 0,21 21 16,-22 0-16,22 1 0,0 20 0,-21 0 15,21-21-15,-1 22 0,1-22 0,21 21 16,0-21-16,-21 22 0,21-22 15,0 0-15,0 0 0,0 0 0,21 1 16,0-22-16,22 0 16,-22 0-16,21 0 0,1 0 15,-1-22-15,21 22 0,-20-21 0,20 0 16,-20 0-16,20-21 0,-21 20 16,1-20-16</inkml:trace>
  <inkml:trace contextRef="#ctx0" brushRef="#br0" timeOffset="37384.57">7451 5059 0,'0'-42'16,"0"84"-16,21-127 0,-21 43 0,0 21 0,0 0 15,0-1-15,0 1 0,-21 21 16,-1 21-16,22 1 16,-21 20-16,0 21 0,21-20 0,-21 20 15,0 1-15,0 20 0,-1-20 0,1 21 16,-21-1-16,21 1 0,-22 0 15,22-1-15,-21 1 0,0 0 16,-1-1-16,22 1 0,-21 0 0,21 20 16,-22-20-16,22 21 0,0-21 0,0-1 15,0 1-15,-1 0 0,1-1 0,21 1 16,0-22-16,0 22 0,0-21 16,0-1-16,0 1 0,0-1 0,0-21 15,0 1-15,0-22 0,0 0 0,21 0 16,1 0-16,-1-21 0,21 0 0,-21-21 15,0 0-15,22 0 0,-22-21 16,21-1-16,-21 1 0,22 0 0,-22-1 16,21-20-16,-21 20 0,1-20 15,-1-1-15,0 1 0,-21-1 0,0 1 16,0-1-16,0-20 0,0 20 0,-21 1 16,0-1-16,-22 1 0,22-1 0,-21 22 15,-1 0-15,1-1 0,21 1 16,-21 21-16,20 0 0,-20-1 0,21 22 15,0-21-15,21 0 16,21 0 0,21 21-16,-21-21 0,22 0 0,-1 21 15,0-22-15,1 1 0,-1 0 0,0 0 16,1-21-16,20 20 0,-20-20 0,-1 21 16,21-21-16,-20-1 15,-1 22-15,0 0 0,1 0 0,-1 0 16,-21-1-16,0 1 0,-21 0 0,0 0 15,-21 21 1,0 0-16,0 21 16,0 0-16,0 0 0,21 22 15,0-22-15,-22 0 0,22 0 16,0 22-16,0-22 0,0 0 0,0 0 16,0 0-16,0 0 0,0 1 0,0-1 15,22 0-15,-1-21 0,0 0 0,21 21 16,-21-21-16,22 0 15,-22 0-15,21 0 0,-21-21 0,22 0 16,-22 0-16,21 21 0,-21-22 16,22 1-16,-22 0 0,21 0 0,-21-21 15,1 20-15,-1 1 0,0 0 16,-21 0-16,21 0 0,-21 0 16,0 42-1,0 0 1,-21 0-16,21 0 0,-21 0 0,0 1 15,21 20-15,0-21 0,-22 0 0,22 0 16,-21 1-16,21-1 16,0 0-16,-21-21 15,21 21-15,0-42 32,0 0-32,0 0 0,0-1 15,0-20-15,21 21 0,0 0 16,-21 0-16,22-1 0,-1-20 0,0 21 15,0 0-15,0 0 0,0 21 16,1 0 0,-1 0-16,-21 21 0,0 0 15,0 0-15,21 0 0,-21 0 16,0 1-16,0-1 0,21 0 16,-21 0-16,0 0 0,0 0 15,0 1-15,21-22 0,-21 21 0,21 0 16,1 0-16,-1-21 15,0 0-15,0 0 0,0 0 0,0 0 16,1 0-16,-1-21 0,21 0 16,-21 21-16,0-21 0,22-1 0,-22 1 15,0 0-15,0 0 0,0-21 0,-21 20 16,22 1-16,-22-21 0,21 21 0,-21 0 16,21-1-16,-21 1 0,0 42 31,-21-21-16,0 22-15,21-1 0,-22 0 0,22 0 16,0 21-16,0-20 0,0-1 16,0 0-16,0 0 0,0 0 0,0 0 15,0 1-15,0-1 0,22 0 16,-22 0-16,21-21 0,0 0 0,0 0 16,21 0-16,-20 0 0,-1 0 15,21 0-15,-21 0 0,22-21 0,-22 0 16,0 21-16,21-21 0,-21-1 15,1-20-15,-1 21 0,21 0 0,-21-22 0,0 1 16,1 0-16,-1-1 0,-21 1 16,21-21-16,0 20 0,0 1 15,-21 0-15,0-1 0,21 22 0,-21-21 16,22 21-16,-22-1 0,0 1 16,0 42-1,0 1 1,0-1-16,-22 0 0,1 21 0,0-21 15,21 22-15,-21-1 0,0 0 0,0 1 16,21-1-16,-22 0 0,22 1 16,-21-1-16,21-21 0,0 22 0,0-22 15,0 21-15,0-21 0,0 0 0,0 1 16,0-1-16,21 0 16,1-21-16,-1 0 15,0 0-15,0 0 0,0-21 16,0 0-16,-21-1 0,22 22 0,-1-21 15,0 0-15,0 0 0,0 0 0,0 0 16,-21-22-16,22 22 0,-1 21 16,0-21-16,-21 0 0,21 0 0,-21 42 31,0 0-15,-21 0-16,21 0 15,-21 0-15,21 1 0,0-1 0,0 0 16,0 0-16,0 0 0,0 0 15,0 1-15,0-1 16,21-21 0,0 0-16,0 0 0,22 0 0,-22 0 15,0 0-15,0 0 0,0 0 0,22-21 16,-22-1-16,0 22 0,0-21 0,0 0 16,0 0-16,1 0 0,-1 0 0,0-1 15,0 1-15,0 21 0,-21-21 16,0 0-16,0 42 31,0 0-31,0 0 0,0 1 16,0-1-16,-21-21 15,21 21-15,0 0 0,0 0 0,0 0 16,0 1 0,21-22-16,0 0 0,1 0 0,-1 0 15,0 0-15,0 0 0,0 0 16,0 0-16,1 0 0,-1-22 0,0 22 15,-21-21-15,21 0 0,-21 0 0,0 0 16,0 0-16,0-1 0,0 1 16,-21 0-16,0 0 0,0 0 15,-1 0-15,1 21 0,0 0 16,0 0-16,0 0 0,0 0 0,-1 0 0,1 0 16,42 0 15,1 0-31,-1 0 15,21 0-15,-21 0 0,0 0 0,22 0 16,-22 0-16,21-22 0,-21 22 0,22 0 16,-22 0-16,0 0 0,21 0 15,-20 0-15,-1 0 0,0 0 16,-21 22-16,0-1 16,0 0-16,0 0 0,0 0 0,0 0 15,0 1-15,0-1 0,0 0 16,0 0-16,-21 0 0,21 0 0,-21-21 15,-1 22-15,1-1 0,0 0 16,21 0-16,-21-21 0,0 0 16,21 21-16,-21-21 0,21-21 47,0 0-47,0 0 15,21-22-15,0 22 0,0 0 0,0-21 16,22 21-16,-22-22 0,0 22 15,0-21-15,21 21 0,-20-1 16,-1 1-16,0 0 0,0 0 0,0 21 16,0 0-16,-21 21 15,0 0-15,0 0 0,0 1 0,0 20 16,0-21-16,0 0 0,0 0 16,0 22-16,-21-22 0,21 0 0,-21 0 15,21 0-15,0 1 0,-21-1 0,0 0 16,21 0-16,0-42 47,0 0-47,0 0 15,-21 21-15,21-22 0</inkml:trace>
  <inkml:trace contextRef="#ctx0" brushRef="#br0" timeOffset="37568.73">10075 5271 0,'0'0'0,"-21"0"0,0 0 0,0 0 16,0 0-16,-1 0 0,1 0 15,0 0-15,0 0 47,0 0-47,0 0 16,-1 0-16</inkml:trace>
  <inkml:trace contextRef="#ctx0" brushRef="#br0" timeOffset="37753.62">9207 5376 0,'0'22'16,"22"-22"-1,-1 0-15,21 0 16,-21 0-16,0 0 0,1 0 15,20 0-15,-21-22 0,21 22 0,-20 0 16,-1 0-16,0-21 0,0 21 16,-21-21-16</inkml:trace>
  <inkml:trace contextRef="#ctx0" brushRef="#br0" timeOffset="37923.54">8615 5292 0,'-21'0'0,"42"0"0,-64 0 0,43 21 16,-21-21-16,42 0 47,1 0-32,-1-21-15</inkml:trace>
  <inkml:trace contextRef="#ctx0" brushRef="#br0" timeOffset="38935.97">11980 5884 0,'0'0'0,"21"0"15,1 0-15,-1 0 0,0-21 0,0 0 16,0 0-16,0 0 0,22 0 0,-22-1 16,0 1-16,0 0 0,0 0 0,-21 0 15,0 0-15,0-22 0,0 22 16,0 0-16,0-21 0,-42 20 0,21 1 15,0 0-15,0 21 0,-22 0 0,22 0 16,0 0-16,-21 0 0,-1 0 0,1 0 16,21 21-16,-22 22 0,1-22 15,21 21-15,-21 0 0,20 1 0,1-1 16,0 0-16,0 1 0,0-22 16,21 21-16,0 1 0,0-22 15,0 0-15,21 0 0,0 0 0,21-21 16,-20 0-16,-1 0 0,21 0 15,-21 0-15,22 0 0,-1-21 0,-21 21 16,21-21-16,1 0 0,-22 0 16,21-1-16,-21-20 0,1 21 0,20 0 15,-21-22-15,0 22 0,0-21 0,1 0 16,-22-1-16,21 22 0,0-21 0,0 21 16,-21-22-16,0 22 0,0 0 15,0 42 1,0 0-1,-21 22-15,21-22 0,0 21 0,-21 0 16,21-20-16,-21 20 0,21 0 16,-22 1-16,22-1 0,0-21 0,0 0 15,0 22-15,0-22 0,0 0 0,22-21 16,-1 21-16,0-21 0,0 0 0,0 0 16,0 0-16,1 0 0,-1 0 15,21-21-15,-21 21 0,0-21 0,22 0 16,-22-1-16,21-20 0,-21 21 0,22-21 15,-22-1-15,21 22 0,-21-42 0,22 20 16,-22 1-16,0 0 0,0-22 16,0 22-16,1-22 0,-1 22 15,0-22-15,-21 22 0,0 0 0,21 21 16,-21-22-16,0 22 0,0 0 0,0 42 16,-21 0-1,21 0-15,-21 22 0,0-1 0,-1 0 16,1 1-16,0-1 0,0 22 0,0-22 15,0 21-15,-1-20 0,1-1 0,21 22 16,-21-22-16,21 0 0,-21 1 16,21-22-16,0 21 0,0-21 0,0 0 15,0 1-15,0-1 0,21-21 0,0 0 16,-21 21-16,21-21 0,1 0 16,-1 0-16,0 0 0,-21-21 15,0 0-15,21-1 0,-21 1 16</inkml:trace>
  <inkml:trace contextRef="#ctx0" brushRef="#br0" timeOffset="39107.61">12636 5503 0,'0'0'16,"-21"0"-16,42 0 31,1 0-15,-1 0-16,21 0 0,0 0 15,1 0-15,-1 0 0,22 0 0,-1 0 16,-21-21-16,22 21 0,21 0 0,-22 0 16</inkml:trace>
  <inkml:trace contextRef="#ctx0" brushRef="#br0" timeOffset="39384.44">14541 5101 0,'0'-21'16,"0"42"-1,-21 22-15,0-22 16,0 21-16,0 0 0,0 1 0,-1-1 16,22 0-16,-21 22 0,0-22 15,0 22-15,0-22 0,0 0 0,-1 1 16,22-1-16,-21 0 0,21 1 0,-21-22 15,21 0-15,0 21 0,0-20 16,0-1-16,-21-21 0,0 0 16,0 0-1,-1-21-15</inkml:trace>
  <inkml:trace contextRef="#ctx0" brushRef="#br0" timeOffset="40120.01">13779 5588 0,'-21'-21'0,"42"42"0,-42-63 31,42 42-31,1 0 0,20 0 16,-21 0-16,21 0 0,22-21 0,-22 21 15,22 0-15,-1-22 0,22 1 0,-22 21 16,22-21-16,-21 0 0,-1 0 16,1 0-16,-1-1 0,-21 1 0,1 0 15,-1 0-15,0-21 0,-20 20 16,-1-20-16,0 0 0,-21-1 0,0 22 15,0-21-15,0 21 0,0 0 16,0-1-16,0 1 0,0 0 0,-21 21 16,0 0-16,21 21 0,-22 22 15,22-22-15,0 21 0,-21 0 0,0 1 16,0 20-16,21-20 0,-21 20 16,0-21-16,21 22 0,-22-22 0,1 22 15,0-22-15,0 0 0,0 1 0,21-1 16,-21 0-16,21-20 0,-22 20 0,22-21 15,0 0-15,0 0 0,0 1 16,0-44 15,0 1-31,0 0 0,22 0 16,-1 0-16,-21 0 0,21-1 0,0-20 16,0 21-16,0 0 0,1 0 15,-1-1-15,0 1 0,0 0 0,0 21 16,0 0-16,-21 21 15,0 0 1,0 1-16,0-1 0,0 21 16,0-21-16,0 0 0,0 1 0,0-1 15,0 0-15,0 0 0,0 0 0,22 0 16,-1 1-16,0-22 0,0 21 0,0-21 16,0 0-16,1 0 0,20 0 15,-21 0-15,21 0 0,-20 0 16,20 0-16,0-21 0,-21-1 0,22 1 15,-22 0-15,0 0 0,21 0 0,-20 0 16,-1-22-16,0 1 0,0 21 0,0-22 16,-21 22-16,0-21 0,0 21 0,0 0 15,-21 42 1,0-21-16,21 21 16,-21 21-16,21-21 0,-21 1 0,21-1 15,-22 0-15,22 21 0,0-21 0,0 1 16,0-1-1,0 0-15,22-21 0,-1 21 0,0-21 16,0 0-16,0 0 16,0-21-16,1 0 0</inkml:trace>
  <inkml:trace contextRef="#ctx0" brushRef="#br0" timeOffset="41588.08">16256 5821 0,'0'21'16,"21"-21"0,0-21-16,-21 0 15,43 21-15,-22-21 0,0-1 16,0 1-16,21 0 0,-20 0 0,20-21 16,0 20-16,-21 1 0,22-21 0,-22 21 15,0-22-15,0 22 0,0-21 0,-21 21 16,0 0-16,0-22 0,0 22 15,0 0-15,-21 21 0,0 0 16,0 0-16,0 0 0,-22 0 0,22 0 16,0 0-16,-21 21 0,21 0 0,-1 0 15,1 1-15,21-1 0,0 0 16,0 0-16,0 0 0,0 0 0,21 22 16,1-22-16,-1 0 0,0 0 0,0 0 15,0 1-15,0-1 0,1 0 0,-1 0 16,0 0-16,0 0 0,0-21 15,0 22-15,-21-1 0,0 0 0,0 0 16,22-21 0,-22 21-16,21-21 0,0 0 15,0 0-15,0 0 0,0 0 16,1 0-16,-1-21 0,21 0 16,-21 21-16,22-21 0,-22 0 0,21-1 15,-21 1-15,0-21 0,22 21 0,-22 0 16,0-22-16,0 22 0,0 0 15,1 0-15,-22 0 0,21-1 0,-21 1 16,0 0-16,0 42 31,0 0-31,-21 1 0,-1-1 16,22 0-16,0 0 0,0 21 0,-21-20 16,21-1-16,0 0 0,0 21 15,0-21-15,0 1 0,0-1 16,21 0-16,1-21 0,-1 21 15,21-21-15,-21 0 0,0 0 16,1 0-16,20 0 0,-21 0 0,0-21 16,22 0-16,-22 21 0,21-21 0,-21-1 15,0 1-15,1 0 0,-1 0 0,0-21 16,-21 20-16,0 1 0,21 0 16,-21 0-16,21 0 0,-21 0 0,0-1 15,0 44 1,0-1-16,-21 0 15,0 0-15,21 0 16,-21 0-16,21 1 0,-21 20 0,21-21 16,-22 0-16,1 0 0,21 1 0,0-1 15,0 0-15,0 0 0,0 0 0,21-21 16,1 0 0,-1 0-16,0 0 0,0 0 15,21 0-15,-20 0 0,-1-21 0,0 0 16,0 21-16,0-21 0,0 0 0,1-1 15,-1 1-15,-21 0 0,0 0 0,0 0 16,0 0-16,21-1 0,-21 1 16,0 0-16,0 0 0,0 0 15,-21 42 17,21 0-32,0 0 0,-21 0 15,21 1-15,-22-1 0,1 0 16,21 0-16,0 0 0,-21 0 15,0-21-15,21 22 0,0-44 47,0 1-47,21 21 0,-21-21 0,21 0 16,0 0-16,1 0 0,-1-1 0,0 1 16,0 0-16,0 0 0,0 0 15,1 0-15,-1 21 0,0 0 16,0-22-16,0 22 0,0 0 0,1 0 15,-22 22-15,21-22 0,-21 21 0,0 0 16,0 0-16,21 0 0,-21 22 0,0-22 16,0 0-16,0 0 0,0 0 15,0 0-15,-21-21 0,21 22 0,-21-1 16,-1 0-16,44-42 62,-22 0-62,42-1 0</inkml:trace>
  <inkml:trace contextRef="#ctx0" brushRef="#br0" timeOffset="42840.21">19008 5736 0,'21'-21'32,"0"21"-32,-21-21 15,21 0-15,0 21 0,0-21 0,1-1 16,-1 1-16,0 0 0,0-21 16,0 21-16,22-22 0,-22 22 0,0-21 15,0-1-15,0 1 0,0-21 0,1 20 16,-1-20-16,0 20 0,0-20 0,0-1 15,-21 1-15,0 21 0,21-1 16,-21 1-16,22 0 0,-22-1 0,0 22 16,0 0-16,-22 21 15,1 0-15,0 21 0,0 0 16,0 22-16,0-1 0,-1 21 16,-20-20-16,21 20 0,0 1 0,0-1 15,-1-20-15,1 20 0,21 1 0,0-22 16,0 21-16,0-20 0,0-1 15,0 0-15,0 1 0,0-1 0,0 0 16,0-20-16,0-1 0,21 0 0,1 0 16,-1 0-16,0 0 0,0-21 0,0 0 15,22 0-15,-22 0 0,0 0 0,21 0 16,-21 0-16,1-21 0,-1 0 16,0 21-16,0-21 0,0-21 0,0 20 15,1 1-15,-1-21 0,0 21 0,0-22 16,0 22-16,0 0 0,-21 0 15,0 0-15,22 0 0,-22-1 16,0 44 0,0-1-16,0 0 15,0 0-15,-22 0 0,22 0 0,0 22 16,0-22-16,0 0 0,0 0 0,0 0 16,0 1-16,0-1 0,0 0 15,0 0-15,22-21 0,-1 0 16,0 0-16,0 0 0,21 0 0,-20 0 15,-1 0-15,0 0 0,0 0 0,0 0 16,0-21-16,1 0 16,-1 0-16,-21-1 0,0 1 0,21 0 15,0 0-15,-21 0 0,21 0 0,-21-1 16,0 1-16,0 0 0,0 42 47,-21 0-47,21 1 0,-21-1 15,21 0-15,-21 0 0,21 0 0,-21 0 16,21 1-16,-22-1 0,22 0 16,0 0-1,0-42 17,0 0-17,0 0-15,0-1 16,22 1-16,-22-21 0,21 21 0,0 0 15,0-1-15,0-20 0,0 21 0,1 0 16,-1 0-16,0-1 0,0 22 0,0-21 16,0 21-16,1 0 0,-1 0 15,0 21-15,-21 1 16,0-1-16,0 0 0,0 0 16,0 0-16,0 0 0,0 1 0,0 20 15,0-21-15,-21 0 0,21 0 0,0 1 16,0-1-16,-21-21 15,21 21-15,-22-21 16,22-21 0,0 0-1,0-1-15,0 1 16,22 0-16,-1 0 0,0 0 0,0 0 16,0-22-16,0 22 0,1 0 0,20 0 15,-21 0-15,0-1 0,22 1 0,-22 0 16,0 21-16,0 0 0,0 0 0,-21 21 15,0 0-15,0 1 16,0-1-16,0 21 0,0-21 16,0 0-16,0 1 0,0-1 15,0 0-15,-21 0 0,21 0 0,-21 0 16,21 1-16,0-1 0,0 0 16,-21-21-16,21-21 31,21 21-16,0-21-15,0-1 0,0 22 0</inkml:trace>
  <inkml:trace contextRef="#ctx0" brushRef="#br0" timeOffset="43244">20955 5419 0,'21'0'31,"0"0"-15,0 0-16,1 0 0,-1 0 0,0 0 16,0 0-16,0-21 0,22 21 0,-22-22 15,0 22-15,0-21 0,21 21 0,-20-21 16,-1 0-16,-21 0 0,21 0 16,-21-1-16,0 1 0,0 0 0,0 0 15,0 0-15,-21 21 16,21-21-16,-21 21 0,-1 0 0,-20 0 0,21 21 15,0 0-15,0 0 0,-1 21 16,1-20-16,0-1 0,0 21 16,21-21-16,-21 22 0,21-22 0,0 21 15,0-21-15,0 0 0,0 1 0,0-1 16,0 0-16,0 0 0,21 0 16,0-21-16,-21 21 0,21-21 0,0 0 15,1 0-15,-1 0 16,0-21-16,0 0 15,-21 0-15,21 0 0,-21 0 16,21-1-16,-21 1 16,0-21-16,0 21 0,0 0 0</inkml:trace>
  <inkml:trace contextRef="#ctx0" brushRef="#br0" timeOffset="43420.02">21124 5038 0,'0'0'0,"-21"0"0,0 0 0,0 0 15,0 0-15,21-21 79,-22 21-79,1 0 15</inkml:trace>
  <inkml:trace contextRef="#ctx0" brushRef="#br0" timeOffset="43655.89">19431 5122 0,'0'0'16,"-64"22"-16,-63-1 16,85 0-16,21-21 0,42 0 31,0 0-16,22 0-15,-22 0 0,21 0 0,0 0 16,1 0-16,-1 0 0,0 0 16,1 0-16,-1 0 0,0 0 0,1 0 15,-1 0-15,0 0 0,-20-21 0,20 21 16,0-21-16,-21 21 0,22-22 0,-22 22 16</inkml:trace>
  <inkml:trace contextRef="#ctx0" brushRef="#br0" timeOffset="44400.48">22415 4826 0,'0'0'0,"22"-21"0,-22-85 15,21 64-15,-21 21 0,21 21 0,-21-22 16,0 44 0,0-1-16,0 21 0,0 0 15,0 1-15,0 20 0,-21 1 0,0-1 16,21 1-16,-22-1 0,1 1 15,21-1-15,-21-20 0,21 20 0,-21-21 16,0 1-16,21-1 0,0 0 16,-21 1-16,21-22 0,-22 0 0,22 0 15,-21 0-15,21 1 0,-21-22 16,21-22 0,0 1-1,0 0-15,0 0 0,0 0 0,21-22 16,0 22-16,1 0 0,-1-21 0,21 21 15,-21-22-15,22 22 0,-22 0 16,21 0-16,0 0 0,1-1 16,-1 22-16,0 0 0,-20 0 0,20 0 15,0 22-15,-21-1 0,22 0 0,-22 0 16,0 0-16,-21 0 0,0 1 0,0 20 16,0-21-16,0 0 0,-21 0 15,0 1-15,-22 20 0,22-42 0,-21 21 16,0 0-16,20 0 0,-20-21 0,21 0 15,-21 22-15,20-22 0,1 0 16,0 0-16,0 0 0,0 0 16,21-22-1,21 22 1,0-21-16,0 21 0</inkml:trace>
  <inkml:trace contextRef="#ctx0" brushRef="#br0" timeOffset="44979.15">23220 5271 0,'0'0'0,"0"21"31,-21 0-31,21 0 16,0 0-16,0 0 0,0 1 0,0-1 15,0 0-15,0 0 16,0 0-16,0 0 0,21 1 15,0-22-15,0 0 0,0 0 16,0 0-16,1 0 0,-1 0 0,21 0 16,-21 0-16,0 0 0,22-22 0,-22 1 15,0 21-15,0-21 0,0 0 16,1 0-16,-1 0 0,0-1 0,0 1 16,0 0-16,-21 0 0,0 0 0,21 0 15,-21-1-15,0 1 0,0 42 31,0 1-31,0-1 16,0 21-16,-21-21 0,0 22 0,21 20 16,-21-21-16,0 1 0,21 20 15,0 1-15,-21-1 0,21 1 16,0-1-16,0 1 0,0-1 0,0 1 16,0-1-16,0 1 0,0-1 0,21 1 15,-21 20-15,0-41 0,0 20 0,0 1 16,0-1-16,0-20 0,0-1 0,0 21 15,0-41-15,-21 20 0,-1 0 0,1-21 16,0 1-16,-21-1 0,21 0 16,-22 0-16,1-21 0,21 0 15,-22 0-15,1 0 0,0 0 0,-1 0 0,1-21 16,21 21-16,-21-21 0,-1-22 0,1 22 16,0-21-16,20 21 0,-20-22 15,21 1-15,0 0 0,0-1 0,21 1 16,0 0-16,0-1 0,0 22 15,21-21-15,0 0 0,0-1 0,21 1 16,-20 0-16,20-1 0</inkml:trace>
  <inkml:trace contextRef="#ctx0" brushRef="#br0" timeOffset="45263.88">24384 4678 0,'0'0'0,"0"-21"0,0 0 16,0 42-1,-21 0-15,0 0 16,21 21-16,-22 22 0,1-22 0,0 22 16,0-1-16,0 1 0,21-1 0,-21-20 15,-1 20-15,1-21 0,21 1 0,0-1 16,-21-21-16,21 22 0,0-22 15,-21 0-15,21 0 0,0 0 0,0 0 16,21-21 0,0-21-16,0 21 15,1-21-15,-1 0 0,0-21 0</inkml:trace>
  <inkml:trace contextRef="#ctx0" brushRef="#br0" timeOffset="45891.43">24786 4657 0,'0'0'0,"0"-21"0,-21 42 32,0-21-32,0 42 0,-1-21 15,22 22-15,-21-1 0,0 0 0,0 1 16,0-1-16,21 21 16,-21-20-16,-1-1 0,1 0 0,21 1 15,-21-1-15,0 0 0,0 1 0,0-22 16,21 21-16,-22-21 0,22 1 0,-21-1 15,21 0-15,0 0 16,0-42 0,0 0-16,0 0 15,21-1-15,1-20 16,-1 21-16,0 0 0,0 0 0,0-1 16,0 1-16,1 0 0,-1 0 0,0 0 15,0 21-15,0 0 0,0 0 0,-21 21 31,0 0-31,0 0 0,0 0 16,0 1-16,0-1 0,0 0 0,0 0 16,0 0-16,0 0 0,0 1 0,0-1 15,22 0-15,-1-21 16,0 21-16,0-21 0,0 0 0,0 0 16,1 0-16,-1 0 0,0 0 0,21 0 15,-21-21-15,1 21 0,-1-21 0,21 0 16,-21-1-16,0 1 0,1 0 15,-1 0-15,0 0 0,0-22 0,-21 22 16,0-21-16,21 21 0,-21 0 16,0-1-16,0 1 0,0 0 0,-21 21 15,0 0 1,0 21-16,0 0 0,-1 1 0,-20-1 16,21 0-16,0 21 0,21-21 0,-21 1 15,21 20-15,0-21 0,0 0 0,0 0 16,0 1-16,0-1 15,21-21-15,0 0 0,0 0 0,0 0 16,0 0-16,1 0 0,-1 0 0,0 0 16,0 0-16,0 0 0,-21-21 0,21 21 15,-21-22-15,22 1 0</inkml:trace>
  <inkml:trace contextRef="#ctx0" brushRef="#br0" timeOffset="46123.3">24130 4995 0,'0'0'0,"-85"0"16,106 0 15,1 0-31,20 0 0,-21 0 0,21 0 0,1 0 16,-1 0-16,0 0 0,22 0 15,-22 0-15,1 0 0,-1 0 16,0 0-16,1 0 0,-22 0 0,0 0 16</inkml:trace>
  <inkml:trace contextRef="#ctx0" brushRef="#br0" timeOffset="47032.03">1312 7218 0,'0'0'0,"-21"0"16,-21 0-16,63 0 31,21 0-31,-21 0 0,22 0 0,-1-21 16,22 21-16,-22 0 0,21 0 15,1-21-15,-1 21 0,-20 0 0,20 0 16,-20 0-16,-1 0 0,0 0 16,-21 0-16,1 0 0,-1 0 0,-42 0 31,-1 0-15</inkml:trace>
  <inkml:trace contextRef="#ctx0" brushRef="#br0" timeOffset="47364.83">1799 7176 0,'-21'0'0,"0"0"16,21 21 0,0 0-16,0 0 15,0 0-15,0 0 0,0 1 0,0 20 16,0-21-16,0 21 0,0 1 16,0-1-16,0 0 0,0-20 0,0 20 15,0 0-15,0 1 0,0-22 16,0 21-16,0-21 0,0 22 0,0-22 15,-21 21-15,-1-21 0,1 0 16,21 1-16,-21-22 0,0 21 16,0-21-16,0 0 0,-1 0 15,-20 0-15,21 0 0,0 0 0,-22-21 16,22 21-16,-21-22 0,21 1 0,0 21 16,-1-21-16,1 0 0,0 0 15,0 0-15,21-1 0,0 1 16,0 0-1,21 21-15,0-21 0,0 21 0,22-21 16,-22 0-16,21 21 0,1-22 16</inkml:trace>
  <inkml:trace contextRef="#ctx0" brushRef="#br0" timeOffset="47652.67">2138 7197 0,'0'0'0,"21"0"0,-21 21 16,0 0 0,0 0-16,0 0 0,21 22 15,-21-1-15,0-21 0,21 22 0,-21-1 16,0 0-16,0 1 0,0-22 16,21 21-16,-21-21 0,22 22 0,-22-22 15,0 0-15,0 0 0,21 0 16,-21 0-16,0 1 0,0-1 15,0-42 32,21-1-47,0 1 0,-21 0 0,21-21 16,0 21-16,-21-22 0</inkml:trace>
  <inkml:trace contextRef="#ctx0" brushRef="#br0" timeOffset="47880.06">2646 7133 0,'0'0'0,"0"-21"16,-21 21 0,-1 21-16,1 22 0,0-22 15,0 21-15,-21 0 0,20 1 16,1-1-16,0 0 0,0 1 0,-21-1 16,20 0-16,1 1 0,0-1 0,0 0 15,0-20-15,0 20 0,-1-21 16,22 0-16,0 0 0,0 1 0,0-1 15,22-42 17,-1 21-32,21-22 0,-21 1 0,0 0 15</inkml:trace>
  <inkml:trace contextRef="#ctx0" brushRef="#br0" timeOffset="48516.03">2836 7366 0,'0'0'0,"0"-21"0,21 0 0,-21 0 0,22 21 16,-1 0 0,-21 21-1,0 0-15,0 0 0,0 0 16,0 0-16,0 1 0,0 20 0,-21-21 16,21 0-16,-22 22 0,22-22 0,-21 0 15,21 21-15,-21-21 16,21 1-16,0-1 0,-21 0 0,21 0 15,-21-21-15,21 21 0,-21-21 16,21-21 15,0 0-31,0 0 0,0 0 16,0-1-16,0-20 0,0 21 0,21-21 16,0-1-16,0 1 0,0-22 0,0 22 15,1 21-15,-1-21 0,0-1 16,0 22-16,0 0 0,0 21 0,1 0 15,-1 0-15,0 0 0,-21 21 16,21 0-16,0 22 0,-21-22 0,0 21 16,0 0-16,21-20 0,-21 20 0,0 0 15,0-21-15,0 22 16,0-22-16,22 0 0,-22 0 0,0 0 16,0 1-16,0-1 15,0-42 1,0-1-1,0 1-15,0 0 0,21 0 0,0-21 16,-21-1-16,21 22 0,0-42 16,0 20-16,22 1 0,-22 0 0,0 20 15,21-20-15,-20 21 0,20 21 16,-21 0-16,21 0 0,-20 21 16,-1 0-16,0 0 0,-21 22 0,0-1 15,0-21-15,0 22 0,0-1 16,0 0-16,0-21 0,0 22 0,0-1 15,-21-21-15,21 0 0,0 1 0,-21-1 16,21 0-16,-22 0 0,22 0 16,-21-21-1,0 0-15</inkml:trace>
  <inkml:trace contextRef="#ctx0" brushRef="#br0" timeOffset="170908.52">6117 7472 0,'0'0'0,"21"-21"0,-21 0 0,0-1 0,0 1 16,0 0-16,0 0 0,0-21 15,0 20-15,0 1 0,-21 21 16,0 0-16,0 0 0,0 0 16,-1 0-16,1 0 15,0 43-15,21-22 0,-21 0 0,0 21 16,0-21-16,-1 22 0,22-1 15,-21-21-15,0 22 0,21-1 0,-21-21 16,21 21-16,0-20 0,0-1 0,0 0 16,0 0-16,0 0 0,0 0 15,21-21-15,0 0 16,0 0-16,1 0 0,-1 0 0,0-21 16,0 21-16,0-21 0,0 0 15,1 0-15,-1 0 0,-21-1 0,21 1 16,-21 0-16,21 0 0,-21 0 0,21 0 15,-21-1-15,0 1 0,0 0 0,21 0 16,-21 42 31,-21-21-31</inkml:trace>
  <inkml:trace contextRef="#ctx0" brushRef="#br0" timeOffset="171552.16">5228 7133 0,'21'-21'0,"-42"42"0,42-63 0,0 0 0,1 20 15,-22 1-15,0-21 0,0 21 16,0 0-16,0-1 0,0 1 0,0 0 16,0 0-16,0 0 0,-22 21 0,1 0 15,0 0-15,0 0 16,0 42-16,21-21 15,0 22-15,-21-1 0,21 0 16,-22 22-16,22-1 0,0 1 16,0-1-16,0 1 0,-21-1 0,21 1 15,0-1-15,-21-20 0,21 20 0,0-21 16,0 1-16,0-1 0,0-21 0,0 0 16,0 22-16,0-22 15,0 0-15,0-42 31,0 0-31,0 0 0,0-1 16,0 1-16,0-21 0,0 21 0,0-22 16,0 1-16,0 21 0,0-21 0,21-1 15,0 22-15,22-21 0,-22 21 16,0-1-16,21 1 0,1 21 16,-1 0-16,-21 0 0,22 0 0,-1 21 0,0 1 15,-21-1-15,1 21 0,-1-21 16,-21 22-16,0-22 0,0 21 15,-21-21-15,-22 22 0,1-1 0,0-21 16,-22 21-16,22-20 0,-22-1 0,22 0 16,0 0-16,-1 0 0,1-21 0,21 0 15,0 0-15,-1 0 0,22-21 16,0 0 0,22 0-16,-1 0 0,0 21 15,21-22-15</inkml:trace>
  <inkml:trace contextRef="#ctx0" brushRef="#br0" timeOffset="172808.43">6075 7324 0,'0'0'0,"0"-43"16,0 22-1,-21 0-15,-1 21 16,1 0-16,0 0 16,0 21-16,21 0 0,-21 1 15,0-1-15,21 21 0,-22-21 16,22 22-16,-21-1 0,0 0 0,21 1 0,0-22 16,-21 21-16,21 0 15,-21-20-15,21-1 0,0 21 0,0-21 16,0 0-16,0 1 0,21-22 15,0 0-15,0 0 16,0 0-16,1 0 0,-1-22 16,0 1-16,0 0 0,0 0 0,0 0 15,1 0-15,-1-1 0,0-20 0,-21 21 16,0-21-16,21-1 0,0 1 0,-21 21 16,21-22-16,-21 1 0,22 21 15,-22 0-15,21 0 0,-21-1 16,0 1-16,0 42 15,0 1 1,0-1-16,0 0 0,0 0 16,0 0-16,0 22 0,-21-1 0,21-21 15,-22 21-15,22 1 0,0-22 0,0 21 16,0-21-16,0 1 0,0-1 16,0 0-16,0 0 0,0 0 0,0 0 15,22-21-15,-1 0 0,0 0 16,0 0-16,0 0 0,22 0 15,-22-21-15,21 0 0,-21 21 16,22-42-16,-1 21 0,-21-1 16,21 1-16,1-21 0,-22 21 0,21-22 15,-21 22-15,1-21 0,-22 21 0,0 0 16,0-1-16,0 1 0,-22 21 31,1 21-31,0-21 0,0 22 0,21-1 16,0 21-16,0-21 0,0 0 0,0 1 15,0 20-15,0-21 0,0 0 16,0 0-16,21 1 0,0-1 0,0 0 16,1-21-16,-22 21 0,21 0 0,0-21 15,0 21-15,-42-21 32,0 0-17,0 0-15,-1-21 0,1 0 0,0 21 16,0-21-16,0 21 0,0-21 0,-1 21 15,1 0-15,21 21 32,0 0-17,0 0-15,21 0 0,1-21 16,-1 22-16,0-22 0,0 0 16,0 21-16,0-21 0,22 0 0,-22 0 15,0 0-15,21 0 0,1 0 0,-1 0 16,-21 0-16,22-21 0,-1-1 15,0 1-15,1 0 0,-1 21 16,0-42-16,-21 21 0,22-1 0,-22 1 16,0 0-16,0 0 0,0-21 0,1 20 15,-22 1-15,21 0 0,-21 0 0,0 0 16,-21 21 0,-1 0-16,1 0 15,0 21-15,0 0 0,21 0 16,-21 0-16,0 1 0,21-1 0,-22 21 15,22-21-15,0 0 0,0 1 16,0-1-16,0 21 0,0-21 0,0 0 16,22 1-16,-1-1 15,0-21-15,0 0 0,0 0 0,0 0 16,22 0-16,-22 0 0,21 0 0,1 0 16,-22 0-16,21-21 0,-21 21 15,22-22-15,-22 1 0,21 21 0</inkml:trace>
  <inkml:trace contextRef="#ctx0" brushRef="#br0" timeOffset="173316.14">8064 7408 0,'0'0'0,"0"-21"16,0 0-16,0 0 0,0 0 16,0 0-16,-21 21 0,0 0 0,0 0 15,0 0-15,0 0 0,-1 21 16,1 0-16,-21 0 0,21 0 15,0 22-15,-1-22 0,1 0 0,0 21 16,0-21-16,21 22 0,0-22 0,-21 21 16,21-21-16,0 1 0,0-1 0,0 0 15,0 0-15,0 0 16,21-21-16,0 0 0,0 0 0,22 0 16,-22 0-16,0 0 0,0-21 15,0 0-15,0 0 0,22 0 0,-22-1 16,0-20-16,0 0 0,0-1 15,22 1-15,-22 0 0,0-22 16,0 1-16,0-1 0,1 22 0,-1-22 16,-21 1-16,21 21 0,-21-22 0,0 22 15,21-1-15,-21 22 0,0-21 0,0 21 16,0 0-16,-21 21 0,0 0 16,0 0-16,-1 21 15,22 0-15,-21 21 0,21 1 0,0-1 16,0 0-16,-21 22 0,21-22 15,0 22-15,-21-1 0,21 1 16,0-1-16,0 1 0,0-22 0,0 0 16,0 1-16,0-1 0,0 0 0,0-21 15,21 1-15,0-1 0,-21 0 0,21-21 16,1 0-16,-1 0 0,0 0 16,0 0-16,0 0 0,0 0 0,1 0 15,-1-21-15,0 0 0,0-1 0,0 1 16,-21 0-16</inkml:trace>
  <inkml:trace contextRef="#ctx0" brushRef="#br0" timeOffset="174288.27">9779 7451 0,'0'0'0,"21"-43"0,0 22 16,-21 0-16,21-21 0,1 21 15,-22-22-15,21 22 0,-21-21 0,0 21 16,21-1-16,-21 1 0,0 0 0,0 0 15,0 42 17,-21 0-32,0 0 0,-1 22 15,-20-1-15,21 0 0,0-20 0,0 20 16,-1 0-16,1 1 0,0-1 0,21-21 16,0 21-16,0-20 0,0-1 15,0 0-15,0 0 0,0 0 0,21-21 16,0 0-16,1 0 0,-1 0 15,0 0-15,21-21 0,-21 21 0,1-21 16,-1 0-16,0 0 0,0-1 16,0 1-16,-21 0 0,21 0 0,-21-21 15,0 20-15,0-20 0,0 21 0,0-21 16,0 20-16,0 1 0,0 0 0,0-21 16,0 21-16,0-1 15,22 1-15,-1 0 0,0 21 16,21 0-16,-21 0 0,1 0 0,20 0 15,-21 0-15,21 0 0,-20 21 0,20 0 16,-21 1-16,0-1 0,0 0 0,1 21 16,-1-21-16,-21 22 0,0-22 15,0 21-15,0-21 0,0 22 0,0-22 16,0 0-16,0 0 0,0 0 0,0 1 16,0-1-16,-21-21 0,-1 0 15,22-21 1,0-1-1,0-20-15,0 21 16,0-21-16,22 20 0,-1-20 0,0 0 16,0-1-16,0 22 0,0-21 0,1 21 15,-1 0-15,21-1 0,-21 1 16,0 21-16,1 0 0,-1 0 0,21 0 16,-21 21-16,-21 1 0,21 20 0,1-21 15,-22 21-15,0-20 0,0 20 0,0 0 16,0 1-16,0-22 0,0 21 0,-22-21 15,22 22-15,0-22 16,-21 0-16,0 0 0,21 0 0,-21 0 16,21 1-16,21-22 15,0 0 1,22-22-16,-1 1 0,0 0 0,1 0 16,-1 0-16,21-22 0</inkml:trace>
  <inkml:trace contextRef="#ctx0" brushRef="#br0" timeOffset="174576.85">12044 6816 0,'0'0'0,"0"-43"0,21 22 0,-21 0 0,21 0 16,-21 0-16,0 0 16,-21 42-1,0 0-15,0 21 0,-1-21 16,1 22-16,21 20 0,-21-20 0,0-1 15,0 21-15,0 1 0,21-22 16,0 22-16,0-22 0,-22 0 0,22 1 16,-21-1-16,21 0 0,0-20 0,0 20 15,0-21-15,-21 0 0,21 0 0,0 1 16,0-44 15,21 1-31,-21 0 0,21 0 0,1-21 16,-1-1-16,0 1 0,0 0 15</inkml:trace>
  <inkml:trace contextRef="#ctx0" brushRef="#br0" timeOffset="175208.01">12255 6773 0,'0'0'15,"0"-42"-15,22 21 0,-22 0 0,0 0 0,0-1 16,0 44 0,0-1-16,0 21 0,-22-21 0,22 22 15,0-1-15,-21 0 0,21 1 16,-21-1-16,21 21 0,-21-20 0,21-1 15,0 22-15,-21-22 0,21 0 16,-21 1-16,21-1 0,-22-21 0,22 21 16,-21-20-16,21-1 0,0 0 0,0 0 15,0-42 17,0-21-32,21 20 15,1 1-15,-1-21 0,0 0 0,0 20 16,0-20-16,22 21 0,-22-21 0,0 20 15,0 1-15,0 0 0,0 21 16,1 0-16,-1 0 0,0 21 16,-21 0-16,21 1 15,-21-1-15,0 0 0,0 21 0,0-21 16,0 22-16,0-22 0,0 21 16,0-21-16,0 1 0,0-1 15,0 0-15,0 0 0,0 0 0,21 0 16,0-21-16,1 0 15,-1 0-15,0 0 0,0 0 16,0 0-16,0-21 0,1 0 0,-1 21 16,21-21-16,-21 0 0,0-22 15,22 22-15,-22 0 0,0-21 0,0 21 16,0-1-16,1-20 0,-22 21 0,0 0 16,21 0-16,-21-1 0,-21 22 15,-1 0 1,1 22-16,0-22 15,0 21-15,0 21 0,0-21 0,-1 0 16,1 1-16,21 20 0,0-21 0,0 0 16,0 0-16,0 1 0,0-1 0,0 0 15,21 0-15,1-21 0,-22 21 0,21-21 16,0 0-16,0 0 0,21 0 0,-20 0 16,-1 0-16,0 0 0,0 0 15,0-21-15,0 21 0,1-21 0,-22 0 16,0 0-16,0-1 0,0 1 0,0 0 15,0-21-15</inkml:trace>
  <inkml:trace contextRef="#ctx0" brushRef="#br0" timeOffset="175416.89">11980 6985 0,'-127'0'16,"254"0"-16,-275 0 0,127 0 0,42 0 31,0 0-31,22 0 0,-1 0 0,0 0 16,1 0-16,-1 0 0,21 0 15,-20 0-15,-1 0 0,0 0 0,1 0 16,-1 0-16,-21 0 0,0 0 16,1 0-16,-1-21 0</inkml:trace>
  <inkml:trace contextRef="#ctx0" brushRef="#br0" timeOffset="176061.56">14372 7176 0,'21'-22'0,"-42"44"0,42-86 16,-21 43-16,21 0 16,-21 0-16,0-1 0,0 1 15,-21 21-15,0 0 0,0 0 16,-21 0-16,20 0 0,1 21 0,-21 1 16,21-1-16,0 21 0,-1-21 0,1 22 15,0-22-15,0 21 0,21 0 16,0-20-16,0 20 0,0-21 0,0 0 15,0 0-15,21 1 0,0-1 0,0 0 16,1-21-16,-1 0 0,21 0 0,0 0 16,1 0-16,-1 0 0,0 0 0,1-21 15,-1 0-15,0-1 0,-20 1 16,20 0-16,-21 0 0,21 0 16,-20-22-16,-22 22 0,0-21 0,0 0 15,0 20-15,0-20 0,-22 21 0,1 0 16,0-22-16,0 22 0,-21 21 0,20-21 15,-20 21-15,21 0 0,-21 0 16,20 0-16,-20 21 0,21-21 0,0 21 16,0 1-16,-1-1 0,1 0 0,21 21 15,0-21-15,-21 1 0,21-1 0,0 21 16,0-21-16,21 0 0,0-21 0,1 22 16,20-1-16,-21-21 0,21 0 15,1 0-15,-1 0 0,0 0 0</inkml:trace>
  <inkml:trace contextRef="#ctx0" brushRef="#br0" timeOffset="176923.93">15113 6943 0,'0'0'0,"0"-43"0,0 1 0,21 0 15,-21-1-15,0 1 0,0 0 16,0 21-16,0-22 0,0 22 16,-21 21-1,21 21-15,0 22 0,0-22 0,-21 21 16,21 0-16,-21 22 0,-1-22 15,22 1-15,-21 20 0,21-21 16,-21 22-16,21-22 0,-21 1 0,21-1 16,0 0-16,-21 1 0,21-1 0,-21-21 15,21 21-15,-22-20 0,22-1 0,-21-21 16,21 21-16,0-42 31,0 0-31,0-1 16,0-20-16,0 21 0,21-21 0,1 20 15,-1-20-15,0 21 0,0 0 0,0-22 16,22 22-16,-22 21 0,21-21 0,0 0 16,-20 21-16,20 0 0,-21 0 15,21 0-15,-20 0 0,20 21 16,-21 0-16,0 0 0,0 1 0,1-1 16,-1 0-16,-21 0 0,0 21 0,0-20 0,0-1 15,0 0-15,-21 0 0,-22 0 16,22 0-16,-21 1 0,-1-22 15,1 21-15,21-21 0,-21 0 0,-1 21 16,1-21-16,0 0 0,20 0 0,1 0 16,-21 0-16,21 0 0,0-21 15,42 21 17,0 0-32,0 0 0,0 0 15,22 0-15,-22 0 0,21 0 16,0 0-16,1 0 0,-1 0 0,0 0 15,22 0-15,-22 0 0,22 0 0,-22 0 16,0-21-16,22 21 0,-22-22 0,1 1 16,-1 21-16,0-21 0,1 0 0,-22-21 15,21 20-15,-21 1 0,0 0 16,1-21-16,-1 21 0,-21-1 0,0-20 16,0 21-16,0 0 0,0 0 0,0-1 15,-21 44 16,21-1-31,-22 21 0,22-21 16,-21 22-16,0-1 0,21 0 16,0 22-16,-21-22 0,0 22 0,21-1 15,0-21-15,-21 22 0,-1-1 0,22 1 16,-21-1-16,21 1 0,-21-1 0,21 1 16,-21-1-16,21 1 0,-21-22 0,0 22 15,21-22-15,-22 0 0,1 1 0,0-1 16,21-21-16,-21 0 0,0 1 15,0-1-15,21 0 0,-22-21 0,1 0 16,0 0-16,0 0 0,0 0 0,0 0 16,-1 0-16,22-21 0,-21 0 15,21-1-15,0 1 0,0-21 16,0 21-16,0 0 0,0-22 16,0 1-16,0 0 0,21-1 0,1 1 15,-22-22-15</inkml:trace>
  <inkml:trace contextRef="#ctx0" brushRef="#br0" timeOffset="177116.56">15981 6922 0,'0'0'0,"-21"-22"16,-1 1-16,1 0 15,21 42 32,21-21-31,1 0-16,-22 21 0</inkml:trace>
  <inkml:trace contextRef="#ctx0" brushRef="#br0" timeOffset="177472.35">16214 7197 0,'0'0'0,"0"21"0,21-21 32,0 0-32,0 0 0,0 0 15,0-21-15,1 0 0,20 21 0,-21-22 16,0 1-16,0 21 0,1-21 0,-1 0 16,-21 0-16,21 0 15,-21-1-15,-21 22 16,0 0-1,-1 0-15,1 0 0,0 22 0,0-1 16,0 0-16,0 0 0,-22 0 0,22 0 16,21 22-16,-21-22 0,0 0 15,21 21-15,0-20 0,-21-1 0,21 0 16,0 0-16,0 0 0,0 0 16,21-21-16,0 0 0,0 0 15,0 0-15,0 0 0,22 0 0,-22 0 16,0 0-16,21 0 0,-20 0 0,20-21 15,-21 21-15,0-21 0,22 0 16,-22 21-16</inkml:trace>
  <inkml:trace contextRef="#ctx0" brushRef="#br0" timeOffset="177942.59">16849 7070 0,'0'0'0,"21"-21"0,-42 21 31,-1 0-15,1 21-16,0 0 0,21 0 15,-21-21-15,21 42 0,-21-20 16,0-1-16,21 0 0,0 0 0,0 0 16,0 0-16,0 1 0,0-1 0,0 0 15,0 0-15,21-21 16,0 21-16,0-21 0,0 0 16,0 0-16,22 0 0,-22 0 0,0 0 15,0-21-15,0 21 0,1-21 0,20 0 16,-21 0-16,0-1 0,0 1 0,1-21 15,20 21-15,-21-22 0,0 22 16,0-21-16,1 0 0,-1-1 16,0 1-16,0-22 0,0 22 0,0 0 15,-21-1-15,22 22 0,-22-21 0,0 21 16,0 0-16,0-1 0,-22 44 31,1 20-31,0-21 16,21 0-16,-21 22 0,0-1 0,21 0 15,-21-21-15,-1 22 0,22-1 0,-21 0 16,21 1-16,-21-22 0,21 21 0,-21 1 16,21-22-16,0 0 0,0 21 15,0-21-15,0 1 0,0-1 16,21-21 0,0 0-16,0 0 0,-21-21 15,0-1-15,0 1 0,22 0 16,-22 0-16</inkml:trace>
  <inkml:trace contextRef="#ctx0" brushRef="#br0" timeOffset="178108.5">17060 6964 0,'0'0'0,"-21"0"0,0-21 16,42 21 0,0 0-16,0 0 0,1 0 0,-1-21 15,0 21-15,21 0 0,-21 0 0,1 0 16,20 0-16,-21-22 15,0 22-15,0 0 0,-21-21 16</inkml:trace>
  <inkml:trace contextRef="#ctx0" brushRef="#br0" timeOffset="179287.84">18182 7366 0,'0'21'15,"0"0"1,0-42 31,21 0-47,-21 0 0,21 0 15,1 0-15,-1-22 0,-21 22 0,21-21 16,21-1-16,-21 1 0,1 0 0,-1-1 16,21 1-16,-21-21 0,22 20 15,-22 1-15,21 21 0,-21-22 0,0 22 16,22 21-16,-22-21 0,0 21 16,0 0-16,-21 21 0,21-21 0,-21 21 15,0 1-15,0-1 0,0 0 16,0 0-16,0 0 0,0 0 15,0 1-15,0-1 16,0-42 0,0-1-1,0 1-15,0 0 16,0-21-16,0 21 0,0-1 16,0 1-16,0 0 0,0 0 0,-21-21 15,21 20-15,-21 1 0,0 21 0,21-21 16,-21 21-16,0 0 15,-1 21-15,1 0 16,0 1-16,21-1 0,-21 21 0,0 0 16,0 1-16,-1-1 0,1 0 0,0 1 15,0-1-15,21 0 0,0 22 16,-21-22-16,21-21 0,0 22 0,0-1 16,0 0-16,0-20 0,21-1 0,0 0 15,0 0-15,0-21 0,22 0 0,-22 0 16,21 0-16,1 0 0,-22 0 0,21-21 15,0 0-15,1 0 0,-22-1 16,21 1-16,1 0 0,-22-21 0,21-1 16,-21 22-16,0-21 0,1 0 15,-22-1-15,0 22 0,0-21 0,0 21 0,0-1 16,0 1-16,0 0 0,0 0 16,-22 21-16,1 0 15,0 0-15,21 21 0,0 0 16,0 0-16,0 1 15,0-1-15,21 0 0,0 0 0,1 0 16,-22 0-16,21 1 0,0-22 16,0 42-16,-21-21 0,0 0 0,0 0 15,0 1-15,0-1 0,0 0 0,0 0 16,0 0-16,21 0 0,-21 1 16,21-22-16,1 21 0,-1-21 15,0 0-15,0 0 16,0 0-16,0 0 0,1-21 0,20 21 15,-21-22-15,21 1 0,-20 0 0,-1 0 16,21 0-16,-21-22 0,22 22 0,-22 0 16,0-21-16,0 21 0,0-22 0,0 22 15,-21 0-15,0-21 0,0 20 16,0 1-16,0 0 0,-21 21 16,0 0-16,0 0 0,21 21 15,-21 0-15,0 1 0,-1-1 0,1 0 16,21 21-16,-21-21 0,21 1 15,0 20-15,0-21 0,0 21 0,0-20 16,0-1-16,0 21 0,21-21 16,-21 0-16,64 22 15,-22-22-15,0-21 0,1 0 0,-22 0 16,21 0-16,1 0 0,-1 0 16,0 0-16,1 0 0</inkml:trace>
  <inkml:trace contextRef="#ctx0" brushRef="#br0" timeOffset="180856.23">20256 6985 0,'22'-21'0,"-44"42"0,44-84 0,-22 41 0,0 1 16,0 0-16,0 0 0,-22 0 15,1 21-15,0 0 0,0 0 0,0 0 16,0 0-16,-1 0 0,1 21 16,0 0-16,0 0 0,0 0 0,0 1 15,-1 20-15,1-21 0,0 21 0,21-20 16,-21 20-16,21-21 0,0 21 15,0-20-15,0 20 0,0-21 0,0 0 16,0 0-16,0 1 0,21-1 0,0-21 16,0 0-16,1 0 0,-1 0 0,0 0 15,0 0-15,0 0 0,0-21 16,22-1-16,-22 1 0,0 0 0,0 0 16,0-21-16,1 20 0,-1-20 0,0 0 15,0 21-15,-21-22 0,0 1 0,21 21 16,-21-22-16,0 22 0,21 0 15,-21 0-15,0 0 0,0 42 32,-21 0-32,0 0 0,0 0 0,21 1 15,0 20-15,0-21 0,-21 21 0,21-20 16,0-1-16,0 21 0,0-21 16,0 22-16,0-22 0,21 0 0,-21 0 15,21 0-15,0 0 0,22-21 0,-22 0 16,0 0-16,21 0 0,-21 0 0,22 0 15,-22 0-15,21 0 0,1-21 0,-22 0 16,21 0-16,-21-21 0,0 20 16,1-20-16,-1 21 0,0-21 15,0-1-15,0 1 0,0-22 0,1 22 16,-22-21-16,0 20 0,21-20 0,-21 20 16,21 1-16,-21 21 0,0-21 0,0 20 15,0 44 1,-21-1-1,21 0-15,-21 21 0,21 1 0,-22-1 16,1 0-16,21 1 0,0-1 0,-21 0 16,0 1-16,21-1 0,0 0 15,0 1-15,0-1 0,0 0 0,0-21 16,0 22-16,0-22 0,0 21 0,0-21 16,0 1-16,21-22 0,0 21 15,0-21-15,1 0 0,-1 0 0,0 0 16,0 0-16,0-21 0,0-1 15,1 22-15,-1-21 0,0-21 0,0 21 16,21 0-16,-20-22 0,-1 22 0,0 0 16,-21-21-16,21 20 0,0 1 0,-21 0 15,0 0-15,0 42 32,0 0-32,0 0 15,-21 1-15,21-1 0,-21 0 0,21 21 16,0-21-16,0 1 0,0-1 0,0 0 15,0 0-15,0 0 16,0 0-16,0 1 0,21-22 16,0 0-16,0 0 0,1 0 0,20 0 15,-21 0-15,0 0 0,22-22 0,-22 1 16,21 0-16,-21 0 0,22 0 0,-22 0 16,0-1-16,21-20 0,-21 21 15,1 0-15,-1 0 0,-21-1 16,21 1-16,-21 42 15,-21 1 1,21-1-16,-21 0 16,21 0-16,0 0 0,0 0 15,0 1-15,0-1 0,0 0 16,0 0-16,0 0 0,21-21 16,0 0-16,0 0 0,0 0 15,0 0-15,1 0 16,-1 0-16,0-21 0,-21 0 15,21 0-15,-21 0 0,0-1 0,0 1 16,0 0-16,0 0 0,0 0 0,0 0 16,0-1-16,-21 1 0,0 0 15,0 0-15,-1 21 0,1 0 16,42-21 31,1 21-47,-1 0 0,0 0 15,0 0-15,0-21 0,0 21 0,1 0 16,20 0-16,-21 0 0,0 0 0,0 0 16,1 0-16,-22 21 15,21-21-15,-21 21 0,21 0 0,-21 0 16,21 0-16,-21 1 16,0-1-16,0 0 0,0 0 0,0 21 15,0-20-15,0-1 0,0 0 0,0 0 16,0 0-16,0 0 0,0 1 15,0-1 1,0-42 15,0-1-31,0 1 16,0 0-16,0-21 0,0 21 0,21-1 16,0-20-16,-21 21 0,22-21 15,20 20-15,-21 1 0,0-21 0,0 21 16,1 0-16,20-1 0,-21 1 0,0 0 15,22 21-15,-22 0 0,0 0 0,21 0 16,-21 0-16,1 0 16,-1 21-16,0 0 0,-21 1 0,0 20 15,0-21-15,0 0 0,0 22 0,0-1 16,0-21-16,-21 21 0,21-20 0,0-1 16,-21 0-16,-1 0 0,22 0 0,-21 0 15,21 1-15,-21-22 16,0 0-1,21-22-15,-21 1 16,0 0-16,21 0 0</inkml:trace>
  <inkml:trace contextRef="#ctx0" brushRef="#br0" timeOffset="181083.65">22077 6583 0,'-21'0'16,"-1"-21"0,1 21-1,21 21 32,-21-21-16,-21 0-31</inkml:trace>
  <inkml:trace contextRef="#ctx0" brushRef="#br0" timeOffset="181281.54">20870 6689 0,'0'0'0,"-42"21"0,21-21 15,0 0-15,-1 21 16,44-21 15,-1 0-31,21 0 0,0 0 16,1 0-16,-1 0 0,0 0 15,22 0-15,-22 0 0,22 0 0,-22-21 16,22 21-16,-1-21 0,1 21 0,-22-21 16</inkml:trace>
  <inkml:trace contextRef="#ctx0" brushRef="#br0" timeOffset="182077.22">24045 6287 0,'0'-22'16,"-21"22"-1,0 0 1,0 0 0,0 0-1,21-21 32,0 0-31,0 0-1,21 21-15,0-21 16,-21 42 31,0 0-32,0 0-15,-21-21 16,21 21-16,-21-21 16,-1 0-16,1 0 15,0 0 1,21-21 15,21 21-15,0-21-1,1 21-15,-1 0 0,0 0 16,0 0-16,-21 21 16,0 0-1,0 1-15,0-1 0,0 0 0,0 0 16,0 0-16,-21 0 0,0 1 0,0-1 16,-1 0-16,-20-21 0,21 21 15,0 0-15,0-21 16</inkml:trace>
  <inkml:trace contextRef="#ctx0" brushRef="#br0" timeOffset="182500.98">24215 6202 0,'0'-21'110,"0"0"-95,0-1 1,0 1 0,0 0-1,21 21-15,0 0 16,0 0-16,-21 21 16,0 0-1,21-21-15,-21 22 0,0-1 0,0 0 16,0 0-16,0 0 0,0 0 0,0 1 15,0-1-15,-21 0 0,0 0 0,0 0 16,21 0-16,-21 1 0,-1-1 16,1-21-16,0 21 0,-21 0 0,21-21 15</inkml:trace>
  <inkml:trace contextRef="#ctx0" brushRef="#br0" timeOffset="186988.15">931 9885 0,'-21'0'47,"0"0"-31,0 0-16,0 0 0,-1 0 16,1 0-16,-21 0 0,21 0 15,-22 0-15,1 0 0,-21 0 16,20 0-16,1 0 0,0 0 0,20 0 15,-20 0-15,21 0 0,0 0 16,63 0 15,-21 0-31,22 0 0,-1 0 16,0 0-16,22 0 0,-22 0 16,22 0-16,-1 0 0,22 0 0,-22 0 15,1 0-15,20-21 0,1 21 16,0 0-16,-1 0 0,1 0 0,0 0 15,-22-21-15,1 21 0,-1 0 16,1 0-16,-22 0 0,0 0 16,-20 0-16,-1 0 0,0 0 0,0-22 15,-21 1 1,0 0-16,-21 0 16,0 21-16,-22-21 0,22 0 15,0-1-15,0 22 0,0-21 16,0 0-16,-1 0 0,1 21 0,0-21 15,0 0-15,0 21 0,0 0 16,21-22-16,-22 22 16,44 0 15,-1 0-31,0 0 0,0 22 0,0-22 16,0 0-16,22 0 0,-22 21 15,0-21-15,0 0 0,22 0 0,-22 21 16,0-21-16,0 21 15,-21 0-15,0 0 16,0 1-16,0-1 0,0 0 0,-21 0 16,0 0-16,-22 0 0,22 22 15,-21-22-15,21 0 0,-22 0 16,1 0-16,0 1 0,21-1 16,-22 0-16,22 0 0,-21 0 0,21 0 15,-1-21-15,22 22 0,-21-22 0,0 21 16,0-21-1,21 21-15</inkml:trace>
  <inkml:trace contextRef="#ctx0" brushRef="#br0" timeOffset="189004.21">3133 9673 0,'0'-21'0,"0"0"0,0 0 16,21 0-16,0-1 0,0 1 15,0 0-15,22 0 0,-22 0 0,21 0 16,-21-1-16,22-20 0,-22 21 16,0 0-16,0 0 0,-21-1 0,0-20 15,0 21-15,0 0 16,-21 0-16,0 21 0,-22 0 0,22 0 16,-21 0-16,0 0 0,-1 21 15,1 0-15,0-21 0,20 21 0,-20 0 16,21 0-16,0 22 0,0-22 15,21 0-15,0 21 0,0-20 0,0 20 16,21 0-16,0 1 0,0-1 16,0 0-16,22 1 0,-22-1 0,21 0 15,-21 1-15,22-1 0,-22 0 0,0 1 16,0-22-16,-21 21 0,0-21 16,0 22-16,0-22 0,-21 0 0,-21 0 15,20-21-15,-20 21 0,0-21 0,-1 0 16,22 0-16,-21 0 15,0 0-15,20 0 0,-20-21 0,21 0 16,-21 0-16,20 0 0,22-1 0,-21-20 16,21 21-16,-21-21 0,21-1 15,0 1-15,0 0 0,0 20 0,0-20 16,0 21-16,0 0 0,0 0 0,0-1 16,21 22-16,0 22 15,1-1-15,-22 0 0,0 0 16,21 21-16,0-20 0,0 20 15,-21-21-15,0 21 0,21-20 0,0 20 16,-21-21-16,22 21 0,-1-20 16,-21-1-16,21 0 0,0 0 15,0-21-15,0 21 0,1-21 0,-1 0 16,0 0-16,0 0 0,21 0 0,1 0 16,-22 0-16,21-21 0,1 0 15,-1 0-15,0 0 0,1-1 0,-1 1 16,0-21-16,-21 21 0,1-22 0,-1 22 15,0-21-15,0 21 0,-21-22 16,0 22-16,0 0 0,0 0 16,0 42-1,0 0-15,0 0 16,0 1-16,0-1 0,0 0 0,0 21 16,0-21-16,0 1 0,0-1 15,0 0-15,0 0 0,0 0 0,21-21 16,-21 21-16,21-21 0,1 0 15,-1 22-15,21-22 0,-21 0 0,0 0 16,1 0-16,20 0 0,-21-22 0,0 22 16,22-21-16,-22 21 0,0-21 15,0 0-15,0 0 0,0 0 0,1-1 16,-1 1-16,-21-21 0,0 21 0,0 0 16,0-1-16,0 44 31,0-1-31,0 0 15,-21 0-15,-1 0 16,22 0-16,0 1 0,0-1 0,-21 0 16,21 0-16,0 0 0,-21-21 0,21 21 15,0-42 17,0 0-17,21 0-15,-21 0 0,21 0 16,-21-1-16,0-20 0,22 21 15,-1 0-15,-21 0 0,0-1 0,21 1 16,0 21-16,0-21 0,0 21 16,1 0-16,-1 21 15,0 0-15,-21 1 0,21-1 16,-21 0-16,21 0 0,0 0 0,-21 0 16,22-21-16,-1 22 0,0-1 0,-21 0 15,21-21-15,0 0 0,0 21 16,1-21-16,-1 0 0,0 0 15,0 0-15,0-21 0,0 0 16,1 0-16,-22-1 0,21 1 16,0 0-16,-21 0 0,21 0 0,0-22 15,-21 22-15,21 0 0,-21-21 0,22 21 16,-1-1-16,0 1 16,0 0-16,0 21 15,0 0-15,-21 21 16,0 0-16,0 1 15,22-1 1,-22 0 0,21-21-16,-21-21 31,0 0-15,0-1-16,0 1 15,0 0 1,-21 21-1,-1 0 1,1 0-16,0 21 0,0 0 16,0 1-16,0-1 0,21 0 15,-22 0-15,1 0 0,0 22 0,0-22 16,21 0-16,0 21 0,0-21 0,0 1 16,0-1-16,0 0 0,0 0 15,0 0-15,21-21 0,0 21 0,0-21 16,1 0-16,-1 0 0,21 0 0,-21 0 15,22 0-15,-22 0 0,21 0 16,0 0-16,-20 0 0,20-21 16,-21 21-16,21-21 0,-20 0 0,20 0 0,-21 0 15,21-1-15,-20-20 0,-1 21 16,0 0-16,0-22 0,-21 22 16,0 0-16,0 0 0,0 0 0,0 0 15,0-1-15,0 1 0,-21 21 16,0 0-16,0 0 15,-1 21-15,1 1 0,0-1 16,21 0-16,0 21 0,-21-21 0,21 1 16,0-1-16,0 21 0,0-21 15,0 0-15,0 1 0,0-1 16,0 0-16,21 0 0,0-21 0,0 21 16,1-21-16,-1 0 0,0 0 0,21 21 15,-21-21-15,1 0 0,20 0 16,-21 0-16,21 0 0,-20-21 0,-1 21 15,0-21-15,0 0 0,0 21 0,-21-21 16,0 0-16,0-1 0,0 1 16,0 0-16,0-21 0,-21 21 15,0-1-15</inkml:trace>
  <inkml:trace contextRef="#ctx0" brushRef="#br0" timeOffset="189204.1">4530 9462 0,'0'0'0,"-22"0"0,1-22 16,0 22-16,0 0 15,0 0-15,0 0 16,-1 0-16,22-21 16,22 21-1,-1 0 1,0 0-16,0 0 0,0 0 15</inkml:trace>
  <inkml:trace contextRef="#ctx0" brushRef="#br0" timeOffset="189682.83">7112 9462 0,'0'0'0,"0"-22"0,42-62 16,-21 63-16,-21-1 15,0-20-15,0 21 0,22 0 0,-22 0 16,0-1-16,0 65 31,0-22-31,-22 21 0,22 1 16,-21-1-16,21 0 0,0 1 0,0 20 15,-21 1-15,21-22 0,-21 21 0,21-20 16,-21 20-16,21-20 0,0-1 16,0 0-16,-21-21 0,21 22 0,0-22 15,-22 0-15,22 0 0,0 0 0,0 1 16,-21-22-16,0 0 16,0 0-16,0 0 0,21-22 15,-21 1-15</inkml:trace>
  <inkml:trace contextRef="#ctx0" brushRef="#br0" timeOffset="190404.93">6625 9800 0,'0'0'0,"0"-21"16,0 0-1,0 0-15,21 21 16,0 0-16,22-21 0,-1-1 0,0 22 16,22-21-16,-22 0 0,22 21 0,-1-42 15,1 21-15,-1-1 0,1 1 16,20 0-16,-20-21 0,-1 21 0,-20-22 15,20 22-15,-20-21 0,-1 21 0,0-22 16,-21 1-16,-21 21 0,0-22 16,0 22-16,0 0 0,0-21 0,0 21 15,0-1-15,-21 22 0,0-21 0,0 21 16,0 0-16,0 0 0,-1 21 16,1 1-16,0-1 0,0 21 15,0 0-15,0 1 0,21-1 0,0 0 16,-22 22-16,1-22 0,0 22 0,21-1 15,-21-20-15,21 20 0,-21 1 16,0-22-16,21 21 0,0-20 0,-22-1 16,1 0-16,21-20 0,0 20 0,0-21 15,0 0-15,0 0 0,0 1 0,21-22 32,-21-22-32,22 22 15,-1-21-15,0-21 0,0 21 16,0 0-16,0-22 0,1 22 0,20-21 15,-21 21-15,0-1 0,0-20 0,1 21 16,-22 0-16,21 21 16,0 0-16,-21 21 15,0 0-15,0 0 16,0 0-16,0 1 0,0-1 0,21 0 16,-21 21-16,0-21 0,21-21 15,-21 22-15,21-1 0,1 0 0,-22 0 16,21-21-16,0 0 0,21 21 0,-21-21 15,1 0-15,20 0 0,-21 0 0,21 0 16,1 0-16,-22 0 16,21-21-16,1 0 0,-22 0 0,21 21 15,-21-21-15,0-22 0,1 22 0,-1 0 16,-21-21-16,21 20 0,-21 1 0,0 0 16,-21 21-1,0 0-15,-1 0 0,1 0 0,0 0 16,0 21-16,0 0 0,0 1 0,-1-1 15,22 0-15,0 0 0,0 0 16,0 0-16,0 1 0,22-1 16,-1 0-16,0-21 0,0 0 15,0 0-15,0 0 0,1 0 0,20 0 16,-21 0-16,21-21 0,-20 0 16</inkml:trace>
  <inkml:trace contextRef="#ctx0" brushRef="#br0" timeOffset="191433.34">9398 9483 0,'0'0'0,"0"-21"0,0-1 16,0 1-16,21-21 0,0 21 15,0-22-15,1 22 0,-1-21 0,21-22 16,-21 22-16,22-21 0,-22 20 0,21-20 15,-21-1-15,22 1 0,-22 20 0,0 1 16,-21-21-16,0 41 0,0-20 16,0 21-16,0 0 0,-21 21 15,-22 0-15,22 0 0,-21 21 0,0 0 16,-1 21-16,22 1 0,-21-1 0,-1 22 16,1 20-16,21-20 0,-21 20 15,20-20-15,1-1 0,0 22 0,21-21 16,0-1-16,-21 1 0,21-1 0,0 1 15,-21-22-15,21 21 0,0-20 0,0-1 16,0-21-16,0 22 0,0-22 16,0 0-16,0 0 0,0 0 0,0-42 31,0 0-15,0 0-16,0-22 0,0 22 15,21-21-15,-21 0 0,21-1 0,0 1 16,0 21-16,-21-22 0,22 1 0,-1 21 15,0 0-15,0 21 0,0-21 0,22 21 16,-22 0-16,0 0 0,21 0 0,-21 21 16,1 0-16,20 0 0,-21 0 15,0 0-15,0 1 0,1 20 0,-22-21 16,0 0-16,0 0 0,0 1 0,-22-1 16,1 0-16,0 0 0,-21 0 0,-1 0 15,1-21-15,0 0 0,-1 22 16,1-22-16,21 0 0,-21 0 15,-1 0-15,22-22 0,-21 22 0,21-21 16,-1 0-16,22 0 0,-21 21 16,42 0 15,-21 21-31,22 0 0,-1-21 16,0 21-16,0 1 0,0-22 0,0 21 15,1 0-15,-1-21 0,21 0 16,-21 0-16,0 0 0,22 0 0,-1 0 15,0 0-15,1 0 0,-1 0 0,0 0 16,22-21-16,-22 21 0,1-21 0,-1-1 16,0 1-16,1 0 0,-22 0 15,0 0-15,0 0 0,0-22 16,-21 22-16,0 0 0,0 0 0,0-22 16,0 22-16,0 0 0,0 42 31,0 0-31,-21 1 15,21-1-15,0 0 0,-21 0 0,21 0 16,0 0-16,0 1 0,0-1 0,0 0 16,-21-21-16,21 21 0,0 0 15,0-42 17,21 0-17,-21 0-15,21 0 0,-21-1 0</inkml:trace>
  <inkml:trace contextRef="#ctx0" brushRef="#br0" timeOffset="191580.26">10054 9356 0,'0'0'0,"0"-21"0,0-1 15,0 44 17,0-1-17,21 0-15,0-21 16,1 21-16,-1-21 0,0 21 15,0-21-15</inkml:trace>
  <inkml:trace contextRef="#ctx0" brushRef="#br0" timeOffset="193740.26">10499 9525 0,'0'21'16,"0"0"-16,0 1 0,0-1 15,-22 0-15,1 0 0,21 0 0,-21 0 16,21 1-16,0-1 0,0 0 0,-21 0 15,21 0 1,-21 0-16,21 1 0,0-1 16,0-42 15,0-1-15,0 1-16,0 0 0,21 0 15,-21 0-15,21 0 0,-21-22 0,0 22 16,21-21-16,-21 21 0,21-1 0,-21-20 15,22 21-15,-1 21 16,0 0-16,0 21 16,0 0-16,-21 0 0,0 1 15,21-1-15,1 0 0,-22 21 0,21-21 16,0 1-16,0-1 0,0 0 16,0 0-16,1 0 0,-1 0 0,0-21 15,-21 22-15,21-22 0,0 0 16,0 0-16,1 0 0,-1 0 15,0 0-15,0-22 0,0 1 16,0 0-16,1 0 0,-1-21 16,0 20-16,-21 1 0,42-21 0,-21 0 15,1 20-15,-1 1 0,21-21 16,-21 21-16,0 21 0,1-21 0,20 21 16,-21-22-16,0 22 0,0 0 0,1 0 15,-22 22-15,21-1 0,-21 0 16,0 0-16,21-21 0,-21 21 15,0 0-15,0 1 0,0-1 16,0 0 0,0-42 15,0 0-15,0-1-16,0 1 0,0 0 15,0 0-15,0 0 16,-21 0-16,0-1 0,-1 22 15,1 0-15,0 0 0,0 0 16,0 0-16,0 22 0,-1-1 16,1 0-16,0 0 0,21 0 15,-21 22-15,0-22 0,0 21 16,21-21-16,0 0 0,0 22 0,0-22 16,0 0-16,0 0 0,0 0 0,0 1 15,0-1-15,21 0 0,0-21 16,0 0-16,0 0 0,0 0 0,1 0 15,-1 0-15,21 0 0,-21 0 16,0 0-16,1-21 0,20 0 0,-21-1 16,0-20-16,22 21 0,-22-21 0,0-1 15,0 1-15,21-22 0,-20 22 0,-1-21 16,0-1-16,-21 22 0,21-22 16,0 1-16,0-1 0,1 1 15,-22-1-15,0 1 0,0 20 0,0 1 16,0 0-16,0-1 0,0 22 0,0 0 15,-22 21-15,1 0 16,0 21-16,0 0 0,0 22 16,0-22-16,-1 21 0,22 22 0,-21-22 15,0 22-15,0-22 0,21 21 0,-21-20 16,21 20-16,0-20 0,0 20 0,0-21 16,0 1-16,0 20 0,0-20 0,0-1 15,0-21-15,0 21 0,0-20 16,21-1-16,-21 0 0,21 0 15,0 0-15,0-21 0,1 0 0,-1 0 16,21 0-16,-21 0 0,22-21 16,-22 0-16,0 0 0,0 0 0,21-1 15,-20 1-15,-1-21 0,0 21 0,-21-22 16,21 22-16,-21 0 0,0 0 16,0 0-16,21 0 0,-42 21 31,0 0-31,21 21 0,0 0 15,-21 0-15,21 21 0,0-20 0,0-1 16,0 0-16,0 0 0,0 0 16,0 0-16,0 1 0,21-1 15,-21 0-15,21 0 0,0 0 0,0-21 16,1 0-16,-1 21 0,0-21 0,0 0 16,21 0-16,-20 0 0,20 0 0,-21 0 15,21-21-15,-20 21 0,-1-21 0,21 0 16,-21 0-16,0 0 0,1-1 15,-1 1-15,0 0 0,-21-21 0,0 21 16,0-1-16,-21 44 31,21-1-31,-21 0 16,-1 0-16,22 0 16,0 0-16,-21 1 0,21-1 15,-21-21-15,21 21 0,-21 0 16,21-42 31,0 0-47,21 0 0,0-1 15,-21 1-15,21 0 0,1-21 0,-1 21 16,0-1-16,-21 1 0,21 0 0,0 0 16,0 0-16,1 21 15,-22 21 1,0 0-16,0 0 15,0 0-15,0 1 16,0-1-16,0 0 0,0 0 0,0 0 16,0 0-16,0 1 0,21-1 0,-21 0 15,21-21-15,0 21 0,-21 0 0,21-21 16,0 21-16,22-21 0,-22 0 0,21 0 16,1 0-16,-1 0 0,0 0 0,22 0 15,-22 0-15,0 0 0,1-21 16,-1 21-16,0-21 0,-20 0 15,20 0-15,-21 0 0,0-1 0,0 1 16,1 0-16,-1-21 0,-21 21 0,21-22 0,-21 22 16,0-21-16,0 21 0,0-1 15,0 1-15,-21 21 0,0 0 0,-1-21 16,1 21-16,0 0 0,0 0 16,0 21-16,0 0 0,-22-21 0,22 22 15,0 20-15,0-21 0,0 0 0,-1 0 16,22 1-16,0 20 0,0-21 0,-21 0 15,21 0-15,0 1 0,0-1 16,0 0-16,21-21 16,1 21-16,-1-21 15,0 0-15,0 0 0,0-21 0,0 0 16,1 21-16,-1-21 0,0-1 0,0 1 16,-21 0-16,21 0 0,0 0 15,-21 0-15,0-1 0,0 1 0,22 0 16,-22 0-16,21 21 15,-21 21 1,-21-21 0,-1 42-16,22-20 0,-21-1 0,21 0 15,-21 21-15,0-21 0,0 22 0,21-1 16,-21-21-16,-1 22 0,1-1 0,0 0 16,21 1-16,-21-1 0,21 0 0,-21 1 15,21-1-15,0 0 0,0 22 16,0-22-16,0 0 0,0 22 0,0-22 0,0 22 15,0-22-15,0 0 16,0 22-16,0-22 0,0 1 0,0-1 16,0-21-16,0 21 0,-21 1 0,21-22 15,-22 0-15,1 0 0,-21 0 0,21 1 16,0-1-16,-1-21 0,-20 0 0,21 0 16,-21 0-16,20 0 0,1 0 0,0 0 15,0 0-15,0 0 0,0-21 0,-1 21 16,1-22-16,21 1 0,0 0 0,0 0 15,0 0-15,0 0 16,0-22-16,0 22 0,0 0 0,0-21 0,0-1 16,0 1-16</inkml:trace>
  <inkml:trace contextRef="#ctx0" brushRef="#br0" timeOffset="193929.15">12467 9250 0,'0'0'16,"-21"-21"-16,0 0 0,21-1 0,-21 22 16,-1 0-16,1-21 15,42 21 17,1 0-32,-1 0 15</inkml:trace>
  <inkml:trace contextRef="#ctx0" brushRef="#br0" timeOffset="194620.4">14817 9229 0,'0'-21'0,"21"-1"16,0 1-16,-21 0 0,21 0 15,0 0-15,0 0 0,1-22 0,-22 22 16,0-21-16,0 21 0,21-22 0,-21 1 16,0 21-16,0-22 0,0 22 15,0 0-15,0 0 0,0 0 16,-21 21-16,-1 0 0,22 21 0,-21 0 16,0 0-16,0 22 0,0 20 0,0-21 15,-1 22-15,22 21 0,-21-22 0,0 1 16,0-1-16,0 22 0,21-22 0,-21 1 15,-1-1-15,22 1 0,0-1 0,-21-20 16,0-1-16,21 0 0,-21 1 16,21-22-16,0 0 0,0 0 0,0-42 31,0 0-31,0 0 16,21-1-16,0-20 0,0 0 15,1-1-15,-1 1 0,0 0 0,0-1 16,21 1-16,-20 0 0,20-1 15,0 1-15,1 21 0,-22 0 0,21 21 16,-21 0-16,22 0 0,-22 0 0,0 0 16,0 21-16,0 0 0,0 21 0,-21-20 15,0 20-15,0-21 0,0 0 0,0 22 16,0-22-16,0 0 0,0 21 0,0-21 16,0 1-16,-21-22 0,0 21 15,21 0-15,0 0 0,21-21 47,0 0-47,1 0 0,-1 0 0,0 0 16,0-21-16,0 21 0,22-21 0</inkml:trace>
  <inkml:trace contextRef="#ctx0" brushRef="#br0" timeOffset="195300.95">15748 9419 0,'0'0'16,"21"-42"-16,-21 21 0,0 0 0,0-1 0,0 1 15,0 0-15,-21 21 16,0 0-16,0 0 0,-1 0 16,1 0-16,0 21 0,0 22 0,0-22 15,0 0-15,-1 21 0,-20 1 0,21-22 16,21 21-16,-21 0 0,0-20 16,21 20-16,0-21 0,0 0 0,0 0 15,0 1-15,0-1 0,21-21 0,0 0 16,0 0-16,0 0 0,0 0 0,1 0 15,-1 0-15,0-21 0,21-1 0,-21 1 16,1 0-16,-1 0 0,0-21 0,0 20 16,0-20-16,0 21 0,1-21 15,-22 20-15,0 1 0,0 0 0,0 0 16,0 0-16,0 42 16,0 0-1,0 0-15,0 0 0,0 1 16,-22-1-16,22 0 0,0 0 0,0 0 15,0 0-15,0 1 0,0-1 16,22 0-16,-22 0 0,21-21 0,0 21 16,0-21-16,0 0 0,22 0 0,-22 0 15,21 0-15,-21 0 0,22 0 0,-1-21 16,0 0-16,1 0 0,-1 0 0,-21-1 16,21 1-16,-20 0 0,-1-21 0,0 21 15,0-22-15,-21 22 0,0-21 16,0 21-16,0-1 0,0-20 15,0 21-15,0 0 0,-21 21 16,0 0-16,21 21 16,-21 0-16,-1 0 0,22 22 0,-21-22 15,0 21-15,0 0 0,21 22 0,-21-22 16,0 22-16,21-1 0,0 1 0,-22-1 16,1 1-16,0-1 0,21 1 15,-21-1-15,21 1 0,0-1 0,-21 1 16,0-1-16,21 1 0,-22-1 0,22-20 15,0 20-15,-21-21 0,21 1 0,-21-1 16,21 0-16,0-20 0,0-1 16,0 0-16,21-42 15,-21 0 1,21-1-16,1-20 0,-22 21 0,21-21 16,-21-1-16,21-20 0,-21 20 0,0-20 15,21-1-15</inkml:trace>
  <inkml:trace contextRef="#ctx0" brushRef="#br0" timeOffset="195559.8">16171 9673 0,'0'-42'0,"0"84"0,0-126 0,0 41 0,21 1 16,-21 21-16,22 0 0,-1-1 0,0 1 15,0 21-15,0-21 0,0 21 0,1 0 16,20 0-16,0 0 0,-21 0 16,22 0-16,-22 0 0,0 0 15,0 0-15,0 0 0,1 21 0,-22 0 16,0 1-16,0-1 0,-22 0 0,1 0 15,0 21-15,-21-20 0,21-1 0,-22 21 16,1-21-16,0 0 0,-1 1 0,1-1 16,21 0-16,0 0 0,-1 0 0,22 0 15,22-21 1,-1 0-16,21 0 16,0-21-16,-20 21 0,20-21 0,0 0 15,-21 0-15,22 0 0,-1-22 0</inkml:trace>
  <inkml:trace contextRef="#ctx0" brushRef="#br0" timeOffset="195844.08">16912 9313 0,'0'-21'16,"0"42"-16,0-63 0,0 21 0,0 0 0,-21 21 31,0 21-31,0 0 0,-1 21 16,22-20-16,-21 20 0,0 0 0,0 22 15,21-22-15,-21 22 0,0-1 0,21 1 16,0-1-16,-43 1 0,22-1 0,21 1 15,-21-1-15,0 22 0,0-22 16,-1 1-16,1-1 0,0 1 0,0-1 16,0 1-16,0-1 0,-1-20 0,1-1 15,0 0-15,0 1 0,21-22 16,-21 21-16,21-21 0,0 0 0,21-21 31,0-21-31,0 0 16,0 0-16,1-21 0,-1-1 0,0 1 15,0 0-15,21-1 0,-20-20 0</inkml:trace>
  <inkml:trace contextRef="#ctx0" brushRef="#br0" timeOffset="196103.94">16743 9694 0,'0'-63'0,"0"126"0,0-168 0,0 62 0,0 1 16,0 21-16,0-22 0,21 22 0,0 0 15,0 0-15,0 21 16,1-21-16,-1 21 0,0 0 0,0 0 15,0 0-15,0 0 0,1 0 0,-1 21 16,0 0-16,-21 0 0,0 0 0,0 1 16,0-1-16,0 0 0,0 0 0,0 0 15,-21 0-15,0 22 0,-1-22 0,1 0 16,0 0-16,-21-21 0,21 21 16,21 1-16,-22-22 0,1 0 0,21 21 15,21-42 16,1 21-31,-22-22 0,21 1 0,0 21 16,0-21-16,0 0 0,22 0 0</inkml:trace>
  <inkml:trace contextRef="#ctx0" brushRef="#br0" timeOffset="197828.97">17166 9546 0,'0'0'0,"21"0"0,22 0 15,-22-21-15,0 21 0,0 0 16,0-21-16,22 21 0,-22-21 0,0 21 15,21-21-15,-21-1 0,1 22 0,-1-21 16,0 0-16,0 0 16,0 0-16,0 0 0,-21-1 0,0 1 15,0 0-15,-21 21 16,0 0-16,0 0 16,-21 0-16,20 0 0,1 21 0,0 0 15,0 1-15,-21-1 0,20 0 0,1 0 16,21 0-16,-21 0 0,21 1 15,0-1-15,0 0 0,0 0 0,0 0 16,0 0-16,0 1 0,21-1 0,0-21 16,1 21-16,20-21 0,-21 0 0,21 0 15,1 0-15,-1 0 0,0 0 0,-20 0 16,20 0-16,0-21 0,1 0 16,-22-1-16,21 1 0,-21 0 0,0 0 15,1 0-15,-1 0 0,0-22 16,0 22-16,-21 0 0,0 0 0,0 0 15,-21 42 17,0 0-32,0-21 0,21 21 15,-22 0-15,22 0 0,-21 1 0,0-1 16,21 21-16,-21-21 0,21 0 0,0 1 16,-21-22-16,21 21 0,0 0 15,-21-21-15,21 21 0,21-42 47,0 0-47,0 0 0,-21-1 0,21 1 16,0 0-16,1 0 0,-1 0 0,-21 0 15,21-1-15,0 1 0,-21 0 0,0 0 16,0 42 15,0 0-31,0 0 0,0 1 16,0-1-16,0 0 0,0 0 15,0 0-15,0 0 0,21 1 0,-21-1 16,21 0-16,-21 0 0,22-21 16,-1 0-16,0 0 0,0 0 15,0 0-15,0 0 0,1 0 16,-1 0-16,0 0 0,0-21 0,0 0 16,0 0-16,1-1 0,-1 1 0,0 0 15,0 0-15,0-21 0,0 20 0,1 1 16,-1 0-16,0 0 0,-21 0 0,0 0 15,0 42 1,0 0 0,-21 0-16,21 0 15,-21 0-15,21 1 0,0-1 16,0 0-16,0 0 0,0 0 0,0 0 16,0 1-16,0-1 15,0 0-15,42-21 0,-42 21 16,42-21-16,-21 0 0,1 0 0,-1 0 15,0 0-15,0 0 0,0 0 0,0 0 16,1-21-16,-1 0 0,-21 0 16,21-1-16,0 1 0,0 0 0,-21 0 15,21 0-15,1-22 0,-22 22 0,21 0 16,0 0-16,0 21 16,-21 21-1,0 0-15,0 0 16,-21 1-16,0-1 0,0-21 15,21 21-15,0 0 0,-22 0 16,22 0-16,-21 1 0,0-1 16,21-42 31,21-1-47,0 1 0,1 0 0,-1 0 15,0 0-15,0 0 16,0-1-16,-21 1 0,21 21 0,1-21 15,-1 21 1,0 0-16,0 0 16,-21 21-16,0 0 0,0 1 15,21-22-15,-21 21 0,21 0 16,-21 0-16,22 0 0,-1 0 16,0-21-16,0 22 0,0-22 15,0 0-15,1 21 0,20-21 0,-21 0 16,21 0-16,-20 0 0,20 0 0,-21 0 15,21 0-15,1 0 0,-22-21 0,0 21 16,21-22-16,-20 1 0,-1 0 0,0 0 16,0 0-16,-21 0 0,21-1 0,-21-20 15,21 21-15,-21 0 0,0 0 16,0-1-16,0 1 16,-21 21-16,0 0 15,0 0-15,0 21 0,0 1 16,-1-1-16,1-21 0,0 21 0,21 0 15,-21 0-15,21 0 0,-21 1 0,21-1 16,0 0-16,0 0 0,21 0 16,0-21-1,0 0-15,0 0 0,1 0 16,-1 0-16,0-21 16,-21 0-16,21 21 0,-21-21 15,21 0-15,0-1 16,-21 1-16,-21 42 47,0 1-47,21-1 0,-21 0 15,0 0-15,0 21 0,-1-20 0,1 20 16,0 0-16,0-21 0,21 22 0,-21-1 16,0 0-16,-1 1 0,1-1 0,0 22 15,0-22-15,0 0 0,0 1 0,21 20 16,-22-21-16,22 22 0,-21-22 0,21 1 15,0 20-15,-21-21 0,0 1 0,0-1 16,0 0-16,21 1 0,-22-1 16,1-21-16,21 0 0,0 22 0,-21-22 15,0-21-15,21 21 0,-21-21 16,21-21 15,0 0-31,0 0 0,0-22 0,0 22 16,0-21-16,0-1 0,0 1 0,0 0 15</inkml:trace>
  <inkml:trace contextRef="#ctx0" brushRef="#br0" timeOffset="198015.86">18563 9059 0,'0'0'0,"-21"-21"0,0 21 16,21-21-16,-21 21 0,-1 0 0,1-21 15,42 21 48</inkml:trace>
  <inkml:trace contextRef="#ctx0" brushRef="#br0" timeOffset="198736.45">20722 9377 0,'21'0'0,"0"0"0,1-21 0,-1 21 15,0-21-15,0-1 0,0 1 0,0 21 16,-21-42-16,22 21 0,-1 0 0,-21-1 16,0-20-16,0 0 0,0 21 0,0-22 15,0 22-15,-21 0 0,-1 0 16,-20 21-16,21 0 0,-21 0 16,-1 0-16,1 0 0,-22 21 0,22 21 15,0-21-15,-1 22 0,1-22 0,0 21 16,21 1-16,-22-22 0,22 21 0,0-21 15,21 22-15,0-22 0,0 0 0,0 0 16,0 0-16,21 0 16,0-21-16,22 0 0,-22 0 0,0 0 15,21 0-15,1 0 0,-22-21 0,21 0 16,0 0-16,1 0 0,-22 0 0,21-1 16,-21-20-16,22 21 0,-22-21 0,0-1 15,-21 1-15,0 0 0,21 20 16,-21-20-16,0 0 0,0 21 15,0-1-15,-21 44 16,21 20 0,0-21-16,-21 21 0,21-20 0,-21 20 15,21 0-15,0-21 0,0 22 0,0-22 16,0 0-16,0 21 0,0-20 0,0-1 16,0 0-16,0 0 15,21-21-15,0 0 0,0 0 16,0 0-16,1 0 0,-1 0 0,21 0 15,-21-21-15,0 21 0,22-21 0,-22 0 16,0-22-16,21 22 0,-20-21 16,20-1-16</inkml:trace>
  <inkml:trace contextRef="#ctx0" brushRef="#br0" timeOffset="198956.34">21399 8636 0,'0'0'0,"22"-42"0,-22-1 0,21 22 0,-21 0 15,0 0-15,0 42 16,0 0-16,-21 0 0,21 22 15,0-1-15,-22 22 0,1-22 16,21 21-16,-21 1 0,0-22 0,21 22 16,0-1-16,-21-20 0,0-1 0,-1 0 15,22 1-15,0-1 0,0-21 0,-21 0 16,21 22-16,0-22 0,0 0 16,0 0-16,0-42 31,-21 0-31,21 0 15,-21-1-15</inkml:trace>
  <inkml:trace contextRef="#ctx0" brushRef="#br0" timeOffset="199108.25">20955 9017 0,'21'0'16,"0"0"-16,0 0 0,1 0 15,20 0-15,-21 0 0,21 0 0,1 0 0,-1 0 16,0 0-16,1 0 0,-1-21 15,22 21-15,-22-21 0,0 21 16,22-21-16,-22 21 0,0-22 0,1 1 16</inkml:trace>
  <inkml:trace contextRef="#ctx0" brushRef="#br0" timeOffset="199795.94">23199 8530 0,'0'0'0,"0"-21"0,0 0 16,0-21-16,0 20 0,0-20 15,-22 21-15,22 0 0,0 0 0,0-1 16,-21 22-16,0 22 16,21-1-16,-21 21 0,0 0 0,0 1 15,-1-1-15,1 22 0,0-1 16,0 22-16,0-22 0,0 1 0,-1-1 15,1 1-15,0-22 0,0 22 0,0-22 16,0 0-16,-1 1 0,22-22 16,0 21-16,0-21 0,0 0 0,-21-21 15,21 22-15,-21-22 32,21-22-32,0 1 0,-21 0 15</inkml:trace>
  <inkml:trace contextRef="#ctx0" brushRef="#br0" timeOffset="200580.01">22437 8954 0,'0'0'0,"0"-22"0,-22 22 0,1-21 16,42 21-1,1 0-15,20 0 0,0 0 16,1 0-16,20 0 0,-21 0 16,22 0-16,-1 0 0,22 0 0,-21 0 15,-1-21-15,1 0 0,-1 0 0,1 21 16,-1-43-16,1 22 0,-1-21 15,-21 21-15,22-22 0,-43 1 0,21 0 16,-20-22-16,-1 22 0,0-22 0,-21 22 16,0 0-16,0-1 0,0 1 0,0 0 15,0 21-15,-21-1 0,21 1 16,-21 21-16,-1 0 0,1 0 16,0 21-16,0 22 0,0-22 0,0 21 0,-22 1 15,22-1-15,0 21 0,21-20 0,-21 20 16,0 1-16,-1-1 0,1 1 15,21-1-15,0 1 0,-21-1 16,0 1-16,0-1 0,21 1 0,0-22 16,0 0-16,0 1 0,-21-22 0,21 21 15,-22-21-15,22 1 0,0-1 0,0 0 16,0-42 0,22 0-1,-1-1-15,-21-20 0,21 21 16,0 0-16,0-22 0,0 1 0,22 0 15,-22 21-15,0-22 0,0 22 16,0 0-16,1 0 0,-1 0 0,0 21 16,-21 21-1,0 0-15,0 0 16,0 0-16,0 0 0,0 1 0,0-1 16,0 0-16,21 0 0,-21 0 0,21 0 15,-21 1-15,21-1 0,1 0 0,-1 0 16,0 0-16,0-21 0,21 21 0,-20-21 15,20 0-15,0 0 0,1 0 0,-1 0 16,0 0-16,1 0 0,20 0 16,-21 0-16,1-21 0,-1 0 0,-21-21 15,22 21-15,-1-22 0,-21 22 16,0-21-16,0-1 0,1 1 0,-22 21 16,0-21-16,0 20 0,-22 22 15,1 0 1,0 22-16,0-22 0,-21 42 0,20-21 15,1 0-15,0 22 0,0-22 0,21 0 16,0 21-16,0-21 0,0 1 0,0-1 16,21 0-16,0 0 0,0 0 0,1-21 15,-1 21-15,0-21 0,21 0 0,-21 0 16,22 0-16,-22 0 0,21 0 16,1 0-16,-22 0 0,21 0 0,-21 0 15,0-21-15,1 21 0,-22-21 16,0 0-16,0 0 0,-22 0 15,1 21-15</inkml:trace>
  <inkml:trace contextRef="#ctx0" brushRef="#br0" timeOffset="201604.17">1968 11070 0,'0'0'0,"0"-21"0,-21 0 16,21 0-16,0 0 0,0-1 16,0 1-16,0 0 0,0 0 0,0-21 15,0 20-15,0-20 16,0 21-16,0-21 0,0 20 0,21-20 0,-21 21 16,0 0-16,0 0 0,0 42 31,0 0-31,0 21 0,-21-21 15,21 43-15,-21-22 0,21 22 16,-21-22-16,0 22 0,0 20 0,21-20 16,-22-1-16,1 1 0,0 20 15,21-41-15,-21 20 0,0 1 0,21-22 16,0 0-16,0-20 0,-21 20 0,21-21 16,0 0-16,0 0 15,-22-21 1,22-21-1,0 0-15,0 0 0,0-21 16,0-1-16,0 22 0,0-21 0</inkml:trace>
  <inkml:trace contextRef="#ctx0" brushRef="#br0" timeOffset="202856.08">1714 11007 0,'0'-21'0,"0"42"0,-21-85 0,21 43 15,-21-21-15,21 21 0,-21-1 16,21-20-16,0 21 0,0 0 0,21 0 15,0-22-15,0 22 0,22 0 0,-1 0 16,0 0-16,1-1 16,20 22-16,-20 0 0,20 0 0,1 0 15,-1 22-15,1-1 0,-1 21 16,-21-21-16,1 22 0,-22-22 0,0 21 16,-21 0-16,0 1 0,-21-1 0,-21-21 15,-1 22-15,1-1 0,0 0 16,-22-21-16,22 22 0,-1-22 0,1 0 15,0 0-15,-1-21 0,1 0 16,0 0-16,21 0 0,-1 0 0,-20 0 16,21 0-16,21-21 0,-21 21 15,42 0 17,0 0-32,0 21 0,0 0 0,1 1 15,-1 20-15,0-21 0,0 0 0,0 22 16,0-1-16,1-21 0,-1 21 15,0-20-15,0 20 0,0-21 0,0 0 16,1 0-16,-1 1 0,-21-1 16,21 0-16,0-21 0,0 0 0,0 0 15,22 0-15,-22 0 0,0 0 0,21 0 16,-20 0-16,20-21 0,0 0 16,1-1-16,-22 1 0,21 0 15,0 0-15,-20-21 0,20 20 0,-21-20 16,0 21-16,0-21 0,-21-1 15,0 22-15,22 0 0,-22 0 0,0 0 16,0-1-16,-22 44 31,1-1-31,21 0 0,0 0 0,0 21 16,-21-20-16,21 20 0,0-21 16,0 0-16,0 22 0,0-22 0,0 0 15,0 0-15,0 0 0,21 0 16,0-21-16,1 0 0,-1 22 0,0-22 15,21 0-15,-21 0 0,1 0 0,20 0 16,-21-22-16,21 1 0,-20 0 16,20 0-16,-21 0 0,21 0 15,1-1-15,-22 1 0,0 0 0,0-21 16,0 21-16,-21-1 16,0 1-16,0 42 31,0 1-16,0-1-15,0 0 0,0 0 16,0 0-16,0 0 0,0 1 16,0-1-16,0 0 0,0 0 0,22 0 15,-1-21-15,0 0 16,0 0-16,0 0 0,0 0 16,1 0-16,-1 0 0,21-21 15,-21 0-15,22 0 0,-22 0 0,21-1 16,-21 1-16,0 0 0,1 0 15,-1 0-15,-21 0 0,0-1 0,0 1 16,0 0-16,0 0 0,-21 42 47,21 0-47,0 0 0,0 1 16,-22-1-16,22 0 0,-21 0 15,21 0-15,0 0 0,-21 1 16,21-1-16,-21 0 0,21 0 15,0-42 17,0 0-17,0 0-15,0-1 0,21 1 16,0 0-16,0-21 0,-21 21 0,22-22 16,-1 22-16,0 0 0,0-21 0,0 20 15,0 22-15,1-21 0,-1 21 16,0 0-16,0 0 0,0 0 0,0 21 15,1 1-15,-22-1 0,0 0 16,0 0-16,0 0 0,0 0 16,0 22-16,0-22 0,0 0 0,0 0 15,0 0-15,0 1 0,0-1 0,0 0 16,0 0-16,0 0 31,-22-21-31,22-21 31,0 0-31,0 0 16,22 21-16,-1-21 0</inkml:trace>
  <inkml:trace contextRef="#ctx0" brushRef="#br0" timeOffset="204316.24">4551 11578 0,'21'0'0,"0"21"16,0-21 0,0 0-16,1 0 15,-22-21-15,21 0 0,0 21 0,-21-21 16,21 0-16,0-22 0,0 22 0,1 0 16,-1-21-16,-21-1 0,21 1 15,0-21-15,0 20 0,0-20 16,-21 20-16,22-20 0,-1 21 0,-21-1 15,21 1-15,-21 0 0,0-1 16,0 22-16,0 0 0,0 0 0,-21 21 16,0 0-16,-1 21 15,1 0-15,0 0 16,21 22-16,-21-22 0,0 21 0,21 0 16,0 22-16,-21-22 0,-1 22 0,22-22 15,-21 22-15,21-1 0,0-21 0,0 1 16,0-1-16,0 0 0,0 1 15,0-22-15,0 21 0,21-21 0,1-21 16,-1 22-16,0-1 0,0-21 16,21 0-16,-20 0 0,-1 0 15,0 0-15,21-21 0,-21-1 0,22 1 16,-22 0-16,0 0 0,0-21 0,0 20 16,1-20-16,-1 21 0,-21-21 0,0 20 15,0-20-15,0 21 0,21 0 16,-21 0-16,0-1 0,0 1 0,0 42 31,0 1-31,-21-1 16,21 0-16,0 0 0,0 0 0,0 22 15,0-22-15,0 0 0,0 0 0,0 21 16,0-20-16,0-1 0,0 0 16,0 0-16,21 0 15,0-21-15,0 0 0,0 0 16,1 0-16,-1 0 0,0 0 0,0 0 15,0 0-15,0-21 0,1 0 16,-1 21-16,0-21 0,0-22 0,0 22 16,-21 0-16,21 0 0,-21-21 0,22 20 15,-22 1-15,0 0 0,0 0 0,0 0 16,0 42 15,0 0-31,0 0 0,0 0 16,-22 1-16,22-1 0,-21 0 0,21 0 15,-21 0-15,21 0 0,0 1 16,0-1-16,0 0 0,0 0 0,-21-21 16,21 21-16,0-42 47,0 0-47,21 21 0,-21-21 15,21 0-15,0-1 0,-21-20 0,22 21 16,-1 0-16,0-22 0,-21 22 15,21 0-15,0 0 0,0 0 0,1 0 16,-1 21-16,0 0 16,0 0-1,-21 21-15,0 0 0,0 21 16,0-21-16,0 1 0,0-1 0,0 21 16,0-21-16,0 0 0,0 1 0,0-1 15,21 0-15,-21 0 0,0 0 0,0 0 16,21-21-16,-21 22 15,22-22 1,-1 0-16,0-22 16,0 1-16,-21 0 0,21 0 0,0 0 15,1 0-15,-1-1 0,0-20 16,0 21-16,0-21 0,0 20 0,1 1 16,-22 0-16,21 0 0,0 0 15,-21 0-15,21-1 0,0 22 16,-21 22-1,0-1-15,0 0 16,0 0-16,0 21 0,0-20 16,0-1-16,0 0 0,0 0 0,0 0 15,0 0-15,0 1 0,0-1 16,0 0-16,21 0 0,-21 0 0,22-21 16,-22 21-16,21-21 15,0 0-15,0 0 0,0 0 0,0 0 16,1 0-16,20 0 0,-21-21 0,0 0 15,22 21-15,-22-21 0,21 0 16,-21 0-16,0-22 0,22 22 0,-22 0 16,0-21-16,-21 20 0,0 1 0,21-21 15,-21 21-15,0 0 0,0-1 16,0 1-16,0 0 0,-21 21 16,0 0-16,0 0 0,21 21 0,-21 0 15,-1 1-15,22-1 0,0 21 0,-21-21 16,21 0-16,-21 22 0,21-22 15,0 0-15,0 0 0,0 0 16,0 1-16,0-1 0,0 0 0,0 0 16,21-21-16,-21 21 0,21-21 0,1 0 0,-1 0 15,0 0-15,0 0 16,21 0-16,-20 0 0,-1 0 0,0-21 16,21 0-16,-21 21 0,1-21 0,-1 0 15,-21-1-15,21 1 0,-21-21 0,21 21 16,-21 0-16</inkml:trace>
  <inkml:trace contextRef="#ctx0" brushRef="#br0" timeOffset="204524.12">6138 10859 0,'-42'0'16,"84"0"-16,-105 0 15,42 0-15,-1 0 32,1 0-17,0 0 1,0 0-16,0 0 0</inkml:trace>
  <inkml:trace contextRef="#ctx0" brushRef="#br0" timeOffset="204720.01">4572 11155 0,'-21'21'0,"42"-42"0,-63 42 0,20 0 16,1-21-16,42 0 16,1 0-1,-1 0-15,21-21 0,-21 0 16,22 21-16,-1-21 0,0 21 0,1-21 15,-1 21-15,0-22 0,1 22 0,-1-21 16</inkml:trace>
  <inkml:trace contextRef="#ctx0" brushRef="#br0" timeOffset="206724.4">8086 11536 0,'0'21'0,"0"-42"0,21 42 47,0-42-47,0 0 16,0 0-16,0-1 0,1 1 0,-1 0 15,0-21-15,0 21 0,0-22 16,0 1-16,1 0 0,-1-22 0,0 22 16,-21-1-16,0-20 0,21-1 0,-21 22 15,21-21-15,-21-1 0,0 1 0,0 20 16,0-20-16,0 20 0,0 1 16,0 21-16,-21 0 0,0 21 0,0 0 15,0 0-15,-1 21 0,1 0 0,-21 21 16,21 1-16,0-1 0,-1 22 15,1-1-15,0-21 0,0 22 0,0-1 16,0 22-16,-1-21 0,1-1 16,0 1-16,21-22 0,0 21 0,0-20 15,0-1-15,0 0 0,0-20 16,0-1-16,0 0 0,0 0 0,0 0 16,21-42-1,0 0 1,-21 0-16,22-22 0,-1 22 15,-21-21-15,21 21 0,0-22 0,0 1 16,0 21-16,-21-21 0,22 20 0,-1 1 16,0 0-16,0 0 0,-21 0 15,21 21-15,0 0 16,-21 21-16,0 0 0,22 0 0,-1 0 16,-21 1-16,0-1 0,0 0 0,21 21 15,-21-21-15,21 22 0,-21-22 0,0 0 16,0 21-16,21-20 0,0-1 15,-21 0-15,22-21 0,-1 21 0,0-21 16,0 0-16,21 0 0,-20 0 16,-1 0-16,21 0 0,-21 0 15,22 0-15,-1 0 0,0-21 0,1 0 16,-1 0-16,-21-1 0,21 1 0,1-21 16,-22 21-16,0 0 0,0-22 0,0 22 15,-21 0-15,0-21 0,0 20 16,0 1-16,0 0 0,0 0 15,0 0-15,-21 21 16,0 0-16,0 0 0,21 21 16,-21 0-16,21 0 0,-21 0 15,21 1-15,0-1 0,0 21 16,0-21-16,0 0 0,0 22 0,0-22 16,0 0-16,21 0 0,-21 0 0,21-21 15,0 22-15,-21-1 0,21-21 16,0 0-16,22 0 0,-22 0 0,0 0 15,0 0-15,22 0 0,-22-21 0,21 21 16,-21-22-16,22 1 0,-1 0 16,-21 0-16,21 0 0,1 0 0,-22-22 15,21 22-15,-21-21 0,1 21 16,-1-22-16,0 22 0,0 0 0,-21 0 16,0 0-16,0 42 31,-21 0-31,21 0 15,-21 0-15,0 0 0,21 1 0,0-1 16,-22 0-16,1 0 0,0 0 0,21 22 16,0-22-16,-21-21 0,21 21 0,-21 0 15,21 0-15,-21-21 16,21 21-16,0-42 31,0 0-31,0 0 0,21 0 16,0 0-16,0-22 0,0 22 0,0-21 15,1 21-15,-1-22 0,0 22 16,0 0-16,0 0 0,0 0 0,1 21 16,-1 0-16,0 0 0,0 21 15,0-21-15,-21 21 16,0 0-16,0 0 16,21 0-16,1 1 0,-1-1 0,-21 21 0,21-21 15,0 0-15,0-21 0,0 22 0,1-1 16,-1 0-16,0-21 0,0 0 15,0 21-15,0-21 0,1 0 16,-1 0-16,0 0 0,-21-21 16,21 21-16,0-21 0,0 0 15,-21-1-15,0 1 0,22 0 0,-1 0 16,0-21-16,0 20 0,0 1 0,0-21 16,1 21-16,-1 0 0,0-1 15,-21 1-15,21 21 0,0 0 16,0 0-16,-21 21 31,0 1-31,0-44 78,22 22-78,-22-21 0,0 0 16,0 0-1,0 0-15,0 0 16,-22 21-16,1 0 16,0 0-1,0 21-15,21 0 16,-21 0-16,21 21 16,-21-20-16,-1-1 0,22 0 15,0 21-15,0-21 0,-21 1 0,21 20 16,0-21-16,0 0 0,0 0 0,0 1 15,0-1-15,0 0 0,0 0 16,21 0-16,-21 0 0,22 1 0,-1-22 16,0 0-16,0 21 0,0-21 0,0 0 15,22 0-15,-22 0 0,0 0 0,21-21 16,-20 21-16,20-22 0,-21 1 0,21 0 16,-20 0-16,-1 0 15,0 0-15,0-22 0,0 22 0,-21-21 16,21 21-16,-21-1 0,0-20 0,0 21 15,0 0-15,-21 21 16,0 0-16,0 0 0,0 0 16,0 21-16,-1 0 0,22 0 15,-21 0-15,0 22 0,21-22 0,0 0 16,0 0-16,0 0 0,0 1 0,0-1 16,0 0-16,21 0 0,0-21 0,1 21 15,-1-21-15,0 0 0,0 21 0,0-21 16,0 0-16,1 0 0,-1 0 15,21 0-15,-21-21 0,0 0 16,1 21-16,-1-21 0</inkml:trace>
  <inkml:trace contextRef="#ctx0" brushRef="#br0" timeOffset="207567.95">12107 11451 0,'0'-21'31,"0"0"-15,0 0-1,0 0-15,21-1 0,-21 1 0,22 0 16,-1-21-16,-21 21 0,0-22 0,21 22 15,-21-21-15,21 21 0,-21-22 0,0 22 16,0 0-16,0 0 0,0 0 16,0 42-1,0 0-15,0 0 16,0 0-16,0 0 0,0 1 0,0-1 16,0 0-16,-21 0 0,21 0 0,0 22 15,0-22-15,0 0 0,0 0 16,0 0-16,0 0 0,0 1 15,0-1-15,0 0 16,0 0-16,21 0 0,0 0 16,0-21-16,1 0 0,-1 0 15,0 0-15,0 0 0,0 0 16,0 0-16,1 0 0,-1-21 16,0 0-16,0 0 0,0 0 0,0 0 15,1-1-15,-1-20 0,0 21 0,0-21 16,-21-1-16,21 1 0,0 0 0,1-1 15,-22 1-15,21 0 0,-21-1 0,0 1 16,0 0-16,0-1 0,0 1 16,0 0-16,0 20 0,0 1 0,0 0 15,0 0-15,0 0 0,0 42 16,0 0-16,0 0 16,0 0-16,0 22 0,0-1 0,-21-21 15,-1 22-15,22 20 0,-21-21 16,0 1-16,21-1 0,0 0 0,0 22 15,-21-22-15,21 1 0,0-1 0,0-21 16,0 21-16,0-20 0,0-1 0,0 0 16,0 0-16,21 0 0,0-21 15,0 0-15,1 0 0,-1 0 0,0 0 16,0 0-16,21-21 0,-20 21 16,-1-21-16,0 0 0,0 0 0,0-1 15,0 1-15,-21 0 0,0 0 16,0-21-16,0 20 0</inkml:trace>
  <inkml:trace contextRef="#ctx0" brushRef="#br0" timeOffset="207735.85">12573 11049 0,'21'0'32,"0"0"-32,0 0 15,1 0-15,20 0 0,-21 0 0,21-21 16,-20 21-16,20 0 0,-21 0 0,21-21 15,-20 21-15,20 0 0,-21-21 0,-21-1 16</inkml:trace>
  <inkml:trace contextRef="#ctx0" brushRef="#br0" timeOffset="207915.75">12128 10837 0,'0'0'15,"-21"0"-15,0 0 0,-21 0 0,21 0 16,-1 0-16,1 0 16,42 0-1,1 22 1,-1-22-16,0 0 0,21 0 16,-21 0-16,22 21 0,-1-21 0</inkml:trace>
  <inkml:trace contextRef="#ctx0" brushRef="#br0" timeOffset="208225.72">14118 11007 0,'0'0'0,"0"-21"0,-21 21 31,0 21-15,0 0-16,21 0 0,-22 0 15,1 0-15,21 22 0,-21-22 0,0 21 16,21-21-16,-21 22 0,21-22 0,0 0 16,0 21-16,0-20 0,-21-1 0,21 0 15,0 0-15,21-21 16,0 0-1,0 0-15,0 0 0,0-21 0,22 0 16,-22 21-16</inkml:trace>
  <inkml:trace contextRef="#ctx0" brushRef="#br0" timeOffset="208545.02">14563 10964 0,'0'0'0,"21"-21"15,-21 0-15,-43 21 16,22 0-16,0 0 15,0 0-15,0 21 0,-22 0 0,22-21 16,0 22-16,0-1 0,0-21 0,21 21 16,0 0-16,0 0 0,0 0 15,21 1 1,0-1-16,0-21 0,0 21 0,22 0 16,-22-21-16,0 21 0,0 0 0,0 1 15,1-22-15,-1 21 0,0 0 0,-21 0 16,0 0-16,0 0 0,0 1 15,0-1-15,-21-21 0,0 0 16,-1 0-16,1 21 0,0-21 16,-21 0-16,21 0 0,-1 0 0,1 0 15,0 0-15,0-21 0,0 0 16,21-1-16,0 1 16,0 0-16,0 0 0,0 0 0</inkml:trace>
  <inkml:trace contextRef="#ctx0" brushRef="#br0" timeOffset="208703.93">14245 10668 0,'0'0'0,"-21"-21"0,0 21 16,0 0-16,-1 0 16,1 0-16,21 21 31,21-21-16</inkml:trace>
  <inkml:trace contextRef="#ctx0" brushRef="#br0" timeOffset="209204.79">16214 10816 0,'0'0'16,"42"-21"-16,64-64 0,-85 43 15,-21 0-15,0 21 0,0-22 0,-21 22 16,0 0-16,-22 0 0,1 0 16,-22-1-16,22 22 0,-21 0 0,20 0 15,-20 22-15,20-1 0,1 21 0,0-21 16,-1 22-16,1 20 0,21-21 15,0 22-15,0-22 0,-1 22 0,1-22 16,21 22-16,0-1 0,0-21 0,0 22 16,0-22-16,0 1 0,21-1 15,1-21-15,-1 21 0,21-20 0,-21-1 16,22 0-16,-22-21 0,21 0 0,0 0 16,1 0-16,20 0 0,-20 0 0,-1 0 15,21 0-15,-20-21 0,20 0 0,-20-22 16,20 22-16,-21-21 0,1 21 15</inkml:trace>
  <inkml:trace contextRef="#ctx0" brushRef="#br0" timeOffset="210739.91">16658 11049 0,'21'-63'16,"-21"41"-16,-42 149 0,63-169 0,0-64 0,-21 85 0,0 0 15,0 0-15,-21 21 0,0 0 16,-21 0-16,20 0 0,1 21 0,-21 0 16,21 0-16,0 0 0,-1 22 15,-20-22-15,21 0 0,0 21 0,21-20 16,-21 20-16,-1-21 0,22 21 0,-21-20 15,21-1-15,0 0 0,0 0 0,0 0 16,43-21-16,-22 0 16,0 0-16,0 0 0,0 0 15,0 0-15,22-21 0,-22 0 0,21 0 16,-21 0-16,1-1 0,-1 1 16,0 0-16,0 0 0,-21-21 0,0 20 15,21 1-15,-21 0 0,0 0 0,0 0 16,0 42-1,0 0 1,0 21-16,-21-20 0,21-1 16,0 21-16,0-21 0,0 22 0,0-22 15,0 0-15,0 21 0,0-21 0,0 1 16,0-1-16,0 0 0,21-21 16,0 0-16,1 0 0,-1 0 0,0 0 15,21 0-15,-21-21 16,1 0-16,-1 21 0,21-22 0,-21-20 15,0 21-15,22 0 0,-22-22 0,0 1 16,21 0-16,-20-1 0,-1 1 0,0-21 16,0 20-16,0 1 0,0-22 0,1 22 15,-22 0-15,0-1 0,0 22 16,21-21-16,-21 21 0,0 0 16,0 42-16,0 0 15,-21 0-15,21 0 0,-22 22 0,1-22 16,21 21-16,-21 0 0,0 1 0,21-1 15,-21 0-15,21 1 0,-21 20 16,21-20-16,0-22 0,0 21 0,0 0 16,0-20-16,0-1 0,21 21 15,0-42-15,0 21 0,0 0 0,0-21 16,1 0-16,20 0 0,-21 0 0,21 0 16,1 0-16,-1-21 0,0 0 0,-20 0 15,20 0-15,0 0 0,-21-22 16,1 22-16,20-21 0,-21-1 0,0 1 15,0 0-15,1-22 0,-1 22 0,-21 0 16,21-22-16,0 22 0,-21-1 0,0 1 16,0 0-16,21 21 0,-21-1 0,0 1 15,0 0-15,0 42 16,0 0-16,-21 1 16,0 20-16,21 0 0,-21-21 15,0 22-15,-1-1 0,22 0 0,-21 1 16,0-1-16,21 0 0,0 1 0,0-1 15,0 0-15,0 1 0,0-22 0,0 21 16,0-21-16,0 1 0,0 20 16,0-21-16,21 0 0,0 0 15,1-21-15,-1 0 0,0 0 0,0 0 16,21 0-16,-20 0 0,20-21 0,-21 21 16,21-21-16,1 0 0,-22 0 0,21 0 15,-21-22-15,1 22 0,-1 0 16,0 0-16,0 0 0,-21-1 15,0 1-15,0 0 0,0 0 16,-21 21 0,0 0-16,0 0 0,-1 0 0,1 0 15,0 21-15,0 0 0,21 0 0,-21 1 16,21-1-16,0 0 0,-21 0 0,21 0 16,0 0-16,0 22 0,0-22 0,0 0 15,0 0-15,21 0 16,0 1-16,0-1 0,0-21 0,22 21 15,-22-21-15,0 0 16,21 0-16,-21 0 0,22 0 0,-22 0 16,21 0-16,1-21 0,-1 0 0,0 21 15,-21-22-15,22 22 0,-1-21 0,-21 0 16,22 0-16,-22 0 0,21 0 16,-21-1-16,22 1 0,-22 0 0,0 0 15,0 0-15,0 0 0,-21-1 16,0 1-16,0 0 0,0 0 15,0 0-15,-21 21 16,0 0-16,0 0 16,0 0-16,-1 0 0,1 21 15,0 0-15,0 0 0,0 0 16,0 1-16,-1-1 0,1 0 0,0 0 16,21 21-16,-21-20 0,21-1 0,-21 0 15,21 0-15,0 0 0,0 0 16,0 1-16,21-22 0,0 21 15,0-21-15,0 0 16,1 0-16,-1 0 0,0 0 0,0-21 16,21-1-16,-20 1 0,-1 0 0,0 0 15,0-21-15,0 20 0,0-20 0,-21 0 16,22-1-16,-1 1 0,0-21 0,0 20 16,0-20-16,0 20 0,-21-20 15,22 21-15,-22-22 0,21 22 16,-21 21-16,0-22 0,0 22 0,0 0 15,0 42 1,0 0-16,-21 0 0,-1 22 0,1-1 16,21 0-16,-21-20 0,21 41 15,-21-21-15,0 1 0,21-1 0,0 0 16,0 1-16,0-1 0,0-21 0,0 22 16,0-1-16,0-21 0,0 21 0,0-20 15,0-1-15,0 0 0,0 0 0,0 0 16,21-21-16,0 0 0,0 0 15,0 0-15,1 0 16,-1 0-16,21 0 0,-21 0 16,0-21-16,22 21 0</inkml:trace>
  <inkml:trace contextRef="#ctx0" brushRef="#br0" timeOffset="211432.59">20066 11007 0,'0'0'0,"0"-21"0,21-22 16,-21 22-16,0 0 0,0 0 0,0 0 16,0-1-16,0 1 0,-21 21 0,0 0 15,0-21-15,-1 21 16,-20 0-16,21 21 0,0 0 16,-22 1-16,22-1 0,0 21 0,0-21 15,0 0-15,0 22 0,-1-22 0,1 21 16,21-21-16,0 1 0,0 20 0,0-21 15,0 0-15,0 0 0,0 1 0,21-1 16,1-21-16,-1 0 16,0 0-16,0 0 0,0 0 0,0 0 15,1 0-15,-1 0 0,0-21 0,0-1 16,-21 1-16,21 0 0,0 0 16,1 0-16,-22-22 0,21 22 0,0-21 0,-21 0 15,0 20-15,21-20 0,-21 21 0,21 0 16,-21 0-16,0 42 31,-21-21-31,21 21 16,-21 0-16,21 0 0,-21 0 0,0 22 15,21-22-15,0 0 0,0 0 0,0 0 16,0 1-16,0 20 0,0-21 0,0 0 16,0 0-16,0 1 15,21-22-15,0 0 0,0 0 16,0 0-16,0 0 0,22 0 0,-22 0 15,21-22-15,-21 22 0,1-42 0,20 21 16,-21 0-16,21 0 0,-20-22 16,20 1-16,-21 21 0,0-22 0,0 1 15,1 21-15,-22 0 0,0 0 16,0-1-16,0 1 0,-22 21 16,1 0-16,0 0 0,0 0 15,0 21-15,21 1 0,0-1 0,0 0 16,0 0-16,0 0 0,0 0 0,0 1 15,0-1-15,0 0 0,21 0 0,-21 21 16,21-20-16,-21-1 0,21 0 16,-21 0-16,0 0 0,0 0 15,0 1-15,-21-22 0,0 0 16,0 0-16,0 0 0,-1 0 16,1-22-1,21 1-15</inkml:trace>
  <inkml:trace contextRef="#ctx0" brushRef="#br0" timeOffset="213052.57">21548 10562 0,'21'-21'0,"21"-21"16,-21 21-16,-21-1 0,21-20 15,1 21-15,-1 0 0,0-22 0,0 1 16,-21 21-16,0-21 0,21-1 0,-21 22 15,0-21-15,0 21 0,0-1 0,0 1 16,0 0-16,0 42 16,0 0-16,0 22 15,0-1-15,-21 0 0,21 22 0,-21-22 16,0 43-16,21-22 0,-21 1 16,-1-1-16,1 1 0,0-1 0,0 1 15,0-1-15,0-20 0,-22-1 0,22 0 16,0 1-16,0-22 0,0 21 15,-1-21-15,22 1 0,-21-22 0,0 21 16,0-21-16,0 0 0,0 0 16,-1-21-16,1-1 0,21 1 0,-21 0 15,0 0-15,21 0 0,0 0 0,0-22 16,0 1-16,0 21 0,0-22 16,0 1-16,0 0 0,21 21 0,0-22 15,0 22-15,-21 0 0,22 21 0,-1 0 16,0 0-16,0 0 15,-21 21-15,21 0 0,-21 0 0,0 22 16,21-22-16,-21 0 0,22 21 16,-22-20-16,21-1 0,-21 21 0,21-21 15,0 0-15,-21 1 0,21-1 0,0 0 16,1-21-16,20 21 0,-21 0 0,0-21 16,22 0-16,-22 0 0,21 0 0,-21 0 15,22 0-15,-1 0 0,-21-21 0,21 21 16,1-21-16,-22 0 0,0 0 15,21 21-15,-20-43 0,-1 22 0,-21 0 16,0 0-16,21-22 0,-21 22 0,0 0 16,0-21-16,0 21 0,0-1 15,0 1-15,0 0 0,-21 21 16,0 0-16,-1 0 0,1 21 16,0-21-16,0 21 0,0 1 15,0-1-15,-1 0 0,1 21 0,0-21 16,21 1-16,0-1 0,-21 0 0,21 0 15,0 0-15,0 0 0,0 1 0,0-1 16,21-21-16,0 21 0,0-21 16,1 0-16,-1 0 0,21 0 15,-21 0-15,0-21 0,22 21 0,-22-21 16,0-1-16,0 1 0,0 0 0,1 0 16,-1 0-16,-21 0 0,0-1 15,21 1-15,-21 0 0,21 0 0,-21 0 16,0 0-16,0 42 31,-21 0-31,21 0 16,-21 0-16,21 0 0,0 1 0,0-1 15,0 0-15,0 0 0,0 0 0,0 0 16,0 1-16,0-1 16,21-21-16,0 0 0,0 0 15,0 0-15,1 0 0,-1 0 0,0 0 16,0 0-16,0 0 0,22-21 0,-22 21 15,0-22-15,21 1 0,-21 0 0,1 0 16,20-21-16,-21 20 0,0-20 0,22 0 16,-22-22-16,0 22 0,0-22 15,0 1-15,0 21 0,1-22 0,-1 1 16,0 20-16,-21 1 0,0 0 0,0 20 16,0 1-16,0 0 0,-21 42 15,21 0 1,-21 1-16,-1-1 0,1 21 0,0 0 15,21 1-15,-21-1 0,0 22 16,0-22-16,21 0 0,0 22 0,-22-22 16,22 0-16,0 1 0,0-1 0,0-21 15,0 22-15,0-22 0,0 21 16,0-21-16,0 0 0,22-21 0,-1 22 16,0-1-16,0-21 0,0 0 0,0 0 15,1 0-15,-1 0 0,0 0 0,21 0 16,-21 0-16,1-21 0,20-1 0,-21 22 15,21-21-15,-20 0 0,-1 0 16,0-21-16,0 20 0,0 1 0,0 0 16,-21-21-16,0 21 0,0-1 0,0 1 15,-21 21 1,0 0-16,0 0 0,0 0 16,21 21-16,-21 1 0,-1-1 15,22 0-15,0 0 0,0 0 0,-21 0 16,21 1-16,0-1 0,0 0 15,0 0-15,21 0 0,1 0 16,-1-21-16,0 0 0,0 0 16,0 0-16,0 0 0,1 0 0,-1 0 15,21 0-15,-21 0 0,0-21 16,1 21-16,-1-21 0,0 21 0,0-21 16,-21 0-16,0 0 0,0-1 15,0 1-15</inkml:trace>
  <inkml:trace contextRef="#ctx0" brushRef="#br0" timeOffset="213232.47">22542 10583 0,'0'0'0,"-21"0"0,-42 0 16,42 0-16,42 0 31,0 0-31,21 0 16,1 0-16,-1 0 0,0 0 0,22 0 15,-22 0-15,22 0 0,-1 0 0,1 0 16,-1 0-16,1-21 0,-1 0 16</inkml:trace>
  <inkml:trace contextRef="#ctx0" brushRef="#br0" timeOffset="213724.56">23876 10202 0,'0'0'16,"0"-21"-16,0 0 0,-21 21 31,0 21-31,21 0 0,-22 22 0,1-22 16,0 21-16,0 1 0,21-1 15,-21 0-15,0 1 0,21 20 0,-22-21 16,22 1-16,0-1 0,-21 0 16,0 1-16,21-1 0,-21-21 0,21 22 15,0-22-15,0 21 0,0-21 0,-21 0 16,21 1-16,-21-22 0,21 21 0,0-42 47,0-1-47,0 1 0,21 0 15,0 0-15,0 0 0,0 0 0,0-1 16,22-20-16,-22 21 0,21 0 0,-21 21 16,22-21-16,-22-1 0,21 22 15,-21 0-15,1 0 0,-1 0 16,0 0-16,0 0 0,0 22 0,-21-1 15,0 0-15,0 0 0,0 0 0,0 0 16,0 1-16,0-1 0,-21 0 16,-21 0-16,21 0 0,-1 0 15,-20-21-15,0 22 0,21-22 0,-22 0 16,22 21-16,-21-21 0,21 0 0,-1 0 16,1 0-16,42 0 31,1 0-31,-1-21 0,0 21 15,0-22-15,21 22 0,-20-21 16,-1 0-16</inkml:trace>
  <inkml:trace contextRef="#ctx0" brushRef="#br0" timeOffset="213936.45">24172 10710 0,'0'0'0,"0"-21"16,0 42 15,0 1-31,0-1 15,0 0-15,0 0 0,-21 0 0,21 0 16,-21 1-16,21-1 0,-21 0 0,21 0 16,0 0-16,-21 0 0,21 1 15,0-1-15,0-42 47,0-1-47,0 1 16</inkml:trace>
  <inkml:trace contextRef="#ctx0" brushRef="#br0" timeOffset="214088.35">24151 10583 0,'0'0'0,"0"-21"0,0-21 15,0 21 1,-21 21-16,0 0 16,21 21 15,0 0-16,21-21-15,0 21 0</inkml:trace>
  <inkml:trace contextRef="#ctx0" brushRef="#br0" timeOffset="214489.13">24447 10753 0,'0'21'15,"0"0"-15,-21 0 16,0 0-16,0 1 15,21-1-15,-21-21 0,21 21 0,0 0 16,-21-21-16,21 21 0,0 0 0,0 1 16,0-44 31,0 1-32,0 0-15,0 0 0,0 0 0,21 0 16,0-1-16,0 1 0,0 0 0,22 0 15,-22 0-15,0 0 0,21-1 0,-21 1 16,1 21-16,-1 0 0,0 0 0,0 0 16,0 0-16,-21 21 0,0 1 15,0-1-15,0 0 16,0 0-16,0 0 0,0 0 0,0 1 16,-21-1-16,21 0 0,-21-21 0,21 21 15,-21 0-15,0-21 0,21 21 0,0 1 16,21-22 15,0 0-31,0 0 0,21 0 16,-20 0-16</inkml:trace>
  <inkml:trace contextRef="#ctx0" brushRef="#br0" timeOffset="-213508.77">25209 10795 0,'22'-63'15,"-22"41"-15,0 1 16,-22 21-16,1 0 0,0 0 16,0 0-16,0 0 0,0 0 15,-1 0-15,1 21 0,0 1 0,0-22 16,0 21-16,0 0 0,-1 21 0,22-21 16,-21 1-16,21-1 0,-21 0 0,21 0 15,0 0-15,0 0 0,0 1 0,0-1 16,0 0-16,0 0 0,21-21 15,0 0-15,1 0 0,-1 0 16,0 0-16,0 0 0,0 0 0,0 0 16,1-21-16,-1 0 0,0 21 15,0-21-15,0-1 0,0-20 0,1 21 16,-1-21-16,0 20 0,0-20 0,0-21 16,0 20-16,1-20 0,-1-1 15,0 22-15,-21-22 0,21 1 0,0-1 16,-21 22-16,21 0 0,-21 21 0,0-22 15,0 22-15,0 0 0,-21 21 16,0 0-16,0 21 0,0-21 16,0 21-16,-1 22 0,1-22 15,21 21-15,-21 0 0,0 1 0,0 20 16,21-20-16,-21-1 0,21 21 16,0-20-16,0-1 0,0 0 0,0 1 15,0-1-15,0-21 0,0 22 0,0-22 16,0 0-16,21 0 0,-21 0 15,21 0-15,0-21 0,0 0 0,0 0 16,1 0-16,-1 0 0,0 0 16,0 0-16,0 0 0,22 0 0,-22-21 15,0 0-15,0 0 0,0 0 0,0 0 16,1-1-16,-1 22 0,-21-21 16,0 0-16,21 0 0,-42 21 46,0 21-46,21 0 0,0 0 16,-22 1-16,22-1 0,0 0 16,0 0-16,0 0 0,0 0 15,0 1-15,22-22 16,-1 0-16,0 21 0,0-21 0,0 0 16,0 0-16,22 0 0,-22 0 0,0 0 15,0-21-15,0 21 0,1-22 0,-1 1 16,0 0-16,0 21 0,0-21 15,-21 0-15,21 0 0,-21-1 0,22 22 16,-22-21-16,-22 21 31,1 21-31,0-21 0,21 22 16,0-1-16,-21 0 0,0-21 16,21 21-16,-21-21 0,21 21 0,-22-21 15,22 21-15,22-21 47,-1-21-47,0 21 16,0-21-16,-21 0 0,21 21 15,0-21-15,1 0 0,-1 21 0,0-22 0,0 1 16,0 0-16,0 21 0,1 0 16,-22-21-16,21 21 0,-21 21 31,0 0-31,-21 0 15,-1 1-15,22-1 0,0 0 0,0 0 16,-21 0-16,21 0 0,0 1 16,0-1-16,21-21 15,1 0-15,-1 0 0,21 0 16,-21 0-16,0 0 0,1 0 16,20 0-16,-21 0 0,0 0 15,22-21-15,-22-1 0,0 22 0,0-21 0,0 0 16,22 0-16,-43 0 0,21-22 15,0 22-15,-21 0 0,21 0 0,-21 0 16,0 0-16,-21-1 16,0 22-16,0 0 0,-1 0 15,1 0-15,0 22 0,0-1 0,0-21 16,0 21-16,-1 0 0,1 0 0,21 0 16,0 1-16,0-1 15,0 0 1,21-21-16,1 0 15,-1 0-15,0 0 0,0 0 16,0 0 0,-21 21 15,0 0-31,0 0 16,0 1-16,0-1 0,0 0 15,0 0-15,-21 21 0,21-20 0,-21 20 16,21-21-16,0 21 0,-21 1 0,21-1 15,-21 0-15,21 1 0,-22-1 16,22 0-16,0 22 0,0-22 0,-21 1 16,0-1-16,0 0 0,0-21 15,0 22-15,21-1 0,-43-21 0,22 22 16,0-22-16,0 0 0,0 0 0,-1 0 0,1 0 16,0 1-16,0-22 0,0 0 15,0 0-15,21-22 31,0 1-31,0 0 0,0 0 16,0 0-16,21 0 0,0-1 0,-21-20 16,21 21-16</inkml:trace>
  <inkml:trace contextRef="#ctx0" brushRef="#br0" timeOffset="-213279.9">26035 10414 0,'0'0'0,"-21"0"0,0-21 0,-1 21 16,22-21-16,-21 21 0,0-21 16,0 21-1,21 21 16</inkml:trace>
  <inkml:trace contextRef="#ctx0" brushRef="#br0" timeOffset="-206080.62">1778 13822 0,'0'0'0,"0"21"16,-21-21-16,0 0 16,-1 0-16,1 0 15,0 0-15,0 21 0,0-21 16,0 0-16,-1 0 0,-20 0 15,0 0-15,21 0 0,-22 0 0,1 0 16,0 0-16,20 0 0,-20 0 16,0 0-16,-1 0 0,22 0 15,0 0-15,-21 0 0,21 0 16,-1 0-16,1 0 16,0 0-16,42 0 46,0 0-46,22 0 16,-22 0-16,21 0 0,1 0 0,20 0 16,-21 0-16,22 0 0,-1 0 15,1 0-15,-1 0 0,1 0 0,21 0 16,-22 0-16,1 0 0,20 0 16,-20 0-16,20 0 0,-20 0 15,21 0-15,-22 0 0,1 0 0,-1 0 16,1 0-16,-22 0 0,0 0 15,1 0-15,-22 0 0,0 0 0,0 0 16,0 0-16,-42-21 31,0 21-31,0-21 16,-22 21-16,22-21 0,0 21 16,0-21-16,-21-1 0,20 1 0,-20 21 15,21-21-15,-21 0 0,20 0 16,-20 0-16,21 21 0,-21-22 15,20 1-15,1 21 0,0-21 0,0 21 16,0 0-16,21-21 16,-21 21-16,42 21 15,0 0 1,0-21-16,21 21 16,-20 1-16,-1-22 0,21 21 0,0-21 15,-20 21-15,20-21 0,-21 21 16,21-21-16,1 0 0,-1 0 0,-21 21 15,22-21-15,-1 0 0,-21 0 16,21 0-16,-20 0 0,-1 21 16,0-21-16,-21 22 15,0-1-15,0 0 0,-21 0 16,0 0-16,-22 0 16,22 1-16,-21-1 0,-1 0 0,1 0 15,0-21-15,-1 21 0,-20 0 0,21 1 16,-1-1-16,1 0 0,0 0 15,-1 0-15,1-21 0,21 21 0,-22 1 16,22-22-16,0 21 0,0-21 16,0 21-16,21-42 47,21 21-47,-21-21 0</inkml:trace>
  <inkml:trace contextRef="#ctx0" brushRef="#br0" timeOffset="-184096.2">4254 13293 0,'0'-21'16,"-21"21"-16,21 21 125,21-21-125,1 21 16,-1-21-1,0 0-15,0 0 16,0 0-16,0 0 0,22 0 15,-22 0-15,0-21 0,21 0 16,1 21-16,-22-22 0,21 1 0,1 0 16,-22 0-16,21 21 0,-21-21 0,0 0 15,1-1-15,-1 1 0,-21 0 16,0 0-16,0 0 0,0 0 16,-21 21-16,-1 0 0,1-22 0,0 22 15,-21 0-15,21 0 0,-22 0 16,22 22-16,-21-1 0,21 0 15,-22 0-15,1 0 0,21 0 0,-22 22 16,22-22-16,0 21 0,0-21 16,0 22-16,21-22 0,0 0 0,0 0 15,0 22-15,0-22 0,0 0 0,21-21 16,0 21-16,0 0 0,0-21 16,1 0-16,20 0 0,-21 0 0,0 0 15,22 0-15,-22 0 0,0 0 0,0 0 16,0 0-16,0 0 0,1 0 15,-22-21-15,-22 21 32,-20 0-32,21 0 15,-21 0-15,-1 0 0,22 21 0,-21 0 16,-1 1-16,1-1 0,21 21 0,0 0 16,-22-20-16,22 20 0,21 0 15,0 1-15,-21-1 0,21-21 0,0 21 16,0-20-16,0 20 0,0-21 0,0 0 15,0 0-15,0 1 0,21-22 16,-21 21-16,21-21 0,1 0 0,-1 0 16,0 0-16,21 0 0,-21 0 15,1 0-15,20-21 16,-21-1-16,21 1 0,-20 0 0</inkml:trace>
  <inkml:trace contextRef="#ctx0" brushRef="#br0" timeOffset="-182512.11">4911 13631 0,'0'0'0,"0"-21"0,-22 0 16,22 0-16,0 0 0,0 0 15,0-1-15,0 1 16,22 21-16,-1 0 0,0-21 0,0 21 16,0 0-16,0 0 0,1 0 15,-1 21-15,0 0 0,-21 1 0,0-1 16,0 21-16,0-21 0,0 22 15,0-22-15,0 21 0,0-21 16,-21 22-16,0-22 0,21 0 0,-22 0 16,1 0-16,0 0 0,0 1 15,21-1-15,-21-21 0,21-21 47,21-1-47,-21 1 0,21 0 0,0-21 16,0 21-16,22-22 0,-22 22 0,0-21 15,0 21-15,0-22 0,1 22 0,-1 0 16,0 0-16,-21 42 31,0 0-15,-21 0-16,0 0 0,-1 22 16,22-22-16,-21 0 0,0 21 0,21-20 15,-21-1-15,21 21 0,0-21 0,0 0 16,0 1-16,0-1 15,0 0-15,21-21 16,0 0-16,0 0 0,1 0 0,-1 0 16,0 0-16,0 0 0,21 0 0,-20 0 15,20 0-15,0-21 16,1 0-16,-1 21 0,0-22 0,1 1 16,-1 0-16,21 0 0,-20 0 0,-22 0 15,21-22-15,1 22 0,-22 0 16,0-21-16,-21 20 0,0 1 0,0-21 15,0 21-15,0 0 0,0-1 0,-21 22 16,0 0-16,-1-21 0,1 21 0,0 0 16,0 0-16,-21 0 0,20 21 15,1 1-15,-21-22 0,21 21 0,0 21 16,-1-21-16,1 0 0,0 22 0,0-22 16,21 21-16,0-21 0,0 1 15,0 20-15,0-21 0,0 0 16,0 0-16,21 1 0,0-22 15,0 21-15,1-21 0,-1 0 0,0 0 16,21 0-16,-21 0 0,1-21 16,20-1-16,-21 1 0,0 0 0,0 0 15,1 0-15,-22-22 0,0 22 0,0-21 16,0 21-16,0-22 0,0 22 16,0 0-16,0 0 0,0 0 0,0 42 31,0 0-31,0 0 0,0 22 15,0-22-15,0 21 0,0-21 16,0 22-16,0-22 0,0 0 16,0 21-16,0-21 0,0 1 0,21-1 15,0-21-15,0 21 0,21-21 16,-20 0-16,-1 0 0,21 0 0,-21 0 16,22 0-16,-22 0 0,0 0 0,21-21 15,-21 0-15,1-1 0,-1 1 0,-21 0 16,0 0-16,21 0 0,-21-22 15,0 22-15,0 0 0,0-21 0,0 21 16,0-1-16,0 1 0,-21 42 31,21 1-31,0-1 16,0 0-16,-21 0 0,21 0 16,-22 22-16,22-22 0,0 0 0,0 0 15,0 0-15,0 0 0,0 1 16,0-1-16,0 0 15,0-42 32,0 0-47,0-1 0,0 1 0,0 0 16,0 0-16,0 0 0,0-22 0,22 22 16,-22 0-16,0-21 0,21 21 0,0 21 15,0-22-15,-21 1 0,21 21 16,0 0-16,1 0 15,-1 0-15,0 21 16,-21 1-16,0-1 0,0 0 0,21 0 16,-21 0-16,0 0 15,0 1-15,0-1 0,21 0 0,-21 0 16,21 0-16,-21 0 0,0 1 16,0-44 30,0 1-46,0 0 16,0 0-16,0 0 0,0-22 16,22 22-16,-22 0 0,21-21 15,-21 21-15,0-1 0,21 1 0,0 0 16,0 21-16,0-21 0,1 21 16,-1 0-16,-21 21 15,21-21-15,0 21 0,-21 0 16,0 1-16,21-1 0,-21 0 15,21 0-15,-21 0 0,0 0 16,0 1-16,22-1 0,-22 0 16,0 0-1,21-21 17,-21-21 14,0 0-30,21 0-16,0 21 0,-21-22 16</inkml:trace>
  <inkml:trace contextRef="#ctx0" brushRef="#br0" timeOffset="-182175.29">7006 13504 0,'0'0'0,"0"-21"16,0 0-1,-21 42 17,21 0-32,0 1 0,0-1 0,0 0 15,0 21-15,0 1 0,0-1 0,-21 0 16,21 1-16,0-1 0,0 0 16,-21 1-16,-1-1 0,22 0 0,-21 1 15,21-1-15,-21 0 0,0 1 0,21-1 16,-21 0-16,21 1 0,0-1 0,-21 0 15,21 1-15,-22-1 0,22-21 0,-21 21 16,21 1-16,0-22 0,0 0 16,0 21-16,0-20 0,0-1 15,0 0-15,0 0 0,0 0 16,0 0-16,0-42 31,0 0-31,21-21 16,1 21-16,-22-22 0</inkml:trace>
  <inkml:trace contextRef="#ctx0" brushRef="#br0" timeOffset="-181876.25">6900 13864 0,'-21'-21'0,"42"42"0,-63-84 0,42 20 0,0 22 0,0-21 16,0 0-16,0 20 15,0-20-15,0 21 0,21 0 0,-21-22 16,21 22-16,0 21 0,1-21 0,-1 0 15,0 21-15,0 0 0,0 0 0,0 0 16,1 21-16,-22 0 0,21 0 16,-21 1-16,21-1 0,-21 0 0,0 21 15,0-21-15,0 22 0,0-22 0,-21 0 16,0 0-16,-1 0 0,1 1 0,0-1 16,21 0-16,-21 0 15,0-21-15,21 21 0,-21-21 0,21-21 47,0 0-47,0 0 0,21 0 16,0-22-16,-21 22 0,21-21 0</inkml:trace>
  <inkml:trace contextRef="#ctx0" brushRef="#br0" timeOffset="-181607.4">7472 13060 0,'0'0'0,"0"-42"15,-21 63 17,21 0-32,-22 0 0,1 0 15,21 0-15,0 22 0,-21-1 16,0 0-16,21 1 0,-21-1 0,21 0 16,0 22-16,0-22 0,-21 1 0,21 20 15,0-21-15,-22-20 0,22 20 0,0-21 16,0 21-16,0-20 0,0-1 15,0 0-15,0 0 0,22-42 32,-22 0-17,21 0-15,-21-1 0,0 1 16</inkml:trace>
  <inkml:trace contextRef="#ctx0" brushRef="#br0" timeOffset="-181272.6">7472 13589 0,'-21'0'15,"-1"0"1,44 0 15,-1 0-15,0 0-16,0-21 0,0 21 0,0-21 16,1 0-16,-1 21 0,21-22 15,-21 1-15,0 0 0,1 0 16,-1 0-16,-21 0 0,0-1 15,0 1-15,-21 21 16,-1 0-16,1 0 16,0 21-16,0 1 0,0-1 0,0 0 15,-1 0-15,1 0 0,0 0 0,21 22 16,0-22-16,0 0 0,0 21 0,0-20 16,0-1-16,0 0 0,0 0 15,0 0-15,21 0 0,0-21 16,1 0-16,-1 0 0,0 0 15,0 0-15,0-21 16,-21 0-16</inkml:trace>
  <inkml:trace contextRef="#ctx0" brushRef="#br0" timeOffset="-180768.37">9250 13187 0,'0'0'0,"0"-21"0,0 0 0,0-1 16,0 1-16,0 0 0,0 0 15,0 0-15,0 63 31,0-21-15,0 22-16,0-22 0,-21 21 0,-1 0 16,22 1-16,-21 20 0,21-20 15,0 20-15,-21-21 0,21 22 0,-21-22 16,21 1-16,0-1 0,0 0 0,0 1 16,-21-22-16,21 0 0,0 0 15,0 0-15,0 0 0,-21-21 0,21-21 31,-22-21-15,22 21-16,-21 0 0</inkml:trace>
  <inkml:trace contextRef="#ctx0" brushRef="#br0" timeOffset="-180260.28">8911 13293 0,'0'-21'0,"0"42"0,0-64 15,-21 43-15,21-21 0,0 0 16,0 0-16,21 21 15,0 0-15,0-21 0,22 21 0,-22 0 16,21 0-16,-21 0 0,22 0 16,-1 0-16,0 21 0,-20 0 15,20 0-15,-21 0 0,21 1 0,-20 20 0,-22-21 16,21 21-16,-21-20 0,0 20 0,0-21 16,0 21-16,0-20 15,0 20-15,0-21 0,0 21 0,-21-20 16,21-1-16,-22 0 0,22 0 15,-21-21-15,0 0 0,21-21 16,0 0 0,0 0-16,0-1 0,0-20 0,0 21 15,0-21-15,0-1 0,0 1 0,21 0 16,0-1-16,1-20 0,-1 20 0,0-20 16,0 21-16,0-1 0,0 1 15,22 0-15,-1 20 0,-21 1 0,22 21 16,-22 0-16,21 21 0,-21 1 15,0-1-15,1 21 0,-1 0 16,0 1-16,-21-1 0,0 0 0,0 1 16,0 20-16,0-20 0,0-1 0,0 0 15,-21 1-15,0-1 0,21 0 0,0-21 16,0 1-16,-22 20 0,22-21 16,0 0-16,0-42 46,0 0-46,22 0 16,-22-22-16,0 22 0,21 0 0,0 0 16</inkml:trace>
  <inkml:trace contextRef="#ctx0" brushRef="#br0" timeOffset="-179907.55">9991 13568 0,'0'0'0,"0"21"0,0 0 0,0 0 15,21-21-15,0 0 16,0 0-16,0 0 16,0 0-16,1-21 15,-1 0-15,0 21 0,0-21 0,0 0 16,0-22-16,1 22 0,-1 0 0,0 0 16,-21-21-16,21 20 0,-21 1 0,0 0 15,0 0-15,0 0 0,0 0 16,-21 21-16,0 0 0,0 0 15,-1 21-15,-20-21 0,21 42 0,0-21 16,0 0-16,-22 22 0,22-1 0,0 0 16,0 1-16,0-1 0,-1 0 15,22 1-15,0-22 0,0 21 0,0-21 16,0 1-16,0-1 0,0 0 0,22 0 16,-1-21-16,0 0 0,0 0 0,0 0 15,22 0-15,-22 0 16,0 0-16,21-21 0,-21 21 0,22-21 15,-22-22-15,21 22 0,-21-21 0</inkml:trace>
  <inkml:trace contextRef="#ctx0" brushRef="#br0" timeOffset="-179636.71">10858 12912 0,'0'0'15,"0"-21"-15,-21 21 16,0 21-16,0 0 0,0 0 15,0 21-15,-1 1 0,1-1 0,0 0 16,21 1-16,-21-1 16,21 0-16,-21 1 0,0 20 0,-1-20 15,22-1-15,0 0 0,-21 1 0,21-1 16,-21 0-16,0-21 0,21 22 0,0-22 16,0 0-16,0 0 0,0 0 15,-21-21-15,21 22 0,21-44 31,0 1-31,0 0 0,0 0 0,-21 0 16,22-22-16,-1 1 0,0 0 16</inkml:trace>
  <inkml:trace contextRef="#ctx0" brushRef="#br0" timeOffset="-179195.96">10943 12933 0,'0'0'0,"21"-64"15,-21 86 1,0-1-1,0 21-15,-21-21 0,21 22 0,0-1 16,0 0-16,-21 1 0,0 20 16,21-21-16,-21 1 0,-1-1 0,22 0 15,-21 1-15,21-22 0,-21 21 0,21 1 16,-21-22-16,21 0 0,0 21 0,0-21 16,-21 1-16,21-1 15,0-42 16,0-1-31,0 1 0,0 0 16,0 0-16,0 0 0,21-22 0,0 1 16,0 21-16,0-21 0,1 20 15,20 1-15,-21-21 0,21 42 0,-20-21 16,20 21-16,-21 0 0,0 0 0,0 0 16,1 21-16,-1-21 0,-21 21 0,0 0 15,0 22-15,0-22 0,0 0 16,0 21-16,0-21 0,0 1 0,0 20 15,-21-21-15,21 0 0,-22 0 0,22 1 16,-21-1-16,21 0 0,-21 0 16,21 0-16,21-42 31,0 0-15,-21 0-16,22 0 0,-1-1 0,21 1 15,-21 0-15</inkml:trace>
  <inkml:trace contextRef="#ctx0" brushRef="#br0" timeOffset="-178811.18">11515 13399 0,'0'0'0,"0"-22"0,0 1 15,-22 21 1,1 21 0,0 1-16,0-1 15,0 0-15,21 0 0,0 0 0,-21 0 16,21 1-16,0-1 0,-22 0 0,22 0 15,0 0-15,0 0 0,0 1 16,0-1 0,22-21-16,-1 0 0,0 0 0,0 0 15,0 0-15,0 0 0,-21-21 0,22 21 16,-1-22-16,0 1 0,-21 0 0,21 0 16,-21 0-16,0-22 0,0 22 0,0 0 15,0 0-15,0 0 0,-21 0 16,0 21-16,0-22 0,-1 22 15,1 0-15,0 0 0,0 0 16,0 0-16,0 0 0,-1 0 0,22 22 16,0-1-16,-21-21 0,21 21 15,0 0-15,0 0 0,0 0 16,21-21-16,1 22 0,-1-22 0,0 0 16,0 0-16,0 0 0,0 0 0,22 0 15,-22 0-15,21 0 0,1 0 0</inkml:trace>
  <inkml:trace contextRef="#ctx0" brushRef="#br0" timeOffset="-178320.62">12044 13420 0,'0'-21'15,"0"42"-15,0-64 0,0 22 16,-21 21 0,-1 0-16,1 0 15,0 0-15,0 0 0,0 0 0,0 21 16,-1 1-16,1-1 0,0 0 0,0 0 15,21 21-15,0-20 0,-21-1 16,0 0-16,21 21 0,0-21 0,0 1 16,0-1-16,0 0 0,0 0 0,0 0 15,21-21-15,0 0 16,0 0-16,0 0 0,0 0 16,1 0-16,-1-21 15,0 0-15,-21 0 0,21 0 0,0-22 16,0 1-16,1 0 0,-1-1 0,0 1 15,0-22-15,0 22 0,22-21 0,-22-1 16,21 1-16,-21-1 0,0 1 16,22-1-16,-43 1 0,21 20 0,0 1 15,-21 21-15,0 0 0,0-1 0,-21 44 16,0 20 0,0-21-16,-1 21 0,1 22 15,0-22-15,0 22 0,0-22 16,0 22-16,-1-22 0,22 21 0,0 1 15,-21-22-15,21 1 0,0-1 0,0 21 16,0-41-16,0 20 0,0 0 0,0-21 16,0 1-16,0-1 0,21 0 15,1 0-15,-1 0 0,0-21 16,0 0-16,0 0 0,0 0 0,1 0 16,-1-21-16,0 0 0,-21 0 0,21-22 15,-21 22-15</inkml:trace>
  <inkml:trace contextRef="#ctx0" brushRef="#br0" timeOffset="-178022.66">10414 13145 0,'0'0'0,"-21"0"0,-22 0 15,22 0-15,0 0 0,21 21 32,21-21-32,0 0 15,22 0-15,-22 0 0,0 0 16,21 0-16,1 0 0,-1 0 16,0 0-16,22 0 0,-22 0 0,1 0 15,-1 0-15,0 0 0,1 0 0,-1-21 16,0 21-16,-21 0 0,1 0 0,-1-22 15,0 22-15,-21-21 0,21 21 16</inkml:trace>
  <inkml:trace contextRef="#ctx0" brushRef="#br0" timeOffset="-177232.71">14033 13123 0,'0'-63'16,"0"126"-16,22-147 0,-22 63 0,0-22 15,0 22-15,0-21 0,0 21 16,0-1-16,0 1 0,0 0 16,-22 0-16,1 0 0,0 0 0,-21 21 15,21 0-15,-1 0 0,1 21 0,-21 0 16,21 0-16,0 21 0,-1-20 15,1 41-15,0-21 0,0 1 0,0 20 16,21-20-16,-21 20 0,21 1 0,-22-22 16,1 21-16,21 1 0,0-22 0,0 22 15,0-22-15,0 0 0,0 1 16,0-1-16,21-21 0,1 22 0,-1-22 16,0 0-16,0 0 0,0-21 0,0 0 15,22 0-15,-22 0 0,21 0 16,-21 0-16,22-21 0,-22 0 0,21 0 15,1-1-15,-1-20 0,-21 0 16,21-1-16,-20-20 0,20 21 0,-21-22 16,0 1-16,0-1 0,-21 1 0,0-1 15,0 1-15,0-22 0,0 43 0,0-22 16,-21 22-16,-21-1 0,21 1 16,-22 21-16,22 0 0,-21 21 0,0 0 15,-1 21-15,22 0 0,-21 0 0,-1 0 16,22 22-16,0-1 0,0-21 15,0 22-15,21-1 0,0 0 0,0 1 16,0-1-16,0-21 0,0 21 16,0 1-16,21-22 0,0 0 0,0 0 15,-21 22-15,43-43 0,-22 21 16</inkml:trace>
  <inkml:trace contextRef="#ctx0" brushRef="#br0" timeOffset="-175837.03">14457 13399 0,'0'0'0,"0"-22"0,0 44 47,0-1-31,0 0-16,0 0 0,0 0 16,0 0-16,0 22 0,0-22 0,0 0 15,0 21-15,0-20 0,21-1 16,-21 0-16,0 0 0,21 0 0,-21 0 15,0 1-15,0-1 16,21-21-16,0 0 31,1-21-31,-1-1 0,0 1 0,-21-21 16,21 21-16,0 0 0,0-22 0,1 1 16,-1 0-16,-21 20 0,21-20 0,0 0 15,0 21-15,0-22 0,1 22 16,-22 0-16,0 0 15,0 42 1,0 0-16,0 0 0,0 0 16,0 1-16,0 20 0,0-21 15,-22 0-15,22 0 0,0 1 16,0 20-16,-21-21 0,21 0 0,0 0 16,0 1-16,0-1 0,0 0 0,0 0 15,0 0-15,21-21 0,1 21 16,-1-21-16,0 0 0,0 0 0,21 0 15,-20-21-15,-1 0 16,0 21-16,0-21 0,0 0 16,22 0-16,-22-22 0,0 22 0,0 0 15,0-21-15,-21 20 0,0-20 0,21 21 16,-21 0-16,0 0 0,0-1 0,0 1 16,0 0-1,0 42 1,-21-21-16,21 21 0,0 1 15,-21-1-15,0 0 0,21 0 0,-21 21 16,21-20-16,-21-1 0,21 0 16,0 0-16,0 0 0,0 0 0,0 1 15,0-1-15,21 0 16,0-21-16,0 0 16,0 0-16,0 0 0,1 0 0,-1-21 15,0 21-15,21-21 0,-21-1 16,22 1-16,-22 0 0,21-21 0,-21 21 15,22-1-15,-22-20 0,0 21 0,0-21 16,0 20-16,1 1 0,-22 0 0,0 0 16,0 0-16,-22 21 15,1 0-15,0 0 16,0 0-16,0 0 0,0 0 0,-1 21 16,22 0-16,0 0 0,0 0 15,0 1-15,0-1 0,0 0 16,0 0-16,22 0 15,-22 0-15,21 1 0,0-1 16,-21 0-16,0 0 0,0 0 0,0 0 16,0 1-16,0-1 0,0 0 15,0 0 1,21-21-16,0 0 0,0 0 16,1 0-16,-1 0 0,0 0 15,0 0-15,0 0 0,0-21 16,22 0-16,-22 0 0,0-1 0,0 1 15,22 0-15,-22-21 0,0-1 16,0 22-16,0-21 0,0 0 16,1 20-16,-22 1 0,0 0 0,0 0 15,0 0-15,0 0 0,-22 21 16,1 0-16,0 0 0,0 0 0,0 21 16,0 0-16,-1 0 15,22 0-15,-21 0 0,21 1 0,0-1 16,0 0-16,0 0 15,21 0-15,1 0 0,-1-21 0,0 22 16,-21-1-16,21-21 0,0 21 16,-21 0-16,0 0 0,21 0 15,-21 1-15,22-1 0,-22 0 16,0 0-16,21-21 16,-21 21-16,21-21 0,0 0 15,0 0-15,0 0 16,1-21-16,-1 0 0,21 21 0,-21-21 15,0-22-15,1 22 0,20 0 0,-21-21 16,21 21-16,-20-22 0,-1 22 0,0-21 16,0 21-16,0-1 0,0 1 15,-21 42 1,0 1-16,0-1 16,-21 0-16,0 0 0,0 0 0,21 22 15,0-22-15,0 0 0,-21 21 0,21-21 16,0 1-16,0-1 15,0 0-15,0 0 0,0 0 16,0 0-16,0-42 47,0 0-47,0 0 0,0 0 16,0 0-16</inkml:trace>
  <inkml:trace contextRef="#ctx0" brushRef="#br0" timeOffset="-175672.12">16425 13229 0,'0'0'0,"0"-21"16,-21 21 15,21 21-15,0 0-1,21-21-15,0 0 16,-21 22-16,22-22 0</inkml:trace>
  <inkml:trace contextRef="#ctx0" brushRef="#br0" timeOffset="-174070.51">16785 13377 0,'0'0'0,"0"22"16,0-1-16,0 0 15,0 0-15,0 0 16,0 0-16,-21 1 0,21-1 15,0 0-15,0 0 0,0 0 16,0 0-16,-21 1 0,21-1 16,0 0-16,0 0 15,0 0 1,0-42 78,0 0 15,21 21-78,-21-21-31,0 0 32,21 21 93,0 0-94,0 0-16,-21-22-15,22 22 16,-22-21-16,0 0 0,21 0 16,-21 0-16,0 0 15,21-1-15,-21 1 0,0 0 16,0 0-16,21 0 16,-21 0-1,21 42 16,-21 0-15,0 0-16,0 0 16,0 0-16,0 1 0,21-1 0,-21 0 15,0 0-15,0 0 16,0 0-16,0 1 0,0-1 16,22-21-16,-22 21 0,21 0 15,0-21 1,0 0-16,0 0 0,0 0 15,1 0-15,-1 0 16,0 0-16,0-21 0,0 21 16,0-21-16,1 21 0,-1-21 0,0-1 15,0 22-15,21-21 0,-20 0 0,20 0 16,-21 0-16,21 0 0,1-1 16,-22 1-16,0 21 0,0-21 0,0 0 15,-21 0-15,0 0 16,-21 21-1,0 0-15,0 0 0,0 0 0,0 0 16,-1 0-16,-20 0 0,21 0 16,0 21-16,0-21 0,21 21 0,-22 0 15,1 0-15,21 0 0,0 1 16,0-1-16,0 0 0,0 0 16,0 0-16,21-21 15,1 21-15,-1-21 0,0 0 16,21 0-16,-21 0 0,1 0 0,-1 0 15,0-21-15,0 21 0,0-21 0,0 0 16,-21 0-16,22 21 0,-1-21 0,0-1 16,0 1-16,0 0 15,-21 0-15,0 42 32,0 0-17,0 0-15,0 1 0,-21-1 0,0 21 16,21-21-16,-21 0 15,0 1-15,21 20 0,0-21 0,0 21 16,-22 1-16,22-1 0,-21-21 0,21 22 16,0-1-16,0 0 0,0 1 0,-21-1 15,21 21-15,0-20 0,0-1 0,0 0 16,-21 1-16,21 20 0,0-20 16,0-1-16,0 0 0,0 1 0,-21 20 15,21-21-15,-21 1 0,21-1 0,-22-21 16,22 22-16,0-1 0,-21-21 0,0 21 15,0-20-15,21 20 0,0-21 16,-21 0-16,0 0 0,21 1 0,-22-1 16,1 0-16,0-21 15,0 0 1,0 0-16,0 0 0,21-21 0,0 0 16,-22 21-16,1-22 0,0-20 0,21 21 15,0 0-15,-21-22 0,21 1 0,0 0 16,0-1-16,0-20 0,21-1 0,0 1 15,0-1-15,1-20 0,20 20 16,0-20-16,-21 20 0,22-21 0,-1 22 16,0-22-16,22 22 0,-22 20 0,1-20 15,-1 21-15,-21-1 0,21 1 16,-20 21-16,20 0 0,-21-1 0,0 1 16,0 0-16,1 0 15,-1 0-15</inkml:trace>
  <inkml:trace contextRef="#ctx0" brushRef="#br0" timeOffset="-173893.61">18140 13801 0,'0'21'16,"0"0"-16,0 0 31,-21-21 0,-1 0-15</inkml:trace>
  <inkml:trace contextRef="#ctx0" brushRef="#br0" timeOffset="-171772.03">16298 13060 0,'0'-21'16,"21"0"15,-21-1-31,0 1 16,-21 21 15,0 0-31,0 0 0,0 0 16,0 0-16,-1 0 0,22 21 15,-21 1-15,0-1 0,0 0 0,21 0 16,-21-21-16,21 21 0,-21 0 0,21 1 15,0-1-15,0 0 0,0 0 32,21-21-32,0 0 0,0 0 15,0 0-15,0 0 0,1-21 0,-1 0 16,0 0-16,21-1 0,-21 1 0,1 0 16,-1-21-16,0-1 0,0 1 0,0 0 15,0-22-15,22 1 0,-22-1 16,0 1-16,0-1 0,0 1 15,1 20-15,-1-20 0,-21 21 0,0-1 16,0 22-16,0 0 0,0 0 0,-21 21 16,-1 0-16,-20 21 0,21 0 15,0 21-15,21-20 0,-21 20 0,-1 0 16,22 1-16,0-1 0,0 0 0,0 1 16,0-1-16,0-21 0,22 21 0,-1-20 15,21-1-15,-21 0 0,22 0 16,-1-21-16,0 0 0,1 0 0,20 0 15,1 0-15,-1 0 0,1 0 0,-1-21 16,1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07:08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1376 0,'0'0'0,"0"-21"16,0 0-16,21 21 0,-21-22 15,0 1-15,21 0 0,-21 0 16,0 0-16,0 0 0,0-1 16,0 1-16,0 0 0,0 0 15,0 0-15,0 42 47,0 0-47,0 0 0,-21 22 16,21-1-16,0 0 0,-21 1 0,21 20 15,-21 22-15,21-22 0,-21 22 16,21 0-16,-22-1 0,1 1 0,21-22 16,-21 22-16,0 0 0,21-22 0,-21 1 15,21 20-15,-21-41 0,-1 20 16,22-20-16,0-1 0,0 0 0,0 1 16,0-22-16,-21 0 0,21 0 0,0 0 15,0-42 32,0-21-47,0 21 0,0-1 16,0-20-16,0 0 0,0-1 0,0 1 15</inkml:trace>
  <inkml:trace contextRef="#ctx0" brushRef="#br0" timeOffset="1504.02">3238 1545 0,'0'0'0,"-42"-63"16,42 42-16,-21-1 0,21 1 16,0 0-16,0-21 0,0 21 15,0-1-15,0-20 0,21 21 0,0-21 16,22-1-16,-1 1 0,0 21 0,22-22 15,20 1-15,-20 21 0,21-21 16,-22 20-16,22 1 0,-1 0 0,-20 0 16,21 21-16,-22 0 0,1 0 15,20 21-15,-41 21 0,20 1 0,-42-1 16,0 22-16,-21-22 0,0 21 0,0 22 16,-21-21-16,-21 20 0,0-20 15,-1 20-15,-20 1 0,20 0 16,-20-22-16,-1 1 0,1-1 0,-1 1 15,1-22-15,-1 0 0,1 1 16,21-1-16,-22-21 0,22 0 0,-1 1 16,22-22-16,-21 0 0,21 0 15,0 0-15,-1-22 16,22 1-16,0 0 0,0 0 0,0 0 16,0 0-16,0-1 0,0 1 15,22 21-15,-22-21 0,21 21 0,0 0 16,0 0-16,0 21 0,0 0 15,-21 1-15,22-1 16,-1 0-16,-21 21 0,0-21 0,21 22 16,0-22-16,-21 21 0,21 1 0,-21-22 15,0 21-15,21 0 0,1-20 16,-22-1-16,21 21 0,0-21 0,0 0 16,-21 1-16,21-22 0,0 21 0,1-21 15,-1 0-15,0 0 0,21 0 16,-21 0-16,1 0 0,-1-21 0,21-1 15,-21 1-15,0 0 0,22 0 0,-22-21 16,0 20-16,0-20 0,0 21 16,1 0-16,-1-22 0,0 22 0,0 0 15,0-21-15,-21 21 0,0-1 16,21 1-16,-21 0 16,0 0-16,0 42 31,0 0-16,0 0-15,0 1 0,0-1 16,-21 0-16,21 0 0,0 0 0,0 0 16,0 1-16,0-1 0,0 0 15,0 0-15,0 21 0,0-20 0,0-1 16,0 0-16,0 0 0,21 0 16,1-21-16,-1 0 0,0 0 15,0 0-15,0 0 0,0 0 16,1 0-16,-1 0 0,0 0 0,21-21 15,-21 0-15,1 21 0,-1-21 16,0 0-16,0-1 0,-21-20 0,21 21 16,0 0-16,-21 0 0,0-1 0,0-20 15,0 21-15,22 0 0,-22 0 16,0-1-16,0 1 0,0 42 47,0 1-47,0-1 0,0 0 15,0 0-15,-22 0 0,22 22 0,0-22 16,0 0-16,0 0 0,0 21 16,0-20-16,0-1 0,0 0 15,22 0-15,-1 0 16,0-21-16,21 0 0,-21 0 0,1 0 16,20 0-16,0 0 0,-21 0 15,22-21-15,-1 0 0,0 0 0,1 0 16,-1-1-16,0 1 0,-20 0 0,-1-21 15,0 21-15,0-1 0,0-20 16,0 21-16,-21 0 0,0 0 0,0-1 16,0 1-16,0 0 15,-21 21 1,21 21 0,0 0-16,-21-21 0,0 22 0,21-1 15,-21 21-15,21-21 0,0 0 0,-21 1 16,21-1-16,-22 21 0,22-21 15,0 0-15,0 1 0,0 20 0,0-21 16,-21-21-16,21 21 0,0 0 0,-21 1 16,21-44 15,0 1-15,0 0-16,0 0 0,0 0 0,0 0 15,0-22-15,0 22 0,21-21 0,0-1 16,1 22-16,-1-21 0,21 21 15,-21 0-15,0-1 0,22-20 0,-22 42 16,21-21-16,-21 21 0,22 0 16,-1 0-16,-21 0 0,0 0 0,22 21 15,-22 0-15,0-21 0,0 21 0,0 1 16,1-1-16,-22 0 0,0 0 16,0 21-16,0-20 0,0-1 0,0 0 15,0 0-15,0 0 0,0 0 0,-22 1 16,22-1-16,-21-21 15,0 21-15,0-21 32,21-21-17,0 0-15</inkml:trace>
  <inkml:trace contextRef="#ctx0" brushRef="#br0" timeOffset="3313.2">7070 2371 0,'-22'0'0,"44"0"63,-1-21-63,-21-1 15,21 22-15,0-21 0,0-21 0,0 21 16,22 0-16,-22-22 0,0 1 0,0 0 16,22-1-16,-22-20 0,21-1 15,-21 1-15,22-1 0,-1-20 0,0 20 16,-21-21-16,22 22 0,-22-1 16,0-20-16,0 20 0,0 1 0,-21-1 15,0 1-15,0-1 0,0 1 0,0 20 16,0 1-16,0-21 0,0 41 15,0-20-15,0 21 0,-21 0 0,21 0 16,-21 21-16,0 0 0,0 0 16,0 0-16,-1 21 0,-20 0 15,21 21-15,0 1 0,0 20 0,-22 1 16,22-1-16,0 22 0,0-22 0,0 22 16,-1-22-16,1 22 0,0 0 15,0-1-15,21 1 0,0-21 0,0 20 16,0 1-16,0-22 0,0 1 0,0-1 15,0-20-15,0 20 0,0-20 16,21-1-16,-21 0 0,21-21 0,0 22 16,1-22-16,-1 0 0,0 0 0,21 0 15,-21-21-15,22 0 16,-1 0-16,-21 0 0,22 0 0,-1 0 16,0 0-16,-21-21 0,22 0 0,-1 0 15,-21 0-15,22 0 0,-1-1 0,-21-20 16,0 21-16,22-21 0,-22 20 15,0-20-15,0 21 0,-21-21 0,0-1 16,21 22-16,-21 0 0,0 0 0,0 0 16,0-1-16,0 44 31,0-1-31,-21 0 0,21 0 16,-21 0-16,21 22 0,0-22 15,-21 0-15,21 0 0,0 0 16,0 22-16,0-22 0,0 0 0,0 0 15,0 0-15,21-21 0,0 21 0,0 1 16,0-22-16,22 0 0,-22 0 16,21 0-16,-21 0 0,22 0 0,-1 0 15,-21-22-15,22 22 0,-22-21 0,21 0 16,-21 0-16,22 0 0,-22 0 16,0-1-16,0 1 0,0 0 0,-21 0 15,0-21-15,21 20 0,-21 1 0,0 0 16,0 0-16,0 0 0,-21 21 31,21 21-31,0 0 16,-21 0-16,0-21 0,21 21 0,-21 1 15,21 20-15,0-21 0,0 0 16,-21 0-16,21 1 0,0-1 0,-22 0 16,22 0-16,0 0 0,0 0 0,0 1 15,0-1-15,-21 0 0,21-42 47,0 0-31,0-1-16,0 1 15,0 0-15,0 0 0,0 0 0,21 0 16,1-22-16,-22 22 0,21 0 0,0-21 16,0 20-16,0 1 0,0 21 0,1-21 15,-1 21-15,0 0 0,0 0 16,0 0-16,0 21 0,1 0 15,-1 1-15,-21-1 0,0 0 0,0 0 16,21 0-16,-21 0 0,21 1 16,-21-1-16,21 0 0,-21 0 0,0 0 15,21 0-15,1 1 16,-22-44 15,0 1-15,0 0-16,0 0 0,0 0 15,21 0-15,-21-1 0,21 1 16,0 0-16,-21 0 0,21-21 0,0 20 16,1 1-16,-1 0 0,0 0 0,0 0 15,0 0-15,0 21 0,1 0 0,-1 0 16,0 0-16,0 0 0,-21 21 16,21 0-16,-21 0 0,0 0 15,21 0-15,-21 1 0,0-1 0,0 21 16,0-21-16,0 0 0,0 22 15,0-22-15,0 0 0,0 0 16,0 22-16,0-22 0,0 0 0,0 0 16,22-21-16,-22 21 0,21 0 0,0-21 15,0 0-15,0 0 0,0 0 16,1 0-16,20 0 0,-21 0 0,0-21 16,22 21-16,-1-21 0,0 0 0,-21 0 15,22-22-15,-1 22 0,0 0 0,-20-21 16,20 21-16,-21-22 0,0 1 15,0 21-15,1-22 0,-22 22 0,0-21 16,0 21-16,0 0 0,0-1 16,-22 22-16,1 0 15,0 0-15,0 0 0,0 0 16,0 22-16,-1-1 0,1 0 0,0 21 16,0-21-16,0 22 0,21-22 0,0 0 15,-21 21-15,21-20 0,0 20 16,0-21-16,0 0 0,0 0 0,21 1 15,0-1-15,0-21 0,21 21 0,-20-21 16,20 0-16,0 0 0,-21 0 0,22 0 16,-1 0-16,0 0 0,1-21 15,-22 0-15,21 21 0,-21-22 0,1 1 16,-1 0-16,0 0 0,0 0 0,-21 0 16,0-22-16,0 22 0,0 0 0,0-21 15,0-1-15,-21 22 16</inkml:trace>
  <inkml:trace contextRef="#ctx0" brushRef="#br0" timeOffset="3524.59">9440 1418 0,'0'0'15,"-63"0"-15,42 0 16,-1 0-16,1 0 15,0 0-15,0 0 16,0 0 0,0 0-1,-1 0-15,1 0 16,0 0-16,0 0 0</inkml:trace>
  <inkml:trace contextRef="#ctx0" brushRef="#br0" timeOffset="3752.46">7218 1672 0,'0'0'0,"-21"0"0,-22 0 16,64 0 0,1 0-16,-1 0 15,21 0-15,0 0 0,1 0 16,-1 0-16,0-21 0,22 21 0,-1 0 15,1 0-15,-1-21 0,1 21 16,-22 0-16,22 0 0,-22 0 0,22-21 16,-22 0-16,-21 21 0,21 0 0,-20 0 15</inkml:trace>
  <inkml:trace contextRef="#ctx0" brushRef="#br0" timeOffset="4302.63">12107 1863 0,'0'0'0,"0"-21"0,-42-85 15,42 63-15,0 22 0,0-21 16,0 0-16,0-1 0,0 22 15,0-21-15,21-1 0,0 1 0,-21 0 16,21-1-16,-21 22 0,0-21 0,22 0 16,-22 20-16,21 1 0,-21 42 31,0 22-31,-21-1 16,-1 22-16,1-1 0,0 1 15,0 20-15,0-20 0,0 20 0,-1 1 16,1 0-16,0-1 0,0-20 0,0-1 15,0 1-15,-1-1 0,1 1 0,0-22 16,21 1-16,-21-1 0,21-21 16,0 0-16,-21 0 0,21 1 0,0-1 15,0-42 1,0-1-16,0 1 16,-21 0-16,21 0 0,0-21 15</inkml:trace>
  <inkml:trace contextRef="#ctx0" brushRef="#br0" timeOffset="4600.46">11599 1461 0,'0'0'0,"0"-43"15,0 1-15,0 0 0,-21-1 0,21 1 16,0 0-16,0 20 0,0-20 0,21 0 16,0 21-16,22-22 0,-1 22 15,22 0-15,-1 0 0,1 21 0,20 0 16,-20 0-16,-1 21 0,22 21 15,-43-21-15,22 22 0,-22-1 0,-21 22 16,0-22-16,-21 0 0,0 22 16,0-22-16,-21 22 0,-21-1 0,0-21 15,-1 22-15,-20-22 0,-1 22 16,22-22-16,-22 0 0,1-20 0,21 20 16,-1-21-16,1 0 0,0 0 0,20-21 15,1 22-15,21-1 16,21-21-1,1 0-15,-1 0 0,0 0 0,21 0 16,1 0-16</inkml:trace>
  <inkml:trace contextRef="#ctx0" brushRef="#br0" timeOffset="5000.22">12636 1820 0,'-21'0'0,"0"0"16,0 0-16,0 0 0,0 22 16,-1-22-16,1 42 0,0-21 0,0 0 15,0 22-15,0-22 0,-1 21 0,22 0 16,0-20-16,0 20 0,0-21 16,0 21-16,0-20 0,0-1 0,0 0 15,22 0-15,-1 0 0,21-21 16,-21 0-16,0 21 0,1-21 0,20 0 15,-21 0-15,21 0 0,-20-21 16,20 0-16,-21 0 0,21 0 0,-20 0 16,-1-1-16,0 1 0,0 0 0,0-21 15,-21 21-15,0-22 0,0 1 0,0 0 16,0-1-16,-21 22 0,0-21 16,-21 21-16,20-1 0,-20 1 0,21 0 15,-21 21-15,-1 0 0,22 0 0,-21 0 16,21 21-16,-1 0 0,1 1 15,0-1-15,21 0 0,0 0 0,0 21 16,0-20-16,0-1 0,21 0 0,-21 0 16,21 0-16,1 0 0,20-21 15</inkml:trace>
  <inkml:trace contextRef="#ctx0" brushRef="#br0" timeOffset="5940.62">13060 2244 0,'0'0'16,"21"0"-16,-21-21 0,21-1 16,0 1-16,-21 0 0,21 0 0,1 0 15,-1-22-15,0 22 0,0-21 16,0 0-16,22-22 0,-22 22 0,21-22 16,-21 1-16,22-1 0,-22 1 15,21-1-15,0-20 0,-20 20 0,-1 1 16,0-22-16,0 21 0,0 1 0,0-1 15,-21 1-15,0-1 0,0 22 16,0 21-16,0-21 0,0 20 0,0 1 16,-21 21-16,0 21 0,0 1 15,0 20-15,-22 0 0,22 22 16,-21-1-16,0 1 0,20 20 0,-20 1 16,0 0-16,-1-1 0,22 1 0,-21 21 15,21-21-15,0-22 16,-1 22-16,22-22 0,0 1 0,0-22 15,0 22-15,0-43 0,22 21 0,-1-21 16,0 0-16,21 1 0,-21-1 0,22-21 16,-22 0-16,21 0 0,-21 0 15,22 0-15,-1-21 0,-21-1 0,22 1 16,-1 0-16,-21 0 0,21-21 0,-20 20 16,20-20-16,-21 0 0,0 21 15,0-22-15,1 1 0,-22 21 0,0 0 16,0-1-16,21 1 0,-21 42 31,0 1-31,0-1 16,0 0-16,-21 0 0,21 0 0,0 22 15,0-22-15,-22 0 0,22 21 0,0-21 16,0 1-16,0-1 0,0 0 16,22 0-16,-1-21 0,0 0 15,0 0-15,0 0 0,22 0 0,-1 0 16,-21 0-16,21 0 0,1 0 0,-1-21 15,0 0-15,-20 0 0,20-1 16,-21 1-16,0 0 0,0 0 0,1-21 16,-1 20-16,0 1 0,-21-21 0,0 21 15,0 0-15,0-1 0,0 1 16,0 42 15,-21 1-31,21-1 0,-21 21 0,-1-21 16,22 22-16,-21-1 0,0-21 15,0 21-15,21 1 0,0 20 0,-21-20 16,0-1-16,21 21 0,0 1 0,0-1 16,-22 1-16,22-1 0,-21 22 0,21-21 15,-21-1-15,21 1 0,-21-1 16,0 1-16,0-1 0,-1-21 0,1 22 16,-21-1-16,21-20 0,-22 20 0,1-20 15,0-1-15,-1 0 0,1-21 16,0 1-16,-1-1 0,1 0 0,0 0 15,-1-21-15,1 0 0,0 0 16,-22-21-16,22 21 0,-22-21 0,22-22 16,0 22-16,-1-21 0,1 21 0,0-22 15,21 1-15,-22 21 0,22-21 0,21-1 16,0 1-16,0 21 0,0-22 0,0 1 16,21 21-16,22-21 0,-22-1 15,21 1-15,0-22 0,22 22 0</inkml:trace>
  <inkml:trace contextRef="#ctx0" brushRef="#br0" timeOffset="6628.19">14436 1672 0,'0'0'0,"-22"21"31,22 22-31,-21-22 0,21 0 16,-21 21-16,21 1 0,-21-22 0,21 21 16,0 1-16,0-22 0,0 21 0,0-21 15,0 22-15,0-22 16,0 0-16,0 0 0,0 0 0,0 0 16,0 1-16,0-44 31,0 1-16,0 0-15,0 0 0,21-21 16,0 20-16,-21-20 0,21 21 0,1-21 16,-1-1-16,-21 22 0,21 0 15,0-21-15,0 20 0,0 1 0,1 0 16,-1 21-16,0 0 0,0 0 0,0 0 16,0 0-16,1 0 0,-1 0 0,-21 21 15,21 0-15,0 1 16,0-1-16,-21 0 0,0 0 0,0 0 15,0 22-15,0-22 0,0 0 0,0 0 16,0 0-16,0 0 0,0 1 16,0-1-16,-21-21 15,21 21-15,-21-21 16,0 0-16,21-21 16,0 0-1,0-1-15,21 1 0,0 0 0,0-21 16,0 21-16,1-22 0,20 22 0,-21-21 15,21 21-15,1-1 16,-22 1-16,21 0 0,1 21 0,-22 0 16,0 0-16,0 0 0,0 21 0,0 0 15,-21 1-15,0 20 0,0-21 0,0 21 16,0-20-16,0-1 0,0 21 16,0-21-16,-21 0 0,0 1 0,21-1 15,-21 0-15,0 0 0,0 0 0,21 0 16,-22 1-1,44-22 17,-1-22-32,0 1 0,0 21 0,0-21 15</inkml:trace>
  <inkml:trace contextRef="#ctx0" brushRef="#br0" timeOffset="7012.97">15663 1693 0,'0'0'0,"-21"-21"16,0 21-16,0 21 0,-22-21 16,22 22-16,0-1 0,0 0 0,0 21 15,-22-21-15,22 22 0,0-22 16,0 21-16,0-21 0,21 22 0,0-22 16,0 0-16,0 0 0,0 22 0,0-22 15,0 0-15,0 0 16,21 0-16,0-21 0,0 0 15,0 0-15,1 0 0,-1 0 0,21 0 16,-21 0-16,0 0 0,1 0 0,-1-21 16,0 0-16,0 0 0,0 0 15,0-1-15,1 1 0,-22-21 0,0 21 16,0-22-16,0 1 0,0 21 0,0-21 16,0 20-16,0 1 0,-22 0 15,1 0-15,0 0 0,0 21 0,0 0 16,0 0-16,-1 0 0,1 0 0,0 0 15,0 21-15,0-21 0,21 21 16,0 0-16,0 0 16,0 1-16,21-22 15,0 0-15,0 0 0</inkml:trace>
  <inkml:trace contextRef="#ctx0" brushRef="#br0" timeOffset="7788.53">15706 2180 0,'0'0'0,"-22"0"16,22-21-1,0 0 1,22 21-16,-22-21 0,21 0 0,21-1 15,-21 1-15,22 21 0,-22-42 16,21 21-16,0 0 0,-20-1 0,20-20 16,-21 21-16,0 0 0,0 0 0,-21-1 15,0 1-15,0 0 0,0 0 16,-21 21-16,0 0 0,0 0 16,0 0-16,0 0 0,-22 0 0,22 21 15,0 0-15,0-21 0,0 21 16,-1 1-16,22-1 0,0 0 15,0 0-15,0 0 0,0 0 16,0 1-16,22-1 0,-1 0 16,0 0-16,-21 0 0,21-21 15,0 21-15,0 1 0,1-1 16,-1-21-16,0 21 0,0-21 16,0 0-16,0 0 15,1 0-15,-1 0 0,0 0 16,0 0-16,0 0 0,22 0 0,-22-21 15,21 21-15,-21-21 0,22-1 0,-22 22 16,21-21-16,-21 0 16,0-21-16,1 21 0,-1-1 0,0 1 15,0-21-15,-21 21 0,21 0 0,-21-1 16,0 1-16,0 0 0,0 0 16,-21 21-1,0 0-15,0 0 16,21 42-16,-21-21 0,-1 22 0,22-22 15,-21 21-15,0 1 0,0 20 16,0-21-16,0 22 0,-1-22 0,1 22 16,0-1-16,0 1 0,0 20 15,0-20-15,21-1 0,-22 1 0,1 21 16,0-22-16,21 1 0,-21-1 16,0-21-16,21 22 0,-21-1 0,-1 1 15,1-1-15,21-20 0,-21 20 0,0-20 16,0-1-16,21 0 0,-21-21 0,-1 22 15,1-22-15,21 0 0,-21-21 0,21-21 32,0 0-17,0-22-15,21 22 0,0-21 0,1 0 16,-1-22-16,21 1 0,-21 20 0,22-20 16,-22-1-16</inkml:trace>
  <inkml:trace contextRef="#ctx0" brushRef="#br0" timeOffset="8076.36">16446 2011 0,'0'0'0,"0"-64"0,0 22 16,0-64-1,22 85-15,-22 0 0,21 0 0,-21 0 16,21 21-16,0 0 0,0 0 16,0 0-16,1 0 0,-1 21 0,0 0 15,0 0-15,0 0 0,0 0 16,-21 22-16,0-22 0,0 0 0,0 21 15,0-20-15,-21-1 0,0 0 0,21 0 16,-42 0-16,21 0 0,-1 1 16,-20-22-16,21 21 0,-21-21 15,20 0-15,1 0 0,0 0 0,0 0 16,0 0-16,42 0 31,0 0-31,21 0 0,-20-21 16,-1-1-16,21 1 0,0 0 0</inkml:trace>
  <inkml:trace contextRef="#ctx0" brushRef="#br0" timeOffset="9660.51">17208 1312 0,'0'0'0,"-21"0"0,0 0 16,0 22-16,0-22 0,0 42 15,-1-21-15,1 21 0,21-20 0,-21 20 16,0 21-16,0-20 0,0-1 0,21 22 16,0-22-16,-22 21 0,1-20 15,21 20-15,0-20 0,0-1 0,-21-21 16,21 21-16,0-20 0,-21 20 0,21-21 16,0 0-16,0 0 0,0-42 31,0 0-31,21 21 15,0-21-15,-21 0 0,0 0 16,21-22-16,1 22 0,-1 0 0,-21-21 16,21 20-16,0 1 0,-21 0 15,0 0-15,21 21 16,-21 21 0,0 0-16,0 0 15,0 1-15,0-1 0,0 0 0,0 0 16,0 0-16,0 0 0,0 1 15,21-1-15,1 0 0,-1-21 16,0 21-16,0-21 0,0 0 16,0 0-16,1 0 0,-1 0 15,0 0-15,21-21 0,-21 21 0,22-21 16,-22 0-16,21-1 0,-21 1 0,1 0 16,20 0-16,-21-21 0,0 20 15,0 1-15,-21 0 0,0 0 0,22 0 16,-22 0-16,0 42 31,-22-21-31,22 21 0,-21 0 0,0 0 16,21 22-16,0-22 0,-21 0 15,21 0-15,0 0 0,0 0 0,0 22 16,0-22-16,0 0 0,21 0 16,0-21-16,0 21 15,22-21-15,-22 0 0,0 0 0,0 0 16,22 0-16,-1 0 0,-21-21 0,21 21 15,-20-21-15,-1 0 0,21 21 16,-21-21-16,0-22 0,1 22 0,-1 0 16,0 0-16,-21-21 0,21 20 0,-21 1 15,0 0-15,0 0 16,-21 21-16,0 0 0,0 0 0,-1 0 16,1 21-16,21 0 15,0 0-15,-21-21 0,21 22 0,-21-1 16,21 0-16,0 0 0,0 0 0,0 0 15,0 1-15,0-1 16,0 0-16,0 0 0,0 0 16,-21-21 15,21-21-15,-21 21-16,-1 0 0,44 0 46,-1 0-30,0 0-16,0 21 0,0-21 0,0 0 16,1 0-16,-1 0 0,21 0 15,-21 0-15,22 0 0,-1 0 0,-21 0 16,0 0-16,22-21 0,-22 0 0,0 21 16,0-21-16,0 0 0,0-1 0,1 1 15,-22 0-15,21 0 0,-21-21 16,21 20-16,-21 1 0,0 0 0,0 0 15,0 42 1,-21-21 0,21 21-16,-21 0 0,21 1 0,-22-1 15,22 0-15,-21 0 0,21 0 16,0 0-16,0 1 0,0-1 0,0 0 16,0 0-16,0 0 15,0-42 32,0 0-47,0 0 16,0 0-16,21-1 0,1 1 0,-1 0 15,-21-21-15,21 21 0,0-22 0,0 22 16,0 0-16,1 0 0,-1 0 16,-21-1-16,42 22 0,-21 0 15,0 0-15,1 0 0,-1 0 16,0 22-16,-21-1 0,0 0 15,0 0-15,0 0 0,0 0 16,21 1-16,-21-1 0,0 0 0,0 0 16,0 0-16,0 0 0,0 1 15,0-1 1,0-42 15,0-1-15,0 1-16,0 0 0,21 21 15,-21-21-15,21-21 0,1 20 0,-1 1 16,0 0-16,0-21 0,21 21 16,-20-1-16,-1 1 0,0 21 15,0-21-15,0 21 0,0 0 0,1 0 16,-22 21-16,21 0 0,-21 1 16,0-1-16,0 0 0,0 0 0,0 21 15,0-20-15,0 20 0,0-21 16,0 0-16,0 0 0,0 1 0,-21-1 15,21 0-15,0 0 0,0 0 0,-22 0 16,1 1-16,0-22 16,0 0-1,0 0-15,21-22 16,-21 22-16,-1-21 16,22 0-16</inkml:trace>
  <inkml:trace contextRef="#ctx0" brushRef="#br0" timeOffset="9847.92">18373 1503 0,'0'0'0,"-22"0"0,1-21 0,0 21 16,0 0-16,0 0 0,0-21 0,-1 21 16,1 0-16,0 0 15,21-22-15,-21 22 31,0 0-15</inkml:trace>
  <inkml:trace contextRef="#ctx0" brushRef="#br0" timeOffset="10732.25">3598 3302 0,'-21'0'0,"42"0"0,-63 0 0,21 0 0,0 0 16,42 0 15,0 0-31,0 0 0,21 0 16,1 0-16,-1 0 0,22 0 0,-22 0 15,21-21-15,-20 21 0,20 0 16,-20 0-16,20 0 0,1 0 0,-22 0 16,21 0-16,1 0 0,-1 0 0,1 0 15,-1 0-15,1 0 0,-1 0 16,1 0-16,-22 0 0,1 0 16,-1 0-16,0 0 0,1 0 0,-22 0 15,0 0-15,0 0 0,0 0 0,0 0 16,1 0-1,-1 0-15,0 0 16,0 0-16,0 0 0</inkml:trace>
  <inkml:trace contextRef="#ctx0" brushRef="#br0" timeOffset="11288.97">7493 3260 0,'0'0'0,"-21"0"0,0 0 15,-1 0-15,1 0 0,0 0 16,0 0-16,21-21 15,42 21 1,1 0 0,-1 0-16,43 0 0,-22 0 0,43-22 15,-21 22-15,20 0 0,1 0 16,21 0-16,-21 0 0,21 0 0,0 0 16,0 0-16,0 0 0,-21 0 15,21 0-15,-21 0 0,-22 0 0,22 0 16,-21 0-16,-22 0 0,22 0 0,-43 0 15,22 0-15,-22 0 0,-21 22 16,1-22-16,-1 0 0,0 0 0,0 0 16,0 0-1,0-22 1,1 22 0</inkml:trace>
  <inkml:trace contextRef="#ctx0" brushRef="#br0" timeOffset="11947.87">14012 3027 0,'0'0'0,"-21"0"0,-21 0 0,21 0 0,-1 0 16,1 0-16,-21 0 0,21-21 0,0 21 15,-1 0-15,1-21 0,0 21 16,0 0-16,0 0 0,0 0 0,-1 0 16,1 0-16,0 0 0,42 0 31,0 0-15,1 0-16,20 0 0,0 0 0,22 0 15,-22 0-15,22 0 0,20 0 0,1 0 16,0 0-16,-1 0 0,22 0 0,0 0 15,0 0-15,21 0 0,21 0 16,0 0-16,0 21 0,22-21 0,-1 21 16,21-21-16,1 0 0,-22 0 0,22 21 15,-1-21-15,1 0 0,-22 0 0,22 0 16,-22 0-16,0 0 0,1 0 16,-1 0-16,0 0 0,-21-21 0,1 21 15,-1 0-15,-21 0 0,0 0 16,0 0-16,-21 0 0,-22 0 15,1 0-15,0 0 0,-22 0 0,1 0 16,-22 0-16,0 0 0,1 0 0,-22 0 16,0 0-16,0 0 0,0 0 15,-21-21 1,-21 21 0,0 0-16,0 0 0,0 0 15,-22 0-15,22 0 0,-21 0 16,-1 0-16,1 21 0</inkml:trace>
  <inkml:trace contextRef="#ctx0" brushRef="#br0" timeOffset="12988.55">3175 5546 0,'0'-21'32,"0"-1"15,0 1-32,0 0-15,0 0 16,0 0-16,0 0 15,0-1-15,0 1 0,0 0 16,0 0-16,0 0 16,0 0-16,0-1 15,0 1 1,0 42 0,0 1-1,0-1-15,0 0 0,0 21 0,0 1 16,0-22-16,-21 42 0,0-20 15,21 20-15,-22-21 0,1 1 0,21 20 16,0-20-16,-21-1 0,21 0 16,-21 1-16,21-1 0,-21-21 0,21 0 15,0 22-15,0-22 0,0 0 16,-21 0-16,21 0 16,0-42 30,21 0-46,-21 0 0,21 21 0,0-21 16,0-1-16,0 1 0,1 0 16</inkml:trace>
  <inkml:trace contextRef="#ctx0" brushRef="#br0" timeOffset="13494.27">3471 5757 0,'0'22'16,"0"-1"-16,0 0 15,-21-21-15,21 21 16,0 0-16,21-21 47,0 0-47,1 0 0,-1 0 0,0 0 15,-21-21-15,0 0 0,21 21 16,-21-21-16,0 0 0,0-1 16,0 1-16,0 0 15,-21 21-15,0 0 16,0 0-16,21 21 0,-22-21 0,1 21 16,21 1-16,-21-1 0,21 0 15,0 0-15,0 0 16,21-21-1,0 0-15,1 0 16,-1 0-16,0 0 0,-21-21 16,21 21-16,-21-21 0,0 0 15,0 0 1,0-1-16,-21 22 16,0 0-16,0 0 15,-1 0-15,1 0 0,21 22 16,-21-22-16,0 21 15,21 0 1</inkml:trace>
  <inkml:trace contextRef="#ctx0" brushRef="#br0" timeOffset="16380.86">5355 5334 0,'0'0'0,"-42"42"15,42-20-15,-21-22 16,21 21-16,0 0 16,21-21-1,0 0-15,21 0 0,-21 0 16,1 0-16,20-21 0,0 0 0,1 21 16,-1-22-16,0 1 0,1 0 15,-1-21-15,0 21 0,1-1 0,-1-20 16,0 0-16,-21-1 0,22 1 0,-22 0 15,0-22-15,0 22 0,-21 0 16,0-1-16,0 22 0,0-21 0,0 21 16,0-1-16,0 1 0,-21 21 15,0 0 1,0 0-16,0 0 0,-1 21 0,1 22 16,21-1-16,-21 0 0,0 1 0,21 20 15,-21 1-15,0-1 0,21 1 16,0-1-16,0 1 0,-22 20 0,22 1 15,-21-21-15,21 20 0,0 1 0,0-22 16,-21 22-16,0-21 0,21-22 16,0 21-16,-21-20 0,21-1 0,-21 0 15,-1 1-15,1-22 0,21 0 0,-21 0 16,0 0-16,0 1 0,0-22 0,-1 0 16,1 0-16,0 0 0,0 0 15,0 0-15,0-22 0,-22 1 16,22 0-16,0 0 0,0 0 0,0-22 15,-1 22-15,-20-21 0,21 21 16,0-22-16,0 22 0,-1-21 0,1 21 16,0 0-16,0-1 0,0 22 15,21 22 1,0-1-16,0 0 0,21 0 16,-21 0-16,21 0 0,0 1 0,0 20 15,22-21-15,-22 0 0,0 0 16,21 1-16,-20-1 0,20-21 0,0 21 15,1-21-15,-1 0 0,0 0 16,1 0-16,-1 0 0,21 0 0,-20 0 16,20-21-16,-20 0 0,20-1 15,-21 1-15,1 0 0,-1 0 0,0-21 16,1 20-16,-22-20 0,0 0 0,0 21 16,-21-22-16,0 1 0,21 0 15,-21 20-15,0 1 0,0 0 0,22 0 16,-22 42-1,0 0-15,0 0 0,0 1 16,0 20-16,0-21 0,-22 21 16,22-20-16,0-1 0,-21 21 0,21-21 15,0 0-15,0 1 0,-21-1 0,21 0 16,-21 0 0,21 0-16,0-42 31,21 0-16,0 0-15,0 0 0,1-1 16,-1-20-16,-21 21 0,21-21 0,0 20 16,0-20-16,0 0 0,1 21 0,-1-1 15,0 1-15,-21 0 0,21 21 16,0 0-16,-21 21 16,0 0-16,0 1 0,0-1 0,0 0 15,0 0-15,0 21 0,0-20 16,0-1-16,0 21 0,0-21 15,0 0-15,0 1 0,21-1 0,-21 0 16,22 0-16,-1 0 0,0 0 16,0-21-16,0 0 0,0 0 15,1 0-15,20 0 0,-21 0 0,21 0 16,-20-21-16,20 0 0,43-21 16,-43 21-16,-21-22 0,21 1 15,1 0-15,-22-1 0,21-20 0,-21 20 16,1-20-16,-1-1 0,0 1 15,0-22-15,0 22 0,-21-1 0,0 1 16,0-1-16,0 1 0,0-1 0,0 22 16,0 0-16,0-1 0,0 22 15,0 0-15,0 0 0,0 42 16,-21 21-16,0-21 16,0 43-16,0-22 0,21 22 0,-22-1 15,1-20-15,0 41 0,0-20 0,0-1 16,21 1-16,-21-1 0,-1 1 15,1-1-15,21 1 0,-21-22 0,21 22 16,0-22-16,-21 0 0,21-21 0,-21 22 16,21-22-16,0 0 0,0 0 15,0 0-15,0-42 32,21 0-32,0 0 0,0 0 15,0-22-15,1 22 0,-1-21 16,0 21-16,0-22 0,0 22 0,0-21 15,1 21-15,-1 0 0,0-1 0,0 22 16,0 0 0,-21 22-1,0-1-15,0 0 0,0 0 0,0 0 16,0 0-16,0 1 0,0-1 0,21 0 16,-21 0-16,0 0 0,22 0 15,-22 1-15,0-1 0,21-21 16,0 21-16,0 0 0,0-21 0,0 0 15,1 0-15,-1 0 0,0 0 16,0 0-16,21 0 0,-20 0 16,-1-21-16,21 21 0,-21-21 0,22 0 15,-22-1-15,0-20 0,0 21 0,0 0 16,0-22-16,1 22 0,-1-21 0,-21 21 16,0-22-16,0 22 0,0 0 15,0 0-15,0 0 0,-21 21 16,-1 0-1,1 0-15,21 21 0,0 0 16,-21 0-16,0 0 0,21 1 0,-21-1 16,21 0-16,0 21 0,0-21 15,0 1-15,0 20 0,0-21 0,0 0 16,0 0-16,0 1 0,0-1 16,0 0-16,0 0 0,21 0 15,0-21-15,0 0 0,22 0 16,-22 0-16,0 0 0,21 0 15,-21 0-15,22 0 0,-1-21 0,-21 0 16,22 0-16,-1 0 0,-21-1 0,21 1 16,-20-21-16,20 21 0,-21-22 15,-21 1-15,21 21 0,-21-21 0,0 20 16,0 1-16,0 0 0,-21 21 16,0 0-1,0 0-15,0 21 0,-1 0 16,22 1-16,0-1 0,0 0 15,0 0-15,0 0 0,0 0 0,22 1 16,-1-1-16,0 0 0,-21 0 16,0 0-16,21 0 0,-21 1 0,21-22 15,-21 21-15,0 0 0,0 0 16,21 0-16,1-21 16,-22 21-16,21-21 15,0 0-15,0 0 0,0 0 16,0 0-16,1 0 0,-1-21 0,0 0 15,0 0-15,0 0 0,0 0 16,1-1-16,-1 1 0,0-21 0,-21 21 16,21-22-16,0 22 0,0-21 0,-21 21 15,0 0-15,22-1 0,-22 1 16,0 42 0,0 1-1,0-1-15,-22 0 0,1 0 0,21 0 16,0 0-16,0 1 0,0-1 0,-21 0 15,21 0-15,0 0 16,0 0-16,0 1 0,0-1 0,0 0 16,0 0-16,21-21 0,0 0 15,1 0-15,-1 0 0,0 0 16,0 0-16,21 0 0,-20 0 16,-1 0-16,0-21 0,21 0 0,-21 0 15,1-1-15,-1 1 0,42-63 16,-42 41-16,1 1 0,-1-22 0,0 1 15,0 21-15,21-22 0,-20 1 16,-1-22-16,0 21 0,0 1 0,0-1 16,-21 22-16,21-21 0,-21 20 0,22 1 15,-22 0-15,0-1 0,0 22 16,0 0-16,0 0 0,-22 21 16,1 21-1,0 0-15,21 21 0,0-20 0,-21 20 16,0 0-16,21 1 0,-21-1 15,-1 21-15,22-20 0,0 20 0,-21-20 16,0 20-16,21 1 0,-21-22 0,0 21 16,0 1-16,21-1 0,-22-20 0,1-1 15,21 22-15,-21-22 0,21-21 16,0 21-16,0-20 0,0-1 0,0 0 16,0 0-16,0 0 0,21-21 0,0 0 15,1 0-15,20 0 0,-21 0 16,0 0-16,0 0 0,22 0 0,-22 0 15,0 0-15,21-21 0,-20 0 16,-1 0-16,21 0 0,-21-1 0,0 1 16,1 0-16,-1 0 0,0-21 0,0 20 15,-21 1-15</inkml:trace>
  <inkml:trace contextRef="#ctx0" brushRef="#br0" timeOffset="16577.78">8911 5461 0,'21'0'16,"0"0"-1,1 0-15,-1-21 0,21 21 0,0 0 16,-20 0-16,20-21 0,0 21 0,-21 0 16,22-21-16,-22-1 0,21 22 15,-21 0-15,1-21 0,-1 21 0,-21-21 16</inkml:trace>
  <inkml:trace contextRef="#ctx0" brushRef="#br0" timeOffset="16756.18">8424 5292 0,'0'0'16,"-21"21"-16,0-21 15,21 21-15,21-21 47,0 0-47</inkml:trace>
  <inkml:trace contextRef="#ctx0" brushRef="#br0" timeOffset="18673.05">9694 5990 0,'21'0'15,"1"0"-15,-1-21 16,0 0-16,0 0 0,0 21 16,-21-21-16,21-1 0,1 1 0,-1 0 15,-21 0-15,0-21 0,0 20 0,0 1 16,0-21-16,0 21 0,0 0 16,0-1-16,-21 1 0,-1 21 0,1 0 15,-21 0-15,21 0 0,-22 0 0,22 0 16,-21 21-16,0-21 0,20 43 0,-20-22 15,21 0-15,0 21 0,0-20 16,-1 20-16,1-21 0,21 21 0,-21-20 16,21-1-16,0 0 0,0 0 0,0 0 15,0 0-15,0 1 0,0-1 16,21-21 0,0 0-16,1 0 0,-1 0 0,0 0 15,0-21-15,21 21 0,-20-22 0,-1 1 16,0 21-16,0-21 0,0 0 0,22 0 15,-22-22-15,-21 22 0,21 0 16,0-21-16,0-1 0,-21 22 0,0-21 16,21 21-16,-21 0 0,0-1 0,0 1 15,22 21-15,-22 21 16,0 1-16,0-1 16,0 0-16,-22 0 0,22 21 15,0-20-15,0 20 0,0-21 0,0 21 0,0-20 16,0 20-16,0-21 0,22 0 0,-22 0 15,21 1-15,0-1 16,21 0-16,-21-21 0,1 0 0,-1 21 16,21-21-16,-21 0 0,22 0 0,-1 0 15,-21 0-15,21-21 0,1 0 0,-22 0 16,21-1-16,-21 1 0,22 0 0,-22 0 16,0 0-16,0-22 0,0 22 15,1-21-15,-22 0 0,21 20 0,-21-20 16,0 21-16,0 0 0,0 0 0,0-1 15,-21 44 1,21-1 0,-22 0-16,22 0 0,0 0 0,-21 22 15,21-22-15,-21 21 0,21-21 0,0 0 16,0 22-16,0-22 0,0 0 0,0 0 16,0 0-16,21-21 31,0 0-31,1-21 15,-1 0-15,-21 0 0,21 21 16,-21-42-16,21 20 0,0 1 16,0-21-16,-21 21 0,0 0 0,22-22 15,-1 22-15,0 0 0,-21 0 16,0 0-16,21 21 0,-21 21 31,0 0-31,0 0 0,0 0 0,21 0 16,-21 1-16,0 20 0,0-21 0,0 0 15,0 0-15,21 1 0,1-22 0,-22 21 16,21 0-16,0-21 0,0 0 16,0 0-16,0 0 0,1 0 15,-1 0-15,0 0 0,0-21 16,0 0-16,22-1 0,-22 1 0,0 0 16,0 0-16,0 0 0,0-22 0,22 22 15,-22-21-15,0 0 16,21 20-16,-20-20 0,-1 21 0,0 0 15,0 0-15,0 21 0,-21-22 16,21 22-16,-21 22 16,0-1-1,0 0-15,0 0 16,0 0-16,22-21 31,-1 0-15,-21-21-16,0 0 0,0 0 15,0 0-15,0-1 16,0 1-16,0 0 31,-21 21-31,-1 0 16,1 0-16,0 21 0,0 0 16,0 1-16,0 20 0,-1-21 15,22 0-15,0 22 0,-21-22 16,21 0-16,-21 21 0,21-21 0,0 1 15,0-1-15,0 0 0,0 0 0,0 0 16,0 0-16,21 1 0,0-1 0,1-21 16,-1 0-16,0 0 0,0 0 15,21 0-15,-20 0 0,20 0 0,-21 0 16,21 0-16,1 0 0,-1-21 0,-21 21 16,22-22-16,-22 1 0,0 0 15,0-21-15,0 21 0,0-22 16,1 22-16,-1-21 0,-21-1 0,0 22 15,0-21-15,0 21 0,0 0 0,0-1 16,0 1-16,0 0 0,-21 21 16,-1 0-1,1 21-15,21 0 0,-21 1 16,21-1-16,-21 21 0,21-21 0,0 0 16,-21 22-16,21-22 0,0 0 15,0 21-15,0-20 0,0-1 0,0 0 16,0 0-16,0 0 0,0 0 15,21 1-15,0-1 0,0-21 16,0 0-16,1 0 0,-1 0 0,0 0 16,0 0-16,21 0 0,1 0 0,-22 0 15,21-21-15,1 21 0,-1-22 16,0 1-16,1 0 0,-1 0 0,0-21 16,-21 20-16,22-20 0,-22 21 15,0-21-15,0-1 0,0 22 0,1-21 0,-22 21 16,0-1-16,0 1 0,0 0 15,0 0-15,-22 21 16,1 0-16,0 0 0,0 0 0,0 21 16,0-21-16,-1 21 0,1 0 0,21 1 15,0 20-15,0-21 0,0 0 16,0 22-16,0-22 0,0 0 0,0 0 16,0 0-16,0 22 0,0-22 0,0 0 15,0 0-15,0 0 0,0 0 16,0 1-16,21-22 0,-21 21 15,-21-21 1,0 0 0,0 0-1</inkml:trace>
  <inkml:trace contextRef="#ctx0" brushRef="#br0" timeOffset="18795.98">12234 5948 0,'-21'21'16,"0"-21"-1,0 0 1,21-21 0</inkml:trace>
  <inkml:trace contextRef="#ctx0" brushRef="#br0" timeOffset="37616.69">3217 7895 0,'0'0'0,"-21"0"31,0 0-15,0 0 15,0 0-16,21-21 1,0 0 0,0 0-1,0 0 1,0-1-16,0 1 16,21 21-16,0 0 15,-21-21-15,21 21 0,0 0 0,0 0 16,1 0-1,-1 0-15,0 0 0,-21 21 16,21 0-16,0 1 0,-21-1 0,21 0 16,-21 21-16,22 1 0,-22-1 15,0 0-15,0 1 0,0-1 0,0 0 16,0 22-16,-22-22 0,1 0 0,0 1 16,0-1-16,-21 0 0,20 1 15,1-1-15,-21-21 0,21 22 16,-22-22-16,22 0 0,0 0 0,-21 0 15,21 0-15,-1-21 0,1 0 16,0 0-16,0 0 0,0 0 0,0 0 16,21-21-16,-22 0 15,22 0-15,0 0 0,0 0 0,0-1 16,0-20-16,0 21 0,0 0 0,0-22 16,0 22-16,0 0 0,0 0 15,0 0-15,22 0 0,-22-1 0,21 22 16,0 0-16,0 0 0,0 0 15,0 0 1,1 22-16,-22-1 0,0 0 0,21 0 16,0 0-16,-21 0 0,0 22 0,0-22 15,0 0-15,21 0 0,-21 22 16,0-22-16,21 0 0,-21 0 0,0 0 16,0 0-16,0 1 15,0-1-15,0 0 16,21-21 15,1 0-15,-22-21-16</inkml:trace>
  <inkml:trace contextRef="#ctx0" brushRef="#br0" timeOffset="38104.41">3810 8446 0,'0'21'16,"0"0"-1,21-42 48,-21 0-48,0-1 1,0 1-16,0 0 16,-21 21-1,0 0-15,0 0 0,-1 0 16,1 21-16,0-21 16,21 21-16,0 1 15,21-22 32</inkml:trace>
  <inkml:trace contextRef="#ctx0" brushRef="#br0" timeOffset="38752.94">5969 7578 0,'0'0'0,"0"-43"0,21-62 15,-21 83-15,0 1 16,0 0-16,0 0 0,0 0 0,0 0 15,-21 21 1,0 0-16,21 42 0,-21-21 0,-1 21 16,1 1-16,0-1 0,0 0 0,0 22 15,0-1-15,-1 1 16,1-1-16,0 1 0,0 21 0,0-22 16,0 1-16,-1-1 0,1 1 0,0-1 15,21-21-15,0 1 0,-21-1 16,21 0-16,-21-20 0,21-1 0,0 0 15,0 0-15,21-42 32,-21 0-32,0 0 15</inkml:trace>
  <inkml:trace contextRef="#ctx0" brushRef="#br0" timeOffset="39332.62">5461 7768 0,'0'0'0,"0"-21"16,0-64-16,0 43 16,0 21-16,0-21 0,21 20 0,0-20 15,0 0-15,1 21 0,20-22 16,-21 22-16,21-21 0,1 21 0,-1-1 16,0 1-16,1 0 0,20 21 0,-20 0 15,-1 0-15,21 0 0,-20 21 16,-1 0-16,-21 22 0,22-1 0,-22 22 15,0-22-15,0 21 0,-21 1 0,0-1 16,0 1-16,0-1 16,0 1-16,0-1 0,0 1 0,0-1 15,0 1-15,0-22 0,0 1 0,-21-1 16,21-21-16,-21 0 0,21 0 0,0 1 16,0-44 15,0 1-31,0-21 0,0 21 0,21-22 15,0-20-15,0 21 0,0-22 16,22 1-16,-22-1 0,21 1 0,1-1 16,-22 1-16,21-1 0,0 1 0,1 20 15,-1 1-15,0 0 0,-20 20 16,20 1-16,0 21 0,-21 0 16,1 0-16,20 21 0,-21 1 0,0 20 15,0 0-15,-21 1 0,0 20 0,0-21 16,0 22-16,0-1 0,0 1 15,0-1-15,-21 1 0,21-1 0,-21-20 16,0 20-16,0-20 0,0-1 0,-1 0 16,1 1-16,21-22 0,-21 0 15,21 0-15,-21 0 0,21 0 0,0 1 16,0-44 15,0 1-31,0 0 16,0 0-16,0 0 0,0-22 15,0 22-15</inkml:trace>
  <inkml:trace contextRef="#ctx0" brushRef="#br0" timeOffset="39692.42">7048 8234 0,'0'0'0,"22"0"16,-1 0-16,0-21 15,0 0-15,0-1 0,0 22 0,1-21 16,-1 0-16,-21 0 0,21-21 16,0 20-16,0 1 0,0 0 15,-21 0-15,0 0 0,0 0 0,0-1 16,0 1-16,-21 21 16,0 0-16,0 21 15,0 1-15,0-1 0,-22 0 0,22 21 16,0 1-16,0-22 0,0 21 0,-1 0 15,22 1-15,0-1 0,-21-21 0,21 0 16,0 22-16,0-22 0,0 0 16,21 0-16,1-21 0,-1 0 15,0 0-15,0 0 0,0 0 0,0 0 16,22 0-16,-22 0 0,21-21 0,-21 21 16,1-21-16,20 0 15,-21-22-15,21 22 0,1-21 0,-22 0 16,21-1-16</inkml:trace>
  <inkml:trace contextRef="#ctx0" brushRef="#br0" timeOffset="39964.26">8022 7366 0,'0'-21'16,"0"42"-16,0-63 0,0 21 0,-21 21 16,0 0-1,0 21-15,-1 0 0,1 21 16,0 1-16,0-1 0,0 21 0,0 1 0,-1-1 15,1-20-15,0 20 0,0 1 16,0-1-16,0 1 0,-1-1 16,1-20-16,0 20 0,0-21 0,0 1 15,21-22-15,0 21 0,-21-21 0,21 1 16,-22-1-16,22 0 0,0 0 16,0-42-1,22 21-15,-1-21 16,0-22-16,0 22 0,21-21 0,-20 0 15,-1-1-15,21 1 0</inkml:trace>
  <inkml:trace contextRef="#ctx0" brushRef="#br0" timeOffset="40452.99">8128 7472 0,'0'0'0,"21"-21"0,0-22 16,-21 65 15,0-1-31,0 0 0,0 0 0,-21 21 15,0 1-15,21-1 0,-21 0 0,0 22 16,21-22-16,-22 22 0,1-1 16,0-20-16,0 20 0,21-21 0,-21 22 15,0-22-15,-1 1 0,22-1 16,0-21-16,0 21 0,-21-20 0,21-1 16,-21-21-16,21 21 0,0-42 31,0 0-31,0-1 15,21 1-15,0 0 0,1-21 16,-1 21-16,-21-22 0,21 22 0,0-21 16,21 21-16,-20-22 0,-1 22 0,0 0 15,0 0-15,0 21 0,0 0 0,1 0 16,-1 0-16,0 21 16,0 21-16,-21-21 0,0 1 15,0-1-15,0 21 0,0-21 16,0 0-16,0 22 0,0-22 0,0 0 15,0 21-15,-21-20 0,21-1 16,0 0-16,0 0 0,0 0 16,0 0-16,21-21 15,0 0 1,0-21-16,-21 0 0,22 21 16,-1-21-16,0 0 0,0 0 0,0-1 15,0 1-15,1 0 0,-22 0 16,21 0-16,0 0 0,0-22 0,0 22 0</inkml:trace>
  <inkml:trace contextRef="#ctx0" brushRef="#br0" timeOffset="40808.78">8636 8022 0,'0'-42'0,"0"21"15,-21 21 17,0 21-32,21 0 0,-22 0 15,1 0-15,0 1 0,21 20 0,-21-21 16,0 21-16,21-20 0,-21 20 15,21-21-15,0 0 0,0 0 0,0 22 16,0-22-16,0 0 0,21-21 16,0 21-16,0-21 0,0 0 15,0 0-15,22 0 0,-22 0 16,21-21-16,-21 0 0,22 21 16,-22-21-16,21 0 0,-21-1 0,1-20 15,-1 21-15,-21 0 0,0-22 0,0 22 16,0-21-16,0 21 0,0 0 15,-21-1-15,-1 1 0,-20 21 0,21 0 16,-21 0-16,20 0 0,-20 0 0,21 0 16,-21 21-16,20-21 0,1 22 0,21-1 15,0 0-15,0 0 16,0 0-16,0 0 0,43-21 16,-22 22-16,0-22 0,21 0 0,-21 0 15,22 0-15,-1 0 0</inkml:trace>
  <inkml:trace contextRef="#ctx0" brushRef="#br0" timeOffset="41368.96">9377 8022 0,'21'-21'16,"-42"42"-16,42-63 0,-42 21 16,0 21-16,-1 0 15,1 0-15,0 0 0,0 21 0,0-21 16,0 21-16,-1 0 0,1 0 0,0 1 15,0 20-15,0-21 0,0 0 16,-1 22-16,1-22 0,21 21 16,0-21-16,0 0 0,0 1 0,0-1 15,0 0-15,0 0 0,0 0 0,21-21 16,1 21-16,-1-21 0,0 0 16,0 0-16,0 0 0,0 0 0,22 0 15,-22-21-15,0 0 0,21 21 0,-20-42 16,-1 21-16,21-1 0,-21-20 0,0 0 15,1-1-15,20-20 0,-21 21 16,0-22-16,0 1 0,1 20 0,-1-20 16,0-1-16,0 1 0,0-1 0,0 1 15,-21-1-15,0 22 0,0 0 0,0-1 16,0 1-16,0 21 16,0 0-16,0-1 0,0 1 0,-21 21 15,0 21-15,0 1 16,21-1-16,-21 21 0,0 0 0,21 22 15,-22-22-15,1 22 0,21-22 16,0 22-16,0-1 0,0 1 0,-21-1 16,21-21-16,0 22 0,0-1 0,0-20 15,0-1-15,0 0 0,0 1 16,0-1-16,21-21 0,0 0 0,1 1 16,-1-1-16,0 0 0,0-21 0,0 0 15,22 0-15,-22 0 0,21 0 16,-21 0-16,22 0 0,-22-21 0,0 0 15,21-1-15,-21 1 0,1 0 16,-22 0-16,21-21 0,-21 20 0,0-20 16,0 21-16,0-21 0</inkml:trace>
  <inkml:trace contextRef="#ctx0" brushRef="#br0" timeOffset="41624.82">7514 7853 0,'0'0'0,"-42"0"0,-1 21 0,22-21 0,0 0 16,0 0-16,42 0 16,21 0-16,1 0 0,-1 0 15,22 0-15,-1-21 0,1 21 16,-1 0-16,1-21 0,20 21 0,-20-21 15,-22 21-15,22-22 0,-22 22 0,0 0 16,1-21-16,-1 0 0,-21 21 16,0-21-16,0 21 0</inkml:trace>
  <inkml:trace contextRef="#ctx0" brushRef="#br0" timeOffset="42385.06">11218 7451 0,'0'0'0,"43"-21"0,-22-22 0,0-20 15,0 20 1,-21 22-16,0 0 0,-21 21 31,0 0-31,0 0 0,-1 0 0,-20 21 16,21 0-16,-21 22 0,20-1 0,-20 0 16,21 1-16,-21-1 0,20 22 0,1-1 15,-21-21-15,21 22 0,0-1 16,-1 1-16,1-1 0,0 1 0,21-1 15,-21-20-15,21 20 0,0-20 0,0-1 16,0-21-16,42 21 0,-21-20 0,1 20 16,-1-21-16,21-21 0,-21 21 0,22-21 15,-1 0-15,0 0 16,1 0-16,-1 0 0,0-21 0,1 0 16,20 0-16,-21 0 0,1-22 0,-1 1 15,22 0-15,-22-1 0,-21 1 0,21-22 16,1 22-16,-22-21 0,0-1 0,0 1 15,0-1-15,-21 1 0,0-1 16,0-21-16,-21 22 0,0 21 0,0-22 16,-21 22-16,20-1 0,-20 1 0,0 21 15,-22 21-15,22 0 0,-22 0 0,22 0 16,0 0-16,-1 42 0,1-21 16,0 22-16,-1-1 0,22 0 0,0 1 15,0 20-15,21-20 0,0 20 16,0-21-16,0 1 0,0 20 0,0-20 15,21-1-15,-21 0 0,21 1 16,0-1-16,1 0 0,-1-21 0,21 1 16,-21 20-16,0-42 0,22 21 0,-22-21 15,21 0-15,-21 0 0</inkml:trace>
  <inkml:trace contextRef="#ctx0" brushRef="#br0" timeOffset="43785.3">11874 7853 0,'0'0'0,"22"-21"0,-22 0 0,21 21 16,-21-22-16,21 22 15,0 0-15,0 22 16,0-1-16,-21 0 16,0 0-16,0 0 0,0 22 0,0-22 15,0 21-15,0-21 0,0 0 0,0 22 16,0-22-16,0 21 0,0-21 15,0 1-15,0-1 0,0 0 0,0 0 16,0 0-16,22-21 16,-1 0-1,-21-21-15,21 0 0,0 0 16,-21 0-16,21-1 0,0-20 0,1 21 16,-1-21-16,-21-1 0,21 1 15,0 0-15,0 20 0,0-20 0,-21 21 16,0 0-16,22 0 0,-22-1 0,21 22 15,-21-21-15,21 21 16,-21 21 0,0 1-16,0-1 0,0 0 15,0 0-15,0 21 0,0-20 16,0-1-16,0 0 0,0 0 0,0 21 16,-21-20-16,21-1 0,0 0 0,0 0 15,0 0-15,0 0 0,0 1 16,0-1-16,21-21 0,0 0 15,0 0-15,0 0 0,1 0 16,-1 0-16,0 0 0,0 0 0,21 0 16,-20-21-16,-1-1 0,21 22 0,-21-21 15,0-21-15,1 21 0,20 0 0,-21-22 16,0 22-16,-21 0 0,0-21 0,0 20 16,0 1-16,0 0 0,0 0 15,0 0-15,0 0 0,-21 21 16,0 0-16,0 0 15,0 21-15,-1 0 0,1 0 16,21 0-16,-21 0 0,21 1 16,0-1-16,0 21 0,0-21 0,0 0 15,0 1-15,0-1 0,0 0 16,0 0-16,0 0 0,21-21 0,0 21 16,1-21-16,-1 0 0,21 0 0,-21 0 15,0 0-15,22 0 0,-22 0 0,21 0 16,1-21-16,-22 0 0,21 21 0,0-21 15,-20 0-15,20-22 0,-21 22 16,21 0-16,-20-21 0,-1 21 16,0-1-16,0-20 0,-21 21 0,0 0 0,0 0 15,0-1-15,-21 22 32,0 0-32,21 22 15,0-1 1,0 0-16,0 0 15,21 0-15,0-21 16,0 21-16,-21 1 0,21-1 0,1 0 16,-22 0-16,0 0 0,0 0 15,0 1-15,0-1 16,0 0-16,0 0 16,0 0-16,21 0 0,0-21 15,0 0-15,0 0 16,0 0-16,1 0 0,-1 0 15,0 0-15,0 0 0,0-21 0,0 21 16,1-21-16,-1 0 0,21 0 16,-42 0-16,42-1 0,-42-20 0,22 21 15,-1 0-15,0-22 0,-21 22 0,21 0 16,-21 0-16,0 0 0,0 0 0,0-1 16,-21 22-16,0 0 15,0 0-15,-1 0 16,1 22-16,21-1 15,0 0-15,0 0 16,0 0-16,0 0 0,0 1 0,0-1 16,0 0-16,0 0 0,21-21 0,-21 21 15,0 0-15,0 1 0,22-1 16,-22 0-16,21-21 0,0 21 0,0-21 16,0 0-16,0 0 15,1 0-15,-1 0 0,0 0 16,21 0-16,-21 0 0,1-21 0,-1 0 15,0 21-15,0-21 0,0-1 0,0 1 16,1 0-16,-1 0 0,0 0 0,-21 0 16,0-1-16,0 1 15,0 42 17,-21 1-32,21-1 15,0 0-15,0 0 0,-21 0 16,21 0-16,0 1 0,-22-22 0,22 21 15,0 0-15,0-42 63,0 0-63,0-1 0,0 1 16</inkml:trace>
  <inkml:trace contextRef="#ctx0" brushRef="#br0" timeOffset="43933.24">14118 7705 0,'0'-21'0,"-21"21"31,21 21-15,0 0 0,21-21-1</inkml:trace>
  <inkml:trace contextRef="#ctx0" brushRef="#br0" timeOffset="44756.77">14563 7959 0,'0'0'0,"21"0"0,0 0 16,0 0-1,0-21-15,-21-1 0,0 1 16,21 0-16,1 0 15,-22 0-15,0 0 0,0-1 0,0 1 16,0 0-16,0 0 0,-22 21 16,1 0-16,0 0 0,-21 0 15,21 0-15,-1 0 16,1 21-16,0 0 0,0 0 16,0 1-16,0 20 0,-1-21 0,1 0 15,0 0-15,0 22 0,21-22 0,-21 0 16,21 0-16,0 0 0,0 1 0,0-1 15,0 0-15,0 0 0,21-21 0,0 0 16,0 21-16,0-21 0,1 0 0,-1 0 16,0 0-16,0 0 0,0-21 15,0 0-15,1 0 0,-1 0 0,0-1 16,0 1-16,0 0 0,0-21 0,1 21 16,-1-22-16,0 1 0,0 0 0,0-1 15,0 1-15,1-22 0,-1 1 16,0 21-16,0-22 0,0-21 15,-21 22-15,21-1 0,1 1 0,-22 21 16,0-22-16,0 22 0,0-1 0,0 22 16,0-21-16,0 21 0,-22 21 15,1 0 1,0 21-16,0 0 0,0 21 16,0 1-16,-1-1 0,1 22 0,0-1 15,21-21-15,-21 22 0,0-1 0,21 1 16,-21-22-16,21 22 0,0-1 0,0-20 15,0-1-15,0 21 0,0-20 0,0-1 16,0 0-16,0 1 0,0-1 16,0-21-16,0 22 0,21-22 15,0 0-15,0 0 0,-21 0 0,21-21 16,0 0-16,22 21 0,-22-21 0,0 0 16,21 0-16,-20 0 0,20-21 0,-21 0 15,21 0-15,1 0 0,-22 0 0,21-1 16,-21-20-16,22 21 0,-22-21 0,0 20 15,0-20-15,0 21 0,1 0 16,-22 0-16,0-1 0,0 1 16,0 42-1,-22 1-15,1-22 0,21 21 16,0 21-16,-21-21 0,0 0 16,21 1-16,-21 20 0,21-21 0,0 0 15,0 0-15,0 1 0,0-1 16,0 0-16,0 0 0,0 0 15,21-21-15,0 0 0,0 0 16,0 0-16,1 0 0,-1 0 16,-21-21-16,21 0 0,0 21 0,-21-21 15,21 0-15</inkml:trace>
  <inkml:trace contextRef="#ctx0" brushRef="#br0" timeOffset="45072.13">15430 7535 0,'0'0'0,"-21"0"16,0 0-16,0 22 0,21-1 15,-21-21-15,21 21 0,-21-21 0,21 21 16,0 0-16,21-21 16,0 0-16,0 0 0,0 0 15,0 0-15,1 0 0,-1 0 16,0-21-16,-21 0 0,0 0 15,0 0 1,0-1-16,0 1 0,0 0 16,-21 21-1,0 0-15,-1 0 0,1 21 16,0 0-16,0 1 0,21-1 16,0 0-16,0 0 0,-21 0 15,21 0-15,-21-21 0,21 22 0,0-1 16,0 0-16</inkml:trace>
  <inkml:trace contextRef="#ctx0" brushRef="#br0" timeOffset="46469.4">15727 7832 0,'0'0'0,"0"21"15,0 0 1,0 0-16,0 0 16,0 1-16,-21-1 0,21 0 15,-22 0-15,1 0 0,21 0 16,0 1-16,0-1 0,-21 0 16,21 0-16,-21-21 31,21-21-16,0 0-15,0 0 0,0-1 16,21 1-16,0 0 0,-21 0 0,21 0 16,1 0-16,-1-22 0,0 22 0,0 0 15,-21 0-15,21 0 0,0 21 0,1-22 16,-1 22-16,0 0 16,0 0-16,0 0 0,-21 22 15,0-1-15,0 0 16,0 0-16,0 0 0,0 0 0,0 1 15,0-1-15,0 0 0,0 0 0,0 0 16,21 0-16,-21 1 0,22-22 16,-22 21-16,0 0 0,21-21 0,0 0 15,0 0-15,0 0 0,0 0 16,1 0-16,-1 0 0,0 0 16,0 0-16,0 0 0,-21-21 0,21 0 15,1-1-15,-1 1 0,-21 0 0,21 0 16,0 0-16,0 0 0,0-22 0,1 22 15,-1 0-15,0 0 0,0-22 0,21 22 16,-20 0-16,20 21 0,-21-21 16,21 0-16,-20 21 0,20 0 0,-21 0 15,0 0-15,0 0 0,1 0 0,-22 21 16,21-21-16,-21 21 16,21 0-16,-21 0 0,0 1 0,0-1 15,0 0-15,0 0 0,0 0 0,0 0 16,0 1-16,-21-1 15,21 0-15,0 0 16,0-42 15,0 0-31,0 0 0,21-1 16,-21 1-16,0 0 0,0 0 0,0 0 16,21 0-16,-21-1 15,0 1-15,0 0 0,-21 0 16,0 21-16,0 0 15,-1 0-15,1 0 0,0 0 16,0 21-16,0-21 0,0 21 0,-22 0 16,22 1-16,-21-1 0,21 0 0,-1 21 15,-20-21-15,21 1 0,0 20 0,0-21 16,21 0-16,-22 0 0,22 22 16,0-22-16,0 0 0,0 0 15,0 0-15,22-21 0,-1 0 0,0 0 16,0 0-16,0 0 0,0 0 0,1 0 15,20 0-15,-21-21 0,0 21 16,0-21-16,1 0 0,-1 0 0,0 0 16,0-1-16,0 1 0,0-21 15,-21 21-15,22 0 0,-1-22 0,-21 22 16,0 0-16,21 0 0,-21 0 0,21 21 16,-21-22-16,21 22 0,-42 22 46,21-1-46,-21-21 0,0 21 0,21 0 16,0 0-16,0 22 0,-21-22 16,21 21-16,0-21 0,0 22 0,0-1 15,0 21-15,0-20 0,0-1 16,0 0-16,21 1 0,-21 20 0,0-20 16,0-1-16,0 21 0,21-20 0,-21 20 15,21-20-15,-21 20 0,0-21 0,0 22 16,0-22-16,0 1 0,0 20 0,-21-21 15,0 1-15,0-1 0,21 22 0,-22-43 16,1 21-16,0 0 0,0 1 16,0-22-16,0 21 0,-1-21 0,1 1 15,0-1-15,21 0 0,-21 0 0,0-21 16,0 0-16,-1 0 0,1 0 16,0 0-16,0 0 0,21-21 0,-21 0 15,0 0-15,-1-1 0,1-20 16,0 21-16,21-21 0,-21-1 0,21-20 15,0-1-15,0 1 0,0-1 0,21 1 16,0-22-16,22 22 0,-22-1 0,21 1 16,0-1-16,-20 1 0,20 20 15,0-20-15,1 20 0,20 1 0,-21 0 16,1-1-16,-22 22 0,21-21 0,1 21 16,-22 0-16,21-1 0,-21 1 15,22 0-15,-22 0 0,0 21 0,21-21 0,-21 21 16,1-21-16,-1 21 15,0 0-15</inkml:trace>
  <inkml:trace contextRef="#ctx0" brushRef="#br0" timeOffset="46625.31">17145 8234 0,'0'0'0,"0"21"0,0 0 16,-21-21-1,21 21 1,-21-21 31</inkml:trace>
  <inkml:trace contextRef="#ctx0" brushRef="#br0" timeOffset="65592.42">3111 9970 0,'0'21'0,"-21"-21"0,21 21 31,0-42 16,0 0-32,0-1 1,0 1-16,0 0 16,21 0-1,1 21-15,-1 0 16,0 0-16,0 0 0,0 0 16,0 0-16,1 0 0,-1 21 0,0-21 15,0 21-15,0-21 0,0 21 16,1 1-16,-1-1 0,-21 0 0,0 0 15,0 0-15,0 0 0,0 1 0,0-1 16,-43 0-16,22 0 0,0 0 16,-21 0-16,21 1 0,-22-1 0,22 0 15,0-21-15,-21 0 0,20 21 0,1-21 16,0 0 0,21-21-1,0 0-15,21 21 16,0 0-1,-21-21-15,22 21 0,20 0 0,-21 0 16,0 0-16,22 0 0,-22 0 0,21 0 16,-21 0-16,22 21 0,-1-21 15,-21 21-15,21 0 0,-20 0 0,-1 0 16,0 1-16,-21-1 0,0 0 0,0 21 16,0-21-16,-21 22 0,0-22 15,-22 21-15,1-21 0,21 1 0,-22-1 16,1 0-16,0 0 0,-1 0 0,22-21 15,-21 0-15,21 0 0,-22 0 16,22 0-16,0 0 0,-21 0 0,21 0 16,-1-21-16,1 0 0,0 0 15,0 0-15,0 21 16,21-22-16,0 1 16,0 0-1,21 0 16,0 21-31</inkml:trace>
  <inkml:trace contextRef="#ctx0" brushRef="#br0" timeOffset="66217.86">3979 10266 0,'21'-21'79,"-21"0"-64,0-1 1,-21 22 15,0 0-31,21 22 16,-21-22-16,21 21 0,-21-21 0,21 21 15,0 0-15,0 0 16,21-21 15,0 0-31,0 0 16,-21-21-1,-21 21 17,0 0-1,0 0-15,21 21-16,0 0 15,0 1 1</inkml:trace>
  <inkml:trace contextRef="#ctx0" brushRef="#br0" timeOffset="67428.24">5884 9440 0,'0'0'0,"0"-21"0,0 0 16,0 0-16,0 0 0,0 0 0,0-1 15,0 1-15,0 42 47,0 22-47,0-22 0,0 21 0,0 22 16,0-22-16,0 22 0,0 20 15,0-20-15,0-1 0,-21 1 0,0-1 16,0 1-16,21-1 0,-21-20 0,-1 20 16,22-21-16,-21 1 15,21-1-15,0 0 0,0-20 0,0-1 16,0 0-16,21 0 0,1-21 0,-1 0 15,0 0-15,21 0 0,-21 0 16,1-21-16,20 0 0,0-22 0,1 22 16,-22-21-16,42 0 0,-20-1 0,-1 1 15,0-22-15,1 1 0,-1-1 16,0 1-16,1-1 0,-22-20 0,0 20 16,0 1-16,-21 20 0,0-20 15,0 21-15,0-1 0,0 22 16,0-21-16,0 21 0,0-1 0,0 1 15,-21 0 1,21 0 0,0 42-1,0 0 1,0 0-16,0 1 0,0 20 16,21-21-16,-21 21 0,0-20 0,0 20 15,21 0-15</inkml:trace>
  <inkml:trace contextRef="#ctx0" brushRef="#br0" timeOffset="67808.02">6943 9885 0,'-43'-21'15,"22"21"-15,0 0 0,0 0 16,0 0-16,21 21 15,-22-21-15,1 21 0,21 21 0,0-20 16,0 20-16,0-21 0,-21 21 0,21 1 16,0 20-16,0-20 0,0 20 0,0 1 15,-21 20-15,21-20 16,0 20-16,0-20 0,0 21 0,0-1 16,-21-20-16,21 20 0,0 1 0,0-21 15,-21 20-15,21-20 0,0 20 0,0-20 16,-22-1-16,1 1 0,21-1 15,-21 1-15,21-22 0,-21 1 0,21 20 16,-21-21-16,0-20 0,21 20 0,0-21 16,0 21-16,-22-20 0,22-44 31,0-20-15,0 21-16,22-21 0,-1-22 0,0 1 0,0-1 15,0-21-15,0 22 0</inkml:trace>
  <inkml:trace contextRef="#ctx0" brushRef="#br0" timeOffset="68115.85">6816 10308 0,'0'0'0,"0"-63"0,0 42 0,0-22 0,-22 1 16,22 21-16,-21-22 0,21 22 0,0-21 16,0 21-16,0 0 0,21-1 15,1-20-15,-1 21 0,21 0 0,0 0 16,-20 21-16,20-22 0,0 22 0,1 0 15,-1 0-15,-21 22 0,21-1 0,-20 0 16,-1 0-16,-21 21 16,0-20-16,0-1 0,0 21 0,0-21 15,-21 22-15,-1-22 0,-20 21 0,21-21 16,0 0-16,-22 1 0,22-1 16,0 0-16,-21 0 0,21 0 0,-1-21 15,22 21-15,-21-21 0,42-21 47,1 0-31,-1 21-16</inkml:trace>
  <inkml:trace contextRef="#ctx0" brushRef="#br0" timeOffset="68432.67">7789 9843 0,'0'0'0,"0"-22"0,0 1 16,0 0-16,-21 0 0,0 21 15,0 0-15,0 0 16,-22 0-16,22 21 0,0 0 16,0 0-16,-22 1 0,22-1 0,0 0 15,0 21-15,0-21 0,0 22 0,-1-22 0,1 21 16,21-21-16,0 1 15,0 20-15,0-21 0,0 0 0,21 0 16,1 1-16,-1-1 0,0-21 16,0 0-16,21 21 0,-20-21 0,-1 0 15,21 0-15,-21 0 0,22 0 16,-1 0-16,-21 0 0,21 0 0,1-21 16,-22 21-16,21-21 0,1-1 0,-22 1 15,21 21-15,0-21 0</inkml:trace>
  <inkml:trace contextRef="#ctx0" brushRef="#br0" timeOffset="70930.77">8297 9885 0,'0'0'0,"0"-21"15,0 0-15,-21 21 16,0 0-16,0 0 16,0 21-16,-1 0 0,1 0 0,0 0 15,21 0-15,-21 1 0,0-1 16,0 21-16,-1-21 0,1 0 0,21 22 15,0-22-15,0 0 0,0 0 0,0 0 16,0 1-16,0-1 0,0 0 16,21-21-16,1 0 15,-1 0-15,0 0 0,0 0 0,0 0 16,0-21-16,1 0 0,-1-1 16,0 1-16,0 0 0,0 0 0,-21 0 15,21-22-15,-21 22 0,22 0 16,-22-21-16,0 21 0,21-22 0,-21 22 15,0 0-15,21 21 0,-21-21 0,0 0 16,0 42 0,0 0-16,0 0 15,0 0-15,0 0 0,0 1 0,-21-1 16,21 0-16,-21 0 0,21 0 0,0 0 16,0 22-16,0-22 15,0 0-15,0 0 0,0 0 0,0 1 16,0-1-16,21-21 15,0 0-15,0 0 0,0 0 0,0 0 16,1 0-16,20 0 0,-21 0 16,21 0-16,1-21 0,-22-1 0,21 1 15,1 0-15,-1 0 0,0 0 0,1-22 16,-1 22-16,-21 0 0,0 0 0,0 0 16,-21 0-16,22-1 0,-44 22 31,1 0-31,0 0 0,0 0 0,0 0 15,0 0-15,21 22 0,-22-1 16,22 0-16,0 0 16,0 0-16,0 0 0,22 1 15,-1-1-15,0 0 0,0 0 0,-21 0 16,21 0-16,0 1 0,1-1 16,-22 0-16,0 0 15,-22-21 1,1-21-1,0 0-15,0 0 0,0 21 0,21-22 16,-21 1-16,-1 21 0,1-21 16,21 42 15,0 0-31,0 1 16,0-1-16,21-21 0,1 21 15,-1 0-15,0 0 0,0-21 0,0 21 16,0-21-16,1 22 0,-1-22 0,21 0 15,-21 0-15,22 0 0,-22 0 0,21 0 16,-21 0-16,22 0 0,-1 0 16,-21-22-16,21 1 0,-20 0 0,-1 0 15,21 0-15,-21-22 0,0 1 0,1 21 16,-1-43-16,0 22 0,0 0 16,0-22-16,0 1 0,-21-1 0,22-20 15,-1 20-15,-21 1 0,0-1 0,0 1 16,0 20-16,21 1 0,-21 0 15,0-1-15,0 22 0,0 0 0,0 0 16,0 0-16,-21 21 16,0 21-16,21 0 15,-22 0-15,1 21 0,0-20 0,0 20 16,21 0-16,-21 22 0,0-22 16,-1 0-16,22 22 0,0-1 0,-21-20 15,21 20-15,0-20 0,0-1 0,0 0 16,0 1-16,0-1 0,0 0 0,0 1 15,0-22-15,0 0 0,0 0 16,21 0-16,-21 0 0,22 1 16,-1-1-16,0-21 0,0 0 15,21 0-15,-20 0 0,-1 0 0,0 0 16,0 0-16,21-21 0,-20-1 0,-1 1 16,0 0-16,0 0 0,0 0 15,22 0-15,-22-22 0,-21 22 0,21-21 16,0 21-16,-21-1 0,21 1 0,-21 0 15,0 42 17,-21 0-32,0 1 15,21 20-15,-21-21 0,21 0 0,0 0 0,0 1 16,0-1-16,0 0 0,0 0 0,0 0 16,21 0-1,0 1-15,0-22 0,0 0 16,1 0-16,20 0 0,-21 0 0,0 0 15,22 0-15,-22 0 0,0 0 0,0-22 16,21 22-16,-42-21 0,22 0 0,-1 0 16,0 0-16,0-22 0,-21 22 15,0 0-15,21 0 0,-21-21 0,0 20 16,0 1-16,-21 42 31,21 1-15,-21-1-16,0 0 0,21 0 0,-21 0 15,21 0-15,0 1 0,0-1 16,-22 0-16,22 0 0,0 0 16,0 0-1,0-42 17,0 0-32,0 0 0,22 21 15,-22-21-15,21-22 0,0 22 0,-21 0 16,21 0-16,0 0 0,-21 0 15,21-1-15,1 1 0,-22 0 16,21 21-16,0 0 16,-21 21-16,0 0 15,0 1-15,0-1 0,0 0 16,21 0-16,-21 0 0,0 0 16,0 1-16,0-1 0,21 0 0,0 0 15,-21 0-15,22 0 0,-1-21 16,0 0-16,0 22 0,0-22 0,0 0 15,1 0-15,-1 0 0,0 0 16,0 0-16,0-22 0,22 1 0,-22 0 16,0 0-16,0 0 0,21 0 0,-20-22 15,20 22-15,-21-21 0,21 21 16,-20-22-16,20 1 0,-21 21 0,0 0 16,22-1-16,-22 1 0,0 0 15,0 21-15,0 0 0,0 0 0,1 21 16,-22 0-16,21 1 15,-21-1-15,0 0 0,0 0 0,0 0 16,0 0-16,0 1 0,0-1 0,0 0 16,0 0-16,0 0 15,0 0-15,21-21 16,0 0 0,-21-21-16,21 21 15,-21-21-15,0 0 0,0 0 0,21 0 16,1-22-16,-22 22 15,0 0-15,0 0 0,0 0 0,0-1 16,0 1-16,-22 21 16,1 0-16,0 0 0,0 0 15,0 0-15,0 0 0,-22 21 0,22-21 16,0 22-16,-21-1 0,20 0 16,-20 21-16,21-21 0,0 1 0,0-1 15,-1 0-15,1 0 0,21 0 0,0 0 16,0 1-16,0-1 0,0 0 15,0 0-15,0 0 16,21-21-16,1 0 0,-1 0 0,0 0 16,0 0-16,0 0 0,0 0 0,1 0 15,-1 0-15,0-21 0,21 0 0,-21 0 16,1 21-16,-1-21 0,-21-1 0,21 1 16,0 0-16,0 0 0,-21 0 15,21 0-15,1-1 0,-22 1 0,0 0 16,21 0-1,-21 42 17,0 0-17,-21 0-15,-1 1 0,22-1 16,-21 0-16,0 0 0,21 21 0,-21-20 16,0 20-16,21 0 0,-21 1 0,-1-1 15,22 0-15,-21 1 0,21 20 0,0-21 16,0 22-16,0-1 0,-21-20 15,21 20-15,0-20 0,0 20 0,0-21 16,0 22-16,0-1 0,-21-20 0,21 20 16,0 1-16,0-1 0,-21 1 0,21-22 15,-21 22-15,-1-1 0,22-21 0,0 1 16,-21 20-16,21-20 0,-21-22 0,0 21 16,21-21-16,-21 22 0,21-22 0,0 0 15,-21 0-15,-1 0 16,1-21-16,0 0 0,0 0 15,0 0-15,0-21 0,-1 21 16,22-21-16,-21 0 0,0 0 0,0-1 16,0 1-16,-22-42 0,22 42 15,0-1-15,21-20 0,-21 21 0,21 0 16,-21-22-16,0 1 0,21 0 0,-22-1 16,22 1-16,-21-21 0,0-1 15</inkml:trace>
  <inkml:trace contextRef="#ctx0" brushRef="#br0" timeOffset="71317.53">10287 9271 0,'-21'0'0,"0"0"0,-1 0 0,1 21 15,0-21-15,0 21 16,21 1 0,21-22 15,0 0-31,0 0 31,-42 0 16,21 21-31,0 0-1,-21-21-15,21 21 0</inkml:trace>
  <inkml:trace contextRef="#ctx0" brushRef="#br0" timeOffset="71592.39">9461 9737 0,'0'0'15,"-21"21"-15,-21-21 16,21 21-16,0-21 0,42 0 15,0 0 1,0 0-16,0-21 0,0 21 16,22 0-16,-1 0 0,-21-21 15,22 21-15,-22 0 0,0 0 0,0 0 16,0 0-16,-21-21 31,-21 42 0,0-21-31,0 0 0,21 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09: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12340 1947 0,'0'-21'16,"0"0"-16,0 0 15,0 0-15,0 0 16,0-1-16,0 1 16,0 0-16,0 0 15,0 0-15,21 0 0,-21-1 16,0 1-16,0 0 15,0 0-15,0 0 16,0 0 0,0 42 93,0 0-62,0-42 47,-21 21-94,21-21 15,0-1 1,0 1 0,0 0-16,0 0 15,0 0 1,0 0 15,0-1 0,0 44 79,0-1-95,0 0 1,0 0 0,0 0-16,0 0 15,0 1-15,0-1 0,0 0 16,21 0-16,-21 0 0,0 0 15,0 1-15,0-1 0,0 0 0,0 0 16,0 0-16,0 0 0,0 1 0,0-1 16,0 0-16,0 0 0,0 0 15,0 0-15,0 1 0,0-1 0,0 0 16,0 0-16,0 0 0,0 0 0,0 1 16,0-1-16,0 0 15,-21 0-15,21 0 0,0 0 0,0 1 16,0-1-16,0 0 0,0 0 0,-21-21 15,21 21-15,0 0 0,0 1 16,0-1-16,0 0 0,0 0 0,0 0 16,0 0-16,0 1 0,0-1 0,0 0 15,0 0-15,0 0 0,0 22 16,0-22-16,0 0 0,-21 0 0,21 0 16,0 0-16,0 1 0,0-1 0,-21 0 15,21 0-15,0 0 16,0 0-16,0 1 0,0-1 0,0 0 15,0 0-15,0 0 16,0 0-16,0 1 0,0-1 16,0 0-16,0 0 15,0 0-15,0 0 0,0 1 16,-22-1-16,22 0 0,0 0 16,0 0-16,0 0 0,-21 1 15,21-1-15,0 0 0,0 0 0,0 0 16,0 0-16,-21 1 0,21-1 0,0 0 15,0 0-15,-21 0 0,21 0 0,0 1 16,0-1-16,0 0 0,0 0 16,-21 0-16,21 0 0,-21 1 0,21-1 15,-22-21-15,22 21 0,0 0 16,0 0-16,0 0 0,-21 1 0,21-1 16,-21 0-16,21 0 15,-21-21-15,21 21 0,0 0 16,0-42 15,0 0-31,0 0 0,0 0 16,21-22-16,0 22 0,-21-21 0,21-22 15,1 22-15</inkml:trace>
  <inkml:trace contextRef="#ctx0" brushRef="#br0" timeOffset="1103.97">12404 1672 0,'0'-21'16,"0"0"-1,0 0-15,0 0 16,0-1-16,0 1 16,0 0 15,21 21 31,0 0-46,0 0-16,0 0 0,0 0 16,1 0-16,-1 0 0,0 0 15,0 0-15,0 0 0,0 0 0,22 0 16,-22 0-16,21 0 0,1 0 0,-22 0 16,21 0-16,0 0 0,1 0 15,-1 0-15,-21 0 0,22 0 16,-1 0-16,21 0 0,-20 0 0,-1 0 15,0 0-15,22 0 0,-22 0 16,1 0-16,20 0 0,-21 0 0,1 0 16,-1 0-16,22 0 0,-1 0 0,-21 0 15,22 0-15,-1 21 0,1-21 16,-1 0-16,1 0 0,-1 0 0,1 0 16,-1 0-16,1 0 0,-22 21 15,22-21-15,-1 0 0,-20 0 0,20 0 16,-21 0-16,22 0 0,-1 0 0,1 22 15,-1-22-15,1 0 0,-1 0 16,1 0-16,-1 0 0,1 0 16,-1 0-16,1 0 0,-1 0 0,-20 0 15,20 0-15,1 0 0,-1 0 16,-20 0-16,20 0 0,1 0 0,-22 0 16,21 0-16,1 0 0,-1 0 0,1 0 15,-1 0-15,1 0 0,21 0 16,-22 0-16,1 0 0,-1 0 0,1 0 15,20 0-15,-20 0 0,-1 0 16,1 0-16,20 0 0,-20 21 0,-1-21 16,22 0-16,-21 0 0,-1 21 15,1-21-15,-1 0 0,1 0 16,-22 0-16,21 0 0,-20 0 0,20 0 16,-20 0-16,-1 0 0,0 0 0,1 0 15,20 0-15,-21 0 0,1 0 16,20 0-16,-20 0 0,-1 0 0,0 0 15,1 0-15,-1 0 0,0 0 16,-21 0-16,1 0 0,-1 0 0,0 0 16,0 0-16,0 0 0,0 0 15,1 0-15,-1 0 16,-42 0 62,-1 0-78,1 0 16</inkml:trace>
  <inkml:trace contextRef="#ctx0" brushRef="#br0" timeOffset="1951.49">18373 1609 0,'0'-21'0,"21"21"16,-21 21 46,0 0-62,0 0 16,0 0-16,0 0 15,0 1-15,0-1 0,0 0 16,0 21-16,0-21 0,0 1 0,0 20 16,0-21-16,0 21 0,0-20 0,0 20 15,0-21-15,0 21 0,0-20 16,0 20-16,0-21 0,0 21 0,0 1 16,0-22-16,21 21 0,-21 1 0,0 20 15,0-21-15,0 1 0,0-1 16,0 0-16,0 1 0,0-1 0,0 0 15,0 1-15,0-1 0,0 0 0,0 1 16,0-22-16,-21 21 16,21 1-16,0-22 0,0 21 0,0-21 15,0 22-15,-21-22 0,21 21 0,0-21 16,0 0-16,0 22 0,0-22 16,0 0-16,0 0 0,0 22 0,0-22 15,0 0-15,0 0 0,0 0 0,0 0 16,0 1-16,0-1 0,21 0 0,-21 0 15,0 0-15,21 0 16,-21 1-16,0-1 0,0 0 16,0 0-16,0 0 15,0 0 1,-21-21 31,0-21-32</inkml:trace>
  <inkml:trace contextRef="#ctx0" brushRef="#br0" timeOffset="3320.78">12658 3937 0,'0'0'0,"-22"0"0,-20-21 15,21 21-15,0 0 0,0 0 16,-1 0-16,1 0 0,0 0 15,0 0-15,0 0 0,0 0 16,-1 0-16,44 0 63,-1 0-48,21 0-15,-21 0 0,0-21 16,1 21-16,20 0 0,0 0 0,-21 0 15,43 0-15,-22 0 0,1 0 0,20 0 16,1 0-16,-1 0 0,1 0 16,-1 0-16,1 0 0,-1 0 0,1 0 15,20 0-15,-20 0 0,-1 0 0,22 0 16,0 0-16,-1 0 0,1 0 0,0 0 16,20 0-16,-20 0 0,21 0 15,-21 0-15,20 0 0,-20 0 0,0 0 16,-1 0-16,1 0 0,0 0 0,-1 0 15,-20 0-15,21 0 0,-1 0 16,1 0-16,0 0 0,-22 0 16,22 0-16,-22 0 0,22 0 0,-22 0 15,1 0-15,21 0 0,-22 0 0,1 0 16,-1 0-16,1 0 0,-1 0 0,1 0 16,-1 0-16,1 0 0,-22 0 15,21 0-15,-20 0 0,20 0 0,-20 0 16,-1 0-16,0 0 0,1 0 0,-1 0 15,0 0-15,1 0 0,-22 0 0,21 0 16,0 0-16,1 0 0,-1 0 0,0 0 16,-20 0-16,20 0 0,0 0 15,1 0-15,-1 0 0,0 0 16,1 0-16,-1 0 0,-21 0 0,21 0 16,1-21-16,-1 21 0,-21 0 0,22 0 15,-22 0-15,21 0 0,-21 0 16,0 0-16,22 0 0,-22 0 0,0 0 15,0 0-15,0 0 0,1 0 0,-1 0 16,0 0-16,0 0 0,0 0 16,0 0-16,1 0 0,-1 0 0,0 0 15,0 0-15,0 0 16,0 0-16,1 0 16,-1 0-16,0 0 0,0 0 15,0 0-15,0 0 16,1 0-16,-1 0 15,0 0-15,0 0 0,0 0 16,0 0-16,1 0 0,-1 0 16,0 0-1,-21-22-15,21 22 16,0-21 93,-21 0-93,0 0-16,0 0 16,0 0-1,-21-1-15,0 1 16,0 21-16,0 0 0,-22 0 0</inkml:trace>
  <inkml:trace contextRef="#ctx0" brushRef="#br0" timeOffset="4145.89">12319 3852 0,'-21'0'46,"0"0"-46,-1 0 16,1 0-16,0 0 0,0 0 16,0 0-16,42 0 47,0 0-32,0 0-15,0 0 16,1 0-16,-1 0 15,0 0-15,0 0 16,0 0-16,0 0 31</inkml:trace>
  <inkml:trace contextRef="#ctx0" brushRef="#br0" timeOffset="9153.93">6032 6138 0,'0'0'0,"22"0"16,-22-21-16,21 21 0,-21-21 16,0 0-16,0 0 0,0 0 15,0-1-15,0 1 16,0 0-16,21 0 0,-21 0 16,0 0-16,0-1 15,0 1-15,0 0 16,0 42 31,0 0-32,0 1-15,0-1 16,0 0-16,0 0 0,0 21 0,0-20 16,0-1-16,0 21 0,0 0 0,0-20 15,0 20-15,-21-21 0,21 21 16,0 1-16,0 20 0,0-20 0,0 20 15,0-21-15,0 22 0,0-1 0,0-20 16,0 20-16,0 1 0,0-22 0,0 22 16,0-22-16,0 21 0,0-20 15,0 20-15,0-20 0,-21-1 0,21 0 16,0 22-16,0-22 0,0 0 0,0 1 16,-22-22-16,22 21 0,-21 1 15,21-1-15,0 0 0,0-21 16,0 22-16,-21-22 0,21 0 0,0 0 15,-21 22-15,21-22 0,0 0 16,0-42 15,0 0-31,0-1 16,0 1-16,0-21 0,0 21 0,21-22 16</inkml:trace>
  <inkml:trace contextRef="#ctx0" brushRef="#br0" timeOffset="10109.62">6096 5779 0,'21'0'109,"0"0"-109,0 0 16,1 0-16,-1 0 15,0 0-15,0 0 0,0 0 16,22 0-16,-22 0 0,21 0 0,0 0 16,1 0-16,-1 0 0,0 0 15,22 0-15,-22 0 0,22 0 16,-1 0-16,1 21 0,-22-21 0,22 0 15,-1 21-15,1-21 0,-1 0 0,-21 0 16,22 0-16,-1 0 0,1 0 16,-1 21-16,22-21 0,-21 0 0,20 0 15,1 21-15,0-21 0,-1 0 16,1 0-16,0 0 0,-1 21 0,-20-21 16,20 0-16,1 0 0,-21 0 0,20 22 15,-20-22-15,20 0 0,-20 0 16,-1 0-16,22 21 0,-21-21 0,-1 0 15,1 0-15,-22 0 0,21 0 0,1 0 16,-22 21-16,22-21 0,-1 0 0,-20 0 16,20 0-16,1 0 0,-1 0 15,-21 0-15,22 0 0,-1 0 0,-20 0 16,20 0-16,-20 0 0,20 0 16,-21 0-16,1 0 0,-1 0 0,0 0 15,1 0-15,-1 0 0,0 0 16,1 0-16,-1 0 0,0 0 0,1 0 15,-1 0-15,0 0 0,1 0 0,-1 0 16,0 21-16,1-21 0,-22 0 16,21 0-16,1 0 0,-1 0 0,-21 0 15,21 0-15,1 0 0,-22 0 0,21 0 16,-21 0-16,1 0 0,-1 0 0,0 0 16,0 0-16,0 0 0,0 0 15,-42 0 32,0 0-31</inkml:trace>
  <inkml:trace contextRef="#ctx0" brushRef="#br0" timeOffset="10616.69">11134 5969 0,'0'21'16,"0"0"-16,0 1 0,0-1 15,0 0-15,0 0 0,0 0 0,0 0 16,0 22-16,0-22 0,0 21 15,0-21-15,0 22 0,0-1 0,-22 0 16,22 1-16,0-1 0,0 22 0,-21-22 16,21 0-16,-21 1 0,21-1 0,-21 0 15,21 22-15,0-22 0,0 0 16,-21 1-16,21-1 0,-21 0 16,21 1-16,0-1 0,0 0 0,0 1 15,-22-1-15,22 0 0,0 1 0,0-1 16,0 0-16,0-20 0,0 20 0,0 0 15,0-21-15,0 22 0,0-22 0,0 0 16,0 21-16,0-20 0,0-1 0,0 0 16,0 0-16,0 0 0,0 0 15,0 1-15,0-1 0,0 0 16,0 0-16,0 0 0,0 0 16,-21 1-1,21-1-15,0 0 16,-21-21-1,0 0-15,0 0 16,0-21 0,-1 21-16,1-21 0</inkml:trace>
  <inkml:trace contextRef="#ctx0" brushRef="#br0" timeOffset="11725.06">6223 7980 0,'-21'0'0,"0"0"47,42 0 0,0 0-32,0 0-15,0 0 0,0 0 0,1 0 16,-1 0-16,21 0 0,-21 0 0,22 0 16,20 0-16,-21 0 0,1 0 0,20 0 15,1 0-15,-1 0 0,1 0 16,-1 0-16,22 21 0,-22-21 0,1 0 15,21 0-15,-22 0 0,22 0 0,-1 21 16,1-21-16,0 0 0,-1 0 0,22 0 16,-21 0-16,21 0 0,-22 0 15,1 0-15,0 0 0,-1 0 16,1 0-16,-21 0 0,20 21 0,-20-21 16,20 0-16,-20 0 0,-1 0 0,1 0 15,-1 0-15,-20 0 0,20 0 0,-20 0 16,20 0-16,-21 0 0,1 0 0,-1 0 15,0 0-15,1 0 0,-22 0 16,21 0-16,1 0 0,-1 0 0,0 0 16,1 0-16,-1 0 0,0 0 0,-21 0 15,22 0-15,-1 0 0,0 0 0,1 0 16,-1 0-16,0 0 0,-20 0 0,20 0 16,0 0-16,1 0 0,-22 0 15,21 0-15,0 0 0,-20 0 0,20 0 16,-21-21-16,21 21 0,-20 0 15,-1 0-15,0 0 0,0 0 0,0 0 16,0 0-16,1 0 0,-1 0 0,0 0 16,0 0-16,0 0 0,0 0 31,1 0-15,-44 0 30,1 0-30</inkml:trace>
  <inkml:trace contextRef="#ctx0" brushRef="#br0" timeOffset="11884.8">10604 8022 0,'22'0'78,"-1"0"-63,-21-21-15</inkml:trace>
  <inkml:trace contextRef="#ctx0" brushRef="#br0" timeOffset="12940.84">13166 5757 0,'0'0'0,"0"-21"0,0 0 15,0 42 48,0 0-63,0 22 16,0-22-16,0 0 0,0 0 0,0 22 15,0-1-15,0-21 0,0 21 16,0-20-16,0 20 0,0 0 0,0-21 15,0 22-15,0-1 0,0 0 16,0 1-16,0-1 0,0 22 0,0-22 16,-22 21-16,22-20 0,-21 20 0,0-20 15,21 20-15,0-21 0,-21 1 0,0 20 16,21-20-16,-21-1 0,21 21 0,-22-20 16,1-1-16,21 22 0,-21-22 15,0 21-15,21-20 0,-21-1 0,0 22 16,21-22-16,-22 0 0,1 22 0,0-22 15,21 0-15,-21 1 0,0-1 0,0 0 16,21 1-16,-22-22 0,1 21 0,0 1 16,21-22-16,0 0 0,-21 21 0,21-21 15,0 1-15,0-1 16,0-42 0,0-1-1,0 1-15,0 0 0,21 0 0,-21 0 16,0-22-16,21 22 0</inkml:trace>
  <inkml:trace contextRef="#ctx0" brushRef="#br0" timeOffset="13801.39">13017 5652 0,'22'0'31,"-1"0"-15,0 0-16,0 0 0,0 0 0,22 0 16,-22 0-16,21 0 0,0 0 15,1 0-15,-1 0 0,0 0 0,1 0 16,20 0-16,-20 0 0,20 0 16,-21 0-16,22 0 0,-1 0 0,-20 0 15,20 0-15,1 0 0,-1 0 0,22 0 16,-22 0-16,1 0 0,-1 0 15,22 0-15,-21 0 0,-1 0 0,22 0 16,-22 0-16,22 0 0,0 0 0,-1 0 16,1 0-16,0 0 0,-1 0 15,22 0-15,-42 0 0,20 0 0,1 0 16,-22 0-16,22 0 0,-21 0 0,-1 0 16,1 0-16,-1 0 0,1 0 15,-1 0-15,22 0 0,-22 0 0,1 0 16,-1 0-16,1 0 0,-1 0 15,1 0-15,-1 0 0,1 0 0,-22 0 16,22 0-16,-1 0 0,-21 0 16,22 0-16,-22 0 0,1 0 0,20 0 15,-21 0-15,22 0 0,-22 0 0,1 0 16,-1 0-16,21 0 0,-20 0 0,-1 0 16,0 0-16,1 0 0,-1 0 15,0 0-15,1 0 0,-22 0 0,21 0 16,-21 0-16,1 0 0,-1 0 15,0 0-15,0 0 0,0 0 0,0 0 16,1 0-16,-1 0 0,0 0 16,0 0-16,0 0 0,0 0 0,1 0 15,-1 0-15,0 0 0,0 0 32</inkml:trace>
  <inkml:trace contextRef="#ctx0" brushRef="#br0" timeOffset="14388.29">17970 5630 0,'22'0'47,"-1"0"-31,0 0-16,-21 22 62,0-1-46,0 0-16,0 0 0,0 0 15,0 0-15,-21 1 0,0 20 16,21-21-16,0 0 0,0 22 0,0-22 16,-22 21-16,22 0 0,-21 1 0,21-1 15,-21 0-15,21 1 0,0-1 0,-21 0 16,21 22-16,-21-1 0,21 1 0,0-22 16,0 22-16,0-1 0,0-20 15,0 20-15,0-21 0,0 22 0,0-22 16,0 1-16,0 20 0,0-21 0,0 1 15,0 20-15,-21-20 0,21-1 16,0 21-16,0-20 0,0-1 0,0 0 16,0 1-16,0-1 0,0 0 0,-22 1 15,22-1-15,0 0 0,0-20 0,0 20 16,0 0-16,0-21 0,0 22 16,0-22-16,0 0 0,0 21 0,0-20 15,0-1-15,0 21 0,0-21 0,0 0 16,0 1-16,0-1 0,22-21 0,-22 21 15,0 0-15,0 0 0,-22-21 47,1 0-47,0-21 0,21 0 16,-21 21-16</inkml:trace>
  <inkml:trace contextRef="#ctx0" brushRef="#br0" timeOffset="15255.69">12996 8001 0,'-42'21'16,"42"0"-16,0 1 15,0-1 16,21-21-31,0 0 16,0 0-16,1 0 0,20 0 0,-21 0 16,21 21-16,1-21 15,-22 0-15,42 0 0,-20 0 0,-1 0 16,22 0-16,-1 0 0,1 0 0,-1 0 16,22 21-16,-1-21 0,1 0 0,0 0 15,-1 0-15,22 0 0,-21 0 0,21 21 16,-22-21-16,22 0 0,-21 0 0,21 0 15,0 21-15,-22-21 0,22 0 0,0 0 16,0 0-16,0 22 0,-22-22 0,22 0 16,-21 0-16,21 0 0,-22 0 0,22 0 15,-21 0-15,21 0 0,-22 0 16,1 0-16,0 0 0,-1 0 0,1 0 16,0 0-16,-22 0 0,22 0 15,-22 0-15,1 0 0,-1-22 0,1 22 16,-22 0-16,22 0 0,-22 0 0,21 0 15,-20 0-15,-1 0 0,0 0 0,1 0 16,-1 0-16,-21 0 0,22 0 0,-22 0 16,0 0-16,21 0 0,-21 0 0,1 0 15,-1 0-15,0 0 0,0 0 0,0 0 16,0 0-16,1 0 0,-1 0 0,0 0 16,0 0-16,0 0 15,0 0-15,-21-21 78</inkml:trace>
  <inkml:trace contextRef="#ctx0" brushRef="#br0" timeOffset="16197.69">19664 5757 0,'0'0'16,"0"-42"-16,0 21 15,0 0-15,0 0 0,0-1 16,0 1-16,0 0 0,0 0 0,0 0 15,0 0-15,0-1 16,-21 22 0,-1 0-1,1 22-15,21-1 16,0 0-16,0 0 0,0 21 16,0 1-16,0-1 0,0 0 0,0 1 15,0 20-15,0 1 0,0-1 0,0-20 16,0 20-16,0 1 0,0 20 0,0-20 15,0-1-15,0 22 0,0-22 16,0 1-16,0-1 0,0 1 0,0-1 16,0 1-16,0-1 0,0-20 0,-21 20 15,21-20-15,0 20 0,0-21 0,0 1 16,0 20-16,0-20 0,0-1 0,0 0 16,0 1-16,0-1 0,0 0 0,-21 1 15,21-22-15,0 21 0,0-21 16,0 22-16,-21-22 0,21 0 0,0 0 15,0 0-15,0 0 0,0 1 16,0-1 0,0 0-1,0-42 32,0 0-47,0-1 16,21 1-16,-21 0 0,21-21 15</inkml:trace>
  <inkml:trace contextRef="#ctx0" brushRef="#br0" timeOffset="16936.28">19770 5567 0,'0'-21'31,"0"0"1,21 21-32,0 0 15,0 0-15,0-22 0,22 22 0,-22 0 16,21 0-16,-21 0 15,22 0-15,20 0 0,-21-21 0,22 21 16,21 0-16,-22 0 0,22 0 0,-1 0 16,1 0-16,0 0 0,-1 0 0,1 0 15,-21 0-15,20 0 0,1 0 16,0 0-16,-1 0 0,1 0 0,0 0 16,20 0-16,-20 21 0,21-21 0,-21 0 15,-1 0-15,22 0 0,-21 0 0,21 0 16,-22 0-16,22 0 15,-21 0-15,-1 0 0,1 0 0,0 0 0,-1 0 16,-20 0-16,-1 0 0,1 0 16,-1 0-16,-20 0 0,-1 0 0,0 0 15,1 0-15,20 0 0,-20 0 16,-1 0-16,0 0 0,1 0 0,-1 0 16,0 0-16,-21 0 0,22 0 0,-1 0 15,-21 0-15,22 0 0,-22 0 16,0 0-16,21 0 0,-21 0 0,1 0 15,-1 0-15,0 0 0,0 0 0,0 0 16,0 0-16,1 0 31,-1 0-31,-21 22 63,-21-22-63</inkml:trace>
  <inkml:trace contextRef="#ctx0" brushRef="#br0" timeOffset="17572.77">24003 5567 0,'0'0'0,"21"0"0,0 0 16,0 0-1,1 0-15,-1 0 16,0 0-16,0 0 0,0 0 16,0 0-16,1 0 0,-1 0 15,0 0-15,0 0 16,-21 21-16,21-21 0,-21 21 15,0 0-15,0 1 32,0-1-32,0 0 0,0 0 15,0 0-15,0 0 0,0 1 0,0 20 16,-21-21-16,21 21 0,-21 1 0,21-1 16,-21 0-16,21 1 0,-21-1 15,-1 22-15,22-22 0,-21 21 0,0-20 16,0 20-16,21 1 0,-21-22 0,0 22 15,21-1-15,-22-21 0,22 22 0,-21-1 16,21-20-16,0-1 0,0 22 16,0-22-16,0 21 0,0-20 0,0 20 15,0-20-15,0 20 0,0 1 16,21-22-16,1 21 0,-22-20 0,0-1 16,0 0-16,21 1 0,-21-1 0,0 0 15,0 1-15,0-1 0,0-21 0,0 22 16,0-22-16,0 21 0,0-21 15,0 22-15,0-22 0,0 0 0,0 21 16,0-21-16,0 1 0,0-1 0,0 0 16,0 0-16,-21 0 0,21 0 0,0 1 15,0-1-15,-22-21 16,22-21 31,-21 21-47,21-22 0,-21 1 15</inkml:trace>
  <inkml:trace contextRef="#ctx0" brushRef="#br0" timeOffset="18928.78">19600 7853 0,'-21'0'0,"21"21"31,0 0-31,0 22 15,0-22 1,0 0-16,0 0 0,0 0 16,0 0-16,0 1 0,0-1 0,0 0 15,0 0-15,0 0 0,0 0 16,21-21-16,-21 22 16,21-22-16,1 0 0,-1 0 15,0 0-15,0 0 16,0 0-16,0 0 0,1 0 0,20 0 15,-21 0-15,0 0 0,22 0 16,-1 0-16,-21 0 0,21 0 0,1 0 16,20 21-16,-20-21 0,20 0 0,-21 0 15,22 0-15,21 21 0,-22-21 16,22 0-16,-22 0 0,22 21 0,0-21 16,-22 0-16,22 0 0,-1 21 0,1-21 15,-21 0-15,20 21 0,1-21 0,-22 22 16,22-22-16,-21 0 0,20 0 0,-20 21 15,-1-21-15,22 0 0,-22 0 0,1 0 16,-1 0-16,1 0 0,21 0 16,-22 0-16,1 0 0,-1 0 0,1 0 15,-1 0-15,1 0 0,-22 0 0,21 0 16,-20 0-16,20 0 0,-20 0 0,-1 0 16,0 0-16,1 0 0,-1 0 0,0 0 15,1 0-15,-1 0 0,-21 0 16,21 0-16,-20 0 0,20 0 0,-21 0 15,21 0-15,1 0 0,-22 0 0,0 0 16,21 0-16,-20 0 0,20 0 16,-21 0-16,0 0 0,22 0 0,-22 0 15,0 0-15,0 0 0,21 0 0,-20 0 16,-1 0-16,0 0 0,0 0 0,0 0 16,0 0-16,1 0 0,-1 0 15,0 0-15,0 0 0,0 0 0,0 0 16,1 0-16,-1 0 15,0 0 1,0 0-16,0 0 16,0 0 31,1 0-32,-22-21-15,0-1 16,0 1-1,0 0-15,0 0 16,0 0-16,0 0 16,0-1-16,0 1 0,0 0 15,0 0-15,0 0 16,-22 21-16,22-21 16,-21 21-16,0-22 0,0 1 15,0 21-15,0 0 0</inkml:trace>
  <inkml:trace contextRef="#ctx0" brushRef="#br0" timeOffset="20278.16">12679 8128 0,'0'-21'31,"21"21"-31,0 0 47,0 0-32,0 0-15,1 0 0,-1 0 16</inkml:trace>
  <inkml:trace contextRef="#ctx0" brushRef="#br0" timeOffset="24496.59">13695 1799 0,'0'-21'15,"21"21"1,-21-21-16,0 0 31,0 42 32,0 0-48,0 0-15,0 0 0,0 22 0,0-22 16,0 21-16,0-21 0,0 22 16,0-1-16,0-21 0,0 22 0,0-1 15,0-21-15,0 21 0,0-20 0,0 20 16,0-21-16,0 21 0,-21-20 16,21-1-16,0 0 0,0 0 15,0 0-15,0 0 0,0-42 47,0 0-31,0 0-16,0 0 0,21-22 15</inkml:trace>
  <inkml:trace contextRef="#ctx0" brushRef="#br0" timeOffset="24824.73">13716 1778 0,'-21'0'15,"21"-21"-15,21 21 16,0 0-1,0 0-15,0-21 0,22 21 16,-22-21-16,21 21 0,-21 0 16,22 0-16,-22 0 0,21 0 0,-21 0 15,1 0-15,-1 0 0,0 0 0,0 0 16,-21 21 15,-21-21-31,0 21 16,0-21-16,21 21 0,-22-21 15</inkml:trace>
  <inkml:trace contextRef="#ctx0" brushRef="#br0" timeOffset="25048.85">13652 2159 0,'22'0'16,"-1"0"-16,0 0 0,0 0 16,0 0-16,0 0 15,1 0-15,-1 0 0,0 0 16,0 0-16,0 0 0,0 0 16,1 0-16,-22-21 0,21 21 15</inkml:trace>
  <inkml:trace contextRef="#ctx0" brushRef="#br0" timeOffset="25504.34">14160 2096 0,'0'0'0,"-21"0"31,0 21-31,0 0 16,0 0 0,0 0-16,21 0 0,-22 1 15,22-1-15,-21 0 0,21 0 16,0 0-16,0 0 0,0 1 16,0-1-16,0 0 15,21-21-15,1 0 0,-1 0 16,0 0-16,0 0 0,0 0 0,22 0 15,-22-21-15,0 21 0,0-21 16,21-1-16,-20 22 0,-1-21 0,0 0 16,0 21-16,0-21 0,-21 0 0,0 0 15,0-1-15,0 1 0,0 0 16,0 0-16,0 0 16,-21 0-16,0-1 0,0 22 15,0-21-15,-1 21 0,1 0 0,0 0 16,0 0-16,0 21 15,0 1-15,-1-22 0,1 21 0,21 0 16,-21 0-16,21 0 16,0 0-16,0 1 15,21-22-15</inkml:trace>
  <inkml:trace contextRef="#ctx0" brushRef="#br0" timeOffset="26000.06">14711 2117 0,'0'0'0,"-21"0"31,-1 0-16,1 0 1,21 21-16,-21-21 0,0 21 0,0 0 16,0 0-16,-1 1 0,22-1 15,-21 0-15,0 0 0,21 0 16,0 0-16,0 1 0,0-1 16,0 0-16,21-21 15,0 0-15,1 0 16,-1 0-16,0 0 15,0 0-15,0-21 0,0 21 0,-21-21 16,22 21-16,-1-22 0,0 1 0,-21 0 16,21 0-16,-21 0 15,0 0-15,0-1 0,0 1 16,0 0-16,0 0 0,-21 0 16,0 21-16,0 0 15,-1 0-15,1 0 16,0 21-16,0-21 15,21 21-15,-21 0 0,21 0 16,0 1-16,0-1 16,21 0-1,0-21-15</inkml:trace>
  <inkml:trace contextRef="#ctx0" brushRef="#br0" timeOffset="27065.11">15261 2223 0,'-21'-43'16,"0"43"-16,0 0 0,21-21 0,-22 21 16,1 0-16,21-21 0,-21 21 0,0 0 15,0 0-15,0 0 0,-1 0 16,1 21-16,0-21 15,0 21-15,21 0 0,-21-21 16,0 22-16,-1-1 0,1 0 0,21 0 16,-21-21-16,21 21 0,0 0 0,-21 1 15,21-1-15,0 0 16,0 0-16,21-21 16,0 0-16,0 0 0,1 0 0,-1 0 15,0 0-15,0 0 0,21 0 16,-20-21-16,20 0 0,-21 21 0,0-21 15,22-1-15,-22 22 0,0-21 0,0 0 16,21 0-16,-20 0 0,-1 0 16,-21-1-16,21 1 0,0-21 0,0 21 15,-21 0-15,21-22 0,-21 22 0,22-21 16,-22 21-16,0-22 0,0 22 16,0 0-16,0 0 0,0 0 15,0-1-15,0 44 63,0-44 155,-22 22 1,22 22-203,-21-22-16,21 21 0,-21 0 0,21 0 15,0 0-15,-21 22 0,21-22 16,-21 21-16,21 0 0,0-20 0,0 20 16,-21-21-16,21 21 0,0-20 0,0-1 15,0 0-15,0 0 0,0 0 16,0 0-16,21 1 0,0-1 0,0-21 16,0 0-16,0 0 15,1 0-15,-1 0 0,21 0 16,-21-21-16,0 21 0</inkml:trace>
  <inkml:trace contextRef="#ctx0" brushRef="#br0" timeOffset="27736.73">16002 1820 0,'0'0'0,"-21"0"31,21 22-31,-21-1 16,-1 0-16,22 0 0,-21 21 0,21-20 15,-21 20-15,0-21 0,21 0 16,-21 22-16,0-22 0,21 21 16,-22-21-16,22 0 0,0 1 0,-21-1 15,21 0-15,-21 0 0,21 0 0,-21-21 16,21 21-16,0-42 31,0 0-15,21 0-16,-21 0 0,21 0 15,-21-1-15,21 1 0,-21-21 16,22 21-16,-1-22 0,-21 1 0,21 21 16,0-21-16,0-1 0,-21 22 15,0 0-15,21-21 0,1 42 16,-22-22-16,0 1 0,21 42 31,-21 1-31,0-1 0,0 0 0,0 21 16,0-21-16,0 22 0,0-22 0,0 21 15,0-21-15,0 22 0,0-22 16,0 21-16,0-21 0,0 1 0,0-1 16,0 0-16,0 0 0,0 0 0,0 0 15,0 1 1,-21-22-1,-1-22 17,1 22-32,0-21 0</inkml:trace>
  <inkml:trace contextRef="#ctx0" brushRef="#br0" timeOffset="27888.65">15727 2201 0,'21'0'31,"0"0"-15,0 0-16,0 0 0,1 0 0,-1 0 16,21 0-16,-21-21 0,0 21 0,22 0 15,-22 0-15,21-21 0,-21 21 16</inkml:trace>
  <inkml:trace contextRef="#ctx0" brushRef="#br0" timeOffset="28185.95">16298 2011 0,'0'0'0,"-21"0"31,21 21-31,0 0 16,0 0-16,0 22 0,-21-22 16,21 0-16,-21 0 0,21 22 15,0-22-15,0 0 0,-21 21 0,-1 1 16,22-22-16,-21 21 0,21 0 15,0 1-15,-21-22 0,0 21 0,21-21 16,0 22-16,0-22 0,0 0 16,0 0-16,-21 0 0,21 1 0,0-1 15,0 0-15,21-21 32,-21-21-32,21 0 15,-21-1-15,21 1 0,0 0 16,-21 0-16</inkml:trace>
  <inkml:trace contextRef="#ctx0" brushRef="#br0" timeOffset="28488.77">16214 2159 0,'0'0'0,"0"-21"0,0 0 16,0 0-16,0-1 15,21 1-15,0 0 16,0 21-16,0-21 0,0 21 15,1 0-15,-1 0 0,0 0 0,0 0 16,0 0-16,0 0 0,1 0 16,-22 21-16,0 0 0,0 0 0,0 1 15,0-1-15,0 0 0,0 0 0,-22 0 16,1 0-16,0 1 16,0-1-16,0-21 0,0 21 0,-1-21 15,1 0-15,0 21 0,0-21 16,42-21 31</inkml:trace>
  <inkml:trace contextRef="#ctx0" brushRef="#br0" timeOffset="28801.66">16595 2053 0,'0'21'47,"0"1"-47,0-1 16,0 0-16,0 21 0,0-21 15,0 1-15,0 20 0,0-21 0,-22 21 16,22-20-16,0 20 0,-21 0 15,21 1-15,-21-22 0,0 21 0,21 0 16,0-20-16,0-1 0,0 0 16,0 0-16,0 0 0,-21 0 0,21 1 15,0-1-15,0-42 32,21-1-17,-21 1-15,21 0 0</inkml:trace>
  <inkml:trace contextRef="#ctx0" brushRef="#br0" timeOffset="29112.87">16616 2180 0,'0'0'16,"0"-21"-16,-21 0 0,21 0 16,0 0-16,0-1 15,21 1-15,0 21 16,0-21-16,0 21 0,0 0 15,1-21-15,-1 21 0,0 0 16,0 0-16,0 0 16,-21 21-16,0 0 15,0 0-15,0 1 16,0-1-16,-21-21 0,0 21 0,0 0 16,0 0-16,-1-21 0,1 0 15,21 21-15,-21-21 16,21 22-1,21-44 17</inkml:trace>
  <inkml:trace contextRef="#ctx0" brushRef="#br0" timeOffset="29668.14">17124 1990 0,'0'0'0,"21"-21"16,-21-1-16,21 22 0,-21-21 15,-21 21 1,0 0-1,0 0-15,-1 0 0,1 0 16,0 21-16,0-21 0,0 22 0,0-1 16,-1 0-16,1-21 15,0 21-15,21 0 0,-21-21 0,21 21 0,-21-21 16,21 22-16,0-1 16,0 0-1,21-21 1,0 0-16,0 21 0,0-21 15,1 0-15,-1 0 0,0 0 0,0 0 16,0 0-16,0 0 16,1 21-16,-22 0 15,0 1 17,-22-22-17,1 0-15,0 21 0,0-21 16,0 0-16,0 0 15,-1 0-15,22 21 16,-21-21 0,0 0-16</inkml:trace>
  <inkml:trace contextRef="#ctx0" brushRef="#br0" timeOffset="29815.05">16933 2307 0,'-21'0'47</inkml:trace>
  <inkml:trace contextRef="#ctx0" brushRef="#br0" timeOffset="30729.53">16870 2350 0,'21'-22'47,"0"22"-47,0 0 0,0 0 16,-21-21-16,22 21 15,-1 0-15,0-21 0,0 21 16,-21-21 0</inkml:trace>
  <inkml:trace contextRef="#ctx0" brushRef="#br0" timeOffset="34204.07">12636 4170 0,'22'0'0,"-22"-21"15,21 21-15,-42 0 47,-1 0-47,1 21 0,0-21 16,0 21-16,-21 0 0,20 0 15,-20 22-15,-21-22 0,20 0 0,-20 21 16,-1-20-16,1 20 0,-1 0 0,1 1 16,-22-1-16,22 0 15,-1 1-15,-21 20 0,22-21 0,-1 1 16,1 20-16,-1-20 0,-20 20 0,20-21 15,1 22-15,-22-22 0,22 1 0,-1-1 16,-21 0-16,22 1 0,-1-1 16,1 0-16,-1-21 0,22 22 0,0-22 15,-22 0-15,43 0 0,-21 0 0,-1 1 16,22-22-16,0 0 0,0 0 16,21-22-1,21 1 1,0 0-16,0 0 0,1 0 15,-1 0-15,21-22 0</inkml:trace>
  <inkml:trace contextRef="#ctx0" brushRef="#br0" timeOffset="34844.69">12700 4149 0,'0'0'0,"-21"0"0,0 21 0,-22 0 0,22-21 16,0 21-16,-21-21 0,-1 21 0,1 1 15,0-1-15,-1-21 16,1 21-16,0-21 0,-1 21 0,22-21 15,-21 0-15,21 21 0,-22-21 0,22 0 16,0 0 0,42-21 15,0 21-31,-21-21 0,43 21 0,-22-21 16,21 0-16,-21 21 0,22-22 15,-22 1-15,21 0 0,0 0 0,1 21 16,-22-21-16,21 0 0,-21-1 15,1 1-15,-1 21 0,0 0 16,0-21-16,0 21 0,-21 21 16,0 0-1,0 1-15,0-1 16,0 0-16,0 0 0,0 0 0,0 0 16,0 1-16,0-1 0,0 0 0,0 0 15,0 0-15,0 0 0,0 1 16,0-1-1,21-21-15,1 0 0,-1 0 16,0 0-16</inkml:trace>
  <inkml:trace contextRef="#ctx0" brushRef="#br0" timeOffset="35444.36">14859 4022 0,'0'-21'0,"0"-1"16,0 44 15,0-1-15,0 0-16,0 21 0,0-21 15,0 22-15,0-1 0,0 0 16,0 1-16,0 20 0,0-20 0,0 20 16,0-21-16,0 22 0,0-22 0,21 22 15,-21-22-15,21 22 0,-21-1 0,0 1 16,0-22-16,0 21 0,0-20 15,21 20-15,-21-20 0,0-1 0,0 0 16,0 1-16,0-22 0,0 21 0,22-21 16,-22 0-16,0 1 0,0-1 15,0 0-15,0-42 47,0 0-47,0-1 0,0 1 0,0 0 16,0 0-16,0-21 0,0-1 0</inkml:trace>
  <inkml:trace contextRef="#ctx0" brushRef="#br0" timeOffset="35988.39">14880 4064 0,'0'0'16,"-21"0"-16,21 21 0,-21 0 0,0 1 16,-1-1-16,22 0 0,-21 0 0,0 21 15,0-20-15,0 20 0,21-21 16,-21 0-16,-1 22 0,1-22 0,0 0 15,0 0-15,21 0 0,0 0 16,-21-21-16,0 22 0,21-1 16,0-42 31,0-1-47,21 1 0,0 0 15,0 21-15,-21-21 0,21-21 16,0 20-16,1 1 0,-1-21 0,0 21 15,0-22-15,-21 22 0,21 0 0,0 0 16,1-21-16,-22 20 0,21 1 16,0 21 15,0 0-31,-21 21 16,0 1-16,0-1 0,21 0 15,-21 0-15,21 0 0,1 0 0,-22 1 16,0 20-16,21-21 0,0 0 0,-21 22 15,21-22-15,0 21 0,-21-21 0,0 0 16,21 22-16,-21-22 0,22 0 16,-22 0-16,0 0 0</inkml:trace>
  <inkml:trace contextRef="#ctx0" brushRef="#br0" timeOffset="36492.47">15007 5249 0,'0'0'0,"0"22"0,0-1 16,0 0-16,0 0 0,0 0 15,0 0-15,0 1 0,0-1 0,-21 0 16,21 0-16,0 0 0,-21 0 15,21 1-15,21-22 32,21 0-32</inkml:trace>
  <inkml:trace contextRef="#ctx0" brushRef="#br0" timeOffset="37469.79">17949 3937 0,'0'-21'0,"0"42"0,0-63 16,-21 42 15,0 21-15,0 0-16,21 0 0,-21 22 16,21-22-16,-22 21 0,1-21 0,21 22 15,-21-22-15,21 21 0,-21-21 0,21 22 16,-21-22-16,0 0 0,21 0 15,0 0-15,0 0 16,0-42 15,0 0-15,0 0-16,0 0 0,21 0 16,-21-1-16,21-20 0,0 21 0,-21-21 15,21 20-15,-21-20 0,21 0 0,1 21 16,-22-1-16,0 1 0,21 0 15,-21 0-15,21 0 0,-21 0 16,21 21-16,0 0 16,-21 21-1,21 0-15,1 0 0,-22 0 16,21 0-16,0 1 16,-21-1-16,21-21 0,-21 21 15,0 0-15,0 0 0,21 0 16,-21 1-16</inkml:trace>
  <inkml:trace contextRef="#ctx0" brushRef="#br0" timeOffset="37977.35">17949 3958 0,'0'0'0,"0"21"47,0 1-47,21-1 16,-21 0-16,22-21 0,-22 21 15,21 0-15,0 0 0,0 1 0,-21-1 16,21 0-16,0 0 0,1 0 15,20 0-15,-21 1 0,0-1 16,0 0-16,22 0 0,-1 0 0,0 22 0,1-22 16,-1 21-16,22-21 0,-22 22 15,21-1-15,1-21 0,-22 21 16,22 1-16,-22-1 0,22-21 0,-22 22 16,21-1-16,-20 0 0,20 1 0,-20-22 15,20 21-15,1 0 0,-22-20 16,0-1-16,22 0 0,-22 21 0,0-21 15,1 1-15,-1-1 0,0 0 0,-20-21 16,-1 21-16,21 0 0,-21-21 0,0 21 16,1-21-16,-1 22 15,0-1-15,0-21 16,-42 0 62,21-21-78</inkml:trace>
  <inkml:trace contextRef="#ctx0" brushRef="#br0" timeOffset="38133.26">19791 5271 0,'0'21'15,"-21"-21"-15,-1 0 31</inkml:trace>
  <inkml:trace contextRef="#ctx0" brushRef="#br0" timeOffset="38816.44">17928 3874 0,'0'21'16,"21"-21"0,0 21-16,1-21 0,20 0 15,-21 21-15,21-21 0,-20 0 0,20 0 16,0 21-16,1-21 15,-1 0-15,0 0 0,1 21 0,-1-21 16,0 0-16,-21 0 0,22 0 0,-22 22 0,-42-22 47,0 0-47,-1 0 0,1 0 16,21 21-1,0 0 1,0 0-16</inkml:trace>
  <inkml:trace contextRef="#ctx0" brushRef="#br0" timeOffset="39621">19981 5398 0,'0'-22'31,"-21"22"-31,0-21 16,0 21-16,21-21 0,-21 0 0,-1 21 15,1-21-15,0 0 0,0 21 16,0-22-16,0 22 0,-1 0 16,22-21-16,-21 21 0,0 0 15</inkml:trace>
  <inkml:trace contextRef="#ctx0" brushRef="#br0" timeOffset="41404.16">10922 7938 0,'0'21'62,"21"0"-46,-21 0-16,0 0 16,0 0-16,0 1 0,-21-1 15,0-21 1,0 0-16,-1 0 0,-20 21 16,21-21-16</inkml:trace>
  <inkml:trace contextRef="#ctx0" brushRef="#br0" timeOffset="42352.47">6032 7747 0,'0'-21'16,"0"42"30,0 0-46,0 0 0,0 1 16,0-1-16,0 0 0,0 0 16,0 0-16,0 0 15,-21 1-15,21-1 0,0 0 16,0 0 0,0 0-16,21-21 15,1 0-15,-1 0 16,0 0-16,0 0 0,0 0 15,0-21-15,22 0 0,-22 21 0,21-21 16,-21 0-16,22-1 0,-22 22 0</inkml:trace>
  <inkml:trace contextRef="#ctx0" brushRef="#br0" timeOffset="58824.87">7324 6075 0,'0'0'0,"0"-21"16,-22 21-16,22-21 16,-21 21-16,0 0 31,21 21-31,0 0 16,0 21-16,0-21 0,0 22 0,0-22 15,0 21-15,0 1 0,0 20 16,-21-21-16,21 1 0,0 20 15,0-20-15,0-1 0,0 0 0,0 1 16,0-22-16,0 21 0,0-21 0,0 0 16,21 1-16,-21-1 0,21-21 15,0 0-15,1 0 0,-1 0 16,0 0-16,0 0 0,0 0 0,0-21 16,1-1-16,20 1 0,-21-21 15,21 21-15,-20-22 0,20 1 0,-21 0 16,0-1-16,0 1 0,1-21 0,-1 20 15,-21 1-15,0 0 0,0-1 16,0 22-16,0-21 0,0 21 16,0-22-16,0 22 0,0 0 0,0 0 15,0 42 32,0 0-47,0 0 16,21-21-16,-21 21 15</inkml:trace>
  <inkml:trace contextRef="#ctx0" brushRef="#br0" timeOffset="59316.84">8001 6054 0,'-21'0'31,"0"21"-16,21 0-15,0 0 0,0 0 0,0 22 16,0-22-16,-22 21 0,22 1 16,-21-1-16,21 0 0,0 1 0,0-1 15,0 0-15,0-21 0,-21 22 16,21-1-16,0-21 0,0 0 0,0 1 16,-21-1-16,21 0 0,0-42 46,0 0-46,0-1 0,0 1 16,0 0-16,0-21 0,0 21 0,0-22 16,21 22-16,0-21 0,0 21 15,1-1-15,-1-20 0,0 42 0,21-21 16,-21 0-16,1 21 0,-1 0 0,0 0 16,0 0-16,0 21 0,0 0 0,-21 0 15,22 0-15,-22 1 16,0-1-16,0 21 0,0-21 0,0 0 15,-22 1-15,1-1 0,0 0 0,0 0 16,-21 0-16,20 0 16,1-21-16,-21 22 0,21-1 0,0-21 15,-1 0-15,1 0 0,0 0 16,42 0 15,0-21-31,1 21 0,-1-22 16,0 22-16,0-21 0</inkml:trace>
  <inkml:trace contextRef="#ctx0" brushRef="#br0" timeOffset="59661.64">8255 6498 0,'21'0'16,"0"-21"-16,0 0 15,1 21-15,-22-21 0,21 0 16,-21-1-16,21 1 0,0 0 16,-21 0-16,0 0 0,0 0 15,-21 21 17,0 0-32,0 21 0,21 0 0,-22 0 15,1 0-15,0 0 0,21 1 16,0-1-16,0 21 0,-21-21 15,21 0-15,0 1 0,0-1 0,0 0 16,0 0-16,0 0 0,0 0 0,21 1 16,0-22-1,0 0-15,1 0 0,-1 0 16,0-22-16,0 22 0,0-21 16,0 21-16,-21-21 0</inkml:trace>
  <inkml:trace contextRef="#ctx0" brushRef="#br0" timeOffset="60021.43">8551 6392 0,'0'-21'15,"0"0"1,21 21-16,1 0 16,-1 0-1,0 0-15,-21 21 0,21-21 16,-21 21-16,21 1 0,-21-1 15,0 21-15,0-21 0,0 0 0,0 1 16,0-1-16,0 0 0,0 0 0,0 0 16,0 0-16,0 1 15,0-1-15,-21 0 0,0-21 16,21-21 15,0 0-31,0-1 0,0 1 0,0 0 16,0 0-16,0-21 0,0 20 0,21 1 15,0-21-15,-21 21 0,0-22 0,21 22 16,1 0-16,-22 0 0,21 21 16,-21-21-16,21 21 0,0 0 15,0 0-15,0 0 16</inkml:trace>
  <inkml:trace contextRef="#ctx0" brushRef="#br0" timeOffset="60612.57">8996 6435 0,'21'-21'31,"0"-1"-31,0 22 0,-21-21 16,21 0-16,1 21 0,-1-21 0,0 21 15,0-21-15,-21 0 0,21 21 0,0-22 16,1 1-16,-22 0 16,0 0-16,0 0 15,-22 21 1,1 0-16,0 0 0,0 0 0,0 0 16,0 0-16,-1 0 0,1 21 0,0 0 15,0 0-15,0-21 0,21 21 0,0 1 16,-21-1-16,21 21 0,0-21 15,0 0-15,0 1 0,0-1 0,0 0 16,21 0-16,0-21 16,0 21-16,0-21 0,0 0 15,1 0-15,-1 0 16,0 0-16,-42 0 47,0 0-47,-1 0 0,1 0 0,0 0 15,0 21-15,0-21 0,0 22 0,-1-1 16,1-21-16,0 21 0,0 0 16,21 0-16,0 0 0,-21 1 0,21-1 15,0 0-15,0 0 0,0 0 16,0 0-16,21 1 0,0-22 16,0 0-16,0 0 15,1 21-15,-1-21 0,0 0 16,0 0-16,0 0 0,22 0 0,-22 0 15,0 0-15,0-21 0,21 21 0,-20-22 16,-1 22-16,0-21 0,0 0 16,21 0-16,-20 0 0</inkml:trace>
  <inkml:trace contextRef="#ctx0" brushRef="#br0" timeOffset="61044.58">9525 6477 0,'0'-21'16,"-21"21"-16,0 0 0,-1 0 0,1 0 15,0 0-15,0 0 16,21 21-16,-21 0 0,0 0 16,-1 1-16,22-1 0,-21 0 0,21 0 15,-21 0-15,21 0 0,0 1 0,0-1 16,0 0-16,0 0 16,0 0-16,21-21 15,0 0-15,1 0 16,-1 0-16,0-21 0,0 21 15,-21-21-15,21 0 0,0 0 16,-21-1-16,22 1 0,-22 0 16,21 0-16,-21-21 0,0 20 0,0 1 0,21 0 15,-21-21-15,0 21 16,21 21-16,-21 21 31,0 0-31,0 0 0,0 0 16,0 0-16,0 22 0,0-22 15,0 0-15,0 0 0,0 22 0,0-22 16,-21 0-16,21 0 0,0 0 0,0 0 16,0 1-16,21-22 31,0 0-31,0 0 16,1 0-16,-1-22 0,-21 1 0,21 0 15,0 0-15</inkml:trace>
  <inkml:trace contextRef="#ctx0" brushRef="#br0" timeOffset="61300.43">9906 6181 0,'0'-43'15,"0"86"-15,0-64 32,0 42-32,0 0 15,0 0-15,0 0 0,0 22 0,0-1 16,-21-21-16,21 21 0,-21 1 15,21-1-15,-22 0 0,22-20 16,-21 20-16,21-21 0,0 21 0,0-20 16,-21-1-16,21 0 0,0 0 0,-21 0 15,21 0-15,21-21 32,0-21-32,-21 0 15,21 21-15,1-21 0</inkml:trace>
  <inkml:trace contextRef="#ctx0" brushRef="#br0" timeOffset="61729.19">10181 6541 0,'0'-22'0,"21"22"16,-21-21-16,21 0 15,-21 0-15,0 0 16,0 0-16,-21 42 31,0 0-31,0 0 16,0-21-16,0 21 0,-1 0 0,22 1 15,-21-1-15,21 0 0,-21-21 0,21 21 16,0 0-16,0 0 16,0 1-1,21-22-15,0 0 0,1 0 0,-22 21 16,21-21-16,0 21 0,0-21 0,0 21 15,0-21-15,1 0 16,-22 21-16,0 0 16,0 1-1,-22-22-15,1 21 16,0-21-16,0 0 0,0 0 16,0 0-16,-1 0 0,1 0 15,0 0-15,0 0 0,0 0 31,21-21-15,0-1-16,0 1 16</inkml:trace>
  <inkml:trace contextRef="#ctx0" brushRef="#br0" timeOffset="61998.03">9694 6308 0,'0'0'0,"0"-21"16,21 21-16,1 0 0,-1 0 15,0 0-15,21 0 16,-21-22-16,22 22 0,-22 0 0,21 0 16,1 0-16,-22 0 0,21 0 0,-21 0 15,0 0-15,1 0 0,-1 0 0,0 0 16,0 0-1,0 0 1,-21-21 0</inkml:trace>
  <inkml:trace contextRef="#ctx0" brushRef="#br0" timeOffset="64904.68">14499 6011 0,'0'22'0,"0"-1"15,-21 0 1,21 0-16,0 0 16,0 0-1,21-21 1,0 0-1,0 0-15,1 0 0,-1 0 0,0 0 16,0-21-16,0 21 0,0-21 0,22 21 16,-22-21-16,0 0 0,0 21 15,22-21-15,-22-1 0,0 22 0,-21-21 16,21 0-16,-21 0 0,0 0 16,0 0-16,0-1 0,0 1 15,-21 0-15,0 21 16,0 0-16,-1 0 0,1 0 0,-21 0 15,21 0-15,0 0 0,-22 21 0,22 0 16,0 1-16,-21-1 0,20 21 16,1-21-16,0 0 0,0 1 0,21-1 15,0 21-15,-21-21 0,21 0 0,0 1 16,0-1-16,0 0 0,21-21 16,0 21-16,0-21 15,0 0-15,1 0 0,-1 0 0,0 0 16,0 0-16,0 0 0,22 0 0,-22 0 15,0 0-15,0 0 0,0 0 16,0-21-16,-42 21 31,0 0-31,-21 21 16,21-21-16,-1 21 0,-20 0 0,0 1 16,21-22-16,-22 42 0,22-21 15,0 0-15,-21 0 0,20 1 0,1-1 16,21 0-16,0 0 0,0 0 0,0 0 15,0 1-15,0-1 0,21 0 16,1-21-16,-1 0 0,0 0 16,0 0-16,0 0 0,0 0 0,22 0 15,-22 0-15,0 0 0,0 0 16,0 0-16,1-21 0,-1 21 0,21-21 16,-21-1-16</inkml:trace>
  <inkml:trace contextRef="#ctx0" brushRef="#br0" timeOffset="65633.87">15261 6244 0,'0'0'15,"-21"0"1,0 0-16,0 0 0,-1 0 16,1 21-16,0-21 0,0 22 0,0-1 15,0 0-15,-1 0 0,1 0 16,0 0-16,0 22 0,0-22 0,0 0 15,21 0-15,0 0 0,-22 1 0,22-1 16,0 0-16,0 0 0,22-21 16,-1 0-1,0 0-15,0 0 0,0 0 0,0-21 16,1 21-16,-1-21 0,0 0 0,21-1 16,-21 1-16,1 0 0,-1-21 0,0 21 15,0-1-15,-21-20 0,0 21 16,21 0-16,-21 0 0,21-1 15,-21 1-15,0 0 0,0 0 0,0 42 47,0 0-47,0 0 0,0 1 16,0 20-16,0-21 0,0 0 0,0 22 16,0-22-16,0 0 0,0 0 0,0 0 15,0 0-15,0 1 0,0-1 16,0 0-16,22-21 0,-1 0 15,0 0-15,0 0 0,0 0 0,0 0 16,1-21-16,-1 21 0,21-21 0,-21-1 16,0 1-16,22-21 0,-22 21 15,0 0-15,0-22 0,0 1 16,1 21-16,-22-22 0,21 22 0,0-21 16,-21 0-16,0 20 0,21-20 0,-21 21 15,0-21-15,21 20 0,-21 1 16,0 0-16,0 0 0,-21 42 31,0 0-31,0 0 0,21 1 16,-21-1-16,-1 21 0,22-21 15,-21 22-15,21-1 0,0-21 16,-21 21-16,21 1 0,0-1 0,0 0 0,0-20 16,0 20-16,0-21 0,0 21 0,0-20 15,0-1-15,0 0 16,21 0-16,0-21 0,1 0 15,-1 0-15,0 0 0,0 0 16,0 0-16,0-21 0,-21 0 0,22 0 16,-22-1-16,21-20 15,-21 21-15,0 0 0,0 0 0</inkml:trace>
  <inkml:trace contextRef="#ctx0" brushRef="#br0" timeOffset="65795.78">15579 6223 0,'0'0'0,"-22"0"15,44 0 17,-1 0-17,0 0-15,0 0 0,21 0 0,-20 0 16,-1 0-16,0 0 0,21 0 16,-21-21-16,1 21 0,-1 0 0,0 0 15,0-21-15</inkml:trace>
  <inkml:trace contextRef="#ctx0" brushRef="#br0" timeOffset="66092.61">16298 5990 0,'0'0'0,"-21"0"15,0 0-15,0 0 0,0 21 16,21 1-16,0-1 15,-22-21-15,22 42 0,-21-21 0,21 0 16,0 1-16,0 20 0,-21-21 0,21 21 16,-21 1-16,21-22 0,0 21 0,0 1 15,-21-22-15,21 21 0,-21-21 0,21 22 16,0-22-16,0 0 0,0 0 16,0 0-16,0 0 15,0-42 16,0 0-31,0 0 16,0 0-16</inkml:trace>
  <inkml:trace contextRef="#ctx0" brushRef="#br0" timeOffset="66396.42">16129 6054 0,'0'0'15,"0"-21"-15,0-22 16,0 22-16,0 0 0,0 0 15,21 21-15,0-21 0,0-1 16,1 22-16,20 0 0,-21 0 16,0 0-16,0 0 0,1 0 15,-1 0-15,0 0 0,0 22 0,0-22 16,0 21-16,-21 0 0,0 0 0,0 0 16,0 22-16,0-22 0,-21 0 15,21 0-15,-42 21 0,21-20 0,0-1 16,-22 0-16,22 0 0,-21-21 0,21 21 15,-1 0-15,1-21 0,0 0 0,21 22 16,21-22 15,0 0-15,1 0-16,-1 0 0</inkml:trace>
  <inkml:trace contextRef="#ctx0" brushRef="#br0" timeOffset="67376.14">16595 6371 0,'0'0'0,"0"-21"0,0 0 15,21 21-15,-21-21 16,0 0-16,0-1 0,0 1 15,0 0-15,-21 21 16,-1 0-16,1 0 16,0 0-16,0 0 0,0 21 15,-22 0-15,22 1 0,0-1 0,0 0 16,0 0-16,21 21 0,-21-20 0,21-1 16,-22 0-16,22 0 0,0 0 0,0 0 15,0 1-15,0-1 16,22-21-16,-1 0 15,0 0-15,0 0 0,0 0 0,0 0 0,1 0 16,-1-21-16,0-1 16,0 22-16,0-21 0,0 0 15,-21 0-15,0 0 0,22 0 0,-1-1 16,-21 1-16,0 0 0,0 0 16,0 0-16,0 0 15,0 42 1,0 0-1,0 0-15,0 0 0,0 0 0,0 1 16,0-1-16,0 0 0,0 0 16,0 0-16,0 0 0,0 1 31,21-22-31,0 0 0,0 0 0,0 0 16,1 0-16,-1 0 0,0 0 15,0 0-15,-21-22 0,21 22 0,0-21 16,1 0-16,-22 0 0,21 0 15,-21 0-15,0-1 0,0 1 16,21 0-16,-21 0 0,0 0 16,0 42 15,0 0-31,0 0 16,-21 0-16,21 1 0,0-1 15,-21-21-15,21 21 0,0 0 0,0 0 16,-22 0-16,22 1 0,0-1 15,0 0-15,0 0 16,0-42 31,0 0-47,0 0 16,0-1-16,0 1 0,0 0 15,0 0-15,0 0 0,22 0 0,-1-1 16,-21 1-16,0 0 0,21 21 0,-21-21 15,21 0-15,0 21 0,0-21 16,1 21 0,-1 0-16,0 0 15,0 0-15,-21 21 0,21 0 0,-21 0 16,0 0-16,0 0 0,0 1 0,0-1 16,0 0-16,0 0 0,0 0 15,0 0-15,0 1 0,0-1 16,0 0-16,0-42 47,21 0-32,1 21-15</inkml:trace>
  <inkml:trace contextRef="#ctx0" brushRef="#br0" timeOffset="68296.5">17378 6329 0,'0'0'0,"21"0"16,-21-21-16,0 0 0,-21 21 31,0 0-15,-1 0-16,22 21 0,-21-21 0,0 21 15,0 0-15,21 0 0,-21 0 16,0 1-16,21-1 0,0 0 0,-22 0 16,22 0-16,-21 0 0,21 1 0,0-1 15,0 0-15,0 0 16,21-21-16,1 0 16,-1 0-16,0 0 15,0 0-15,0-21 0,0 0 0,1 0 16,-1-1-16,0 1 15,-21 0-15,21-21 0,-21 21 0,21-1 16,0-20-16,-21 21 0,0-21 16,22-1-16,-1 22 0,-21-21 0,21 21 15,-21-1-15,0-20 0,0 21 0,21 21 16,-21-21-16,0 0 0,0 42 31,-21 0-31,0-21 0,21 21 16,0 0-16,0 0 0,-21 22 0,21-22 15,-22 0-15,22 21 0,0-20 16,0 20-16,-21-21 0,21 21 0,0-20 16,0 20-16,0-21 0,0 0 15,0 22-15,0-22 0,0 0 0,0 0 16,0 0-16,21 0 16,1-21-16,-1 0 15,0 0-15,0 0 0,0 0 16,0 0-16,1-21 0,-1 21 15,0-21-15,0 0 0,0 0 16,0 0-16,-21-1 0,0 1 16,22 0-16,-22 0 0,0 0 15,0 0-15,0-1 0,0 1 16,-22 21 15,1 0-31,0 21 0,0 1 16,21-1-16,-21 0 0,0 0 15,21 0-15,0 0 0,0 1 16,0-1 0,21-21-1,0 0 1,-21-21-16,21-1 16,0 22-16,0-21 0,-21 0 15,0 0-15,22 0 0,-22 0 16,21 21-16,-21-22 15,0 44 1,0-1-16,0 0 0,0 0 16,0 0-16,0 0 15,0 1-15,0-1 0,0 0 0,0 0 16,21-21 0,0 0-16,0 0 15</inkml:trace>
  <inkml:trace contextRef="#ctx0" brushRef="#br0" timeOffset="70428.52">20913 5948 0,'21'0'16,"0"0"-16,0 0 16,0 0-16,0 0 15,1 0-15,-1-21 0,0 21 0,0-21 16,0 21-16,22-22 0,-22 22 0,0-21 16,0 0-16,0 21 0,0-21 15,-21 0-15,0 0 16,0-1-16,-21 22 15,0-21-15,0 21 0,0 0 0,0 0 16,-22 0-16,22 0 0,-21 0 16,-1 0-16,22 21 0,-21-21 0,21 22 15,-22-1-15,22-21 0,0 21 0,0 0 16,21 0-16,0 0 0,0 1 16,0-1-16,0 0 0,0 0 15,0 0-15,21 0 0,0-21 0,0 22 16,1-1-16,-1-21 0,0 21 0,0 0 15,0-21-15,0 21 0,22 0 16,-22-21-16,0 22 0,0-1 16,0-21-16,1 21 0,-22 0 0,0 0 15,0 0-15,0 1 16,-22-1-16,1 0 16,-21-21-16,21 0 0,0 21 0,-22-21 15,22 0-15,-21 0 0,-1 0 0,22 0 16,0 0-16,-21 0 0,21-21 0,-1 0 15,1 21-15,0-21 0,0-1 16,0 22-16,21-21 0,-21 0 0,21 0 16,0 0-16,0 0 15,21 21 1,0 0-16,0 0 0,0 0 16,22 0-16,-22 0 0,21 0 0,-21 0 15,22 0-15,-22 0 0,21 0 0</inkml:trace>
  <inkml:trace contextRef="#ctx0" brushRef="#br0" timeOffset="70968.5">21463 6075 0,'0'0'0,"0"21"47,0 0-47,-21 0 0,21 1 16,-21-1-16,21 0 0,0 0 0,0 0 15,-22 0-15,22 1 0,0-1 16,-21 0-16,21 0 0,0 0 0,0 0 16,21-21 15,1-21-31,-22 0 0,21 21 16,0-21-16,0 0 0,0 0 0,0-1 15,-21 1-15,22 0 0,-1 0 0,0 21 16,-21-21-16,0 0 0,21 21 15,0 0-15,-21 21 32,21 0-32,-21 0 0,0 0 15,22 0-15,-22 1 0,0-1 16,0 0-16,21 0 0,0 0 16,0-21-16,-21 21 0,21-21 15,0 0-15,1 0 0,-1 0 16,0 0-16,0 0 15,-21-21-15,0 0 0,21 0 16,-21 0-16,0 0 0,0-1 0,0 1 16,0 0-16,0 0 0,0 0 15,0 0-15,0-1 16,0 1-16,0 42 47,0 1-47,21-22 15,1 21-15,-1-21 16,0 0-16</inkml:trace>
  <inkml:trace contextRef="#ctx0" brushRef="#br0" timeOffset="71200.37">22119 6138 0,'0'0'0,"0"-21"16,0 42-1,0 1-15,0-1 16,0 0-16,0 0 16,0 0-16,0 0 0,0 1 15,0-1-15,0 0 16,0-42 15,0 0-15,0-1-1,0 1-15</inkml:trace>
  <inkml:trace contextRef="#ctx0" brushRef="#br0" timeOffset="71441.23">22119 5969 0,'-21'0'16,"21"-21"30,-21 21 1,0 0-47,-1 0 16,1 0 0,21 21-16,0 0 15,21-21 1,1 21-16</inkml:trace>
  <inkml:trace contextRef="#ctx0" brushRef="#br0" timeOffset="72161.11">22627 6181 0,'0'0'0,"0"-21"15,0-1-15,0 1 16,0 0-16,0 0 16,-21 21-16,0 0 15,0 0-15,-1 0 0,1 0 16,0 21-16,0 0 0,0-21 0,0 21 16,-1 1-16,1-1 0,0 0 15,0 0-15,0 0 0,21 0 16,0 1-16,-21-22 0,21 21 0,0 0 15,21-21 1,0 0 0,0 0-16,0 0 0,0 0 0,1 0 15,-1-21-15,0 0 0,0 21 0,0-22 16,0 1-16,1 21 0,-1-21 0,0 0 16,0 0-16,-21 0 15,0-1-15,21 22 16,-21 22 15,0-1-15,0 0-16,0 0 0,-21 0 15,21 0-15,0 1 0,0-1 16,0 0-16,0 0 0,0 21 16,-21-20-16,21-1 0,0 0 0,0 21 15,-21-21-15,21 1 0,0 20 0,0-21 16,0 0-16,0 22 0,0-22 0,0 0 15,0 0-15,0 0 0,0 0 16,0 1-16,21-1 0,-21 0 0,0 0 16,0 0-1,-21-21 1,0 0 0,-1 0-1,1 0-15,0-21 0,21 0 16,0 0-16,-21 0 0,21-1 15,0 1-15,0-21 0,0 21 0,0-22 16,0 1-16,0 0 0,0-1 16,0 1-16,0 0 0,21-1 0,0 22 15,0-21-15,1 21 0,20-22 0,-21 22 16,21 21-16,-20-21 0,-1 0 0,21 21 16,-21 0-16</inkml:trace>
  <inkml:trace contextRef="#ctx0" brushRef="#br0" timeOffset="73481.48">22860 6117 0,'21'0'94,"0"0"-94,0 0 16,1 0-16,-1 0 15,0 0-15,-42 0 141</inkml:trace>
  <inkml:trace contextRef="#ctx0" brushRef="#br0" timeOffset="74616.92">22923 6117 0,'0'-21'31,"0"42"31,0 0-62,0 1 16,0-1-16,0 0 16,0 0-16,0 0 0,0 0 15,0 1 1,22-22 15,-1 0-31,0 0 16,0 0-16,0 0 0,-21-22 15,21 22-15,1-21 0,-1 0 16,0 0-16,-21 0 0,0 0 16,21-1-16,-21 1 0,21 21 0,-21-21 15,21 0-15,-21 0 16,0 42 15,0 0-31,0 0 0,0 0 0,0 1 16,0-1-16,0 21 0,0-21 15,-21 22-15,21-1 0,0 0 16,0 1-16,-21-1 0,21 0 0,-21 1 16,21 20-16,0-21 0,0 1 0,0-1 15,0 0-15,0 1 0,0-22 16,0 21-16,0-21 0,0 22 0,0-22 15,0 0-15,0 0 0,0 0 0,0 1 16,0-44 15,-21 1-31,0 0 16,-1 0-16,1 0 0,0-22 16,21 22-16,0-21 0,-21 0 0,21-1 15,0-20-15,0 20 0,0-20 0,21 21 16,0-22-16,0 22 0,1-1 15,20 1-15,-21 0 0,21 21 0,1-1 16,-1 1-16,0 21 0,1 0 0,-1-21 16,0 21-16,-20 0 0,20 0 0</inkml:trace>
  <inkml:trace contextRef="#ctx0" brushRef="#br0" timeOffset="74764.84">23812 6350 0,'-63'21'15,"42"-21"1,0 0 0</inkml:trace>
  <inkml:trace contextRef="#ctx0" brushRef="#br1" timeOffset="125053.88">14944 3112 0,'0'21'15,"0"0"48,21-21 31,0 0-79,0 0 1,0 0-16,0 0 15,1 0 1,-1 0 0,-21-21 15,0 0-15,21-1-16,-21 1 15,0 0-15,0 0 31,0 0-15,0 0 0,-21 21 499,0 21-499,-1 0-16,1-21 16,21 21-1</inkml:trace>
  <inkml:trace contextRef="#ctx0" brushRef="#br1" timeOffset="126569.63">14859 3239 0,'0'21'15,"21"-21"16,0 0-31,0 0 0,1-21 16,-22-1-16,21 22 0,0-21 16,0 0-16,0 21 0,22-21 0,-22 0 15,-21 0-15,21-1 0,0 22 16,-21-21-16,21 0 0,-21 0 0,0 0 16,0 0-16,0-1 0,0 1 0,0 0 15,0 0-15,0 0 16,0 0-16,-21 21 78,0 0-47,21 21-31,0 0 281,-21-21-281,0 0 16,21 21-16,0 0 16,-22 0-1,1 1-15,21-1 0,0 0 16,0 0-16,-21 0 0,21 0 16,-21 22-16,21-22 0,-21 21 0,21 1 15,0-1-15,0 0 0,0 1 0,-21-1 16,21 0-16,-22 1 0,22-1 15,0 0-15,0 1 0,0-1 0,-21-21 16,21 21-16,0-20 0,0-1 0,-21 21 16,21-21-16,0 0 0,0 1 15,0-1-15,0 0 0,0 0 16,0 0-16,0 0 0,21-21 16,0 0-1,1 0-15,-1-21 0,0 0 16,21 21-16,-21-21 0,1 0 15,-1 0-15,0-1 0,0 1 0,0 0 16,0 0-16,1 0 0,-22 0 0,0-1 16,0-20-16,0 21 0,0 0 0,0 0 15,0-22-15,-22 22 0,1 0 16,0 0-16,0 0 0,-21 21 0,20-22 16,-20 22-16,21 0 0,-21-21 15,20 21-15,-20 0 0,21 0 16,0 0-16,0 0 0,-1 0 15,44 0 17,-1 0-32,21-21 15,-21 21-15,0-21 0,22 21 0,-22-21 16,21 0-16,1 21 0,-22-22 0,21 1 16,0 0-16,1 21 0,-1-21 15,-21 0-15,22 0 0,-22-1 0,0 1 16,21 21-16,-42-21 0,21 21 0,1 0 15,-22-21 1,0 42 15,0 0-31,0 0 16,0 1-16,-22-1 0,1 0 0,21 0 16,-21 0-16,21 0 0,0 1 0,0-1 15,-21 0-15,21 0 0,0 0 16,0 0-16,0 1 0,0-1 15,21-21 1,0 0-16,0 0 0,1 0 16,-1 0-16,0 0 15,0-21-15,0-1 0,0 1 16,1 0-16,-22 0 16,0 0-16,0 0 0,0-1 15,0 1-15,0 0 0,0 0 0,0 0 16,0 0-16,-22 21 15,1 0-15,0 0 0,0 0 16,0 0-16,0 0 0,-1 0 0,1 0 16,0 0-16,21 21 15,0 0 1,21-21 0,0 0-16,1 0 0,-1 0 0,0 0 15,0 0-15,0 0 0,22 0 16,-22 0-16,0 0 0</inkml:trace>
  <inkml:trace contextRef="#ctx0" brushRef="#br1" timeOffset="126975.87">15833 3217 0,'0'22'47,"-22"-1"-47,1 0 15,21 0-15,-21 0 16,21 0-16,0 1 0,0-1 0,0 0 16,-21-21-16,21 21 0,0 0 0,0 0 15,0 1-15,0-1 16,21-21-16,0 0 16,0 0-16,1 0 15,-1 0-15,0-21 0,0 21 16,-21-22-16,0 1 0,21 21 15,-21-21-15,21 0 0,-21 0 0,0 0 16,0-1-16,0 1 0,0 0 16,0 0-16,0 0 0,-21 21 15,0 0-15,21-21 0,-21 21 16,0 0-16,0 0 0,-1 0 16,1 0-16,0 21 15,21 0-15,0 0 16,0 0-16,21 0 15,0-21 1,1 0-16,-1 0 0</inkml:trace>
  <inkml:trace contextRef="#ctx0" brushRef="#br1" timeOffset="127556.76">16362 3302 0,'0'0'0,"0"-21"16,0 0-16,-21 21 16,21-21-16,-22 21 15,1 0-15,0 0 16,0 0-16,0 0 0,0 21 16,-1 0-16,1 0 0,21 0 15,-21 0-15,0 1 0,0-1 0,21 0 16,0 0-1,-21 0-15,21 0 0,0 1 0,-22-22 0,22 21 16,0 0-16,22-21 31,-1 0-31,0 0 0,0 0 16,0 0-16,0 0 0,1-21 16,-1 21-16,0-21 0,0-1 0,0 1 15,-21 0-15,21 0 0,1 0 16,-1-22-16,0 22 0,0-21 0,-21 0 15,21-1-15,0 22 0,-21-21 0,22-1 16,-1 1-16,-21 21 0,0-21 16,0 20-16,0-20 0,21 21 0,-21 0 15,0 0-15,-21 21 32,0 21-17,-1 0-15,22 0 0,-21 21 0,21-20 16,-21 20-16,21 0 0,-21 1 15,21-1-15,0 0 0,0 1 0,0-22 16,0 21-16,0 0 0,0-20 0,0-1 16,21 21-16,0-42 0,0 21 15,-21 0-15,22-21 0,-1 0 0,0 0 16,0 0-16,0 0 0,0 0 0,1 0 16,20-21-16,-21 21 0,0-21 0,0 0 15,-21 0-15,22 21 16</inkml:trace>
  <inkml:trace contextRef="#ctx0" brushRef="#br1" timeOffset="132633.57">17018 3048 0,'0'-21'15,"0"0"16,0 42 1,-21-21-32,0 21 0,-1 0 15,22 0-15,-21 1 0,0 20 0,0-21 16,21 21-16,0-20 0,-21 20 16,21-21-16,0 0 0,-21 22 15,21-22-15,0 0 0,0 0 0,0 0 16,0 0-16,0 1 0,21-22 0,0 21 15,0-21-15,0 0 0,0 21 16,1-21-16,-1 0 0,0 0 16,0 0-16,0 0 0,0 0 15,1-21-15,-1 21 0</inkml:trace>
  <inkml:trace contextRef="#ctx0" brushRef="#br1" timeOffset="132976.38">17420 3069 0,'0'-21'15,"21"21"1,0 0-16,1 21 15,-1 0 1,0-21-16,-21 22 0,21-1 0,-21 0 16,21 0-16,-21 0 0,0 22 15,0-22-15,0 21 0,0-21 16,0 22-16,0-22 0,0 0 0,0 21 16,-21-21-16,0 1 0,0-1 0,21 0 15,-21-21-15,-1 21 0,1 0 16,0-21-16,0 21 0,0-21 15,0 0 1</inkml:trace>
  <inkml:trace contextRef="#ctx0" brushRef="#br1" timeOffset="134969.56">7239 7535 0,'-21'0'31,"42"-21"1,0 21-17,-21-21-15,21 21 0,0-21 0,1 0 16,-1 0-16,21-1 0,-21 1 0,0 0 16,22 0-16,-22 0 0,0-22 15,0 22-15,-21 0 0,0 0 0,21-21 16,-21 20-16,0 1 0,0-21 0,0 21 15,0 0-15,0-1 0,0 1 16,0 0-16,-21 21 0,21-21 16,-21 21-16,0 0 15,0 0-15,21 21 16,-21 0-16,-1 0 0,22 22 16,0-1-16,0 0 0,-21 1 0,21 20 15,-21-20-15,21 20 0,0 1 0,-21-1 16,0 1-16,0-22 0,21 21 15,0 1-15,-22-22 0,1 22 0,21-1 16,-21-20-16,21-1 0,0 0 0,0 1 16,0-1-16,0 0 0,0-21 0,0 22 15,0-22-15,0 0 16,21 0-16,0-21 0,1 0 16,-1 0-16,0 0 0,0 0 0,0-21 15,0 0-15,1 21 0,-1-21 0,21-22 16,-21 22-16,0 0 0,1-21 15,-22-1-15,0 22 0,0-21 0,0 0 16,0-1-16,0 22 0,0-21 0,-22-1 16,1 22-16,0-21 0,0 21 0,0 0 15,-22-1-15,22 1 0,0 21 16,-21 0-16,21-21 0,-1 21 0,1 0 16,0 0-16,42 0 31,0 0-31,1 0 15,20-21-15,-21 21 0,0-21 16,22 21-16,-1-21 0,-21-1 0,21 1 16,-20 21-16,20-21 0,-21 0 15,0 0-15,22 0 0,-22-1 0,0 22 16,-21-21-16,0 0 0,21 21 0,-21-21 16,0 42 15,-21 0-31,21 0 15,0 1-15,0-1 0,-21 0 16,21 0-16,-21 0 0,21 0 16,0 1-16,0-1 0,0 0 0,0 0 15,0 0-15,21-21 16,-21 21-16,21-21 0,0 0 16,0 0-16,0 0 0,1 0 15,-1 0-15,0 0 0,0-21 0,0 0 16,0 0-16,-21 0 15,0 0-15,0-1 0,0 1 16,0 0-16,0 0 16,0 0-16,-21 0 0,0-1 0,0 1 0,0 21 15,0 0-15,21-21 0,-22 21 16,1 0-16,0 0 0,21 21 16,-21-21-1,21 21-15,0 1 0,0-1 16,21-21-16,0 0 15,0 0-15,1 0 0,-1 0 16,0 0-16</inkml:trace>
  <inkml:trace contextRef="#ctx0" brushRef="#br1" timeOffset="135352.39">8213 7387 0,'0'0'0,"-22"0"31,1 0-31,0 21 0,0 1 16,0-22-16,0 21 0,21 0 0,-22 0 16,1 0-16,0 0 0,21 1 0,0-1 15,0 0-15,0 0 16,0 0-16,0 0 0,21-21 16,0 0-16,1 0 15,-1 0-15,0 0 0,0 0 16,0 0-16,0-21 15,1 21-15,-1-21 0,0 0 0,-21 0 16,21 0-16,-21-1 0,0 1 16,0 0-16,0 0 0,0 0 15,0 0-15,-21-1 0,0 22 0,0-21 16,-1 21-16,1 0 0,0 0 0,0 0 16,0 0-16,0 0 0,21 21 15,-22-21-15,22 22 0,0-1 16,0 0-16,0 0 0,22 0 15,-1 0-15,0-21 0,-21 22 0,21-22 16,21 0-16,-20 21 0,-1-21 0</inkml:trace>
  <inkml:trace contextRef="#ctx0" brushRef="#br1" timeOffset="135857.12">8657 7472 0,'0'0'15,"0"-21"-15,-21 21 16,0 0 0,0 0-16,-1 0 0,1 0 0,0 21 15,0-21-15,0 21 0,0 0 0,-1 0 16,1 1-16,21-1 0,-21 0 16,21 0-16,0 0 15,0 0-15,0 1 16,21-22-1,0 0-15,1 0 0,-1 0 0,0 0 16,0 0-16,0-22 0,0 1 16,1 0-16,20 0 0,-21 0 0,0-22 15,0 22-15,1-21 0,-22 21 0,21-22 16,0 1-16,0 0 0,-21-1 16,0 1-16,21 0 0,-21-1 0,0 22 15,0 0-15,0 0 0,0 0 0,-21 42 47,21 0-47,-21 0 0,21 0 16,-21 22-16,21-1 0,-21 0 0,21-20 15,0 20-15,-22 0 0,22 1 0,-21-1 16,21-21-16,0 21 0,0-20 16,0-1-16,0 0 0,0 0 0,0 0 15,0 0-15,21-21 0,1 22 16,-1-22-16,0 0 0,0 0 15,0 0-15,0 0 16,1-22-16,-1 1 0,0 21 0,-21-21 16</inkml:trace>
  <inkml:trace contextRef="#ctx0" brushRef="#br1" timeOffset="136163.94">9419 7176 0,'0'0'0,"-21"0"0,0 0 0,0 0 16,-1 21 0,1-21-16,21 21 0,-21 0 0,0 0 0,21 0 15,0 1-15,-21-1 0,21 0 16,-21 0-16,21 21 0,0-20 0,0-1 15,0 0-15,0 0 0,0 0 16,0 0-16,0 1 0,0-1 0,0 0 16,0 0-16,21-21 15,0 21-15,0-21 0,0 0 16,0 0-16,1 0 16,-1-21-16,0 0 0</inkml:trace>
  <inkml:trace contextRef="#ctx0" brushRef="#br1" timeOffset="136464.76">9779 7176 0,'0'0'0,"21"0"0,0 0 15,0 0-15,1 0 16,-1 0-16,0 21 15,0 0-15,-21 0 16,0 0-16,21 0 0,-21 1 0,0-1 16,0 21-16,0-21 0,0 0 0,0 22 15,0-22-15,-21 0 0,21 0 16,-21 0-16,0 1 0,21-1 16,-21 0-16,21 0 0,-22 0 15,1-21-15,21 21 0,-21-21 16,0 0-16</inkml:trace>
  <inkml:trace contextRef="#ctx0" brushRef="#br1" timeOffset="138037.06">14330 7281 0,'0'0'0,"-21"0"0,42 0 47,0 0-47,0-21 0,0 21 0,0-21 16,1 0-16,20 21 0,-21-21 0,21 0 15,-20-1-15,-1 1 0,21 0 16,-21 0-16,0 0 0,-21 0 0,0-1 16,0 1-16,0 0 0,0 0 15,0 0-15,0 0 0,0-1 16,-21 1-16,0 21 0,0 0 16,0 0-16,0 0 0,21 21 15,-22 1-15,1-1 16,21 21-16,-21 0 0,0 1 0,21-1 15,-21 22-15,0-1 0,21 1 16,-22-1-16,1 1 0,0 20 0,0-20 0,21-1 16,-21 1-16,0 20 0,-1-20 0,1 21 15,0-22-15,0 22 0,0-22 16,21 1-16,-21-1 0,-1 1 16,1-1-16,0-20 0,21 20 0,0-21 15,0 1-15,0-22 0,0 21 0,0-21 16,21-21-16,0 0 0,1 0 15,-1 0-15,21 0 0,-21-21 0,22 0 16,-1 0-16,0-21 0,1-1 0,-1 22 16,0-42-16,1 20 0,-22 1 0,21-22 15,-21 1-15,0-1 0,1 1 0,-22 21 16,0-22-16,0 1 0,0-1 16,-22 22-16,1-1 0,0 1 15,0 0-15,-21-1 0,20 22 0,-20 0 16,0 0-16,21 0 0,-1 21 0,-20-21 15,21 21-15,0 0 16,21-22-16,21 22 16,0 0-16,0-21 15,0 21-15,1 0 0,20 0 0,-21-21 16,21 0-16,-20 21 0,20-21 0,-21 21 16,21-21-16,-20-1 0,-1 22 0,21-21 15,-21 0-15,0 21 0,1-21 0,-22 0 16,21 0-16,0 21 15,-21-22-15,0 1 0,0 0 0,21 21 16,-21 21 15,0 0-31,-21 1 0,21-1 16,-21 0-16,21 0 0,0 0 16,-21 0-16,21 1 0,0-1 0,-22 0 15,22 0-15,0 0 0,0 0 16,0 1-16,22-22 15,-1 0-15,0 0 0,0 0 16,0 0-16,0-22 0,1 22 0,-1-21 16,0 0-16,0 0 15,21 21-15,-20-21 0,-1 0 0,0-22 16,0 22-16,-21 0 0,0 0 0,0 0 16,0-1-16,0 1 0,0 0 15,-21 21-15,-21 0 16,20 0-16,1 0 0,0 0 15,0 21-15,0-21 0,0 21 0,-1-21 16,1 22-16,0-1 0,0 0 16,21 0-16,0 0 15,21-21-15,0 0 16,0 0-16,1 0 0,-1 0 16,0 0-16,21 0 0</inkml:trace>
  <inkml:trace contextRef="#ctx0" brushRef="#br1" timeOffset="138404.38">15409 7260 0,'0'0'0,"0"-21"0,-21 21 31,0 0-31,0 0 16,0 21-16,-1 0 0,1 1 15,0-1-15,21 0 0,-21 0 0,21 0 16,-21-21-16,21 21 0,0 1 15,0-1-15,0 0 0,0 0 16,21-21-16,0 21 16,0-21-16,0 0 0,1 0 0,-1 0 15,0 0-15,0 0 0,0 0 0,0 0 16,1-21-16,-1 21 0,-21-21 0,0 0 16,21 21-16,-21-21 0,0-1 0,0 1 15,0 0-15,0 0 0,0 0 16,0 0-16,-21-1 0,0 1 15,-1 21-15,1 0 0,0 0 16,0 0-16,0 0 0,21 21 16,-21 1-16,21-1 15,0 0-15,0 0 16,21-21-16,0 21 0,0-21 16,21 0-16</inkml:trace>
  <inkml:trace contextRef="#ctx0" brushRef="#br1" timeOffset="138920.07">15981 7324 0,'0'-43'16,"-21"43"-16,-1 0 16,1 0-16,0 0 15,0 0-15,0 0 0,0 0 0,-1 0 16,1 22-16,0-1 0,0-21 0,21 21 15,-21 0-15,0 0 0,-1 0 0,22 1 16,0-1-16,-21 0 0,21 0 0,0 0 16,0 0-16,0 1 15,21-1-15,1-21 16,-1 0-16,0 0 0,0 0 16,0 0-16,0 0 0,1-21 0,-1-1 15,0 1-15,0 21 0,0-21 0,0-21 16,22 21-16,-22-1 0,0-20 0,0 21 15,0-21-15,1-1 16,-1 1-16,0 0 0,0-1 0,0 22 16,-21-21-16,21 21 0,-21-22 0,22 22 15,-22 0-15,0 0 0,0 42 32,-22-21-32,1 21 0,0 0 15,0 22-15,0-22 0,0 21 16,21-21-16,-22 22 0,1-1 0,0 0 15,21 1-15,0-22 0,-21 21 0,21 0 16,0-20-16,0-1 0,0 0 0,0 0 16,0 0-16,0 0 0,0 1 15,21-22-15,0 0 16,0 0-16,1 0 16,-1 0-16,0 0 0,0 0 0,21-22 15,-20 1-15</inkml:trace>
  <inkml:trace contextRef="#ctx0" brushRef="#br1" timeOffset="139212.92">16870 7070 0,'0'0'0,"-21"-21"15,-1 21 1,1 0-16,0 0 15,0 0-15,21 21 0,-21 0 0,0 0 16,-1 0-16,22 22 0,-21-22 0,0 21 16,0-21-16,21 22 0,0-22 0,0 21 15,-21-21-15,21 0 0,0 1 0,0-1 16,0 0-16,0 0 0,0 0 0,0 0 16,0 1-16,21-22 15,0 0-15,0 0 0,0 0 16,1 0-16,-1 0 0,0 0 15,0 0-15,0-22 0,0 22 0</inkml:trace>
  <inkml:trace contextRef="#ctx0" brushRef="#br1" timeOffset="139489.87">17314 7070 0,'21'-21'15,"1"21"-15,-1 0 16,0 0-16,0 0 0,0 21 16,0-21-1,-21 21-15,0 0 0,22 0 0,-22 0 0,21 22 16,-21-22-16,0 21 0,0-21 16,0 22-16,0-1 0,0-21 0,0 0 15,-21 22-15,-1-22 0,1 0 0,21 0 16,-21 0-16,0 1 0,21-1 15,-21 0-15,0-21 0,21 21 0,-22-21 16,1 0-16,0 0 16</inkml:trace>
  <inkml:trace contextRef="#ctx0" brushRef="#br1" timeOffset="140952.41">20532 7493 0,'0'0'0,"0"21"15,21-21-15,0 0 16,0 0-16,0 0 0,22 0 15,-22-21-15,21 0 0,0 21 16,1-21-16,-1 0 0,-21-1 0,22 1 16,-1 0-16,0 0 0,-21 0 0,22 0 15,-22-22-15,0 22 0,0-21 0,0-1 16,1 22-16,-22-21 0,21 21 16,-21-22-16,0 22 0,0 0 0,0 0 15,0 0-15,0 0 0,-21 21 16,-1 0-16,1 0 15,0 0-15,21 21 0,-21 0 0,0 0 16,0 21-16,-1 1 0,1-1 16,0 0-16,0 22 0,0-22 0,-22 22 15,22-1-15,0 1 0,-21 20 0,21-20 16,-1-1-16,1 22 0,0-21 0,0 20 16,0 1-16,0-22 0,-1 22 0,22 0 15,-21-22-15,0 1 0,0 20 0,21-20 16,0-1-16,-21 1 0,0-22 15,21 22-15,0-22 0,0 22 0,0-22 16,0-21-16,0 21 0,21-20 0,0-1 16,0-21-16,21 0 0,1 0 15,-1 0-15,-21-21 0,22-1 0,-1 1 16,21 0-16,-41-21 0,20 21 0,0-22 16,1 1-16,-22 0 0,0-1 0,0 1 15,0 0-15,0-22 0,1 1 0,-22 20 16,0-20-16,0-22 0,0 22 0,0-1 15,0 1-15,-22 20 0,1-20 16,-21 20-16,21 1 0,0 21 0,-22 0 16,1 0-16,21-1 0,-22 1 0,1 0 15,21 21-15,0 0 0,-22 0 0,22 0 16,21-21 0,21 21-1,1 0-15,-1-21 16,21 21-16,-21-21 0,22 21 0,-22-22 15,21 1-15,0 21 0,1-21 0,-1 0 16,-21 0-16,22 21 0,-1-21 0,-21-1 16,0 1-16,0 0 0,1 0 0,-1 0 15,0 0-15,-21-1 0,21 1 16,-21 0-16,0 42 31,-21 0-15,0 1-16,21-1 15,-21 0-15,21 0 0,0 21 16,0-20-16,-22-1 0,22 0 0,0 0 16,0 0-16,22-21 15,-1 0 1,0 0-16,0 0 0,0 0 0,0 0 16,1-21-16,-1 0 0,0 21 15,21-21-15,-21 0 0,1 21 0,-22-22 16,21 1-16,0 0 0,-21 0 15,0 0-15,0 0 0,0-1 16,0 1-16,-21 21 0,0 0 16,-1 0-16,1 0 15,-21 0-15,21 0 16,0 21-16,-1 1 0,1-1 16,21 0-16,0 0 0,0 0 15,0 0-15,0 1 0,21-22 16,1 0-16,-1 0 0,0 0 15</inkml:trace>
  <inkml:trace contextRef="#ctx0" brushRef="#br1" timeOffset="141347.19">21865 7387 0,'0'0'0,"-21"0"16,0 0-1,0 0-15,-1 0 0,1 21 16,0-21-16,0 22 0,0-1 0,0 0 16,-1 0-16,22 0 0,0 0 0,-21 1 15,21-1-15,-21 0 0,21 0 0,0 0 16,0 0-16,0 1 0,21-1 16,0-21-1,1 0-15,-1 0 0,0 0 16,0 0-16,0 0 0,0 0 0,22-21 15,-22-1-15,0 22 0,-21-21 16,21 0-16,-21 0 0,21 0 0,-21 0 16,0-1-16,0 1 15,0 0-15,0 0 0,0 0 0,-21 21 16,0-21-16,0 21 16,0 0-16,0 0 0,-1 0 15,22 21-15,0 0 16,0 0-16,0 0 15,22-21 1,-1 0-16</inkml:trace>
  <inkml:trace contextRef="#ctx0" brushRef="#br1" timeOffset="141880.88">22183 7472 0,'21'0'0,"-21"-42"15,0 20 1,-21 22-16,-1 0 16,1 0-16,0 0 0,0 22 15,21-1-15,-21-21 0,0 21 16,-1 0-16,22 0 0,-21 0 0,0 1 16,21-1-16,0 0 0,0 0 15,0 0-15,0 0 16,21-21-1,0 0 1,1 0-16,-1 0 0,0 0 16,0-21-16,0 0 0,0 0 15,-21 0-15,22 0 0,-1-1 0,-21 1 16,21-21-16,0 21 0,-21-22 0,21 1 16,0 0-16,-21-1 0,22 1 15,-22 21-15,21-21 0,-21 20 0,21-20 16,-21 21-16,21 0 0,-21 0 15,0-1-15,0 44 32,-21-1-32,0 0 15,21 0-15,-21 21 0,-1 1 0,22-22 16,0 21-16,-21 1 0,21-1 0,-21 0 16,21-21-16,-21 22 0,21-1 0,0-21 15,0 0-15,0 22 0,0-22 0,0 0 16,0 0-16,0 0 15,21 1-15,0-22 16,0 0-16,1 0 16,-1 0-16,0-22 0,0 22 0,0-21 15,0 0-15,1 21 0</inkml:trace>
  <inkml:trace contextRef="#ctx0" brushRef="#br1" timeOffset="142215.01">23072 7154 0,'0'-21'16,"0"0"-16,-22 21 0,1 0 15,0 0-15,0 0 16,0 0-16,0 0 0,21 21 0,-22 0 15,1 1-15,0 20 0,21-21 16,-21 21-16,0-20 0,21 20 0,0 0 16,-21-21-16,-1 22 0,22-22 0,0 21 15,-21-21-15,21 1 0,0-1 0,0 0 16,0 0-16,0 0 0,21 0 0,1-21 16,-22 22-16,21-22 0,0 0 15,0 0-15,0 0 0,0 0 0,1 0 16,-1 0-16,0 0 0,0 0 0,0-22 15,22 22-15,-1-21 0,-21 0 16</inkml:trace>
  <inkml:trace contextRef="#ctx0" brushRef="#br1" timeOffset="142508.84">23812 7091 0,'0'0'0,"22"-21"16,-1 21-16,0 0 15,0 0-15,0 0 0,0 0 16,1 21-16,-1 0 0,0 0 0,0 0 16,0 1-16,0-1 0,1 21 0,-1-21 15,-21 22-15,0-1 0,0 0 0,0 1 16,0-1-16,-21-21 0,-1 21 15,-20 1-15,21-22 0,0 21 0,-22-21 16,1 1-16,21-1 0,-21 0 0,20 0 16,-20 0-16,21 0 0,0-21 0,0 22 15,-1-22-15</inkml:trace>
  <inkml:trace contextRef="#ctx0" brushRef="#br2" timeOffset="189589.16">5948 6879 0,'0'21'0,"0"1"16,0-1 15,0 0-15,0 0-1,0 0 1,-21-21 0,21 21-16,0 1 15,0-1 16,-22-21-31,1 0 16,21 21 0,-21-21-1,0 0 1,0 0 0,0 0-16,21-21 0,-22 21 15,22-21-15,-21 21 0,0-22 16,0 22-16,0 0 15,0-21-15,-1 21 0,1-21 16,0 21-16,0 0 0,0 0 0,0-21 16,-1 21-16,1-21 0,0 21 15,0 0-15,0-21 0,0 21 0,-1 0 16,1-22-16,0 22 0,-21-21 0,21 21 16,-1-21-16,1 21 0,0-21 0,-21 21 15,21-21-15,-1 21 0,1-21 0,0-1 16,0 22-16,0-21 0,0 0 15,-1 0-15,1 0 16,0 0-16,0-1 0,0 1 16,0 0-16,-1 0 0,1 0 0,0 0 15,0-1-15,-21 1 0,20 0 0,1 0 16,-21 0-16,21-22 0,-22 22 16,22 0-16,0 0 0,-21 0 0,21 0 15,-1-1-15,-20 1 0,21 0 0,0 0 16,-22 0-16,22 0 0,0-1 0,0 1 15,0 0-15,21 0 0,-21-21 16,-1 20-16,1 1 0,21 0 16,-21 0-16,21 0 0,0 0 0,0-22 0,-21 22 15,21 0-15,-21-21 0,21 20 16,-21-20-16,21 21 0,-22-21 16,22-1-16,0 22 0,-21-21 0,21-1 15,-21 22-15,21-21 0,0 21 0,-21-22 16,21 22-16,-21-21 0,21 0 15,0 20-15,0-20 0,0 21 0,-21-21 16,21 20-16,0-20 0,0 0 0,-22 21 16,22-22-16,0 1 0,0 21 15,0-22-15,0 1 0,0 21 0,0-21 16,0 20-16,0-20 0,0 21 0,0 0 16,0-22-16,22 22 0,-22 0 0,0-21 15,0 21-15,21-1 16,-21-20-16,21 21 0,-21-21 0,0 20 15,0-20-15,21 21 0,-21-21 0,21 20 16,-21-20-16,21 0 0,-21 21 16,0-22-16,0 22 0,22-21 0,-1 21 15,-21-22-15,0 22 0,21-21 0,0 21 16,-21-22-16,21 22 0,0 0 0,1-21 16,-22 20-16,21 1 0,0-21 15,0 21-15,0-22 0,0 22 0,22 0 16,-22-21-16,21 21 0,-21-22 15,22 22-15,-22-21 0,21 21 0,1-22 16,-1 22-16,0-21 0,-21 21 16,22-22-16,-1 22 0,0 0 0,1-21 15,-1 20-15,0 1 0,1-21 0,-1 21 16,0 0-16,1-1 0,-1 1 16,0 0-16,22-21 0,-22 21 0,1-1 15,-1 1-15,21 0 0,-20 0 0,-1 0 16,22 0-16,-22-1 0,0 1 15,1 0-15,20-21 0,-21 21 0,22-1 16,-22 1-16,1 0 0,-1 0 0,21 0 16,-20 0-16,-1-1 0,0 1 15,1 0-15,20 0 0,-20 0 16,-1 0-16,21-1 0,-20 1 0,20 21 16,-20-21-16,-1 0 0,21 0 0,-20 21 15,20-21-15,-20-1 0,20 22 16,-21-21-16,1 0 0,20 0 0,-20 21 15,-1-21-15,0 0 0,22 21 0,-22-22 16,22 1-16,-22 21 0,21-21 0,1 0 16,-1 0-16,1 21 15,-1-21-15,1 21 0,-1-22 0,1 1 0,-22 21 16,22-21-16,-1 21 0,1 0 0,-22-21 16,22 21-16,-1 0 15,-21 0-15,22-21 0,-1 21 0,1 0 16,-1 0-16,1-21 0,-1 21 0,1 0 15,-1 0-15,1-22 0,-1 22 0,1 0 16,-1 0-16,-20 0 0,20 0 16,1 0-16,-22 0 0,22 0 0,-22 0 15,21 0-15,-20 0 0,-1 0 0,22 0 16,-22 0-16,21 0 0,-20 0 16,20 0-16,-20 0 0,20 0 0,-21 0 15,22 0-15,-22 0 0,22 0 0,-22 0 16,0 0-16,1 0 15,-1 0-15,0 0 0,1 0 0,-1 0 16,0 0-16,1 0 0,-22 0 0,21 22 16,1-22-16,-22 0 0,21 0 0,-21 0 15,22 0-15,-22 0 0,21 0 16,-21 0-16,22 0 0,-22 0 0,21 0 16,-21 0-16,22 0 0,-22 0 0,0 0 15,21 0-15,-21 0 0,1 0 16,-1 0-16,0 0 0,0 0 0,0 0 15,0 0-15,1 0 0,-1 0 0,0 0 16,0 0-16,0 0 16,0 0-1,1 0-15,-1 0 16,0 0 0,0 0-16,0 0 31,-21-22 109,0 1-140</inkml:trace>
  <inkml:trace contextRef="#ctx0" brushRef="#br2" timeOffset="190476.65">11261 1461 0,'0'21'94,"0"0"-78,21 0-16,0-21 15,-21 21-15,21-21 0,-21 21 0,21 1 16,0-22-16,1 21 0,-1 0 16,0-21-16,0 21 0,21 0 0,-20-21 15,-1 21-15,0 1 0,0-22 16,0 21-16,0-21 0,1 21 0,20-21 16,-21 21-16,0-21 0,0 0 0,1 21 15,20-21-15,-21 21 0,0-21 16,0 0-16,1 0 0,-1 22 0,0-22 15,0 0-15,0 21 0,0-21 32,-21 21 46,-21-21-78,21 21 15,-21-21-15,0 0 0,0 21 0,0-21 16,-1 21-16,1-21 0,0 22 0,0-1 16,0-21-16,0 21 0,-1 0 15,1 0-15,0 0 0,-21-21 0,21 22 16,-1-1-16,-20 0 0,21 0 0,0 0 16,-22-21-16,22 21 0,0 1 0,0-1 15,0-21-15,0 21 0,-1 0 16,-20-21-16,42 21 0,-21-21 0,0 21 15,0-21-15,-1 0 0,1 22 0,0-1 16,0-21 0,21 21-1</inkml:trace>
  <inkml:trace contextRef="#ctx0" brushRef="#br2" timeOffset="196822.26">2371 1312 0,'0'-21'16,"0"0"0,0 0-16,0 0 15,0 0-15,0-1 16,21 22-16,-21-21 16,21 0-16,0 0 15,-21 0-15,0 0 16,0 42 31,0 0-47,0 0 0,0 0 15,0 0-15,0 22 0,-21-1 0,21 0 16,0 64 0,0-63-16,0-1 0,0 21 0,0-20 0,-21 20 15,21-20-15,0-1 0,0 0 16,0 1-16,0-22 0,0 0 15,0 0-15,0 0 0,21 0 0,0-21 16,0 0-16,0 0 0,1 0 16,-1 0-16,21-21 0,-21 0 15,22 0-15,-22 0 0,21-22 0,-21 22 16,0-21-16,1 21 0,20-22 0,-21 1 16,-21 21-16,21-21 0,0-1 15,-21 22-15,0-21 0,0 21 0,22-1 16,-22-20-16,0 21 0,0 0 0,0 0 15,21 21-15,-21-22 0,0 1 32,21 21 15,-21 21-32,21-21-15,-21 22 16,21-1-16</inkml:trace>
  <inkml:trace contextRef="#ctx0" brushRef="#br2" timeOffset="197196.91">3323 1270 0,'0'0'0,"-21"0"31,21 21-15,-21-21-16,21 21 0,0 1 15,0 20-15,0-21 0,0 21 0,0 1 16,0-1-16,0 22 0,0-22 0,-21 21 16,21 1-16,-22-1 15,22 1-15,-21-1 0,21 1 0,0-1 16,-21 1-16,0-22 0,21 22 0,-21-1 15,21 1-15,-21-22 0,21 0 0,-22 22 16,22-22-16,0-21 0,-21 22 16,21-22-16,0 21 0,0-21 15,0 1-15,0-44 32,0 1-32,0 0 0,0 0 15,0 0-15,0 0 0,0-22 0,0 1 16,0 0-16,0-1 0,0 1 0</inkml:trace>
  <inkml:trace contextRef="#ctx0" brushRef="#br2" timeOffset="197533.16">3154 1651 0,'0'0'0,"0"-21"0,0 0 15,0-22-15,0 22 0,0 0 0,0 0 16,0-21-16,0 20 0,0 1 0,0 0 15,21 0-15,0 0 16,21 0-16,-20-1 0,-1 22 0,21 0 16,-21-21-16,22 21 0,-22 0 0,21 0 15,-21 0-15,0 0 0,22 21 16,-22 1-16,-21-1 0,0 0 16,0 0-16,0 21 0,0-20 15,-21-1-15,0 0 0,-1 0 16,-20 0-16,21 0 0,-21-21 0,20 22 15,-20-1-15,21 0 0,0-21 0,0 21 16,-1-21-16,1 0 0,21 21 16,-21-21-16,42 0 47,0 0-47</inkml:trace>
  <inkml:trace contextRef="#ctx0" brushRef="#br2" timeOffset="197844.02">4000 1291 0,'0'0'0,"0"-21"15,-21 21 1,0 0-16,0 0 0,0 0 15,0 21-15,-1 0 16,-20 1-16,21-1 0,0 0 0,0 0 16,-1 0-16,22 0 0,-21 22 15,0-22-15,21 0 0,-21 21 0,21-20 16,0-1-16,0 0 0,0 0 0,0 0 16,0 0-16,21 1 15,0-22-15,0 0 0,1 0 0,-1 0 16,0 0-16,21 0 0,-21 0 0,1 0 15,20 0-15,-21-22 0,0 22 0,0-21 16</inkml:trace>
  <inkml:trace contextRef="#ctx0" brushRef="#br2" timeOffset="198328.74">4487 1312 0,'0'0'0,"-21"0"15,0 0 1,0 0-16,0 0 16,-1 0-16,1 0 0,0 22 0,0-1 15,0 0-15,0 0 0,-1 0 16,1 0-16,0 1 0,21-1 0,0 0 16,-21 0-16,21 21 0,0-20 15,0-1-15,0 0 0,0 0 16,0 0-16,21-21 15,0 0-15,0 0 16,1 0-16,-1 0 0,0-21 0,0 21 16,0-21-16,0 0 0,1 0 15,-1-1-15,-21 1 0,21 0 0,0 0 16,-21 0-16,21 0 0,-21-1 0,0 1 16,0 0-16,0 0 0,0 0 0,21 0 15,-21 42 16,0 0-31,0 0 16,-21 21-16,21-20 16,0-1-16,0 0 0,0 0 0,-21 21 15,21-20-15,0-1 0,0 0 0,0 0 16,0 0-16,0 0 0,0 1 0,0-1 16,0 0-1,21-21-15,0 0 16,1 0-16,-1 0 0,-21-21 0,21 0 15,0-1-15</inkml:trace>
  <inkml:trace contextRef="#ctx0" brushRef="#br2" timeOffset="198767.85">5080 1334 0,'0'0'0,"-21"0"15,0 0 1,-1 0-16,1 0 0,0 21 16,0-21-16,0 21 0,0 0 0,-1-21 15,1 21-15,0 0 0,21 1 16,0-1 0,0 0-1,21-21-15,0 21 16,1-21-16,-1 0 0,0 0 0,0 0 15,0 0-15,0 21 0,1-21 16,-1 21-16,0-21 0,-21 22 16,0-1-16,0 0 15,0 0-15,0 0 0,-21-21 16,0 21-16,-1 1 0,1-22 16,0 21-16,-21-21 0,21 0 0,-1 0 15,1 0-15,0 21 0,0-21 0,0 0 16,0 0-1,-1 0-15,1 0 16,21-21-16,0 0 31,0-1-31,21 22 0,1-21 16</inkml:trace>
  <inkml:trace contextRef="#ctx0" brushRef="#br2" timeOffset="199753.79">5524 953 0,'0'0'0,"0"-22"0,0 1 0,-21 42 46,21 1-46,-21-1 0,0 0 0,21 21 16,-21 1-16,0-1 0,21 0 16,-22 1-16,1-1 0,0 0 15,0 1-15,21-1 0,-21 0 0,0 1 0,-1-22 16,22 21-16,0 0 0,0-20 16,0 20-16,0-21 0,0 0 15,0 0-15,0 1 0,0-1 0,0 0 16,22-21-16,-1 0 15,0 0-15,0 0 0,0 0 16,0 0-16,1-21 0,-1 21 0,21-21 16,-21-1-16,0 1 0,1 0 0,20 0 15,-21 0-15,0-22 0,0 22 0,1 0 16,-22 0-16,0 0 0,21 0 16,-21-1-16,21 1 0,-21 42 31,-21-21-16,0 22-15,21-1 16,-22 0-16,22 0 0,0 0 0,-21 0 16,21 1-16,-21-22 0,21 21 0,0 0 15,0 0-15,0 0 0,0 0 16,21-21 0,0 0-16,1 0 0,-1 0 0,0 0 15,0 0-15,0 0 0,0 0 0,22-21 16,-22 21-16,0-21 0,0 0 0,0 21 15,1-21-15,-22 0 0,21-1 16,0 1-16,-21 0 0,21 0 0,-21 0 16,0 0-16,0-1 15,0 44 17,-21-1-32,0 0 15,21 0-15,-21 0 0,21 0 0,0 1 16,-22-1-16,22 0 0,-21 0 15,21 0-15,-21 0 16,21 1-16,0-44 47,0 1-31,0 0-16,0 0 0,0 0 0,0 0 15,0-1-15,21 1 0,0 0 16,1 0-16,-1 0 0,0 21 0,0-21 15,0-1-15,0 22 0,1 0 16,-22-21-16,21 21 0,0 0 0,0 0 16,0 0-16,0 0 0,-21 21 15,22 1-15,-1-1 0,-21 0 16,0 0-16,0 0 0,0 0 16,0 1-16,0-1 0,0 0 0,0 0 15,0 0-15,-21 0 0,-1 1 16,22-1-1,0-42 32,22-1-47,-1 22 0</inkml:trace>
  <inkml:trace contextRef="#ctx0" brushRef="#br2" timeOffset="200445.63">6752 1439 0,'0'-21'0,"0"42"0,0-63 0,0 21 15,0 0 1,-21 21-16,0 0 16,0 0-16,-1 0 0,1 0 15,0 21-15,0-21 0,0 21 0,0 0 16,-1 0-16,1 1 0,0-1 15,0 0-15,21 0 0,-21 0 0,21 0 16,-21 1-16,21-1 0,0 0 16,0 0-16,21-21 15,0 0 1,0 0-16,0 0 0,0 0 0,1 0 16,-1 0-16,0-21 0,0 21 0,0-21 15,0 0-15,1 21 0,-22-22 0,21 1 16,0 21-16,-21-21 0,21 0 15,-21 0-15,21 21 16,-21-21-16,0 42 31,0 0-15,0 0-16,-21 0 0,21 22 16,0-22-16,-21 21 0,0-21 0,0 22 15,-1-1-15,1 0 0,0 1 0,0-1 16,0 0-16,21 1 0,-21-1 15,-1 0-15,1 22 0,21-22 16,0 22-16,-21-22 0,0 21 0,21-20 16,-21 20-16,21 1 0,0-22 0,-21 22 15,21-22-15,-22 21 0,1-20 0,21 20 16,-21-20-16,0-1 0,21 0 0,-21 1 16,0-22-16,-1 21 0,1-21 15,0 0-15,0 22 0,0-22 0,0-21 16,-1 21-16,1-21 0,0 0 0,0 0 15,0 0-15,0 0 0,-1 0 16,1-21-16,0 0 0,0 0 16,0-1-16,0 1 0,-1 0 15,1-21-15,0 21 0,0-1 16,0-20-16,0 21 0,21-21 0,-22 20 16,22-20-16,0 0 0,0 21 0,0-22 15,0 1-15,0 0 0,22-1 0,-1 1 16,0 0-16,0-1 0,0 1 0</inkml:trace>
  <inkml:trace contextRef="#ctx0" brushRef="#br2" timeOffset="200844.4">6265 910 0,'0'64'16,"0"-128"-16,-21 128 15,21-43-15,0 0 16,21-21-1,0-21 1,1 0 0,-22 0-16,0-1 0,0 1 0,0 0 15,0 0-15,0 0 0,0 42 47,0 0-31,-22-21-16,22 21 15,-21-21-15,21 21 16,-21-21-16</inkml:trace>
  <inkml:trace contextRef="#ctx0" brushRef="#br2" timeOffset="201144.77">5419 1080 0,'0'0'0,"-22"0"0,44 0 31,-1 0-31,0 0 0,0 0 16,0-22-16,22 22 0,-22 0 0,21 0 15,-21 0-15,22-21 0,-22 21 16,0 0-16,21 0 0,-21 0 0,1 0 15,-1 0 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25:39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910 0,'-21'0'47,"0"0"-47,0 0 0,0 0 16,0 21-16,-1-21 0</inkml:trace>
  <inkml:trace contextRef="#ctx0" brushRef="#br0" timeOffset="935.58">2011 614 0,'0'-21'16,"0"0"-16,0-1 15,0 1 1,0 0-1,-21 21 17,-1 21-17,22 0-15,-21 22 0,21-22 16,0 21-16,0 22 0,-21-1 16,21 1-16,-21 20 0,21-20 0,0 21 15,0-22-15,-21 22 0,21-22 16,-21-20-16,21 20 0,0 1 0,-22-22 15,22 0-15,0 1 0,0-22 0,0 21 16,0-21-16,0 0 0,0 1 16,0-1-16,0-42 31,0-1-15,-21-20-16,21 21 15,0 0-15,0-22 0,-21 22 0</inkml:trace>
  <inkml:trace contextRef="#ctx0" brushRef="#br0" timeOffset="1607.19">1672 889 0,'0'-21'15,"0"42"-15,-21-84 0,21 41 0,0 1 16,0 0-16,0 0 0,0 0 0,0 0 15,0-1-15,0 1 0,0 0 16,0 0-16,21 0 0,-21 0 0,21-1 16,0 1-16,1 0 0,-1 0 15,21 0-15,-21 0 0,22-1 0,-22 1 16,21 0-16,-21 21 0,22 0 16,-1 0-16,-21 0 0,21 21 0,-20 0 15,20 1-15,-21 20 0,0 0 16,-21 1-16,0-1 0,0 21 0,0 1 15,0-1-15,0 22 0,0-21 16,0-1-16,0 1 0,0-1 16,0-21-16,0 22 0,0-22 0,0 1 15,0-1-15,0-21 0,-21 21 16,21-20-16,0-1 0,0 0 0,0 0 16,-21-21-16,21-21 31,0 0-31,0 0 15,0-1-15,0-20 0,21 0 0,0-1 16,-21-20-16,21-1 0,22 1 16,-22-1-16,0-20 0,21 20 15,1 1-15,-22-1 0,42 1 0,-20-1 16,-1 1-16,0 20 0,1 1 16,-1 0-16,0 21 0,-20-1 0,20 1 15,-21 21-15,0 0 0,0 0 16,1 21-16,-1 1 0,0-1 0,-21 21 15,21 0-15,-21 1 0,0 20 16,0 1-16,0-1 0,0 22 0,-21-22 16,0 1-16,0-1 0,21 1 15,-22-1-15,22-20 0,-21-1 0,21 0 16,-21-20-16,21-1 0,0 0 0,0 0 16,0 0-16,0 0 0,-21-21 31,21-21-16,0 0 1,0 0-16,0 0 0</inkml:trace>
  <inkml:trace contextRef="#ctx0" brushRef="#br0" timeOffset="1983.98">2984 1312 0,'0'0'0,"22"0"0,-1 0 16,0 0-1,0 0-15,0-21 0,0 0 0,1 21 16,-1-21-16,0 0 0,0 21 0,0-21 16,-21-1-16,21 1 0,-21 0 15,22 21-15,-22-21 0,-22 21 31,1 0-31,0 0 0,-21 21 0,21 0 16,-1 0-16,-20 1 0,21-1 16,0 21-16,0-21 0,-1 0 0,1 22 15,0-22-15,0 21 0,21-21 0,0 1 16,0-1-16,0 0 16,0 0-16,0 0 0,0 0 0,21-21 31,0 0-31,0 0 0,1 0 0,-1 0 15,0-21-15,0 21 0,0-21 0,0 0 16,1 0-16,-1 0 0</inkml:trace>
  <inkml:trace contextRef="#ctx0" brushRef="#br0" timeOffset="2290.54">3683 487 0,'0'0'0,"0"-21"16,0 0-16,0-1 0,0 1 16,-21 21-1,0 0-15,-1 21 0,22 22 0,-21-22 16,0 21-16,0 1 0,21 20 16,-21 1-16,0-1 0,-1 22 0,1-22 15,0 22-15,0-22 0,0 1 16,0-1-16,-1 1 0,1-1 0,21-20 15,-21-1-15,21 0 0,-21 1 16,21-22-16,0 0 0,0 0 16,0 0-16,0 1 0,21-22 31,0-22-31,0 1 0,-21 0 16,22 0-16,-1-21 0</inkml:trace>
  <inkml:trace contextRef="#ctx0" brushRef="#br0" timeOffset="2791.26">3895 445 0,'0'0'16,"-22"0"0,1 0-16,0 21 15,21 21-15,-21-21 0,0 22 16,21-1-16,0 0 0,-21 22 0,-1-22 15,1 22-15,21-1 0,-21 1 0,21-1 16,0 1-16,-21-1 0,0-21 16,21 1-16,-21 20 0,21-20 0,0-22 15,-22 21-15,22-21 0,-21 0 16,21 1-16,0-1 0,0 0 0,0 0 16,0-42 30,0 0-46,0-22 0,0 22 16,21 0-16,-21-21 0,22 21 16,-1-1-16,21-20 0,-21 21 0,0 0 15,1 0-15,-1-1 0,0 22 16,0 0-16,0 0 0,0 0 0,1 0 16,-1 22-16,-21-1 0,21 0 15,-21 0-15,0 0 16,0 22-16,0-22 0,0 0 0,0 0 0,0 21 15,0-20-15,0-1 0,-21 0 0,21 0 16,-21 21 0,-1-42-16,22 22 0,-21-1 15,0-21 1,0-21-16,21-1 16,-21 1-16</inkml:trace>
  <inkml:trace contextRef="#ctx0" brushRef="#br0" timeOffset="2999.14">3175 1143 0,'0'0'0,"0"-21"0,21 21 15,0-21 1,0 21-16,1 0 0,20-21 0,0 21 15,-21-22-15,22 22 0,20 0 0,-20-21 16,-1 0-16,-21 21 0,21 0 16,1 0-16,-22-21 0,0 21 0</inkml:trace>
  <inkml:trace contextRef="#ctx0" brushRef="#br0" timeOffset="3515.15">4339 1185 0,'0'0'0,"0"-21"15,-21 21 16,0 0-31,0 0 16,-1 21-16,1 1 16,21-1-16,-21-21 0,0 42 0,0-21 15,21 0-15,-21 1 0,-1 20 16,22-21-16,0 0 0,0 0 0,0 1 16,0-1-16,0 0 0,0 0 15,0 0-15,0 0 0,22-21 16,-1 0-16,0 0 0,0 0 15,0 0-15,0 0 0,1-21 16,20 0-16,-21 21 0,0-21 0,0 0 16,1 0-16,-1-1 0,0 1 15,0 0-15,-21 0 0,0 0 16,0 0-16,0-1 0,0 1 0,0-21 16,-21 21-16,0 21 0,0-21 0,-1-1 15,1 22-15,0 0 0,0 0 16,0 0-16,-22 0 0,22 0 0,0 0 15,0 0-15,21 22 0,-21-1 16,0 0-16,21 0 0,0 0 16,0 0-16,0 1 0,0-1 15,21-21-15,0 21 0</inkml:trace>
  <inkml:trace contextRef="#ctx0" brushRef="#br0" timeOffset="4079.52">4911 1207 0,'0'0'0,"0"-43"15,0 22 1,0 0-16,-22 21 16,1 0-16,0 0 15,0 0-15,0 0 0,0 21 0,-1 0 16,1 0-16,0 1 0,21-1 15,-21 0-15,0 21 0,0-21 0,-1 1 16,1-1-16,0 21 0,21-21 16,0 0-16,0 1 0,-21-1 0,21 0 15,0 0-15,0 0 16,21-21-16,0 0 0,0 0 16,1 0-16,-1 0 0,21 0 15,-21-21-15,0 21 0,1-21 16,20 0-16,-21 0 0,0-1 0,0 1 15,1-21-15,-1 0 0,0 20 0,0-41 16,0 21-16,0-1 0,1-20 16,-1-1-16,0 1 0,-21-1 15,0-20-15,21 20 0,-21 22 0,0-22 16,0 1-16,0 20 0,0 1 16,0 0-16,0 21 0,0-22 0,-21 43 15,21-21-15,-21 21 16,21 21-16,-21 0 0,-1 22 15,22-1-15,0 0 0,0 22 0,-21-1 16,0 22-16,0-21 0,21 20 16,-21-20-16,21-1 0,-21 22 0,21-43 15,-22 22-15,22-22 0,0 22 16,0-43-16,0 21 0,0-21 16,0 22-16,0-22 0,22-21 0,-1 21 0,0 0 15,0-21-15,0 0 0,0 0 16,1 0-16,-1 0 0,0-21 15</inkml:trace>
  <inkml:trace contextRef="#ctx0" brushRef="#br0" timeOffset="4850.6">6308 423 0,'0'0'0,"63"-127"15,-42 106 1,-21 0-16,0 0 0,0 0 0,0 0 15,0-1-15,-21 22 16,0 0-16,0 0 0,0 0 0,-1 22 16,1 20-16,0-21 0,0 21 15,0 22-15,0-22 0,-22 22 0,22-1 16,0 22-16,0 0 0,0-1 16,-1 1-16,22 0 0,0-1 15,0-20-15,0-1 0,0 1 0,0-1 16,0 1-16,22-22 0,-1 0 0,0-20 15,0 20-15,0-21 0,0 0 16,22-21-16,-22 0 0,21 0 0,1 0 16,-1 0-16,0 0 0,1-21 0,-1 0 15,21 0-15,1 0 0,-22-22 16,22 1-16,-1 0 0,1-22 0,-22 1 16,22-1-16,-22 1 0,-21-22 15,21 21-15,-20-20 0,-22 20 0,0-20 16,0 20-16,-22 1 0,1-22 15,-21 21-15,0 22 0,-1-21 16,1 20-16,0 22 0,-22-21 0,1 21 16,20 21-16,-20 0 0,20 0 0,-20 21 15,21 0-15,-1 21 0,1 1 16,0-1-16,20 0 0,-20 22 0,21-1 16,0 1-16,21-1 0,0 1 15,0-1-15,0 1 0,0-1 0,0 1 16,21-22-16,0 0 0,0 1 0,22-1 15,-22-21-15,21 0 0,0 1 16,1-1-16</inkml:trace>
  <inkml:trace contextRef="#ctx0" brushRef="#br0" timeOffset="5244.38">7112 1101 0,'0'0'0,"21"0"32,-21 21-32,0 0 15,21 0-15,-21 0 0,21 1 16,-21-1-16,0 0 0,0 21 0,0-21 16,0 1-16,0-1 0,0 0 15,0 0-15,0 0 0,0 0 16,0 1-16,22-22 31,-1-22-15,-21 1-16,0 0 0,0 0 15,21 0-15,0 0 0,-21-1 0,0-20 16,0 21-16,21 0 0,-21-22 16,0 22-16,21 0 0,-21 0 15,22 0-15,-1 21 16,0 0-1,0 0 1,0 0 0,-21 21-16</inkml:trace>
  <inkml:trace contextRef="#ctx0" brushRef="#br0" timeOffset="5575.29">7493 1312 0,'0'22'16,"21"-22"-16,0-22 16,0 22-16,1-21 0,-22 0 15,21 21-15,0-21 0,0 0 16,0 21-16,-21-21 0,0-1 16,21 1-16,-21 0 0,0 0 15,-21 21 1,0 0-16,0 0 15,0 21-15,0 0 0,21 0 0,-22 1 16,1-1-16,0 0 0,21 0 0,0 0 16,-21 0-16,21 1 0,0-1 15,0 0-15,0 0 0,0 0 16,0 0-16,21 1 16,0-22-16,22 0 15,-22 0-15,0 0 0,0 0 16,0-22-16,0 1 0,1 21 0</inkml:trace>
  <inkml:trace contextRef="#ctx0" brushRef="#br0" timeOffset="5931.09">7832 1207 0,'0'0'0,"0"-22"16,0 1-16,0 0 15,21 21 1,0 0-16,0 0 15,0 21-15,0 0 0,1 1 16,-1-1-16,-21 0 16,21 0-16,-21 0 0,0 0 15,0 1-15,0-1 0,0 0 0,0 0 16,0 0-16,0 0 16,0 1-16,-21-22 15,21-22 16,0 1-31,0 0 0,0 0 16,0 0-16,0 0 0,0-1 16,0 1-16,0 0 0,0 0 15,0 0-15,21 21 0,-21-21 0,21 21 0,-21-22 16,0 1-16,21 21 16,0 0-16,1 0 15,-22-21-15</inkml:trace>
  <inkml:trace contextRef="#ctx0" brushRef="#br0" timeOffset="6286.89">8403 508 0,'0'-42'0,"0"84"0,0-105 15,0 20-15,0 22 0,0 0 16,0 0-16,-21 42 31,21 0-31,0 21 0,-21 1 16,21-1-16,-21 0 0,-1 1 0,22 20 16,-21 1-16,21-22 0,-21 22 15,0-1-15,21 1 0,-21-1 0,21 1 16,0-22-16,-21 0 0,21 22 15,0-43-15,0 21 0,0 1 16,0-22-16,0 0 0,0 0 0,0 0 16,0 0-16,0 1 15,21-22-15,0 0 16,0-22-16,0 1 16</inkml:trace>
  <inkml:trace contextRef="#ctx0" brushRef="#br0" timeOffset="6679.9">8467 1122 0,'-22'0'31,"22"21"-31,0 0 0,-21-21 0,21 21 16,-21 1-16,21-1 0,-21 0 15,21 0-15,0 21 0,0-20 0,0-1 16,0 0-16,0 0 0,0 0 15,0 0-15,0 1 16,21-22-16,0 0 0,0 0 16,1 0-16,-1 0 0,0 0 0,0 0 15,0-22-15,0 1 0,1 0 16,-1 21-16,0-21 0,-21 0 16,0 0-16,21-1 0,-21 1 0,0-21 15,0 21-15,0 0 0,0-1 16,0 1-16,0 0 0,0 0 0,-21 0 15,0 21-15,0 0 0,-1 0 0,1 0 16,0 0-16,0 0 0,0 0 16,0 0-16,21 21 0,-22-21 0,1 21 15,21 0-15,-21-21 0,21 21 0,0 1 16,0-1-16,0 0 0,0 0 16,21 0-1,0-21-15</inkml:trace>
  <inkml:trace contextRef="#ctx0" brushRef="#br0" timeOffset="7191.1">9059 1143 0,'0'0'0,"0"-21"0,0 0 0,21 21 15,-21-21-15,0-1 16,-21 22-1,0 0-15,0 0 0,0 22 16,0-22-16,-1 21 0,1 0 16,0 0-16,0 0 0,0 0 0,0 1 15,-1-1-15,1 21 0,21-21 16,-21 0-16,21 1 0,-21-1 0,21 0 16,-21 0-16,21 0 0,0 0 15,21-21 1,0 0-1,0 0-15,0 0 0,1 0 16,-1-21-16,0 0 0,0 0 16,0 21-16,0-21 0,1 0 0,-22-1 15,21 1-15,-21-21 0,21 21 16,0 0-16,-21-1 16,0 1-16,0 42 31,0 1-16,0-1-15,0 0 0,-21 0 16,21 0-16,0 0 0,0 1 0,0-1 16,0 0-16,0 0 15,0 0-15,0 0 0,21-21 16,0 0-16,0 22 0,1-22 16,-1 0-16,0 0 0,0 0 15,0 0-15,0 0 0,1 0 0,20-22 16</inkml:trace>
  <inkml:trace contextRef="#ctx0" brushRef="#br0" timeOffset="7951.37">9610 1185 0,'21'-21'0,"-42"42"0,42-63 16,-21 21-16,0 0 16,0 0-16,-21 21 0,-1 0 15,1 0-15,0 0 16,0 0-16,0 0 0,0 21 15,-1 0-15,1-21 0,0 21 0,0 21 16,21-20-16,-21-1 0,0 0 16,21 0-16,-22 21 0,22-20 0,0-1 15,0 0-15,0 0 0,0 0 16,0 0-16,0 1 0,22-22 31,-1 0-31,0 0 0,0 0 16,0-22-16,0 22 0,22-21 15,-22 0-15,-21 0 0,21 0 16,0 0-16,0-1 0,1-20 0,-1 0 16,0-1-16,0 1 0,0 0 0,-21-22 15,21 1-15,-21-1 0,22 22 16,-22-22-16,0 1 0,0 21 0,0-22 16,21 22-16,-21-1 0,0 22 0,0-21 15,0 21-15,0 0 16,-21 21-1,21 21-15,0 0 16,-22 0-16,1 0 0,0 22 16,21-1-16,-21 0 0,0 22 0,21-22 15,-21 22-15,21-22 0,-22 21 0,1-20 16,21 20-16,0-20 0,0-1 16,0 0-16,0 1 0,0-22 0,0 21 15,0-21-15,0 22 0,0-22 0,0 0 16,0 0-16,21 0 15,1-21-15,-1 0 0,0 0 16,0 0-16,0 0 0,0 0 16,22 0-16,-22 0 0,0-21 0,0 21 15,0-21-15,1 0 0,-1 0 16,0-1-16,0 1 0,0-21 0,0 21 16,1 0-16,-22-1 0,0 1 15,21 21-15,-21 21 31,-21 1-31,21-1 16,0 0-16,0 0 16,-22 0-16,22 0 0,0 1 0,0-1 15,0 0 1,22-42 31,-22 0-47,0-1 0</inkml:trace>
  <inkml:trace contextRef="#ctx0" brushRef="#br0" timeOffset="8187.23">10075 910 0,'-21'0'0,"0"-21"16,0 21-1,0 0-15,21 21 31,0 0 48,0 1-64,0-1-15,0 0 16</inkml:trace>
  <inkml:trace contextRef="#ctx0" brushRef="#br0" timeOffset="8678.94">10245 1164 0,'0'21'15,"0"1"-15,0-1 16,0 0-16,0 0 16,0 0-16,0 0 0,0 1 15,0-1-15,-22 0 16,22 0-16,-21-21 0,21 21 16,-21-21-16,21 21 15,0-42 16,0 0-31,0 0 16,0 0-16,0 0 0,0-1 16,0 1-16,21 0 0,-21 0 15,21 0-15,1-22 0,-1 22 0,0 0 16,0 0-16,21 21 0,-20-21 16,20 0-16,-21 21 0,0 0 15,0 0-15,1 0 0,-1 0 0,0 21 16,-21 0-16,0 0 0,21-21 0,-21 42 15,0-20-15,0-1 0,0 0 16,0 0-16,0 0 0,0 0 0,-21 1 16,21-1-16,-21-21 0,21 21 0,0 0 15,0 0 1,21-21 15,0-21-31</inkml:trace>
  <inkml:trace contextRef="#ctx0" brushRef="#br0" timeOffset="9438.99">11324 1122 0,'0'0'0,"0"-64"15,0 43-15,-21 0 16,0 21-16,21-21 0,-21 21 15,-1 0-15,1 0 0,0 0 16,0 21-16,0-21 0,0 21 0,-1 0 16,1 1-16,0-1 0,0 0 15,0 21-15,0-21 0,-1 1 16,22-1-16,0 0 0,0 0 0,0 0 16,0 0-16,0 1 0,0-1 15,22 0-15,-1-21 16,0 0-16,0 0 15,0 0-15,0 0 0,1-21 0,-1 21 16,0-21-16,0-1 0,0 22 0,0-21 16,1 0-16,-22 0 0,21 0 15,0 0-15,-21-1 0,21-20 0,-21 21 16,21 0-16,-21 0 0,0-1 16,0 1-16,0 42 46,0 1-46,0-1 16,0 0-16,0 0 0,0 21 0,0-20 16,0-1-16,0 21 0,-21-21 0,21 22 15,-21-22-15,21 21 0,0 0 0,0 1 16,0-1-16,0 0 0,0 1 16,0 20-16,0-20 0,0 20 0,0 1 15,0-22-15,0 21 0,0 1 0,0-22 16,0 22-16,0-1 0,0-20 15,0 20-15,0 1 0,0-22 16,0 21-16,0 1 0,0-22 0,0 1 16,0 20-16,0-21 0,0-20 0,-21 20 15,0-21-15,-1 0 0,1 0 0,21 1 16,-21-22-16,0 0 0,0 0 16,0 0-16,-1 0 0,1 0 0,-21 0 15,21 0-15,0-22 0,-22 1 0,22-21 16,0 21-16,0-22 0,0 1 0,-1 0 15,22-22-15,0 22 0,0-22 16,0 1-16,0-1 0,0 1 0,0-1 16,0 1-16,22-1 0,-22 1 15,21 21-15,0-1 0,0 1 0,0 0 0,0-1 16,1 1-16,20 21 16,-21-22-16,0 22 0,0-21 0,22 21 15,-22 0-15,0-22 0,0 22 0,0 0 16</inkml:trace>
  <inkml:trace contextRef="#ctx0" brushRef="#br0" timeOffset="14031.27">16044 868 0,'0'-21'0,"0"0"0,0-1 15,0 1-15,0 0 16,0 0-1,0 42 64,0 0-79,0 0 15,0 1-15,0-1 0,0 0 0,0 0 16,0 0-16,0 0 0,0 1 0,0-1 15,0 21-15,0-21 0,0 0 16,0 1-16,0-1 0,0 0 16,0 21-16,0-21 0,0 1 0,0-1 0,0 0 15,0 0-15,0 0 0,0 0 16,0 1-16,0 20 0,0-21 16,0 0-16,0 0 0,0 1 0,0-1 15,0 0-15,0 0 0,0 0 0,0 0 16,0 1-16,0 20 0,0-21 0,0 0 15,0 0-15,0 1 0,0-1 16,0 0-16,0 0 0,0 0 0,0 22 16,0-22-16,0 0 0,0 0 0,0 0 15,0 0-15,0 1 0,0-1 0,0 0 16,0 21-16,0-21 16,0 1-16,0-1 0,0 0 0,0 0 15,0 0-15,0 0 0,0 1 0,0-1 0,0 0 16,0 0-16,0 0 0,0 22 15,21-22-15,-21 0 0,22 0 16,-22 0-16,0 22 0,0-22 0,21 0 16,-21 0-16,21 21 0,-21-20 0,0 20 15,21-21-15,-21 21 0,21-20 0,-21 20 16,21-21-16,-21 21 0,0-20 0,22-1 16,-22 21-16,21-21 0,-21 22 15,0-22-15,0 21 0,21-21 0,-21 22 16,21-22-16,-21 21 0,0-21 15,0 22-15,0-22 0,0 21 0,21-21 16,-21 22-16,0-1 0,0-21 0,0 21 16,21-20-16,-21 20 0,0-21 15,0 21-15,0-20 0,0 20 0,0-21 16,0 0-16,0 22 0,0-22 0,22 21 16,-22-21-16,0 22 0,0-22 0,0 21 15,0-21-15,0 22 0,0-1 0,0-21 16,0 21-16,21 1 0,-21-22 15,0 21-15,21-21 0,-21 22 0,0-1 16,0-21-16,21 22 0,-21-22 0,21 0 16,-21 21-16,0-21 0,0 22 15,21-22-15,-21 21 0,22-21 0,-22 22 16,0-22-16,0 21 0,21-21 16,-21 22-16,0-22 0,21 21 0,-21-21 15,0 22-15,0-1 0,0-21 0,0 22 16,0-1-16,0-21 0,0 21 0,21-20 15,-21 20-15,0-21 0,0 21 0,0-20 16,21 20-16,-21-21 0,0 0 0,0 22 16,0-22-16,0 21 0,0-21 15,0 0-15,0 22 0,0-22 0,0 21 16,0-21-16,0 1 0,0 20 0,0-21 16,0 21-16,0-20 0,0 20 15,0-21-15,0 21 0,0-20 0,0 20 16,0-21-16,0 0 0,0 22 0,0-22 15,0 21-15,0-21 0,0 0 16,0 22-16,0-22 0,0 21 0,0-21 16,0 22-16,0-1 0,0-21 0,0 22 15,0-22-15,0 21 0,0 0 0,0-20 16,0 20-16,0 0 0,0-21 0,0 22 16,0-1-16,0-21 0,0 22 0,0-22 15,0 21-15,0-21 0,-21 0 0,21 22 16,0-22-16,0 64 15,0-43-15,0-21 16,0 21-16,0-20 0,0 20 0,0-21 16,0 21-16,0-20 0,0 20 0,0 0 15,0-21-15,0 22 0,-21-22 0,21 21 16,0-21-16,0 22 0,0-22 0,0 21 16,0-21-16,0 22 0,0-1 0,0-21 15,0 22-15,0-22 0,0 21 0,0-21 16,0 22-16,0-22 0,0 21 0,0 0 15,0-20-15,0 20 0,0-21 16,0 21-16,0 1 0,0-22 0,0 21 16,0 1-16,0-22 0,0 21 0,0-21 15,0 22-15,0-1 0,0-21 16,0 21-16,0-20 0,0 20 0,0-21 16,0 21-16,-21 1 0,21-22 0,0 21 15,0 1-15,0-22 0,0 21 0,-21 0 16,21 1-16,0-22 0,0 21 0,0 1 15,0-1-15,0-21 0,0 21 0,0 1 16,0-22-16,0 21 0,0 1 0,0-1 16,0-21-16,0 21 0,0 1 15,0-1-15,0 0 0,0 1 0,0-1 16,0 0-16,0-20 0,0 20 0,0 0 16,0 1-16,0-1 0,0 0 15,0 1-15,0-1 0,0 0 0,0 1 16,0-1-16,0-21 0,0 21 0,0 1 15,0-1-15,0 0 0,0 1 0,0-1 16,0 0-16,0 1 0,0-1 0,0 0 16,21 22-16,-21-43 0,0 21 0,0 1 15,0-1-15,21 0 0,-21 1 16,21-1-16,-21 0 0,0 1 0,0-1 16,0 0-16,21 1 0,-21-1 0,21 0 15,-21 1-15,0-1 0,0 0 0,0 1 16,0-1-16,0 0 0,0 1 0,22-1 15,-22 0-15,0 1 0,0-1 16,0 0-16,21 1 0,-21-1 0,0 0 16,0-20-16,0 20 0,0 0 0,0 1 15,0-1-15,0 0 0,0 1 0,0-1 16,0 0-16,0 1 0,0-1 16,0 0-16,0 1 0,0-1 0,0 0 15,0 1-15,0-22 0,0 21 0,0 0 16,0 1-16,0 20 0,0-20 0,0-1 15,0 0-15,0 1 0,0-1 0,0 0 16,0 1-16,0-1 0,0 0 16,0 1-16,0-1 0,0 0 0,0 1 15,0-22-15,0 21 0,0 0 16,0 1-16,0-1 0,0 0 0,0 1 16,0-1-16,0 0 0,-21 1 0,21-1 15,0 0-15,0 22 0,0-22 0,0 1 16,0-1-16,0 0 0,0 1 0,0-1 15,0-21-15,0 21 0,0 1 0,0-1 16,0 0-16,0 1 0,0-1 16,0 22-16,0-22 0,0 0 0,0 1 15,0-1-15,0 0 0,0 1 0,0-1 16,0 0-16,0-21 0,0 22 0,0-1 16,0 0-16,0 1 0,0-1 0,0 0 15,0 1-15,0-1 0,0 0 16,0 22-16,0-22 0,0 1 15,0-1-15,0 0 0,0 1 0,0-1 16,0 0-16,0 1 0,0-1 0,0 0 16,0-21-16,0 22 0,0-1 0,0 0 15,0 1-15,0-1 0,0 0 0,0-20 16,0 20-16,0 0 0,0 1 16,0-1-16,0-21 0,0 21 0,0 1 15,21-22-15,-21 21 0,0 1 0,0-22 16,0 21-16,0-21 0,0 22 15,0-22-15,0 21 0,0-21 0,0 22 16,0-22-16,0 21 0,0-21 0,0 22 16,0-1-16,0-21 0,0 21 15,0-20-15,0 20 0,0-21 0,0 21 16,21-20-16,-21 20 0,0-21 0,0 21 16,0-20-16,0-1 0,0 21 0,0-21 15,0 22-15,0-22 0,0 0 16,0 21-16,0-21 0,21 1 0,-21 20 15,0-21-15,0 0 0,0 0 0,0 22 16,0-22-16,0 0 0,21 21 0,-21-20 16,0-1-16,0 0 0,0 0 15,0 21-15,0-20 0,0-1 16,0 0-16,0 0 0,21 0 0,-21 0 16,0 1-16,0-1 15,22-21 16,-22-21 16,0-1-47,0 1 0,0 0 16,0-21-16,0-1 0,0-20 16</inkml:trace>
  <inkml:trace contextRef="#ctx0" brushRef="#br0" timeOffset="15319.37">17441 931 0,'0'0'0,"0"-21"0,0 0 15,0 0-15,-21 0 16,0 21-16,21 21 16,-21 0-16,21 21 0,-21 1 15,-1-1-15,22 22 0,-21-1 16,0 1-16,21-1 0,-21 22 0,0-22 15,0 1-15,21 20 0,-22-20 16,1 21-16,21-22 0,0-21 16,0 22-16,0-22 0,0 1 0,0-1 15,0-21-15,0 21 0,0-20 0,0-1 16,0 0-16,21-21 31,-21-21-31,0 0 0,0-1 16</inkml:trace>
  <inkml:trace contextRef="#ctx0" brushRef="#br0" timeOffset="15919.55">16891 1249 0,'0'0'0,"0"-21"0,-21-22 0,21 22 0,0 0 16,0 0-16,0-21 0,0 20 15,0-20-15,21 21 0,0 0 0,0-22 16,0 22-16,22-21 0,-22 21 16,21 0-16,1-1 0,-1 22 0,0-21 15,1 21-15,20 0 0,1 0 0,-22 21 16,0 22-16,1-1 0,-1 0 16,0 22-16,1-22 0,-22 22 15,0-1-15,0 1 0,-21-1 0,0 1 16,0-1-16,0 1 0,0-1 15,0-20-15,0-1 0,-21 21 0,0-20 16,0-22-16,-1 21 0,22-21 0,0 1 16,-21-1-16,0-21 15,21-21 1,0-1-16,0 1 0,0 0 16,0-21-16,21-1 0,0 1 15,-21 0-15,22-22 0,-1 22 0,0-22 16,0 1-16,0-1 0,0 1 15,1-22-15,-1 22 0,21-1 16,-21 1-16,0 20 0,22 1 0,-22 0 16,0 21-16,21-1 0,-20 22 0,-1 0 15,0 22-15,21-1 0,-21 21 16,1 22-16,-22-22 0,21 21 0,-21 1 16,21-1-16,-21 1 0,0-1 15,0 1-15,0-1 0,0 1 0,0-1 16,-21-20-16,21 20 0,-21-20 0,-1-1 15,22 0-15,-21 1 0,21-22 16,-21 0-16,21 0 0,0 0 0,0 0 16,0 1-16,0-44 31,0 1-15,0 0-16,21 0 0,0 0 0</inkml:trace>
  <inkml:trace contextRef="#ctx0" brushRef="#br0" timeOffset="16267.34">18415 1693 0,'42'0'16,"-21"0"-16,1-21 15,-1 21-15,0-21 0,0 0 0,0 21 16,0-21-16,-21 0 0,22-1 15,-1 22-15,-21-21 0,0 0 0,0 0 16,0 0-16,0 0 0,-21 21 31,-1 0-31,1 0 0,0 0 0,0 21 16,-21 0-16,20 21 0,1-21 0,0 22 16,0-1-16,0 0 0,0-20 15,21 20-15,-22 0 0,22-21 0,0 22 16,0-22-16,0 0 0,0 0 0,22 0 15,-1 1-15,0-22 0,0 0 0,0 0 16,0 0-16,22 0 16,-22 0-16,21 0 0,-21-22 0,22 22 15,-1-21-15,-21 0 0,22-21 0,-22 21 16</inkml:trace>
  <inkml:trace contextRef="#ctx0" brushRef="#br0" timeOffset="16535.21">19177 974 0,'0'0'0,"0"-43"16,0 1-16,0 21 0,0 0 0,0 0 16,-21-1-16,0 22 0,-1 0 0,1 0 15,21 22-15,-21 20 16,0-21-16,0 43 0,0-22 0,21 21 16,-22-20-16,22 20 0,-21 1 0,21-1 15,0 1-15,-21-1 0,0 1 16,21-1-16,-21-20 0,21 20 0,0-21 15,0 1-15,-21-1 0,21-21 0,0 22 16,0-22-16,0 0 0,0 0 16,21-21-1,-21-21 1,21 0-16,0 0 0,0-22 0,0 22 16</inkml:trace>
  <inkml:trace contextRef="#ctx0" brushRef="#br0" timeOffset="16998.95">19325 889 0,'0'-21'0,"0"42"0,0-63 0,0 21 0,0 42 15,-21 0-15,21 0 16,-21 21-16,0 1 0,21-1 16,0 22-16,-22-22 0,1 21 0,21-20 15,0 20-15,-21 1 0,0-1 0,0-20 16,21 20-16,-21-21 0,21 1 15,-22-1-15,1 0 0,21 1 16,0-22-16,-21 0 0,21 0 0,0 0 16,-21 1-16,21-44 47,0 1-47,0 0 0,0-21 15,21 21-15,0-22 0,0 22 0,1-21 16,-1 21-16,0-22 0,0 22 0,0 0 15,22 0-15,-22 21 0,0 0 0,0 0 16,0 0-16,0 0 0,-21 21 16,22 0-16,-22 0 15,21 0-15,-21 22 0,0-22 0,0 0 16,0 21-16,0-20 0,0 20 16,0-21-16,-21 0 0,21 0 0,-22 1 15,22-1-15,0 0 0,0 0 0,-21-21 16,21 21-16,-21-21 15,21-21 1,0 0 0,0 0-16,21 0 0,0-1 0</inkml:trace>
  <inkml:trace contextRef="#ctx0" brushRef="#br0" timeOffset="17371.74">19727 1524 0,'-21'0'16,"0"0"0,21 21-16,-21 0 0,0 1 15,-1-1-15,22 0 0,0 0 0,-21 0 16,21 0-16,-21 22 0,21-22 0,0 0 16,0 0-16,0 0 0,0 1 15,0-1-15,21-21 16,0 0-16,1 0 15,-1 0-15,0 0 0,0 0 0,0 0 16,0 0-16,-21-21 0,22-1 16,-1 1-16,0 0 0,-21 0 0,0 0 15,21 0-15,-21-1 0,0 1 0,0-21 16,0 21-16,0 0 0,0-1 16,0 1-16,-21 0 0,0 0 0,0 21 15,-1 0-15,1 0 0,0 0 16,0 21-16,21 0 15,-21-21-15,21 21 0,0 1 16,0-1-16,0 0 0,0 0 0,0 0 16,0 0-16</inkml:trace>
  <inkml:trace contextRef="#ctx0" brushRef="#br0" timeOffset="17954.99">20341 1524 0,'0'0'16,"0"-21"-16,0 0 0,0 0 0,-21 21 15,0 0-15,0 0 0,-1 0 0,1 0 16,-21 0-16,21 0 16,0 0-16,-1 21 0,1 0 15,21 0-15,-21 21 0,0-20 0,0-1 16,0 21-16,21-21 0,0 0 15,-22 22-15,22-22 0,0 0 0,0 0 16,0 0-16,0 1 0,0-1 16,22-21-16,-1 0 15,0 0-15,0 0 0,0 0 16,0 0-16,1 0 0,20-21 0,-21-1 16,0 1-16,0 0 0,22 0 15,-22 0-15,0-22 0,0 1 0,0 0 16,1-1-16,20 1 0,-21-21 15,0 20-15,0-20 0,1-1 16,-1 1-16,-21-1 0,21 1 0,-21-1 16,21 1-16,-21-1 0,21 22 0,-21 0 15,0-1-15,0 22 0,0 0 16,0 0-16,-21 21 16,0 21-16,0 21 0,0 1 15,-22 20-15,22-21 0,0 43 16,0-21-16,-22-1 0,22 22 0,0-22 15,0 1-15,21-1 0,0 1 0,0-1 16,0-20-16,0 20 0,0-21 16,0 1-16,0-1 0,0-21 15,21 0-15,0 22 0,-21-22 0,21-21 16,1 21-16,-1-21 0,0 0 16,0 0-16,0 0 0,0 0 15,1 0-15,-1 0 0,-21-21 0,21 0 16,0 0-16,-21-22 15</inkml:trace>
  <inkml:trace contextRef="#ctx0" brushRef="#br0" timeOffset="18206.84">18859 1270 0,'0'0'0,"-21"0"0,0 0 0,0 21 16,21 0-16,21 1 31,0-22-31,0 0 0,22 0 16,-22 0-16,21 0 0,-21 0 0,22 0 15,-1 0-15,0 0 0,1-22 16,20 22-16,-20-21 0,-1 21 15,0-21-15</inkml:trace>
  <inkml:trace contextRef="#ctx0" brushRef="#br0" timeOffset="19030.68">21844 762 0,'21'-21'15,"-42"42"-15,42-63 0,-21 21 16,0-1-16,0 1 16,-21 21-16,0 0 0,0 0 15,-1 0-15,1 0 0,-21 21 16,21 1-16,-22 20 0,1 0 0,21 1 16,-21-1-16,-1 21 0,1 1 0,0 21 15,-1-22-15,22 1 0,-21-1 16,21 22-16,-22-22 0,22 1 0,0-22 15,21 22-15,0-22 0,0 0 16,0 1-16,0-1 0,0 0 16,0-21-16,0 1 0,21-1 0,0 0 15,22-21-15,-22 0 0,21 0 0,0 0 16,-20 0-16,41 0 0,-21 0 16,1-21-16,-1 0 0,22 21 0,-22-43 15,0 22-15,22 0 0,-22-21 0,0-1 16,1 1-16,-1 0 0,0-1 15,1 1-15,-22-22 0,0 1 0,0-1 16,-21 1-16,0-22 0,0 22 0,0-1 16,0 1-16,0-1 0,0 1 15,-21-1-15,0 22 0,0 21 16,-22-22-16,22 22 0,-21 0 0,0 21 16,-1 0-16,1 0 0,-22 0 15,22 21-15,-21 0 0,20 1 0,-20 20 16,20 0-16,1 22 0,0-22 0,21 22 15,-22-1-15,43-21 0,-21 22 16,21-22-16,0 1 0,0 20 0,0-21 16,21 1-16,0-22 0,1 21 0,20-21 15,0 22-15,-21-22 0,22 0 16,-1 0-16,0-21 0,1 21 0</inkml:trace>
  <inkml:trace contextRef="#ctx0" brushRef="#br0" timeOffset="20731.22">22161 1524 0,'0'-42'16,"0"63"15,0 0-31,0 0 16,0 0-16,0 1 0,0-1 15,0 21-15,0-21 0,22 22 16,-22-22-16,0 0 0,0 0 0,21 0 16,-21 0-16,0 1 0,0-1 15,0 0-15,21-21 16,0-21 15,0 0-31,-21-1 16,21 1-16,-21-21 0,22 21 0,-1-22 15,0 22-15,-21-21 0,21 0 16,0-1-16,0 1 0,1 21 0,-1 0 16,-21-1-16,0 1 0,21 0 0,-21 0 15,21 21-15,-21 21 32,0 0-32,0 0 0,0 1 0,0-1 15,-21 0-15,21 21 0,-21-21 0,21 1 16,0 20-16,-21-21 0,21 21 15,-22-20-15,22-1 0,0 0 0,0 0 16,0 0-16,0 0 0,0 1 0,0-1 16,0 0-1,22-21-15,-1 0 0,0 0 16,21 0-16,-21 0 0,1 0 16,-1-21-16,0 21 15,21-21-15,-21-1 0,1 22 0,20-21 16,-21 0-16,0 0 0,0 0 0,1 0 15,-1-1-15,0-20 0,0 21 16,-21 0-16,0 0 0,0-1 0,0 1 16,0 0-16,0 0 0,0 0 0,-21 21 31,0 0-31,0 0 0,-1 21 16,1 0-16,21 0 0,-21 0 0,0 1 15,21-1-15,-21 21 0,21-21 16,0 0-16,0 1 0,0-1 0,0 0 15,0 0-15,0 0 0,0 0 16,0 1-16,0-1 0,21-21 16,0 0-16,0 0 15,0 0-15,1 0 0,-1 0 16,0 0-16,0 0 0,0 0 0,0-21 16,1-1-16,20 22 0,-21-21 15,0 0-15,0 0 0,1 0 0,-1 0 16,0-22-16,0 22 0,-21 0 0,21-21 15,-21 20-15,21 1 16,-21 0-16,0 0 0,-21 21 16,0 0-16,0 0 15,21 21 1,0 0-16,0 0 0,-21-21 0,21 22 16,0-1-16,0 0 0,0 0 0,0 0 15,0 0-15,21 1 0,0-1 16,-21 0-16,0 0 0,0 0 0,0 0 15,21-21-15,-21 22 0,0-1 0,0 0 16,21-21-16,-21 21 0,0 0 16,22-21-1,-1 0 1,0 0-16,0 0 16,0 0-16,0 0 0,1-21 15,-1 21-15,0-21 0,0 0 16,0 0-16,0-1 0,1 1 0,-22-21 15,21 21-15,0-22 0,0 22 16,0-21-16,-21 0 0,0 20 0,0 1 16,0 0-16,0 0 0,-21 21 31,0 0-31,0 0 0,0 21 16,21 0-16,-22 0 0,22 1 0,0-1 15,0 0-15,0 0 0,0 0 16,0 0-16,0 1 0,0-1 0,0 0 15,0 0-15,22 0 0,-1-21 16,-21 21 0,21-21-1,0 0 1,0 0-16,0-21 16,1 21-16,-22-21 15,21 0-15,0 21 0,-21-21 0,0 0 16,21 21-16,-21-22 0,21 22 0,-21-21 15,0 42 17,0 1-32,0-1 15,0 0 1,0 0-16,0 0 0,0 0 16,0 1-16,0-1 0,0 0 15,21 0 1,1-21-16,-1 0 15,0 0 1,0 0 0,0 0-16,-21-21 15,21 21-15,-21-21 0,0 0 16,0-1 0,22 1-16,-22 0 15,0 42 32,0 0-31,0 1-16,0-1 0,0 0 15,0-42 63,0 0-78,0-1 0,0 1 16,0 0-16,0 0 0</inkml:trace>
  <inkml:trace contextRef="#ctx0" brushRef="#br0" timeOffset="20931.09">23897 1566 0,'0'0'0,"0"-21"15,0 42 48,0 1-63,0-1 15,0 0-15,0 0 0,0 0 16,0 0-16,0 1 16,-21-1-16,21 0 15</inkml:trace>
  <inkml:trace contextRef="#ctx0" brushRef="#br0" timeOffset="22370.84">24257 1820 0,'0'0'0,"21"-21"16,0 0-16,-21 0 15,0 0-15,0 0 16,0-1-16,0 1 0,0 0 16,0 0-16,-21 21 15,0 0 1,0 0-16,0 0 0,-1 21 16,1 0-16,0 0 0,0 1 0,0 20 15,0-21-15,-1 0 0,22 0 16,0 1-16,-21-1 0,21 21 15,0-21-15,0 0 0,0 1 16,0-1-16,21-21 16,1 0-16,-1 0 15,0 0-15,0 0 0,0 0 16,0 0-16,1-21 0,-22-1 0,21 1 16,0 21-16,-21-21 0,21-21 15,0 21-15,0-1 0,-21-20 0,22 0 16,-22-1-16,21 1 0,-21 0 0,21-1 15,0 1-15,-21 0 0,0-1 16,0 1-16,21 0 0,-21 21 0,-84 63 78,84-21-78,0 21 0,0 1 16,-22-1-16,22-21 0,-21 22 0,21-1 15,-21 0-15,21-21 0,0 22 0,0-22 16,0 21-16,0-21 0,0 1 16,0-1-16,0 0 0,21-21 0,0 21 15,1 0-15,-1-21 0,0 0 16,0 0-16,0 0 0,0 0 16,1 0-16,-1 0 0,21-21 15,-21 0-15,0 21 0,1-21 0,-1 0 16,0-1-16,0 1 0,0 21 0,0-21 15,-21 0-15,22 0 0,-1 0 16,-21-1 0,-21 44 15,-1-1-31,22 0 16,0 0-16,-21 0 0,21 0 0,-21 1 15,21-1-15,-21 0 16,21 0-16,0 0 0,0 0 15,0-42 48,21 0-47,0 0-16,0 0 15,1 0-15,-1-1 0,0 1 16,0 0-16,0 21 15,0 0-15,-21-21 16,22 21-16,-1 0 16,-21 21-16,0 0 0,0 0 15,0 1 1,0-1-16,21 0 0,0 0 16,-21 0-16,21-21 15,0 0-15,1 21 0,-1-21 16,0 0-16,0 0 0,21 0 15,-20 0-15,-1 0 0,0 0 0,21 0 16,-21 0-16,1 0 0,-1 0 16,0 0-16,21 0 0,-21-21 0,1 0 15,-1 21-15,0-21 0,-21 0 0,21 0 16,-21-1-16,21-20 0,-21 21 16,0 0-16,0 0 0,0-1 15,0 1-15,0 0 0,-21 21 0,0 0 16,0-21-16,0 21 0,-1 0 15,1 0-15,0 0 16,0 0-16,21 21 0,-21-21 0,21 21 16,-21-21-16,21 21 0,-22-21 0,22 22 15,0-1-15,0 0 16,0 0-16,0 0 0,0 0 16,0 1-16,0-1 0,0 0 0,0 0 15,0 0-15,0 0 0,0 1 16,0-1-16,0 21 0,0-21 15,0 0-15,0 22 0,0-22 0,0 0 16,0 21-16,0-20 0,0 20 16,-21-21-16,21 21 0,-21 1 0,21-1 15,-21-21-15,21 22 0,-21-22 0,0 0 16,21 21-16,0-21 0,0 1 0,-22-1 16,22 0-16,-21 0 15,21-42 16,0 0-31,0 0 16,0-1-16,21 1 16,-21 0-16,0 0 0</inkml:trace>
  <inkml:trace contextRef="#ctx0" brushRef="#br0" timeOffset="22595.72">24977 1524 0,'0'0'0,"-22"0"0,1-21 16,0 21-16,0 0 31,0 21-15,0-21-1,21 21-15,0 0 0,-22-21 16</inkml:trace>
  <inkml:trace contextRef="#ctx0" brushRef="#br0" timeOffset="23688.11">17399 2201 0,'0'0'0,"-42"0"0,20 0 15,1 0-15,-42 0 16,42 0-16,21 22 31,21-22-15,0 0-16,0 0 15,0 0-15,0 0 0,1 0 16,20 0-16,-21 21 16,0-21-16,22 0 0,-1 0 0,0 0 15,1 0-15,-1 0 0,0 0 0,1 0 16,20 0-16,1 0 0,-1 0 16,22 0-16,-1 0 0,1 0 0,0 0 15,-1 0-15,22 0 0,-21 0 0,21 0 16,-22 0-16,22 0 0,0 0 0,21 0 15,-21 0-15,21 0 0,-21 0 16,21 0-16,-21 0 0,21 0 0,0 0 16,-22 0-16,22 0 0,0 21 0,0-21 15,-21 0-15,21 0 0,-21 0 16,0 0-16,21 0 0,-21 0 16,0 0-16,21 0 0,-22 21 0,1-21 15,21 0-15,-21 0 0,0 0 0,0 0 16,0 0-16,-1 0 0,1 0 15,0 0-15,0 0 0,21 0 0,-21 21 16,0-21-16,-1 0 0,1 0 0,-21 0 16,21 0-16,0 0 0,21 0 15,-22 0-15,1 0 0,0 0 0,-21 0 16,21 0-16,-22 0 0,1 0 0,0 0 16,-1 0-16,-20 0 0,-1 0 0,1 0 15,-1 0-15,-20 0 0,-1 0 16,0 0-16,1 0 0,-1 0 15,-21 0-15,0 0 0,0-21 0,1 21 16,-1 0-16,-21-21 63,-21 21-63,-1 0 15,1 0-15,-21-21 0,21 21 0</inkml:trace>
  <inkml:trace contextRef="#ctx0" brushRef="#br0" timeOffset="24907.46">1926 2032 0,'-21'0'0,"0"0"16,21-21-16,-21 21 0,-1 0 31,44 0 0,-22 21-31,21-21 0,21 0 0,-21 21 16,0-21-16,22 0 0,-1 0 0,0 21 15,22-21-15,-1 0 0,1 0 16,-1 0-16,22 0 0,0 0 0,-1 0 16,1 0-16,0 0 15,-1 0-15,22 0 0,-21 0 0,42 0 16,-21 0-16,21 0 0,0 0 0,21 0 15,-21 0-15,21-21 0,0 21 16,22 0-16,-1 0 0,0-21 0,-21 0 16,43 21-16,-22 0 0,1 0 0,20-21 15,-21 21-15,1 0 0,20 0 16,-20-21-16,20 21 0,1 0 0,-1-22 16,1 1-16,-1 21 0,22 0 0,-22-21 15,1 21-15,-22-21 0,0 21 16,1 0-16,-22-21 0,21 21 0,-21 0 15,-21 0-15,0 0 0,0 0 16,-21 0-16,0 0 0,0 0 16,0 0-16,0 0 0,-22 0 0,22 0 15,-21 0-15,-22 0 0,22 0 0,-22 0 16,1 0-16,-22 0 0,22 0 0,-43 0 16,21 0-16,-21 0 0,1 0 15,-1 0-15,0 0 0,0 0 16,-21-21 46,0-1-46,0 1-16</inkml:trace>
  <inkml:trace contextRef="#ctx0" brushRef="#br0" timeOffset="40078.81">233 3323 0,'0'0'0,"-21"0"0,-1 0 0,1 0 15,0 21-15,-21-21 0,21 0 16,-1 0-16,1 0 0,0 0 0,0 0 16,21-21 46,21 21-62,21 0 16,22 0-16,-1 0 0,1 0 0,21-21 15,-1 21-15,1 0 0,0-21 0,-1 21 16,22-21-16,-21 21 0,-1 0 16,22-21-16,-21 21 0,0 0 15,-1-22-15,1 22 0,0 0 0,-22 0 16,1-21-16,-1 21 0,-21-21 15,1 21-15,-1 0 0,-21 0 16,0 0-16,1 0 0,-1 0 0,-21-21 16,-21 21 15,-1 0-31,1-21 16,0 21-16,0 0 15,0 0-15,0 0 0,-22-21 0,22 21 16,0 0-16,-21-22 0,20 22 15,-20 0-15,21-21 0,-21 21 16,-1-21-16,22 21 0,-21-21 0,21 21 16,-22 0-16,22 0 0,0-21 15,0 21-15,0 0 0,-1 0 16,44 0 15,-1 21-15,21-21-16,-21 0 0,22 21 15,-22-21-15,21 0 0,0 0 16,1 0-16,-1 0 0,0 21 0,1-21 16,-1 0-16,0 0 0,-20 0 15,20 0-15,-21 0 0,0 0 16,0 0-16,1 0 0,-1 21 16,-21 1-16,0-1 15,-21-21-15,-1 21 0,1 0 16,0 21-16,-21-20 0,21 20 0,-22-21 15,1 21-15,0 1 0,20-22 16,-20 21-16,0 1 0,-1-1 0,22-21 16,-21 0-16,21 22 0,0-22 15,-1 0-15,1 0 0,0 0 16,0 0-16,21 1 0,0-1 16,-21-21-16,21 21 15,0-42 1,0 0-1</inkml:trace>
  <inkml:trace contextRef="#ctx0" brushRef="#br0" timeOffset="43773.57">2201 3408 0,'0'-21'0,"0"0"0,0-1 15,0 1-15,0-21 0,0 21 16,0 0-16,-21-1 0,21-20 16,0 21-16,-21 0 0,21 0 0,0-1 15,0-20-15,0 21 0,0 0 16,0 0-16,0-1 0,0 1 31,-21 42-15,21 1-16,0-1 15,0 0-15,0 21 0,0 1 0,0-1 16,0 21-16,0-20 0,-21 20 16,21-20-16,0-1 0,0 21 0,0-20 15,0-22-15,0 21 0,0-21 16,-22 22-16,22-22 0,0 0 16,0-42 15,0 0-31,0 0 15,0-1-15,0-20 16,0 21-16,0-21 0,0-1 0,22 1 16,-22 0-16,0-1 0,21 1 15,0 0-15,0-1 0,-21 22 0,21-21 16,0 21-16,1-1 0,20 1 0,-21 0 16,0 21-16,0 0 0,1 0 15,-1 0-15,0 0 0,0 21 0,21 0 16,-20 22-16,-1-22 0,0 21 15,-21 1-15,21-1 0,-21-21 0,21 21 16,-21 1-16,0-1 0,0 0 16,0-20-16,0-1 0,0 0 15,0 0-15,0 0 0,0 0 0,0 1 16,0-44 15,0 1-31,0 0 16,0-21-16,21 21 0,1-1 15,-1-20-15,-21 0 0,21-1 0,0 1 16,0 0-16,0 21 0,1-22 16,-1 1-16,21 21 0,-21 0 0,0-1 15,1 22-15,-1 0 0,0 0 0,0 0 16,0 0-16,0 0 0,1 0 16,-22 22-16,0-1 0,21 0 15,-21 21-15,21-21 0,-21 22 0,0-1 16,0-21-16,0 22 0,0-1 15,0 0-15,0-21 0,0 22 0,0-22 16,0 0-16,0 21 0,0-20 16,0-1-16,0 0 0,21-21 15,0 0-15,0 0 0,1 0 16,-1 0-16,0-21 16,0 21-16,0-21 0,0-1 0,1 1 15,-1-21-15,0 21 0,0 0 16,0-22-16,-21 22 0,21 0 15,-21 0-15,22-22 0,-22 22 16,0 0-16,0 0 0,0 0 16,21 21 46,-21-21 94,0-1-124,0 1-1,0 0-15,0 0-16,0 0 15,0 0 1,0-1-16,0 1 0,-21 21 47,21 21-32,0 1-15,-22-1 0,22 21 16,0-21-16,0 22 0,0-22 0,0 21 16,0 0-16,0-20 0,0 20 15,0-21-15,0 21 0,0-20 0,0-1 16,0 0-16,0 0 0,0 0 15,22 0-15,-1-21 16,0 0-16,0 0 0,0 0 0,0 0 16,1 0-16,20-21 0,-21 0 0,21 21 15,-20-21-15,-1 0 0,21 0 16,-21-1-16,0 1 0,-21 0 0,22-21 16,-1 21-16,-21-22 0,21 22 0,-21-21 15,0-1-15,0 22 0,0 0 16,0-21-16,0 21 0,21-1 15,-21 1-15,0 42 47,0 1-47,0-1 0,0 21 0,0-21 16,0 22-16,0-22 0,0 21 16,0-21-16,0 22 0,0-22 0,0 21 15,0-21-15,0 0 0,0 1 0,0-1 16,0 0-16,21 0 0,0 0 15,1-21-15,-1 21 0,0-21 16,0 0-16,0 0 0,0 0 0,1 0 16,-1-21-16,0 21 0,0-21 15,0 0-15,0 0 0,1 0 0,-22-22 16,21 22-16,0-21 0,0-1 0,-21 1 16,21 0-16,-21-1 0,21 1 15,-21 0-15,0-1 0,22 1 16,-22 0-16,21-1 0,-21 1 0,0 0 15,0 21-15,0-1 0,0 1 16,0 0-16,0 0 0,0 42 31,0 0-31,0 22 16,-21-22-16,-1 21 0,22-21 0,-21 22 16,21-1-16,0 0 0,-21 22 0,21-22 15,0 0-15,-21 1 0,21-1 16,0 0-16,0 1 0,0-1 0,0-21 15,0 22-15,0-22 0,21 0 0,0 0 16,0 0-16,1 0 16,-1-21-16,0 0 0,0 0 0,21 0 15,1 0-15,-22 0 0,21-21 0,1 21 16,-1-21-16,-21 0 0,21 0 16,1-22-16,-22 22 0,21-21 0,-21 21 15,1-22-15,-1 1 0,0 0 0,0-1 16,0-20-16,-21 21 0,21-1 15,-21 1-15,22 0 0,-22-1 0,0 1 16,0 0-16,21 20 0,-21-20 0,0 21 16,0 0-16,0 0 15,0 42 17,-21 0-32,21 21 0,0-21 15,-22 22-15,1-1 0,21-21 0,-21 22 16,21-1-16,0 0 0,0 22 0,0-22 15,-21 0-15,21 1 0,0-1 16,0 0-16,0 1 0,0-22 0,0 21 16,21-21-16,-21 1 0,21-1 0,0 0 15,1 0-15,-1-21 0,0 0 0,0 0 16,0 0-16,0 0 16,1 0-16,-1 0 0,21 0 0,-21-21 15,0 0-15,1 21 0,-1-43 0,0 22 0,0 0 16,0 0-16,-21-21 15,21-1-15,-21 22 0,22-21 0,-22 21 16,0-1-16,0 1 0,0 0 0,0 0 16,0 42-1,0 0 1,0 0-16,0 22 0,0-22 0,0 21 16,0-21-16,0 22 0,0-22 15,0 0-15,0 0 0,0 22 0,0-22 16,0 0-16,21 0 0,0-21 15,0 0-15,-21 21 16,21-21-16,0 0 16,1-21-16,-22 0 0,0 0 15,21 0-15,-21-1 0,0 1 0,0 0 16,0-21-16</inkml:trace>
  <inkml:trace contextRef="#ctx0" brushRef="#br0" timeOffset="43943.48">5440 2942 0,'0'0'0,"0"-21"16,-21 21 0,-1 0-16,1 0 0,0 0 15,21 21 1,0 0 0,-21-21-1,0 0 1,0 22-16</inkml:trace>
  <inkml:trace contextRef="#ctx0" brushRef="#br0" timeOffset="44119.37">4530 3217 0,'0'0'16,"-22"0"-16,22 22 0,-21-22 0,42 0 31,1 0-31,-1 0 16,0 0-16,21 0 0,-21-22 0,1 22 15,20-21-15,0 0 0,-21 21 0,22-21 16,-1 21-16,-21-21 0,0 0 16,22 21-16,-22-22 0</inkml:trace>
  <inkml:trace contextRef="#ctx0" brushRef="#br0" timeOffset="45075.12">6371 3069 0,'-21'-21'15,"0"0"-15,0 21 32,21 21-17,0 0-15,0 0 0,0 1 16,0 20-16,0-21 0,0 21 0,0 1 15,0-1-15,0-21 0,0 22 16,-22-1-16,22-21 0,0 0 0,0 22 16,-21-22-16,21 0 0,0 0 15,0-42 17,0 0-32,0 0 0,0-1 15,21-20-15,-21 21 0,22-21 16,-1-1-16,-21 1 0,21 0 15,0-1-15,0 22 0,0-21 0,1-1 16,-1 22-16,0 0 0,0 0 16,21 21-16,-20 0 0,-1 0 0,0 0 15,0 0-15,0 21 0,0 0 0,1 0 16,-1 1-16,-21 20 0,0-21 16,21 21-16,-21-20 0,21 20 0,-21 0 15,0-21-15,0 22 0,0-22 0,0 0 16,0 0-16,0 0 0,0 1 15,0-1-15,0-42 32,0-1-32,21 1 15,0 0-15,1-21 0,-1 21 16,0-22-16,0 1 0,0 0 0,22 20 16,-22-20-16,0 0 0,21 21 0,-21-22 15,1 22-15,20 21 0,-21-21 16,0 21-16,0 0 0,1 0 0,-22 21 15,0 0-15,21 0 0,-21 1 0,0 20 16,0-21-16,0 21 0,0-20 16,0 20-16,0-21 0,0 21 0,0-20 15,0-1-15,0 0 0,0 0 0,0 0 16,0 0-16,0 1 16,21-22-1,-21-22 1,0 1-16,0 0 0,21 21 0</inkml:trace>
  <inkml:trace contextRef="#ctx0" brushRef="#br0" timeOffset="45434.91">7387 3217 0,'21'0'16,"0"0"-1,1 0-15,-1 0 16,0 0-16,0 0 15,0-21-15,0 21 0,1-21 0,-1 21 16,0-21-16,21 21 0,-21-21 16,-21 0-16,22 21 0,-22-22 0,0 1 15,0 0-15,0 0 0,-22 0 16,1 21 0,-21 0-16,21 0 0,0 0 0,-22 0 15,22 21-15,0 0 0,-21 0 0,20 0 16,1 1-16,0 20 0,21 0 15,0-21-15,-21 22 0,21-1 0,0 0 16,0-20-16,0-1 0,0 21 0,0-21 16,21 0-16,0 1 15,0-22-15,22 21 0,-22-21 0,21 0 16,1 0-16,-1 0 0,-21 0 0,21-21 16,1 21-16,-1-22 0,0 1 0,1 0 15,-1-21-15,0 21 0</inkml:trace>
  <inkml:trace contextRef="#ctx0" brushRef="#br0" timeOffset="45690.28">8340 2582 0,'0'0'0,"0"-21"0,0-21 16,0 21-16,-22 21 0,1 0 16,0 21-16,0 0 15,0 0-15,0 22 0,-1-1 0,1 0 16,0 22-16,0-22 0,21 22 0,-21-22 15,0 21-15,-1-20 0,22-1 0,0 22 16,-21-22-16,21 0 0,-21 1 16,21-1-16,0 0 0,0 1 0,0-22 15,0 0-15,0 0 0,0 0 0,21-21 32,0-21-32,1 0 15,-1 0-15,0 0 0,0-22 0</inkml:trace>
  <inkml:trace contextRef="#ctx0" brushRef="#br0" timeOffset="46149.18">8509 2498 0,'0'0'0,"0"-21"16,0 42 0,-21 0-16,21 21 0,0-21 15,-21 22-15,21-1 0,-22 22 0,1-22 16,21 21-16,-21-20 0,21 20 15,-21-20-15,0 20 0,0-21 0,21 22 16,-22-22-16,1 1 0,21-1 16,0 0-16,0 1 0,-21-22 0,21 21 15,-21-21-15,21 0 0,0 1 16,0-44 15,0 1-31,0 0 0,0 0 0,21-21 16,-21-1-16,21 22 0,0-21 15,-21-1-15,22 22 0,-1-21 0,0 0 16,0 20-16,0 1 0,0 0 0,22 21 16,-22 0-16,0 0 0,0 0 0,0 0 15,1 21-15,-22 0 16,0 1-16,0 20 0,0-21 0,0 21 16,0-20-16,0-1 0,0 21 0,0-21 15,0 0-15,0 1 16,-22-1-16,1 0 0,21 0 0,0 0 15,-21-21-15,21 21 0,-21-21 16,42-21 15,0 0-31,0 0 0,1 0 16,-1 0-16</inkml:trace>
  <inkml:trace contextRef="#ctx0" brushRef="#br0" timeOffset="46498.97">8975 3069 0,'0'-21'0,"-22"42"32,1 0-32,0 1 15,0-1-15,0 0 0,21 21 16,-21-21-16,-1 1 0,22 20 0,-21-21 16,21 0-16,0 0 0,0 22 0,0-22 15,0 0-15,0 0 16,21-21-16,1 0 0,-1 0 0,0 0 15,0 0-15,0 0 0,0 0 0,22 0 16,-22-21-16,0 0 0,0 0 16,0 0-16,1-1 0,-22-20 15,0 21-15,21 0 0,-21-22 0,0 22 16,0 0-16,0-21 0,0 21 0,-21 21 16,-1-22-16,1 22 0,0 0 15,0 0-15,0 0 0,-22 0 0,22 0 16,0 22-16,0-22 0,0 21 0,0 0 15,21 0-15,0 0 0,0 0 16,0 1-16,0-1 0,21-21 16,0 21-16,21-21 0,-21 0 0</inkml:trace>
  <inkml:trace contextRef="#ctx0" brushRef="#br0" timeOffset="47239.55">9652 3069 0,'0'0'0,"-21"-21"16,0 21-16,-1 0 16,1 0-16,0 0 0,0 0 0,-21 0 15,20 21-15,1 0 0,0 1 16,0-1-16,0 0 0,0 21 0,-1-21 16,1 22-16,0-22 0,0 21 0,21 1 15,0-22-15,0 21 0,0-21 0,0 22 16,0-22-16,0 0 15,0 0-15,21-21 0,0 21 16,0-21-16,1 0 0,-1 0 0,0 0 16,21-21-16,-21 0 0,1 0 0,20 0 15,-21-1-15,0-20 0,22 21 16,-22-21-16,0-1 0,0-20 0,0 20 16,0-20-16,22 21 0,-22-22 0,0 1 15,0-1-15,0 1 0,1-1 0,-1 1 16,0-1-16,0 1 0,0-1 15,-21 22-15,21-1 0,-21 22 0,0 0 16,0 0-16,0 0 0,-21 42 16,0 0-1,0 0-15,21 22 0,-21-1 0,0 0 16,-1 22-16,1-22 0,0 22 0,21-1 16,-21 1-16,0-22 0,21 21 0,0-20 15,-21 20-15,21-20 0,0-1 16,0 21-16,0-20 0,0-22 0,0 21 15,0-21-15,21 22 0,-21-22 0,21 0 16,21-21-16,-21 0 0,1 21 0,20-21 16,0 0-16,-21 0 0,22 0 15,-1-21-15,0 0 0,1 0 0,-22 0 16,21-1-16,1 1 0,-22-21 0,21 21 16,-21-22-16,0 22 0,1-21 15,-1 21-15,-21 0 0,0-1 16,0 1-16,-21 21 15,-1 21-15,1-21 16,0 22-16,0-1 0,0 0 0,21 0 16,0 0-16,0 0 0,0 1 15,0-1-15,0 0 0,0 0 0,21 21 16,0-42-16,-21 22 0,21-1 0,0 0 16,1 0-16,-22 0 0,0 0 31,-22-21-16,1 0-15,0 0 0,0-21 16,-21 21-16,20-21 0,-20 0 0,-21 21 16,20-21-16</inkml:trace>
  <inkml:trace contextRef="#ctx0" brushRef="#br0" timeOffset="47427.45">8086 2942 0,'0'0'0,"-43"0"0,22 21 0,0-21 16,0 0-16,42 0 16,0 0-16,0 0 0,0 0 15,22 0-15,-1 0 0,0 0 16,1 0-16,20 0 0,1 0 16,-22 0-16,22-21 0,-1 21 0,1-21 15,-1 21-15</inkml:trace>
  <inkml:trace contextRef="#ctx0" brushRef="#br0" timeOffset="49163.36">11430 3260 0,'0'0'15,"0"-21"-15,0-1 0,0 1 0,0 0 16,0-21-16,0 21 0,0-1 15,0 1-15,0 0 0,0 0 0,0 0 16,0 0-16,0 42 31,0 0-31,0 0 0,0 21 16,0-20-16,0 20 0,0 0 0,-21-21 16,21 22-16,-21-1 0,21-21 0,-22 22 15,22-22-15,0 0 0,0 0 16,0 0-16,0 0 15,0-42 1,0 0-16,22 0 0,-1 0 16,0 0-16,0-1 15,0 1-15,-21-21 0,21 21 0,1-22 16,-1 22-16,-21 0 0,0 0 0,21 0 16,0 0-16,0 21 15,-21 21 1,0 0-16,0 0 0,0 0 0,0 0 15,21 1-15,-21-1 0,0 0 0,22 0 16,-22 21-16,0-20 0,21-22 16,0 21-16,-21 0 0,21-21 0,0 0 15,0 21-15,22-21 0,-22 0 0,21 0 16,-21 0-16,1-21 0,20 21 0,0-21 16,-21 0-16,22-1 15,-22 1-15,21 0 0,-21-21 0,1 21 16,-1-22-16,0 22 0,0-21 0,0-1 15,-21 22-15,0-21 0,0 0 16,21 20-16,-21 1 0,0 0 0,0 42 31,0 0-31,-21 1 16,21-1-16,0 0 0,-21 21 16,21-21-16,-21 1 0,21 20 15,0-21-15,0 21 0,0-20 0,0-1 0,0 0 16,0 0-16,21 0 0,0-21 0,0 21 15,1-21-15,-1 0 16,0 0-16,0 0 0,21 0 0,-20 0 16,-1-21-16,0 0 0,0 21 0,21-21 15,-20 0-15,-22 0 0,21-22 0,0 22 16,0 0-16,-21-21 0,21 20 16,-21-20-16,0 21 0,0 0 0,0-22 15,0 22-15,0 0 0,0 0 0,0 42 31,0 0-15,-21 0-16,21 1 0,0 20 0,0-21 16,0 21-16,-21-20 0,21 20 15,0-21-15,0 21 0,0-20 16,0-1-16,0 0 0,21 0 0,-21 0 16,21 0-16,0-21 0,1 0 0,-1 0 15,21 0-15,-21 0 0,22 0 0,-1 0 16,-21 0-16,21-21 0,1 0 15,20-21-15,-42-1 0,1 22 16,20-21-16,-21 0 0,0-1 0,0 1 16,1 0-16,20-22 0,-21 22 15,0-22-15,0 1 0,-21-1 16,22-20-16,-1 20 0,-21 1 0,0 20 0,0 1 16,21 0-16,-21-1 0,0 22 0,0 0 15,-21 42 1,0 0-16,21 0 15,-22 22-15,1 20 0,0-20 0,0 20 16,0 1-16,21-1 0,-21 1 16,21-1-16,-22-21 0,22 22 0,-21-22 15,21 22-15,0-22 0,0 0 0,0-20 16,0 20-16,21-21 0,1 0 0,-1 0 16,0 1-16,21-1 0,-21-21 15,1 0-15,20 0 0,-21 0 0,0 0 16,22-21-16,-22-1 0,21 1 0,-21 0 15,0 0-15,1-21 0,-1 20 16,0-20-16,0 0 0,0-1 16,0 1-16,1-21 0,-1-1 0,0 22 15,-21-22-15,0 1 0,21-1 0,-21 1 16,21 20-16,-21 1 0,0 0 16,0 21-16,0-1 0,0 44 15,-21 20 1,0 0-16,0 1 0,21-1 0,-21 21 0,-1 1 15,22-1-15,-21 1 0,0-22 16,21 22-16,0-22 0,-21 22 0,21-22 16,-21 0-16,21 1 0,0-22 15,0 21-15,0-21 0,0 0 0,-21 1 16,21-1-16,0-42 31,0-1-31,21 1 0,-21 0 16,21 0-16,0 0 0,-21-22 15,21 22-15,0-21 0,1 0 0,-1 20 16,0-20-16,0 21 0,0 0 0,0 0 16,1 21-16,-22 21 15,0 0 1,0 0-16,0 0 0,0 22 0,0-22 0,0 0 16,0 0-16,0 21 0,21-20 0,-21-1 15,21 0-15,-21 0 0,21 0 16,0-21-16,0 21 0,1-21 15,-1 0-15,0 0 0,21 0 0,-21 0 16,22 0-16,-22 0 0,21-21 0,-21 21 16,1-21-16,20 0 0,-42 0 0,21 0 15,0-1-15,-21 1 0,0 0 16,0-21-16,0 21 0,0-22 0,0 1 16,-21 0-16</inkml:trace>
  <inkml:trace contextRef="#ctx0" brushRef="#br0" timeOffset="49343.26">13377 2604 0,'-42'0'0,"84"0"0,-105 0 0,84 0 31,0 0-31,0 0 16,0 0-16,22 0 0,-1 0 0,0 0 15,1 0-15,-22-22 0,21 22 16,-21 0-16,1-21 0,-1 0 0,-21 0 15,0 0-15</inkml:trace>
  <inkml:trace contextRef="#ctx0" brushRef="#br0" timeOffset="49482.69">12763 2392 0,'-42'0'0,"84"0"0,-105 0 16,42 21-16,0-21 0,-1 21 0,1-21 15,21 21-15,0 1 16,-21-22-16,0 21 0,0 0 0</inkml:trace>
  <inkml:trace contextRef="#ctx0" brushRef="#br0" timeOffset="50535.16">1863 4403 0,'0'-21'31,"0"-1"-15,21 1-16,0 0 0,0 0 15,0-21-15,0 20 0,22-20 16,-22 21-16,-21-21 0,21 20 0,-21-20 15,0 21-15,0 0 0,0 0 16,0-1-16,0 1 0,-21 21 0,-21 0 16,20 0-16,-20 0 0,0 21 15,-1 1-15,1-1 0,-21 21 0,20 0 16,-20 1-16,20-1 0,1 0 16,0 1-16,21-1 0,-1-21 0,1 22 15,21-1-15,0 0 0,0 1 16,21-1-16,1-21 0,20 21 0,-21 1 15,0-1-15,22 0 0,-22 1 16,0-1-16,0 0 0,0 1 16,-21-1-16,0 0 0,0 1 15,0-22-15,0 21 0,-42-21 0,21 1 16,-22-1-16,-20 0 0,21 0 16,-22 0-16,-21-21 0,22 0 0,-1 0 15,-20 0-15,20-21 0,22 0 16,-22-21-16,22 20 0,0-20 0,-1 0 15,1-22-15,21 22 0,-21-22 16,20 1-16,22-1 0,0 1 16,0 21-16,0-22 0,22 22 0,-1-1 15,0 22-15,21 0 0,-21 21 0,22 0 16,-1 0-16,0 21 0,1 22 16,-1-22-16,0 21 0,-20 22 15,20-1-15,-21 1 0,21-1 0,-20 1 16,-22-1-16,21 1 0,-21-1 15,21-21-15,0 1 0,-21-1 0,21 0 16,0-20-16,1-1 0,-1 0 16,0 0-16,0-21 0,21 0 0,-20 0 15,20 0-15,0 0 0,1-21 16,-22 0-16,21 0 0,0-1 16,1 1-16</inkml:trace>
  <inkml:trace contextRef="#ctx0" brushRef="#br0" timeOffset="51548.18">2349 4720 0,'0'0'0,"0"-21"0,0-42 15,-42 41-15,21 22 16,0 0-16,0 0 0,-22 0 0,1 0 16,21 0-16,-22 22 0,1-1 15,21 21-15,0-21 0,-22 22 0,22-1 16,0 21-16,0-20 15,0-1-15,0 0 0,21 22 0,-22-22 0,22-21 16,0 22-16,0-22 0,0 0 16,0 0-16,22 0 0,-1-21 15,0 0-15,0 0 0,0 0 0,0 0 16,22-21-16,-22 0 0,21 0 16,-21 0-16,22 0 0,-22-22 0,21 1 15,-21 0-15,1-1 0,-1 1 16,0 0-16,0-1 0,-21 1 15,21 21-15,-21 0 0,0-1 0,0 1 0,0 42 32,0 1-32,0 20 0,0-21 15,0 21-15,0-20 0,0 20 16,0 0-16,0 1 0,0-22 0,0 0 16,0 21-16,0-21 0,21 1 15,1-22-15,-1 21 0,0-21 0,21 0 16,-21 0-16,22 0 0,-22-21 0,21 21 15,1-22-15,-22 1 0,21 0 16,-21-21-16,22 21 0,-22-1 0,0-20 16,-21 0-16,21-1 0,-21 22 0,21-21 15,-21 0-15,0 20 16,0 1-16,0 0 0,0 42 31,0 0-31,0 1 0,-21 20 16,21 0-16,-21-21 0,21 22 0,0-1 15,0-21-15,-21 22 0,21-22 16,0 0-16,0 0 0,0 0 0,0 0 16,21-42 15,-21 0-31,0 0 16,21 0-16,-21-22 0,21 22 15,0-21-15,-21 21 0,0-22 0,22 22 16,-1-21-16,-21 21 0,21 0 15,0 21-15,0 0 16,0 21 0,-21 0-16,22 0 0,-22 0 0,0 0 15,21 1-15,-21 20 0,0-21 16,0 0-16,0 0 0,0 1 0,0-1 16,0 0-16,0 0 15,0-42 16,0 0-31,0 0 0,0-1 16,0 1-16,21 0 0,0-21 16,-21-1-16,21 22 0,0-21 0,1 0 0,-1 20 15,0 1-15,0 0 16,0 0-16,0 21 0,1 0 0,-1 0 16,0 21-16,-21 0 0,21 0 15,-21 22-15,0-1 0,0-21 16,0 22-16,0-1 0,0-21 0,0 21 15,0-20-15,0 20 0,0-21 16,0 0-16,-21 0 0,21 1 0,0-1 16,21-42 15,0-1-15,-21 1-16,21 0 0,1 0 0,-1-21 15</inkml:trace>
  <inkml:trace contextRef="#ctx0" brushRef="#br0" timeOffset="51867.17">3598 4805 0,'0'21'15,"21"-21"17,1 0-32,-1-21 0,0 0 15,0 0-15,0-1 0,0 1 16,1 21-16,-1-21 15,-21 0-15,0 0 0,0 0 0,0-1 16,-21 22 0,-1 0-16,1 0 15,0 22-15,-21-1 0,21 0 0,-1 0 16,1 21-16,-21-20 0,42 20 0,-21 0 16,21 1-16,0-22 0,0 21 15,0-21-15,0 22 0,0-22 0,21 0 16,0-21-16,0 21 0,22-21 0,-22 0 15,21 0-15,0 0 0,22 0 16,-22 0-16,1 0 0,20-21 0,-21 0 16,1 0-16</inkml:trace>
  <inkml:trace contextRef="#ctx0" brushRef="#br0" timeOffset="52323.98">4805 4551 0,'-21'0'16,"-1"0"-16,1 0 0,0 21 0,0 0 16,0-21-16,0 21 0,21 1 15,-22 20-15,1-21 0,0 0 0,21 22 16,-21-22-16,21 21 0,0 0 16,-21-20-16,21 20 0,-21-21 0,-1 0 0,22 0 15,0 1-15,0-1 16,-21 0-16,0-21 0,21-21 31,0 0-31,0-1 16,0 1-16,0 0 0,21-21 0,0 21 15,1-22-15,-1 1 0,0 21 0,0-22 16,21 22-16,-20 0 0,-22 0 16,21 21-16,0 0 0,0 0 0,0 21 31,-21 0-31,0 0 0,0 1 0,0 20 15,0-21-15,0 21 0,0-20 16,0 20-16,0-21 0,0 21 0,0-20 16,0-1-16,0 0 0,21 0 15,1-21-15,-1 0 0,0 0 16,21 0-16,-21 0 0,22 0 0,-22 0 16,21 0-16,1-21 0,-1 21 0,-21-21 15,21 0-15,-20-1 0,20 1 16,-21 0-16,0-21 0</inkml:trace>
  <inkml:trace contextRef="#ctx0" brushRef="#br0" timeOffset="53276.22">5313 4657 0,'0'0'0,"0"-43"16,0 22-16,0 0 0,-21 0 15,-1 21-15,1 0 0,0 0 16,0 0-16,0 21 0,0-21 0,-1 21 16,1 22-16,0-22 0,0 0 15,0 21-15,0-21 0,21 22 0,0-1 16,-22-21-16,22 22 0,0-22 0,0 0 15,0 0-15,0 0 0,0 0 16,22 1-16,-1-22 0,0 0 16,0 0-16,0 0 0,0 0 0,1 0 15,-1-22-15,0 1 0,0 0 0,0 0 16,0 0-16,-21 0 0,0-22 16,22 22-16,-22-21 0,0 21 15,0-22-15,0 22 0,0 0 0,0 0 16,0 0-16,0-1 0,0 44 31,0-1-31,0 0 0,-22 0 0,22 21 16,0-20-16,0 20 0,0-21 15,0 21-15,0-20 0,0-1 0,0 0 16,0 0-16,22 0 0,-1 0 0,0-21 16,0 0-16,0 0 0,22 0 15,-22 0-15,0 0 0,21 0 0,1-21 16,-22 21-16,0-21 0,21 0 0,-21 0 15,1 0-15,-1-22 0,-21 22 16,0 0-16,21-21 0,-21 20 16,0 1-16,0 0 0,0 0 0,0 0 15,0 42 1,-21-21-16,21 21 16,0 21-16,0-20 0,0-1 15,-21 0-15,21 21 0,0-21 0,-22 1 16,22-1-16,0 21 0,0-21 15,0 0-15,0 1 0,0-44 47,0 1-47,0 0 16,0 0-16,22 0 0,-22 0 16,21-22-16,0 22 0,0-21 0,0 21 15,0-22-15,1 22 0,-1 0 0,21 0 16,-21 21-16,0 0 0,1 0 0,-1 0 15,0 0-15,0 0 0,21 42 16,-42-21-16,0 22 16,0-22-16,0 0 0,0 0 0,0 0 15,0 0-15,0 1 0,0-1 16,0 0-16,0 0 0,0 0 16,-21-21-1,21-21 1,0 0-1,0 0-15,21 0 0,1-1 0,-22 1 16,21 0-16,0-21 0,0 21 0,0-22 16,0 22-16,1 0 0,-1 0 0,0 0 15,21 21-15,-21 0 0,1 0 16,-1 0-16,-21 21 0,0 21 16,0-21-16,0 0 0,0 22 0,0-22 15,0 21-15,0-21 0,0 22 0,0-22 16,0 0-16,-21 21 0,21-20 15,0-1-15,21-42 47,-21-1-47,21 22 0,0-21 16,-21 0-16,21 0 0</inkml:trace>
  <inkml:trace contextRef="#ctx0" brushRef="#br0" timeOffset="53583.04">6540 4784 0,'0'21'0,"22"-21"31,-1 0-31,0 0 16,0 0-16,0-21 0,0 21 16,1-21-16,20-1 0,-21 22 0,21-21 15,-20 0-15,20 21 0,-21-21 0,0 0 16,-21 0-16,0-1 0,0 1 15,-21 21 1,0 0-16,-21 0 0,20 0 16,1 21-16,0 22 0,-21-22 0,21 0 15,-1 21-15,1-20 0,21 20 0,0-21 16,0 21-16,0-20 16,0-1-16,0 0 0,0 0 0,0 0 15,21 0-15,-21 1 0,22-22 0,-1 0 16,0 0-16,0 0 0,0 0 0,0-22 15,1 1-15</inkml:trace>
  <inkml:trace contextRef="#ctx0" brushRef="#br0" timeOffset="54299.63">8191 4593 0,'0'0'0,"22"-21"15,20-42-15,-21 41 16,0-20-16,0 0 0,22-1 0,-22 1 0,0-21 16,21 20-16,-20-20 15,-1-1-15,0 1 0,0 20 0,-21-20 16,0 21-16,0-1 0,0 22 0,0 0 16,-21 0-16,0 21 0,0 0 15,-1 0-15,1 21 0,0 0 0,-21 43 16,21-22-16,-1 21 0,1 1 0,0 21 15,0-22-15,0 22 0,21-1 0,-21-20 16,-1-1-16,1 1 0,21-1 16,0 1-16,-21-22 0,21 1 0,-21-1 15,21 0-15,-21 1 0,21-22 0,0 0 16,0 0-16,0-42 31,0 0-31,0-22 16,0 22-16,21-21 0,0 0 0,0-1 15,0 22-15,1-21 0,20-1 16,-21 1-16,21 21 0,1 0 0,-22 0 16,21 21-16,1 0 0,-22 0 0,21 0 15,-21 21-15,22 0 0,-22 0 0,0 0 16,-21 0-16,0 1 0,0-1 16,0 21-16,0-21 0,0 0 0,-21 22 15,0-22-15,-22 0 0,22 0 16,-21 0-16,-1 1 0,1-1 0,21 0 15,-21-21-15,20 0 0,1 0 16,0 0-16,0 0 0,0 0 0,21-21 16,21 0-1,0-1-15,0 1 16,0 0-16,22 0 0,-1 0 0,0 0 16,1-22-16,-1 22 0,0-21 0,1 21 15</inkml:trace>
  <inkml:trace contextRef="#ctx0" brushRef="#br0" timeOffset="54891.81">8848 4487 0,'0'0'0,"21"0"15,0 0-15,0 0 0,0 0 0,-21 22 16,0-1 0,0 0-16,0 0 0,0 0 0,-21 0 15,21 22-15,0-22 16,0 0-16,0 0 0,0 0 0,0 22 16,0-22-16,0 0 0,0 0 15,21-21 1,0 0-16,1 0 15,-1-21-15,-21 0 0,21 0 0,0 21 16,0-43-16,0 22 0,1 0 0,-22 0 16,21-21-16,0 20 0,0 1 0,-21 0 15,0 0-15,0 0 0,21 0 16,-21 42 0,0 0-1,0 0-15,0 0 0,0 0 0,0 22 16,0-22-16,0 0 0,0 21 15,0-20-15,0-1 0,0 0 0,0 0 16,0 0-16,0 0 0,21 1 0,1-22 16,-1 0-16,0 0 0,0 0 15,21 0-15,-20 0 0,-1-22 16,21 1-16,-21 0 0,0 0 0,22 0 16,-22 0-16,21-22 0,-21 1 15,22 0-15,-22-1 0,0 1 0,0 0 0,0-22 16,1 1-16,-1-1 15,0 1-15,0-1 0,-21 1 0,0 20 16,0-20-16,21 42 0,-21-22 0,0 22 16,0 42-1,-21 0-15,0 22 0,0-1 16,0 0-16,-1 22 0,1-1 0,0-20 16,21 20-16,-21 1 0,21-22 0,0 22 15,0-22-15,0 0 0,0 1 0,0-1 16,0-21-16,0 21 0,21-20 15,0-1-15,-21 0 0,21 0 16,1 0-16,-1-21 0,0 0 0,0 0 16,0 0-16,0 0 0,-21-21 15,0 0-15,0 0 0,0 0 16</inkml:trace>
  <inkml:trace contextRef="#ctx0" brushRef="#br0" timeOffset="55043.73">9567 4445 0,'0'0'15,"-21"0"-15,21-21 16,0 0-16,0 0 16,21 21-1,22 0-15,-22-22 0,21 22 0,22 0 16,-22 0-16,21-21 0,-20 0 0,20 21 16,-20 0-16,20-21 0</inkml:trace>
  <inkml:trace contextRef="#ctx0" brushRef="#br0" timeOffset="55395.53">10901 4106 0,'0'0'0,"0"22"31,0-1-15,0 21-16,0-21 0,0 22 0,0-22 15,0 21-15,0 0 0,0 1 0,0-1 16,21 0-16,-21-20 0,21 20 0,-21-21 15,0 21-15,0-20 16,0 20-16,0-21 0,0 0 0,0 0 16,0-42 15,0 0-31,0 0 16,0 0-16,0 0 0,21-22 0,0 1 15,1 0-15,-22-1 0,42-20 0,-21-1 16,0 1-16,22-1 0,-22 1 0,21-1 15,-21 22-15,0 0 0,1 20 16,-1 1-16,0 21 16,0 21-16,-21 1 0,0-1 15,0 21-15,0-21 0,0 22 16,0-1-16</inkml:trace>
  <inkml:trace contextRef="#ctx0" brushRef="#br0" timeOffset="57727.61">11493 4551 0,'0'0'0,"43"0"16,-22-21 0,0 0-16,-21-1 0,0 1 0,21-21 15,-21 21-15,21-22 0,1 22 16,-22-21-16,0 0 0,0-1 0,0 22 16,0 0-16,0 0 0,0 0 0,-22 21 15,1 0-15,0 0 0,0 21 16,0 0-16,0 21 0,-1-21 15,1 22-15,0-1 0,0 0 0,0 1 16,21-1-16,-21 0 0,21 1 0,0-22 16,0 21-16,0-21 0,0 1 0,0-1 15,0 0-15,0 0 0,21-21 16,0 0-16,0 0 0,0 0 0,0 0 16,1 0-16,-1-21 0,0 21 15,0-21-15,-21 0 0,21-1 0,0 1 16,-21-21-16,0 21 0,22-22 15,-22 22-15,21-21 0,0 0 0,-21-1 16,0 22-16,0 0 0,21 0 16,-21 0-16,0 42 15,0 0 1,0 0-16,-21 21 0,21-20 16,0-1-16,-21 0 0,21 21 0,0-21 15,0 1-15,0-1 0,0 0 0,0 0 16,0 0-16,0 0 0,21 1 0,0-22 15,21 21-15,-20-21 16,-1 0-16,21 0 0,-21 0 16,22 0-16,-1-21 0,0-1 0,1 22 15,-1-21-15,-21 0 0,21 0 0,-20 0 0,-1-22 16,0 22-16,0-21 0,-21 21 16,0 0-16,0-22 0,0 22 15,0 0-15,-21 21 0,0 0 16,0 0-16,-1 0 0,1 0 15,0 21-15,0 0 0,21 0 16,0 1-16,0 20 0,0-21 16,0 0-16,0 0 0,0 1 0,21-1 15,0 0-15,0 0 0,-21 0 0,22 0 16,-1 1-16,0-22 0,0 21 0,0-21 16,0 0-16,-21 21 0,43-21 15,-22 0-15,0 0 0,0 0 0,22 0 16,-22 0-16,21 0 0,-21-21 15,22 21-15,-1-21 0,0-1 0,1 1 16,-1 0-16,-21 0 0,21 0 0,1 0 16,-22-1-16,0-20 0,0 21 0,0-21 15,-21 20-15,0 1 0,0-21 16,0 21-16,0 0 0,-21-1 16,0 22-16,0 0 0,0 0 0,-22 0 15,22 0-15,0 22 0,-21-1 0,21 0 16,-1 0-16,-20 0 0,21 0 15,21 1-15,0-1 0,-21 0 16,21 0-16,0 0 0,0 0 0,0 1 16,0-1-16,0 0 0,21 0 15,0-21-15,0 0 0,0 0 16,1 0-16,-1 0 16,0-21-16,0 21 0,0-21 0,-21 0 15,21-1-15,1 1 0,-22 0 0,0 0 16,21 0-16,-21 0 0,21-1 0,-21 1 15,0 0-15,0 42 32,0 0-17,0 1-15,0-1 0,0 0 16,0 0-16,0 0 0,0 0 0,0 1 16,0-1-16,21-21 0,-21 21 15,21-21-15,0 0 0,1 0 16,-1 0-16,0 0 0,0 0 0,0 0 15,0 0-15,1 0 0,-1 0 0,0-21 16,0 0-16,0 21 0,0-22 0,1 1 16,-1 0-16,0-21 0,0 21 0,0-1 15,-21 1-15,0 0 16,21 0-16,-21 0 0,22 0 0,-22 42 31,0 0-31,0 0 0,0 0 0,-22 0 16,22 1-16,0-1 0,0 0 15,0 0-15,0 0 0,0 0 0,0 1 16,0-1-16,0 0 0,22-21 16,-1 0-16,0 21 0,0-21 0,21 0 15,-20 0-15,-1 0 0,21 0 0,-21 0 16,0-21-16,1 0 0,-1 0 16,0 21-16,0-22 0,0-20 0,0 21 15,-21-21-15,22-1 0,-1 1 16,0-22-16,0 22 0,-21-21 0,21-1 15,0 1-15,-21-1 0,22 22 0,-22-1 16,0 1-16,0 21 0,0 0 16,0 0-16,0 42 15,-22 0-15,1 0 16,21 0-16,-21 22 0,0-1 0,0 0 16,21 1-16,-21 20 0,21-21 15,0 1-15,0-1 0,0 0 0,0 1 16,0-1-16,0 0 0,0-20 0,0-1 15,0 0-15,21 0 0,-21 0 0,0 0 16,21-21-16,0 0 16,0 0-16,0 0 15,1-21-15,-1 0 0,0 21 0,0-21 16,0 0-16,0 0 0,1-22 0,20 22 16,-21 0-16,0 0 0,0 0 0,1 21 15,-22-22-15,21 22 16,-21 22-1,0-1-15,0 0 0,0 0 16,0 0-16,0 0 0,0 1 0,0-1 16,0 0-16,0 0 0,0 0 15,0 0-15,21-21 16,0 0-16,0 0 16,0 0-16,1 0 15,-1 0-15,0 0 0,0 0 0,0-21 16,0 0-16,1 0 0,-22 0 0,21 0 15,0 21-15,0-22 0,0 1 16,0 0-16,-21 42 31,0 0-31,0 1 16,0-1-16,0 0 0,0 0 16,0 0-16,0 0 0,0 1 15,0-1 1,22-21-16,-1 0 0,0 0 15,0 0-15,0 0 16,0 0-16,-21-21 0,22-1 16,-22 1-16,0 0 15,0 0-15,0 0 0,0 0 0,0-22 16,0 22-16,0 0 0,0 0 0,-22 0 16,22-1-16,-21 1 0,0 21 15,21-21-15,0 0 16,0 0-1,21 0-15,0-1 0,1 22 16,-1-21-16,0 21 0,0-21 0,0 0 16,22 21-16,-22 0 0,0-21 15,0 21-15,0 0 0,0 0 16,1 0-16,-22 21 0,0 0 0,0 0 16,0 0-16,0 1 0,21 20 0,-21-21 15,0 0-15,0 22 0,0-22 0,0 0 16,0 0-16,0 0 0,0 0 0,0 1 15,0-1-15,0 0 0,0 0 16,-21-21 0,21-21-1,0 0 1,0 0-16,0-1 16,0 1-16,0 0 0,21-21 0,0 21 15,0-22-15,0 1 0,0 0 16,1-1-16,20-20 0,-21 42 15,0-1-15,0 22 0,1 22 16,-22-1-16,0 0 16,0 0-16,0 21 0,0 1 0,0-22 15,0 21-15,0 1 0,0-22 0,-22 21 16,22-21-16,0 0 0,-21 1 0,21-1 16,0 0-16,0 0 0,-21-21 31,0 0-16,21-21-15,0 0 0,-21 0 16,0-1-16</inkml:trace>
  <inkml:trace contextRef="#ctx0" brushRef="#br0" timeOffset="57888.52">14795 3874 0,'-21'-22'15,"0"22"-15,0 0 63,0 0-48</inkml:trace>
  <inkml:trace contextRef="#ctx0" brushRef="#br0" timeOffset="58079.41">13991 3958 0,'0'0'0,"-21"0"0,-21 21 16,63-21 15,0 0-31,0 0 0,21 0 16,-20 0-16,20 0 0,-21 0 0,21 0 16,-20 0-16,-1 0 0,0 0 0,-21-21 15,0 0 1,-21 21-1</inkml:trace>
  <inkml:trace contextRef="#ctx0" brushRef="#br0" timeOffset="58231.32">13483 3895 0,'0'0'0,"-21"0"0,-43 0 16</inkml:trace>
  <inkml:trace contextRef="#ctx0" brushRef="#br0" timeOffset="58814.99">1418 6223 0,'0'0'0,"-21"0"0,0 0 0,21-21 15,-21 21 16,21 21-15,0 0-16,-22 0 0,22 1 0,0-1 16,0 0-16,-21 0 0,21 21 15,-21-20-15,0-1 0,21 0 16,0 0-16,0-42 31,21 0-31,0 0 16</inkml:trace>
  <inkml:trace contextRef="#ctx0" brushRef="#br0" timeOffset="58978.9">1291 6033 0,'0'0'0,"0"-22"0,-21 1 16,0 0-16,0 21 16,-1 0-16,44 0 31,-1 0-16,0 21-15,0-21 0,0 0 16,22 0-16,-22 21 0</inkml:trace>
  <inkml:trace contextRef="#ctx0" brushRef="#br0" timeOffset="59395.17">1778 6160 0,'0'0'0,"0"42"15,0-21-15,0 0 0,-21 0 16,0 1-16,-1-1 0,22 0 16,-21 0-16,21 0 0,-21 0 0,21 1 15,-21-1-15,21 0 0,-21 0 16,21 0-16,0-42 47,0 0-47,0 0 0,21 0 15,0-22-15,0 22 0,0-21 0,1 21 16,-1-22-16,0 22 0,0-21 16,21 21-16,-20-1 0,-1 1 15,0 21-15,0 0 0,0 0 0,0 0 16,1 0-16,-1 21 0,-21 1 16,0-1-16,21 0 0,-21 0 0,0 0 15,0 22-15,0-22 0,0 0 16,0 21-16,0-21 0,0 1 0,-21-1 15,21 21-15,-21-21 0,21 0 16,0 1-16,21-22 31,-21-22-31,42 22 16,-21-21-16</inkml:trace>
  <inkml:trace contextRef="#ctx0" brushRef="#br0" timeOffset="59635.31">3175 5694 0,'0'0'0,"21"-21"0,-21-22 16,0 22-16,0 42 15,0 1-15,-21-1 0,0 21 16,0-21-16,21 43 0,0-22 16,-22 22-16,1-22 0,0 21 15,0 1-15,21-22 0,-21 22 0,0-22 16,21 0-16,-22 22 0,22-22 15,0-21-15,0 22 0,0-22 0,0 21 16,0-21-16,0 1 0,-21-22 31,0 0-31</inkml:trace>
  <inkml:trace contextRef="#ctx0" brushRef="#br0" timeOffset="60311.43">2625 6265 0,'0'0'0,"-22"-21"0,1 21 0,21-21 0,0 0 0,0 0 15,21 21 1,1 0-16,20 0 0,0-21 16,1 21-16,-1 0 0,21-22 0,-20 22 15,20-21-15,1 0 0,-1 21 16,1-21-16,-1 0 0,1 0 0,-1-1 16,1 1-16,-1 0 0,-20-21 0,-1 21 15,0-22-15,-21 1 0,1 21 16,-1-22-16,-21 1 0,0 0 0,0 21 15,0-1-15,0 1 0,-21 0 0,-1 21 16,1 0 0,0 0-16,0 21 0,0 22 0,0-22 0,-1 21 15,22 22-15,0-22 0,-21 0 16,21 22-16,-21-22 0,21 22 16,-21-22-16,0 21 0,21-20 0,0-1 15,0 22-15,-21-22 0,21 0 0,-22-21 16,22 22-16,0-22 0,0 0 15,0 0-15,0 0 0,0-42 32,0 0-32,22 0 0,-1 0 15,0-22-15,0 22 0,0-21 0,0 21 16,1-22-16,-1 22 0,0 0 0,0 0 16,0 0-16,0 21 15,1 0-15,-22 21 16,0 0-1,0 0-15,0 22 0,0-22 16,0 0-16,0 0 0,0 21 0,0-20 16,21-1-16,-21 0 0,21 0 0,0-21 15,0 21-15,0-21 0,22 0 16,-22 0-16,21 0 0,-21 0 0,22-21 16,-22 21-16,21-21 0,-21 0 0,1 0 15,20-1-15,-21 1 0,-21 0 16,21-21-16,-21 21 0,21-1 0,-21 1 15,0 0-15,0 0 0,-21 21 32,0 0-32,21 21 15,0 0-15,-21 0 0,21 22 0,0-22 16,0 0-16,0 0 0,0 0 0,0 1 16,0-1-16,0 0 0,21-21 15,0 0-15,0 0 0,1 0 0</inkml:trace>
  <inkml:trace contextRef="#ctx0" brushRef="#br0" timeOffset="61224.08">5059 6181 0,'21'-21'31,"0"-1"-31,0 1 0,0 0 16,-21 0-16,0 0 0,0 0 0,22-1 15,-22-20-15,0 21 0,0 0 16,0-22-16,0 22 0,0 0 0,0 0 16,-22 21-16,1 0 0,0 0 15,0 21 1,0 21-16,0-20 0,-22 20 0,22 0 15,0 22-15,0-22 0,0 0 0,21 1 0,-22 20 16,22-20-16,0-1 16,0-21-16,0 21 0,0-20 0,0-1 15,0 0-15,22 0 0,-1-21 16,0 0-16,21 0 0,-21 0 0,1-21 16,-1 0-16,0 0 0,21-1 15,-21 1-15,1-21 0,-1 21 0,0-22 16,0 1-16,0 21 0,0-21 0,1-1 15,-22 1-15,0 0 0,21-1 16,0 22-16,-21 0 0,0 0 16,0 42-1,0 21 1,0-21-16,0 22 0,0-22 0,0 21 16,0-21-16,0 22 0,0-1 0,0-21 15,0 22-15,0-22 0,0 21 16,21-21-16,0 0 0,0 1 0,1-22 15,-1 0-15,0 21 0,21-21 0,-21 0 16,22 0-16,-22-21 0,21-1 16,1 22-16,-22-21 0,21 0 0,0-21 15,-20 21-15,20-1 0,-21-20 0,0 21 16,0-21-16,1-1 0,-22 22 16,0-21-16,0 21 0,0-1 0,0 1 15,0 0-15,-22 21 0,1 0 16,0 0-16,0 0 0,0 0 0,0 21 15,-1 0-15,1-21 0,21 43 16,0-22-16,0 0 0,0 0 0,0 0 16,0 1-16,21 20 0,1-21 0,-1 0 15,0 0-15,-21 1 0,0-1 0,21 21 16,-21-21-16,0 0 0,21 1 16,-21-1-16,0 0 0,0 0 15,21-21 1,1 0-16,-1 0 15,0 0-15,0-21 0,0 21 0,0-21 0,22 0 16</inkml:trace>
  <inkml:trace contextRef="#ctx0" brushRef="#br0" timeOffset="62964.09">6625 6054 0,'21'-43'0,"-42"86"0,63-107 0,-42 43 0,0 0 15,0 0-15,0 0 0,0-1 0,-21 22 16,0 0-16,0 0 15,-21 0-15,20 0 0,-20 22 0,0-1 16,21 0-16,-22 0 0,22 0 0,-21 22 16,21-22-16,-22 21 15,22-21-15,0 22 0,21-22 0,-21 21 16,21-21-16,0 0 0,0 1 0,0-1 16,0 0-16,21-21 0,0 0 15,21 0-15,-20 0 0,20 0 16,0-21-16,1 21 0,-1-21 0,-21-1 15,21 1-15,1 0 0,-22 0 0,0 0 16,0 0-16,0-1 0,1-20 0,-22 21 16,0 0-16,21 21 0,-21-21 15,0-1-15,-21 44 32,21-1-17,0 0-15,-22 0 0,22 21 0,0 1 16,0-1-16,-21 0 0,21 22 0,0-1 15,0 1-15,0-1 0,0 1 0,0-1 16,0 22-16,0-21 0,0-1 16,21 22-16,-21-22 0,0 22 0,22 0 15,-22-22-15,0 1 0,0 20 0,0-20 16,0-1-16,-22 1 0,1-1 0,0 1 16,0-22-16,-21 22 0,-1-22 0,22 0 15,-21-21-15,-1 1 0,22-1 16,-21-21-16,21 0 0,-22 0 0,22-21 15,0-1-15,0 1 0,0-21 16,21 0-16,0-22 0,0 1 0,0-22 16,0 0-16,21 1 0,0-22 0,0 0 15,22 0-15,-1 0 0,-21-21 16,21 21-16,22 1 0,-22-22 0,22 42 16,-22-21-16,22 21 0,-22 1 0,0 20 15,22 1-15,-22-1 0,-21 22 0,0 21 16,1-22-16,-22 22 0,-22 21 31,1 0-31,0 0 0,0 21 0,0 1 16,0-1-16,-1 0 15,22 0-15,0 0 0,0 0 0,0 1 16,0-1-16,0 0 0,0 0 0,0 0 16,22 0-16,-1 1 0,0-1 0,0-21 15,0 21-15,0 0 0,1-21 16,-1 0-16,0 21 0,0-21 0,0 0 15,0 0-15,1 0 0,-1 0 16,0 0-16,0 0 0,0 0 0,-21-21 16,21 21-16,1 0 0,-22-21 15,0 0-15,21 21 0,0-21 0,-21-1 16,0 1-16,21 0 0,-21 0 16,21 0-16,-21 0 15,0-1-15,0 1 0,0 0 16,0 42 15,0 0-31,0 1 16,0-1-16,0 0 0,0 0 15,0 0-15,0 0 0,0 1 0,0-1 16,0 0-16,0 0 0,21 0 16,1-21-16,-1 0 0,0 0 15,0 0-15,0 0 16,0 0-16,1 0 0,-1-21 0,0 0 15,0 21-15,0-21 0,0 0 16,-21-1-16,22-20 0,-22 21 0,21 0 16,-21-22-16,21 22 0,-21 0 15,0 0-15,0 0 0,0 42 32,0 0-17,-21 0-15,21 0 0,0 22 0,-21-22 16,21 0-16,0 0 0,0 0 0,0 1 15,0-1-15,0 0 0,21-21 0,0 21 16,0-21-16,0 0 16,0 21-16,22-21 0,-22 0 0,21 0 0,1 0 15,-22 0-15,21-21 0,0 21 16,1-21-16,-22 21 0,21-21 0,-21 0 16,1-1-16,-1 1 0,-21 0 15,0 0-15,21 0 0,-21 0 0,0-1 16,0 1-16,0 0 0,0 0 0,-21 21 31,21 21-31,0 0 0,-21 0 16,21 1-16,-22-1 0,22 0 0,-21 0 15,21 0-15,0 0 0,0 1 0,0-1 16,-21 0-16,21 0 16,0-42 15,0 0-31,0 0 15,0-1-15,0 1 0,0 0 16,0 0-16,21 0 0,0 0 0,-21-22 16,22 22-16,-1 0 0,0 0 15,0 0-15,0-1 0,22 22 0,-22 0 16,0 0-16,0 0 0,0 0 16,-21 22-16,21-1 0,-21 0 0,0 0 15,0 0-15,22 0 16,-22 22-16,0-22 0,0 0 0,0 0 0,0 0 15,0 1-15,0-1 16,0-42 15,0-1-15,0 1-16,21 0 0,-21-21 16,21 21-16,0-1 0,0-20 0,0 21 15,22-21-15,-22 20 0,0 1 0,21 0 16,-20 21-16,20 0 0,-21 0 15,0 0-15,-21 21 0,21 0 16,-21 1-16,0-1 0,0 0 16,0 21-16,0-21 0,0 1 0,0-1 15,0 21-15,-21-21 0,21 0 0,0 1 16,0-1-16,-21 0 16,21 0-16,0-42 46,0 0-46</inkml:trace>
  <inkml:trace contextRef="#ctx0" brushRef="#br0" timeOffset="63952.52">8805 6054 0,'21'0'15,"1"0"-15,-1-21 16,0 21-1,0 0-15,0-22 0,0 1 16,1 21-16,-22-21 0,21 21 0,0-21 16,0 0-16,-21 0 0,0-1 15,0 1-15,0 0 16,0 0-16,0 0 0,-21 21 16,0 0-16,0 0 0,-1 0 15,22 21-15,-21-21 0,0 21 0,21 0 16,0 22-16,-21-22 15,21 0-15,0 21 0,0-21 0,0 1 16,0-1-16,0 0 0,0 0 0,0 0 16,0 0-16,21 1 0,0-22 15,0 21-15,1-21 0,-1 0 0,0 0 16,21 0-16,-21 0 0,1 0 16,-1 0-16,0-21 0,0 21 0,21-22 15,-20 1-15,-1 0 0,-21 0 0,21 0 16,0 0-16,-21-1 0,21 1 0,-21 0 15,0-21-15,0 21 0,0-22 0,0 22 16,0 0-16,0 0 0,0 42 47,0 0-47,-21 0 0,21 0 0,0 22 16,0-22-16,-21 0 0,21 21 15,0-20-15,0-1 0,0 0 0,0 0 16,-21 0-16,21 0 0,0 1 0,0-1 15,-21-21-15,21 21 0,0-42 47,0 0-47,0-1 0,0 1 0,21 0 16,0 0-16,0 0 0,-21-22 0,21 22 16,0-21-16,1 0 0,20 20 15,-21-20-15,21 21 0,-20 0 0,20 0 16,-21-1-16,21 22 0,-20 0 15,-1 0-15,0 22 0,-21-1 0,0 0 16,0 21-16,0-21 0,0 22 0,0-22 16,0 21-16,0-21 0,-21 22 0,21-22 15,-21 0-15,21 0 0,0 0 16,0 1-16,0-1 0,0 0 0,21-21 31,0 0-31,0 0 0,0 0 16,0 0-16,1-21 0,-22 0 0,21-1 15,0 1-15,0 0 0,0 0 16,-21-21-16,21-1 0,1 22 16,-1-21-16,0-22 0,0 22 0,0-22 15,22 1-15,-22 21 0,0-22 0,21 1 16,-21 20-16,1 1 0,-1 21 0,0-22 16,-21 22-16,0 42 15,-21-21-15,0 43 16,21-22-16,-22 21 0,-20 1 0,21-1 15,0 0-15,0 1 0,-1 20 16,1-21-16,0 22 0,21-22 0,0 1 16,-21-1-16,21 0 0,0-21 0,0 22 15,-21-22-15,21 21 0,0-21 16,0 1-16,0-1 0,21-21 31,0 0-31,-21-21 16,21-1-16,-21 1 0,21 0 0</inkml:trace>
  <inkml:trace contextRef="#ctx0" brushRef="#br0" timeOffset="64135.42">9715 5821 0,'0'0'16,"-21"0"-16,42-21 31,1 0-31,20 21 15,-21 0-15,0-22 0,0 22 0,1 0 16,-1-21-16,0 21 0,0 0 16,0-21-16,0 0 0,1 21 0,-1-21 15,0 21-15</inkml:trace>
  <inkml:trace contextRef="#ctx0" brushRef="#br0" timeOffset="65027.46">11303 5567 0,'21'-21'15,"-42"42"-15,63-63 0,-21-1 0,-21 22 0,0 0 16,0 0-16,0-22 0,0 22 0,0 0 16,0 42-1,0 0-15,0 1 16,0-1-16,-21 21 0,21 22 0,-21-22 16,0 21-16,0 1 0,0-22 15,-1 22-15,1-1 0,0-20 0,-21 20 16,21-21-16,-1 1 0,-20-1 15,21-21-15,0 22 0,0-22 0,-1 0 16,1 0-16,21 0 0,-21-21 16,0 0-16,21-21 15,0 0 1,0 0-16,0 0 0,0-1 0,0-20 16,21 21-16,0-21 0,-21-1 0,21 22 15,1-21-15,-1-1 0,0 22 0,-21-21 16,21 21-16,0 21 0,-21-21 15,21 21-15,1 21 16,-22 0-16,0 0 16,0 21-16,21-20 0,-21-1 0,0 21 15,21-21-15,-21 0 0,21 1 0,-21-1 16,0 0-16,21 0 0,0 0 16,1-21-16,-1 21 0,0-21 0,0 0 15,0 0-15,0 0 0,22 0 0,-22 0 16,0 0-16,0-21 0,0 0 0,1 21 15,-1-21-15,0 0 0,0 0 16,0-1-16,0 1 0,-21-21 0,22 21 16,-22 0-16,21-1 0,-21 1 0,0 0 15,0 42 1,0 0 0,0 1-16,0-1 0,0 0 0,0 0 15,-21 21-15,21-20 0,-22-1 0,22 0 16,0 0-16,0 0 0,0 0 15,0-42 32,22 0-47,-22 0 0,21 21 0,-21-21 16,21 0-16,-21-22 0</inkml:trace>
  <inkml:trace contextRef="#ctx0" brushRef="#br0" timeOffset="65179.63">11747 5715 0,'0'0'0,"0"-21"0,0 0 0,0 0 15,0-1-15,0 1 16,-21 21 0,0 0-1,21 21-15,0 1 0,0-1 16,21-21 0,0 21-16,1 0 0,-1-21 15,0 0-15</inkml:trace>
  <inkml:trace contextRef="#ctx0" brushRef="#br0" timeOffset="65563.41">12234 5779 0,'0'0'0,"21"-22"0,43-20 15,-43 42-15,-21-21 16,0 0-16,0 0 16,-21 21-1,-21 0-15,20 0 0,1 21 16,0-21-16,-21 21 0,21 0 0,-1 0 15,1 0-15,0 1 0,0-1 16,21 0-16,0 0 0,0 0 0,21 0 16,0 1-16,0-22 0,1 21 15,-1 0-15,0-21 0,0 21 16,0 0-16,0-21 0,1 21 0,-1 1 16,0-1-16,-21 0 0,0 0 15,0 0-15,0 0 16,-21-21-16,0 0 0,-1 22 15,-20-22-15,21 0 0,-21 0 0,20 0 16,-20 0-16,21 0 0,-21 0 0,20 0 16,1 0-16,0 0 0,21-22 0,-21 22 15,21-21-15,0 0 16,21 21 0,0-21-16,0 0 0,1 0 15,20 21-15,-21-22 0,0 1 16</inkml:trace>
  <inkml:trace contextRef="#ctx0" brushRef="#br0" timeOffset="65867.23">12721 5292 0,'0'0'0,"0"-43"0,21-20 16,-21 42-16,0 0 0,0-1 15,0 44 1,0-1-16,0 21 0,-21-21 15,0 22-15,21-1 0,-21 21 0,0-20 16,-1 20-16,1-20 16,0 20-16,21 1 0,-21-1 0,0-21 15,0 22-15,21-22 0,0 1 0,-22-1 16,22 0-16,0 1 0,0-22 0,0 0 16,0 21-16,0-21 0,22 1 15,-1-22-15,0 0 16,21 0-16,-21 0 0,1 0 0,-1 0 15,0 0-15,21-22 0,-21 22 0,1-21 16,-1 0-16,0 0 0,0 0 0,0 0 16,0-1-16</inkml:trace>
  <inkml:trace contextRef="#ctx0" brushRef="#br0" timeOffset="66064.12">12658 5715 0,'0'0'0,"-22"0"16,44-21 0,-1 21-1,0 0-15,0 0 0,21-21 0,-20 21 16,-1-21-16,21 21 0,-21 0 0,0 0 16,1 0-16,-1 0 15,0-22-15</inkml:trace>
  <inkml:trace contextRef="#ctx0" brushRef="#br0" timeOffset="73419.12">17992 2794 0,'0'0'0,"-22"-85"16,1 64-16,21 0 15,-21 0-15,21 0 0,0 0 0,-21 21 16,0 0 0,0 21-16,-1 0 0,22 0 0,-21 21 15,0 22-15,0-22 0,21 22 16,-21-22-16,0 22 0,-1-1 0,-20 1 16,21-1-16,0 1 0,-22-1 15,22 1-15,-21-22 0,21 21 0,-22-20 16,22-1-16,0 0 0,0-20 0,0 20 15,0-21-15,21 0 0,-22-21 32,22-21-32,0 0 0,0 0 15,0 0-15,0-22 0,0 22 0,22-21 16,-22-1-16,0 1 0,21 0 16,-21-22-16,21 22 0,-21 21 15,0-22-15,0 22 0,0 0 0,21 0 16,0 42-16,-21 0 15,0 0-15,0 22 0,0-1 16,21-21-16,-21 22 0,22-1 0,-22 0 16,21 1-16,-21-22 0,0 21 0,21-21 15,0 22-15,0-22 0,0-21 16,1 21-16,-22 0 0,21-21 0,0 0 16,21 0-16,-21 0 0,1 0 0,-1-21 15,21 0-15,-21 21 0,22-43 16,-22 22-16,21 0 0,0-21 15,-20-1-15,20 1 0,-21 0 0,0-22 0,0 22 16,1-22-16,-22 1 0,0-1 16,0 1-16,0 21 0,0-22 15,-22 1-15,1-1 0,0 1 0,-21 20 16,21 1-16,-22 21 0,22 0 0,-21-1 16,-1 22-16,22 0 0,-21 22 15,0-1-15,-1 21 0,22 0 0,-21 1 16,21-1-16,-22 22 0,22-22 15,21 0-15,0 22 0,0-22 0,0 0 0,0 1 16,0-1-16,21 0 16,0-20-16,1 20 0,-1-21 0,21 0 15,-21-21-15,22 21 0,-22-21 0,21 0 16,-21 0-16,22 0 0,-22 0 16,21 0-16,-21-21 0,22 21 0</inkml:trace>
  <inkml:trace contextRef="#ctx0" brushRef="#br0" timeOffset="74955.24">18203 3514 0,'0'0'15,"0"21"-15,21-21 32,1 0-32,-1 0 0,21 0 15,-21-21-15,0 0 0,22-1 0,-22 1 16,0 0-16,21 0 0,-20 0 15,-1 0-15,0-1 0,0-20 0,-21 21 16,0 0-16,0 0 0,0-22 0,0 22 16,-21 21-16,0 0 15,0 0-15,-22 0 0,22 21 0,0 0 16,-21 1-16,20-1 0,-20 21 0,21 0 16,-21 1-16,20-1 0,1-21 15,21 22-15,-21-1 0,21-21 0,0 21 16,0-20-16,0-1 0,0 0 15,21 0-15,0-21 0,1 0 0,20 21 16,-21-21-16,0 0 0,22 0 16,-1 0-16,-21-21 0,21 0 0,1 21 15,-1-21-15,-21 0 0,22-1 0,-22 1 16,21-21-16,-21 21 0,0-22 0,1 22 16,-1-21-16,21 0 0,-42 20 15,21-20-15,0 21 0,1 0 0,-1 0 16,0 21-16,-21 21 15,21 0 1,-21 0-16,0 0 0,0 0 0,0 22 16,0-22-16,0 0 0,0 21 15,0-20-15,0-1 0,0 0 0,0 0 16,0 0-16,0 0 0,0 1 16,21-22-1,0 0-15,1 0 0,-1 0 16,0-22-16,0 22 0,0-21 0,-21 0 15,21 0-15,1 0 0,-1 0 16,0-1-16,0 1 0,0 0 0,-21-21 16,21 21-16,-21-1 0,0 1 0,22 0 15,-1 0-15,-21 42 32,0 0-32,0 0 15,0 1-15,0 20 0,0-21 0,0 0 16,0 0-16,0 22 0,0-22 15,0 0-15,0 0 0,0 0 0,0 1 16,0-1-16,21-21 0,-21 21 0,21-21 16,0 0-16,22 0 0,-22 0 0,21 0 15,-21 0-15,22 0 0,-1-21 16,-21 21-16,21-21 0,1-1 0,-22 1 16,0 0-16,21 0 0,-20 0 15,-1-22-15,-21 22 0,21-21 0,-21 0 0,21 20 16,-21-20-16,0 21 0,0-21 15,0 20-15,0 1 0,-21 21 16,0 0 0,0 21-16,-1 1 0,22-1 15,-21 21-15,0-21 0,21 22 16,0-22-16,-21 21 0,21-21 0,-21 22 16,21-22-16,0 0 0,0 0 0,0 0 15,0 0-15,0 1 0,21-1 16,0-21-16,0 0 0,0 0 0,1 0 15,-1 0-15,0 0 0,0 0 0,21-21 16,1 21-16,-22-22 0,21 1 0,-21 0 16,22 0-16,-22 0 0,21 0 15,-21-22-15,1 1 0,20 0 16,-21-1-16,0 1 0,0-22 0,1 22 16,20-21-16,-21-1 0,0 22 0,0-22 15,1 22-15,-22-22 0,21 22 16,-21 0-16,0 21 0,0-22 0,0 22 15,-21 42 1,-1 0-16,1 1 0,21 20 16,-21 0-16,0 1 0,0-1 0,0 21 15,-1-20-15,1 20 0,21 1 16,-21-22-16,21 22 0,-21-22 0,21 21 0,-21-20 16,21-1-16,0 0 0,0-20 15,0 20-15,0-21 0,0 0 16,21 0-16,0-21 0,0 22 0,0-22 15,22 0-15,-22 0 0,0 0 0,21 0 16,-20-22-16,20 1 0,-21 21 16,21-21-16,-20 0 0,20-21 0,-21 20 15,0 1-15,0 0 0,1-21 0,-1 21 16,0-1-16,-21 1 0,0 0 16,0 42-1,0 0 1,-21 1-16,21-1 0,-21 0 0,-1 0 15,22 0-15,0 0 0,0 22 0,-21-22 0,21 0 16,0 0-16,0 0 16,0 1-16,21-22 0,1 21 15,-1-21-15,21 0 0,-21 0 16,0 0-16,22 0 0,-22 0 0,21-21 16,-21 21-16,22-22 0,-22 1 0,0 0 15,0 0-15,-21 0 0,0 0 16,21-22-16,-21 22 0,0-21 0,0 21 15,0-22-15,0 1 0,-21 21 0,0 0 16,21-1-16,-42 1 0,21 21 16,-1 0-16,1 0 0,0 0 15,-21 0-15,21 21 0,-1 1 0,-20-1 0,21 0 16,0 0-16,21 21 0,0-20 16,0-1-16,0 0 0,0 0 0,0 0 15,0 0-15,21 1 0,0-1 16,0-21-16,0 0 0,1 0 0,20 0 15</inkml:trace>
  <inkml:trace contextRef="#ctx0" brushRef="#br0" timeOffset="75292.05">21378 3281 0,'0'0'0,"0"-21"0,0-22 15,-21 43-15,0 22 16,21-1-1,-21 0-15,21 21 0,-21-21 16,21 22-16,-22-1 0,22 0 0,-21 1 16,21-1-16,-21 0 0,0 1 0,0 20 15,21-20-15,-21 20 0,-1-21 16,1 22-16,21-1 0,-21 1 0,0 21 16,0-22-16,-22 1 0,22-1 15,0 1-15,0-1 0,0 1 0,-22-22 0,22 21 16,0 1-16,0-22 0,0 1 15,21-1-15,-21 0 0,21-21 0,-22 1 16,22-1-16,0 0 0,0-42 31,0 0-31,22-22 0,-1 22 16,0 0-16,-21-21 0,21-1 0,0 1 16,0 0-16,-21-22 0</inkml:trace>
  <inkml:trace contextRef="#ctx0" brushRef="#br0" timeOffset="75547.05">21018 3641 0,'0'0'0,"22"-64"0,-22 1 0,21 20 0,-21-20 16,0 42-16,21-22 0,0 1 15,-21 21-15,21 0 0,0 0 0,1 21 16,-1 0-16,0 0 16,0 0-16,0 0 0,0 21 0,1 0 15,-1 0-15,0 0 0,-21 0 0,0 1 16,0 20-16,0-21 0,0 0 0,0 22 15,-21-22-15,0 0 0,-1 0 16,1 0-16,0-21 0,0 21 0,0 1 16,0-22-16,-1 0 0,1 0 0,42 0 47,1-22-47,-1 22 0,0-21 15</inkml:trace>
  <inkml:trace contextRef="#ctx0" brushRef="#br0" timeOffset="75759.13">21632 3260 0,'0'0'0,"21"-21"0,-21 42 31,0 0-31,0 0 0,-21 0 16,0 0-16,21 1 0,-21-1 15,21 0-15,0 0 0,-21 0 0,21 0 16,-21 1-16,21-1 0,-22 0 15,22-42 32,22 0-47</inkml:trace>
  <inkml:trace contextRef="#ctx0" brushRef="#br0" timeOffset="75911.03">21653 3112 0,'0'-22'0,"0"44"0,0-65 0,0 22 15,-21 21 17,21 21-17,0 0-15,0 1 16,0-1-16,21-21 0,1 21 0,-1 0 16</inkml:trace>
  <inkml:trace contextRef="#ctx0" brushRef="#br0" timeOffset="76327.66">22056 3239 0,'0'21'15,"-22"-21"-15,1 21 0,0 0 16,0-21-16,0 21 16,21 0-16,-21 1 0,-1-1 0,22 0 15,0 0-15,-21 0 0,21 0 0,-21 1 16,21-1-16,0 0 0,-21 0 15,21 0-15,0-42 47,0 0-47,0 0 16,21 0-16,0-22 0,-21 22 16,21 0-16,1-21 0,-1 20 0,0-20 15,0 21-15,0 0 0,0 0 0,1 21 16,-22-22-16,21 22 0,0 0 15,-21 22 1,21-1-16,-21 0 0,0 0 0,0 0 16,0 0-16,0 22 0,0-22 0,0 0 15,0 0-15,0 0 0,0 22 0,0-22 16,-21-21-16,21 21 0,0 0 16,0 0-16,0 1 0,21-22 31,0 0-31,0 0 0,1 0 0</inkml:trace>
  <inkml:trace contextRef="#ctx0" brushRef="#br0" timeOffset="76915.32">22775 3302 0,'0'0'0,"0"-63"16,0 41-16,0 1 15,-21 21-15,0 0 0,0 0 16,0 0-16,-1 0 0,1 21 0,-21-21 15,21 22-15,0-1 0,-1 0 16,1 0-16,0 21 0,0-20 0,21-1 16,0 0-16,-21 0 0,21 0 0,0 0 15,0 1-15,0-1 0,21-21 16,0 0-16,0 0 16,0 0-16,1 0 0,-1 0 0,0 0 15,0-21-15,0 21 0,0-22 16,1 22-16,-1-21 0,-21 0 0,0 0 15,21 0-15,0 0 16,-21-1-16,0 1 16,0 42-1,-21 1 1,21-1-16,-21 21 0,0-21 16,-1 22-16,22-22 0,-21 21 0,0 0 15,0 1-15,0-1 0,0 22 16,-1-22-16,1 21 0,21 1 0,0-1 15,0 1-15,-21-1 0,21 1 16,0-1-16,0 1 0,-21-1 0,21-20 16,0 20-16,-21 1 0,21-1 0,0-20 15,-21 20-15,21-21 0,-22 22 0,1-22 16,-21 1-16,21-1 0,-22 0 0,1-21 16,0 22-16,-1-22 0,1 0 0,0-21 15,-22 0-15,22 0 0,0 0 16,-1 0-16,-20-21 0,20 0 0,1 0 15,0-1-15,-1-20 0,22 21 16,-21-21-16,21 20 0,0-20 0,-1 21 0,22-21 16,0 20-16,0-20 0,0 21 0,0-21 15,0 20-15,43-20 0,-22 0 16,0-1-16,21 1 0,1 0 16,-1-1-16,0 1 0</inkml:trace>
  <inkml:trace contextRef="#ctx0" brushRef="#br0" timeOffset="77399.42">23643 3175 0,'0'0'0,"21"-21"16,-21-21-16,0-1 15,0 22-15,0 0 0,0 0 16,0 0-16,-21 21 16,0 0-16,0 0 0,0 0 0,-1 21 15,1 0-15,0-21 0,0 21 16,-21 0-16,20 0 0,1 22 0,21-22 16,-21 0-16,0 0 0,21 0 0,-21 1 15,21-1-15,0 0 0,0 0 0,0 0 16,21-21-1,0 0-15,0 0 0,0-21 16,1 21-16,-1-21 0,0 0 16,0 0-16,0-1 0,0 1 15,1 0-15,-1 0 0,-21 0 16,0 0-16,0 42 16,0 0-1,0 0-15,0 0 0,21 22 16,-21-22-16,0 21 0,0-21 0,0 22 15,0-22-15,0 0 0,21 0 0,-21 0 16,0 0-16,21 1 0,-21-44 31,0 1-15,0 0-16</inkml:trace>
  <inkml:trace contextRef="#ctx0" brushRef="#br0" timeOffset="78219.28">24299 3006 0,'0'0'0,"0"-21"0,0-1 16,0 1-16,21 21 0,-21-21 0,22 21 15,-22 21 16,0 0-15,0 1-16,0-1 0,0 0 0,0 0 16,-22 0-16,22 0 0,-21 1 15,21-1-15,-21 0 0,21 0 0,-21 0 16,21 0-16,-21-21 16,0 0-1,21-21 1,-22 0-16,22 0 15,0 0-15,0 0 0,0-1 0,0 1 16,0 0-16,22 0 0,-1-21 16,0 20-16,0 1 15,0 21-15,0 0 0,1 0 16,-22 21-16,21 1 0,-21-1 16,21 0-16,-21 0 0,0 0 15,0 22-15,0-22 0,0 0 0,0 0 16,0 0-16,0 0 0,0 1 0,0-1 15,0 0-15,0 0 16,0-42 0,0 0-1,0 0-15,0-1 0,0 1 16,0 0-16,21 0 0,0-21 16,0 20-16,1 1 0,20-21 0,-21 21 15,0 0-15,22-1 0,-22 22 16,0 0-16,0 0 0,0 0 0,0 0 15,1 0-15,-1 0 0,0 22 16,-21-1-16,0 0 0,0 0 0,0 0 16,0 0-16,0 22 0,0-22 0,0 0 15,0 0-15,0 0 0,0 1 0,0-1 16,0 0-16,21-21 47,0 0-47,-21-21 0,0 0 15,21-1-15,1 1 0,-1 21 16</inkml:trace>
  <inkml:trace contextRef="#ctx0" brushRef="#br0" timeOffset="78572.22">25019 3069 0,'21'0'16,"0"0"-1,0 0 1,1 0-1,-1 0-15,0 0 0,0 0 16,0 0-16,0-21 0,1 21 0,-1-21 16,-21 0-16,21 0 15,-21-1-15,0 1 16,0 0-16,0 0 16,-21 21-16,0 0 0,-1 0 0,1 0 15,0 0-15,0 0 0,-21 21 0,20 0 16,1 0-16,-21 1 0,21-1 15,0 21-15,-1-21 0,1 0 0,0 22 16,21-22-16,0 21 0,0-21 0,0 1 16,0 20-16,0-21 0,21-21 15,0 21-15,22 0 0,-22-21 0,0 0 16,0 0-16,0 0 0,22 0 0,-22 0 16,0 0-16,0 0 0,0 0 0,1 0 15,-1-21-15,0 0 16,-21 0-16,21 21 0</inkml:trace>
  <inkml:trace contextRef="#ctx0" brushRef="#br0" timeOffset="78887.72">25908 2561 0,'0'0'0,"0"-21"15,0 0-15,0 0 0,0 0 16,-21 21-16,0 21 16,-1 0-16,1 0 0,0 21 15,0 1-15,0-1 0,0 0 16,-1 22-16,1-22 0,0 1 0,0 20 16,0-21-16,0 22 0,21-22 0,-22 1 15,22-1-15,-21 0 0,21 1 0,0-1 16,0-21-16,-21 0 0,21 0 15,0 1-15,0-1 0,21-21 16,0 0 0,1-21-16,20-22 0,-21 22 15,0 0-15,22-21 0</inkml:trace>
  <inkml:trace contextRef="#ctx0" brushRef="#br0" timeOffset="79679.28">26183 2561 0,'0'0'0,"21"-21"0,-42 42 32,21 22-32,-21-22 0,0 21 15,0 0-15,21 1 0,-22-1 0,1 0 16,0 1-16,0-1 0,21 0 0,-21 1 16,0-1-16,-1 0 0,22 1 15,0-1-15,-21 0 0,21 1 16,-21-22-16,21 0 0,0 0 0,-21 0 15,21 1-15,0-44 32,21 1-32,0 0 0,-21 0 15,21 0-15,1 0 0,-1-1 0,-21-20 16,21 21-16,0 0 0,0 21 0,0-21 16,-21-1-16,22 22 15,-1 0 1,-21 22-16,0-1 0,0 0 0,0 0 15,0 0-15,0 0 0,0 1 16,0-1-16,0 0 0,0 0 0,0 0 16,21 0-1,0-21-15,0 22 16,0-22-16,1 0 0,-1 0 0,0 0 16,0 0-16,0 0 0,0 0 0,1 0 15,-1 0-15,0-22 0,0 22 16,0-21-16,0 0 0,1 21 0,-22-21 15,21 0-15,0 0 0,-21-22 0,0 22 16,0 0-16,21 0 0,-21 0 0,0-1 16,0 1-16,0 0 0,0 0 15,-21 42 17,0 0-32,21 0 0,-21 1 15,-1-1-15,22 0 0,0 21 16,0-21-16,0 1 0,0-1 0,0 0 15,0 21-15,0-21 0,0 1 16,0-1-16,22-21 0,-1 0 16,0 0-16,0 0 0,0 0 0,22 0 15,-22 0-15,0 0 0,21 0 0,-21-21 16,22-1-16,-22 1 0,0 0 0,0 0 16,0 0-16,1 0 0,-22-1 15,0-20-15,0 21 0,0 0 16,0 0-16,0-1 0,-22 1 0,1 0 15,0 21-15,-21 0 0,21 0 0,-1 0 16,-20 0-16,21 0 0,0 0 16,-22 0-16,22 21 0,0 0 0,21 1 15,0-1-15,0 0 0,0 0 16,0 0-16,0 0 0,21 1 0,0-1 16,1-21-16,20 21 0,-21-21 15,21 0-15</inkml:trace>
  <inkml:trace contextRef="#ctx0" brushRef="#br0" timeOffset="80194.98">27284 3175 0,'21'-21'0,"-42"42"0,42-63 0,-21 21 15,0-1-15,0 1 0,0 0 0,0 0 16,0 0-16,-21 21 0,0 0 16,-1 0-16,1 0 15,0 0-15,-21 21 0,21-21 0,-1 21 16,1 0-16,0 0 0,0 22 0,0-22 15,0 21-15,-1-21 0,22 22 0,0-22 16,0 21-16,0-21 0,0 1 16,0 20-16,0-21 0,22 0 15,-1-21-15,0 0 0,0 0 16,0 0-16,0 0 0,22 0 0,-22 0 16,0-21-16,0 21 0,0-21 15,1 0-15,-1-22 0,0 22 0,0-21 16,-21 21-16,0-22 0,21 1 0,0 0 15,-21-1-15,0-20 0,22 21 16,-1-22-16,0 1 0,-21-1 0,21 1 16,0-1-16,-21 22 0,21-22 0,-21 22 15,0 0-15,22 20 0,-22 1 16,0 0-16,0 42 16,0 0-16,0 1 0,-22 20 15,1 0-15,0 1 0,21 20 16,-21 1-16,0-22 0,0 21 0,-1-20 15,1 20-15,21 1 0,0-22 0,-21 0 16,21 22-16,0-22 0,0 1 0,0-1 16,0-21-16,0 21 0,21-20 15,0-1-15,1 0 0,-1-21 0,0 0 16,-21 21-16,21-21 0,0 0 0,0 0 16,1 0-16,-1-21 0,0 0 0,0 0 15,-21-1-15,0 1 0,0 0 16,0 0-16</inkml:trace>
  <inkml:trace contextRef="#ctx0" brushRef="#br0" timeOffset="80391.39">25781 3027 0,'0'0'0,"-42"21"0,-1-21 0,22 0 0,0 21 16,42-21-1,21 0-15,-20 0 0,20 0 0,21 0 16,-20 0-16,20-21 0,1 21 16,-22-21-16,22 21 0,-22-21 0,0 0 15,1 21-15,-1-22 0,-21 1 16</inkml:trace>
  <inkml:trace contextRef="#ctx0" brushRef="#br0" timeOffset="82384.75">28490 3090 0,'-21'0'0,"21"-21"16,0 0 0,0 0-1,0 0-15,0 0 16,0-1-1,0 1-15,0 0 16,0 0 0,0 42 15,0 0-15,0 0-16,0 1 15,0-1-15,0 0 0,0 21 16,0-21-16,-21 1 0,21-1 0,0 0 15,0 21-15,-21-21 0,21 1 16,-21-1-16,21 0 0,0 0 0,0 0 16,0 0-16,0 1 15,21-22 1,-21-22-16,21 1 16,0 0-16,-21 0 0,21 0 0,0 0 15,1-1-15,-22 1 0,21 0 16,0 0-16,0 0 0,-21 0 0,21 21 15,-21-22-15,21 22 0,1 0 16,-22 22 0,0-1-16,0 0 15,21 0-15,-21 0 0,0 0 0,21 1 16,-21-1-16,0 0 0,0 0 0,0 0 16,21 0-16,0 1 0,0-22 15,1 0-15,-1 0 16,0 0-16,0 0 0,0 0 0,0 0 15,1-22-15,-1 1 0,0 0 0,0 0 16,0 21-16,0-21 0,-21-22 16,22 22-16,-1 0 0,0 0 0,-21 0 15,21 0-15,-21-1 0,0 1 0,21 21 16,-21-21-16,21 21 16,-21 21-1,0 0 1,0 1-16,0 20 0,0-21 15,-21 0-15,21 0 0,0 22 0,0-22 16,0 0-16,0 0 0,0 0 0,0 1 16,21-22-1,1 0-15,-1 0 0,0 0 16,0 0-16,0 0 0,0 0 16,1 0-16,-1-22 0,21 1 0,-21 0 15,0 0-15,-21 0 0,22 0 16,-1-1-16,-21 1 0,0 0 0,21 0 15,0 0-15,-21 0 0,0-1 0,0 1 16,21 21 0,-21 21-1,0 1-15,0-1 0,0 0 16,-21 21-16,21-21 0,-21 1 16,21 20-16,0-21 0,0 21 0,0-20 15,0-1-15,0 0 0,0 0 0,0 0 16,21 0-1,0-21-15,0 0 0,1 0 0,-1 0 16,0 0-16,0-21 0,21 21 0,-20-21 16,-1 0-16,21 0 0,-21 0 0,0-22 15,1 22-15,20-21 0,-21-1 16,0 22-16,0-21 0,1 0 0,-1-22 16,0 22-16,21-1 0,-21 1 0,1-21 15,-22 20-15,21 1 0,0-22 16,-21 43-16,21-21 0,-21 21 0,0 0 15,0-1-15,0 44 16,0-1-16,-21 0 0,0 21 16,0 1-16,-1-1 0,1 0 15,21 1-15,-21-1 0,0 0 16,21 1-16,-21-1 0,21 0 0,0-21 16,0 22-16,0-1 0,0-21 0,0 0 15,21 1-15,0-1 0,0 0 16,0-21-16,1 0 0,-1 0 0,0 0 15,21 0-15,-21 0 0,1-21 0,20 21 16,-21-21-16,21-22 0,-20 22 16,-1 0-16,21 0 0,-21-22 0,0 22 15,1-21-15,-1 0 0,0-1 0,0-20 16,-21 20-16,21 1 16,-21 0-16,21-1 0,-21 1 0,0 21 15,0 0-15,0 0 0,0 42 16,0 0-16,0 0 15,-21 21-15,0 1 0,21-1 0,-21 0 16,0 1-16,0-1 0,21 0 0,-22 1 16,1-1-16,21 0 0,0 1 15,-21-22-15,21 21 0,-21-21 0,21 1 16,0-1-16,21-42 31,0-1-15,0 1-16,1-21 0,-1 21 15,-21 0-15,21-1 0,0-20 16,21 21-16,-20 0 0,-1-22 0,0 22 16,0 21-16,0-21 0,0 21 0,1 0 15,-22 21-15,21 0 16,-21 1-16,0-1 0,0 0 0,0 0 16,0 21-16,0-20 0,0-1 15,0 0-15,0 0 0,0 0 0,0 0 16,-21 1-16,21-1 15,0-42 17,0-1-32,-22 22 0,22-21 15,-21 0-15,21 0 0</inkml:trace>
  <inkml:trace contextRef="#ctx0" brushRef="#br0" timeOffset="82575.64">30099 2858 0,'0'0'0,"0"-22"16,21 22-1,0-21-15,0 21 16,1-21-16,-1 21 0,21 0 0,-21 0 16,0-21-16,1 21 15,-1 0-15,0 0 0,-21-21 0,0 0 16</inkml:trace>
  <inkml:trace contextRef="#ctx0" brushRef="#br0" timeOffset="82735.53">29591 2709 0,'0'0'0,"-21"0"0,-22 0 16,22 0-16,0 0 0,0 0 0,0 0 15,21 22 1,21-22-1,0 0-15,0 0 0,22 0 16,-1 0-16,0 0 0,22 0 0,-22 0 16</inkml:trace>
  <inkml:trace contextRef="#ctx0" brushRef="#br0" timeOffset="83239.25">31729 2794 0,'0'0'0,"0"-21"0,21 0 0,0 0 15,0 21-15,-21-43 0,21 22 16,1 0-16,-1 0 0,0-22 16,0 22-16,-21-21 0,21 21 0,-21-22 15,0 22-15,0 0 0,0 0 0,-21 21 16,-21 0-1,21 0-15,-22 21 0,1 0 0,0 0 16,-1 22-16,1-22 0,0 21 16,20 1-16,-20-22 0,21 21 0,0 0 15,21-20-15,0 20 0,0-21 16,0 0-16,21 22 0,0-22 0,0 0 16,22 0-16,-22 0 0,21 0 0,-21 1 15,0-1-15,22 0 16,-22 0-16,-21 0 0,0 0 0,21 1 15,-21-1-15,0 0 0,-21 0 16,21 0-16,-42 0 0,20-21 16,-20 0-16,0 22 0,-1-22 0,1 0 15,0 0-15,-22 0 0,22 0 16,0-22-16,-1 1 0,22 21 0,-21-21 16,21 0-16,-1 21 0,22-21 0,-21 0 15,21-1-15,0 1 0,21 0 16,1 0-16,-1 21 15,0 0-15,21-21 0,-21 21 16,22 0-16,-22 0 0,21 0 0,1 0 16,-1 0-16</inkml:trace>
  <inkml:trace contextRef="#ctx0" brushRef="#br0" timeOffset="84303.76">32131 2985 0,'0'0'15,"0"-64"-15,0 43 16,0 0-16,0 0 0,0-1 16,0 1-16,-21 21 15,0 0-15,-1 0 0,1 0 16,0 21-16,0 1 16,0-22-16,0 42 0,-1-21 0,1 0 15,0 0-15,0 22 0,0-22 16,0 0-16,21 0 0,-22 0 0,22 1 15,0-1-15,0 0 0,0 0 16,22-21-16,-1 0 16,0 0-16,0 0 0,0 0 15,0-21-15,1 21 0,-1-21 16,0 0-16,0-1 16,-21 1-16,0 0 0,21 0 0,0 0 15,-21 0-15,22-1 0,-22 1 16,0 0-16,0 42 31,0 0-31,0 1 16,0-1-16,0 0 0,0 0 15,0 0-15,0 0 0,0 1 16,21-1-16,0-21 0,0 0 16,0 0-16,0 0 0,1 0 15,-1 0-15,0 0 0,0 0 0,0-21 16,0-1-1,1 22-15,-22-21 0,0 0 0,21 21 16,-21-21-16,21 0 0,-21 0 16,0-1-16,0 1 0,0 0 0,0 42 47,0 0-47,0 1 0,0-1 0,-21-21 15,0 21-15,21 0 0,-22 0 16,22 0-16,0 1 0,-21-1 0,21 0 15,-21-21-15,21 21 16,0-42 31,0 0-47,0 0 16,21 21-16,-21-22 0,21 1 0,1 0 15,-1 0-15,0 0 0,-21 0 0,21-1 16,0 1-16,0 0 0,1 0 15,-1 21-15,0 0 0,0 0 0,-21 21 32,0 0-32,0 0 0,0 1 15,0-1-15,0 0 0,0 0 16,0 0-16,0 0 0,0 1 0,0-1 16,0 0-1,-21-21 16,21-21-15,0 0-16,0-1 0,21 1 16,0 0-16,0 0 15,1-21-15,-1 20 0,0 1 0,0 0 16,0 0-16,0 21 0,1 0 16,-1 0-16,0 0 0,0 21 15,-21 0-15,0 0 16,0 1-16,0-1 0,0 0 15,0 0-15,0 0 0,0 0 16,-21 1-16,21-1 0,0 0 0,-21-21 16,21 21-16,-21 0 0,21-42 47,0 0-32</inkml:trace>
  <inkml:trace contextRef="#ctx0" brushRef="#br0" timeOffset="84643.58">32999 2985 0,'21'0'0,"0"0"32,0 0-32,0 0 0,1-22 15,-1 22-15,0 0 0,0-21 16,0 21-16,0-21 0,1 21 15,-22-21-15,21 21 0,-21-21 0,21 0 16,-21-1-16,0 1 16,-21 21-16,0 0 15,-1 0-15,-20 0 0,21 0 16,-21 21-16,20 1 0,-20 20 0,21-21 16,0 0-16,0 22 0,-1-22 15,22 0-15,0 0 0,0 21 16,0-20-16,0-1 0,0 0 0,22-21 15,-1 21-15,0-21 0,21 0 16,-21 0-16,1 0 0,20 0 0,-21 0 16,0 0-16,0 0 0,1 0 15,-1-21-15,-21 0 0,0 0 16</inkml:trace>
  <inkml:trace contextRef="#ctx0" brushRef="#br0" timeOffset="86888.37">16870 4741 0,'0'0'0,"0"-21"0,21 0 16,-21 0-16,21 21 0,-21-21 0,0 0 15,0-1-15,0 44 32,0-1-17,-21 0-15,21 0 0,0 21 0,0 1 16,-21-22-16,21 21 0,-21-21 15,21 22-15,-22-1 0,22-21 0,0 0 16,-21 1-16,21-1 0,-21 0 0,21 0 16,-21-21-1,21-21 1,0 0-16,0 0 0,21-1 16,0-20-16,0 21 0,1-21 0,-1-1 15,0 22-15,0-21 0,0-1 16,0 1-16,1 21 0,-1 0 0,0 0 15,0-1-15,-21 1 0,21 21 16,0 21-16,-21 1 16,0 20-16,0-21 0,0 0 15,0 22-15,0-1 0,0 0 0,0-21 16,0 22-16,0-1 0,0-21 0,0 0 16,22 1-16,-1-1 0,0 0 15,0 0-15,0-21 0,0 0 0,22 0 16,-1 0-16,0 0 0,1 0 15,-1 0-15,0-21 0,1 0 0,-1 21 16,0-43-16,1 22 0,-1 0 16,0 0-16,-20-21 0,-1 20 0,0-20 15,-21 21-15,0-21 0,0-1 0,0 22 16,0-21-16,0 21 0,0-1 0,0 1 16,-21 0-16,0 21 0,-1 0 15,1 0-15,0 0 0,0 0 0,-21 21 16,20 0-16,1 1 0,0 20 0,-21-21 15,21 21-15,-1 1 0,1-22 16,21 21-16,-21 1 0,21-22 0,-21 21 16,21-21-16,0 22 0,0-22 15,0 0-15,21 0 0,0-21 16,0 0-16,1 0 0,20 0 16,-21 0-16,0-21 0,0 0 0,22 0 15,-22-1-15,0 1 0,0 0 0,0 0 16,-21 0-16,22 0 0,-22-22 15,21 22-15,-21 0 0,0 0 0,0 0 16,0-1-16,0 1 0,0 42 31,0 1-31,0-1 16,0 0-16,0 21 0,0-21 16,0 1-16,0 20 0,0-21 0,0 0 15,21 0-15,0 1 0,-21-1 0,0 0 16,21 0-16,0-21 0,1 0 15,-1 0-15,0 0 0,0 0 0,0 0 16,22 0-16,-22-21 0,0 0 0,21 0 16,-21-1-16,1 1 0,-1 0 0,0 0 15,0 0-15,0-22 0,0 22 16,-21 0-16,0 0 0,0-21 0,0 20 16,0 1-16,0 42 15,0 1 1,0-1-16,-21 0 0,21 0 15,-21 0-15,21 22 0,0-22 16,-21 0-16,21 21 0,0-21 0,0 1 16,0-1-16,0 0 0,0 0 15,0-42 17,0 0-17,0 0-15,0-1 0,0 1 16,0-21-16,21 21 0,0 0 0,0-22 15,1 22-15,-22-21 0,21 21 16,0-1-16,-21 1 0,21 21 0,0 0 0,0 0 16,1 21-1,-22 1-15,0-1 16,0 0-16,0 0 0,0 0 0,0 22 16,0-22-16,0 0 0,0 0 0,0 0 15,21 0-15,-21 1 0,0-1 16,21-21-1,0 0 1,-21-21 0,21 21-16,-21-22 0,21 1 0,-21 0 15,22 0-15,-1 0 0,-21-22 16,21 22-16,0-21 0,0 21 0,0 0 0,1-1 16,-1 1-16,0 0 0,0 21 15,0 21 1,-21 0-16,0 1 15,0-1-15,0 0 0,0 0 0,0 21 16,0-20-16,0-1 0,0 21 16,0-21-16,0 0 0,0 1 0,0-1 15,0 0-15,0 0 0,21 0 0,1 0 16,-1-21-16,21 0 0,-21 0 16,0 0-16,1 0 0,-1 0 15,21 0-15,-21-21 0,0 0 16,22 0-16,-22 0 0,0 0 0,0-1 0,22 1 15,-43 0-15,21-21 0,-21 21 16,21-22-16,-21 22 0,0 0 16,0-21-16,0 20 0,0 1 0,0 0 15,-21 21-15,0 0 0,-1 0 16,1 21-16,0 0 16,0 1-16,21-1 0,0 21 0,0-21 15,0 0-15,0 22 0,0-22 0,0 0 16,0 0-16,0 0 0,0 1 0,0-1 15,0 0-15,21 0 16,0-21-16,22 0 0,-22 0 0,21 0 16,-21 0-16,43 0 0,-22 0 15,0 0-15,1 0 0,20-21 0</inkml:trace>
  <inkml:trace contextRef="#ctx0" brushRef="#br0" timeOffset="88367.06">20341 4911 0,'0'-43'15,"0"22"-15,21 0 16,-21 0-16,0 0 0,0 0 0,0-1 16,0 1-16,0 0 0,0 0 0,0 0 15,0 0 1,0-1-16,-21 22 15,0 0-15,0 0 0,0 0 0,-1 0 16,1 0-16,0 22 0,0-1 0,0 0 16,0 0-16,-1 21 0,1 1 15,21-22-15,-21 21 0,21-21 0,-21 22 16,21-22-16,0 0 0,0 21 0,0-20 16,0-1-16,0 0 0,21-21 15,0 0-15,0 0 0,1 0 16,20 0-16,-21-21 15,0 0-15,0-1 0,1 1 16,-1 21-16,0-42 0,-21 21 0,0 0 16,21-1-16,-21-20 0,21 21 15,-21 0-15,0 0 0,0-1 0,21 22 16,-21 22 0,0-1-1,0 0-15,0 21 0,0-21 16,0 1-16,0-1 0,0 21 0,0-21 15,0 0-15,0 1 0,22-22 0,-1 21 16,0 0-16,21-21 0,-21 0 0,1 0 16,-1 0-16,21 0 15,-21 0-15,0 0 0,22 0 0,-22-21 16,0 0-16,0-1 0,-21 1 16,21 0-16,-21 0 0,0 0 0,0 0 15,0-1-15,0 1 0,0 0 16,0 0-16,0 42 31,0 0-31,0 22 0,0-22 16,0 0-16,-21 0 0,21 0 15,-21 0-15,21 1 0,0-1 0,0 0 16,0 0-16,0 0 16,0-42 15,0 0-31,0 0 15,0 0-15,21-1 0,0 1 16,-21 0-16,22 0 0,-1-21 0,0 20 16,0 1-16,0 0 0,0 0 15,1 0-15,-1 0 0,0 21 0,0 0 16,0 0-16,-21 21 0,0 0 16,21 0-16,1 0 0,-22 0 0,0 1 15,0-1-15,21 0 16,0 64-1,-21-64-15,0 0 0,21 0 0,0-21 32,0 0-17,-21-21-15,22 0 0,-1 0 16,0-1-16,0-20 0,0 21 16,0 0-16,1-22 0,20 22 0,0-21 15,-21 21-15,22 0 0,-1-22 16,0 22-16,1 21 0,-22-21 0,0 21 15,0 0-15,0 0 0,1 0 0,-1 0 16,-21 21-16,0 0 16,0 0-16,0 1 0,0-1 15,0 0-15,0 0 0,0 0 16,0 0-16,0 1 16,0-44 15,0 1-16,0 0-15,0 0 0,0 0 16,0 0-16,0-1 0,0 1 16,0 0-16,-21 0 0,21 0 15,-22 0-15,1 21 0,0 0 16,0 0-16,0 0 0,0 0 0,-1 0 16,1 21-16,-21 0 0,21 0 15,0 0-15,-22 0 0,22 1 0,0 20 16,0-21-16,21 21 0,0 1 15,0-22-15,0 0 0,0 21 0,0-20 16,0-1-16,21 0 0,0 0 16,0-21-16,0 0 0,1 0 0,-1 0 15,21 0-15,-21 0 0,0-21 16,22 0-16,-22 0 0,0-1 0,21 1 16,-20 0-16,-1 0 0,0-21 15,0-1-15,0 1 0,0 0 0,1-1 0,-1 1 16,0 0-16,0-1 15,0-20-15,-21 20 0,0-20 0,21 21 16,-21-1-16,0 22 0,22 0 0,-22 0 16,-22 42-1,1 0-15,21 21 0,-21-20 16,0 20-16,21 0 0,0-21 0,-21 22 16,21-1-16,-21 0 0,21 1 0,0-22 15,0 21-15,0-21 0,0 22 16,0-22-16,0 0 0,21 0 0,0 0 15,-21 1-15,0-1 0,21-21 16,0 0-16,-21-21 16,0-1-16</inkml:trace>
  <inkml:trace contextRef="#ctx0" brushRef="#br0" timeOffset="89288.55">23093 4932 0,'0'0'0,"0"-21"0,0 0 15,21-1-15,-21 1 0,21 0 16,-21-21-16,21 21 0,0-22 0,-21 1 16,22 0-16,-1-1 0,0 1 15,0-22-15,0 22 0,22-21 0,-22 20 16,0-20-16,0 42 0,-21-22 0,21 22 16,-21 0-16,0 0 0,0 42 15,-21 0-15,0 0 16,21 22-16,-21-1 0,0 0 0,-22 1 15,43-1-15,-21 0 0,21 1 0,0-1 16,0 0-16,0 1 0,0-1 16,0 0-16,21-21 0,0 22 15,1-22-15,-1 0 0,0 21 0,0-20 16,0-22-16,-21 21 0,0 0 0,0 0 16,-21-21-1,0 0-15,-21 0 0,20 0 16,-20 0-16,0-21 0,21 0 0,-22 21 15,22-21-15,-21-1 0,21 1 0,-1 21 16,22-21-16,-21 21 16,21 21-1,0 0-15,21 1 0,1-1 16,-1 0-16,0 0 0,0-21 0,0 21 16,22-21-16,-22 0 15,21 0-15,-21 0 0,22 0 0,-1 0 16,0 0-16,1 0 0,-1-21 0,-21 0 15,21 0-15,1 0 0,-1-1 0,-21 1 16,0 0-16,1-21 0,-1 21 16,0-1-16,-21-20 0,21 21 0,-21-21 15,0 20-15,0-20 0,0 21 0,0 0 16,0 0-16,0 42 31,0 0-31,0 0 0,-21 21 0,21-20 16,0-1-16,-21 21 0,21-21 15,0 0-15,0 1 0,0 20 16,-21-21-16,21 0 0,0 0 16,-22-21-16,22 22 0,0-44 31,0 1-31,0 0 16,0 0-16</inkml:trace>
  <inkml:trace contextRef="#ctx0" brushRef="#br0" timeOffset="89439.46">23707 4487 0,'0'0'15,"0"-21"-15,0-21 0,0-43 16,0 64-16,0 0 0,-22 21 16,1 0-1,0 0-15,21 21 16,0 0 0,21 0-16,-21 1 0,21-1 15,1 0-15,-1 0 0,0 0 0,0 0 16</inkml:trace>
  <inkml:trace contextRef="#ctx0" brushRef="#br0" timeOffset="92223.55">24257 4657 0,'42'-21'16,"-42"-1"-16,0 1 0,0 0 0,0 0 15,0 0 1,0 0-16,0-1 0,0 1 15,-21 21-15,0 0 16,0 0-16,0 0 0,-1 21 0,1 1 16,0-1-16,0 0 0,0 0 15,0 0-15,-1 22 0,1-22 0,0 21 16,0-21-16,21 22 0,0-22 0,0 0 16,0 0-16,0 0 0,0 0 0,0 1 15,21-22-15,0 0 16,0 0-16,1 0 0,-1 0 0,0 0 15,0-22-15,0 1 0,0 21 0,1-21 16,-1 0-16,0 0 0,0 0 0,0-1 16,-21 1-16,0 0 0,0 0 15,21 0-15,-21 0 0,0-1 0,0 1 16,0 0-16,22 21 16,-22 21-1,0 0-15,0 1 16,0 20-16,0 0 0,0-21 0,0 43 15,0-22-15,0 1 0,-22 20 0,22-21 16,0 22-16,0-1 0,0 1 0,0-22 16,0 22-16,0-1 0,0 1 15,0-1-15,-21 1 0,21-1 0,0-20 16,0 20-16,-21 1 0,0-1 16,0-21-16,21 22 0,0-22 0,-21 1 15,-1-1-15,1-21 0,0 21 0,21-20 16,-21-1-16,0 0 0,0 0 0,-1-21 15,1 0-15,0 0 0,0 0 0,0 0 16,0-21-16,21 0 16,0 0-16,0-22 0,0 1 0,0 0 15,0-1-15,0-20 0,0-1 0,0-20 16,21 20-16,0-21 0,0 1 0,21-1 16,-20-21-16,20 22 0,0-22 15,-21 21-15,22-21 0,-1 22 16,22-1-16,-22 21 0,0 1 0,1-1 15,-1 22-15,0 0 0,-21 21 0,1-1 16,-1 1-16,0 0 0,0 21 16,-21 21-16,0 0 15,0 1-15,0-1 0,0 0 0,0 0 16,0 21-16,0-20 0,0 20 0,-21-21 16,21 21-16,0-20 0,0-1 15,0 0-15,0 0 0,-21 0 0,21 0 16,0-42 15,0 0-31,0 0 0,0 0 16,0 0-16,21-1 0,-21 1 0,21 0 15,-21-21-15,21 21 0,0-22 0,1 22 16,-22-21-16,21 21 0,0-1 0,-21 1 16,21 0-16,0 21 0,0 0 15,1 21 1,-1-21-16,-21 21 0,21 1 0,-21-1 15,0 0-15,21 0 0,0 0 0,-21 22 16,21-22-16,1 0 0,-1 0 16,-21 0-16,21 0 0,0-21 0,-21 22 15,0-1-15,21-21 0,0 0 16,1 0 0,-1-21-16,-21-1 15,0 1-15,21 0 0,0 0 16,-21 0-16,21-22 0,0 22 0,-21-21 15,22 21-15,-1-22 0,0 1 16,0 21-16,21-21 0,-20 20 0,-1 1 16,0 21-16,0-21 0,0 21 0,0 0 15,1 0-15,-22 21 0,21 0 16,0 1-16,-21-1 0,0 0 16,0 0-16,0 0 0,0 0 0,0 1 15,21-22-15,-21 21 0,0 0 16,0 0-16,0 0 15,21-21 1,-21-21 0,0 0-16,0 0 15,0 0-15,0-1 0,0 1 16,0 0-16,0 0 0,0 0 16,0 0-16,0-1 0,-21 1 0,21 0 15,-21 21-15,0 0 0,0 0 16,-1 0-16,1 0 0,0 0 0,0 21 15,0 0-15,0 1 0,-1-1 16,1 0-16,0 0 0,0 21 0,0-20 16,0 20-16,-1-21 0,22 0 0,0 22 15,0-22-15,0 0 0,0 0 16,0 0-16,0 0 0,0 1 0,0-1 16,22-21-16,-1 0 0,0 0 0,0 0 15,0 0-15,0 0 0,1 0 0,-1 0 16,0-21-16,0 21 0,0-22 15,0 1-15,1 0 0,-1 0 16,0 0-16,-21 0 0,21-22 0,-21 22 0,21-21 16,-21 21-16,0-22 0,0 22 15,0 0-15,21 0 0,-21 0 16,0-1-16,-21 44 16,21-1-1,-21 0-15,21 0 0,0 0 0,-21 0 16,21 22-16,0-22 0,0 0 15,0 0-15,0 22 0,0-22 0,0 0 16,0 0-16,0 0 0,0 0 16,21-21-16,0 22 0,0-1 0,1-21 15,20 0-15,-21 0 0,0 0 0,0 0 16,22 0-16,-22-21 0,0-1 16,0 22-16,0-21 0,22 0 0,-22 0 0,0 0 15,-21-22-15,21 22 16,0-21-16,1 0 0,-1-1 0,0 1 15,0-22-15,-21 22 0,21-21 0,-21 20 16,21-20-16,-21 20 0,22 1 0,-22 0 16,0-1-16,0 22 0,0 0 15,0 0-15,0 63 32,0-21-32,-22 22 0,22-1 15,-21 0-15,0 1 16,21-1-16,0 0 0,0 1 0,0-1 15,-21 0-15,21 1 0,0-1 0,0 0 16,0 1-16,0-22 0,0 21 16,0-21-16,0 1 0,0-1 0,0 0 15,21 0-15,0 0 0,-21 0 0,21-21 16,1 0-16,-1 22 0,0-22 0,0 0 16,0 0-16,0 0 15,1 0-15,-1-22 0,0 1 0,0 0 16,0 0-16,0 0 15,1 0-15,-22-22 0,21 22 0,-21 0 0,21-21 16,-21 20-16,0 1 0,0-21 16,0 21-16,0 0 0,0-1 15,0 44 1,0-1 0,0 0-16,-21 21 15,21-21-15,0 1 0,0-1 0,-21 0 16,21 0-16,0 0 0,0 0 0,0 1 15,0-1-15,0 0 0,0 0 16,0 0-16,21-21 16,0 0-16,0 0 15,0 0-15,0 0 0,1 0 16,-1 0-16,-21-21 0,0 0 16,21 0-16,0 21 0,-21-21 15,0-22-15,21 22 0,0 0 0,-21 0 16,22 0-16,-22-1 0,0 1 0,0 0 15,21 0 1,-21 42 0,0 0-1,0 0-15,0 1 0,-21-1 16,21 0-16,0 0 16,0 0-16,0 0 0,0 1 0,0-1 15,0 0-15,-22-21 0,22 21 0,0 0 16,0 0-16,22-21 15,-1 22-15,0-22 16,0 0-16,0 0 0,0 0 0,1 0 16,-1 0-16,0-22 0,0 22 0,0-21 15,0 0-15,1 21 0,-1-21 0,0 0 16,0 0-16,0-1 0,0 1 16,1 0-16,-22 0 0,0 0 0,0 0 15,0-1-15,0 1 0,0 42 31,0 1-15,0-1-16,0 0 16,0 0-16,0 0 0,0 0 15,0 1-15,0-1 16,0 0-16,0 0 0,0 0 16,0 0-16,21 1 0,0-22 15,0 0-15,0 0 0,0 0 0,1 0 16,-1 0-16,0 0 15,0 0-15,0 0 0,0 0 0,1-22 16,-1 22-16,0-21 0,0 0 16,0 0-16,0 0 0,-21 0 0,22-1 15,-22 1-15,21 0 0,-21 0 16,0 0-16,0 0 0,0-1 0,0 1 16,-21 21 15,-1 0-31,1 21 0,21 1 15,-21-1-15,21 0 0,-21-21 0,21 21 16,0 0-16,0 0 0,0 1 0,0-1 16,0 0-16,0 0 0,0 0 15,0 0-15,21-21 0,0 22 16,0-22-16,1 0 16,-1 0-16,0 0 15,0 0-15,-21-22 0,21 1 16,-21 0-16,0 0 0,0 0 15,0 0-15,0-1 16</inkml:trace>
  <inkml:trace contextRef="#ctx0" brushRef="#br0" timeOffset="92471.41">25675 4339 0,'0'0'0,"-42"0"16,-64 21-16,127-21 31,21 0-31,-20 0 16,20 0-16,0 0 0,1 0 16,-1 0-16,0 0 0,1 0 0,-22 0 15,21 0-15,-21 0 0,0 0 0,1-21 16,-1 21-16,-21-21 15</inkml:trace>
  <inkml:trace contextRef="#ctx0" brushRef="#br0" timeOffset="94850.71">28596 4678 0,'21'0'0,"0"0"31,-21-21-31,22 0 0,-1 21 16,-21-22-16,0 1 0,21 0 15,-21 0-15,0 0 16,0 0-16,0-1 0,0 1 0,0 0 16,0 0-16,0 0 0,0 0 0,-21 21 15,21-22-15,-21 1 0,-1 21 16,1 0-16,21-21 0,-21 21 15,0 0-15,0 0 0,0 21 0,-1-21 16,1 21-16,0 1 0,0 20 0,0-21 16,0 21-16,21 1 0,-22-1 15,22-21-15,-21 22 0,21-1 0,0 0 16,0-21-16,0 22 0,0-22 0,0 0 16,0 0-16,21 0 0,1 1 15,-1-22-15,0 0 0,0 0 0,0 0 16,0 0-16,1 0 0,-1 0 0,0-22 15,0 1-15,0 0 0,0 0 16,22 0-16,-22 0 0,-21-1 16,21 1-16,0-21 0,0 21 0,-21-22 0,0 22 15,22 0-15,-1-21 0,-21 21 16,0-1-16,21-20 0,-21 21 16,0 0-16,0 42 31,0 0-31,0 0 15,0 0-15,0 22 0,0-22 0,-21 0 16,21 21-16,-21-20 0,21-1 0,0 21 16,0-21-16,0 0 0,0 22 15,0-22-15,0 0 0,0 0 0,0 0 16,21-21-16,0 0 0,0 0 16,0 0-16,0 0 0,22 0 15,-1-21-15,-21 0 0,22 21 16,-1-21-16,0 0 0,1-22 0,-22 22 15,21 0-15,0 0 0,1-21 0,-1-1 16,-21 22-16,22-21 0,-22-1 16,0 1-16,0 21 0,0-21 0,-21 20 15,0 1-15,0 0 0,0 0 0,-21 21 16,0 0 0,0 21-16,0 0 0,-1-21 0,22 21 15,0 1-15,-21 20 0,21-21 0,0 0 16,0 0-16,0 1 0,0 20 15,0-21-15,21 0 0,1 0 16,-22 1-16,0-1 0,21 0 16,-21 0-16,0 0 0,21-21 15,-21 21-15,-21-21 16,0 0-16,-1 0 16,1 0-16,0 0 15,0 0-15,21-21 31,21 21-31,-21-21 0,21 21 0,22-21 16,-22 21-16</inkml:trace>
  <inkml:trace contextRef="#ctx0" brushRef="#br0" timeOffset="95643.45">30014 4636 0,'0'-22'47,"0"1"-47,0 0 16,0 0-16,21 0 15,1 0-15,-1-1 0,-21-20 16,21 21-16,0 0 0,0 0 16,-21-22-16,0 22 0,21-21 0,-21 21 15,22-1-15,-22 1 0,0 0 0,0 42 31,0 0-15,-22 22-16,1-22 0,0 0 0,21 21 16,-21 1-16,21-22 0,0 21 0,-21-21 15,21 1-15,0 20 0,0-21 16,21 0-16,0 0 0,0-21 0,0 22 16,1-1-16,-1-21 0,0 0 0,0 0 15,21 0-15,-20 0 0,20 0 16,-21 0-16,0-21 0,22-1 15,-22 22-15,0-21 0,0 0 0,0 0 16,0 0-16,1 0 0,-1-1 16,-21 1-16,0-21 0,21 21 0,-21 0 15,21-1-15,-21 1 0,0 0 0,0 42 32,0 0-17,-21 1-15,0-1 0,21 21 16,-21-21-16,21 0 0,0 1 15,-22-1-15,22 0 0,-21-21 0,21 21 16,0 0-16,0 0 0,-21-21 31,21-21 1,0 0-32,21 0 15,-21-21-15,21 20 0,1 1 0,-1-21 16,0 21-16,0-22 0,0 22 0,22 0 15,-22 0-15,0 0 0,21 0 16,-21 21-16,1 0 0,-1 0 0,0 0 16,-21 21-16,0 0 0,21 0 15,-21 0-15,0 0 0,0 1 0,0 20 16,0-21-16,0 0 0,0 0 0,-21 1 16,21-1-16,0 0 0,-21 0 15,21 0-15,-21 0 0,-1-21 16,22 22-16,-21-22 31,0-22-15,21 1-16,-21 0 15,21 0-15,-21 0 0,0 0 16</inkml:trace>
  <inkml:trace contextRef="#ctx0" brushRef="#br0" timeOffset="95803.36">30353 4064 0,'0'0'0,"-64"-21"16,43 21-16,0 0 16,0 0-16,21 21 15,0 0 1,21 0 0,0-21-16,0 0 0,1 0 15,20 0-15</inkml:trace>
  <inkml:trace contextRef="#ctx0" brushRef="#br0" timeOffset="96119.18">31792 3768 0,'0'0'0,"0"-21"0,0-1 0,-21 22 16,0 0-1,0 0-15,0 22 0,-1-1 16,22 0-16,-21 21 0,0 1 0,21 20 16,-21-21-16,21 22 0,0-1 15,-21-20-15,0 20 0,21 1 0,-22-22 16,22 0-16,0 22 16,-21-22-16,21-21 0,-21 22 0,21-22 0,0 21 15,0-21-15,0 1 0,-21-1 16,0-21-1,0 0 1,-1 0-16,1-21 0,0-1 16,0 22-16</inkml:trace>
  <inkml:trace contextRef="#ctx0" brushRef="#br0" timeOffset="96899.6">31221 4339 0,'0'0'0,"0"-21"0,0 0 15,0 0-15,0 0 0,21 21 16,0-22-16,0 22 15,22 0-15,-22 0 0,21-21 0,0 21 16,1 0-16,-1-21 0,0 21 0,22-21 16,-22 0-16,1 21 0,20-21 15,-21-1-15,1 1 0,-1-21 0,0 21 16,1-22-16,-22 22 0,0-21 16,0 0-16,0-1 0,-21 1 0,0 21 15,22-22-15,-22 1 0,0 21 16,0 0-16,-22 21 15,1 0-15,0 0 0,0 21 16,21 0-16,-21 21 0,0-20 0,-1 20 16,1 64-1,0-64-15,21 22 0,0-1 0,-21-21 16,0 22-16,21-22 0,0 1 0,0-1 16,-21 0-16,21 1 0,-22-22 15,22 21-15,0-21 0,0 0 0,0 1 16,0-1-16,22-42 31,-1 21-15,0-22-16,0 1 0,-21 0 15,21 0-15,0-21 0,1 20 0,20-20 16,-21 21-16,0-21 0,0 20 0,1 1 16,-22 0-16,21 21 15,-21 21 1,0 0-16,0 1 15,0-1-15,0 0 0,0 0 0,0 21 16,0-20-16,0-1 0,0 0 0,0 0 16,0 0-16,21 0 0,0 1 15,0-22-15,0 21 0,1-21 0,20 0 16,-21 0-16,21 0 0,1 0 16,-1 0-16,-21 0 0,22 0 0,-1 0 15,-21-21-15,21-1 0,-20 1 16,-1 0-16,21 0 0,-21-21 15,-21 20-15,21-20 0,1 0 16,-22 21-16,21-22 0,-21 22 0,0 0 16,-21 21-1,-1 0-15,1 21 0,0 0 0,0 0 16,0 1-16,0 20 0,-1-21 0,22 0 16,0 22-16,0-22 0,0 0 15,0 0-15,0 0 0,0 0 0,0 1 16,22-22-16,-1 0 15,0 0-15,21 0 0,-21 0 0,1 0 16,-1 0-16,0 0 0,21-22 16,-21 22-16,1-21 0,-1 0 0,0 21 15,0-21-15,-21 0 16,0 0-16</inkml:trace>
  <inkml:trace contextRef="#ctx0" brushRef="#br0" timeOffset="98775.4">17378 6054 0,'0'-21'31,"0"-1"0,0 1-15,21 0-16,0 0 16,0 0-16,0 0 0,-21-1 15,22 1-15,-1 0 0,0-21 0,0 21 16,0-1-16,-21-20 0,0 21 16,21 0-16,-21-22 0,0 22 0,0 0 15,0 0-15,0 0 0,-21 21 16,0-21-16,0 21 15,0 0-15,0 21 0,-1 0 16,-20 0-16,21 0 0,0 0 0,0 22 16,-1-22-16,1 21 0,21 1 0,0-1 15,0 21-15,0-20 0,0-1 16,0 0-16,0 1 0,0-1 0,21 0 16,1 1-16,-1-1 0,0 0 0,-21 1 15,21-1-15,0 0 0,-21-20 0,0 20 16,0 0-16,0-21 0,0 1 15,0 20-15,-21-21 0,0 0 0,0 0 16,0-21-16,-22 22 0,22-22 0,-21 0 16,21 0-16,-22 0 0,1 0 0,21 0 15,0 0-15,-22-22 0,22 1 16,0 0-16,-21 0 0,20-21 16,22 20-16,-21-20 0,0 0 0,21-1 15,-21 1-15,21 0 0,0-1 0,0 1 16,0 21-16,0-21 0,0 20 0,0 1 15,0 0-15,0 42 32,0 0-32,21 1 0,-21-1 0,21 21 15,0 0-15,1 1 0,-1-1 0,0 0 16,-21 1-16,21-1 0,0 0 16,0-20-16,1 20 0,-1-21 0,0 0 15,0 0-15,0-21 0,22 22 16,-22-22-16,0 0 0,21 0 0,-21 0 15,1 0-15,20-22 0,0 22 16,-21-21-16,22 0 0,-22 0 0,21 0 16,-21 0-16,22-22 0,-22 22 0,0-21 15,0-1-15,0 1 0,1 21 0,-1-21 16,-21 20-16,0 1 0,21 0 16,-21 0-16,0 42 31,0 0-31,0 0 0,0 1 15,0-1-15,0 21 0,0-21 0,0 0 16,0 22-16,0-22 0,0 0 16,21 0-16,-21 0 0,21 1 0,0-1 15,1-21-15,-1 21 0,0-21 16,0 0-16,0 0 0,0 0 0,1 0 16,-1-21-16,0 0 0,0 21 15,0-22-15,0 1 0,1 0 0,-1 0 16,0-21-16,0 20 0,-21 1 0,21 0 15,0-21-15,-21 21 0,0-1 16,0 1-16,0 0 0,22 21 0,-22-21 16,0 42 15,0 0-31,0 0 0,0 1 16,0-1-16,0 21 0,0-21 0,0 0 15,0 1-15,21 20 0,-21-21 16,21 0-16,0 0 0,0-21 0,0 22 15,1-22-15,-1 0 0,21 0 0,-21 0 16,22 0-16,-22 0 0,21 0 0,0 0 16,-20-22-16,20 1 0,-21 0 15,21 0-15,-20 0 0,-1 0 0,21-22 16,-42 22-16,21-21 0,0 21 0,-21-1 16,0-20-16,0 21 0,0 0 15,0 0-15,0-1 0,0 1 0,0 42 31,0 1-31,0-1 16,0 0-16,0 21 0,0 1 0,0-1 16,0 21-16,0-20 0,0 20 0,0 1 15,0-1-15,0-20 0,0 20 16,0 1-16,0-1 0,0 1 0,0-22 16,0 21-16,0 1 0,0-1 0,0 1 15,0-22-15,0 22 0,0-22 0,0 0 16,0 1-16,0-22 0,-21 21 0,21-21 15,0 1-15,0-44 32,0 1-17,0 0-15,0-21 0,0-1 0,0 1 16,0 0-16,0-1 0</inkml:trace>
  <inkml:trace contextRef="#ctx0" brushRef="#br0" timeOffset="99058.76">18838 6308 0,'0'0'16,"0"-43"-16,0 22 0,-21-21 0,21 21 16,0 0-16,0-1 0,0 1 15,0 0-15,21 0 16,0 21-16,1 0 0,-1 0 16,0 0-16,0 0 0,21 21 15,-20 0-15,-22 0 0,21 1 16,0-1-16,-21 21 0,0-21 0,0 0 15,0 22-15,0-1 0,-21-21 0,0 22 16,-1-22-16,1 0 0,0 21 0,0-21 16,0 1-16,0-22 0,-1 21 15,1 0-15,0-21 0,21-21 32,21 0-17,0-1-15,1 1 0,-1 0 0</inkml:trace>
  <inkml:trace contextRef="#ctx0" brushRef="#br0" timeOffset="99783.44">19240 6244 0,'0'0'0,"22"0"0,-1 0 16,-21-21-1,21 21-15,0 0 0,-21-21 16,21 0-16,0 21 0,1-21 15,-1-1-15,0 1 16,-21 0-16,21 0 0,-21 0 16,0 0-16,21-1 0,-21 1 15,-21 21 1,0 0-16,0 0 0,21 21 16,-21 1-16,-1-1 0,1 0 0,21 0 15,0 21-15,-21-20 0,0-1 0,21 21 16,-21-21-16,21 22 0,0-22 15,0 21-15,0-21 0,0 0 0,0 1 16,0-1-16,21 0 0,0 0 0,0-21 16,0 0-16,1 0 0,-1 0 15,0 0-15,0 0 0,0 0 16,0-21-16,1 0 0,-1 0 0,21-1 16,-21 1-16,0 0 0,1 0 0,-1-21 15,0 20-15,0-20 0,-21 21 0,21-21 16,0 20-16,-21-20 0,0 21 15,0 0-15,0 42 32,0 0-32,0 0 0,0 0 15,0 1-15,0-1 16,0 0-16,0 0 16,22-21-16,-1 0 15,0 0-15,0 0 0,0-21 16,0 0-16,-21 0 15,0-1-15,22 22 16,-22-21-16,0 0 16,0 42-1,0 0 1,-22 1-16,22-1 0,0 0 16,0 0-16,0 21 0,0-20 0,0-1 15,0 0-15,0 21 0,0-21 0,0 1 16,0-1-16,0 0 0,0 0 0,0 0 15,0 0-15,0 1 16,22-22 15,-1-22-31,0 1 16,0 0-16,0 0 0,0 0 16</inkml:trace>
  <inkml:trace contextRef="#ctx0" brushRef="#br0" timeOffset="101616.38">20849 6392 0,'0'0'0,"0"-21"47,0 0-47,21 0 0,-21 0 15,0 0-15,0-1 0,21 1 16,1 0-16,-22 0 0,21 0 16,-21 0-16,21-1 0,0-20 0,0 21 15,-21 0-15,21 0 0,1-1 0,-22 1 16,21 21-16,0 0 0,0 0 16,-21 21-1,21 1 1,-21-1-16,0 0 15,0 0-15,21 0 32,-21-42-17,0 0-15,0 0 16,0 0-16,0-1 16,0 1-16,0 0 15,0 0-15,-21 21 16,0 0-1,0 0-15,0 0 0,21 21 16,-21 0-16,-1 22 16,22-22-16,0 0 0,-21 21 0,0-21 15,21 22-15,0-22 0,0 21 0,0 1 16,0-22-16,0 21 0,0-21 0,0 0 16,0 22-16,0-22 0,0 0 0,0 0 15,21 0-15,0-21 0,1 22 16,-1-22-16,21 0 0,-21 0 15,0 0-15,1-22 0,-1 22 0,0-21 16,21 0-16,-21 0 0,1 0 16,-1 0-16,0-22 0,0 22 15,0-21-15,0-1 0,1 1 0,-1 21 0,0-43 16,0 22-16,-21 0 0,21-22 16,0 22-16,1 0 0,-22-22 0,21 22 15,0 21-15,-21-22 0,0 22 16,21 0-16,-21 42 15,0 0 1,0 22-16,0-22 0,-21 21 16,0 0-16,21 1 0,-21-22 0,21 21 15,-22 1-15,22-1 0,-21 0 0,21-21 16,0 22-16,0-1 0,0-21 0,0 22 16,0-1-16,0-21 0,0 0 15,0 22-15,0-22 0,21 0 16,-21 0-16,22-21 0,-1 21 0,0-21 15,21 0-15,-21 0 0,22 0 0,-22 0 16,21 0-16,1 0 0,-1 0 0,0 0 16,-21-21-16,22 0 0,-22 0 15,21 0-15,-21-1 0,1 1 0,-1-21 16,0 21-16,-21-22 0,0 22 0,21-21 16,-21 21-16,0-22 0,0 22 0,0-21 15,0 21-15,0 0 16,-21 21-16,0 0 15,0 0-15,-1 0 0,1 21 16,0 0-16,0 0 0,0 0 0,0 22 16,-1-22-16,22 0 0,0 0 0,-21 0 15,21 22-15,0-22 0,0 0 16,0 0-16,0 0 0,0 0 0,0 1 16,21-22-16,1 0 15,-1 0-15,0 0 0,0 0 16,0 0-16,-21-22 15,21 1-15,1 0 0,-22-21 16,21 21-16,-21-1 0,21 1 0,-21-21 16,21 21-16,-21 0 0,0-1 15,0 1-15,21 0 0,-21 0 16,0 42 15,0 0-31,0 0 16,0 1-16,0-1 0,-21 21 0,21-21 15,0 0-15,0 1 0,0-1 16,0 0-16,0 0 0,0 0 0,0 0 16,0 1-16,21-1 15,0-21-15,1 0 16,-1 0-16,0 0 0,0 0 16,0-21-16,0 21 0,22-22 15,-22 1-15,0 0 0,0 0 0,0 0 16,1 0-16,-1-22 0,0 22 0,0 0 15,0-21-15,-21 20 0,0 1 16,0 0-16,0 0 0,-21 21 31,0 0-31,21 21 0,-21 0 16,21 0-16,0 1 0,0-1 16,0 0-16,0 0 0,0 0 15,21 0-15,-21 1 0,21-1 0,0-21 16,0 21-16,-21 0 0,22-21 0,-22 21 15,21-21-15,-42 0 47,-1 0-47,1 0 0,0 0 16,0 0-16,0 0 31,42 0 0,0 0-31,0 0 0,0 0 16,1 0-16,-1 0 0,0 0 16,0 0-16,21 0 0,-20-21 0,20 0 15,-21 0-15,21 21 0,1-21 16,-1-1-16,0 1 0,1-21 0,-22 21 16,21 0-16,-21-22 0,1 22 15,-1 0-15,0 0 0,-21 0 0,0-1 16,-21 22-1,0 0-15,-1 22 16,1-1-16,21 0 0,-21 0 16,21 0-16,0 0 0,0 1 15,0-1-15,0 0 0,0 0 0,0 0 16,0 0-16,21-21 0,-21 22 0,0-1 16,0 0-16,21-21 15,-21 21 1,-21-21-16,0 0 15,0 0-15,0 0 0,0 0 0,-22 0 16,22 0-16,0 0 0,0-21 0,-22 21 16,22-21-16</inkml:trace>
  <inkml:trace contextRef="#ctx0" brushRef="#br0" timeOffset="103205.95">24617 5948 0,'0'-21'0,"0"42"0,0-85 15,0 22-15,0 0 0,0-1 0,0 1 16,0 0-16,0-22 0,0 22 0,0 0 16,21-1-16,-21 1 0,0 21 15,0 0-15,0-1 0,0 44 32,0 20-32,-21 0 0,0 1 15,21 20-15,0 1 0,0 20 16,-22-20-16,22 20 0,-21-20 0,0-1 15,21 22-15,-21-21 0,21-22 0,0 21 16,-21 1-16,21-22 0,-21 1 0,21-1 16,0 0-16,0-21 0,0 1 15,0-1-15,-22 0 0,22-42 32,0-22-32,0 22 15,0 0-15,0-21 0,0 21 16,22-22-16,-22 1 0,21 0 0,0-1 15,0 1-15,0 21 0,0-22 16,1 22-16,20 0 0,-21 0 0,21 21 16,-20 0-16,20 0 0,-21 0 15,21 0-15,-20 0 0,20 21 0,-21 0 16,21 0-16,-20 1 0,-1-1 0,0 0 16,-21 21-16,0-21 0,0 1 0,0 20 15,0-21-15,0 0 0,-21 0 16,0 1-16,-1-1 0,1 0 0,-21 0 15,21-21-15,-22 0 0,22 21 0,-21-21 16,21 0-16,0 0 0,-1 0 0,1 0 16,0-21-16,0 0 0,0 0 15,0 0-15,21-1 0,0 1 16,0 0-16,0 0 0,0 0 16,21 42 15,0 0-16,0 0-15,0 0 0,0 1 16,1-1-16,20 0 0,-21-21 0,0 0 16,0 21-16,22-21 0,-22 0 0,0 0 15,21 0-15,-20 0 0,20 0 16,-21-21-16,0 0 0,0 21 0,1-21 16,20-1-16,-21 1 0,-21 0 15,21 0-15,0 0 0,1 0 0,-1-22 16,-21 22-16,0 0 0,21-21 0,0 20 15,-21 1-15,0 0 0,0 0 16,0 0-16,0 42 16,0 0-1,0 0-15,0 0 0,0 1 0,0 20 16,0-21-16,0 0 0,0 0 16,0 1-16,0-1 0,0 0 0,0 0 15,0 0-15,0 0 0,21-21 16,0 22-16,1-22 15,-1 0-15,0 0 0,0 0 16,0-22-16,0 1 0,1 0 16,-1 0-16,0-21 0,0 20 15,-21 1-15,0 0 0,21 0 0,0-21 16,-21 20-16,0 1 0,0 0 0,0-21 16,22 21-16,-22 42 31,0 0-31,0 0 0,-22 0 15,22 0-15,-21 1 0,21-1 0,0 0 16,0 21-16,0-21 0,0 1 16,0-1-16,0 0 15,0 0-15,0 0 0,21-21 16,1 0-16,-1 0 0,0 0 16,0 0-16,0 0 0,22-21 15,-22 0-15,0 21 0,0-21 0,0 0 16,0-1-16,1-20 0,-1 21 0,0-21 15,0 20-15,0-20 0,0 0 0,-21-22 16,22 22-16,-1-22 0,0 22 16,-21-21-16,21-1 0,-21 22 0,21-1 15,-21 1-15,0 21 0,0 0 0,0 0 16,0-1-16,0 44 16,0-1-16,0 0 15,-21 21-15,0-21 0,21 43 0,-21-22 16,21 43-16,-21-22 0,21-20 15,0-1-15,0 0 0,0 1 0,0-1 16,0-21-16,0 22 0,0-22 16,0 21-16,0-21 0,0 0 0,0 1 15,0-1-15,21 0 0,0-21 16,0 0-16,0 0 16,0 0-16,1-21 15,-1 21-15,0-21 0,-21-1 0,0 1 16,0 0-16,0 0 0,0 0 15</inkml:trace>
  <inkml:trace contextRef="#ctx0" brushRef="#br0" timeOffset="103371.06">25887 5927 0,'0'0'0,"-21"0"0,42-21 31,0 21-31,0 0 0,0 0 16,22 0-16,-22-22 0,21 22 0,-21 0 15,0 0-15,22-21 0,-22 21 0,0 0 16,0-21-16,0 21 16,-21-21-16,22 0 0</inkml:trace>
  <inkml:trace contextRef="#ctx0" brushRef="#br0" timeOffset="104331.51">27728 6202 0,'0'0'0,"43"0"16,-22 0-16,0 0 15,0 0-15,0-21 0,-21 0 0,21 21 16,1-22-16,-1 1 0,0 0 15,-21 0-15,0 0 0,21 0 16,-21-1-16,0 1 0,0 0 0,0-21 16,-21 21-16,0-1 0,-22 1 0,22 0 15,-21 0-15,0 21 0,20 0 16,-20 0-16,-21 0 0,20 21 0,1 0 16,0 0-16,-1 22 0,1-22 0,21 21 15,-22 1-15,22-1 0,0 0 0,-21 1 16,42-1-16,-21 0 0,21 1 15,0-1-15,0 0 0,0-21 0,0 1 16,0-1-16,21 0 0,0 0 0,0-21 16,0 0-16,22 0 0,-22 0 15,21 0-15,-21-21 0,22 0 16,-1 0-16,0-1 0,1 1 0,-22 0 16,21-21-16,-21 21 0,22-22 0,-22 1 15,0 0-15,0-1 0,0 1 0,0-22 16,1 22-16,-1-21 0,0-1 15,-21 1-15,21-1 0,0 1 0,-21-1 16,0 22-16,0-1 0,0 22 0,0-21 16,0 21-16,0 42 15,0 0-15,-21 0 16,0 22-16,21-1 0,-21 21 0,0-20 16,21 20-16,-22 1 0,22-22 15,-21 22-15,21-1 0,0-21 16,0 1-16,0-1 0,0 0 0,0 1 15,0-22-15,0 0 0,21 0 0,1 0 16,-1 1-16,0-22 0,21 0 0,-21 0 16,1 0-16,20 0 0,0 0 15,-21-22-15,22 22 0,-22-21 0,21 0 16,-21 0-16,22 0 0,-22 0 0,0-1 16,0-20-16,0 21 0,-21 0 15,0 0-15,0-22 0,22 43 16,-22-21-16,0 0 0,0 42 15,0 0-15,-22 0 16,22 1-16,0-1 0,0 0 16,-21 0-16,21 21 0,-21-20 0,21-1 15,0 0-15,0 0 0,0 0 0,0 0 16,0 1 0,0-44-1,21 1 1,-21 0-16,21 0 0,-21 0 15</inkml:trace>
  <inkml:trace contextRef="#ctx0" brushRef="#br0" timeOffset="104487.42">28406 5736 0,'0'0'0,"0"-21"0,0 0 0,-22 21 16,1 0 15,21 21-31,0 0 15,0 0-15,21-21 16,1 0-16,-1 0 16</inkml:trace>
  <inkml:trace contextRef="#ctx0" brushRef="#br0" timeOffset="107000.29">28533 5969 0,'0'0'16,"0"21"-16,0 0 15,0 1-15,21-22 16,0 0-16,21 0 16,-21-22-16,1 22 0,20-21 15,0 0-15,1 0 0,-1 21 0,0-42 16,1 20-16,-1 1 0,0 0 0,-21-21 16,22 21-16,-22-22 0,0 1 15,0 0-15,-21-1 0,0 1 0,0 0 16,0-1-16,0 1 0,0 0 15,0 20-15,0 1 0,0 0 0,0 0 0,-21 0 16,0 21-16,0 0 16,0 0-16,-1 21 0,1 21 0,0-21 15,0 22-15,0-1 0,0 22 0,21-1 16,-22 1-16,1-1 0,0 22 16,0-22-16,0 22 0,0-22 0,-1 1 15,1 21-15,0-22 0,0 1 0,0 20 16,0-20-16,-1 20 0,1-20 0,21-1 15,-21 22-15,0-21 0,0-1 16,21 1-16,0-1 0,-21 1 0,-1-1 16,22 1-16,0-22 0,0 21 0,0-20 15,0-1-15,0 0 0,0-20 16,0-1-16,0 0 0,43-21 16,-22-21-16,0 0 0,21-1 15,1-20-15,-1 21 0,-21-21 0,22-22 16,-1 22-16,64-128 15,-85 128-15,0-21 0,-21-1 16,21 1-16,-21-1 0,0 1 0,0-1 0,-21 1 16,-21 20-16,21-20 0,-1 20 15,-20 1-15,21 21 0,-21 0 0,20 0 16,1-1-16,0 1 0,0 21 16,21-21-16,0 0 15,21 0 1,21 21-16,-20-21 0,20-1 0,0 22 15,1-21-15,20-21 0,-21 21 0,1 0 16,20-22-16,-20 22 0,20-21 16,-21-1-16,22-20 0,-22 21 0,1-1 15,-1 1-15,-21-22 0,21 22 0,-20 0 16,-1-1-16,0-20 0,-21 21 16,21-1-16,-21 1 0,0 0 0,0 20 15,0 1-15,0-21 0,0 21 16,-21 21-1,0 21-15,21 0 0,-21 0 0,-1 22 16,1-22-16,21 42 0,0-20 0,-21 20 16,0-21-16,0 43 0,21-21 0,0-1 15,-21 22-15,-1-22 0,1 1 16,21 20-16,-21-20 0,0-1 0,0 22 16,21-21-16,-21-1 0,21 1 0,-22 20 15,22-20-15,-21-1 0,21-20 16,-21 20-16,21 1 0,0-22 0,-21 21 15,0-20-15,21-1 0,-21 0 0,21 1 16,0-1-16,0 0 0,0 1 0,0-22 16,0 0-16,0 0 0,0 0 15,21-21 1,0 0-16,0 0 0,0 0 0,0-21 16,22 0-16,-22 0 0,21 0 0,1 0 15,-22-22-15,21 22 0,-21 0 0,0-21 16,1-1-16,-1 1 0,0 21 0,-21-22 15,0-20-15,0 21 0,0-1 16,0-20-16,0-1 0,0 1 0,0 20 16,-21-20-16,0-1 0,-1 22 0,22 0 15,-21-1-15,0 22 0,0 0 0,0 0 16,0 0-16,21 0 16,-22 21-16,22-22 0,0 1 15,22 0 1,-1 21-16,0-21 15,0 21-15,0-21 0,22 21 16,-22-21-16,0-1 0,21 1 0,-21 0 16,1 0-16,20 0 0,-21 0 0,0-1 15,0-20-15,-21 21 0,0 0 16,22-22-16,-22 22 0,0 0 0,0 0 16,0 0-16,0 0 0,-22 21 31,1 0-16,21 21-15,-21 0 0,21 0 0,0 0 16,0 0-16,0 1 0,0-1 16,0 0-16,0 0 0,0 0 0,0 0 15,0 1-15,0-1 0,0 0 0,21 0 16,0-21-16,1 0 16,-1 21-16,0-21 0,0 0 15,0 0-15,0 0 0,1 0 16,-1 0-16,0 0 0,0 0 15,0 0-15,-21-21 16,21 0-16,1 0 0,-22 0 16,21-1-16,0 1 15,0 0-15,0-21 0,0 21 16,-21-1-16,22 22 0,-22-21 0,21 0 16,0 21 15,-21 21-16,0 0-15,0 1 0,0-1 16,0 0-16,0 0 0,0 0 16,0 0-16,0 1 0,0-1 15,0 0-15,21 0 0,0-21 16,0 21-16,1-21 16,-1 0-16,0 0 15,0 0-15,0 0 0,0 0 0,1-21 16,20 0-16,-21 21 0,0-21 0,0 0 15,1-1-15,-1 1 0,0 0 16,0-21-16,0 21 0,-21-22 0,0 22 16,0 0-16,0-21 0,0 20 0,0 1 15,0 0 1,-21 21-16,0 0 0,0 21 16,0 0-16,-1-21 0,1 22 0,21-1 15,-21 0-15,21 21 16,-21-21-16,21 1 0,0-1 0,0 0 0,0 21 15,0-21-15,0 1 0,21-1 16,0 0-16,0-21 16,1 0-16,-1 21 0,0-21 0,0 0 15,0 0-15,22 0 0,-1 0 0,-21 0 16,21-21-16,1 21 0,-22-21 16,21 0-16,-21 21 0,22-43 0,-1 22 15,-21 0-15,0-21 0,1 20 0,-1-20 16,0 21-16,0 0 0,-21 0 15,0-1-15,-21 44 16,0-1 0,21 0-16,-21 0 0,21 0 15,-22 22-15,1-22 0,21 0 16,0 0-16,-21 21 0,21-20 0,0-1 16,0 0-16,-21 0 15,42-42 32,-21 0-47,21 0 0,0-1 0,-21 1 16,22 0-16,-1-21 0,0 21 0,0-22 15,0 22-15,0-21 16,-21 21-16,22-1 0,-1 1 0,-21 42 31,0 1-15,0-1-16,0 0 0,0 21 0,0-21 15,0 1-15,0 20 0,21-21 0,0 0 16,-21 0-16,21 1 0,0-1 16,1 0-16,-1-21 0,0 21 0,0-21 15,0 0-15,22 0 0,-22 0 0,0 0 16,0 0-16,21 0 0,-20-21 16,-1 21-16,0-21 0,0 0 0,0-1 15,-21-20-15,21 21 0,1-21 16,-1-1-16,0 1 0,0-22 15,0 22-15,0 0 0,1-1 0,-1-20 16,0 21-16,0-22 0,-21 22 16,0-1-16,21 1 0,-21 0 0,0-1 15,0 1-15,0 21 0,0 0 0,-21 21 32,0 0-32,21 21 0,0 0 0,-21 21 15,0-20-15,21 20 0,0 0 16,-22-21-16,22 22 0,-21-1 0,21 0 15,-21 1-15,21-1 0,0 0 0,0 1 16,-21 20-16,21-20 16,0-1-16,0 0 0,0 1 0,0-1 0,0 0 15,0-21-15,0 22 0,0-22 16,0 0-16,21-21 0,0 21 16,-21 0-16,21-21 0,1 0 0,-1 0 15,0 0-15,0 0 0,0 0 0,0-21 16,22 0-16,-22 21 0,0-21 15,0 0-15,0 0 0,-21-22 0,22 22 16,-22 0-16,21-21 0,-21-1 16,0 1-16,0 21 0,0-22 0</inkml:trace>
  <inkml:trace contextRef="#ctx0" brushRef="#br0" timeOffset="107215.35">31559 5461 0,'0'0'15,"22"0"-15,-1 0 16,0 0-16,0-21 0,21 21 0,1 0 16,-22 0-16,21-21 0,22 21 0,-22 0 15,0-21-15,1 21 0,-1 0 16,0 0-16,1-22 0,-1 22 0,0-21 16,-20 21-16,-1 0 0,0 0 15,0 0-15,-42 0 16,-21 0-1,20 0-15</inkml:trace>
  <inkml:trace contextRef="#ctx0" brushRef="#br0" timeOffset="109195.52">17018 7493 0,'0'-21'0,"0"42"0,0-21 31,0 21-15,0 0 0,42-21 15,-21-21-31,1 21 0,20-21 16,-21 0-16,21 0 0,-20 0 15,20-22-15,0 22 0,-21-21 0,1 21 16,-1-22-16,0 22 0,-21-21 0,21 21 15,-21-22-15,0 22 0,0-21 0,0 21 16,0-1-16,0 1 0,0 0 16,-21 21-16,21-21 0,-21 21 15,0 0-15,21 21 0,-22 0 16,1 22-16,21-1 0,-21 0 0,0 22 16,0-1-16,0 22 0,21-22 15,-22 1-15,1-1 0,21 22 16,0-21-16,0-22 0,0 21 0,0 1 15,0-22-15,0 1 0,0-1 0,0 0 16,0 1-16,0-22 0,0 0 0,0 0 16,0 0-16,-21-21 31,0 0-31,0-21 0,0 0 0,-1 0 16,1 0-16,0-1 0,-21-20 0,21 21 15,-1 0-15,1-22 0,0 22 16,0-21-16,0 21 0,0 0 0,-1-1 15,22 1-15,0 42 32,0 1-32,0-1 0,0 0 0,22 0 15,-1 0-15,0 0 0,0 1 0,0 20 16,22-21-16,-22 0 0,21 0 0,0-21 16,-20 22-16,20-22 0,21 0 15,-20 0-15,-1 0 0,0 0 0,1 0 16,-1-22-16,-21 1 0,22 0 0,-1 0 15,-21 0-15,0 0 0,0-1 0,1 1 16,-1 0-16,0 0 0,-21-21 0,0 20 16,0 1-16,0 0 0,0-21 15,0 21-15,0-1 16,0 44 0,0-1-16,0 21 0,0-21 15,0 0-15,0 1 0,0 20 0,0-21 16,0 0-16,0 0 0,0 22 0,0-22 15,0 0-15,0 0 16,0 0-16,0-42 31,0 0-31,0 0 16,0 0-16,21 0 0,-21-1 16,21 1-16,-21 0 0,0 0 15,21-21-15,1 20 0,-22 1 0,21 0 16,-21 0-16,21 21 0,-21-21 0,21 21 15,0 0-15,0 21 16,-21 0-16,0 0 0,0 0 16,0 1-16,0-1 15,0 0-15,22 0 0,-22 0 0,0 0 16,0 1-16,21-22 0,-21 21 0,21-21 31,0 0-31,0 0 16,0-21-1,1-1-15,-1 1 0,-21 0 0,21 0 0,0 0 16,0 0-16,0-1 0,-21 1 16,22 0-16,-1 0 0,0 0 0,-21 0 15,21 21-15,0 0 16,0 21-16,-21 0 16,0 0-16,0 0 15,0 0-15,0 1 0,0-1 0,22 0 16,-22 0-16,21 0 0,-21 0 0,0 1 15,21-1-15,0 0 0,0 0 16,0-21-16,1 0 0,-1 0 0,0 0 16,0 0-16,0 0 15,0 0-15,1 0 0,-1-21 0,21 0 16,-21 0-16,0-1 0,1 1 0,-1 0 16,0 0-16,0 0 0,0 0 0,0-1 15,-21-20-15,0 21 0,0 0 0,0 0 16,22 21-16,-22-22 0,0 44 31,0-1-31,0 0 16,0 0-16,0 0 0,0 22 0,0-22 15,-22 21-15,22 0 0,0 1 0,-21 20 16,21-20-16,-21-1 0,0 21 16,21-20-16,0 20 0,0-20 15,-21 20-15,21-21 0,0 22 0,0-22 16,0 22-16,0-22 0,0 22 0,0-22 15,0 0-15,0 1 0,0-1 0,0-21 16,0 21-16,21-20 0,-21-1 0,0 0 16,0-42 15,21 0-31,-21-1 0,0 1 16,0 0-16,0-21 0,0-1 0,0 22 15,0-21-15,0-22 0,0 22 0,0 0 16,0-22-16</inkml:trace>
  <inkml:trace contextRef="#ctx0" brushRef="#br0" timeOffset="109419.4">18690 7916 0,'0'0'0,"0"-21"0,0-21 15,0 21-15,0 0 16,0-1-16,21 22 0,0-21 16,1 21-16,-1 0 0,0 0 15,0 0-15,0 0 0,0 0 0,1 21 16,-1-21-16,0 22 0,-21-1 0,21 0 15,-21 0-15,0 0 0,0 0 0,0 1 16,-21 20-16,-21-21 0,20 0 16,1-21-16,0 21 0,-21 1 0,21-1 15,-1-21-15,1 21 0,0-21 16,0 0-16,21 21 0</inkml:trace>
  <inkml:trace contextRef="#ctx0" brushRef="#br0" timeOffset="113411.49">19135 8086 0,'0'-21'31,"0"-1"-31,21 1 16,0 0-16,0 0 0,0 0 0,22-22 15,-22 22-15,21-21 0,0 21 0,-20-22 16,-1 1-16,21 0 0,-21-1 15,-21 1-15,21-21 0,-21-1 0,0 22 16,0-22-16,0 1 0,0-1 0,0 1 16,0 20-16,0-20 0,0 21 0,-21-1 15,0 22-15,0-21 0,21 21 16,-21-1-16,0 1 0,-1 21 0,1 0 16,0 0-16,0 21 0,0 1 15,0-1-15,-1 21 0,22 0 16,-21 22-16,0-1 0,0 1 0,21-1 15,0 1-15,0-1 0,0 1 16,0-1-16,0-20 0,0 20 0,0-20 16,0-1-16,21 0 0,0 1 0,0-22 15,1 0-15,-1 21 0,21-21 0,-21-21 16,22 22-16,-22-22 0,21 0 16,0 0-16,1 0 0,-1 0 0,-21-22 15,22 1-15,-1 21 0,-21-21 0,21 0 16,-20 0-16,20 0 0,-21-1 15,0 1-15,-21 0 0,21-21 0,-21 21 16,0-1-16,0 1 0,0 0 16,0 0-16,0 0 0,-21 21 15,0 0 1,0 21-16,0 0 0,21 0 0,0 0 16,-21 1-16,21-1 0,-22 0 0,22 21 15,0-21-15,0 1 0,0-1 16,0 0-16,22 0 0,-1 0 0,0 0 15,0 1-15,0-22 0,0 0 0,1 0 16,-1 0-16,0 0 0,21 0 0,-21 0 16,1-22-16,20 22 0,-21-21 15,0 0-15,0 0 0,1 0 16,-1 0-16,0-1 0,0 1 16,-21 0-16,0 0 0,0 0 0,0-22 0,0 22 15,0 0-15,0 0 0,0 0 16,0 42-1,0 0-15,0 0 16,0 0-16,0 1 0,0-1 0,0 0 16,0 21-16,0-21 0,0 1 0,0-1 15,0 0-15,0 0 0,0 0 0,0 0 16,0 1-16,0-44 47,21 1-47,0 21 0,-21-21 15,22 0-15,-22 0 0,21 0 0,0-22 16,-21 22-16,21 0 0,0-21 0,-21 20 16,21 1-16,1 0 0,-22 0 15,21 21-15,0 0 0,0-21 0,0 21 16,0 21-16,-21 0 16,0 0-16,22 22 0,-22-22 15,0 0-15,0 0 0,0 0 0,21 0 16,-21 1-16,0-1 15,0 0-15,0 0 0,0 0 16,21-21-16,-21 21 16,21-21-16,0-21 15,0 21-15,1-21 0,-22 0 16,21 0-16,0 0 0,-21-1 16,21 1-16,0 0 0,0 0 0,1 0 15,-1-22-15,-21 22 0,21 0 0,0 0 16,0 0-16,-21 0 0,21 21 0,-21 21 31,0 0-15,0 0-16,0 0 0,0 0 15,0 1-15,0 20 0,0-21 0,0 0 16,0 0-16,0 1 0,0-1 0,22 0 16,-22 0-16,21-21 0,-21 21 0,21 0 15,0-21-15,-21 22 0,21-22 16,0 0-16,1 0 0,-1 0 0,0 0 15,21 0-15,-21 0 0,22-22 0,-22 1 16,21 21-16,-21-21 0,1 0 16,-1 21-16,0-21 0,0 0 0,0-1 0,-21 1 15,0-21-15,0 21 0,0 0 0,0-1 16,0 1-16,0 0 0,0 0 16,0 0-16,-21 21 15,0 21 1,0 0-16,0 0 0,21 0 15,0 22-15,0-22 0,-22 0 0,22 0 16,0 0-16,0 1 0,0-1 16,0 0-16,0 0 0,22-21 0,-1 21 15,0-21-15,0 0 0,0 21 16,22-21-16,-22 0 0,21 0 0,-21 0 16,22 0-16,-1-21 0,-21 21 0,21-21 15,-20 0-15,-1 21 0,0-21 16,-21 0-16,21-1 0,-21 1 15,21 21-15,-21-21 0,0 0 0,0 42 47,0 0-31,0 0-16,-21-21 0,21 22 0,0-1 16,-21 0-16,21 0 0,0 0 15,0 0-15,0-42 47,0 0-47,0 0 16,0 0-16,21 0 0,-21-1 15,0 1-15,21 0 0,0 0 0,-21 0 16,0 0-16,22-1 0,-1 22 16,0 0-1,-21 22-15,0-1 16,21-21-16,-21 21 0,0 0 0,21 0 15,-21 0-15,21 1 0,1-1 0,-22 0 16,21 0-16,0 0 0,0 0 16,0 1-16,0-22 15,1 21-15,-1-21 0,0 0 0,0 0 16,0 0-16,0 0 16,1-21-16,-22-1 0,21 1 0,0 21 15,-21-42-15,0 21 0,21 0 0,0-22 16,-21 22-16,21-21 0,-21-1 15,0 1-15,22-21 0,-22 20 0,21-20 16,-21-1-16,0 1 0,0 20 0,21-20 16,-21 21-16,0-1 0,0 1 0,0 21 15,0-22-15,0 22 16,0 0-16,0 42 16,0 0-16,0 1 15,0 20-15,-21-21 0,21 21 0,-21 1 16,21-1-16,0 22 0,0-22 15,-22 0-15,22 1 0,0 20 16,0-21-16,0 1 0,0-1 0,0 0 16,0-20-16,22 20 0,-22 0 0,21-21 15,0 1-15,0 20 0,0-21 0,0-21 16,1 21-16,-1 0 0,21-21 16,-21 0-16,0 0 0,22 0 0,-22 0 15,21 0-15,-21 0 0,22 0 0,-22-21 16,0 0-16,0 0 0,0 0 0,1 0 15,-1-1-15,0 1 0,-21 0 0,0-21 16,0 21-16,0-1 0,0 1 16,0 0-16,0 0 15,-21 21 1,0 0-16,-1 0 0,1 21 16,0 0-16,21 0 0,0 1 15,-21-1-15,21 0 0,0 0 16,0 0-16,0 0 0,0 1 15,21-22 1,0 0-16,0 0 0,1 0 16,-1 0-16,0-22 15,0 1-15,-21 0 16,0 0-16,21 0 0,0 0 16,-21-1-16,0 1 0,0 0 15,0 0-15,0 42 31,0 0-15,0 0-16,0 1 0,0-1 16,0 0-16,22 0 0,-22 0 15,21-21-15,-21 21 0,0 1 0,21-22 16,0 21-16,0-21 16,0 0-16,1 0 0,-1 21 0,0-21 15,0 0-15,0 0 0,0 0 0,1 0 16,-1 0-16,0-21 0,-21 0 0,21-1 15,0-20-15,0 21 16,-21 0-16,22-22 0,-22 22 16,21-21-16,0 0 0,-21-22 0,0 22 15,21-1-15,-21-20 0,21 21 0,-21-1 16,0 1-16,0 0 0,0 20 0,21 1 16,-21 0-16,0 0 0,0 0 15,-21 42 1,21 0-16,0 0 15,-21 0-15,21 1 0,-21 20 0,21 0 16,0 1-16,0-1 0,-21 0 16,21 1-16,0-1 0,-21 0 0,21-21 15,0 22-15,0-1 0,0-21 16,0 22-16,0-22 0,0 0 0,0 0 16,0 0-16,21 0 0,0-21 0,0 22 15,0-22-15,0 0 16,1 0-16,-1 0 0,0 0 15,0-22-15,0 22 0,0-21 0,1 0 16,-22 0-16,21 0 0,0 0 0,0-1 16,0 1-16,-21 0 0,21 0 0,-21 0 15,22 0-15,-22-1 0,0 44 47,0-1-47,0 0 0,0 0 16,0 0-16,-22 0 0,22 1 15,-21-1-15,21 0 0,0 0 16,0 0 0,21-21-16,1 0 0,-1 0 15,0 0-15,0 0 0,0 0 0,0 0 16,1 0-16,-1-21 0,-21 0 16,21 21-16,0-21 0,0 0 0,-21-1 15,21 1-15,-21 0 0,22 0 0,-22 0 16,21 0-16,-21 42 47,0 0-47,0 0 0,0 0 15,0 0-15,0 1 0,0-1 0,0 0 16,0 0-16,0 0 16,21-21-16,-21 21 15,21-21-15,0 0 0,0 0 0,1 0 16,-1 0-16,0 0 15,-21-21-15,0 0 16,0 0-16,0 0 0,0 0 16,0-1-16,0 1 0,0 0 15,0 0-15,-21 0 0,0 0 16,-1 21-16,22-22 16,-21 22-16,42 0 46,1 0-46,-1 0 0,0-21 16,0 21-16,0-21 0,0 21 16,1 0-16,-1-21 0,0 21 0,0 0 15,0 0-15,0 0 16,1 21-16,-22 0 16,0 0-16,0 1 15,0 20-15,0-21 0,0 0 0,0 0 16,0 1-16,0-1 0,0 0 0,0 0 15,0 0-15,0 0 0,0 1 16,0-1-16,0 0 16,-22-21-16,22-21 31,0 0-15,0-1-16,0 1 0,0 0 15,0-21-15,22 21 0,-1-22 0,-21 22 16,21-21-16,0-1 0,0 1 15,0 0-15,1 21 0,-1-1 0,0-20 16,0 42-16,0-21 0,0 21 0,1 0 16,-22 21-1,0 0-15,0 0 0,0 1 0,0 20 16,0-21-16,0 21 0,0-20 0,0 20 16,0-21-16,0 21 0,0-20 0,0-1 15,0 0-15,0 0 0,0 0 16,0 0-16,0 1 0,-22-22 15,22 21-15,-21-21 16,0-21 0,21-1-1,0 1-15,-21 0 16,21 0-16,-21 0 0,21-22 16,0 22-16</inkml:trace>
  <inkml:trace contextRef="#ctx0" brushRef="#br0" timeOffset="113595.4">24426 7176 0,'0'0'0,"-21"-22"16,0 1-16,0 21 0,21-21 16,-21 21-1,-1 0 79</inkml:trace>
  <inkml:trace contextRef="#ctx0" brushRef="#br0" timeOffset="113808.28">23558 7303 0,'-21'0'0,"42"0"0,-42 21 16,42-21-1,1 0 1,-1 0-16,0 0 0,21-21 16,-21 21-16,22 0 0,-1-22 0,0 1 15,-20 21-15,20-21 0,-21 21 0,21 0 16,-20-21-16,-1 21 0,0 0 16,-21-21-16,-21 21 15</inkml:trace>
  <inkml:trace contextRef="#ctx0" brushRef="#br0" timeOffset="114023.16">22479 7535 0,'0'0'0,"-42"22"0,-22-1 0,22 0 0,21-21 15,-22 0-15,43 21 0,21-21 31,1 0-31,20 0 0,-21 0 16,21-21-16,1 21 0,20-21 0,-20 21 16,-1-21-16,0 21 0,1-22 0,-22 22 15,21-21-15,-21 21 0,0-21 0,1 21 16,-1-21-16</inkml:trace>
  <inkml:trace contextRef="#ctx0" brushRef="#br0" timeOffset="114555.86">25463 7599 0,'0'0'0,"0"21"31,0 0-31,0 0 16,0 1-16,0-1 0,0 0 0,0 21 15,0-21-15,0 1 0,-21-1 0,21 0 16,-21 0-16,0 0 0,21 0 16,-21-21-16,0 0 15,21-21 17,0 0-32,0 0 15,0 0-15,0 0 0</inkml:trace>
  <inkml:trace contextRef="#ctx0" brushRef="#br0" timeOffset="114706.77">25379 7387 0,'0'0'16,"0"-21"-16,0 0 0,0 0 0,0 0 0,0-1 15,0 44 32,0-1-47,21-21 0,-21 21 16,21-21-16,0 0 0,0 21 0,22-21 15</inkml:trace>
  <inkml:trace contextRef="#ctx0" brushRef="#br0" timeOffset="115163.51">25844 7514 0,'0'0'0,"0"21"15,0 1-15,0-1 16,-21 0-16,21 0 0,-21 0 15,21 0-15,0 1 0,0-1 16,0 0-16,0 0 0,0 21 0,-21-20 16,21-1-16,-21 0 0,21 0 0,0 0 15,0 0-15,0 1 16,-21-22-16,21 21 16,-22-21-16,22-21 15,0-1-15,0 1 16,0 0-16,0 0 0,0-21 15,0 20-15,22 1 0,-1-21 0,0 0 16,21-1-16,-21 22 0,22-21 16,-1-1-16,-21 22 0,22 0 0,-1 0 15,0 0-15,-21 21 0,22 0 0,-22 0 16,0 21-16,0 0 0,0 0 0,1 22 16,-22-22-16,21 21 0,-21 0 15,0-20-15,0 20 0,0 0 16,0-21-16,0 22 0,0-22 0,0 21 15,-21-21-15,-1 1 0,22-1 0,-21 21 16,21-21-16,-21 0 0,0-21 16,42 0 15,0-21-31,0 0 0,1 0 16,-1 0-16</inkml:trace>
  <inkml:trace contextRef="#ctx0" brushRef="#br0" timeOffset="115440.36">27241 7049 0,'0'0'0,"0"-22"16,-21 22 0,21 22-16,-21-1 0,21 21 15,-21-21-15,21 22 0,0 20 0,-21-21 16,0 22-16,21-22 0,-22 1 15,22 20-15,0-21 0,-21 1 0,0-1 16,0 0-16,21 1 0,0-22 0,-21 21 16,0-21-16,-1 1 0,22-1 0,0 0 15,-21 0-15,0 0 0,21 0 16,-21-21-16,0 0 16,0 0-16,-1 0 0,1 0 0,0 0 15,0-21-15,0 21 0,0-21 16</inkml:trace>
  <inkml:trace contextRef="#ctx0" brushRef="#br0" timeOffset="116163.94">26628 7684 0,'21'63'0,"-42"-126"0,21 41 0,0 1 0,0 0 16,0 0-16,42 0 15,-21 21-15,0 0 16,22-21-16,-1 21 0,0 0 0,1-22 16,20 22-16,-21-21 0,22 0 15,-1 21-15,-20-21 0,20-21 16,-20 20-16,-1 1 0,21-21 0,-20 0 15,-1-1-15,-21 1 0,22 0 0,-22-1 16,0 22-16,-21-21 0,21-1 16,-21 22-16,0-21 0,0 21 0,0 0 15,-21 21-15,0 21 16,0 0-16,-1 0 0,1 21 16,21-20-16,-21 20 0,0 0 15,21 22-15,-21-22 0,21 22 0,0-22 16,-21 0-16,21 22 0,-22-22 15,22 0-15,0 1 0,0-1 0,0 0 16,-21-20-16,21 20 0,-21-21 0,21 0 16,0 0-16,-21 1 0,21-1 15,0 0-15,0-42 32,0 0-17,21-1-15,0 1 0,0 0 0,-21 0 16,22 0-16,-1 0 0,0-1 15,0-20-15,0 42 0,-21-21 0,21 0 16,1 21-16,-1 0 16,-21 21-1,0 0-15,0 0 16,0 0-16,0 1 0,0-1 0,0 0 16,21 0-16,-21 0 0,0 0 15,21-21-15,0 22 0,0-22 0,1 0 16,-1 21-16,0-21 0,0 0 0,21 0 15,-20 0-15,20 0 0,0 0 16,-21 0-16,22-21 0,-22-1 0,21 1 16,-21 21-16,1-21 0,-1 0 0,0 0 15,0-22-15,-21 22 0,21 0 0,-21 0 16,0 0-16,0 0 0,-21 21 31,-21 0-31,42 21 0,-21 0 0,-1 0 16,1 0-16,0 0 0,21 1 0,-21 20 15,21-21-15,0 0 0,0 0 16,0 1-16,0-1 0,21-21 16,0 0-16,0 21 0,1-21 15,-1 0-15,0 0 0,0 0 16,-21-21-16,21 0 0,-21-1 0,21 1 16,1 0-16</inkml:trace>
  <inkml:trace contextRef="#ctx0" brushRef="#br0" timeOffset="117763.58">29146 7260 0,'0'0'0,"22"0"15,-1 0 1,21-21-16,-21 0 0,22 0 0,-1 21 15,-21-21-15,21-1 0,1-20 0,-1 21 16,0 0-16,1 0 0,-22-1 0,21-20 16,-42 21-16,0-21 0,0 20 15,0-20-15,0 0 0,0 21 0,-21-22 16,-21 22-16,21 0 0,-1 0 0,-20 21 16,0 0-16,-1 0 15,1 0-15,0 0 0,-22 21 0,22 0 16,21 0-16,-22 22 0,22-1 0,21 0 15,0 1-15,0-1 0,0 0 16,0 22-16,0-22 0,21 22 0,1-1 16,-1-21-16,0 22 0,0-22 0,0 22 15,-21-22-15,21 0 0,-21 1 0,22-1 16,-22 0-16,0 1 0,0-22 16,0 0-16,-22 21 0,-20-20 0,21-1 15,-21-21-15,20 21 0,-41-21 16,21 21-16,-1-21 0,1 0 0,-22 0 0,22 0 15,0 0-15,-1-21 16,22 0-16,-21 0 0,21-1 0,0 1 16,21 0-16,0-21 0,0 21 0,0-22 15,0 1-15,0 0 0,0-1 0,21 1 16,0 0-16,0-1 0,0 22 16,0 0-16,1 0 0,-1 21 0,0 0 15,0 0-15,0 0 0,-21 21 0,21 0 16,-21 21-16,22-20 0,-22 20 15,0-21-15,0 21 0,21-20 0,-21 20 16,21-21-16,-21 21 0,0-20 0,21-1 16,0 21-16,0-21 0,-21 0 0,22-21 15,-1 22-15,0-1 16,0-21-16,0 0 0,0 0 0,22 0 16,-22 0-16,21 0 0,-21 0 0,22 0 15,-22-21-15,21-1 0,-21 22 0,22-21 16,-22 0-16,21 0 0,-21-21 15,1 20-15,20 1 0,-21-21 0,-21 21 16,21 0-16,-21-1 0,0 1 0,0 0 16,0 42 15,-21-21-31,21 21 0,0 1 0,0-1 16,-21 0-16,21 0 0,0 0 15,0 0-15,0 1 0,0-1 0,0 0 16,0 0-16,21-21 15,0 21-15,0-21 0,1 0 16,-1 0-16,0 0 0,0 0 16,0 0-16,0-21 0,1 0 15,-1 21-15,0-21 0,0 0 0,-21-1 16,21 1-16,0 0 0,1-21 16,-22 21-16,21-1 0,-21 1 0,21 0 0,-21 0 15,0 42 1,0 0-1,0 0-15,0 1 16,-21-1-16,0 0 0,21 0 0,0 21 16,-22-20-16,22-1 0,0 0 15,0 0-15,0 0 0,0 0 16,22-21-16,-1 0 0,0 0 0,0 0 16,0 0-16,0 0 0,22 0 15,-22 0-15,0 0 0,0-21 0,22 21 16,-22-21-16,0 0 0,0 0 0,0 0 15,0-22-15,1 22 0,-1-21 16,-21-1-16,21 1 0,-21-21 0,21 20 16,0-20-16,-21-1 0,21 22 15,-21-22-15,22 22 0,-22 0 0,0 21 16,0-22-16,0 22 0,0 42 16,0 22-1,-22-22-15,1 21 0,21 0 16,-21 1-16,0-1 0,21 22 0,-21-22 15,0 0-15,-1 1 0,22-1 16,0 0-16,-21 1 0,21-22 0,-21 0 16,21 21-16,0-21 0,0 1 0,0-1 15,0-42 32,0-1-47,21 22 0,0-21 0,1 0 16,-1-21-16,0 21 0,0-1 15,0 1-15,0 0 0,22 0 0,-22 0 16,0 21-16,0 0 0,0 0 0,1 0 16,-1 0-16,-21 21 15,21 0-15,-21 0 0,21-21 0,-21 21 16,0 1-16,0-1 0,0 0 0,0 0 16,-21 0-16,0 0 0,0 1 0,-1-22 15,1 21-15,0 0 0,-21-21 16,21 21-16,-1-21 0,-20 0 0,21 0 15,0 0-15,0 0 0,21-21 32,21 0-17,0 21-15,0-21 0,0-1 0</inkml:trace>
  <inkml:trace contextRef="#ctx0" brushRef="#br0" timeOffset="118059.41">31157 7239 0,'0'-63'16,"-21"63"-1,0 0-15,-21 0 16,20 0-16,1 0 0,0 0 0,0 21 16,-21 21-16,20-21 0,1 0 0,0 22 15,21-1-15,-21-21 0,21 22 16,-21-1-16,21-21 0,0 21 0,0-20 15,0 20-15,0-21 0,0 0 0,21 0 16,-21 1-16,21-1 0,0-21 0,0 21 16,1-21-16,-1 0 0,0 0 15,0 0-15,21 0 0,-20 0 0,-1 0 16,0 0-16,0-21 0,21 21 16,-20-21-16,-1-1 0,0 1 0,0 0 15,0 0-15,0-21 0</inkml:trace>
  <inkml:trace contextRef="#ctx0" brushRef="#br0" timeOffset="118323.26">31623 6964 0,'0'0'0,"21"-21"0,21-85 15,-42 85 1,0 42 0,0 0-16,0 0 15,0 22-15,-21-22 0,0 21 16,0 22-16,21-22 0,-21 21 0,0-20 15,21 20-15,-22-20 0,1 20 16,21-21-16,-21 1 0,21-1 16,0 0-16,0 1 0,0-22 0,0 21 15,0-21-15,0 1 0,0-1 16,0 0-16,21-21 31,-21-21-31,21 21 0,22-21 16,-22-1-16,0 22 0</inkml:trace>
  <inkml:trace contextRef="#ctx0" brushRef="#br0" timeOffset="119402.92">31962 7535 0,'0'0'0,"21"-21"16,-21 0-16,21 21 0,-21-21 16,0 0-16,0 0 0,0-1 15,0 1-15,0 0 0,0 0 0,0 0 16,0 0-16,0-1 0,0 1 15,0 0-15,-21 21 16,0 0-16,-1 0 0,1 21 16,-21 0-16,21 1 0,0 20 0,-1-21 15,1 21-15,0 1 0,0-22 0,0 21 16,0-21-16,21 1 0,0 20 16,0-21-16,0 0 0,0 0 15,0 1-15,21-22 16,0 0-16,0 0 0,0 0 0,0 0 15,1 0-15,-1 0 0,0-22 16,0 22-16,0-21 0,0 0 0,1 0 16,-1 0-16,-21-22 0,21 22 15,0-21-15,0 21 0,0-22 0,-21 22 16,0-21-16,22 21 0,-22 0 0,0-1 16,0 44-1,0-1 1,-22 0-16,22 0 0,0 0 15,-21 22-15,21-22 0,-21 0 0,21 0 16,0 0-16,0 22 0,0-22 16,0 0-16,0 0 0,0 0 15,0 0-15,21-21 16,0 22-16,1-22 0,-1 0 0,0 0 16,0 0-16,0 0 0,22 0 0,-22 0 15,0-22-15,0 22 0,21-21 16,-20 0-16,-1 0 0,0-21 0,0 20 15,0-20-15,0 0 0,1 21 16,-1-22-16,-21 1 0,0 21 16,0 0-16,0-1 0,0 44 31,0-1-31,0 0 16,0 0-16,0 0 0,0 22 15,0-22-15,0 0 0,0 21 0,0-21 16,0 1-16,0-1 0,0 0 0,0 0 15,0 0-15,0 0 0,0 1 16,0-1-16,-21-21 16,-1 0-1,1 0-15,21-21 16,-21 21-16,21-22 0,0 1 16,-21 21-16,21-21 0,0 0 15,0 42 32,21-21-47,0 0 16,0 0-16,1 0 0,-1 0 0,0 0 15,0 0-15,0 0 0,22 0 16,-22 0-16,0-21 0,0 0 0,21 21 16,-20-21-16,20-1 0,-21 1 15,0 0-15,0 0 0,1 0 0,-1-22 16,0 22-16,0-21 0,0 0 15,0-1-15,1 22 0,-22-21 16,0-1-16,0 22 0,0 0 0,0 0 16,-22 21-1,1 0-15,21 21 0,-21 0 16,0 0-16,21 1 0,0 20 0,0-21 16,0 21-16,0 1 0,0-22 15,0 21-15,0 1 0,0-22 0,0 21 16,0-21-16,0 0 0,0 1 15,0-1-15,0 0 0,0 0 16,-21-21-16,0 0 16,-1 0-1,1 0-15,0 0 0,0 0 16,0 0-16,0 0 0,-1-21 0</inkml:trace>
  <inkml:trace contextRef="#ctx0" brushRef="#br0" timeOffset="121735.41">1185 10456 0,'21'0'16,"1"0"0,-1 0 15,-21 22-16,-21-22 64,-1 0-48,1 0-16,0 0-15,21-22 16,-21 22 0,0 0-16,0 0 15,-1 0 1,1 0-16,0 0 0,0 0 0,21 22 16,-21-22-16,0 0 0,-1 0 15,1 21-15,0-21 0,-21 0 0,21 0 16,-1 0-16,1 0 0,0 21 15,0-21-15,-21 0 0,20 0 16,1 0-16,0 0 0,0 0 16,0 0-1,0 0-15,21 21 0,21 0 94,0-21-94,0 0 16,0 0-16,22 0 0,-22 0 15,21 0-15,0 0 0,22-21 0,-22 21 16,22 0-16,-1-21 0,1 0 0,-1 21 16,1 0-16,20-21 0,-20 21 15,-1 0-15,1 0 0,-1-22 0,1 22 16,-22 0-16,1 0 0,-1-21 15,0 21-15,-21 0 0,1 0 16,-1 0-16,0-21 0,-21 0 31,0 0-31,0 0 16,0-1-16,-21 1 16,0 21-16,-1-21 0,1 21 15,0-21-15,0 21 0,0-21 16,0 21-16,-22-21 0,22 21 0,-21 0 15,21 0-15,-22-22 0,22 22 0,0 0 16,0 0-16,0 0 0,-1 0 16,1 0-16,21 22 47,21-1-32,1-21-15,-1 0 16,0 21-16,0-21 0,21 0 15,-20 0-15,-1 21 0,21-21 0,0 0 16,-20 0-16,20 0 0,-21 0 0,21 0 16,-20 0-16,-1 0 0,0 0 15,0 0-15,0 0 0,0 0 16,1 0-16,-22 21 31,-22-21-31,1 21 16,0 1-16,0 20 0,0-21 15,-22 0-15,22 22 0,-21-1 0,0-21 16,20 21-16,-20 1 0,0-22 16,21 21-16,-1-21 0,-20 22 0,21-22 15,0 0-15,0 0 0,21 0 0,0 1 16,-22-22-16,22 21 0,-21-21 16,42-21 46,1 21-46</inkml:trace>
  <inkml:trace contextRef="#ctx0" brushRef="#br0" timeOffset="128168.39">3429 9906 0</inkml:trace>
  <inkml:trace contextRef="#ctx0" brushRef="#br0" timeOffset="131303.57">3387 9948 0,'0'-21'16,"21"0"0,-21 0-1,0 0-15,21 0 0,-21-1 16,0 1-16,21 0 16,0 0-16,0 0 0,1 0 15,-22-22-15,21 22 0,0 0 0,-21-21 16,0 20-16,0 1 0,0 0 15,0 0-15,0-21 0,0 20 0,-21 1 16,-22 0-16,22 21 0,-21 0 16,21 0-16,-22 0 0,1 0 15,0 0-15,-1 0 0,1 21 0,0 0 16,-1 22-16,1-22 0,0 21 16,-1 22-16,1-22 0,0 22 0,21-1 15,-22 1-15,22-1 0,-21 22 0,21-22 16,21 22-16,-22-22 15,22 22-15,0 0 0,0-22 0,0 1 16,0-1-16,0 1 0,22-22 0,-1 0 16,21 1-16,-21-22 0,22 0 15,-22 0-15,21 0 0,-21-21 0,22 0 16,-1 0-16,-21 0 0,21 0 16,-20 0-16,20-21 0,0 0 0,-21 21 15,22-42-15,-22 21 0,21-1 0,-21 1 16,22-21-16,-22 21 0,0-22 15,0 1-15,0 21 0,1-21 0,-1-1 16,-21 22-16,21-21 0,-21 21 0,0-1 16,0 1-16,0 0 0,0 42 31,0 22-15,-21-22-16,21 21 15,-21 0-15,21 1 0,0-1 0,0-21 16,0 22-16,0-1 0,0 0 0,0-21 15,0 1-15,0-1 0,0 0 16,21 0-16,0-21 0,0 0 0,0 0 16,0 0-16,1 0 0,-1 0 0,21 0 15,-21-21-15,22 0 0,-22 0 16,0-1-16,21-20 0,-21 21 0,1-21 16,-1 20-16,0-20 0,0 0 15,-21 21-15,0-22 0,0 1 0,0 0 16,0 20-16,0-20 0,-21 0 15,21 21-15,-21-1 0,0-20 0,-1 21 16,-20 21-16,21-21 0,-21 21 0,20 0 16,-20 0-16,0 0 0,21 0 15,-22 21-15,1 0 0,21 0 0,0 22 16,-22-22-16,22 21 0,21 0 16,0 1-16,-21-1 0,21 22 0,0-22 15,0-21-15,0 21 0,21 1 0,0-22 16,0 0-16,1 0 0,-1 0 15,21 1-15,-21-22 0,22 0 16,-1 0-16,0 0 0,1-22 0,-1 1 16,0 21-16,1-21 0,-1-21 0,0 21 15,-21-1-15,22-20 0,-1 21 16,-21-21-16,0-1 0,1 22 0,-1-21 16,0 21-16,0-1 0,0-20 0,-21 21 15,0 0-15,0 0 16,0 42-1,0 0 1,0 0-16,0 21 0,0-20 16,0 20-16,-21 0 0,21-21 15,-21 22-15,21-1 0,-21-21 0,21 22 16,-21-22-16,21 0 0,0 21 16,0-21-16,-22-21 0,22 22 0,0-1 15,-21-21-15,21-21 16,0-1-1,0 1-15,0 0 0,0-21 16,0 21-16,0-22 0,0 22 0,0-21 16,0-1-16,21 1 0,1 21 15,-22-21-15,21 20 0,0 1 16,0 0-16,-21 0 0,21 0 0,0 21 0,1 0 16,-1 0-16,0 0 15,-21 21-15,21 0 0,-21 0 16,21 0-16,0 1 0,-21 20 0,0-21 15,0 21-15,0-20 0,0 20 0,0-21 16,0 21-16,0-20 0,0-1 16,0 0-16,0 0 0,22 0 0,-22 0 15,21-21 1,0 0-16,0 0 0,0 0 16,0-21-16,1 0 15,-1-21-15,21 21 0,-21-1 0,0-20 16,-21 21-16,22-21 0,-1-1 0,-21 1 15,21 21-15,-21-22 16,0 22-16,0 0 0,0 0 0,0 0 16,0 42 15,0 0-31,0 0 0,0 0 16,0 22-16,0-22 0,0 21 0,0 1 15,0-22-15,0 21 0,0 0 0,21-20 16,-21-1-16,21 21 0,0-21 15,-21 0-15,22-21 0,-1 22 0,0-22 16,0 0-16,0 0 0,22 0 0,-22 0 16,0 0-16,21 0 0,-21-22 0,1 1 15,-1 0-15,21 0 16,-21 0-16,0 0 0,-21-1 0,22-20 16,-22 21-16,21-21 0,-21 20 0,0-20 15,0 0-15,0 21 0,0-1 0,0-20 16,0 21-16,0 0 15,-21 21-15,21 21 16,-22 0-16,22 0 0,-21 0 16,21 22-16,0-22 0,0 21 15,-21-21-15,21 22 0,0-1 16,-21-21-16,21 22 0,0-22 0,0 0 0,0 21 16,0-21-16,0 1 15,0-44 16,0 1-31,0 0 0,21 0 16,-21 0-16,21 0 0,-21-22 0,0 22 16,0-21-16,21-1 0,-21 1 15,22 21-15,-22-21 0,0 20 0,21 1 16,0 0-16,-21 0 0,21 21 0,0 0 16,0 21-1,-21 0-15,0 0 16,0 1-16,0-1 0,22 0 0,-22 21 0,0-21 15,21 22-15,-21-22 0,0 0 0,0 21 16,21-20-16,-21-1 16,21 0-16,-21 0 0,21-21 0,-21 21 15,21-21-15,1 0 16,-1 0 0,0-21-16,0 0 0,-21 0 15,21 0-15,0-1 0,-21-20 0,22 21 16,-1-21-16,0-1 0,-21 22 0,21-21 15,0-1-15,0 22 0,1-21 0,-22 21 16,21 0-16,0-1 0,0 22 16,0 0-1,-21 22-15,0-1 16,0 0-16,0 21 0,0-21 16,0 22-16,0-22 0,0 21 15,0-21-15,0 1 0,0 20 0,0-21 16,0 0-16,21 0 0,1 1 0,-1-1 15,0 0-15,0-21 0,0 0 16,0 0-16,1 0 0,-1 0 16,0 0-16,0-21 0,0 21 15,0-21-15,1-1 0,-1 1 0,0 0 0,0 0 16,-21 0-16,21-22 0,-21 22 16,0-21-16,0 21 0,21 0 15,-21-1-15,0 1 0,0 0 0,0 0 16,22 21-16,-22 21 31,0 0-31,0 22 16,0-22-16,0 0 0,-22 21 0,22-21 15,0 1-15,0 20 0,0-21 0,0 0 16,0 0-16,0 1 0,0-1 0,22 0 16,-1-21-1,0 0-15,0 0 0,0 0 16,0 0-16,1 0 0,-1-21 15,0 0-15,-21-1 0,21 1 0,0-21 16,-21 21-16,0 0 0,0-1 16,0 1-16,0-21 0,0 21 15,0 0-15,-21-1 0,0 1 0,0 0 16,0 0-16,-1 21 0,1 0 0,0 0 16,0 0-16,0 0 0,0 0 15,42 0 16,0 0-15,0-21-16,0 21 0,22-21 0,-22 21 16,0-22-16,0 22 15,21 0-15,-20-21 0,-1 21 0,21 0 16,-21 0-16,0 0 0,22 0 0,-22 0 16,0 0-16,0 21 0,22-21 0,-43 22 15,21-1-15,0-21 0,0 21 16,-21 0-16,0 0 0,0 22 0,0-22 15,0 0-15,0 0 0,0 0 0,0 0 16,0 1-16,0-1 0,0 0 0,0 0 16,0 0-16,0 0 0,0 1 15,-21-22-15,21 21 16,-21-21-16,0 0 0,21-21 16,0-1-1,0 1-15,0 0 0,0 0 0,0 0 16,0-22-16,0 22 0,21-21 15,0 0-15,0-1 0,21 1 0,-20 21 16,-1-22-16,21 22 0,-21 0 16,0 21-16,22-21 0,-22 21 0,0 0 0,0 0 15,0 21-15,1-21 0,-1 21 16,-21 0-16,0 1 0,21 20 0,-21-21 16,21 21-16,-21-20 0,0 20 0,0-21 15,0 0-15,0 22 0,0-22 0,0 0 16,0 0-16,0 0 0,0 0 15,0 1-15,0-1 16,0-42 47,0-1-63,0 1 0,21 0 15,-21 0-15</inkml:trace>
  <inkml:trace contextRef="#ctx0" brushRef="#br0" timeOffset="132358.91">8297 9525 0,'0'0'0,"0"-21"16,21 21-16,-21-21 0,22 21 0,-1-21 15,-21-1-15,21 1 0,0 21 0,-21-21 16,21 0-16,-21 0 0,21 0 0,1-1 16,-22 1-16,0 0 0,21 0 15,-21 0-15,0 0 0,0-1 0,0 1 16,0 0-16,-21 21 31,-1 42-31,1-20 0,0 20 16,0 0-16,0 22 0,0-1 15,-1 22-15,-20 0 0,21-1 0,-21 22 16,-1-21-16,1 21 0,0-1 16,-1 1-16,1 0 0,0-21 0,20 21 15,-20-22-15,0 1 0,21 0 0,-1-22 16,-20 1-16,21-1 0,21 1 0,-21-22 16,21 0-16,-21 1 0,21-1 15,0-21-15,0 0 0,0 0 0,0 1 16,0-44-1,0 1-15,21-21 16,0 21-16,0-22 0,21-20 0</inkml:trace>
  <inkml:trace contextRef="#ctx0" brushRef="#br0" timeOffset="134200.66">8890 9970 0,'21'0'0,"-42"0"0,63-22 16,-21 22-16,1-21 0,-1 0 15,0 0-15,0 0 0,0 0 0,0-1 16,1 1-16,-1 0 0,0-21 0,0 21 16,0-1-16,-21-20 0,0 21 15,0 0-15,0 0 0,0-1 16,-21 1-16,0 21 0,-21 0 0,20 0 15,-20 0-15,0 0 0,-1 0 0,1 21 16,-21 22-16,20-22 0,1 21 0,0 1 16,-1-1-16,1 0 0,21 1 15,0-1-15,-1 0 0,22-21 0,0 22 16,0-22-16,0 21 0,0-21 0,22 1 16,-1-1-16,0 0 0,0 0 0,21 0 15,-20 0-15,20 1 0,-21-1 16,0 0-16,22 0 0,-22 0 0,0 0 15,0 1-15,-21-1 16,0 0-16,0 0 0,0 0 0,0 0 16,-21-21-16,0 22 0,0-22 15,-1 0-15,-20 21 0,21-21 0,-21 0 16,-1 0-16,22 0 0,-21-21 0,-1-1 16,22 1-16,-21 0 0,21 0 0,0 0 15,-1-22-15,1 22 0,21-21 16,0 21-16,-21-22 0,21 22 0,0-21 15,0 21-15,0 0 0,0-1 0,0 1 16,21 42 0,0 1-16,-21-1 15,22 21-15,-1-21 0,0 22 16,-21-22-16,21 21 0,0 0 0,-21 1 16,21-1-16,1 0 0,-1-20 0,0 20 15,0-21-15,0 0 0,0 0 16,1 1-16,20-22 0,-21 0 0,0 0 15,22 0-15,-22 0 0,21 0 0,0 0 16,1 0-16,-1-22 0,0 1 0,1 0 16,-1-21-16,0 21 0,1-22 15,-1 22-15,0-21 0,-20 21 0,20-22 16,-21 1-16,-21 21 0,0-22 16,21 1-16,-21 21 0,0 0 0,0-22 0,0 22 15,-21 21-15,21-21 0,-21 21 16,0 0-16,-22 0 0,22 0 15,0 21-15,0 0 0,-21-21 0,20 22 16,1 20-16,0-21 0,-21 21 0,21-20 16,-1 20-16,22 0 0,0 1 0,-21-22 15,21 21-15,0-21 0,0 22 16,0-22-16,0 0 0,0 0 0,21 0 16,1-21-16,-1 0 0,0 0 15,21 0-15,-21 0 0,1-21 0,-1 21 16,0-21-16,0 0 0,0 0 15,0-1-15,1-20 0,-22 21 16,21 0-16,-21-22 0,0 22 0,0 0 16,0-21-16,0 21 0,0-1 0,0 1 15,0 0-15,0 0 0,0 0 0,0 42 32,0 0-32,0 0 15,0 0-15,0 22 0,0-22 0,0 0 16,0 21-16,0-20 0,0 20 0,0-21 15,0 0-15,0 0 0,0 1 0,0-1 16,21-21-16,0 21 16,0-21-16,0 0 0,1 0 0,-1 0 0,0 0 15,21-21-15,-21 21 0,1-21 16,20-1-16,-21 1 0,0 0 0,0 0 16,1-21-16,-1 20 0,0 1 15,-21-21-15,0 21 0,0 0 0,0-22 16,0 22-16,0 0 0,0 0 0,0 0 15,0 42 1,0 0 0,0 0-16,0 0 0,0 0 15,0 22-15,0-22 0,-21 0 0,21 0 16,0 22-16,-21-22 0,21 0 0,0 0 16,0 0-16,0 0 0,0 1 15,0-44 16,0 1-15,0 0-16,0 0 0,21 0 0,-21 0 16,21-1-16,-21-20 0,0 21 0,21-21 15,-21 20-15,21 1 0,0 0 0,-21 0 16,22 0-16,-1 0 0,0 21 16,0 0-1,0 0-15,-21 21 0,21 0 16,-21 0-16,22 0 0,-22 0 15,0 1-15,0-1 0,21 0 0,-21 0 16,21 0-16,0 0 0,-21 1 16,0-1-16,21 0 0,-21 0 0,21-21 15,-21 21-15,22-21 16,-1 0 0,-21-21-16,0 0 15,21 0-15,-21 0 0,21-22 16,-21 22-16,21 0 0,0 0 0,-21-22 15,22 22-15,-1 0 0,-21-21 0,21 21 16,0 21-16,-21-22 0,0 1 0,21 21 16,0 0-1,-21 21-15,0 1 16,0-1-16,0 0 0,0 0 16,0 0-16,0 0 0,0 1 0,0-1 15,0 0-15,0 0 0,0 0 0,0 0 16,0 1-16,0-1 0,22 0 0,-1 0 15,0-21-15,0 0 16,0 0-16,0 0 0,1 0 16,-1 0-16,0 0 0,0-21 15,21 0-15,-20 0 0,-22-1 0,21 1 16,0 0-16,0 0 0,-21 0 16,0 0-16,0-1 0,0-20 15,21 21-15,-21 0 0,0 0 16,0 42-1,-21-21-15,21 21 16,-21 0-16,21 0 0,-21 0 0,21 1 16,0-1-16,-21 0 0,21 0 15,0 21-15,0-20 0,0-1 16,0 0-16,0 0 0,21-21 16,-21 21-16,21-21 0,0 0 0,0 0 15,22 0-15,-22-21 0,0 0 16,21 0-16,1 0 0</inkml:trace>
  <inkml:trace contextRef="#ctx0" brushRef="#br0" timeOffset="134847.81">12001 9779 0,'0'-21'0,"0"42"0,22-63 15,-22-1-15,0 22 0,21 0 0,-21-21 16,0 21-16,0-1 0,0 1 0,0 0 16,0 0-16,-21 42 15,-1 21 1,1-20-16,0-1 16,-21 21-16,21 0 0,-1 1 0,1-1 15,0 22-15,0-22 0,0 0 0,0 1 16,-1 20-16,1-21 0,21 1 0,0-22 15,0 21-15,0 1 0,0-22 16,0 0-16,0 0 0,0 0 0,21 0 16,1-21-16,-1 0 0,0 0 15,0 0-15,0 0 0,0 0 0,22-21 16,-22 0-16,21 21 0,-21-21 0,22-21 16,-22 20-16,21 1 0,-21-21 0,22 21 15,-22-22-15,0 1 0,0 0 16,-21-1-16,0 1 0,0 0 0,0-22 15,0 22-15,0-22 0,-21 22 0,21 0 16,-21-1-16,0 1 0,0 21 16,-1 0-16,-20 0 0,21 21 0,0 0 15,0 0-15,-22 0 0,22 21 16,0 0-16,-21 0 0,20 21 0,1 1 16,0-1-16,0 0 0,21 1 0,0 20 15,0-20-15,0-1 0,0 0 0,0 1 16,0-22-16,21 21 0,0-21 0,0 0 15,22 1-15,-1-1 0,0-21 16</inkml:trace>
  <inkml:trace contextRef="#ctx0" brushRef="#br0" timeOffset="135186.6">12700 9864 0,'0'-21'15,"-21"21"-15,0 0 0,-1 21 16,1-21-16,0 21 0,21 0 16,0 21-16,0-20 0,0 20 0,-21-21 15,21 21-15,0 1 0,0-1 0,0 0 16,0 22-16,0-22 0,0 22 0,0-1 16,0 1-16,0-1 0,0 1 15,0-1-15,0 1 0,0 20 0,-21-20 16,0-1-16,-1 1 0,1-1 0,0 1 15,0 21-15,0-43 0,0 21 16,-1 1-16,1-22 0,0 1 0,0-1 16,21 0-16,0-21 0,-21 1 0,21-1 15,0 0-15,0-42 16,0 0-16,0-1 16,21-20-16,0 21 0,-21-21 0,21-22 15,0 22-15,1-22 0,-1 1 0</inkml:trace>
  <inkml:trace contextRef="#ctx0" brushRef="#br0" timeOffset="135519.1">12573 10118 0,'0'0'0,"0"-43"0,0 22 0,0-21 16,-21-43 0,21 64-16,0 0 0,0 0 0,0 0 15,21-1-15,0 22 16,0 0-16,0-21 0,1 21 0,-1 0 15,21 0-15,-21 0 0,0 0 0,22 21 16,-22 1-16,0-1 0,0 0 0,0 0 16,-21 0-16,0 22 0,0-22 0,0 0 15,0 21-15,-42-21 0,21 1 16,0-1-16,0 21 0,-1-21 16,1-21-16,0 21 0,-21 1 0,42-1 15,-21-21-15,-1 0 0,22 21 0,-21-21 16,42 0 15,1 0-31,-1 0 0,0 0 16,0 0-16,-21-21 0,21 21 0,0 0 15</inkml:trace>
  <inkml:trace contextRef="#ctx0" brushRef="#br0" timeOffset="136047.79">12869 10224 0,'0'0'0,"21"0"31,1 0-31,-1 0 0,0 0 16,0 0-16,0-22 0,0 1 16,1 21-16,-1-21 0,0 0 0,0 0 15,0 0-15,0-1 0,-21 1 16,22 0-16,-22 0 0,21 0 0,-21 0 16,0-1-16,0 1 0,0 0 15,0 42 16,0 0-31,0 1 0,-21-1 16,21 0-16,0 0 0,0 0 16,0 22-16,0-22 0,0 0 0,0 0 15,0 0-15,0 0 0,0 1 16,21-22-16,-21 21 0,21-21 0,0 0 16,0 0-16,0 0 15,1 0-15,-1-21 0,0 21 16,-21-22-16,21 1 0,0 0 0,0 0 15,-21 0-15,22 0 0,-1-1 16,0-20-16,-21 21 0,0 0 0,21 0 16,-21-1-16,21 22 0,-21-21 15,21 21 1,-21 21-16,0 1 0,0-1 16,0 0-16,0 0 0,0 0 15,0 0-15,0 1 0,0-1 0,0 0 16,0 0-16,0 0 0,22 0 15,-22 1 1,21-22-16,0 0 0,0 0 16,0 0-16,0 0 0,1 0 15,20 0-15,-21 0 0,0 0 0,0 0 16,22 0-16,-22 0 0,0-22 16,0 22-16,22-21 0,-22 21 0,0-21 15</inkml:trace>
  <inkml:trace contextRef="#ctx0" brushRef="#br0" timeOffset="137698.09">14118 9864 0,'0'-21'0,"0"42"0,0-64 16,-21 43-16,0 0 15,0 0-15,-22 0 0,22 22 16,0-22-16,0 21 0,0 0 0,21 0 16,-22 0-16,1 0 0,0 1 0,21-1 15,0 0-15,0 0 0,0 0 0,0 0 16,0 1-16,0-1 0,0 0 15,0 0-15,0 0 16,21-21-16,0 0 16,1 0-16,-1 0 15,0 0-15,-21-21 0,21 21 16,0-21-16,0 0 0,-21 0 0,0-1 16,22 1-16,-22 0 0,21 0 0,0 0 15,-21 0-15,0-1 0,0 1 0,0 0 16,21 21-16,-21-21 15,0 42 32,0 0-31,0 0-16,0 1 16,0-1-16,0 0 0,0 0 0,0 0 15,0 0-15,0 1 16,21-1-16,-21 0 0,21 0 0,1 0 15,-1-21-15,0 0 16,0 0-16,0 0 0,22 0 0,-22 0 16,0 0-16,0 0 0,0 0 0,0 0 15,1-21-15,-1 0 0,0 0 0,-21 0 16,21-1-16,0 1 0,0-21 16,-21 0-16,22-1 0,-22 1 0,21-22 15,-21 22-15,21-21 0,-21-1 16,21 1-16,-21-1 0,21 22 0,-21-22 15,21 22-15,1 0 0,-22-1 0,0 1 16,0 21-16,21 0 0,-21-1 0,0 44 31,-21-1-31,21 21 0,-22 0 0,1-20 16,21 20-16,-21 21 0,0-20 16,21-1-16,0 22 0,0-22 0,-21 0 15,21 22-15,0-22 0,0 0 0,0 1 16,0-1-16,0-21 0,0 22 15,0-22-15,0 0 0,0 0 0,0 0 16,0 0-16,0 1 0,21-22 0,-21 21 16,21-21-16,0 0 0,0 0 15,1 0-15,-1-21 16,0-1-16,0 1 0,-21 0 0,21 0 16,0 0-16,1 0 0,-1-1 0,0 1 15,0 0-15,-21 0 0,0 0 0,0 0 16,21 21-16,-21 21 31,-21 0-31,21 0 0,-21 0 16,21 0-16,0 1 15,0-1-15,0 0 0,0 0 0,0 0 16,0 0-16,0 1 0,0-1 16,21-21-16,0 0 15,0 0-15,1 0 0,-1 0 16,0 0-16,0 0 0,0 0 0,0-21 15,1 21-15,-1-22 0,0 1 0,-21 0 16,21 0-16,0 0 0,-21 0 0,21-1 16,-21 1-16,22 0 0,-22 0 15,0 42 1,0 0 0,0 0-16,0 1 15,-22-22-15,22 21 0,-21 0 0,21 0 16,0 0-16,0 0 0,0 1 15,0-1-15,0 0 0,21-21 32,1 0-32,-1 0 0,0 0 15,0 0-15,0 0 0,-21-21 16,0 0-16,0-1 0,0 1 16,0 0-16,0 0 0,0 0 15,0 0-15,0-1 0,0 1 0,0 0 16,-21 0-16,21 0 0,0 0 31,0-1-15,21 22-16,-21-21 15,21 21-15,1 0 0,-1 0 0,0 0 16,0 0-16,0 0 0,0 0 16,1 0-16,-1 21 31,-21 1-31,21-1 0,-21 0 15,0 0-15,0 0 0,0 0 0,0 1 16,0-1-16,0 0 0,0 0 16,0 0-16,0 0 0,0 1 0,0-1 15,-21 0-15,21 0 0,-21-21 0,21 21 16,0 0-16,0-42 47,0 0-32,21 0-15,0 0 0,0 0 0,-21-1 16,21-20-16,0 21 0,1-21 0,20 20 16,-21-20-16,0 21 0,0-21 15,1 20-15,-1 1 0,0 21 0,0 0 0,0 0 32,0 0-32,-21 21 0,0 1 15,0 20-15,0-21 0,0 0 0,0 0 16,0 22-16,0-22 0,0 0 0,-21 21 15,21-20-15,-21-1 0,21 0 0,-21 0 16,21 0-16,0 0 0,0 1 16,-21-22-1,21-22 17,0 1-32,0 0 15,0 0-15,0 0 0,0 0 16,0-22-16</inkml:trace>
  <inkml:trace contextRef="#ctx0" brushRef="#br0" timeOffset="137907.97">15642 9440 0,'0'0'0,"-21"0"0,0-21 15,0 21-15,-1 0 0,22-21 16,-21 21-1</inkml:trace>
  <inkml:trace contextRef="#ctx0" brushRef="#br0" timeOffset="138183.48">14287 9716 0,'0'0'0,"22"0"31,-1 0-31,0 0 0,0 0 16,0 0-16,22 0 0,-22 0 15,21 0-15,-21 0 0,22 0 0,-22 0 16,21 0-16,-21 0 0,0 0 0,1 0 16,-1 0-16,0 0 0,0 0 0,0 0 15,0 0-15,1 0 16,-22-22 0,0 1-1,0 0-15</inkml:trace>
  <inkml:trace contextRef="#ctx0" brushRef="#br0" timeOffset="141335.72">18584 10012 0,'0'0'0,"-21"21"16,0-21-16,0 0 15,0 0 1,21-21-1,0 0-15,0 0 16,0-1-16,0 1 0,0 0 0,21 0 16,-21 0-16,21 0 0,0-22 15,0 22-15,0 0 0,1 0 0,-1 0 16,21-1-16,-21 1 0,0 21 16,1 0-16,-1 0 0,0 0 15,0 21-15,-21 1 0,21-1 0,-21 0 16,21 0-16,-21 21 0,0 1 15,0-22-15,0 21 0,0-21 0,0 22 16,0-22-16,0 21 0,0-21 0,0 1 16,-21 20-16,21-21 0,-21 0 0,21 0 15,0 1-15,0-1 0,-21-21 16,21 21-16,-21-21 141,21-21-126,0 0 1,0-1-16,0 1 15</inkml:trace>
  <inkml:trace contextRef="#ctx0" brushRef="#br0" timeOffset="145715.88">21759 9610 0,'0'-21'15,"0"-1"-15,0 1 0,0 0 16,21 21-16,1-21 0,-1 0 16,-21 0-16,21-1 0,21 1 0,-21 0 15,1 0-15,-1 0 0,21-22 0,-21 22 16,0-21-16,1 21 0,-1-22 15,-21 22-15,0-21 0,0 0 0,0 20 16,0-20-16,0 21 0,0 0 0,0 0 16,0-1-16,-21 22 0,-1 0 0,1 0 15,0 22-15,21-1 0,-21 0 16,0 21-16,0 1 0,21-1 0,-22 21 16,22-20-16,-21 20 0,21 22 0,-21-22 15,21 1-15,0 21 0,0-22 16,0 22-16,-21-22 0,21 1 15,0-22-15,-21 22 0,21-22 0,0 0 16,-21 1-16,-1-1 0,1-21 0,0 0 16,0 22-16,0-22 0,0-21 0,-1 21 15,-20 0-15,21-21 0,0 0 0,-22 0 16,22 0-16,0 0 0,-21-21 16,21 0-16,-1 0 0,-20-1 0,21 1 15,0 0-15,0-21 0,-1-1 0,1 1 16,0 0-16,0-1 0,0 1 15,21 0-15,0 21 0,-21-22 0,21 22 16,-22 0-16,22 0 0,0 42 16,0 0-1,0 21-15,0-20 0,22 20 0,-1 0 16,-21-21-16,21 22 0,0-1 0,0-21 16,0 22-16,1-22 0,-1 21 15,21-21-15,-21 0 0,22 1 0,-22-1 16,21-21-16,0 0 0,-20 21 0,20-21 15,0 0-15,1 0 0,-1 0 0,0-21 16,1 0-16,-22-1 0,21 1 0,0 0 16,1 0-16,-22 0 15,0-22-15,21 22 0,-20-21 0,-1 0 16,-21 20-16,21-20 0,-21 0 0,21 21 16,-21-1-16,0 1 0,0 0 0,0 42 31,0 0-31,0 1 0,0 20 15,0-21-15,-21 21 0,21-20 0,-21 20 16,21-21-16,0 21 0,0-20 0,0-1 16,-21 0-16,21 0 0,0 0 0,0 0 15,0-42 32,0 0-47,21 0 0,-21 0 0,21 0 16,-21-22-16,21 22 0,-21 0 0,21-21 15,0 20-15,1-20 0,-22 21 16,21 0-16,0 0 0,0 21 16,0 0-16,-21 21 15,21 0-15,-21 0 0,0 0 0,0 0 16,0 1-16,0-1 0,0 0 16,22 0-16,-22 0 0,0 0 0,0 1 15,21-1-15,0-21 16,0 0-1,0 0-15,0 0 0,1 0 16,-1-21-16,0-1 16,0 1-16,0 0 0,0 0 0,1 0 15,-22-22-15,21 22 0,0 0 0,-21 0 16,0 0-16,0 0 0,21-1 0,-21 44 31,0-1-31,0 0 16,0 0-16,0 0 0,0 0 0,0 1 15,0-1-15,0 0 0,0 0 0,21 0 16,-21 0-16,21 1 0,-21-1 16,22-21-16,-1 21 0,0-21 0,0 0 15,0 0-15,22 0 0,-22 0 16,0 0-16,21 0 0,-21 0 0,1-21 16,20 0-16,-21-1 0,0 22 0,0-21 15,1-21-15,-1 21 0,0 0 0,0-22 16,-21 22-16,0-21 0,0 21 15,21-22-15,-21 1 0,0 21 0,21 0 16,-21-1-16,0 1 0,0 42 16,0 1-1,-21-1-15,21 0 0,-21 21 16,21-21-16,0 22 0,0-1 16,-21 0-16,21 1 0,-21-1 0,21 22 15,0-22-15,-21 21 0,-1-20 0,22 20 16,-21 1-16,21 20 0,0-20 0,-21-1 15,21 1-15,-21 21 0,21-22 16,0 22-16,-21-22 0,21 1 0,0-1 16,0 1-16,0-1 0,0-20 0,0-1 15,0 0-15,0 1 0,0-22 0,0 0 16,0 0-16,0 0 0,0-42 16,0 0-16,0 0 15,0-22-15,0 1 0,21 0 0,-21-1 16,21 1-16,0-21 0,-21-1 15,0 1-15,21-1 0</inkml:trace>
  <inkml:trace contextRef="#ctx0" brushRef="#br0" timeOffset="145960.74">23050 10054 0,'0'0'16,"0"-63"-16,0 20 0,0 1 0,0 0 0,0-1 16,0 22-16,0-21 0,0 21 15,22 0-15,-1 21 0,0-22 16,0 22-16,0 0 0,0 0 0,22 0 15,-22 22-15,0-1 0,21-21 0,-20 21 16,-1 0-16,-21 0 0,0 0 16,0 1-16,0-1 0,0 0 15,-21 0-15,-1 0 0,1 0 0,0 1 16,0-1-16,-21-21 0,20 21 0,1 0 16,0-21-16,0 0 0,21 21 0,21-21 31,0 0-16,0 0-15</inkml:trace>
  <inkml:trace contextRef="#ctx0" brushRef="#br0" timeOffset="149427">23410 10054 0,'0'0'0,"21"0"16,1 0-16,-1 0 16,0 0-16,0-21 15,0 0-15,0 21 0,1-21 0,-1 0 16,0-1-16,0-20 0,21 21 0,-20-21 15,-1-1-15,0-20 0,0 20 16,0-20-16,0 21 0,1-22 0,-1 1 16,0-1-16,-21 1 0,21-1 0,-21 1 15,21 20-15,-21 1 0,0 0 0,0-1 16,0 22-16,0 0 0,-21 21 16,0 0-16,0 0 0,0 21 0,-1 0 15,1 0-15,0 22 0,0-1 0,0 0 16,0 22-16,-1-22 0,1 22 0,21-22 15,-21 22-15,21-1 16,0 1-16,0-1 0,0-21 0,0 22 16,0-22-16,0 1 0,21-1 0,0 0 15,1-21-15,-1 22 0,0-22 0,0 0 16,21-21-16,-20 0 0,-1 21 0,21-21 16,-21 0-16,22 0 0,-22 0 15,0-21-15,0 0 0,21 0 0,-20 0 16,-1-1-16,0 1 0,0-21 0,-21 21 15,0-22-15,21 1 0,-21 21 0,0-21 16,0 20-16,0-20 0,0 21 16,0 0-16,-21 21 15,0 21-15,0 0 16,0 0-16,-1 0 0,22 22 0,0-22 16,-21 0-16,21 0 0,0 0 0,0 1 15,0 20-15,0-21 16,0 0-16,21-21 0,1 0 0,-1 21 15,0-21-15,0 0 0,0 0 0,0 0 16,1 0-16,-1 0 0,21-21 0,-21 21 16,0-21-16,1 0 0,20 0 0,-42 0 15,21-1-15,0 1 16,0 0-16,1 0 0,-22 0 0,0 0 16,0-1-16,0 1 0,0 42 31,0 1-31,0-1 15,0 0-15,0 0 0,0 0 16,0 0-16,-22 22 0,22-22 0,0 0 16,0 0-16,-21 0 0,21 1 0,0-1 15,0 0 1,21-42 0,1 0-1,-22-1-15,21 1 0,-21 0 16,21 0-16,0 0 0,-21-22 15,21 22-15,0-21 0,1 21 0,-1-22 16,-21 22-16,21 0 0,0 0 16,-21 0-16,21 21 0,0 0 15,-21 21-15,0 0 16,0 0-16,0 0 0,0 22 16,0-22-16,0 0 0,0 0 15,0 0-15,0 1 0,22-1 16,-22 0-16,21 0 0,0-21 0,0 21 15,0-21-15,0 0 16,1 0-16,-1 0 0,0 0 16,0-21-16,0 0 15,-21 0-15,21 0 0,-21-1 0,22 1 16,-1-21-16,-21 21 0,21-22 0,0 22 16,-21-21-16,21 21 0,-21 0 0,21-1 15,-21 1-15,0 42 31,0 1-31,0-1 0,0 0 16,0 21-16,0-21 0,0 1 0,0-1 16,0 21-16,0-21 0,0 0 0,0 1 15,0-1-15,0 0 0,22 0 16,-1 0-16,0-21 0,0 0 16,0 0-16,0 0 0,1 0 15,-1 0-15,0 0 0,21 0 0,-21-21 16,1 21-16,20-21 0,-21 0 15,0 0-15,0-1 0,1 1 0,-22-21 16,0 21-16,0-22 0,21 1 0,-21 21 16,0-21-16,0 20 0,0 1 0,0 0 15,-21 21-15,-1 0 0,1 0 16,21 21-16,-21-21 0,0 21 16,0 22-16,21-22 0,0 0 0,-21 0 15,21 22-15,0-22 0,0 0 0,0 0 16,0 0-16,0 0 0,0 1 0,0-1 15,21-21-15,-21 21 16,21-21-16,0 0 0,0 0 0,0 0 16,22 0-16,-22 0 0,21 0 0,-21 0 15,1-21-15,20 21 0,-21-21 0,0-1 16,22 1-16,-22 0 0,0-21 0,0 21 16,0-22-16,-21 22 0,21 0 15,-21-21-15,22 42 0,-22-22 0,-22 44 31,1-1-31,21 0 0,0 0 16,-21 21-16,0-20 0,21-1 16,-21 0-16,21 0 0,0 0 0,0 0 15,0 1-15,0-1 0,0 0 16,0-42 15,21 0-15,0-1-16,-21 1 0,21 0 15,0 0-15,-21-21 0,22 20 0,-1-20 16,0 21-16,-21 0 0,21 0 16,0-1-16,-21 1 0,0 42 31,0 1-31,0 20 0,0-21 16,0 0-16,0 0 0,0 1 15,0-1-15,0 0 0,21 0 0,-21 0 16,22 0-16,-1-21 0,-21 22 15,21-22-15,0 0 0,0 0 0,0 0 16,1 0-16,-1 0 0,0 0 0,0 0 16,0 0-16,0-22 0,1 1 0,-22 0 15,21 0-15,0 0 0,-21-22 16,21 1-16,0 21 0,-21-21 0,21-22 16,-21 22-16,22-1 0,-22-20 0,21 21 15,0-22-15,-21 1 0,0-1 0,21 22 16,-21-22-16,21 22 15,-21 0-15,0 20 0,0 1 0,0 0 0,-21 42 32,0 0-32,0 1 0,0 20 0,21 0 15,-22 1-15,1-1 0,21 0 16,0 22-16,-21-22 0,21 0 0,0 1 16,0 20-16,0-20 0,0-1 0,0 0 15,21 1-15,-21-1 0,21 0 0,1-21 16,-1 22-16,0-22 0,0 0 15,0 0-15,22 0 0,-22-21 16,0 0-16,21 0 0,-21 0 0,22 0 16,-22 0-16,21 0 0,-21-21 0,22 21 15,-22-21-15,0 0 0,0-21 0,0 20 16,1-20-16,-1 21 0,-21-21 16,0-1-16,0 22 0,0 0 0,0-21 15,0 20-15,0 1 0,-21 21 16,-1 0-16,-20 0 0,21 21 15,0-21-15,0 22 0,-1-1 16,1 0-16,0 0 0,0 21 0,0-20 16,0-1-16,21 0 0,0 0 0,0 0 15,0 0-15,0 1 0,0-1 0,0 0 16,21 0 0,0-21-16,0 0 15,0 0-15,0 0 0,1-21 16,-1 0-16,0 0 0,-21-1 0,21 1 15,0 0-15,-21-21 0,0 21 0,21-1 16,-21 1-16,22 0 0,-22 0 16,0 42-1,0 0-15,0 0 16,0 1-16,0-1 0,0 0 0,-22 0 16,22 0-16,0 0 0,0 1 15,0-1-15,0 0 0,0 0 0,0 0 16,22-21-16,-1 21 0,0-21 15,0 0-15,0 0 0,22 0 0,-22 0 16,0 0-16,0 0 0,0 0 16,0-21-16,1 0 0,-1 0 0,0 0 15,0 0-15,0-1 0,0-20 0,1 0 16,-1-1-16,-21 1 0,21 0 0,0-1 16,0-20-16,-21 21 0,21-22 15,-21 22-15,0-1 0,22 1 0,-22 0 16,21 21-16,-21-1 0,0 1 0,-21 42 31,21 1-31,-22-1 0,1 0 16,21 21-16,0 1 0,-21-22 15,0 21-15,21 0 0,-21 1 0,21-1 16,0 0-16,0 1 0,0-1 0,0 0 16,0 1-16,0-1 0,0-21 15,0 22-15,0-22 0,0 0 0,21 0 16,0 0-16,-21 0 0,21-21 0,0 0 15,1 0-15,-1 0 16,0 0-16,0-21 0,0 0 16,0 21-16,1-21 0,-1-21 0,0 20 15,0 1-15,0-21 0,0 0 16,1 20-16,-1-20 0,-21 21 0,21 0 16,-21 0-16,21-1 0,-21 44 31,0-1-31,0 0 15,-21 21-15,0-21 0,21 1 0,-21 20 16,21-21-16,0 0 0,0 0 16,0 1-16,0-1 0,0 0 0,0 0 15,0 0-15,21 0 16,0-21-16,0 0 0,0 0 0,0 0 16,1 0-16,-1-21 0,0 0 15,0 21-15,0-21 0,0 0 16,1-22-16,-1 22 0,0 0 15,0-21-15,0 21 0,0-1 0,-21 1 16,0 0-16,22 0 0,-22 42 31,-22 0-31,1 0 16,21 1-16,0-1 0,-21 0 0,21 0 16,-21 0-16,21 0 0,0 1 0,0-1 15,0 0-15,0 0 16,0 0-16,21-21 15,0 0-15,0 0 0,1 0 0,-1 0 16,0 0-16,0 0 16,0 0-16,-21-21 0,0 0 0,0 0 15,0-22-15,0 22 16,0 0-16,0 0 0,0 0 0,0 0 16,0-1-16,-21 1 0,0 21 0,0-21 15,0 21-15,-1 0 16,1 0-16,42-21 47,1 21-47,-1 0 0,0-21 15,0 21-15,21-21 0,-20 21 16,-1-22-16,0 22 0,0 0 0,0-21 0,0 21 16,1 0-16,-1 0 0,0 0 15,0 0 1,-21 21-16,0 1 0,21-1 0,-21 0 15,0 0-15,0 0 0,0 22 0,0-22 16,0 21-16,0-21 0,0 0 0,0 1 16,0-1-16,0 0 0,-21 0 15,21 0-15,-21 0 0,0 1 16,21-44 31,0 1-47,0 0 15,0 0-15,21 0 0,0 0 0,0-22 16,0 1-16,1 0 0,20-1 16,-21 1-16,0 0 0,22 20 0,-22-20 15,0 21-15,21 0 0,-21 0 0,1 21 16,-1 0-16,0 0 0,0 0 16,-21 21-16,0 21 0,0-21 0,0 0 15,0 22-15,0-22 0,0 21 16,0-21-16,0 22 0,0-22 0,0 21 15,-21-21-15,21 1 0,-21-1 0,21 0 16,0 0-16,0 0 0,0 0 16,-21-21-16,-1 0 31,22-21-15,0 0-16,0 0 0,0 0 15,0 0-15</inkml:trace>
  <inkml:trace contextRef="#ctx0" brushRef="#br0" timeOffset="149631.89">28406 9123 0,'0'0'0,"-22"-21"0,1 21 16,0 0-16,0 0 15,0 0-15,21-21 16</inkml:trace>
  <inkml:trace contextRef="#ctx0" brushRef="#br0" timeOffset="149843.04">27157 9313 0,'0'0'0,"-21"22"0,42-22 16,21 0-1,-21 0-15,22 0 0,-22 0 16,21 0-16,0-22 0,1 22 0,-1 0 16,-21 0-16,22-21 0,-22 21 0,0 0 15,0 0-15,0-21 0,-21 0 16,-21 0-1,0 21-15,0 0 0</inkml:trace>
  <inkml:trace contextRef="#ctx0" brushRef="#br0" timeOffset="150035.94">26077 9377 0,'-42'21'0,"84"-42"0,-126 42 0,62-21 16,44 0-1,20 0-15,-21 0 0,21 0 0,1 0 16,-1 0-16,22 0 0,-22 0 0,21-21 16,-20 21-16,-1 0 0,0 0 0,-20 0 15,20 0-15,-42-21 0,-21 21 32</inkml:trace>
  <inkml:trace contextRef="#ctx0" brushRef="#br0" timeOffset="162455.54">18732 10012 0,'22'0'47,"-22"-21"-31,0 0-16,21-1 15,-21 1-15,21 0 0,0 21 16,0-21-16,0 21 0,-21-21 0,22 0 15,-1 21-15,0-22 16,0 22-16,0 0 0,0-21 16,1 21-16,-1 0 0,0 0 0,0 0 15,0 0-15,-21 21 16,21 1-16,-21-1 16,0 0-16,0 0 0,0 0 0,0 22 15,0-22-15,0 0 0,0 0 0,0 21 16,0-20-16,-21-1 0,21 0 0,0 21 15,-21-21-15,21 1 0,-21-1 16,21 0-16,0 0 0,0 0 0,0 0 16,-21-21-16,21 22 0,0-1 0,0 0 15,0-42 32,0 0-47,0-1 0,0 1 16,21 0-16,-21 0 0,21 0 15</inkml:trace>
  <inkml:trace contextRef="#ctx0" brushRef="#br0" timeOffset="162855.32">19304 10075 0,'-21'0'31,"21"-21"-15,21 21-16,-21-21 16,21 0-16,0 21 0,0-21 15,1 21-15,-1-21 0,-21-1 0,21 1 16,0 21-16,-21-21 0,21 0 0,-21 0 16,0 0-16,-21 21 31,0 0-16,0 21-15,0 0 0,-1 21 16,1-21-16,0 1 0,21-1 16,-21 0-16,21 0 0,-21 21 0,0-20 15,21-1-15,0 0 0,0 0 0,-22-21 16,22 21-16,0 0 0,0 1 16,0-1-1,22-21 1,-1 0-1,0 0-15,0-21 0,0 21 16,0-22-16,-21 1 0</inkml:trace>
  <inkml:trace contextRef="#ctx0" brushRef="#br0" timeOffset="163467.24">19643 9843 0,'0'0'16,"0"21"15,0 0-31,-22 0 16,22 21-16,0-20 0,0-1 15,0 0-15,0 0 0,-21 0 0,21 0 16,-21 1-16,21-1 0,0 0 16,0 0-16,0 0 0,0 0 0,0 1 15,-21-22-15,21 21 16,21-21-1,-21-21 1,21 21-16,0-22 0,-21 1 0,22 21 16,-1-21-16,0 0 0,-21 0 0,21 0 15,0-1-15,-21 1 0,0 0 16,21 0-16,1 21 16,-22 21-1,0 0-15,0 0 16,0 1-16,0-1 15,0 0-15,0 0 0,0 0 16,0 0-16,0 1 0,0-1 16,0 0-16,21-21 15,-21 21-15,21-21 0,0 0 16,0 0-16,0 0 0,1 0 16,-1-21-16,0 21 0,-21-21 0,21 21 15,0-21-15,0-1 0,-21 1 16,0 0-16,0 0 0,0 0 0,0 0 15,0-1-15,0 1 0,0 0 0,0 0 16,-21 0-16,0 0 0,21-1 16,-21 1-16,0 21 0,0 0 0,21-21 15,-22 21 1,44 0 0,-1 0-1,0 0-15,0 0 0,0 0 16,0 0-16,1 0 0,-22-21 15,21 21-15</inkml:trace>
  <inkml:trace contextRef="#ctx0" brushRef="#br0" timeOffset="167970.97">974 12700 0,'0'0'0,"-22"0"0,1-21 0,-21 21 0,21 0 15,-22-21-15,22 21 0,0 0 16,0 0-16,0 0 16,0 0-16,-1 0 0,1 0 15,0-21-15,0 21 16,42 0 31,0 0-32,0 0-15,1 0 16,-1 0-16,0 21 0,0-21 16,0 0-16,0 0 0,22 0 15,-1 0-15,0 0 0,1 0 0,-1 0 0,22 0 16,-1 0-16,1 0 16,-1 0-16,1 0 0,-1 0 0,22 0 15,-22 0-15,1 0 0,-1 0 16,-20 0-16,20-21 0,-21 21 0,1 0 15,-1 0-15,0 0 0,-20-22 0,-1 22 16,0 0-16,0 0 0,-21-21 31,-21 21-15,0-21-16,0 21 16,-1 0-16,1-21 0,0 0 15,0 21-15,0-21 0,0-1 16,-1 22-16,1-21 0,0 21 0,0-21 15,0 0-15,-22 21 0,22 0 16,0-21-16,0 21 0,0 0 16,0 0-16,21-21 15,21 21 17,0 0-17,0 21-15,0-21 0,-21 21 0,21-21 16,22 21-16,-22-21 15,0 0-15,0 21 0,0-21 0,22 0 16,-22 21-16,0-21 0,0 22 16,22-22-16,-22 0 0,0 0 0,21 0 15,-21 0-15,1 0 0,-1 0 0,0 0 16,0 0-16,0 0 0,-21 21 16,21-21-16,1 21 15,-22 0-15,0 0 16,-43 0-16,22 1 0,0-1 0,-21 0 15,20 0-15,-20 21 0,0-20 16,-1 20-16,22-21 0,-21 21 0,0-20 16,20 20-16,-20-21 0,21 0 15,0 0-15,0 1 0,-1-1 16,1 0-16,21 0 0,-21-21 0,21 21 16,0-42 30,0 0-46</inkml:trace>
  <inkml:trace contextRef="#ctx0" brushRef="#br0" timeOffset="171408.58">3619 12404 0,'0'-21'47,"0"-1"-47,0 1 16,0 0-1,-21 21 32</inkml:trace>
  <inkml:trace contextRef="#ctx0" brushRef="#br0" timeOffset="172143.8">3662 12171 0,'21'0'15,"-21"-21"1,21 21-16,-21-21 15,0 42 17,0 0-32,0 0 15,0 21-15,0 1 0,0-1 16,0 0-16,-21 1 0,21-1 0,-21 0 16,0-20-16,21 20 0,0 0 15,0-21-15,-22 22 0,22-22 16,0 0-16,-21 0 0,21 0 0,0 1 15,0-1-15,0-42 32,21 21-32,-21-22 15,22 1-15,-1 0 0,-21-21 16</inkml:trace>
  <inkml:trace contextRef="#ctx0" brushRef="#br0" timeOffset="172576.07">4127 12298 0,'0'0'0,"22"-21"16,-1 0-16,0-1 0,0 1 15,-21 0-15,0 0 16,0 0-16,0 0 16,-21 21-1,0 0-15,0 21 0,-1 0 16,1 0-16,0 0 0,0 0 0,0 1 15,0 20-15,-1-21 0,22 0 16,0 0-16,-21 1 0,21-1 16,0 0-16,0 0 0,0 0 15,21-21-15,1 21 16,-1-21-16,0 0 0,0 22 0,0-22 16,0 21-16,1-21 0,-1 0 0,21 21 15,-21-21-15,0 21 0,1 0 16,-22 0-16,0 1 15,-22-1-15,22 0 0,-21-21 16,-21 21-16,21 0 0,0-21 16,-22 21-16,22 1 0,0-22 0,-21 0 15,20 0-15,1 0 0,0 0 0,0 0 16,0 0 0,21-22-1,0 1-15,0 0 0,0 0 16,0 0-16</inkml:trace>
  <inkml:trace contextRef="#ctx0" brushRef="#br0" timeOffset="172783.06">3852 11875 0,'0'0'0,"0"-22"15,0 1-15,0 42 47,21-21-47,1 22 16,-1-22-16,0 21 16</inkml:trace>
  <inkml:trace contextRef="#ctx0" brushRef="#br0" timeOffset="173379.9">5821 12552 0,'0'-21'0,"21"-22"16,-21 22-16,0 0 0,0 0 16,0-21-16,0 20 0,0-20 0,0 21 15,0-21-15,-21 20 0,0-20 16,21 21-16,-22-21 0,1 20 0,0 1 16,-21 21-16,21 0 0,-1 0 15,-20 0-15,21 0 0,-21 21 16,20 1-16,-20-1 0,21 0 0,0 21 15,0 1-15,-22-22 0,43 21 0,-21 0 16,0 1-16,21-1 0,-21-21 16,21 22-16,0-1 0,0-21 0,0 0 15,0 22-15,0-22 0,0 0 0,21 0 16,0-21-16,0 0 0,0 0 16,1 0-16,20 0 0,-21 0 15,0-21-15,22 0 0,-22 0 0,0-1 16,21 1-16,-21 0 15,22-21-15,-22 21 0,0-22 0,0 1 16,0 0-16,-21 20 0,0-20 0,0 0 16,22 21-16,-22-1 0,0 1 15,0 42 1,0 1-16,0-1 0,0 0 16,0 0-16,0 21 0,0-20 0,0-1 15,0 21-15,0-21 0,21 0 16,-21 1-16,0-1 0,21 0 0,0 0 15,0-21-15,0 21 0,1-21 0,-1 0 16,0 0-16,0 0 0,0 0 16,0 0-16,1-21 0,-1 21 15,0-21-15</inkml:trace>
  <inkml:trace contextRef="#ctx0" brushRef="#br0" timeOffset="175860.24">7324 11980 0,'0'22'15,"0"-44"-15,0 65 0,0-22 0,0 0 16,21-21-1,0 0 1,0 0-16,0-21 0,22 21 16,-22-21-16,0 0 0,21-1 0,-21 1 15,22 0-15,-22 0 0,0 0 0,0 0 16,0-1-16,-21 1 0,0 0 16,0 0-16,0 0 0,-21 0 15,0-1-15,-21 22 0,21 0 0,-22 0 16,22 0-16,-21 0 0,-1 0 15,22 22-15,-21-22 0,0 21 16,20 21-16,1-21 0,0 0 0,0 22 0,0-1 16,21 0-16,0 1 0,0-1 0,0 0 15,0 1-15,0-22 16,21 21-16,0 1 0,0-22 0,22 21 16,-22-21-16,21 0 0,-21 1 0,22-1 15,-22 0-15,21-21 0,-21 21 16,22-21-16,-22 0 0,0 0 15,-42 0 1,0 0-16,-1 0 0,1 0 16,-21 21-16,21-21 0,0 0 15,-22 0-15,22 21 0,-21 1 0,21-22 16,-1 21-16,1 0 0,0 0 0,21 0 16,0 0-16,-21 1 0,21-1 15,0 0-15,0 21 0,0-21 16,0 1-16,0-1 0,21 21 0,-21-21 15,21-21-15,0 21 0,1-21 16,-1 0-16,0 0 0,0 0 16,0 0-16,0-21 0,1 21 0,-1-21 15,21 0-15,-21-21 0,0 20 0,1 1 16,20-21-16,-21 21 0,0 0 16,0-22-16,1 22 0,-1-21 0,0 21 15,0-1-15,0-20 0,22 21 0,-22 21 16,21-21-16,-21 21 0,22 0 0,-22 0 15,0 0-15,21 0 16,-21 21-16,1-21 0,-22 21 0,21 0 16,-21 0-16,0 22 0,0-22 0,0 0 15,0 0-15,0 22 0,0-22 0,-21 0 16,21 0-16,0 0 0,-22 0 16,1 1-16,0-22 0,21 21 0,-21-21 15,21-21 1,0-1-1,0 1-15,0 0 0,0 0 16,0 0-16,21 0 0,0-22 0,0 22 0,-21-21 16,22-1-16,-1 22 0,0-21 0,0 21 15,0 0-15,0-1 16,1 1-16,-1 21 0,-21 21 31,0 1-31,0-1 0,0 0 16,0 21-16,0-21 0,0 1 15,0-1-15,0 21 0,0-21 0,0 22 16,0-22-16,0 0 0,0 21 0,0-21 16,0 1-16,0-1 0,0 0 0,21-21 15,0 21-15,0-21 0,0 0 16,1 0-16,-1 0 0,0 0 0,0-21 16,21 0-16,-20 0 0,-1-1 15,0 1-15,0 0 0,0 0 0,0 0 16,1-22-16,-1 22 0,-21-21 15,21 21-15,0-22 0,0 1 0,0 21 16,1-21-16,-1 20 0,0 1 0,0 0 16,0 0-16,0 21 0,1 0 15,-1-21-15,0 21 0,0 0 0,0 0 16,0 21-16,1-21 0,-22 21 0,21 0 16,0 0-16,-21 1 0,0-1 0,21 0 15,-21 0-15,21 0 16,-21 0-16,0 1 0,0-1 0,0 0 15,0 0-15,0-42 47,0 0-47,0 0 16,0-1-16,0 1 0,0 0 0,0 0 16,0 0-16,0 0 0,-21-22 0,0 22 15,21 0-15,-21 0 0,0 0 16,-1-1-16,1 1 0,0 21 15,0 0-15,0 0 0,-22 0 0,22 21 16,0-21-16,0 22 0,0-1 16,0 21-16,-1-21 0,1 0 15,0 22-15,0-22 0,0 21 0,21 1 16,-21-22-16,21 21 0,-22-21 0,22 22 16,0-22-16,0 21 0,0-21 15,0 0-15,0 1 0,22-1 0,-1 0 16,0-21-16,0 0 0,0 0 0,0 0 15,1 0-15,-1 0 0,0-21 0,0 21 16,21-21-16,-20-1 0,-1 1 16,0-21-16,0 21 0,0 0 0,0-1 15,1 1-15,-22-21 0,0 21 0,0-22 16,21 22-16,-21 0 0,0-21 0,0 21 16,21-1-1,-21 1-15,0 42 31,0 1-31,0-1 0,0 0 0,0 0 16,0 0-16,0 0 0,0 1 16,0 20-16,0-21 0,0 0 0,0 0 15,0 1-15,0-1 0,21-21 0,0 21 16,0 0-16,1-21 0,-1 0 16,21 0-16,-21 0 0,0 0 15,1 0-15,20 0 0,-21-21 0,0 0 16,0 0-16,1-1 0,-1 1 0,0 0 15,0 0-15,-21 0 0,0 0 16,0-1-16,0 1 0,0 0 16,21 0-16,-21 0 0,0 0 0,0-1 15,0 44 17,0-1-32,0 0 0,0 0 15,0 0-15,0 0 0,0 1 0,0-1 16,-21 21-16,21-21 0,0 0 0,0 1 15,0-1-15,-21 0 0,21 0 16,0 0-16,0 0 0,0 1 16,0-44 15,0 1-31,0 0 0,0 0 16,0 0-16,0 0 0,0-22 15,21 22-15,-21 0 0,21-21 0,-21 20 16,21 1-16,1-21 0,-1 21 0,-21 0 15,21 21-15,0-22 0,0 22 0,0 0 16,1 0-16,-1 0 0,0 0 16,0 0-16,0 22 0,-21-1 15,21 0-15,-21 0 0,22 0 0,-22 0 16,0 1-16,0-1 0,0 0 16,0 0-16,0 0 0,21 0 15,-21 1-15,0-1 0,0 0 16,0-42 31,0 0-47,21-1 15,-21 1-15,21-21 0,-21 21 0,21 0 16,0-22-16,22-20 0,-22 42 16,21-1-16,-21 1 0,1 0 15,20 0-15,-21 21 0,0 0 16,0 0-16,1 0 0,-22 21 0,0 0 15,21 0-15,-21 1 16,0 20-16,0-21 0,0 0 0,0 0 16,0 1-16,21-1 0,-21 0 15,0 0-15,0 0 0,0 0 0,0 1 16,21-22-16,0 21 16,0-21-16,1 0 15,-1 0-15,0 0 16,0 0-16,0 0 0,0-21 15,1 21-15,-22-22 0,21 22 0,0-21 16,0 0-16,0 0 16</inkml:trace>
  <inkml:trace contextRef="#ctx0" brushRef="#br0" timeOffset="176183.78">10604 12277 0,'0'0'0,"0"21"46,0 0-46,-21 0 0,21 0 16,0 1-16,0-1 0,-21 0 0,21 21 16,-21 1-16,21-22 0,-21 21 0,21 22 15,0-22-15,-21 21 0,-1 1 16,22-1-16,-21 1 0,0-1 0,0 22 16,21-21-16,-21-1 0,21 22 0,0-22 15,-21 22-15,-1-22 0,1 22 16,21 0-16,-21-1 0,21-20 0,0 21 15,-21-22-15,21 1 0,-21-1 0,0 1 16,21-1-16,-22 1 0,1-22 0,21 0 16,-21 1-16,21-1 0,0-21 0,-21 0 15,21 0-15,-21-21 0,21-21 16,0 0-16,0 0 0,0-21 16,0-1-16,0-20 0,21-1 0,0 1 15,0-22-15,0 22 0</inkml:trace>
  <inkml:trace contextRef="#ctx0" brushRef="#br0" timeOffset="176484.01">10435 12340 0,'0'0'0,"0"-21"15,21 0-15,22-43 16,-22 64-16,0 0 0,21 0 0,-21 22 15,1-22-15,20 21 0,-21 0 0,0 0 16,-21 21-16,0-20 0,0-1 16,0 21-16,0-21 0,0 22 0,0-22 15,-21 21-15,0-21 0,-21 0 16,20 22-16,1-22 0,-21 21 0,21-21 16,0 1-16,-1-1 0,1 0 0,0-21 15,21 21-15,-21-21 16,42-21-1,-21 0 1,21 0-16,0-1 0,1 1 0</inkml:trace>
  <inkml:trace contextRef="#ctx0" brushRef="#br0" timeOffset="176747.86">11155 11769 0,'0'0'0,"-21"0"16,-1 21-16,1 0 0,21 21 16,-21-20-16,0 20 0,0 0 0,0 1 15,21-1-15,-22 21 0,1-20 16,21 20-16,0-20 0,-21-1 0,0 21 16,21-20-16,-21-1 0,21-21 0,-21 22 15,21-1-15,0-21 0,0 0 0,0 0 16,0 1-16,0-1 0,0 0 15,21-21 1,0 0 0,0 0-16,-21-21 0,21 0 0</inkml:trace>
  <inkml:trace contextRef="#ctx0" brushRef="#br0" timeOffset="177079.25">11091 12425 0,'21'0'15,"1"0"1,-1 0 0,0 0-16,0 0 0,0 0 15,0-21-15,1 0 0,-1 21 0,0-22 16,0 22-16,0-21 0,0 0 16,-21 0-16,0 0 0,0 0 15,-21 21 1,0 0-16,0 0 0,0 21 15,0 0-15,-22 0 0,22 0 16,0 22-16,0-22 0,0 0 0,-1 21 16,1-21-16,21 1 0,-21-1 0,21 21 15,0-21-15,0 0 0,0 1 0,0-1 16,0 0-16,0 0 0,21-21 16,0 0-16,1 0 15,-1 0-15,0 0 0,0 0 0,0 0 16,22 0-16,-22-21 0,21 0 0,0 0 15</inkml:trace>
  <inkml:trace contextRef="#ctx0" brushRef="#br0" timeOffset="178573.95">12552 12277 0,'0'0'0,"21"0"16,-21-21-16,21-1 0,0 22 0,0-21 15,22 0-15,-22 0 0,0-21 0,21 20 16,-20-20-16,-1 21 0,21-21 0,-21-1 16,0 1-16,22 0 0,-22-1 0,0 1 15,21 0-15,-20-22 0,-1 22 16,0-1-16,0 1 0,0 21 0,-21-21 15,0 20-15,0 1 0,0 0 0,0 0 16,-21 21-16,0 0 0,0 0 16,0 0-16,-1 21 0,1 0 0,0 0 15,0 1-15,0 20 0,-22 0 16,22 22-16,0-22 0,0 22 0,-21-1 16,20 22-16,1-22 0,-21 1 0,21 20 15,0 1-15,-1-21 0,1 20 0,-21-20 16,21 20-16,0 1 0,-1-21 0,-20 20 15,21 1-15,0-22 0,0 22 16,-1-21-16,-20 20 0,21-20 0,0-1 16,0 22-16,-1-22 0,22 22 0,-21-21 15,0 20-15,21-20 0,0-1 0,-21 22 16,21-22-16,0-20 0,0 20 16,0-20-16,0-1 0,0 0 0,0 1 15,21-22-15,0 0 0,0 0 0,1-21 16,-1 0-16,0 0 0,21 0 15,-21-21-15,22 0 0,-22 0 0,21-1 16,-21 1-16,22-21 0,-1 0 0,0-1 16,-20 1-16,20-22 0,-21 22 0,21-21 15,-20-1-15,-1-21 0,0 22 0,-21-1 16,0 1-16,0-22 0,0 22 0,-21-22 16,-22 22-16,22-22 0,0 21 15,-21 1-15,21-1 0,-1 22 16,1 0-16,0-1 0,0 1 0,21 0 0,-21 21 15,21-22-15,0 22 0,0 0 0,0 0 16,0 0-16,0-1 0,0 1 16,21 21-16,0-21 0,0 0 0,0 0 15,1 0-15,20 21 0,-21-22 16,0 1-16,22 0 0,-22 0 0,21 0 16,-21 0-16,22-22 0,-1 22 0,-21 0 15,0 0-15,22 0 0,-22-1 16,0 1-16,0 0 0,-21-21 0,0 21 15,0-1-15,0 1 0,0 0 16,0 0-16,0 0 16,0 42-1,0 0-15,0 0 16,0 0-16,-21 1 0,21-1 16,0 21-16,0-21 0,-21 22 0,21-1 15,0-21-15,0 21 0,0-20 0,0-1 16,0 21-16,0-21 0,0 0 0,21-21 15,-21 22-15,21-1 0,0-21 0,0 0 16,1 0-16,20 0 0,-21 0 16,21 0-16,-20 0 0,20 0 0,-21-21 15,0-1-15,0 1 0,1 0 0,-1 0 16,0 0-16,-21-22 0,0 1 16,0 0-16,0-1 0,0 1 0,0 0 15,0 21-15,-21-22 0,0 1 16,21 21-16,-22 0 0,1-1 0,0 1 15,0 21-15,-21 0 0,20 0 0,1 0 16,0 0-16,-21 21 0,21-21 0,-1 22 16,1 20-16,0-21 0,0 21 0,21-20 15,0-1-15,0 21 0,0-21 0,0 22 16,0-22-16,0 0 0,21 0 16,0 0-16,0 0 0,22 1 0,-22-1 15,21-21-15,-21 0 0,22 0 0,-1 0 16,0 0-16,-20 0 0,20 0 15,0-21-15,-21 21 0,22-22 0,-22 1 16,0 0-16,21 0 0,-20-21 16,-1 20-16,0-20 0,0 21 0,-21-21 15,0 20-15,0-20 0,21 21 0,-21 0 16,0 0-16,-21 21 31,42 0 16,0 0-47,1 0 16,-1 0-16,0 0 15,0 0 1,0 0-16,-21 21 31,0 0-15,0 0-16,-21 0 0,0 22 0,21-22 15,0 21-15,-21 0 0,21-20 0,-21 20 16,21-21-16,0 21 0,0-20 16,0-1-16,0 21 0,0-21 0,0 0 15,21-21-15,0 22 0,0-22 0,0 0 16,22 0-16,-22 0 16,0 0-16,0 0 0,0 0 0,0-22 15,1 1-15,-1 0 0,0 0 16,-21 0-16,0 0 0</inkml:trace>
  <inkml:trace contextRef="#ctx0" brushRef="#br0" timeOffset="180299.4">2413 13504 0,'0'0'0,"-21"-21"0,-22 21 15,22 0-15,-21-21 0,0 21 0,-1 0 16,1 0-16,21 0 0,-22 21 16,1 0-16,0 1 0,21 20 0,-22 0 15,1 1-15,0 20 0,-1 1 16,1-1-16,21 22 0,-22-22 0,22 1 16,0 20-16,21-20 0,0-1 15,0 22-15,0-43 0,0 22 0,0-22 16,42 1-16,-20-1 0,-1-21 15,21 0-15,0 0 0,1 1 0,-1-22 16,0 0-16,22 0 16,-22-22-16,22-20 0,-1 21 0,1-21 15,-1-1-15,1 1 0,-1 0 16,-20-1-16,-1 1 0,0 0 0,1 20 16,-1-20-16,-21 21 0,0 0 0,0 0 15,-42 21 1,0 21-1,0 21-15,0-21 0,-22 22 16,22-22-16,0 21 0,21 0 0,0 1 16,-21-22-16,21 21 0,0-21 15,0 22-15,0-22 0,21 0 0,0 0 16,0-21-16,22 0 0,-22 21 16,21-21-16,1 0 0,-1 0 15,-21-21-15,21 0 0,1 21 0,-22-42 16,21 21-16,-21-1 0,1-20 15,-1 21-15,-21-21 0,0-1 0,0 22 16,0-21-16,0 21 0,0-1 0,-21-20 16,-1 21-16,-20 21 0,21-21 15,-21 21-15,-1 0 0,1 0 0,0 0 16,-22 0-16,43 0 0,-21 21 16,20-21-16,1 21 0,0 0 0,21 0 15,21-21 1,0 22-16,22-22 0,-22 0 15,21 0-15,1 0 0,20 0 0,-21-22 16,1 22-16,-1-21 0,0 21 16,1 0-16,-1 0 0,-21 0 0,22 0 15,-22 0-15,21 0 0,-21 0 16,0 21-16,1 1 0,-22-1 0,0 0 16,21 0-16,-21 0 0,0 0 0,0 22 15,0-22-15,0 0 0,0 0 16,0 0-16,0 1 0,0-1 0,0 0 15,-21 0-15,21 0 0,-22 0 16,1-21 0,21-21-1,0 0 1,0 0-16,0 0 0,0-22 0,21 22 16,1-21-16,-1 0 0,0-1 15,0 1-15,0 21 0,0-22 0,22 22 16,-22 0-16,21 0 0,-21 21 0,22 0 15,-22 0-15,21 0 0,-21 0 16,1 21-16,-1 0 0,0 0 0,0 1 16,-21-1-16,0 21 0,0-21 15,0 22-15,0-22 0,0 21 0,0-21 16,0 22-16,-21-22 0,21 0 16,0 0-16,-21 0 0,0 0 15,21-42 16,0 0-31,0 0 0,0 0 16,0 0-16,21-22 0,0 22 0,0-21 16,0-1-16,0 22 0,1-21 0,-1 21 15,0 0-15,0-1 0,0 22 16,0 0-16,1 0 0,-1 0 16,0 0-16,0 0 0,0 0 15,-21 22-15,0 20 0,21-21 0,-21 0 16,0 0-16,0 22 0,0-22 0,0 21 15,0-21-15,0 22 0,0-22 16,-21 0-16,21 0 0,0 0 16,-21 1-16,21-1 0,0 0 15,21-42 1,0 0 0,1-1-16,-1 1 0,0 0 0,21 0 15</inkml:trace>
  <inkml:trace contextRef="#ctx0" brushRef="#br0" timeOffset="180607.28">4360 14139 0,'0'0'0,"0"22"31,-21-1-31,21 0 16,-21 0-16,21 21 0,-21 1 15,21-1-15,-21 0 0,-1 22 0,22-22 16,-21 22-16,0-1 0,21 22 0,-21-22 15,0 22-15,0-21 0,21 41 16,-22-20-16,1 0 0,21 21 0,-21-22 16,21 1-16,-21 0 0,21-1 0,-21 1 15,21-22-15,0 1 0,0-1 16,0-20-16,0 20 0,0-20 16,0-22-16,21 21 0,-21-21 0,21 0 15,0-21 1,-21-21-16,0 0 15,0 0-15,0-21 0,0-1 0,0-20 16,0 20-16,0-20 0,0-1 0</inkml:trace>
  <inkml:trace contextRef="#ctx0" brushRef="#br0" timeOffset="180863.49">4170 14584 0,'0'0'0,"0"-169"15,0 126-15,21 1 16,0 21-16,-21 0 0,21-1 0,0 1 15,1 0-15,-1 21 16,0 0-16,21 0 0,-21 0 0,1 21 16,20 0-16,-21 1 0,0-1 0,0 0 15,-21 21-15,0-21 0,0 22 16,0-1-16,-21-21 0,0 22 0,-21-1 16,21-21-16,-1 21 0,-20-20 0,21-1 15,0 0-15,0 0 0,-1-21 16,1 21-16,42-21 31,1-21-31,-1 0 0,0 0 16</inkml:trace>
  <inkml:trace contextRef="#ctx0" brushRef="#br0" timeOffset="181644.97">4593 14669 0,'0'0'0,"21"0"16,-21 21-16,21-21 0,1 0 15,-1 0-15,0 0 16,0-21-16,0-1 0,0 22 16,1-42-16,-1 21 0,0-21 0,21 20 15,-21-20-15,1-21 0,20 20 16,-21 1-16,0-22 0,-21 1 0,21 21 16,1-22-16,-22 1 0,21-1 15,-21 1-15,0 20 0,0 1 0,0 0 16,0 20-16,0 1 0,0 0 15,-21 42-15,21 0 16,-22 1-16,1 20 0,21 0 0,-21 1 16,0-1-16,21 21 0,0-20 15,-21 20-15,21-20 0,0 20 0,-21-21 16,21 22-16,0-22 0,0 22 0,0-22 16,0 0-16,0 1 0,0-22 15,21 21-15,0-21 0,0 1 0,-21-1 16,21 0-16,0-21 0,1 0 15,-1 0-15,0 0 0,0 0 16,0-21-16,0 21 0,1-21 0,-1-1 16,0-20-16,0 21 0,0-21 0,0-1 15,1 1-15,-22 21 0,21-22 16,-21 22-16,21 0 0,-21 0 0,0 0 16,0 0-16,0 42 15,0 0 1,0 0-16,0 0 0,-21 22 0,21-22 15,0 0-15,0 21 0,0-21 0,0 1 16,0-1-16,0 21 0,0-21 16,21 0-16,-21 1 0,21-1 15,0-21-15,0 21 0,22-21 0,-22 0 16,21 0-16,-21 0 0,22 0 0,-1 0 16,-21 0-16,22-21 0,-1 0 15,-21-1-15,21 1 0,1 0 0,-22 0 16,0-21-16,0 20 0,0-20 0,1 0 15,-22 21-15,21-22 0,-21 1 16,0 21-16,0 0 0,0-1 0,0 1 16,0 0-16,-21 21 0,-1 0 0,1 0 15,0 0-15,0 21 0,-21-21 0,20 21 16,1 22-16,0-22 16,21 21-16,0-21 0,-21 22 0,21-1 15,0-21-15,0 22 0,0-22 0,0 21 16,42 22-1,-21-43-15,1 0 0,-1 0 0,0-21 16,0 0-16,0 0 0,0 0 0,1 0 16,-1 0-16,0-21 0,0 0 15,-21 0-15,21-1 0,-21-20 16</inkml:trace>
  <inkml:trace contextRef="#ctx0" brushRef="#br0" timeOffset="181915.78">5588 13949 0,'0'0'15,"-21"21"-15,0 0 0,-1-21 0,1 21 0,0 1 16,21-1-16,-21-21 0,21 21 16,0 0-16,21-21 15,0 0-15,0 0 0,1 0 16,-1-21-16,0 21 0,0-21 15,-21 0-15,0-1 0,0 1 16,0 0-16,0 0 0,-21 21 16,0-21-16,0 21 0,-1 0 15,1 0-15,0 0 16,0 0-16,21 21 0,0 0 16</inkml:trace>
  <inkml:trace contextRef="#ctx0" brushRef="#br0" timeOffset="183771.84">6794 14647 0,'0'-21'31,"0"0"-31,0 0 0,22 0 0,-1 0 15,0-22-15,-21 1 0,21 0 16,0-1-16,0 1 0,1 0 0,-22-22 16,21 22-16,0-22 0,0 1 0,-21-1 15,0 1-15,0-1 0,0 1 16,0-1-16,0 22 0,0 0 0,0-1 16,0 1-16,0 21 0,0 42 15,-21 0 1,21 21-16,-21 1 0,0 20 0,21-20 15,0 20-15,-22 1 0,1-1 16,21 1-16,0-1 0,0 22 0,0-43 16,0 22-16,0-1 0,0-21 15,0 22-15,0-22 0,0-21 0,0 22 16,21-22-16,1 0 0,-1-21 0,21 0 16,-21 0-16,0 0 0,22 0 15,-22 0-15,21 0 0,-21-21 0,22-21 16,-22 20-16,21 1 0,-21-21 0,1 0 15,20-1-15,-21 1 0,0 0 0,0 20 16,-21-20-16,0 21 16,22 0-16,-22 0 0,0-1 0,0 44 31,0-1-31,-22 0 0,22 0 16,0 21-16,-21-20 0,21 20 0,0-21 15,0 21-15,0-20 0,0-1 0,0 21 16,0-21-16,21 0 0,1-21 0,-1 22 15,0-22-15,0 0 0,21 0 16,-20 0-16,20 0 0,-21 0 0,21 0 16,-20-22-16,20 1 0,-21 0 0,21 0 15,-20 0-15,-1 0 0,0-22 16,0 22-16,-21-21 0,0 21 16,0-22-16,0 22 0,0 0 0,0 0 15,0 42 16,0 0-31,0 0 0,0 0 16,0 1-16,0 20 0,-21-21 0,21 0 16,0 0-16,0 1 0,0-1 0,0 0 15,0 0-15,0 0 0,0 0 16,0-42 0,0 0-1,21 21-15,-21-21 0,0 0 16,21-22-16,-21 22 0,21 0 15,1-21-15,-22 21 0,21-22 0,0 22 16,-21 0-16,21 0 0,0 21 0,-21-21 16,21 21-16,1 0 15,-1 0-15,-21 21 0,0 0 16,0 0-16,0 0 0,0 0 0,21 1 16,-21-1-16,0 0 0,0 21 0,0-21 15,21 1-15,-21-1 0,0 0 16,0 0-16,21-21 0,0 21 0,1-21 15,-1 0-15,0 0 0,0 0 16,0-21-16,0 0 0,1 0 16,-1 0-16,0-1 15,-21 1-15,21 0 0,0-21 0,0 21 16,1-22-16,-22 22 0,21 0 0,0 0 16,-21 0-16,21-1 0,-21 1 0,0 42 46,0 1-46,0-1 0,0 0 0,0 0 16,0 0-16,0 22 0,0-22 16,0 21-16,0-21 0,0 0 0,21 1 15,0 20-15,1-21 0,-1 0 16,0-21-16,0 0 0,21 0 16,-20 0-16,-1 0 0,21 0 15,-21 0-15,22 0 0,-22-21 0,21 0 16,-21 0-16,22 0 0,-22-22 0,0 22 15,0-21-15,0 21 0,0-22 0,-21 22 16,0-21-16,0 21 0,0-22 16,0 22-16,0 0 0,0 0 15,-21 21-15,0 0 16,0 21-16,0 0 0,0 0 0,-1 0 16,1 22-16,21-22 0,0 21 15,-21 1-15,21-22 0,0 21 0,0-21 16,0 22-16,0-22 0,0 0 15,21 0-15,0 0 0,1 0 16,20-21-16,-21 0 0,0 0 0,22 0 16,-22 0-16,21 0 0,-21-21 0,0 0 15,1 0-15,-1-21 0,0 20 0,0-20 16,-21 21-16</inkml:trace>
  <inkml:trace contextRef="#ctx0" brushRef="#br0" timeOffset="183967.72">8763 13695 0,'0'0'16,"-21"0"-16,0 0 0,-1 0 16,1 0-1,0 0 16</inkml:trace>
  <inkml:trace contextRef="#ctx0" brushRef="#br0" timeOffset="184184.59">7408 13991 0,'0'0'0,"-63"0"0,-64 21 15,84-21-15,22 0 0,0 0 16,0 0-16,21 22 0,21-22 31,0 0-31,0-22 0,22 22 0,-1-21 16,0 21-16,22-21 0,-1 0 16,1 0-16,-1 21 0,1-21 0,-1-1 15,22 1-15,-21 21 0</inkml:trace>
  <inkml:trace contextRef="#ctx0" brushRef="#br0" timeOffset="184775.59">10710 13610 0,'0'0'0,"21"-42"0,1 21 16,-1-22-16,0 22 15,-21 0-15,21 21 16,-21 42 15,0-20-31,0 20 0,0 0 0,0 1 16,0 20-16,0 1 0,0-1 0,0-21 15,-21 22-15,21-1 0,-21 1 0,21-1 16,-21-20-16,-1 20 0,1-20 16,0 20-16,0-21 0,0-20 15,21 20-15,0-21 0,0 0 0,0 0 0,-21-21 16,21 22-16,0-44 31,0 1-15,0 0-16,0 0 0,0-21 15,-22 20-15,22 1 0,0 0 16,0-21-16,0 21 0</inkml:trace>
  <inkml:trace contextRef="#ctx0" brushRef="#br0" timeOffset="185179.25">10626 13695 0,'-22'-42'0,"44"84"0,-44-106 0,22 22 15,-21 0-15,21-1 0,0 1 0,0 21 16,21-21-16,-21-1 0,43 22 0,-22 0 16,21-21-16,1 20 0,-1 1 15,0 21-15,22-21 0,-22 21 16,22 0-16,-22 0 0,0 0 0,22 21 16,-22 22-16,-21-22 0,22 21 0,-22 0 15,-21 1-15,0-1 0,0 22 16,0-22-16,-21 21 0,-1-20 0,-20-1 15,0 0-15,-1 1 0,1-1 0,0 0 16,-1-20-16,1 20 0,0-21 16,-1 0-16,1-21 0,21 21 0,0 1 15,42-22 17,21 0-32,-21 0 0,1 0 15,20-22-15</inkml:trace>
  <inkml:trace contextRef="#ctx0" brushRef="#br0" timeOffset="185535.04">11430 13885 0,'0'0'15,"-21"0"1,21 22-16,-21-22 0,-1 21 0,1 21 16,0-21-16,0 0 0,0 1 15,0 20-15,-1 0 0,22-21 0,0 22 16,0-1-16,0-21 0,0 22 0,0-22 15,0 21-15,0-21 0,22 0 0,-1 1 16,0-22-16,0 0 16,21 0-16,-20 0 0,-1 0 0,21 0 15,-21 0-15,0-22 0,22 1 0,-22 0 16,0 0-16,21-21 0,-42-1 16,0 22-16,0-21 0,0 21 15,0-22-15,-21 22 0,0-21 0,0 21 16,0-1-16,-22 1 0,22 0 0,0 21 15,0 0-15,0 0 0,0 0 16,-1 0-16,1 0 0,0 21 0,21 0 16,0 1-16,0-1 0,0 0 15,0 0-15,0 0 0,0 0 0,21 1 16,0-22-16,1 21 16,-1 0-16</inkml:trace>
  <inkml:trace contextRef="#ctx0" brushRef="#br0" timeOffset="186424.54">11832 14415 0,'0'0'16,"21"0"-16,0 0 0,-21-22 15,22 1-15,-1 0 0,0 0 0,-21 0 16,21 0-16,0-1 0,0-20 0,1 0 16,-1 21-16,0-22 0,0-20 15,0 20-15,0-20 0,1 21 0,-1-43 16,0 21-16,-21 1 0,21-22 15,-21 22-15,21-1 0,-21 22 0,0-22 16,0 22-16,21 21 0,-21-21 16,0 20-16,-21 22 15,0 0-15,0 22 0,0-1 16,0 21-16,-1 0 0,1 1 0,0 20 16,0-20-16,-21 41 0,42-20 15,-22-1-15,1 1 0,21-1 0,-21 1 16,21-1-16,0 1 0,0-22 0,0 22 15,0-22-15,0 0 0,21 1 0,22-22 16,-22 21-16,0-21 0,0 0 16,0-21-16,22 0 0,-22 0 15,21 0-15,-21 0 0,0 0 0,22 0 16,-22-21-16,21 0 0,-21 0 0,1-21 16,-1 20-16,0 1 0,0-21 15,0 21-15,-21 0 0,0-1 0,0 1 16,0 0-16,0 0 0,21 21 0,-21 21 31,0 0-31,-21 0 0,21 1 16,0-1-16,0 0 0,0 0 0,0 0 15,0 0-15,0 1 0,0-1 0,0 0 16,21-21-16,1 21 0,-1-21 16,0 0-16,0 0 15,21 0-15,-20 0 0,20-21 0,0 0 16,1 0-16,-22-1 0,21 1 0,-21 21 15,0-21-15,1-21 0,-1 21 0,-21-1 16,21 1-16,-21 0 0,0 0 16,0 0-16,0 42 31,-21-21-31,21 21 0,0 0 16,-21 22-16,21-22 0,0 21 15,0-21-15,-22 22 0,22 20 0,-21-21 16,21 1-16,0 20 0,0 1 0,0-1 15,0 1-15,0-1 0,0 1 16,0-1-16,0 1 0,0-1 0,0 22 16,-21-22-16,21 1 0,-21 21 15,21-22-15,-21 1 0,21-22 0,-21 21 16,-1 1-16,1-22 0,21 1 0,-42-1 16,21-21-16,0 21 0,-1-20 0,1-1 15,-21 0-15,21-21 0,-22 0 0,22 0 16,-21 0-16,0 0 0,-1 0 15,1-21-15,0 0 0,20-1 16,-20 1-16,0-21 0,21 21 0,-1 0 16,1-22-16,21 22 0,0-21 0,0 21 0,0-22 15,0 1-15,0 0 0,0-22 16,0 22-16,21-22 0,1 22 16,20-22-16,-21 22 0,0-21 0,22-1 15</inkml:trace>
  <inkml:trace contextRef="#ctx0" brushRef="#br0" timeOffset="187079.68">13250 13949 0,'-21'0'31,"0"21"-31,21 0 16,-21 0-16,21 1 0,0-1 0,0 21 15,-21-21-15,21 22 0,-22-22 0,1 21 16,21-21-16,0 0 0,0 22 16,-21-22-16,21 0 0,0 0 0,0 0 15,0 1-15,0-44 16,0 1 0,0 0-16,0 0 15,0-21-15,21 20 0,-21-20 0,0 21 16,21-21-16,1 20 0,-22-20 15,21 21-15,0-21 0,0 20 0,0 1 0,0 0 16,1 0-16,-1 0 16,0 21-16,0 0 0,0 0 0,0 0 15,-21 21-15,22 0 0,-1 0 16,-21 0-16,0 1 0,0-1 0,0 21 16,0-21-16,0 0 0,0 1 15,0-1-15,0 0 0,0 0 0,0 0 16,0 0-16,0-42 47,0 0-32,0 0-15,0 0 0,0-22 0,0 22 16,21 0-16,0-21 0,-21 21 0,21-1 16,0-20-16,1 21 0,-1 21 15,0-21-15,0 21 0,0 0 0,0 0 16,1 0-16,-1 21 0,0-21 0,-21 21 15,0 0-15,21 0 0,-21 1 0,21 20 16,-21-21-16,0 0 0,0 0 16,0 1-16,0-1 0,0 0 0,0 0 15,-21 0-15,21 0 0,-21-21 16,21-21 31,21 0-47,0 21 0,0-21 15</inkml:trace>
  <inkml:trace contextRef="#ctx0" brushRef="#br0" timeOffset="187447.47">14033 13864 0,'0'-21'0,"0"42"0,-21-42 31,0 21-31,0 21 0,0-21 0,0 21 16,-1 1-16,1-1 0,21 21 0,-21-21 15,0 0-15,21 1 0,0 20 16,0-21-16,0 0 0,0 0 0,0 1 16,0-1-16,0 0 0,0 0 15,21 0-15,0-21 0,0 0 0,1 21 16,-1-21-16,0 0 0,0 0 0,0 0 16,0 0-16,1-21 0,-1 0 0,0 21 15,-21-21-15,21 0 0,-21 0 16,21-22-16,-21 22 0,0 0 0,0-21 15,0-1-15,0 22 0,0-21 16,-21 21-16,0-1 0,0 1 0,0 0 16,-1 21-16,1 0 0,0 0 15,0 0-15,0 21 0,0-21 16,21 21-16,-22 1 0,22-1 0,0 0 16,0 0-16,0 0 0,0 0 0,22 1 15,-1-1-15,0-21 0,0 21 16,0 0-16,0 0 0</inkml:trace>
  <inkml:trace contextRef="#ctx0" brushRef="#br0" timeOffset="188063.12">14309 14266 0,'0'-21'16,"0"0"-16,0 0 15,0 0-15,0 0 16,21-1-16,0 1 0,0 0 0,0 0 15,0 0-15,1-22 0,-1 22 0,-21 0 16,21 0-16,-21 0 0,21 21 16,-21-21-16,-21 42 31,0-21-31,21 21 0,-21 0 0,-1 0 16,22 0-16,-21 1 15,21-1-15,0 0 0,0 0 16,0 0-16,0 0 0,21 1 15,1-22-15,-1 21 0,0-21 0,0 0 0,0 21 16,0-21-16,1 0 16,-1 0-16,0 0 0,0 0 0,0 0 15,0 0-15,1-21 0,-1 0 16,0-1-16,-21 1 0,0 0 16,21 0-16,-21 0 15,0 0-15,0-1 0,0 1 16,0 0-16,0 0 15,0 42 1,0 0 0,0 0-16,0 1 0,0-1 0,0 0 15,0 21-15,-21 1 0,21-22 16,0 21-16,0 0 0,-21 22 0,21-22 16,0 22-16,-21-22 0,21 22 0,0-22 15,0 21-15,-22-20 0,22 20 0,-21-20 16,0-1-16,21 21 0,0-20 15,-21 20-15,21-20 0,-21-1 0,21 0 16,0 1-16,0-1 0,0 0 0,0-21 16,-21 22-16,21-22 0,0 0 0,0 0 15,0 0-15,0-42 32,0 0-32,0 0 15,0 0-15,0-22 0,21 22 0,-21-21 16</inkml:trace>
  <inkml:trace contextRef="#ctx0" brushRef="#br0" timeOffset="188354.95">14690 14224 0,'0'0'0,"0"-42"0,0 21 0,0-1 0,0-20 16,21 42-16,-21-21 0,21 0 15,0 0-15,0 21 0,0-22 16,1 22-16,20 0 0,-21 0 15,0 0-15,22 0 0,-22 22 0,0-1 16,0 0-16,0 0 0,-21 0 16,0 0-16,0 1 0,0-1 0,0 0 15,-21 21-15,-21-21 0,21 1 0,-1-1 16,-20 0-16,21-21 0,-21 21 0,20 0 16,-20-21-16,21 0 0,0 21 15,0-21-15,-1 0 16,44-21-1,-22 0-15,21 0 16,0 0-16,0 0 0</inkml:trace>
  <inkml:trace contextRef="#ctx0" brushRef="#br0" timeOffset="189195.47">15303 13441 0,'-21'-42'16,"0"42"-16,0 0 0,0 21 0,0 0 16,21 0-16,-22 0 0,1 22 0,0-1 15,0 0-15,21 1 0,0-1 16,0 0-16,0 22 0,-21-22 0,21 22 16,0-22-16,0 0 0,0 1 15,0-1-15,0 0 0,0-21 0,0 22 16,0-22-16,0 0 0,0 0 15,0 0-15,21-42 32,0 0-32,-21 0 15,21 0-15,0-22 0,1 22 0,-22 0 16,21 0-16,0 0 0,-21 0 16,0-1-16,21 1 0,0 21 15,-21 21 16,0 1-15,0-1-16,0 0 0,0 0 16,0 0-16,0 0 0,0 1 15,0-1-15,0 0 0,21 0 16,1-21-16,-1 0 16,0 0-16,0 0 0,0 0 15,0 0-15,1 0 0,-1-21 16,0 21-16,-21-21 0,21 0 0,0-1 15,0 1-15,-21 0 0,22-21 0,-22 21 16,21-1-16,-21 1 0,21 0 16,-21 0-16,21 21 0,-21-21 15,0 42 1,-21 0 0,0 0-16,21 0 0,-21 1 15,21-1-15,-22 0 0,22 0 16,0 0-16,0 0 0,0 1 0,0-1 15,22-21-15,-1 0 0,0 21 16,0-21-16,0 0 0,0 0 0,22 0 16,-22 0-1,0-21-15,0 21 0,0-21 16,-21-1-16,22 1 0,-22 0 0,21 0 16,-21 0-16,0 0 15,0-1-15,-21 22 16,-1 0-16,1 0 15,21 22-15,-21-1 16,21 0-16,0 0 0,0 0 16,0 0-16,0 1 0,0-1 15,0 0 1,21-21-16,0 0 0,1 0 16,-1 0-16,0 0 0,0 0 15,0 0-15,0-21 16</inkml:trace>
  <inkml:trace contextRef="#ctx0" brushRef="#br0" timeOffset="189828.11">16002 14076 0,'0'-21'15,"-21"84"-15,42-105 0,-21 0 0,0 63 47,-21 0-47,21 0 16,-21 0-16,21 0 0,0 1 15,0-1-15,0 0 0,0 0 16,0 0 0,0-42 31,0 0-47,21 0 0,-21 0 15,21-1-15,-21 1 0,0-21 16,21 21-16,0 0 0,-21-1 0,21-20 15,1 21-15,-22 0 0,21 21 0,0-21 16,0 21-16,0 0 16,0 0-16,-21 21 15,0 0-15,0 0 0,0 0 16,0 0-16,0 1 0,0-1 16,0 0-16,0 0 0,0 0 0,0 0 15,0 1-15,0-1 0,-21-21 0,21 21 16,-21-21-1,21-21 17,0 0-32,0-1 15,0 1-15,0 0 0,21 0 0,0-21 16,1 20-16,-1-20 0,21 0 16,-21 21-16,22-1 0,-22-20 0,0 42 15,21-21-15,-21 21 0,1 0 16,-1 0-16,-21 21 0,21-21 15,-21 21-15,0 0 0,0 22 16,0-22-16,0 0 0,0 21 0,-21-20 16,0-1-16,-1 0 0,22 0 0,-21 0 15,21 0-15,0 1 0,-21-1 0,0 0 16,0-21 15,0 0-31,-1 0 16,1 0-16,21-21 0,-21 21 0</inkml:trace>
  <inkml:trace contextRef="#ctx0" brushRef="#br0" timeOffset="190034.99">15917 13631 0,'0'0'0,"-21"0"0,0 0 16,0 0 15,21-21-15</inkml:trace>
  <inkml:trace contextRef="#ctx0" brushRef="#br0" timeOffset="194094.63">17293 12213 0,'0'0'0,"-21"0"0,-21 0 0,20 0 0,1 0 15,0 0-15,0 0 0,0 0 16,0 0-16,63 0 16,-21 0-1,21 0-15,1 0 0,20 0 0,1 0 16,-1 0-16,1-21 0,-1 21 15,1 0-15,20 0 0,-20 0 16,-1-21-16,22 21 0,-21 0 0,-1 0 16,22-21-16,-22 21 0,-20 0 0,20 0 15,-21 0-15,-20-21 0,20 21 0,-21 0 16,0 0-16,-21-22 16,0 1-1,-42 0-15,21 21 16,0-21-16,-22 21 0,1-21 0,0 0 15,20 21-15,-20-22 0,0 22 16,-1 0-16,1-21 0,21 21 0,0 0 16,0 0-16,-1 0 0,22-21 15,-21 21-15,42 0 32,1 0-32,-1 0 0,21 0 15,-21 0-15,22 0 0,-1 0 0,0 0 16,1 21-16,-22-21 0,21 21 0,-21 1 15,22-1-15,-22 0 0,-21 0 0,0 21 16,0-20-16,0 20 0,0-21 16,-21 21-16,-1-20 0,1 20 0,-21-21 15,21 21-15,-22-20 0,1-1 0,21 0 16,-21 0-16,20 0 0,1 0 0,0 1 16,21-1-1,21-21 1,22 0-16,-22-21 0,21 21 15,0-22-15,1 1 0,-1 0 0</inkml:trace>
  <inkml:trace contextRef="#ctx0" brushRef="#br0" timeOffset="194391.46">19558 11938 0,'0'0'0,"0"-21"0,-21 0 0,0 21 16,-1 0-16,22 21 15,0 0-15,-21-21 0,21 42 16,-21-20-16,21-1 0,-21 21 16,21 0-16,0-20 0,0 20 0,-21-21 15,21 21-15,-21-20 0,21 20 0,-22-21 16,22 0-16,0 0 0,0 1 0,-21-1 15,21 0 1,0-42 15,21 21-31,1-21 0,-1-1 16</inkml:trace>
  <inkml:trace contextRef="#ctx0" brushRef="#br0" timeOffset="194789.24">19918 11938 0,'21'-21'0,"-42"42"0,63-63 0,-42 21 0,21-1 16,-21 1-16,-21 21 31,-21 0-31,21 21 0,-1 1 16,-20-22-16,21 21 0,-21 21 0,20-21 15,-20 0-15,21 1 0,-21-1 16,20 21-16,1-21 0,0 0 0,21 1 15,0-1-15,21 0 16,0-21-16,1 0 16,20 0-16,-21 0 0,21 21 0,-20-21 15,20 0-15,-21 21 0,0 0 0,0-21 16,1 22-16,-1-1 0,0-21 0,-21 21 16,21 0-16,-21 0 0,0 0 15,0 1-15,-21-1 16,0-21-16,0 21 0,-1-21 0,1 0 15,0 0-15,-21 21 0,21-21 16,-1 0-16,1 0 0,0 0 0,-21 0 16,21 0-16,-1 0 0,1 0 15,0 0-15,21-21 0,0 0 16,0 0-16,0-1 0,0 1 16,0-21-16</inkml:trace>
  <inkml:trace contextRef="#ctx0" brushRef="#br0" timeOffset="194976.14">19325 11663 0,'0'0'0,"-42"-21"16,21 21 0,-1 0-16,1 0 15,42 0 16,1 21-31,-1-21 0,0 0 16,21 0-16</inkml:trace>
  <inkml:trace contextRef="#ctx0" brushRef="#br0" timeOffset="195539.81">21653 12213 0,'0'0'0,"22"-21"0,20-21 16,-21 21-16,-21-1 0,0 1 15,0-21-15,0 21 0,0 0 0,0-22 16,0 22-16,-21-21 0,0 21 15,0-22-15,-1 22 0,1 0 16,0 0-16,0 0 0,0 21 0,0 0 16,-22 0-16,22 0 0,0 0 0,0 21 15,-22 0-15,22 0 0,0 21 0,0 1 16,0-1-16,0-21 0,-1 43 16,1-22-16,21 0 0,0-20 0,0 20 15,0 0-15,0-21 0,0 1 0,0-1 16,0 0-16,0 0 0,21-21 0,1 0 15,-1 0-15,0 0 0,0 0 0,0 0 16,0 0-16,22-21 0,-22 0 16,21 0-16,-21-1 0,1 1 15,20-21-15,-21 21 0,0-22 0,0 1 16,1 21-16,-1-21 0,-21-1 0,21 22 16,-21 0-16,21 0 0,-21 0 15,0 42 1,0 0-16,0 0 0,0 21 0,0 1 15,0-22-15,0 21 0,0 1 0,0-1 16,-21 0-16,21 1 0,0-22 0,0 21 16,0-21-16,0 0 0,21 1 15,0-1-15,0-21 0,1 0 16,-1 0-16,0 0 0,0-21 16</inkml:trace>
  <inkml:trace contextRef="#ctx0" brushRef="#br0" timeOffset="198087.48">23939 11663 0,'0'0'0,"-21"0"15,0 0-15,0 0 0,0 0 0,0 0 16,-1 0 0,44 0-1,-1-21-15,21 0 16,-21 21-16,22-22 0,-1 1 0,0 0 16,1 0-16,-1-21 0,0 20 0,-21 1 15,22 0-15,-22-21 0,0 21 0,-21-1 16,0-20-16,0 21 0,0 0 15,-21 0-15,0-1 0,0 1 0,-22 21 16,1 0-16,21 0 0,-22 0 0,1 0 16,-21 21-16,20 1 0,1-1 0,0 21 15,-1-21-15,1 22 0,21-22 16,-22 21-16,22 0 0,0 1 16,0-22-16,21 21 0,0-21 0,0 22 15,0-22-15,0 0 0,42 0 0,-21 0 16,1 1-16,20-1 0,0 0 15,1-21-15,-22 0 0,21 0 0,0 0 16,-20 0-16,20 0 0,-21 0 0,-42 21 31,0-21-31,-22 21 16,1 0-16,0 1 0,-1-1 0,1 21 16,0-21-16,-1 22 0,22-1 0,0 0 15,0 1-15,0-1 0,0 0 0,21 1 16,0-1-16,0 0 0,0-21 15,0 1-15,21-1 0,0 0 16,0 0-16,0-21 0,0 0 0,1 0 16,-1 0-16,0 0 0,21 0 0,-21 0 15,1-21-15,-1 0 0,0 0 16,0-1-16,0-20 0,0 21 0,22-21 16,-22-1-16,0 1 0,21 0 0,1-22 15,-1 22-15,-21-1 0,22 1 0,-1 21 16,0-21-16,1 20 0,-1 22 15,21 0-15,-41 0 0,20 0 0,0 0 16,-21 0-16,1 22 0,-1-1 16,-21 0-16,0 0 0,0 21 0,0 1 15,0-22-15,-21 21 0,-1 1 16,1-22-16,-21 21 0,21-21 0,-22 0 16,22 22-16,0-22 0,0-21 0,0 21 15,21 0-15,-21-21 0,21-21 31,21 0-31,0 0 0,0 0 16,0-1-16,22-20 0,-22 21 0,21-21 16,-21 20-16,22-20 0,-22 0 0,21-1 15,-21 22-15,0 0 16,1-21-16,-22 21 0,0-1 16,-22 22-16,1 22 15,-21-1-15,21 0 0,0 0 16,-1 0-16,1 22 0,-21-22 0,21 21 15,21-21-15,-21 22 0,-1-22 16,22 21-16,0-21 0,0 0 0,0 1 16,0 20-16,0-21 0,22 0 0,-1-21 15,0 21-15,0 1 0,21-22 0,-20 0 16,20 0-16,0 0 0,1 0 16,-1 0-16,0 0 0,1 0 0,-1 0 15,-21-22-15,21 22 0,1-21 0,-22 0 16,0 0-16,21 0 0,-20 0 15,-1-1-15,0 1 0,0 0 16,0-21-16,-21 21 0,21-1 0,1 1 16,-1-21-16,-21 21 0,0 0 0,21-1 15,-21 1-15,0 0 0,0 0 0,0 0 16,0 42 15,21 0-31,-21 0 16,0 0-16,21 1 15,0-22-15,-21 21 16,22-21 0,-22-21 15,0-1-15,21 22 15,0 0-31,0 0 15,-21 22 17,0-1-32,0 0 15,0 0-15,0 0 16,0 0 0,0-42 15,0 0-16,0 0-15,0 0 0,0 0 16,0-1-16,0 1 16,0 0-16,0 0 0,-21 0 15,0 21-15,0-21 0,-1 21 16,1 0-16,0 0 0,0 21 16,0 0-16,0 0 0,-1 0 0,1 0 15,0 22-15,21-22 0,-21 21 16,0 1-16,21-22 0,0 21 15,-21-21-15,21 22 0,0-22 0,0 0 16,0 0-16,0 0 0,0 0 0,21-21 16,0 0-16,0 0 0,0 22 15,0-22-15,1 0 0,-1 0 0,0 0 16,0-22-16,0 1 0,0 0 0,1 21 16,-1-42-16,0 21 0,0-1 0,0 1 15,0-21-15,1 21 0,-22 0 16,0-22-16,0 22 0,0 0 0,0 0 15,21 0-15,-21-1 0,0 44 32,-21-1-32,21 0 15,0 0-15,0 0 0,0 0 16,-22 1-16,22-1 0,0 0 0,0 0 16,0 0-16,0 0 0,22 1 15,-22-1-15,21-21 0,0 0 16,0 0-16,0 0 0,0 0 0,22 0 15,-22 0-15,21-21 0,1 21 0,-22-22 16,21 22-16,-21-21 0,22 0 0,-22 0 16,0 0-16,0 0 0,0-1 15,-21 1-15,0 0 0,0 0 0,0 0 16,0 0-16,-21 42 31,21 0-15,0 0-16,0 0 0,-21 0 15,21 1-15,0-1 0,-21 0 0,21 0 16,0 0-16,0 0 0,0 1 0,0-1 16,0 0-16,-21-21 0,21 21 15,0-42 17,0 0-32,0 0 15,0-1-15,21 1 0,-21 0 0,21-21 16,0 21-16,0-1 0,-21-20 15,21 21-15,1 0 0,-1 0 16,0-1-16,0 1 0,0 21 0,0 0 16,1 0-16,-1 0 0,0 0 0,0 21 15,-21 1-15,21-1 0,-21 0 16,0 0-16,0 0 0,0 22 16,0-22-16,0 0 0,0 0 0,0 0 15,0 0-15,0 1 0,0-1 0,0 0 16,0 0-16,0 0 15,0-42 17,0 0-32,0 0 15,0 0-15,21-1 0,1-20 16,-22 21-16,21 0 0,0-22 0,0 22 16,0-21-16,0 21 0,1 0 15,-1-1-15,0 1 0,0 21 16,0 0-16,0 0 0,-21 21 15,0 1-15,0-1 0,0 0 0,0 0 16,0 0-16,0 0 0,0 1 0,0-1 16,0 0-16,0 0 0,0 0 15,0 0-15,0 1 0,0-1 16,0 0-16,22-21 62,-1 0-62</inkml:trace>
  <inkml:trace contextRef="#ctx0" brushRef="#br0" timeOffset="198460.27">26945 11875 0,'0'0'0,"0"-22"0,0 1 16,0 0-16,-21 21 15,0 21 1,21 0-16,0 1 0,0 20 16,0-21-16,0 21 0,-21 1 15,21-1-15,-22 22 0,22-22 0,0 0 16,-21 22-16,0-1 0,21-20 0,-21 20 16,0 1-16,0-1 0,21 22 0,-22-22 15,22 1-15,-21 20 0,0-20 16,21 21-16,-21-22 0,0 1 0,0-1 15,21 22-15,-22-22 0,1 1 0,0-1 16,0-20-16,0 20 0,0-21 16,-1 22-16,1-22 0,0-21 0,0 22 15,0-22-15,21 0 0,0 0 0,-21-21 16,21-21 0,0 0-16,0 0 0,0-22 15,21 22-15,-21-21 0,21 0 0,0-1 16,0-20-16,0 20 0,1-20 0,-22-1 15,42 1-15</inkml:trace>
  <inkml:trace contextRef="#ctx0" brushRef="#br0" timeOffset="198747.88">26903 12107 0,'0'0'0,"21"-21"15,-21-21-15,21 21 0,-21 0 0,21-1 16,0 22-16,1-21 0,-1 21 0,0 0 15,0 0-15,0 0 0,22 0 0,-22 21 16,-21 1-16,21-22 0,-21 21 16,0 0-16,0 21 0,0-21 0,0 1 15,-21-1-15,0 0 0,-1 21 0,-20-21 16,0 1-16,-1-1 0,22-21 0,-21 21 16,0 0-16,20 0 0,-20-21 15,21 21-15,0-21 0,-22 0 0,43 22 16,-21-22-16,0 0 15,42 0 1,0 0-16,-21-22 16,22 22-16,20-21 0</inkml:trace>
  <inkml:trace contextRef="#ctx0" brushRef="#br0" timeOffset="199015.72">27284 11599 0,'0'0'0,"21"-42"0,0 0 15,-21-1-15,21 22 0,-21 0 16,0 0-16,0 0 0,0 42 16,0 0-16,0 0 15,0 22-15,0-1 0,0 0 0,-21 1 16,21-1-16,0 21 0,-21 1 0,0-22 16,21 22-16,0-1 0,0-20 15,-21 20-15,21-21 0,-22 1 0,22-1 16,-21 0-16,21 1 0,0-22 0,0 21 15,0-21-15,0 1 0,0-1 16,0-42 15,21-1-31,-21 1 0,22 0 16</inkml:trace>
  <inkml:trace contextRef="#ctx0" brushRef="#br0" timeOffset="199343.53">27453 12023 0,'21'0'0,"0"0"16,1 0-16,-1 0 15,0 0-15,0 0 0,0-21 16,0-1-16,1 22 0,20-21 0,-21 0 16,0 0-16,0 21 0,1-21 15,-1 0-15,-21-1 0,21 22 0,-21-21 0,0 0 16,-21 21-1,0 0-15,-1 0 0,1 21 16,-21 0-16,21 22 0,0-22 0,-22 0 16,22 21-16,0 1 0,0-22 0,0 21 15,21 1-15,0-22 0,0 21 16,0-21-16,0 0 0,0 1 0,0-1 16,0 0-16,21 0 0,0-21 0,0 0 15,21 21-15,-20-21 0,20 0 0,21 0 16,-20 0-16,20 0 0,-20-21 15,20 0-15,1 0 0,-1 21 0</inkml:trace>
  <inkml:trace contextRef="#ctx0" brushRef="#br0" timeOffset="200631.04">29189 11938 0,'21'0'16,"0"0"-16,0 0 16,0-21-16,1 0 0,-1 21 0,21-21 15,-21-1-15,22 1 0,-1 0 16,-21-21-16,21 21 0,1-22 0,-1 1 16,-21 0-16,22-1 0,-22 1 0,21-22 15,-21 1-15,0-1 0,1 1 16,-1-1-16,-21 1 0,0-1 0,21 22 15,-21-21-15,0 20 0,0 1 0,0 21 16,0 0-16,0-1 0,-21 1 16,0 21-16,-1 21 0,1 1 15,-21-1-15,21 21 0,0 0 0,-1 1 16,1 20-16,0 1 0,0-1 16,21 22-16,-21-22 0,21 22 0,-21 0 15,-1-1-15,22 1 0,-21 21 16,0-21-16,21 20 0,-21-20 0,0 0 0,0 21 15,-1-22-15,-20-20 16,21 20-16,0 1 0,-22-21 0,22 20 16,0-20-16,-21 20 0,21-20 0,-1-1 15,1 1-15,0-1 0,21-20 0,0 20 16,0-20-16,0-1 0,0 0 0,0 1 16,0-1-16,0 0 0,21-21 15,0 1-15,22-1 0,-22 0 0,0-21 16,21 0-16,1 0 0,-22 0 0,21 0 15,-21-21-15,22 0 0,-22-1 0,0 1 16,21-21-16,-20 21 0,-1-22 16,-21 1-16,0 0 0,0-1 15,0-20-15,0 21 0,0-22 0,0-21 16,-21 22-16,-1-1 0,1 1 0,-21-22 16,0 22-16,-1 20 0,22-20 15,-21 21-15,-1-1 0,22 1 0,-21 21 16,21 0-16,21-1 0,0 1 0,0 0 15,0 0-15,0 0 16,42 21-16,-21-21 0,0-1 16,22 1-16,-1 0 0,0 0 0,1-21 15,-1 20-15,0-20 0,1 0 0,-1-1 16,-21 1-16,22 0 0,-1-1 16,-21 1-16,21 0 0,-20-1 15,-1 22-15,-21 0 0,0 0 0,21 0 16,-21 0-16,0-1 0,-21 22 31,0 0-31,21 22 0,-22-1 0,1-21 16,21 21-16,0 0 0,0 0 0,-21 0 15,21 1-15,0-1 0,-21 0 0,21 0 16,0 0-16,0 0 0,0 1 16,0-1-16,0 0 0,21 0 0,0 0 15,0 0-15,1 1 0,-1-22 16,0 0-16,0 21 0,0-21 15,22 0-15,-22 0 0,0 0 0,0-21 16,0 21-16,0-22 0,1 1 0,-1 0 16,0 0-16,-21 0 0,0 0 15,0-22-15,0 22 0,0 0 0,0 0 16,0-22-16,0 22 0,-21 0 0,21 0 16,-21 21-16,-1-21 0,1 21 0,0 0 15,0 0-15,-21 0 0,20 21 16,1-21-16,0 21 0,0 0 0,0 0 15,0 1-15,-1-1 0,22 0 0,0 0 16,0 0-16,0 0 16,0 1-16,0-1 0,0 0 15,22-21-15,-1 0 0,0 0 0,21 0 16,-21 0-16,1 0 0,20 0 0,-21 0 16,0-21-16,22 21 0,-22-21 15,21-1-15,-21 1 0,0 0 0,1 0 16,20 0-16,-21-22 0,0 22 0,0 0 15,1 0-15,-22 0 0,21 21 16,-21 21 0,0 0-16,0 0 0,0 0 15,0 1-15,0-1 0,0 0 16,0 0-16,0 0 0,0 0 16,0 1-16,21-1 0,-21 0 15,21-21-15,0 0 0,0 0 16,1 0-16,-1 0 0,0 0 0,21 0 15,-21 0-15,1-21 0,-1 21 0,-21-21 16,0-1 0,-21 22-1,-22 0-15</inkml:trace>
  <inkml:trace contextRef="#ctx0" brushRef="#br0" timeOffset="201372.85">18521 13377 0,'21'-42'15,"-42"84"-15,63-105 0,-42 42 0,21 0 16,-21-1-16,-21 44 15,0-1 1,21 21-16,-21 0 0,0 22 0,21-1 16,0 1-16,-22 21 0,1-1 0,0 1 15,0 0-15,0-22 0,-22 22 0,22-22 16,0 22-16,-21-22 0,21 1 16,-1-1-16,1-20 0,0 20 0,0-42 15,0 22-15,21-22 0,0 0 0,0 0 16,0 0-16,0-42 31,-21 0-31,21 0 16,-22-21-16,1 20 0</inkml:trace>
  <inkml:trace contextRef="#ctx0" brushRef="#br0" timeOffset="202587.88">17928 13970 0,'-21'-63'0,"42"126"0,-63-169 0,42 43 0,-21 20 16,21-20-16,0 21 0,0-22 0,0 22 15,0-1-15,0 1 0,21 0 0,0-1 16,0 1-16,43 21 0,-22-21 16,21 20-16,1 1 0,21 0 0,-1 21 15,1 0-15,-22 0 0,22 21 0,-21 0 16,-1 1-16,-21 20 0,1 0 16,-22 1-16,21 20 0,-42-21 15,0 22-15,0-22 0,0 22 0,-21-1 16,-21-20-16,21 20 0,-43-21 0,22 1 15,-22-1-15,1-21 0,-1 22 0,1-22 16,-1 0-16,1 0 0,-1 0 16,22 0-16,-22-21 0,22 0 0,0 0 15,-1 0-15,22 0 0,-21 0 0,21-21 16,0 0-16,21 0 0,0 0 0,0 0 16,0-1-16,0 1 15,0 0-15,21 21 0,-21 21 16,21 0-16,0 1 0,-21-1 0,21 0 15,0 21-15,1 1 0,-22-22 16,0 21-16,21 0 0,0 1 16,0-1-16,-21 0 0,21 1 0,0-1 15,-21-21-15,22 22 0,-1-22 0,0 0 16,21 0-16,-21-21 0,1 0 0,20 21 16,-21-21-16,21 0 0,-20 0 15,20-21-15,0 21 0,1-21 0,-22 0 16,21 0-16,0-1 0,-20-20 0,-1 21 15,21-21-15,-21 20 0,0-20 0,-21 0 16,22 21-16,-22-1 16,21-20-16,-21 21 0,0 0 0,-21 42 31,21 0-15,-22 0-16,22 0 0,-21 1 15,21 20-15,-21-21 0,21 0 0,0 0 16,0 22-16,0-22 0,0 0 0,0 0 15,0 0-15,21 1 0,0-22 16,1 0-16,-1 0 0,0 0 0,0 0 16,0 0-16,0 0 0,1-22 15,20 1-15,-21 0 0,0 0 16,0 0-16,1 0 0,-1-1 0,0 1 16,-21-21-16,0 21 0,21 0 0,-21-1 15,0 1-15,0 0 0,0 42 31,0 0-15,-21 1-16,21 20 0,0-21 0,-21 0 16,21 0-16,0 1 0,0 20 15,0-21-15,0 0 0,21 0 16,0 1-16,0-22 0,0 0 0,1 0 16,-1 0-16,0 0 0,21 0 0,1 0 15,-22 0-15,21 0 0,0 0 16,-20-22-16,-1 1 0,21 0 0,-21 0 15,0 0-15,-21 0 0,22-1 0,-22-20 16,21 21-16,-21 0 0,0 0 16,0-1-16,0 1 0,0 42 31,-21 1-31,-1-1 16,22 0-16,-21 21 0,0-21 0,21 1 15,-21-1-15,21 0 0,-21 0 0,0 0 16,21 0-16,0 1 0,-22-1 15,22-42 17,0-1-17,0 1-15,0-21 0,22 21 16,-22 0-16,21-22 0,0 1 16,0 21-16,0-22 0,22 1 0,-22 21 15,21 0-15,-21 0 0,22-1 0,-22 22 16,21 0-16,-21 0 0,0 0 0,22 22 15,-22-22-15,0 42 0,0-21 16,0 21-16,1-20 0,-22 20 0,0 0 16,0-21-16,0 22 0,0-1 0,0-21 15,0 0-15,0 22 0,0-22 0,-22 0 16,1 0-16,21 0 16,0-42 15,0 0-16,21 0-15,1 0 0</inkml:trace>
  <inkml:trace contextRef="#ctx0" brushRef="#br0" timeOffset="203999.38">20786 14520 0,'0'22'15,"0"-44"17,21 22-32,0-21 0,0 0 0,-21 0 15,42 0-15,-20-22 0,-1 22 0,0-21 16,0 21-16,21-22 0,-20 1 16,-1 0-16,0-22 0,0 22 0,0-22 15,0 1-15,-21-22 0,22 1 0,-1 20 16,-21-21-16,21 22 0,-21-22 0,0 43 15,0-22-15,0 43 0,0-21 16,0 21-16,-21 21 16,0 21-16,-1 21 15,1-21-15,-21 22 0,21 20 0,0-20 16,-1 20-16,-20 1 0,21-1 16,0 1-16,0-1 0,-1 1 0,22-1 15,0 1-15,0-1 0,0-21 0,0 22 16,0-1-16,0-20 0,0-1 0,22 0 15,-22 1-15,21-22 0,0 21 16,0-21-16,0-21 0,0 22 0,1-22 16,-1 0-16,0 0 0,0 0 0,21 0 15,-20-22-15,-1 22 0,21-21 0,-21-21 16,0 21-16,22 0 0,-22-22 16,0 1-16,0 21 0,0-22 0,1 1 15,-1 21-15,0 0 0,-21 0 16,0-1-16,-21 22 15,0 0-15,21 22 16,0-1-16,-22-21 0,1 21 16,21 0-16,0 21 0,0-20 0,0-1 15,0 0-15,0 0 0,0 0 0,0 0 16,0 1-16,21-1 0,1 0 0,-1-21 16,0 21-16,0-21 0,21 0 15,-20 0-15,20 0 0,0 0 16,1 0-16,-22-21 0,21 21 0,0-21 0,-20 0 15,20-1-15,-21 1 0,0 0 0,0 0 16,1 0-16,-1 0 16,0-22-16,0 22 0,-21 0 15,-21 21 1,0 21 0,0 0-16,-1 0 0,22 1 0,-21-1 15,21 0-15,-21 0 0,21 21 16,0-20-16,-21-1 0,21 0 0,0 0 15,-21 0-15,42-42 47,0 0-47,-21 0 16,21 0-16,0-1 0,-21-20 0,22 21 16,-1 0-16,0-22 0,0 22 0,0 0 15,0-21-15,1 21 0,-1 21 16,-21-22-16,21 22 0,-21 22 31,0-1-31,0 0 0,0 0 0,0 0 16,0 0-16,0 1 0,0-1 15,0 0-15,0 0 0,0 0 0,0 0 16,0 1-16,0-1 16,0 0-16,21-21 15,0 0 1,0-21-16,1 21 15,-22-21-15,21-1 0,0 1 0,0-21 16,0 21-16,0 0 0,1-22 0,-1 22 16,21 0-16,-21-21 0,0 20 0,1 1 15,-1 21-15,-21-21 0,0 42 32,0 0-32,0 1 15,0-1-15,-21 21 0,21-21 0,-22 0 16,22 1-16,0-1 0,0 21 15,0-21-15,0 0 0,0 1 16,0-1-16,22 0 0,-1 0 16,0-21-16,0 0 0,21 0 15,-20 0-15,-1 0 0,0 0 0,0 0 16,0-21-16,22 0 0,-22 0 16,0-1-16,0-20 0,0 21 0,0-21 15,1 20-15,-1-20 0,0 0 0,0 21 16,-21-22-16,0 22 0,0 0 0,0 0 15,0 0-15,-21 21 16,0 0-16,0 21 0,-1-21 16,1 21-16,0 0 0,0 0 15,0 0-15,21 1 0,0 20 0,0-21 16,0 0-16,0 0 0,0 22 0,0-22 16,0 0-16,21 0 15,0 0-15,0-21 0,0 0 0,1 0 16,-1 0-16,0 0 0,0 0 0,21 0 15,-20-21-15,-1 21 0,0-21 0,0 0 16,0 0-16,0 0 0,-21-1 16,22 1-16,-22-21 0,0 21 0</inkml:trace>
  <inkml:trace contextRef="#ctx0" brushRef="#br0" timeOffset="204183.27">22564 13568 0,'0'0'16,"-43"0"-16,22 0 0,0 0 0,-21 0 0,20 0 16,22 21 15,22-21-31,-1 0 16,0 0-16</inkml:trace>
  <inkml:trace contextRef="#ctx0" brushRef="#br0" timeOffset="204379.16">21061 13801 0,'0'0'16,"-43"21"-16,1-21 0,21 0 0,0 21 0,42-21 15,21 0 1,-21 0-16,22 0 0,-1 0 0,22 0 15,-22 0-15,21 0 0,22-21 16,-21 0-16,-1 21 0,22-21 16,-22-1-16,1 1 0,-22 0 0,0 21 15,1-21-15</inkml:trace>
  <inkml:trace contextRef="#ctx0" brushRef="#br0" timeOffset="204882.88">24405 13568 0,'21'-42'15,"-42"84"-15,63-127 0,1 43 0,-22 0 0,0-1 16,0-20-16,22 20 0,-22 1 15,0 0-15,-21 21 0,0-22 0,-21 86 32,21-22-32,-21 42 0,-1-20 15,22 20-15,-21 22 0,21-22 0,0 22 16,-21 0-16,0-22 0,21 22 0,-21-22 16,21 1-16,0-1 0,-21 1 0,21-22 15,-22 0-15,22 1 0,0-1 16,0 0-16,0-20 0,0-1 0,-21 0 15,21 0-15,0 0 0,-21-21 16,0 0-16,0-21 16,0 0-16,-1 0 15,22 0-15,-21-22 0</inkml:trace>
  <inkml:trace contextRef="#ctx0" brushRef="#br0" timeOffset="205156.72">24109 13674 0,'0'-233'16,"0"529"-16,0-359 0,0-234 0,0 213 0,21 20 15,0 1-15,0-1 0,0 22 0,22-22 16,-1 43-16,0-21 0,1 21 0,-1 21 16,22 0-16,-1 0 0,1 42 15,-1-21-15,1 22 0,-22-1 0,0 0 16,1 1-16,-1 20 0,-21-21 0,-21 22 16,0-22-16,0 22 0,0-22 15,-21 0-15,-21 1 0,-1-1 16,1 0-16,0 1 0,-1-22 0,1 21 15,0-21-15,-1 1 0,1-1 0,21 0 16,0 0-16,-1-21 0,22 21 0,0 0 16,0 1-16,22-22 15,-1 21-15,0-21 0,0 0 16,21 0-16,-20 0 0,20 0 0</inkml:trace>
  <inkml:trace contextRef="#ctx0" brushRef="#br0" timeOffset="206327.27">25231 13674 0,'0'0'0,"0"-21"0,0-1 16,-22 22-16,1 0 15,0 22-15,0-1 0,0 0 16,0 0-16,-1 0 0,1 22 0,0-1 16,0-21-16,0 21 0,21 1 0,0-22 15,0 21-15,0-21 0,0 22 0,0-22 16,0 21-16,0-21 0,0 1 15,0-1-15,21 0 0,0-21 16,21 0-16,-20 0 0,-1 0 0,21-21 16,-21 21-16,22-21 0,-22-1 0,21 1 15,-21 0-15,0 0 0,1-21 16,-22 20-16,0-20 0,0 0 16,0 21-16,0-22 0,0 1 0,0 0 15,0 20-15,-22-20 0,1 21 0,0 21 16,0 0-16,0 0 0,-22 0 0,22 0 15,0 21-15,-21 0 0,21 22 16,-22-1-16,22-21 0,0 21 0,0 1 16,0-1-16,-1 0 0,22 1 0,0-22 15,0 21-15,0-21 0,0 1 0,22-1 16,-1 0-16,0 0 0,21-21 16,1 0-16,-1 0 0,0 0 15,1 0-15,-1 0 0,21-21 0,-20 0 16,20 0-16,-20-1 0,20-20 0,-21 21 15,22-21-15,-22-1 0,1 1 16,-1-22-16,0 1 0,1-1 0,-22 1 16,21-1-16,-21-20 0,0 20 0,22-20 15,-43 20-15,21-21 0,-21 22 0,0-1 16,0 22-16,0 0 0,0-1 16,0 22-16,-21 21 0,-22 21 15,22 22-15,0-1 0,-21 0 0,-1 1 16,22 20-16,-21 1 0,0-1 15,20 22-15,1-22 0,0 1 16,0 21-16,21-22 0,-21 1 0,21-22 16,0 21-16,0-20 0,21-1 0,0 0 15,0-20-15,0-1 0,22 21 0,-1-42 16,0 21-16,1 0 0,-1-21 16,-21 0-16,22 0 0,-1 0 0,0 0 15,1-21-15,-22 0 0,21 21 0,-21-21 16,0 0-16,1-22 0,-1 22 0,0 0 15,-21-21-15,0 21 0,21-1 16,-21 1-16,21 0 0,-21 0 16,0 42-1,0 0-15,-21 0 0,21 1 16,-21-1-16,0 0 0,21 0 0,0 21 16,0-20-16,0-1 0,0 0 15,0 0-15,0 0 0,0 0 0,21 1 16,0-22-16,0 21 0,22-21 15,-22 0-15,0 0 0,21 0 0,-21 0 16,22-21-16,-1 21 0,-21-22 16,22 1-16,-22 0 0,0 0 0,0 0 15,0 0-15,0-1 0,-21 1 16,22-21-16,-22 21 0,0 0 0,0-22 16,0 22-16,0 0 0,0 42 31,-22 0-31,22 0 0,0 1 0,-21 20 15,21 0-15,-21 1 0,0-1 0,21 0 16,-21 22-16,21-1 0,-21-20 0,21 20 16,-22 1-16,22-1 0,0 1 15,0-1-15,0 1 0,-21-1 0,21 1 16,0-22-16,-21 21 0,21-20 0,-21 20 16,21-20-16,0 20 0,-21-21 0,0 1 15,-1-1-15,1 0 0,0 1 16,0-1-16,0-21 0,-22 0 0,22 1 15,-21-1-15,0 0 0,20-21 16,-20 0-16,0 0 0,21 0 0,-22 0 16,1 0-16,21-21 0,-22 0 0,22-1 15,-21-20-15,21 21 0,0-21 0,-1 20 16,1-20-16,21 0 0,0-1 0,0 1 16,0 0-16,21-1 0,1 1 15,-1 0-15,21 21 0,0-22 0,1 1 16,-1 0-16,0-1 0,22-20 0</inkml:trace>
  <inkml:trace contextRef="#ctx0" brushRef="#br0" timeOffset="206972.9">27114 13907 0,'0'-22'16,"0"44"-16,0-65 0,0 64 15,-21-21 1,0 22-16,21-1 0,0 0 15,-21 0-15,21 0 0,-21 22 0,21-22 16,0 0-16,0 0 0,0 0 0,0 0 16,0 1-16,0-1 0,0 0 15,0 0-15,0 0 16,0-42 15,0 0-31,0 0 16,0 0-16,0-22 0,0 22 0,21 0 15,0-21-15,-21-1 0,21 22 16,0 0-16,-21-21 0,22 20 0,-1 1 16,0 0-16,0 21 15,0 0-15,0 21 16,-21 0-16,22 1 16,-1-1-16,-21 21 0,0-21 0,0 0 0,0 22 15,0-22-15,0 0 0,0 21 0,0-20 16,0-1-16,0 0 0,0 0 15,0 0-15,0 0 16,0-42 15,0 0-31,0 0 0,21 0 16,0 0-16,0-22 0,0 22 16,22-21-16,-22 21 0,0-22 0,21 22 15,-20-21-15,20 21 0,-21-1 0,0 1 16,0 21-16,1 0 0,-1 0 0,-21 21 15,21 1-15,-21-1 0,0 0 16,0 21-16,0-21 0,0 1 0,-21-1 16,0 21-16,21-21 0,0 0 15,-22 1-15,1-1 0,21 0 0,0 0 16,-21 0-16,21 0 16,0 1-1,21-22-15,0 0 0,1 0 16,-1-22-16,0 22 0,0-21 15,0 0-15,0 0 0,22 21 16</inkml:trace>
  <inkml:trace contextRef="#ctx0" brushRef="#br0" timeOffset="207879.53">28067 13885 0,'42'-63'16,"-42"21"-16,-63 190 0,84-191 0,21-84 0,-42 106 16,-21 21-1,0 0-15,0 21 16,-22 22-16,22-22 0,0 21 0,0-21 15,0 22-15,0-22 0,-1 21 16,1-21-16,21 22 0,0-22 0,0 0 16,0 0-16,0 22 0,0-22 15,21 0-15,1 0 0,-1-21 0,0 0 16,0 0-16,0 0 0,22 0 16,-22 0-16,0 0 0,0 0 0,0-21 15,0 0-15,1 0 0,-22-22 16,21 22-16,-21 0 0,0-21 0,0-1 15,0 22-15,0-21 16,0-1-16,0 1 0,0 0 0,0 21 16,-21-1-16,-1 1 0,1 21 0,0 0 15,0 0-15,0 21 0,0-21 16,-22 22-16,22 20 0,0-21 0,0 21 16,0-20-16,-1 20 0,22-21 0,0 21 15,0-20-15,0 20 0,0-21 0,0 0 16,22 0-16,-1 1 0,21-1 15,-21 0-15,0-21 0,22 0 16,-1 0-16,-21 0 0,22 0 0,-22 0 0,21 0 16,-21 0-16,0-21 0,22 21 15,-22-21-15,0-1 0,0 1 0,0 0 16,1 0-16,-1-21 0,0 20 16,0-20-16,0 21 0,-21 0 0,0 0 15,21-1-15,-21 44 16,0-1-1,-21 0-15,21 0 0,0 0 16,0 22-16,0-22 0,0 0 0,0 0 16,0 0-16,0 0 0,0 1 0,21-22 15,1 21-15,-1-21 0,0 0 16,0 0-16,21 0 0,-20 0 0,20 0 16,-21 0-16,21 0 0,-20 0 15,-1 0-15,21 0 0,-21-21 0,0 21 16,1-22-16,-1 1 0,0 0 15,-21 0-15,21 0 0,0 0 0,-21-22 16,21 22-16,-21 0 0,22-21 0,-22 20 16,0 1-16,0 42 31,0 1-31,0 20 0,-22-21 16,1 0-16,0 22 0,21-1 15,-21-21-15,0 21 0,0 1 0,-1-1 16,1 0-16,0 1 0,0 20 0,0-20 15,0-1-15,21 21 0,-22-20 16,22-1-16,0 22 0,0-22 0,0 21 16,0-20-16,0-1 0,0 22 0,0-22 15,22 0-15,-22 22 0,0-22 16,0 0-16,0 1 0,0-1 0,0 0 16,0 1-16,0-22 0,0 21 0,0-21 15,0 1-15,0-1 0,0 0 0,-22-21 31,22-21-31,0 0 16,0-1-16,0-20 0,22 21 16,-1 0-16,0 0 0,-21-22 0,21 1 15</inkml:trace>
  <inkml:trace contextRef="#ctx0" brushRef="#br0" timeOffset="208171.38">29316 14288 0,'21'-43'0,"-42"86"0,63-149 0,-42 63 16,0 1-16,21 0 0,0 21 16,-21-1-16,22 1 0,-22 0 0,0 0 15,21 21-15,0 0 0,0 0 16,0 21-16,-21 0 16,0 0-16,0 1 0,0-1 0,0 0 15,0 0-15,0 0 0,-21 22 16,0-22-16,0 0 0,0 0 0,-22 0 15,1 0-15,21 1 0,-22-1 16,1 0-16,21 0 0,-21-21 0,20 0 16,-20 21-16,21-21 0,21-21 31,21 0-31,21 0 16,-20 0-16,20-1 0,-21 1 0</inkml:trace>
  <inkml:trace contextRef="#ctx0" brushRef="#br0" timeOffset="209715.59">30014 13377 0,'-42'0'16,"21"0"-16,0 22 0,-1 20 0,-20-21 16,21 21-16,0 1 0,0-1 15,-1 0-15,1 1 0,0-1 0,0 0 16,0 1-16,21-1 0,-21 0 0,21-20 15,0 20-15,0-21 0,0 21 16,0-20-16,0-1 0,0 0 0,0 0 16,0 0-16,0 0 0,0 1 15,21-22 17,0-22-32,-21 1 15,21 0-15,0 0 0,0 0 0,1 0 16,-1-1-16,0 1 0,-21 0 15,21 0-15,0 0 0,-21 0 0,0 42 32,0 0-32,0 0 0,0 0 15,0 0-15,0 1 0,0-1 16,0 0-16,0 0 0,0 0 16,0 0-16,0 1 0,21-1 15,1-21-15,-1 0 0,0 0 16,0 21-16,0-21 0,0 0 0,22 0 15,-22 0-15,21 0 0,-21-21 0,1 0 16,20 21-16,-21-22 0,0 1 16,22 0-16,-22 0 0,0 0 0,0 0 15,0-22-15,0 22 0,1 21 0,-22-21 16,0 0-16,-22 21 31,1 21-31,0-21 0,0 21 16,0 0-16,21 0 0,0 1 15,-21-1-15,21 0 0,0 0 16,0 0-16,0 0 0,0 1 16,21-1-16,0-21 0,21 21 15,-21-21-15,1 0 0,-1 0 16,0 0-16,21 0 0,-21 0 0,1 0 16,-1 0-16,0-21 0,0 0 0,0 21 15,0-22-15,-21 1 0,22 0 16,-1-21-16,-21 21 0,0-1 0,21 1 15,-21 0-15,0 0 0,0 0 0,-21 21 16,0 21 0,-1 0-16,22 0 15,-21 22-15,0-22 0,21 0 16,0 0-16,0 0 0,0 0 0,0 1 16,0-1-16,0 0 0,0 0 15,0 0-15,0 0 0,0 1 16,0-44 15,0 1-31,0 0 16,0 0-16,0 0 0,0 0 31,21 21 0,0 0-31,1 0 0,-1 0 16,0 0-16,21 0 0,-21 0 0,1 0 15,20 0-15,0 0 0,-21-22 0,1 1 16,20 21-16,-21-21 0,0 0 0,0 0 16,22-22-16,-43 22 0,21 0 15,-21 0-15,21 0 0,-21 0 16,0-1-16,-21 22 16,0 0-1,21 22-15,0-1 0,-21 0 0,-1 0 0,22 0 16,0 0-16,0 1 0,0-1 15,0 0-15,0 0 0,0 0 16,0 0-16,0 1 0,0-1 0,0 0 16,0 0-1,0-42 17,22 21-32,-22-21 0,21 0 0,-21-1 15,0 1-15,21 0 0,0 0 16,0 0-16,0-22 0,1 22 0,-1-21 15,21 21-15,-21 0 0,0-1 16,1 1-16,-1 21 0,0 0 0,0 0 16,0 0-16,0 0 0,1 0 15,-1 0-15,-21 21 0,0 1 16,0-1-16,0 0 0,0 21 0,0-21 16,0 1-16,0-1 0,0 0 0,0 21 15,-21-21-15,-1-21 0,1 22 16,21-1-16,-21 0 0,0-21 15,0 0 1,21-21 0,0 0-1,21-1-15,0 1 0,0 0 16,0 0-16,1 0 16,-1 0-16,21-22 0,0 22 0,-20-21 15,20 21-15,0-1 0,-21 1 0,22 0 16,-22 21-16,0 0 0,0 0 15,0 0-15,-21 21 0,0 0 16,0 1-16,0 20 0,0-21 0,-21 0 16,0 0-16,0 1 0,21 20 15,-21-21-15,0 0 0,-1 0 0,1-21 16,21 22-16,0-1 0,-21-21 0,21 21 16,-21-21-1,21-21 1,-21 21-16,21-21 15,-21-1-15</inkml:trace>
  <inkml:trace contextRef="#ctx0" brushRef="#br0" timeOffset="209947.46">31496 13568 0,'0'0'0,"0"-21"0,-21 0 0,0 21 15,-1-22-15,1 1 16,21 0 0,21 21 15,-21 21 0,-21-21-15,0 0-16,0 21 0</inkml:trace>
  <inkml:trace contextRef="#ctx0" brushRef="#br0" timeOffset="212731.38">7239 6265 0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7:29:16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14541 762 0,'22'-21'0,"-22"0"31,0 42 63,0 0-94,0 0 16,0 0-16,0 1 0,0-1 0,0 0 15,0 0-15,21 0 0,-21 0 0,0 22 16,0-22-16,21 0 0,-21 0 0,0 0 16,0 1-16,0-1 0,0 0 15,21 0-15,-21 0 0,0 0 0,21 1 16,-21-1-16,0 0 0,0 0 0,0 0 16,21 0-16,-21 1 0,22-1 15,-22 0-15,0 0 0,0 0 16,0 22-16,0-22 0,21 0 0,-21 0 15,0 0-15,0 0 0,0 1 0,0-1 16,0 21-16,21-21 0,-21 0 16,0 1-16,0-1 0,0 0 0,21 0 15,-21 0-15,0 0 0,0 22 0,0-22 16,0 0-16,0 0 0,0 0 16,0 1-16,21-1 0,-21 0 0,0 0 15,0 0-15,21 0 0,-21 1 0,0-1 16,0 0-16,0 0 0,0 0 0,0 0 15,0 1-15,0-1 0,0 0 16,0 0-16,0 0 0,0 0 16,0 22-16,0-22 0,0 0 0,0 0 15,0 0-15,0 1 0,0-1 0,0 0 16,0 0-16,0 0 0,0 0 0,0 1 16,0-1-16,0 0 0,0 0 15,0 0-15,0 0 0,0 1 0,0-1 16,0 0-16,0 0 0,0 0 15,0 0-15,0 1 0,0-1 16,0 0-16,0 0 0,0 0 16,0 0-16,0 1 0,0-1 15,0 0-15,0 0 16,-21 0-16,21 0 16,0 1-16,0-1 15,0 0-15,0 0 16,0 0-16,0 0 0,0 1 0,0-1 15,0 0-15,0 0 0,0 0 16,0 0-16,0 1 0,0-1 16,0 0-16,0 0 0,0 0 15,0 0-15,0 1 0,0-1 16,0 0-16,0 0 0,0 0 16,0 0-16,0 1 15,0-1-15,0 0 0,0 0 16,0 0-1,0 0-15,0 1 16,0-1-16,0 0 0,0 0 16,0 0-16,0 0 0,0 1 15,0-1-15,0 0 0,0 0 16,0 0 0,0 0-16,0 1 0,0-1 15,0 0-15,0 0 0,0 0 16,0 0-16,0 1 0,0-1 15,0 0-15,0 0 0,0 0 16,0 0-16,0 1 16,0-1-16,0 0 0,0 0 15,0 0-15,0 0 0,0 1 16,0-1-16,0 0 0,0 0 0,0 0 16,0 0-16,0 1 0,0-1 15,0 0-15,0 0 0,0 0 16,0 0-16,0 1 0,0-1 15,0 0-15,0 0 0,0 0 16,0 0-16,0 1 0,0-1 0,0 0 16,0 0-16,0 0 0,0 22 0,0-22 15,0 0-15,0 0 0,0 0 0,0 0 16,0 1-16,0-1 0,0 0 16,0 0-16,0 0 0,0 0 0,0 1 15,0-1-15,0 0 0,0 0 16,0 0-16,0 0 0,0 22 0,0-22 15,0 0-15,0 0 0,0 0 0,0 1 16,0-1-16,0 0 0,0 0 0,0 0 16,0 22-16,0-22 0,0 0 0,0 0 15,0 0-15,0 22 0,0-22 16,0 0-16,0 0 0,0 0 0,0 0 16,0 22-16,0-22 0,0 0 0,0 0 15,-21 0-15,21 1 0,0-1 0,0 21 16,0-21-16,0 0 0,0 1 0,0-1 15,0 0-15,0 0 0,0 21 16,0-20-16,0-1 0,-21 0 16,21 0-16,0 0 0,0 0 0,0 1 15,0-1-15,0 21 0,-21-21 0,21 0 16,0 22-16,0-22 0,0 0 0,0 21 16,0-20-16,0 20 0,0-21 0,0 21 15,-21-20-15,21 20 0,0-21 0,0 0 16,0 22-16,0-22 0,0 21 0,0-21 15,0 0-15,-22 22 0,22-22 0,0 0 16,0 21-16,0-20 0,0-1 16,0 21-16,0-21 0,0 22 0,0-22 15,0 21-15,0-21 0,-21 22 16,21-22-16,0 21 0,0-21 0,0 22 16,0-22-16,-21 21 0,21-21 0,0 22 15,0-22-15,0 21 0,0 0 0,0-20 16,0 20-16,0-21 0,0 21 0,0-20 15,0 20-15,0-21 0,0 21 0,0-20 16,0 20-16,0 0 0,0-21 0,0 22 16,0-22-16,0 21 0,0-21 0,0 22 15,0-22-15,0 21 0,0 1 16,0-22-16,0 21 0,0-21 0,0 22 16,0-22-16,0 21 0,0-21 0,0 22 15,0-1-15,0-21 0,0 21 16,0 1-16,0-1 0,0-21 0,0 22 15,0-1-15,0 0 0,0 1 0,0-1 16,0-21-16,0 21 0,0 1 0,0-1 16,0-21-16,0 22 0,0-1 0,0-21 15,-21 21-15,21-20 0,0 20 0,0 0 16,0-21-16,0 22 0,0-1 0,0 0 16,0-20-16,0 20 0,0 0 0,0 1 15,-21-1-15,21-21 0,0 21 16,0 1-16,0-1 0,0 0 15,-21-20-15,21 20 0,0 0 0,-22 1 16,22-22-16,0 21 0,0 0 0,0-20 16,0 20-16,-21 0 0,21-21 0,0 22 15,0-1-15,-21-21 0,21 22 0,0-1 16,0 0-16,0-21 0,0 22 0,-21-1 16,21-21-16,0 22 0,-21-1 0,21-21 15,0 21-15,0 1 0,0-22 0,0 21 16,0-21-16,-21 22 0,21-22 0,0 21 15,0 1-15,0-22 0,0 21 0,-22-21 16,22 22-16,0-1 0,0-21 16,0 21-16,0 1 0,0-22 0,0 21 15,0 1-15,0-1 0,0-21 16,0 21-16,0 1 0,0-1 0,0-21 16,0 22-16,0-1 0,0 0 0,0 1 15,0-1-15,0 0 0,0-21 0,0 22 16,0-1-16,0 0 0,0 1 0,0-1 15,0 0-15,0 1 0,0-1 0,0 0 16,0 1-16,0-1 0,0-21 16,0 22-16,0-1 0,0 0 0,0-21 15,0 22-15,0-1 0,0 0 0,0 1 16,0-22-16,0 21 0,0 1 0,0-1 16,0 0-16,0-21 0,0 22 15,0-1-15,0 0 0,0 1 0,0-22 16,0 21-16,0 1 0,0-22 0,0 21 15,0 0-15,0 1 0,0-22 16,0 21-16,0 1 0,0-22 0,0 21 16,0 0-16,0 1 0,0-22 0,0 21 15,0 1-15,0-1 0,0-21 0,0 21 16,0 1-16,0-22 0,0 21 0,0 1 16,0-22-16,0 21 0,0-21 0,0 22 15,0-1-15,0-21 16,0 21-16,0-20 0,0 20 0,0 0 15,0-21-15,0 22 0,0-1 0,0-21 16,0 22-16,0-22 0,0 21 0,0 0 16,0-20-16,0 20 0,0-21 0,0 21 15,0-20-15,0 20 0,0-21 0,0 21 16,0-20-16,0 20 0,0-21 16,0 21-16,0-20 0,0 20 0,0-21 15,22 21-15,-22-20 0,0 20 0,0-21 16,0 21-16,0-20 0,0-1 0,0 21 15,0-21-15,0 22 0,0-22 0,0 21 16,0-21-16,21 0 0,-21 1 16,0 20-16,0-21 0,0 0 0,0 22 15,0-22-15,0 0 0,0 0 16,0 21-16,0-20 0,0-1 0,0 21 16,0-21-16,0 22 0,0-22 0,21 21 15,-21-21-15,0 0 0,0 22 0,0-1 16,0-21-16,0 22 0,0-22 15,0 21-15,0-21 0,0 0 0,0 22 16,0-22-16,0 21 0,0-21 0,0 1 16,0-1-16,0 21 0,0-21 0,0 0 15,0 1-15,21 20 0,-21-21 0,0 0 16,0 0-16,0 1 16,21 20-16,-21-21 0,0 0 0,0 0 15,0 1-15,0 20 0,0-21 0,0 0 16,21 0-16,-21 1 0,0-1 0,0 0 15,0 0-15,0 0 0,0 0 0,22 1 16,-22-1-16,0 0 0,0 0 16,0 0-16,0 0 0,0 1 0,0-1 15,21 0-15,-21 0 0,0 0 0,0 0 16,0 1-16,0-1 0,0 0 0,0 0 16,0 0-16,0 0 0,0 1 15,0-1-15,0 0 0,0 0 0,0 0 16,0 0-16,0 1 0,0-1 15,0 0-15,0 0 0,0 0 0,21-21 16,-21 21-16,0 1 0,21-1 16,-21 0-16,0 0 0,0 0 15,0 0-15,0 1 0,21-22 16,-21 21-16,0-42 47,-21-1-47</inkml:trace>
  <inkml:trace contextRef="#ctx0" brushRef="#br0" timeOffset="2449.38">1164 2138 0,'0'21'16,"21"-21"15,-21 21 0,-21-21-15,0 0-16,0 0 15,0 0-15,-1 0 16,1 0-16,0 0 0,0 0 16,0 0-16,0 0 15,-1 0-15,1 0 0,0 0 0,0 0 16,0 0-16,0 0 0,-1 0 0,1 0 15,0 0-15,0 0 0,0 0 16,0 0-16,-1 0 0,1 0 0,0 0 16,0 0-16,0 0 0,0 0 15,-1 0-15,1 0 0,0 0 16,0 0 0,21 21 15,21-21 0,0 0-31,0 0 0,22 0 16,-22 0-16,0 0 0,21 0 15,1 0-15,-22 0 0,42 0 0,-20 0 16,-1 0-16,22 0 0,-1-21 0,1 21 16,-1 0-16,1-21 0,-1 21 15,22 0-15,-22 0 0,-20-21 16,20 21-16,-21 0 0,22 0 15,-22-21-15,1 21 0,-22 0 0,21 0 16,-21-21-16,0 21 0,1 0 16,-1 0-16,0 0 0,-21-22 0,21 22 15,-21-21-15,0 0 16,0 0 0,-21 21-16,0-21 15,0 21-15,-22 0 0,22-21 16,0 21-16,-21-22 0,20 22 0,-20-21 15,21 21-15,-21 0 0,20-21 0,-20 21 16,0 0-16,21 0 16,-1 0-16,-20 0 0,21 0 0,0 0 15,0 0 1,42 0 15,0 0-31,-21 21 16,21-21-16,0 0 0,22 0 15,-22 0-15,21 0 0,-21 0 0,22 0 16,-1 0-16,-21 0 0,21 0 16,1 0-16,-22 0 0,21 0 0,-21 0 15,22 0-15,-22 0 0,0 0 0,0 0 16,0 0-16,1 0 16,-22 21-1,0 1-15,-22-1 16,1 0-16,0 0 15,0 0-15,0 22 0,0-22 0,-22 21 16,22-21-16,-21 22 0,-1-1 16,22-21-16,-21 21 0,21-20 0,0 20 15,-1-21-15,1 21 0,-21-20 16,21-1-16,21 0 0,-21 0 0,-1 0 16,22 0-16,-21 1 0,21-1 15,-21-21 1,0 0-1,21 21-15,-21-21 16,0 0 0,-1 0-1</inkml:trace>
  <inkml:trace contextRef="#ctx0" brushRef="#br0" timeOffset="9352.66">2794 1376 0,'-21'0'16,"21"21"-1,0 0-15,0 0 0,0 1 16,0-1-16,0 0 0,0 0 15,21 0-15,0 0 0,0 1 16,0-22-16,1 0 0,-1 21 16,21-21-16,-21 0 0,0 0 0,22 0 15,-22-21-15,21-1 0,-21 1 16,22 0-16,-1 0 0,-21 0 16,22 0-16,-22-1 0,21-20 0,-21 21 0,0-21 15,-21 20-15,0 1 16,22-21-16,-22 21 0,0-22 0,0 22 15,0-21-15,0 21 0,0 0 16,-22 21-16,1 0 16,0 0-16,0 42 0,21-21 15,0 21-15,-21 1 0,21 20 16,-21-20-16,21 41 0,-22-20 0,22 20 16,0 1-16,-21-21 0,21 20 15,-21 1-15,21-22 0,0 1 16,0-1-16,0 1 0,0-22 0,0 1 15,0-1-15,0 0 0,0-21 16,0 1-16,0-1 0,0 0 0,-21 0 16,0-21-16,0 0 15,-1 0-15,1 0 16,0-21-16,0 21 0,0-21 0,0 0 16,-1-1-16,1 1 0,0-21 0,0 21 15,0 0-15,0-22 0,-1 22 16,1 0-16,0 0 0,0 21 0,0 0 15,21 21 1,0 0-16,0 0 16,0 0-16,21 1 0,0 20 0,0-21 15,0 0-15,22 0 0,-22 1 16,0-1-16,21 0 0,-20-21 0,-1 0 16,21 0-16,0 0 0,-20 0 0,20 0 15,0 0-15,-21-21 0,22 0 16,-1-1-16,0 1 0,-20 0 0,20 0 15,-21 0-15,21-22 0,-20 22 0,-1 0 16,0-21-16,0-1 0,-21 1 16,0 21-16,0-21 0,0-1 0,0 22 15,0-21-15,0 21 0,0 42 32,0 0-32,0 21 15,0-21-15,0 22 0,0-1 0,0-21 16,0 22-16,0-22 0,-21 21 15,21-21-15,-21 22 0,21-22 0,0 0 16,0 0-16,0 0 0,0-42 47,21 0-47,0 0 0,-21 0 0,21-1 16,0-20-16,-21 21 0,22 0 15,-1-22-15,-21 22 0,21-21 0,-21 21 16,21 0-16,-21-1 0,21 22 15,0 0-15,1 0 16,-22 22-16,0-1 0,0 21 16,21-21-16,-21 0 0,0 22 0,21-22 15,-21 0-15,0 0 0,0 0 0,0 22 16,21-22-16,0 0 16,-21 0-16,21-21 0,1 0 0,-1 0 15,0 0-15,21 0 0,-21 0 16,1 0-16,-1-21 0,21 0 15,-21 0-15,0 0 0,22-1 0,-22 1 16,21-21-16,-21 0 0,22-1 16,-22 1-16,0-22 0,0 22 15,0-21-15,1-1 0,-1 1 0,-21-1 16,0 1-16,21-1 0,-21 1 0,0 20 16,0-20-16,0 20 0,0 22 15,-21-21-15,21 21 0,-21 21 0,-1 0 16,1 0-16,21 21 0,-21 21 15,21 1-15,-21-1 0,21 0 16,0 22-16,0-1 0,-21 1 0,21-1 16,-21 1-16,-1-1 0,22 1 15,0-22-15,0 22 0,-21-22 0,21 0 16,0 1-16,-21-22 0,21 21 0,0-21 16,0 0-16,0 1 0,0-1 15,0-42 16,21-1-31,-21 1 0,21 0 16,1 0-16,-22-21 0,21 20 16,0 1-16,-21 0 0,21 0 0,-21 0 15,0 0-15,21-1 0,0 22 0,1 0 16,-22 22 0,21-1-16,-21 0 15,0 0-15,0 0 0,0 0 0,21 1 0,-21-1 16,0 0-16,0 0 0,21-21 15,-21 21-15,21 0 0,0 1 16,1-22-16,-1 0 0,0 21 0,0-21 16,0 0-16,22 0 0,-22 0 15,21 0-15,0 0 0,-20-21 0,20-1 16,0 22-16,1-21 0,-22 0 0,21 0 16,-21 0-16,0 0 0,1-1 0,-1 1 15,-21-21-15,0 21 0,21-22 16,-21 22-16,0 0 0,0 0 0,0 0 15,0 0-15,-21 42 32,21 0-32,0 0 0,-21 0 15,-1 0-15,22 1 0,-21 20 0,0-21 16,21 21-16,0-20 0,-21-1 16,21 0-16,0 21 0,0-21 0,0 1 15,0-1-15,0 0 0,21 0 16,0-21-16,0 0 15,22 0-15,-22 0 0,0 0 16,21 0-16,-20-21 0,20 21 0,-21-21 16,21 0-16,1-1 0,-22 1 15,21 0-15,-21 0 0,22-21 0,-22 20 16,0-20-16,0 21 0,0-21 16,1 20-16,-22-20 0,0 21 0,0 0 15,-22 21 1,1 0-16,0 0 0,0 0 15,21 21-15,-21 0 0,21 0 16,0 0-16,0 1 0,0-1 16,0 0-16,21 0 0,0 0 15,0-21-15,-21 21 0,0 1 0,21-1 16,-21 0-16,22-21 0,-22 21 0,0 0 16,0 0-16,0 1 15,0-1-15,0 0 0,0 0 16,21-21-1,0 0-15,0 21 0,0-21 16,0 0-16,1 0 0,-1 0 16,21 0-16,-21-21 0,0 21 0,1-21 15,20 0-15,-21 0 0,0 21 0,0-22 16,1-20-16,-1 21 0,0 0 0,-21 0 16,21-22-16,0 22 15,-21 0-15,21 0 0,-21 0 0,0-1 16,0 44 15,0-1-31,0 0 0,0 0 16,-21 0-16,0 0 0,21 1 15,-21-1-15,21 21 0,-21-21 0,21 0 16,0 1-16,0-1 0,0 0 16,0 0-16,0 0 0,0 0 15,21-21-15,0 0 0,0 0 0,0 0 16,1 0-16,-1 0 0,21 0 0,-21 0 15,22-21-15,-22 21 0,0-21 16,21 0-16,-21 0 0,1 0 0,20-1 16,-21 1-16,21-21 0,-20 0 0,-1-1 15,0 1-15,21 0 0,-21-22 16,1 1-16,-22 20 0,21-20 16,0-1-16,0 1 0,-21-1 0,0 22 15,21-22-15,-21 22 0,0 0 0,0-1 16,0 22-16,0 0 0,0 0 15,0 0-15,-21 21 0,0 0 16,0 0-16,21 21 0,-21 0 0,-1 0 16,-20 22-16,21-1 0,0 0 15,0 22-15,-1-22 0,1 22 16,21-1-16,0 1 0,0-22 0,-21 21 16,21 1-16,0-22 0,0 1 15,0-1-15,0 0 0,0 1 0,0-1 16,21-21-16,0 21 0,1-20 0,-1-1 15,0 0-15,0 0 0,0-21 0,22 0 16,-22 21-16,21-21 0,0 0 16,-20 0-16,20 0 0,0 0 0,-21-21 15,22 0-15,-1 21 0,-21-21 0,22 0 16,-22-1-16,21 1 0,-21 0 0,0 0 16,1-21-16,-22 20 0,0 1 15,21-21-15,-21 21 0,0-22 0,0 22 16,0 0-16,0 0 0,-21 21 15,-1 0 1,1 0-16,0 0 0,0 21 0,0-21 0,-22 21 16,22 0-16,0 22 0,0-22 15,0 0-15,0 0 0,21 0 0,0 22 16,-22-22-16,22 0 0,0 0 16,0 0-16,0 1 0,22-22 15,-1 0-15,0 0 16,0 0-16,0 0 15,0 0-15,1 0 0,-1-22 0,0 1 16,0 0-16,0 0 0,0 0 16,-21 0-16,22-1 0,-1-20 0,-21 21 15,0 0-15,0 0 0,0-1 16,0 44 0,0-1-1,0 0-15,0 0 0,0 0 16,-21 0-16,21 22 0,0-22 15,0 0-15,0 0 0,0 0 16,0 1-16,21-22 0,0 0 16,0 0-16,0 0 0,0 0 0,22 0 15,-22 0-15,0 0 0,21 0 16,-20-22-16,20 22 0,-21-21 0,21 0 16,-20 21-16,-1-21 0,0 0 0,21-22 15,-21 22-15,1 0 0,-22 0 16,0 0-16,0 0 0,0-1 15,0 1-15,0 0 0,0 42 32,0 0-32,0 1 15,-22-1-15,22 21 0,-21-21 0,21 0 16,-21 1-16,21-1 0,-21 0 0,21 0 16,0 0-16,0 0 0,0 1 15,0-44 32,0 1-47,21 0 16,0 0-16,-21 0 0,21 0 15,1-1-15,-22 1 0,21 0 16,0 0-16,-21 0 0,21 21 31,-21 21-31,0 0 0,0 0 16,21 0-16,-21 1 0,0-1 0,0 0 15,0 0-15,21 0 0,1 0 16,-1-21-16,0 0 16,0 22-16,0-22 0,0 21 0,22-21 15,-22 0-15,0 0 0,21 0 0,-20 0 16,-1 0-16,0 0 0,21-21 16,-21-1-16,1 22 0,-22-21 0,21 0 15,0 0-15,0 0 0,0 0 16,-21-1-16,21 1 0,1-21 0,-1 21 15,-21 0-15,21-1 0,0 1 0,-21 0 16,0 0-16,21 21 16,-21 21-1,0 0-15,0 0 16,0 1-16,0-1 0,0 0 16,21-21 15,-21-21-16,22 0 1,-22-1-16,21 1 16,-21 0-16,0 0 15,0 0-15,0 0 0,0-1 16,-21 22 0,-1 0-1,1 22-15,21-1 0,-21 0 0,0 0 16,21 0-16,-21 0 0,0 22 0,-1-22 15,22 0-15,-21 21 0,21-20 16,-21-1-16,21 0 0,0 0 0,0 0 16,0 0-16,0 1 0,0-1 15,0 0-15,21-21 0,0 21 16,1-21-16,-1 0 0,0 0 16,0 0-16,0 0 0,0 0 0,1 0 15,20-21-15,-21 0 0,0 0 0,0 21 16,1-22-16,20 1 0,-21-21 15,0 21-15,0 0 0,-21-22 0,22 22 16,-1-21-16,0-1 0,-21 22 0,0 0 16,0-21-16,0 21 0,-21 42 15,21 0 1,-21 0-16,-1 0 16,1 22-16,0-22 0,0 21 0,21-21 15,-21 22-15,21-1 0,-21-21 0,21 0 16,0 22-16,0-22 0,0 0 0,0 0 15,0 0-15,21-21 0,0 21 16,0-21-16,21 0 0,-20 22 0,20-22 16,0 0-16,-21 0 0,22 0 0,20 0 15,-20 0-15,-1-22 0,0 22 0,1-21 16,-22 0-16,21 0 0,-21 0 16,0 0-16,1-1 0,-1-20 0</inkml:trace>
  <inkml:trace contextRef="#ctx0" brushRef="#br0" timeOffset="9612.52">6710 1693 0,'0'0'0,"-21"0"0,-1 0 15,44-21 1,-1 21-16,21-21 16,0 0-16,1 21 0,-1-21 0,0 21 15,22-21-15,-22-1 16,1 22-16,-1 0 0,0-21 0,-21 21 16,1 0-16,-1 0 0,-21-21 0,0 0 15</inkml:trace>
  <inkml:trace contextRef="#ctx0" brushRef="#br0" timeOffset="9785.06">6159 1482 0,'0'0'0,"-21"21"0,-42 0 16,42-21-16,21 21 15,0 0 16,21-21-31,0 0 0,0 0 16,0 0-16</inkml:trace>
  <inkml:trace contextRef="#ctx0" brushRef="#br0" timeOffset="10244.42">10520 1672 0,'0'21'16,"0"1"-16,0-1 15,-21 0-15,21 21 0,-22-21 0,1 22 16,21-1-16,-21-21 0,21 22 0,0-1 16,-21-21-16,21 21 0,-21-20 0,21-1 15,0 21-15,0-21 0,0 0 16,0 1-16,0-1 0,21-21 31,0 0-31,0-21 16</inkml:trace>
  <inkml:trace contextRef="#ctx0" brushRef="#br0" timeOffset="10592.1">10985 1757 0,'0'0'0,"0"-21"16,-21 21-16,0 0 0,0 0 15,0 0-15,-22 0 0,22 0 0,-21 0 16,21 0-16,0 21 0,-22 0 15,22 0-15,0-21 0,0 21 16,21 1-16,0-1 0,0 0 16,0 0-16,21-21 0,0 21 0,0 0 15,0-21-15,22 22 0,-22-22 0,21 21 16,1-21-16,-22 21 0,0-21 16,21 21-16,-21 0 0,1-21 0,-22 21 15,0 1-15,0-1 0,0 0 16,0 0-16,-22-21 0,1 21 0,-21-21 15,21 0-15,0 21 0,-22-21 16,22 0-16,-21 0 0,21 0 16,-1 0-16,1 0 0,0 0 0,21-21 31,0 0-31,-21 0 16</inkml:trace>
  <inkml:trace contextRef="#ctx0" brushRef="#br0" timeOffset="10771.99">10329 1439 0,'0'0'0,"-21"-21"0,0 0 16,0 0-16,0 21 16,-1 0-1,1 0-15,0 0 16,0 0-1,0 21-15,0-21 0</inkml:trace>
  <inkml:trace contextRef="#ctx0" brushRef="#br0" timeOffset="12136.23">2667 3577 0,'0'0'0,"0"-21"0,0 42 47,0 0-47,0 22 0,0-22 0,0 21 15,0 1-15,0-1 0,-21 0 0,0 1 16,-1-1-16,1 0 0,21 1 16,-21-22-16,0 21 0,0-21 15,21 0-15,0 1 0,-21-1 16,21 0-16,0-42 15,0 0 1,0-22-16,21 22 0,0-21 16,0-1-16,0 1 0,22 0 0,-22-1 15,21 1-15,-21-21 0,0 20 0,22 1 16,-22 21-16,0-22 0,21 43 16,-20-21-16,-1 21 0,0 0 15,-21 21-15,21 1 0,0-1 16,-21 21-16,0-21 0,21 22 0,-21-1 15,0-21-15,0 21 0,0 1 0,0-1 16,0-21-16,0 22 0,0-22 16,0 0-16,0 0 0,22 0 0,-1-21 15,0 0-15,0 0 16,0 0-16,0 0 0,1 0 16,-1-21-16,0 0 0,0 0 0,21-22 15,-20 22-15,-1 0 0,21 0 0,-21-21 16,0 20-16,1-20 0,-1 0 15,0 21-15,-21-22 0,0 22 0,21-21 16,-21 21-16,0-1 0,0 1 16,0 42-1,0 1 1,0 20-16,0-21 0,0 21 16,0 1-16,-21-22 0,21 21 0,0 1 15,0-22-15,0 21 0,0 0 0,0-20 16,0-1-16,0 0 0,0 0 15,0 0-15,21 0 0,0-21 0,0 0 16,1 0-16,-1 0 0,0 0 0,0 0 16,0-21-16,0 21 0,1-21 15,-1 0-15,0 0 0,0-22 0,0 22 16,-21 0-16,0-21 0,0 21 16,0-22-16,0 22 0,0-21 0,0-1 15,-21 22-15,0-21 0,-21 0 16,20 20-16,-20 1 0,21 0 0,-21 21 15,-1 0-15,22 0 0,-21 0 16,21 21-16,-1 0 0,1 1 0,0 20 16,21-21-16,0 21 0,0-20 15,0 20-15,0-21 0,21 0 0,0 0 16,1 1-16,20-1 0,-21 0 0,21-21 16,1 0-16,-1 0 0,0 0 15,1 0-15,-1-21 0,22 21 16,-22-21-16,0-1 0,1 1 0,-1-21 15,21 21-15,-20-22 0,-22 22 0,21-21 16,1 0-16,-22-22 0,21 22 16,-21-1-16,0-20 0,1 21 0,-22-22 15,21 1-15,-21 20 0,0 1 16,0 0-16,0-1 0,0 1 0,0 21 16,0 0-16,-21 21 15,-1 21-15,22 0 0,-21 21 16,0 1-16,21 20 0,-21 1 0,0-1 15,21 1-15,0 20 0,-21-20 0,21-1 16,-22 1-16,22-22 0,0 22 16,0-22-16,0 0 0,0 1 15,0-22-15,0 21 0,22-21 0,-22 0 16,21 1-16,0-22 0,0 0 0,0 21 16,0-21-16,1 0 0,20 0 15,-21 0-15,-21-21 0,21-1 0,-21 1 16,0 0-16,0 0 0,0 0 15</inkml:trace>
  <inkml:trace contextRef="#ctx0" brushRef="#br0" timeOffset="12292.14">3916 3577 0,'0'0'0,"0"-21"0,0 0 16,21 0-1,21 21-15,-21-21 0,1 21 0,20-22 16,-21 22-16,21-21 0,1 0 0,-1 21 15,22-21-15,-22 0 0,0 0 16,22-1-16,-22 1 0,22 0 0,-22 0 16</inkml:trace>
  <inkml:trace contextRef="#ctx0" brushRef="#br0" timeOffset="14553.43">5778 3662 0,'0'0'16,"0"-21"-16,0 0 0,0-1 0,0 1 0,0-21 15,0 21-15,0 0 0,0-1 0,0 1 16,0 0-16,0 0 0,0 42 31,0 0-31,0 0 0,0 22 0,0-1 16,-21 0-16,21 1 0,-21-1 15,0 0-15,0 1 0,21-22 0,-21 21 16,-1-21-16,22 22 0,0-22 16,0 0-16,0 0 0,0-42 31,22 0-16,-1 0-15,-21 0 0,21-1 0,0 1 16,-21-21-16,21 21 0,0-22 16,1 1-16,-22 21 0,21-21 0,0-1 15,0 1-15,0 21 0,0 0 0,-21-1 16,22 22-16,-1 0 0,0 0 16,0 22-16,-21-1 0,21 21 0,-21-21 15,21 0-15,-21 22 0,0-22 0,0 21 16,0-21-16,0 1 15,0-1-15,0 0 0,0 0 0,22 0 16,-22 0-16,0 1 0,21-22 16,0 0-16,0 0 15,0 0-15,0-22 16,1 22-16,-22-21 0,21 0 0,0 0 16,0 0-16,0-22 0,0 22 0,1 0 15,-1-21-15,-21-1 0,21 22 16,0-21-16,0 21 0,-21 0 0,21-1 15,1 1-15,-1 42 16,-21 1-16,0 20 16,0-21-16,0 0 0,0 22 15,0-1-15,0-21 0,0 21 0,0-20 16,0 20-16,0-21 0,0 0 0,21 22 16,-21-22-16,21 0 0,0 0 15,0-21-15,1 21 0,-1-21 0,21 21 16,-21-21-16,22 0 0,-1 0 0,0 0 15,1-21-15,-1 0 0,0 21 0,1-21 16,-1 0-16,0 0 0,-21 21 16,22-22-16,-22 1 0,0-21 0,0 21 15,0 0-15,1-1 0,-22-20 0,0 21 16,0-21-16,0-1 0,0 1 16,0 21-16,0-22 0,-22 22 15,1 0-15,0 0 0,-21 21 16,21 0-16,-1 0 0,1 0 0,-21 21 15,21 21-15,0-20 0,-1-1 16,-20 21-16,21 0 0,0-20 0,0 20 16,21-21-16,-22 21 0,22-20 0,-21 20 15,21-21-15,0 0 0,0 0 0,0 1 16,21-22-16,1 0 16,-1 0-16,0 0 0,0 0 0,0 0 15,22 0-15,-22 0 0,0-22 0,21 1 16,-21 0-16,1 0 0,-1 0 15,0 0-15,0-1 0,-21 1 16,0 0-16,0 0 0,0 0 0,0 0 16,0-1-16,0 1 0,0 42 31,0 1-31,0 20 16,0-21-16,-21 0 0,21 0 0,0 1 15,0-1-15,0 21 0,0-21 0,0 0 16,21 1-16,0-1 15,0-21-15,1 0 0,20 0 16,-21 0-16,0 0 0,0 0 0,22 0 16,-1-21-16,-21 21 0,22-22 0,-1 1 15,0 0-15,-21 0 0,1 0 16,20 0-16,-42-1 0,21 1 16,-21 0-16,0 0 0,0 0 0,0 0 15,0-1-15,-21 44 31,21-1-31,0 0 0,0 0 16,-21 21-16,21-20 0,-21-1 0,21 0 16,0 0-16,0 0 0,-22-21 0,22 21 15,0 1-15,0-1 16,22-42 15,-1-1-31,0 1 16,-21 0-16,21 0 0,-21 0 0,21 0 15,0-1-15,-21 1 0,0 0 16,22 0-16,-1 0 0,-21 0 0,21 21 16,0 0-16,-21 21 31,21 0-31,-21 0 0,21 0 16,-21 0-16,0 1 0,0-1 0,0 0 15,22 0-15,-1-21 0,-21 21 16,21 0-16,0-21 0,0 22 0,0-22 15,22 0-15,-22 0 0,21 0 16,-21 0-16,22 0 0,-1 0 0,0 0 16,-20 0-16,20 0 0,-21-22 0,21 22 15,-20-21-15,-1 0 0,0 21 0,0-21 16,-21 0-16,0-22 0,0 22 16,0 0-16,0-21 0,0 21 0,0-22 15,0 22-15,0 0 0,0 0 0,0 0 16,0-1-16,-21 22 0,0 0 0,0 0 15,-1 0-15,1 22 16,0-1-16,0-21 0,21 21 16,-21 0-16,0 21 0,-1-20 0,22-1 15,0 0-15,0 0 0,-21 0 16,21 0-16,21-21 31,1 0-15,-22-21 78,0 42-32,21-21-31,-21-21 188</inkml:trace>
  <inkml:trace contextRef="#ctx0" brushRef="#br0" timeOffset="16845">8318 3662 0,'-21'0'16,"21"-21"15,0 0-31,0-1 16,0 1-16,0 0 16,-21 0-16,0 0 15,0 0 1,0 21-16,-1 0 0,1 21 15,0-21-15,21 21 0,-21 0 16,0 0-16,0 0 0,21 1 0,0-1 16,-22 0-16,1 0 0,21 21 15,-21-20-15,21-1 0,0 0 0,0 0 16,0 0-16,0 0 0,21-21 16,0 0-16,1 22 15,-1-22-15,0 0 0,0 0 16,0 0-16,0-22 0,1 22 0,-1-21 15,0 21-15,0-21 0,0 0 0,0 0 16,1 0-16,-22-22 0,21 22 16,-21 0-16,0-21 0,0 20 15,0-20-15,0 0 0,0-1 0,0 22 16,0-21-16,0 0 0,0 20 0,0 1 16,21-21-16,-21 21 0,0 0 15,0-1-15,0 1 0,0 0 16,0 0-16,0 0 0,0 0 15,0-1-15,0 1 0,0 0 16,0 0 0,0 0-16,0 0 0,-21 21 31,21 21-31,-21 0 0,21 0 16,0 0-16,0 22 0,-22-1 15,22 0-15,-21 1 0,21 20 0,0-21 16,-21 22-16,21-22 0,0 1 0,0-1 15,0 0-15,0 1 0,0-1 16,21-21-16,0 21 0,-21-20 0,22-1 16,-1 0-16,0 0 0,0 0 15,0-21-15,22 0 0,-22 0 0,0 0 16,0 0-16,21 0 0,-20 0 16,20-21-16,-21 21 0,0-21 15,0 0-15,1 21 0,-1-21 0,0-1 16,0 1-16,-21 0 0,21 21 0,-21-21 15,0 0-15,0 0 16,0 42 0,-21 0-1,21 0-15,-21 0 0,21 0 0,-21-21 16,21 22-16,0-1 0,0 0 0,0 0 16,0 0-16,0 0 15,21-21-15,0 0 0,0 22 0,0-22 16,1 0-16,20 0 0,-21 0 15,21 0-15,-20 0 0,20 0 0,-21-22 16,21 22-16,-20-21 0,-1 0 0,0 0 16,21 0-16,-21 0 0,1-1 15,-22-20-15,21 21 0,0-21 0,0-1 16,0-20-16,-21 20 0,21-20 0,1-1 16,-22 22-16,0-21 0,0-1 15,0 22-15,0-1 0,0 1 0,0 0 16,0 21-16,0-1 0,0 1 0,-22 42 31,22 1-31,-21 20 0,0 0 16,21 1-16,0-1 0,0 0 15,-21 22-15,21-1 0,-21-20 0,21-1 16,0 21-16,0-20 0,0-1 0,0 0 16,0 1-16,0-22 0,0 21 15,0-21-15,21 1 0,-21-1 0,21 0 16,0 0-16,0-21 0,1 0 15,-1 0-15,21 0 0,-21 0 0,0 0 16,1 0-16,-1-21 0,0 0 0,21 0 16,-21-1-16,1 1 0,-1 0 15,0 0-15,0 0 0,0 0 0,0-1 16,-21 1-16,0 0 0,0 42 47,-21 0-47,21 1 0,0-1 15,0 0-15,-21 0 0,21 0 0,0 0 16,0 1-16,0-1 0,0 0 16,21 0-16,0-21 15,1 0-15,-1 0 0,0 0 16,0 0-16,21 0 0,-20 0 0,-1 0 16,21 0-16,-21 0 0,0 0 0,1-21 15,-1 0-15,0 0 0,0-1 16,0 1-16,0 0 0,-21-21 0,0 21 15,0-22-15,0 1 0,0 21 16,0-22-16,0 1 0,0 21 0,0-21 16,-21 20-16,0 1 0,0 21 0,0 0 15,0 0-15,-22 0 0,22 0 16,-21 21-16,-1 1 0,22-1 0,-21 0 16,21 21-16,0-21 0,-1 22 0,1-22 15,21 0-15,0 21 0,0-20 0,0-1 16,0 0-16,0 0 0,21 0 0,1 0 15,-1 1-15,0-22 16,0 0-16,21 21 0,-20-21 0,20 0 0,0 0 16,1 0-16,-1 0 0,0 0 0,1-21 15,-1-1-15,0 22 0,1-21 16,-1 0-16,-21 0 0,21 0 16,-20 0-16,-1-1 0,0-20 0,0 21 15,-21 0-15,0 0 0,0-1 0,-21 22 31,0 0-31,0 0 0,-1 22 16,1-1-16,21 0 0,-21 0 16,21 0-16,0 0 0,0 1 0,0-1 15,0 0-15,0 0 0,0 0 16,0 0-16,21 1 0,-21-1 0,21-21 0,-21 21 16,0 0-16,22-21 0,-1 21 15,0-21-15,0 0 0,0 0 16,0 0-16,1 21 0,-1-21 0,0 0 15,0 0-15,21 0 0,-20 0 0,-1 0 16,21-21-16,0 0 0,-20 21 0,20-21 16,-21 21-16,21-21 0,-20 0 15,20-1-15,-21 1 0,0 0 0,-21 0 16,21 0-16,1 0 0,-22-1 0,21 1 16,-21 0-16,0 0 0,0 42 46,0 0-46,0 0 0,0 1 16,0-1-16,0 0 0,0 0 16,0 0-16,0 0 0,0 1 0,0-1 15,21-21 1,0 0-16,0 0 0,0 0 0,1 0 16,-1 0-16,21 0 0,-21 0 0,0 0 15,1-21-15,-1 21 0,21-22 0,-42 1 16,21 0-16,0 0 0,1 0 0,-22 0 15,0-1-15,21-20 0,-21 21 16,21-21-16,-21 20 0,21 1 16,-21 0-16,0 0 0,0 42 31,-21 0-31,0 0 0,0 1 16,21-1-16,-22 21 0,1-21 15,0 22-15,0-22 0,21 21 0,-21-21 16,0 22-16,21-1 0,0 0 0,0 1 15,0-1-15,0 0 0,0 22 0,0-22 16,0 22-16,0-22 0,0 21 0,0-20 16,0 20-16,0-20 0,0-1 15,0 21-15,21-20 0,-21-1 0,0 0 16,0 1-16,0-1 0,0 0 16,0 1-16,-21-1 0,21 0 0,-22-20 15,1 20-15,0-21 0,0 0 0,21 0 16,-21 1-16,-22-22 0,22 21 0,0 0 15,0-21-15,0 0 0,0 0 0,-1 0 16,1 0 0,21-21-16,0 0 0,0-1 15,0 1-15,0 0 0,21 0 0,1-21 16,-1 20-16,-21-20 0,21 21 0,-21-21 16,21-1-16</inkml:trace>
  <inkml:trace contextRef="#ctx0" brushRef="#br0" timeOffset="17084.86">9673 3302 0,'-21'0'15,"42"0"-15,-42-21 0,21 0 0,0 0 16,21 21-16,0 0 15,22-22-15,-22 22 0,0-21 0,21 21 16,-21 0-16,22-21 0,-1 21 0,-21 0 16,22 0-16,-22 0 0,0-21 15,0 21-15,-21-21 16</inkml:trace>
  <inkml:trace contextRef="#ctx0" brushRef="#br0" timeOffset="17280.23">9229 3175 0,'0'0'0,"-22"0"0,1 0 0,0 0 0,0 21 0,0-21 32,21 21-1</inkml:trace>
  <inkml:trace contextRef="#ctx0" brushRef="#br0" timeOffset="28768.42">16700 1884 0,'0'-21'0,"0"0"0,0-1 16,0 1-16,0 0 16,0 0-16,22 0 0,-22 0 0,0-1 15,0 1-15,0 0 0,0 0 0,0 0 16,0 42 15,0 0-31,0 21 0,0 1 0,-22-1 16,1 0-16,21 22 15,-21-22-15,0 22 0,0-1 0,21-20 0,-21 20 16,-1-21-16,22 22 0,-21-22 16,21 1-16,0-1 0,-21 0 0,21-21 15,-21 22-15,21-22 0,0 0 16,0 0-16,0-42 31,0 0-31,0-21 16,0 20-16,21-20 0,0 0 0,-21-1 15,21 1-15,1-21 0,-1-1 0,-21 1 16,21-1-16,0 1 0,0-22 16,0 21-16,-21 1 0,22-1 0,-1 1 15,0 21-15,-21-1 0,21 1 0,-21 21 16,0 0-16,0-1 0,21 22 15,0 22 1,-21 20-16,0-21 0,0 21 0,0 22 16,0-22-16,0 22 0,0-1 15,0 1-15,0-1 0,0 1 0,0-1 16,0-20-16,0-1 0,0 21 0,0-41 16,0 20-16,0 0 0,0-21 0,0 1 15,0-1-15,0 0 0,0 0 16,22-21-16,-1 0 0,0 0 15,0-21-15,0 0 0,0 0 0,1-1 16,20-20-16,-21 0 0,0 21 16,22-43-16,-22 22 0,0-1 0,0-20 15,0-1-15,0 22 0,1-21 16,-1-1-16,0 22 0,-21-1 0,0 1 16,21 0-16,-21 21 0,21 21 15,-21 21 1,0 0-16,0 21 0,0 1 0,0 20 15,0-21-15,0 22 0,0-1 16,0 1-16,0-22 0,0 22 0,0-22 16,0 22-16,0-22 0,0 0 0,0 1 15,0-1-15,0 0 0,0-21 16,0 22-16,0-22 0,0 0 16,0 0-16,0 0 0,21-21 15,1 0-15,-22-21 16,21 21-16,0-21 0,0-21 15,0 21-15,0-1 0</inkml:trace>
  <inkml:trace contextRef="#ctx0" brushRef="#br0" timeOffset="31936.05">17928 2244 0,'21'0'0,"-42"0"0,42-21 0,0-1 16,-21 1-16,0 0 0,0 0 0,0 0 15,0 0 1,0-1-16,0 1 0,-21 0 0,0 0 16,21 0-16,-21 21 0,0 0 0,0 0 15,-1 0-15,1 21 16,0 0-16,0 0 0,0 22 0,0-22 16,-1 21-16,-20 0 0,21 1 0,0-1 15,0 0-15,-1 1 0,1-1 0,0 0 16,21 1-16,0-22 0,0 0 15,0 0-15,0 0 0,0 1 0,21-22 16,0 0-16,1 0 0,-1 0 16,21 0-16,-21-22 0,0 1 0,22 0 15,-22 0-15,21-21 0,-21 20 16,1-20-16,-1 21 0,21-21 0,-42-1 16,21 22-16,0-21 0,-21-1 0,22 22 15,-22 0-15,0 0 0,0 42 31,0 0-15,0 0-16,0 22 0,0-22 16,-22 21-16,22-21 0,0 22 0,0-22 15,0 21-15,0-21 0,0 22 0,0-22 16,22 0-16,-1 0 16,0 0-16,0 1 0,0-22 0,0 0 15,1 0-15,20 0 0,0 0 0,1 0 16,-22-22-16,21 22 0,0-21 0,1 0 15,-1 0-15,-21-21 0,22 20 16,-22 1-16,0-21 0,0 21 0,-21 0 16,0-1-16,21-20 0,-21 21 0,0 0 15,0 0-15,0 42 32,-21 0-32,21 0 15,-21 0-15,0 0 0,21 22 0,0-22 16,-21 0-16,-1 21 15,22-20-15,0-1 0,0 0 0,-21 0 16,21 0-16,-21-21 16,42 0-1,0-21 1,-21 0-16,22 0 0,-1 0 0,0-1 16,0-20-16,0 21 0,-21 0 0,21 0 15,1-1-15,-22 1 0,21 0 16,-21 0-16,21 21 0,0 0 15,0 0-15,-21 21 16,21 0-16,-21 0 16,0 1-16,0-1 15,22 0-15,-22 0 0,0 0 0,0 0 16,0 22-16,0-22 0,21 0 0,0 0 16,0 0-16,0-21 0,0 22 0,22-22 15,-22 0-15,21 0 0,-21 0 16,22 0-16,-1 0 0,0 0 0,1 0 15,-1-22-15,0 1 0,1 0 0,-1 0 16,-21 0-16,0 0 0,1-1 16,-1-20-16,0 21 0,-21 0 0,21-22 15,-21 22-15,0 0 0,0-21 0,0 21 16,-21-1-16,0 22 0,0 0 16,-1 0-16,1 0 15,0 0-15,0 0 0,-21 22 0,20-1 16,1 0-16,-21 0 0,21 0 0,0 0 15,-22 22-15,22-22 0,0 21 0,21-21 16,-21 22-16,21-22 0,-21 0 16,21 0-16,0 0 0,0 1 0,0-1 15,21-21-15,0 0 0,0 0 16,0 0-16,22 0 0,-22 0 16,0 0-16,21-21 0,-21-1 0,22-20 15,-22 21-15,0 0 0,0-22 0,0 1 16,1 0-16,-1 21 0,0-43 15,0 22-15,0-1 0,0 1 16,1-21-16,-22 20 0,21-20 0,0-1 16,-21 22-16,0-22 0,0 1 0,21 21 15,-21-1-15,0 1 0,0 21 16,0 0-16,0-1 0,-21 22 16,0 22-16,21 20 0,-21 0 15,-1 1-15,1-1 0,0 21 16,0-20-16,0 20 0,0 1 0,-1-22 15,22 22-15,0-22 0,0 0 0,0 1 16,0-1-16,0 0 0,0 1 16,0-1-16,0 0 0,22-21 15,-1 22-15,0-22 0,0 0 0,0 21 16,0-42-16,1 22 0,20-1 0,-21-21 16,21 0-16,-20 0 0,20 0 15,-21 0-15,21 0 0,-20 0 0,20 0 16,-21-21-16,21-1 0,-20 1 0,-1 0 15,21 0-15,-21 0 0,0-22 0,1 22 16,-22 0-16,21 0 0,-21 0 16,21 0-16,-21-1 0,0 1 15,0 0-15,0 0 0,0 0 16,0 0 296,0-1-218,0 1-16,0 0-15,-21 21-16,0 0-16,-1 0-15,1 0 15,0 0-16,0 0 17,0 0-17,0 0-15,21 21 0,-22 0 16,22 1-16,-21-1 16,21 0-16,-21 0 0,21 0 15,0 0-15,0 1 0,0-1 0,0 0 16,0 0-16,0 0 0,0 0 15,0 1-15,21-22 16,0 0 0,1 0-16,-1 0 0,0 0 0,0 0 15,0 0-15,0-22 0,1 1 16,-22 0-16,21 21 0,0-21 0,0 0 16,0 0-16,-21-1 0,0 1 0,0 0 15,21 0-15,-21 0 0,0 0 0,0-1 16,0 1-16,0 0 15,-21 42 1,21 0 0,0 1-16,-21-1 0,21 0 15,0 0-15,-21 0 0,21 22 16,0-22-16,0 0 0,0 0 16,0 21-16,0-20 0,0-1 0,0 0 15,21-21-15,0 21 0,0 0 16,1-21-16,-1 0 0,0 0 0,0 0 15,0 0-15,22 0 0,-22 0 0,21-21 16,-21 0-16,22 21 0,-22-21 0,0 0 16,21-22-16,-21 22 0,1 0 15,20-21-15,-21-1 0,0 22 0,0-21 16,1-1-16,-1 1 0,0 0 0,0-1 16,0 1-16,-21 0 0,21-1 0,1 1 15,-22 0-15,0-1 16,21 1-16,0 21 0,-21 0 0,0 0 0,0-1 15,0 1-15,0 42 16,0 1 0,0 20-16,-21-21 0,21 21 0,-21-20 15,-1 20-15,1 0 0,0 1 0,21-1 16,-21 0-16,0 22 0,0-43 16,-1 21-16,22 1 0,0-1 0,-21 0 15,21-21-15,0 22 0,0-1 0,0-21 16,0 0-16,0 22 0,0-22 0,0 0 15,21-21-15,-21 21 0,22 0 16,-1-21-16,0 0 0,0 0 16,0 0-16,0 0 0,1 0 0,-1-21 0,21 0 15,-21 0-15,0 0 0,1 0 16,-1-22-16,0 22 0,0 0 16,-21-21-16,21 20 0,0 1 0,-21 0 15,0 0-15,0 0 0,22 0 16,-22 42 15,0 0-31,0 0 0,-22 0 16,22 0-16,0 1 0,0-1 0,-21 0 15,21 0-15,0 0 0,0 0 16,0 1-16,0-1 0,0 0 16,0 0-16,0 0 0,21 0 15,1-21-15,-1 0 16,0 0-16,0 0 0,0 0 15,0 0-15,1 0 0,-1-21 0,0 0 16,0 0-16,0 0 0,-21 0 0,21-1 16,1 1-16,-22-21 0,0 21 0,0-22 15,0 1-15,0 21 0,0-21 16,0 20-16,0 1 0,0 0 0,0 0 16,-22 0-16,1 21 0,0 0 0,0 0 15,0 0-15,0 0 16,-1 0-16,1 0 0,0 21 15,0 0-15,0 0 0,0 0 16,-1-21-16,22 22 16,-21-22-16,0 0 15</inkml:trace>
  <inkml:trace contextRef="#ctx0" brushRef="#br0" timeOffset="32139.93">20468 2074 0,'0'-21'16,"21"21"0,0 0-1,1-21-15,20 21 0,0 0 0,-21 0 16,43 0-16,-22-21 0,1 21 0,-1 0 16,0 0-16,1 0 0,-1 0 0,-21 0 15,0 0-15,0-21 0,1 21 16,-1 0-16</inkml:trace>
  <inkml:trace contextRef="#ctx0" brushRef="#br0" timeOffset="33100.37">21484 2540 0,'21'0'0,"-42"0"0,63 0 0,-20 0 0,-1 0 16,0 0-16,0 0 0,0-21 16,0 0-16,1 21 0,20-21 0,-21-1 15,0 1-15,22 0 0,-22 0 0,0 0 16,0-22-16,0 22 0,-21 0 0,0 0 16,0 0-16,0 0 0,0-1 15,-21 22-15,0 0 16,0 0-16,0 0 15,-1 0-15,1 0 0,0 0 0,21 22 16,-21-1-16,21 0 16,0 0-16,0 0 0,0 0 0,0 1 15,0-1-15,0 0 0,0 0 0,0 0 16,0 0-16,0 22 0,0-22 16,0 0-16,0 0 0,21 0 0,-21 1 15,21-1-15,0-21 16,1 0-16,-1 0 0,0 0 15,0 0-15,21 0 0,-20 0 16,-1-21-16,21-1 0,-21 1 0,0 21 16,1-42-16,-1 21 0,21 0 15,-21-22-15,0 22 0,1-21 0,-1 21 16,0-1-16,0-20 0,-21 21 16,21 0-16,0 0 0,1 21 0,-22-22 15,0 44 1,0-1-1,-22 0-15,22 0 0,0 0 16,-21 0-16,21 1 0,-21-1 0,21 0 16,-21 0-16,21 21 0,0-20 15,0-1-15,0 0 0,21-21 16,0 0-16,0 21 0,1-21 0,-1 0 16,0 0-16,21 0 0,-21 0 15,1-21-15,20 21 0,-21-21 0,21 0 16,-20-1-16,-1 1 0,0 0 15,0 0-15,0 0 0,-21 0 0,21-1 16,-21 1-16,22 0 0,-22 0 0,21 0 16,-21 0-16,0 42 47,0 0-47,-21 0 0,21 0 0,-22 0 15,1 22-15,0-1 0,0-21 16,0 43-16,0-22 0,-1 0 0,1 1 15,21 20-15,-21-20 0,21 20 16,-21-21-16,21 22 0,-21-22 0,21 22 16,-21-22-16,21 22 0,-22-1 0,22 1 15,0-1-15,-21 1 0,0-22 0,0 21 16,21-20-16,-21 20 0,0-20 16,-22-1-16,22 0 0,0-21 0,0 22 15,-22-22-15,1 0 0,21 0 0,-21-21 16,-1 0-16,1 0 0,-22 0 0,22 0 15,0 0-15,-1 0 0,1-21 16,21 0-16,-21 0 0,20 0 0,1-1 16,21 1-16,0 0 0,0-21 15,0 21-15,0-1 0,0 1 0,0 0 16,21 0-16,-21 0 0,22 0 0,-22-1 16,21 1-16,-21-21 0,0 21 0</inkml:trace>
  <inkml:trace contextRef="#ctx0" brushRef="#br0" timeOffset="37368.71">24236 1969 0,'0'21'0,"0"0"16,0 0-16,0 0 0,0 0 16,0 1-16,0-1 0,21 0 15,0-21-15,0 0 16,0 0-16,1 0 0,20 0 15,-21 0-15,0-21 0,22 0 0,-22-1 16,21 1-16,-21-21 0,0 21 0,22-22 16,-22 1-16,0 0 0,0-1 15,-21 1-15,0 0 0,21-1 0,-21 1 16,22 0-16,-22-1 0,0 22 0,0 0 16,0 0-16,0 0 0,-22 42 31,1 21-31,0 1 0,21-1 0,-21 21 0,0-20 15,0 41-15,-1-20 16,22-1-16,-21 1 0,0-1 0,0 22 16,0-21-16,0-1 0,21 1 0,0-22 15,-22 21-15,22-20 0,-21-1 16,21 0-16,0 1 0,0-22 0,-21 0 16,21 0-16,-21 0 0,0 1 0,0-22 15,-1 0-15,1 0 0,0 0 16,0 0-16,-21 0 0,20-22 15,1 1-15,0 0 0,0 0 0,0 0 16,0 0-16,-22-1 0,22 1 16,0 0-16,21 0 0,-21 21 15,0 0 1,21 21-16,0 0 0,0 0 16,21 1-16,0-1 0,0 21 15,0-21-15,0 0 0,22-21 0,-22 22 16,21-1-16,-21-21 0,22 0 0,-1 0 15,0 0-15,22 0 0,-22 0 0,22 0 16,-22 0-16,22-21 0,-22 21 16,0-22-16,1 1 0,-1 0 0,0 0 15,-21 0-15,22-22 0,-22 22 0,-21-21 16,21 21-16,-21-22 16,0 1-16,0 21 0,0 0 0,0 0 15,0-1-15,0 44 16,-21-1-1,21 0-15,0 0 0,-21 21 0,0-20 16,-1 20-16,22-21 0,-21 0 0,21 22 16,-21-22-16,21 0 0,-21 0 15,0 0-15,21 0 0,0-42 32,21 0-17,0 0-15,0 0 16,0 0-16,1-1 0,-1-20 15,0 21-15,0 0 0,0-22 0,0 22 16,1 0-16,-1 0 0,0 21 16,0 0-16,0 0 15,-21 21-15,0 0 0,0 0 0,21 1 16,-21 20-16,0-21 0,0 0 0,22 0 16,-22 22-16,0-22 0,0 0 15,21 0-15,0-21 0,-21 21 0,21-21 16,0 22-16,0-22 0,1 0 15,20 0-15,-21 0 0,21 0 16,-20-22-16,20 1 0,0 21 0,-21-21 16,22 0-16,-1-21 0,-21 20 15,22-20-15,-22 0 0,21-1 0,-21 1 16,0 0-16,1-22 0,-1 22 16,0-22-16,0 22 0,-21-21 0,21-1 15,-21 22-15,0-1 0,0 1 0,0 21 16,0 0-16,0 0 0,-21 21 15,0 0-15,0 21 0,0 0 16,21 0-16,-22 21 0,1 22 0,21-22 16,-21 1-16,21 20 0,-21-21 15,21 22-15,-21-22 0,21 22 16,0-22-16,0 0 0,0 1 0,-21-1 0,21 0 16,-22-20-16,22-1 15,0 0-15,0 0 0,0 0 0,0 0 16,0-42 15,0 0-31,0 0 0,22 0 16,-1 0-16,-21-22 0,21 22 0,0 0 15,-21-21-15,21 20 0,0 1 0,1 0 16,-1 0-16,0 21 16,0 0-16,0 21 15,-21 0-15,21 0 0,-21 1 0,0-1 16,0 0-16,0 0 0,0 0 15,0 0-15,0 22 0,22-43 16,-22 21-16,21 0 0,-21 0 0,21-21 16,0 0-16,-21 21 0,21-21 0,0 0 15,22 0-15,-22 0 0,0 0 16,21 0-16,-20-21 0,20 21 0,-21-21 16,0 0-16,22 0 0,-22 0 0,0-1 15,0 1-15,0-21 0,-21 21 16,0-22-16,21 22 0,-21-21 0,0 21 15,0 0-15,0-1 0,0 1 0,-21 21 16,0 0 0,0 0-16,0 21 15,0 1-15,-1-1 0,22 0 0,-21 0 16,0 21-16,21-20 0,0 20 0,-21-21 16,21 0-16,0 22 0,0-22 15,0 0-15,0 0 0,0 0 0,21 0 16,0 1-16,0-22 15,1 0-15,-1 0 0,0 0 0,0 0 16,21 0-16,-20 0 0,-1-22 16,21 1-16,-21 21 0,22-21 0,-22 0 15,0 0-15,0-22 0,0 22 0,0 0 16,-21-21-16,0 21 16,0-1-16,0-20 0,0 21 15,0 0-15,-21 21 16,0 21-1,21 0-15,0 0 16,0 0-16,0 1 0,0-1 0,0 0 16,0 21-16,0-21 0,0 1 0,0-1 15,0 0-15,21 0 16,-21 0-16,0 0 0,21 1 16,1-22-16,-1 0 0,0 0 0,0 0 15,0 0-15,22 0 0,-22 0 0,0 0 16,21 0-16,-21-22 15,1 1-15,20 21 0,-21-21 0,0-21 16,0 21-16,1-1 0,-22 1 0,0-21 16,21 21-16,-21-22 0,0 22 15,0 0-15,0 0 0,0 0 0,0 0 16,0 42 0,0 0-1,-21 0-15,21 0 0,-22 22 0,22-22 16,0 0-16,0 21 0,0-21 0,0 1 15,0-1-15,0 0 0,0 0 0,0 0 16,22 0-16,-1 1 0,0-22 16,0 0-16,0 21 0,22-21 15,-22 0-15,21 0 0,-21 0 0,22 0 16,-22-21-16,21-1 0,-21 22 0,0-21 16,1 0-16,-1-21 0,0 21 15,0-22-15,0 1 0,0 0 0,1-22 16,-1 22-16,0-22 0,-21 1 15,21-1-15,0 1 0,-21 20 0,21-20 16,-21-1-16,0 22 0,0 0 0,0-1 16,0 22-16,0 0 0,-21 42 15,0 22 1,0-22-16,21 42 0,0-20 0,-21-1 16,21 21-16,-21-20 15,21 20-15,-22 1 0,22-22 0,0 22 16,0-22-16,0 21 0,0-20 0,0-1 15,0 0-15,0-20 0,0 20 0,0-21 16,22 0-16,-1 0 0,0 1 16,0-1-16,0-21 0,0 0 0,1 0 15,20 0-15,-21 0 0,0 0 0,22 0 16,-22 0-16,0-21 0,0-1 16,0 1-16,0 21 0,1-42 0,-22 21 15,0 0-15,0-1 0,0 1 0</inkml:trace>
  <inkml:trace contextRef="#ctx0" brushRef="#br0" timeOffset="37549.6">27601 2307 0,'0'0'0,"-21"0"0,21-21 16,0 0 0,21 21-16,0 0 15,1-21-15,-1 0 0,21 21 0,-21 0 16,22-22-16,-1 22 0,-21 0 0,21-21 15,-20 21-15,-1 0 0,0-21 16,0 21-16,-21-21 0,0 0 16</inkml:trace>
  <inkml:trace contextRef="#ctx0" brushRef="#br0" timeOffset="37712.51">27199 2096 0,'-21'0'0,"42"0"0,-84 0 15,41 0-15,1 21 0,0-21 0,0 0 32,21 21-32,21-21 15,0 0-15,0 0 16,1 0-16,20 0 0,-21 0 16</inkml:trace>
  <inkml:trace contextRef="#ctx0" brushRef="#br0" timeOffset="39466.06">28406 2498 0,'21'0'0,"-42"0"0,42-21 15,0-1-15,0 1 16,0 0-16,-21 0 0,0 0 15,21 0-15,1-1 0,-22 1 16,0 0-16,0 0 0,0 0 0,0 0 16,0-1-16,-22 22 15,1 0-15,0 0 0,-21 0 16,21 0-16,-22 22 0,1-1 0,0 0 16,20 21-16,-20-21 0,0 22 0,21-22 15,-22 21-15,22-21 0,21 1 16,0 20-16,0-21 0,0 0 0,0 0 15,0 1-15,0-1 0,21-21 16,0 21-16,1-21 0,-1 0 16,0 0-16,0 0 0,0 0 15,0-21-15,1 0 0,-1 21 0,0-22 16,0 1-16,0 0 0,-21-21 16,21 21-16,-21-1 0,22-20 0,-22 21 15,0 0-15,0-22 0,21 22 0,-21 0 16,0 0-16,0 42 31,0 0-31,0 0 0,0 1 0,0-1 16,-21 21-16,21-21 0,0 22 15,0-22-15,0 0 0,0 21 0,0-21 16,0 1-16,0-1 0,0 0 0,21 0 16,0-21-16,0 21 0,0-21 15,0 0-15,1 0 0,20 0 16,-21 0-16,0 0 0,0-21 0,1 0 15,-1 21-15,0-21 0,0 0 0,0-22 16,0 22-16,1-21 0,-1 21 16,0-22-16,-21 22 0,0-21 0,21 21 15,-21-1-15,21 1 0,-21 42 32,-21 1-32,0-1 0,0 0 15,0 0-15,21 0 0,-22 0 0,1 22 16,0-22-16,21 0 0,0 0 15,-21 0-15,21 1 0,-21-22 16,21 21-16,0-42 47,21-1-47,0 22 0,0-21 0,-21 0 16,21 0-16,1-21 0,-1 20 0,0 1 15,0 0-15,0 0 0,0 0 16,1 21-16,-1 0 0,0 0 15,-21 21-15,0 0 16,0 0-16,0 0 0,0 1 16,21-1-16,-21 0 0,0 21 15,21-21-15,0 1 0,1-1 0,-1 0 16,-21 0-16,21-21 0,0 0 16,0 0-16,0 0 15,1 0-15,-1-21 16,0 0-16,-21 0 0,21-1 0,0 1 15,0 0-15,1 0 0,-1-21 16,0 20-16,0-20 0,0 21 0,22-21 16,-22 20-16,0 1 0,0 0 0,0 21 15,-21-21-15,21 21 16,-21 21 0,0 0-1,0 0 1,0-42 31,0 0-32,22 0-15,-22 0 16,0 0-16,-22 21 31,1 0-31,0 0 16,0 0-16,0 21 15,0 0-15,-1-21 0,1 21 16,0 0-16,21 0 0,0 1 0,-21-1 16,21 21-16,0-21 0,0 0 0,0 1 15,0 20-15,0-21 0,0 0 16,0 0-16,21 1 0,0-1 0,0-21 16,1 21-16,20-21 0,-21 0 0,21 21 15,1-21-15,-22 0 0,21 0 16,-21 0-16,22 0 0,-1-21 0,-21 21 15,22-21-15,-1 0 0,-21-22 0,21 22 16,-20-21-16,-1 21 0,0-22 16,0 22-16,0-21 0,0 21 15,-21-1-15,22 1 0,-22 0 0,0 0 16,-22 21 0,1 0-16,0 0 0,0 21 15,-21-21-15,20 21 0,1 0 16,0 1-16,21-1 0,-21 21 0,0-21 15,21 0-15,-21 1 0,21-1 16,0 21-16,0-21 0,0 0 0,0 1 16,0-1-16,21-21 0,0 21 15,0-21-15,0 0 0,22 0 0,-22 0 16,21 0-16,0 0 0,1 0 16,-1 0-16,0 0 0,1 0 0,-1-21 15,0 0-15,1-1 0,-22 1 0,21 0 16,-21-21-16,1 21 0,20-22 15,-21 22-15,-21-21 0,0 21 0,21-22 16,-21 22-16,0 0 0,0 0 16,-21 21-1,0 0-15,0 0 0,21 21 0,-21 0 16,21 0-16,-22 0 0,22 1 0,0-1 16,0 0-16,0 21 0,0-21 15,0 1-15,0-1 0,0 0 0,0 0 16,0 0-16,0 0 15,-21-21 17,0 0-32,0 0 15,21-21-15,-21 0 16,0 21-16,-1-21 0,1 0 16</inkml:trace>
  <inkml:trace contextRef="#ctx0" brushRef="#br0" timeOffset="41432.36">1016 6244 0,'-21'0'109,"0"0"-93,-1 0-16,-20 0 16,21 0-16,-21 0 0,20 0 0,-41 0 15,21 0-15,-22 0 16,1 0-16,-1 0 0,1 0 0,-1-21 16,1 21-16,-1 0 0,22 0 15,-1 0-15,1-21 0,0 21 0,-1 0 16,22 0-16,0 0 0,0 0 15,42 0 48,21 0-63,22 0 0,-1 0 0,1 0 16,-1 0-16,22 0 0,0 0 15,-1 0-15,1 0 0,0 0 16,21 0-16,-22 0 0,1 0 15,21 0-15,-22 0 0,1 0 0,0 0 16,-1 0-16,-20 0 0,-1-21 16,1 21-16,-1 0 0,-20 0 0,-1 0 15,0 0-15,-20 0 0,-1 0 16,0-21-16,0 21 0,-21-22 16,0 1-1,-21 0 1,0 21-16,0-21 0,-1 21 0,-20-21 15,21 0-15,-21-1 0,20 22 16,-20-21-16,21 21 0,-21-21 16,20 0-16,-20 21 0,21 0 0,0 0 15,0 0-15,-1-21 0,1 21 32,42 0-1,22 0-31,-22 0 15,21 0-15,1 0 0,-22 0 16,21 0-16,22 0 0,-22 0 0,0 0 16,1 0-16,-22 0 0,21 0 15,0 0-15,-20 0 0,-1 0 16,0 0-16,-21 21 0,0 0 16,0 0-1,-21 0-15,0 1 0,-1-1 16,1 21-16,-21 0 0,0-20 0,20 20 15,-20 21-15,0-20 0,-1-1 0,1 0 16,21 1-16,-21-1 0,20 0 16,-20 1-16,21-1 0,0-21 0,0 22 15,-1-22-15,1 0 0,0 0 16,0-21-16,21 21 0,-21-21 0,21 21 16,21-21 62,0 0-78,0-21 0,0 0 0,1 0 15</inkml:trace>
  <inkml:trace contextRef="#ctx0" brushRef="#br0" timeOffset="60809.32">4043 5694 0,'0'0'0,"0"-21"0,0 0 16,0-1-16,0 1 16,0 0-1,0 0-15,0 0 0,0 0 0,0-1 16,0 1-16,0 0 0,0 0 16,0 0-16,0 0 0,-21-1 15,-22 22-15,22 0 0,0-21 16,0 21-16,-22 0 0,22 0 15,-21 0-15,0 0 0,-1 21 0,22 1 16,-21-1-16,-1 0 0,1 21 0,0 1 16,-1 20-16,1-21 0,21 22 15,-21 21-15,20-22 0,1 1 16,0-1-16,21 1 0,0-22 0,0 0 16,0 1-16,21-1 0,22 0 15,-1-21-15,0 1 0,1-1 0,-1 0 16,21-21-16,-20 0 0,20 0 15,-20 0-15,-1 0 0,21 0 0,-41 0 16,20 0-16,0 0 0,-21-21 0,22 21 16,-22-21-16,0-1 0,0 1 15</inkml:trace>
  <inkml:trace contextRef="#ctx0" brushRef="#br0" timeOffset="61636.29">4381 5948 0,'0'0'0,"0"-21"15,-21 21-15,0 0 16,0 0-16,0 0 0,0 0 0,-1 0 16,1 0-16,0 0 0,0 21 0,0 21 15,0-21-15,-1 1 0,1-1 16,21 21-16,-21-21 0,0 22 0,21-22 16,0 0-16,0 0 0,0 21 0,0-20 15,0-1-15,0 0 16,21-21-16,0 0 15,0 0-15,1 0 16,-1-21-16,0 0 0,0-1 16,21 1-16,-20 0 0,-1 0 0,0-21 15,0 20-15,0-20 0,0 21 16,-21-21-16,0 20 0,0 1 0,0 0 16,0 0-16,22 21 0,-22 21 31,0 0-31,0 0 0,0 1 0,-22 20 15,22-21-15,0 21 0,0-20 0,0-1 16,0 21-16,0-21 0,0 0 16,22-21-16,-1 22 0,0-22 0,0 0 15,0 0-15,0 0 0,22 0 0,-1 0 16,0-22-16,-20 22 16,20-21-16,0 0 0,1 0 0,-22 0 15,0 0-15,0-22 0,0 22 0,0 0 16,-21-21-16,22 20 0,-22-20 15,0 21-15,0 0 0,0 0 0,0-1 16,-22 22 0,1 22-1,21 20-15,-21-21 0,21 0 0,0 22 16,0-22-16,-21 21 0,21-21 0,-21 0 16,21 22-16,-21-22 0,21 0 15,0 0-15,0 0 0,0 1 16,0-1-16,0-42 47,0-1-47,0 1 0,0 0 0,0 0 15,0 0-15,21 0 0,-21-22 0,21 1 16,0 21-16,0-22 0,0 1 16,1 21-16,-1-21 0,0 20 0,0 1 15,0 21-15,0 0 0,22 0 0,-22 0 16,0 0-16,0 21 0,0 1 15,1-1-15,-1 21 0,-21-21 0,0 22 16,0-22-16,0 21 0,0-21 16,0 22-16,0-22 0,0 0 0,0 0 15,0 21-15,0-20 0,0-1 16,-21 0-16,21 0 0,0 0 31,0-42-15,0 0-16,21-21 0,0 20 15</inkml:trace>
  <inkml:trace contextRef="#ctx0" brushRef="#br0" timeOffset="64452.24">1884 5144 0,'21'0'0,"-21"-22"15,0 44 17,0-1-17,0 0-15,0 21 0,0-21 0,0 22 16,0-1-16,0 0 0,0-20 16,0 20-16,21-21 0,-21 21 0,0-20 15,0-1-15,0 0 0,0 0 16,21 0-16,-21-42 31,21 21-31,-21-21 0,0 0 16,22 0-16,-22-1 0,0 1 15,0 0-15,0 0 0,0 0 16,0 0-16,0-1 0,21 22 16,0 0-16,0 0 15,-21 22-15,21-1 0,0 0 16,1-21-16,-1 21 0,0 0 15,-21 0-15,21 1 0,0-1 0,0-21 16,1 21-16,-1-21 16,0 0-16,0 0 0,0 0 0,0 0 15,1-21-15,-1 0 16,-21-1-16,21 1 0,-21 0 0,21 0 16,-21-21-16,0 20 0,0-20 15,0 21-15,0-21 0,0 20 0,0-20 16,-21 21-16,0 0 0,0 0 15,-1 21-15,1 0 16,21 21 0,0 0-1,0 0-15,0 0 0,0 0 16</inkml:trace>
  <inkml:trace contextRef="#ctx0" brushRef="#br0" timeOffset="64759.07">2646 5376 0,'0'0'0,"42"-21"16,-42 0-16,21 0 0,0 21 0,1-21 16,-1 0-16,-21-1 0,21 22 0,-21-21 15,21 0-15,-21 0 0,0 0 16,0 0-16,-21 21 31,0 21-31,21 0 0,-21 0 0,-1 0 16,1 0-16,21 22 0,0-1 0,-21-21 15,21 22-15,0-22 0,0 0 16,0 21-16,0-21 0,0 1 16,0-1-16,21-21 0,0 21 15,1-21-15,-1 0 0,0 0 0,0 0 16,0 0-16,22-21 0,-22 0 0</inkml:trace>
  <inkml:trace contextRef="#ctx0" brushRef="#br0" timeOffset="65601.55">7070 5249 0,'0'0'0,"0"-63"16,-22 42-16,22 0 0,-21-1 15,0 1-15,0 21 0,0 0 16,0 0-16,-22 0 0,22 21 0,-21 22 16,-1-22-16,1 21 0,0 22 0,21-22 15,-22 43-15,1-22 0,21 22 16,0 0-16,-22-1 0,43 1 0,-21 0 16,21-22-16,0 1 0,0-1 15,0-21-15,21 22 0,22-43 0,-22 21 16,21-20-16,0-1 0,22-21 15,-22 0-15,22 0 0,-22 0 0,22-21 16,-1-1-16,1-20 0,-22 21 16,21-21-16,1-1 0,-22-20 0,1 20 15,-1-20-15,0-22 0,-21 22 0,1-22 16,-22 0-16,0 22 0,0-22 16,0 22-16,-22-1 0,1 1 0,-21-1 15,0 22-15,-1 0 0,-20 20 0,20 1 16,-20 21-16,21 0 0,-22 0 15,22 21-15,-22 1 0,22 20 0,0-21 16,-1 21-16,1 1 0,21-1 16,0 22-16,-1-22 0,22 0 0,0 22 15,0-22-15,0 0 0,0 22 16,22-22-16,20-21 0,-21 22 16,21-22-16,1 0 0,20 0 0</inkml:trace>
  <inkml:trace contextRef="#ctx0" brushRef="#br0" timeOffset="65968.35">7620 5694 0,'21'-42'16,"-21"20"-16,21 22 0,0 0 16,1 0-16,-1 0 0,21 0 15,-21 22-15,0-1 16,1 0-16,-1 0 0,0 21 0,21-20 15,-42 20-15,21 0 0,-21-21 0,22 22 16,-22-22-16,0 21 0,0-21 0,0 1 16,0-1-16,0 0 0,0 0 15,0-42 1,0 0-16,0 0 16,0-1-16,21 1 0,-21-21 15,21 0-15,-21-22 0,0 22 16,0-22-16,21 1 0,-21 20 0,21 1 15,-21 0-15,21-1 0,-21 22 16,0 0-16,22 0 0,-1 21 16,0 0-16,-21 21 0,21 0 15,-21 0-15,21 1 0,-21-1 16,0 0-16,0 0 0,0 0 16,0 22-16</inkml:trace>
  <inkml:trace contextRef="#ctx0" brushRef="#br0" timeOffset="68120.69">8213 6011 0,'0'0'0,"0"22"0,0-1 16,21-21-16,0 0 15,0 0-15,0 0 16,0 0-16,1-21 0,-1-1 0,0 1 16,0 0-16,21 0 0,-20 0 15,-1 0-15,0-22 0,0 22 0,0-21 16,0 21-16,-21-22 0,0 22 0,0-21 15,0 21-15,0-22 0,0 22 16,-21 0-16,0 21 0,0 0 0,0 0 16,0 0-16,-1 0 0,1 21 15,0 0-15,21 22 0,0-22 16,-21 21-16,0 0 0,21 1 0,0-22 16,0 21-16,0 1 0,0-1 15,0-21-15,0 0 0,0 0 0,0 1 16,0-1-16,21 0 0,0-21 15,0 0-15,0 0 0,1 0 0,-1 0 16,0 0-16,0 0 0,0 0 0,22-21 16,-22 0-16,21-1 0,-21 1 0,22 0 15,-1-21-15,0 21 0,-21-22 16,22 22-16,-22-21 0,0-1 0,0 22 16,-21 0-16,0-21 0,0 21 0,0-1 15,-21 22 1,0 0-16,0 0 0,0 0 0,-1 22 15,1-1-15,21 0 16,-21 0-16,21 0 0,0 0 0,0 1 16,21-1-16,-21 0 15,21 0-15,1-21 0,-1 21 0,0 0 16,0 1-16,0-22 0,-21 21 0,21 0 16,-21 0-16,22-21 0,-22 21 15,0 0-15,0 1 0,0-1 16,21-21-16,-21 21 0,21-21 15,0 0-15,0 0 16,0 0-16,1 0 0,20-21 16,-21 21-16,0-21 0,22-1 0,-22 1 15,0 0-15,21 0 0,-21-21 16,1-1-16,20 1 0,-21 0 0,0-1 16,0-20-16,1 20 0,-1-20 15,-21 21-15,0-22 0,21 22 0,-21-1 16,0-20-16,0 21 0,0-1 0,0 22 15,0-21-15,0 21 0,0-1 16,0 1-16,-21 21 0,0 0 16,21 21-16,0 22 0,-22-22 15,1 21-15,21 1 0,-21-1 0,21 0 16,-21 1-16,0 20 16,21 1-16,0-22 0,0 21 0,-21 1 15,21-22-15,0 1 0,0 20 0,0-21 16,0-20-16,0 20 0,21-21 0,-21 0 15,21 0-15,0 1 0,0-1 16,0-21-16,22 0 0,-22 0 0,21 0 16,1 0-16,-1 0 0,0 0 0,1-21 15,-22-1-15,21 1 0,0 0 16,1 0-16,-1 0 0,-21-22 0,22 22 16,-22 0-16,0-21 0,0 21 0,-21-1 15,0 1-15,21 0 0,-21 0 16,0 42 15,-21 0-31,21 0 0,-21 1 0,21-1 16,0 0-16,0 21 0,-21-21 0,21 1 15,0-1-15,0 0 0,0 0 16,0 0-16,21 0 0,0-21 16,0 22-16,22-22 0,-22 0 15,0 0-15,21 0 0,-21 0 0,1 0 16,20-22-16,-21 1 0,21 21 15,-20-21-15,20 0 0,-21 0 0,0 0 16,0-1-16,1 1 0,-1-21 0,0 21 16,-21 0-16,0-22 0,0 22 15,0 0-15,0-21 0,0 20 16,0 1-16,0 0 0,-21 0 0,0 0 16,-1 21-16,1 0 0,0 0 0,0 0 15,-21 0-15,20 21 0,-20 0 0,21 0 16,-21 22-16,20-22 0,1 21 15,-21-21-15,42 22 0,-21-1 0,21-21 16,0 21-16,0-20 0,0 20 0,0-21 16,21 0-16,0 0 0,0 1 0,0-1 15,1-21-15,20 21 0,0-21 16,1 0-16,-1 0 0,0 0 16,1 0-16,-1 0 0,0 0 0,22 0 15,-22 0-15,0-21 0,1 0 0,20 21 16,-20-22-16,-22 1 0,21 0 15,0 0-15,-20-21 0,20 20 0,-21 1 16,0-21-16,0 21 0,1-22 0,-22 22 16,0-21-16,0 21 0,0 0 0,0-1 15,0 1-15,0 0 0,-22 0 16,1 21-16,0 0 0,-21 0 0,21 0 16,-1 21-16,-20 0 0,21 0 0,0 1 15,-22-1-15,22 0 0,0 21 0,0-21 16,0 22-16,0-22 15,-1 0-15,22 21 0,0-20 0,0-1 16,0 0-16,0 0 0,22-21 16,-1 0-16,0 0 0,0 0 0,0 0 15,0 0-15,22 0 0,-22 0 16,0-21-16,21 0 0,-20 0 0,-1-1 16,0 1-16,21 0 0,-42-21 15,21 21-15,1-1 0,-22-20 0,21 21 0,-21 0 16,0 0-16,0-1 15,0 1-15,0 42 16,0 1 0,0-1-16,0 0 0,0 0 0,0 0 15,0 0-15,0 22 0,0-22 16,0 0-16,0 0 0,0 0 0,0 1 16,0-1-16,0 0 0,21 0 0,0 0 15,0-21-15,0 0 0,22 21 0,-22-21 16,21 0-16,1 0 0,20 0 15,-21 0-15,1-21 0,-1 21 0,22-21 16,-22 0-16,0 21 0,1-21 0,-1 0 16,0-1-16,1 1 0,-22 0 15,21 0-15,-21-21 0,-21 20 0,0 1 16,21-21-16,-21 21 0,0 0 16,0-1-16,-21 1 0,21 0 0,-21 21 15,0 0-15,-21 0 0,-43 0 16,43 21-16,20 0 15,-20 1-15,21 20 0,0-21 0,-22 21 16,22-20-16,21 20 0,-21 0 0,0-21 16,21 1-16,0 20 0,0-21 15,0 0-15,0 0 0,21 1 16,0-22-16,0 0 0,1 0 0,20 0 16,-21 0-16,0 0 0,22-22 0,-22 22 15,21-21-15,-21 0 0,22-21 16,-22 21-16,0-22 0,21 22 15,-21-21-15,1-22 0,-1 22 0,0 0 16,0-22-16,0 1 0,0-1 0,1 22 16,-22-22-16,0 1 0,21-1 15,-21 1-15,0 20 0,0 1 0,0 21 16,0-21-16,0 20 0,-21 44 16,21-1-16,-22 0 15,1 21-15,21 1 0,0-1 16,-21 21-16,0-20 0,21 20 15,0 1-15,-21-22 0,21 22 0,0-22 0,0 21 16,0-20-16,0-1 0,0 0 16,0 1-16,0-1 0,21-21 15,0 0-15,-21 1 0,21-1 0,0 0 16,1-21-16,-1 0 0,0 0 16,0 0-16,0 0 0,0 0 0,1 0 15,20-21-15,-21 0 0,0-1 16</inkml:trace>
  <inkml:trace contextRef="#ctx0" brushRef="#br0" timeOffset="68396.53">13208 4890 0,'0'0'0,"-21"0"15,0 21-15,-1 0 16,1 21-16,21-21 0,-21 22 0,0 20 15,21-20-15,0-1 0,-21 21 16,0-20-16,21-1 0,-22 22 0,22-22 16,0 0-16,0 22 0,0-22 0,-21 0 15,21 1-15,0-22 0,-21 21 0,21-21 16,0 1-16,0-1 0,0 0 16,0 0-16,0 0 0,21-21 31,0-21-31,1 0 0,-1-21 15,0 20-15</inkml:trace>
  <inkml:trace contextRef="#ctx0" brushRef="#br0" timeOffset="69029.17">13420 5038 0,'0'0'0,"0"-43"0,0 22 16,0 0-16,0 42 31,0 0-31,-22 22 0,22-1 0,-21 0 15,21 1-15,0-1 0,0 0 0,-21 22 16,21-22-16,-21 1 0,0 20 16,21-21-16,0 1 0,-21-1 0,21 0 15,-22-20-15,22 20 0,-21-21 16,21 0-16,0 0 0,0 1 16,0-44 15,0 1-31,0 0 0,0 0 0,0 0 15,21-22-15,-21 22 0,22-21 0,-1 21 16,0 0-16,0-22 0,-21 22 16,21 0-16,0 21 0,1-21 0,-1 21 15,0 0-15,0 21 16,-21 0-16,21 0 16,-21 0-16,0 1 0,0-1 0,0 21 15,0-21-15,0 0 0,0 1 16,0-1-16,0 0 0,21-21 0,1 21 15,-22 0-15,21-21 0,0 0 0,0 0 16,0 0-16,0 0 0,1 0 0,-1 0 16,21 0-16,-21 0 0,0-21 15,22 0-15,-22 0 0,21 0 0,-21-1 16,1 1-16,-1 0 0,0-21 0,-21 21 16,0-22-16,21 22 0,-21-21 0,0 21 15,0-1-15,0 1 16,0 0-16,0 0 0,-21 21 15,0 21-15,0 0 16,-1 22-16,22-22 0,0 0 0,0 21 16,-21-21-16,21 1 0,0-1 15,0 0-15,0 0 0,0 0 0,0 0 16,21 1-16,1-22 0,-1 21 16,0-21-16,21 0 0,-21 0 0,1 0 15,-1 0-15,0 0 0,0 0 16,0 0-16,0-21 0,1 21 0,-1-22 15,0 1-15,-21 0 0,0 0 16</inkml:trace>
  <inkml:trace contextRef="#ctx0" brushRef="#br0" timeOffset="69234.06">12721 5271 0,'0'0'0,"-42"0"0,21 0 15,-1 21-15,44-21 16,-1 0-16,0 0 0,21 0 16,1 0-16,20 0 0,-21 0 0,22 0 15,-22 0-15,22 0 0,-1 0 16,-20-21-16,-1 21 0,0-22 16,-21 22-16,1 0 0,-22-21 0</inkml:trace>
  <inkml:trace contextRef="#ctx0" brushRef="#br0" timeOffset="70232.49">3196 7176 0,'0'0'15,"-21"-22"1,0 1-16,0 21 16,-1 0-16,22 21 15,0 1-15,0-1 0,-21 21 0,21-21 16,0 22-16,0-22 0,-21 21 15,21 0-15,0-20 0,0 20 0,-21-21 16,21 0-16,-21 0 0,21 1 16,-21-1-16,21 0 0,0-42 47,0 0-47,0-1 0,0 1 0,0-21 15,0 21-15,0-22 0,0 22 0,21-21 16,-21 0-16,21-1 0,0 22 15,0-21-15,0 21 0,1-1 16,20 1-16,-21 21 0,21 0 0,1 0 16,-22 0-16,21 0 0,1 21 15,-1 1-15,-21-1 0,21 0 0,-20 0 16,-1 21-16,0-20 0,-21-1 0,0 21 16,0-21-16,0 0 0,0 1 15,0-1-15,0 0 0,0 0 0,-21-21 16,0 0-16,-1 21 0,1-21 15,0 0-15,0-21 16,21 0-16,0-21 16,0 20-16,0 1 0,0-21 0,21 0 15,-21-1-15,42 1 0,-20 21 16,-1-22-16,21 1 0,-21 21 0,22 0 16,-1 0-16,-21 21 0,21 0 15,-20 0-15,20 0 0,-21 21 0,0 0 16,0 21-16,1-21 0,-22 22 0,0-1 15,0 0-15,0 1 0,0-22 16,0 21-16,0 1 0,-22-22 0,1 21 16,21-21-16,-21 0 0,21 1 0,0-1 15,21-21 17,0-21-32,-21-1 0,22 1 15,-1 0-15</inkml:trace>
  <inkml:trace contextRef="#ctx0" brushRef="#br0" timeOffset="70830.14">4381 7070 0,'0'0'0,"-21"0"0,0 0 0,-21 0 0,21 0 16,-1 0-16,1 0 0,-21 0 15,21 0-15,0 21 0,-1 0 16,1 0-16,0 22 0,0-1 0,0 0 15,0 1-15,-1-1 0,22 0 0,-21 1 16,21-1-16,0-21 0,0 21 16,0-20-16,0-1 0,0 0 0,21-21 15,1 0-15,-1 0 0,21 0 0,-21 0 16,0 0-16,1 0 0,20 0 16,-21-21-16,0 0 0,22-1 0,-22 1 15,0 0-15,21 0 0,-21 0 0,1-22 16,-22 22-16,21 0 0,-21-21 15,21 21-15,-21-22 0,0 22 0,0 0 16,0 0-16,0 42 31,0 0-31,-21 0 0,21 22 16,0-22-16,0 21 0,0-21 0,0 22 16,0-22-16,0 0 0,0 21 15,21-21-15,-21 1 0,21-22 16,0 0-16,22 0 0,-22 0 0,21 0 15,-21 0-15,22-22 0,-22 1 0,21 0 16,-21 0-16,22 0 16,-22 0-16,0-1 0,21-20 0,-21 21 0,-21-21 15,0 20-15,22 1 0,-22 0 0,0 0 16,0 0-16,0 42 31,0 0-31,-22 0 16,22 22-16,-21-22 0,21 0 15,0 0-15,0 21 0,-21-20 0,21-1 16,-21 0-16,21 0 0,0 0 16</inkml:trace>
  <inkml:trace contextRef="#ctx0" brushRef="#br0" timeOffset="70993.06">4826 7091 0,'0'-21'0,"0"42"0,-21-63 16,0 42-16,-1 0 15,1 0-15,42 0 32,1 0-32,-1 21 0,0-21 15,0 21-15,0-21 0</inkml:trace>
  <inkml:trace contextRef="#ctx0" brushRef="#br0" timeOffset="71413.03">5186 7154 0,'0'0'0,"0"22"0,0-1 16,-21-21-16,21 21 0,-22 0 15,22 0-15,0 0 0,0 1 16,0-1-16,0 0 0,0 0 0,0 0 15,0 0-15,0 1 0,0-1 0,0 0 16,0 0-16,0 0 16,-21-21 15,21-21-31,-21 0 16,21 0-16,0 0 0,0-1 15,0 1-15,0-21 0,0 21 0,0-22 16,21 1-16,0 0 0,1 21 0,-1-22 15,21 22-15,-21 0 0,22 0 16,-1 21-16,-21 0 0,21 0 0,1 0 16,-1 0-16,-21 21 0,22 0 0,-22 0 15,0 0-15,0 22 0,0-22 16,-21 21-16,0-21 0,0 22 0,0-22 16,-21 0-16,0 0 0,0 0 0,0 1 15,21-1-15,-22 0 0,1-21 16,21-21 15,21 0-31,1-1 0,20 1 0</inkml:trace>
  <inkml:trace contextRef="#ctx0" brushRef="#br0" timeOffset="72100.34">6667 6985 0,'0'0'0,"-21"0"0,21-21 0,-21 21 16,0 21-1,21 0-15,0 0 16,-21 1-16,21 20 0,0-21 0,-21 0 15,21 22-15,0-22 0,0 0 0,0 21 16,-22-21-16,22 1 0,-21-1 16,21 0-16,-21-21 0,21 21 0,-21-21 15,21-21 17,0 0-32,0 0 0,0-1 15,0-20-15,21 21 0,-21-21 0,21 20 16,0-20-16,1 0 0,-1 21 0,21-1 15,-21 1-15,0 0 0,1 0 16,-1 21-16,0 0 0,0 0 0,0 0 16,0 0-16,1 21 0,-1 0 0,0 0 15,0 1-15,-21-1 0,21 0 16,-21 21-16,21-21 0,-21 1 0,0 20 16,0-21-16,0 0 0,0 0 0,0 1 15,0-1-15,-21 0 0,0-21 16,0 0-1,0 0-15,21-21 16,0 0-16,0-1 0,0-20 16,0 21-16,21-21 0,0 20 0,0-20 15,0 21-15,22-21 0,-22 20 16,0 1-16,21 0 0,-20 0 0,-1 0 16,21 21-16,-21 0 0,0 0 0,1 0 15,-1 21-15,-21 0 0,21 0 16,-21 0-16,0 1 0,0-1 0,0 0 15,0 21-15,0-21 0,0 1 16,0 20-16,0-21 0,-21 0 0,21 0 16,0 1-16,0-1 0,21-42 47,0-1-47,0 22 0</inkml:trace>
  <inkml:trace contextRef="#ctx0" brushRef="#br0" timeOffset="72428.14">7472 7112 0,'21'0'16,"0"0"15,0 0-31,-21-21 16,21 21-16,1 0 0,-1-21 0,0 21 15,0-21-15,0 21 0,-21-22 0,21 22 16,1-21-16,-1 21 0,-21-21 15,0 0-15,0 0 0,-21 21 16,-1 0-16,1 0 16,0 0-16,-21 0 0,21 21 0,-22-21 15,22 21-15,0 0 0,0 0 16,0 1-16,-1 20 0,1-21 0,21 0 16,0 0-16,0 1 0,0-1 0,0 0 15,0 0-15,0 0 16,21-21-16,1 0 0,-1 21 0,21-21 15,-21 0-15,22 0 0,-1 0 0,0 0 16,1-21-16,-1 0 0,0 21 0,1-21 16,-1 0-16,-21-22 0</inkml:trace>
  <inkml:trace contextRef="#ctx0" brushRef="#br0" timeOffset="72656.53">8191 6646 0,'0'0'0,"0"-21"0,0 0 16,-21 21-16,0 0 15,0 21-15,0 0 0,0 1 16,21 20-16,-22-21 0,1 21 16,0 1-16,0-1 0,0-21 15,0 22-15,-1-1 0,22 0 0,-21 1 16,0-1-16,21-21 0,-21 21 0,21-20 16,0-1-16,0 21 0,0-21 15,0 0-15,21-21 16,0 0-16,0 0 0,1 0 0,-1-21 15,0 21-15,0-21 0,0-21 16,0 21-16</inkml:trace>
  <inkml:trace contextRef="#ctx0" brushRef="#br0" timeOffset="73068.3">8318 6668 0,'0'0'0,"22"-43"0,-22 22 15,0 42 1,0 0-16,0 1 15,-22 20-15,22-21 0,0 21 0,0 1 16,-21-1-16,21-21 0,-21 22 0,21-1 16,-21-21-16,21 21 0,-21 1 0,21-22 15,0 0-15,0 21 0,0-20 16,-21-1-16,21 0 0,0-42 31,0 0-15,21-1-16,0 1 15,0-21-15,-21 21 0,21 0 0,0-1 16,1 1-16,-1 0 0,0 0 0,0 0 16,0 21-16,0 0 0,1 0 0,-1 0 15,-21 21 1,21-21-16,-21 21 0,0 0 0,0 22 16,0-22-16,0 0 0,0 0 0,0 21 15,-21-20-15,21-1 0,-21 0 16,21 0-16,-22 0 0,22 0 0,0 1 15,22-44 17,-22 1-17,21 21-15,0-21 0</inkml:trace>
  <inkml:trace contextRef="#ctx0" brushRef="#br0" timeOffset="73420.47">8911 6964 0,'-21'0'16,"0"0"0,0 0-16,-1 21 0,1 0 15,0-21-15,0 21 0,21 1 0,0-1 16,-21 21-16,0-21 0,21 0 16,0 1-16,-22-1 0,22 0 15,0 0-15,0 0 0,0 0 0,22 1 16,-1-22-16,0 0 0,0 0 0,0 0 15,0 0-15,1 0 0,-1 0 0,21-22 16,-21 22-16,0-21 0,1 0 16,-1 0-16,0 0 0,0 0 0,-21-22 15,0 22-15,0 0 0,0-21 0,0 20 16,0 1-16,0 0 0,-21 0 16,0 21-16,0 0 0,-1 0 15,1 0-15,0 0 0,0 0 0,0 21 16,0-21-16,-1 21 0,1-21 0,21 21 15,0 1-15,0-1 16,0 0 0,21-21-16</inkml:trace>
  <inkml:trace contextRef="#ctx0" brushRef="#br0" timeOffset="73956.64">9546 6922 0,'0'0'15,"-21"0"-15,0 0 0,0 0 0,-1 0 16,1 0-16,0 0 0,0 0 0,0 21 16,21 0-16,-21 0 0,-1 0 0,1 0 15,0 1-15,21-1 0,0 0 0,-21 0 16,21 0-16,-21 0 0,21 1 15,0-1-15,0 0 0,0 0 0,0 0 16,21-21-16,0 0 0,0 21 0,0-21 16,1 0-16,20 0 0,-21-21 15,0 21-15,0-21 0,1 0 0,-1 0 16,0 0-16,21-1 16,-21-20-16,1 21 0,-1-21 0,0-1 15,0 1-15,0 0 0,0-1 0,1-20 16,-1 20-16,0-20 0,-21-1 0,21 1 15,0 21-15,-21-22 0,21 22 16,-21 21-16,0-1 0,0 1 0,0 0 16,0 42-16,-21 0 15,0 1-15,-21 20 0,21 0 0,-1 1 16,1-1-16,0 0 0,0 22 16,0-22-16,0 22 0,-1-22 0,22 0 15,0 1-15,0-1 0,0 0 0,0-21 16,0 22-16,0-22 0,0 0 0,22 21 15,-1-42-15,0 22 0,-21-1 16,21-21-16,21 0 0,-20 0 16,-1 0-16,21 0 0,-21 0 0,22 0 15,-22 0-15,21-21 0,-21-1 0,0 1 16,1 0-16,-1 0 0</inkml:trace>
  <inkml:trace contextRef="#ctx0" brushRef="#br0" timeOffset="74236.49">7556 6773 0,'0'0'0,"-42"22"0,21-22 0,42 0 31,0 0-31,0 0 0,22 0 0,20 0 16,-20 0-16,-1 0 0,21 0 0,1 0 15,-1 0-15,-20 0 0,20 0 16,-20 0-16,-1 0 0,21 0 16,-41 0-16,20 0 0,-21 0 0,0 0 15,0 0-15</inkml:trace>
  <inkml:trace contextRef="#ctx0" brushRef="#br0" timeOffset="77572.57">15875 5186 0,'-21'0'47</inkml:trace>
  <inkml:trace contextRef="#ctx0" brushRef="#br0" timeOffset="85225.56">15917 5144 0,'0'-22'141,"21"22"-125,-21-21-1,22 21-15,-22-21 16,0 0-16,0 0 31,21 21 0,0 0 423,-21 21-283,0-42-30,0 0-125,0-1-16,0 1 0,0 0 15,0 0-15,0 0 0,0 0 0,0-1 16,0 1-16,0 0 0,0 0 16,21 0-16,-21 0 0,0-1 0,0 1 15,0 0-15,0 42 47,0 22-31,0-1-16,-21 0 0,0 22 0,0-1 15,-1 1-15,1-1 0,0 1 16,0-1-16,0 1 0,0-1 0,-1-20 16,1 20-16,0-21 0,0 22 0,0-22 15,21-21-15,0 22 0,0-1 0,-21-21 16,21 0-16,0 1 0,0-1 15,-22-21-15,22-21 32,22 21-32,-22-22 0,21-20 15,0 21-15,0-21 0,0 20 16,0-20-16,1 0 0,-1-1 0,0 1 16,0 0-16,0-1 0,0 22 0,1-21 15,41 0-15,-42 20 0,-21 1 16,21 21-16,1 0 0,-1 0 15,-21 21-15,0 1 0,21-1 16,-21 0-16,21 0 0,-21 21 0,0-20 16,0 20-16,0 0 0,0-21 15,0 22-15,0-22 0,0 21 0,21-21 16,-21 22-16,21-22 0,-21 0 0,22 0 16,-1 0-16,0-21 15,0 0-15,0 0 0,22 0 16,-22-21-16,0 0 0,0 21 0,21-21 15,-20-21-15,-1 20 0,0 1 16,0-21-16,0 0 0,0-1 0,1 1 16,-1 0-16,-21-1 0,21 1 0,0 0 15,-21-22-15,0 22 0,21-22 0,0 22 16,-21-22-16,0 22 0,0 0 16,0-1-16,22 1 0,-22 21 0,0 0 15,0 0-15,0 63 16,-22-21-1,22 21-15,-21 1 0,0 20 16,0 1-16,21-1 0,-21 1 0,0-1 16,-1-20-16,22 20 0,0 1 0,0-22 15,-21 0-15,21 1 0,0-1 0,0 0 16,0 1-16,0-22 0,0 0 16,21 0-16,1 0 0,-1-21 0,0 0 15,0 0-15,0 0 0,22 0 0,-22 0 16,21 0-16,-21-21 0,22 21 0,-22-21 15,21 0-15,-21 0 16,0-22-16,22 22 0,-22 0 0,0-21 16,0 20-16,0 1 0,-21-21 0,0 21 15,0-22-15,0 22 0,0 0 0,0 0 16,0 0-16,-21 21 16,0 0-16,0 21 15,21 0-15,-21 21 0,0-20 0,-1 20 16,22 0-16,0 1 0,-21-22 0,21 21 15,0-21-15,0 22 0,0-22 16,0 0-16,0 0 0,0 0 0,21 0 16,-21 1-16,22-22 0,20 0 0,-21 0 15,0 0-15,22 0 0,-22 0 0,21 0 16,-21-22-16,22 1 0,-1 0 0,0 0 16,-21 0-16</inkml:trace>
  <inkml:trace contextRef="#ctx0" brushRef="#br0" timeOffset="85600.45">18711 5017 0,'0'0'0,"21"-22"16,-21 1-16,0-21 0,0 21 0,0-22 15,0 22-15,0-21 0,0 21 16,0 0-16,0-1 0,0 1 16,-21 21-16,0 0 0,0 0 0,0 21 15,0 1-15,-22 20 0,22 0 16,-21 1-16,-1-1 0,22 21 0,-21-20 16,21 20-16,0-20 0,-22 20 0,22-21 15,21 1-15,0-1 0,-21 0 16,21 1-16,0-1 0,0-21 0,21 22 15,-21-22-15,42 0 0,-20 0 0,-1 0 16,21 0-16,0-21 0,1 0 0,-1 0 16,22 0-16,-22 0 0,0 0 0,22 0 15,-22 0-15,0-21 16,22 0-16,-22 0 0,1 0 0,-1 0 16,0-1-16,1 1 0,-1 0 0</inkml:trace>
  <inkml:trace contextRef="#ctx0" brushRef="#br0" timeOffset="87481.76">19389 5165 0,'0'0'0,"0"-21"0,-43-1 16,22 22-16,-21 0 16,21 0-16,-22 0 0,1 0 0,0 22 15,-1-1-15,1 0 16,0 21-16,20-21 0,-20 1 0,21 20 16,0-21-16,0 0 0,-1 0 0,22 22 15,0-22-15,0 0 0,0 0 0,0 0 16,0 1-16,22-1 0,-1-21 15,0 0-15,0 0 0,21 0 16,-20 0-16,-1 0 0,21-21 0,-21-1 16,22 22-16,-22-21 0,0 0 0,0 0 15,0-21-15,22 20 0,-43 1 0,21-21 16,0 21-16,0 0 0,-21-1 16,21 1-16,-21 0 0,0 42 31,-21 0-31,21 1 15,-21-1-15,0 0 0,21 21 16,-21-21-16,21 1 0,0-1 0,0 0 16,0 0-16,0 0 0,0 0 0,0 1 15,0-1-15,21 0 0,0-21 0,0 0 16,21 21-16,-20-21 0,20 0 0,0 0 16,1 0-16,-1 0 0,0-21 15,1 0-15,-1 21 0,0-21 0,1-1 16,-1 1-16,-21 0 0,21 0 0,-20 0 15,-1-22-15,0 22 0,0 0 16,0-21-16,-21 21 0,0-1 16,0 1-16,0 0 0,-21 42 31,0 0-31,21 1 0,-21-1 0,21 0 16,-21 0-16,-1 21 0,22-20 0,0-1 15,-21 21-15,21-21 0,-21 0 16,21 1-16,0-1 0,-21 0 0,21 0 15,0 0-15,0-42 32,0 0-17,0 0-15,0 0 16,21-1-16,0-20 0,-21 21 0,21 0 0,1-22 16,-1 22-16,0 0 0,0-21 15,0 21-15,0-1 0,1 1 16,-1 0-16,0 21 0,0 0 15,0 21-15,0 0 16,-21 1-16,0-1 0,0 0 16,0 0-16,0 21 0,0-20 15,0-1-15,0 0 0,0 0 0,0 0 16,0 0-16,22 1 0,-1-1 16,0-21-16,0 0 0,0 21 0,0-21 15,22 0-15,-22 0 0,21 0 0,-21 0 16,22 0-16,-1-21 15,-21 0-15,22 21 0,-22-22 0,21 1 16,-21 0-16,0 0 0,1 0 0,-1 0 16,0-22-16,-21 22 0,0 0 0,21 0 15,-21-22-15,0 22 0,0 0 16,-21 21 0,0 21-16,0-21 15,21 21-15,-22 22 0,1-22 0,0 0 16,21 0-16,-21 22 0,21-22 15,-21 0-15,21 0 0,-21 0 0,21 0 16,0 1-16,0-1 0,0 0 0,0 0 16,21-42 31,0 0-47,0 0 0,-21-1 0,21 1 15,0 0-15,-21 0 0,22 0 0,-1 0 16,0-1-16,0 1 0,-21 0 0,21 0 15,0 0-15,1 21 0,-1 0 16,0 0 0,-21 21-16,0 0 15,0 0-15,0 0 0,21 1 0,-21-1 16,0 0-16,21 0 0,-21 0 16,0 0-16,21 1 15,1-1-15,-22 0 0,21-21 0,0 21 16,0-21-16,0 0 0,0 0 15,1 0-15,-1 0 0,0 0 0,0 0 16,0-21-16,0 21 0,1-21 16,-1 0-16,0-1 0,0 1 0,0 0 15,0 0-15,1 0 0,-22 0 0,21-1 16,0 1-16,0 0 0,0 0 0,-21 0 16,0 42 15,0 0-31,0 0 15,0 0-15,0 1 0,0-1 16,-21 0-16,21 0 0,0 0 16,0 0-16,0 1 15,0-1-15,21-21 0,0 0 16,1 0-16,-1 0 0,0 0 0,0 0 16,21 0-16,-20 0 0,-1 0 0,0-21 15,0-1-15,0 22 0,0-21 16,1 0-16,-1 0 0,0 0 0,-21 0 15,21-22-15,-21 22 0,0 0 16,0-21-16,0 20 0,0-20 0,0 21 16,0 0-16,-21 0 0,0-1 0,0 22 15,-1 0-15,1 0 0,0 0 16,0 0-16,0 0 0,0 22 0,-22-1 16,22 0-16,0 0 0,0 0 0,0 0 15,21 22-15,0-22 0,0 0 0,0 0 16,0 0-16,0 1 0,0-1 15,21 0-15,0-21 0,0 21 0,0-21 16,0 0-16,22 0 0,-22 0 16,21 0-16,1 0 0,-22 0 0,21 0 0,0 0 15,1-21-15,-1 21 0,0-21 16,1 0-16,-1-22 0,-21 22 16,22 0-16,-22-21 0,21-1 0,-21-20 15,22 20-15,-22-20 0,0 21 0,0-22 16,0 1-16,0-1 0,1 22 15,-1-1-15,-21 1 0,0 0 0,0 21 16,0-1-16,0 1 0,-21 21 16,-1 21-1,1 1-15,0-1 0,0 21 16,0 0-16,0 1 0,-1-1 16,1 22-16,21-22 0,0 0 0,0 1 15,0 20-15,0-21 0,0 1 0,0-22 0,0 21 16,0 1-16,0-22 15,0 0-15,0 0 0,21 0 0,1 0 16,-22 1-16,21-22 0,0 0 0,-21 21 16,21-21-16,0 0 0,0 0 0,1 0 15,-1 0-15,0 0 0,0-21 0,0 21 16,-21-22-16,21 1 0,1 0 16,-22 0-16,21 0 0,-21 0 15,0-22-15</inkml:trace>
  <inkml:trace contextRef="#ctx0" brushRef="#br0" timeOffset="87668.65">22013 4953 0,'0'0'0,"-21"0"0,42 0 31,0 0-31,1 0 0,20 0 0,-21-21 16,21 21-16,22 0 0,-22 0 0,22-21 15,-22 21-15,22 0 0,-22 0 16,0-21-16,1 21 0,-22 0 0,21 0 15,-42-22-15,-21 22 16,0 0 0</inkml:trace>
  <inkml:trace contextRef="#ctx0" brushRef="#br0" timeOffset="89780.97">16129 6287 0,'0'0'0,"0"-22"0,0-83 16,0 83-16,0 1 0,0 0 16,0 0-16,-21 21 0,0 0 15,-22 0-15,22 0 0,0 0 0,-21 21 16,20-21-16,-20 21 0,21 22 0,-21-22 16,20 21-16,1 22 0,0-22 15,0 21-15,0 1 0,0-1 0,21 1 16,0-1-16,0 1 0,0-22 0,0 1 15,0-1-15,21 0 0,-21-21 0,42 22 16,-21-22-16,22 0 0,-1-21 0,0 0 16,1 21-16,20-21 0,-21 0 0,22 0 15,-1-21-15,-20 0 0,20 0 16,1 0-16,-1-1 0,-20-20 0,20 21 16,-21-21-16,-20-22 0,20 22 15,-21-22-15,-21 1 0,0-1 0,0 1 16,0-1-16,0 1 0,0-1 0,-21 22 15,-21-22-15,-1 22 0,1 21 16,0 0-16,-22 21 0,1 0 0,-1 0 16,1 0-16,20 42 0,-20-21 0,20 22 15,1-1-15,0 0 0,-1 22 0,22-1 16,0 1-16,0-1 0,21-20 16,0 20-16,0-21 0,0 22 0,0-22 15,21 1-15,21-22 0,1 21 0,-1-21 16,0 0-16,1 1 0,20-22 15,1 0-15,-1 21 0,1-21 0,-1 0 16,1 0-16,-22 0 0,22-21 16,-22-1-16,0 22 0,1-21 0,-1 0 15,0 0-15,-21 0 0,22 0 0,-22-22 16,0 22-16,0 0 0,0 0 0,1-22 16,-22 22-16,21 0 0,-21 42 31,0 0-31,0 22 15,0-22-15,0 0 0,0 21 0,0-20 16,-21-1-16,21 0 0,0 21 0,0-21 16,0 1-16,0-1 0,0 0 15,21-21 1,0 0-16,0 0 16,0 0-16,0 0 0,1 0 0,-1-21 15,0 21-15,0-21 0,0-1 0,22 1 16,-22 0-16,0-21 0,0 21 0,0-1 15,0-20-15,1 21 0,-1 0 0,0-22 16,0 22-16,0 21 0,-21-21 16,0 42-1,0 0 1,0 1-16,0-1 0,0 0 0,0 0 16,0 0-16,-21 0 0,21 1 15,-21-1-15,21 0 0,0 21 16,0-21-16,0 1 0,0-1 15,0 0-15,21-21 0,0 0 0,0 21 16,1-21-16,-1 0 0,21 0 0,0 0 16,-20 0-16,20 0 0,-21-21 0,21 0 15,-20 21-15,20-21 0,-21-1 0,0 1 16,0 0-16,1 0 0,-1 0 16,-21-22-16,0 22 0,21-21 0,-21 21 15,0-22-15,0 22 0,0 0 16,0 0-16,0 0 15,-21 21-15,21 21 16,-21 0-16,21 0 16,-22 0-16,1 22 0,21-22 0,-21 0 15,21 0-15,0 22 0,0-22 0,0 0 16,0 0-16,0 0 0,0 22 0,0-22 16,0 0-16,0 0 0,21-21 15,0 0-15,1 21 0,-1-21 0,0 0 16,0 0-16,21 0 0,1 0 15,-22 0-15,21 0 0,1-21 0,-1 0 16,-21 0-16,21 21 0,1-21 16,-22-1-16,21-20 0,1 21 0,-22 0 15,0 0-15,0-22 0,0 22 0,-21 0 16,0 0-16,0 0 0,0-1 0,-21 22 16,0 0-1,0 0-15,0 0 0,-1 0 0,22 22 16,-21-22-16,21 21 0,0 0 15,0 0-15,0 0 0,21 0 16,1 1-16,-1-1 0,-21 0 0,21 0 16,0 0-16,0-21 0,0 21 15,1 1-15,-22-1 0,0 0 16,21-21-16,-21 21 0,21-21 0,-21 21 16,21-21-16,0 0 15,0 0-15,1 0 0,-1 0 0,0 0 16,0 0-16,0 0 0,0 0 0,22 0 15,-22 0-15,0-21 0,21 21 16,-20-21-16,-1 0 0,0 0 0,0-1 16,0 1-16,0 0 0,1-21 0,-22 21 15,0-1-15,21-20 0,-21 21 0,0-21 16,0 20-16,0 1 0,-21 21 16,-1 0-16,1 0 15,0 0-15,0 0 0,0 21 16,21 1-16,-21-1 0,21 0 15,0 0-15,0 0 0,0 0 16,0 1-16,0-1 0,0 0 0,21-21 16,0 21-16,-21 0 0,21-21 15,0 21-15,-21 1 0,21-22 0,-21 21 16,0 0-16,22 0 16,-1 0-1,0-21 1,0 0-1,0 0-15,0 0 16,1 0-16,20 0 16,-21 0-16,0-21 0,0 21 0,1-21 15,-1 0-15,0 21 0,0-21 0,0-1 16,0 1-16,1 0 0,-1 21 0,0-21 16,-21 0-16,0 0 0,21-1 0,0 22 15,-21-21-15,0 42 31,-21 1-31,0-1 0,21 0 16,0 0-16,0 0 0,-21 0 0,21 1 16,0-1-16,0 0 0,0 0 15,0 0-15,0 0 16,21-21 0,0 0-16,0 0 0,0 0 15,1 0-15,-1 0 16,-21-21-16,0 0 0,0 0 15,0 0-15,0 0 0,0-1 16,0 1-16</inkml:trace>
  <inkml:trace contextRef="#ctx0" brushRef="#br0" timeOffset="89948.88">19558 6583 0,'0'0'0,"-21"0"15,21-21-15,-64 21 16,43 0-16,21-21 0,-21 21 15,42 21 17,0-21-32,0 0 0,1 21 15,-22 0-15,21-21 0,0 21 16</inkml:trace>
  <inkml:trace contextRef="#ctx0" brushRef="#br0" timeOffset="90616.01">20066 6816 0,'21'0'0,"-42"0"0,63 0 16,-42-21-16,21-1 0,1 1 15,-22 0-15,0 0 0,0 0 0,0 0 16,0-1-16,0 1 16,0 0-16,-22 21 0,1 0 0,0 0 15,0 0-15,0 0 0,0 21 0,-1 0 16,1 1-16,0-1 0,-21 21 0,21-21 15,-1 0-15,22 1 0,0 20 0,-21-21 16,21 0-16,0 0 0,0 1 0,0-1 16,0 0-16,21-21 0,1 21 15,-1-21-15,0 0 0,0 0 16,0 0-16,0 0 0,1-21 0,-1 0 16,0 0-16,0-1 0,0 1 15,0 0-15,1-21 0,-1 21 0,0-22 16,0 1-16,0-22 0,0 22 15,1-21-15,-1-1 0,0 1 0,0-1 16,0 1-16,0 20 0,1-20 0,-22 20 16,0 1-16,0 21 0,0 0 0,-22 63 31,1-21-31,0 0 0,0 22 0,0-1 16,0 22-16,21-22 0,-22 21 0,1-20 15,21 20-15,0-20 0,0-1 0,0 21 16,0-20-16,0-1 0,0-21 0,0 22 15,0-22-15,21 21 16,1-21-16,-1 0 0,0 1 16,0-22-16,0 0 0,0 0 0,22 0 15,-22 0-15,0 0 0,0 0 0,22-22 16,-22 1-16,21 21 0,-21-21 0,0-21 16,1 21-16,-1-1 0,0-20 0,-21 0 15,0 21-15,0-22 0,0 22 16,0 0-16,0 0 0,-21 21 15,0 0-15,-1 0 0,1 21 0,0 21 16,0-21-16,0 1 0,21-1 16,-21 21-16,21-21 0,0 0 0,0 22 15,0-22-15,0 0 0,21-21 16,0 21-16,0 0 0,0-21 0,0 0 16,1 0-16,-1 0 0,0 0 0,0 0 15,0-21-15,0 0 0,-21 0 0</inkml:trace>
  <inkml:trace contextRef="#ctx0" brushRef="#br0" timeOffset="92360.27">21590 6498 0,'0'0'0,"21"0"0,0 0 31,-21 21-31,0 1 0,21-1 16,-21 0-16,0 0 0,0 0 0,0 22 15,0-22-15,0 0 0,22 0 16,-22 21-16,0-20 0,0-1 15,0 0-15,0 0 16,0-42 15,0 0-31,0 0 0,0-1 16,0 1-16,21 0 0,-21 0 0,21-21 16,0-1-16,-21 22 0,21 0 0,0-21 15,1 20-15,-1 1 0,0 21 16,-21 21-1,0 1-15,0-1 0,0 0 0,21 0 16,-21 0-16,0 22 0,0-22 0,21 0 16,-21 0-16,0 0 0,0 0 0,0 1 15,21-1-15,-21 0 0,22-21 0,-22 21 16,21-21 0,0 0-16,0 0 15,0-21-15,0 21 0,1-21 0,-1 0 16,0-1-16,-21 1 0,21 0 0,0-21 15,0 21-15,1-1 0,-1-20 0,0 21 16,-21 0-16,21 0 0,-21-1 16,21 22-16,-21 22 15,0-1 1,0 0-16,0 0 0,0 0 0,0 0 16,0 1-16,0-1 0,0 0 15,0 0-15,0 0 0,21 0 0,1 1 16,-1-1-16,0-21 15,0 0-15,0 0 0,22 0 0,-22 0 16,21 0-16,-21 0 0,22 0 0,-1 0 16,-21-21-16,21 21 0,-20-22 15,20 1-15,-21 0 0,0 0 0,0 0 16,1 0-16,-22-22 0,0 22 0,0-21 16,0 21-16,0-22 0,0 22 0,0 0 15,0 0-15,-22 0 0,1 21 16,0 0-16,0 0 0,0 21 0,-22-21 15,22 21-15,-21 21 0,21-21 16,0 1-16,-1 20 0,1-21 0,0 21 0,21-20 16,0-1-16,0 0 0,0 0 15,0 0-15,0 0 0,21 1 16,0-22-16,1 0 0,-1 0 0,0 0 16,0 0-16,0 0 0,0 0 0,1 0 15,20-22-15,-21 22 0,0-21 0,-21 0 16,21 0-16,1 0 0,-22 0 15,0-1-15,21 1 0,-21 0 0,21-21 16,-21 21-16,0-1 0,21 22 0,-21-21 16,0 42-1,0 1 1,0-1-16,0 21 0,0-21 16,0 0-16,0 1 0,0-1 15,0 0-15,0 0 0,0 0 16,21 0-16,0-21 0,1 0 0,-1 0 15,21 0-15,-21 0 16,0 0-16,22 0 0,-22 0 0,21 0 16,-21-21-16,1 21 0,-1-21 0,0 0 15,0 0-15,0 0 0,0-1 0,1 1 16,-22 0-16,0 0 0,0 0 0,21 21 16,-21 21 15,-21 0-31,21 0 0,0 0 15,0 1-15,0-1 0,0 0 16,0 0-16,0 0 16,21-21-1,0 0-15,0 0 0,0 0 16,0 0-16,1 0 0,-1 0 0,0 0 16,0 0-16,0-21 0,0 0 0,-21 0 15,22 0-15,-22-1 16,21 1-16,-21 0 0,0 0 0,21 0 15,-21 0-15,0 42 32,-21 0-17,21 0-15,-21 0 0,21 0 16,-22 1-16,22-1 0,-21 0 0,21 0 16,0 0-16,-21-21 0,21 21 15,-21-21-15,21-21 31,0 0-15,21 0-16,0 0 0,-21 0 0,21-1 16,1-20-16,-1 21 0,0 0 0,0 0 15,21-1-15,-20 1 0,-1 0 16,0 21-16,0 0 16,0 0-16,0 0 0,1 0 0,-1 21 15,0 0-15,-21 1 0,21-1 0,-21 0 16,21 0-16,-21 21 0,21-20 0,-21-1 15,0 0-15,0 0 0,0 0 0,0 0 16,0 1-16,0-1 16,-21-21-16,21 21 15,-21-21-15,0 0 16,21-21 0,-21 21-16,21-21 0,-21 21 0,-1-22 15,22 1-15</inkml:trace>
  <inkml:trace contextRef="#ctx0" brushRef="#br0" timeOffset="92525.18">23453 6308 0,'0'0'0,"-22"0"0,1 0 16,0-21-16,0 21 0,0 0 16,42 0 15,0 21-31,0-21 0,0 21 15,1-21-15,20 21 16</inkml:trace>
  <inkml:trace contextRef="#ctx0" brushRef="#br0" timeOffset="93168.68">24363 6498 0,'-21'0'0,"-1"0"0,1 0 16,21 21-16,0 1 16,0-1-16,0 0 0,0 0 15,0 0-15,0 0 0,0 1 0,0-1 16,0 0-16,0 0 0,0 0 16,0 0-16,0 1 0,-21-22 46,21-22-30,0 1-16,0 0 0,0 0 0,0 0 16,0 0-16,0-1 0,21 1 0,0-21 15,-21 21-15,22 0 0,-1-1 16,0 1-16,0 0 0,-21 0 0,21 21 16,0 0-16,1 0 0,-1 0 15,0 21-15,-21 0 0,21 0 16,-21 1-16,0-1 0,0 0 15,0 0-15,0 0 0,0 0 16,0 1-16,-21-1 0,21 0 0,-21 0 16,21 0-16,-21-21 15,21-21 17,0 0-32,0 0 0,0 0 15,21-1-15,-21 1 0,21 0 0,0 0 16,0-21-16,0 20 0,1 1 0,20 0 15,-21 0-15,0 0 0,-21 0 16,21 21-16,1 0 16,-22 21-16,0 0 0,0 0 0,0 0 15,0 0-15,0 22 0,0-22 0,0 0 16,0 21-16,-22-20 0,22-1 16,-21 21-16,21-21 0,0 0 0,-21 1 15,21-1-15,0-42 47,21 21-47,0-22 16</inkml:trace>
  <inkml:trace contextRef="#ctx0" brushRef="#br0" timeOffset="93464.51">24807 6583 0,'0'0'0,"21"0"16,1 0-1,-1 0-15,0-21 16,0 21-16,-21-21 16,21-1-16,0 1 15,-21 0-15,-21 21 16,0 0 0,0 0-16,0 21 0,0 0 15,-1 1-15,1-1 0,0 0 0,21 0 0,-21 0 16,21 0-16,-21 1 0,21-1 15,0 0-15,0 0 0,0 0 16,0 0-16,21-21 16,0 0-16,0 0 0,0 0 15,1 0-15,-1 0 16,0 0-16,0-21 0,-21 0 0,21 0 16</inkml:trace>
  <inkml:trace contextRef="#ctx0" brushRef="#br0" timeOffset="93741.51">25209 6033 0,'0'0'0,"0"-22"15,0 1-15,-21 21 16,21 21-16,0 1 0,0-1 16,-21 21-16,21-21 0,-21 22 0,21-1 15,-21 0-15,21 1 0,-21 20 16,21-21-16,0 1 0,0-1 0,0 0 15,0 1-15,0-1 0,0 0 0,0-20 16,0 20-16,0-21 0,0 0 0,0 0 16,-22 1-16,22-1 0,0-42 47,0-1-47,22 1 15,-22-21-15,21 21 0,0-22 0</inkml:trace>
  <inkml:trace contextRef="#ctx0" brushRef="#br0" timeOffset="94446.11">25336 6096 0,'0'0'0,"0"21"31,0 0-15,0 1-16,0-1 0,0 0 0,-21 21 15,21 1-15,0-22 0,-21 21 0,21 0 16,0 1-16,0-22 0,0 21 0,0 1 15,0-22-15,0 21 16,0-21-16,0 22 0,0-22 0,0 0 16,0 0-16,0 0 0,0 0 15,0-42 17,0 0-32,21 0 0,-21 0 15,21 0-15,-21-1 0,0 1 0,0 0 16,22 0-16,-22 0 0,0 0 15,0 42 17,0 0-32,0 0 0,0 0 0,0 0 15,0 1-15,0-1 0,0 0 16,0 0-16,0 0 0,0 0 16,21-21-1,0 0 1,0 0-16,0 0 0,0 0 15,1 0-15,-1 0 0,-21-21 16,21 21-16,-21-21 0,21 0 16,0 0-16,-21 0 15,0-1 1,0 44 15,0-1-31,0 0 16,0 0-16,0 0 15,0 0-15,0 1 32,21-22-32,1 0 15,-1-22-15,-21 1 16,0 0-16,0 0 16,21 21-16,-21-21 0,0 0 0,0-1 15,-21 22 1,0 0-1,-1 0-15,1 0 16,21 22-16,-21-1 16,21 0-16</inkml:trace>
  <inkml:trace contextRef="#ctx0" brushRef="#br0" timeOffset="94740.94">24934 6265 0,'-21'0'16,"42"0"-16,-42-21 0,42 21 15,0 0 1,1 0-16,-1 0 0,21 0 0,-21 0 16,22 0-16,-22 0 0,21 0 0,0 0 15,-20 0-15,20 0 0,-21 0 0,0 0 16,22 0-16,-22 0 0,0 21 16,0 1-16,0-1 15,0 0-15,-21 0 0</inkml:trace>
  <inkml:trace contextRef="#ctx0" brushRef="#br0" timeOffset="101684.51">1482 10075 0,'-22'0'0,"1"0"31,0 0-16,0 0-15,0 0 16,0 0-16,-1 0 0,1 0 16,-21 0-16,21 0 0,-22 0 0,22 0 15,-21 0-15,0 0 0,20 0 16,-20 0-16,0 0 0,21 0 0,-22 0 16,1 0-16,21 0 0,0 0 0,-22 0 15,22 0-15,0 0 0,0 0 16,0 0-16,-1 0 0,1 0 15,42 22 17,1-22-32,-1 0 15,21 0-15,0 0 0,1 0 16,20 0-16,1 0 0,-1 0 0,22 0 16,0 0-16,20 0 0,-20-22 15,0 1-15,21 21 0,-22-21 0,1 21 16,21-21-16,-43 0 0,22 21 15,0 0-15,-22-21 0,1 21 0,-22 0 16,0 0-16,1 0 0,-22 0 0,0 0 16,-21-22-16,-21 22 15,0 0 1,-1 0-16,-20-21 0,0 21 16,-1 0-16,22-21 0,-21 21 0,0-21 15,20 0-15,-20 21 0,21-21 0,-21-1 16,20 22-16,1-21 0,-21 0 15,21 21-15,0-21 0,-1 0 16,1 21-16,0 0 16,42 21 31,0-21-47,1 21 0,-1-21 0,0 21 15,0 0-15,21-21 0,-20 22 16,20-22-16,-21 21 0,21-21 0,1 0 15,-1 21-15,-21-21 0,22 0 16,-1 0-16,-21 21 0,0-21 0,0 0 16,1 0-16,-22 21 0,0 0 15,0 1-15,-22 20 16,1-21-16,0 0 0,-21 22 16,-1-22-16,1 21 0,-21 0 0,20 1 15,1-1-15,0 0 0,-1 1 0,22-1 16,-21-21-16,21 22 0,-1-22 15,1 0-15,0 0 0,21 0 0,0 0 16,21-42 15</inkml:trace>
  <inkml:trace contextRef="#ctx0" brushRef="#br0" timeOffset="102584.54">4212 9102 0,'0'0'16,"0"-21"-16,0-1 0,-21 22 0,0 0 16,0 0-16,-1 0 0,1 0 15,0 22-15,-21-1 0,21 0 0,-22 21 16,22 1-16,-21-1 0,21 21 0,-1 1 16,-20-1-16,21 1 15,0-1-15,0 22 0,-1-21 0,1 20 16,21-20-16,-21-1 0,21 1 0,0-22 15,0 22-15,21-22 0,0-21 16,22 21-16,-22-20 0,21-1 0,1 0 16,-1-21-16,-21 0 0,21 0 0,1 0 15,20 0-15,-20 0 0,-1-21 16,0 0-16,1-1 0,20 1 0,-21 0 16,1-21-16,-1-1 0,0 1 15,1 0-15,-1-22 0,-21 1 0,22-1 16,-43 1-16,0-1 0,0 1 0,0-22 15,0 22-15,0-1 0,0 1 16,-43-1-16,22 1 0,-21 20 16,21-20-16,-43 20 0,22 22 0,-1-21 15,-20 42-15,-1 0 0,22 0 0,-21 0 16,20 21-16,-20 21 0,20 1 16,1-1-16,0 0 0,-1 22 0,22-1 15,0 1-15,0-1 0,21 1 0,0-1 16,0 1-16,0-1 0,21-20 15,0 20-15,22-20 0,-22-1 0,21 0 16,-21 1-16,22-22 0,-1 0 16,21 0-16,-20-21 0,20 0 0,1 0 15,-22 0-15,22 0 0,-1-21 16,-21 0-16,22 0 0,-22-1 0</inkml:trace>
  <inkml:trace contextRef="#ctx0" brushRef="#br0" timeOffset="105034.17">4932 9673 0,'0'0'15,"0"-21"-15,21 21 16,-21 21 0,0 0-16,21 1 0,-21 20 15,0-21-15,0 0 16,0 22-16,0-22 0,0 0 0,0 21 0,0-21 16,0 22-16,0-22 0,0 0 15,0 0-15,0 0 0,0 1 16,21-22-1,0 0-15,1-22 16,-1 1-16,0-21 0,0 21 16,0 0-16,-21-22 0,21 22 15,1-21-15,-22 21 0,21-22 0,-21 22 16,0 0-16,21 0 0,-21 0 0,0-1 16,0 44 15,0-1-31,0 21 15,0-21-15,0 0 0,0 1 0,0 20 16,0-21-16,0 21 16,0-20-16,0-1 0,0 0 0,0 0 15,0 0-15,0 0 0,0 1 0,21-22 16,0 0-16,0 21 0,1-21 16,20 0-16,-21 0 0,21-21 15,-20-1-15,20 22 0,0-21 0,-21 0 16,22 0-16,-1 0 0,0-22 15,-20 22-15,-1 0 0,0-21 0,0 21 16,0-22-16,-21 22 0,21 0 16,-21-21-16,0 20 0,0 1 0,0 0 15,0 0-15,-21 21 16,0 0-16,0 0 16,0 21-16,0 0 0,-1 0 15,1 1-15,0-1 0,21 21 0,-21-21 16,21 22-16,-21-22 0,21 21 15,0-21-15,0 0 0,0 1 0,0 20 16,0-21-16,0 0 0,21 0 16,0-21-16,0 0 0,0 0 0,1 0 15,20 0-15,-21 0 0,21 0 16,-20 0-16,20-21 0,0 0 16,1 21-16,-22-21 0,21 0 0,-21 0 15,0-1-15,1 1 0,-1 0 0,-21 0 16,0 0-16,0 0 0,0-1 15,0 1-15,0 0 0,0 0 0,0 0 16,-21 21 0,21 21 15,0 0-31,0 0 16,21 0-16,0 1 0,-21-1 0,0 0 15,0 0-15,0 0 16,0 0-16,21 1 0,-21-1 0,0 0 15,0 0-15,0 0 0,21-21 16,-21 21-16,21 1 0,1-22 16,-1 0-16,0 0 15,0 0-15,21 0 0,-20 0 0,-1 0 16,21-22-16,-21 1 0,22 21 0,-1-21 16,-21-21-16,21 21 0,1-1 0,-22-20 15,0 21-15,0-21 0,22-1 16,-43 1-16,21-22 0,0 22 0,0-21 15,0-1-15,-21 22 0,0-22 0,0 1 16,21 20-16,-21-20 0,0 21 16,0-1-16,0 22 0,0 0 15,0 0-15,-21 21 0,0 0 0,0 0 16,-21 0-16,20 21 0,1 0 0,-21 0 16,21 22-16,0-22 0,-22 21 15,22 22-15,0-22 0,0 0 0,0 22 16,21-1-16,0-20 0,0 20 0,0-21 15,0 22-15,0-22 0,0 1 0,0-1 16,21-21-16,0 21 0,0-20 16,0-1-16,0 0 0,1 0 0,20 0 15,-21-21-15,21 0 0,1 0 16,-22 0-16,21 0 0,1 0 0,-22-21 16,21 0-16,0 0 0,-20 0 0,-1-1 15,21 1-15,-21 0 0,0-21 16,1 21-16,-22-1 0,21 1 0,-21-21 15,21 42-15,-21-21 0,0 0 0,0 42 32,-21 0-17,21 0-15,-21 21 0,21-20 0,-22-1 16,22 0-16,0 21 0,0-21 0,0 1 16,0-1-16,0 0 0,0 0 15,22 0-15,-1 0 0,0-21 16,0 22-16,0-22 0,0 0 0,1 0 15,-1 0-15,21 0 0,-21 0 0,0 0 0,22-22 16,-22 22-16,0-21 0,0 0 16,0 0-16,1 0 0,-1 0 15,-21-1-15,0 1 0,21-21 0,-21 21 16,0-22-16,0 22 0,0-21 0,0 0 16,-21 20-16,21 1 0,-21-21 0,-1 21 15,-20 21-15,21 0 0,0 0 16,0 0-16,-22 0 0,22 0 15,-21 21-15,21 0 0,-22 0 0,22 22 0,-21-22 16,21 21-16,-1-21 0,1 22 16,21-22-16,-21 21 0,21-21 15,0 22-15,0-22 0,21 0 0,0 0 16,1 0-16,-1 0 0,0 1 0,21-22 16,-21 21-16,22-21 0,-22 0 0,21 0 15,1 0-15,-1 0 0,0 0 16,22 0-16,-22 0 0,22 0 0,-22-21 15,21-1-15,-20 22 0,20-21 0,-20 0 16,-1 0-16,0 0 0,1 0 0,-1-1 16,-21-20-16,0 21 0,0 0 15,1-22-15,-22 22 0,21 0 0,-21 0 16,0-21-16,0 20 0,0 1 16,-21 21-16,-1-21 0,1 21 0,0 0 15,0 0-15,0 0 0,-22 0 0,22 21 16,-21 0-16,21 1 0,0-1 15,-1 0-15,-20 21 0,21-21 0,0 22 16,21-22-16,0 0 0,0 0 0,0 22 16,0-22-16,0 0 0,0 0 15,21-21 1,0 0-16,0 0 0,0 0 0,1 0 16,-1 0-16,0 0 0,0-21 0,0 0 15,0 21-15,1-21 0,-22-1 0,21 1 16,0-21-16,-21 21 0,21 0 15,-21-1-15,0 1 0,21 0 16,-21 0-16,21 21 0,-21 21 31,0 0-31,0 0 16,0 1-16,0-1 0,0 0 16,0 0-16,0 0 0,0 0 0,0 1 15,0-1-15,0 0 0,0 0 0,22-21 16,-22 21-16,21-21 0,0 21 0,0-21 15,21 0-15,-20 0 0,20 0 0,0 0 16,-21 0-16,43 0 16,-22-21-16,1 0 0,-1 21 0,21-21 15,-20-21-15,-1 20 0,0 1 0,1 0 16,-1-21-16,-21-1 0,0 22 0,1-21 16,-1 0-16,-21 20 0,0-20 0,0 0 15,0 21-15,0-1 0,-21 1 16,-1 0-16,1 21 0,0 0 0,-21 0 15,21 0-15,-22 0 0,1 21 0,21 0 16,-22 1-16,1 20 0,21-21 16,-21 21-16,20 1 0,1-1 0,0 0 15,0 1-15,21-22 0,0 21 0,0-21 16,0 22-16,0-22 0,0 0 16,0 0-16,21 0 0,0-21 0,0 0 15,22 22-15,-22-22 0,0 0 0,21 0 16,-20 0-16,20-22 0,0 1 15,-21 0-15,22 0 0,-1-21 0,0 20 16,-20-20-16,20 0 0,0-1 0,-21-20 16,22-1-16,-22 1 0,21-1 0,-21 1 15,1-1-15,-1 1 0,-21-1 16,21 1-16,-21-22 0,0 22 0,0 20 16,0-20-16,0 21 0,0 20 0,0-20 15,0 21-15,-21 21 16,0 21-16,-1 21 15,1-20-15,0 41 0,0-21 0,0 1 16,0 20-16,-1 1 0,22-1 0,0 1 16,0-22-16,-21 22 0,21-1 0,0 1 15,0-1-15,0-21 0,0 1 16,21-1-16,-21 0 0,22 1 0,-1-22 16,0 21-16,-21-21 0,21 1 0,0-22 15,0 21-15,1-21 0,-1 0 16,0 0-16,0 0 0,0 0 0,0-21 15,1-1-15,-1 1 0,0 0 16,0-21-16</inkml:trace>
  <inkml:trace contextRef="#ctx0" brushRef="#br0" timeOffset="105552.1">10096 8932 0,'0'-21'0,"0"42"0,0-63 0,0 21 0,0 42 31,0 21-31,0-20 0,-21 20 0,21 0 16,-21 1-16,21 20 0,-21-21 16,21 22-16,-21-1 0,21-20 0,0 20 15,0 1-15,-21-1 0,21-20 16,-22-1-16,22 21 0,0-20 0,0-1 15,0-21-15,0 0 0,-21 22 0,21-22 16,-21-21-16,21 21 0,-21-21 16,0 0-16,0-21 15,21 0-15,0-22 16,0 22-16,0 0 0,0-21 0,42-1 16,-21 1-16,0 21 0,0-21 0,22 20 15,-22-20-15,21 21 16,1 0-16,-22 0 0,21-1 0,0 22 15,-20 0-15,20 0 0,-21 0 0,0 22 16,22-1-16,-22 0 0,0 0 0,0 0 16,-21 22-16,0-22 0,0 0 0,0 21 15,0-21-15,0 1 0,0 20 16,-21-21-16,0 0 0,-22 0 0,22 1 16,0-22-16,-21 21 0,-1 0 0,22-21 15,0 0-15,-21 0 0,21 0 0,-1 0 16,44-21 15,-1 0-31,0 21 16,0-22-16,0 1 0,0 21 0</inkml:trace>
  <inkml:trace contextRef="#ctx0" brushRef="#br0" timeOffset="105922.9">10668 9483 0,'0'0'0,"-21"0"31,0 21-31,-1-21 0,1 21 0,0 0 16,0 22-16,21-22 0,-21 0 0,0 21 15,21-21-15,-22 1 0,22 20 0,0-21 16,0 0-16,0 0 16,0 1-16,0-1 0,0 0 0,22-21 15,-1 21-15,0-21 0,0 0 16,0 0-16,0 0 0,22 0 0,-22-21 15,0 0-15,0 0 0,22-1 16,-1-41-16,-21 42 0,0-22 16,0 1-16,-21 0 0,0-1 0,0 22 15,0-21-15,0 21 0,0-22 0,0 22 16,-21 21-16,0 0 0,0 0 0,-21 0 16,20 0-16,1 0 0,-21 21 0,21 1 15,0-1-15,-1 0 0,22 0 16,0 0-16,-21 0 0,21 1 15,0-1-15,0 0 0,21 0 16,1-21-16,-1 0 0,0 0 0,0 0 16,21 0-16</inkml:trace>
  <inkml:trace contextRef="#ctx0" brushRef="#br0" timeOffset="106196.73">11430 8975 0,'0'-43'0,"0"86"0,21-149 15,-21 64-15,21-1 0,-21 22 0,0 0 16,0 0-16,0 42 16,0 21-16,-21-21 15,0 43-15,0-22 0,0 22 0,-1-1 16,1 1-16,0-1 0,21 1 0,-21-1 16,0 1-16,21-1 0,-21-20 0,21 20 15,0-21-15,0 1 0,0-1 0,0 0 16,0 1-16,0-22 0,0 21 0,0-21 15,0 1-15,0-1 16,21-21-16,0 0 16,0-21-16,0 21 0,0-22 15,-21-20-15,22 21 0,20-21 16</inkml:trace>
  <inkml:trace contextRef="#ctx0" brushRef="#br0" timeOffset="106648.98">11874 8827 0,'0'0'0,"0"-22"0,0 1 16,-21 21-16,0 21 16,0 1-16,21 20 15,0 0-15,-21 1 0,0-1 0,21 0 16,0 22-16,0-22 0,-22 0 0,22 22 16,-21-22-16,21 22 0,-21-22 0,21 0 15,0 1-15,0-1 0,-21 0 0,21 1 16,-21-1-16,21-21 0,-21 0 15,21 1-15,0-1 0,0 0 16,0 0-16,0-42 31,0 0-31,0 0 0,21-22 16,-21 22-16,21-21 0,21-1 0,-21 1 16,1 21-16,20-21 0,-21-1 0,21 22 15,1-21-15,-1 21 0,0 21 16,-20-22-16,20 22 0,0 0 0,-21 0 15,1 22-15,-1-22 0,0 21 0,-21 0 16,0 21-16,0-21 0,0 22 16,0-22-16,0 21 0,0-21 0,0 22 15,0-22-15,0 0 0,0 0 0,-21 0 16,0 1-16,-1-1 0,22 0 16,0 0-16,-21-21 0,0 0 31,21-21-31,-21 0 15,21 0-15,-21-1 0,0 1 0</inkml:trace>
  <inkml:trace contextRef="#ctx0" brushRef="#br0" timeOffset="106831.88">11493 9292 0,'0'0'0,"-21"-21"0,0 21 0,0 0 15,42 0 16,0 0-31,22-21 0,-22 21 0,21 0 16,-21 0-16,22 0 0,-22-21 0,0 21 16,21 0-16,-21 0 0,1 0 0,-1 0 15,-21 21 1</inkml:trace>
  <inkml:trace contextRef="#ctx0" brushRef="#br0" timeOffset="107696.31">4487 11113 0,'0'0'0,"-21"0"0,-42-22 15,41 22-15,1 0 0,0 0 16,0-21-16,21 0 16,0 0-1,0 0-15,21 0 0,0-1 16,0 1-16,1 0 0,-1 0 0,0 0 15,21 0-15,-42-1 0,21 1 16,-21 0-16,0 0 0,-21 21 16,-21 0-16,21 0 0,-22 0 15,-20 0-15,21 21 0,-22 0 16,22 0-16,-22 1 0,22 20 0,0-21 16,20 21-16,1-20 0,0 20 15,21 0-15,0 1 0,0-1 0,21 0 16,0 1-16,1-1 0,-1 0 0,21 1 15,-21-1-15,22 0 0,-22 1 16,0-22-16,21 21 0,-21-21 0,-21 22 16,0-22-16,0 0 0,0 0 15,0 0-15,-21 0 0,-21 1 0,21-22 16,-22 21-16,1-21 0,-21 0 0,20 0 16,-20 0-16,-1 0 0,22-21 15,-22 21-15,1-22 0,21-20 16,-22 21-16,22-21 0,-1-1 0,22 1 0,-21-22 15,21 1-15,0-1 16,21 1-16,0 21 0,0-1 0,0 1 16,0 21-16,21 0 0,0-1 0,21 22 0,1 22 15,-22-1-15,21 0 16,0 21-16,1 1 0,-1 20 0,-21-21 16,0 22-16,1-1 0,-1-20 0,-21 20 15,0-20-15,0-1 0,0 0 16,0 1-16,0-22 0,0 21 0,21-21 15,-21 0-15,21 1 0,0-22 16,0 0-16,1 0 16,20-22-16,-21 1 0,0 0 15,0 0-15,22-21 0,-22-1 16</inkml:trace>
  <inkml:trace contextRef="#ctx0" brushRef="#br0" timeOffset="107916.05">4720 10837 0,'0'-21'0,"0"42"0,-21-21 32,0 22-32,0 20 0,-1-21 15,1 21-15,0 1 0,21-1 0,-21 22 16,21-22-16,-21 21 0,21-20 0,0 20 16,-21-20-16,21-1 0,0 0 15,0 1-15,0-1 0,0-21 0,0 0 16,0 22-16,0-22 0,0 0 15</inkml:trace>
  <inkml:trace contextRef="#ctx0" brushRef="#br0" timeOffset="108075.96">4233 11515 0,'0'0'15,"-21"0"-15,21-21 0,0-1 16,42 1-16,-20 21 15,-1-21-15,0 21 0,21-21 0,1 0 0,-22 21 16,21-21-16,0-1 0,1 22 16,-1-21-16,-21 21 0,22 0 15,-1-21-15,-21 0 0,21 21 0,-20 0 16,-1 0-16</inkml:trace>
  <inkml:trace contextRef="#ctx0" brushRef="#br0" timeOffset="108592.67">5038 11557 0,'0'0'0,"21"0"0,0 0 16,21 0-1,-21 0-15,-21-21 0,22 21 0,-1-21 16,-21 0-16,0-1 0,21 1 16,-21 0-16,21 0 0,-21 0 0,0 0 15,0-22-15,0 22 0,0 0 0,0-21 16,-21 20-16,0 22 0,0-21 15,-1 21-15,1 0 0,0 0 0,0 21 16,0 1-16,0-1 0,-1 21 0,22-21 16,-21 22-16,0-1 0,0 0 15,21 1-15,0-1 0,-21-21 0,21 21 16,0 1-16,0-22 0,0 0 0,0 0 16,0 0-16,21-21 0,0 0 0,0 0 15,0 0-15,1 0 0,-1 0 16,0 0-16,0-21 0,0 21 15,0-21-15,1 0 0,-1-21 0,0 20 16,0 1-16,0-21 0,0 0 0,-21 20 16,0-20-16,22 0 0,-22-1 15,0 1-15,0 21 0,0-21 0,0 20 16,0 44 0,0-1-16,0 0 15,0 21-15,0-21 0,0 22 0,0-1 16,0 0-16,0-20 0,0 20 0,0-21 15,0 0-15,0 22 0,0-22 16,21 0-16,-21 0 0,21-21 16,0 0-16,0 0 15,0 0-15,1-21 0,20 0 0,-21 21 16,0-21-16,0-22 0,1 22 16,-1 0-16</inkml:trace>
  <inkml:trace contextRef="#ctx0" brushRef="#br0" timeOffset="109380.34">5800 10710 0,'0'0'0,"0"-21"0,0 0 16,0 0-16,0 42 15,0 21-15,0-20 16,0 20-16,-22 0 0,22 1 0,-21-1 0,0 0 16,21 22-16,-21-1 15,0-20-15,21 20 0,0 1 0,-21-1 16,-1 1-16,22-22 0,0 21 0,0-20 15,0-1-15,0-21 0,0 0 0,0 22 16,22-43-16,-1 21 0,0-21 16,0 21-16,0-21 0,0 0 0,1 0 15,-1-21-15,0 0 0,21 0 0,-21 21 16,1-43-16,-1 22 0,-21 0 0,21-21 16,-21 20-16,21 1 0,-21-21 15,0 21-15,0 0 0,0-1 16,0 44-1,0-1-15,0 0 16,0 0-16,0 0 0,0 22 16,0-22-16,0 0 0,0 21 0,0-21 15,0 1-15,0-1 0,0 0 0,0 0 16,21-21-16,0 0 16,1 0-16,-1 0 0,0 0 15,0 0-15,0-21 0,22 0 16,-22 0-16,0-1 0,0 1 0,0-21 15,0 21-15,1-22 0,-1 22 16,21 0-16,-21-21 0,0 21 16,1-1-16,-1 1 0,0 21 0,0 0 15,0 0-15,0 0 0,1 0 32,-22 21-32,0 1 15,21-22 1,-21-22-1,0 1 1,0 0-16,0 0 16,0 0-16,0 0 15,0-1-15,-21 22 0,21-21 16,-22 21-16,1-21 0,0 21 0,0 0 0,0 21 16,0 0-16,-1 1 15,1-1-15,0 0 0,21 21 16,-21 1-16,0-22 0,21 21 0,-21 0 15,21 1-15,0-22 0,0 0 0,0 21 16,0-20-16,0-1 0,21 0 0,0-21 16,0 21-16,0-21 0,0 0 15,1 0-15,-1 0 0,21 0 0,-21 0 16,22 0-16,-22-21 0,0 0 0,21 21 16,-21-21-16,1-1 0,-1 1 0,0-21 15,0 21-15,-21-22 0,0 1 16,0 0-16,0-1 0</inkml:trace>
  <inkml:trace contextRef="#ctx0" brushRef="#br0" timeOffset="109571.23">6646 10795 0,'0'0'0,"-21"0"0,-21-21 16,21 21-16,-1 0 15,1 0 1,21 21 15,0 0-15,0 0-16,-21-21 15,0 0-15</inkml:trace>
  <inkml:trace contextRef="#ctx0" brushRef="#br0" timeOffset="109753.13">5524 11155 0,'0'0'0,"-21"21"0,0-21 0,0 0 16,42 0-1,0 0-15,0 0 16,22 0-16,-22 0 16,21-21-16,1 21 0,20-21 0,-21 21 15,22-21-15,-22 21 0,22-22 0,-22 22 16,22-21-16,-1 21 0</inkml:trace>
  <inkml:trace contextRef="#ctx0" brushRef="#br0" timeOffset="110355.79">7747 11134 0,'0'0'0,"21"-21"15,-21-1-15,21 22 0,-21-21 16,0 0-16,0 0 0,0 0 16,0 0-16,-21 21 0,0-22 0,0 22 15,0 0-15,-22 0 0,22 0 0,0 0 16,-21 0-16,20 0 0,1 22 16,-21-1-16,21 0 0,0 0 0,-1 0 15,22 0-15,-21 22 0,21-22 0,0 0 16,0 21-16,0-20 0,0-1 15,0 0-15,0 0 0,21-21 0,1 21 16,-1-21-16,0 21 0,21-21 0,-21 0 16,1 0-16,-1 0 0,0 0 15,0 0-15,0 0 0,0-21 0,-21 0 16,22 21-16,-22-21 0,-22 21 16,1 0-1,-21 0-15,21 0 0,0 0 0,-22 21 16,1 0-16,21 0 0,-22 1 0,22-1 15,0 0-15,-21 0 0,21 0 0,-1 0 16,22 1-16,0-1 0,0 0 16,0 0-16,0 0 0,22-21 15,-1 0-15,0 0 16,0 0-16,0 0 0,0 0 0,1 0 16,-1 0-16,0 0 15,0 0-15,0 0 0,0 0 0,-21 21 16,22 1-16,-22-1 0,0 21 15,0-21-15,-22 0 0,22 1 16,-21 20-16,0 0 0,0 1 0,0-22 16,0 21-16,-1 0 0,1 1 15,0-1-15,0-21 0,21 0 0,-21 1 16,21-1-16,0 0 0,0 0 0,-21-21 16</inkml:trace>
  <inkml:trace contextRef="#ctx0" brushRef="#br0" timeOffset="111732.06">8869 11049 0,'0'0'0,"0"-21"15,0-21 1,0 63-16,0 0 16,0 0-16,0 21 0,-21 1 15,21-1-15,0 0 0,-22 1 0,22-1 16,-21 0-16,0 1 0,21-1 15,0-21-15,-21 22 0,0-22 0,21 0 16,0 0-16,0 0 0,0 0 16,0-42-1,0 0 1,0 0-16,21 0 0,-21 0 0,21-22 16,0 1-16,0 0 0,1-1 0,-1 1 15,0 0-15,0-1 0,0 1 0,0 21 16,1 0-16,-1-1 0,0 1 15,0 21-15,0 0 0,-21 43 16,21-22-16,-21 0 0,0 21 16,22 1-16,-22-1 0,0-21 0,0 21 15,0 1-15,0-1 0,0-21 0,21 22 16,-21-22-16,21 0 0,-21 0 16,0 0-16,21-21 0,0 0 15,0 0-15,1 0 0,-1 0 16,0 0-16,0 0 0,0-21 0,0 0 15,22 0-15,-22 0 0,0-22 16,0 22-16,0-21 0,22 21 16,-22-22-16,0 1 0,0 21 0,0-22 15,-21 22-15,0 0 0,0 0 16,0 42 0,-21-21-16,21 21 0,0 0 15,-21 1-15,0 20 0,21-21 0,-21 0 16,21 22-16,0-22 0,0 0 0,0 0 15,0 0-15,0 0 0,0 1 16,0-1-16,21-21 0,0 0 16,0 0-16,0 0 0,1 0 15,-1 0-15,0-21 0,0-1 0,0 1 16,0 0-16,1 0 0,-22 0 16,0 0-16,0-1 0,0 1 15,0 0-15,0-21 0,-22 21 0,1-1 16,0 1-16,0 0 0,0 21 0,0-21 15,-1 21-15,1 0 0,0 0 0,42 0 47,0-21-47,1 21 0,20-21 0,0 21 16,-21 0-16,22 0 0,-1-22 0,0 22 16,1 0-16,-1 0 15,-21 0-15,22 0 0,-1 0 0,-21 22 16,0-1-16,0 0 0,1 0 0,-1 0 15,-21 0-15,21 22 0,-21-22 0,0 0 16,0 21-16,0-20 0,0-1 16,0 0-16,0 21 0,0-21 0,-21 1 15,21-1-15,-21 0 0,21 0 16,-22-21 0,22-21 15,0 0-31,0 0 0,0-1 15,0 1-15,0-21 0,22 0 0,-1-1 0,0 1 16,0 0-16,0-1 0,0 22 16,1-21-16,-1 21 0,0-1 0,21 1 15,-21 21-15,1 0 0,-1 0 16,0 0-16,0 21 0,-21 1 0,0-1 16,21 21-16,-21-21 0,21 22 0,-21-22 15,0 21-15,0 0 0,0-20 0,0 20 16,0-21-16,0 0 0,-21 22 15,21-22-15,-21 0 0,21 0 16,0 0-16,-21-21 0,21 21 16,-21-21-16,0-21 31,21 0-31,0 0 16,0 0-16,0-22 15,0 22-15</inkml:trace>
  <inkml:trace contextRef="#ctx0" brushRef="#br0" timeOffset="113009.3">10943 11494 0,'0'0'0,"21"0"78,0-22-31,1 1-47,-1 21 0,-21-21 0,21 21 16,0-21-16,21 0 0,-20 0 0,-1-1 15,0 1-15,21-21 0,-21 21 0,22-22 16,-22 1-16,21 21 0,-21-21 15,22-1-15,-22 1 0,0 21 16,0-22-16,0 22 0,-21-21 0,0 21 16,0 0-16,-21 21 15,0 0-15,0 0 0,0 21 16,-22-21-16,22 21 0,0 21 16,-21-21-16,21 1 0,-1-1 0,22 21 15,0-21-15,0 22 0,0-1 0,0-21 16,22 21-16,-1-20 0,0 20 0,0-21 15,0 0-15,0 22 0,1-22 16,-1 0-16,0 0 0,0 0 16,-21 0-16,21 1 0,-21-1 15,-21-21 1,0 0-16,0 0 16,0 0-16,-1 0 0,1 0 0,0 0 15,0 0-15,0-21 0,0 21 16,-1 0-16,1 0 0,0 0 0,42 0 47,0 0-47,1 21 0,-1-21 15,0 0-15,0 0 16,21 0-16,-20 0 0,-1 0 0,21 0 0,-21 0 16,22 0-16,-22-21 0,21 21 15,0-22-15,-20 1 0,20 0 0,0 0 16,1 0-16,-1-22 0,-21 22 0,21-21 15,-20 0-15,-1-22 0,0 22 16,0-1-16,0-20 0,-21 21 0,0-22 16,21 22-16,-21-22 0,0 22 0,0-22 15,0 22-15,0 0 0,0 21 0,0-1 16,0 1-16,0 0 0,-21 42 16,0 0-16,21 1 15,-21-1-15,0 21 0,21 0 0,0 1 16,0 20-16,0-20 0,-21-1 15,21 21-15,-22-20 0,22 20 0,-21-20 16,21-1-16,0 21 0,0-20 0,-21-1 16,21 0-16,0-20 0,0 20 15,0-21-15,0 0 0,0 0 0,0 1 16,0-1-16,21-21 16,0 0-1,-21-21-15,0-1 0,0 1 16,0 0-16,0 0 0,0-21 0</inkml:trace>
  <inkml:trace contextRef="#ctx0" brushRef="#br0" timeOffset="113172.21">11747 11134 0,'0'-21'0,"22"21"31,-1-22-31,0 22 0,0 0 16,0 0-16,0-21 0,22 21 0,-22 0 15,0 0-15,21 0 0,-20-21 0,20 21 16,-21 0-16,0 0 0,0 0 0,1 0 16,-1 0-16</inkml:trace>
  <inkml:trace contextRef="#ctx0" brushRef="#br0" timeOffset="114544.71">12382 11388 0,'0'0'0,"22"0"16,-1 0 0,0 0-16,0 0 0,0 0 15,0-21-15,1-1 0,-1 22 0,0-21 16,-21 0-16,0 0 0,21-21 0,-21 20 16,21 1-16,-21-21 0,0 21 0,0 0 15,0-22-15,0 22 0,0 0 16,0 0-16,-21 21 0,0 0 15,0 0-15,0 0 0,-1 0 0,1 0 16,0 0-16,-21 21 0,21 0 0,-1 21 16,1-20-16,0 20 0,0-21 0,0 21 15,21 1-15,0-22 0,0 21 0,0-21 16,0 22-16,0-22 0,0 0 16,0 0-16,0 0 0,21-21 15,0 0-15,0 0 0,0 0 16,1 0-16,-1-21 0,21 0 0,-21 21 15,0-21-15,1 0 0,-1 0 0,-21-22 16,21 22-16,0 0 0,0-21 16,0-1-16,-21 22 0,0-21 15,0 21-15,22-22 0,-22 22 0,0 0 16,0 42 15,-22 0-31,22 0 0,0 22 0,0-22 16,0 21-16,-21-21 0,21 22 0,0-22 15,0 21-15,0-21 0,0 1 0,0 20 16,0-21-16,0 0 0,21 0 16,-21 1-16,22-22 0,-1 0 15,0 0-15,0 0 0,0 0 0,22 0 16,-22 0-16,0 0 0,0-22 16,0 1-16,22 0 0,-22 0 0,0 0 15,0-22-15,0 1 0,0 21 0,1-43 16,-1 22-16,0 0 0,0-22 15,0 1-15,0 20 0,-21-20 0,22-1 16,-1 22-16,-21-21 0,0 20 0,0 1 16,0 0-16,0-1 0,0 22 0,0 0 15,0 0-15,-21 42 16,21 0-16,-22 0 16,1 22-16,0-1 0,0 0 0,0 22 15,0-22-15,21 22 0,-22-22 0,1 21 16,0 1-16,21-22 0,-21 22 15,21-22-15,0 22 0,0-22 0,0 0 16,0-21-16,0 22 0,0-22 16,21 0-16,0 0 0,0 0 15,1-21-15,-1 0 0,0 0 0,0 0 16,0 0-16,0-21 0,1 21 0,-1-21 16,0 0-16,0 0 0,0 0 0,0-22 15,1 22-15,-1-21 0,0-1 0,0 22 16,0-21-16,-21 21 0,0 0 0,21-1 15,1 22-15,-22 22 16,0-1 0,0 0-16,0 0 0,0 0 15,-22 22-15,22-22 0,0 0 0,0 21 16,0-21-16,0 1 0,0-1 0,0 0 16,0 0-16,0 0 0,0 0 0,22 1 15,-1-22 1,0 0-16,0 0 0,0 0 15,0 0-15,1-22 0,-1 1 0,0 0 16,0 0-16,0 0 0,-21-22 16,21 22-16,1 0 0,-1-21 0,0 21 15,0-22-15,-21 22 0,21-21 0,0 21 16,1 21-16,-22-22 0,0 1 16,21 21-16,0 0 15,-21 21 1,0 1-1,21-22 17,-21-22-17,21 22-15,-21-21 0,0 0 16,0 0 0,-21 21 15,0 0-31,0 0 15,0 21-15,-1 0 0,1 0 0,21 1 16,-21-1-16,21 21 0,-21-21 0,21 22 16,-21-22-16,21 0 0,0 21 0,0-21 15,0 1-15,0-1 0,0 0 0,0 0 16,0 0-16,21-21 16,0 0-16,0 0 0,0 0 15,1 0-15,-1 0 0,0 0 0,0-21 16,0 0-16,0 21 0,1-21 0,-1 0 15,-21-1-15,21 1 0,0-21 16,0 21-16,-21-22 0,0 1 0,21 0 16,-21 21-16</inkml:trace>
  <inkml:trace contextRef="#ctx0" brushRef="#br0" timeOffset="114748.59">13991 10478 0,'0'0'0,"0"-22"16,-21 22-16,21 22 47,0-1-31,-21-21-16,21 21 15,-21-21-15,-1 21 16,1-21-16</inkml:trace>
  <inkml:trace contextRef="#ctx0" brushRef="#br0" timeOffset="114962.47">12721 10964 0,'0'0'0,"0"22"0,-21-1 0,21 0 15,21-21-15,0 0 16,0 0-16,1 0 0,20 0 15,0 0-15,-21 0 0,22 0 0,-1 0 16,0 0-16,-20 0 0,20 0 0,0 0 16,1-21-16,-22 21 0,21 0 15,-21 0-15,22-21 0,-22 21 0,0-22 16</inkml:trace>
  <inkml:trace contextRef="#ctx0" brushRef="#br0" timeOffset="130629.43">16108 9335 0,'-21'0'0,"21"-22"31,0 1-31,-22 21 16,22-21 0,0 0-1,0 0-15,0 0 16,0-1-16,0 1 15,0 0-15,0 0 16,0 0-16,0 0 0,0-1 0,0 1 16,0 0-16,0 0 15,0 0-15,0 0 16,0 42 0,0 0-16,0 0 15,0 21-15,0 1 0,0-22 16,-21 21-16,21 1 0,-21-1 15,21 0-15,-21 1 0,21-1 0,0 0 16,-21 1-16,21-22 0,0 21 0,0-21 16,0 22-16,0-22 0,0 0 15,0 0-15,0-42 32,21-21-17,0 20-15,-21 1 0,21 0 16,0-21-16,1 21 0,-1-22 0,0 22 15,0-21-15,0 21 0,0-1 16,1 1-16,-1 0 0,0 0 16,0 21-16,0 0 15,-21 21-15,0 0 16,0 0-16,21 1 0,-21-1 0,0 0 16,0 21-16,0-21 0,22 1 0,-22 20 15,0-21-15,0 0 0,0 22 0,0-22 16,0 0-16,0 0 0,21 0 15,0-21-15,0 0 16,0 0-16,0 0 16,1 0-16,-1-21 0,0 0 0,0 0 15,0 0-15,0-1 0,1-20 0,-22 21 16,21 0-16,0-22 0,0 22 0,0 0 16,-21-21-16,21 21 15,-21-1-15,0-20 0,0 21 0,22 0 16,-22 0-16,21 21 15,-21 21 1,0 0 0,0 0-16,0 0 0,0 0 0,0 1 15,0 20-15,0-21 0,0 0 0,0 22 16,0-22-16,0 0 0,0 21 0,0-21 16,0 1-16,0-1 0,21 0 15,-21 0-15,21-21 0,0 0 16,0 0-16,1 0 0,-1 0 0,0 0 15,0-21-15,21 0 0,-20 21 16,-1-21-16,21-1 0,-21 1 0,22 0 16,-22 0-16,0 0 0,0-22 0,0 22 15,-21 0-15,21-21 0,-21 21 16,22-1-16,-22 1 0,0 0 0,0 0 16,0 0-16,-22 21 15,1 0-15,0 21 0,0-21 16,0 21-16,0 21 0,-1-20 0,22-1 15,0 0-15,-21 21 16,21-21-16,0 1 0,0-1 0,0 0 16,0 0-16,0 0 0,0 0 0,21-21 15,1 22-15,-1-22 0,0 0 0,0 0 16,0 0-16,22 0 0,-22 0 0,21 0 16,-21 0-16,22-22 0,-22 22 15,21-21-15,-21 0 0,0 21 0,22-21 16,-22 0-16,0 0 0</inkml:trace>
  <inkml:trace contextRef="#ctx0" brushRef="#br0" timeOffset="132852.78">18605 9123 0,'22'0'0,"-44"0"0,44-21 0,-22 0 16,21-1-16,0 1 0,-21 0 15,0 0-15,21 21 0,-21-21 0,0 0 16,0-1-16,0 1 0,0 0 16,-21 21-16,0 0 15,0 0-15,-22 0 0,22 0 16,0 0-16,-21 0 0,20 0 0,-20 21 15,0 0-15,21 22 0,-22-22 0,22 21 16,-21-21-16,21 22 0,-1-1 0,1 0 16,0 1-16,21-1 0,-21 0 15,21 1-15,0-1 0,0-21 0,0 22 16,21-22-16,0 21 0,22-21 0,-22 0 16,21 1-16,0-1 0,22-21 0,-22 0 15,22 0-15,-22 0 0,22 0 0,-22 0 16,21 0-16,-20-21 0,20 21 15,-20-22-15,-1 1 0,0 0 0,-21 0 16,22 0-16,-22-22 0,0 22 16,0 0-16,-21-21 0,21 21 0,-21-1 15,0-20-15,0 21 0,0 0 0,0 0 16,0-1-16,-21 1 0,0 21 16,0 0-16,0 0 0,-22 0 0,22 0 15,0 21-15,-21 1 0,21-1 0,-1 0 16,1 21-16,0-21 0,-21 22 0,42-22 15,-21 0-15,21 0 0,0 22 0,0-22 16,0 0-16,0 0 0,0 0 16,21 0-16,0-21 0,0 0 15,0 0-15,0 0 0,1 0 0,20 0 16,-21-21-16,0 0 0,0 0 16,1 21-16,-1-21 0,0 0 0,0-1 15,0 1-15,-21 0 0,0 0 16,0-21-16,0 20 0,0 1 0,0 0 15,0 0-15,-21 21 16,0 21 0,21 0-16,0 0 0,-21 1 0,0-1 15,21 0-15,0 0 0,0 0 16,0 22-16,0-22 0,0 0 0,0 0 16,0 0-16,0 0 0,21 1 0,0-22 15,0 21-15,0-21 0,0 0 0,22 0 16,-22 0-16,21 0 0,1 0 15,-1-21-15,0-1 0,1 22 16,-22-21-16,21 0 0,-21 0 0,22 0 16,-22 0-16,0-1 0,0-20 0,0 21 15,0 0-15,-21 0 0,0-22 0,0 22 16,22 0-16,-22 0 0,-22 21 31,1 21-31,21 0 16,-21 0-16,0 0 0,21 1 0,-21-1 15,21 0-15,-21 21 0,21-21 0,-22 1 16,22-1-16,0 0 0,-21-21 0,21 21 16,0 0-16,0-42 47,0 0-47,21 0 0,1 0 15,-22-1-15,21 1 0,0 0 0,-21 0 16,21-21-16,0 20 0,0 1 0,-21 0 15,22 0-15,-1 0 16,0 21 0,-21 21-16,0 0 0,0 0 15,0 0-15,0 1 0,0-1 16,0 0-16,21 0 0,-21 0 0,0 0 16,0 1-16,21-1 15,0 0-15,1 0 0,-1-21 0,0 21 16,0-21-16,0 0 0,0 0 0,1 0 15,-1 0-15,0 0 0,0 0 0,21 0 16,-20-21-16,-1 21 0,0-21 0,0 0 16,0 0-16,-21-1 0,21 1 15,1 0-15,-22 0 0,0-21 0,0 20 16,21 1-16,-21-21 0,0 21 0,0 0 16,0-1-16,-21 22 31,21 22-31,0-1 0,-22 0 0,1 0 15,21 21-15,-21-20 0,21-1 16,0 0-16,0 0 0,-21 0 0,21 0 16,0 1-16,0-1 0,0 0 15,0-42 17,0 0-17,0-1-15,21 1 0,0 0 16,-21-21-16,21 21 0,1-1 0,-22 1 15,21 0-15,-21 0 0,21 21 0,-21-21 16,21 21-16,0 0 31,-21 21-31,0 0 0,0 0 0,0 0 16,21 1-16,-21-1 0,0 0 0,0 0 16,0 0-16,0 0 0,0 1 0,22-22 15,-22 21-15,21 0 0,0 0 0,0-21 16,0 21-16,0-21 0,1 0 15,-1 0-15,21 0 0,-21 0 16,0 0-16,22-21 0,-22 21 0,0-21 16,21 0-16,-20 0 0,-1 21 0,0-22 15,21 1-15,-21-21 0,1 21 0,-1 0 16,0-1-16,-21 1 0,21 0 16,-21 0-16,0 0 0,21 21 15,-42 21 1,21 0-1,-21 0-15,0 0 0,21 1 0,0 20 16,0-21-16,-21 0 0,21 0 0,0 1 16,0-1-16,0 0 15,0 0-15,21 0 0,0-21 16,0 0-16,0 0 0,0 0 16,1 0-16,-1 0 0,0 0 0,21 0 15,-21-21-15,1 21 0,-1-21 16,0 0-16,0 0 0,0 21 0,-21-22 15,21-20-15,-21 21 0,22 0 16,-22 0-16,21-22 0,-21 22 0,0 0 16,0 0-16,0 0 0,0-1 0,-21 1 15,-1 21-15,1 0 0,0 0 0,0 0 16,0 0-16,0 0 0,-22 21 16,22 1-16,-21-1 0,21 0 0,-22 0 15,22 0-15,0 0 0,0 1 16,0-1-16,21 0 0,0 0 0,0 0 15,0 0-15,0 1 0,0-1 0,21-21 0,0 21 16,0 0-16,0-21 16,0 0-16,1 0 0,20 0 0,-21 0 15,21 0-15,-20 0 0,20 0 0,-21 0 16,21-21-16,1 0 0,-22 0 0,21 21 16,-21-22-16,22-20 0,-22 21 0,0 0 15,21-22-15,-20 22 0,-1-21 16,0 0-16,0-1 0,0-20 15,-21 20-15,21 1 0,-21-21 0,22 20 0,-22 1 16,0 21-16,0 0 0,0-1 0,0 1 16,-22 42-1,1 1-15,0-1 0,0 21 16,0 0-16,0 1 0,21-1 0,-22 0 16,1 1-16,21 20 0,0-20 15,0-1-15,0 0 0,-21-21 0,21 22 16,0-1-16,0-21 0,0 0 15,0 1-15,0-1 0,21 0 0,-21 0 16,21 0-16,1-21 0,-1 0 0,0 0 16,0 0-16,0 0 0,22 0 15,-22 0-15,0-21 0,0 0 0,0 0 16,0 0-16,-21-1 0,0 1 16,0-21-16,0 21 15</inkml:trace>
  <inkml:trace contextRef="#ctx0" brushRef="#br0" timeOffset="133016.69">21315 9186 0,'0'0'0,"-21"0"16,-1 0-1,44 0 1,-1 0-16,0 0 0,0 0 0,21 0 16,-20 0-16,20 0 0,-21 0 15,0 0-15,22 0 0,-22 0 0,0 0 16,0 0-16,0-21 0,0 0 0,1 21 15,-22-21-15</inkml:trace>
  <inkml:trace contextRef="#ctx0" brushRef="#br0" timeOffset="135640.26">22902 8932 0,'0'0'0,"43"-21"0,-22-21 16,21 0-16,-21-1 0,22 1 0,-22 0 15,0-1-15,0 1 0,-21 0 16,0 20-16,0-20 0,0 21 0,0-21 16,-21 20-16,0 22 0,0-21 0,-1 21 15,-20 0-15,0 0 0,-1 0 16,1 21-16,0 22 0,-1-22 15,1 21-15,0 22 0,-1-22 0,22 22 16,-21 20-16,21-20 0,-22-1 0,22 1 16,0-1-16,0 1 0,21-1 0,0-20 15,0 20-15,0-21 0,0 1 16,21-22-16,0 21 0,22-21 0,-22 1 16,42-1-16,-20 0 0,-1 0 0,21-21 15,-20 0-15,20 0 0,-20 0 0,20-21 16,-21 21-16,22-21 0,-22 0 15,1-1-15,-1-20 0,0 21 0,-21 0 16,22-22-16,-22 1 0,0 0 16,0-22-16,0 22 0,-21-22 0,0 1 15,0-1-15,0 1 0,0-1 16,0 1-16,-21-1 0,0 22 0,0 0 16,-21-1-16,20 22 0,-20 0 0,21 0 15,-21 21-15,-1 0 0,1 21 0,0-21 16,-1 42-16,1-20 0,0 41 15,-1-21-15,1 22 0,21-1 0,0 1 16,-1-1-16,22 1 0,-21-1 0,21-20 16,0-1-16,0 0 0,21 1 0,1-1 15,-1-21-15,21 0 0,-21 1 16,0-1-16,22 0 0,-1-21 16,0 0-16,-20 0 0,20 0 0,0 0 15,1-21-15,-1 0 0,0 21 0,1-22 16,-1 1-16,0-21 0,1 21 0,-1 0 15,-21-1-15,21-20 0,-20 21 16,-1 0-16,0 21 0,0-21 0,-21 42 31,0 0-31,0 0 0,0 0 0,0 0 16,-21 1-16,21-1 0,0 0 16,-21 0-16,21 0 0,0 0 0,0 1 15,0-1-15,21-21 16,0 21-16,0-21 15,0 0-15,1 0 0,-1 0 16,0-21-16,0 0 0,0 21 16,0-22-16,1 1 0,-1 0 0,-21 0 15,21-21-15,0 20 0,0 1 0,0-21 16,-21 21-16,22 0 0,-22-1 0,21 1 16,-21 0-16,0 42 31,0 0-31,0 1 0,0-1 15,-21 0-15,21 0 0,-22 0 0,22 0 16,0 1-16,0-1 16,0 0-16,0 0 0,0 0 0,0 0 15,0 1-15,0-1 0,0 0 16,22-21-16,-1 21 0,0-21 16,0 0-16,21 0 0,-20 0 0,-1 0 15,0 0-15,0 0 0,0 0 16,0 0-16,1-21 0,-1 0 0,0 0 15,-21-1-15,21 1 0,0 0 0,-21 0 16,0-21-16,0 20 0,21 1 0,-21 0 16,0 0-16,0 0 0,0 0 15,-21 21 1,0 0 0,0 21-16,21 0 0,-21 0 15,0 0-15,21 0 0,0 1 16,0-1-16,0 0 0,0 0 15,0 0-15,0 0 0,0 1 0,0-1 16,0 0-16,21 0 0,0 0 16,0-21-16,0 0 15,0 0-15,1 0 0,-1 0 0,21 0 16,-21 0-16,0 0 16,1-21-16,20 21 0,-21-21 0,0 0 0,0 0 15,1-1-15,-22 1 0,21 0 16,-21-21-16,21 21 0,-21-1 0,0-20 15,0 21-15,0 0 0,0 0 16,-21 21-16,0 0 0,-1 0 16,1 0-16,0 0 0,0 21 15,21 0-15,0 0 16,0 0-16,0 0 0,0 1 16,0-1-16,21 0 0,0-21 15,-21 21-15,0 0 0,21 0 0,1 1 16,-22-1-16,0 0 0,0 0 15,21 0-15,-21 0 0,21-21 16,-21 22-16,21-22 16,0 0-16,0 0 15,1 0-15,-1 0 0,0 0 0,21 0 16,-21-22-16,22 22 0,-22-21 0,21 0 16,-21 0-16,22 0 0,-22 0 0,0-1 15,0-20-15,0 21 0,-21 0 0,0-22 16,0 22-16,0 0 0,0 0 15,0 0-15,-21 21 16,0 0-16,0 0 0,0 21 16,0 0-16,21 0 0,0 0 15,0 1-15,0-1 16,0 0-16,0 0 0,0 0 16,0 0-16,0 1 0,0-1 15,21 0-15,-21 0 0,21 0 16,0 0-1,0-21 1,0 0-16,1 0 0,-1 0 16,0 0-16,0 0 0,0 0 0,0 0 15,1-21-15,-1 0 0,0 21 0,0-21 16,-21 0-16,21 0 0,0 21 16,-21-22-16,22 1 0,-22 0 15,0 42 16,0 0-15,0 1-16,0-1 16,0 0-16,0 0 15,0 0-15,0 0 16,21 1-16,0-22 0,0 21 0,0-21 16,0 0-16,22 21 0,-22-21 0,21 0 15,-21 0-15,22 0 0,-22 0 16,21 0-16,-21 0 0,22 0 0,-22 0 15,0 0-15,0 0 0,0-21 16,1 0-16,-1 21 0,0-22 0,-21 1 16,0 0-16,21 0 0,-21 0 15,0 0-15,0-1 0,0 1 16,-21 21-16,0 0 16,-22 0-16,22 0 0,0 0 15,0 21-15,-21-21 0,20 22 0,1-1 16,0-21-16,0 21 0,21 0 15,0 0-15,0 0 0,0 1 16,0-1-16,21-21 16,0 0-16,0 0 15,1 0-15,-1 0 0,0 0 0,0 0 16,0 0 0,0-21-16,1-1 0,-1 1 0,0 21 15,0-42-15,-21 21 0,21 0 0,0-22 16,1 1-16,-1 0 0,0-1 0,0 1 15,-21 0-15,21-1 0,-21 1 16,21 21-16,-21-22 0,0 22 0,-21 42 31,0 1-31,21 20 16,-21-21-16,0 21 0,21 1 16,0-22-16,-21 21 0,21 1 15,-22-1-15,22-21 0,0 21 0,0-20 16,0-1-16,0 21 0,0-21 0,0 0 15,0 1-15,22-1 0,-1 0 16,0-21-16,0 0 0,0 0 16,0 0-16,22 0 0,-22 0 0,0 0 15,0 0-15,0-21 0,1 0 16,-1-1-16,-21 1 0,0 0 16,0 0-16,0 0 0,-21 21 31,-1 21-16,1 0-15,21 0 0,0 0 16,0 1-16,0-1 16,0 0-16,0 0 15,0 0-15,21-21 32,1 0-32,-1 0 15,0-21-15,-21 0 16,21 21-16,-21-21 0,0 0 15</inkml:trace>
  <inkml:trace contextRef="#ctx0" brushRef="#br0" timeOffset="135850.14">25252 8932 0,'0'0'0,"-21"0"0,-1 0 0,1 0 16,21-21 0,-21 21 15,0 0-15,0 0-16</inkml:trace>
  <inkml:trace contextRef="#ctx0" brushRef="#br0" timeOffset="136972.03">17124 10774 0,'-21'0'0,"-1"0"16,1 0-16,0 0 15,21-21 1,0 0-16,0-1 15,0 1-15,21 21 0,0-21 16,1 0-16,20 0 0,-21 0 0,0-1 16,22 1-16,-22 0 0,0 0 0,-21 0 15,0-22-15,0 22 0,0 0 0,-21 0 16,0 0-16,-1 21 16,-20 0-16,21 0 0,-21 0 0,-1 0 15,1 21-15,0-21 0,20 21 16,-20 21-16,21-20 0,-21-1 0,20 21 15,22 0-15,-21 1 0,21-1 0,0 0 16,0-20-16,0 20 0,0 0 16,21 1-16,-21-1 0,22 0 0,-1 1 15,0-1-15,0 0 0,0-21 0,0 22 16,1-1-16,-22-21 0,0 0 0,0 22 16,0-22-16,0 0 0,-22 0 0,1 0 15,0 1-15,-21-22 0,-1 0 16,1 0-16,-21 0 0,20 0 0,-20 0 15,-1 0-15,22-22 0,-22 1 0,1 0 16,21-21-16,-1-1 0,1 1 16,21 0-16,-22-1 0,22 1 0,21 0 15,0-22-15,0 22 0,0 0 16,0-1-16,0 1 0,0 0 0,0-1 16,21 22-16,1 21 0,-1 0 0,21 0 15,-21 0-15,0 0 0,1 21 0,20 22 16,-21-22-16,0 21 0,0 0 15,22 1-15,-43-1 0,21 0 0,0 22 16,0-22-16,0 1 0,-21 20 0,22-21 16,-1 1-16,0-1 0,-21-21 0,21 0 15,21 1-15,-20-1 0,-1 0 0,0-21 16,0 0-16,21 0 16,1 0-16,-1 0 0,0-21 0,1 0 15,20-1-15,-20 1 0,20-21 0,-21 0 16,1-1-16,-1 1 0,0 0 0,1-1 15,-1-20-15,0 20 0,-20-20 0,-1-1 16,0 22-16,0-21 0,-21-1 16,0 1-16,21 20 0,-21 1 0,0 21 15,0-22-15,0 65 16,0-1-16,0 21 0,0 0 16,-21 1-16,21-1 0,0 22 15,0-22-15,-21 21 0,21-20 0,-21 20 16,21-20-16,0-1 0,0 21 15,0-20-15,-21-22 0,21 21 0,0 1 16,0-22-16,0 0 0,0 0 0,0 0 16,21-21-16,0 0 15,0 0 1,-21-21-16,0 0 0,0 0 16,0-22-16,0 22 0</inkml:trace>
  <inkml:trace contextRef="#ctx0" brushRef="#br0" timeOffset="137128.46">17378 10964 0,'0'0'0,"-21"0"16,21-21 0,21 21-1,0 0-15,21-21 0,-21 21 16,1 0-16,20 0 0,-21-21 0,21 21 16,1 0-16,-1 0 0,-21-21 15,22 21-15,-22 0 0,21-21 0,-21 21 16,0 0-16,1 0 0</inkml:trace>
  <inkml:trace contextRef="#ctx0" brushRef="#br0" timeOffset="138424.72">18076 11091 0,'0'0'0,"0"22"16,21-22-16,1 0 16,-1 0-16,0 0 0,0 0 15,0-22-15,0 22 16,-21-21-16,22 0 0,-1 0 0,0 0 15,-21 0-15,0-1 0,0 1 0,0 0 16,0 0-16,0-21 0,0 20 0,0 1 16,-21 0-16,0 0 0,-1 21 0,-20 0 15,21 0-15,-21 0 0,-1 21 16,22 0-16,-21 0 0,21 22 0,-22-22 16,22 21-16,0 1 0,0-22 0,0 21 15,21 0-15,-22 1 0,22-22 16,0 21-16,0-21 0,0 1 0,22-1 15,-1 0-15,-21 0 0,21-21 16,0 0-16,21 0 0,-20 0 0,-1 0 16,21 0-16,-21-21 0,22 0 0,-1 0 15,-21-1-15,0-20 0,22 21 0,-22 0 16,0-22-16,-21 1 0,0 21 0,21-21 16,-21 20-16,0-20 0,0 21 15,0 0-15,0 0 0,-21 21 16,21 21-1,0 0-15,-21 0 0,21 0 16,0 22-16,-21-22 0,21 21 16,0-21-16,0 22 0,0-1 15,0-21-15,21 21 0,0-20 0,-21-1 16,21 0-16,0 0 0,0 0 0,1-21 16,-1 0-16,0 0 0,21 0 0,-21 0 15,22 0-15,-22-21 0,21 0 0,1 0 16,-22 0-16,21-1 0,0-20 15,-20 0-15,-1 21 0,21-22 0,-21-20 16,0 20-16,1 1 0,-1-21 0,0-1 16,-21 22-16,21-22 0,-21 1 0,21-1 15,-21 1-15,0-1 0,0 22 0,0 0 16,0 20-16,0-20 0,-21 42 16,0 21-1,21 0-15,0 1 0,-21 20 0,0 0 16,-1 22-16,1-22 0,21 22 0,0-1 15,0-21-15,-21 22 0,21-1 0,0-20 16,0-1-16,0 22 0,0-22 16,0 0-16,0 1 0,0-22 0,21 21 15,0-21-15,1 0 0,20 1 0,-21-22 16,21 0-16,-20 0 0,20 0 0,0 0 16,1 0-16,-1 0 0,-21-22 0,21 1 15,-20 0-15,-1-21 0,0 21 16,0-1-16,0-20 0,0 21 15,-21-21-15,0 20 0,0 1 0,0 0 16,0 0-16,0 0 0,0 42 16,0 0-1,0 0-15,0 0 0,0 22 0,0-22 16,0 0-16,0 21 0,0-20 16,0-1-16,0 0 0,0 0 0,0 0 15,0 0-15,0 1 0,22-1 0,-1-21 16,0 0-16,0 0 0,0 0 0,22 0 15,-22 0-15,21 0 0,-21-21 0,0 21 16,22-22-16,-22 1 0,0 0 16,21-21-16,-20 21 0,-1-1 15,0-20-15,0 21 0,0-21 0,0 20 16,-21-20-16,22 21 0,-1-21 0,0 20 16,-21 1-16,21 0 0,0 21 15,-21 21 16,0 0-31,0 1 0,0-1 16,0 0 0,21-21-16,-21-21 31,0 0-15,0-1-16,0 1 15,0 0-15,0 0 0,-21 21 31,0 0-31,0 21 16,0-21-16,21 21 0,0 0 0,-21 22 16,21-22-16,-22 0 0,22 21 0,0-20 15,0-1-15,0 0 0,0 21 0,0-21 16,0 1-16,0-1 0,22-21 16,-1 21-16,-21 0 0,21-21 0,0 0 15,0 0-15,0 0 0,1 0 0,-1 0 16,0 0-16,0-21 15,0 0-15,0 0 0,1-1 0,-1 1 16,-21 0-16,0 0 0,21 0 0,-21-22 16,0 22-16,0-21 0</inkml:trace>
  <inkml:trace contextRef="#ctx0" brushRef="#br0" timeOffset="138604.62">19854 10414 0,'-21'0'0,"42"0"0,-63 0 15,21 0-15,0 0 0,-1 0 16,1 0 0,0 0-16,21 21 15,0 0 1,0 1 0,-21-22-1</inkml:trace>
  <inkml:trace contextRef="#ctx0" brushRef="#br0" timeOffset="138792.51">18669 10774 0,'0'0'15,"-42"21"-15,20-21 0,-20 0 0,21 21 16,42-21 0,0 0-1,0 0-15,22 0 0,-1 0 0,0-21 16,1 21-16,-1 0 0,0-21 0,22 21 15,-22-21-15,1 21 0,-1 0 0,0-21 16,1 21-16,-1 0 0,0 0 0,-21-22 16</inkml:trace>
  <inkml:trace contextRef="#ctx0" brushRef="#br0" timeOffset="141620.46">20934 10837 0,'0'0'0,"0"-21"0,0-42 16,0 42-16,0 42 47,0 0-47,0 0 0,0 0 0,0 22 16,0-22-16,0 21 0,0 0 0,0-20 15,0 20-15,0-21 0,-21 21 0,21-20 16,0-1-16,0 0 0,0 0 0,-22-21 15,22 21-15,0-42 32,0 0-32,0 0 0,22-22 15,-22 22-15,21 0 0,-21 0 0,21-21 16,-21 20-16,0-20 0,21 0 16,0 21-16,0-22 0,-21 22 0,0 0 15,22 0-15,-1 0 0,0 21 16,0 21-16,0 0 15,-21 21-15,0-21 0,0 22 16,21-22-16,-21 21 0,0 1 16,0-22-16,0 21 0,22-21 0,-22 22 15,0-22-15,0 0 0,0 21 0,21-21 16,-21 1-16,21-22 0,0 0 31,0 0-31,-21-22 0,21 1 16,1 0-16,-1 0 0,-21 0 0,21 0 15,0-22-15,0 22 0,0-21 0,1 21 16,-1-22-16,21 1 16,-21 21-16,0-22 0,22 1 0,-22 21 15,0 0-15,0 0 0,0-1 0,1 22 16,-1 0-16,-21 22 16,0-1-16,21 0 0,-21 21 15,21-21-15,-21 1 0,0 20 0,0-21 16,0 21-16,21-20 0,-21-1 0,21 21 15,-21-21-15,22 22 0,-1-22 0,-21 0 16,21 0-16,0 0 0,0 0 16,0 1-16,1-1 0,-1-21 0,0 0 15,0 0-15,0 0 0,22 0 0,-22 0 16,0 0-16,0-21 0,21-1 16,-20 1-16,-1 0 0,21 0 0,-21 0 0,0 0 15,1-1-15,-1-20 16,-21 21-16,0 0 0,0-22 0,0 22 15,0 0-15,0 0 0,0 0 0,0 0 16,0-1-16,-21 22 0,-1 0 16,1 0-16,0 0 0,0 22 15,21-1-15,0 0 0,-21 0 0,21 0 16,-21 0-16,21 22 0,0-22 0,0 0 16,0 21-16,0-20 0,0-1 0,21 21 15,0-21-15,0 0 0,0-21 16,0 22-16,1-1 0,20-21 15,-21 0-15,21 0 0,-20 0 0,20 0 16,0 0-16,1-21 0,-22-1 0,21 1 16,0 0-16,-20-21 0,20 21 0,-21-1 15,21-20-15,-20 0 0,-1-1 16,21 1-16,-21 0 0,0-22 0,1 22 16,-1-22-16,0 1 0,0 21 0,-21-22 15,0 1-15,21 20 0,-21 1 0,0 0 16,0 20-16,0 1 0,0 0 15,-21 42 1,0 0-16,0 1 0,21 20 16,-21 0-16,-1 22 0,1-22 0,21 22 15,0-22-15,0 21 0,-21-20 16,21-1-16,0 22 0,0-22 0,0 0 16,0 1-16,0-22 0,0 21 0,21 0 15,0-20-15,1-1 0,-1 0 0,0 0 16,0 0-16,0-21 0,22 0 0,-22 0 15,0 0-15,21 0 0,-21 0 16,1-21-16,20 21 0,-21-42 0,21 21 16,-20-1-16,20 1 0,-21-21 15,0 0-15,0 20 0,1-20 0,-1 0 16,0-1-16,-21 1 0,0 0 16,21 21-16,-21-22 0,0 22 0,0 0 15,-21 42 1,0 0-16,0 0 0,21 1 15,-22 20-15,1-21 0,0 21 16,21 1-16,-21-22 0,0 21 0,21-21 16,-21 22-16,21-22 0,0 21 0,0-21 15,0 1-15,0-1 0,0 0 16,0 0-16,21-21 31,0-21-31,-21 0 16,21 0-16,0-1 0,-21 1 0,21 21 15,1-21-15,-22 0 0,21 0 0,0 0 16,0-1 0,0 22-16,-21 22 15,21-22-15,-21 21 16,0 0-16,0 0 0,0 0 0,0 0 16,0 1-16,22-1 0,-22 0 15,0 0-15,21 0 0,0 0 16,0-21-16,0 0 15,0 0-15,1 0 0,-1 0 0,21 0 16,-21 0-16,0 0 0,22-21 16,-22 0-16,0 0 0,21 0 0,-20 0 15,-1-1-15,0 1 0,0 0 16,0-21-16,0 21 0,1-1 0,-1 1 16,-21 0-16,0 0 0,0 0 0,0 42 31,-21 0-16,21 0-15,0 0 0,0 1 16,-22-22-16,22 21 0,0 0 0,0 0 16,0 0-16,0 0 15,22-21 1,-1 0-16,0 0 16,0 0-16,0 0 15,0-21-15,-21 0 0,0 0 16,0 0-16,0 0 0,0-1 15,0 1-15,0 0 0,0 0 0,0 0 16,0 0-16,-21-1 0,0 22 16,0 0-16,21 22 31,21-22-15,0 0-16,0 0 0,1 0 15,20 21-15,0-21 0,1 0 0,-1 0 16,0 0-16,22 0 0,-1 0 15,1 0-15,-1 0 0,-20 0 0,20-21 16,-21 21-16,1 0 0,-22 0 0,21 0 16,-21 0-16,-42 0 31,0 0-31,-21 0 0,21 21 16,-1-21-16,-20 21 0,21 0 0,0 0 15,0 0-15,-1-21 0,1 22 0,0-1 16,0 21-16,21-21 0,-21 0 15,21 1-15,0-1 0,0 0 0,0 0 16,0 0-16,0 0 0,0 1 0,21-22 16,0 21-16,0-21 0,0 0 15,1 0-15,-1 0 0,0 0 16,0 0-16,0-21 0,0 21 16,22-22-16,-22 1 0,0 0 0,0-21 15,0 21-15,22-22 0,-22 1 0,0 0 16,0-1-16,0 1 0,1 0 0,-1-22 15,0 22-15,0-22 0,0 1 16,-21-43-16,21 64 0,-21-1 16,0 22-16,0-21 0,0 21 15,-21 42 1,21 0-16,-21 21 0,0-21 16,0 22-16,21-1 0,-21 0 15,-1 1-15,1 20 0,0-20 0,21-1 16,0 0-16,-21-21 0,21 22 0,-21-1 15,21-21-15,0 22 0,0-22 0,0 0 16,0 21-16,0-21 0,0 1 16,0-1-16,21 0 0,0 0 15,0-21-15,22 0 0,-22 0 16,0 0-16,21 0 0,-21 0 0,1 0 0,-1 0 16,21-21-16,-21 0 15,0 0-15,1-1 0,-1 1 0,0 0 16,21 0-16,-42 0 0,21 0 0,1-1 0,-22 1 15,0 0-15,0 0 0,0 0 16,-22 21 0,1 0-1,0 21-15,21 0 0,-21 0 0,21 0 16,-21 1-16,21-1 0,0 0 16,0 0-16,0 0 0,0 0 0,0 1 15,0-1-15,0 0 16,0 0-16,0 0 0,21 0 15,-21 1-15,0-1 16,0 0-16,0 0 31,-21-21-31,0 0 0,-1 0 16,1 0-16,0 0 16,0 0-16,21-21 0,-21 21 15,0-21-15,-1 0 0,1-1 16</inkml:trace>
  <inkml:trace contextRef="#ctx0" brushRef="#br0" timeOffset="141960.26">22902 10795 0,'21'0'47,"1"0"-47,-1 0 0,0-21 16,0 21-16,21 0 0,-20 0 15,-1 0-15,0-21 0,0 21 0,0 0 16,0 0-16,1 0 0,-1 0 16</inkml:trace>
  <inkml:trace contextRef="#ctx0" brushRef="#br0" timeOffset="154440.32">1524 14690 0,'-21'0'15,"0"0"-15,-1 0 0,22-21 0,-21 21 16,0 0-16,0 0 16,0-22-16,0 22 0,-1 0 15,1-21-15,0 21 0,0 0 16,0 0-16,0-21 0,-1 21 0,1-21 15,0 21-15,0 0 0,0 0 16,0 0-16,-1-21 0,1 21 16,0 0-16,0 0 15,0 0 1,42 0 15,0 0-31,0 0 0,22 0 16,20 0-16,-21 0 0,22 0 0,21 0 15,-22 0-15,22 0 0,-1 0 16,1 0-16,-21 0 0,20 0 0,-20 0 16,20-21-16,-20 21 0,21 0 15,-22 0-15,22-22 0,-22 22 0,1 0 16,-1 0-16,1-21 0,-1 21 16,-20 0-16,-1 0 0,-21 0 0,21-21 15,-20 21-15,-1 0 0,-21-21 31,0 0-31,0 0 16,-21 21-16,-1-22 0,-20 1 16,21 21-16,-21-21 0,20 0 15,-20 21-15,21-21 0,-21 0 0,20 21 16,-20-22-16,21 22 0,-21-21 16,20 21-16,1 0 0,0 0 0,21-21 15,21 21 32,22 0-47,-22 0 0,21 0 16,-21 21-16,22-21 0,-22 0 0,21 21 15,-21-21-15,22 0 0,-22 22 16,0-1-16,0-21 0,0 21 0,0-21 16,1 21-16,-22 0 15,0 0-15,0 1 0,0-1 16,0 0-16,-22 0 0,-20 0 0,21 22 15,0-22-15,-22 21 0,1-21 16,0 22-16,21-22 0,-22 0 0,22 21 16,-21-21-16,21 1 0,-22-1 0,22-21 15,0 21-15,0 0 0,0-21 16,-1 0-16,22 21 16,-21-21-16,42 0 93</inkml:trace>
  <inkml:trace contextRef="#ctx0" brushRef="#br0" timeOffset="167504.87">3577 13674 0,'0'0'0,"0"-21"0,0-85 16,0 85-16,0-1 15,0 1-15,0 0 0,0 0 0,0 0 16,0 0-16,-21 42 31,21 0-31,-21 0 0,21 21 0,0-20 16,0 41-16,0-21 16,0 22-16,-21-1 0,21-20 0,-22 20 15,22 1-15,-21-22 0,21 22 0,0-22 16,0 0-16,0 1 0,0-1 15,0 0-15,0-21 0,0 1 0,0-1 16,0 0-16,0 0 0,21-21 31,-21-21-31,22 0 16,-1 0-16,0-1 0,0-20 16,0 21-16,0-21 0,1-1 15,-1 1-15,0 0 0,0-1 0,0 1 16,22 0-16,-22-1 0,0 22 15,0 0-15,0 0 0,-21 0 0,21 21 16,1 0-16,-22 21 0,21 0 16,-21 0-16,0 0 0,0 22 15,0-22-15,0 21 0,0-21 0,0 22 16,0-1-16,0-21 0,0 0 0,0 22 16,0-22-16,0 0 0,0 0 15,21 0-15,-21 0 0,21 1 0,0-22 16,0 0-16,1 0 0,-1 0 15,0 0-15,0-22 0,0 1 16,0 0-16,1 0 0,-1 0 16,21-22-16,-21 22 0,0-21 0,1 0 15,-1-1-15,0-20 0,0 20 16,0-20-16,0-1 0,1 1 0,-22-1 16,21 22-16,-21-21 0,0 20 15,0 1-15,0 21 0,0-22 0,0 22 16,0 0-16,-21 21 31,21 21-31,0 0 0,-22 1 16,22 20-16,-21 0 0,0 1 0,21 20 0,0 1 15,-21-1-15,21-21 16,-21 22-16,21-1 0,0-20 0,0-1 16,0 22-16,0-43 0,0 21 0,0 0 15,21-20-15,0-1 0,0 0 16,0 0-16,22 0 0,-22 0 0,0-21 15,21 0-15,1 0 0,-22 0 0,21 0 16,1-21-16,-1 0 0,-21 0 16,21 0-16,1 0 0,-22-1 0,21-20 15,-21 21-15,1 0 0,-1-22 0,0 22 16,-21-21-16,0 21 0,0 0 16,0-22-16,0 22 0,0 0 15,-21 21-15,0 0 0,-1 0 16,1 0-16,21 21 0,-21-21 15,0 21-15,0 22 0,21-22 0,-21 0 16,21 21-16,0-21 0,0 1 0,0-1 16,0 21-16,0-21 0,0 0 15,0 1-15,21-1 0,-21 0 0,21-21 16,0 21-16,0 0 0,0-21 0,1 0 16,-1 0-16,0 0 0,21 0 0,-21 0 15,22 0-15,-22-21 0,21 0 16,1 0-16,-1 0 0</inkml:trace>
  <inkml:trace contextRef="#ctx0" brushRef="#br0" timeOffset="168628.75">6604 13293 0,'0'0'0,"0"-43"0,0 1 0,0 21 16,0-21-16,0 20 0,0 1 16,0 0-16,-21 0 0,0 21 0,-22 0 15,22 0-15,-21 0 0,21 0 0,-22 21 16,22 0-16,-21 0 0,-1 22 16,22-1-16,-21 0 0,0 1 15,20 20-15,-20 1 0,21-1 0,-21 1 16,20 20-16,1-20 0,0-1 15,21-20-15,0 20 0,0-20 0,0 20 16,0-42-16,0 22 0,42-1 0,-20-21 16,20 0-16,-21 0 0,21 1 0,1-22 15,20 0-15,1 0 0,-22 0 16,22 0-16,-1 0 0,1 0 0,-1-22 16,1 1-16,-1 0 0,-21 0 0,22 0 15,-22 0-15,1-1 0,-1 1 16,-21-21-16,0 0 0,0 20 0,1-20 15,-22 0-15,0-1 0,0 1 16,0 21-16,-22-21 0,1 20 0,0 1 16,0 0-16,0 0 0,0 21 15,-22 0-15,22 0 0,0 0 0,-21 21 16,20 0-16,-20 22 0,21-22 0,0 21 16,-22 0-16,22 1 0,0-1 15,0 0-15,-21-20 0,42 20 0,-22 0 16,22-21-16,0 22 0,0-22 0,0 0 15,0 0-15,22-21 0,-1 21 16,0-21-16,21 0 0,-21 0 16,22 0-16,-1 0 0,-21-21 0,22 0 0,-1 0 15,0 0-15,-21 0 0,1-1 16,20 1-16,-21-21 0,-21 21 0,21 0 16,-21-22-16,21 22 0,-21 0 15,0 0-15,0 0 0,0 42 31,0 0-31,-21 0 16,21 0-16,-21 0 0,21 22 0,0-22 16,0 0-16,0 0 0,0 22 0,0-22 15,0 0-15,0 0 0,21-21 16,0 21-16,1 0 0,-1-21 0,0 0 16,0 0-16,0 0 0,22 0 15,-22 0-15,21-21 0,0 0 0,-20 0 16,20 21-16,-21-42 0,21 20 0,-20 1 15,-1 0-15,0-21 0,0 21 0,0-22 16,-21 22-16,0 0 0,0 0 16,0 0-16,0-1 0,-21 44 31,21-1-31,-21 0 16,21 21-16,-21-21 0,21 1 0,-21 20 15,-1-21-15,22 0 0,0 22 16,0-22-16,0 0 0,-21 0 0,21 0 15,0 0-15,-21-21 16,21 22-16,0-44 31,0 1-31,0 0 0,21-21 16,0 21-16,-21-1 0,22-20 16,-1 0-16,0-1 0,0 1 0,21 0 15,-20 21-15,20-22 0,-21 22 0,21-21 16,-20 42-16,-1 0 0,21 0 0,-21 0 15,0 0-15,22 0 16,-22 42-16,0-21 0,0 0 0,0 22 0,-21-22 16,0 21-16,0-21 0,0 1 15,0 20-15,0-21 0,0 0 0,0 0 16,0 22-16,0-22 16,0 0-16,0 0 0,0 0 15,-21-21-15</inkml:trace>
  <inkml:trace contextRef="#ctx0" brushRef="#br0" timeOffset="171760.28">9313 13272 0,'21'-43'15,"-42"86"-15,64-128 0,-22 43 0,0-1 0,-21 1 16,0 0-16,0 20 0,0 1 16,0 0-16,0 0 0,0 0 0,-21 21 15,0 0-15,-22 0 0,22 21 0,0 0 16,-21 0-16,-1 22 0,22-22 15,-21 21-15,21 22 0,-22-1 0,22 1 16,-21-1-16,21 22 0,-1-1 16,22 1-16,0 0 0,0-1 15,0 1-15,0-21 0,0-1 0,0-21 16,22 22-16,-1-43 0,21 21 0,-21 1 16,22-22-16,-22 0 0,21-21 0,0 21 15,1-21-15,-1 0 0,0 0 16,1 0-16,-1-21 0,0 0 0,1 0 15,-1 0-15,0-22 0,1 1 0,-1 0 16,0-1-16,1-20 0,-1-1 0,-21-20 16,22 20-16,-43-21 15,0 22-15,0-22 0,0 22 0,-22-1 0,1-20 16,-21 20-16,0 22 0,-1-22 0,1 22 16,-22 21-16,22-22 15,-21 43-15,20 0 0,-20 0 0,20 0 16,1 22-16,-21-1 0,20 21 0,1 0 15,0 22-15,20-1 0,1 1 16,0 21-16,21-22 0,0 22 0,0-1 16,0-20-16,0-1 0,0 1 0,42-1 15,-20-20-15,-1-1 0,21 0 16,0-20-16,-20 20 0,20-42 0,21 21 16,-20-21-16,-1 0 0,0 0 0,22 0 15,-22-21-15,22 21 0,-22-21 0,22-22 16,-22 22-16,0 0 15,1-21-15,-1 21 0,0-22 0,-21 1 16,1 21-16,-1 0 0,-21-1 0,0 1 16,0 0-16,21 21 0,-21 21 15,0 0 1,0 22-16,0-22 0,0 21 0,0-21 16,0 22-16,0-22 0,0 21 0,21-21 15,-21 1-15,21 20 0,-21-21 16,21-21-16,-21 21 0,22 0 0,-1-21 15,0 0-15,0 0 0,0 0 0,0 0 16,1 0-16,-1-21 0,0 0 16,0 0-16,0 0 0,0 0 0,1-1 15,-1-20-15,-21 21 0,21-21 16,-21-1-16,21 22 0,-21-21 0,0-1 16,0 22-16,0 0 0,0-21 0,0 21 15,0-1-15,0 44 31,0-1-31,0 0 0,0 21 0,0-21 16,0 22-16,0-22 0,0 21 0,0-21 16,0 22-16,0-22 0,0 0 15,0 0-15,0 0 0,0 1 0,0-1 16,21 0-16,0 0 0,1-21 16,-1 0-16,0 21 0,0-21 0,0 0 15,22 0-15,-22 0 0,0 0 0,21-21 16,-21 0-16,22 21 0,-22-21 15,21 0-15,-21-22 0,1 22 0,-1 0 16,0-21-16,0 20 0,-21 1 0,0-21 16,0 21-16,0 0 0,0-1 15,0 1-15,0 0 0,-21 21 16,0 0-16,0 21 16,-1-21-16,1 21 0,0 1 15,0 20-15,0-21 0,21 0 0,-21 22 16,21-22-16,-22 0 0,22 0 15,0 21-15,0-20 0,0-1 0,0 0 16,0 0-16,22-21 0,-1 21 0,0-21 16,0 0-16,21 0 0,-20 0 15,20 0-15,0 0 0,-21 0 0,22 0 16,-1 0-16,0-21 0,1 0 0,-22 0 16,21 0-16,1-1 0,-22 1 0,21-21 15,-21 21-15,22-22 0,-22 22 16,0-21-16,0 21 0,-21 0 0,0-1 15,0 1-15,-21 21 16,0 0-16,0 0 16,-1 0-16,1 21 15,21 1-15,0-1 0,0 0 16,0 0-16,0 0 16,21 0-16,1-21 0,-1 22 15,0-1-15,0-21 0,0 21 16,-21 0-16,21 0 0,1 0 15,-1 1-15,-21-1 0,0 0 16,21-21-16,-21 21 0,21-21 16,0 0-1,0 0-15,1 0 0,-1 0 0,0 0 16,21 0-16,-21-21 0,22 0 16,-1 0-16,-21-1 0,22 1 0,-1-21 15,0 0-15,1-1 0,-22 1 0,21 0 16,0-22-16,-20 1 0,20-1 15,-21 22-15,21-85 0,-20 84 16,-22 1-16,21 0 0,-21-1 0,0 22 16,0 0-16,0 0 0,0 0 0,-21 21 15,-1 0-15,1 0 0,0 0 16,0 0-16,0 21 0,0 0 0,-1 0 16,1 22-16,0-22 0,21 21 0,-21 0 15,21 22-15,-21-22 0,21 1 16,-21 20-16,21-21 0,0 22 15,0-22-15,0 1 0,0-1 0,0 0 16,0 1-16,21-22 0,0 21 0,-21-21 16,21 22-16,0-22 0,0 0 0,1-21 15,-1 21-15,0 0 0,0-21 16,0 0-16,0 0 0,1 0 0,20 0 16,-21 0-16,0-21 0,0 0 0,22 0 15,-22 0-15,0-1 0,0-20 0,0 21 16,1 0-16,-1-22 0,0 22 15,-21 0-15,0 0 0,21 0 0,-21 0 16,0 42 0,0 0-1,-21 0-15,0 0 0,21 0 16,0 1-16,-21-1 0,21 0 16,0 0-16,0 0 0,0 0 0,0 1 15,0-1-15,0 0 0,0 0 16,21-21-16,0 0 0,0 0 0,0 21 15,0-21-15,1 0 0,-1 0 16,0 0-16,21-21 0,-21 21 0,1-21 16,-1 0-16,21 21 0,-21-21 0,0-22 15,1 22-15,-1 0 0,0-21 16,-21-1-16,0 22 0,0-21 0,0-1 16,0 1-16,0 0 0,-21-1 15,0 22-15,-1 0 0,1 0 0,0 0 16,-21 21-16,-22 0 0,22 0 15,21 21-15,-22 0 0,1 21 0,21-20 16,-21 20-16,20-21 0,1 21 16,0 1-16,0-1 0,21-21 0,0 22 15,0-1-15,0-21 0,0 0 0,0 0 16,21 1-16,0-1 0,22 0 0,-22 0 16,0-21-16,21 0 0,1 0 15,-1 0-15,0 0 0,1 0 0,-1 0 16,21 0-16,22 0 15,-43-21-15,-20 0 0,20 21 0,0-21 16,-21-1-16,1 1 0,-1 0 0,0 0 16,-21 0-16,0 0 0,0-1 15,0-20-15,0 21 0,0 0 0,0 0 16,0-1-16,0 1 0,-21 0 0,0 21 16,-1 0-16,1 0 0,0 0 15,0 21-15,0 0 0,0 1 16,-1-1-16,1 0 0,0 0 15,21 21-15,-21 1 0,21-22 0,0 0 16,0 0-16,0 0 0,0 1 16,21-22-16,0 21 15,0-21-15,1 0 0,-1 0 16,0 0-16,0 0 0,0-21 0,0-1 16,1 1-16,-1 0 0,0 0 15,0-43-15,0 43 0,0 0 16,1-21-16,-22 21 0,0-1 15,0 1-15,21 21 0,-21 21 32,0 1-32,0-1 0,-21 0 0,21 0 15,-22 0-15,22 0 16,0 1-16,-21-1 0,21 0 0,0 0 16,0 0-16,0 0 0,0 1 15,0-1-15,21-21 0,1 21 0,-1-21 16,0 0-16,0 0 0,0 0 0,0 0 15,1 0-15,-1 0 0,21 0 16,-21 0-16,22 0 0,-22 0 0,21-21 16,-21 0-16,0 21 0,22-22 0,-22 1 15,0 0-15,-21 0 0,21 0 16,-21 0-16,0-1 0,0 1 16,0 0-16,-21 21 15,0 0-15,0 0 0,0 0 0,-1 0 16,1 0-16,0 0 0,0 21 15,0-21-15,0 21 0,-1 1 16,22-1-16,0 0 0,-21 0 0,21 0 16,0 0-16,0 1 0,0-1 15,21 0 1,1-21-16,-1 0 0,0 0 16,0 0-16,0 0 0,0 0 15,1-21-15,-1 0 0,0-1 16,0 1-16,0-21 0,0 21 15,1 0-15,-22-22 0,21 1 0,0-22 16,0 22-16,0-21 0,-21 20 16,21-20-16,-21-1 0,22 1 0,-22-1 15,0 22-15,0 0 0,0-1 0,0 1 16,0 21-16,0 0 0,0-1 0,-22 22 16,1 22-1,0-1-15,0 0 0,-21 21 0,20 1 16,1-1-16,21 21 0,-21-20 0,0 20 15,21 1-15,0-1 0,-21 1 0,21-22 16,0 22-16,0-22 0,0 0 16,21 1-16,0-22 0,0 21 0,0-21 15,1 0-15,-1-21 0,0 22 16,0-22-16,0 0 0,22 0 0,-1 0 16,-21 0-16,21 0 0,1-22 15,-22 22-15,21-21 0,1 0 0,-22 0 16,0-21-16,21 20 0,-21 1 0</inkml:trace>
  <inkml:trace contextRef="#ctx0" brushRef="#br0" timeOffset="174320.65">7451 14774 0,'0'0'0,"0"-21"0,0 0 15,0 0-15,-22 0 0,1 21 0,-21 0 0,21 0 16,0 0-16,-1 0 16,-20 21-16,21 0 0,-21 21 0,20 1 15,-20-1-15,21 0 0,0 22 0,-22-1 16,22 22-16,0-21 0,0-1 0,0 22 15,0-22-15,21 1 0,0-1 16,0 1-16,0-22 0,0 0 0,21 1 16,0-22-16,21 21 0,-21-21 0,22-21 15,-22 22-15,21-22 0,1 0 16,-1 0-16,0 0 0,1 0 0,-1-22 16,0 22-16,1-21 0,-1 0 0,0-21 15,-21 21-15,22-1 16,-22-20-16,21 21 0,-21 0 0,1 0 15,-22-1-15,0 1 0,0 0 0,-22 21 32,22 21-32,-21 0 0,0 1 15,0 20-15,0-21 0,21 0 0,-21 22 16,21-22-16,-22 21 0,22-21 16,0 0-16,0 22 0,0-22 0,22 0 15,-1 0-15,21-21 0,-21 0 16,22 0-16,-1 0 0,-21-21 15,21 0-15,1 0 0,-1 0 0,-21-1 16,22 1-16,-22 0 0,0 0 16,-21-21-16,0 20 0,0 1 0,0-21 15,0 21-15,0-22 0,-21 22 16,0 0-16,-22 0 0,22 0 0,-21 0 16,-1 21-16,1-22 0,21 22 0,-21 0 15,20 0-15,-20 0 0,21 0 16,21 22-16,0-1 15,21-21-15,0 0 16,0 0-16,22 0 0,-1-21 16,0-1-16,1 22 0,-1-21 15,0 21-15,1 0 0,-1 0 0,0 0 0,1 0 16,-22 0-16,21 0 16,-21 21-16,1 1 0,-1-1 0,0 21 15,0-21-15,-21 0 0,0 22 0,0-22 16,0 21-16,0 1 0,0-22 0,0 0 15,0 21-15,0-21 0,0 22 16,0-22-16,0 0 0,0 0 0,-21 0 16,21 1-16,0-44 31,0 1-31,0 0 16,0 0-16,0-21 0,21 20 0,-21-20 15,21 0-15,0 21 0,1-22 16,-22 1-16,21 0 0,0-1 15,0 1-15,21 21 0,-20-22 0,-1 22 16,0 0-16,21 21 0,-21 0 0,1 0 16,-1 0-16,0 0 0,0 21 15,0 0-15,-21 1 0,21 20 0,-21-21 16,0 21-16,0 1 0,0-22 0,0 21 16,0-21-16,0 22 0,0-22 15,0 21-15,0-21 0,0 1 0,0-1 16,0 0-16,0 0 0,22-21 15,-1 0-15,0 0 0,0 0 16,0 0-16,22 0 0,-1 0 0,-21-21 16,21 0-16,1 0 0,-1-1 15,0 1-15,-20 0 0,20 0 0,0-21 16,-21 20-16,22-20 0,-22 21 16,0 0-16,-21 0 0,0-1 0,0 1 15,-21 21 1,0 0-16,0 0 0,-1 0 15,-20 21-15,21 1 0,0-1 16,21 0-16,0 0 0,0 0 0,0 0 16,0 1-16,0-1 0,0 0 15,21 0-15,0 0 0,0 0 16,0 1-16,1-22 0,-1 21 0,0 0 16,0 0-16,0-21 0,-21 21 15,21-21-15,-42 0 31,0 0-31,0 0 16,0-21-16,0 0 0,-1 0 0,1 0 16,0 21-16,0-22 0,21 1 0,-21 21 15,0 0 1,21 21 0,0 1-16,0-1 15,21 0-15,0 0 0,0 0 16,0 0-16,-21 1 0,21-1 0,1 0 15,-1 0-15,21-21 0,-21 21 16,0-21-16,22 0 0,-22 0 0,21 0 16,1 0-16,-22 0 0,21-21 15,0 0-15,1 0 0,-22 0 0,21-22 16,-21 22-16,22-21 0,-22-1 0,0 1 16,21 0-16,-20-22 0,-1 1 0,0-1 15,0 1-15,0-22 0,0 22 16,1-1-16,-22 1 0,0-1 0,0 1 15,0 20-15,0 1 0,0 21 0,0 0 16,0-1-16,0 1 0,-22 21 16,1 0-16,0 0 0,0 21 15,0 1-15,0 20 0,21-21 16,-22 21-16,1 22 0,0-22 0,21 22 16,0-22-16,-21 22 0,21-1 15,-21-21-15,21 22 0,0-22 0,0 1 16,0-1-16,0 0 0,0 1 0,0-1 15,21 0-15,-21-21 0,21 22 16,0-22-16,0 0 0,1 0 0,-1 0 16,0-21-16,21 0 0,-21 0 0,22 0 15,-22 0-15,21 0 0,-21 0 16,22-21-16,-22 0 0,21 0 16,-21 0-16,1 0 0,-1-1 0,0 1 15,-21 0-15,0-21 0,0 21 0,0-1 16,0 1-16,0 0 0,-21 21 31,0 0-31,-1 0 0,1 0 0,0 21 16,0-21-16,21 21 0,0 1 0,0-1 15,0 0-15,0 0 16,0 0-16,21 0 16,0 1-16,-21-1 0,21-21 0,1 21 15,-1-21-15,0 21 0,-21 0 16,21-21-16,0 21 15,0-21-15,1 0 16,-1 0-16,0 0 0,0-21 16,0 0-16,0 21 0,1-21 0,-1 0 15,0 0-15,0-1 0,-21 1 16,21 0-16,0 0 0,1 0 0,-22 0 16,0-1-16,0 1 0,21 0 0,-42 42 46,21 0-46,0 1 0,-22-1 16,22 0-16,-21-21 0,21 21 16,0 0-16,0 0 0,0 1 15,0-1-15,0 0 0,0 0 16,21-21-16,1 0 0,-1 0 16,0 0-16,0 0 0,0 0 0,0 0 15,1-21-15,-1 21 0,0-21 16,0 0-16,0-1 0,0 1 0,1 0 15,-1 0-15,-21-21 0,21 20 16,-21 1-16,0 0 0,0 0 0,0 0 16,0 42-1,0 0-15,-21 0 16,21 0-16,-21 1 16,-1-1-16,22 0 0,0 0 0,0 0 15,0 0-15,0 1 0,0-1 16,0 0-16,22 0 0,-1-21 15,0 21-15,0-21 16,0 0-16,0 0 0,1 0 16,-1 0-16,0-21 0,0 21 0,0-21 15,0 0-15,22 21 0,-22-21 0</inkml:trace>
  <inkml:trace contextRef="#ctx0" brushRef="#br0" timeOffset="175401.15">11366 15579 0,'0'0'0,"0"-21"0,-21 21 16,0 0 0,0 21-16,0 0 0,0 0 15,-1-21-15,22 21 0,-21 0 0,0 1 16,21-1-16,-21 0 0,21 0 0,0 0 16,0 0-16,0 1 15,0-1-15,21 0 0,0-21 16,0 0-16,1 21 0,-1-21 0,0 0 15,21 0-15,-21 0 0,1 0 0,20 0 16,-21-21-16,0 0 0,22 21 16,-22-21-16,0-1 0,0 1 0,21 0 15,-20 0-15,-1-21 0,0-1 16,0 1-16,0 0 0,0-1 0,1-20 16,-1-1-16,-21 1 0,21-22 15,0 22-15,-21-1 0,21 1 0,-21-1 16,0 22-16,21-1 0,-21 1 0,0 21 15,0 0-15,-21 21 16,0 21 0,0 21-16,21-21 0,-21 22 0,0-1 15,-1 0-15,22 1 0,0 20 16,-21 1-16,21-22 0,-21 22 0,21-1 16,-21-21-16,21 22 0,0-22 15,0 1-15,0-1 0,0 0 0,0-21 16,0 22-16,0-22 0,0 0 0,21 0 15,-21 0-15,21 1 0,0-22 16,1 21-16,-1-21 0,0 0 16,0 0-16,0 0 0,22 0 0,-22-21 15,0 21-15,0-22 0,21 1 0,-20 0 16,-1 0-16,21 0 0,-21 0 16,0-1-16,1 1 0,-1 0 0,-21 0 15,21 21-15,-42 21 31,21 0-31,0 0 0,-21 1 16,-1-22-16,1 21 0,21 0 16,0 0-16,0 0 0,0 0 0,0 1 15,0-1-15,0 0 0,0 0 16,21-21-16,1 0 16,-1 0-16,0 0 0,21 0 0,-21 0 15,1 0-15,-1 0 0,21 0 0,-21-21 16,0 0-16,1 21 0,-22-21 0,21-1 15,-21 1-15,21-21 0,-21 21 0,21 0 16,-21-22-16,0 22 16,0-21-16,0-1 0,0 22 0,-21 0 15,0-21-15,0 42 0,-1-21 0,-20 21 16,21 0-16,0 0 0,0 21 16,-1 0-16,-20 0 0,21 0 15,0 0-15,0 1 0,-1 20 0,1-21 16,0 0-16,21 0 0,0 1 0,0-1 15,0 0-15,0 0 0,0 0 16,21-21-16,0 0 0,22 0 0,-22 0 16,0 0-16,21 0 0,-20 0 0,20 0 15,-21 0-15,21-21 0,-20 0 16,-1 21-16,21-21 0,-21 0 0,0-1 16,1 1-16,-1 0 0,0 0 15,0 0-15,-21 0 0,21-1 16,-21 44-1,0-1-15,0 0 16,0 0-16,0 0 0,0 0 16,-21 1-16,21-1 0,0 0 0,0 0 15,0 0-15,0 0 0,0 1 16,21-22 0,0 0-16,1 0 0,-1 0 0,0 0 15,0 0-15,0 0 0,0 0 16,-21-22-16,22 22 0,-1-21 0,0 0 15,-21 0-15,0 0 0,0 0 0,0-1 16</inkml:trace>
  <inkml:trace contextRef="#ctx0" brushRef="#br0" timeOffset="175653.26">11853 15240 0,'0'0'15,"-21"0"-15,0 0 16,0 0-16,63 0 16,-21 0-16,0 0 0,22 0 15,-1 0-15,0 0 0,1 0 0,-1-21 16,0 21-16,1 0 0,20-21 16,-20 0-16,-1 21 0,0 0 0,1-22 15,-22 22-15,21-21 0,-21 21 0,0-21 16,-21 0-16,-42 21 15,21-21-15,-21 21 16</inkml:trace>
  <inkml:trace contextRef="#ctx0" brushRef="#br0" timeOffset="175963.08">9758 15346 0,'0'0'0,"-43"0"0,1 21 15,21-21-15,42 0 16,0 0 0,0 0-16,22-21 0,-1 21 0,22 0 15,-1-21-15,1 21 0,-22-21 16,21 21-16,1-22 0,-1 22 15,-20-21-15,20 21 0,-20 0 0,-1-21 16,0 21-16,-21 0 0,22 0 0,-22-21 16,0 21-16,0 0 0,0 0 15,-21-21-15,22 21 16,-1 0-16</inkml:trace>
  <inkml:trace contextRef="#ctx0" brushRef="#br0" timeOffset="178917.89">16214 13420 0,'0'-21'140,"21"21"-93,0 0 219,0 0-235,-21-22 563,0 1-578,0 0-16,0 0 15,21 0-15,-21 0 16,0-1-16,0 1 0,0 0 15,0 0-15,0 0 16,0 0 0,0 42 15,-21 0-15,21 0-16,-21 21 0,21 1 0,0-1 15,-21 0-15,0 1 0,21 20 16,-22-20-16,22 20 0,-21 1 0,0-22 15,0 21-15,21-20 0,0-1 0,0 0 16,-21-20-16,21 20 0,0-21 0,0 0 16,0 0-16,0 1 15,21-22 1,0-22 0,0 1-16,0 0 0,1 0 15,-1-21-15,0 20 0,0-20 0,0 0 16,0-1-16,1 1 0,-1 0 0,0-1 15,0 22-15,0-21 0,-21 21 0,21 0 16,-21-1-16,0 1 0,22 21 16,-22 21-1,21 1-15,-21-1 0,0 0 0,0 21 16,0-21-16,21 22 0,-21-1 16,0-21-16,21 22 0,-21-1 0,0 0 15,0-21-15,0 22 0,21-22 16,0 0-16,-21 0 0,22 0 0,-1 1 15,0-22-15,0 21 16,0-21-16,0 0 0,1 0 0,-1 0 16,0-21-16,0-1 0,0 1 0,0 0 15,1 0-15,-1-21 0,0 20 0,0-20 16,0 0-16,0-22 0,1 22 16,-22-22-16,21 22 0,0-21 0,-21 20 15,0-20-15,0 20 0,21-20 0,-21 21 16,0-1-16,0 1 0,0 21 15,0 0-15,0-1 0,0 1 0,0 42 32,-21 1-32,21 20 0,0 0 15,-21 1-15,21-1 0,-21 0 16,21 1-16,-22 20 0,22-21 0,0 1 16,0 20-16,0-20 0,0-1 0,0 0 15,0 1-15,0-22 0,0 21 16,0-21-16,22 0 0,-1 1 0,0-1 15,0 0-15,0-21 0,22 0 0,-22 21 16,0-21-16,21 0 0,-21 0 16,22 0-16,-22 0 0,21-21 15,-21 0-15,22 21 0,-22-21 0,0-1 0,0 1 16,0-21-16,1 21 0,-22 0 16,21-22-16,-21 22 0,0-21 15,0-1-15,0 22 0,0 0 0,0-21 16,0 21-16,-21-1 0,-1 22 15,1 0-15,0 22 0,21-1 16,-21 0-16,0 21 0,0 1 16,21-22-16,-22 21 0,22 0 0,-21-20 15,21 20-15,0 0 0,0-21 0,0 1 16,0-1-16,21 0 0,1 0 0,-22 0 16,21-21-16,0 0 0,0 21 15,0-21-15,0 0 0,1 0 0,-1 0 16,21 0-16,-21 0 0,0-21 15,1 0-15,-1 0 0,0 0 0,0 0 16,0-1-16,0-20 0,1 21 16</inkml:trace>
  <inkml:trace contextRef="#ctx0" brushRef="#br0" timeOffset="181300.69">19431 13081 0,'0'-21'0,"0"-43"15,-21 43-15,0 0 16,-1 0-16,1 0 0,0 0 0,0-1 15,0 22-15,0 0 0,-22 0 16,22 0-16,0 0 0,0 22 0,-22 20 16,22-21-16,-21 21 0,21 1 15,-22-1-15,22 22 0,-21-22 0,21 21 16,-22 1-16,1-22 0,0 22 0,21-1 16,-1-20-16,1 20 0,0-21 15,21 1-15,0-1 0,0 0 0,0 1 16,21-1-16,0-21 0,22 0 15,-22 1-15,21-1 0,1 0 0,-1 0 16,21-21-16,-20 0 0,-1 0 16,22 0-16,-22 0 0,21 0 0,1-21 15,-22 21-15,1-21 0,20 0 0,-21-22 16,1 22-16,-22 0 0,21-21 0,-21 20 16,1-20-16,-22 0 0,0-1 15,0 1-15,0 21 0,0-21 0,0 20 16,-22 1-16,-20 0 0,21 0 0,0 21 15,-22 0-15,22 0 0,-21 0 0,21 0 16,-22 21-16,1 0 0,0 22 16,21-22-16,-22 21 0,22-21 15,0 22-15,-21-22 0,42 21 0,-22-21 16,22 22-16,0-22 0,0 0 0,0 0 16,0 0-16,22 0 0,-1 1 15,0-22-15,0 0 0,21 0 0,1 0 16,-22 0-16,21 0 0,1 0 0,-1-22 15,0 22-15,-21-21 0,22 0 0,-22 0 16,0 0-16,0 0 0,0-22 16,1 22-16,-1 0 0,-21-21 0,0 20 15,0-20-15,0 21 0,0 0 16,0 0-16,-21 42 31,21 0-31,-22 0 0,1 0 0,21 0 16,-21 22-16,21-22 0,0 0 0,0 0 15,0 22-15,0-22 0,0 0 0,0 0 16,21 0-16,0-21 0,1 21 16,-1 1-16,21-22 0,-21 0 0,22 0 15,-22 0-15,21 0 0,-21 0 0,0 0 16,22 0-16,-22-22 0,21 1 0,-21 0 16,1 21-16,-1-21 0,0-21 15,0 20-15,0 1 0,0-21 0,-21 21 16,0-22-16,22 22 0,-22-21 15,0 21-15,0 0 0,0-1 0,-22 22 32,22 22-32,-21-1 15,21 21-15,-21-21 0,21 0 0,-21 22 16,21-22-16,0 0 0,0 0 0,0 22 16,0-22-16,0 0 0,0 0 15,0 0-15,0 0 16,0 1-16,0-44 31,0 1-15,0 0-16,0 0 0,0 0 15,21 0-15,-21-22 0,21 22 0,0-21 16,1-1-16,-1 22 0,0-21 0,0 21 16,0-22-16,0 22 0,1 21 15,-1-21-15,0 21 0,0 0 0,0 0 16,0 21-16,-21 0 0,22 1 15,-22-1-15,0 0 0,21 21 0,-21-21 16,0 1-16,21 20 0,-21-21 16,21 0-16,-21 0 0,21 1 15,0-1-15,1 0 0,-1 0 0,0-21 16,0 0-16,0 21 0,0-21 0,22 0 0,-22 0 16,21 0-16,-21 0 0,22 0 15,-22-21-15,0 21 0,0-21 16,0 0-16,1 0 0,-1-1 0,-21 1 15,0-21-15,21 21 0,-21-22 0,21 22 16,-21-21-16,0 21 0,0 0 0,0-1 16,0 1-16,-21 21 31,0 21-31,21 1 0,-21-1 0,21 21 16,-22-21-16,1 0 0,21 22 15,-21-22-15,21 21 0,-21-21 16,0 1-16,21-1 0,0 0 0,0 0 0,-21 0 15,21 0 1,0-42 15,21 0-31,0 0 16,-21 0-16,21 0 0,0-22 0,0 22 16,1 0-16,-1-21 0,0 20 0,0 1 15,-21 0-15,21 0 0,-21 0 16,21 21-16,-21 21 15,0 0-15,0 0 16,0 0-16,22 1 0,-22-1 0,0 0 16,0 0-16,0 0 0,21 0 15,-21 1-15,0-1 0,21-21 16,0 21-16,-21 0 0,21-21 0,0 0 16,1 0-16,-1 0 0,21 0 0,-21 0 15,22 0-15,-22 0 0,0 0 0,21 0 16,-21 0-16,1-21 0,-1 0 15,0 0-15,0-1 0,21 1 0,-20 0 16,-1 0-16,0-21 0,-21 20 0,21-20 16,0 21-16,-21 0 0,0 0 15,0-1-15,-21 22 32,0 22-32,21-1 0,-21 21 0,0-21 15,21 0-15,-22 22 0,22-22 0,0 0 16,0 0-16,0 0 0,0 1 15,0-1-15,0 0 0,0 0 0,22-21 16,-1 21-16,0-21 0,0 0 0,0 0 16,0 0-16,22 0 0,-22 0 0,0 0 15,0 0-15,0 0 0,22-21 16,-22 0-16,0 21 0,-21-21 0,21 0 16,-21-22-16,21 22 0,-21-21 15,0 21-15,0-22 0,0 1 0,0 21 16,0-22-16,0 1 0,-21 21 0,0 0 15,0 0-15,0 21 0,0 0 16,-1 0-16,-20 0 0,21 0 0,-21 0 16,20 21-16,-20 0 0,21 0 0,0 21 15,0-20-15,-1 20 0,1-21 0,21 21 16,0-20-16,0 20 0,0-21 16,0 0-16,21 0 0,1 1 0,20-1 15,-21 0-15,0-21 0,22 0 0,-22 21 16,21-21-16,0 0 0,-20 0 0,20 0 15,0 0-15,-21-21 0,22 0 16,-22 0-16,21-1 0,-21 1 0,1 0 16,-1-21-16,0-1 0,21 1 15,-21 0-15,1-1 0,-1 1 0,0-21 16,-21 20-16,21 1 0,-21-22 16,21 22-16,-21 0 0,0-22 0,0 43 15,0-21-15,0 21 0,0-1 0,-21 22 16,0 22-1,0 20-15,0-21 0,-1 21 16,1 1-16,21 20 0,-21-20 0,0-1 16,21 21-16,0-20 0,0 20 0,0-20 15,0-1-15,0 0 0,0 1 16,0-1-16,0 0 0,0-21 0,0 1 16,0-1-16,0 0 0,0 0 15,21-21-15,0 0 16,0 0-16,1 0 0,-1 0 0,0-21 15,0 21-15,0-21 16,-21 0-16,21-22 0,-21 22 0,22 0 16,-22-21-16,0 20 0</inkml:trace>
  <inkml:trace contextRef="#ctx0" brushRef="#br0" timeOffset="181480.59">21971 13377 0,'21'0'47,"0"0"-47,0 0 0,22 0 16,-22 0-16,0 0 0,21 0 0,-20 0 15,-1 0-15,21 0 0,-21-21 0,0 21 16,1 0-16,-1 0 0,-21-21 16,0 0-16,0 0 0</inkml:trace>
  <inkml:trace contextRef="#ctx0" brushRef="#br0" timeOffset="184169.07">23982 13293 0,'0'0'0,"42"-21"0,-21-1 0,0 1 16,22 0-16,-22 0 0,0 0 0,0-22 16,0 1-16,1 21 0,-22-21 0,0 20 15,0-20-15,0 21 0,0-21 0,-22 20 16,1 1-16,-21 0 0,21 21 16,-22 0-16,1 0 0,0 0 0,-1 21 15,1 0-15,-21 1 0,20-1 16,1 21-16,0 22 0,-1-22 15,1 21-15,0-20 0,20 20 0,1 1 16,0-1-16,0 1 0,21-1 0,0 1 16,0-1-16,0 1 0,21-1 15,0-20-15,0-1 0,22 0 0,-22-21 16,21 22-16,1-22 0,-22 0 0,21-21 16,0 0-16,1 0 0,-1 0 0,0 0 15,22 0-15,-22 0 0,1-21 16,-1 0-16,0-22 0,-21 22 0,22-21 15,-1 0-15,-21-22 0,22 22 0,-22-22 16,0 1-16,0 20 0,-21-20 16,0-1-16,0 1 0,0-1 15,-21 1-15,0-1 0,0 1 0,-22-1 16,22 22-16,-21 0 0,21 21 0,-22-1 16,1 1-16,0 21 0,-1 0 15,1 21-15,0 1 0,-22 20 0,22 0 16,-1 22-16,22-22 0,-21 22 0,0-1 15,20-21-15,1 22 0,0-1 16,21 1-16,0-22 0,0 22 16,0-22-16,0 0 0,21 1 0,0-1 0,22-21 15,-1 0-15,0 1 0,1-1 16,-1 0-16,0-21 0,1 0 16,-1 0-16,0 0 0,1 0 0,-1-21 15,0 0-15,1 21 0,-22-22 0,21-20 16,1 21-16,-22 0 0,0 0 15,21-22-15,-21 22 0,1 0 0,-22 0 16,21 0-16,-21-1 0,21 22 0,-21 22 31,0-1-31,0 0 0,-21 0 16,21 21-16,-21-20 0,21-1 16,0 0-16,0 21 0,0-21 0,0 1 0,0-1 15,0 0-15,0 0 16,21-21-1,0 0-15,0 0 0,21 0 16,-20 0-16,-1-21 0,0 0 0,21 21 16,-21-21-16,1-1 0,20-20 15,-21 21-15,0 0 0,-21 0 0,21-22 16,1 22-16,-1 0 0,-21 0 0,0 0 16,0-1-16,0 1 0,21 21 0,-21 21 31,0 1-31,-21-1 15,21 0-15,0 0 0,-21 0 0,-1 0 16,22 1-16,-21-1 0,21 21 16,0-21-16,0 0 0,0 1 15,0-1-15,0 0 0,0 0 16,21-21-16,1 0 0,-1 21 0,0-21 16,0 0-16,0 0 0,0 0 15,1 0-15,-1 0 0,0 0 0,0-21 16,0 0-16,0 21 0,1-21 0,-1 0 15,0-1-15,0 1 0,0-21 0,-21 21 16,0-22-16,21 22 0,-21 0 16,22 0-16,-22 0 0,0 0 15,0-1-15,-22 22 32,1 22-32,21-1 0,-21 0 15,21 0-15,0 0 0,-21 0 0,21 1 16,-21-1-16,21 0 0,0 21 0,0-21 15,0 1-15,0-1 0,0 0 16,0 0-16,0 0 0,0 0 16,0 1-16,21-22 0,0 21 15,0-21-15,0 0 0,1 0 0,-1 0 16,0 0-16,0 0 0,0 0 16,0-21-16,1-1 0,-1 22 0,21-21 15,-21 0-15,0-21 0,1 21 0,-1-1 16,0-20-16,0 21 0,-21-21 15,0 20-15,0-20 0,0 21 16,0 0-16,0 0 0,-21 21 16,0 21-1,0 0 1,21 0-16,0 0 0,0 0 16,0 1-16,21-1 0,0 0 15,-21 0-15,21 0 0,0-21 16,-21 21-16,0 1 0,0-1 15,0 0-15,0 0 16,0 0-16,21-21 16,-21 21-16,22-21 15,-1 0 1,0 0-16,0 0 0,0 0 16,0 0-16,1-21 0,-1 0 0,0 21 15,0-21-15,0 0 0,0 0 0,1-1 16,-1 1-16,0 0 15,0-21-15,-21 21 0,0-1 0,21 1 16,-21 0-16,0 0 16,-21 21-1,0 0 1,21 21-16,0 0 16,0 0-16,0 1 0,0-1 15,0 0-15,0 0 0,0 0 16,0 0-16,0 1 0,0-1 15,0 0-15,0 0 16,21-21-16,0 0 16,0 0-16,1 0 15,-1 0-15,0 0 0,0 0 0,0 0 16,0 0-16,1-21 0,-1 0 0,0 0 16,0-1-16,0 1 0,0 0 15,-21 0-15,22 0 0,-22 0 16,21 21-16,-21-22 0,0 44 31,0-1-31,0 0 16,0 0-16,0 0 15,0 0-15,0 1 0,0-1 16,0 0-16,21-21 16,-21 21-16,21-21 0,21 0 15,-20 0-15,-1 0 0,21 0 0,-21 0 16,0 0-16,1 0 0,20 0 0,-21-21 15,0 21-15,0-21 0,1 21 16,-22-21-16,21-1 0,-21 1 0,21 0 16,-21 0-16,0-21 0,0 20 15,0 1-15,0-21 0,0 21 0,0 0 16,0-1-16,0 1 0,-21 21 0,0 0 16,-1 0-16,1 0 0,0 0 15,0 0-15,0 21 0,0 1 16,-1-1-16,1 21 0,0-21 0,21 0 15,-21 22-15,21-22 0,-21 0 0,21 0 16,0 0-16,0 22 0,0-22 16,0 0-16,21 0 0,0-21 15,0 0-15,0 0 16,1 0-16,-1 0 0,0 0 0,0 0 16,0 0-16,0-21 0,1 0 15,-1 0-15,-21 0 0,21-1 0,0-20 16,0 21-16,-21-21 0,21-1 0,1 1 15,-22 0-15,0-22 0,21 22 0,0-1 16,-21 1-16,0-21 0,0 20 16,0 22-16,0-21 0,0 21 0,0-1 15,0 1-15,-21 21 16,0 0-16,-1 21 0,1 1 16,21 20-16,-21-21 0,0 0 15,0 22-15,21-1 0,-21-21 16,21 21-16,0 1 0,0-1 0,0 0 15,0 1-15,0-22 0,0 21 0,0 1 16,21-22-16,0 21 0,0-21 16,0 0-16,0 1 0,1-1 0,20 0 15,-21-21-15,0 0 0,0 0 0,1 0 16,-1 0-16,0 0 0,0 0 16,0 0-16,0 0 0,1-21 0,-1 0 15,-21-1-15,0 1 0,0 0 16,0 0-16,0 0 0,-21 21 31,21 21-31,-22-21 16,22 21-16,-21 0 0,21 0 0,0 1 15,0-1-15,0 0 0,0 0 16,0 0-16,21-21 16,1 0-16,-1 0 0,-21 21 15,21-21-15,0 0 0,0 0 0,0 0 16,1-21-16,-1 21 0,-21-21 15,0 0-15,0 0 16,0 0-16,0-1 0,-21 1 16</inkml:trace>
  <inkml:trace contextRef="#ctx0" brushRef="#br0" timeOffset="184372.83">26056 13250 0,'0'0'0,"-21"-21"16,0 21-16,-22 0 0,22 0 0,0 0 16,0 0-16,0 0 0,0 0 15,-1 0 32,1 21-31</inkml:trace>
  <inkml:trace contextRef="#ctx0" brushRef="#br0" timeOffset="184949.37">17949 15155 0,'0'0'0,"21"-63"16,-21 21-16,0-1 0,0 1 15,0 0-15,0 20 0,0-20 0,0 21 16,0 0-16,0 0 0,0-1 0,-21 22 16,0 22-1,21-1-15,0 21 0,-21 0 0,21 1 16,-21 20-16,21 1 0,-21-1 0,21 22 16,-22 0-16,22-22 0,0 22 15,-21-22-15,0 1 0,21-1 16,-21 1-16,21-1 0,0-20 0,0-1 15,0 0-15,0-21 0,0 22 0,0-22 16,0 0-16,0 0 16,-21-21-16,0 0 15,-1-21-15,1 0 0,0 0 0,-21 0 16</inkml:trace>
  <inkml:trace contextRef="#ctx0" brushRef="#br0" timeOffset="185700.12">17103 15558 0,'0'0'0,"0"21"16,21 0 0,0-21-16,0 21 0,21-21 0,1 21 15,20-21-15,1 0 0,-22 0 0,43 0 16,-22 0-16,1 0 0,20 0 16,1-21-16,0 0 0,-1 0 0,22-22 15,-21 22-15,0-21 0,-1 0 0,1-1 16,-22 1-16,-20 0 0,-1-1 15,0 1-15,-20-22 0,-1 22 0,-21 0 16,0-22-16,0 22 0,0 0 0,-21-1 16,-1 22-16,-20 0 0,21 0 15,0 21-15,-22 0 0,22 21 16,0 0-16,0 21 0,-21 1 0,20-1 16,1 22-16,0-1 0,0 22 0,0-22 15,0 1-15,-1-1 0,1 1 16,21-1-16,-21-20 0,0 20 0,0-21 15,21 1-15,-21-1 0,21 0 0,-22 1 16,22-1-16,-21-21 0,21 22 16,0-22-16,0 0 0,0 0 15,0-42 1,0 0 0,0 0-16,21-1 0,1-20 15,-22 21-15,21-21 0,0 20 0,0-20 16,21 21-16,-20 0 0,-1 0 0,0 21 15,0 0-15,0 0 0,0 0 16,1 0-16,-22 21 0,0 0 0,0 0 16,0 0-16,0 22 0,0-22 0,0 21 15,0-21-15,0 0 0,0 1 16,0 20-16,21-21 0,0-21 0,0 21 16,0 0-16,0-21 0,1 0 0,-1 0 15,21 0-15,-21 0 0,22 0 16,-1-21-16,-21 0 0,21 21 0,1-21 15,-22-21-15,21 20 0,-21 1 16,1 0-16,-1-21 0,0 21 0,0-22 0,-21 22 16,0-21-16,0 21 0,0-1 15,0 1-15,-21 21 16,0 0-16,0 0 16,-1 0-16,1 21 0,0 1 15,0-1-15,21 21 0,0-21 0,0 0 16,0 1-16,0 20 0,0-21 0,0 0 15,0 0-15,0 1 0,21-22 0,0 21 16,0 0-16,1-21 0,-1 0 16,0 0-16,21 0 0,-21 0 0,22 0 15,-1-21-15,0 0 0,22 21 0,-22-43 16</inkml:trace>
  <inkml:trace contextRef="#ctx0" brushRef="#br0" timeOffset="187924.14">20637 15007 0,'0'-42'0,"0"84"0,0-105 0,0 20 15,0 1-15,-21 21 0,0 0 0,-21 0 16,21-1-16,-22 22 0,-20 0 0,20 0 16,-20 22-16,21-1 0,-22 0 15,22 21-15,-22 1 0,22-1 0,0 21 16,-1 1-16,1 21 0,0-22 15,-1 1-15,1 20 0,21-20 16,0-1-16,-1 1 0,22-22 0,0 0 16,0 22-16,0-22 0,22-21 0,-1 22 15,21-22-15,-21 21 0,22-42 16,-1 21-16,21-21 0,-20 0 0,-1 0 16,22 0-16,-1 0 0,-21 0 0,22-21 15,-22 0-15,1 0 0,-1 0 0,0-22 16,-21 22-16,1 0 15,-1-21-15,0 21 0,0-22 0,-21 22 0,21 0 16,-21 0-16,0 0 0,0 42 31,-21 0-31,0 0 0,21 21 16,0-20-16,-21-1 0,0 21 0,21-21 16,0 0-16,-22 22 0,22-22 15,0 0-15,0 0 0,0 0 0,22-21 16,-1 22-16,0-22 0,0 0 0,21 0 15,-20 0-15,20 0 0,0 0 0,-21 0 16,22-22-16,-22 1 0,21 21 16,-21-21-16,1 0 0,-1 0 0,-21 0 15,0-1-15,0-20 0,0 21 16,0 0-16,0 0 0,-21-1 0,-1-20 16,1 21-16,0 21 0,-21-21 15,21 21-15,-22 0 0,22 0 0,0 0 16,-21 0-16,20 0 0,1 0 0,42 0 31,1 0-15,20 0-16,-21-21 0,21 21 0,1-22 15,-22 22-15,21-21 0,1 21 16,-22 0-16,21 0 0,-21 0 0,0 0 16,1 0-16,-1 0 0,0 21 0,-21 1 15,0-1-15,21 0 16,-21 0-16,0 0 0,0 0 0,0 1 15,0-1-15,0 0 0,0 0 0,0 0 16,0 0-16,0 1 0,0-1 16,0 0-16,0 0 15,-21-21-15,21-21 32,0 0-17,0 0-15,0-1 0,0 1 16,21 0-16,0-21 0,0 21 0,1-22 15,-1 22-15,0-21 0,0 21 0,21-22 16,-20 22-16,-1 0 16,21 21-16,-21 0 0,0 0 0,1 0 15,-1 21-15,-21 0 16,0 0-16,0 22 0,0-22 0,0 0 16,0 0-16,0 22 0,0-22 15,0 0-15,-21 0 0,21 0 0,0 0 16,0 1-16,0-1 0,0 0 15,0 0-15,21-21 0,0 0 16,0 0-16,0 0 0,22 0 0,-22 0 16,0 0-16,21-21 0,-21 21 0,22-21 15,-22 0-15,0-1 0,0 1 16,0 0-16,1 0 0,-1 0 16,-21 0-16,21-1 0,-21-20 0,0 21 15,0 0-15,-21 21 16,0 0-16,-1 0 0,1 0 15,0 21-15,0 0 0,0 0 16,21 0-16,0 1 0,0-1 16,0 0-16,0 0 0,21 0 0,0 0 15,0 1-15,-21-1 16,21 0-16,1-21 0,-22 21 0,21-21 16,-21 21-1,-21-42 1,-1 21-1,22-21-15,-21 21 0,0 0 0,21-21 16,-21 21-16,21-21 0,0 42 31,0 0-31,0 0 16,0 0-16,21 0 0,0-21 16,0 22-16,1-1 0,-1-21 15,21 0-15,-21 0 0,22 0 0,-22 0 16,21 0-16,-21 0 0,0 0 0,22-21 15,-22-1-15,0 1 0,0 0 0,0 0 16,1 0-16,-1-22 0,0 1 16,0 0-16,-21-1 0,21 1 15,0-21-15,-21-1 0,22-21 0,-22 22 16,21-22-16,-21 22 0,0-22 16,21 22-16,0-1 0,-21 22 0,0-1 15,0 1-15,0 21 0,0 0 0,0 0 16,0 42-1,-21 0-15,21 0 0,-21 0 16,0 22-16,21-1 0,-22 21 0,22-20 16,-21 20-16,21 1 0,-21-1 15,21 1-15,0-1 0,0 1 16,0-22-16,0 22 0,0-22 0,0 0 16,0 1-16,0-1 0,0-21 0,0 21 15,21-20-15,-21-1 0,21 0 16,1 0-16,-22 0 0,21 0 0,0-21 15,0 0-15,0 0 0,0 0 0,1 0 16,20-21-16,-21 0 0,0 0 16,0 0-16,1 0 0,-1-1 0,0 1 15,0-21-15,-21 21 0,0 0 0,0-22 16,0 1 0,-21 21-16,0 21 0,0 0 0,-1 0 15,1 0-15,0 0 0,0 0 0,21 21 16,-21-21-16,21 21 15,0 0-15,0 0 16,21 1-16,0-22 0,0 21 0,-21 0 16,21-21-16,1 21 0,-22 0 0,21 0 15,-21 1-15,21-22 16,-21 21-16,0 0 16,21-21-16,0 0 15,0 0-15,1 0 16,-1 0-16,0 0 0,0-21 0,0 21 15,0-21-15,1-1 0,-1 22 0,21-21 16,-42 0-16,21 21 0,0-21 0,-21 0 16,22 0-16,-22-1 15,0 1-15,0 0 0,0 0 16,0 42 15,-22 0-31,1 0 0,21 1 0,0-1 16,-21-21-16,0 21 0,21 0 0,0 0 15,0 0-15,0 1 0,0-1 0,0 0 16,0 0-16,21-21 16,0 21-16,0-21 0,1 0 15,-1 0-15,0 0 16,0 0-16,0 0 0,0-21 16,-21 0-16,22 0 0,-22 0 0,21-1 15,0 1-15,-21 0 0,0 0 0,21 0 16,-21 0-16,21-1 0,-21 1 0,0 0 15,0 0-15,0 42 32,0 0-32,-21-21 0,21 21 15,0 1-15,-21-22 0,21 21 0,-21 0 16,21 0-16,0 0 16,0 0-16,0 1 0,0-1 15,21-21 16,0 0-31,0 0 16,0 0-16,1 0 16,-1-21-16</inkml:trace>
  <inkml:trace contextRef="#ctx0" brushRef="#br0" timeOffset="188203.98">23410 15536 0,'0'0'0,"-21"0"16,0 0 0,21 22-16,-21-1 0,0-21 15,-1 21-15,22 0 0,0 0 0,-21 0 16,0 1-16,21-1 0,0 0 16,0 0-16,0 0 0,0 0 15,0 1-15,0-1 0,21 0 16,0-21-16,1 21 15,-1-21-15,0 21 0,21-21 16,-21 0-16,1 0 0,-1 0 0,0 0 16,21 0-16,-21 0 0,22-21 0,-1 21 15,-21-21-15,22 21 0,-22-21 16,0 0-16</inkml:trace>
  <inkml:trace contextRef="#ctx0" brushRef="#br0" timeOffset="189068.5">24088 15007 0,'0'0'0,"0"-42"0,0-64 16,0 64-16,-22 21 0,1 21 15,0-22-15,0 22 0,0 0 16,0 0-16,-1 22 0,-20-1 0,21 0 16,0 0-16,0 21 0,-1 1 0,1-1 15,0 0-15,21 1 0,0 20 16,-21 1-16,21-1 0,0 1 15,0-22-15,0 22 0,0-1 0,0-21 16,0 1-16,0-1 0,0 0 0,0 1 16,0-1-16,21 0 0,-21-20 15,0-1-15,0 21 0,0-21 0,21 0 16,0 1-16,1-22 0,-1 0 16,0 0-16,0 0 0,0 0 15,0-22-15,1 1 0,-1 0 16,0 21-16,0-21 0,0-21 15,0 20-15,1 1 0,-1 0 0,-21 0 16,0 0-16,21 21 0,-21-21 0,-21 42 47,21 0-47,0 0 0,-21 0 16,21 0-16,0 1 15,0-1-15,0 0 0,0 0 16,21-21-16,-21 21 0,21-21 0,0 0 15,0 0-15,0 0 16,1 0-16,-1 0 0,0-21 16,0 21-16,-21-21 0,0 0 0,21 0 15,-21-1-15,21 1 0,-21-21 0,22 21 16,-22 0-16,0-22 16,0 22-16,0-21 0,0 21 0,0-1 15,0 1-15,-22 21 0,1 0 0,0 0 16,0 0-16,0 0 0,0 21 15,-22 1-15,22-1 0,0 0 0,0 0 16,21 0-16,0 0 0,0 1 0,0 20 16,0-21-16,0 0 0,0 0 15,0 1-15,0-1 0,21-21 16,0 0-16,0 0 0,0 0 16,1 0-16,-1 0 0,0 0 15,0-21-15,0 21 0,0-22 16,1 1-16,-1 0 0,0 0 0,0 0 15,0 0-15,0-1 0,1 1 16,-1 0-16,0 21 0,-21-21 0,0 42 31,0 0-31,0 0 0,0 1 16,0-1-16,0 0 0,0 0 0,0 0 16,0 0-16,0 22 0,0-22 0,0 0 15,21-21-15,0 21 0,0 0 16,1 1-16,20-22 0,-21 0 0,0 0 15,22 0-15,-22 0 0,0 0 16,0 0-16,0 0 0,0-22 0,1 22 0,-1-21 16,-21 0-16,21 0 0,-21 0 15,21 0-15,-21-1 0</inkml:trace>
  <inkml:trace contextRef="#ctx0" brushRef="#br0" timeOffset="189316.36">23897 15240 0,'0'0'15,"-42"0"-15,-1 0 0,22 0 0,-21 0 16,63 0 0,0 0-16,0 0 15,22 0-15,-1 0 0,0-21 0,22 21 16,-22 0-16,22 0 0,-22 0 0,22 0 15,-22-21-15,21 21 0,-20 0 0,-22 0 16,21 0-16,-21-21 0,-21-1 16,0 1-16,0 0 15,-21 0-15</inkml:trace>
  <inkml:trace contextRef="#ctx0" brushRef="#br0" timeOffset="189634.74">21653 15134 0,'-63'0'0,"126"0"0,-168 0 0,62 0 0,22 0 15,42 0-15,0 0 16,22-21-16,20 21 0,1 0 15,20-21-15,-20 21 0,21 0 0,-1 0 16,22-21-16,-21 21 0,-1 0 16,1 0-16,0 0 0,-22 0 0,1 0 15,-1 0-15,-42 0 0,22 0 16,-22 0-16,0 0 0,-21-21 0,0-1 16,0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44:3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8805 572 0,'-21'0'32,"0"0"-17,0 21-15,0-21 16,-1 0-16,1 0 15,0 0-15,0 0 16,0 0-16,0 0 0,-1 0 0,-20 0 16,21 0-16,0 0 0,0 21 15,-1-21-15,1 0 0,0 0 16,0 0 0,42 0 30,0 0-30,0 0-16,1 0 0,-1 0 0,21 0 16,0 0-16,1 0 0,-1 0 0,22 0 15,-1 0-15,1 0 16,-1-21-16,1 0 0,20 21 0,-20 0 16,-1-22-16,1 22 0,-1 0 0,1 0 15,-22-21-15,0 21 0,1 0 16,-1 0-16,-21 0 0,0-21 0,1 21 15,-1 0-15,0 0 0,0 0 0,0 0 16,-21-21-16,21 21 16,-42 0 31,0 0-47,0 0 15,0 0-15,0 0 0,-1 0 31</inkml:trace>
  <inkml:trace contextRef="#ctx0" brushRef="#br0" timeOffset="482.03">9207 656 0,'0'-21'16,"0"0"-1,-21 21 32,21 21-31,0 0-1,0 0-15,0 1 0,0-1 0,-21 0 16,21 21-16,0-21 0,0 22 0,0-1 16,-21 0-16,0 22 0,0-22 15,21 1-15,0-1 0,0 0 0,-22 1 16,22-1-16,-21 0 0,21 1 16,-21-1-16,21 0 0,0 1 0,0-1 15,-21 0-15,21 1 0,-21-22 16,21 21-16,0 0 0,0-20 0,0 20 15,0-21-15,0 0 0,-21 0 0,21 1 16,0-1-16,0 0 16,0-42 15,0 0-15,0-1-1,0 1-15</inkml:trace>
  <inkml:trace contextRef="#ctx0" brushRef="#br0" timeOffset="4206.28">9334 635 0,'0'0'0,"0"-63"16,22 41-16,-22 1 0,0 0 16,0 0-16,0 0 0,0 0 0,0-1 15,0 1-15,-22 21 16,1 0 0,0 43-16,0-22 15,0 0-15,21 21 0,-21 1 16,-1-1-16,1 21 0,0 1 15,0-1-15,0 1 0,-22 21 0,22-22 16,0 22-16,0-22 0,-21 22 16,20-22-16,-20 1 0,21-1 0,0 1 15,0-22-15,-1 1 0,1-1 0,0 0 16,21 1-16,-21-22 0,21 0 0,0 0 16,0-42 15,0 0-31,21 0 0,0-1 0,0-20 15,1 0-15,-1 21 0,0-22 0,0 1 16,0-22-16,0 22 16,1 0-16,-1-22 0,0 22 0,-21-22 15,21 1-15,0-1 0,-21 1 0,21-1 16,-21 1-16,0-1 0,22 1 16,-1-1-16</inkml:trace>
  <inkml:trace contextRef="#ctx0" brushRef="#br0" timeOffset="4457.14">9186 402 0,'21'-21'0,"-42"42"0,42-84 0,1 42 0,-1 21 15,-21 21 1,21 0-16,-21 21 0,0-21 16,0 43-16,21-22 0,-21 1 15,0 20-15,0 1 0,0-1 0,0 1 0,21-1 16,-21 22-16,0-22 16,0 1-16,0-1 0,0 1 0,0-22 15,0 0-15,0 22 0,0-22 0,0 1 16,0-22-16,0 21 0,0 0 15,0-20-15,0-1 0,0 0 0,0 0 16,0 0-16,0-42 31,-21 0-31,21 0 16,0 0-16,-21-1 0,0 1 0,0-21 16</inkml:trace>
  <inkml:trace contextRef="#ctx0" brushRef="#br0" timeOffset="4630.88">8953 1334 0,'-21'0'0,"42"0"31,1 0-31,-1 0 0,0 0 16,0 0-16,21 0 0,-20 0 16,-1 0-16,21 0 0,-21-22 0,22 22 15,-22-21-15,0 21 0,0-21 0,0 21 16,-21-21-16,21 21 0,1-21 15,-1 21-15</inkml:trace>
  <inkml:trace contextRef="#ctx0" brushRef="#br0" timeOffset="5365.97">9948 1376 0,'0'0'0,"21"0"0,1 0 15,-1 0-15,0-21 16,0 0-16,0-1 0,-21 1 16,21 0-16,-21 0 15,0 0-15,0 0 0,0-1 0,0 1 16,-21 0-16,0 21 0,0-21 16,0 21-16,0 0 0,-1 0 0,1 0 15,0 21-15,-21-21 0,-1 21 16,22 0-16,-21 22 0,0-22 0,20 0 15,-20 21-15,21-20 0,0 20 0,0-21 16,-1 21-16,22-20 0,-21-1 16,21 21-16,0-21 0,0 0 0,0 1 15,0-1-15,21 0 0,1-21 16,-1 0-16,0 0 0,21 0 16,-21 0-16,22-21 0,-22 0 0,21 21 15,1-22-15,-22 1 0,21 0 0,-21 0 16,22 0-16,-22 0 0,0-1 15,0 1-15,0 0 0,0 0 16,-21 0-16,22 0 0,-22-1 16,0 44 15,0-1-31,0 21 0,0-21 0,0 0 16,0 22-16,0 20 0,21-20 0,-21 20 15,0 1-15,21-1 0,-21 1 16,0-1-16,0 22 0,21-22 0,-21 22 15,21-22-15,-21 22 0,0 0 0,0-22 16,0 22-16,0-22 0,0 22 0,0-21 16,0-1-16,0 1 0,0-22 15,-21 21-15,0-20 0,0-1 16,0 0-16,-22 1 0,22-1 0,-21 0 16,21-20-16,-22-1 0,1 0 0,0 0 15,20-21-15,-20 0 0,0 0 0,-1 0 16,1-21-16,0 0 0,-1-22 0,1 1 15,21-21-15,-21 20 0,-1-20 0,1-1 16,21-20-16,-22 20 0,22-21 16,21 22-16,0-22 0,0 22 0,0-1 15,0 1-15,21-1 0,1 22 0,-1-22 16,21 22-16,-21 0 0,22-22 16,-1 22-16,21 0 0,-20-22 15,20 22-15,170-149 16</inkml:trace>
  <inkml:trace contextRef="#ctx0" brushRef="#br0" timeOffset="6118.56">10435 1503 0,'0'-21'31,"0"0"-31,0-1 15,21 22-15,0-21 0,1 0 16,-1 21-16,-21-21 0,21 0 0,-21 0 16,0-1-16,0 1 15,-21 21 1,0 0-16,-1 0 0,-20 0 16,21 21-16,0-21 0,0 22 15,-1 20-15,1-21 0,0 0 0,0 0 16,21 22-16,0-22 0,0 21 0,0-21 15,0 1-15,0-1 0,21 0 16,0 0-16,0 0 0,1 0 0,-1-21 16,0 0-16,21 0 0,-21 0 15,1 0-15,20 0 0,0 0 0,-21-21 16,22 0-16,-1 0 0,-21 0 16,22 0-16,-1-1 0,-21-20 0,21 21 15,-20 0-15,20-22 0,-21 22 0,0 0 16,-21 0-16,0 0 0,21 0 15,-21-1-15,0 44 32,0-1-32,0 0 0,-21-21 0,21 21 15,0 21-15,0-20 16,-21-1-16,21 0 0,-21 0 0,21 0 16,-21 0-16,21 1 0,0-1 0,0 0 15,0 0-15,-21-21 0,21 21 16,0-42 15,0 0-15,0 0-16,0 0 0,21-1 15,-21-20-15,21 21 0,0 0 0,0-22 16,0 22-16,1 0 0,20 0 0,-21 0 16,21 0-16,-20-1 0,20 22 15,-21 0-15,0 0 0,0 0 16,1 0-16,-1 22 0,0-1 0,0 0 15,-21 0-15,21 0 0,-21 0 0,0 1 16,0-1-16,0 0 0,0 0 16,0 0-16,0 0 0,0 1 0,0-1 15,0 0-15,0 0 0,0 0 0,0 0 16,0 1 0,21-22-1,1 0 1,-1-22-16,0 22 0</inkml:trace>
  <inkml:trace contextRef="#ctx0" brushRef="#br0" timeOffset="6671.24">12001 1439 0,'0'0'0,"22"0"0,-22-21 16,0 0-16,21 0 15,-21 0-15,0 0 0,0-1 16,0 1-16,-21 21 0,-1-21 0,1 21 15,0 0-15,0 0 0,0 0 0,0 0 16,-1 0-16,1 0 0,-21 21 16,21 0-16,0 1 0,-1-1 0,1 0 15,-21 0-15,42 21 0,-21-20 16,0-1-16,21 21 0,0-21 0,0 0 16,0 1-16,0-1 0,0 0 15,0 0-15,21 0 0,0-21 0,0 0 16,21 0-16,-20 0 0,-1 0 15,0 0-15,21-21 0,-21 0 16,1 0-16,20 0 0,-21-1 0,0 1 16,0 0-16,1-21 0,20-1 0,-21 1 15,0 0-15,0-1 0,1 1 0,-1 0 16,0-1-16,-21-20 0,0 21 16,21-1-16,-21 1 0,0 0 0,0 20 15,0-20-15,0 21 16,0 0-16,-21 21 15,0 21-15,21 0 16,-21 0-16,-1 22 0,22-1 0,-21 0 16,21 1-16,0-1 0,-21 0 15,21 22-15,0-22 0,0 0 0,-21 1 16,21-1-16,0-21 0,0 22 0,0-1 16,0-21-16,0 21 0,21-20 15,0-1-15,0 0 0,1 0 0,-1-21 16,0 21-16,21-21 0,-21 0 15,22 0-15,-22 0 0,21 0 0,1-21 0,-1 0 16,0 21-16,-21-21 16,22 0-16,-1-1 0,0 1 0,-20 0 15</inkml:trace>
  <inkml:trace contextRef="#ctx0" brushRef="#br0" timeOffset="7138.98">12827 1376 0,'0'-21'0,"0"42"0,0-63 0,0 20 15,0 1-15,0 0 0,0 0 16,0 0-16,-21 0 0,0 21 15,-1 0 1,1 0-16,0 0 0,21 21 16,-21-21-16,0 21 0,0 0 0,-1 0 15,22 22-15,-21-22 0,0 0 16,21 0-16,-21 0 0,21 22 16,0-22-16,0 0 0,0 0 0,0 0 15,0 0-15,0 1 0,0-1 16,21-21-16,0 0 0,0 0 15,1 0-15,-1 0 16,0-21-16,0 21 0,0-22 0,0 1 16,1 0-16,-22 0 0,21 0 0,0 0 15,0-1-15,-21-20 0,0 21 16,0 0-16,21 0 0,-21-1 0,0 1 16,0 0-16,0 42 31,0 0-31,0 1 15,0-1-15,0 0 0,0 0 0,0 21 16,0-20-16,0-1 0,0 0 0,21 0 16,-21 0-16,22 0 0,-22 1 0,21-1 15,0-21-15,0 21 0,0-21 16,0 0-16,1 0 0,-1 0 16,0 0-16,21 0 0,-21 0 0,1-21 15,-1 21-15,0-21 0,0-1 0,0 22 16,0-21-16,-21 0 0,0 0 15,0 0-15,22 0 0</inkml:trace>
  <inkml:trace contextRef="#ctx0" brushRef="#br0" timeOffset="7982.96">4022 3704 0,'0'-21'0,"0"0"0,0 0 15,0 0-15,0-1 16,0 1-16,0 0 0,0 0 15,0 0-15,0 0 16,0-1-16,0 44 31,0-1-15,0 0-16,0 0 0,0 0 16,0 22-16,0-1 0,0-21 0,0 21 15,0 1-15,-22-1 0,22 0 16,0 22-16,0-22 0,0 1 0,-21 20 15,21-21-15,-21 1 0,21-1 0,-21 0 16,21-20-16,0-1 0,0 21 16,0-21-16,0 0 0,0 1 15,0-44 17,0 1-32,0 0 15,0 0-15,0 0 0,0-22 16</inkml:trace>
  <inkml:trace contextRef="#ctx0" brushRef="#br0" timeOffset="8338.76">4212 4001 0,'0'0'0,"0"21"16,0 21-1,21-42-15,0 0 16,1 0-16,-1 0 16,0 0-16,0-21 0,-21 0 15,21 21-15,-21-21 0,21-1 0,-21 1 16,0 0 0,-21 21-1,0 0-15,0 0 16,21 21-1,0 0-15,-21-21 0,21 22 16,21-22 31,0-22-47,0 22 16,0-21-16,1 0 0</inkml:trace>
  <inkml:trace contextRef="#ctx0" brushRef="#br0" timeOffset="8775.66">5673 3175 0,'0'0'0,"-43"0"0,1 0 0,0 0 16,20 0-16,1 0 0,0 0 0,0 0 15,42 0 1,0 0-16,22 0 0,-1 0 15,21 0-15,1 0 0,-1 0 0,22-21 16,0 21-16,-1-21 0,1 21 16,0 0-16,-1-21 0,1 21 15,-21-22-15,20 22 0,-20 0 0,-1 0 16,1 0-16,-22 0 0,0 0 16,-20 0-16,-1 0 0,-42 0 15,-22 0 1,22 0-16,-21 0 0,-1 0 0,1 22 15,0-22-15,-1 0 0,1 0 16,21 21-16,-21-21 0</inkml:trace>
  <inkml:trace contextRef="#ctx0" brushRef="#br0" timeOffset="9073.48">6181 3154 0,'-22'0'16,"22"21"-1,0 0 1,0 0-16,0 1 0,-21 20 0,21 0 16,0 1-16,-21-1 0,21 0 15,0 1-15,0 20 0,0-21 0,-21 22 16,21-22-16,-21 1 0,21 20 0,0-21 16,0 1-16,0-1 0,0 0 15,0 1-15,0-1 0,0-21 16,0 22-16,0-22 0,0 0 0,0 0 0,0 0 15,0 0-15,0-42 47,0 0-47,0 0 0,21 0 0,0 0 16,-21-1-16,21-20 0</inkml:trace>
  <inkml:trace contextRef="#ctx0" brushRef="#br0" timeOffset="9682.59">6583 3725 0,'0'0'0,"0"22"31,-21-22-15,21 21-16,0 0 0,-22 0 0,1 0 16,21 0-16,-21 1 0,21 20 0,-21-21 15,21 0-15,0 22 0,0-22 0,0 0 16,0 0-16,0 0 0,0 0 15,21 1-15,0-1 0,0-21 0,1 0 16,-1 0-16,21 0 0,-21 0 0,22 0 16,-22 0-16,21 0 0,0-21 0,-20-1 15,20 1-15,-21 0 16,0 0-16,22-21 0,-22 20 0,0 1 16,-21 0-16,0 0 0,21 0 0,-21 0 15,21-1-15,-21 1 0,0 0 0,0 0 16,0 0-1,0 42 1,0 0 0,0 0-16,0 0 0,0 1 0,0 20 15,0 0-15,0 1 0,-21-1 16,21 21-16,0-20 0,0 20 0,0 1 16,0-1-16,0-20 0,0 20 0,0 1 15,0-1-15,0-21 0,0 22 0,0-1 16,0 1-16,0-1 0,0 1 15,0-1-15,0-20 0,0 20 16,0-20-16,0-1 0,0 21 0,0-41 16,0 20-16,0 0 0,-21-21 0,0 1 15,0 20-15,-1-21 0,1-21 0,-21 21 16,21 0-16,-22-21 0,1 0 0,0 0 16,21 0-16,-22 0 0,1 0 15,0-21-15,-1 0 0,1 0 0,21 0 16,-22-22-16,22 22 0,0 0 0,0-21 15,21 21-15,0-1 0,0-20 16,0 21-16,0-21 0,0 20 0,0-20 16,42 21-16,-21-21 0,1-1 15,20 1-15,0 0 0,1-1 0</inkml:trace>
  <inkml:trace contextRef="#ctx0" brushRef="#br0" timeOffset="10058.9">7472 3874 0,'0'-22'0,"0"44"0,-21-44 0,-1 1 16,1 21-16,21 21 15,0 1-15,0-1 16,0 0-16,0 21 0,0-21 0,0 43 15,0-22-15,0 1 0,0 20 0,0 1 16,0-1-16,0-21 0,0 22 0,21-1 16,-21 1-16,0-1 0,0 1 15,0-1-15,0 1 0,0-1 0,0 1 16,0-1-16,0-20 0,0-1 0,-21 22 16,21-22-16,-21 0 0,21-21 0,-21 22 15,0-22-15,21 0 0,0 21 0,-21-42 16,21 22-16,-22-1 0,22-42 31,0-1-31,0 1 16,0 0-16,22 0 0,-1-21 0,-21 20 15,21-20-15,0-21 0,0 20 0</inkml:trace>
  <inkml:trace contextRef="#ctx0" brushRef="#br0" timeOffset="10357.71">7451 4001 0,'0'0'0,"0"-43"16,-22 22-16,22-21 0,0 21 0,0-1 16,0 1-16,0 0 0,0 0 15,43 21-15,-22-21 0,0 0 0,21 21 16,-20 0-16,20 0 0,0 0 0,1 0 16,-1 21-16,-21 0 0,21 0 15,-20 0-15,-1 0 0,-21 1 0,0 20 16,0 0-16,0-21 0,0 22 0,-43-1 15,22-21-15,0 22 0,-21-22 16,21 21-16,-22-21 0,1 0 0,21 1 16,0-1-16,-22 0 0,22-21 0,0 0 15,21 21-15,-21-21 16,21-21 0,21 0-16,0 0 15,0-1-15,0 1 0,1 0 0</inkml:trace>
  <inkml:trace contextRef="#ctx0" brushRef="#br0" timeOffset="10673.56">8191 3895 0,'0'0'0,"22"0"0,-1-21 0,0 21 0,0-22 16,-21 1-16,21 21 0,0-21 0,-21 0 0,22 0 15,-22 0-15,0-1 16,-22 22 0,1 22-1,0-1-15,-21-21 0,21 21 0,-1 0 16,1 0-16,0 22 0,0-22 0,0 0 16,21 21-16,0-21 0,-21 22 15,21-22-15,0 21 0,0-21 0,0 1 16,0-1-16,0 0 0,21 0 15,0-21-15,0 21 0,0-21 16,0 0-16,1 0 0,-1 0 0,-21-21 16,21 0-16,0 21 0,0-21 15</inkml:trace>
  <inkml:trace contextRef="#ctx0" brushRef="#br0" timeOffset="11423.13">8932 3683 0,'21'-21'0,"-21"0"15,0 0-15,0-1 16,0 1-16,0 0 15,-21 21 1,0 0-16,0 0 0,0 0 16,0 21-16,-22 0 0,22 1 15,0-1-15,0 21 0,0-21 16,-1 22-16,1-22 0,0 21 0,0-21 16,21 22-16,-21-22 0,21 21 0,-21-21 15,21 22-15,0-22 0,0 0 16,0 0-16,21 0 0,21-21 0,-21 21 15,22-21-15,-1 0 0,0 22 0,1-22 16,-1 0-16,21 0 0,-20 0 0,-1 0 16,0-22-16,1 22 0,-1-21 15</inkml:trace>
  <inkml:trace contextRef="#ctx0" brushRef="#br0" timeOffset="13893.68">9652 3747 0,'0'0'16,"0"-22"-16,0 1 0,0 0 0,0 0 15,0 0-15,-21 21 0,0 0 16,-1-21-16,1 21 0,0 0 0,0 0 16,0 21-16,-22-21 0,22 21 0,0 0 15,0 0-15,0 22 0,-22-22 0,22 0 16,0 21-16,21 1 0,-21-22 16,0 21-16,21-21 0,-21 22 0,21-22 15,0 0-15,0 21 0,0-21 0,21 1 16,0-22-16,0 0 0,0 0 15,0 0-15,1 0 0,-1 0 16,0 0-16,21-22 0,-21 1 0,1 0 16,-1 0-16,21 0 0,-21 0 15,0-1-15,-21-20 0,22 21 0,-1 0 16,-21-22-16,0 22 0,0 0 16,21 0-16,-21 0 0,0 0 0,21-1 15,-21 1-15,0 42 31,0 1-31,-21-1 0,21 0 16,-21 0-16,21 0 0,0 0 0,0 22 16,-21-22-16,21 0 0,0 21 0,0-20 15,0-1-15,0 0 0,0 0 16,0 0-16,0 0 0,21 1 0,0-22 16,0 21-16,21-21 15,-20 0-15,20 0 0,0 0 0,1-21 16,-1-1-16,0 22 0,1-21 0,-1 0 15,21-21-15,-20 21 0,-1-1 0,0-20 16,1 21-16,-1-21 0,-21 20 16,0-20-16,1 21 0,-22 0 0,0 0 15,-22 21 1,1 0-16,0 0 0,0 21 16,0-21-16,0 21 0,21 0 15,0 0-15,0 0 0,0 1 16,0-1-16,0 0 0,21 0 0,0 0 15,0 0-15,-21 1 0,21-22 0,0 21 16,-21 0-16,0 0 0,22 0 0,-22 0 16,0 1-1,-22-22 1,1 0-16,0 0 0,0 0 16,0-22-16,-22 22 0,22-21 0,0 0 15,0 21-15,0-21 0,0 21 16,-1 0-16,1 0 0,0 0 15,21 21 1,0 0-16,0 0 0,21-21 16,0 22-16,1-22 0,-1 21 15,21 0-15,-21-21 0,22 0 16,-22 0-16,21 0 0,-21 0 0,22 0 16,-22 0-16,21 0 0,0 0 0,1 0 15,-22 0-15,21-21 0,1 0 0,-22-1 16,21 1-16,-21 0 0,0 0 15,43-43-15,-43 22 16,0 0-16,0-1 0,-21 1 0,22 0 16,-1-1-16,0-20 0,-21-1 0,0 22 15,0-21-15,0 20 0,21-20 0,-21 20 16,0-20-16,0 21 0,0-1 16,0 22-16,0-21 0,0 21 0,0-1 15,0 1-15,-21 21 16,0 0-1,21 43-15,-21-22 0,-1 21 16,1 0-16,21 1 0,-21 20 0,0-20 16,21 20-16,-21 1 0,0-22 0,21 21 15,-22-20-15,22 20 0,0-20 16,0 20-16,0-21 0,0 1 0,0-1 16,0-21-16,0 22 0,0-22 0,22 21 15,-1-21-15,0-21 0,0 21 0,0-21 16,22 0-16,-22 0 0,0 0 15,21 0-15,1-21 0,-22 21 16,21-21-16,-21 0 0,22 0 0,-22 0 16,21-1-16,-21 1 0,0-21 15,1 21-15,-1 0 0,0-1 0,0 1 16,-21 0-16,0 0 0,0 0 0,0 0 16,0 42 15,-21 0-31,0 0 0,21 0 15,0 22-15,0-22 0,0 0 0,0 0 16,0 0-16,0 0 16,0 1-16,0-1 0,21 0 0,0-21 15,0 21-15,0-21 0,1 0 0,-1 0 16,0 0-16,21 0 0,-21 0 0,1 0 16,20 0-16,-21-21 0,0 0 0,0 0 15,1-1-15,-1 1 0,0 0 16,0 0-16,-21 0 0,0 0 0,21-1 15,-21 1-15,0 0 0,21 0 0,-21 0 16,-21 42 15,21 0-15,-21 0-16,21 0 0,0 1 16,0-1-16,-21 0 0,21 0 0,0 0 15,-21 0-15,21 1 0,0-1 0,0 0 16,0 0-16,0 0 15,0-42 17,0 0-32,0 0 15,0 0-15,21-1 0,0 1 0,0 0 16,0 0-16,-21-21 0,22 20 0,-1 1 16,0 0-16,0 0 15,0 0-15,22 0 0,-22 21 0,0 0 16,0 0-1,0 0-15,-21 21 0,0 0 16,21-21-16,-21 21 0,0 0 16,0 0-16,0 1 0,22-1 0,-22 0 15,21 0-15,0 0 0,-21 0 0,21 1 16,0-22-16,-21 21 0,21 0 0,1-21 16,-1 0-16,0 21 0,0-21 0,0 0 15,0 0-15,1 0 0,-1-21 16,0 21-16,0-21 0,-21 0 15,21-1-15,0 1 0,1 0 16,-1 0-16,0-21 0,0 20 0,0 1 16,0-21-16,1 21 0,-1-22 0,0 22 15,0 0-15,21 0 0,-20 0 16,-1-22-16,0 43 0,0 0 16,0 0-16,0 0 15,-21 22-15,22-1 0,-22 0 0,0 0 16,0 0-16,0 0 15,0 1-15,0-1 0,0 0 16,0 0-16,21-21 31,0-21-15,-21 0 0,0 0-1,0-1-15,0 1 0,0 0 16,-21 0-16,0 0 0,-1 0 15,1 21-15,0 0 16,0 0-16,0 21 16,0 0-16,-1 0 0,1 0 0,0 0 15,0 1-15,0-1 0,0 0 16,-1 21-16,-20 1 0,21-1 16,0 0-16,21-21 0,0 22 15,0-22-15,0 0 0,21 0 16,0-21-16,0 0 0,0 0 15,1 0-15,-1 0 0,0 0 0,21 0 16,-21 0-16,1-21 0,-1 0 0,0 0 16,0 21-16,0-21 0,0-1 0,1 1 15,-1 0-15,0 0 0,-21-21 16,21 20-16,-21 1 0,21 0 0,-21 0 16,0 0-16,21 0 0,-21-1 15,0 44 16,0-1-31,0 0 16,0 0-16,-21 0 0,21 0 16,-21 22-16,21-22 0,0 21 0,-21 1 15,21-1-15,-21 21 0,21-20 0,0-1 16,0 22-16,0-1 0,0-21 0,0 22 16,0-1-16,0-20 0,0 20 15,0 1-15,0-1 0,0 1 0,0-1 16,0 1-16,0-22 0,0 22 0,0-1 15,-21-21-15,21 1 0,-22 20 0,1-20 16,0-1-16,-21 43 0,21-43 16,-22 0-16,22-21 0,0 22 15,-21-22-15,20 0 0,-20 21 16,21-42-16,0 0 0,0 0 16,21-21-1,0 0-15,0 0 0,0 0 16,0-22-16,21 22 0,0-21 15,0 0-15,0-22 0,0-42 16</inkml:trace>
  <inkml:trace contextRef="#ctx0" brushRef="#br0" timeOffset="14139.54">12213 3239 0,'0'0'16,"0"-22"-16,-21 1 0,0 21 0,21-21 0,-21 21 15,-1 0-15,22-21 16,0 42 31,-21-21-32,0 21 1</inkml:trace>
  <inkml:trace contextRef="#ctx0" brushRef="#br0" timeOffset="14359.42">11007 3514 0,'0'0'0,"21"0"15,0 0 1,0 0-16,0 0 0,0 0 0,22 0 16,-1 0-16,-21 0 0,22 0 0,-1 0 15,-21 0-15,0 0 0,22 0 16,-22 0-16,0 0 16,-42 0 15</inkml:trace>
  <inkml:trace contextRef="#ctx0" brushRef="#br0" timeOffset="15299.07">4191 5969 0,'0'0'0,"0"-21"0,-21 0 15,21 0-15,0-1 16,0 1-16,0 0 0,0 0 0,0 0 16,0 0-16,21 21 15,0 0 1,0 0-16,0 21 0,1 0 16,-1 0-16,0 21 0,0 1 15,-21-1-15,0 0 0,0 1 16,0-1-16,0 22 0,0-22 0,0 21 15,-21-20-15,0 20 0,0 1 16,-22-22-16,1 22 0,0-22 0,-1 0 16,1 1-16,0-22 0,-1 21 0,1-21 15,21 0-15,-22 1 0,1-1 16,21-21-16,-21 0 0,20 0 0,1 0 16,0 0-16,-21-21 0,21-1 0,-1 1 15,1-21-15,0 21 0,21-22 16,0 1-16,0 21 0,0-21 0,0-1 15,0 1-15,0 0 0,21-1 16,-21 22-16,21-21 0,1 42 16,20-21-16,-21 21 0,0 0 0,0 0 15,22 0-15,-22 0 0,0 21 16,21 21-16,-20-21 0,-1 22 0,0-22 16,-21 21-16,21 0 0,-21-20 0,21 20 15,-21 0-15,0-21 0,0 22 0,0-22 16,0 0-16,0 0 0,0 0 15,0 1-15,0-1 0,0 0 0,0 0 16</inkml:trace>
  <inkml:trace contextRef="#ctx0" brushRef="#br0" timeOffset="15474.03">4678 6456 0,'0'-21'63,"0"0"-63,21 21 15</inkml:trace>
  <inkml:trace contextRef="#ctx0" brushRef="#br0" timeOffset="15818.83">5969 5779 0,'0'0'0,"-85"-22"15,64 22-15,21-21 16,21 21 0,0-21-16,1 21 0,20 0 0,0 0 15,1 0-15,-1 0 0,0-21 16,1 21-16,-1 0 0,0 0 0,1 0 15,-1 0-15,21-21 0,-20 21 0,-22 0 16,21 0-16,-21 0 0,1 0 16,-1 0-16,-42 0 15,-1 0-15,1 21 16,-21-21-16</inkml:trace>
  <inkml:trace contextRef="#ctx0" brushRef="#br0" timeOffset="16095.68">6202 5736 0,'0'21'0,"0"1"0,0-1 15,0 0-15,0 0 0,0 0 16,-21 22-16,21-22 0,0 21 0,0 0 16,0 1-16,-22-1 0,22 0 0,-21 1 15,21-1-15,0 0 0,0 22 16,-21-22-16,0 1 0,21-1 15,-21 0-15,21 1 0,-21-22 0,21 21 16,0-21-16,0 0 0,0 1 0,0-1 16,0-42 15,0-1-31,21 1 16,0 0-16,-21 0 0,21-21 0,0 20 15</inkml:trace>
  <inkml:trace contextRef="#ctx0" brushRef="#br0" timeOffset="16683.52">6456 6138 0,'0'0'0,"0"22"16,0-1 0,0 0-16,0 0 0,0 0 15,0 0-15,0 22 0,-21-22 16,21 21-16,-22 1 0,22-22 0,0 21 15,0-21-15,0 22 0,0-22 0,0 0 16,0 0-16,0 0 0,22 0 16,-1-21-16,0 0 0,0 22 0,21-22 15,-20 0-15,20 0 0,0 0 16,1-22-16,-1 1 0,-21 0 0,21 0 16,1 0-16,-22 0 0,0-1 0,0 1 15,0-21-15,1 21 0,-22 0 16,0-22-16,0 22 0,0 0 0,0-21 15,0 20-15,0 1 0,0 0 16,0 42 0,0 0-1,0 1-15,0-1 0,0 0 0,0 21 16,-22 1-16,22-1 0,-21 0 0,21 1 16,0 20-16,-21-21 0,21 22 15,-21-1-15,21-20 0,0 20 16,0 1-16,0-22 0,0 22 0,0-1 15,0 1-15,-21-1 0,21 1 0,0-22 16,0 21-16,0-20 0,-21 20 0,-1-20 16,1-1-16,0 0 0,0-21 0,21 1 15,-42 20-15,20-21 0,1-21 16,0 21-16,0-21 0,-21 0 0,20 0 16,-20 0-16,21 0 0,-21 0 0,-1-21 15,22 0-15,-21 0 0,21 0 0,-1-1 16,1 1-16,0 0 0,0-21 0,21 21 15,0-22-15,0 22 0,0-21 16,0 21-16,0-22 0,21 1 16,0 0-16,0-1 0,22 1 0,-22 0 15,21 20-15,1-20 0,-1 0 0</inkml:trace>
  <inkml:trace contextRef="#ctx0" brushRef="#br0" timeOffset="17010.9">7239 6265 0,'0'0'0,"0"-21"0,0 0 0,-21 0 16,21 0-16,-21 21 15,21 21 1,0 0-16,0 21 16,0 1-16,0-1 0,0 0 15,0 22-15,21-22 0,-21 22 16,21-1-16,-21 1 0,0-1 0,0-20 15,0 20-15,0 1 0,0-22 0,0 21 16,0 1-16,0-22 0,0 22 0,0-22 16,0 0-16,0 1 0,0-1 0,0-21 15,0 22-15,0-22 0,0 0 0,0 0 16,0-42 0,0 0-1,0 0-15,0-1 0,0 1 0,0-21 16,0 0-16,0-1 0,21-20 15,-21 20-15,0-20 0,0 21 0</inkml:trace>
  <inkml:trace contextRef="#ctx0" brushRef="#br0" timeOffset="17283.74">7239 6541 0,'0'-43'0,"0"86"0,0-128 0,0 43 16,0-1-16,0 1 0,0 21 0,0-22 16,0 22-16,21-21 0,0 21 15,0 0-15,1-1 0,-1 1 0,0 21 16,21 0-16,-21 0 0,1 0 0,20 0 15,-21 21-15,0 1 0,0-1 16,1 21-16,-1-21 0,-21 22 0,0-1 16,0-21-16,0 21 0,0 1 15,0-22-15,-21 21 0,-1-21 0,1 1 16,0-1-16,0 0 0,0 0 0,0 0 16,-1 0-16,1-21 0,0 0 15,0 0-15,21-21 31,21 0-31,0 0 16,0 0-16,1 0 0,-1-1 16</inkml:trace>
  <inkml:trace contextRef="#ctx0" brushRef="#br0" timeOffset="17862.41">7832 6371 0,'0'0'0,"21"0"0,0 0 16,-21-21-16,21 21 0,-21-21 15,21 21-15,0-21 0,1 21 0,-22-21 16,21-1-16,0 1 0,-21 0 16,21 0-16,0 21 0,-21-21 0,0 0 15,0-1-15,0 1 16,-21 42 0,0-21-16,0 22 15,0-1-15,-1 21 0,1-21 0,21 22 16,-21-22-16,0 21 15,21-21-15,0 22 0,-21-22 0,21 21 16,0-21-16,0 0 0,0 1 0,0-1 16,21 0-16,0-21 0,0 21 0,0-21 15,1 21-15,-1-21 0,0 0 16,0 0-16,21 0 0,1 0 0,-22-21 16,21 0-16,-21 0 0,22 0 0,-1-1 15,-21 1-15,22 0 0,-22 0 0,0-21 16,0 20-16,0-20 0,0 21 15,-21 0-15,22 0 0,-22-1 16,0 1-16,0 0 0,0 0 16,-22 21-16,1 0 15,0 0-15,21 21 0,-21 0 16,21 0-16,-21 1 0,21-1 16,0 0-16,0 0 0,0 0 15,0 0-15,0 1 0,21-1 16,0 0-16,0 0 0,0 0 15,1 0-15,-22 1 0,21-1 16,-21 0-16,0 0 16,0 0-16,-21-21 0,-1 0 15,22 21-15,-21-21 0,0 22 16,0-22-16,0 0 0,0 0 0,-1 0 16,1 0-16,21-22 15,0 1-15,0 0 16</inkml:trace>
  <inkml:trace contextRef="#ctx0" brushRef="#br0" timeOffset="18936.8">9673 5990 0,'-42'0'15,"21"0"-15,-1 0 0,1 21 16,0-21-16,0 22 0,0-1 0,0 21 15,21-21-15,-22 0 0,1 22 0,21-22 16,-21 21-16,21 1 0,-21-22 0,21 21 16,0 0-16,0-20 0,0-1 15,0 21-15,0-21 0,0 0 16,21-21-16,0 0 0,0 0 16,1 0-16,-1-21 0,21 21 15,-21-21-15,22 0 0,-22 0 0,21-22 16,-21 22-16,0 0 0,1-21 0,-1 21 15,-21-1-15,0-20 0,0 21 16,0 0-16,0-22 0,-21 22 0,-1 0 16,1 0-16,-21 0 0,21 0 0,-22-1 15,22 1-15,0 0 0,0 21 0,0 0 16,0 0-16,21-21 0,21 21 31,21 0-31,-21 0 0,22 0 16,-1-21-16,21 21 0,1-21 15,-1 21-15,1-22 0,-1 1 0,22 0 16,-21 0-16,-1 0 0,22 0 16,-22-22-16,-20 22 0,20-21 0,-21 21 15,-20-22-15,-1 22 0,0-21 0,-21 21 16,0-1-16,0 1 0,-21-21 0,-22 21 16,22 21-16,0-21 0,-21-1 15,21 22-15,-22 0 0,22 0 0,-21 0 16,21 0-16,-1 0 0,1 22 0,0-1 15,0 21-15,21 0 0,0 1 0,0 20 16,0-20-16,0 20 0,0 1 16,0 20-16,0-20 0,21-1 15,0 1-15,-21-1 0,0 22 0,0-22 16,0 22-16,21 0 0,-21-1 0,22 1 16,-22 0-16,0-1 0,0 1 0,0 0 15,21-1-15,-21 1 0,0 0 0,0-1 16,0-20-16,0 21 0,0-22 0,0 1 15,0-22-15,0 21 0,0-20 16,0-1-16,0-21 0,-21 22 0,21-22 16,-22 0-16,1-21 0,0 21 15,0-21-15,0 0 0,-22 0 0,22-21 16,0 0-16,-21 0 0,21-22 16,-22 1-16,22 21 0,-21-43 0,-1 22 15,22 0-15,-21-1 0,21-20 0,-22 20 16,22-20-16,0 21 0,0-22 0,21 22 15,0-1-15,0-41 0,0 41 16,21 1-16,0 0 0,0-1 16,22 22-16,-1-21 0,0 0 0,1-22 15,-1 22-15,22-1 0,-22 1 0</inkml:trace>
  <inkml:trace contextRef="#ctx0" brushRef="#br0" timeOffset="19482.99">12361 5355 0,'0'-21'0,"0"42"0,0-63 16,0 21-16,0 0 0,0-1 15,0 1-15,-21 0 0,0 21 16,-21 0-16,20 0 0,1 0 16,-21 0-16,0 21 0,-1 0 15,1 22-15,21-1 0,-22 0 0,1 1 16,21 20-16,-21 1 0,20-1 0,1 1 15,21-1-15,0 1 0,0-1 0,0-20 16,0 20-16,0-21 0,0 1 0,21-22 16,1 21-16,-1-21 0,21 1 15,-21-22-15,22 21 0,-1-21 0,21 0 16,-20 0-16,-1 0 0,0 0 0,22 0 16,-22 0-16,1-21 0,-1 21 0,0-22 15,1 1-15,-1 0 0,0 0 0</inkml:trace>
  <inkml:trace contextRef="#ctx0" brushRef="#br0" timeOffset="20098.64">12890 5715 0,'0'0'0,"0"-42"0,0 21 0,0-1 15,0 1-15,-21 0 0,0 21 16,0 0-16,0 0 0,-22 0 16,22 0-16,0 21 0,0 0 0,0 1 15,0 20-15,-1 0 0,1-21 0,21 22 16,0-1-16,-21 0 0,21-20 0,0 20 15,0-21-15,0 21 0,0-20 16,0-1-16,0 0 0,0 0 0,21-21 16,0 21-16,1-21 15,-1 0-15,0 0 0,0 0 0,0 0 16,22-21-16,-22 21 0,0-21 0,21 0 16,-21 0-16,1-1 0,-1 1 15,0 0-15,0-21 0,-21 21 0,0-1 16,21-20-16,-21 21 0,21-21 0,-21 20 15,0 1-15,0 0 0,0 0 16,0 42 47,-21-21-32,21 21 0,-21-21 157,0-21-188,0 21 0,0 0 15</inkml:trace>
  <inkml:trace contextRef="#ctx0" brushRef="#br0" timeOffset="23163.94">13102 5673 0,'0'21'31,"0"0"-31,0 0 16,0 22-16,0-22 0,0 0 0,0 0 15,0 0-15,0 22 0,0-22 16,0 0-16,0 0 0,0 0 16,0 0-16,0 1 0,0-1 0,21 0 15,0-21-15,-21 21 0,22-21 0,-1 0 16,0 0-16,0 0 0,0 0 0,22 0 15,-22 0-15,21-21 0,0 21 16,-20-21-16,20 0 0,0-1 0,1 1 16,-1 0-16,-21 0 0,21 0 0,1-22 15,-22 22-15,0-21 0,0 21 0,0-22 16,1 1-16,-22 21 0,0 0 16,0 0-16,-22 21 15,1 0-15,0 0 0,0 0 0,0 0 16,0 21-16,-1 0 0,1 0 15,0 0-15,21 22 0,0-22 0,-21 0 16,21 21-16,0-21 0,0 1 0,0 20 16,0-21-16,21 0 0,-21 0 15,21 1-15,0-1 0,1 0 0,-1 0 16,0 0-16,0-21 0,-21 21 16,-21-21 15,0 0-31,0 0 0,-1-21 15,1 0-15,0 21 0,0-21 0,0 21 16,0-21-16,-1 21 0,1 0 16,21-21-16,-21 21 0,21 21 31,21 0-31,0-21 16,1 21-16,-1-21 0,0 21 15,0-21-15,0 0 0,22 0 0,-22 0 16,21 0-16,-21 0 0,22 0 0,-1 0 15,0 0-15,1 0 0,20 0 0,-21 0 16,1-21-16,20 0 0,-20 0 0,-1 21 16,-21-21-16,21-22 0,1 22 15,-22-21-15,0 21 0,21-22 16,-20 1-16,-22-22 0,21 22 0,0-21 0,-21 20 16,21 1-16,-21-22 0,0 22 15,0-21-15,0 20 0,0 1 0,0 0 16,0-1-16,0 1 0,0 21 15,0 0-15,0-1 0,0 44 32,0-1-32,0 21 0,0-21 0,0 22 15,-21 20-15,0-21 0,21 1 16,-21 20-16,-1 1 0,22-22 0,0 22 16,-21-1-16,21-21 0,-21 1 0,21-1 15,0 0-15,0 1 0,0-22 16,0 21-16,0-21 0,0 1 0,21-1 0,0 0 15,1-21-15,-1 0 16,0 0-16,0 0 0,0 0 0,22 0 16,-22 0-16,0 0 0,21-21 0,-21 21 15,1-21-15,-1-1 0,0 1 0,0 0 16,0 0-16,0 0 0,1 0 0,-22-1 16,0 1-16,21 0 0,-21 0 15,0 0-15,-21 21 31,21 21-31,-22-21 0,22 21 0,0 0 16,0 0-16,0 1 0,0-1 16,0 0-16,0 0 0,0 0 0,0 0 15,0 1-15,22-1 16,-1 0-16,0-21 0,21 0 16,-21 0-16,1 0 0,-1 0 0,21 0 15,-21 0-15,0 0 0,22-21 0,-22 21 16,0-21-16,0-1 0,0 1 0,1 0 15,-1 0-15,0 0 0,-21 0 16,0-1-16,21 1 0,-21 0 0,21 0 16,-21 0-16,0 0 0,0 42 31,0 0-15,-21 0-16,21 0 0,-21 0 15,21 1-15,0-1 0,-21 0 0,0 0 16,21 0-16,-22 0 0,22 1 0,0-1 15,-21-21-15,21 21 16,0-42 15,0 0-15,21-1-16,1-20 0,-1 21 16,0 0-16,0-22 0,21 1 15,-20 21-15,20-21 0,0 20 0,-21 1 16,1 0-16,20 21 0,-21 0 0,0 0 15,0 0-15,1 0 16,-22 21-16,21-21 0,-21 21 0,21 1 16,-21 20-16,0-21 0,0 0 0,0 0 15,0 1-15,0-1 0,0 0 0,0 0 16,-21 0-16,0 0 0,-1 1 0,22-1 16,-21-21-16,0 21 0,0 0 15,0-21-15,21-21 47,21 21-47,0-21 16,0 0-16,0 21 0</inkml:trace>
  <inkml:trace contextRef="#ctx0" brushRef="#br0" timeOffset="23806.58">16108 5821 0,'21'0'0,"-42"0"0,42-21 15,0 0-15,-21-1 0,0 1 0,0 0 16,0 0-16,0 0 16,-21 0-16,0 21 15,0 0-15,-1 0 16,1 0-16,0 21 0,-21 0 0,21 0 16,-22 0-16,22 22 0,0-22 0,0 0 15,-22 0-15,43 0 0,-21 22 0,0-22 16,21 0-16,0 0 0,0 0 0,0 0 15,0 1-15,21-22 16,0 21-16,1-21 16,-1 0-16,0 0 0,21 0 0,-21-21 15,1-1-15,20 22 0,-21-21 0,0 0 16,22 21-16,-22-21 0,0 0 0,0 0 16,0-1-16,0 1 0,1 0 15,-22 0-15,0 0 0,0 0 16,0-1-16,0 44 31,0-1-31,-22-21 0,1 21 16,21 0-16,-21 0 0,21 22 0,-21-22 15,0 0-15,0 21 0,-1-21 0,1 22 16,21-1-16,-42-21 0,42 43 16,-21-22-16,0 22 0,-1-1 0,1 1 15,21-1-15,0 1 0,-21-1 0,0 1 16,21-1-16,0 1 0,0-1 0,0 1 15,0 20-15,0-20 0,0-1 0,0 1 16,0-1-16,0 1 0,0-22 16,0 22-16,0-22 0,0 0 0,0 1 15,-21-1-15,21 0 0,-21-21 0,-1 1 16,1-1-16,0 0 0,0-21 0,0 21 16,0-21-16,-1 0 0,1 0 15,0 0-15,0 0 0,0 0 16,0 0-16,21-21 15,0 0-15,0 0 0,0-1 16,0 1-16,0 0 0,0 0 16,0 0-16,0-22 0,0 22 0,0-21 15,0 0-15,21-1 0</inkml:trace>
  <inkml:trace contextRef="#ctx0" brushRef="#br0" timeOffset="24098.41">15240 5101 0,'0'-21'16,"-21"0"-16,21 0 15,0 0 1,-21 21 47,-1 0-63,1 21 15,0-21-15</inkml:trace>
  <inkml:trace contextRef="#ctx0" brushRef="#br0" timeOffset="24335.27">14012 5503 0,'0'0'0,"21"0"31,1 0-31,20 0 0,0 0 0,1 0 15,-1 0-15,0 0 0,1 0 0,-1-21 16,-21 21-16,21 0 0,1 0 0,-22 0 16,21 0-16,-21 0 0,1 0 15,-1 0-15,-42 0 32</inkml:trace>
  <inkml:trace contextRef="#ctx0" brushRef="#br0" timeOffset="25420.17">3937 8996 0,'0'0'0,"-21"0"0,0 0 16,-1 0-16,1-21 15,21 0-15,0-1 16,0 1 0,0 0-16,0 0 15,0 0-15,21 0 0,1 21 0,-1-22 0,0 22 16,0 0-16,0 0 15,22 0-15,-22 0 0,0 22 0,0-1 16,0 0-16,-21 0 0,0 0 0,0 0 16,0 22-16,0-1 0,0-21 15,0 22-15,0-22 0,-21 21 0,0-21 16,-21 0-16,20 22 0,-20-22 0,21 0 16,0-21-16,-22 21 15,22 0-15,0-21 0,0 0 0,0 0 16,21-21-1,0 0 1,0 0-16,21 21 0,0-21 16,0 0-16,0-1 0,1 22 0,-1-21 15,0 21-15,21 0 0,-21 0 16,1 0-16,-1 0 0,21 0 0,-21 0 16,0 21-16,1 1 0,-1-1 0,0 0 15,0 0-15,-21 0 0,0 22 0,0-22 16,0 0-16,0 0 0,-21 21 15,-21-20-15,20 20 0,-20-21 0,0 0 16,-1 22-16,1-22 0,0 0 0,-22 0 16,22 0-16,0-21 0,-1 21 15,1-21-15,0 0 0,20 0 0,1 0 16,-21 0-16,21 0 0,21-21 16,-21 0-16,-1 21 0,1-21 15,21 0-15,0 0 0,-21-1 0,21 1 16,-21 0-16,21 0 0,0 0 0,0 0 15,0-1-15,0 1 16,21 21-16,0-21 0,0 0 16,1 21-16,20-21 0,-21 21 0</inkml:trace>
  <inkml:trace contextRef="#ctx0" brushRef="#br0" timeOffset="25635.05">4678 9250 0,'0'0'0,"21"0"0,0 0 0,0 0 15,0 0 63,-21-21-78,22 21 0</inkml:trace>
  <inkml:trace contextRef="#ctx0" brushRef="#br0" timeOffset="31470.85">6202 8446 0,'0'0'0,"0"-43"16,0 22-16,0 0 16,0 0-16,0 0 15,0-1-15,0 1 0,0 0 16,0 0-1,0 42 17,0 0-32,0 0 0,0 1 15,0 20-15,0 0 0,0 1 16,0-1-16,0 21 0,0 1 0,0-22 16,0 22-16,0-1 0,0 1 15,0-1-15,0-20 0,0 20 0,0-21 16,0 1-16,0-1 0,0 0 15,0 1-15,0-22 0,-21 21 0,21-21 16,-22 1-16,1-1 0,21 0 16,-21-21-16,0 0 15,0 0 1,21-21-16,0 0 0,0-1 16,-21 1-16,21 0 0,0 0 0,0-21 15</inkml:trace>
  <inkml:trace contextRef="#ctx0" brushRef="#br0" timeOffset="31799.66">5927 8509 0,'0'0'0,"-22"-21"0,1 21 0,21-21 16,0 0-16,0-1 0,0 1 0,0 0 15,0 0-15,21 0 0,1 0 0,-1-1 16,21 1-16,0-21 0,-20 21 15,20 21-15,0-21 0,22 21 16,-22 0-16,0 0 0,1 0 0,20 21 0,-20 0 16,-22 21-16,21 1 0,-21-22 15,-21 21-15,0 0 0,0 1 16,-21-1-16,0 0 0,-21 1 0,-1-1 16,1 0-16,0 1 0,-1-1 0,1 0 15,0-20-15,-1 20 0,22-21 16,-21 0-16,21 0 0,-1-21 0,1 22 15,42-22 17,1 0-32</inkml:trace>
  <inkml:trace contextRef="#ctx0" brushRef="#br0" timeOffset="33123.03">6879 8721 0,'0'0'0,"0"-21"15,-21 21 1,0 0 0,0 21-16,-1 0 0,22 0 15,-21 21-15,0-20 0,0 20 0,21-21 16,-21 21-16,21 1 0,-21-1 0,-1 0 15,22-20-15,-21 20 0,21 0 16,-21-21-16,21 1 0,0 20 0,0-21 16,21 0-16,0 0 0,1-21 15,-1 0-15,0 0 0,21 0 0,-21 0 16,22-21-16,-22 21 0,21-21 16,-21 0-16,22 0 0,-22 0 0,21-1 15,-21 1-15,22 0 0,-22-21 0,-21 21 16,21-22-16,-21 22 0,0-21 0,0 21 15,0-22-15,0 1 0,-21 0 16,0 20-16,0-20 0,-1 21 16,1 0-16,-21 0 0,21 21 0,-22 0 15,1 0-15,0 0 0,-1 0 0,22 0 16,-21 21-16,0 0 0,20 21 16,-20-21-16,21 22 0,21-22 0,0 21 15,0 1-15,0-22 0,0 21 0,0-21 16,0 22-16,21-22 0,0 0 15,22 0-15,-22-21 0,21 21 0,0-21 16,-20 0-16,20 0 0,0 0 0,1 0 16,-1 0-16,0-21 0,1 0 0,-1 0 15,0 0-15,1-1 0,-1 1 16,0-21-16,1 21 0,-22-22 16,21 22-16,-21-21 0,22 0 0,-22-1 15,0 1-15,0 0 0,0-1 0,0-20 16,1 20-16,-22 1 0,21 0 15,0-1-15,-21 1 0,21 21 0,-21-21 16,0 20-16,0 1 0,0 0 16,-21 21-1,0 21-15,0 0 0,-1 1 16,1-1-16,0 21 0,21 0 16,-21 1-16,21-1 0,-21 22 0,21-22 15,0 21-15,0-20 0,0 20 16,-21 1-16,21-1 0,0-20 0,0-1 15,0 0-15,0 1 0,0-1 0,0 0 16,0-21-16,21 1 0,0-1 0,0 0 16,0-21-16,0 0 0,1 0 15,20 0-15,-21 0 0,21 0 0,-20 0 16,20-21-16,0 0 0,1-1 0,-22 1 16,21 0-16,-21 0 0,0 0 15,1-22-15,-1 22 0,-21 0 0,0 0 16,0 0-16,0 0 0,0-1 0,0 1 15,0 42 17,0 1-32,0-1 0,-21 0 15,21 0-15,-22 0 0,22 0 0,0 1 16,0 20-16,0-21 0,0 0 0,0 0 16,0 1-16,0-1 0,22-21 15,-1 0-15,0 0 16,0 0-16,0 0 0,22 0 0,-22 0 15,0-21-15,21-1 0,-21 1 0,1 0 16,-1 0-16,-21 0 0,21 0 0,-21-1 16,0 1-16,21 0 0,-21 0 0,0 0 15,0 0-15,0-1 0,0 1 16,0 0-16,0 0 16,-21 42-1,0 0 1,21 22-16,-21-22 0,21 21 15,0-21-15,0 22 0,0-1 0,-22 0 16,22 22-16,0-22 0,-21 0 0,21 22 16,0-1-16,0 1 0,0 21 0,0-22 15,0 22-15,0-1 0,0-20 0,0 21 16,-21-1-16,21-20 0,-21 20 16,21-20-16,-21 21 0,0-22 0,-1 1 15,22-1-15,-21-21 0,0 1 16,0-1-16,0-21 0,0 0 0,-1 1 15,-20-1-15,21 0 0,0-21 0,-22 0 16,22 0-16,-21 0 0,21 0 0,-22-21 16,22 0-16,0-1 0,-21 1 15,21-21-15,-1 21 0,1 0 0,0-22 16,0 22-16,21-21 0,-21 21 0,0-1 16,21-20-16,-22 0 0,22 21 0,0-22 15,0 22-15,0-21 0,0-1 0,22 1 16,20 0-16,-21-1 0,0 1 0</inkml:trace>
  <inkml:trace contextRef="#ctx0" brushRef="#br0" timeOffset="33983.05">8551 8784 0,'0'0'15,"0"-21"-15,21 21 16,-21 21-16,0 0 16,0 1-16,-21-1 0,21 21 0,0-21 15,0 22-15,0-22 0,0 0 16,0 21-16,0-21 0,0 1 0,0-1 16,0 0-16,0 0 0,0 0 15,-21-21-15,0-21 31,21 0-31,0 0 0,0 0 16,0-1-16,0 1 0,0 0 16,0-21-16,0 21 0,0-22 0,21 22 15,0 0-15,0-21 0,1 20 0,-1 1 16,0 0-16,0 0 0,0 0 16,22 21-16,-22 0 0,0 0 15,21 0-15,-21 0 0,1 0 0,20 21 16,-21-21-16,0 42 0,0-21 0,1 1 15,-22 20-15,0-21 0,0 21 0,0 1 16,0-22-16,0 21 0,0-21 16,-22 1-16,1-1 0,21 0 0,-21 0 15,21 0-15,-21-21 0,21 21 16,-21-21-16,0 0 0,21-21 16,0 0-1,0 0 1,0 0-16,21 0 0,-21-1 0,21 1 15,21-21-15,-21 21 0,1-22 16,20 22-16,-21-21 0,21 21 0,1-22 16,-22 22-16,21-21 0,-21 21 15,1 0-15,-1 21 0,0-22 0,0 22 16,0 0 0,-21 22-16,21-1 0,-21 0 15,0 0-15,22 0 0,-22 0 16,0 1-16,21-22 0,-21 21 15,0 0-15,0 0 0,0 0 16,0 0-16,-21 1 16,21-1-1,-22-21-15,22 21 0,-21-21 16,21 21-16,0 0 16,0 0-1,0 1-15,0-1 16,-21-21-16,21 21 31,-21-21-15,21 21-1,-21 0-15,21 0 16,0-42 15,21 21-31</inkml:trace>
  <inkml:trace contextRef="#ctx0" brushRef="#br0" timeOffset="34394.82">9779 8721 0,'0'-43'15,"-21"43"-15,0 0 0,-1 0 0,1 0 16,0 22-16,0-1 0,0 0 15,0 0-15,21 21 0,-22-20 16,1 20-16,0 0 0,21 1 0,0-22 0,0 21 16,-21-21-16,21 22 0,0-22 15,0 0-15,0 0 0,0 0 16,21 0-16,0-21 0,0 0 0,1 22 16,-1-22-16,0 0 0,0 0 0,0 0 15,22-22-15,-22 22 0,0-21 0,0 0 16,0 0-16,0 0 0,1 0 0,-22-1 15,0-20-15,0 21 0,0-21 16,0-1-16,0 22 0,0-21 0,0 21 16,-22-1-16,1 1 0,0 0 0,0 0 15,0 0-15,0 21 0,-22 0 0,22 0 16,0 0-16,0 0 0,0 0 0,-1 0 16,1 21-16,0 0 15,21 0-15,0 0 0,0 1 16,0-1-16,21 0 15,0-21-15,1 21 0,-1-21 0,0 21 16,21-21-16</inkml:trace>
  <inkml:trace contextRef="#ctx0" brushRef="#br0" timeOffset="35066.94">10012 9102 0,'21'0'0,"0"0"16,0 0-16,0-21 0,-21-1 0,22 22 15,-1-21-15,-21 0 0,21 0 16,0-21-16,0 20 0,22-20 16,-22 21-16,0-21 0,0 20 0,0-20 15,-21 21-15,0 0 0,21 0 0,-21-1 16,0 1-16,-21 21 16,0 0-16,0 0 0,0 0 15,0 21-15,21 1 0,-22-1 16,1 0-16,21 0 0,0 0 15,0 0-15,0 22 0,0-22 16,0 0-16,21 0 0,-21 0 0,22 1 0,-22-1 16,0 0-16,0 0 0,21 0 0,-21 0 15,0 1-15,21-1 16,-21 0-16,0 0 16,21-21-16,0 0 0,0 0 15,1 0-15,-1 0 0,21 0 16,-21 0-16,0 0 0,22-21 0,-22 0 15,0 21-15,21-21 0,-20-1 0,-1 1 16,0 0-16,0 0 16,0 0-16,0-22 0,-21 22 0,0-21 0,22 21 15,-22 0-15,21-22 0,-21 22 16,0 0-16,0 0 0,0 0 0,0 42 47,0 0-47,-21 0 15,21 21-15,-22-20 0,22 20 0,-21 0 16,0 1-16,0-1 0,21 0 0,-21 1 16,0-1-16,-1 0 0,22 1 0,-21-1 15,0 21-15,0-20 0,21-1 0,-21 0 16,0 22-16,21-22 0,-22 22 16,1-1-16,21-20 0,0 20 0,-21 1 15,0-1-15,21 1 0,-21-1 16,21 1-16,0-1 0,0-21 0,0 22 15,0-22-15,0 1 0,0-22 0,-21 21 16,21-21-16,0 0 0,0-42 31,0 0-31,0 0 0,0-21 16,21 20-16</inkml:trace>
  <inkml:trace contextRef="#ctx0" brushRef="#br0" timeOffset="35402.75">10753 8805 0,'0'0'0,"0"-42"0,0 21 0,0-21 16,0 20-16,0 1 0,0 0 0,0 0 16,0 0-16,21 0 15,0 21-15,0 0 0,21 0 16,-20 0-16,20 0 0,-21 21 0,0 0 15,22 0-15,-22 0 0,0 22 0,0-22 16,-21 21-16,0 0 0,0-20 0,0 20 16,-21 0-16,0-21 15,-22 22-15,1-22 0,0 0 0,-1 0 0,1 0 16,0 1-16,-1-22 0,1 21 0,21-21 16,0 0-16,0 0 0,-1 0 15,44 0 16,-1-21-31,0-1 0,0 22 0,21-21 16,-20 0-16,-1 0 0,21 0 0</inkml:trace>
  <inkml:trace contextRef="#ctx0" brushRef="#br0" timeOffset="37106.9">11557 8255 0,'0'0'0,"0"-21"0,0-21 0,0 20 0,0-20 15,0 21-15,0 42 32,-21 0-32,21 22 0,-21-22 0,-1 21 15,1 0-15,21 22 0,-21-22 0,0 1 16,0 20-16,21 1 0,-21-22 0,-1 21 16,1-20-16,0 20 0,21-20 15,0-1-15,-21 0 0,21 1 0,-21-1 16,21-21-16,0 21 0,0-20 15,0-1-15,0-42 32,0-1-32,21 1 0,0 0 15,-21 0-15,21-21 0,0 20 16,1-20-16,-1 21 0,0 0 0,0-22 16,-21 22-16,21 0 0,0 0 0,1 0 15,-1 0-15,0-1 0,0 22 16,0 0-16,-21 22 15,0-1-15,0 0 16,0 0-16,0 21 0,0-20 0,0-1 16,0 21-16,0-21 0,0 0 0,0 1 15,0-1-15,0 0 0,0 0 16,21 0-16,1-21 0,-1 21 0,0-21 16,0 0-16,0 0 0,0 0 15,1 0-15,-1 0 0,0-21 0,0 21 16,21-21-16,-20 0 0,-1 0 15,0 0-15,0-22 0,0 22 0,0 0 16,-21-21-16,22 20 0,-1-20 0,-21 21 16,21 0-16,-21 0 0,0-1 0,0 1 15,0 0-15,0 42 32,0 0-32,0 1 0,-21-1 15,0 0-15,-1 21 0,22-21 16,0 22-16,0-22 0,0 0 0,-21 21 15,21-20-15,0-1 0,0 0 0,0 0 16,0 0-16,21-21 0,1 21 0,-1-21 16,0 0-16,0 0 0,0 0 15,0 0-15,1 0 0,20 0 0,-21-21 16,21 0-16,-20 0 0,20 0 0,0 0 16,-21-1-16,22 1 0,-22-21 0,21 21 15,-21-22-15,1 22 0,-22 0 16,0-21-16,0 21 0,0-1 0,0 1 15,0 0-15,-22 21 16,1 0-16,0 0 16,21 21-16,-21 0 0,21 1 15,0-1-15,0 21 0,0-21 0,0 0 16,0 1-16,0 20 0,0-21 0,0 0 16,0 0-16,0 1 0,0-1 0,0 0 15,0 0-15,0 0 16,-21-21 15,0 0-31,-1 0 0,22-21 0,-21 0 16,0 21-16,21-21 0,-21 21 15,21-21 1,21 21 15,-21 21-31,21-21 0,0 0 16,1 0-16,-1 21 0,0-21 0,0 0 15,0 0-15,22 0 0,-22 0 0,21 0 16,-21 0-16,0 0 0,22 0 16,-22 0-16,21-21 0,-21 21 0,1-21 15,-1-1-15,0 1 0,0 0 0,0 0 16,-21 0-16,21-22 0,1 22 0,-22-21 16,0 21-16,21 0 0,0-1 0,-21 1 15,0 0-15,21 0 0,0 21 16,-21 21 15,0 0-31,0 0 0,-21 1 16,0 20-16,21-21 0,-21 0 0,21 22 15,-21-22-15,-1 0 0,22 21 0,0-21 16,-21 1-16,21-1 0,0 0 0,0 0 16,0 0-16,0 0 0,0 1 15,0-44 16,21 1-31,-21 0 16,22 0-16,-1 0 0,-21 0 0,21-22 16,0 22-16,0-21 0,0 21 15,1-22-15,20 1 0,-21 21 0,0-22 16,22 22-16,-22 0 0,21 0 16,-21 0-16,22 0 0,-22 21 0,21 0 15,-21 0-15,0 0 0,1 0 0,-1 0 16,0 21-16,-21 0 0,21 0 0,-21 0 15,0 0-15,0 1 0,0 20 0,0-21 16,0 0-16,0 22 0,0-22 0,0 0 16,0 0-16,0 0 0,0 0 15,0 1-15,0-1 16,0 0-16,0-42 31,0 0-15,0-1-16,0 1 0,0 0 15,0-21-15,21 21 0,0-1 0,1-20 16,20 21-16,-21-21 0,21 20 16,-20 1-16,20 0 0,0 0 0,-21 0 15,22 0-15,-1-1 0,0 1 0,-20 21 16,20 0-16,-21 0 0,0 0 0,0 0 16,1 21-16,-1 1 0,0-1 0,-21 0 15,0 0-15,21 21 0,-21-20 0,0 20 16,0 0-16,0-21 0,0 22 15,0-1-15,0-21 0,0 22 0,0-22 16,0 0-16,-21 21 0,21-21 16,0 1-16,-21-22 0,21 21 0,-21 0 15,-1-21-15,1 0 16,0 0 0,21-21-16,-21 21 0,21-21 15,-21-1-15,0 1 0,-1 0 0</inkml:trace>
  <inkml:trace contextRef="#ctx0" brushRef="#br0" timeOffset="37698.56">12086 8128 0,'0'0'0,"0"21"0,21-21 0,0 0 32,1 0-17,-22-21 1,-22 21 0,1 0-1,0 0-15,0 21 16,0-21-16,21 21 15,21-21 17,0 0-32,0 0 15,0 0-15,-21-21 32,-21 21-17,0 0 16,21 21-31,-21-21 47</inkml:trace>
  <inkml:trace contextRef="#ctx0" brushRef="#br0" timeOffset="43674.78">3937 10795 0,'0'0'0,"-21"-42"16,21 21 0,-21-1-16,21 1 0,0 0 0,0 0 15,0 0-15,-22 21 16,22 21 0,0 0-16,0 21 0,0 1 15,22-1-15,-22 0 0,0 1 0,0-1 16,0 0-16,-22 22 0,1-22 15,0 22-15,0-22 0,-21 22 0,-1-22 16,22 0-16,-21 1 0,-1-1 0,22-21 16,0 0-16,0 0 0,0 1 15,0-22-15,21-22 16,0 1-16,0 0 16,0-21-16,0 21 0,21-1 15,0 1-15,0 0 0,0 0 0,0 0 16,1 21-16,-1-21 0,0 21 0,21-22 15,-21 22-15,22 0 0,-1-21 16,0 21-16,-20 0 0,20-21 0,0 21 16,-21-21-16,1 21 0,20 0 0,-21-21 15,-21 0-15,21 21 0,0-22 16,-21 1-16,0 0 16,0 0-16,0 0 0,0 0 15,-21-1-15,0 1 16,21 42 15,0 1-31,0-1 0,0 0 0,0 0 16,-21 21-16,21 1 0,0-1 15,-21 0-15,21 22 0,-21-22 0,21 1 16,0-1-16,0 21 0,-22-41 0,22 20 16,0 0-16,-21-21 0,21 22 15,0-22-15,0 0 0,0 0 16,-21 0-16,21-42 31,0 0-15,21 0-16,0 0 0,1 0 15,-1-22-15</inkml:trace>
  <inkml:trace contextRef="#ctx0" brushRef="#br0" timeOffset="43918.64">4593 11113 0,'0'0'0,"0"-22"16,-21 22-1,0 0 48,0 22-48,21-1-15,21-21 32,0 0-32</inkml:trace>
  <inkml:trace contextRef="#ctx0" brushRef="#br0" timeOffset="44246.97">5948 10647 0,'0'-21'0,"-21"-22"16,-1 43 0,22-21-16,22 0 15,-1 21-15,21-21 16,0 21-16,1 0 0,20-21 15,-20 21-15,-1 0 0,21 0 0,1 0 16,-22-21-16,22 21 0,-22 0 16,0 0-16,1 0 0,-1 0 0,0 0 15,-20 0-15,-1 0 0,0 0 16,0 0-16,-42 0 31,0 0-31,0 0 0,-22 0 0,22 0 16,0 0-16,-21 0 0</inkml:trace>
  <inkml:trace contextRef="#ctx0" brushRef="#br0" timeOffset="44510.82">6371 10478 0,'0'0'0,"-21"0"0,0 0 16,21 21-16,0 0 16,-21 0-16,21 0 15,0 0-15,0 1 0,-22-1 0,22 21 16,0-21-16,-21 22 0,21-1 15,-21-21-15,21 21 0,-21 1 0,21-1 16,-21 0-16,21 1 0,0-1 0,-21 0 16,21 1-16,0-1 0,0-21 0,0 22 15,0-22-15,0 0 0,0 0 16,0 0-16,0 0 0,0 1 0,21-44 47,0-20-47,-21 21 15,21 0-15,0-22 0</inkml:trace>
  <inkml:trace contextRef="#ctx0" brushRef="#br0" timeOffset="45062.55">6583 10922 0,'0'0'16,"0"-21"0,0 42-1,0 0-15,0 0 0,0 1 16,0-1-16,0 0 0,0 0 0,0 0 15,0 0-15,0 22 16,0-22-16,0 0 0,0 0 0,21 0 16,0 1-16,0-1 0,0-21 0,22 0 15,-22 0-15,21 0 0,1 0 0,-22 0 16,21 0-16,0 0 0,-20 0 16,-1-21-16,21-1 0,-21 1 0,0 0 15,1 0-15,-1 0 0,-21 0 0,0-1 16,0 1-16,21 0 0,-21-21 0,0 21 15,21-1-15,-21 1 0,0 0 16,0 42 15,0 0-15,0 1-16,0-1 0,0 21 0,-21 0 16,0 1-16,0-1 0,21 22 15,-22-1-15,1 1 0,0-1 0,-21 1 16,21 20-16,-1-20 0,-20 20 0,21-20 15,-21 21-15,20-1 0,1-20 0,-21 20 16,42-20-16,-21 21 0,21-22 0,0-21 16,0 22-16,0-1 0,0-20 15,0-1-15,0 0 0,0 1 0,0-1 16,0-21-16,0 0 0,0 1 0,0-1 16,-21 0-16,-1 0 0,1-21 15,0 0-15,0 0 0,0 0 16,0 0-16,-1 0 0,1 0 0,0-21 15,0 0-15,0 21 0,21-21 16,0-1-16,0 1 0,-21 0 16,21 0-16,0 0 0,0 0 0,0-1 15,0-20-15,0 21 0,0-21 0,21-1 16</inkml:trace>
  <inkml:trace contextRef="#ctx0" brushRef="#br0" timeOffset="45398.36">7472 10986 0,'0'0'16,"0"-22"-16,0 1 0,0 42 31,0 1-31,0 20 0,-21-21 16,21 43-16,0-22 0,-22 21 0,22 1 15,0-1-15,0 1 0,-21-1 16,0 22-16,0-21 0,21-1 0,-21 1 16,0-1-16,-1 1 0,1-1 0,0 1 15,0-1-15,21-21 0,-21 1 16,21-1-16,-21 0 0,-1 1 0,22-22 16,0 0-16,0 0 0,0 0 15,-21-21-15,21 22 0,0-44 16,21 1-1,-21-21-15,22 21 0,-1-22 16,0 22-16,0-42 0</inkml:trace>
  <inkml:trace contextRef="#ctx0" brushRef="#br0" timeOffset="45679.2">7472 11303 0,'0'0'0,"0"-42"15,0-1-15,0 1 0,0 0 16,0 21-16,0-22 0,0 22 0,0 0 15,0 0-15,21 21 0,-21-21 0,21-1 16,0 22-16,22 0 0,-22 0 0,0 0 16,21 0-16,-21 0 0,1 0 0,20 22 15,-21-1-15,0 0 0,-21 21 16,0-21-16,0 22 0,0-1 0,0-21 16,-21 22-16,0-1 0,-21-21 0,20 21 15,-20-20-15,0 20 0,-1-21 16,22 0-16,-21 0 0,21-21 15,0 22-15,-1-22 0,1 21 0,21-42 32,21-1-32,1 1 0,-1 0 15,0 0-15,0 0 0</inkml:trace>
  <inkml:trace contextRef="#ctx0" brushRef="#br0" timeOffset="46262.87">8043 11155 0,'0'0'16,"21"-21"-16,-21 0 15,22 21-15,-22-22 0,21 22 0,-21-21 16,21 0-16,-21 0 0,21 21 16,-21-21-16,0 0 0,21-1 0,-21 1 15,-21 21 16,0 0-31,0 21 0,0 1 16,-1-22-16,1 21 0,0 21 0,21-21 16,0 0-16,-21 22 0,21-22 0,0 0 15,0 21-15,0-20 0,0-1 16,0 0-16,0 0 0,21 0 0,-21 0 16,21 1-16,0-22 0,1 0 0,-1 0 15,21 0-15,-21 0 0,0 0 0,22 0 16,-1 0-16,-21-22 0,22 1 15,-22 0-15,21-21 0,0 21 16,-20-1-16,20-20 0,-21 0 0,21 21 16,-20-22-16,-1 22 0,0 0 0,-21 0 15,0 0-15,0-1 0,0 1 0,-21 21 32,0 0-32,21 21 0,-22 1 15,22-1-15,0 0 0,0 0 16,0 0-16,0 0 0,0 22 0,0-22 15,22 0-15,-22 0 0,21 0 16,-21 1-16,21-1 0,-21 0 0,0 0 16,21 0-16,-21 0 15,0 1 1,-21-22 0,0 0-16,0 0 0,-1 0 15,1 0 1,21-22-1,0 1-15</inkml:trace>
  <inkml:trace contextRef="#ctx0" brushRef="#br0" timeOffset="47074.04">9779 10795 0,'0'0'0,"0"-21"0,0 0 16,0 0-16,-21 21 15,0 0-15,-1 0 16,1 21-16,0 0 0,0 0 16,21 0-16,-21 0 0,21 1 15,-21-1-15,21 0 0,0 21 16,0-21-16,0 1 0,0-1 0,0 0 0,0 0 15,0 0-15,21 0 16,0-21-16,0 0 0,0 0 0,22 0 16,-22 0-16,0 0 0,21 0 15,-21 0-15,1-21 0,20 21 0,-21-21 16,21 0-16,-20 0 0,-1 0 0,0-1 16,-21 1-16,0-21 0,0 21 0,0 0 15,0-22-15,-21 1 0,0 21 16,-1 0-16,-20-22 0,21 22 0,-21 0 15,20 21-15,1-21 0,0 21 16,0-21-16,42 21 16,21 21-1,-20-21-15,20 0 0,21 21 16,-20-21-16,20 0 0,1 0 0,-22 0 16,22 0-16,-1-21 0,-21 0 0,22 21 15,-22-22-15,22 1 0,-22 0 0,0 0 16,-20-21-16,20 20 0,-21-20 15,0 21-15,-21 0 0,0-22 0,0 22 16,0 0-16,0 0 0,0 0 0,-21 21 16,0-21-16,0 21 0,0 0 0,-1 0 15,1 0-15,0 0 16,-21 21-16,42 0 0,-21 0 16,-1 21-16,1 1 0,0-1 0,0 0 15,0 1-15,0 20 0,-1 1 0,22-22 16,-21 22-16,21-1 0,-21 1 0,21-1 15,0 1-15,0 20 0,0-20 16,0-1-16,0 1 0,0 20 0,0-20 16,0-1-16,0 1 0,0-1 0,0 22 15,0-21-15,0-1 0,-21 1 0,0-1 16,0 1-16,-1-1 0,1 1 0,-21-22 16,21 0-16,0 1 0,-1-22 15,22 0-15,0 0 0,-21 0 16,0-21-16,0 0 15,21-21-15,0 0 16,0 0-16,0 0 0,0-1 16,21 1-16,0 0 0,0 0 0,1 0 15,-1 0-15,-21-22 0,21 22 0,0-21 16,0-1-16,0 22 0</inkml:trace>
  <inkml:trace contextRef="#ctx0" brushRef="#br0" timeOffset="47678.95">12361 10287 0,'0'-21'16,"0"42"-16,0-63 0,-21 21 15,21-1-15,0 1 0,0 0 0,-21 0 16,21 42-1,0 21-15,0 1 0,0-1 0,0 22 16,0-1-16,0 1 0,0 20 0,0 1 16,0-22-16,0 22 0,0 0 0,0-1 15,-21 1-15,21 21 0,-21-21 16,-1-1-16,-20 1 0,21 0 0,0-1 16,0-20-16,-22 20 0,22-20 15,0-1-15,-21-20 0,20 20 0,1-20 0,0-1 16,0-21-16,21 0 0,0 0 15,0 1-15,-21-22 0,21-22 16,0 1-16,0 0 0,-21 0 16,21-21-16,-22-1 0,22 1 0,0 0 15,-21-22-15</inkml:trace>
  <inkml:trace contextRef="#ctx0" brushRef="#br0" timeOffset="47955">11790 10795 0,'0'-85'16,"0"170"-16,-21-254 0,21 84 0,0 22 0,0-1 15,0 22-15,0-1 0,21 1 0,0 0 16,0 21-16,21-1 0,1 1 16,-1 0-16,22 0 0,-1 0 0,1 21 15,-1 0-15,22 0 0,-22 21 0,1 0 16,-22 0-16,0 22 0,1-1 0,-22 0 16,-21 1-16,0-1 0,0 21 15,-21-20-15,-22-1 0,1 0 0,0 1 16,-22-1-16,22 0 0,0-20 15,-22-1-15,22 0 0,21 0 0,-22 0 16,43 0-16,-21-21 0,42 0 16,0 0-1,1-21-15,20 0 0,-21 0 0,0 21 16,22-21-16,-1 0 0,-21-22 16</inkml:trace>
  <inkml:trace contextRef="#ctx0" brushRef="#br0" timeOffset="48319.8">12975 10202 0,'0'0'0,"-42"0"15,21 0-15,-1 0 0,1 22 0,0-1 16,0 0-16,0 0 0,0 21 0,-1 1 16,22-22-16,0 21 0,0 1 0,0-1 15,0-21-15,0 21 0,0-20 0,0 20 16,0-21-16,22 0 0,-1-21 15,0 21-15,0-21 0,21 0 0,-20 0 16,20 0-16,0 0 0,-21-21 16,22 21-16,-1-21 0,0-21 0,-20 21 15,20-1-15,-21-20 0,-21 0 0,0 21 16,0-22-16,0 1 0,0 0 16,-21-1-16,0 22 0,0-21 0,-22 21 15,1-22-15,0 43 0,-1-21 0,22 21 16,-21 0-16,-1 0 0,22 0 0,0 0 15,-21 21-15,42 0 0,-21 1 0,21-1 16,0 0-16,0 0 0,0 0 0,0 22 16,0-22-16,0 0 0,21 0 15,0-21-15,0 21 0,21-21 16,-20 0-16,20 0 0</inkml:trace>
  <inkml:trace contextRef="#ctx0" brushRef="#br0" timeOffset="49096.47">13906 9948 0,'22'-42'0,"-44"84"0,44-126 16,-22 63-16,0-22 0,0 22 0,0 0 15,0 0-15,-22 21 16,1 21-16,0 0 0,21 0 16,-42 22-16,21-1 0,21 21 0,-22-20 15,1 20-15,0-20 0,0 20 16,21 1-16,0-1 0,-21 1 0,21-1 15,0-21-15,0 1 0,0-1 0,0 0 16,0 1-16,0-22 0,0 0 0,21 0 16,0 0-16,0-21 0,0 0 15,1 0-15,-1 0 0,0 0 0,0 0 16,0-21-16,22 0 0,-22 0 0,0 0 16,0 0-16,0-1 0,22-20 0,-22 21 15,0-21-15,-21 20 0,21-20 16,-21 21-16,21 0 0,-21 0 0,0-1 0,0 44 31,0-1-15,0 0-16,0 0 0,0 21 0,-21-20 15,21-1-15,0 0 0,0 0 0,0 0 16,0 0-16,0 1 0,0-1 0,0 0 16,21-21-16,0 0 0,1 21 0,-1-21 15,0 0-15,0 0 0,21 0 0,1 0 16,-22 0-16,21-21 0,1 0 15,-22 21-15,21-21 0,-21-1 0,0 1 16,1 0-16,-1-21 0,-21 21 0,0-1 16,0 1-16,0 0 0,0 0 0,0 0 15,0 0-15,0-1 16,0 44 0,-21-1-16,21 0 15,-22 0-15,1 21 0,0-20 0,21 20 16,-21 0-16,0 22 0,21-22 0,-21 0 15,-1 1-15,1 20 0,21 1 0,-21-22 16,21 22-16,-21-1 0,21 1 0,0 20 16,0-20-16,0-1 0,0 1 0,0 20 15,0-20-15,0-1 0,0 1 0,0-1 16,0 1-16,-21-1 0,0-20 0,21-1 16,-22 22-16,1-22 0,0-21 15,0 21-15,0-20 0,0-1 16,-1 0-16,1-21 0,0 0 0,-21 0 15,21 0-15,-22 0 0,22 0 0,-21-21 16,-1 0-16,22-1 0,-21 1 0,21 0 16,0 0-16,-1-21 0,1 20 0,21-20 15,0 21-15,0 0 0,0-22 0,0 22 16,0-21-16,21 21 0,-21-22 0,43 1 16,-22 0-16,0-1 0,21 1 0,1-21 15</inkml:trace>
  <inkml:trace contextRef="#ctx0" brushRef="#br0" timeOffset="49751.06">14817 10414 0,'21'-42'15,"-42"84"-15,42-105 0,-21 20 0,0 22 0,0 0 16,0 0-16,0 0 0,0 42 31,0 0-31,0 0 16,0 0-16,0 22 0,0-22 0,0 21 15,0-21-15,0 22 0,0-22 0,0 21 16,0-21-16,0 0 0,0 1 0,0-1 16,0 0-16,0 0 15,-21-21 1,-1 0 0,22-21-16,0 0 0,0 0 15,0-22-15,0 22 0,0 0 0,0-21 16,0 20-16,0-20 0,22 0 0,-1 21 15,0-22-15,0 22 0,0-21 16,22 21-16,-22-1 0,0 22 0,21-21 16,-21 21-16,1 0 0,20 0 0,-21 0 15,21 0-15,-20 0 0,-1 21 0,21 1 16,-21-1-16,0 21 0,1-21 0,-22 22 16,0-22-16,0 21 0,0-21 15,0 22-15,0-22 0,0 0 0,0 0 16,-22 0-16,22 0 15,-21-21-15,0 0 0,0 0 16,21-21 0,0 0-16,0 0 0,0 0 0,0 0 15,0-1-15,0 1 0,21 0 16,0-21-16,0 21 0,1-22 0,-1 22 16,0 0-16,21-21 0,-21 20 15,22 1-15,-1 0 0,-21 21 0,22 0 0,-22 0 16,21 0-16,-21 0 0,0 21 15,1 0-15,-1 1 0,-21-1 0,0 21 0,0-21 16,0 22-16,0-22 0,0 0 16,0 21-16,0-21 0,0 1 15,0-1-15,0 0 0,-21 0 0,21 0 16,0 0-16,-22-21 0,22 22 16,-21-22-16,21-22 31,21 1-31,1 0 15</inkml:trace>
  <inkml:trace contextRef="#ctx0" brushRef="#br0" timeOffset="50126.85">16087 10202 0,'0'0'0,"0"-21"0,0 0 0,0 0 16,-22 21-16,1 0 15,0 0-15,0 0 0,0 21 16,0-21-16,-1 21 0,1 0 0,0 1 15,0-1-15,0 21 0,0-21 16,21 22-16,0-22 0,-22 21 0,22-21 16,0 0-16,0 22 0,0-22 0,0 0 15,22 0-15,-22 0 0,21 1 0,0-22 16,0 0-16,21 0 0,-20 0 0,-1 0 16,21 0-16,-21 0 0,0-22 0,22 1 15,-22 0-15,0 0 0,0-21 16,0 20-16,-21-20 0,0 0 15,0-1-15,0 1 0,0 21 0,0-21 16,0 20-16,-21 1 0,0 0 0,21 0 16,-21 21-16,0 0 0,0 0 0,-1 0 15,1 0-15,-21 0 0,21 0 0,0 0 16,-1 21-16,1-21 0,0 21 16,0-21-16,21 21 0,0 1 0,0-1 15,0 0-15,21 0 16,0 0-16,0-21 0,22 21 0,-22 1 15</inkml:trace>
  <inkml:trace contextRef="#ctx0" brushRef="#br0" timeOffset="50698.52">16319 10583 0,'0'-21'31,"0"0"-31,0 0 0,22 0 0,-22 0 16,21-1-16,-21-20 0,21 21 0,0-21 15,0-1-15,0 22 0,1 0 0,-1-21 16,-21 20-16,21 1 0,0 21 16,-21-21-16,21 21 15,-21 21 1,0 0-16,0 1 0,0-1 16,-21 0-16,21 21 0,0-21 0,0 1 15,0 20-15,0-21 0,0 0 0,0 0 16,0 1-16,21-1 0,0 0 15,1 0-15,-1-21 0,21 0 0,-21 21 16,0-21-16,1 0 0,20 0 0,-21 0 16,0-21-16,0 21 0,1-21 0,-1 0 15,0 0-15,-21-1 0,21 1 0,0-21 16,-21 21-16,0 0 0,21-22 0,-21 22 16,22-21-16,-22 21 15,0-1-15,0 1 0,0 0 16,0 42-1,0 0-15,-22 1 0,22 20 16,-21-21-16,0 21 0,21 1 0,-21-1 16,0 0-16,21 22 0,-21-22 0,-1 1 15,1 20-15,21-21 0,0 22 0,-21-1 16,0-20-16,21 20 0,-21 1 16,21-1-16,0-20 0,-21 20 0,-1 1 15,1-1-15,21-21 0,-21 22 16,0-22-16,21 1 0,-21-1 0,0 0 0,21 1 15,-22-1-15,22-21 0,-21 21 16,0-20-16,21-1 0,0 0 0,0 0 16,21-21-1,0 0-15,1 0 0,-1-21 16,0 0-16,0 0 0,0-1 0</inkml:trace>
  <inkml:trace contextRef="#ctx0" brushRef="#br0" timeOffset="50985.36">16827 10414 0,'0'0'0,"0"-42"0,0-1 15,0 1-15,0 21 0,0 0 0,22 0 16,-1-1-16,-21 1 0,21 21 0,0 0 16,0 0-16,0 0 0,1 0 15,-22 21-15,21-21 0,0 22 16,-21-1-16,0 0 0,0 21 0,0-21 15,0 22-15,0-22 0,0 0 0,0 21 16,-21-20-16,0-1 0,-22 0 0,22 0 16,0 0-16,-21 0 0,20 1 0,1-22 15,-21 0-15,21 21 0,0-21 0,-1 0 16,22-21 0,0-1-16,22 1 15,20 0-15,-21 0 0,21-21 16</inkml:trace>
  <inkml:trace contextRef="#ctx0" brushRef="#br0" timeOffset="51850.86">17632 9716 0,'0'0'0,"-43"0"15,22 0-15,0 21 0,0 0 16,0 0-16,0 21 0,-1-20 0,1 20 0,0 0 15,0 22-15,0-22 0,21 0 0,-21 1 16,21 20-16,-22-20 0,22-1 16,0 0-16,0 1 0,0-1 15,0 0-15,0-21 0,0 22 0,0-22 16,0 0-16,0 0 0,0-42 31,22 0-31,-22 0 16,21 0-16,0-1 0,-21-20 15,21 21-15,0 0 0,-21-22 0,21 22 16,-21 0-16,22 0 0,-22 0 16,21 21-16,0 0 15,-21 21-15,0 0 16,0 0-16,0 0 16,0 22-16,0-22 0,0 0 15,0 0-15,0 0 0,21 1 0,-21-1 16,21 0-16,-21 0 0,21-21 15,1 0-15,-1 0 0,0 0 0,0 0 16,0 0-16,0 0 0,1 0 0,20 0 16,-21-21-16,0 0 0,0 0 0,1-1 15,-1 1-15,0 0 0,0-21 16,0 21-16,-21-1 0,0 1 0,0 0 16,0 0-16,0 0 0,0 0 0,0 42 31,0 0-31,-21 0 15,21 0-15,0 0 0,-21 1 16,21 20-16,0-21 0,0 0 16,0 0-16,0 1 0,0-1 15,21 0-15,0-21 0,0 0 0,1 21 16,-1-21-16,0 0 0,21 0 0,-21 0 16,22 0-16,-22 0 0,21 0 0,1-21 15,-22 0-15,21 0 0,0 21 0,1-43 16,-22 22-16,0 0 0,21 0 15,-20-22-15,-22 22 0,21-21 16,-21 21-16,0 0 0,0-1 0,0 1 0,0 0 16,-21 21-16,-1 0 15,1 0-15,0 0 0,0 21 16,21 0-16,0 1 0,-21-1 0,21 0 16,0 21-16,0-21 0,0 1 15,0 20-15,0-21 0,0 0 0,21 0 16,-21 22-16,0-22 0,0 0 0,0 0 15,0 0-15,0 1 0,0-1 16,-21-21 0,0 0-16,-1 0 0,1 0 15,21-21 1,0-1 0,21 1-16,1 21 15,-1-21-15,0 0 0</inkml:trace>
  <inkml:trace contextRef="#ctx0" brushRef="#br0" timeOffset="52510.49">18690 10351 0,'21'-22'16,"-42"44"-16,42-65 0,0 22 16,-21 0-16,22 21 0,-22-21 15,0 42 17,0 0-32,0 0 0,0 0 0,0 1 15,0-1-15,0 0 0,0 0 0,-22 0 16,22 0-16,0 1 15,0-1-15,-21 0 0,21 0 0,0 0 16,0 0-16,0 1 16,21-22-1,1-22 1,-22 1-16,0 0 0,0 0 0,0 0 16,0 0-16,21-22 0,-21 22 15,21-21-15,0 21 0,0-22 0,0 1 16,1 21-16,-1 0 0,0-1 0,0 1 15,21 0-15,-20 0 0,-1 21 16,0 0-16,0 0 0,0 0 0,0 0 16,1 0-16,-22 21 0,21 0 15,-21 0-15,0 1 0,21-1 16,-21 0-16,0 21 0,0-21 0,0 1 16,0 20-16,0-21 0,0 0 0,0 0 15,0 1-15,0-1 0,0 0 16,0 0-16,-21-21 0,0 0 15,21-21 1,0 0 0,0 0-16,0-1 0,0 1 15,0-21-15,0 21 0,21-22 16,0 22-16,21-21 0,-21 21 0,22-22 16,-1 1-16,0 21 0,1 0 0,-1 0 15,0-1-15,1 1 0,-1 21 0,0 0 16,-20 0-16,-1 0 0,0 0 15,0 21-15,-21 1 0,0-1 0,0 0 16,0 0-16,0 0 0,0 0 0,0 22 16,0-22-16,0 0 0,-21 21 0,21-20 15,0 20-15,-21-21 0,0 0 0,21 22 16,-22-22-16,22 0 0,-21 0 16,0 0-16,21 0 0,-21-21 15,0 0-15,0 0 16,-1 0-1,22-21-15,0 0 0</inkml:trace>
  <inkml:trace contextRef="#ctx0" brushRef="#br0" timeOffset="52900.09">18097 9694 0,'0'0'0,"-21"0"62,0 22-62,0-22 16,21 21-1,-21-21-15,21 21 16,0 0 15,21-21 0,0 0-15</inkml:trace>
  <inkml:trace contextRef="#ctx0" brushRef="#br0" timeOffset="54378.42">3895 13123 0,'-22'0'15,"44"0"16,-1-21-31,0 21 0,0-21 16,21 21-16,-20 0 0,-1 0 0,21 0 16,0-21-16,-20 21 0,20 0 0,-21 0 15,0 0-15,0 0 0,1 0 16,-1 0-16,-42 0 31,-1 0-15,1 21-16,0-21 0,0 0 15,0 0-15,0 21 0,-1-21 0,1 0 16,0 0 0,0 0-16,0 21 15,0-21-15,-1 0 0,1 0 16,0 22-16,0-1 16,0-21-16,0 21 0,21 0 15,-22-21-15,22 21 0,-21 0 0,21 1 16,-21-1-1,0 0-15,21 0 0,-21-21 16,21 21-16,0 0 16,21-42 46,0 0-46,0 21-16,0 0 0,1 0 15,-1 0-15,0 0 16,0 0-16,0 0 0,0 0 0,1 0 16,-1 0-16,0 0 0,21 21 0,-21 0 15,1 1-15,-1-1 0,-21 0 16,21 0-16,-21 0 0,0 0 16,0 22-16,0-22 0,-21 0 0,0 21 15,-1-20-15,1-1 0,0 21 0,0-21 16,-21 0-16,20 1 0,1-1 15,-21-21-15,21 21 0,-22-21 0,22 21 16,0-21-16,0 0 0,0 0 0,0 0 16,-1 0-16,22-21 0,0 0 15,-21 21-15,21-21 0,-21 21 16,21-22-16,0 1 16,0 0-1,21 21-15,0 0 16,-21-21-16,22 21 0,-1-21 0,0 21 15,0 0-15</inkml:trace>
  <inkml:trace contextRef="#ctx0" brushRef="#br0" timeOffset="54607.29">4635 13653 0,'22'0'0,"-22"-22"15,0 1 17,-22 21-17</inkml:trace>
  <inkml:trace contextRef="#ctx0" brushRef="#br0" timeOffset="57607.37">6286 12785 0,'0'0'0,"0"-21"0,22-1 0,-22 1 16,0 0-16,0 0 0,0 0 15,0 0-15,0-1 0,-22 22 16,1 0-16,0 0 16,21 22-16,-21 20 0,0-21 15,21 21-15,-21 1 0,21 20 0,-22-20 16,1 20-16,21 1 0,-21-22 15,0 21-15,0-20 0,21 20 0,-21-20 16,-1-1-16,1 0 0,0 1 0,21-22 16,0 0-16,-21 0 0,21 0 15,-21 0-15,21-42 16,0 0 0,0-21-16,0 21 15,0-1-15,0 1 0,0-21 0,0 21 16,0-22-16,21 1 0,-21 21 0,21-21 15,-21 20-15,0 1 0,0 0 16,21 21-16,0 0 16,1 21-16,-1 0 0,-21 1 15,21-1-15,0 0 0,0 0 0,0 21 16,-21-20-16,22-1 0,-1 0 0,0 0 16,0 0-16,-21 0 0,21 1 0,0-1 15,1 0-15,20-21 0,-21 21 16,0-21-16,22 0 0,-22 0 0,21 0 15,0 0-15,-20 0 0,20-21 16,0 0-16,1 21 0,-1-21 0,0-1 16,1 1-16,-1 0 0,-21-21 15,0 21-15,0-22 0,-21 22 0,0-21 16,0-1-16,0-20 0,0 21 0,0-22 16,-21 22-16,0-22 0,0 1 15,0-1-15,0 22 0,-1 0 0,1-1 16,-21 1-16,21 0 0,-22 20 0,22 1 15,-21 0-15,21 21 0,-22 0 0,22 0 16,0 21-16,-21 0 0,21 22 16,-1-1-16,-20 0 0,21 22 15,0-22-15,21 22 0,0-1 0,-21 1 16,21-1-16,0 1 0,0-22 0,0 0 16,0 1-16,21-1 0,0-21 15,0 0-15,0 1 0,22-1 0,-22 0 16,21-21-16,0 0 0,-20 0 0,20 0 15,0 0-15,1 0 0,-1 0 0,0-21 16,-21 0-16,22-1 0,-1 1 16,0 0-16,1 0 0,-1 0 0,-21-22 15,22 22-15,-22 0 0,0 0 16,0 0-16,0 21 0,-21 21 31,0 0-31,0 0 0,0 0 16,0 1-16,0 20 0,0-21 0,0 0 15,0 0-15,-21 1 0,21-1 0,0 0 16,0 0-16,0 0 0,0 0 16,0 1-16,-21-22 31,0-22-15,21 1-16,-21 0 0,21 0 15,-22 0-15,22 0 0,0-1 0</inkml:trace>
  <inkml:trace contextRef="#ctx0" brushRef="#br0" timeOffset="57750.29">7070 12891 0,'0'0'16,"0"-22"-16,0 1 0,0 0 0,0 0 15,0 0-15,0 0 0,21 21 47,0 0-31</inkml:trace>
  <inkml:trace contextRef="#ctx0" brushRef="#br0" timeOffset="60216.91">7218 13166 0,'0'0'0,"0"21"15,21-21-15,0 0 16,0 0-16,0 0 0,1 0 0,-1 0 15,0 0-15,21-21 0,1 21 0,-1-21 16,0-1-16,1 1 0,-1 0 0,21 0 16,-20-21-16,-1 20 0,22-20 15,-22 0-15,0 21 0,-21-22 0,22 1 16,-22 0-16,-21-1 0,0 22 0,0-21 16,0 21-16,0-1 0,-21 1 0,-22 0 15,22 0-15,0 21 0,-21 0 16,-1 0-16,22 0 0,-21 0 15,0 21-15,20 0 0,1 0 0,-21 22 16,21-1-16,0 0 0,21 22 0,-22-1 16,22 1-16,-21-1 0,21 22 15,0-21-15,0-1 0,0 1 0,-21 20 16,21-20-16,0 20 0,-21 1 0,21-21 16,-21 20-16,21 1 0,0-22 0,-21 1 15,21 21-15,-22-22 0,22 1 16,0-1-16,-21 1 0,21-22 0,0 21 15,0-20-15,0-22 0,0 21 0,0-21 16,0 1-16,21-1 0,1 0 0,-1-21 16,0 0-16,0 0 0,0 0 15,0 0-15,1-21 0,-1 0 0,0-1 16,0 1-16,0-21 0,0 21 16,1-22-16,-1 22 0,-21-21 0,0 0 15,0-1-15,0 1 0,0 0 0,0-1 16,-21 1-16,-1-22 0,1 22 0,0-21 15,-21-1-15,21 22 0,-1-1 0,-20-20 16,21 42-16,21-22 0,0 22 16,0-21-16,0 21 15,0 0-15,21 21 0,0 0 0,22-22 0,-22 22 16,21-21-16,0 0 0,1 0 0,20 0 16,-20 0-16,20-1 0,22-20 15,-22 0-15,1-1 0,20 1 16,-20-21-16,21 20 0,-22-20 0,1-1 15,-1 1-15,-21-1 0,1 22 0,-22 0 16,0-1-16,-21 1 0,0 21 0,0-22 16,0 22-16,-21 0 0,0 0 15,0 21-15,-1-21 0,1 21 0,0 0 16,0 0-16,0 21 0,0 0 16,-1 0-16,1 22 0,0-1 15,21 21-15,-21 1 0,0-1 0,0 1 16,-1-1-16,1 22 0,21-21 15,-21 20-15,0 1 0,0-22 0,0 22 16,21 0-16,-22-1 0,1 1 0,0 0 16,0-1-16,0-20 0,21 21 0,-21-22 15,-1 22-15,1-22 0,21 1 16,0 20-16,-21-41 0,21 20 0,0 1 16,-21-22-16,21 0 0,0 1 0,0-1 15,0-21-15,0 22 0,0-22 0,21-21 16,0 21-16,0-21 0,1 0 0,-1 0 15,0 0-15,21-21 0,-21 0 0,22-1 16,-1-20-16,0 21 16,1-21-16,-1-1 0,0 1 0,1-22 15,-1 22-15,0-21 0,-20-1 0,20 22 16,-21-22-16,-21 1 0,0-1 0,0 22 16,0-22-16,-21 1 0,0-1 0,0 1 15,-22 21-15,22-1 0,-21 1 16,21 0-16,-1 20 0,-20 22 0,21-21 15,0 21-15,0 0 0,-1 0 16,22-21 0,22 0-1,-1 21 1,0-21-16,0 0 0,0 21 0,0-22 16,22 1-16,-1 21 0,0-21 0,1 0 15,-22 0-15,21 21 0,1-21 0,-22-1 16,0 22-16,0-21 0,0 0 15,-21 0-15,0 0 0,0 0 16,0-1-16,0 1 0,0 0 16,0 0-16,0 42 47,0 0-47,0 0 0,0 1 0,0-1 15,0 0-15,0 0 0,0 0 16,0 0-16,21 1 0,1-1 15,-1 0-15,0-21 0,0 21 16,0-21-16,0 0 0,1 0 16,-1 0-16,0 0 0,0 0 0,0 0 15,0-21-15,1 21 0,-1-21 0,0 0 16,0 21-16,0-22 0,0 1 0,-21 0 16,22 0-16,-1 0 0,-21 0 15,0-1-15,0 1 0,0 0 16,0 42 31,0 0-47,0 1 0,0-1 15,0 0-15,0 0 0,0 0 0,0 0 16,0 1-16,0-1 0,0 0 16,0 0-16,21-21 0,0 0 0,0 21 15,0-21-15,1 0 0,-1 0 16,0 0-16,21 0 0,-21-21 0,22 21 15,-22-21-15,21 0 0,-21 21 0,22-21 16,-22-1-16,0 1 0,0-21 0,-21 21 16,0 0-16,21-22 0,-21 22 15,0 0-15,0 0 0,0 0 0,0-1 16,0 1-16,-21 21 16,21 21-1,-21 1-15,21-1 0,-21 0 16,0 0-16,21 0 0,0 0 0,0 1 15,0-1-15,0 0 0,0 0 16,0 0-16,0 0 0,0 1 0,0-1 16,0-42 15,0-1-31,0 1 16,0 0-16,21 0 0,-21 0 15,21 0-15,-21-1 0,0 1 16,21-21-16,-21 21 0,21 0 0,-21-1 15,22 1-15,-1 21 0,0 0 16,0 0-16,0 0 0,0 21 16,1 1-1,-22-1-15,0 0 0,0 0 0,21-21 16,0 21-16,0 0 0,-21 1 0,21-1 16,0 0-16,1-21 0,-22 21 0,42-21 15,-21 0-15,0 0 0,0 0 0,1 0 16,-1 0-16,21 0 15,-21 0-15,0 0 0,1 0 0,-1-21 0,0 0 16,0 21-16,0-21 0,0-1 16,1-20-16,-1 21 0,0 0 0,-21-22 15,21 22-15,0 0 0,0-21 0,1 21 16,-1 21-16,-21-22 0,21 22 16,0 0-16,-21 22 15,0-1 1,0 0-16,0 0 15,21-21 32,0 0-47,-21-21 16,0 0-16,0 0 16,0-1-16,0 1 15,0 0-15,0 0 16,-21 21-1,0 0-15,0 0 16,0 21-16,0 0 0,-1 22 16,1-22-16,0 0 15,0 0-15,0 21 0,21-20 0,0 20 16,0-21-16,-21 21 0,21-20 0,0-1 16,0 0-16,0 0 0,21 0 0,0 0 0,0 1 15,0-22-15,0 21 0,1-21 16,-1 0-16,0 0 0,21 0 15,-21 0-15,1 0 0,20 0 0,-21-21 16,0 21-16,22-22 0,-22 1 0,0 0 16,0 0-16,0 0 0,22-22 15,-43 22-15,21-21 0,-21 21 16,21-22-16,-21 22 0,0 0 0,-21 21 31,0 21-31,-1 0 0,22 1 16,-21-1-16,0 0 0,21 0 15,-21 0-15,21 0 0,0 1 0,0-1 16,0 0-16,0 0 0,0 0 0,0 0 16,21-21-1,0 0-15,0 0 0,1 0 16,-1 0-16,0 0 0,0 0 0,0 0 16,22 0-16,-22-21 0,21 21 0</inkml:trace>
  <inkml:trace contextRef="#ctx0" brushRef="#br0" timeOffset="60703.54">11896 12637 0,'0'0'0,"0"-43"0,0 22 0,0 0 0,0 0 16,0 0-16,0 42 31,-22 0-31,22 0 15,-21 21-15,21-20 0,-21 20 0,21 0 16,0 1-16,-21-1 0,0 0 0,21 1 16,-21-22-16,-1 21 0,1 0 0,21-20 15,-21-1-15,0 21 0,0-21 16,21 0-16,0-42 31,0 0-15,0 0-16,0 0 0,21 0 0,0-1 15,0-20-15,0 0 0,1 21 0,20-22 16,-21 22-16,0-21 0,22 21 16,-1-1-16,-21 22 0,0 0 0,22 0 15,-22 0-15,0 0 0,0 0 0,0 0 16,0 22-16,-21 20 0,22-21 0,-22 0 16,0 22-16,0-22 0,0 0 15,-22 21-15,1-21 0,-21 1 0,21 20 16,0-21-16,-22 0 0,22-21 15,-21 21-15,21 1 0,-22-1 0,22-21 16,0 21-16,-21-21 0,20 0 0,1 0 16,21-21 15,21 21-31,1-21 0,-1-1 16</inkml:trace>
  <inkml:trace contextRef="#ctx0" brushRef="#br0" timeOffset="60987.38">12785 12404 0,'0'0'0,"0"21"32,0 21-32,0-21 0,-22 22 15,1-22-15,0 42 0,0-20 0,0 20 16,-22-20-16,22 20 0,-21 1 0,21-1 15,0-21-15,-22 22 0,22-22 0,-21 22 16,21-22-16,-1 0 0,-20-20 16,21 20-16,0 0 0,0-21 0,-1 1 15,1-1-15,0 0 0,0 0 0,21 0 16,0 0-16,21-21 31,0-21-31,0 0 0,22 0 16,-1 0-16</inkml:trace>
  <inkml:trace contextRef="#ctx0" brushRef="#br0" timeOffset="61474.61">12975 12996 0,'0'0'0,"21"0"0,0-21 0,-42 42 32,0 1-32,0-1 0,0 21 0,0-21 15,-22 0-15,22 22 16,0-22-16,-21 21 0,20-21 0,1 1 0,0-1 15,21 0-15,0 0 0,-21 0 0,21 0 16,-21 1 0,42-44-1,0 22 1,0-21-16,0 0 0,1 0 16,20 0-16,-21 0 0,0-1 0,22 22 15,-22-21-15,0 0 0,0 21 0,-21 21 31,0 0-31,0 1 16,-21 20-16,21-21 0,0 0 0,0 0 16,0 1-16,0-1 0,0 0 15,0 0-15,21-21 0,0 0 16,0 0-16,1 0 16,-1 0-16,21-21 0,-21 21 0,0-21 15,1 0-15,-1-1 0,0 1 0,0 0 16,0 0-16,0 0 0,1-22 15,-22 22-15,21 0 0,-21-21 0,21 21 16,-21-1-16,0 1 0,0 0 0,0 0 16,-21 21-1,0 0 1,-1 0-16,1 0 0,0 0 0,0 0 16,0 0-16,0 0 15,-1 0-15</inkml:trace>
  <inkml:trace contextRef="#ctx0" brushRef="#br0" timeOffset="62070.73">15176 12679 0,'0'0'0,"0"-21"0,0 0 0,0-1 0,0-20 16,0 21-16,-21 0 0,21 0 0,0-1 16,-21 1-16,21 0 0,0 42 31,0 22-31,0-22 0,-21 21 16,21 0-16,0 22 0,-21-22 0,21 1 15,0 20-15,0-21 0,-21 1 16,21-1-16,0 0 0,-22-20 0,22 20 15,0-21-15,0 0 0,0 0 0,0 1 16,0-1-16,0 0 16,0 0-16,0-42 15,0 0 1,0 0-16,0-1 0</inkml:trace>
  <inkml:trace contextRef="#ctx0" brushRef="#br0" timeOffset="62599.43">14986 12552 0,'0'-21'16,"0"42"-16,0-85 0,-21 22 0,21 21 16,0-21-16,0 20 0,0 1 0,0 0 15,0-21-15,0 21 0,21-1 0,0 22 16,0-21-16,0 21 0,22 0 0,-22 0 16,21 0-16,-21 21 0,22 1 15,-1 20-15,-21 0 0,22 1 0,-22-1 16,21 0-16,-21 1 0,0-1 0,1 0 15,-1 22-15,0-22 0,0 0 0,-21-20 16,21 20-16,-21 0 0,0-21 0,0 1 16,0-1-16,0 0 0,0 0 15,-21 0 1,0-21-16,21-21 16,0 0-16,0 0 0,-21 0 15,21-1-15,0-20 0,0 0 0,0 21 16,0-22-16,21 1 0,0-22 15,-21 22-15,21 0 0,0-22 0,1 22 16,-1 0-16,0-1 0,21 22 0,-21 0 16,1 0-16,-1 21 0,0 0 0,0 0 15,0 21-15,0 0 0,-21 21 0,22 1 16,-1-1-16,-21 0 0,0 1 16,21-1-16,-21 0 0,0 1 0,0 20 15,0-20-15,0-1 0,0 0 16,0 1-16,0-1 0,-21-21 0,21 21 15,0-20-15,-21-1 0,21 0 0,-22 0 16,1-21-16,21 21 0,0-42 47,0 0-47,0 0 0,0 0 16,0-1-16,0-20 0,21 21 0,1 0 15,-1-22-15</inkml:trace>
  <inkml:trace contextRef="#ctx0" brushRef="#br0" timeOffset="63039.18">16383 12298 0,'0'0'0,"21"-21"0,-21 0 16,21-1-16,-42 22 31,0 22-31,0-1 0,0 0 16,-22 21-16,22-21 0,0 22 15,-21-1-15,20 0 0,1 1 0,0-1 16,0 0-16,0 1 0,0-1 16,21 0-16,0 1 0,0-22 0,0 21 0,0 1 15,0-22-15,0 0 0,21 21 0,0-21 16,0 1-16,21-22 0,-20 21 16,20-21-16,-21 0 0,21 0 15,1 0-15,-22 0 0,21 0 0,1 0 16,-1-21-16,0-1 0,1-20 0,-22 21 15,21 0-15,-21-22 0,22 1 0,-22-21 16,-21 20-16,0-20 0,0 20 0,0-20 16,0-1-16,0 1 0,0 21 15,-21-1-15,-1 1 0,1 0 0,-21 20 16,21 1-16,-22 0 0,1 21 16,21 0-16,-21 0 0,-1 0 0,22 0 0,-21 21 15,21 0-15,-22 1 0,22-1 0,0 0 16,21 0-16,0 21 15,0-20-15,0-1 0,0 0 16,0 0-16,21-21 0,-21 21 16,21-21-16,0 0 0</inkml:trace>
  <inkml:trace contextRef="#ctx0" brushRef="#br0" timeOffset="63888.38">18436 12637 0,'21'0'16,"-42"0"-16,42 21 0,-21 0 15,-21 0 1,0-21-16,0 0 0,0 0 0,-22 0 15,22 0-15,-21 0 0,-1 0 0,22 0 16,-21-21-16,21 21 0,0-21 16,-1 0-16,1-1 0,0 22 0,21-42 15,0 21-15,0 0 0,0-22 0,0 1 16,0 0-16,21-1 0,0 1 0,1 21 16,20-21-16,-21-1 0,21 1 0,1 21 15,-1 0-15,0-1 0,1 22 16,-1 0-16,0 0 0,1 22 15,-22-1-15,0 0 0,0 0 0,-21 21 16,0 1-16,0-1 0,0 0 0,-21 1 16,-21-22-16,21 21 0,-22 1 0,1-1 15,-22 0-15,22 1 0,0-1 0,-1 0 16,1 1-16,21-1 0,-21-21 0,20 21 16,1-20-16,0-1 0,21 0 15,0 0-15,0 0 0,0 0 0,0 1 16,21-1-16,0-21 15,22 0-15,-22 0 0,21 0 16,-21 0-16,22-21 0,-1-1 0,-21 22 16,22-21-16,-1 0 0,-21 0 0,0 0 15,22 0-15,-22-1 0,-21-20 16,21 42-16,-21-21 0,0 0 0,0 0 16,-21 42-1,21 0-15,-21 0 16,-1 0-16,22 22 0,0-22 0,-21 21 15,0 0-15,21-20 0,0 20 0,0 0 16,-21 1-16,21-22 0,-21 21 16,0 0-16,21 1 0,0-1 0,-22-21 15,1 22-15,21-1 0,-21-21 16,21 21-16,-21-20 0,0-1 0,21 0 16,0 0-16,0 0 0,21-42 31,0 0-31,0-21 0,0 20 15,1 1-15,-1-21 0,0 0 0</inkml:trace>
  <inkml:trace contextRef="#ctx0" brushRef="#br0" timeOffset="64215.19">19727 12044 0,'0'0'0,"0"-21"0,0 0 16,0-1-16,-21 44 16,21 20-16,-21 0 15,21 1-15,0-1 0,-21 0 0,21 22 16,-21-22-16,-1 22 0,22-22 16,0 21-16,-21-20 0,0-1 0,21 0 15,-21 1-15,21-1 0,-21 0 0,21-20 16,-21 20-16,21-21 0,-22 0 0,22 0 15,0 1-15,0-1 0,0 0 16,0-42 0,0 0-1,0-1-15,0 1 0,22-21 16,-22 21-16,21-22 0,0 1 0,0 0 16,-21-1-16,21 1 0,0-21 0</inkml:trace>
  <inkml:trace contextRef="#ctx0" brushRef="#br0" timeOffset="64447.06">19664 12319 0,'21'-85'16,"-21"64"-16,-42 169 0,63-190 0,0-106 0,-21 127 15,0 0-15,21 21 16,-21-22-16,21 22 0,0 0 16,-21 22-16,22-1 0,-1 0 0,0 21 15,0-21-15,-21 22 0,21-1 0,0-21 16,1 22-16,-1-1 0,-21-21 16,21 21-16,-21-20 0,21-1 15,-21 21-15,0-21 0,0 0 0,0 1 16,0-1-16,0 0 0,0 0 15,21-21 1,-21-21-16,21 21 16,-21-21-16,22 0 0,-1-1 0,0 1 15,0 0-15,0-21 0,0 21 16,22-22-16,-22 22 0</inkml:trace>
  <inkml:trace contextRef="#ctx0" brushRef="#br0" timeOffset="64894.8">20320 12192 0,'21'-21'0,"-84"148"0,105-233 0,-21 64 16,-21 21-16,0-1 15,-21 44 1,0-1-16,0 0 0,21 0 16,-22 0-16,1 22 0,0-22 0,0 0 15,0 21-15,0-21 0,-1 1 0,1-1 16,0 21-16,0-21 0,0 0 16,21 1-16,-21-22 0,21 21 0,-22 0 0,22 0 15,22-21 16,-1-21-31,0 21 0,21-21 0,-21 0 16,1-1-16,-1 1 0,0 0 0,0 0 16,0-21-16,0 20 0,1-20 15,-1 21-15,0-21 0,0 20 0,0-20 16,-21 0-16,21 21 0,-21-1 0,22 1 16,-22 0-16,0 0 0,0 42 15,0 0 1,0 0-16,0 22 0,0-22 0,0 21 15,0 1-15,0-1 0,0 0 0,0-21 16,-22 22-16,22-1 0,-21 0 0,21 1 16,0-1-16,0 0 0,-21 1 0,21-1 15,0 0-15,-21 1 0,21-22 16,0 21-16,0-21 0,0 22 0,0-22 16,0 0-16,0 0 15,0 0-15,21-21 16,0 0-16,0 0 0,1-21 15,-1 21-15,0-21 0,21 0 0,-21-21 16,22 20-16</inkml:trace>
  <inkml:trace contextRef="#ctx0" brushRef="#br0" timeOffset="67954.72">21103 12150 0,'0'0'0,"21"-43"15,-21 1-15,0 0 0,0 21 0,0-22 16,0 22-16,0 0 0,-21 21 15,0 0-15,0 21 0,0 0 16,-1 0-16,1 1 0,-21 20 16,21 0-16,0 1 0,-1-1 0,1 0 15,0 1-15,0 20 0,0-21 0,0 1 16,-1-1-16,22 0 0,0 1 0,0-1 16,0 0-16,0 1 0,0-1 0,0-21 15,22 0-15,-1 1 0,0-1 0,0 0 16,0 0-16,22-21 0,-22 0 15,0 0-15,21 0 0,-21 0 16,22-21-16,-22 0 0,21 0 0,-21-22 16,1 22-16,20-21 0,-21 21 0,0-22 15,0 1-15,1-22 0,-22 1 0,0-1 16,0 1-16,0-1 0,0-20 0,0 20 16,0 1-16,0-1 0,-22 22 15,1 0-15,-21 20 0,21-20 0,0 42 16,-22 0-16,1 0 0,21 0 0,-22 21 15,1 0-15,21 22 0,-21-1 0,20 0 16,1 1-16,0-1 0,0 22 0,21-22 16,0 0-16,0 1 0,0-1 0,0 0 15,0 1-15,0-1 16,0-21-16,0 21 0,0-20 0,21-1 16,-21 0-16,42 0 0,-20 0 0,-1 0 15,0-21-15,21 0 0,-21 0 0,22 0 16,-1 0-16,-21 0 0,22 0 0,-1 0 15,0 0-15,1 0 0,-22-21 0,21 21 16,-21-21-16,0 0 0,1 0 16,-1 0-16,0-1 0,-21 1 0,21 0 15,-21 0-15,21 0 0,-21 0 0,0-1 16,0 44 15,0-1-31,0 0 16,0 0-16,0 0 0,0 22 15,0-22-15,0 0 0,0 0 16,0 0-16,0 0 0,0 1 0,0-1 16,0 0-16,0 0 0,21-21 15,1 0-15,-1 21 0,0-21 16,0 0-16,0 0 0,0 0 16,1 0-16,-1-21 0,0 0 0,0 21 15,0-21-15,-21 0 0,21-1 0,1 1 16,-1 0-16,-21 0 0,0-21 0,21 20 15,-21 1-15,21-21 0,-21 21 16,0 0-16,0-1 0,0 44 47,0-1-47,0 0 0,-21 0 16,21 0-16,-21 22 0,21-22 0,-21 0 15,21 0-15,0 0 0,0 0 0,0 1 16,0-1-16,0 0 0,0 0 15,0 0-15,21-21 16,0 21-16,0-21 0,0 0 0,0 0 16,22 0-16,-22 0 0,0 0 0,21-21 15,-20 21-15,-1-21 0,21 0 0,-21 0 16,0 0-16,1-1 0,-1 1 16,0 0-16,-21 0 0,0 0 15,21-22-15,-21 22 0,0 0 0,0 0 16,0 0-16,0 0 15,-21 21-15,0 0 0,21 21 16,-21-21-16,-1 21 0,1 0 0,21 0 16,-21 0-16,21 1 0,-21-1 0,21 0 15,0 0-15,0 0 0,0 0 16,0 1-16,0-1 0,0 0 0,0 0 16,0 0-16,21-21 15,0 0-15,0 0 0,1 0 0,-1 0 16,0 0-16,0 0 0,0 0 15,0 0-15,22-21 0,-22 21 0,0-21 16,0 0-16,0 0 0,1-1 16,-1 1-16,0 0 0,-21-21 0,0 21 15,21-1-15,-21 1 0,0 0 0,0-21 16,0 21-16,0-1 0,0 44 47,0-1-47,0 0 15,0 0-15,0 0 16,0 0-16,0 1 0,0-1 0,0 0 16,0 0-16,0 0 0,0 0 15,0 1-15,-21-1 0,21 0 16,0 0-16,0 0 0,0 0 16,21-21-16,0 22 15,0-22-15,1 0 0,-1 0 0,0 0 16,0 0-16,0 0 0,0 0 0,1 0 15,-1-22-15,21 22 0,-21-21 0,0 0 16,1 0-16,-1 0 0,-21 0 0,21-22 16,0 22-16,0-21 0,0 21 15,-21-22-15,0 1 0,22 21 16,-22 0-16,0-1 0,0 1 0,0 0 16,-22 21-16,1 0 15,0 21-15,21 0 0,0 1 16,-21-1-16,0 0 15,21 0-15,0 0 0,0 0 0,0 1 16,0-1-16,0 0 16,0 0-16,21 0 0,-21 0 15,0 1-15,21-22 0,-21 21 16,21-21-16,-21 21 16,21-21-16,1 0 15,-1 0-15,0 0 16,0 0-16,0-21 15,0 0-15,1-1 0,-1 1 16,0 0-16,0 0 0,-21 0 16,21 21-16,0-21 0,1-1 15,-1 1-15,0 21 0,-21-21 16,21 21-16,0 0 16,-21 21-16,0 0 15,0 1-15,0-1 0,0 0 16,0 0-16,0 0 0,0 0 15,0 1-15,0-1 0,0 0 16,0 0-16,21 0 16,1-21-16,-1 0 0,0 0 15,0 21-15,0-21 0,0 0 0,22 0 16,-22 0-16,0 0 0,0 0 16,22-21-16,-22 21 0,0-21 0,0 0 15,0 21-15,-21-21 0,21 0 0,1-1 16,-22 1-16,0 0 0,0-21 0,0 21 15,0-1-15,0 1 0,0 0 0,0 0 16,0 0-16,-22 21 16,1 0-16,0 0 15,0 0-15,0 0 0,0 21 0,-1 0 0,1 0 16,0 0-16,0 1 0,0-1 16,0 0-16,21 0 0,-22 0 0,22 0 15,0 1-15,0-1 0,0 0 0,0 0 16,0 0-16,22-21 15,-1 0-15,0 21 0,0-21 0,0 0 16,0 0-16,1 0 0,-1 0 0,0 0 16,-21-21-16,21 21 0,0-21 0,0 0 15,1 0-15,-1 0 0,-21-22 0,21 22 16,0-21-16,0-1 0,0 1 16,1-21-16,-1 20 0,21-20 0,-21-1 15,0 22-15,1-22 0,-1 22 16,0 0-16,0-1 0,-21 1 0,0 21 15,0 0-15,0 0 0,-21 21 32,0 21-32,-22 0 0,22 21 0,0-21 15,0 22-15,0 20 0,0-20 0,21-1 16,-22 21-16,1-20 0,0-1 0,21 22 16,0-22-16,-21 0 0,21 1 0,0-1 15,-21 0-15,21 1 0,0-1 16,0 0-16,0-21 0,0 1 0,21-1 15,0 0-15,0 0 0,0-21 16,1 0-16,-1 0 0,0 0 16,0 0-16,0 0 0,0 0 0,1-21 15,-1 0-15,0 21 0,0-21 16,0-1-16,0 1 0,1 0 0,-1 0 16,-21-21-16,21 42 0,-21-22 15,21 1-15,-21 42 31,0 1-31,0-1 16,0 0-16,0 0 16,0 0-16,21-21 0,-21 21 15,21-21-15,1 0 0,-1 0 16,0 22-16,0-22 0,0 0 0,0 0 16,1 0-1,-1 0-15,-21-22 0,21 22 0,-21-21 16,21 21-16,0-21 0,-21 0 0,0 0 15,21 0-15,-21-1 0,22 22 16,-22-21-16,0 0 16,0 42 15,-22-21-31,22 21 0,-21-21 0,21 22 16,0-1-16,0 0 0,0 0 15,0 0-15,0 0 0,0 1 16,0-1-16,21-21 15,1 0-15,-1 0 16,0 0-16,0 0 0,0 0 16,0 0-16,1 0 0,20 0 0,-21-21 15,0 21-15,0-22 0,1 1 0,-1-21 16,0 21-16,0 0 0,0-22 0,0 22 16,1-21-16,-22-1 0,0 22 15,0-21-15,0 21 0,0-22 0,0 22 16,0 0-16,-22 0 15,1 21-15,0 0 0,0 0 0,0 21 16,-22-21-16,22 21 0,0 0 0,0 1 16,0 20-16,0-21 0,-1 0 15,1 0-15,0 22 0,21-22 16,0 0-16,0 0 0,0 0 0,-21 1 0,21-1 16,0 0-16,0 0 0,0 0 15,0 0-15,0 1 0,0-1 16,21-21-16,-21 21 0,0 0 15,0 0-15,0 22 0,0-22 0,0 21 16,0-21-16,0 22 0,0-1 0,0-21 16,0 21-16,0 1 0,0-22 15,0 21-15,0 1 0,0-22 0,0 21 0,0 0 16,0 1-16,-21-22 0,21 21 16,-21 1-16,21-1 0,-21 0 15,21-21-15,0 22 0,-22-1 0,22-21 16,-21 22-16,21-1 0,-21-21 0,21 0 15,0 0-15,0 1 0,0-1 0,0 0 16,0 0-16,-21-21 0,21-21 31,0 0-31,0 0 16,0-1-16,0-20 0,0 21 0,0-21 16</inkml:trace>
  <inkml:trace contextRef="#ctx0" brushRef="#br0" timeOffset="68258.77">24299 12213 0,'0'0'0,"-21"0"0,0 0 31,0 0 47,0-21-78</inkml:trace>
  <inkml:trace contextRef="#ctx0" brushRef="#br0" timeOffset="68466.64">23114 12171 0,'0'0'0,"-21"0"0,0 0 0,-1 0 0,1 0 16,0 0-16,0 0 0,42 0 47,0 0-31,-21-21-16,21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46:03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762 0,'0'-21'16,"0"0"-1,-21 21 48,0 0-63,0 0 0,-1 0 15,1 0-15,0 0 16,0 0-16,0 0 0,0 0 16,-1 0-16,1 0 0,0 0 15,-21 21-15,21-21 0,-22 0 0,22 21 16,-21-21-16,21 21 0,-1-21 15,1 0-15,0 0 0,0 0 16,21 21 0,21-21-1,0 0-15,0 0 16,1 0-16,20 0 0,0 0 0,1 0 16,-1 0-16,21 0 0,-20 0 15,20-21-15,1 21 0,20 0 0,-20-21 16,-1 21-16,1 0 0,-1-21 15,1 21-15,-1-21 0,1 21 16,-1 0-16,-20-21 0,-1 21 0,0 0 16,1 0-16,-22 0 0,0 0 0,0-22 15,-42 22 32,0 0-47,0 0 16,0 0-16,-1 0 0,1 22 0,0-22 15,0 0-15,0 21 0,0-21 16,-1 21-16</inkml:trace>
  <inkml:trace contextRef="#ctx0" brushRef="#br0" timeOffset="335.8">1820 826 0,'0'0'0,"-21"0"31,0 0-15,21 21-1,0 0-15,0 0 0,0 0 16,0 0-16,0 22 0,0-1 16,-21 0-16,21 1 0,0-1 0,-21 0 15,21 1-15,0 20 0,-22-20 16,22-1-16,0 21 0,0-20 0,-21-1 15,21 0-15,-21 1 0,21-1 16,-21-21-16,21 22 0,0-22 0,0 0 16,0 0-16,0 0 0,0 0 15,0-42 17,0 0-32,0 0 15,0 0-15,0 0 0,0-1 0</inkml:trace>
  <inkml:trace contextRef="#ctx0" brushRef="#br0" timeOffset="1107.88">2053 1270 0,'0'-21'0,"0"42"32,0 0-17,0 0-15,0 1 16,0-1-16,0 0 0,0 0 16,-21 0-16,21 0 0,0 1 0,0-1 15,0 0-15,0 0 0,0 0 16,0 0-16,0 1 0,0-1 0,0 0 15,0 0-15,21-21 16,0 0-16,0 0 0,1 0 16,-1 0-16,0-21 0,0 21 15,21-21-15,-20 0 0,-1-1 0,0 1 16,21 0-16,-21 0 0,1 0 0,-1 0 16,-21-1-16,21 1 0,-21 0 15,21 0-15,-21 0 0,0 0 16,0-1-16,21 1 0,-21 0 15,21 21-15,-21-21 16,0 42 15,0 0-31,0 0 16,0 1-16,0-1 0,0 0 0,0 0 16,-21 0-16,21 0 0,-21 22 15,21-22-15,-21 21 0,21 1 0,0-22 16,0 21-16,0 22 0,0-22 0,-21 0 15,21 1-15,0 20 16,0-21-16,0 1 0,0 20 0,0-20 16,0-1-16,0 0 0,0 1 0,0-1 15,0-21-15,0 21 0,0-20 16,0 20-16,0-21 0,0 0 0,0 0 16,0 1-16,-21-1 0,-1 0 15,1-21-15,0 21 0,0-21 0,-21 0 16,20 21-16,-20-21 0,0 0 0,21 0 15,-22 0-15,1 0 0,0 0 16,20 0-16,-20 0 0,21 0 0,-21 0 16,20-21-16,1 21 0,0 0 15,0 0-15,0-21 0,0 21 16,-1 0-16,22-21 0,0 0 16,0-1-16,0 1 15,0 0-15,22 21 0,20-21 16,-21 0-16,0-22 0,22 22 0,-1 0 15</inkml:trace>
  <inkml:trace contextRef="#ctx0" brushRef="#br0" timeOffset="1504.65">2984 1334 0,'0'0'0,"0"-22"0,-21 1 16,0 0 0,21 42 15,0 0-31,0 22 16,0-22-16,0 21 0,0 1 0,0-1 15,0 0-15,0 22 0,0-22 0,0 22 16,0-1-16,0 1 0,0-1 15,-21 1-15,21-22 0,-21 21 0,21-20 16,-21 20-16,-1-20 0,22 20 16,-21-21-16,0 1 0,21-1 15,-21 0-15,21-20 0,0 20 0,-21-21 16,21 21-16,-21-20 0,21-1 0,0 0 16,0-42 30,0 0-46,0-22 0,0 22 16,0-21-16,21-1 0</inkml:trace>
  <inkml:trace contextRef="#ctx0" brushRef="#br0" timeOffset="1844.45">2857 1482 0,'0'0'0,"-21"-21"0,21-1 15,0 1-15,0 0 0,0 0 16,0 0-16,0 0 0,0-1 16,0 1-16,21 0 15,1 21-15,-1 0 0,21-21 0,-21 21 16,22 0-16,-22 0 0,21 0 0,0 21 16,-20 0-16,-1 0 15,0 1-15,0-1 0,-21 0 0,0 21 16,0-21-16,0 1 0,0 20 0,-21-21 15,0 21-15,0-20 0,-1-1 16,1 0-16,0 0 0,0 0 0,0 0 16,0 1-16,-1-22 0,1 0 15,21 21-15,-21-21 0,42 0 47,0 0-47,1-21 0,-1-1 16,0 22-16</inkml:trace>
  <inkml:trace contextRef="#ctx0" brushRef="#br0" timeOffset="2216.19">3450 1439 0,'21'-21'46,"0"21"-46,1-21 16,-1 0-16,0 21 0,21-21 16,-21 0-16,1-1 0,-1 22 0,0-21 15,-21 0-15,-21 21 32,0 0-32,-1 0 15,1 0-15,0 0 0,-21 21 16,21-21-16,-1 21 0,1 1 0,-21-1 15,21 0-15,21 21 0,-21-21 0,21 1 16,-22-1-16,22 0 0,0 0 16,0 0-16,0 0 0,0 1 0,0-1 15,22 0-15,-1-21 16,0 0-16,0 0 0,0 0 0,0 0 16,1 0-16,-1 0 0,0 0 0,0 0 15,0 0-15,22-21 16,-22 21-16</inkml:trace>
  <inkml:trace contextRef="#ctx0" brushRef="#br0" timeOffset="2537.03">4127 1291 0,'0'0'0,"0"-21"15,0 0-15,0 0 16,-21 21 15,0 0-15,0 0-16,0 21 0,0 0 15,-1 0-15,1 22 0,21-22 0,-21 0 16,0 0-16,21 21 0,0-20 16,-21-1-16,21 0 0,-21 21 0,21-21 15,0 1-15,0-1 0,0 0 0,0 0 16,0 0-16,21-21 15,0 0-15,0 0 0,0 0 0,0 0 16,1 0-16,-1-21 0,0 0 16,0 21-16,0-21 0,0 0 15,1 21-15,-1-22 0</inkml:trace>
  <inkml:trace contextRef="#ctx0" brushRef="#br0" timeOffset="3012.43">4551 1291 0,'0'0'0,"0"-21"0,0 0 16,0 0-16,0 0 15,-21 21-15,-1 0 16,1 0 0,0 21-16,0 0 0,21 0 0,-21 0 15,0 0-15,-1 1 0,22-1 16,-21 21-16,0-21 0,0 0 15,21 1-15,0-1 0,0 0 0,0 0 16,0 0-16,0 0 0,0 1 16,21-22-1,0 0-15,0 0 0,1 0 0,-1-22 16,0 22-16,0-21 0,0 0 16,0 0-16,-21 0 0,22 0 15,-22-1-15,21 1 0,-21 0 0,21-21 16,-21 21-16,0-1 0,0 1 0,0 0 15,21 21-15,-21 21 32,0 0-32,0 1 15,0-1-15,0 0 0,-21 0 16,21 0-16,-21 0 0,21 1 0,0-1 16,0 0-16,0 21 0,0-21 0,0 1 15,0-1-15,0 0 16,0 0-16,0-42 31,21 0-31,-21 0 0,21 21 16</inkml:trace>
  <inkml:trace contextRef="#ctx0" brushRef="#br0" timeOffset="3512.15">4932 1312 0,'21'0'31,"0"-21"-31,0 21 16,-21-21-16,21 0 16,1 21-16,-22-21 0,0 0 15,-22 21 16,1 0-15,-21 21-16,21 0 0,0 0 16,-1-21-16,1 21 0,0 0 0,21 1 15,-21-22-15,21 21 0,0 0 0,0 0 16,0 0-16,0 0 16,21-21-16,0 22 15,0-22-15,1 0 0,20 21 0,-21-21 16,0 0-16,0 21 0,-21 0 15,22-21-15,-1 0 0,0 21 16,-21 0 0,0 1-1,-21-22-15,0 0 0,-22 21 0,22-21 16,0 0-16,0 21 0,0-21 0,-1 0 16,1 0-16,0 21 0,0-21 0,0 0 15,0 0-15,21 21 0,-22-21 16,22-21 15,0 0-31,22 0 0,-1 0 16</inkml:trace>
  <inkml:trace contextRef="#ctx0" brushRef="#br0" timeOffset="4192.59">5567 741 0,'21'-21'0,"-42"42"0,42-63 0,-21 20 0,0 1 16,0 0-16,0 42 47,0 22-32,0-22-15,0 21 0,0 0 0,0 22 16,0-22-16,-21 22 0,21-22 0,-21 22 15,-1-22-15,22 21 0,0-20 16,-21-1-16,0 0 0,21 1 0,-21-1 16,21-21-16,0 22 0,0-22 15,0 0-15,0 0 0,0 0 0,0 0 16,21-21 0,0 0-1,0 0-15,1 0 0,-1 0 16,0-21-16,0 0 0,0 21 15,0-21-15,1 0 0,-1 0 0,0-1 16,0 1-16,-21 0 0,0 0 0,21 0 16,-21 0-16,0-1 0,0 44 47,0-1-47,0 0 0,-21-21 15,21 21-15,0 0 0,0 0 16,0 1-16,0-1 15,-21-21 1,21 21-16,0-42 47,21 0-47,0-1 16,0 22-16,-21-21 0</inkml:trace>
  <inkml:trace contextRef="#ctx0" brushRef="#br0" timeOffset="4380.47">5927 1037 0,'0'0'0,"0"21"93,-22-21-77,1 0-16,0 22 0</inkml:trace>
  <inkml:trace contextRef="#ctx0" brushRef="#br0" timeOffset="4575.88">5397 1164 0,'0'0'0,"0"21"0,-21-21 16,0 0-1,42 0 17,0 0-32,1 0 0,-1 0 15,0 0-15,0 0 0,0 0 16,0 0-16,1 0 0,20 0 0,-21-21 16,0 21-16,0 0 0,22 0 15,-22 0-15</inkml:trace>
  <inkml:trace contextRef="#ctx0" brushRef="#br0" timeOffset="5109.58">6117 1249 0,'0'21'62,"0"0"-62,0 0 0,-21 1 16,21-1-16,0 0 0,0 0 15,-21 0-15,21 0 16,-21 1-16,21-1 0,0 0 16,0 0-16,-22-21 31,22-21 0,0 0-31,0 0 16,0-1-16,0 1 15,22 0-15,-1 0 0,-21 0 0,21 0 16,0-1-16,0 1 0,0 0 0,1 0 16,20 0-16,-21 21 0,0 0 15,0 0-15,1 0 0,-1 0 0,0 0 16,0 0-16,0 0 0,-21 21 0,0 0 15,21 0-15,-21 0 0,0 1 16,0-1-16,0 0 0,0 0 16,0 0-16,0 0 0,0 1 0,0-1 15,-21-21-15,21 21 16</inkml:trace>
  <inkml:trace contextRef="#ctx0" brushRef="#br0" timeOffset="5945.52">6879 1291 0,'0'0'16,"21"-42"-1,-21 21-15,0 0 0,0-1 0,0 1 16,0 0-16,0 0 16,-21 21-1,0 0-15,0 0 0,0 0 16,-22 0-16,22 21 0,0 0 0,0-21 16,0 21-16,-1 1 0,1-1 15,0 0-15,0 21 0,0-21 0,21 1 16,0-1-16,0 0 0,0 0 15,0 0-15,21-21 16,0 0 0,0 0-16,0 0 0,1 0 0,-1 0 15,0 0-15,0-21 0,0 21 0,0-21 16,1 21-16,-1-21 0,0 0 16,0-1-16,-21 1 0,21 21 15,0-21-15,-21 0 0,0 0 16,0 42 15,0 0-15,0 0-16,0 0 15,0 1-15,0-1 16,0 0-16,0 21 0,-21-21 0,21 22 16,-21-22-16,21 21 0,-21 1 0,21-1 15,0 0-15,0 1 0,-21 20 0,21-21 16,-21 22-16,21-1 0,0-20 15,0 20-15,0 1 0,-22-1 0,22 1 16,-21-1-16,21 1 0,0-1 0,0 1 16,-21-1-16,0-20 0,21 20 0,-21-21 15,0 1-15,21-1 0,-22 0 16,1-20-16,0 20 0,21-21 0,-21 0 16,0 0-16,0-21 0,21 22 0,-22-22 15,1 0 1,21-22-16,-21 1 15,21 0-15,0 0 0,0 0 16,0-22-16,0 22 0,-21-21 16,0 0-16,21-1 0,-21 1 0,-1-22 15,1 1-15,21-1 0,0 1 0,-21-1 16,21 1-16,0-1 0,0 1 0,21 21 16,0-22-16,1 22 0,-1-1 15,0 1-15,0 0 0,21 21 0,1-22 16,-22 1-16,21 21 0,1 0 0,-1-22 15,0 22-15,1 0 0,-1 0 16,0 0-16,1-1 0,-1 1 16,-21 21-16,21 0 0,-20-21 0,-1 21 15,-42 21 17,-1-21-32,1 21 0</inkml:trace>
  <inkml:trace contextRef="#ctx0" brushRef="#br0" timeOffset="6700.43">1566 2032 0,'0'21'16,"21"-21"0,1 0-16,-1 0 0,0 0 15,21 0-15,-21 0 0,22 21 0,-1-21 16,0 0-16,22 0 0,-22 0 16,22 0-16,-1 0 0,1 0 0,20 0 15,22 0-15,-21 0 0,21-21 16,0 21-16,-1 0 0,22 0 0,-21 0 15,0 0-15,0 0 0,21-21 0,0 21 16,0 0-16,0 0 0,21 0 16,-21 0-16,0 0 0,21 0 0,0 0 15,1 0-15,-1 0 0,-21 0 0,21 0 16,-21 0-16,0 0 0,0 0 16,-21 0-16,0 0 0,-1 0 15,1-21-15,-21 21 0,-22 0 0,1 0 16,-1-21-16,1 21 0,-22 0 0,1 0 15,-1-21-15,-21 21 0,0 0 16,0 0-16,1 0 0,-1-22 0,-21 1 31,-21 21-15,-1 0-16,1 0 0,0 0 16,-21 0-16,-1 0 0,1 0 0,0 0 15</inkml:trace>
  <inkml:trace contextRef="#ctx0" brushRef="#br0" timeOffset="7376.56">2074 2159 0,'0'0'0,"-21"0"0,0 0 15,21 21 17,0 0-17,42-21 1,-21 0-16,22 0 16,20 0-16,1 0 0,20 0 15,1 0-15,21 0 0,0 0 0,0 0 16,-1 0-16,22 0 0,-21 0 15,42 0-15,1-21 0,-22 21 0,21 0 16,21 0-16,-21 0 0,0 0 0,1 0 16,20 0-16,-21 0 0,-21 0 0,21 0 15,-21 0-15,-21 0 0,0 0 16,0 0-16,-22 0 0,1 0 0,0 0 16,-22 0-16,22 0 0,-22 0 0,1 0 15,21-21-15,-22 21 0,-21 0 16,22 0-16,-22 0 0,1 0 15,-1 0-15,-21 0 0,21 0 0,-20 0 16,-1 0-16,0 0 0,-42 21 78,0-21-62,-1 0-16,1 0 0,0 0 15</inkml:trace>
  <inkml:trace contextRef="#ctx0" brushRef="#br0" timeOffset="9920.14">1164 3281 0,'-21'21'0,"21"0"16,0 0 0,-21-21-16,21-21 62,0 0-46,0 0-16,0 0 15,0 0-15,0-1 16,0 1 0,-21 21-16,-1 0 15,1 21-15,21 1 16,0-1-16,0 0 0,-21 0 15,0 21-15,21-20 0,-21 20 16,21-21-16,-21 0 0,-1 22 0,22-22 0,-21 0 16,21 21-16,0-21 15,0 1-15,0-1 0,21-21 16,1 0-16</inkml:trace>
  <inkml:trace contextRef="#ctx0" brushRef="#br0" timeOffset="10292.93">1482 3323 0,'-22'0'16,"1"0"-1,42 0 32,1 0-31,-1 0-16,-21-21 15,21 21-15,-21-21 16,-21 21 15,0 0-31,-1 0 16,1 21-16,0 0 0,0 0 15,21 1-15,0-1 0,-21 0 16,21 0-16,-21 0 0,21 0 0,0 1 16,0-1-16,21 0 0,0-21 15,0 0-15,21 0 0,-20 0 0,20 0 16</inkml:trace>
  <inkml:trace contextRef="#ctx0" brushRef="#br0" timeOffset="10704.13">2773 3069 0,'0'0'0,"0"-21"0,21 0 0,-21 0 0,21 0 15,-21-1-15,0 1 16,0 0-16,0 0 0,0 0 16,0 0-16,-21 21 0,0-22 0,0 22 15,-1 0-15,1 0 0,0 0 16,0 0-16,-21 0 0,20 22 0,-20-1 16,0 0-16,21 21 0,-43-21 15,22 43-15,-1-22 0,1 22 16,0-1-16,-22 1 0,22-1 0,21 1 15,-22-1-15,22 1 0,-21-1 16,42 1-16,-21-1 0,21-20 0,0-1 16,0 0-16,0 1 0,0-1 15,0-21-15,21 0 0,21 0 0,-21 1 16,22-22-16,-1 0 0,0 0 0,22 0 16,-22 0-16,1-22 0,20 1 15,-21 0-15</inkml:trace>
  <inkml:trace contextRef="#ctx0" brushRef="#br0" timeOffset="11119.89">2921 3556 0,'0'0'0,"0"-21"0,0 0 16,-21 42 15,0-21-31,-1 21 0,22 0 16,-21 0-16,21 1 0,-21-1 0,21 0 15,0 0-15,-21 21 0,21-20 16,0-1-16,0 0 0,0 0 0,0 0 16,0 0-16,0 1 15,21-22-15,0 0 16,0 0-16,1 0 0,-1 0 0,0 0 16,0 0-16,0-22 0,22 22 0,-22-21 15,0 0-15,0 0 0,0 0 16,-21 0-16,0-1 0,21 1 0,-21-21 15,0 21-15,0-22 0,0 22 0,0 0 16,-21-21-16,21 21 0,-21 21 16,0-22-16,0 22 0,0 0 0,-1 0 15,-20 0-15,21 0 0,0 22 16,0-1-16,-1-21 0,1 21 16,0 0-16,0 0 0,21 0 0,0 1 15,0-1-15,0 0 0,0 0 0,21 0 16,0-21-16,0 0 15,22 0-15,-22 0 0,21 0 0,-21 0 16</inkml:trace>
  <inkml:trace contextRef="#ctx0" brushRef="#br0" timeOffset="11600.61">3471 3514 0,'-21'0'16,"0"0"-1,0 0-15,0 21 16,21 0-16,0 0 16,0 0-16,-22 1 0,22-1 0,0 0 15,-21 0-15,21 0 0,0 0 0,0 1 16,-21-1-16,21 0 0,-21 0 16,21 0-16,-21-21 0,21 21 0,-21-21 31,-1 0-16,22-21 1,0 0-16,0 0 0,0 0 16,0-22-16,0 22 15,22 0-15,-1-21 0,0 21 0,0-1 16,0-20-16,22 21 0,-22 0 0,21 0 16,-21 21-16,22-22 0,-22 22 15,21 0-15,-21 0 0,0 0 0,1 22 16,-1-1-16,0 0 0,0 0 0,-21 0 15,0 0-15,0 1 0,0-1 16,0 0-16,0 0 0,0 0 0,0 0 16,0 1-16,0-1 0,-21 0 0,21 0 15,-21-21-15,21 21 0,-21 0 16,21-42 31,21 0-47,0 0 0</inkml:trace>
  <inkml:trace contextRef="#ctx0" brushRef="#br0" timeOffset="11875.47">3916 3450 0,'0'0'0,"0"-21"16,21 21 15,0 21-31,-21 0 0,0 1 15,21-1-15,-21 0 0,21 0 0,-21 0 16,22 0-16,-22 1 0,0 20 16,0-21-16,0 0 0,0 0 0,0 1 15,0-1-15,0 0 0,0 0 0,0 0 16,0 0-16,0 1 16,21-22 15,-21-22-31,0 1 0,21 0 15,0 0-15,-21 0 0,21 0 16</inkml:trace>
  <inkml:trace contextRef="#ctx0" brushRef="#br0" timeOffset="12092.34">4233 3387 0,'0'0'0,"21"-21"0,-21-1 16,0 1-16,0 42 31,0 1-31,-21 20 0,21-21 15,0 0-15,-21 22 0,0-22 0,0 21 16,21-21-16,-21 22 0,-1-22 0,1 21 16,21-21-16,-21 22 0,21-22 15,-21 0-15,21 0 0,0 0 16,0 0-16,0 1 0,0-44 31,21 1-15,0 0-16</inkml:trace>
  <inkml:trace contextRef="#ctx0" brushRef="#br0" timeOffset="12508.61">4530 3556 0,'0'0'0,"0"21"0,21-42 31,0 0-15,21 21-16,-21-21 0,1 21 0,-1-21 16,0-1-16,0 1 0,0 21 15,0-21-15,-21 0 0,0 0 0,0 0 16,0-1-16,-21 22 15,0 0 1,0 0-16,0 22 0,-22-22 0,22 21 16,0 21-16,0-21 0,-21 0 15,20 22-15,22-22 0,-21 21 16,21-21-16,0 22 0,0-22 0,0 0 16,0 0-16,0 0 0,0 1 0,0-1 15,21-21-15,1 21 0,-1-21 0,0 0 16,21 0-16,-21 0 0,22 0 15,-22 0-15,21 0 0,-21 0 0,22-21 16,-22 21-16,0-21 0,0-1 0</inkml:trace>
  <inkml:trace contextRef="#ctx0" brushRef="#br0" timeOffset="12869.41">4974 3450 0,'21'0'15,"0"0"1,1 0-16,-1 0 0,0 21 16,0-21-16,0 22 0,0-1 0,1 0 15,-1-21-15,-21 21 0,21 0 16,-21 0-16,21 22 0,-21-22 16,0 0-16,0 0 0,0 0 0,0 1 15,0-1-15,0 0 0,-21-21 0,21 21 16,-21-21-16,0 0 31,21-21-31,0 0 16,0 0-16,0-1 0,21 1 15,-21 0-15,21 0 0,0 0 16,-21-22-16,21 22 0,0 0 0,-21-21 16,0 21-16,22-22 0,-1 22 0,-21 0 15,0 0-15,0 0 0,21 21 0,-21-22 16,21 22-16,0-21 15,-21 0-15</inkml:trace>
  <inkml:trace contextRef="#ctx0" brushRef="#br0" timeOffset="13374.21">5800 2836 0,'0'0'0,"0"-21"0,0 0 0,0 0 0,0 0 16,-22 21 15,22 21-31,-21 0 0,21 21 0,0-20 16,0 20-16,-21 0 0,0-21 16,0 22-16,0 20 0,21-20 15,-22-1-15,1 21 0,0-20 0,21-1 16,0 0-16,-21 1 0,21-1 0,0 0 15,0-20-15,0 20 0,0-21 0,0 0 16,0 0-16,21 1 0,0-1 16,0-21-16,1 0 0,-1 0 15,0 0-15,0 0 0,0 0 0,0 0 16,1-21-16,-1 21 0,-21-22 0,21 1 16,0 0-16,0 0 15,-21 0-15,21 0 0,-21-1 0,22 1 16,-1 0-16,-21 0 0,0 0 15,0 42 1,-21 0 0,21 0-16,0 0 0,-22 1 15,22-1-15,-21 0 0,21 0 0,0 0 16,-21 0-16,21 1 16,0-1-16,21-21 31,0-21-16,-21-1-15,22 22 0,-1-21 16</inkml:trace>
  <inkml:trace contextRef="#ctx0" brushRef="#br0" timeOffset="13545.12">6075 3154 0,'0'0'0,"0"-21"0,-21 21 46,21 21-30,0 0-16,-22-21 47</inkml:trace>
  <inkml:trace contextRef="#ctx0" brushRef="#br0" timeOffset="13716.64">5461 3217 0,'0'0'0,"-21"0"0,42 0 47,0 0-47,0 0 0,0 0 0,1 0 16,20-21-16,-21 21 0,21 0 15,1 0-15,-22-21 0,21 21 16,-21 0-16</inkml:trace>
  <inkml:trace contextRef="#ctx0" brushRef="#br0" timeOffset="14299.73">6308 3408 0,'0'21'46,"0"0"-46,0 0 0,0 1 16,0-1-16,0 0 16,0 0-16,0 0 0,0 0 15,-22 1-15,22-1 16,0 0-16,-21-21 0,0 0 16,0 0-1,21-21 1,0 0-16,0-1 15,0 1-15,0 0 0,21 0 16,0 0-16,0 0 0,1-1 0,-1 1 16,21 0-16,-21 0 0,22 0 0,-1 0 15,-21-1-15,21 22 0,1 0 16,-22 0-16,21 0 0,-21 0 0,1 0 16,-1 22-16,0-1 0,0 0 0,-21 0 15,0 0-15,0 0 0,0 22 16,0-22-16,0 0 0,-21 0 15,0 0-15,0 1 0,-1-1 16,22 0-16,-21-21 0,0 21 16,42-21-1,0 0 1,1 0-16,-1-21 0</inkml:trace>
  <inkml:trace contextRef="#ctx0" brushRef="#br0" timeOffset="14991.33">7408 3408 0,'0'0'0,"0"-64"16,0 43-16,0 0 16,0 0-16,-21 0 0,0 21 0,0 0 15,0 0-15,-1 0 0,1 0 0,0 0 16,0 21-16,0 0 0,0 0 15,-1 0-15,1 1 0,0 20 0,0-21 16,0 0-16,21 22 0,-21-22 0,21 0 16,0 0-16,0 0 0,0 0 15,21 1-15,0-22 0,0 0 0,0 21 16,0-21-16,1 0 0,-1 0 16,21 0-16,-21 0 0,0 0 0,1-21 15,20-1-15,-21 22 0,0-21 16,0 0-16,-21 0 0,22 0 0,-1 0 15,-21-1-15,0 1 0,0 0 16,0 0-16,0 0 0,0 0 0,0-1 16,0 44 15,0-1-31,0 0 0,0 0 16,0 21-16,-21-20 0,21-1 15,-22 21-15,22 0 0,-21-20 0,21 20 16,0 0-16,0-21 0,-21 22 15,21-1-15,-21 0 0,21 22 0,0-22 16,0 22-16,-21-1 0,0-20 0,-1 20 16,22 1-16,-21-1 0,0 1 15,21-1-15,-21 1 0,0-1 0,0 1 16,-1-1-16,1 1 0,0-1 0,0-21 16,0 22-16,0-22 0,-1-21 0,1 22 15,0-22-15,0 0 0,0 0 0,0-21 16,-1 0-16,-20 0 0,21 0 15,0-21-15,0 0 0,-22 0 0,1 0 16,21-1-16,-22 1 0,1-21 16,21 21-16,-21 0 0,-1-1 0,22 1 15,0-21-15,-21 21 0,20 0 0,1-1 16,21 1-16,-21 21 0,21-21 16,0 0-1,21 21-15,0 0 16,1 0-16,-1 0 0,0-21 15,-21 0-15,21 21 0</inkml:trace>
  <inkml:trace contextRef="#ctx0" brushRef="#br0" timeOffset="16312.68">9229 3090 0,'-22'0'0,"22"22"16,22-22-1,-1 0 1,21 0-16,-21 0 0,22 0 15,-1 0-15,0-22 0,22 1 0,-1 21 16,1-21-16,-1 0 0,22 0 0,-22 0 16,1-1-16,-1 1 0,-20 0 15,-1 0-15,0 0 0,-20-22 0,-1 22 16,-21 0-16,0-21 0,0 21 0,0-22 16,-21 1-16,-1 21 0,-20-22 0,21 1 15,-21 21-15,-1-21 0,22 20 16,-21-20-16,21 21 0,-22 21 0,1 0 15,21 0-15,0 0 0,-22 0 0,22 21 16,0 0-16,-21 22 16,20-1-16,1 0 0,0 22 0,0-22 15,0 22-15,0-1 0,-1 1 0,22 20 16,-21-20-16,0 20 0,0-20 16,21 21-16,0-1 0,-21 1 0,0-22 15,21 22-15,-22 0 0,22-1 0,0 1 16,-21 0-16,0-1 0,21 1 0,-21 21 15,0-21-15,21-1 0,-21 1 0,-1 21 16,1-22-16,0 1 0,21 0 0,-21-1 16,0-20-16,0 21 0,-1-22 15,1-21-15,21 22 0,0-22 0,0 1 16,0-1-16,0-21 0,0 0 16,0 0-16,21-21 15,1 0-15,-1-21 0,21 0 0,-21 0 16,22 0-16,-22-22 0,21 1 0,0 0 15,1-1-15,-1 1 0,0-21 16,1-1-16,-1 1 0,-21-1 0,22 1 16,-22-1-16,0-21 0,0 22 0,-21-22 15,0 1-15,0-1 0,-21 21 0,-21-20 16,-1 20-16,22-20 0,-42 41 16,20-20-16,1 20 0,0 1 0,-1 0 15,1 21-15,21-1 0,-22 1 16,22 21-16,0 0 0,21-21 0,21 21 31,0 0-31,22 0 16,-22 0-16,21-21 0,-21 21 0,22-21 15,-22 21-15,21-21 0,1-1 0,-22 22 16,21-21-16,-21 0 0,0 0 0,22 21 16,-22-21-16</inkml:trace>
  <inkml:trace contextRef="#ctx0" brushRef="#br0" timeOffset="16644.49">9821 3344 0,'0'-21'16,"0"0"0,0 0-16,0 0 15,21 21-15,1 0 16,-1 0-16,0 0 0,0 0 16,0 0-16,0 21 0,1 0 15,-1 0-15,-21 0 0,21 22 0,0-22 16,-21 0-16,21 21 0,-21-20 0,0 20 15,0-21-15,0 0 0,0 0 0,0 1 16,0-1-16,0 0 0,-21-21 16,21 21-16,-21-21 15,0 0-15,0 0 0,21-21 16,0 0-16,0 0 16,0-1-16,0 1 15,0 0-15,0 0 0,21 0 0,0 0 16,0-1-16,0-20 0,0 21 0,1 21 15,-1-21-15,0 0 0,21-1 0,-21 22 16,1-21-16,-1 21 0,21-21 16,-21 21-16,0 0 0</inkml:trace>
  <inkml:trace contextRef="#ctx0" brushRef="#br0" timeOffset="17008.28">10583 3260 0,'-21'21'31,"0"-21"-31,0 21 0,0 0 0,-1 0 16,22 1-16,-21-1 0,0 0 0,0 0 16,21 0-16,-21 22 0,21-22 15,-21 0-15,21 0 0,0 0 0,0 0 16,0 1-16,0-1 0,0 0 0,0 0 16,21-21-16,0 0 0,0 0 15,0 0-15,0 0 16,22 0-16,-22-21 0,0 21 0,0-21 15,0 0-15,1-1 0,-1 1 0,-21 0 16,0 0-16,0 0 0,0 0 0,0-1 16,0 1-16,0-21 0,0 21 15,0 0-15,-21-1 0,-1 1 16,1 0-16,0 21 0,-21 0 0,21 0 16,-1 0-16,1 0 0,0 0 0,0 21 15,0 0-15,21 1 0,0-1 16,0 0-16,0 0 0,0 0 15,21-21-15,0 0 0,0 21 16,0-21-16,22 0 0,-22 0 0</inkml:trace>
  <inkml:trace contextRef="#ctx0" brushRef="#br0" timeOffset="17623.93">10901 3366 0,'0'21'31,"0"0"-31,0 0 16,0 0-16,-21 0 0,21 1 0,0-1 16,0 0-16,-22 0 0,22 0 0,0 0 15,0 1-15,0-1 0,0 0 0,0 0 16,0-42 31,0 0-47,0 0 15,0-1-15,22 1 16,-22-21-16,21 21 0,-21 0 0,0-1 16,21 1-16,0-21 0,-21 21 15,21 0-15,0-1 0,1 1 0,-1 21 16,0 0-16,0 0 0,0 0 16,-21 21-16,21 1 0,1-1 15,-22 0-15,0 0 0,0 0 16,0 22-16,21-22 0,-21 0 0,0 0 15,0 0-15,0 0 0,0 1 0,0-1 16,0 0-16,0-42 47,0 0-31,0-1-16,0 1 0,0 0 0,21 0 15,-21 0-15,21-22 0,0 22 0,-21 0 16,21-21-16,1 21 0,20-1 15,-21-20-15,0 42 0,0-21 0,22 21 16,-22 0-16,0 0 0,0 0 0,0 21 16,1 0-16,-1 0 0,-21 1 0,0-1 15,0 21-15,0-21 16,0 0-16,0 1 0,0 20 0,0-21 16,0 0-16,0 0 0,0 1 15,-21-1-15,-1-21 0,22 21 16,0-42-1,0 0 1,43 21-16</inkml:trace>
  <inkml:trace contextRef="#ctx0" brushRef="#br0" timeOffset="18204.22">12658 3217 0,'0'-21'0,"0"0"0,0 0 15,0 0-15,0 0 16,0-1-16,21 22 0,-21-21 16,21 0-16,0 0 0,-21 0 0,0 0 15,0-1-15,21 22 0,-21-21 0,0 0 16,0 42 15,-21 0-31,0 22 16,21-22-16,0 0 0,-21 21 15,21-20-15,-21 20 0,21-21 0,-22 21 16,22 1-16,0-22 0,0 21 0,0-21 16,0 22-16,0-22 0,0 0 15,0 0-15,0 0 0,0 1 0,0-1 16,0 0-16,0 0 15,-21-21 1,0 0 0,0 0-16,0 0 0,-22 0 0,22 0 15,0 0-15,0 0 0,0 0 0,0 0 16,-1 0-16,1 0 0,42 0 47,1 0-47,-1 0 0,0 0 15,21 21-15,-21-21 0,1 0 0,20 0 16,-21 0-16,0 0 0,0 0 0,22 0 16,-22 0-16,0 0 0,0 0 0,0 0 15,1 0 1,-22-21-16,0 0 0,0 0 16,0 0-1</inkml:trace>
  <inkml:trace contextRef="#ctx0" brushRef="#br0" timeOffset="19347.57">13906 2688 0,'0'0'15,"22"-42"-15,-1 21 0,-21-22 0,0 1 16,0 21-16,0-21 0,0 20 0,0-20 15,0 21-15,0-21 0,0 20 0,0 1 16,0 0-16,0 0 0,0 0 16,-21 0-16,-1 21 0,22-22 15,-21 22-15,0 0 0,0 22 16,0-1-16,0 0 0,-1 21 16,1 22-16,0-22 0,0 22 15,0 20-15,0-20 0,-1 20 0,1-20 16,21 21-16,0-22 0,-21 22 0,21-22 15,0 1-15,0-1 0,0 1 16,0-1-16,0-20 0,0-1 0,0 0 16,21 1-16,0-22 0,-21 0 0,22 0 15,-1 0-15,0-21 0,0 0 0,0 0 16,0 0-16,1 0 0,-1 0 16,0 0-16,0-21 0,0 0 0,22 0 15,-22 0-15,0-22 0,0 22 0,-21-21 16,21 21-16,0-22 0,-21 1 0,22 21 15,-22-22-15,0 22 0,0 0 16,0 0-16,0 0 0,-22 42 31,22 0-31,-21 0 0,0 0 16,21 22-16,0-22 0,0 21 0,0-21 16,0 1-16,0 20 0,0-21 15,0 0-15,0 0 0,0 1 0,21-22 16,0 21-16,1-21 0,-1 0 0,0 0 15,0 0-15,0 0 0,0 0 0,22 0 16,-22 0-16,21-21 16,-21 21-16,22-22 0,-22 1 0,0 0 0,0 0 15,0 0-15,1 0 0,-1-1 16,-21 1-16,0 0 0,0 0 0,0 0 16,0 0-16,0-1 0,0 1 15,0 42 1,0 1-16,-21-1 15,21 0-15,-22 21 0,1-21 0,21 22 16,0 20-16,-21-20 0,21-1 16,-21 0-16,21 22 0,0-22 0,-21 22 15,0-22-15,21 21 0,-22 1 0,22-22 16,0 22-16,-21-1 0,0-20 0,21 20 16,-21-21-16,21 22 0,-21-22 15,0 1-15,21-1 0,-22 0 0,1-21 16,-21 1-16,21 20 0,0-42 15,-1 21-15,1 0 0,-21-21 0,21 0 16,0 0-16,-22 0 0,22 0 0,0-21 16,-21 0-16,20 0 0,1 0 0,0-1 15,-21 1-15,21 0 0,-1 0 0,22 0 16,0 0-16,0-22 0,0 22 0,0 0 16,0 0-16,0 0 0,22-1 15,-1 1-15,0-21 0,21 21 16,1 0-16,-1-22 0,0 22 0</inkml:trace>
  <inkml:trace contextRef="#ctx0" brushRef="#br0" timeOffset="19660.39">14817 3154 0,'-22'0'16,"1"0"-16,0 0 0,21 42 15,0-21-15,-21 22 0,21-1 16,-21 0-16,21 22 0,0-22 0,0 22 16,0-1-16,0 1 0,-21-22 0,21 22 15,-22-1-15,22 1 0,-21-1 0,21 1 16,-21 20-16,0-20 0,21-1 16,-21-20-16,0 20 0,-1 1 0,22-22 15,-21 0-15,21 1 0,-21-1 0,21-21 16,0 0-16,0 0 0,0 1 0,0-1 15,0-42 17,0-1-32,0 1 0,0 0 0,0-21 15,0-1-15,21 1 0</inkml:trace>
  <inkml:trace contextRef="#ctx0" brushRef="#br0" timeOffset="19928.24">14732 3302 0,'0'-21'0,"0"42"0,0-84 0,21 41 0,-21 1 16,21 0-16,-21 0 0,21 21 15,-21-21-15,22 21 0,-1 0 0,0 0 16,0 0-16,0 0 0,0 0 0,1 21 16,-1 0-16,0 0 0,-21 22 0,0-22 15,0 21-15,0-21 0,0 22 16,-21-22-16,0 0 0,-1 21 0,1-21 15,0 1-15,0-1 0,0 0 0,0-21 16,-1 21-16,22-42 47,22 0-47,-1 0 0</inkml:trace>
  <inkml:trace contextRef="#ctx0" brushRef="#br0" timeOffset="20280.55">15219 3366 0,'21'-22'15,"0"22"-15,-21-21 16,21 0-16,0 0 16,1 21-16,-1-21 0,0 0 0,0 21 15,0-22-15,0 1 0,1 0 0,-1 0 16,0 0-16,-21 0 15,0-1-15,-21 22 32,0 0-32,-1 22 0,-20-1 0,21 0 15,0 0-15,0 0 0,-1 22 16,1-22-16,0 21 0,21-21 0,0 0 16,0 22-16,0-22 0,0 0 15,0 0-15,21 0 0,0 1 16,1-22-16,-1 0 15,0 0-15,0 0 0,0 0 0,0 0 16,22 0-16,-43-22 0,21 1 0,0 21 16,0-21-16,-21 0 0,0 0 0,0 0 15,0-22-15</inkml:trace>
  <inkml:trace contextRef="#ctx0" brushRef="#br0" timeOffset="20564.38">13843 2794 0,'0'0'16,"-64"0"-16,22 0 0,0 21 0,21-21 0,-1 0 16,65 0-1,-22 0 1,21 0-16,1 0 0,-1 0 0,21 0 15,1 0-15,-1 0 0,1 0 0,-22 0 16,22-21-16,-22 21 0,0 0 0,-20 0 16,-1 0-16,0 0 0,0 0 15,-42 0 17,0 0-32,0 0 0</inkml:trace>
  <inkml:trace contextRef="#ctx0" brushRef="#br0" timeOffset="21319.69">17103 2498 0,'0'0'0,"0"-21"0,0-1 0,21 1 0,-21-21 16,0 21-16,21 0 0,-21-22 15,21 22-15,-21 0 0,0 0 0,0 0 16,0-1-16,0 1 0,-21 42 47,21 1-47,-21 20 0,0 0 0,-1 1 15,22 20-15,-21 1 0,0-1 16,0 22-16,0-22 0,0 22 0,-1-22 16,1 22-16,0-21 0,0-1 0,0 1 15,21-22-15,-21 21 0,-1-20 16,22-1-16,0 0 0,-21-20 15,21-1-15,-21 21 0,21-21 0,0 0 16,0 1-16,0-44 47,0 1-47,0 0 16,0 0-16,21 0 0,0 0 0</inkml:trace>
  <inkml:trace contextRef="#ctx0" brushRef="#br0" timeOffset="21688.76">17335 2942 0,'0'0'0,"0"21"32,0 1-32,-21-22 0,0 21 0,0 0 15,21 0-15,-21 0 0,0 22 0,-1-22 16,22 0-16,0 0 0,-21 21 15,21-20-15,0-1 0,0 0 0,0 0 16,0 0-16,0 0 0,21 1 16,1-22-16,20 0 0,-21 0 15,0 0-15,0 0 16,1 0-16,20-22 0,-21 22 0,0-21 16,0 0-16,1 0 0,-1 21 0,0-21 15,-21-22-15,0 22 0,0 0 16,0 0-16,0 0 0,-21 0 0,0-1 15,-1 22-15,1-21 0,-21 21 0,21 0 16,0 0-16,-1 0 0,1 0 0,0 0 16,0 0-16,0 0 0,0 0 15,21-21 1,-22 21 0</inkml:trace>
  <inkml:trace contextRef="#ctx0" brushRef="#br0" timeOffset="21964.61">16764 2815 0,'0'0'16,"-21"0"0,42 0-1,21 0-15,-21-21 0,22 21 16,-1 0-16,0 0 0,1-21 15,-1 21-15,22 0 0,-22 0 0,21-21 16,-20 21-16,-1 0 0,-21 0 16,0 0-16,1 0 0,-1 0 15,0 0 32,0 0-47,21 0 16</inkml:trace>
  <inkml:trace contextRef="#ctx0" brushRef="#br0" timeOffset="23005.36">19135 3302 0,'21'21'16,"0"-21"0,0-21-16,0 0 15,0 21-15,1-21 0,-1 0 0,-21-1 16,21 1-16,0 0 0,-21 0 0,21-21 16,-21 20-16,0 1 0,0-21 15,0 0-15,0 20 0,0-20 0,0 21 16,-42-21-16,21 20 0,0 1 15,-1 0-15,1 21 0,0 0 0,-21 0 16,21 0-16,-22 21 0,1 0 16,0 1-16,-1 20 0,1-21 0,21 21 15,-22 1-15,1-1 0,21 0 0,0 1 16,0-1-16,21 0 0,-22 1 16,22-22-16,0 21 0,0-21 0,22 1 15,-1-1-15,0 0 0,0 0 0,0-21 16,22 0-16,-22 0 0,21 0 15,-21 0-15,22 0 0,-1 0 0,0 0 16,-21-21-16,22 0 0,-1 0 16,-21-1-16,22 1 0,-22-21 0,0 21 15,21-22-15,-42 22 0,21-21 16,-21 21-16,22-22 0,-22 22 0,0-21 16,0 21-16,0 0 0,0 42 31,-22 0-31,1 0 0,21 0 0,0 22 15,-21-22-15,21 21 0,-21-21 0,21 22 16,0-22-16,0 0 0,0 0 16,0 0-16,0 0 0,0 1 0,21-1 15,0-21-15,0 21 0,1-21 16,-1 0-16,0 0 0,0 0 16,0 0-16,0-21 0,1 21 15,-1-21-15,21-1 0,-42 1 0,21 0 16,0 0-16,1 0 0,-1 0 0,-21-22 15,0 22-15,0 0 0,21 0 16,-21 0-16,0-1 0,0 1 0,0 0 16,0 42-1,0 0-15,0 1 16,0-1-16,0 0 0,-21 21 16,0-21-16,21 1 0,-22-1 15,22 0-15,-21 0 0,0 0 0,21 0 0,0 1 16,-21-1-16,0-21 31,21-21 0,21-1-31,-21 1 16,21 0-16,0 0 0,-21 0 0,21 0 16,1-1-16,-1-20 0,0 21 0,0-21 15,0 20-15,22 1 0,-22 0 16,21 0-16,-21 0 0,0 21 0,1 0 15,-1 0-15,0 21 0,0 0 16,0 0-16,-21 0 0,0 1 0,0-1 0,0 21 16,0-21-16,0 22 15,0-22-15,0 0 0,-21 0 0,0 0 16,21 0-16,-21 1 0,0-1 0,-1-21 16,22 21-16,-21-21 0,21 21 15,-21-21-15,21-21 31,21 21-31,0-21 16,1 0-16,-1 21 0</inkml:trace>
  <inkml:trace contextRef="#ctx0" brushRef="#br0" timeOffset="23384.14">20405 2985 0,'-22'21'31,"1"-21"-31,0 21 0,0 0 0,0 0 16,0 0-16,-1 1 0,1 20 0,0-21 16,0 0-16,0 0 0,21 22 15,0-22-15,0 0 0,0 0 0,0 0 16,0 1-16,0-1 0,0 0 16,21-21-16,0 0 15,0 0-15,0 0 0,1 0 16,-1 0-16,21-21 0,-21 21 0,0-21 15,1-1-15,20 1 0,-21 0 0,0 0 16,0-21-16,1 20 0,-1-20 16,-21 0-16,0 21 0,0-22 0,0 22 15,0-21-15,0 21 0,-21-1 0,-1 22 16,-20 0-16,21 0 0,0 0 0,-22 0 16,22 0-16,-21 22 0,21-1 15,0 0-15,-1 0 0,1 0 0,21 0 16,0 1-16,0-1 0,0 0 15,21-21-15,1 0 16,20 0-16,-21 0 0,21 0 0</inkml:trace>
  <inkml:trace contextRef="#ctx0" brushRef="#br0" timeOffset="23659.98">21145 2688 0,'22'-63'16,"-44"126"-16,65-190 0,-43 64 0,0 20 0,21-20 15,-21 42-15,0-22 0,0 22 16,0 0-16,0 42 16,-21 0-16,0 22 15,-1-1-15,1 0 0,0 22 0,0-1 0,-21 22 16,20-21-16,1-1 16,-21 1-16,21-1 0,-22 1 0,22-1 15,0 1-15,0-1 0,21-21 0,-21 1 16,21-1-16,0 0 0,-21-20 0,21-1 15,0 0-15,0 0 0,0 0 16,0-42 15,0 0-31</inkml:trace>
  <inkml:trace contextRef="#ctx0" brushRef="#br0" timeOffset="24268.51">20659 3027 0,'0'-21'15,"0"0"-15,21 21 16,0 0 0,0 0-16,0 0 0,22 0 0,-22 0 15,21 0-15,22 0 0,-22-22 0,0 22 16,22 0-16,-1-21 0,-20 0 16,20 21-16,1-21 0,-22 0 0,21 0 15,-20-22-15,-1 22 0,-21-21 0,22-1 16,-22 1-16,-21 0 0,21-1 15,-21 1-15,0 0 0,0 21 16,0-22-16,0 22 0,0 0 16,-21 21-16,21 21 15,-21 0-15,-1 22 0,1-1 16,0 0-16,0 1 0,0-1 0,0 21 16,-1-20-16,-20 20 0,21-20 0,0 20 15,-22-21-15,22 22 0,0-22 16,0 22-16,0-22 0,0 0 0,-1 1 15,1-1-15,21-21 0,-21 22 0,21-22 16,0 0-16,0 0 0,0 0 16,0 0-16,0-42 31,0 0-31,0 0 16,21 0-16,-21 0 0,21-1 15,1 1-15,-1-21 0,0 21 0,21 0 16,-21-1-16,1 1 0,20 0 0,0 0 15,-21 21-15,22 0 0,-22 0 0,0 0 16,0 0-16,0 0 0,1 0 16,-22 21-16,0 0 0,0 0 0,0 22 15,0-22-15,0 0 0,0 0 0,0 22 16,-22-22-16,1 0 0,0 0 0,0 0 16,0-21-16,0 21 0,21 1 15,-22-22-15,22 21 0,0-42 47,22-1-47,-1 1 16,0 0-16,0 0 0</inkml:trace>
  <inkml:trace contextRef="#ctx0" brushRef="#br0" timeOffset="24584.32">21675 3239 0,'21'0'31,"0"0"-15,0 0-16,0-22 15,0 22-15,1-21 0,-1 21 0,0-21 16,0 21-16,-21-21 0,21 21 0,-21-21 16,21 0-16,-21-1 15,-21 22 1,0 0-16,0 22 0,0-22 15,-22 21-15,22 0 0,0 21 0,0-21 16,0 1-16,21-1 0,-21 0 0,21 21 16,-22-21-16,22 1 0,0-1 15,0 0-15,0 0 16,22 0-16,-1-21 0,0 0 16,0 0-16,21 0 0,-20 0 0,-1 0 15,21 0-15,-21 0 0</inkml:trace>
  <inkml:trace contextRef="#ctx0" brushRef="#br0" timeOffset="24924.13">22077 3154 0,'0'0'0,"0"-21"0,0 0 16,0-1-16,21 22 0,-21-21 0,21 21 31,0 0-31,0 0 0,-21 21 0,22 1 16,-1-1-16,0 0 15,-21 0-15,0 0 0,21 22 0,-21-22 16,21 21-16,-21-21 0,0 22 0,0-22 16,0 0-16,0 0 0,0 0 0,-21 0 15,21 1-15,-21-1 0,0-21 16,21-21 15,0-1-31,0 1 0,0 0 16,21 0-16,0-21 0,0 20 15,0-20-15,1 21 0,20-21 16,-21-1-16,0 22 0,22-21 0,-22 21 16,0-22-16,0 22 0,0 0 0,0 21 15,1-21-15,-1 0 0,-21-1 16,21 22-16,-21-21 0</inkml:trace>
  <inkml:trace contextRef="#ctx0" brushRef="#br0" timeOffset="25452.34">23728 2286 0,'0'0'0,"21"-21"15,-21-21-15,0 20 0,0 1 0,0 0 16,0 0-16,0 42 31,-21 0-31,0 0 0,-1 22 16,1-1-16,-21 22 0,0-1 0,20 1 16,-20-1-16,0 1 0,-22-1 15,22 1-15,0 20 0,-1-41 0,22 20 16,-21 1-16,21-22 0,-1 0 0,1 22 15,21-22-15,0-21 0,0 22 16,0-22-16,0 21 0,0-21 0,21-21 16,1 21-16,-1 1 0,0-22 15,0 0-15,0 0 0,0 0 0,22 0 16,-22-22-16,0 1 0,0 21 16,-21-21-16,0 0 0,21-21 0,-21 20 15,0 1-15</inkml:trace>
  <inkml:trace contextRef="#ctx0" brushRef="#br0" timeOffset="26116.48">23177 2963 0,'0'0'0,"22"0"31,-1 0-31,0 0 16,0 0-16,0 0 15,22 0-15,-1 0 0,0 0 0,1 0 16,-1 0-16,0 0 0,-21-21 0,22 21 15,-22 0-15,21 0 0,-21 0 16,-21 21 0,0 1-16,0-1 15,-21 0-15,21 0 0,-21 0 16,21 0-16,-21 1 0,21-1 16,0 0-16,0 0 15,0 0-15,21 0 16,0-21-16,0 0 0,22 0 0,-22 0 15,21 0-15,-21 0 0,22-21 16,-22 21-16,21-21 0,-21 0 0,22 21 16,-22-21-16,0 0 0,0-1 0,0 22 15,1-21-15,-22 0 0,0 0 0,21 0 16,0 0-16,-21 42 47,0 0-47,-21 0 15,21 21-15,-21-20 0,-1 20 16,22 0-16,-21 1 0,0-1 0,0 0 16,21 22-16,-21-22 0,0 22 0,-1-1 15,22-21-15,-21 22 0,0-1 16,0 1-16,21-1 0,-21 1 0,0 21 16,-1-22-16,1 1 0,0-1 0,0 1 15,-21-1-15,20-21 0,1 1 16,0-1-16,-21 0 0,21-20 0,-1 20 0,-20-21 15,21-21-15,0 21 0,-22-21 0,22 0 16,0 0-16,-21 0 0,21 0 16,-22 0-16,22-21 0,-21 0 0,-1 0 15,1 0-15,21-22 0,-21 22 0,-1 0 16,22-21-16,0 20 0,0 1 16,0 0-16,21 0 0,0 0 0,0 0 15,0-1-15,0 1 0,21 21 16,0-21-16,21 0 0,-21 0 0,22 0 15,-1-22-15,0 22 0,1 0 0</inkml:trace>
  <inkml:trace contextRef="#ctx0" brushRef="#br0" timeOffset="26448.29">24363 2963 0,'0'0'0,"0"22"16,0-1 0,-21 0-16,21 0 0,-22 21 0,22 1 15,0-1-15,-21 22 0,0-1 16,0-21-16,21 22 0,-21-1 0,0 1 16,-1-1-16,1 1 0,0-22 0,0 22 15,0-1-15,0-20 0,-1 20 0,1-21 16,0 22-16,0-22 0,0 1 15,0-1-15,21 0 0,0-21 0,0 22 16,-22-22-16,22 0 0,0 0 16,-21-21-16,21 21 0,0-42 31,0 0-31,0 0 0,21 0 0,-21 0 16,22-22-16,-22 1 0,21 0 15</inkml:trace>
  <inkml:trace contextRef="#ctx0" brushRef="#br0" timeOffset="26732.13">24236 3217 0,'0'0'15,"0"-42"-15,0 21 0,0 0 0,21 0 0,-21-1 16,21 1-16,-21 0 0,21 0 0,0 0 16,1 0-16,-1 21 15,21 0-15,-21 0 0,0 0 16,1 0-16,20 0 0,-21 0 0,0 0 15,-21 21-15,0 0 0,0 21 0,0-21 16,0 1-16,0 20 0,0-21 0,-21 21 16,0-20-16,0 20 0,0-21 15,-1 0-15,1 0 0,0 1 0,0-22 16,0 21-16,0 0 0,-1-21 0,1 0 16,21-21 15,21 0-31,1 21 0,-1-22 15</inkml:trace>
  <inkml:trace contextRef="#ctx0" brushRef="#br0" timeOffset="27077.93">24680 3217 0,'0'0'0,"43"-42"16,-22 42-16,0-21 0,0 0 15,0 21-15,0-21 0,1 21 16,-1-22-16,0 1 0,0 21 16,0-21-16,0 0 0,1 21 0,-22-21 15,0 0-15,-22 21 32,-20 0-32,21 0 0,0 0 15,-22 21-15,22 0 0,0-21 0,0 21 16,0 0-16,0 0 0,21 1 15,-22-1-15,22 0 0,0 0 0,0 0 16,0 0-16,0 1 0,22-1 0,20 0 16,-21 0-16,0-21 0,0 21 0,1-21 15,20 0-15,-21 0 16,0 0-16,22 0 0,-22 0 0,0 0 16,0-21-16,0 0 0,0 0 0,1 0 15,-1-1-15</inkml:trace>
  <inkml:trace contextRef="#ctx0" brushRef="#br0" timeOffset="27564.13">25104 2053 0,'-22'0'0,"1"21"31,21 1-15,-21-22-16,21 21 15,0 0-15,0 0 16,-21-21 0,21-21 15,0 0-15,0 0-1,0-1-15,21 22 16,-21 22 31,0-1-47,0 0 15,0 0-15,0 0 0,0 0 0,0 1 16,0-1-16,0 0 16,0 0-16</inkml:trace>
  <inkml:trace contextRef="#ctx0" brushRef="#br0" timeOffset="27801">25273 2180 0,'0'0'0,"21"-21"0,-21 0 0,0 0 16,21 21-1,0-21-15,-21 42 31,0 0-31,0 0 16,0 0-16,0 0 0,0 1 16,-21-1-16,21 0 0,-21 0 15,21 0-15,0 0 16,-21-21-16</inkml:trace>
  <inkml:trace contextRef="#ctx0" brushRef="#br0" timeOffset="37216.17">2074 5842 0,'0'0'0,"0"-21"141,0 0-141,0 0 15,21 21-15,-21-22 0,0 1 16,0 0-16,0 0 16,0 0-16,0 0 0,0-1 15,0 1-15,0 0 16,0 0-1,0 42 17,0 0-32,0 22 0,0-22 15,0 21-15,0-21 0,0 22 16,0 20-16,0-21 0,0 1 0,0-1 16,0 22-16,-21-22 0,21 0 15,-21 1-15,21-22 0,-21 21 0,21 0 16,0-20-16,0 20 0,0-21 15,0 0-15,0 0 0,0 1 0,0-1 16,-21-21 15,0 0-15,21-21 0,0-1-1,0 1-15,0 0 0,21 21 16</inkml:trace>
  <inkml:trace contextRef="#ctx0" brushRef="#br0" timeOffset="37864.81">2498 6138 0,'0'22'78,"21"-22"-15,0 0-63,-21-22 16,0 1-1,0 0 1,-21 21-1,0 0-15,21 21 16,0 0-16,-22-21 0,22 22 16,0-1-16,0 0 15,22-21 1,-1 0-16,0 0 16,0 0-16,0-21 15,0 21-15,-21-21 16,0-1-16,0 1 15,0 0 1,-21 21-16,0 0 16,0 0-16,0 0 0,0 0 15,-1 0-15,1 21 16,0-21-16,21 21 0,0 1 16,0-1-1,21-21 16,0-21-31</inkml:trace>
  <inkml:trace contextRef="#ctx0" brushRef="#br0" timeOffset="38568.23">3450 5503 0,'21'-42'16,"-21"21"0,0 0-16,0 0 15,0-1-15,0 1 16,0 42 15,-21 1-15,21 20-16,0 0 0,0 1 15,0 20-15,0-21 0,-21 22 16,21-1-16,-21 1 0,21-1 0,-21 1 16,-1-1-16,1 1 0,0-1 15,0 1-15,0-22 0,21 22 0,-21-22 16,21 0-16,-22 1 0,22-22 0,0 21 15,0-21-15,0 1 0,0-1 16,22-21 15,-22-21-15,0-1-16,0 1 0,0 0 0,21 0 0,-21 0 16,0-22-16,21 22 0</inkml:trace>
  <inkml:trace contextRef="#ctx0" brushRef="#br0" timeOffset="38896.06">3260 5757 0,'-43'-63'15,"22"42"-15,21 0 0,0-1 0,-21 1 0,21 0 16,0 0-16,0 0 0,0 0 16,0-1-16,21 1 0,-21 0 15,21 0-15,0 0 0,22 0 0,-22-1 0,21 22 16,-21-21-16,22 21 0,-1 0 15,0 0-15,-20 0 0,20 0 16,0 21-16,1 1 0,-22-1 0,0 0 16,0 21-16,0 1 0,-21-1 15,0 0-15,0 1 0,-21-1 0,0 0 16,0 1-16,-22-1 0,1 0 0,21 1 16,-21-1-16,-1-21 0,22 0 15,-21 0-15,21 1 0,-1-1 0,1 0 16,0-21-16,21 21 15,21-21 1,0 0-16,22 0 0,-22 0 16,0 0-16,0 0 0</inkml:trace>
  <inkml:trace contextRef="#ctx0" brushRef="#br0" timeOffset="39656.47">3704 6498 0,'21'0'31,"-21"-21"-31,21 0 0,1 0 16,-22 0-16,21-1 0,0 1 0,0 0 15,-21-21-15,21 21 0,0-1 16,1-20-16,-1 21 0,-21 0 0,0-22 15,0 22-15,0 0 0,0 0 0,0 0 16,-21 21 0,-1 21-1,22 0-15,-21-21 0,0 21 0,0 0 16,21 1-16,0-1 0,-21 0 16,21 0-16,0 0 15,21-21 1,0 0-16,0 0 15,0-21-15,1 0 0,20 21 16,-21-21-16,0 0 0,0 21 0,1-22 16,-1 1-16,0 0 0,0 0 15,0 0 1,-21 42 15,0 0-31,0 0 0,0 0 16,0 1-16,0-1 0,0 0 0,0 21 15,0-21-15,-21 1 0,21 20 0,0-21 16,-21 0-16,21 0 16,0 1-16,0-1 0,0 0 0,21 0 15,0-21 1,0 0-16,1 0 0,-1 0 0,-21-21 16,21 0-16,0 21 0,0-21 15,0-1-15,1 1 0,-1 0 0,0 0 16,0 0-16,0 0 0,0-1 0,-21 1 15,0 0-15,22 0 0,-22 0 16,0 0-16,0-1 16,0 44-1,-22-1 1,22 0-16,0 0 0,0 0 16,-21 0-16,21 1 0,-21-1 0,21 0 15,-21 0-15,21 0 0,0 0 0,0 1 16,0-1-16,0 0 15,0-42 17,0 0-32,0-1 15</inkml:trace>
  <inkml:trace contextRef="#ctx0" brushRef="#br0" timeOffset="39827.93">4424 5884 0,'0'22'63,"0"-1"-48,21 0-15</inkml:trace>
  <inkml:trace contextRef="#ctx0" brushRef="#br0" timeOffset="40540.51">4868 6138 0,'-21'0'16,"0"0"-16,21 22 15,-21-22-15,21 21 0,-21 0 16,21 0-16,0 0 0,0 0 16,-22 1-16,22-1 0,0 0 0,0 21 15,0-21-15,0 1 0,0-1 16,0 0-16,-21 0 0,21 0 16,0 0-1,-21-21 1,21-21-16,0 0 15,0 0-15,0 0 16,0 0-16,0-1 0,0 1 0,0-21 16,0 21-16,0 0 0,0-1 0,21 1 15,0-21-15,1 21 0,-1 0 0,0 21 16,0-22-16,21 22 0,-20 0 16,-1 0-16,0 0 0,0 0 0,0 0 15,0 0-15,1 22 0,-1-1 16,-21 0-16,0 0 0,21 0 15,-21 0-15,0 1 0,0-1 0,0 0 16,0 0-16,0 0 0,0 0 0,0 1 16,0-1-16,0 0 0,0 0 15,-21-21-15,21-21 32,0 0-32,0 0 0,0-1 15,0 1-15,0-21 0,21 21 16,0 0-16,0-1 0,0-20 15,1 21-15,-1 0 0,0 0 0,0-1 16,0 1-16,22 0 0,-22 21 16,0 0-16,0 0 0,0 0 15,0 0-15,1 21 0,-22 0 0,21 1 16,-21 20-16,0-21 0,21 0 16,-21 0-16,0 22 0,0-22 0,0 0 15,0 21-15,0-20 0,-21-1 16,0 0-16,21 0 0,0 0 0,-22 0 15,22-42 32,22 0-31</inkml:trace>
  <inkml:trace contextRef="#ctx0" brushRef="#br0" timeOffset="40772.39">5884 6138 0,'0'0'0,"0"22"16,0-1-16,-21 0 15,0 0-15,21 0 0,-21 0 16,21 22-16,-21-22 0,-1 0 16,22 0-16,-21 0 0,21 22 0,0-22 0,-21 0 15,21 0-15,-21 0 0,21 1 16,21-44 15,-21 1-15,21 0-16,-21 0 0,0 0 0</inkml:trace>
  <inkml:trace contextRef="#ctx0" brushRef="#br0" timeOffset="41050.28">5821 5969 0,'0'0'0,"0"-21"0,-21 21 0,-1 0 15,1 0-15,0 0 16,21 21-16,0 0 0,0 0 16,21-21-1,0 0-15,1 0 0,-1 0 16,0 0-16,0 0 0,-21-21 16,0 0-16,21 21 0,-21-21 15,0 0-15,-21 21 16,0 0-16,0 0 15,0 0-15,-1 0 0,1 0 16,0 0-16,0 21 16</inkml:trace>
  <inkml:trace contextRef="#ctx0" brushRef="#br0" timeOffset="41756.87">6075 6435 0,'0'0'0,"21"0"31,0-21-31,0 21 0,0-22 15,1 1-15,-1 0 0,21 0 16,-21 0-16,22 0 0,-22-22 0,21 22 16,-21-21-16,22-1 0,-22 1 15,0 0-15,21-1 0,-21 1 0,1-21 16,-1 20-16,0-20 0,0-1 0,0 1 16,-21 20-16,0-20 0,0 21 15,0-1-15,0 1 0,0 21 0,0 0 16,0-1-16,0 1 0,0 0 0,-21 21 15,0 0 1,0 21-16,21 0 0,-21 22 16,-1-22-16,1 21 0,0 1 15,0-1-15,0 21 0,0-20 0,-1 20 16,1-20-16,0 20 0,0-21 16,0 22-16,0-22 0,21 22 0,0-22 15,-22 0-15,22 1 0,0-1 0,0 0 16,0-20-16,0 20 0,0-21 15,0 21-15,22-20 0,-22-1 16,21 0-16,21-21 0,-21 21 0,0-21 0,22 0 16,-22 0-16,21 0 0,-21 0 0,22 0 15,-1-21-15,-21 0 16,22 0-16,-22 21 0,0-22 0,21 1 16,-21 0-16,1-21 0,-1 21 0,-21-1 15,21 1-15,-21 0 0,21 0 0,-21 0 16,0 0-16,0-1 0,0 44 31,0-1-15,-21 0-16,0 0 0,21 21 0,-21-20 15,21-1-15,0 0 0,-22 0 16,22 0-16,0 0 0,0 1 0,0-1 16,0 0-16,22-21 31,-1-21-16,0 21-15,-21-21 0,21-1 16,-21 1-16,21 0 0</inkml:trace>
  <inkml:trace contextRef="#ctx0" brushRef="#br0" timeOffset="41916.81">7027 5969 0,'0'-21'16,"-21"21"62</inkml:trace>
  <inkml:trace contextRef="#ctx0" brushRef="#br0" timeOffset="42104.71">6286 6075 0,'-21'0'0,"0"0"15,42 0 1,0 0 0,1 0-16,-1 0 0,21 0 0,-21-21 15,22 21-15,-22 0 0,21 0 0,0 0 16,-20-21-16,20 21 0,0 0 0,1 0 15</inkml:trace>
  <inkml:trace contextRef="#ctx0" brushRef="#br0" timeOffset="42491.49">7070 6117 0,'21'0'0,"-21"21"47,0 1-47,21-22 0,-21 21 16,0 0-16,0 0 0,0 0 0,0 0 15,21 1-15,-21-1 16,0 0-16,21 0 0,-21 0 0,0 0 16,0 1-16,21-22 31,1 0-31,-22-22 15,0 1-15,21 21 0,-21-21 16,21 0-16,-21 0 0,0 0 16,21-1-16,0 1 0,0 0 0,-21 0 15,0 0-15,22 0 0,-1-1 0,-21 1 16,21 0-16,-21 0 0,21 21 16,-21-21-16,21 21 0,0 0 15,1 0 1,-1 21-1,-21 0-15</inkml:trace>
  <inkml:trace contextRef="#ctx0" brushRef="#br0" timeOffset="42841.8">7493 6265 0,'0'0'0,"21"0"0,0 0 15,0 0 1,1 0-16,-1 0 0,0-21 15,0 21-15,21-21 0,-20 21 0,-1-21 16,0 0-16,0 21 0,0-21 0,0-1 16,1 1-16,-1 0 0,-21 0 15,0 0-15,0 0 0,0-1 16,-21 22 0,-1 0-16,1 0 0,-21 0 15,21 22-15,0-1 0,-1 0 16,1 0-16,0 0 0,-21 0 15,42 1-15,-21-1 0,-1 0 0,22 0 16,-21 0-16,21 22 0,0-22 0,0 0 16,0 0-16,0 0 0,21 0 15,1-21-15,-1 0 0,0 22 16,0-22-16,21 0 0,-20 0 0,-1 0 16,0 0-16,0 0 0,0-22 0,22 22 15,-43-21-15,21 0 0,0 21 0,0-21 16</inkml:trace>
  <inkml:trace contextRef="#ctx0" brushRef="#br0" timeOffset="43972.71">9334 5546 0,'0'0'15,"22"-21"-15,-22-22 0,21 22 16,-21 0-16,0 0 0,0 0 0,0-1 15,0 1-15,0 0 0,0 0 0,-21 21 16,-1 0 0,1 0-16,21 21 15,-21 21-15,0-20 0,21 20 0,-21 21 16,0-20-16,-1 20 0,1 1 0,0-1 16,-21 22-16,21-22 0,-1 1 0,-20-1 15,21 1-15,0-22 0,-22 22 16,22-22-16,0 22 0,0-22 15,21 0-15,0-21 0,0 22 0,0-22 0,0 0 16,0 0-16,21 0 0,0-21 16,22 0-16,-22 0 0,0 0 0,21 0 15,-21-21-15,22 0 0,-1 0 16,0-21-16,-20 20 0,20-20 0,-21 21 16,21-21-16,-20 20 0,-1-20 0,0 21 15,0 0-15,0-22 0,-21 22 0,0 0 16,21 0-16,-21 0 0,0 0 15,0 42 1,0 0 0,0 0-16,0 0 15,-21 0-15,21 1 0,-21-1 0,21 0 16,0 21-16,0-21 0,0 1 0,0-1 16,0 0-16,21 0 15,0-21-15,1 0 0,20 0 16,-21 0-16,0 0 0,22 0 0,-1 0 15,0 0-15,-21 0 0,22-21 0,-22 0 16,21 21-16,-21-21 0,1 21 0,-1-22 16,0 1-16,-21 0 0,0 0 15,0 0-15,0 0 16,0-1 0,0 44-1,-21-1 1,21 0-16,-21 0 15,21 0-15,-22 22 0,1-1 0,0 0 16,0 1-16,21-1 0,-21 21 0,0-20 16,21 20-16,-22 1 0,1-1 0,21-20 15,-21 20-15,21 22 0,-21-22 0,0 1 16,21-1-16,-21 1 0,-1-1 0,1 1 16,21-1-16,-21 1 0,0-22 0,0 0 15,0 1-15,21-1 0,-22-21 0,1 0 16,0 1-16,-21-22 15,21 0-15,-1 0 0,1 0 0,0 0 0,0 0 16,0-22-16,-22 22 0,22-21 0,0 0 16,0 0-16,0-21 0,0 20 15,-1 1-15,1 0 0,21 0 0,-21 0 16,21 0-16,0-1 0,0 1 0,0 0 16,0 0-16,0-21 0,21 20 0,0 1 15,1-21-15,-1 21 0,0-22 16,21 1-16,-21 0 0</inkml:trace>
  <inkml:trace contextRef="#ctx0" brushRef="#br0" timeOffset="44325.51">10308 6075 0,'0'0'0,"-21"0"15,21 21-15,-21 0 0,0 22 16,21-22-16,-22 21 0,22 0 16,0 22-16,-21-1 0,0 1 0,21-22 15,0 43-15,-21-22 0,0 1 0,0-1 16,-1 1-16,1 21 0,-21-22 16,21 22-16,0-1 0,-22-20 0,22 21 15,-21-1-15,21-20 0,-22-1 0,22 22 16,0-43-16,0 22 0,0-1 0,-1-20 15,22-1-15,-21 0 0,21 1 0,-21-1 16,21-21-16,0 0 0,0 0 0,0 1 16,0-44-1,0 1 1,21 0-16,0-21 0,-21-1 0,22 1 16,-1 0-16,0-1 0,0-20 0,0-1 15</inkml:trace>
  <inkml:trace contextRef="#ctx0" brushRef="#br0" timeOffset="44604.35">10139 6498 0,'0'-42'0,"0"84"0,0-126 15,0 41-15,0 1 0,0 0 0,0 20 16,0-20-16,21 21 0,0 0 0,-21 0 16,21-1-16,0 22 0,1-21 15,-1 21-15,0 0 0,0 0 0,0 0 16,0 0-16,1 0 0,-1 0 0,-21 21 15,21-21-15,-21 22 0,21-1 0,-21 0 16,0 0-16,0 0 0,0 0 0,0 1 16,-21-1-16,0 0 0,0 0 15,-1 0-15,1-21 0,0 21 16,0 1-16,0-1 0,0-21 0,-1 21 16,1-21-16,0 0 0,42 0 31,0 0-31,1-21 0,-1 21 15</inkml:trace>
  <inkml:trace contextRef="#ctx0" brushRef="#br0" timeOffset="44909.39">10604 6181 0,'0'0'0,"0"-21"0,22-1 15,-1 1 1,-21 0-16,0 0 0,0 0 15,0 0 1,0-1-16,0 44 31,-21-1-31,-1 0 0,22 0 0,-21 0 16,21 0-16,-21 22 0,21-22 0,0 0 16,0 21-16,0-20 0,0-1 15,0 0-15,0 0 0,0 0 0,0 0 16,0 1-16,21-22 0,0 0 15,1 0-15,-1 0 0,0 0 0,21 0 0,-21-22 16,1 22-16,20-21 0,-21 0 0,0 0 16,0 0-16,1 0 0,-22-1 15,0 1-15,21 0 0</inkml:trace>
  <inkml:trace contextRef="#ctx0" brushRef="#br0" timeOffset="45136.26">8932 5927 0,'0'0'0,"-21"0"16,42 0-1,22 0-15,-22 0 16,21 0-16,22 0 0,-22 0 0,0 0 15,22-21-15,-22 21 0,0 0 0,22-22 16,-22 1-16,22 21 0,-22-21 0,22 0 16</inkml:trace>
  <inkml:trace contextRef="#ctx0" brushRef="#br0" timeOffset="45572.77">11705 5673 0,'0'0'0,"0"-21"0,0-1 15,0 1-15,21 0 0,-21 0 0,0 0 16,21 0-16,-21-1 0,0 1 0,0 0 16,0 0-16,0 0 0,-21 0 0,0 21 15,0 0-15,0-22 0,0 22 16,-1 0-16,1 0 0,-21 22 0,21-1 16,-22 0-16,1 21 0,0 1 0,21-1 15,-22 21-15,1-20 0,-22 20 0,22 1 16,21-1-16,-21-20 0,-1 20 15,22-21-15,0 22 0,0-22 0,21 1 16,0-1-16,0-21 0,0 21 0,42-20 16,-21-1-16,22 0 0,-22 0 0,21 0 15,0-21-15,1 0 0,-1 0 16,0 0-16,22 0 0,-22 0 0,1 0 16,-1-21-16,0 0 0,1 0 15</inkml:trace>
  <inkml:trace contextRef="#ctx0" brushRef="#br0" timeOffset="46273.76">12086 6075 0,'0'-21'0,"0"-22"16,-21 22-16,0 21 0,0 0 15,-1-21-15,-20 21 0,21 0 16,0 0-16,0 0 0,-1 0 0,-20 21 16,21 0-16,21 1 0,-21-1 15,0 0-15,-1 0 0,22 0 0,-21 0 16,21 1-16,0 20 0,0-21 0,0 0 15,0 0-15,0 1 0,0-1 16,21-21-16,1 0 0,-1 0 16,0 0-16,21 0 0,-21 0 0,1 0 15,-1 0-15,21-21 0,-21 21 0,0-22 16,1 22-16,-1-21 0,0 0 0,0 0 16,0 0-16,-21 0 0,0-1 0,0-20 15,0 21-15,0 0 0,0 0 16,0-22-16,0 22 0,0 0 15,0 42 1,0 0 0,0 0-16,0 1 0,0-1 0,-21 0 15,21 0-15,-21 0 0,21 22 0,0-22 16,0 0-16,0 0 0,0 0 16,0 0-16,0 1 0,21-22 15,0 21-15,0-21 0,1 0 16,20 0-16,-21 0 0,0 0 0,22 0 15,-22-21-15,21 21 0,0-22 0,-20 22 16,20-21-16,-21 0 0,0 0 0,22 0 16,-22 0-16,0-1 0,21 1 15,-21-21-15,-21 21 0,22 0 16,-22-1-16,0 1 0,0 0 0,0 0 16,0 0-16,-22 21 0,1 0 15,0 0-15,0 0 0,0 0 0,0 21 16,21 0-16,0 0 0,0 0 15,0 1-15,0-1 0,0 0 16,21 0-16,0 0 0,-21 0 0,21 1 16,0-1-16,0 0 0,-21 0 0,22-21 15,-22 21-15,21 0 0,-21 1 16,-21-22 0,-1 0-16,1 0 15,0 0-15,0 0 0,0 0 16,0-22-16,-1 22 0,1 0 15,21-21 1,21 0 0,1 0-16,-1 21 0,0-21 0</inkml:trace>
  <inkml:trace contextRef="#ctx0" brushRef="#br0" timeOffset="47186.24">13398 5334 0,'0'0'0,"0"-42"0,-21-22 16,0 64-16,0 0 15,21-21-15,-21 21 0,0 0 0,-1 21 16,1 0-16,0 1 0,0-1 0,0 21 16,0 0-16,-1 1 0,1-1 15,0 0-15,0 22 0,0-22 0,21 22 16,-21-1-16,21-20 0,-22 20 0,22-21 15,0 22-15,0-22 0,0 1 0,0-1 16,0 0-16,0-21 0,22 22 16,-1-22-16,0 0 0,0 0 15,0-21-15,0 21 0,1-21 0,-1 0 0,0 0 16,0 0-16,0 0 0,0 0 16,1 0-16,-1-21 0,0 21 0,0-21 15,0 0-15,0 0 0,-21 0 0,22-1 16,-1 1-16,-21 0 0,0 0 0,21 0 15,-21 0-15,0 42 47,-21 0-47,21 0 0,0 0 0,-21 0 16,21 1-16,0-1 0,0 0 16,0 0-16,0 0 0,21-21 15,-21 21-15,21-21 16,0 0-16,21 0 0,-20 0 15,-1 0-15,0 0 0,21 0 0,-21-21 16,1 21-16,-1-21 0,0 0 0,0 0 16,0 21-16,0-21 0,1-1 0,-22-20 15,0 21-15,21 0 0,-21 0 0,21-1 16,-21 1-16,0 0 16,0 42-1,-21 0-15,0-21 16,21 22-16,-22-1 0,22 0 0,0 0 15,-21 0-15,0 0 0,0 1 0,21-1 16,-21-21-16,21 21 0,0 0 16,0 0-1,0-42 17,0 0-32,21 0 0,0 0 15,0-1-15,0 1 0,1 0 0,-1 0 16,0 0-16,0 0 0,0-1 0,0 1 15,1 21-15,-1-21 16,0 21-16,0 0 0,0 0 16,-21 21-16,0 0 15,0 1-15,0-1 0,0 0 0,0 0 16,0 0-16,-21 0 0,21 1 16,-21-22-16,21 21 0,0 0 0,0 0 15,0 0-15,-21-21 0,21 21 0,0 1 16,21-22 31,-21-22-47,21 22 0,21-21 15,-20 21-15,-1-21 0,0 0 0,21 21 16,1-21-16,-22 0 0,21 21 0,0-22 16</inkml:trace>
  <inkml:trace contextRef="#ctx0" brushRef="#br0" timeOffset="47731.93">14372 6117 0,'106'-42'16,"-212"84"-16,233-105 0,-106 63 0,0-21 0,-21-1 15,0 1-15,22 0 0,-22 0 0,0 0 16,0 0-16,-22 21 16,1 0-16,0 0 0,0 0 15,0 0-15,0 0 0,-22 0 16,22 21-16,0 0 0,0 0 0,-22 0 16,22 0-16,0 1 0,0-1 0,21 0 15,0 0-15,0 0 0,0 0 16,0 1-16,21-22 15,0 21-15,0-21 0,22 0 16,-22 0-16,0 0 0,0 0 16,0 0-16,1 0 0,-1 0 0,0-21 15,0 21-15,0-22 0,0 1 0,1 21 16,-22-21-16,21 0 0,0 0 16,-21 0-16,0 42 46,-21 0-46,21 0 0,-21 0 16,-1 0-16,1 22 0,0-22 0,21 21 16,-21 1-16,0-1 0,0 0 15,-1 22-15,1-22 0,21 22 0,-21-1 16,0 1-16,0-1 0,0 1 0,21-1 16,-22 1-16,1-1 0,21 1 0,0-1 15,-21 1-15,21-1 0,-21 1 0,21-22 16,0 21-16,-21-20 0,0-1 15,-1 0-15,1 1 0,0-22 16,-42 42-16,41-41 0,-20-1 0,21 0 16,-21-21-16,20 0 0,-20 21 0,21-21 15,0 0-15,0 0 0,-1 0 0,22-21 16,-21 21-16,21-21 0,0 0 0,0-1 16,0 1-16,0 0 15,21 0-15,1 0 0,-1 0 0,0-22 16,0 22-16,0-21 0,0 21 0,1-22 15</inkml:trace>
  <inkml:trace contextRef="#ctx0" brushRef="#br0" timeOffset="47985.33">13822 5503 0,'-21'0'0,"21"-21"15,-22 21 17,1 0 14</inkml:trace>
  <inkml:trace contextRef="#ctx0" brushRef="#br0" timeOffset="48200.21">12742 5715 0,'0'0'16,"-21"21"-16,21 0 15,21-21-15,0 0 16,1 0-16,-1 0 0,21 0 16,0 0-16,1 0 0,-1 0 0,22 0 15,-22 0-15,0 0 0,1 0 0,-1 0 16,0 0-16,-21 0 0,1 0 0,-1 0 16</inkml:trace>
  <inkml:trace contextRef="#ctx0" brushRef="#br0" timeOffset="49311.83">1651 7938 0,'-21'0'0,"0"0"16,-1-22-16,22 1 16,0 0-16,0 0 15,0 0-15,0 0 16,0-1-16,0 1 16,0 0-16,22 21 0,-1 0 0,0 0 15,0 0-15,0 0 0,0 0 16,1 0-16,-22 21 0,21 22 15,0-22-15,0 21 0,-21-21 0,0 22 16,0-1-16,0 21 0,0-20 16,-21-1-16,0 0 0,0 22 15,-22-22-15,1 1 0,-22-1 0,22 0 16,-21 1-16,20-22 0,-20 0 16,20 0-16,-20 0 0,21 0 0,-1-21 15,22 0-15,-21 0 0,21 0 16,-1 0-16,1-21 0,0 0 0,21 0 15,0 0-15,0 0 0,0-22 16,0 22-16,0-21 0,0 21 0,0-1 16,21-20-16,0 21 0,1 21 15,-1-21-15,0 21 0,0 0 0,21 0 16,-20 0-16,20 21 0,-21 0 16,21 0-16,-20 22 0,-1-22 0,0 21 15,0-21-15,0 22 0,-21-22 16,21 21-16,-21-21 0,0 0 15,0 22-15,0-22 0,0 0 0,0 0 16,0 0-16,0 1 16,22-22 15,-1-22-15,-21 1-16</inkml:trace>
  <inkml:trace contextRef="#ctx0" brushRef="#br0" timeOffset="49496.73">2011 8361 0,'0'0'0,"21"-21"0,0 21 63,0 0-48,0 0-15,1-21 16</inkml:trace>
  <inkml:trace contextRef="#ctx0" brushRef="#br0" timeOffset="49886.51">3556 7980 0,'0'-21'0,"0"42"0,0-63 0,0 20 0,0 1 16,-21 0-16,0 0 0,-1 0 16,1 21-16,0-21 0,0-1 0,0 22 15,0 0-15,-1 0 0,-20 0 16,21 0-16,-21 0 0,20 22 15,-20-1-15,21 0 0,0 21 0,-22 1 16,22-1-16,0 0 0,0 22 0,0-1 16,0-20-16,-1 20 0,1 1 15,0-22-15,0 21 0,21-20 0,-21-1 16,21-21-16,0 22 0,0-22 0,21 0 16,0 0-16,0 0 0,0-21 0,1 0 15,20 0-15,-21 0 0,21 0 16,1 0-16,-1-21 0,0 0 0,22 21 15,-22-21-15,1 0 0,-1-1 0,0-20 16,1 21-16,-22-21 16</inkml:trace>
  <inkml:trace contextRef="#ctx0" brushRef="#br0" timeOffset="50152.35">4000 7662 0,'0'0'0,"0"-21"0,0 0 16,0 0-16,0 0 15,-21 42 1,21 0-16,0 0 16,0 22-16,-21-1 0,21 0 15,-21 1-15,21 20 0,-21 1 0,21-1 16,0 1-16,-21-1 0,-1 1 16,1-1-16,0-21 0,21 22 0,-21-22 15,0 1-15,0-1 0,-1 0 16,22 1-16,-21-22 0,21 21 0,0-21 15,0 0-15,21-21 16,1 0-16,20 0 0,-21-21 16,0 0-16,22 0 0,-22 0 15</inkml:trace>
  <inkml:trace contextRef="#ctx0" brushRef="#br0" timeOffset="51339.32">4381 8340 0,'0'0'0,"22"0"0,-1-21 0,0-1 15,0 1-15,0 0 0,0 0 16,-21 0-16,0 0 0,0-1 0,0 1 16,0 0-16,-21 0 0,0 0 0,0 0 15,0 21-15,0 0 16,-1 0-16,1 0 0,0 0 0,0 0 16,0 42-16,0-21 0,-1 0 0,-20 22 15,21-1-15,0 0 0,0 1 0,-1-1 16,1 0-16,0-21 0,21 22 15,-21-1-15,21-21 0,0 22 16,0-22-16,0 0 0,0 0 0,21-21 16,0 0-16,0 0 0,1 0 0,-1 0 15,21 0-15,-21 0 0,0 0 16,22-21-16,-22 0 0,0 0 0,0-1 16,0 1-16,1 0 0,-1-21 0,0 21 15,-21-22-15,21 22 0,-21-21 0,0-1 16,0 1-16,0 21 0,21-21 15,-21 20-15,0 1 0,0 0 0,21 0 16,-21 42 0,0 0-16,0 0 15,0 1-15,0 20 16,0-21-16,0 21 0,0 1 0,0-22 16,0 21-16,0 1 0,0-22 0,0 21 15,0-21-15,0 0 0,0 1 0,0-1 16,0 0-16,0 0 0,22-21 15,-1 0-15,-21 21 0,21-21 0,0 0 16,21 0-16,-20 0 0,-1 0 0,21-21 16,-21 0-16,22 0 0,-22 21 0,0-21 15,21-22-15,-21 22 0,1 0 16,20-21-16,-21 20 0,0-20 0,-21 21 16,21-21-16,-21 20 0,0 1 15,22 0-15,-22 0 0,-22 21 16,1 0-16,21 21 15,-21-21-15,0 21 0,21 0 16,0 22-16,0-22 0,0 0 0,0 0 16,0 0-16,0 1 0,0-1 0,21 0 15,0 0-15,-21 0 0,21 0 0,-21 1 16,0-1-16,22 0 0,-1-21 16,-21 21-16,21-21 0,-21 21 15,-21-42 16,0 21-31,21-21 0,-22 0 16,1 21-16,21-21 0,-21-1 16,21 1-16,-21 21 0,21-21 0,-21 0 15,21 42 17,0 0-17,0 0-15,0 1 0,0-1 0,0 0 16,21 0-16,0 0 15,0-21-15,0 0 0,1 21 0,-1-21 16,21 0-16,-21 0 0,0 0 16,1 0-16,-1-21 0,21 21 15,-21-21-15,22 21 0,-1-21 16,-21 0-16,21 0 0,1-1 0,-1 1 16,-21 0-16,22-21 0,-1 21 0,-21-22 15,21 1-15,-20 21 0,20-22 0,-42 1 16,21 21-16,-21-21 0,0 20 15,0 1-15,-21 21 16,0 0-16,0 0 0,-1 21 16,1 1-16,21-1 0,-21 0 0,21 0 15,-21 21-15,21-20 0,0-1 16,0 21-16,0-21 0,0 0 0,0 1 16,0-1-16,21 0 0,-21 0 0,0 0 15,21 0-15,0 1 0,-21-1 16,0 0-1,-21-21 1,0 0-16,0 0 16,0 0-16,0 0 0,-1 0 15,22-21 1,0 0 0,0-1-16,0 1 0,22 0 15,-1 0-15,0 0 0,21 0 0</inkml:trace>
  <inkml:trace contextRef="#ctx0" brushRef="#br0" timeOffset="51856.38">7302 7387 0,'0'-21'0,"0"42"0,0-63 0,22 21 16,-22 0-16,21 21 15,-21-22-15,0 1 16,0 42 15,-21 1-31,-1 20 0,1 0 16,0 1-16,-21 20 0,21 1 16,-1-1-16,-20 22 0,0-1 15,-1 1-15,1 0 0,-21-1 0,-1 1 16,1 0-16,-1-1 0,1 1 0,-1 21 15,1-21-15,-1-1 0,1-20 0,20 20 16,1-20-16,0-1 0,-1 1 16,22-1-16,0-20 0,0-1 0,21-21 15,0 22-15,-21-22 0,21 0 0,-22 0 16,22 0-16,0-42 31,0 0-15,0 0-16,0 0 15</inkml:trace>
  <inkml:trace contextRef="#ctx0" brushRef="#br0" timeOffset="52748.58">7789 7895 0,'0'0'0,"21"-21"15,1 21-15,-22-21 0,0 0 0,0 0 16,0-1 0,-22 22-1,1 0-15,0 0 0,0 0 16,0 22-16,-22-1 0,22 0 0,0 21 16,0-21-16,-21 22 0,20 20 0,1-20 15,0 20-15,0 1 0,0-22 16,21 21-16,0 1 0,0-22 0,0 1 15,0 20-15,0-42 0,21 22 0,0-22 16,0 0-16,22 0 0,-22 0 16,21-21-16,0 0 0,-20 0 0,20 0 0,0 0 15,1-21-15,-1 21 16,-21-21-16,21 0 0,-20 0 0,20-1 16,-21-20-16,0 21 0,0-21 0,1-1 15,-22 1-15,0 0 0,21-22 0,-21 22 16,21-22-16,-21 1 0,0-1 15,0 22-15,0-22 0,0 22 0,-21 0 16,0 21-16,-1-1 0,1 1 0,-21 21 16,21 0-16,-22 0 0,1 0 0,21 0 15,-21 21-15,-1 1 0,22 20 16,-21-21-16,21 21 0,-1 1 0,1-1 16,0 0-16,0 1 0,21-1 15,0 0-15,0 1 0,0-22 0,0 21 16,0-21-16,0 22 0,0-22 0,21-21 15,0 21-15,22-21 0,-22 0 16,21 0-16</inkml:trace>
  <inkml:trace contextRef="#ctx0" brushRef="#br0" timeOffset="53586.19">8636 7726 0,'0'-42'0,"0"84"0,0-106 16,0 22-16,0 21 0,0 0 15,-21 21-15,0 0 0,-1 0 16,22 21-16,0 0 0,-21 21 16,21-20-16,0 20 0,-21 21 15,21-20-15,0 20 0,0 1 0,0-1 16,-21 1-16,21-1 0,0 1 0,-21-1 16,0-20-16,21 20 0,-22-21 0,22 1 15,-21-1-15,0 0 0,21-20 0,0-1 16,0 0-16,0 0 0,-21-21 15,21-21 17,0 0-32,0 0 0,0-1 0,0 1 15,0 0-15,21 0 0,-21 0 0,21-22 16,0 22-16,22 0 16,-22 0-16,0 0 0,21 21 0,-20-21 15,-1 21-15,21 0 0,-21 0 0,0 0 16,1 0-16,-1 21 0,0-21 0,0 21 15,0 0-15,0 0 0,-21 0 0,22 1 16,-22-1-16,0 0 0,0 0 16,0 0-16,0 0 0,-43 1 0,22-1 15,0-21-15,0 21 0,-22 0 0,22 0 16,-21-21-16,21 21 0,-22-21 0,22 0 16,-21 22-16,21-22 0,0 0 15,-1 0-15,1 0 0,0 0 16,63 0 15,-20 0-31,-1 0 0,0 0 16,21 0-16,-21-22 0,22 22 0,-1 0 15,0-21-15,1 21 0,-1-21 0,0 21 16,1-21-16,20 0 0,-20 21 16,-1-21-16,0-1 0,1 22 0,-22-21 15,21 0-15,-21 0 0,0 0 0,1 0 16,-1 21-16,-21-22 0,0 1 15,0 0-15,0 42 32,-21 0-17,21 1-15,0-1 0,0 21 0,0 0 16,0 1-16,-22-1 0,22 0 0,0 22 16,0-22-16,-21 22 0,21-1 0,0 22 15,0-22-15,0 1 0,-21-1 0,0 1 16,21 21-16,-21-22 0,21 1 0,-21-1 15,21-21-15,-22 1 0,22 20 16,-21-42-16,21 22 0,0-22 0,0 21 16,0-21-16,-21-21 0,21 22 15,0-44 1,0 1 0,0 0-16,0-21 0,0 21 0,0-22 15,0 1-15,0 0 0,0-22 0</inkml:trace>
  <inkml:trace contextRef="#ctx0" brushRef="#br0" timeOffset="53787.28">9313 8128 0,'0'0'0,"0"-21"0,-21 0 15,0 21-15,0 0 0,0 0 16,-1 0-16,22 21 31,0 0-31,22 0 16,-1-21-16,-21 21 0,21-21 15,0 22-15</inkml:trace>
  <inkml:trace contextRef="#ctx0" brushRef="#br0" timeOffset="54112.1">9525 8424 0,'21'0'16,"0"0"-16,0 0 0,-21-21 15,22 21-15,-1-21 0,0 21 16,0-21-16,0 0 0,0 21 0,1-21 16,-1-1-16,0 22 0,0-21 0,-21 0 15,21 0-15,-21 0 16,-21 21-1,0 0-15,0 0 16,0 21-16,-1 0 0,1 0 0,0 0 16,0 22-16,0-22 0,21 0 15,0 21-15,-21-20 0,21-1 0,0 21 16,0-21-16,0 0 0,0 1 0,21-1 16,-21 0-16,21-21 0,0 0 15,0 0-15,0 0 0,1 0 16,-1 0-16,21 0 0,-21 0 0,0-21 15,22 21-15,-1-21 0</inkml:trace>
  <inkml:trace contextRef="#ctx0" brushRef="#br0" timeOffset="54629.13">10350 8234 0,'22'-21'0,"-44"42"0,44-63 0,-22 20 0,0 1 16,0 0-16,-22 21 15,1 0 1,0 0-16,0 21 0,0-21 0,21 21 15,-21 1-15,-1 20 0,1-21 0,0 0 16,0 22-16,21-22 0,0 21 0,0-21 16,0 0-16,0 1 0,0 20 0,0-21 15,0 0-15,21 0 16,0 1-16,0-22 0,1 0 0,-1 0 16,0 0-16,21 0 0,-21 0 0,22 0 15,-22 0-15,21-22 0,1 1 0,-22 21 16,21-21-16,0 0 0,1-21 0,-22 20 15,21-20-15,-21 21 0,22-21 16,-22-22-16,21 22 0,-21-22 16,22 22-16,-22-22 0,0 1 0,0-1 15,0 22-15,1-21 0,-22 20 0,0 1 16,0 0-16,0 20 0,0 1 0,0 0 16,0 0-16,0 0 0,-22 21 15,1 0-15,0 21 0,0 0 16,0 0-16,0 22 0,21-1 15,-22 0-15,1 22 0,0-22 0,0 22 16,0-1-16,21 1 0,0-1 0,-21-21 16,21 22-16,-22-22 0,22 1 15,0-1-15,0 0 0,0 1 0,0-22 0,0 0 16,0 0-16,0 0 0,22 0 16,-1 1-16,0-22 0,0 0 15,0 0-15,0 0 0,1 0 16,-1 0-16,0 0 0,0 0 0,0-22 15,-21 1-15,21 0 0,-21 0 0,22 0 16,-22 0-16,0-1 0</inkml:trace>
  <inkml:trace contextRef="#ctx0" brushRef="#br0" timeOffset="54840.91">10795 8128 0,'-42'0'16,"63"0"-1,0 0-15,0 0 16,21 0-16,-20 0 0,20 0 0,0-21 16,-21 21-16,22 0 0,-1 0 0,0-21 15,-20 21-15,20 0 0,-21 0 16,0 0-16,0 0 16,-21-21-1</inkml:trace>
  <inkml:trace contextRef="#ctx0" brushRef="#br0" timeOffset="57447.36">12679 8319 0,'0'0'0,"0"21"0,0 0 15,0 0-15,0 0 16,21-21 31,0 0-32,-21-21-15,21 0 16,0 21-16,1-21 0,-22 0 0,21-1 16,0 1-16,0 0 0,0-21 0,0 21 15,1-22-15,-1 1 0,0 0 16,0-1-16,0 1 0,0-22 0,-21 22 16,22 0-16,-22-1 0,21-20 0,-21 21 15,0-1-15,0 1 0,0 0 0,0-1 16,0 1-16,0 21 0,0 0 15,0-1-15,0 1 0,-21 21 16,21 21-16,-22 1 16,1-1-16,21 21 0,0 0 15,-21 22-15,21-22 0,-21 22 0,0-1 16,21-20-16,0 20 0,0 1 0,-21-1 16,21-21-16,0 22 0,0-22 0,0 1 15,0-22-15,0 21 0,0-21 0,0 0 16,21 1-16,0-1 0,-21 0 0,21-21 15,0 0-15,0 0 0,1 0 16,-1 0-16,0 0 0,0-21 16,21 21-16,-20-21 0,-1-1 0,0 1 15,0 0-15,0 0 0,0 0 0,1 0 16,-1-22-16,0 22 0,-21 0 0,0 0 16,0 0-16,0-1 0,0 1 0,0 0 15,0 42 16,0 0-31,0 1 0,0 20 0,0-21 16,0 0-16,0 0 0,0 22 16,0-22-16,0 0 0,0 0 0,0 0 0,0 1 15,0-1-15,0 0 0,21-21 16,0 0-16,0 0 0,22 0 16,-22 0-16,0 0 15,0 0-15,0-21 0,1 21 0,20-21 16,-21-1-16,0 22 0,0-21 0,-21 0 15,22 0-15,-22 0 0,21 21 0,-21-21 16,0-1-16,0 1 0,0 0 16,0 0-16,0 42 31,0 0-31,0 0 16,-21 1-16,21 20 0,-22-21 0,22 21 15,0-20-15,0 20 0,0 0 0,0 1 16,-21-1-16,21 0 0,-21 22 15,21-22-15,0 22 0,-21-1 0,0 1 16,21-22-16,0 21 0,-21 1 0,-1-1 16,22 1-16,-21-1 0,21-20 0,-21-1 15,21 0-15,0 1 0,0-1 0,0-21 16,-21 0-16,21 1 0,-21-22 0,21 21 16,-21-21-16,-1 0 0,1 0 0,0 0 15,0 0-15,-21 0 0,20-21 0,-20 21 16,21-22-16,-21 1 0,-1 0 0,22 0 15,-21 0-15,21 0 0,-22-1 16,22 22-16,0-21 0,0 0 16,21 0-16,-21 21 0,21-21 0,0 0 15,0-1-15,21 1 0,0 21 16,0-21-16,0 0 0,22 0 0,-22 0 16,21-1-16,-21 1 0,22 0 0</inkml:trace>
  <inkml:trace contextRef="#ctx0" brushRef="#br0" timeOffset="57780.17">13970 8170 0,'0'0'0,"0"-21"0,0 0 0,0-42 16,0 84 15,0 0-31,0 21 0,0 1 0,0-1 15,0 0-15,0 22 0,0-1 0,-21 1 16,21-1-16,-21 1 0,21-1 16,0 1-16,-22 20 0,1-20 0,0-1 15,0 1-15,0 21 0,21-22 0,-21 1 16,-1-22-16,1 21 0,0-20 0,0 20 16,0-20-16,21-1 0,0-21 15,-21 21-15,21-20 0,-22-1 0,22 0 16,0-42 15,0-22-31,22 22 0,-22 0 0,0-21 16,21-1-16,0 1 0,0-21 0,-21 20 15,21-20-15</inkml:trace>
  <inkml:trace contextRef="#ctx0" brushRef="#br0" timeOffset="58056.01">13885 8424 0,'0'0'0,"21"-42"0,1 0 16,-22-1-16,0 1 0,0 21 15,21-21-15,0 20 0,-21 1 0,21-21 16,0 21-16,0 0 0,1 21 16,-1-22-16,0 1 0,21 21 0,-21 0 15,22 0-15,-22 0 0,21 0 0,-21 21 16,22 1-16,-22 20 0,-21-21 0,0 0 16,0 22-16,0-1 0,0-21 15,0 21-15,0-20 0,-21-1 0,-22 21 16,22-21-16,-21 0 0,21-21 0,-22 22 15,22-1-15,0-21 0,0 0 0,0 0 16,0 21-16,-1-21 0,22-21 31,0 0-15,0-1-16,0 1 0,0 0 16</inkml:trace>
  <inkml:trace contextRef="#ctx0" brushRef="#br0" timeOffset="58264.9">13081 7916 0,'0'0'0,"-21"0"16,42 0-16,0-21 15,0 21-15,0-21 16,22 21-16,-22 0 0,21 0 0,1-21 15,-1 21-15,-21 0 0,21 0 0,1 0 16,-22 0-16,0 0 0,0 0 0,22 0 16,-22 0-16</inkml:trace>
  <inkml:trace contextRef="#ctx0" brushRef="#br0" timeOffset="58661.67">14690 7980 0,'21'-21'32,"0"21"-32,0-21 0,0 21 15,0-22-15,1 1 0,-1 21 16,0 0-16,0-21 0,0 21 15,0-21-15,-42 21 32,0 0-32,0 0 0,0 0 0,0 0 15,-22 21-15,22 0 0,0 0 16,-21 1-16,20-1 0,1 0 0,0 0 16,0 21-16,0-20 0,0-1 0,-1 21 15,22-21-15,-21 0 0,21 1 0,0-1 16,0 0-16,0 0 0,0 0 15,21-21-15,1 0 16,-1 0-16,0 0 0,21 0 0,-21 0 16,1 0-16,-1 0 0,21 0 0,-21-21 15,22 21-15,-22-21 0</inkml:trace>
  <inkml:trace contextRef="#ctx0" brushRef="#br0" timeOffset="58892.69">15219 8001 0,'21'-21'0,"-42"42"0,42-63 0,-21 21 15,0-1-15,0 1 0,0 0 16,-21 21-16,0 0 16,-1 0-16,1 0 0,-21 0 15,21 21-15,0 0 0,-1 1 0,1-1 16,0 21-16,0-21 0,21 22 0,0-22 16,-21 21-16,21-21 0,0 0 0,0 22 15,0-22-15,0 0 0,0 0 16,0 0-16,21-21 0,-21 22 0,21-22 15,0 0-15,0 0 0,1 0 16,-1 0-16,0 0 0,21 0 0,1 0 16,-1 0-16,0-22 0</inkml:trace>
  <inkml:trace contextRef="#ctx0" brushRef="#br0" timeOffset="60556.6">15833 7959 0,'0'-21'0,"0"42"0,0-64 16,0 22-16,0 0 0,-22 21 0,1-21 15,0 21-15,0 0 16,0 0-16,0 0 0,-22 21 0,22 0 16,0 0-16,0 1 0,0-1 15,-1 21-15,1-21 0,0 22 0,0-22 16,0 21-16,21-21 0,-21 0 0,21 1 16,0-1-16,0 0 0,0 0 0,0 0 15,0 0-15,21-21 0,0 0 0,0 0 16,0 0-16,0 0 0,22 0 15,-22 0-15,0-21 0,0 21 16,0-21-16,1 0 0,-1 0 16,0 0-16,-21-1 0,21 1 0,-21-21 15,21 21-15,-21 0 0,0-22 0,0 22 16,0 0-16,21 0 0,-21 0 0,0 42 47,0 0-47,-21 0 0,21 0 0,0 0 15,-21 22-15,0-22 0,21 0 0,-21 21 16,21-20-16,0-1 0,0 0 0,0 0 16,0 0-16,0 0 0,0 1 0,21-1 15,0-21-15,0 0 0,0 0 16,1 0-16,-1 0 0,21 0 0,-21 0 16,22-21-16,-22-1 0,21 22 0,-21-21 15,22 0-15,-22 0 0,21 0 16,-21-22-16,22 22 0,-22-21 0,0 21 15,0-22-15,0 22 0,-21-21 16,0 21-16,0 0 0,-21 21 16,0 0-1,0 21-15,0-21 0,21 21 0,-22 21 16,22-21-16,0 1 0,0-1 0,0 0 16,0 21-16,0-21 0,0 1 15,0-1-15,0 0 0,0 0 0,22 0 16,-1 0-16,-21 1 15,21-22-15,-42 0 32,21-22-17,-21 22-15,-1-21 16,1 21-16,0 0 16,0 0-1,21 21-15,0 1 16,0-1-16,21-21 15,0 0-15,0 21 0,1-21 0,-1 0 16,0 0-16,0 0 0,21 21 0,-20-21 16,20 0-16,-21 0 0,21 0 0,-20 0 15,20 0-15,-21-21 0,21 0 0,-20 21 16,-1-21-16,21-1 0,-42 1 0,21 0 16,0-21-16,1-1 15,-1 1-15,0 0 0,0-64 16,21 0-16,-42 43 0,0-1 15,22 1-15,-22 20 0,21-20 0,0 20 16,-21 1-16,0 0 0,0-1 0,0 22 16,21 0-16,-21 0 0,0 0 0,0 42 31,0 0-31,0 0 0,-21 0 0,0 22 16,21-1-16,-21 0 0,-1 1 0,1-1 15,0 0-15,21 22 0,-21-22 0,0 1 16,0 20-16,21-21 0,-22 1 0,22 20 15,0-20-15,0-22 0,0 21 16,0 0-16,0-20 0,0-1 16,0 0-16,0 0 0,0 0 0,0 0 15,22-21-15,-1 0 0,0 0 16,0 0-16,0 0 0,0 0 16,1-21-16,-1 0 0,0 0 15,0 0-15,-21 0 0,21-1 0,0 1 16,-21 0-16,0 0 0,0 42 47,0 0-47,0 0 0,0 1 0,0-1 15,0 0-15,0 0 0,0 0 16,0 0-16,0 1 0,0-1 16,0 0-16,22-21 0,-1 21 15,0-21-15,0 0 0,0 0 0,0 0 16,1 0-16,-1 0 0,0 0 0,0-21 15,0 21-15,-21-21 0,21 0 0,1 21 16,-1-22-16,0 1 0,-21 0 0,21 0 16,0 0-16,-21-22 0,0 22 15,0 0-15,21 0 0,-21 0 16,-21 42 15,21 0-31,0 0 0,-21 0 16,0 1-16,0-22 0,21 21 0,0 0 15,0 0-15,-21 0 0,21 0 0,-22-21 16,22 22-16,-21-22 0,21-22 47,0 1-31,21 0-16,1 0 0,-1 0 15,0 0-15,0-22 0,0 22 16,0-21-16,1 21 0,-1-1 0,42-41 15,-42 42-15,1 21 0,-1 0 16,0 0-16,0 0 0,0 0 16,-21 21-16,0 21 15,0-21-15,0 1 0,0 20 0,0-21 16,0 0-16,-21 22 0,0-22 0,21 0 16,-21 0-16,21 0 0,0 0 0,0 1 15,0-1-15,-21 0 0,21 0 16,-22-21-16,22-21 47,22 0-32,-1 21-15,0-21 0,0-1 0,0 22 16,0-21-16,1 21 0,-1-21 16</inkml:trace>
  <inkml:trace contextRef="#ctx0" brushRef="#br0" timeOffset="61256.71">18076 8107 0,'0'0'0,"21"-21"0,-21 0 0,22-1 16,-22 1-16,0 0 0,0 0 15,-22 21-15,1 0 16,0 0-16,0 21 16,-21 0-16,20 0 0,1 1 0,0-1 15,0 21-15,0-21 0,0 0 0,-1 22 16,1-22-16,21 0 0,0 0 0,-21 0 15,21 1-15,0-1 0,0 0 16,21-21-16,0 0 0,1 0 16,-1 0-16,0 0 0,0 0 15,0 0-15,0 0 0,1 0 0,-1 0 16,0-21-16,0 21 0,-21-21 0,21-1 16,0 22-16,-21-21 0,0 0 0,0 0 15,22 0-15,-22 0 0,21-1 0,-21 1 16,0 0-16,21 21 0,-21 21 31,0 0-15,0 1-16,-21-1 0,21 0 0,-21 0 15,21 21-15,-22-20 0,1-1 0,21 21 16,0-21-16,0 0 0,-21 22 0,21-22 16,0 21-16,-21 1 0,21-1 0,0 0 15,0 1-15,0-1 0,0 21 0,0-20 16,0 20-16,0-20 0,0-1 0,0 21 15,0-20-15,0-1 0,-21 0 0,0 22 16,-1-22-16,22 1 0,-21-1 0,0 0 16,0 1-16,0-1 0,21-21 0,-21 21 15,-1-20-15,1 20 0,21-21 16,-21 0-16,0 0 0,21 1 0,-21-22 16,21 21-16,-21-21 0,-1 0 15,22-21 1,0-1-16,0 1 0,0 0 15,0-21-15,0 21 0,0-22 16,0 22-16,22-21 0,-22-1 0,21 1 16,0-21-16,21 20 0,-21-20 0,22-1 15,-22 1-15,21-22 0,1 22 16,-1-1-16,-21 1 0,21-1 0,1 1 16,-1 20-16,-21-20 0,22 20 0,-22 1 15,21 0-15,-21-1 0,22 22 0,-22-21 16,0 0-16,0 20 0,21-20 0,-20 21 15,-1 0-15,0-22 0,21-20 16,-42 42-16,0-22 0</inkml:trace>
  <inkml:trace contextRef="#ctx0" brushRef="#br0" timeOffset="61528.88">17886 7451 0,'0'0'16,"0"-21"-16,-21 21 0,21-22 0,-22 22 0,1-21 16,21 0-16,-21 21 0,0 0 15,21-21-15,-21 21 16,21 21-1,-21 0-15,21 0 16,-22 1-16,22-1 0,-21 0 16,0 0-16,0-21 0,0 21 0,0 0 15</inkml:trace>
  <inkml:trace contextRef="#ctx0" brushRef="#br0" timeOffset="61792.72">16468 7726 0,'0'0'0,"0"21"0,21-21 15,0 0-15,21 0 0,1 0 16,-1 0-16,0 0 0,1 0 0,-1 0 16,0 0-16,22 0 0,-22 0 0,0 0 15,22 0-15,-22 0 0,1 0 16,-1 0-16,0 0 0,-21 0 0,1 0 15,-1 0-15,0 0 0,-21-21 16,-42 21 0,20 0-1,1 0-15,0 0 0,-21 0 0,21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47:15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9927 1291 0,'0'0'0,"0"-21"15,0 0 1,0 0 0,0 0-1,0-1 1,0 1 0,-21 21 46,0 0-62,21 21 16,0 1-16,0-1 15,0 0-15,0 0 16,0 0-16,0 0 0,0 1 0,0-1 16,0 0-16,0 0 0,0 0 0,0 0 15,0 1-15,0 20 0,0-21 16,0 21-16,0-20 0,0 20 0,0-21 15,0 21-15,0 1 0,0-22 0,0 21 16,0 1-16,0-22 0,0 21 16,0-21-16,0 22 0,0-22 0,0 21 15,0-21-15,0 22 0,0-22 16,0 21-16,0-21 0,0 22 16,0-22-16,0 21 0,-21-21 0,21 22 15,0-22-15,0 21 0,-22-21 0,22 22 16,0-1-16,0-21 0,0 21 0,0-20 15,0 20-15,-21-21 0,21 21 16,0-20-16,0-1 0,0 21 0,0-21 16,0 0-16,-21 1 0,21-1 0,0 0 15,0 0-15,0 0 0,0 0 0,0 1 16,0-1 0,0 0-1,-21-21 1,0 0-16,21-21 0,0 0 15,0-1-15,0-20 0,0 21 16,0-21-16,21 20 0</inkml:trace>
  <inkml:trace contextRef="#ctx0" brushRef="#br0" timeOffset="1193.25">10096 1291 0,'0'0'0,"-21"0"15,0 0-15,0 0 16,0 0-16,0 0 16,-1 0-16,1 0 0,0 0 15,0 0-15,0 0 16,0 0-16,-1 0 15,1 21 1,0-21 0,42 0 15,0 0-31,1 0 0,-1 0 0,21 0 16,0 0-16,-20 0 0,20 0 0,0 0 15,22 0-15,-22 0 0,22 0 16,-22 0-16,21 0 0,1 0 15,-1 0-15,1 0 0,-1 0 0,1 0 16,21-21-16,-1 21 0,-20 0 16,20 0-16,1 0 0,-21 0 0,20 0 15,-20 0-15,-1 0 0,1 0 0,-1 0 16,22 0-16,-22 0 0,1 0 16,-1 0-16,1 21 0,21-21 0,-22 0 15,22 0-15,-22 0 0,22 0 0,-22 0 16,22 0-16,-21 0 15,20 0-15,-20 0 0,20 0 0,-20 0 16,21 0-16,-22 0 0,22 0 0,-22 0 16,22 0-16,-22 0 0,1 0 15,21 0-15,-22 0 0,1 0 0,-1 0 16,-21 0-16,22 0 0,-1 0 0,1 0 16,-1 0-16,1 0 0,-1 0 15,1 0-15,-1 0 0,22 0 0,-21 0 16,-1-21-16,1 21 0,-1 0 0,1 0 15,-1 0-15,-21 0 0,1 0 16,20 0-16,-20 0 0,-1 0 0,21 0 16,-20 0-16,-1 0 0,22 0 0,-22 0 15,21 0-15,1 0 0,-1 0 16,1 0-16,-1 0 0,1 0 16,-1 0-16,-20 0 0,20 0 0,1 0 15,-22 0-15,0 0 0,1 0 16,-1 0-16,0 0 0,1 0 0,-22 0 15,21 0-15,1 0 0,-1 0 0,0 0 16,1 0-16,-1 0 0,0 0 16,1 0-16,20 0 0,-21 0 0,22 0 15,-22 0-15,22 0 0,-22 0 0,0 0 16,22 0-16,-22 0 0,1 0 16,-1 0-16,21 0 0,-20 0 15,-1 0-15,0 0 0,22 0 0,-22 0 0,1 0 16,20 0-16,-21 0 0,22 0 15,-1 0-15,1 0 0,-22 0 16,22 0-16,-1 0 0,-20 0 0,20 0 16,-21 0-16,22 0 0,-22 0 15,1 0-15,-1 0 0,0 0 0,1 0 16,-1 0-16,-21 0 0,0 0 0,22 0 16,-22 0-16,0 0 0,0 0 15,0 0-15,0 0 0,1 0 0,-1 0 16,0-21-16,0 21 15,0 0 1,0 0-16,1 0 16,-1 0-16,-21-21 15,0 0 17,-21 21-17</inkml:trace>
  <inkml:trace contextRef="#ctx0" brushRef="#br0" timeOffset="2096.98">18351 1249 0,'22'0'0,"-1"0"31,0 0-31,0 0 16,0 0-1,0 0 1,1 0 31,-22 21-32,0 0 1,0 0-16,0 1 16,0-1-16,0 0 15,0 0-15,0 0 0,0 0 16,0 1-16,0 20 0,0-21 0,0 21 15,0-20-15,0 20 0,0 0 0,0 1 16,21-1-16,-21 0 0,21 1 16,-21-1-16,21 0 0,-21 1 0,0-22 15,0 21-15,0 0 0,0 1 0,0-22 16,0 21-16,0-21 0,0 22 16,0-22-16,0 0 0,0 21 0,0-20 15,0-1-15,0 21 0,0-21 16,0 0-16,0 1 0,0 20 15,0-21-15,0 0 0,0 0 16,0 1-16,0-1 0,0 0 16,0-42 46,0 0-46,0-1-16</inkml:trace>
  <inkml:trace contextRef="#ctx0" brushRef="#br0" timeOffset="3975.92">9842 2942 0,'-21'0'31,"0"0"-15,0 21-16,0-21 15,42 0 32,0 0-47,0 0 0,22 0 16,-22 0-16,21 0 0,0 0 16,22 0-16,-22 0 0,1 0 15,20 0-15,-21 0 0,1 0 0,20 0 16,-20 0-16,20 0 0,-21 0 0,22 0 15,-22 0-15,22 0 0,-1 0 16,1 0-16,-1 0 0,1 0 0,-1 0 16,1 0-16,20 0 0,-20 0 0,-1 0 15,1 0-15,21 0 0,-22 0 16,1 0-16,-1 0 0,22 0 0,-22 0 16,1 0-16,20 0 0,-20 0 0,-1 0 15,1 0-15,-1 0 0,1 0 16,-1 0-16,1 0 0,-22 0 15,22 0-15,-1 0 0,-20 0 0,20 0 16,1 0-16,-1 0 0,-21 0 0,22 0 16,-1 0-16,1 0 0,-1 22 15,1-22-15,-1 0 0,1 0 0,-1 0 16,-20 0-16,20 0 0,-20 0 0,20 0 16,-21 0-16,1 0 0,20 0 15,-20 0-15,-1 0 0,21 0 0,-20 0 16,20 0-16,1 0 0,-22 0 15,22 0-15,-1 0 0,1 0 0,-1 0 0,1 0 16,20 0-16,-20 0 0,-1 21 16,1-21-16,-1 0 0,1 0 15,-22 0-15,22 0 0,-1 0 0,1 0 16,-1 0-16,1 0 0,-1 0 0,1 0 16,-1 0-16,1 0 0,-1 0 15,-21 0-15,22 0 0,-1 21 0,1-21 16,-22 0-16,22 0 0,-22 0 0,0 0 15,22 0-15,-22 0 0,1 0 16,-1 0-16,21 0 0,-20 0 0,-1 0 16,0 0-16,1 0 0,-1 0 0,0 0 15,1 0-15,-1 0 0,0 0 16,1 0-16,-1 0 0,0 0 16,1 0-16,-1 0 0,0 0 0,1 0 15,-1 0-15,0 0 0,-20 0 0,20 0 16,0 0-16,-21 0 0,22 0 0,-1 0 15,-21 0-15,22 0 0,-22 0 16,21 0-16,-21 0 0,22 0 0,-1 0 16,-21 0-16,21 0 0,1 0 0,-22 0 15,21 0-15,1 0 0,-22 0 16,21 0-16,-21 0 0,22 0 0,-22 0 16,0 0-16,0 0 0,21 0 15,-20 0-15,-1 0 0,0 0 0,0 0 16,0 0-16,0 0 0,1 0 15,-1 0-15,0 0 16,0 0-16,0 0 0,0 0 16,1 0-16,-1 0 15,0 0-15,0 0 16,0 0-16,0 0 16,1 0-1,-1 0 1,0 0-16,0 0 15,0 0 1,-21 21 47,21-21-48,-21 21 1,22-21-16,-1 0 15,0 0-15,0 0 32,0 0-32,0 0 15,1 0-15,-1 0 16,0 0-16,0 0 0,-21-21 16,21 21-16,0 0 0,1 0 15,-1-21-15,0 21 16,0 0-16,-21-21 0,21 0 15,-21-1 1,21 22-16,-21-21 0,0 0 0,22 0 16,-22 0-16,0 0 15,21-1-15,-21 1 16,21 21 0,-21-21-16,0 0 0,0 0 15,-21 0 1,-22-1-16,1 22 0,0-21 15,-1 0-15</inkml:trace>
  <inkml:trace contextRef="#ctx0" brushRef="#br0" timeOffset="4623.6">11112 1672 0,'-21'0'16,"0"0"-16,42 0 46,0 0-46,1-21 0,20 21 16,0 0-16,1 0 0,20-21 0,1 21 16,-1 0-16,1-21 0,20 0 0,1 21 15,-22 0-15,22-22 0,-21 22 16,-1 0-16,1 0 0,-22 0 0,-21 0 16,0 0-16,0 0 0,1 0 15,-44 0 16,1 0-31,0 0 0,0 0 0,0 0 16,0 0-16,-1 0 0</inkml:trace>
  <inkml:trace contextRef="#ctx0" brushRef="#br0" timeOffset="4929.45">11811 1630 0,'0'0'0,"-21"0"15,21 21 1,-21-21-16,-1 21 0,22 0 16,-21 1-16,21 20 0,0-21 0,-21 21 15,21 1-15,-21-1 0,21 0 16,0 1-16,-21 20 0,21-20 0,-21-1 16,21 0-16,-22 1 0,22-1 15,-21-21-15,21 21 0,0 1 0,0-22 16,0 0-16,0 0 0,0 0 0,0 1 15,0-1-15,0 0 16,0-42 15,21 0-31,1-1 16,-1 1-16,0 0 0,0 0 16</inkml:trace>
  <inkml:trace contextRef="#ctx0" brushRef="#br0" timeOffset="5514.1">12171 2053 0,'21'-21'0,"-42"42"0,63-42 16,-42 42 15,-21 0-31,0 1 0,21-1 16,-21 0-16,-1 0 0,22 0 0,-21 0 15,21 1-15,0-1 0,-21 0 0,21 0 16,0 0-16,0 0 15,0 1-15,21-1 16,0-21-16,1 0 0,20 0 0,-21 0 16,21 0-16,1-21 0,-22-1 15,21 22-15,1-21 0,-22 0 16,21 0-16,-21 0 0,0 0 0,1-1 16,-1 1-16,0 0 0,-21 0 0,0 0 15,0 0-15,0-1 0,0 1 16,0 0-1,0 42 1,0 0 0,0 1-16,0 20 0,0-21 15,0 0-15,-21 22 0,21-22 16,0 21-16,-21-21 0,21 22 0,0-1 16,0 0-16,0 1 0,0-1 15,0 0-15,0 1 0,0-1 0,0 0 16,0 1-16,0 20 0,0-21 0,0 1 15,0-1-15,0 0 0,-22-20 0,22 20 16,-21 0-16,0-21 0,21 1 0,-21-1 16,0 0-16,21 0 0,-21 0 15,-1-21-15,-20 21 0,21-21 0,0 0 16,-22 0-16,22 0 0,-21 0 0,21 0 16,-22 0-16,22-21 0,-21 21 15,0-21-15,20 21 0,1-21 0,0 0 16,0 21-16,21-21 0,0-1 15,0 1-15,0 0 16,0 0-16,21 0 0,0 0 0,0-1 16,22 1-16,-22 0 0</inkml:trace>
  <inkml:trace contextRef="#ctx0" brushRef="#br0" timeOffset="5874.91">12827 2180 0,'0'-21'0,"0"0"15,0 0 1,0 42 15,0 0-31,0 0 0,0 0 0,0 22 16,0-1-16,0 0 0,0 1 0,0 20 15,0-20-15,-21 20 0,21 1 0,-21-1 16,-1-21-16,22 22 0,-21-22 16,21 22-16,-21-22 0,21 0 15,0-20-15,-21 20 0,21-21 0,0 0 16,-21 22-16,21-22 0,0 0 16,-21 0-16,21 0 0,0-42 46,0 0-46,0 0 16,21 0-16,-21-1 0,21-20 0</inkml:trace>
  <inkml:trace contextRef="#ctx0" brushRef="#br0" timeOffset="6163.74">12806 2392 0,'0'-21'0,"0"42"0,-21-85 0,21 43 16,-22 0-16,22 0 0,-21 0 15,21 0-15,0-1 0,0 1 0,0 0 16,0 0-16,43 0 0,-22 21 16,0-21-16,0 21 0,0 0 0,22 0 15,-22 0-15,0 0 0,21 0 16,-21 21-16,1 0 0,-22 0 0,21 0 16,-21 0-16,0 1 0,0 20 0,0-21 15,0 0-15,-21 22 0,-1-22 16,1 0-16,0 0 0,0 0 15,0 0-15,0 1 0,-1-22 0,1 21 16,0-21-16,0 0 0,21-21 31,21-1-15,0 1-16</inkml:trace>
  <inkml:trace contextRef="#ctx0" brushRef="#br0" timeOffset="6587.32">13356 2265 0,'0'-21'31,"21"0"-31,0 21 16,1-22-16,-1 1 0,0 0 15,0 0-15,0 21 0,0-21 16,-21 0-16,0-1 0,0 1 16,-21 21-1,0 0-15,-21 0 16,21 21-16,-1 1 0,1-1 15,0 0-15,0 0 0,0 21 0,0-20 16,-1-1-16,22 0 0,0 0 0,0 0 16,0 0-16,0 1 0,0-1 15,0 0-15,0 0 0,22-21 16,-1 0-16,21 21 0,-21-21 16,0 0-16,22 0 0,-22 0 0,21 0 15,1-21-15,-22 0 0,21 21 16,0-21-16</inkml:trace>
  <inkml:trace contextRef="#ctx0" brushRef="#br0" timeOffset="6848.17">14076 2074 0,'0'-21'0,"0"42"0,0-63 16,-21 42-16,-1 0 0,1 0 0,0 0 15,0 0-15,0 0 0,0 0 16,-1 21-16,1-21 0,0 21 0,-21 1 15,21-1-15,-1 21 0,22-21 0,-21 0 16,21 1-16,-21 20 0,21-21 0,0 0 16,0 0-16,0 1 0,0-1 15,0 0-15,0 0 0,21 0 16,0 0-16,1-21 0,-1 0 16,0 0-16,0 0 0,21 0 0,-20 0 15,20 0-15,-21 0 0,21 0 16,1-21-16,-1 0 0,0 21 0,1-21 15</inkml:trace>
  <inkml:trace contextRef="#ctx0" brushRef="#br0" timeOffset="7295.91">14584 2117 0,'0'-21'0,"0"42"0,0-64 0,0 22 0,0 0 16,0 0-1,-21 21 1,-1 0-16,1 0 0,0 21 15,0-21-15,0 21 0,0 0 0,-1 1 16,1-1-16,0 0 0,0 0 16,0 21-16,21-20 0,0-1 0,0 0 15,0 0-15,0 0 0,0 0 0,0 1 16,0-1-16,0 0 16,21-21-16,0 0 0,0 0 15,0 0-15,1 0 0,-1 0 0,0 0 16,0-21-16,0 21 0,0-21 15,1-1-15,-1 1 0,0 0 16,0 0-16,-21 0 0,21 0 0,-21-1 16,21 1-16,-21 0 0,0 0 0,0 0 15,0 0-15,0-1 0,0 44 32,0-1-17,0 0-15,0 0 0,0 21 0,0-20 16,-21-1-16,21 0 0,0 21 15,-21-21-15,21 1 0,0-1 0,0 0 16,0 0-16,0 0 0,0 0 16,21-21-1,0 0 1,1-21-16,-1 21 0,0-21 0</inkml:trace>
  <inkml:trace contextRef="#ctx0" brushRef="#br0" timeOffset="7751.65">15261 1990 0,'0'0'15,"0"-21"-15,0-1 16,-21 22 0,0 0-16,0 0 0,-22 22 15,22-22-15,-21 21 0,21 0 16,-1 0-16,-20 0 0,21 0 0,0-21 15,0 22-15,-1-1 0,22 0 16,0 0-16,0 0 0,0 0 16,0 1-16,22-22 15,-22 21-15,21-21 0,0 0 0,0 0 16,0 0-16,0 21 0,1-21 16,-1 0-16,0 0 0,21 0 0,-21 21 15,1-21-15,-1 0 0,0 0 16,0 21-16,-21 0 0,0 1 15,0-1 1,0 0 0,-21-21-16,0 21 0,0-21 15,-1 0-15,1 21 0,0-21 0,-21 0 16,21 0-16,-22 0 0,22 0 16,0 0-16,0 0 0,0 0 0,-1 0 15,1 0-15,0 0 0,0 0 0,21-21 31,0 0-15,0 0-16,42 21 0,-21-21 0</inkml:trace>
  <inkml:trace contextRef="#ctx0" brushRef="#br0" timeOffset="8412.79">15811 1630 0,'0'-21'0,"0"42"0,0-63 0,0 20 0,0 1 15,0 0-15,22 0 0,-22 0 0,0 0 16,0 42 31,0 0-47,0 0 0,0 21 16,-22-20-16,22 20 0,-21 0 0,21 1 15,0-1-15,-21 21 0,0-20 0,21-1 16,-21 0-16,21 22 0,0-22 15,-21 1-15,21-1 0,0-21 16,0 21-16,0-20 0,0 20 0,0-21 16,0 0-16,0 0 0,21 1 0,-21-1 15,21-21-15,0 0 0,0 21 16,0-21-16,1 0 0,-1 0 0,0 0 16,0 0-16,0-21 0,0 0 0,1 21 15,-1-22-15,0 1 0,0 0 0,0 0 16,0 0-16,1 0 0,-22-1 15,0 1-15,21 0 0,-21 0 0,0 0 16,0 0-16,0 42 31,-21 0-31,21 0 16,-22 0-16,22 0 0,-21 1 0,21-1 16,0 0-16,-21 0 0,21 0 15,0 0-15,0 1 16,0-1-16,21-21 31,0 0-15,-21-21-16,22 21 0,-1-22 15,0 1-15,-21 0 0,21 0 0,0 0 16</inkml:trace>
  <inkml:trace contextRef="#ctx0" brushRef="#br0" timeOffset="8599.68">16298 1884 0,'0'-21'15,"0"42"-15,0-63 0,0 20 0,0 1 16,-21 21-16,0 0 16,0 0-1,0 0 48</inkml:trace>
  <inkml:trace contextRef="#ctx0" brushRef="#br0" timeOffset="8799.57">15621 1947 0,'0'0'0,"-21"0"0,0 22 0,-1-22 16,44 0-1,-1 0 1,0 0-16,0 0 0,21 0 16,-20 0-16,20 0 0,-21 0 0,21 0 15,1 0-15,-22 0 0,21-22 0,-21 22 16,22 0-16,-22 0 16</inkml:trace>
  <inkml:trace contextRef="#ctx0" brushRef="#br0" timeOffset="9335.26">16531 2053 0,'0'21'46,"0"1"-46,0-1 0,-21 0 16,0-21-16,21 21 0,0 0 16,0 0-16,-21 1 0,21-1 0,-22 0 15,1 0-15,0 0 0,21 0 16,0 1-16,-21-22 16,21 21-16,-21-21 15,21-21 1,0-1-1,0 1 1,0 0-16,0 0 0,0 0 0,0 0 16,21-1-16,0 1 0,0 0 0,0 0 15,1 0-15,20-22 0,-21 22 16,21 21-16,-20-21 0,20 0 0,-21 21 16,21 0-16,-20 0 0,20 0 0,-21 0 15,0 0-15,0 0 0,-21 21 0,0 0 16,0 0-16,0 1 0,0-1 15,0 0-15,0 0 0,0 0 0,0 0 16,0 1-16,0-1 0,-21 0 0,0-21 16,0 21-16,21 0 15,-21-21-15,21 21 0,-21-21 16,-1 0-16,44 0 47</inkml:trace>
  <inkml:trace contextRef="#ctx0" brushRef="#br0" timeOffset="10150.79">17293 2074 0,'0'0'0,"0"-21"0,0 0 0,0 0 16,0 0-16,0 0 15,-21 21 1,0 0-16,0 0 16,-1 0-16,1 21 0,0 0 15,0-21-15,0 21 0,0 0 0,-1-21 16,1 21-16,0 1 0,0-1 0,21 0 16,-21-21-16,21 21 0,0 0 15,0 0-15,0 1 16,21-22-16,0 0 15,0 0-15,0 0 16,1 0-16,-1 0 0,0 0 16,-21-22-16,21 22 0,0-21 0,0 21 15,-21-21-15,22 21 0,-1-21 0,0 0 16,0 0 0,-21-1-1,0 44 16,0-1-31,-21 0 16,21 0-16,-21 0 0,21 0 16,-21 1-16,21-1 0,0 0 0,-22 21 15,1-21-15,21 22 16,-21-1-16,0 0 0,21-20 0,-21 20 16,0 0-16,21 1 0,0-1 0,-22 0 15,22 1-15,-21-22 0,21 21 0,0 0 16,0-20-16,0 20 0,0 0 15,0-21-15,0 1 0,0 20 0,0-21 16,0 0-16,-21 22 0,21-22 0,0 0 16,-21 0-16,21 0 0,-21-21 0,21 21 15,0 1 1,-21-22-16,-1 0 0,1-22 31,0 1-31,0 0 16,21 0-16,0 0 0,0-22 15,0 22-15,0-21 0,0 0 0,0-1 16,0 1-16,0 0 0,0-22 0,21 22 16,0-22-16,-21 22 0,43-22 0,-22 22 15,0 0-15,21-1 0,-21 22 16,22-21-16,-1 21 0,22 0 16,-22-1-16,0 1 0,22 0 0,-22 0 0,0 21 15,1-21-15,-1 21 0,-21 0 16,22-21-16,-22 21 0,0 0 0,0 0 15,0 0-15,-21-22 0,0 1 32</inkml:trace>
  <inkml:trace contextRef="#ctx0" brushRef="#br0" timeOffset="17911.93">3133 4276 0,'0'-21'16,"0"-1"-16,0 1 16,0 0-16,21 21 15,-21-21-15,0 0 0,21 0 16,-42 21 46,21 21-62,0 0 16,0 0-16,-21 0 0,21 0 16,0 1-16,0-1 0,0 21 15,0-21-15,0 22 0,0-22 0,0 21 16,0-21-16,0 22 0,0-1 0,0-21 16,0 21-16,0 1 0,0-1 15,0 0-15,0 1 0,0-1 0,0 0 16,0 1-16,0 20 0,0-20 15,0-1-15,0 0 0,0 1 0,0-1 16,0 0-16,0 1 0,0-1 0,0 0 16,0 1-16,-22-1 0,22 0 15,0 1-15,-21-1 0,21-21 0,0 21 16,-21 1-16,21-1 16,0 0-16,0-20 0,0 20 0,0-21 15,0 0-15,0 0 0,0 1 0,0-1 16,0 0-16,0-42 47,0 0-47,0-1 15,0 1-15,0 0 0,0-21 0,0 21 16</inkml:trace>
  <inkml:trace contextRef="#ctx0" brushRef="#br0" timeOffset="19192.75">3111 4403 0,'-21'-21'16,"0"-1"-16,21 1 0,-21 0 15,0 21 1,0 0 15,42 0 16,0 0-47,0 0 16,0 0-16,0 0 0,1 0 0,-1 0 15,0 0-15,21 0 16,1 0-16,-1 0 0,0 0 0,1 21 16,20-21-16,1 0 0,-1 0 0,1 0 15,-1 0-15,1 21 0,-1-21 16,1 0-16,-1 0 0,-21 0 0,22 0 15,-1 22-15,-20-22 0,20 0 16,1 0-16,-1 0 0,22 0 0,-22 0 16,22 0-16,-21 0 0,20 0 0,1 0 15,-22 0-15,22 0 0,0 0 16,-22 0-16,1 0 0,20 0 0,1 0 16,-21 0-16,20 0 0,1 0 15,-22 0-15,22 0 0,-21 0 16,20 0-16,-20 0 0,-1 0 0,1 0 15,-1 0-15,1-22 0,-1 22 16,1 0-16,-1 0 0,1 0 0,20 0 16,-20 0-16,21 0 0,-1 0 0,1 0 15,0 0-15,-1 0 0,1 0 16,0 0-16,-1 0 0,1 0 0,0 0 16,-1 0-16,22 0 0,-21 0 0,-1 0 15,1 0-15,0 0 16,-1 0-16,1 0 0,0 0 0,-22 0 0,22 0 15,0 0-15,-22 0 0,22 0 16,-1 0-16,-20 0 0,21 22 16,-22-22-16,22 0 0,-22 0 0,1 0 15,20 0-15,-20 0 0,-1 0 0,-20 0 16,20 0-16,1 21 0,-1-21 16,1 0-16,-1 0 0,1 0 0,-1 0 15,1 0-15,-1 0 0,1 0 0,-1 0 16,1 0-16,-1 0 0,-20 21 15,20-21-15,-21 0 0,22 0 16,-22 0-16,1 0 0,-1 0 0,0 0 0,22 0 16,-22 0-16,0 0 0,1 0 0,20 0 15,-20 0-15,-1 0 16,0 0-16,1 0 0,-1 0 0,-21 0 16,0 0-16,0 0 0,1 0 0,-1 0 15,0 0 1,-21 21 15,21 0-15,-21 0-16,0 1 15,0-1-15,0 0 0,0 0 16,0 0-16,0 0 0,-21 1 16,21-1-16,0 0 0,0 21 0,0 1 15,0-1-15,0-21 0,0 21 16,0 1-16,0-1 0,0 22 0,-21-22 15,21 0-15,-21 1 0,21-1 16,0 0-16,0-21 0,-22 22 0,22-1 16,0 0-16,0 1 0,0-22 0,0 21 15,0 1-15,0-1 0,0-21 16,0 21-16,0 1 0,0-22 0,0 21 16,0-21-16,0 22 0,0-22 0,0 0 15,0 0-15,0 0 0,0 1 16,0-1-16,0 0 0,0 0 0,0 0 15,0 0 17,0-42-1,0 0-31,-21 0 16,0 21-16,0-21 0</inkml:trace>
  <inkml:trace contextRef="#ctx0" brushRef="#br0" timeOffset="20460.05">3217 6033 0,'0'21'0,"21"-21"47,1 21-47,-1-21 0,0 0 15,0 0-15,0 0 16,0 0-16,22 0 0,-22 0 0,21 0 16,1 0-16,-1 0 0,0 0 15,22 0-15,-1 0 0,-20 0 0,20 0 16,1 0-16,-1 0 0,1 0 16,-22 0-16,43 0 0,-22 0 0,1 0 15,20 0-15,1 21 0,0-21 16,-1 0-16,22 0 0,-21 0 0,-1 0 15,22 0-15,-21 0 0,21 0 0,-22 0 16,22 0-16,0 0 0,0 0 16,0 0-16,0 0 0,-1 0 0,1 0 15,-21 0-15,0 0 0,20 0 0,-20 0 16,0 0-16,-1 21 0,1-21 16,21 0-16,-21 0 0,-1 0 0,-20 0 15,20 0-15,1 0 0,-21 0 16,20 0-16,-20 0 0,-1 0 0,22 0 15,-22 0-15,1 0 0,21 0 16,-22 0-16,1 0 0,20 0 0,-20 0 16,-1 0-16,1 0 0,-1 0 0,1 0 15,-22 0-15,22 0 0,-1 0 16,-21 0-16,22 0 0,-22 0 0,22 0 16,-1 0-16,-20 0 0,20 0 0,1 0 15,-1 0-15,-21 0 0,22 0 0,-22 0 16,22 0-16,-22 0 0,0 0 15,1 0-15,-1 0 0,0 0 16,1 0-16,-1 0 0,0 0 0,-20 0 16,20 0-16,0 0 0,1 0 0,-1 0 15,21 0-15,-20 0 0,-1 0 16,0 0-16,22 0 0,-22 0 0,1 0 16,-1 0-16,0 0 0,1 0 0,-1 0 15,0 0-15,-21 0 0,22 0 0,-1 0 16,-21 0-16,22 0 0,-22 0 15,21 0-15,-21 0 0,22 0 0,-22 0 16,0 0-16,21 0 0,-21-21 0,1 21 16,-1 0-16,0 0 0,0 0 0,0 0 31,0 0-31,1 0 62,-1 0-30,0 0-32,0 0 15,0 0 1,-21-21 15,-21 0-15</inkml:trace>
  <inkml:trace contextRef="#ctx0" brushRef="#br0" timeOffset="21415.4">15452 4212 0,'0'0'0,"0"-21"16,0 0-16,0 0 16,0 0-1,0-1 1,0 44 0,0-1-1,0 0-15,0 0 0,0 0 0,0 22 16,0-1-16,0-21 0,0 21 0,0 1 15,0-1-15,0 0 0,0 22 0,0-22 16,0 22-16,0-1 0,0 1 16,0-1-16,0 1 0,0-1 0,0 1 15,0-1-15,0 1 0,-22-22 16,22 22-16,0-22 0,0 21 0,-21-20 16,21-1-16,-21-21 0,21 22 15,-21-1-15,21-21 0,0 21 0,0-20 16,0-1-16,0 0 0,0 0 0,0 0 15,0 0-15,0-42 47,0 0-47,-21 0 0,21 0 16,0 0-16</inkml:trace>
  <inkml:trace contextRef="#ctx0" brushRef="#br0" timeOffset="22699.68">15579 4403 0,'-22'-21'31,"1"21"-31,21-22 16,-21 22 0,42 0 31,0 0-32,1 0-15,-1 0 16,0 0-16,0 0 0,21 0 0,-20 0 15,20 0-15,-21 0 0,21 0 0,1 0 16,-1 0-16,0 0 0,1 0 16,20 0-16,-20 0 0,20 0 0,1 0 15,-1 0-15,1 0 0,-1 0 16,1 0-16,-1 0 0,1 0 16,-1 0-16,22 0 0,-22 0 0,1 0 15,20 0-15,-20 0 0,21 0 0,20 0 16,-20 0-16,0 0 0,-1 0 15,1 0-15,0 0 0,-1 0 0,1 0 16,0 0-16,-22 22 0,22-22 0,-22 0 16,22 0-16,0 0 0,-22 0 15,22 0-15,0 0 0,-22 0 0,22 0 16,-22 0-16,22 0 0,-22 0 0,22 0 16,-21 0-16,20 0 0,-20 0 15,20 21-15,-20-21 0,21 0 16,-1 0-16,-20 0 0,20 0 0,-20 0 15,21 0-15,-22 0 0,22 0 0,-1 0 16,-20 0-16,21 0 0,-1 0 16,22 0-16,-21 0 0,-1 0 0,22 0 15,-21 0-15,0 0 0,-1 0 0,1 0 16,0 0-16,-22 0 0,22 0 16,-22 0-16,22 0 0,-22 0 0,22 0 15,-21 0-15,20 0 0,1-21 0,-22 21 16,1 0-16,21 0 15,-22 0-15,-21 0 0,22 0 0,-1 0 0,1 0 16,-22 0-16,22 0 0,-22 0 16,22 0-16,-22 0 0,21 0 15,1 0-15,-22 0 0,22 0 0,-1 0 16,-20 0-16,20-22 0,-21 22 0,1 0 16,20 0-16,-20 0 0,-1 0 15,0 0-15,1 0 0,-22-21 0,21 21 16,-21 0-16,22 0 0,-22 0 0,0 0 15,0 0-15,0 0 0,0 0 16,1 0-16,-1-21 0,0 21 0,0 0 16,0 0-16,0 0 0,1 0 15,-1-21 1,-21 42 62,0 0-78,0 0 0,0 1 16,0-1-16,0 0 0,0 0 15,-21 0-15,21 22 0,-22-22 16,22 0-16,-21 0 0,21 21 0,0-20 16,0 20-16,0 0 0,0 1 0,0-1 15,0 0-15,0 1 0,0-1 16,0 0-16,0 1 0,0-1 15,0 0-15,0 1 0,0-1 0,-21 0 16,21-21-16,-21 22 0,21-1 0,0 0 16,0 1-16,0-1 0,-21 0 15,21 1-15,0 20 0,-21-20 0,21-1 16,0 0-16,0 1 0,0-22 0,0 21 16,-22 0-16,22-20 0,0 20 0,0-21 15,-21 21-15,21-20 0,0-1 16,0 0-16,0 0 0,0 0 15,0 0-15,0 1 0,0-1 16,0 0-16,-21-21 47,0-21-31,0 0-16,0 21 15,-1-22-15,-20 22 0</inkml:trace>
  <inkml:trace contextRef="#ctx0" brushRef="#br0" timeOffset="24121.76">15600 5863 0,'0'0'0,"-21"0"15,-1 0-15,1 0 16,0 0 0,42 0 31,0 0-32,1 0-15,-1 0 0,0 0 16,0 0-16,21 0 0,-20 0 15,-1 0-15,21 0 0,-21 0 0,22 0 16,-1 0-16,0 0 0,1 0 0,20 0 16,-21 0-16,22 0 0,21 0 15,-22 0-15,22 0 0,-1 0 0,1 0 16,0 0-16,-1 0 0,1 0 0,0 0 16,21 0-16,-22 0 0,22 0 15,-21 21-15,21-21 0,-22 0 16,1 0-16,21 0 0,-22 0 0,-20 22 15,21-22-15,-1 0 0,1 0 0,-22 21 16,22-21-16,-21 0 0,20 0 0,1 0 16,0 0-16,-22 21 0,22-21 15,-1 0-15,-20 0 0,21 0 0,-22 0 16,1 0-16,-1 0 0,1 0 0,-1 0 16,1 0-16,-1 0 0,1 0 0,-22 0 15,21 0-15,1 21 0,-22-21 16,22 0-16,-22 0 0,22 0 0,-22 0 15,21 0-15,-20 0 0,-1 0 16,22 0-16,-22 0 0,21 0 0,-20 0 16,-1 0-16,22 0 0,-22 0 15,21 0-15,-20 0 0,20 0 0,-20 0 16,-1 0-16,21 0 0,-20 0 0,-1 0 16,22 0-16,-22 0 0,0 0 0,1 0 15,20 0-15,-21 0 0,1 0 16,-1 0-16,0 21 0,1-21 0,-1 0 15,0 0-15,-20 0 0,20 0 0,0 0 16,1 0-16,-1 0 0,0 0 16,-21 0-16,22 0 0,-1 0 0,-21 0 15,22 0-15,-1 0 0,0 0 16,-21 0-16,22 0 0,-1 0 0,0 0 16,-20 0-16,20 0 0,0 0 0,-21 0 15,22 0-15,-22 0 0,0 0 16,21 0-16,-20 0 0,-1 0 0,21 0 15,-21 0-15,0 0 0,1 0 0,20 0 16,-21 0-16,0 0 0,0 0 16,22 0-16,-22 0 0,0 0 0,21 0 15,-20 0-15,-1 0 0,21 0 0,-21 0 16,0 21-16,22-21 0,-22 0 0,0 0 16,0 0-16,0 0 0,1 0 15,-1 0-15,0 22 0,0-22 16,0 0-16,0 0 0,1 0 15,-1 0-15,0 0 0,0 0 16,0 0-16,0 0 16,1 0-16,-1 21 15,0-21-15,0 0 0,0 21 32,-42-21-1,0 0-16,0 0-15,-22 0 0,22 0 0,-21 0 16,0-21-16</inkml:trace>
  <inkml:trace contextRef="#ctx0" brushRef="#br0" timeOffset="25203.16">11472 3112 0,'0'0'0,"0"-22"0,21 22 0,-21 22 78,-21-22-78,0 21 0,0 0 0,0-21 16,21 21-16,-43 0 0,22 0 15,0 1-15,-21-1 0,-1 21 0,1-21 16,0 0-16,-1 22 0,1-22 0,0 0 16,-22 21-16,22-20 0,-22 20 0,1-21 15,-1 21-15,22-20 0,-43 20 16,22-21-16,-22 21 0,22-20 0,-22-1 16,0 21-16,1-21 0,-22 22 15,21-22-15,22 0 0,-22 21 0,22-21 16,20 1-16,-20-1 0,20 21 15,1-21-15,0 0 0,21 1 0,-22-22 16,22 21-16,0 0 0,0 0 0,0-21 16,-1 0-16,22 21 0,-21-21 15,21-21 32,0 0-47,0 0 0</inkml:trace>
  <inkml:trace contextRef="#ctx0" brushRef="#br0" timeOffset="25739.88">9610 3662 0,'0'0'0,"21"-21"15,0 21 1,-21 21 15,0 0-31,0 0 0,0 0 16,-21 1-16,0-1 0,21 0 0,-22 0 16,1 0-16,0 22 0,0-22 15,0 0-15,0 0 0,-1 0 16,1 0-16,0 1 0,0-1 0,0 0 15,0 0-15,-1 0 16,1-21-16,21 21 31,0 1-15,21-22 0,1 0-16,-1 0 15,21 21-15,-21-21 0,0 21 16,1-21-16,20 21 0,0-21 15,-21 21-15,22-21 0,-1 21 0,-21-21 16,22 22-16,-22-22 0,21 21 16,-21 0-16,0-21 0,1 21 0,-1-21 15,0 0-15,-21 21 16,21-21-16,0 0 16,0 0 15,1 0-16,-1 0-15,-21-21 0,21 0 16</inkml:trace>
  <inkml:trace contextRef="#ctx0" brushRef="#br0" timeOffset="26687.34">17124 3154 0,'-21'-21'16,"-1"0"-1,1 21-15,21-22 16,0 1-1,-21 21-15,42 21 63,0-21-63,1 22 0,-1-1 0,0 0 16,21 0-16,-21 0 0,22 0 15,-1 22-15,-21-22 0,22 21 16,-1-21-16,21 22 0,-20-1 0,-1-21 15,0 22-15,1-1 0,20 0 0,-20-21 16,-1 22-16,0-1 0,22-21 0,-22 22 16,0-1-16,1-21 0,-1 21 15,-21-20-15,43 41 0,-22-42 16,-21 0-16,0 22 0,1-22 0,-1 0 16,0-21-16,-21 21 0,21 0 15,0-21-15,0 22 0,-21-44 47,0 1-31,0 0-16,-21 0 15,0 21-15,0-21 0,0 21 16,0-21-16,-1 21 0,1 0 16,0-22-16,0 22 0,-21 0 0</inkml:trace>
  <inkml:trace contextRef="#ctx0" brushRef="#br0" timeOffset="27047.64">17611 3958 0,'-22'0'16,"22"-21"0,22 21-1,-1 0 1,21 0-16,-21 21 0,0-21 15,1 21-15,20 1 0,-21-22 16,21 21-16,-20 0 0,20 0 0,-21 0 16,21 0-16,1-21 0,-22 22 0,21-1 15,1-21-15,-1 21 0,-21 0 16,21-21-16,-20 21 0,-1-21 16,21 0-16,-21 21 0,0-21 0,1 22 15,-1-1 16,-21-42 1,0-1-32,0 1 15,0 0-15,0 0 0,0 0 16,0 0-16,0-1 0,0 1 0</inkml:trace>
  <inkml:trace contextRef="#ctx0" brushRef="#br0" timeOffset="27327.48">18521 3704 0,'0'0'0,"21"-21"0,-21 42 47,0 0-47,-21-21 0,0 22 16,21-1-16,-22 0 0,22 0 15,-21 21-15,0-20 0,21-1 0,-21 21 16,21 0-16,-21-20 0,0 20 0,21-21 15,0 21-15,-22-20 0,1-1 0,0 0 16,21 0-16,0 0 0,0 0 16,-21 1-16,0-1 15,0-21 17,21-21-17,-22 21-15</inkml:trace>
  <inkml:trace contextRef="#ctx0" brushRef="#br0" timeOffset="28351.16">11155 5969 0,'0'0'0,"0"21"16,0 0-1,0 1 1,0-1 0,-21 0-1,-1-21 48,1 21-48,0-21-15,0 0 32,0 0-32,0 0 0,-1 0 15,1 0-15,0 0 0,0 0 16,0 0-16,0 0 15,-22 0-15</inkml:trace>
  <inkml:trace contextRef="#ctx0" brushRef="#br0" timeOffset="29967.67">3746 4932 0,'0'-21'0,"0"42"0,22-63 0,-22 20 0,0 1 16,0 0-16,0 0 0,0 0 15,0 0-15,0-1 0,0 44 32,0-1-17,0 21-15,0 0 0,0 1 0,0 20 16,0-20-16,0 20 0,0 1 0,0-1 15,-22-21-15,1 22 0,0-1 0,21-20 16,-21 20-16,0-20 16,21 20-16,-21-21 0,21-20 0,0 20 0,-22 0 15,22-21-15,0 1 0,0-1 0,-21-21 16,21 21-16,0-42 31,0 0-31,0-1 16,0-20-16,0 21 0</inkml:trace>
  <inkml:trace contextRef="#ctx0" brushRef="#br0" timeOffset="30263.58">3598 4953 0,'0'0'0,"0"-21"16,0-43-16,0 43 0,0 0 15,0 0-15,0-21 0,0 20 0,21 1 16,22 0-16,-22 0 0,21 21 0,1-21 15,-1 0-15,0 21 0,1 0 16,-1 0-16,0 21 0,1 0 16,-1 0-16,-21 21 0,0 1 0,0-1 15,-21 0-15,0 1 0,0-1 16,-21 0-16,0 1 0,0-1 0,-21 0 16,20 1-16,-20-22 0,21 0 0,-21 21 15,20-20-15,1-22 0,0 21 0,21 0 16,21-21 31,0 0-47</inkml:trace>
  <inkml:trace contextRef="#ctx0" brushRef="#br0" timeOffset="30979.35">4043 5694 0,'0'0'0,"0"-21"31,21 21-31,0-21 0,0-1 0,0 1 16,-21 0-16,22-21 0,-1 21 0,21-22 16,-21 22-16,0-21 15,1-1-15,-1 22 0,-21-21 0,0 21 16,21-22-16,-21 22 0,0 0 0,0 0 15,-21 21 1,0 0-16,-1 0 0,1 21 0,0 0 16,0 0-16,0 1 0,0-1 0,-1 0 15,22 0-15,0 0 0,-21 0 0,21 1 16,0-1-16,21-21 31,1 0-31,-1 0 0,0 0 0,0 0 16,0 0-16,22-21 15,-22-1-15,0 22 0,0-21 0,0 0 16,0 21-16,1-21 0,-22 0 0,21 21 16,-21 21 15,0 0-31,0 21 16,-21-20-16,21-1 0,0 0 0,0 21 15,-22-21-15,22 1 0,0 20 16,0-21-16,0 0 0,0 0 0,0 1 15,0-1-15,22-21 0,-1 0 16,0 0-16,0 0 0,21 0 16,-20 0-16,-1-21 15,21-1-15,-21 22 0,0-21 0,1 0 16,-1-21-16,21 21 0,-21-1 0,0 1 16,-21-21-16,22 21 0,-1 0 0,-21-1 15,21-20-15,-21 21 16,0 0-16,0 42 15,0 0 1,0 0-16,0 0 0,0 1 16,-21-1-16,21 21 0,-21-21 0,21 0 15,-22 1-15,22-1 0,0 0 0,0 0 16,0 0-16,22-21 47,-22-21-32,0 0-15,21 0 0</inkml:trace>
  <inkml:trace contextRef="#ctx0" brushRef="#br0" timeOffset="31251.19">4826 5144 0,'-21'0'0,"21"21"31,21-21-16,0 0-15,0-21 32,-21-1-32,0 1 15,-21 0-15,0 21 16,0 0-16,0 0 16,-1 0-16,1 0 0,0 0 15,0 0-15,0 21 0,21 0 0,0 1 16,0-1-16,0 0 0,0 0 0,0 0 15,0 0-15,0 1 0,21-1 16,-21 0-16,42 0 0</inkml:trace>
  <inkml:trace contextRef="#ctx0" brushRef="#br0" timeOffset="31911.83">5186 5376 0,'-21'0'0,"-22"22"16,43-1-16,-21-21 16,21 21-16,-21 0 0,21 0 0,0 0 15,0 1-15,0-1 0,0 0 16,0 0-16,0 0 0,0 0 0,0 1 16,0-1-16,0 0 15,0-42 32,0 0-47,0-1 0,0 1 16,0 0-16,0 0 0,0-21 0,0 20 15,0 1-15,21 0 0,-21-21 16,21 21-16,0-1 0,-21 1 0,22 0 16,-1 0-16,0 21 0,0 0 0,0 0 15,0 0-15,1 0 0,-1 0 0,0 21 16,0-21-16,0 21 0,-21 0 15,21 1-15,-21 20 0,22-21 0,-22 0 16,0 0-16,0 22 0,0-22 16,0 0-16,0 0 0,0 0 0,0 1 15,0-1-15,-22-21 32,22-21-17,0-1-15,0 1 16,22 0-16,-22-21 0,21 21 15,0-1-15,0 1 0,0-21 0,0 21 16,22 0-16,-22-1 0,0 1 0,0 0 16,0 21-16,1 0 0,-1 0 15,0 0-15,0 0 0,0 21 16,-21 0-16,0 1 0,0-1 0,0 21 16,0-21-16,0 0 0,0 1 15,0-1-15,0 0 0,0 0 0,0 0 16,0 0-16,0 1 15,0-1 1,21-21 15,1 0-15</inkml:trace>
  <inkml:trace contextRef="#ctx0" brushRef="#br0" timeOffset="32155.69">6054 5355 0,'21'-21'0,"-42"42"0,42-63 16,-21 21-16,0 42 31,0 0-31,0 0 0,0 0 16,-21 1-16,21-1 0,0 0 16,-22 0-16,22 21 0,0-20 0,0-1 15,0 0-15,0 0 0,0 0 0,0 0 16,0 1-16,0-1 0,0 0 15,22-21 1,-1 0 0,0-21-16,-21 0 15,0-1-15,0 1 0</inkml:trace>
  <inkml:trace contextRef="#ctx0" brushRef="#br0" timeOffset="32476.5">6075 4974 0,'-21'0'16,"42"0"-16,-64 0 0,22 21 0,21 1 16,-21-1-16,0 0 15,21 0-15,0 0 16,21-21 0,0 0-16,0 0 0,1 0 0,-1 0 15,0 0-15,0 0 16,0-21-16,-21 0 0,21 21 0,-21-21 15,0 0-15,0-1 0,0 1 16,-21 0-16,0 21 0,0 0 16,0 0-16,0 0 0,-1 0 15,1 0-15,0 0 0,0 21 16,21 0-16,-21 1 0,21-1 0,0 0 16,0 0-16,0 0 0,0 0 15,0 1-15,21-22 0,0 21 0,0-21 16,0 0-16,1 0 0,-1 0 15,0 0-15</inkml:trace>
  <inkml:trace contextRef="#ctx0" brushRef="#br0" timeOffset="32984.22">6562 4826 0,'0'0'15,"0"-42"-15,-22 21 0,1-1 0,21 1 16,0 0-16,0 0 0,-21 21 15,21 21 1,0 21 0,0-20-16,-21 20 0,21-21 0,0 21 15,0 22-15,0-22 0,0 1 0,-21 20 16,21-21-16,-21 1 0,21 20 0,-22-20 16,22-1-16,0 0 0,-21 1 15,21-1-15,-21 0 0,21-21 0,0 22 16,0-22-16,0 0 0,0 21 0,21-20 15,0-1-15,1-21 16,-1 0-16,0 0 0,0 0 16,0 0-16,0-21 0,1-1 15,-1 1-15,21 0 0,-21 0 0,0 0 16,1 0-16,-1-1 0,0-20 0,-21 21 16,21-21-16,-21 20 0,21 1 15,-21 0-15,0 0 0,0 0 0,0 42 31,-21 0-31,21 0 16,-21 0-16,0 1 0,21-1 16,0 0-16,-21 21 0,21-21 0,-22 1 15,22-1-15,0 0 0,0 0 0,0 0 16,0 0-16,0 1 0,22-22 31,-1 0-15,-21-22-16,21 22 15,-21-21-15,21 0 0,-21 0 0</inkml:trace>
  <inkml:trace contextRef="#ctx0" brushRef="#br0" timeOffset="33243.08">6858 5038 0,'0'0'0,"-42"0"15,20 0 1,22 21-1,0 0 1,22-21-16,-1 0 16,0 0-16,0 0 15,0 0 1,-21-21-16,0 0 16,-21 21-1,0 0-15,0 0 16,21 21-1,-21-21-15,21 21 16</inkml:trace>
  <inkml:trace contextRef="#ctx0" brushRef="#br0" timeOffset="33435.37">6286 5292 0,'22'0'47,"-1"0"-47,0 0 0,0 0 16,0 0-16,0 0 0,22 0 0,-22 0 16,0 0-16,21 0 0</inkml:trace>
  <inkml:trace contextRef="#ctx0" brushRef="#br0" timeOffset="33860.14">7048 5249 0,'0'0'0,"0"-21"0,0 42 31,0 1-15,0-1-16,22 0 16,-22 0-16,0 0 0,0 0 0,0 22 15,0-22-15,0 0 0,0 0 0,21 0 16,-21 22-16,0-22 0,0 0 0,0 0 16,21 0-16,0-21 15,0 0 1,0 0-16,-21-21 15,22 0-15,-1 21 0,-21-21 0,0 0 16,21-22-16,0 22 0,0 0 0,-21-21 16,21 21-16,-21-22 0,22 22 15,-1-21-15,-21 21 0,0-1 16,21 1-16,0 0 0,0 0 16,0 21-1,1 0 1,-22 21-1,0 0-15</inkml:trace>
  <inkml:trace contextRef="#ctx0" brushRef="#br0" timeOffset="34248.92">7514 5419 0,'0'0'0,"21"0"0,0 0 15,1 0 1,-1 0-16,0 0 0,0 0 15,0 0-15,0-21 0,1-1 0,-1 22 16,0-21-16,0 21 0,0-21 16,0 0-16,1 0 0,-1 0 0,-21-1 15,0 1-15,21 21 0,-21-21 0,0 0 16,0 0-16,0 0 0,-21 21 16,0 0-16,-1 0 15,1 0-15,0 0 0,0 0 0,0 21 16,0 0-16,-22 0 0,22 0 0,0 0 15,21 22-15,-21-22 0,0 0 16,-1 21-16,22-20 0,0-1 0,0 21 16,0-21-16,0 0 0,0 1 15,0-1-15,0 0 0,22 0 16,-1-21-16,0 0 0,0 0 16,0 0-16,0 0 0,1 0 0,-1 0 15,0 0-15,0 0 0,0 0 16,-21-21-16,0 0 15,0 0-15,21-1 16,-21 1-16,22 21 0</inkml:trace>
  <inkml:trace contextRef="#ctx0" brushRef="#br0" timeOffset="35261.21">17166 4826 0,'0'0'0,"0"-21"0,0 0 15,0 0-15,0-1 16,-21 22-16,0 0 15,0 0-15,-1 0 0,1 0 16,0 22-16,-21-1 0,21 21 0,-1 0 16,1-20-16,-21 41 0,21-21 15,0 1-15,-1-1 0,1 22 0,0-22 16,0 0-16,21 1 0,0-1 0,0 0 16,0-21-16,0 22 0,0-22 0,0 0 15,21 0-15,0 0 0,0-21 0,1 0 16,20 0-16,0 0 0,-21 0 15,22 0-15,-1 0 0,-21 0 0,22 0 16,-1-21-16,-21 0 0,21 0 0,-20 0 16,-1 0-16</inkml:trace>
  <inkml:trace contextRef="#ctx0" brushRef="#br0" timeOffset="35531.31">17674 4657 0,'0'0'0,"0"-21"0,0 42 32,0 21-17,0-21-15,0 22 0,0-1 16,-21 0-16,21 22 0,-21-22 0,21 22 0,-21-22 16,21 0-16,-22 1 0,22-1 0,0 0 15,-21 1-15,21-1 0,-21-21 16,21 21-16,0-20 0,0-1 15,-21 0-15,21 0 0,0 0 16,0-42 15,21 21-31,-21-21 0</inkml:trace>
  <inkml:trace contextRef="#ctx0" brushRef="#br0" timeOffset="36090.5">18267 5271 0,'0'0'0,"21"-22"16,-21 1-16,0 0 16,0 0-16,0 0 0,0 0 15,0-1-15,-21 1 0,21 0 16,0 0-16,-21 21 0,-1 0 15,1-21-15,0 21 0,0 0 0,0 0 16,0 0-16,-1 21 0,1 0 0,-21 0 16,21 0-16,0 22 0,-1-22 0,1 21 15,0-21-15,0 22 0,0-22 16,21 21-16,-21-21 0,21 22 16,0-22-16,0 0 0,0 0 0,0 0 15,21 1-15,0-22 0,-21 21 0,21-21 16,0 0-16,0 0 0,22 0 0,-22 0 15,0 0-15,0 0 0,0-21 0,1 21 16,20-22-16,-21 1 0,0 0 16,0 21-16,-21-21 0,22 0 0,-1-22 15,-21 22-15,21 0 0,-21 0 0,0 0 16,0-22-16,0 22 0,0 0 0,21 0 16,-21 0-16,0 0 0,0 42 31,0 0-16,0 21-15,0-21 0,0 1 0,-21 20 16,21-21-16,0 21 0,0-20 0,0 20 16,0-21-16,-21 0 0,21 0 15,0 1-15,0-1 0,0 0 0,0 0 16,0 0-16,21-21 16,0 0-16,0 0 0,0 0 15,1-21-15,-1 0 0,0 21 16,0-21-16</inkml:trace>
  <inkml:trace contextRef="#ctx0" brushRef="#br0" timeOffset="36483.91">18859 5122 0,'0'0'16,"0"-21"-1,-21 21-15,0 0 16,0 0-16,0 0 0,0 21 0,-22-21 15,22 22-15,0-1 0,0 0 0,-22 0 16,43 0-16,-21 0 0,21 1 0,-21-1 16,21 0-16,0 0 0,0 0 15,0 0-15,21-21 16,0 0-16,-21 22 0,22-22 0,-1 0 0,0 0 16,0 0-16,0 21 0,0-21 15,1 0-15,-1 21 0,0 0 16,-21 0-1,0 0-15,-21-21 16,0 22-16,-1-22 0,-20 0 16,21 0-16,0 0 0,0 0 0,-22 0 15,22 0-15,0 0 0,0 0 0,0 0 16,-1 0-16,1 0 16,21-22 15,0 1-31,21 21 0,1 0 15,-1-21-15,0 21 0,0 0 0</inkml:trace>
  <inkml:trace contextRef="#ctx0" brushRef="#br0" timeOffset="36945.16">19452 5228 0,'0'0'0,"21"-21"15,-21 0-15,0 0 16,0 0-16,0-1 0,-21 22 16,0-21-16,0 21 0,0 0 15,-1 0-15,1 0 0,0 0 0,0 21 16,-21-21-16,20 22 0,1-1 16,0-21-16,0 21 0,0 0 0,0 0 15,21 0-15,0 1 0,0-1 16,0 0-16,0 0 0,0 0 15,21-21-15,0 0 0,21 0 16,-21 21-16,1-21 0,-1 0 16,21 22-16,-21-22 0,0 0 15,1 21-15,20-21 0,-42 21 0,21-21 16,0 21-16,-21 0 0,0 0 16,-21-21-16,0 0 15,0 0-15,0 22 0,-22-22 16,22 0-16,-21 0 0,21 0 0,-22 0 15,22 0-15,-21 0 0,21 0 0,-1 0 16,1 21-16,0-21 0,0 0 0,0 0 16,0 0-1,-1 0-15,22-21 32,0-1-17</inkml:trace>
  <inkml:trace contextRef="#ctx0" brushRef="#br0" timeOffset="42408.39">19960 4932 0,'0'0'0,"-21"0"0,0 0 16,42 0 15,0 0-31,0 0 16,0 0-16,1 0 0,20 0 16,-21 0-16,21-21 0,1 21 15,-1 0-15,0 0 0,1-21 0,-22 21 16,21-22-16,-21 22 0,1 0 0,-1 0 15,0 0-15,-42 0 16,0 0 0,-22 0-16,22 22 0,-21-22 0,21 0 15,-22 0-15,22 0 0,0 21 16</inkml:trace>
  <inkml:trace contextRef="#ctx0" brushRef="#br0" timeOffset="42672.23">20129 4911 0,'0'21'16,"0"0"0,0 0-16,0 0 0,0 22 15,0-22-15,0 0 0,0 21 0,0 1 16,0-22-16,0 21 0,0 1 0,0-1 16,0 0-16,-21-21 0,21 22 15,0-1-15,0-21 0,-21 22 0,21-22 16,0 0-16,0 0 0,0 0 0,0 0 15,0 1-15,21-22 47,-21-22-47,21 22 0,1-21 16,-1 0-16,0 0 0,-21 0 0</inkml:trace>
  <inkml:trace contextRef="#ctx0" brushRef="#br0" timeOffset="43125.9">20405 5271 0,'21'-22'16,"-21"44"-16,0-1 16,0 0-16,0 0 0,0 0 15,-21 0-15,21 1 16,0-1-16,0 0 0,0 0 0,0 0 16,0 0-16,0 1 0,0-1 15,0 0-15,21-21 16,0 0-16,0 0 0,0 0 15,22-21-15,-22 0 0,0 21 16,0-22-16,-21 1 0,21 0 0,0 0 16,1 0-16,-22 0 0,0-1 15,0 1-15,21 0 0,-21 0 0,0 0 16,0 42 15,0 0-15,0 21-16,0-20 0,0-1 0,0 21 15,0-21-15,0 22 0,-21-1 0,21-21 16,0 21-16,0 1 0,0-1 16,-22 0-16,22 1 0,-21-22 0,21 21 15,0-21-15,0 22 0,0-22 0,0 0 16,-21 0-16,21 0 0,-21-21 16,0 0 15,0 0-31,-1-21 15,1 0-15,21 0 16,0 0-16</inkml:trace>
  <inkml:trace contextRef="#ctx0" brushRef="#br0" timeOffset="43403.82">20913 5207 0,'0'21'32,"0"0"-32,0 1 15,0 20-15,-22-21 0,22 21 16,0 1-16,0-1 0,0 0 0,0 1 16,0-1-16,0 0 0,-21 1 0,21-22 15,0 21-15,-21-21 0,21 1 16,0 20-16,0-21 0,0 0 15,0 0-15,0-42 32,0 0-32,0 0 0,0 0 15,0 0-15,0-1 0</inkml:trace>
  <inkml:trace contextRef="#ctx0" brushRef="#br0" timeOffset="43675.67">20870 5228 0,'0'-21'15,"0"42"-15,0-63 0,0 21 0,0 0 16,21-1 0,1 22-1,-1 0-15,0 0 0,0 0 16,0 0-16,0 0 0,1 0 0,-1 0 16,-21 22-16,0-1 0,0 0 15,0 0-15,0 0 0,0 0 0,0 22 16,0-22-16,0 0 0,-21 0 0,-1 0 15,1 1-15,0-1 0,0-21 16,0 21-16,0 0 0,-1-21 16,44 0 15,-22-21-31,21 0 0</inkml:trace>
  <inkml:trace contextRef="#ctx0" brushRef="#br0" timeOffset="43983.49">21188 5249 0,'0'0'0,"21"0"16,-21-21 0,21 21-16,0-21 0,-21 0 15,0 0-15,21 21 0,-21-21 16,22 21-16,-22-22 15,-22 22 1,1 22-16,21-1 16,-21 0-16,0 0 0,21 0 0,-21 0 15,21 1-15,-21-1 0,21 0 0,-22 0 16,22 0-16,0 0 0,0 1 16,0-1-16,0 0 0,22-21 15,-1 0 1,0 0-16,0 0 0,0 0 0,0 0 15,1-21-15,-1 21 0,0-21 0</inkml:trace>
  <inkml:trace contextRef="#ctx0" brushRef="#br0" timeOffset="44227.35">21675 5101 0,'0'0'0,"-22"-21"15,1 21 1,0 0-16,0 0 0,0 0 15,0 21-15,-1 0 0,1 1 0,0-1 16,0 0-16,0 0 0,21 21 16,-21-20-16,21-1 0,0 0 0,0 0 15,0 21-15,0-20 16,0-1-16,0 0 0,21-21 16,0 21-16,0-21 0,0 0 15,0 0-15,1 0 0,-1 0 0,21 0 16,-21 0-16,0-21 0,1 21 0,20-21 15,-21 0-15</inkml:trace>
  <inkml:trace contextRef="#ctx0" brushRef="#br0" timeOffset="44635.63">22013 5144 0,'0'0'16,"0"-22"-16,-21 22 15,0 0-15,0 0 16,0 0-16,-1 22 0,22-1 0,-21 0 15,0-21-15,0 42 0,0-21 16,0 1-16,21-1 0,0 0 0,-22 0 0,22 0 16,0 0-16,0 1 15,0-1-15,0 0 16,22-21-16,-1 0 16,0 0-16,0 0 0,0-21 15,0 21-15,1-21 0,-1-1 16,-21 1-16,0 0 0,21 0 15,0 0-15,-21 0 0,0-1 0,0 1 16,0 0-16,0 0 0,0 42 31,0 0-15,0 0-16,0 1 0,0-1 0,-21 0 16,21 0-16,0 0 0,-21 0 15,21 1-15,0-1 0,0 0 16,21-21-1,0 0 1,0 0-16,0 0 16,1 0-16,-1-21 0</inkml:trace>
  <inkml:trace contextRef="#ctx0" brushRef="#br0" timeOffset="44967.98">22352 5101 0,'0'0'0,"0"-21"0,-21 21 15,0 0 1,-1 0-16,1 21 0,0-21 0,21 21 16,-21 1-16,0-1 15,21 0-15,0 0 0,0 0 16,0 0-16,0 1 0,21-1 16,0 0-16,0-21 0,-21 21 15,21 0-15,1 0 0,-22 1 16,0-1-16,0 0 15,0 0 1,-22-21-16,1 21 0,0-21 16,0 0-16,0 0 0,0 0 0,-1 0 15,1 0-15,0 0 16,21-21 0,0 0-1,21 0 1,-21 0-16,21 21 0</inkml:trace>
  <inkml:trace contextRef="#ctx0" brushRef="#br0" timeOffset="45863.42">22691 4763 0,'0'-22'15,"0"44"-15,0-65 0,0 22 0,0 0 0,-22 21 31,1 0-31,21 21 0,0 21 0,-21-20 16,0 20-16,21 0 16,-21 1-16,21-1 0,0 0 0,0 1 15,-21-1-15,21 0 0,0 1 0,0-1 16,-22 0-16,22-21 0,-21 22 0,21-22 16,0 0-16,0 21 0,0-20 15,0-1-15,0 0 0,0 0 16,21-21-1,1 0-15,-1 0 16,0-21-16,0 0 0,0 21 0,22-21 16,-22-1-16,0 1 0,0 21 15,0-21-15,0 0 0,1 0 0,-1 0 16,-21-1-16,21 1 16,0 21-16,-21 21 31,0 1-16,-21-22-15,21 21 0,-21 0 0,0 0 16,21 0-16,0 0 16,0 1-16,0-1 15,21-21 17,0 0-32,0 0 0,0 0 15,0 0-15,1 0 0,-1-21 16,0-1-16,0 1 0,0 0 15,-21 0-15,21 21 16,-21-21-16,0 0 16,0 42 31,0 0-47,0 0 0,-21-21 15,21 21-15,-21-21 0,21 21 0,0 1 16,-21-22-1,21 21-15,0-42 47,21-1-31,-21 1-16,21 0 16,0 0-16,1 21 0,-22-21 0,21 0 15,0-1-15,-21 1 16,21 21-16,0 0 0,0 0 15,1 0-15,-22 21 16,0 1-16,0-1 16,0 0-16,0 0 15,0 0-15,0 0 0,0 1 16,0-1 0,0 0-16,21-21 31,0 0-31,0 0 15,0 0-15,0 0 0,1-21 16</inkml:trace>
  <inkml:trace contextRef="#ctx0" brushRef="#br0" timeOffset="46316.33">23495 5271 0,'0'0'0,"21"-22"0,-21 1 0,0 0 16,0 0-16,-21 21 31,0 0-31,0 0 15,-1 0-15,22 21 0,-21 0 16,0 0-16,0 1 16,21-1-16,0 0 15,0 0 1,21-21 0,0 0-16,0 0 15,1-21-15,-1 0 16,0 21-16,-21 21 47,0 0-32,0 0-15,-21 0 0,21 22 0,-21-22 16,21 0-16,-22 21 0,1-20 0,21 20 16,0-21-16,0 21 0,-21 1 0,21-1 15,-21-21-15,21 22 0,0-22 0,0 21 16,0-21-16,0 22 0,0-22 0,0 0 15,0 0-15,0 0 16,-21 0-16,21 1 0,0-1 16,0-42 15,0-1-31,0 1 16,0 0-16,0 0 0,0 0 0,0-22 15</inkml:trace>
  <inkml:trace contextRef="#ctx0" brushRef="#br0" timeOffset="46549.2">23304 4763 0,'0'0'0,"-21"0"0,21-22 15,-21 22 1,0 0 0,0 0 15,0 0-31</inkml:trace>
  <inkml:trace contextRef="#ctx0" brushRef="#br0" timeOffset="46836.03">22458 4890 0,'0'0'0,"0"21"0,-21-21 0,21 21 15,0 0 1,21-21-1,0 0-15,21 0 0,-21 0 16,1 0-16,20 0 0,-21 0 0,0 0 16,22 0-16,-22 0 15,0 0-15,0 0 16,-21-21 15</inkml:trace>
  <inkml:trace contextRef="#ctx0" brushRef="#br0" timeOffset="48256.26">5948 6392 0,'0'0'0,"21"-21"0,0 21 15,0 0-15,0-21 0,1 21 0,-1 0 16,0-21-16,0 21 15,-21-21-15,21 21 0,0 0 16,-21-21-16,22 21 16,-1 0-1,-21-22-15,0 44 47,0-1-31,-21 0-16,-1 0 15,1 0-15,21 0 0,-21 1 0,-21-1 16,21 0-16,-1 0 0,-20 21 0,0-20 16,-1 20-16,-20 0 0,21-21 15,-22 22-15,1-1 0,-1 0 0,1-20 16,-1 20-16,-21 0 0,22 1 0,-1-1 16,-20 0-16,20 1 0,-20 20 0,-1-21 15,0 1-15,1 20 0,-1-20 16,0 20-16,1-21 0,20 1 0,-21 20 15,22-20-15,-22-1 0,22 0 16,-1 1-16,1-1 0,-1-21 0,22 21 16,-22-20-16,22 20 0,0-21 15,-1 0-15,1 0 0,21 1 0,-21-22 16,20 21-16,1-21 0,0 21 0,0-21 16,0 0-1,21-21 1,0 0-1,21-1-15,0 22 16,-21-21-16,21 0 0,0 0 0,1 0 16</inkml:trace>
  <inkml:trace contextRef="#ctx0" brushRef="#br0" timeOffset="48703.17">3831 7493 0,'0'0'0,"21"-21"0,0 21 0,1-21 16,-22 0-16,21 21 0,0-22 16,-21 44 31,0-1-47,-21 0 15,21 0-15,-21 21 0,-1-20 0,1-1 16,0 21-16,-21-21 0,21 22 15,-1-22-15,-20 0 0,21 0 0,0 21 16,0-20-16,-1-1 0,1 0 0,21 0 16,0 0-1,0 0 1,21-21 0,1 0-16,-1 22 15,0-22-15,0 0 0,21 21 0,-20 0 16,-1-21-16,21 21 0,-21-21 0,22 21 15,-22-21-15,0 0 0,0 21 16,0-21-16,0 22 0,1-22 16,-1 0-16,0 21 0,-21 0 15,21-21-15,0 0 16,0 0 0,1 0-16,-1-21 15,0 0-15,0-1 0,0 1 0</inkml:trace>
  <inkml:trace contextRef="#ctx0" brushRef="#br0" timeOffset="49603.31">8234 6160 0,'0'21'62,"0"0"-46,0 0-16,0 0 16,21 0-16,0 1 15,0-1-15,22 21 0,-22-21 0,0 22 16,21-22-16,1 21 0,-1 0 0,0-20 15,1 20-15,-1 0 0,21 1 0,-20-1 16,20 0-16,-20 1 0,20-1 16,1 0-16,-22 1 0,21-1 15,1 0-15,-22 22 0,22-22 0,-22 22 16,0-22-16,1 0 0,-1 22 0,0-22 16,1 0-16,-1 1 0,0 20 0,1-20 0,-1-22 15,-21 21-15,22 0 0,-1 1 16,0-22-16,1 21 0,-1-21 15,0 22-15,-21-22 0,22 0 0,-22 0 16,21 0-16,-21 1 0,1-1 0,-22 0 16,21-21-16,0 21 0,-21-42 47,0 0-47,0 0 15,0-1-15,0 1 16,0 0-16,0 0 0,0 0 15</inkml:trace>
  <inkml:trace contextRef="#ctx0" brushRef="#br0" timeOffset="50115.01">10160 7493 0,'-42'0'16,"42"21"15,0 0-31,0 1 16,0-1-16,0 0 15,0 0-15,21 0 16,0 0-16,-21 1 0,21-1 0,0-21 16,0 21-16,-21 0 0,22 0 0,-1 0 15,0 1-15,0-1 16,0 0-16,-21 0 0,21 0 16,1-21-16,-22 21 0,21-21 15,-21 22-15,0-1 16,0 0-1,-21-21-15,-1 0 0,1 21 16,0 0-16,0-21 0,0 0 16,0 21-16,-1 1 0,1-22 15,-21 21-15,21 0 0,-22-21 0,1 21 16,21 0-16,-21 0 0,20 1 0,-20-22 16,21 21-16,0 0 0,-22-21 0,22 0 15,21 21-15,-21-21 0,0 0 16,21-21-1,0 0 1,0 0-16</inkml:trace>
  <inkml:trace contextRef="#ctx0" brushRef="#br0" timeOffset="51156.39">635 8467 0,'0'0'0,"0"-21"0,0-1 16,0 1-16,0 0 15,0 0-15,0 0 16,21 0-16,-21-1 16,0 1-16,0 0 0,0 0 15,0 0-15,0 0 16,-21 21 0,0 0-16,0 0 0,21 21 15,0 0-15,-22 0 0,1 0 16,0 22-16,21-22 0,0 21 15,-21 22-15,21-22 0,-21 21 0,21-20 16,0 20-16,0 22 0,0-22 16,-21 1-16,21-1 0,0 22 0,0-21 15,0-1-15,0 1 0,0-1 16,0 1-16,-22-22 0,22 0 0,0 22 16,0-22-16,0-21 0,0 22 15,0-22-15,0 0 0,0 0 0,0 0 16,0-42 15,0 0-15,0 0-16,0 0 0,0-22 15,0 22-15,0-21 0,0 21 0</inkml:trace>
  <inkml:trace contextRef="#ctx0" brushRef="#br0" timeOffset="52063.87">571 8446 0,'0'-22'16,"-21"22"15,21 22 31,21-22-46,1 21 0,-1-21-16,0 0 0,21 0 0,-21 21 15,22-21-15,-1 0 0,0 0 16,22 0-16,-1 0 0,1 0 0,21 0 15,-1 0-15,1 0 0,0 0 16,20 0-16,1 0 0,0 0 0,0 0 16,0 0-16,0 0 0,21 0 0,-22 0 15,22 0-15,-21 0 16,21 0-16,0 0 0,-21 0 0,21 21 16,-21-21-16,21 21 0,-21-21 0,21 0 15,-21 0-15,-1 0 0,-20 21 16,21-21-16,-21 0 0,-22 0 0,22 0 15,-22 0-15,1 0 0,-22 0 0,22 0 16,-22 22-16,0-22 0,22 0 16,-43 0-16,21 0 0,1 0 0,-1 0 15,-21 0-15,21 0 0,1 0 0,-22 0 16,21 0-16,1 0 0,-1 0 0,-21 0 16,21 0-16,1 0 0,-22 0 15,0 0-15,0 0 0,0 0 16,1 0-16,-1 0 31</inkml:trace>
  <inkml:trace contextRef="#ctx0" brushRef="#br0" timeOffset="53259.73">4974 8573 0,'21'0'31,"0"0"-15,1 0-16,-1 0 16,0 0-16,0 0 15,0 0-15,0 0 0,1 0 16,-1 0-16,0 0 0,0 0 16,21 0-16,-20 0 0,-1 0 0,0 0 15,0 0-15,0 0 0,0 0 16,-21 21 62,0 0-78,0 0 16,0 0-16,0 0 15,0 1-15,-21 20 0,21-21 16,0 0-16,-21 22 0,21-22 15,0 21-15,0 0 0,0-20 0,0 20 16,0 0-16,0-21 0,0 22 16,0-22-16,0 21 0,0-21 0,0 22 15,0-22-15,0 21 0,0-21 0,0 1 16,0-1-16,0 21 0,0-21 0,0 0 16,0 1-16,0 20 0,0-21 15,0 0-15,0 0 0,0 1 0,0-1 16,0 0-16,0 0 0,0 0 0,0 0 15,0 1-15,21-22 16,-21 21-16,21-21 16,-21 21-16,0 0 15,-21-21 79,21 21-94,-21-21 0,0 0 16,0 0-1,0 21-15,-1-21 0,1 0 16,-21 0-16,21 0 0,-22 0 0,22 0 16,-21 0-16,-22 0 0,22 0 0,-21 0 15,-1 0-15,1 0 0,-22 0 0,0 0 16,1 0-16,-1 0 0,0 0 15,-21 0-15,22 0 0,-1 0 0,-21 0 16,22 0-16,-1 0 0,0 0 0,-21 0 16,22 0-16,-1 0 0,0 0 15,1 0-15,-1 0 0,0 0 0,-20 0 16,20 0-16,0 0 0,-21 22 0,1-22 16,20 0-16,0 0 0,1 0 15,-1 0-15,0 0 0,22 21 16,-1-21-16,1 0 0,-1 0 0,1 0 15,20 0-15,-20 0 0,-1 0 16,1 0-16,-1 21 0,-20-21 0,20 0 16,1 0-16,-22 0 0,22 0 0,-1 0 15,1 0-15,-1 0 0,1 0 16,20 0-16,1 0 0,0 0 0,20 0 16,-20 0-16,21 0 0,-21 0 15,20 0-15,-20 0 0,21 0 0,0 0 16,-22 0-16,22 0 0,-21 0 15,21 0-15,0 0 0,-1 0 0,1 0 16,0 0-16,0 0 31,0 0-31,0 0 16,-1 0 0,1 0-16,0 0 15,0 0-15,0 0 16,21-21-1,21 21 1,0-21-16,21-1 0,-20 22 16,20-21-16</inkml:trace>
  <inkml:trace contextRef="#ctx0" brushRef="#br0" timeOffset="54043.29">7726 8721 0,'0'-21'0,"0"42"0,0-64 0,0 22 16,0 0-1,0 0 1,0 42 15,0 0-31,21 22 0,-21-1 0,0 0 16,0 1-16,0 20 0,0 1 15,0-1-15,0-21 0,0 22 0,0-1 16,0 1-16,0-1 0,0-20 0,0 20 16,0-20-16,0-1 0,0 0 15,0 1-15,0-22 0,0 0 16,0 0-16,0 0 0,0 0 0,0 1 0,21-22 31,-21-22-15,0 1-16,0 0 15,0 0-15,0 0 0,0-22 0,0 22 16,0 0-16,0-21 0</inkml:trace>
  <inkml:trace contextRef="#ctx0" brushRef="#br0" timeOffset="55580.43">7853 8657 0,'0'-21'0,"-21"21"16,42 0 30,0 0-46,21 0 16,-21 0-16,22 0 0,-1 0 0,0 0 16,22 0-16,-22 0 0,22 0 0,-1 0 15,1 0-15,20 0 16,1 0-16,0 0 0,-1-21 0,22 21 16,0 0-16,-21 0 0,21 0 0,-22 0 15,1-21-15,21 21 0,-22 0 0,1 0 16,21 0-16,-21 0 0,20 0 15,-20 0-15,0-21 0,21 21 0,-22 0 16,1 0-16,21-22 0,-22 22 0,1 0 16,21 0-16,-21 0 0,20-21 0,1 21 15,-21 0-15,21 0 0,-22-21 0,1 21 16,0 0-16,-1 0 0,1 0 16,0 0-16,-22 0 0,22 0 15,-22 0-15,22-21 0,-21 21 0,20 0 0,-20 0 16,20 0-16,-20 0 0,-1 0 15,1 0-15,-1 0 0,1 0 0,-1 0 16,1 0-16,-22 0 0,22-21 16,-22 21-16,22 0 0,-22 0 0,0 0 15,1 0-15,-1 0 0,0 0 0,1 0 16,-1 0-16,0 0 0,1 0 0,-22 0 16,21 0-16,0-21 0,1 21 15,-1 0-15,0 0 0,1 0 0,-1 0 16,0 0-16,1 0 0,-22 0 15,21 0-15,-21 0 0,22 0 0,-22 0 0,0 0 16,0 0-16,-21 21 63,0 0-48,0 0-15,0 0 16,0 0-16,0 1 0,0-1 15,-21 21-15,21-21 0,-21 22 16,21-22-16,-21 21 0,21 0 0,0 1 16,0-1-16,0 0 0,0 1 0,0 20 15,0-20-15,0-1 0,0 0 16,0 1-16,0-1 0,0-21 0,0 21 16,0 1-16,0-22 0,0 21 0,0 1 15,0-22-15,-21 21 0,21-21 0,0 0 16,0 22-16,-22-22 0,22 0 15,0 0-15,0 0 0,0 1 0,0-1 16,0 0-16,-21-21 0,21 21 0,0 0 16,-21 0-16,21 1 15,0-1-15,-21-21 16,21 21-16,-21-21 0,0 0 16,-1 21-1,1-21-15,0 0 0,0 0 16,0 0-16,0 0 0,-1 0 0,1 0 15,0 0-15,0 0 0,0 0 0,0 0 16,-1 0-16,-20 0 0,21 0 0,0 0 16,-22 0-16,1 0 0,0 0 0,-1-21 15,-20 21-15,21 0 0,-22 0 0,22 0 16,-22-21-16,22 21 0,-22 0 16,22 0-16,-21 0 0,20 0 0,-20 0 15,-1 0-15,22 0 0,-22 0 0,1 0 16,-1-21-16,1 21 0,-1 0 0,1-22 15,-22 22-15,22 0 0,-1 0 0,1-21 16,-1 21-16,-20 0 0,20 0 16,1 0-16,-1 0 0,1 0 0,-1 0 15,-21 0-15,22 0 0,-1 0 16,1 0-16,-1 0 0,1 0 0,-1 0 16,-20 0-16,20 0 0,1 0 0,-22 0 15,22 0-15,-22 0 0,21 0 0,1 0 16,-1 0-16,1 0 0,-1 0 0,1 21 15,-1-21-15,22 0 0,-21 0 0,20 0 16,-20 0-16,20 0 0,-20 0 16,21 0-16,-22 0 0,22 0 0,-22 0 15,1 0-15,20 0 0,-20 0 0,21 0 16,-22 0-16,22 0 0,-1 0 16,-20 0-16,21 0 0,-1 0 0,1 0 15,0 0-15,-1 0 0,-20 0 16,20 0-16,1 0 0,0 0 0,-1 0 15,1 0-15,0-21 0,-1 21 0,1 0 16,0 0-16,-1 0 0,1 0 0,0 0 16,21 0-16,-1 0 0,-20-21 0,21 21 15,0 0-15,0 0 0,-1 0 16,1 0-16,0 0 0,0 0 16,0 0-16,0 0 0,-1 0 15,1 0-15,0 0 0,0 0 16,0 0-16,0 0 15,-1 0 1,1 0-16,0 0 16,21-21-1,0 0 17,0 0-17,21 21-15,0-22 0</inkml:trace>
  <inkml:trace contextRef="#ctx0" brushRef="#br0" timeOffset="56395.37">931 8954 0,'0'-22'0,"0"44"0,21-44 15,-21 1-15,0 0 0,0 42 32,0 0-32,0 1 15,0 20-15,0-21 16,-21 21-16,21 1 0,-21-1 0,21 0 16,0 1-16,-21-22 0,21 21 15,-21 1-15,21-22 0,-21 21 0,21-21 16,0 0-16,0 1 0,0-1 15,0 0-15,0 0 0,0 0 16,-22-42 0,22 0-1</inkml:trace>
  <inkml:trace contextRef="#ctx0" brushRef="#br0" timeOffset="56659.74">762 8890 0,'0'-21'0,"0"42"0,21-42 31,0 42-31,0 0 0,1 0 0,20 22 16,-21-1-16,21 0 0,-20 1 16,-1-1-16,0 0 0,0 1 0,0-1 15,0-21-15,1 22 0,-22-1 16,0-21-16,0 21 0,21-20 0,-21-1 15,21 0-15,-21 0 0,0 0 16,0-42 15,0 0-15</inkml:trace>
  <inkml:trace contextRef="#ctx0" brushRef="#br0" timeOffset="56886.63">1206 8911 0,'0'0'0,"0"-42"0,0 21 16,0 42 0,-21 0-16,21 0 0,0 22 15,0-1-15,0 0 16,-21 1-16,21-1 0,0 0 0,-21 1 16,21-1-16,0 0 0,0 1 15,0-1-15,0 0 0,0-21 0,0 1 16,0 20-16,0-21 0,0 0 15,0 0-15</inkml:trace>
  <inkml:trace contextRef="#ctx0" brushRef="#br0" timeOffset="57375.57">1566 9313 0,'0'-21'0,"0"42"0,21-63 0,1 21 16,-22 0-16,0 0 0,0-1 15,0 1-15,0 0 0,-22 21 16,1 0 0,0 0-16,0 0 0,0 0 15,0 21-15,21 0 0,-22 1 16,1 20-16,21-21 0,-21 0 0,21 22 15,-21-22-15,21 21 0,-21-21 0,21 0 16,0 1-16,0-1 16,0 0-16,0 0 0,21-21 15,0 0-15,0 0 16,0 0-16,1-21 0,-1 21 16,0-21-16,-21 0 0,21-1 15,0 1-15,0 0 0,-21 0 0,22-21 16,-22 20-16,0 1 0,0 0 0,0 0 15,0 0-15,0 0 0,0-1 16,0 44 0,0-1-16,0 0 15,0 0-15,0 21 0,0-20 16,0-1-16,0 0 0,0 21 0,0-21 16,0 1-16,0-1 0,0 0 15,21-21-15,-21 21 0,0 0 0,21-21 16,0 0-1,0 0-15,0 0 0,1 0 16,-22-21-16,21 21 0,-21-21 0</inkml:trace>
  <inkml:trace contextRef="#ctx0" brushRef="#br0" timeOffset="57743.01">1799 9229 0,'0'-21'15,"0"-1"-15,0 1 0,21 21 32,-21-21-32,21 21 0,1 0 0,-1 0 15,0 21-15,-21 0 16,21 1-16,0-1 0,0 0 0,-21 0 16,0 0-16,0 0 0,0 22 0,0-22 15,0 0-15,0 0 0,0 0 16,0 1-16,0-1 0,0 0 0,0 0 31,0-42-15,0 0-16,0 0 15,0-1-15,0 1 16,0 0-16,0-21 0,0 21 0,0-1 16,0-20-16,0 21 0,0 0 15,22 0-15,-22-1 0,21 1 0,-21 0 16,21 21-16,0 0 15</inkml:trace>
  <inkml:trace contextRef="#ctx0" brushRef="#br0" timeOffset="58115.79">2201 9186 0,'0'-21'16,"0"0"-1,0 0 1,21 21 0,1 0-16,-1 0 15,0 0-15,0 21 0,0-21 16,0 21-16,-21 0 16,22 1-16,-1-1 0,-21 0 0,21 21 15,-21-21-15,21 1 0,-21-1 0,0 0 16,0 0-16,0 0 0,0 0 15,0 1-15,-21-22 0,0 21 0,21 0 16,-21-21-16,-1 0 16,22-21-1,0 0-15,0-1 16,0 1-16,0 0 16,0 0-16,0 0 0,0-22 0,0 22 15,0 0-15,0 0 0,22 0 0,-1 0 16,0-1-16,-21 1 0,21 0 15,0 21-15,-21-21 0,21 21 0,1 0 16</inkml:trace>
  <inkml:trace contextRef="#ctx0" brushRef="#br0" timeOffset="58531.77">2794 9144 0,'0'0'0,"-21"0"16,21 21-16,-21-21 0,-1 21 16,22 1-16,0-1 15,-21 0-15,21 0 0,-21 0 16,21 0-16,-21 1 0,21 20 0,0-21 16,0 0-16,0 0 0,0 1 15,0-1-15,0 0 0,21 0 16,0-21-16,0 0 0,1 0 0,-1 0 15,0 0-15,0 0 0,0 0 16,0 0-16,1 0 0,20-21 0,-42 0 16,21 21-16,0-21 0,-21-1 0,0 1 15,0 0-15,0 0 0,0-21 16,0 20-16,0 1 0,0 0 16,-21-21-16,0 21 0,21-1 0,-21 1 15,0 21-15,-1-21 0,1 21 16,0 0-16,0 0 0,0 0 0,0 0 15,-1 21-15,1-21 0,21 21 0,0 1 16,0-1-16,0 0 16,0 0-16,0 0 0,21-21 15,-21 21-15,22-21 0</inkml:trace>
  <inkml:trace contextRef="#ctx0" brushRef="#br0" timeOffset="59135.63">3154 9186 0,'0'22'31,"0"-1"-31,0 0 16,-21 0-16,21 0 0,0 0 15,0 1-15,0-1 0,0 0 0,0 0 16,0 0-16,0 0 0,0 1 0,0-1 15,0 0-15,0 0 16,21-21-16,0 0 31,-21-21-31,21 21 0,-21-21 16,0 0-16,0-1 16,21 1-16,-21 0 0,21 0 0,-21 0 15,0 0-15,22-1 16,-1 22-16,-21 22 31,0-1-15,0 0-16,0 0 0,0 0 15,0 0-15,0 1 0,0-1 16,0 0-16,0 0 16,21-21-1,0 0-15,0 0 16,0 0-16,1 0 0,-1 0 15,0-21-15,-21 0 16,21 0-16,0 21 0,-21-22 0,21 1 16,-21 0-16,0 0 0,0 0 0,0 0 15,0-22-15,0 22 0,0 0 16,0 0-16,0 0 0,-21 21 47,21 21-32,0 0-15,0 0 32</inkml:trace>
  <inkml:trace contextRef="#ctx0" brushRef="#br0" timeOffset="59367.36">3725 9250 0,'0'0'0,"0"21"32,0 0-17,0 0-15,0 1 0,-21-1 16,21 0-16,0 0 0,0 0 16,0 0-16,0 1 0,0-1 15,0 0-15,0-42 47</inkml:trace>
  <inkml:trace contextRef="#ctx0" brushRef="#br0" timeOffset="59672.18">3725 9038 0,'-21'0'0,"42"0"0,-63 0 16,21 0-1,21 21 1,21-21 15,0 0-31,0 0 16,0-21-16,-21 0 16,0 0-16,0 0 15,-21 21 1,0 0-1,0 0-15,21 21 16,-21-21-16,21 21 0,0 0 16,0 0-16,0 1 0,0-1 0,0 0 15,0 0-15,0 0 0,0 0 16,21 1-16</inkml:trace>
  <inkml:trace contextRef="#ctx0" brushRef="#br0" timeOffset="60099.46">4022 9229 0,'0'42'15,"0"-21"1,0 0-16,0 1 16,0-1-16,0 0 0,0 0 15,0 0-15,0 0 0,0 1 16,0-1-1,0 0-15,0-42 32,0 0-17,0-1-15,0 1 16,0 0-16,0 0 0,21 0 0,0 0 16,-21-1-16,21-20 0,0 21 15,-21 0-15,21 0 0,1 21 0,-22-22 16,21 22-16,0 0 15,0 0-15,-21 22 0,0-1 16,21-21-16,-21 21 0,0 0 0,21 0 16,-21 0-16,0 1 0,0-1 15,0 0-15,0 0 0,0 0 0,0 0 16,0 1-16,0-1 16</inkml:trace>
  <inkml:trace contextRef="#ctx0" brushRef="#br0" timeOffset="60737.09">4784 9186 0,'0'0'0,"0"-21"0,0 0 0,0 0 15,-22 21-15,1 0 0,0 0 0,0 0 16,0 0-16,0 21 16,-1-21-16,1 21 0,21 0 15,-21 1-15,0-1 0,21 0 0,-21 0 16,21 0-16,0 0 0,0 1 16,0-1-16,0 0 0,0 0 0,0 0 15,21-21-15,0 0 0,0 0 16,0 0-16,1 0 0,-1 0 15,0 0-15,0-21 0,0 0 16,0 0-16,1 21 0,-22-21 16,0-1-16,0 1 0,21 0 0,-21 0 15,0 0 1,0 42 15,0 0-31,0 0 16,0 0-16,0 22 0,-21-22 0,21 0 15,0 0-15,0 22 0,-22-1 16,22-21-16,-21 21 0,21 1 0,-21 20 16,21-20-16,0-1 0,0 21 0,0-20 15,0-1-15,0 22 0,0-22 0,0 0 16,0 22-16,21-22 0,-21 0 16,21 1-16,-21-1 0,0 22 0,0-22 15,0-21-15,0 21 0,0 1 0,0-22 16,-21 21-16,0-21 0,0 1 0,0-22 15,0 0-15,-1 0 0,-20 0 16,21 0-16,0 0 0,0-22 16,-22 1-16,22 0 0,0-21 0,0-1 15,21 1-15,0 0 0,0-22 0,0 22 16,0-22-16,0 1 0,21-1 0,0 1 16,0-1-16,0 1 0,22 21 15,-22-22-15,21 1 0,1 20 0,-22 1 16,21 0-16,0-1 0,1 22 0,-1-21 15,0 21-15,-20-1 0,20-20 0</inkml:trace>
  <inkml:trace contextRef="#ctx0" brushRef="#br0" timeOffset="61595.49">8763 9059 0,'0'0'15,"21"-21"-15,0 0 0,-21 0 16,0 0-16,0 0 0,0-1 16,0 1-16,0 42 47,0 1-47,0-1 0,0 21 15,0 0-15,0 1 0,-21-1 0,0 0 16,21 1-16,-21-1 0,0 0 0,-1 1 15,1-1-15,0 0 0,21 1 16,-21-22-16,0 21 0,21-21 0,-21 1 16,21-1-16,0 0 0,0 0 0,0 0 15,21-21 32,0-21-47,-21 0 0,21 0 16,0 21-16,-21-21 0,21-1 15</inkml:trace>
  <inkml:trace contextRef="#ctx0" brushRef="#br0" timeOffset="61828.36">8996 9250 0,'0'0'0,"0"-21"16,0 42-1,0 0-15,-21-21 16,21 21-16,-22 0 0,1 22 0,0-22 15,0 0-15,0 0 0,0 0 16,-1 1-16,1-1 0,0 0 0,0 0 16,21 0-16,-21 0 0,21 1 0,0-1 15,0 0-15,21-21 32,0-21-17,0 0-15,0-1 0,1 1 0</inkml:trace>
  <inkml:trace contextRef="#ctx0" brushRef="#br0" timeOffset="62080.21">9123 9208 0,'0'0'0,"21"0"0,-21-22 0,0 1 15,21 21-15,0 21 16,-21 1 0,21-1-16,-21 0 15,22 0-15,-22 0 0,0 0 0,0 22 16,21-22-16,-21 0 0,21 0 0,-21 22 15,0-22-15,0 21 0,0-21 0,21 0 16,-21 1-16,0-1 0,21 0 16,-21 0-16,0 0 0,21-21 31,1-21-15,-22 0-16,0 0 0,0 0 0,0-1 15,21-20-15,-21 21 0</inkml:trace>
  <inkml:trace contextRef="#ctx0" brushRef="#br0" timeOffset="62341.06">9567 8975 0,'0'-21'0,"21"-1"0,-21 44 32,0-1-32,0 0 0,0 21 15,0-21-15,-21 22 0,21-1 16,-21-21-16,21 22 0,-21-1 0,21 0 15,0 1-15,-21-22 0,0 21 0,21-21 16,-22 22-16,22-22 0,0 0 0,-21 0 16,21 0-16,0 0 0,0 1 15,0-1-15,0 0 16,21-42 15,-21 0-31,22-1 16</inkml:trace>
  <inkml:trace contextRef="#ctx0" brushRef="#br0" timeOffset="62543.95">9758 9335 0,'0'21'16,"0"0"0,0 0-16,0 0 15,0 0-15,0 1 0,0-1 16,-21-21-16,21 21 0,0 0 0,0 0 15,-22 0-15,22 1 16,0-44 31,0 1-47</inkml:trace>
  <inkml:trace contextRef="#ctx0" brushRef="#br0" timeOffset="62719.19">9800 9165 0,'0'0'0,"0"-21"16,0 0-1,21 42 48,0 0-63</inkml:trace>
  <inkml:trace contextRef="#ctx0" brushRef="#br0" timeOffset="63255.41">10435 9398 0,'0'-21'0,"0"0"15,0 0-15,0-1 16,0 1-16,-21 0 16,0 0-16,0 21 0,-1 0 15,1 0-15,0 0 0,0 0 0,0 0 16,0 21-16,-1 0 0,1 0 0,0 1 16,0-1-16,0 0 15,0 21-15,-1-21 0,22 1 0,-21 20 16,21-21-16,0 0 0,0 0 0,0 1 15,0-1-15,0 0 0,21-21 0,1 0 16,-1 21-16,0-21 0,0 0 0,0 0 16,0 0-16,1-21 0,-1 0 15,0 21-15,0-21 0,21-1 0,-20 1 16,-1 0-16,0-21 0,0 21 0,0-22 16,0 22-16,1-21 0,-1-1 0,-21 1 15,21 0-15,0-22 0,-21 22 16,0 0-16,0-1 0,0 22 0,0-21 15,0 21-15,0-1 0,0 1 0,-21 21 32,21 21-32,0 1 0,-21-1 15,21 21-15,-21 0 0,21 1 0,-22-1 16,22-21-16,0 22 0,0-1 0,-21 0 16,21 1-16,0-22 0,0 21 0,0-21 15,0 0-15,0 1 0,0 20 0,0-21 16,0 0-16,21 0 15,1-21-15,-1 0 0,0 22 0,0-22 16,0 0-16,0 0 0,22 0 0,-22 0 16</inkml:trace>
  <inkml:trace contextRef="#ctx0" brushRef="#br0" timeOffset="63724.36">11049 9356 0,'0'0'16,"0"-21"-16,0-1 0,0 1 0,-21 21 15,0 0-15,-1 0 0,1 0 16,0 0-16,-21 0 0,21 0 0,-1 0 16,-20 21-16,21 1 0,0-1 15,0 0-15,-1 0 0,1 0 0,21 0 16,0 1-16,-21-1 0,21 21 16,0-21-16,0 0 0,0 1 0,0-1 15,21-21-15,0 0 0,1 21 16,20-21-16,-21 0 0,21 0 15,-20 0-15,20 0 0,-21-21 0,21 0 16,-20 21-16,-1-22 0,21 1 0,-21 0 16,0-21-16,1 21 0,-22-22 0,21 22 15,-21-21-15,21-1 0,-21 1 16,0 0-16,0-1 0,0 1 0,21-21 16,-21 20-16,0 1 0,0 0 0,0-1 15,0 22-15,0 0 0,0 0 0,-21 21 31,0 42-31,21-21 16,-21 22-16,-1-1 0,22 0 0,0 1 0,-21-1 16,21 0-16,-21 1 0,21-1 15,0 0-15,0 1 0,0-1 0,0-21 16,0 21-16,0-20 0,0-1 0,0 0 16,0 0-16,0 0 0,21-21 15,0 0 1,1 0-16,-1 0 0,0 0 15</inkml:trace>
  <inkml:trace contextRef="#ctx0" brushRef="#br0" timeOffset="64076.16">11366 9377 0,'22'0'31,"-1"0"-31,0 0 0,0 0 16,0 0-16,0 0 0,1-21 16,-1 21-16,0 0 0,0-21 15,-21-1-15,0 1 0,0 0 16,0 0 0,-21 21-1,0 0-15,0 0 0,-1 0 0,1 21 16,0-21-16,0 21 0,0 0 0,0 1 15,21-1-15,-22 21 0,1-21 0,21 0 16,-21 1-16,21-1 0,0 0 16,0 0-16,0 0 0,0 0 0,0 1 15,21-22-15,0 21 0,1-21 0,-1 0 16,0 0-16,21 0 0,-21 0 0,1 0 16,-1 0-16,21 0 0,-21-21 0,0-1 15,1 22-15,-1-21 0</inkml:trace>
  <inkml:trace contextRef="#ctx0" brushRef="#br0" timeOffset="64516.91">11811 9292 0,'0'21'47,"0"1"-47,-21-22 0,21 21 0,-21 0 15,21 0-15,0 0 0,0 0 0,0 1 16,0-1-16,0 0 0,0 0 0,0 0 15,0 0-15,0 1 0,0-1 16,-22-21-16,22-21 47,0-1-31,0 1-16,0 0 0,0 0 0,22 0 15,-1 0-15,-21-1 0,21-20 0,-21 21 16,21 0-16,0 0 0,0-22 0,1 22 15,-1 0-15,0 21 0,0-21 16,0 21-16,0 0 0,1 0 0,-1 21 16,-21 0-16,21-21 0,-21 21 15,21 22-15,-21-22 0,0 0 16,0 0-16,0 0 0,0 0 0,0 1 0,0-1 16,0 0-16,-21 0 0,21 0 15,-21 0-15,21 1 16,0-44 31,21 1-47,0 0 0</inkml:trace>
  <inkml:trace contextRef="#ctx0" brushRef="#br0" timeOffset="64711.8">12361 9313 0,'0'22'15,"0"-1"-15,0 0 16,-21 0-16,21 0 0,-21 0 16,21 1-16,0-1 15,0 0-15,0 0 0,0 0 16,0 0 0,-21-21-1,21-21 1</inkml:trace>
  <inkml:trace contextRef="#ctx0" brushRef="#br0" timeOffset="64879.7">12319 9229 0,'0'-21'16</inkml:trace>
  <inkml:trace contextRef="#ctx0" brushRef="#br0" timeOffset="65365.43">12552 9292 0,'0'21'15,"0"1"1,0-1-16,0 0 16,0 0-16,0 0 0,0 0 15,0 1-15,0-1 0,-21-21 16,21 21-16,0 0 0,0 0 15,-22-21-15,22 21 16,0-42 15,0 0-31,0 0 16,0 0-16,0 0 16,0-1-16,22 1 0,-1 0 0,0 0 15,0 0-15,-21 0 0,21-1 0,0 1 16,1 0-16,-1 0 0,0 21 0,0 0 15,0-21-15,0 21 0,1 0 0,-1 21 16,0 0 0,-21 0-16,0 0 15,0 1-15,0-1 0,0 0 0,0 0 0,0 0 16,0 0-16,0 1 0,-21-22 16,0 21-16,21 0 0,-22-21 0,22 21 15,0 0 1</inkml:trace>
  <inkml:trace contextRef="#ctx0" brushRef="#br0" timeOffset="66092.52">13377 9313 0,'0'0'0,"0"-21"0,0 0 15,0 0-15,-21 21 16,0-21-16,0 21 0,0 0 16,-1 0-16,1 0 0,0 0 15,0 21-15,0 0 0,0 0 16,-1 0-16,1 1 0,0-1 0,21 0 16,0 0-16,-21 0 0,21 0 0,0 1 15,0-1-15,0 0 16,0 0-16,21-21 15,0 0-15,0 0 0,1 0 16,-1 0-16,0 0 0,0 0 16,0-21-16,0 0 0,1 0 15,-1-1-15,0 1 0,-21 0 16,21 21-16,-21-21 0,0 0 16,21 0-16,0-1 0,-21 44 46,-21-22-46,21 21 0,-21 0 16,21 0-16,-21 0 0,0 0 0,0 1 16,21-1-16,0 21 0,-22-21 15,1 22-15,0-22 0,21 21 16,0 0-16,0-20 0,-21 20 0,21 0 16,0 1-16,0-1 0,0 0 0,0 1 15,0-1-15,0-21 0,0 21 0,0 1 16,0-1-16,0 0 0,0-20 0,0 20 15,0 0-15,0 1 0,0-1 0,0 0 16,-21-21-16,21 22 0,-21-1 16,21-21-16,0 0 0,0 1 0,-22-1 15,22 0-15,-21 0 0,0-21 16,0 21-16,0-21 16,0 0-16,-1 0 0,1 0 0,21-21 15,-21 21-15,0-21 0,21 0 0,-21 0 16,0-1-16,-1 1 0,22-21 0,0 0 15,0-1-15,-21 1 0,21 0 0,0-1 16,0 1-16,0-22 0,0 22 16,21 0-16,1-1 0,-1-20 0,0 21 15,21-1-15,1 1 0,-22 0 0,21-1 16,22 1-16,-22 0 0,0-1 0,1 22 16,-1-21-16,0 21 0,1-1 0,-1 1 15,0 0-15,1 0 0,-22 0 0,21 0 16,-21 21-16,0-22 0</inkml:trace>
  <inkml:trace contextRef="#ctx0" brushRef="#br0" timeOffset="67315.14">19833 6287 0,'0'0'0,"21"0"0,0 0 0,-21-22 16,22 22-16,-1 0 16,-21-21-16,-21 42 46,-1-21-46,1 22 0,0-1 16,-21 21-16,-1-21 0,-20 22 0,21-1 16,-22 0-16,1 22 0,-22-22 15,0 0-15,22 22 0,-22-1 0,-21 1 16,22-22-16,-1 22 0,-21-1 0,21 1 16,-20-1-16,20-20 0,0 20 15,1 1-15,20-22 0,-21 0 0,22 1 0,-1-22 16,1 21-16,-1-21 0,22 0 15,0 1-15,-1-1 0,1 0 0,21-21 16,-21 0-16,20 21 0,1-21 16,21-21 31,0 0-47</inkml:trace>
  <inkml:trace contextRef="#ctx0" brushRef="#br0" timeOffset="67691.94">17949 7197 0,'0'0'0,"21"-21"16,-21 42 15,0 0-31,-21 0 15,0-21-15,0 21 0,0 0 0,0 1 16,-1-1-16,22 0 0,-21 0 0,0 0 16,0 0-16,0-21 0,0 22 0,-1-1 15,22 0-15,-21-21 0,21 21 16,-21 0-16,21 0 0,0 1 16,0-1-1,21-21-15,0 0 0,1 21 0,-1-21 16,-21 21-16,42-21 0,-21 21 0,0-21 15,1 21-15,20-21 0,-21 22 16,0-22-16,22 21 0,-22-21 16,0 21-16,0-21 0,0 0 0,0 21 15,-21 0-15,22-21 16,-1 0-16,0 0 0,0 0 16,0 0-16,0-21 0,22 0 15</inkml:trace>
  <inkml:trace contextRef="#ctx0" brushRef="#br0" timeOffset="68407.53">21357 6265 0,'0'0'0,"0"-21"15,21 21 17,0 0-17,1 21-15,-1-21 0,21 22 16,-21-1-16,22 0 0,-1 0 0,0 0 16,22 22-16,-22-22 0,22 21 0,-22-21 15,21 22-15,-20-1 0,-1 0 16,22 1-16,-22-1 0,21 0 0,1 1 15,-1-1-15,1 0 0,-1 1 0,22-1 16,-21-21-16,-1 21 0,22 1 0,-22-1 16,1-21-16,-1 22 0,1-22 15,-22 21-15,22-21 0,-22 0 0,0 22 16,-21-22-16,22 0 0,-22 0 16,0-21-16,0 21 0,-21 1 0,21-22 15,-21 21-15,22-21 16,-1-21 31,-21-1-47,0 1 0,0 0 15,0 0-15</inkml:trace>
  <inkml:trace contextRef="#ctx0" brushRef="#br0" timeOffset="68756.33">23368 7112 0,'0'0'0,"0"-21"0,-21 21 32,0 0-32,-1 0 15,22 21 17,22 0-17,-1-21-15,0 21 0,0-21 0,-21 22 16,21-22-16,0 21 0,1 0 15,-22 0-15,0 0 0,21-21 0,-21 21 16,21 1-16,-21-1 0,0 0 16,0 0-16,0 0 0,0 0 0,0 1 15,-21-22-15,0 21 0,-1 0 0,1-21 16,0 21-16,0 0 0,0-21 0,-22 21 16,22-21-16,0 22 0,-21-22 0,21 0 15,-1 21-15,1-21 0,0 0 16,21 21-16,-21-21 0,0 0 15,0 0-15,-1 0 16,1 0-16,0 0 0,0 0 16</inkml:trace>
  <inkml:trace contextRef="#ctx0" brushRef="#br0" timeOffset="69848.14">14605 8509 0,'21'0'0,"-42"0"0,42-21 0,0 0 16,-21 0-16,21-1 15,-21 1 1,0 42 31,0 1-47,0 20 0,0-21 0,0 21 16,0 22-16,0-22 0,0 22 0,0-1 15,0 1-15,0-1 0,0 1 0,0-1 16,0 1-16,0-1 0,0-20 0,-21 20 15,21-21-15,-21 22 0,21-22 16,-21 22-16,21-22 0,0 0 0,-21 1 16,21-1-16,-21 0 0,21-20 0,-22 20 15,22-21-15,0 0 0,0 0 16,0 1-16,0-44 31,0 1-31,0 0 0,0 0 16,0-21-16,-21 20 0,21 1 15</inkml:trace>
  <inkml:trace contextRef="#ctx0" brushRef="#br0" timeOffset="71083.92">14647 8467 0,'21'0'0,"-21"-21"16,22 21-16,-1 0 16,0 0-16,0 0 0,0 0 15,0 0-15,1 0 0,20 0 16,-21 0-16,0 0 0,22 0 0,-1 0 15,0 0-15,1 0 0,-1 0 0,21 0 16,1 0-16,-1 0 0,22 0 16,0 0-16,-22 0 0,43 0 15,-21 0-15,21-22 0,-1 22 0,1 0 16,0 0-16,21 0 0,-21 0 0,0 0 16,21 0-16,-21 0 0,21 0 0,-22 0 15,22 0-15,0 0 0,-21 0 0,21 0 16,-21 22-16,21-22 0,-21 0 15,0 0-15,0 0 0,21 0 0,-22 0 16,1 0-16,0 0 0,0 0 0,0 0 16,-22 0-16,22 0 0,-21 0 15,0 0-15,-1 0 0,22 0 0,-42 0 16,20 0-16,1 0 0,-22 0 16,22 21-16,-21-21 0,20 0 0,-20 0 15,-1 21-15,1-21 0,-1 0 0,1 0 16,-1 21-16,1-21 0,-1 0 0,-20 0 15,20 0-15,1 0 0,-1 0 0,1 0 16,-22 21-16,21-21 0,-20 0 16,-1 0-16,-21 0 0,22 0 0,-22 0 15,0 0-15,0 0 0,-21 21 78,0 1-78,0-1 16,0 0-16,0 0 0,0 21 16,-21-20-16,0-1 0,21 21 15,-21 0-15,-1-20 0,1 20 0,0 0 16,21 1-16,0-1 0,-21 0 0,21 1 16,0-1-16,0 0 0,0 1 0,0-1 15,0 0-15,0 1 0,0-1 0,0 0 16,0 1-16,0-1 0,0 0 15,0 1-15,0-1 0,0-21 16,0 21-16,-21 1 0,21-22 0,-21 0 16,21 21-16,0-20 0,0-1 0,0 0 15,-22 0-15,22 0 0,0 0 16,-21 1-16,21-1 0,0 0 31,-21-21 0,0 0-31,0 0 0,0 0 0,-1 0 16,1 0-16,0 0 0,-21 0 0,21 0 16,-1 0-16,-20 0 0,21 0 0,-21 0 15,-1 0-15,1 0 16,21 0-16,-43 0 0,22 0 0,-22 0 16,1 0-16,-1 0 0,-20 0 0,20 0 15,-42 0-15,22 0 0,-1 0 0,-21 0 16,22-21-16,-22 21 0,0 0 0,21 0 15,-21 0-15,1 0 0,20 0 0,-21 0 16,21 0-16,-20 0 0,20 0 0,0 0 16,-21 21-16,22-21 0,-22 0 15,0 0-15,0 21 0,-21-21 0,21 0 16,-21 21-16,-21-21 0,21 21 0,0-21 16,0 0-16,0 22 0,0-22 0,21 0 15,1 0-15,20 21 0,0-21 16,1 0-16,20 0 0,1 0 0,20 0 15,-20 0-15,20 0 0,-20 0 0,-1 0 16,22 0-16,-21 0 0,-1 0 0,22 0 16,-22 21-16,22-21 0,-22 0 15,43 0-15,-21 21 0,21-21 0,0 0 16,-1 0-16,44 0 16,-1-21-1,0 0-15,0 0 0,0-1 16</inkml:trace>
  <inkml:trace contextRef="#ctx0" brushRef="#br0" timeOffset="71600.64">15621 8954 0,'0'-22'0,"0"44"0,0-65 0,0 64 31,0 1-31,0 20 15,0-21-15,0 21 0,0 1 0,0-22 16,0 21-16,0 1 0,0-1 0,0-21 16,0 21-16,0-20 0,0 20 0,0-21 15,0 0-15,0 0 0,0 1 0,21-1 16,0-21-16,0 0 16,1 0-16,-1 0 0,0 0 15,0-21-15,0-1 0,0 22 16,1-21-16,-1 0 0,0 0 0,0 0 15,0-22-15,0 22 0,1 0 0,-22-21 16,0 21-16,0-22 0,21 22 0,-21-21 16,0 21-16,0-1 0,0 1 15,0 0-15,0 0 0,0 0 0,0 0 16,0 42 15,0 0-31,21-21 0,0 21 16,0-21-16</inkml:trace>
  <inkml:trace contextRef="#ctx0" brushRef="#br0" timeOffset="71876">16319 8996 0,'0'-21'0,"0"42"31,0 0-31,0 0 0,0 0 0,0 1 16,0-1-16,0 21 0,0 0 0,0-20 15,0 20-15,0 0 0,0 1 0,0-1 16,0 21-16,0-20 0,0-1 0,0 22 16,-21-22-16,0 21 0,0-20 0,21-1 15,0 0-15,-21 1 16,0-1-16,21 0 0,-22-20 0,22-1 16,0 0-16,0 0 0,0 0 0,0-42 46,0 0-46,0 0 0,0 0 0,0-22 16,0 22-16,22-21 0,-22-1 0</inkml:trace>
  <inkml:trace contextRef="#ctx0" brushRef="#br0" timeOffset="72091.87">16277 9186 0,'0'0'0,"0"-42"0,0 0 0,0 21 15,0-22-15,0 22 0,0 0 16,0 0-16,0 0 0,0-1 0,21 1 15,0 21-15,1-21 0,-1 21 16,0 0-16,0 0 0,0 0 0,22 21 16,-22 0-16,0 1 0,0 20 0,0-21 15,-21 21-15,0 1 0,0-22 0,0 21 16,0 1-16,-21-22 0,0 21 0,0-21 16,-22 22-16,1-22 0,0 0 0,-1 0 15,1-21-15,0 21 0,-1 0 16,1-21-16,0 0 0</inkml:trace>
  <inkml:trace contextRef="#ctx0" brushRef="#br0" timeOffset="72716.5">14605 9652 0,'0'21'31,"21"0"-31,-21 1 0,0-1 0,0 21 16,0-21-16,0 0 0,0 1 16,0-1-16,0 0 0,0 0 0,0 21 15,0-20-15,0-1 0,0 0 0,0 0 16,0 0-16,0 0 0,0 1 0,0-1 15,0 0-15,0 0 16,21-21-16,0 21 0,1-21 16,-1 0-16,-21 21 0,21-21 15,21 0-15,-21 0 0,22 0 0,-22 0 16,42 0-16,-20 0 0,20 0 0,1 0 16,-1-21-16,1 21 0,-1-21 0,22 21 15,-22-21-15,1 21 0,-1-21 0,-20 0 16,-1 21-16,22-22 0</inkml:trace>
  <inkml:trace contextRef="#ctx0" brushRef="#br0" timeOffset="73279.71">16976 8954 0,'0'0'15,"21"-22"-15,0 1 0,-21 0 16,21 0-16,0 0 16,-42 21 15,0 0-31,0 0 0,0 21 0,-22 21 16,22-21-16,0 1 0,0 20 0,-22 0 15,22-21-15,0 22 0,21-22 16,0 21-16,-21-21 0,21 22 0,0-22 0,0 0 15,0 0-15,21 0 0,0 1 16,0-22-16,1 0 0,-1 21 16,0-21-16,0 0 0,0 0 0,0 0 15,22 0-15,-22 0 0</inkml:trace>
  <inkml:trace contextRef="#ctx0" brushRef="#br0" timeOffset="73717.8">17357 9038 0,'0'0'16,"0"-21"-16,-22 21 16,22-21-16,-21 21 0,0 0 0,0 0 15,0 21-15,0 0 0,-1 0 16,22 1-16,-21-1 0,0 0 0,21 0 16,-21 0-16,21 0 0,0 1 0,-21-1 15,21 0-15,0 0 16,0 0-16,-21 0 0,21 1 15,21-1 1,0-21-16,0 0 16,0 0-16,0 0 0,1-21 0,-22-1 15,21 22-15,0-21 0,-21 0 0,0 0 16,21 0-16,0 0 0,-21-1 16,21-20-16,-21 21 0,0 0 0,0 0 15,0-1-15,0 1 0,0 0 0,0 42 31,0 0-31,0 1 16,0-1-16,-21 0 0,21 21 16,0-21-16,0 1 0,0-1 15,0 0-15,0 0 0,0 0 0,0 0 16,0 1-16,0-1 0,0 0 16,21-21-16,1 0 15,-1 0-15,0 0 0,0 0 16,0 0-16,22-21 0</inkml:trace>
  <inkml:trace contextRef="#ctx0" brushRef="#br0" timeOffset="74039.62">17780 9059 0,'0'0'0,"0"-21"16,-21 21-16,0 0 0,-1 0 0,1 0 15,0 0-15,0 0 0,0 21 16,0 1-16,-1-22 0,1 21 0,21 0 15,0 0-15,0 0 0,0 0 16,0 1-16,21-22 0,1 21 0,-1 0 16,0 0-16,0 0 0,0-21 15,0 21-15,1-21 0,-22 22 16,0-1-16,0 0 0,0 0 16,-22-21-1,1 21-15,0-21 0,0 0 0,-21 0 0,20 0 16,-20 0-16,21 0 0,0 0 15,-22 0-15,22 0 0,0 0 0,42 0 47,0-21-47,1 21 0,-1-21 16,21 21-16</inkml:trace>
  <inkml:trace contextRef="#ctx0" brushRef="#br0" timeOffset="74519.34">18055 8763 0,'0'0'0,"0"-21"0,0 0 0,0 0 15,0-1-15,0 1 0,0 42 32,0 1-32,0-1 15,-21 21-15,21 0 0,0 1 0,0-1 16,-21 22-16,21-22 0,-21 0 0,21 1 15,-22 20-15,22-42 0,0 22 0,0-1 16,0 0-16,0-21 0,0 1 0,0 20 16,0-21-16,0 0 0,22-21 15,-1 21-15,0 1 0,0-22 0,0 0 0,22 0 16,-22 0-16,0 0 0,0 0 16,0 0-16,0 0 0,1-22 15,-1 1-15,0 21 0,0-21 0,0 0 16,-21 0-16,0-22 0,0 22 0,0 0 15,21 0-15,-21 0 0,0 0 0,0-1 16,0 1-16,0 42 31,0 1-31,-21-1 0,21 0 16,0 0-16,0 0 0,0 0 0,-21 1 16,21-1-16,0 0 15,0 0-15,0 0 0,21 0 16,0-21-1,1 0-15,-1 0 0,0 0 0,0 0 16,0 0-16,0 0 0,1-21 16,-1 21-16,0-21 0,0 0 0,-21 0 15</inkml:trace>
  <inkml:trace contextRef="#ctx0" brushRef="#br0" timeOffset="74939.16">18690 9144 0,'-21'21'31,"21"0"-31,-21 1 0,21-1 16,0 0-16,-21 0 0,21 0 16,-22 0-16,22 1 0,-21-1 15,21 0-15,0 0 0,-21 0 16,0-21 15,21-21-15,0 0-16,0 0 15,0 0-15,0-1 0,0 1 16,21 0-16,0-21 0,0 21 0,1-1 16,-1 1-16,0 0 15,0 0-15,0 0 0,0 21 0,1 0 16,-1 0-16,0 0 0,0 0 0,-21 21 16,21 0-16,-21 0 0,0 0 15,0 22-15,0-22 0,0 0 0,0 0 16,0 0-16,0 1 0,0-1 0,-21 0 15,0 0-15,21 0 0,0 0 16,-21-21-16,0 22 16,42-22 15,0 0-31,0 0 0,0 0 0,0-22 16,1 1-16,-1 21 0,0-21 15</inkml:trace>
  <inkml:trace contextRef="#ctx0" brushRef="#br0" timeOffset="75501.84">19367 9165 0,'0'0'0,"0"-21"0,22-21 15,-22 21-15,0-1 16,-22 22-16,1 0 0,0 0 16,0 0-16,0 0 0,0 0 15,-22 22-15,22-1 0,0 0 0,-21 21 16,20-21-16,1 1 0,0 20 0,0-21 15,21 0-15,-21 0 0,21 1 16,0-1-16,0 0 0,0 0 0,21-21 16,0 21-16,0-21 0,0 0 0,1 0 15,-1 0-15,0 0 0,21 0 16,-21 0-16,1 0 0,-1-21 0,0 21 16,0-21-16,0 0 0,0 21 0,1-21 15,-1-1-15,-21 1 0,21 0 0,-21 0 16,21 21-16,-21-21 0,21 0 0,-21-1 15,0 44 17,0-1-32,-21 0 0,0 0 15,21 21-15,-21-20 0,0 20 16,21 0-16,-22 1 0,1-1 0,21 0 16,-21 22-16,21-22 0,0 0 0,0 22 15,-21-22-15,21 22 0,-21-22 0,21 0 16,-21 1-16,21-1 0,0 0 0,0 1 15,-22-1-15,22 0 0,-21 1 0,21-22 16,0 21-16,0-21 0,0 1 16,-21-1-16,21 0 0,-21-21 0,21 21 15,-21-21-15,0 0 16,-1 0-16,1 0 0,0 0 16,0 0-16,0 0 15,21-21 1,0 0-16,0 0 15,0-1-15,0 1 0,0 0 16,0-21-16,0 21 0</inkml:trace>
  <inkml:trace contextRef="#ctx0" brushRef="#br0" timeOffset="75740.7">18711 8848 0,'0'0'0,"0"-21"0,-21 21 0,21-22 16,-21 22 31,0 0-32,0 0-15,-1 0 16</inkml:trace>
  <inkml:trace contextRef="#ctx0" brushRef="#br0" timeOffset="75935.59">17759 8932 0,'-21'22'16,"42"-44"-16,-64 44 0,22-22 0,42 0 31,1 0-31,-1 0 0,0 0 0,0 0 16,0 0-16,22 0 0,-22 0 0,0 0 15,0 0-15,0 0 0,0 0 16,1 0-16,-22-22 0,21 22 0,0 0 16,-21-21-16,21 21 0</inkml:trace>
  <inkml:trace contextRef="#ctx0" brushRef="#br0" timeOffset="76656.28">21802 8382 0,'0'0'0,"21"0"0,-21-21 0,0 0 15,0 42 16,0 0-31,-21 0 0,21 22 0,-22-1 16,22 21-16,-21 1 0,21-1 16,0 22-16,-21-21 0,21 20 0,-21 1 15,21-22-15,-21 22 0,21-21 0,0-1 16,-21 22-16,-1-22 0,22 1 0,-21-1 16,0 1-16,0-1 0,21-20 0,0-1 15,-21 0-15,21 1 0,0-1 16,0-21-16,0 0 0,0 0 15,0-42 1,0 0 0,0 0-16,0-21 0,0 20 15,0-20-15,21 0 0,-21-1 0</inkml:trace>
  <inkml:trace contextRef="#ctx0" brushRef="#br0" timeOffset="77563.78">21823 8403 0,'0'0'0,"0"-21"0,-21 0 16,21 0 0,21 21 15,0 0-31,0 0 0,21 0 0,1 0 15,-1 0-15,0 0 0,22 0 0,-1 0 16,22 0-16,0 0 0,21 0 16,-1 0-16,1 0 0,0 0 0,21 0 15,-21 0-15,21 0 0,0 0 0,0 0 16,0 0-16,0 0 0,0 21 0,0-21 16,21 0-16,-21 21 15,21-21-15,-21 0 0,21 0 0,1 0 0,-22 21 16,0-21-16,-22 0 0,22 0 15,-42 0-15,21 0 0,-43 0 0,1 0 16,-1 0-16,-20 21 0,-1-21 16,-21 0-16,0 0 0,1 0 15,-44 212 95,22-170-110,0 1 15,0-1-15,0 0 0,0 22 0,0-22 16,0 22-16,0-22 0,0 22 0,0-22 16,0 21-16,0-20 0,0 20 15,0 1-15,0-1 0,0 1 0,0-22 16,-21 22-16,0-1 0,0 1 0,21-22 15,-21 0-15,21 1 0,-21-1 0,21 0 16,0 1-16,-22-22 0,22 21 0,0-21 16,0 0-16,0 1 15,0-1-15,0 0 0,0 0 0,0 0 16,-21-21-16,0 0 16,0 21-16,0-21 15,0 0-15,-22 0 0,22 0 16,0 0-16,0 0 0,-22 0 0,22 0 15,-21 0-15,0 0 0,-1 0 0,1 0 16,0 0-16,-22 0 0,-21 0 16,22 0-16,-22 0 0,1 0 0,-22-21 15,-21 21-15,0-21 0,0 21 0,-21-21 16,-22 21-16,22 0 0,0-21 16,-21 21-16,20 0 0,22 0 0,0 0 0,0 0 15,22 0-15,-1 0 0,0-21 16,21 21-16,1 0 0,-1 0 0,21-22 15,-20 22-15,-1 0 0,22-21 0,-1 21 16,-21 0-16,43 0 0,-21-21 16,20 21-16,1 0 0,0 0 0,20-21 15,1 21-15,0-21 0,21 0 16,0-1-16,21 1 0,0 21 16,1-21-16,20 0 0,-21 0 0</inkml:trace>
  <inkml:trace contextRef="#ctx0" brushRef="#br0" timeOffset="78276.37">22267 8700 0,'0'-22'15,"0"44"-15,0-65 0,-21 43 16,0 0-16,0 21 0,0 1 16,21 20-16,-22 0 0,1 1 0,0 20 15,21-21-15,0 22 0,-21-1 16,0 1-16,0-22 0,21 22 16,-22-22-16,1 0 0,21 1 0,-21-22 15,0 21-15,21-21 0,-21 1 0,21-1 16,-21-21-16,-1 0 15,1-21 1,21-1-16,0 1 0,0 0 16,0 0-16,0 0 0,0-22 0,0 22 15,0-21-15,0 21 0,21-22 0,-21 22 16,22-21-16,-22 21 0,0-22 0,21 22 16,0 21-16,0 0 15,-21 21 1,0 1-16,21-1 0,-21 0 0,0 21 15,0-21-15,0 22 0,0-22 0,21 21 16,-21-21-16,22 1 0,-22-1 0,0 0 16,0 0-16,21 0 0,-21 0 0,21-21 15,0 0-15,-21 22 0,21-22 16,0 0-16,1 0 0,-1 0 0,0 0 16,21 0-16,-21-22 0,22 1 0,-1 21 15,-21-21-15,22 0 0,-1 0 0,-21-22 16,0 22-16,0-21 0,1 0 15,-22-1-15,0 1 0,0 0 0,0-22 16,0 22-16,0-22 0,0 22 0,0-22 16,-22 22-16,-20 0 0,21 21 15,-21-22-15,20 22 0,-20 21 0,0 0 16,-1 0-16,22 0 0,-21 0 0,21 0 16,-22 21-16,22 0 0,0 22 15,0-1-15,21 0 0,0 1 0,0-1 16,0 0-16,0 1 0,0-22 0,0 21 15,0 1-15,0-22 0,0 0 0,21 0 16,0 0-16,22 0 0,-22 1 0,21-22 16,-21 0-16,22 0 15,-1 21-15,-21-21 0</inkml:trace>
  <inkml:trace contextRef="#ctx0" brushRef="#br0" timeOffset="78636.17">22818 9123 0,'0'0'0,"-22"0"16,1 21 0,0 0-16,-21 0 0,21 1 0,-1-22 15,1 42-15,0-21 0,0 0 0,0 0 16,21 1-16,0-1 0,0 0 0,0 0 16,0 0-16,0 0 0,0 1 15,21-22-15,0 21 0,0-21 0,0 0 16,1 0-16,-1 0 0,21 0 15,-21 0-15,0 0 0,22 0 0,-22-21 16,0 21-16,0-22 0,0 1 0,-21 0 16,0 0-16,0 0 0,0 0 0,0-1 15,0 1-15,0-21 0,0 21 0,-21 0 16,0-1-16,0 1 0,0 0 16,0 21-16,-22-21 0,22 21 0,0 0 15,0 0-15,0 0 0,-1 0 0,1 0 16,21 21-16,0 0 15,0 0-15,21-21 16,1 22-16,-1-22 16,0 0-16,0 0 0</inkml:trace>
  <inkml:trace contextRef="#ctx0" brushRef="#br0" timeOffset="79140.39">23114 9165 0,'0'21'31,"0"1"-31,-21-22 0,21 21 0,-21 0 16,21 0-16,0 0 0,0 0 0,0 1 15,0-1-15,0 0 0,0 0 16,-22 0-16,22 0 16,22-21 15,-22-21-16,21 21-15,0-21 0,-21 0 0,21 21 16,-21-21-16,21 0 0,-21-1 0,21 1 16,-21 0-16,22 21 15,-22 21 1,0 0 0,0 1-16,0-1 0,0 0 15,0 0-15,0 0 16,21-21-16,0 0 15,0 0-15,0 0 16,0 0-16,1 0 0,-1 0 0,0 0 16,0-21-16,-21 0 0,21 21 15,-21-21-15,0 0 0,0-1 0,0 1 16,0 0-16,0 0 0,-21 0 16,0 0-16,21-1 0,-21 1 15,0 21-15,21-21 0,-22 21 16,22 21-1,0 0 1,22-21-16,-1 0 16,0 22-16,0-22 0</inkml:trace>
  <inkml:trace contextRef="#ctx0" brushRef="#br0" timeOffset="79551.36">23580 9165 0,'0'0'0,"0"21"15,0 1 1,0-1-16,0 0 16,0 0-16,-22 0 0,22 0 0,0 1 15,-21-1-15,21 0 0,0 0 16,-21 0 0,0-21-1,21-21 16,0 0-31,0 0 16,0 0-16,21-1 0,0 1 16,0 0-16,1 0 0,-1 0 15,0 0-15,0 21 0,0-22 16,0 22-16,1 0 0,-1 0 16,-21 22-16,21-1 15,0 0-15,-21 0 0,0 0 0,0 0 16,0 1-16,0-1 0,0 0 15,0 0-15,0 0 16,-21-21-16,21 21 16,0-42 15,0 0-31,21 21 16</inkml:trace>
  <inkml:trace contextRef="#ctx0" brushRef="#br0" timeOffset="79779.23">24109 9123 0,'0'0'0,"0"-21"0,-21 21 15,-1 0-15,1 0 16,0 0-16,-21 21 0,21 0 16,-1 0-16,1 0 0,21 1 0,-21-1 15,21 0-15,-21 0 0,21 21 0,0-20 16,0-1-16,0 0 0,0 0 0,0 0 15,0 0-15,21-21 0,0 0 16,-21 22-16,21-22 0,1 0 16,-1 0-16,0 0 0,0 0 0,0 0 15,0 0-15,1 0 0</inkml:trace>
  <inkml:trace contextRef="#ctx0" brushRef="#br0" timeOffset="80188">24405 9165 0,'0'0'0,"-21"0"16,0 0-16,0 0 0,-1 0 16,1 0-16,0 0 0,21 21 0,-21 1 15,0-1-15,0 0 0,21 0 0,0 0 16,0 0-16,-22 1 0,22-1 0,0 0 16,0 0-1,0 0-15,0 0 16,22-21-16,-1 0 0,0 0 15,0 0-15,0-21 16,0 0-16,1 0 16,-22 0-16,0 0 0,0-1 15,21 1-15,-21 0 0,0 0 16,0 0-16,0 0 0,0-1 16,0 44-1,0-1 1,0 0-16,0 0 0,-21 0 0,21 0 15,-22 1-15,22-1 16,0 0-16,-21-21 0,21 21 0,0 0 16,0 0-16,21-21 31,1 0-31,-1 0 0,0 0 16,0 0-16,0-21 0,0 21 0</inkml:trace>
  <inkml:trace contextRef="#ctx0" brushRef="#br0" timeOffset="80523.81">24680 9186 0,'0'0'0,"0"-42"16,-21 42-1,0 0 1,0 0-16,0 0 0,21 21 0,-22 0 16,1 1-16,21-1 0,0 0 15,0 0-15,0 0 16,0 0-16,0 1 15,21-22-15,1 0 16,-22 21-16,21-21 0,-21 21 0,21-21 16,0 21-16,-21 0 0,21-21 15,-21 21-15,0 1 0,0-1 16,-21-21 0,0 0-16,0 0 0,0 0 15,-1 0-15,1 0 0,0 0 16,0 0-16,0 0 0,0 0 0,-1 0 15,22-21 1,0-1-16,0 1 16,22 21-16,-1-21 0,0 0 15</inkml:trace>
  <inkml:trace contextRef="#ctx0" brushRef="#br0" timeOffset="81667.67">25019 8805 0,'0'0'0,"0"-21"0,0 0 0,0 0 0,0 0 16,0 42 15,0 0-31,-21 21 16,21-20-16,-21 20 0,21 0 0,-22 1 15,22-1-15,0 0 0,-21 1 0,0-1 16,21 0-16,-21 1 0,21-22 15,0 21-15,0 0 0,0-20 0,-21-1 16,21 21-16,0-21 0,0 0 0,0 1 16,0-1-16,21 0 15,0-21-15,0 0 0,0 0 0,1 0 16,-1 0-16,0 0 0,0 0 16,0 0-16,0-21 0,1 0 15,-22-1-15,21 22 0,-21-21 16,21 0-16,-21 0 0,0 0 15,0 0-15,0-1 16,-21 44 0,21-1-1,0 0-15,0 0 16,0 0-16,0 0 16,0 1-1,21-22 1,0 0-16,0 0 15,0 0-15,1 0 0,-1 0 16,0-22-16,0 1 16,0 0-16,-21 0 0,21 0 15,-42 21 32,0 21-47,21 0 16,-21 0-16,0 0 15,42-21 48,-21-21-47,21 21-16,-21-21 0,21 0 15,0 21-15,-21-21 0,22 21 16,-22 21 15,0 0-31,0 0 16,0 0-16,0 1 15,0-1 1,21-21-16,0 0 16,0 0-16,0 0 0,0 0 15,1 0-15,-1 0 0,0 0 0,0 0 16,0-21-16,-21-1 0,21 22 0,-21-21 15,22 21-15,-22-21 0,21 0 16,-21 0-16,0 0 0,0-1 16,0 1-16,-21 21 15,-1 0-15,1 0 0,0 0 16,0 21-16,0 1 16,0-22-16,21 21 0,0 0 15,0 0-15,-22-21 16,22 21-16,0 0 15,0 1-15,0-1 16,0 0-16,0 0 0,0 21 16,0-20-16,0-1 0,0 0 0,0 21 15,0-21-15,-21 22 0,21-22 16,-21 21-16,21-21 0,0 22 0,-21-22 16,21 21-16,-21-21 0,21 22 0,0-22 15,-21 0-15,-1 0 0,22 0 0,-21 1 16,21-1-16,0 0 0,-21-21 15,21 21-15,-21-21 0,21-21 47,0 0-47,0 0 0,21-1 16,-21 1-16,21-21 0</inkml:trace>
  <inkml:trace contextRef="#ctx0" brushRef="#br0" timeOffset="81867.56">25463 8911 0,'0'0'0,"0"-21"0,0 0 15,0 0 1,-21 21 46,21 21-46,-21-21-16</inkml:trace>
  <inkml:trace contextRef="#ctx0" brushRef="#br0" timeOffset="82067.44">24744 9017 0,'0'0'0,"-21"21"15,42-21 1,21 0-16,-21 0 16,0 0-16,1 21 0,-1-21 0,21 0 15,-21 0-15,0 0 0,1 0 0,-22 22 16,-22-22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48:57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339 1651 0,'0'0'0,"0"-21"16,0 0-16,0 0 0,0-22 0,21 22 15,0 0-15,0-21 0,0 20 16,22-20-16,-1 21 0,0-21 0,-21-1 16,22 22-16</inkml:trace>
  <inkml:trace contextRef="#ctx0" brushRef="#br0" timeOffset="555.21">889 762 0,'0'0'0,"0"-21"16,0 0-16,0 0 0,0-1 15,0 1-15,0 0 16,0 0-1,-21 21 1,21-21 0,-21 21-16,-1 0 31,22 21-31,-21 0 0,21 21 0,-21-20 16,21 20-16,0 21 0,-21 1 15,0-1-15,0 1 0,21 21 0,-22-22 16,22 22-16,-21-1 0,0 22 0,0-21 15,21 21-15,-21-22 0,0 22 16,21-21-16,-22 0 0,22-1 0,0-20 16,0-1-16,0-20 0,0 20 15,0-21-15,0-20 0,0 20 16,0-21-16,0 0 0,0 0 16,0-42 15,0 0-31,0 0 0,0-21 15,0-1-15,0 1 0,0 0 0</inkml:trace>
  <inkml:trace contextRef="#ctx0" brushRef="#br0" timeOffset="943.38">423 1080 0,'0'0'0,"-21"-22"15,-64-41 1,64 42-16,21 0 0,-21-22 0,21 22 16,0 0-16,0-21 0,0 20 0,0-20 15,21 21-15,0 0 0,1-22 16,20 22-16,0 0 0,22 0 0,-1 0 16,1 0-16,-1 21 0,1 0 15,-1 0-15,1 0 0,-22 21 0,22 0 16,-1 21-16,-21 1 0,-20-1 15,-1 21-15,-21-20 0,0 20 16,0 1-16,-21-1 0,-1 1 16,-20-1-16,21 1 0,-21-22 0,-22 0 15,22 22-15,-1-43 0,1 21 0,0 1 16,-1-22-16,1 0 0,21 21 16,-21-20-16,20-22 0,22 21 0,0 0 15,-21-21-15,21 21 16,21-21-1,1 0 1,-1 0-16,0 0 0</inkml:trace>
  <inkml:trace contextRef="#ctx0" brushRef="#br0" timeOffset="1719.46">1101 2328 0,'-22'0'15,"22"-21"1,0 0-16,0 0 0,22 0 16,-22 0-16,21-22 0,0 22 15,-21-21-15,21-1 0,0 1 16,-21 0-16,0 21 0,0-22 15,0 1-15,0 21 0,0-22 0,0 22 16,-21 21 0,0 0-16,0 0 0,0 0 0,-1 21 15,1 1-15,0-1 0,0 21 16,0-21-16,21 22 0,0-22 0,-21 0 16,21 0-16,0 0 0,0 0 0,0 1 15,21-22 1,0 0-16,0 0 0,0 0 15,22-22-15,-22 22 0,0-21 16,0 0-16,21 0 0,-20 0 16,-1-22-16,0 22 0,0 0 15,0 0-15,-21 0 0,0 0 0,21-1 16,1 1-16,-22 42 31,0 1-15,0-1-16,0 0 0,0 0 0,0 21 15,0-20-15,0 20 0,0-21 0,0 21 16,0-20-16,0-1 0,0 21 16,0-21-16,0 0 0,0 1 15,0-1-15,21 0 16,0-21-16,0 0 0,0 0 16,0 0-16,1 0 0,-1 0 0,0-21 15,0 0-15,0-1 0,0 1 16,1 0-16,-1 0 0,-21 0 0,0 0 15,21-22-15,-21 22 0,21 0 16,-21 0-16,0 0 0,0-1 0,0 1 16,0 42 15,0 1-31,-21 20 0,21-21 16,0 0-16,0 22 15,-21-22-15,21 0 0,-21 0 0,21 0 16,0 0-16,0 1 0,0-1 15,0 0-15,0 0 0,0-42 32,0 0-17</inkml:trace>
  <inkml:trace contextRef="#ctx0" brushRef="#br0" timeOffset="2019.1">1736 1609 0,'0'0'0,"-43"0"16,22 0 0,0 21-16,21 0 0,0 0 15,21-21 17,0-21-32,0 21 0,1-21 15,-1 0-15,-21 0 0,21-1 16,-21 1-16,-21 21 15,0 0 1,-1 0-16,1 0 0,0 0 16,-21 0-16,21 21 0,21 1 0,-22-1 15,22 0-15,0 0 0,0 0 16,0 0-16,0 1 0,0-1 16,22-21-16,-1 21 0,0 0 0,0-21 15,0 0-15,22 21 0</inkml:trace>
  <inkml:trace contextRef="#ctx0" brushRef="#br0" timeOffset="2707.59">2032 1863 0,'0'21'31,"-21"0"-31,21 0 16,-21 0-16,21 1 0,0-1 15,0 0-15,0 0 16,0 0-16,0 0 0,0 1 0,0-1 16,0 0-16,0 0 0,0 0 15,0-42 32,0 0-47,0 0 0,0 0 16,0-1-16,0 1 0,0 0 0,0-21 15,0 21-15,0-1 16,0 1-16,21-21 0,-21 21 0,21 21 16,0-21-16,-21-1 0,21 22 0,0 0 15,1 0-15,-1 0 0,0 0 16,0 0-16,0 22 0,0-1 0,1 0 16,-1 0-16,-21 0 0,21 0 15,0 1-15,-21 20 0,0-21 0,0 0 16,0 0-16,0 1 0,0-1 0,0 0 15,0 0-15,0 0 16,0-42 15,0 0-15,0 0-16,0 0 0,0-1 16,21 1-16,-21-21 0,21 21 15,1-22-15,20 22 0,-21-21 0,0 21 16,22 0-16,-22-1 0,21 1 0,-21 21 15,0 0-15,1 0 0,-1 0 16,0 21-16,0-21 0,0 22 0,0 20 16,-21-21-16,0 0 0,0 0 0,0 22 15,0-22-15,0 0 0,0 0 16,0 0-16,0 22 0,0-22 0,-21-21 16,21 21-16,-21 0 0,21 0 0,0 1 31,21-44 0,0 1-31,1 0 0,-1 0 16,0 21-16,0-42 0</inkml:trace>
  <inkml:trace contextRef="#ctx0" brushRef="#br0" timeOffset="2927.99">3006 1820 0,'0'-21'0,"0"42"47,0 1-47,0-1 0,0 21 0,0-21 16,0 22-16,0-22 0,0 21 0,-22-21 15,22 0-15,0 22 0,0-22 16,0 0-16,0 0 0,0 0 0,0 1 16,0-1-1,0-42 1,0-1-1,0 1-15,22 0 0</inkml:trace>
  <inkml:trace contextRef="#ctx0" brushRef="#br0" timeOffset="3243.8">3090 1503 0,'0'0'0,"-42"0"15,21 0-15,0 0 0,-1 21 0,1 0 16,21 0-16,0 1 15,0-1-15,0 0 16,21-21-16,1 0 0,-1 0 16,0 0-16,0-21 0,0 21 15,0-21-15,22-1 0,-22 1 16,0 0-16,-21 0 0,0-21 0,0 20 16,0 1-16,0 0 0,0 0 15,-21 0-15,0 0 0,0 21 16,-1 0-16,1 0 0,0 0 0,0 0 15,0 0-15,0 21 0,-22 0 16,43 0-16,-21 0 0,0 0 0,21 1 16,0 20-16,0-21 0,0 0 0,0 0 15,21-21-15,0 22 0,0-22 16,1 0-16,20 0 0,0 0 0</inkml:trace>
  <inkml:trace contextRef="#ctx0" brushRef="#br0" timeOffset="3804.48">3810 572 0,'0'0'0,"0"-22"0,0-20 0,0 21 15,-21 0-15,0 21 16,21 21-16,-22 0 15,22 0-15,0 0 0,0 22 16,0 20-16,-21-20 0,21 20 0,-21 22 16,21-22-16,-21 22 0,0 0 15,0-1-15,21-20 0,-43 20 16,22 1-16,0 0 0,0-1 0,0 1 16,-1 0-16,1-22 0,0 1 0,0-1 15,21 1-15,-21-1 0,21-20 16,0-1-16,0-21 0,0 0 0,0 22 15,0-22-15,21-21 0,0 0 16,0 0-16,0 0 16,1-21-16,-1 21 0,0-22 0,0 1 15,21 0-15,-20-21 0,-1 21 0,21-22 16,-21 1-16,0 0 0,1 20 16,-1-20-16,0 21 0,0-21 15,-21 20-15,0 1 0,0 42 31,0 1-31,0-1 0,0 0 16,0 0-16,0 21 0,-21-20 0,21-1 16,0 21-16,-21-21 0,21 0 0,0 1 15,0-1-15,0 0 0,0 0 16,21-21 0,0 0-1,0-21-15,0 0 16,-21-22-16,22 22 0,-1 0 15,-21-21-15,21-1 0</inkml:trace>
  <inkml:trace contextRef="#ctx0" brushRef="#br0" timeOffset="4028.35">4043 1545 0,'0'0'0,"-21"0"16,-1 21-16,1-21 15,42 0 16,1 0-15,-22-21-16,21 21 16,-21-21-16,-21 21 31,-1 0-15,1 0-1,0 0-15,21 21 16</inkml:trace>
  <inkml:trace contextRef="#ctx0" brushRef="#br0" timeOffset="4203.25">3323 1820 0,'0'0'0,"-21"0"0,0 0 0,21 22 15,-21-22-15,42 0 31,21 0-31,-21 0 0,22-22 16,-1 1-16,21 21 0,-20-21 0,-1 21 16,0 0-16</inkml:trace>
  <inkml:trace contextRef="#ctx0" brushRef="#br0" timeOffset="4564.05">4212 1736 0,'0'21'0,"0"0"16,0 0-16,0 0 0,0 1 15,21-1-15,-21 0 0,0 0 16,0 21-16,0-20 0,0-1 0,21 21 16,-21-21-16,0 0 0,0 22 0,0-22 15,0 0-15,0 0 0,0 0 16,22-21-1,-1-21 1,0 21-16,-21-21 0,21-21 16,0 21-16,-21-1 0,21-20 15,1 0-15,-1-1 0,0 22 16,0-21-16,0 0 0,-21-1 0,21 22 16,1 0-16,-1-21 0,-21 20 15,21 1-15,0 21 0,0 0 16,0 0-1,-21 21 1,0 1-16</inkml:trace>
  <inkml:trace contextRef="#ctx0" brushRef="#br0" timeOffset="4888.35">4635 1990 0,'22'21'15,"-1"-21"-15,0 0 0,0 0 0,0 0 16,0 0-16,22-21 0,-22 0 0,21-1 15,-21 22-15,22-21 0,-22-21 0,21 21 16,-21 0-16,1-1 0,-1-20 16,-21 21-16,0 0 0,0-22 0,0 22 15,0 0-15,0 0 0,-21 0 0,-1 0 16,1 21-16,-21 0 0,21 0 16,-22 0-16,22 21 0,-21 0 0,21 0 15,0 21-15,-22 1 0,22-1 16,0 0-16,-21 1 0,20-1 0,22 0 15,-21 1-15,21-1 0,0 0 16,0 1-16,0-22 0,0 0 0,21 0 16,1 0-16,-1 1 0,0-1 0,21-21 15,1 0-15,-1 0 0,0 0 0,1 0 16,-1 0-16,0 0 0,-21-21 16,22-1-16,-1 1 0,-21 0 0,22-21 15</inkml:trace>
  <inkml:trace contextRef="#ctx0" brushRef="#br0" timeOffset="5955.41">6646 656 0,'0'-42'0,"0"84"0,0-126 0,0 41 15,0 22-15,0-21 0,0-1 16,0 22-16,0 0 0,0-21 0,0 21 16,-21 21-16,21-22 0,-21 22 0,0 0 15,0 0-15,-1 0 0,1 22 16,0 20-16,0-21 0,0 21 15,0 22-15,-1-1 0,-20 1 16,21-1-16,0 22 0,0 21 0,-1-21 16,1 20-16,0-20 0,0 0 15,0 21-15,0-22 0,-1 1 0,22 0 16,-21-1-16,21 1 0,0-22 16,0 1-16,0-22 0,0 1 0,0-1 15,0 0-15,21-21 0,1 1 0,-1-22 16,0 0-16,0 0 0,21 0 0,-20 0 15,20 0-15,-21 0 0,21-22 16,-20 1-16,20 0 0,0-21 0,-21 21 16,22-1-16,-22-20 0,21 0 15,-21-1-15,1 22 0,-22-21 0,21 0 16,-21 20-16,0 1 0,0 0 16,0 0-16,0 0 0,0 42 15,0 0 1,-21 0-16,21 0 0,-22 22 15,1-22-15,21 21 0,0-21 0,0 1 16,0 20-16,0-21 0,0 0 0,0 0 16,21 1-16,1-1 0,20-21 15,-21 0-15,0 0 0,22 0 16,-1 0-16,0 0 0,-21 0 0,22-21 16,-22-1-16,21 1 0,-21 0 15,1 0-15,-1 0 0,0 0 0,0-1 16,-21-20-16,0 21 0,0 0 15,0 0-15,0-1 0,0 1 0,0 0 16,0 0-16,0 42 31,0 21-31,0-20 16,0-1-16,0 21 0,0 0 0,0 1 16,0-1-16,0 0 0,0 22 0,0-22 15,0 22-15,0-22 0,0 22 16,0-1-16,0 1 0,0-1 0,0 1 15,0-1-15,0-21 0,-21 22 16,21-1-16,0-20 0,-21 20 0,21-20 16,0-1-16,0-21 0,-21 21 0,-1-20 15,1-1-15,0 0 0,0 0 16,0-21-16,0 0 0,-1 0 16,-20 0-16,21 0 0,0 0 0,0 0 15,-1-21-15,1 0 0,0 0 0,0-1 16,0 22-16,0-21 0,21 0 0,0-21 15,0 21-15,0-1 16,-22 1-16,22-21 0,0 21 0,0-22 0,0 22 16,0-21-16</inkml:trace>
  <inkml:trace contextRef="#ctx0" brushRef="#br0" timeOffset="6175.8">6096 1524 0,'0'0'0,"0"-42"15,0 21-15,21-1 0,0 22 0,0-21 16,22 0-16,-22 21 0,42-21 16,-20 0-16,-1 21 0,22 0 0,-22-21 15,21 21-15,-20 0 0,-1 0 0,-21 0 16,22 0-16,-22 0 0,21 0 15,-21 0-15</inkml:trace>
  <inkml:trace contextRef="#ctx0" brushRef="#br0" timeOffset="6527.6">7641 1630 0,'-21'0'0,"42"0"0,-63 0 0,21 21 15,-1 0-15,22 0 0,-21 22 16,0-22-16,21 21 0,-21 22 0,21-22 16,0 22-16,0-1 0,0 1 0,0-1 15,-21 1-15,21-1 0,-21 22 0,21-22 16,0 1-16,-22-1 0,1 1 15,21-1-15,-21-20 0,0-1 0,21 0 16,0 1-16,-21-1 0,21-21 0,-21 0 16,21 0-16,0 1 0,0-1 15,0-42 17,0-1-32,0 1 0,0 0 15,0-21-15,0 21 0,0-22 0,0 1 16</inkml:trace>
  <inkml:trace contextRef="#ctx0" brushRef="#br0" timeOffset="6790.45">7366 1926 0,'0'-21'15,"0"42"-15,0-84 0,0 20 0,0 22 0,0 0 16,0-21-16,0 21 0,0-1 0,21 1 16,0 21-16,0-21 15,1 0-15,-1 21 0,0 0 0,0 0 16,0 0-16,0 0 0,22 0 15,-43 21-15,21 0 0,-21 0 0,0 22 16,0-22-16,-21 21 0,0 1 16,-1-22-16,-20 21 0,21-21 0,-21 0 15,20 1-15,1-1 0,0 0 0,0 0 16,0-21-16,0 0 16,42 0-1,0 0-15,0 0 0,0-21 16,0 0-16,22 0 0</inkml:trace>
  <inkml:trace contextRef="#ctx0" brushRef="#br0" timeOffset="7109.27">7832 1799 0,'21'-21'15,"0"0"1,-21 0-1,21 21-15,0-21 0,-21-1 0,0 1 16,21 0-16,-21 0 16,-21 21-1,0 0-15,0 0 16,0 0-16,0 21 0,-1-21 0,-20 21 16,21 0-16,0 1 0,-22 20 0,22-21 15,0 0-15,21 22 0,0-22 16,-21 0-16,21 0 0,0 0 0,0 0 15,0 1-15,0-1 0,21 0 0,0-21 16,0 0-16,1 21 0,20-21 0,-21 0 16,21 0-16,-20 0 0,20-21 15,-21 21-15,21-21 0,-20 0 0,20 21 16</inkml:trace>
  <inkml:trace contextRef="#ctx0" brushRef="#br0" timeOffset="7356.13">8340 1651 0,'0'0'0,"0"-21"0,0 0 16,0 0-16,-22 21 31,1 21-31,0-21 0,0 21 0,0 0 16,0 0-16,-1 22 0,1-22 0,0 21 16,0-21-16,0 22 0,21-22 0,0 0 15,0 0-15,0 21 0,0-20 16,0-1-16,0 0 0,21 0 15,0-21-15,0 0 0,0 0 0,1 0 16,-1 0-16,21 0 0,-21 0 16,22 0-16,-22 0 0,21 0 15,-21-21-15,22 0 0,-22 0 0,0-1 16</inkml:trace>
  <inkml:trace contextRef="#ctx0" brushRef="#br0" timeOffset="8012.33">8699 1715 0,'0'0'0,"0"-64"16,0 43-16,0 0 0,-21 21 15,0 0-15,0 0 16,0 21-16,0 0 0,-1 0 0,22 0 16,-21 1-16,0-1 15,21 0-15,-21 21 0,21-21 0,0 1 16,0-1-16,0 0 0,0 0 0,0 0 16,0 0-16,21-21 15,0 0 1,0 0-16,1 0 0,-1 0 15,0-21-15,0 0 0,0 0 0,0 0 16,1 0-16,-22-1 0,0 1 16,0 0-16,0 0 0,21 0 15,-21 0-15,-21 42 32,21 0-17,0 0-15,0 0 0,-22 0 16,22 1-16,-21 20 0,21-21 0,0 0 15,0 0-15,0 22 0,0-22 0,0 0 16,0 0-16,0 0 0,21 1 16,1-22-16,-1 0 0,0 0 0,21 0 15,-21 0-15,22 0 0,-1-22 16,-21 22-16,22-21 0,-1 0 0,0 0 16,1 0-16,-22-22 0,0 22 0,21-21 15,-42 21-15,21-22 0,1 22 0,-22-21 16,0 0-16,0 20 0,0-20 15,0 21-15,0 0 0,-22 21 32,22 21-32,0 0 15,0 21-15,0-20 0,0-1 16,0 21-16,0-21 0,0 0 0,0 22 16,0-22-16,0 0 0,0 21 0,0-20 15,0-1-15,0 0 0,0 0 0,0 0 16,0 0-16,0 1 15,-21-22-15,0 0 16,0 0-16,0 0 0,0 0 16,-1 0-16,1 0 15,21-22 1,0 1-16,0 0 16,21 0-16,1 0 0,-1 0 0,0-1 15</inkml:trace>
  <inkml:trace contextRef="#ctx0" brushRef="#br0" timeOffset="9004.37">9694 720 0,'0'-21'0,"0"42"0,0-64 0,0 22 0,0 0 16,-21 0-1,0 21-15,0 21 16,0 0-16,21 0 0,-22 1 0,1 20 16,0 21-16,21-20 0,0 20 0,-21 1 15,0-1-15,0 22 0,-1-22 16,22 1-16,-21-1 0,0 22 0,0-21 15,0-1-15,21 1 0,0-1 0,-21 1 16,21-1-16,0-21 0,0 22 16,0-22-16,0-21 0,0 22 15,0-22-15,21 0 0,0 0 0,-21 0 16,21 1-16,0-22 0,0 0 0,1 0 16,-1 0-16,0 0 0,0 0 0,0 0 15,0-22-15,1 1 0,-1 0 16,0 0-16,21 0 0,-21 0 0,1-1 15,-1-20-15,-21 21 0,21 0 0,-21 0 16,0-1-16,0 1 0,0 0 16,-21 42-1,0-21-15,21 21 16,-22 1-16,22-1 0,-21 0 16,21 0-16,-21 0 0,21 0 0,0 1 15,0-1-15,0 0 0,0 0 0,21 0 16,0-21-16,1 0 15,-1 0-15,0 0 0,0 0 0,0 0 16,22 0-16,-22 0 0,0-21 0,21 0 16,-21 0-16,1 0 0,-1-1 0,0 1 15,0 0-15,0 0 0,0 0 16,-21 0-16,0-1 0,0 1 16,0 0-16,0 0 0,-21 21 31,21 21-16,0 0-15,-21 0 0,21 1 0,-21-1 16,0 0-16,21 0 0,0 0 0,0 0 16,-21 1-16,21-1 0,-22 0 0,22 0 15,0 0-15,0-42 47,0 0-47,22 21 0,-1-21 16,-21 0-16,21-1 0,0 1 0,0-21 15,-21 21-15,21 0 16,1-22-16,-1 22 0,0 0 0,0 0 16,0 21-16,0-21 0,1 21 0,-1 0 15,0 0-15,0 21 0,-21 0 16,0 0-16,21 0 16,-21 0-16,0 22 0,0-22 0,21 0 15,-21 0-15,0 22 0,0-22 0,0 0 16,0 0-16,0 0 0,0 0 0,-21 1 15,21-1-15,-21 0 0,42-21 47,0 0-31,1 0-16,-1 0 0,-21-21 0,42 21 16,-21-21-16,0 21 0</inkml:trace>
  <inkml:trace contextRef="#ctx0" brushRef="#br0" timeOffset="9604.58">10753 1926 0,'0'0'0,"21"-21"16,0 21-16,0-21 0,0 0 0,0-43 16,-21 43-1,0 0-15,0 0 16,-21 21-16,0 0 0,0 0 0,0 0 16,0 0-16,-1 0 0,1 21 0,0 0 15,-21 0-15,21 0 0,-1 1 16,1-1-16,21 0 0,-21 0 15,0 0-15,21 0 0,-21 1 0,21-1 16,0 0-16,0 0 0,21-21 16,0 21-16,0-21 0,0 0 15,1 0-15,-1 0 0,0 0 16,0 0-16,0-21 0,0 21 0,1-21 16,-1 0-16,0 0 0,0 21 0,-21-22 15,0 1-15,21 0 0,-21 0 0,21 0 16,-21 0-16,0-1 0,0 1 15,0 42 17,0 1-32,0-1 0,0 0 15,0 0-15,-21 0 0,21 0 0,-21 22 16,21-22-16,0 21 0,-21 1 0,21-1 16,0 0-16,0 1 0,0 20 15,0 1-15,-21-22 0,21 21 0,0 1 16,0-1-16,0 1 0,-21 21 0,-1-22 15,22 1-15,-21-1 0,0 1 0,21-1 16,-21 1-16,0-22 0,0 21 0,-1-20 16,1 20-16,0-20 0,0-22 15,0 21-15,0-21 0,-1 0 16,1 1-16,0-1 0,0 0 0,0-21 16,0 0-16,-1 0 0,1 0 15,21-21 1,0 0-16,0-1 15,0 1-15,0 0 0,0 0 0,21 0 16,1 0-16,-1-22 0,0 22 0,0-21 16,0-1-16,0 1 0,1 0 15,-1-1-15,-21 1 0,21-21 0</inkml:trace>
  <inkml:trace contextRef="#ctx0" brushRef="#br0" timeOffset="9845.44">10160 995 0,'0'0'0,"-21"0"15,21-21 16,0 0 1,-21 21-32,-1 0 15</inkml:trace>
  <inkml:trace contextRef="#ctx0" brushRef="#br0" timeOffset="10052.32">9250 1207 0,'0'0'0,"0"21"0,21-21 31,0 0-31,0 0 0,0 0 0,22 0 16,-22 0-16,21 0 0,1 0 15,-22 0-15,21 0 0,-21 0 0,0 0 16,1 0-16,-1 0 0</inkml:trace>
  <inkml:trace contextRef="#ctx0" brushRef="#br0" timeOffset="10756.44">910 2646 0,'0'0'0,"-21"0"0,0 0 0,0 0 31,42 0-15,0 0-1,0 0-15,21 21 0,1-21 16,-1 0-16,22 0 0,-1 21 0,1-21 16,20 0-16,1 0 0,21 21 15,0-21-15,-1 0 0,1 0 0,21 0 16,0 0-16,0 0 0,0 0 0,21 0 16,-21 0-16,0 0 0,-21-21 15,0 21-15,0-21 0,0 21 16,-22 0-16,-20-21 0,-1 21 0,1 0 15,-22 0-15,-21 0 0,1 0 0,-44 0 32,1 0-32,0 0 0,0 0 15,42 0 1,0 0 0,0-21-16,22 21 0</inkml:trace>
  <inkml:trace contextRef="#ctx0" brushRef="#br0" timeOffset="11416.06">6075 2604 0,'-43'0'0,"86"0"0,-107 0 16,43 0-16,-21 0 0,21 0 0,-1 0 16,44 0 15,-1 0-31,0 0 0,0 0 15,21 0-15,22 0 0,-1 0 0,1 0 16,21 0-16,20 0 0,1 0 0,0 0 16,21 0-16,21 0 0,-21 0 0,21 0 15,-21 21-15,22-21 0,-1 0 16,0 21-16,0-21 0,0 0 0,0 0 16,22 21-16,-22-21 0,0 0 0,-21 0 15,21 0-15,-21 0 0,0 0 0,0 0 16,-21 0-16,0 0 0,0 0 0,-22 0 15,1 0-15,-21 0 0,-1 0 16,1 0-16,-22 0 0,0 0 16,-21 0-16,1 0 0,-1 0 0,0 0 15,0 0 1,0 0 31</inkml:trace>
  <inkml:trace contextRef="#ctx0" brushRef="#br0" timeOffset="12856.09">12319 1884 0,'-21'0'15,"0"0"1,-1 0-16,1 0 16,0 0-16,0 0 0,0 0 15,0 0-15,-1 0 0,1 0 16,0 0-16,0 0 0,0 0 15,0 0-15,-1 0 0,1 0 0,0 0 16,0 0-16,0 0 0,0 0 0,-1 0 16,1 0-16,0 0 15,0 0-15,0 0 32,42 0-1,0 0-31,0 0 0,22 0 0,-22 0 15,42 0-15,-20 0 0,20 0 16,22 0-16,-22 0 0,22 0 16,0 0-16,-1 0 0,1 0 0,0 0 15,20 0-15,-20 0 0,21 0 0,-21 0 16,-22 0-16,1 0 0,-1 0 16,1 0-16,-22 0 0,-21 0 0,21 0 15,-20 0-15,-1 0 16,-21-21-1,-21 0 1,-1 21-16,22-22 0,-21 22 16,0-21-16,-21 0 0,21 21 0,-22-21 15,22 0-15,-21 21 16,-1-21-16,1-1 0,0 22 0,-1-21 16,22 21-16,0 0 0,0 0 0,0-21 15,0 21-15,21 21 47,21-21-47,0 0 0,0 0 16,0 21-16,0-21 0,1 0 0,-1 0 15,21 0-15,0 0 0,-20 0 0,20 0 16,0 0-16,1 0 0,-1 0 16,-21 0-16,21 0 0,-20 22 0,-1-22 15,0 0-15,0 0 16,-21 21-1,0 0-15,-21 0 16,0 0-16,0 0 0,-1 1 16,1-1-16,0 0 0,-21 21 0,-1-21 15,22 22-15,-21-1 0,0-21 16,-1 22-16,1-1 0,0-21 0,-1 21 16,1-20-16,0 20 0,20-21 0,1 0 15,0 0-15,0-21 0,21 22 0,-21-22 16,21 21-1,0-42 17,21 21-17,0-22-15,0 1 0,0 0 16</inkml:trace>
  <inkml:trace contextRef="#ctx0" brushRef="#br0" timeOffset="13500.24">15007 1101 0,'21'-21'0,"-42"42"0,63-64 16,-20 43-16,-22-42 0,21 21 0,-21 0 15,21 0-15,-21-1 0,0 1 0,0 0 16,0-21-16,0 21 0,0-1 15,-21 1-15,0 21 0,-1-21 16,1 0-16,0 21 0,-21 0 0,-1 0 16,1 0-16,0 21 0,-1 21 15,1 1-15,0-1 0,-1 22 0,1-1 16,0 1-16,-1 20 0,1-20 0,0 20 16,21-20-16,-1 21 0,1-22 15,0 1-15,21 20 0,0-41 0,0 20 16,21-21-16,0 1 0,1-1 0,-1 0 15,21-20-15,0-1 0,1 0 16,-1 0-16,0-21 0,1 0 0,-1 0 16,0 0-16,1 0 0,20 0 15,-20-21-15,-1 0 0,21 0 0,-20-1 16,-1 1-16,0 0 0,1-21 16,-22 21-16</inkml:trace>
  <inkml:trace contextRef="#ctx0" brushRef="#br0" timeOffset="13865.02">15430 1588 0,'22'-22'0,"-44"44"0,44-86 0,-22 43 15,21 0-15,-21 0 0,0-1 16,-21 44 0,-1-22-16,1 21 0,21 0 15,-21 21-15,0-21 0,0 1 16,0 20-16,-1 0 0,1 1 16,0-22-16,0 21 0,21 0 0,0-20 15,0 20-15,0-21 0,0 0 16,0 0-16,0 1 0,21-1 0,0-21 15,22 0-15,-22 0 0,21 0 0,-21 0 16,22 0-16,-1 0 0,0-21 0,-21-1 16,22 1-16,-22 0 0,21 0 15,-21 0-15,1 0 0,-22-22 0,0 1 16,0 21-16,0-22 0,0 22 0,0-21 16,0 21-16,0 0 0,-22-1 15,1 1-15,0 0 0,0 21 0,-21 0 16,20 0-16,-20 0 0,21 0 0,-21 21 15,20 0-15,-20 1 0,21-1 0,0 0 16,0 0-16,-1 0 16,22 0-16,0 22 0,0-22 0,0 0 15,22-21-15,-1 21 0,0-21 0,0 0 16,21 0-16,1 0 0</inkml:trace>
  <inkml:trace contextRef="#ctx0" brushRef="#br0" timeOffset="14303.29">16002 1524 0,'-21'0'31,"0"0"-31,21 21 16,-22 0-16,22 1 0,0 20 16,-21-21-16,21 21 0,-21-20 15,0 20-15,21-21 0,0 21 0,0-20 16,-21-1-16,21 21 0,-21-21 0,21 0 15,-22 1-15,22-1 0,-21-21 32,21-21-17,0-1-15,0 1 16,0 0-16,0 0 0,21-21 16,1 20-16,-22-20 0,21 21 15,0-21-15,21-1 0,-21 22 0,1 0 16,-1-21-16,0 42 0,21 0 0,-21 0 15,1 0-15,-1 0 0,0 21 16,0 0-16,-21 0 0,21 0 0,-21 0 16,21 1-16,-21 20 0,0-21 0,0 0 15,0 22-15,0-22 0,0 0 16,0 0-16,0 0 0,-21-21 0,0 21 16,21 1-16,-21-22 0,21 21 0,-21-21 15,21-21 16</inkml:trace>
  <inkml:trace contextRef="#ctx0" brushRef="#br0" timeOffset="14662.09">16362 1503 0,'0'0'15,"0"21"1,0 0-16,0 0 0,0 22 15,0-22-15,0 0 0,0 21 16,0-20-16,0 20 0,0-21 0,0 0 16,0 22-16,0-22 0,0 0 0,21 0 15,-21 0-15,0 0 0,0 1 16,21-1 0,0-21-16,0 0 15,-21-21-15,22-1 0,-1 1 16,-21 0-16,21 0 0,0 0 15,-21-22-15,21 22 0,0-21 0,-21 0 16,22-1-16,-22 22 0,21-21 0,-21 21 16,0-1-16,0 1 0,0 0 0,21 0 15,0 21 17,-21 21-32,21-21 15,-21 21-15,21 0 16</inkml:trace>
  <inkml:trace contextRef="#ctx0" brushRef="#br0" timeOffset="16149.76">16764 1820 0,'0'0'16,"21"0"-16,21 0 15,-20-21-15,-1 21 16,0-21-16,0 0 0,-21 0 0,21 0 0,0-1 15,-21 1-15,0 0 0,22 0 0,-22 0 16,0 0-16,0-1 16,0 1-16,0 0 0,-22 21 15,1 0 1,0 21-16,0 0 16,21 1-16,-21-1 0,0 21 0,21-21 15,-22 22-15,1-22 0,21 21 0,0-21 16,0 22-16,0-22 0,0 0 0,0 0 15,0 0-15,0 0 0,21 1 16,1-22-16,20 0 0,-21 0 16,21 0-16,-20 0 0,20 0 15,0-22-15,1 22 0,20-21 0,-21 0 16,1 21-16,-1-21 0,0 0 16,1-22-16,-1 22 0,-21 0 0,22-21 15,-22 21-15,0-1 0,0-20 0,-21 21 16,0 0-16,0 0 15,-21 21-15,0 0 16,0 0-16,-1 21 0,1 0 16,0 0-16,21 0 0,-21 0 15,21 1-15,0-1 0,0 0 16,0 0-16,0 0 0,21 0 0,0 1 16,0-1-16,1 0 15,-1 0-15,0 0 0,-21 0 16,21-21-16,0 22 15,0-22-15,-21 21 0,22-21 16,-1 0-16,0 0 16,0 0-16,0 0 0,0 0 15,1 0-15,-1 0 0,0-21 0,0 21 16,0-22-16,0 1 0,-21 0 0,22 0 16,-1 0-16,0 0 0,0-22 15,0 22-15,-21-21 0,21-1 0,1 1 16,-1-21-16,0 20 0,0 1 15,0 0-15,-21-22 0,21 22 16,1-1-16,-1 1 0,0 0 0,0-1 16,-21 1-16,0 0 0,21 21 0,-21-1 15,0 1-15,0 42 32,-21 1-32,0-1 0,0 21 15,0 0-15,-1 1 0,1-1 16,21 0-16,-21 1 0,0-1 0,0 22 15,0-22-15,21 0 0,0 1 16,-22-1-16,22 0 0,0 1 0,0-1 16,0-21-16,0 21 0,0-20 15,0 20-15,0-21 0,0 0 0,0 0 16,22-21-16,-1 22 0,0-22 16,0 21-16,21-21 0,-20 0 15,-1 0-15,0 0 0,21 0 0,-21-21 16,1 21-16,-1-22 0,21 1 0,-21 0 15,0 0-15,1 0 0,-1 0 16,0-1-16,0 1 0,-21-21 0,0 21 16,21 0-16,-21-1 0,0 1 15,0 42 1,0 1 0,0-1-16,0 0 0,0 0 0,0 0 15,0 0-15,0 1 16,0-1-16,0 0 0,0 0 15,0 0-15,21 0 16,1-21-16,-1 0 0,0 0 16,0 0-16,0 0 0,0 0 15,1-21-15,-1 21 0,0-21 0,0 0 16,-21 0-16,21 0 0,0-1 0,-21 1 16,22 0-16,-22 0 0,0 0 0,21 0 15,-21-1-15,0 1 0,0 42 31,0 1-31,-21-22 0,-1 21 16,1 0-16,21 21 16,-21-21-16,0 1 0,21-1 0,-21 0 15,21 0-15,-21-21 0,-1 21 0,22 0 16,0 1-16,-21-22 0,21-22 62,21 22-62,1-21 16,-22 0-16,21 0 0,0 0 16,0 0-16,0-1 0,22 1 0,-22-21 15,0 21-15,0 0 0,21-1 0,-20 22 0,-1-21 16,0 21 0,0 0-16,-21 21 0,0 1 15,0-1-15,0 0 0,0 0 16,0 0-16,0 0 0,0 1 0,0-1 15,0 0-15,0 0 0,-21-21 16,21 21-16,0 0 0,-21-21 0,21 22 16,0-1-1,21-21 32,0 0-47,0 0 0</inkml:trace>
  <inkml:trace contextRef="#ctx0" brushRef="#br0" timeOffset="16796.73">19473 1672 0,'0'0'0,"0"-21"0,-42 0 16,21 21-16,0 0 15,-1 0-15,1 0 0,-21 0 0,21 0 16,0 21-16,-1 0 15,1 0-15,0 1 0,0-1 0,0 21 0,0-21 16,21 0-16,0 1 0,0-1 16,0 0-16,0 0 0,0 0 0,0 0 15,0 1-15,21-22 0,0 0 16,-21 21-16,21-21 0,0 0 0,0 0 16,1 0-16,-1 0 0,0 0 0,0-21 15,0 21-15,0-22 0,1 1 0,-1 21 16,-21-21-16,0 0 0,21 0 15,0 0-15,-21-1 0,21 22 0,-21-21 16,0 0-16,21 0 0,-21 42 47,0 0-47,0 0 0,0 22 16,-21-22-16,0 21 0,21-21 0,-21 22 15,0-22-15,0 21 0,21 1 16,0-1-16,-22 21 0,22-20 0,0-1 15,-21 22-15,21-1 0,0-21 0,0 22 16,-21-1-16,0 1 0,21-1 0,-21-20 16,21 20-16,0 1 0,-21-22 15,21 22-15,-22-22 0,22 0 0,-21 1 16,21-1-16,0 0 0,0 1 16,-21-1-16,21-21 0,-21 0 0,21 0 0,0 1 15,0-1-15,-21-21 0,0 21 16,-1-21-1,1 0-15,0-21 16,21 0-16,-21-1 0,0 1 0,21-21 16,0 0-16,-21-1 0,21 1 0,-22 0 15,22-22-15,0 1 0,0-1 0,0 1 16,0-22-16,0 21 0,0 1 16,22-1-16,-1 1 0,0 21 0,0-1 15,0 1-15,0 0 0,1-1 0,-1 1 16,0 21-16,0-22 0,0 1 15,0 21-15</inkml:trace>
  <inkml:trace contextRef="#ctx0" brushRef="#br0" timeOffset="17031.59">18902 1291 0,'0'-21'15,"-21"21"-15,21-21 16,-22 21-16,1 0 31,0 0-31,0 0 16,0 0-16</inkml:trace>
  <inkml:trace contextRef="#ctx0" brushRef="#br0" timeOffset="17231.48">17801 1376 0,'0'21'15,"0"0"1,0 0-16,21-21 15,0 0-15,1 0 0,20 0 16,-21 0-16,21 0 0,-20 0 16,20 0-16,-21 0 0,0 0 0,22 0 15,-22 0-15,0-21 0,0 21 0,0-21 16</inkml:trace>
  <inkml:trace contextRef="#ctx0" brushRef="#br0" timeOffset="17935.08">20955 1715 0,'-21'0'0,"42"0"0,-63 0 0,63 0 46,0 0-46,21-22 0,-21 1 16,22 21-16,20-21 0,-20 0 16,20 0-16,1 0 0,-1-1 0,1 1 15,-1 0-15,1 0 0,-22-21 0,0 20 16,1-20-16,-22 0 0,0-1 16,0 1-16,-21 0 0,0-22 0,0 22 15,0 0-15,0-22 0,-21 22 16,0-1-16,0 1 0,-1 0 15,-20 21-15,21-1 0,0 1 0,0 21 16,-22 0-16,22 0 0,-21 21 0,21 22 16,-22-1-16,1 22 0,21-1 15,-22 22-15,22-1 0,-21 1 0,21 21 16,0 0-16,-1-22 0,1 22 0,0 0 16,0 0-16,0 0 0,21-22 15,0 22-15,-21 0 0,-1 21 0,1-21 16,21 0-16,-21 0 0,0-1 15,0 1-15,0 0 0,-1 0 0,1-21 0,-21 20 16,21-20-16,0 21 0,-1-21 16,-20-1-16,21 1 0,0-22 15,0 1-15,-1-1 0,1 1 0,21-22 16,-21-21-16,21 22 0,21-43 16,22 0-16,-22-43 15,21 22-15,0-21 0,1 0 0,20-22 16,1 22-16,-1-22 0,1 1 0,-1-1 15,1 1-15,-22-22 0</inkml:trace>
  <inkml:trace contextRef="#ctx0" brushRef="#br0" timeOffset="19192.25">21548 2794 0,'0'-21'0,"0"42"0,0-84 15,0 20-15,-22-20 0,1 20 0,0-20 16,-21-1-16,-1 22 0,1 0 16,21-1-16,-21 1 0,-1 21 0,1 0 15,0 0-15,-1-1 0,22 22 0,0 0 16,0-21-16,0 21 0,21-21 15,21 0 1,0 21-16,0-21 0,21 21 0,-20-21 16,41-1-16,-21 1 0,1 0 15,20 0-15,-20 0 0,-1 0 0,0-22 16,1 22-16,-22-21 0,0 21 0,21-1 16,-42-20-16,21 21 0,-21 0 15,0 0-15,0-1 0,0 1 16,0 0-16,-21 21 0,0 0 15,0 0-15,0 0 16,0 21-16,21 0 0,-22 1 0,22-1 16,-21 0-16,21 0 0,0 0 0,0 22 15,0-22-15,0 0 0,0 0 0,0 0 16,21 0-16,1 1 16,-1-22-16,0 0 0,0 0 0,0 0 15,0 0-15,22 0 0,-22 0 0,21 0 16,-21-22-16,22 22 0,-22-21 15,0 0-15,0 21 0,22-21 16,-22 0-16,0 0 0,-21-1 0,21 1 16,0 0-16,-21 0 15,0 42 17,-21 0-32,0 0 15,21 1-15,0 20 0,-21-21 0,21 0 16,-21 22-16,21-22 0,0 0 0,0 0 15,0 0-15,0 0 0,21-21 16,0 0 0,0 0-16,0 0 0,0 0 15,1 0-15,-1-21 0,0 0 16,0 21-16,0-21 0,0 0 16,1-22-16,-22 22 0,21 0 0,-21-21 15,0 21-15,0-1 0,0-20 0,0 21 16,0 0-16,0 0 0,0-1 15,-21 22-15,-1 0 0,1 0 16,0 0-16,0 0 0,0 0 0,0 22 31,21-1-31,21-21 16,0 0-16,0 0 16,0 0-16,0 0 0,1 0 0,-1 0 15,21 0-15,-21-21 16,0 21-16,1 0 0,-1 0 15,0 0-15,0 21 0,-21 0 16,0 0-16,0 0 16,21 0-16,-21 1 0,0-1 0,0 0 15,0 0-15,0 0 0,0 0 0,0 1 16,0-1-16,0 0 16,-21-21-16,0 0 15,21-21 16,0 0-31,0-1 16,0 1-16,0-21 0,0 21 0,21 0 16,0-22-16,0 22 0,1 0 15,-1 0-15,0-22 0,0 22 16,0 21-16,0-21 0,1 0 0,-1 21 16,0 0-16,0 0 0,0 21 0,0 0 15,-21 0-15,0 1 0,22-1 16,-22 0-16,0 21 0,0-21 0,0 22 15,0-22-15,0 0 0,0 0 0,-22 0 16,22 1-16,-21-1 0,21 0 16,-21-21-1,0 0 1,21-21 0,0 0-16,0-1 0,0 1 15,21 0-15,0-21 0,0 21 0,1-22 16,-1 1-16,21 0 0,-21 20 0,0-20 15,22 21-15,-22 0 0,0 0 16,21 21-16,-20 0 0,-1 0 0,-21 42 16,21-21-16,-21 0 0,21 22 15,-21-1-15,0 0 0,0 1 16,0-1-16,0-21 0,0 21 0,0-20 16,0 20-16,-21-21 0,0 0 0,0 0 15,-1 1-15,1-1 16,0-21-16,0 21 15,0-21-15,0 0 0,-1 0 0,1 0 16,0 0-16,-21 0 0</inkml:trace>
  <inkml:trace contextRef="#ctx0" brushRef="#br0" timeOffset="20015.78">21505 2731 0,'21'0'31,"1"0"63,-22 21-78,0 0-1,0 0-15,0 0 16,0 0-16,0 1 16,21-22-16,-21 21 0,0 0 0,21 0 15,-21 0-15,0 0 0,0 1 0,0-1 16,0 0-16,0 21 0,0-21 15,0 22-15,-21-1 0,0 0 0,-1 1 16,-20-1-16,21 22 0,-21-22 16,20 21-16,-20-20 0,-21-1 0,20 0 15,1 1-15,-22-1 0,22 0 0,0 1 16,-22-22-16,22 0 0,0 0 0,-1 0 16,22-21-16,0 0 0,0 0 15</inkml:trace>
  <inkml:trace contextRef="#ctx0" brushRef="#br0" timeOffset="20908.78">23982 1185 0,'0'0'0,"0"-21"0,0-21 0,0 21 16,0 0-16,0-1 0,0 1 0,0 0 15,-21 42 1,-1 0-16,22 1 15,-42 20-15,21 0 0,0 1 0,-22-1 16,22 21-16,-21-20 0,21 20 16,-22-20-16,22 20 0,0 1 0,0-22 15,0 21-15,0-20 0,21 20 0,-22-20 16,22-1-16,0 0 0,0-21 16,0 22-16,22-22 0,20 0 0,-21 0 15,0 0-15,22-21 0,-1 0 16,0 0-16,1 0 0,-1 0 0,0 0 15,1 0-15,-1-21 0,0 0 16,1 0-16,-1 0 0,0-22 0,1 1 16,-22 0-16,21-22 0,-21 1 0,22-1 15,-22 1-15,-21-1 0,0 1 16,0-22-16,0 22 0,0-22 0,0 21 16,0 1-16,-21 21 0,-22-22 15,22 43-15,0-21 0,-21 20 0,-1 22 16,22 0-16,-21 0 0,-1 22 15,1 20-15,0 0 0,-1 1 0,1-1 16,0 21-16,21 1 0,-1-22 16,1 22-16,0-22 0,21 22 0,0-22 15,0 0-15,0 1 0,0-1 16,21 0-16,0 1 0,1-1 0,-1-21 16,0 0-16,21 0 0,1 1 0,-22-1 15,21-21-15,0 0 0,1 0 16,-1 0-16</inkml:trace>
  <inkml:trace contextRef="#ctx0" brushRef="#br0" timeOffset="21331.54">24553 1588 0,'0'0'0,"-21"21"32,21 0-32,-21 0 0,0 0 0,21 0 15,0 22-15,-21-22 0,-1 0 16,22 21-16,-21-20 0,21-1 0,0 0 15,0 0-15,0 0 0,0 0 16,-21-21-16,21-21 31,0 0-15,0 0-16,0 0 16,0 0-16,0-22 0,0 22 0,21 0 15,0-21-15,1 20 0,-22-20 16,42 21-16,-21 0 0,0 0 15,0 21-15,1 0 0,-1-22 0,0 22 16,0 0-16,0 0 0,0 22 0,-21-1 16,0 0-16,22 0 0,-22 21 15,0-20-15,0-1 0,0 0 0,0 21 16,0-21-16,0 1 0,-22-1 0,1 0 16,0 0-16,21 0 0,-21-21 15,42-21 32,0 21-47,0-21 0,1 0 16,-1 0-16,0 21 0</inkml:trace>
  <inkml:trace contextRef="#ctx0" brushRef="#br0" timeOffset="21644.41">24892 1778 0,'21'0'31,"0"0"-31,-21-21 0,21 21 16,1 0-16,-22-21 0,21 0 0,0 21 16,-21-22-16,21 22 0,-21-21 15,21 0-15,0 0 16,-21 0-16,0 0 0,0-1 16,-21 22-16,0 0 0,0 0 15,0 0-15,-22 22 0,22-1 16,0 0-16,-21 0 0,21 21 0,-1-20 15,1-1-15,21 21 0,0-21 0,0 0 16,0 1-16,0-1 0,0 0 16,21 0-16,1 0 0,-1-21 0,0 0 15,21 21-15,-21-21 0,22 0 0,-22 0 16,21 0-16,-21 0 0,22 0 16,-22-21-16,-21 0 0,0 0 15</inkml:trace>
  <inkml:trace contextRef="#ctx0" brushRef="#br0" timeOffset="22857.83">1693 3471 0,'0'0'0,"0"-42"15,21 21-15,-21 0 16,0 0-16,0-1 0,0 1 16,0 0-16,0 0 0,0 0 15,0 0-15,-21 21 0,0 0 16,0 0-16,0 0 15,21 21-15,0 21 16,0 0-16,0 1 0,0-1 0,0 22 16,0-1-16,0 22 0,0-22 15,0 1-15,0 20 0,0 1 0,0 0 16,-21-1-16,21-20 0,-22 21 16,1-22-16,21 1 0,0-1 0,-21 1 15,21-22-15,-21 21 0,21-20 16,-21-22-16,21 0 0,0 0 0,0 0 15,0 1-15,0-44 32,0 1-32,0 0 0,0 0 0,0-21 15,0-1-15,0 1 0,0 0 16</inkml:trace>
  <inkml:trace contextRef="#ctx0" brushRef="#br0" timeOffset="23158.66">1460 3471 0,'0'0'0,"0"-42"0,0 0 16,0-1-16,0 22 0,0-21 16,0 21-16,0-22 0,22 22 0,-1 0 15,0 0-15,21 0 0,1 0 16,-1 21-16,0 0 0,1 0 16,-1 0-16,0 0 0,1 21 0,-1 0 15,-21 0-15,0 21 0,0 1 16,-21 20-16,0-20 0,0-1 0,0 21 15,-21-20-15,0-1 0,0 0 16,0 1-16,-22-22 0,22 21 0,0-21 16,-21 1-16,21-1 0,-1 0 0,1-21 15,0 0-15,21 21 0,0-42 47,21 0-47,0 21 0,1-21 0,-1 21 16</inkml:trace>
  <inkml:trace contextRef="#ctx0" brushRef="#br0" timeOffset="23725.33">2095 3789 0,'0'0'0,"43"0"16,-22 0-1,-21-21-15,21 0 0,0 21 0,0-22 16,1 1-16,-1 0 0,21-21 15,-21 21-15,0-1 0,1-20 0,-1 21 16,0-21-16,0-1 0,-21 22 16,0-21-16,0 21 0,0-1 0,0-20 15,-21 42-15,0-21 0,-22 21 16,22 0-16,0 0 0,0 0 0,0 0 16,0 21-16,-1 0 0,1 0 15,21 1-15,0-1 0,0 0 0,0 0 16,0 0-16,0 0 0,21 1 0,1-1 15,-1 0-15,0 0 0,0 0 16,0 0-16,0 1 0,1-22 0,-22 21 16,0 0-16,21 0 0,-21 0 15,0 0-15,0 1 0,0-1 16,0 0-16,0 0 16,21-21-1,0 0-15,0 0 16,0-21-16,1 21 0,-1-21 0,0 0 15,0-1-15,0 1 0,0 0 16,1 0-16,-1 0 0,0 0 0,0-1 16,-21 1-16,0 0 0,21 0 0,-21 0 15,0 42 17,0 0-17,0 0-15,0 0 0,0 1 0,0-1 16,-21 0-16,21 0 0,0 0 15,0-42 32,0 0-47</inkml:trace>
  <inkml:trace contextRef="#ctx0" brushRef="#br0" timeOffset="23875.25">2730 3239 0,'0'-22'16,"0"44"31</inkml:trace>
  <inkml:trace contextRef="#ctx0" brushRef="#br0" timeOffset="24495.4">3006 3493 0,'0'21'0,"0"-42"0,0 63 0,0-21 16,-22 0-16,22 0 0,-21 1 15,21-1-15,-21 0 0,21 0 0,0 0 16,0 0-16,0 1 0,0-1 15,0 0 1,-21-21 0,21-21-1,-21 0 1,21-1-16,0-20 0,0 21 16,0 0-16,0 0 0,0-22 15,0 22-15,21 0 0,0-21 16,0 20-16,0 1 0,1 0 0,-22 0 15,21 21-15,0 0 0,0 0 0,0 0 16,0 0-16,1 0 0,-1 21 16,0 0-16,0 0 0,0 1 0,-21-1 15,0 21-15,0-21 0,0 0 16,0 1-16,0-1 0,0 0 0,0 0 16,0 0-16,0 0 0,-21-21 31,21-21 0,0 0-31,0 0 0,0 0 16,0 0-16,21-1 0,0-20 0,1 21 15,-1-21-15,0 20 0,0 1 0,0 0 16,0 0-16,1 21 0,-1 0 16,0 0-16,0 0 0,0 21 0,-21 0 15,21 0-15,-21 1 0,22-1 0,-22 0 16,0 21-16,0-21 0,0 1 15,0-1-15,0 0 0,0 0 0,-22 0 16,22 0-16,-21 1 0,21-1 16,0-42 31</inkml:trace>
  <inkml:trace contextRef="#ctx0" brushRef="#br0" timeOffset="24711.57">3810 3450 0,'0'21'15,"0"1"1,0-1-16,0 0 0,-21 0 16,21 0-16,-21 0 0,21 1 15,0-1-15,0 0 0,0 0 16,-22 0-16,22 0 0,-21-21 0,21 22 15,0-1-15,0 0 0,-21-21 16</inkml:trace>
  <inkml:trace contextRef="#ctx0" brushRef="#br0" timeOffset="24991.41">3831 3281 0,'0'0'15,"0"-21"-15,-21 21 0,0 0 16,0 0-16,-1 0 16,22 21-1,22-21 1,-1-21 0,-21 0-1,0-1 1,-21 22-16,-1 0 15,1 0-15,0 0 0,0 0 16,0 22 0,21-1-16,0 0 0,0 0 15,0 0-15,21 0 0,0 1 16,-21-1-16,0 0 0,21 0 0</inkml:trace>
  <inkml:trace contextRef="#ctx0" brushRef="#br0" timeOffset="26187.73">4000 3810 0,'22'0'16,"-22"-21"0,0 0-16,21 0 0,0-1 15,-21 1-15,21-21 0,0 21 0,0-22 16,-21 1-16,22 0 0,-1-1 0,0-20 15,0-1-15,0 22 0,-21-21 16,21-1-16,-21 1 0,22 20 0,-22-20 16,0 20-16,0 22 0,0-21 0,0 21 15,0 0-15,0-1 0,-22 22 16,1 0-16,0 0 0,21 22 16,-21-1-16,0 0 0,0 21 0,-1 1 15,22-1-15,-21 0 0,0 22 16,21-22-16,-21 22 0,21-1 15,0 1-15,0-22 0,0 21 0,0-20 16,0-1-16,0 0 0,0 1 16,0-1-16,21 0 0,-21-20 0,21-1 15,0 0-15,1 0 0,20-21 0,-21 0 16,21 0-16,-20 0 0,20 0 0,0 0 16,-21 0-16,22 0 0,-1-21 15,-21 0-15,22 21 0,-22-21 0,0-1 16,0 1-16,0 0 0,0 0 0,-21-21 15,22 20-15,-22 1 0,0 0 16,0 0-16,0 0 0,-22 42 31,22 0-31,-21 0 16,21 0-16,-21 1 0,21-1 16,0 0-16,0 0 0,0 0 0,0 0 15,0 1-15,0-1 0,21-21 16,-21 21-16,21-21 15,1 0-15,-1 0 0,0 0 0,0 0 16,0 0-16,0 0 0,1 0 0,-1-21 16,0 0-16,0 21 0,0-22 0,-21 1 15,21 0-15,1 21 0,-1-21 16,-21 0-16,21 0 0,-21-1 0,21 22 16,-21-21-16,0 0 0,0 42 46,0 0-46,0 1 0,0-1 16,0 0-16,0 0 0,0 0 0,0 0 16,0 1-16,0-1 15,21-21 1,0 0-16,1 0 0,-1 0 16,0 0-16,0 0 0,0-21 15,-21-1-15,21 22 0,1-21 16,-1 0-16,-21 0 0,21 0 15,-21 0-15,21-1 0,-21 1 0,0 0 16,0 0-16,0 0 0,21 21 0,-21-21 16,21 21-1,-21 21 1,0 0-16,0 0 16,0 0-16,0 0 0,0 1 0,0-1 15,0 0-15,0 0 0,0 0 16,0 0-16,22 1 0,-1-1 15,0 0-15,0-21 16,0 0-16,0 0 0,22 0 0,-22 0 16,0 0-16,21 0 0,-20 0 0,20 0 15,-21 0-15,0-21 0,22 0 16,-22-1-16,0 22 0,-21-21 0,21 0 16,-21 0-16,0-21 0,21 20 0,-21 1 15,0 0-15,0 0 0,0 0 16,-21 21-1,0 0-15,0 21 0,21 0 16,-21 0-16,21 0 16,0 1-16,-22-1 0,22 0 0,0 0 15,0 0-15,0 0 0,0 1 16,22-1 0,-1-21-16,0 0 0,0 0 15,0 0-15,0 0 0,1 0 0,-1-21 16,0 21-16,0-22 15,-21 1-15,0 0 0,0 0 16,0 0-16</inkml:trace>
  <inkml:trace contextRef="#ctx0" brushRef="#br0" timeOffset="26383.61">5546 3133 0,'0'0'16,"-64"0"-1,43 0-15,0 0 16,0 0 47,-1 0-63</inkml:trace>
  <inkml:trace contextRef="#ctx0" brushRef="#br0" timeOffset="26579.5">4276 3344 0,'-22'22'0,"44"-44"0,-44 65 16,44-43 15,-1 0-31,21 0 0,0 0 0,1 0 16,-1-21-16,0 21 0,22-22 15,-22 22-15,1 0 0,-1 0 0,-21 0 16,0-21-16,0 21 0</inkml:trace>
  <inkml:trace contextRef="#ctx0" brushRef="#br0" timeOffset="27367.44">8276 3852 0,'21'0'0,"0"-42"15,1 42-15,-1-21 16,-21 0-16,0 0 0,0-1 16,0 1-16,0 0 0,0 0 15,0 0-15,0 0 0,0-1 0,-21 1 16,-1 0-16,1 0 0,0 0 16,-21 21-16,-1 0 0,1 0 0,0 0 15,-1 0-15,1 0 0,0 21 0,-1 21 16,1-21-16,21 22 0,-21-22 15,20 21-15,1 1 0,0-22 0,0 21 16,21-21-16,0 22 0,0-22 0,0 0 16,21 0-16,0-21 0,0 0 0,22 0 15,-22 0-15,21 0 0,1 0 16,-1 0-16,0 0 0,1-21 0,-1 0 16,0 0-16,1-22 0,-1 22 15,0 0-15,-21-21 0,22-1 0,-1 1 16,-21 0-16,0-1 0,1-20 15,-1 20-15,0-20 0,-21-1 0,21 1 16,-21 21-16,0-22 0,0 22 0,0-1 16,0 1-16,0 21 0,0 0 15,0 0-15,-21 21 0,0 0 16,21 21-16,0 0 0,0 0 0,-21 21 16,21 1-16,-22 20 0,22-20 15,-21 20-15,21 1 0,0-1 0,0 1 16,0-22-16,0 21 0,0-20 0,0-1 15,0 0-15,0-20 0,0 20 16,0-21-16,0 0 0,21 0 16,1-21-16,-1 22 0,0-22 0,0 0 15,0 0-15,22 0 0,-22 0 0,21 0 16,-21 0-16,0-22 0,22 22 0</inkml:trace>
  <inkml:trace contextRef="#ctx0" brushRef="#br0" timeOffset="28444.84">9123 3556 0,'0'0'16,"0"-21"-16,0-21 16,0 20-16,0 1 0,0 0 0,-21 21 15,-1-21-15,1 21 16,0 0-16,0 0 0,0 0 0,0 21 16,-1 0-16,1 0 0,-21 1 0,21-1 15,0 0-15,-1 21 0,1-21 0,0 22 16,0-22-16,21 0 0,-21 21 15,21-20-15,0-1 0,0 0 0,0 0 16,0 0-16,0 0 0,21-21 16,0 0-16,0 0 0,0 0 15,22 0-15,-22-21 0,0 0 16,21 0-16,-20 0 0,-1 21 0,0-43 16,0 22-16,0 0 0,-21 0 15,0-21-15,0 20 0,21 1 0,-21-21 16,0 21-16,0 0 0,0-1 15,0 1-15,0 42 16,0 1-16,-21-1 16,21 0-16,0 0 0,0 21 0,0-20 15,0 20-15,0-21 0,0 21 16,0-20-16,0 20 0,0-21 0,0 0 16,21 0-16,1 1 0,-1-22 0,0 21 15,0-21-15,0 21 0,22-21 16,-22 0-16,0 0 0,21 0 0,-21 0 15,22-21-15,-22 0 0,21-1 16,-21 22-16,22-21 0,-1-21 0,-21 21 16,0 0-16,22-22 0,-22 1 0,0 0 15,0-1-15,-21-20 0,21 20 0,-21-20 16,22-1-16,-22 22 0,0-21 16,0 20-16,0 1 0,0 0 0,0 20 15,0 1-15,0 0 0,-22 21 16,22 21-1,-21 22-15,0-1 0,0 0 16,0 1-16,0 20 0,-1-21 16,1 22-16,0-1 0,0 1 0,0-22 15,21 22-15,0-22 0,0 0 0,0 1 16,0-22-16,0 21 0,0-21 16,21 22-16,0-22 0,0 0 0,22-21 15,-22 21-15,21-21 0,0 0 0,1 0 16,-1 0-16,0 0 0,22-21 0,-22 0 15,1 21-15,-1-21 0,0 0 16,-21-1-16,22 1 0,-22 0 0,0-21 16,0 21-16,-21-1 0,0-20 0,0 21 15,0 0-15,0-22 0,0 22 0,0 0 16,0 0-16,-21 21 16,0 0-16,0 0 0,0 0 0,-1 21 15,1 0-15,0 0 0,0 1 16,0-1-16,0 21 0,-1-21 0,1 0 15,0 1-15,21-1 0,0 0 0,0 0 16,0 0-16,0 0 0,21 1 16,0-22-16,1 0 0,-1 0 15,0 0-15,0 0 0,0 0 0,22 0 16,-22-22-16,0 1 0,0 21 0,0-21 16,0 0-16,1 0 0,-22 0 15,0-1-15,21 1 0,-21 0 0,21 0 16,-21 0-16,0 0 0,0-1 15,0 44 1,0-1 0,0 0-16,0 0 0,0 0 15,0 0-15,-21 1 0,21-1 0,0 0 16,0 0-16,0 0 0,0 0 16,0 1-16,21-22 15,0 0-15,0 0 0,0 0 16,1 0-16,-1 0 0,0-22 15,0 22-15,-21-21 0,0 0 0,0 0 16,0 0-16</inkml:trace>
  <inkml:trace contextRef="#ctx0" brushRef="#br0" timeOffset="28635.73">9525 3281 0,'-42'0'15,"84"0"-15,-106 21 0,43-21 0,0 0 16,21 21-16,0 0 16,21-21-16,0 0 0,1 0 0,20 0 15,0 0-15,1 0 0,20 0 0,1 0 16,-1-21-16,1 21 16,-22-21-16,21 21 0,1-21 0,-1 21 0</inkml:trace>
  <inkml:trace contextRef="#ctx0" brushRef="#br0" timeOffset="28967.54">10985 2836 0,'0'0'15,"-21"0"-15,0 0 16,0 0-16,0 0 0,0 22 0,-1-1 16,22 21-16,-21-21 0,0 22 0,0 20 15,0-21-15,21 22 0,-21-1 0,-1 1 16,1-1-16,21 1 0,-21-1 16,0 1-16,0-22 0,21 22 0,0-22 15,0 0-15,0 1 0,0-1 0,0-21 16,0 0-16,0 1 0,0-1 0,0 0 15,0 0-15,0-42 32,0 0-32,-21 0 15</inkml:trace>
  <inkml:trace contextRef="#ctx0" brushRef="#br0" timeOffset="29645.1">10372 3620 0,'-22'0'0,"22"21"31,22-21-15,-1 0-16,0 0 0,21 0 0,-21 0 15,22 0-15,-1 0 0,0 0 0,1 0 16,-1-21-16,22 21 0,-22-22 16,0 22-16,1-21 0,-22 0 15,21 21-15,-21 0 0,0-21 0,1 21 16,-22-21-16,21 21 0,-42 0 31,-1 21-31,22 0 16,0 0-16,-21 0 0,21 1 15,0-1-15,-21 0 0,21 0 16,0 0-16,0 0 0,0 1 0,0-1 16,21 0-16,0 0 15,1-21-15,-1 0 0,0 0 16,0 0-16,21 0 0,-20 0 0,-1 0 15,0 0-15,0-21 0,21 21 16,-20-21-16,-1 21 0,0-21 0,-21-1 16,21 1-16,0 0 0,-21 0 15,21 0-15,-21 0 0,0-1 0,0 1 16,0 0-16,22 21 0,-22 21 31,0 0-31,0 1 0,-22 20 16,22-21-16,-21 21 0,21-20 0,0 20 15,-21 0-15,21 22 0,-21-22 0,0 22 16,21-22-16,0 21 0,-21 1 16,-1 21-16,1-22 0,0 1 0,0-1 0,0 1 15,0 20-15,-1-20 0,-20-1 16,21 1-16,0-1 0,-22 1 16,22-1-16,0 1 0,0-22 0,-21 0 15,20 1-15,1-22 0,0 0 0,0 0 16,0 0-16,0-21 0,-1 0 0,1 0 15,-21 0-15,21 0 0,0-21 0,-1 21 16,1-21-16,0 0 0,0 21 0,0-21 16,0 0-16,-1-1 0,22 1 0,0 0 15,0 0-15,-21 0 0,21 0 16,0-22-16,0 22 0,0-21 0,21-1 16,1 22-16,-1-42 0,0 20 15,21 1-15,-21 0 0</inkml:trace>
  <inkml:trace contextRef="#ctx0" brushRef="#br0" timeOffset="29963.91">11451 3450 0,'0'0'0,"0"-21"0,0 42 31,-21 22-31,21-22 15,0 21-15,0 0 0,0 22 0,-21-22 16,21 22-16,0-1 0,-21 22 16,21-22-16,0 1 0,0 21 0,-22-22 15,1 1-15,0 20 0,21-41 0,0 20 16,-21 1-16,0-22 0,0 21 0,21-20 16,0-1-16,-22 0 0,22-20 15,-21-1-15,21 0 0,0 0 0,0 0 16,0-42-1,0 0-15,0 0 16,0 0-16,21-1 0,-21-20 0,22 0 16,-22-1-16,0 1 0,21 0 15</inkml:trace>
  <inkml:trace contextRef="#ctx0" brushRef="#br0" timeOffset="30217.77">11388 3874 0,'21'-43'15,"-42"86"-15,63-128 0,-42 43 0,21-1 0,-21 22 16,0-21-16,21 21 0,0-1 0,-21 1 15,0 0-15,22 0 0,-1 21 16,0-21-16,0 21 0,0 0 16,0 21-16,1 0 0,-22 0 15,0 0-15,0 1 0,0-1 0,0 21 16,0-21-16,-22 22 0,1-22 16,0 21-16,0-21 0,0 0 0,-22 1 15,22-1-15,0 0 0,0-21 16,0 21-16,42-42 31,0 21-31,0-21 0,0 0 16,1-1-16,-1 1 0,21 0 15</inkml:trace>
  <inkml:trace contextRef="#ctx0" brushRef="#br0" timeOffset="30536.1">11853 3704 0,'0'21'0,"21"-21"32,1 0-32,-1 0 0,0-21 15,21 0-15,-21 21 0,1-21 16,-1 0-16,0 21 0,0-21 0,0-1 16,0 1-16,-21 0 0,22 0 0,-22-21 15,0 20-15,0 1 0,0 0 16,0 0-16,-22 21 0,1 0 0,0 0 15,0 0-15,0 21 0,-22 0 0,22 0 16,0 1-16,0 20 0,0-21 16,0 21-16,21-20 0,0 20 0,0-21 0,0 0 15,0 0-15,0 1 16,0-1-16,21 0 0,0 0 0,0-21 16,0 0-16,0 21 0,1-21 0,-1 0 15,0 0-15,0 0 0,0 0 0,-21-21 16,0 0-16,21 0 0</inkml:trace>
  <inkml:trace contextRef="#ctx0" brushRef="#br0" timeOffset="31477.56">13398 3598 0,'0'-21'31,"0"0"-31,0 0 16,22 0-16,-1 0 0,-21-1 0,21-20 15,0 21-15,0-21 0,0 20 16,1-20-16,-1 0 0,21-1 0,-21 1 15,0 0-15,1-22 0,-1 22 0,0 0 16,-21-1-16,21 1 0,-21 0 16,0-1-16,0 1 0,0 21 0,0 0 15,0-1-15,0 1 0,-21 42 32,21 1-32,0-1 0,-21 21 15,0-21-15,21 22 0,-22 20 0,1-21 16,21 22-16,-21-22 0,0 22 0,0-1 15,21 1-15,0-22 0,-21 22 0,21-22 16,0 0-16,0 1 0,0-1 16,0 0-16,0-21 0,0 22 0,0-22 15,21-21-15,0 21 0,0 0 0,21-21 16,-20 0-16,-1 0 0,21 0 0,0 0 16,1-21-16,-22 21 0,21-21 15,1 0-15,-1 0 0,-21-1 16,21 1-16,-20 0 0,-1 0 0,0-21 15,0 20-15,0-20 0,-21 21 0,0 0 16,0 0-16,0-1 0,0 1 0,0 0 16,0 42-1,0 0 1,-21 1-16,21-1 0,-21 0 0,21 0 16,0 0-16,0 0 0,0 1 15,0 20-15,0-21 0,0 0 16,0 0-16,0 1 0,21-1 15,0-21 1,0 0-16,1 0 0,-1 0 0,21 0 16,-21 0-16,0-21 0,1 21 0,-1-22 15,0 1-15,-21 0 0,21 0 16,-21 0-16,0-22 0,0 22 16,0 0-16,0 0 0,0 0 0,-21 0 15,0-1-15,0 22 0,-1-21 0,1 21 16,0 0-16,0 0 15,0 0-15,0 0 16,-1 0-16,1 0 16,0 0-16,0 0 15,0 0-15,0 0 0</inkml:trace>
  <inkml:trace contextRef="#ctx0" brushRef="#br0" timeOffset="31732.42">13441 3239 0,'0'21'15,"21"-21"1,0 0-16,0 0 0,0 0 0,22 0 16,-22 0-16,21-21 0,1 21 15,-1-22-15,0 22 0,1-21 0,-1 21 16,0 0-16,1 0 0,-22-21 15,21 21-15,-21 0 0,-21-21 16,21 21-16,-21-21 0,22 21 16,-22-21-16,0-1 15,0 1-15,0 0 16</inkml:trace>
  <inkml:trace contextRef="#ctx0" brushRef="#br0" timeOffset="32868.28">16150 3493 0,'0'0'0,"21"-22"0,0 22 0,1 0 0,-1-21 15,0 21-15,0-21 0,0 0 16,0 0-16,1 0 0,-1-1 16,-21 1-16,0 0 0,0 0 0,0 0 15,0 0-15,0-1 0,0-20 0,-21 21 16,-1 0-16,1 0 0,0-1 16,0 22-16,-21-21 0,-1 21 0,22 0 15,-21 0-15,-1 0 0,1 0 16,0 21-16,-1 1 0,1-1 0,0 21 15,-1-21-15,22 22 0,-21-1 16,21 0-16,-22 22 0,43-22 0,-21 0 16,21-20-16,0 20 0,0-21 0,0 0 15,21 0-15,1 1 0,-1-22 0,21 0 16,0 0-16,1 0 0,-1 0 16,22 0-16,-22-22 0,21 1 0,1 0 15,-22 0-15,22 0 0,-22 0 0,0-22 16,1 22-16,-1-21 0,-21 21 0,0-1 15,1-20-15,-1 0 0,-21 21 16,0-1-16,0-20 0,0 21 16,0 0-16,0 0 0,-21 21 15,-1 0-15,1 21 16,21 0-16,-21 0 16,21 0-16,0 22 0,0-1 0,0-21 15,0 21-15,0-20 0,0-1 0,0 21 16,0-21-16,0 0 0,21-21 0,0 22 15,1-1-15,-1-21 0,0 0 16,0 0-16,0 0 0,0 0 0,1 0 16,20 0-16,-21-21 0,0-1 0,0 22 15,22-21-15,-43 0 0,21 0 16,0 0-16,-21 0 0,0-1 16,0 1-16,0 0 0,0 0 0,0 0 15,0 0-15,0-1 0,0 1 0,0 42 31,0 1-31,0-1 0,0 0 16,0 0-16,0 0 0,0 22 0,0-22 16,-21 0-16,0 21 0,21-21 0,-21 1 15,-1-1-15,22 0 0,0 0 0,-21-21 16,21 21-16,-21-21 16,21-21 15,0 0-31,0 0 0,21 0 0,0-1 15,1 1-15,-1 0 0,-21-21 0,21 21 16,0-22-16,0 1 0,22 0 16,-22 20-16,0-20 0,0 21 0,0 0 15,22 0-15,-22 21 0,0 0 16,0 0-16,0 0 0,0 21 0,-21 0 0,0 0 16,22 0-16,-22 0 0,0 22 15,0-22-15,0 0 0,0 21 0,0-20 16,-22-1-16,1 21 0,21-21 0,-21 0 15,0 1-15,21-1 0,-21 0 16,0-21 0,21-21 15,21 21-31,0-21 0,0-1 0</inkml:trace>
  <inkml:trace contextRef="#ctx0" brushRef="#br0" timeOffset="33252.58">17526 3090 0,'0'22'31,"-21"-22"-31,0 21 0,-1 0 0,1 0 16,0 0-16,0 22 0,0-22 16,0 0-16,-1 21 0,1-21 0,0 22 15,0-22-15,0 21 0,21-21 16,0 1-16,0 20 0,0-21 0,0 0 15,0 0-15,21 1 0,0-22 16,0 0-16,22 0 0,-22 0 0,0 0 16,21 0-16,1 0 0,-22 0 15,21 0-15,-21-22 0,22 1 0,-22 0 16,0 0-16,0 0 0,-21 0 0,0-22 16,21 1-16,-21 0 0,0-1 15,0 1-15,0 0 0,0-1 0,-21 22 16,21-21-16,-21 21 0,0-1 15,0 1-15,-22 21 0,22 0 0,0 0 16,0 0-16,-22 21 0,22-21 0,0 22 16,0-1-16,0 0 0,0 0 15,21 0-15,0 0 0,0 1 16,0-1-16,21-21 0,0 0 0,0 0 16,21 0-16</inkml:trace>
  <inkml:trace contextRef="#ctx0" brushRef="#br0" timeOffset="33532.49">18182 2794 0,'0'0'0,"0"-21"0,0 0 0,0 0 16,0-1-16,-21 44 31,0-1-31,21 21 0,0-21 0,-21 22 16,-1-1-16,1 0 0,0 22 0,21-22 15,-21 22-15,0-22 0,21 0 16,-21 22-16,21-22 0,0 0 0,-22 1 16,22-22-16,-21 21 0,21-21 15,0 22-15,0-22 0,0 0 16,0 0-16,21-21 16,1 0-1,-1-21-15,0 0 0,0 0 16,0 0-16</inkml:trace>
  <inkml:trace contextRef="#ctx0" brushRef="#br0" timeOffset="34464.08">18542 2836 0,'21'-21'0,"-42"42"0,42-84 16,0 42-16,-21 0 0,0-1 16,0 44-1,0-1-15,-21 0 0,0 0 16,0 21-16,21 1 0,-21-1 0,-1 0 15,22 1-15,-21-1 0,0 22 16,21-22-16,-21 0 0,0 1 0,0-1 16,21 0-16,0-21 0,-22 22 0,22-22 15,-21 0-15,21 0 0,0 0 0,0 1 16,0-1-16,0-42 31,21-1-31,1 1 16,-22 0-16,21 0 0,0 0 0,0 0 15,0-1-15,0 1 16,-21 0-16,22 0 0,-1 0 0,0 0 16,0 21-16,-21 21 15,0 0 1,0 0-16,0 0 0,0 0 16,0 1-16,0-1 0,0 0 0,0 0 15,0 0-15,0 0 0,0 1 0,0-1 16,21 0-1,0-21-15,1 0 16,-1 0-16,0 0 0,0 0 0,21 0 16,-20 0-16,-1-21 0,0 21 0,0-21 15,0-1-15,0 1 0,1 0 16,-1 0-16,0 0 0,0 0 16,0-22-16,-21 22 0,21 0 0,-21-21 15,22 20-15,-22 1 0,0 0 0,0 0 16,-22 21-1,1 0-15,0 0 16,21 21-16,-21 0 0,21 0 0,0 1 16,-21-1-16,0 0 0,21 21 0,0-21 15,0 1-15,0-1 0,0 0 0,0 0 16,0 0-16,0 0 16,0 1-16,21-22 0,0 21 15,0-21-15,0 0 0,0 0 16,1 0-16,-1 0 0,0 0 0,0-21 15,21-1-15,-20 22 0,-1-21 16,0 0-16,0 0 0,0 0 0,0 0 16,-21-1-16,0 1 0,22 0 0,-22-21 15,0 21-15,0-1 0,0 1 16,-22 21 0,1 0-16,21 21 15,0 1-15,0-1 16,0 0-16,0 0 0,0 0 15,0 0-15,0 1 0,0-1 16,0 0-16,0 0 16,0 0-16,0 0 0,0 1 0,0-1 15,0 0-15,0 0 16,0 0 0,21-21-16,1 0 0,-1 0 15,0 0-15,0 0 0,0 0 0,22 0 16,-22-21-16,0 21 0,0 0 0,0-21 15,0 0-15,-21 0 16,22-1-16,-22 1 0,0 0 16,0 0-16,0-21 0,0 20 0,0 1 0</inkml:trace>
  <inkml:trace contextRef="#ctx0" brushRef="#br0" timeOffset="34712.94">17907 3027 0,'-21'0'0,"42"0"0,-63 0 0,20 0 0,44 0 31,-1 0-31,21 0 0,0 0 0,1 0 16,-1 0-16,22 0 0,-1 0 0,1 0 15,-1-21-15,1 21 0,-22 0 16,21 0-16,-20 0 0,-22 0 15,0 0-15,0 0 0,-42 0 32,0 21-32,0-21 0</inkml:trace>
  <inkml:trace contextRef="#ctx0" brushRef="#br0" timeOffset="35692.4">1990 4741 0,'0'-21'0,"0"42"0,0-63 15,0 21-15,0 0 16,0 0-16,-22 21 16,22 21-1,0 0-15,-21 21 16,21 22-16,0-1 0,-21 22 16,21 0-16,0-1 0,-21 22 0,21-21 15,0-1-15,0 22 0,-21-21 16,0 0-16,21-1 0,-22-20 0,22 20 15,0-20-15,0-22 0,-21 22 0,21-22 16,0 0-16,-21 1 0,21-1 16,0-21-16,0 0 0,0 1 0,-21-1 15,21 0-15,-21-21 16,0-21 0,21 0-1,-22-1-15,22 1 0,0 0 16,0-21-16,0-1 0,0 1 0,0 0 15,0-22-15,0 1 0,0-1 0,0 1 16,0-22-16</inkml:trace>
  <inkml:trace contextRef="#ctx0" brushRef="#br0" timeOffset="35972.23">1757 4911 0,'0'0'0,"0"-43"0,0 1 0,0 0 15,0 21-15,0-22 0,0 22 0,0 0 16,0-21-16,0 20 0,0 1 0,0 0 15,0 0-15,21 21 0,0-21 16,0 21-16,0 0 0,1 0 16,-1 0-16,0 0 0,0 21 0,0 0 15,0 0-15,1 22 0,-1-1 16,-21 0-16,0 1 0,0-1 0,0 21 16,0-20-16,-21-1 0,-1 0 15,-20 1-15,21-1 0,-21 0 0,20 1 16,-20-22-16,21 0 0,0 0 0,0 0 15,-1-21-15,44 0 32,-1 0-32,0-21 0,0 0 15,0 21-15</inkml:trace>
  <inkml:trace contextRef="#ctx0" brushRef="#br0" timeOffset="36567.89">2074 5249 0,'0'0'16,"0"-21"15,0 0-31,21 21 0,1-21 16,-1-21-16,0 20 0,0 1 0,21-21 16,-20 0-16,20-1 0,-21 1 0,21 0 15,-20-1-15,-1 1 16,0 0-16,0-1 0,-21 22 0,0-21 15,0 21-15,-21-1 0,0 22 16,0 0-16,-22 0 0,22 0 16,-21 22-16,21-22 0,-1 21 0,1 0 15,0 0-15,21 0 0,0 0 16,0 1-16,0-1 0,0 0 0,21 0 16,0 0-16,1-21 0,20 21 0,-21 1 15,0-1-15,22-21 16,-22 21-16,0 0 0,0 0 0,0 0 15,0 1-15,-21-1 0,22 0 16,-22 0-16,0 0 0,0 0 16,0 1-16,0-1 0,21-21 31,0 0-31,0-21 16,0-1-16,0 1 0,1 0 15,-1 0-15,0 0 0,0 0 16,0-22-16,-21 22 0,21-21 0,1 21 15,-22-1-15,21 1 0,-21 0 0,0 0 16,21 42 0,-21 0-1,0 0-15,0 1 0,0 20 16,0-21-16,0 0 0,0 0 16,0 1-16,0 20 0,-21-21 15,21 0-15,-21-21 16,21-21-1,0 0 1,0 0-16,0 0 0</inkml:trace>
  <inkml:trace contextRef="#ctx0" brushRef="#br0" timeOffset="36723.8">2794 4614 0,'0'0'0,"0"-21"0,-21 21 46,0 21-46,21 1 16,0-1 0,0 0-1,21-21-15,0 21 0</inkml:trace>
  <inkml:trace contextRef="#ctx0" brushRef="#br0" timeOffset="38574.65">3027 4826 0,'0'21'0,"0"-42"0,0 85 0,0-43 15,0 0-15,-21 21 0,21-21 0,0 22 16,0-22-16,0 21 0,0-21 16,0 1-16,0-1 0,0 0 0,0 0 15,0-42 16,21 0-15,-21 0-16,0-1 0,0 1 16,21-21-16,0 21 0,-21-22 15,21 22-15,-21-21 0,0 0 16,21 20-16,1 1 0,-22 0 0,21 21 16,0 0-1,-21 21-15,21 0 0,-21 22 16,0-22-16,0 0 0,0 21 0,21-20 15,-21-1-15,0 21 0,0-21 16,0 0-16,0 1 0,0-1 0,21-21 16,-21 21-16,0 0 0,22-21 31,-22-21-31,0 0 16,0 0-16,21-1 0,0 1 15,-21 0-15,21 0 0,0-21 0,0-1 16,1 22-16,-1-21 0,0 21 15,0-1-15,0 1 0,0 0 0,1 0 16,-1 21-16,0 21 16,-21 0-16,0 0 0,0 1 15,0 20-15,0-21 0,0 21 0,0-20 16,0 20-16,0-21 0,0 0 16,0 22-16,0-22 0,0 0 0,21 0 15,-21 0-15,21-21 0,0 0 16,1 0-16,-1 0 15,0 0-15,0 0 0,0 0 0,0-21 16,1 0-16,-1 21 0,0-21 16,0 0-16,-21-1 0,21 1 15,0-21-15,1 21 0,-22 0 0,0-22 16,0 22-16,0 0 0,0 0 0,21 0 16,-21-1-16,0 1 0,0 42 31,0 1-31,0-1 0,-21 0 15,21 21-15,0-21 0,-22 1 0,22 20 16,0-21-16,0 21 0,0-20 16,0-1-16,0 21 0,0-21 15,22 0-15,-1 1 0,0-22 0,0 0 16,0 0-16,0 0 16,1 0-16,-1 0 0,0-22 0,0 1 15,0 21-15,0-21 0,1 0 0,-1-21 16,0 20-16,0-20 0,0 0 0,0-1 15,1-20-15,-1 21 0,-21-22 16,21 1-16,-21-1 0,21 1 0,-21 20 16,0-20-16,0-1 0,21 22 0,-21 0 15,21-1-15,-21 1 0,22 21 16,-22 0-16,0-1 0,0 44 16,0 20-1,-22-21-15,1 21 16,21 1-16,-21-1 0,0 0 0,21 1 15,-21 20-15,21-20 0,0-1 0,0 21 16,-21-20-16,21 20 0,0-20 16,0-1-16,0 21 0,0-20 0,0-22 15,0 21-15,0-21 0,21 22 0,0-22 16,-21 0-16,21-21 0,0 21 16,0-21-16,1 0 0,-1 0 0,21 0 15,-21 0-15,0 0 0,1-21 0,20 0 16,-21 0-16,0 0 0,0-1 15,1 1-15,20-21 0,-21 21 16,0 0-16,-21-22 0,21 1 0,-21 21 16,22 0-16,-22-43 0,0 43 15,0 42 1,0 0 0,-22 0-16,22 1 0,-21-1 0,21 0 15,0 21-15,0-21 0,0 22 0,0-22 16,0 0-16,0 0 0,0 0 15,0 1-15,0-1 0,0 0 16,21-21-16,1 0 16,-1 0-16,0 0 15,0 0-15,0-21 0,0 0 0,1 21 16,-22-22-16,21 1 0,0-21 0,0 21 16,0 0-16,-21-1 0,0 1 0,21 0 15,1 0-15,-22 0 16,21 21-1,-21 21-15,0 0 16,0 0-16,0 0 0,0 1 0,0-1 16,0 0-16,0 0 0,0 0 15,0 0-15,21 1 0,-21-1 16,21-21-16,0 0 16,0 0-1,1 0-15,-1 0 0,0-21 16,0-1-16,0 1 0,0 0 15,1-21-15,-22 21 0,21-1 16,-21 1-16,0 0 0,21 0 16,-21 0-16,0 0 0,0 42 31,0 0-15,0 0-16,0 0 0,0 0 0,0 1 15,0-1-15,0 0 0,0 0 0,0 0 16,21 0-16,-21 1 0,0-1 0,21-21 15,0 21-15,1-21 16,-1 0-16,0 0 0,0 0 16,21 0-16,-20 0 0,-1 0 0,21 0 15,-21-21-15,0 0 0,22-1 0,-22 1 16,0 0-16,0 0 0,-21 0 16,0 0-16,21-22 0,-21 22 0,0-21 15,0 21-15,0-22 0,0 22 0,0 0 16,0 0-16,0 0 0,-21 21 0,0 0 15,0 0-15,21 21 0,-21 0 16,21 0-16,-21 0 0,21 22 0,0-22 16,0 0-16,0 21 0,0-21 0,0 1 15,0-1-15,0 0 0,0 0 16,0 0-16,21 0 0,0-21 16,0 0-16,0 0 0,22 0 0,-22 0 15,0 0-15,0 0 0,0 0 0,22-21 16,-22 21-16,0-21 0,0 0 0,-21 0 15,0 0-15,0-22 16,0 22-16,0 0 0,0 0 0</inkml:trace>
  <inkml:trace contextRef="#ctx0" brushRef="#br0" timeOffset="38768.54">5270 4509 0,'0'0'0,"-21"0"0,0 0 16,21 21-16,-21-21 0,0 0 63,0 0-63,-1 0 15,1 0-15</inkml:trace>
  <inkml:trace contextRef="#ctx0" brushRef="#br0" timeOffset="38964.43">4318 4678 0,'0'0'0,"-21"0"0,21 21 0,21-21 31,0 0-31,0 0 0,0 0 16,22 0-16,-1 0 0,-21-21 0,22 21 15,-1 0-15,0 0 0,-21-21 0,1 21 16,-1 0-16,-21-21 16,-21 21-16,-1 0 0</inkml:trace>
  <inkml:trace contextRef="#ctx0" brushRef="#br0" timeOffset="39120.53">3746 4593 0,'-21'0'16,"0"0"0,21-21 15</inkml:trace>
  <inkml:trace contextRef="#ctx0" brushRef="#br0" timeOffset="41772.57">8064 5122 0,'22'0'15,"-22"-21"1,21 21-16,-21-21 16,21 0-16,0 0 0,-21 0 15,21-1-15,0 1 0,-21 0 0,0 0 16,22-21-16,-22 20 0,21-20 15,-21 21-15,0-21 0,0 20 0,0 1 16,0 0-16,-21 0 0,-1 0 0,-20 21 16,21 0-16,-21 0 0,-1 0 0,1 21 15,0 0-15,-1 0 0,1 22 16,-22-1-16,22 0 0,0 22 0,21-22 16,-22 22-16,22-1 0,-21-21 0,21 22 15,21-22-15,0 1 0,0 20 16,0-21-16,21-20 15,0-1-15,21-21 0,1 0 0,-1 0 16,0 0-16,1 0 0,-1 0 0,21-21 16,-20 21-16,20-22 0,-20 1 0,-1 0 15,0 0-15,1-21 0,-1 20 16,-21-20-16,21 21 0,-20-21 16,-1-1-16,0-20 0,0 20 0,0-20 0,-21 21 15,0-22-15,21 1 0,1 20 16,-22-20-16,0 20 0,0-20 0,0 21 15,0-1-15,0 22 0,0-21 16,0 21-16,0 42 31,-22 21-31,22 0 0,-21 1 0,0-1 16,21 0-16,0 22 0,-21-1 0,0 1 16,21-1-16,-21 22 0,21-43 0,0 22 15,0-1-15,0-20 0,0-1 16,0 0-16,0 1 0,0-22 0,21 21 15,0-21-15,21-21 0,-21 22 0,1-1 16,20-21-16,0 0 0,1 0 0,-22 0 16,21 0-16,0-21 0,22-1 15,-22 22-15,1-21 0,-1 0 16,-21 0-16,21-21 0,1 20 0,-22 1 16,21-21-16,-21 21 0,1-22 0,-22 1 15,0 21-15,0-21 0,0 20 0,0-20 16,0 21-16,-22 0 0,1 0 15,0 21-15,0 0 0,0 0 0,0 0 16,-22 0-16,22 21 0,0 0 0,-21 0 16,20 0-16,1 22 0,21-22 0,-21 21 15,21 0-15,-21-20 0,21-1 16,0 21-16,0-21 0,0 0 0,0 1 16,0-1-16,21 0 15,0-21-15,0 0 0,1 0 16,-1 0-16,0 0 0,0 0 0,0-21 15,0 21-15,1-21 0,-1-1 16,0 1-16,0 21 0,-21-21 0,21 0 16,-21-21-16,21 20 0,-21 1 0,0 0 15,0 0-15,0 0 0,0 0 16,0 42 0,0 0-1,0 21-15,-21-21 0,21 1 16,0-1-16,0 0 0,0 0 0,0 0 15,0 0-15,21 1 16,1-22-16,-1 0 16,0 0-16,0 0 0,0 0 0,0 0 15,1 0-15,-1 0 0,0-22 0,21 1 16,-21 21-16,1-21 0,-1-21 0,0 21 16,21-1-16,-21-20 0,1 21 15,-1-21-15,-21-1 0,21-20 0,0 20 16,0 1-16,-21 0 0,0-22 0,21 22 15,-21 0-15,0-1 0,22 1 0,-22 21 16,0 0-16,0-22 0,0 22 16,-22 42-1,1 0-15,0 22 16,0-1-16,21-21 0,0 43 16,-21-22-16,0 22 0,21-1 15,0-21-15,-22 22 0,22-1 0,0-20 16,0-1-16,0 22 0,0-22 0,22-21 15,-1 21-15,0-20 0,0-1 0,0 0 16,22 0-16,-22 0 0,21-21 0,0 0 16,1 0-16,-22 0 0,21 0 15,1 0-15,-1 0 0,0 0 0,1-21 16,-1 0-16,0 0 0,1 0 0,-1-1 16,-21 1-16,0 0 0,0 0 15,1-21-15,-1 20 0,-21-20 0,0 21 16,0-21-16,0 20 0,0-20 15,0 21-15,-21 0 0,-1 0 0,1-1 16,-21 22-16,21 0 0,0 0 16,-1 22-16,1-1 0,-21 0 0,21 0 15,0 0-15,-1 22 0,1-1 16,0-21-16,0 21 0,21-20 16,0-1-16,0 21 0,0-21 0,0 0 0,0 1 15,0-1-15,21-21 0,0 0 16,0 0-16,22 0 0,-22 0 15,0 0-15,0-21 16,22 21-16,-22-22 0,0 1 0,0 21 16,21-21-16,-20 0 0,-22 0 0,21 0 15,0-22-15,-21 22 0,0 0 0,0 0 16,0 0-16,0-1 0,0 1 0,0 42 31,0 1-15,0-1-16,-21 0 0,21 21 0,-21-21 15,21 1-15,0-1 0,0 0 0,0 0 16,0 0-16,0 0 0,0 1 0,21-1 16,0 0-16,0-21 15,0 0-15,0 0 0,1 0 16,-1 0-16,0 0 0,21 0 0,-21-21 16,22 0-16,-22 21 0,0-22 0,21 1 15,-20 0-15,-1 0 0,0-21 0,0-1 16,0 22-16,0-21 0,1-22 15,-1 22-15,0 0 0,-21-22 0,21 1 16,0 20-16,-21 1 0,0-22 0,0 22 16,21 0-16,-21-1 0,22 1 0,-22 21 15,0-21-15,0 20 16,0 44 0,-22-1-16,1 0 0,21 21 15,-21-21-15,0 43 0,0-22 0,21 1 16,-21 20-16,21-21 0,-22 22 0,22-1 15,-21-20-15,21-1 0,0 0 16,0 1-16,0-1 0,0 0 0,21-20 16,1 20-16,-1-21 0,0 0 0,0-21 15,0 21-15,0-21 0,1 0 16,20 0-16,-21 0 0,0 0 0,0 0 0,22-21 16,-22 0-16,0 21 0,0-21 15,0 0-15,1 0 0,-1-1 0,0-20 16,0 21-16,-21 0 0,21 0 15,-21-1-15,21 1 0,-21 0 0,0 42 32,0 0-17,0 1-15,-21 20 0,0-21 0,21 0 16,-21 0-16,21 1 0,0-1 0,0 0 16,0 0-16,0 0 0,0 0 15,21 1-15,0-22 0,0 0 16,1 0-16,20 0 0,-21 0 15,0 0-15,0 0 0,1 0 0,20-22 16,-21 1-16,0 0 0,0 21 0,1-21 16,-1 0-16,-21 0 0,21-1 0,0 1 15,-21-21-15,0 21 16,0 0-16,21 21 0,-21 21 31,0 0-31,-21 0 0,21 0 16,-21 0-16,21 1 0,0-1 0,-21 21 15,0-21-15,21 22 0,-22-22 0,22 21 16,0 0-16,-21-20 0,21 20 16,0 0-16,-21 1 0,21-1 0,0-21 15,0 21-15,0 1 0,0-1 0,0-21 16,0 22-16,0-22 0,0 21 0,0-21 16,0 22-16,0-22 0,0 0 15,0 0-15,0 0 0,0 0 16,-21-21-16,0 0 15,0 0-15,-1 0 0,1 0 0,-21 0 16,21 0-16,0 0 0,-22-21 0,22 0 16,-21 21-16,21-21 0,-1 0 0,1 0 15,21-1-15,0 1 0,0 0 16,0 0-16,0 0 16,21 0-16,1-1 15,-1 22-15,0-21 0</inkml:trace>
  <inkml:trace contextRef="#ctx0" brushRef="#br0" timeOffset="42105.88">11938 4826 0,'0'0'0,"-21"0"0,0 0 0,-1 0 16,1 0-16,21 42 15,-21-20-15,21-1 0,0 21 0,-21 0 16,0 1-16,21 20 0,-21-20 0,21 20 16,0-21-16,-22 1 0,22 20 0,-21-20 15,21 20-15,-21-21 0,21 22 16,0-22-16,0 1 0,-21 20 16,21-21-16,-21 1 0,21-1 0,-21 0 15,21-20-15,0 20 0,-22-21 0,22 21 16,-21-20-16,21-1 0,0 0 0,0 0 15,0 0-15,0-42 32,0 0-32,0 0 0,0-22 15,0 22-15,21-21 0</inkml:trace>
  <inkml:trace contextRef="#ctx0" brushRef="#br0" timeOffset="42376.73">11769 5080 0,'0'0'0,"21"-42"0,-21 21 16,0-1-16,0 1 0,21 0 0,-21 0 16,21 0-16,0 21 0,-21-21 15,21-1-15,1 22 0,-1 0 0,0-21 16,0 21-16,0 0 0,0 0 0,1 21 16,-1 1-16,-21-1 0,0 0 0,0 0 15,0 21-15,0-20 0,0 20 0,-21-21 16,-1 0-16,1 22 0,0-22 15,-21 0-15,21 0 0,-1 0 0,1 0 16,-21-21-16,42 22 0,-21-22 16,42-22 15,-21 1-31,21 0 0,0 21 16,22-21-16</inkml:trace>
  <inkml:trace contextRef="#ctx0" brushRef="#br0" timeOffset="42771.73">12150 5059 0,'0'21'0,"21"-21"16,0 0-16,0 0 16,0 0-16,0-21 15,1 21-15,-1-21 0,21 0 0,-21 21 16,0-22-16,1 1 0,-1 0 0,0 0 15,-21 0-15,21 0 0,-21-1 0,0 1 16,0-21-16,0 21 0,0 0 16,-21 21-1,0 0-15,0 0 0,-1 21 0,1 0 16,-21 0-16,21 0 0,0 22 16,-1-22-16,1 21 0,0-21 0,0 22 15,0-22-15,21 21 0,0-21 0,0 22 0,0-22 16,0 0-16,0 0 15,0 0-15,0 0 0,21-21 0,0 22 16,0-22-16,0 0 0,1 0 0,-1 0 16,21 0-16,-21 0 0,0 0 0,1 0 15,-1 0-15,0-22 0,0 1 0,0 21 16,-21-21-16,0 0 0,0 0 16,0 0-16,0-1 0,0 1 0,0-21 15,0 21-15,-21 0 0</inkml:trace>
  <inkml:trace contextRef="#ctx0" brushRef="#br0" timeOffset="43028.58">10647 4614 0,'-21'0'0,"42"0"0,-64 0 0,65 0 15,-1 0 1,0 0-16,21 0 0,1 0 0,-1 0 16,0 0-16,1-21 0,20 21 15,-21 0-15,1-21 0,-1 21 16,0 0-16,1-21 0,-22 0 0,0 21 16,-21-21-16,-21-1 15,0 22-15,0 0 0,-22 0 16</inkml:trace>
  <inkml:trace contextRef="#ctx0" brushRef="#br0" timeOffset="43309.93">9186 4614 0,'0'0'0,"-21"0"0,21 22 0,21-22 31,0 0-31,1 0 16,20-22-16,-21 22 0,21-21 0,1 21 16,-22 0-16,21 0 0,1 0 0,-22-21 15,21 21-15,-21 0 0,0 0 16,1 0-16,-1 0 0,0 0 16,-42 0 30</inkml:trace>
  <inkml:trace contextRef="#ctx0" brushRef="#br0" timeOffset="83991.34">2498 6710 0,'0'-21'125,"0"0"-109,0-1-16,0 1 15,0 0-15,0 0 0,0 0 16,0 0-16,0-1 0,0 1 16,0 0-16,0 0 15,0 0-15,0 0 0,0-1 16,0 44 31,0-1-47,0 0 15,0 0-15,0 21 0,0 1 0,0-1 16,0 0-16,0 1 0,0-1 16,0 0-16,0 1 0,0-22 0,0 21 15,0 1-15,0-1 0,0-21 16,0 21-16,0-20 0,0 20 0,0-21 16,0 0-16,0 0 0,0 1 15,0-1-15,0 0 16,0 0-16,0-42 31,0 0-15,0 0-16,0-22 0,21 22 15,-21-21-15,0 21 0,0-22 16,0 1-16,0 0 0,0-1 0,0 1 16,0 0-16,0 20 0,0-20 0,0 21 15,0 0-15,0 0 0,0-1 16,-21 1-16,21 42 31,0 1-15,0-1-16,0 0 0,0 0 0,0 21 15,0-20-15,0 20 0,0-21 16,0 21-16,0-20 0,0-1 0,0 21 16,0-21-16,0 0 0,0 1 15,0-1-15,0 0 0,0 0 16,21-21 62,0 0-78</inkml:trace>
  <inkml:trace contextRef="#ctx0" brushRef="#br0" timeOffset="84579.61">2984 7027 0,'0'-21'125,"0"0"-125,0 0 32,-21 21-17,0 21 1,0 0-16,21 0 16,0 1-16,0-1 15,0 0 1,21-21-1,0 0-15,0 0 0,1 0 16,-22-21 0,21 21-16,-21-21 0,0-1 15,0 1 1,0 0 15,-21 21-31,-1 0 16,1 0-16,21 21 15,-21-21-15,21 21 16</inkml:trace>
  <inkml:trace contextRef="#ctx0" brushRef="#br0" timeOffset="85759.96">4254 6477 0,'0'0'0,"22"-21"0,-22 0 16,0-43 0,0 43-16,0 0 0,0 0 15,0 0 1,0 42-1,0 0-15,0 0 16,0 21-16,0 1 0,-22-1 16,22 0-16,0 1 0,-21 20 0,21-20 15,0 20-15,0-21 0,-21 1 16,0 20-16,21-20 0,0-22 0,0 21 16,-21 0-16,21-20 0,-21 20 0,21-21 15,0 0-15,0 0 16,0 1-16,0-44 31,21 1-15,-21 0-16,21 0 0,-21 0 15,21 0-15,0-22 0,-21 22 0,21-21 16,1 21-16,-1-22 0,0 22 0,0-21 16,0 21-16,0-1 0,1 1 15,-1 0-15,0 0 0,-21 0 0,21 21 16,0 0-16,0-21 0,1 21 15,-1 21 1,-21 0-16,21-21 0,-21 21 16,0 0-16,0 22 0,21-22 0,-21 0 0,0 21 15,0-21-15,0 22 16,21-22-16,-21 0 0,0 0 0,0 0 16,21 22-16,-21-22 0,22-21 0,-22 21 15,21 0-15,0-21 0,0 0 0,0 0 16,0 0-16,1 0 0,20 0 15,-21 0-15,0 0 0,22-21 0,-22 0 16,21 21-16,-21-21 0,0 0 0,1-1 16,-1-20-16,0 21 0,0 0 15,-21-22-15,0 1 0,21 0 0,-21-1 16,0 1-16,0 0 0,0-1 16,0 1-16,0 0 0,0-1 0,0 1 15,0 21-15,0 0 0,0 0 16,0-1-16,0 1 0,0 0 15,0 42 17,-21-21-32,21 21 0,0 1 0,-21-1 15,21 0-15,0 0 0,0 0 16,0 0-16,0 1 0,0-1 16,0 21-16,0-21 0,21 0 0</inkml:trace>
  <inkml:trace contextRef="#ctx0" brushRef="#br0" timeOffset="86035.8">5482 6773 0,'-21'0'16,"0"0"-16,0 0 0,-1 22 15,22-1-15,0 0 16,-21-21-16,21 21 0,-21 0 0,21 0 15,0 1-15,0-1 0,-21 0 0,21 0 16,0 0-16,-21 0 0,21 1 16,0-1-16,0 0 0,0 0 15,0-42 32,0 0-47,21 0 16,0-1-16,0 1 0</inkml:trace>
  <inkml:trace contextRef="#ctx0" brushRef="#br0" timeOffset="86288.66">5482 6583 0,'-42'0'16,"42"-21"30,0 0-30,0 42 47,0 0-63,0 0 15,0 0-15,21-21 16,0 21-16</inkml:trace>
  <inkml:trace contextRef="#ctx0" brushRef="#br0" timeOffset="86876.25">5969 6858 0,'0'-21'31,"0"0"-31,0 0 16,0-1-16,0 1 0,0 0 16,0 0-16,0 0 15,-21 21-15,0 0 16,-1 0-16,1 0 0,0 0 16,0 21-16,0 0 0,0-21 0,-22 21 15,22 0-15,0 22 0,0-22 0,0 0 16,-1 0-16,1 0 0,0 1 15,21-1-15,0 0 0,0 0 0,0 0 16,0 0-16,0 1 0,21-22 16,0 0-16,1 0 0,-1 0 15,0 0-15,21 0 0,-21 0 16,1 0-16,-1 0 0,21-22 0,-21 1 16,0 21-16,1-21 0,-1 0 15,0-21-15,-21 20 0,21-20 0,-21 21 16,21-21-16,-21-1 0,0 1 15,0 0-15,0-22 0,0 22 0,0-1 16,0-20-16,0 21 0,0 20 0,0-20 16,0 21-16,0-21 0,0 20 15,0 1-15,0 42 16,0 22 0,0-22-16,0 21 0,0 1 15,0-1-15,0 0 0,-21 22 0,21-22 16,0 0-16,0 1 0,0-1 0,-21 0 15,21-20-15,0 20 0,0-21 16,0 21-16,0-20 0,0-1 16,0 0-16,0 0 0,21-21 0,0 21 15,0-21-15,1 0 0,-1 0 16,0 0-16,0 0 0,0 0 16,0 0-16</inkml:trace>
  <inkml:trace contextRef="#ctx0" brushRef="#br0" timeOffset="87428.24">6562 6858 0,'0'0'15,"0"-21"-15,0 0 0,0 0 16,0-1-16,0 1 16,0 0-16,0 0 0,-22 0 15,1 21-15,21-21 0,-21 21 16,0 0-16,0 0 0,0 0 0,-1 21 15,1 0-15,0 0 0,0 0 16,0 0-16,21 1 0,-21-1 0,-1 21 16,1-21-16,0 0 0,21 22 0,0-22 15,0 0-15,0 0 0,0 0 16,0 1-16,0-1 0,21-21 16,0 0-1,1 0-15,-1 0 0,0 0 0,0 0 0,0-21 16,0-1-16,22 22 0,-22-21 15,0 0-15,0-21 0,22 21 16,-22-22-16,0 1 0,0 0 0,0-1 16,0 1-16,-21 0 0,22-22 0,-22 22 15,0-1-15,0-20 0,0 21 16,0 20-16,0-20 0,0 21 0,0-21 16,-22 42-16,22-22 0,0 1 0,-21 21 15,0 0-15,21 21 16,0 1-16,0-1 15,0 21-15,0 0 0,0 1 16,0-1-16,0 0 0,0 1 0,0-1 16,-21 0-16,21 1 0,0-1 15,0 0-15,0 1 0,0-22 0,0 0 16,0 0-16,0 0 0,0 1 0,0-1 16,0 0-16,0 0 15,21-21 1,0 0-16,0-21 15,1 21-15,-1-21 0</inkml:trace>
  <inkml:trace contextRef="#ctx0" brushRef="#br0" timeOffset="87807.98">6921 6858 0,'0'0'0,"0"21"16,22-21 15,-1 0-31,0-21 16,0 21-16,0-21 0,-21 0 15,21 21-15,-21-21 0,22-1 16,-22 1-16,0 0 16,0 0-16,0 0 15,-22 21 1,1 0-16,0 0 0,0 21 0,0 0 15,0 0-15,-1 0 0,1 1 16,21-1-16,-21 0 0,21 0 0,-21 0 16,21 0-16,0 1 0,0-1 0,0 0 15,0 0-15,21 0 16,0-21-16,0 0 0,-21 21 16,22-21-16,-1 0 0,0 0 0,21 0 15,-21 0-15,1 0 0,-1 0 0,21-21 16,-21 21-16,0-21 0,1 21 0,-1-21 15,0 0-15,0 0 0</inkml:trace>
  <inkml:trace contextRef="#ctx0" brushRef="#br0" timeOffset="88292.71">7324 6731 0,'0'-21'0,"0"42"0,0-21 47,0 21-31,0 0-16,0 1 0,-22-1 0,22 0 15,0 0-15,0 0 0,0 0 16,0 1-16,0-1 0,0 0 16,0 0-16,0 0 15,0-42 32,0 0-47,0 0 16,0 0-16,0-1 0,0 1 0,0 0 15,0 0-15,0 0 0,0 0 0,22-1 16,-22 1-16,21 0 0,0 0 16,-21 0-16,21 0 0,0-1 15,0 22-15,1 0 0,20-21 0,-21 21 0,0 0 16,0 0-16,1 0 16,-1 21-16,-21 1 0,21-22 0,0 21 15,-21 0-15,0 0 0,0 0 0,0 0 0,0 1 16,0-1-16,0 0 0,0 0 15,0 0-15,0 0 0,0 1 16,0-1-16,0 0 0,0 0 16,0 0-1,0-42 32,0 0-47,21 21 0,0-21 16,1 0-16,-22-1 0,21 22 15</inkml:trace>
  <inkml:trace contextRef="#ctx0" brushRef="#br0" timeOffset="88519.74">7895 6646 0,'0'0'0,"0"22"47,0-1-47,0 0 0,0 0 16,0 0-16,0 0 0,0 1 0,0-1 15,-21 0-15,21 0 0,-21 0 0,0 0 16,21 1-16,0-1 16,0-42 31,21-1-47,0 1 15</inkml:trace>
  <inkml:trace contextRef="#ctx0" brushRef="#br0" timeOffset="88821.56">7895 6477 0,'0'0'0,"-42"21"16,21 0-1,21 1-15,21-22 31,0 0-15,0 0-16,0-22 16,-21 1-16,0 0 15,0 0-15,0 0 16,-21 21-16,0 0 0,0 0 16,0 0-16,-1 21 15,1-21-15,21 21 0,-21 0 16,0 0-1,21 1-15,0-1 0,0 0 16,0 0-16</inkml:trace>
  <inkml:trace contextRef="#ctx0" brushRef="#br0" timeOffset="89359.63">8149 6689 0,'0'-21'15,"0"42"32,0 0-31,0 0-16,-21-21 0,21 21 0,0 0 15,-21 1-15,21-1 0,0 0 16,0 0-16,-21 0 0,-1 0 16,1-21-16,21 22 15,0-44 17,0 1-17,0 0-15,0 0 16,21 0-16,1 0 0,-1-1 0,0 1 15,-21-21-15,21 21 0,0 0 0,0-1 16,1 1-16,-1 21 0,0-21 0,0 21 16,0 0-16,0 0 0,1 0 15,-1 0-15,0 21 0,0 0 16,-21 1-16,0-1 0,0 0 0,0 0 16,0 0-16,0 0 0,0 1 0,0-1 15,0 0-15,0 0 16,0 0-16,0 0 15,-21-21-15,21 22 16,-21-22-16,21-22 47,21 22-47</inkml:trace>
  <inkml:trace contextRef="#ctx0" brushRef="#br0" timeOffset="90183.17">8848 6604 0,'0'0'0,"0"-21"0,0 0 0,0 0 16,-22 21-16,1 0 15,0 0-15,0 0 16,0 0-16,0 0 0,-1 0 15,1 21-15,0 0 0,0 0 0,0 0 16,0 0-16,-1 1 0,1 20 0,0-21 16,21 0-16,0 0 0,-21 1 15,21-1-15,0 0 0,0 0 16,0 0-16,21 0 16,0-21-16,0 0 0,1 0 15,-1 0-15,0 0 0,0 0 0,0 0 16,22-21-16,-22 0 0,0 21 15,0-21-15,0 0 0,0 0 0,1-1 16,-22 1-16,21 0 0,0 0 16,-21 0-16,0 0 0,0-1 0,0 1 15,0 42 32,0 1-31,0-1-16,0 0 0,0 0 15,-21 0-15,21 0 0,0 1 16,0-1-16,-21 0 0,-1 21 0,22-21 16,-21 1-16,21 20 0,0-21 0,0 21 15,0 1-15,0-1 0,0-21 0,0 22 16,0-1-16,0 0 0,21 1 16,1-1-16,-22 0 0,0 1 0,21-1 15,0 0-15,-21 1 0,0-1 0,0-21 16,0 21-16,0 1 0,0-22 0,0 21 15,-21-21-15,21 1 0,-21 20 0,-1-21 16,1 0-16,-21 0 16,21-21-16,0 22 0,-1-1 0,-20-21 0,21 0 15,0 21-15,0-21 0,-1 0 16,1 0-16,0 0 0,0-21 0,0 21 16,21-21-16,-21-1 0,21-20 0,-22 21 15,22-21-15,0-1 0,0 1 16,0 0-16,22-22 0,-1 1 0,0-1 15,0 1-15,21-22 0,-20 21 0,20 1 16,-21-1-16,21 22 0,-20-21 0,20 20 16,-21 1-16,43-22 0,-43 43 15,21 0-15,-21 0 16,0 0-16,22 0 0,-22-1 0,0 22 0,0-21 16,0 21-16,1 0 0,-1 0 0,-21-21 15,21 21-15</inkml:trace>
  <inkml:trace contextRef="#ctx0" brushRef="#br0" timeOffset="91452.09">2582 8043 0,'-21'0'0,"0"0"0,0 0 16,0 0-1,-1 0-15,22-21 16,0 0-16,0 0 16,0 0-16,0 0 0,0-1 15,0 1-15,22 0 16,-1 21-16,0 0 15,0 0-15,0 0 16,0 0-16,1 0 0,-1 0 16,-21 21-16,21 0 0,-21 1 0,21 20 15,-21-21-15,0 21 0,0 1 16,0-1-16,0 0 0,0 1 0,0-1 16,-21 0-16,0 1 0,0-22 0,-1 21 15,1 1-15,-21-22 16,21 21-16,-22-21 0,22 0 0,-21 1 15,0-1-15,20 0 0,-20 0 16,21 0-16,-21-21 0,20 0 0,-20 0 16,21 0-16,0 0 0,0 0 0,-1 0 15,22-21-15,-21 21 0,21-21 16,-21 0-16,21 0 0,0-22 0,0 22 16,0 0-16,0-21 0,0-1 0,0 22 15,0-21-15,0 21 0,21-1 16,0 1-16,1 0 0,-1 21 15,0 0-15,0 0 0,0 21 16,0 0-16,1 1 16,-1-1-16,-21 0 0,0 21 0,21-21 15,-21 1-15,0 20 0,0-21 16,0 0-16,0 22 0,0-22 0,0 0 16,0 0-16,0 0 0,0 0 0,0 1 15,0-1-15,0 0 16,21-21-16,0 0 15,0 0-15,1 0 16,-1 0-16,0 0 0,0-21 16,0 0-16</inkml:trace>
  <inkml:trace contextRef="#ctx0" brushRef="#br0" timeOffset="91740.65">2879 8403 0,'0'21'32,"21"-21"-1,-21-21-15,0 0-1,0 0 16,-21 21-31,21 21 32,0 0-17,-22-21-15,1 0 16,21 21-16,-21-21 0</inkml:trace>
  <inkml:trace contextRef="#ctx0" brushRef="#br0" timeOffset="92344.4">4254 7747 0,'0'-21'0,"0"42"0,0-63 16,-21 63 15,0 21-31,21-21 16,0 1-16,-21 20 0,21 0 0,-21 1 15,0-1-15,21 0 0,0 22 16,-22-22-16,22 0 0,-21 1 0,0-1 16,21-21-16,0 22 0,0-22 0,-21 21 15,21-21-15,-21 0 0,21 1 16,0-1-16,0 0 0,-21-21 47,21-21-47,0 0 15,-22-1-15</inkml:trace>
  <inkml:trace contextRef="#ctx0" brushRef="#br0" timeOffset="92849.11">3979 7874 0,'-21'-21'0,"21"-43"15,0 43-15,0 0 16,0 0-16,0 0 16,21 21-16,0 0 0,1-21 15,-1 21-15,0-22 0,0 22 0,0 0 16,0 0-16,1 22 0,-1-1 15,21 0-15,-21 0 0,22 0 0,-1 22 16,0-1-16,-21 0 0,22 1 16,-22-1-16,0 0 0,0 1 0,0 20 15,-21-21-15,0 1 0,0-1 0,0 0 16,0-20-16,0 20 0,0-21 0,0 0 16,0 0-16,0 1 0,0-1 15,0-42 16,22-1-31,-22 1 0,21 0 16,0-21-16,-21-1 0,21 1 16,0 0-16,-21-1 0,21-20 0,1-1 15,-1 22-15,-21-21 0,21-1 0,0 22 16,0-22-16,0 22 0,-21 0 0,22 20 16,-22 1-16,21 0 0,-21 0 15,0 42 32,0 0-47,0 0 16,0 1-16,21-1 0,-21 0 15,21 0-15,-21 0 0</inkml:trace>
  <inkml:trace contextRef="#ctx0" brushRef="#br0" timeOffset="94369.22">5122 8297 0,'0'0'0,"21"0"0,1 0 16,-22-21 0,21 0-16,0 0 0,-21 0 15,0 0-15,0-22 0,0 22 0,0 0 16,0-21-16,0 20 0,0 1 15,0 0-15,0 0 0,0 0 0,0 0 16,-21 21-16,0 0 0,-1 0 0,1 0 16,0 21-16,0 0 0,0 0 0,0 0 15,-1 0-15,-20 22 16,21-1-16,0 0 0,0-20 0,-1 20 0,1 0 16,21-21-16,0 22 0,0-22 15,0 0-15,0 0 0,0 0 16,21 1-16,1-22 0,-1 0 0,0 0 15,0 0-15,0 0 0,0 0 0,22 0 16,-22 0-16,0 0 0,0-22 0,0 1 16,1 0-16,-1 0 0,0 0 15,0 0-15,-21-1 0,21 1 0,-21-21 16,21 21-16,-21 0 0,0-22 0,0 22 16,0 0-16,0-21 0,22 42 15,-22-22-15,0 1 0,0 42 31,0 1-31,0-1 0,0 0 16,0 0-16,0 21 16,0-20-16,0-1 0,0 21 0,0-21 15,0 0-15,0 1 0,0-1 0,0 0 16,0 0-16,0 0 0,0 0 0,0 1 16,21-22-1,0 0 1,0 0-16,0 0 0,22 0 15,-22-22-15,0 1 0,0 0 16,0 21-16,0-21 0,1-21 16,-1 20-16,0 1 0,0 0 0,0-21 0,0 21 15,-21-1-15,0 1 0,0 0 0,0 0 16,0 0-16,-21 21 31,0 0-31,0 21 0,0-21 16,21 21-16,-21 0 0,21 0 0,0 1 15,0-1 1,0 0-16,0 0 0,21-21 16,0 21-16,0 0 0,-21 1 15,21-1-15,-21 0 16,21-21-16,-21 21 0,0 0 16,0 0-16,0 1 15,22-22 1,-1 0-16,0 0 15,0 0 1,0 0-16,0 0 0,1 0 0,-1-22 16,0 1-16,0 21 0,21-21 0,-20 0 15,-1 0-15,0 0 0,0-22 0,0 22 16,0 0-16,1-21 0,-1 20 16,0 1-16,-21-21 0,0 21 15,0 0-15,-21 21 16,0 0-16,-1 0 15,1 0-15,0 0 0,21 21 16,-21-21-16,21 21 0,-21 0 0,21 0 16,0 0-16,0 1 0,0-1 15,21 0-15,0-21 0,0 21 16,0-21-16,-21 21 0,22 0 16,-1-21-16,-21 22 0,0-1 0,21 0 15,-21 0-15,21 0 16,-21 0-16,0 1 15,0-1 1,21-21-16,0 0 16,1 0-16,-1 0 0,0 0 15,0 0-15,0 0 0,0 0 16,1-21-16,-1 21 0,0-22 16,0 1-16,0 0 0,22 21 0,-22-21 15,0 0-15,-21-22 0,21 22 0,0 0 16,-21 0-16,0 0 0,0 0 0,0-1 15,0 1 1,-21 42 15,21 1-31,-21-1 0,21 0 0,-21 0 16,21 0-16,-21 0 0,21 1 16,0-1-16,0 0 0,0 0 0,0 0 15,0 0-15,0 1 0,0-1 16,21-21-16,0 0 15,0 0-15,0 0 0,0 0 0,22 0 16,-22 0-16,21 0 0,-21 0 16,22-21-16,-22 21 0,0-22 0,0 1 15,0 0-15,1 0 0,-22 0 0,0 0 16,0-1-16,0 1 0,0-21 0,0 21 16,0-22-16,-22 22 0,1 0 15,21 0-15,-42 0 0,0 21 16,20 0-16,1 0 0,0 0 15,0 0-15,0 0 0,0 21 0,-1 0 16,1-21-16,0 21 0,0 0 16,0 1-16,21-1 0,0 0 0,-21-21 15,21 21-15,0 0 0</inkml:trace>
  <inkml:trace contextRef="#ctx0" brushRef="#br0" timeOffset="95336.7">7091 8043 0,'0'0'0,"0"22"31,0-1-15,0 0-16,-21 0 0,21 21 0,-22-20 15,1-1-15,21 21 0,-21-21 16,0 0-16,21 22 0,0-22 0,0 0 15,-21 0-15,21 0 16,0 1-16,21-22 31,0-22-31,0 1 16,0 21-16,1-21 0,-1 0 0,-21 0 16,21 0-16,0-1 0,0 1 15,-21 0-15,21 0 0,-21 0 0,22 21 16,-22-21-16,21 21 15,-21 21-15,0 0 16,0 0 0,0 0-16,0 0 0,0 1 0,0-1 15,21 0-15,-21 0 0,0 0 16,21 0-16,0-21 0,0 0 16,1 0-16,-1 0 15,0 0-15,0 0 0,0 0 16,0 0-16,1 0 0,-1-21 0,0 21 15,0-21-15,-21 0 0,21 0 0,-21 0 16,21-1-16,-21-20 0,0 21 16,0 0-16,0-22 0,0 22 0,0-21 15,0 21-15,0 0 0,0-1 16,0 1-16,0 42 16,0 1-1,0-1-15,0 0 0,-21 21 16,21-21-16,-21 1 0,21 20 0,0-21 15,0 0-15,0 0 0,0 1 0,0-1 16,0 0-16,0 0 0,21 0 16,0-21-16,1 0 0,-1 21 15,0-21-15,0 0 0,0 0 0,0 0 16,1 0-16,20 0 0,-21 0 16,0-21-16,0 0 0,22 21 0,-22-21 15,0 0-15,0 0 0,-21-1 16,21 1-16,1 0 0,-22-21 0,21 21 15,-21-22-15,0 22 0,0 0 0,21 0 16,-21 42 15,-21 0-31,21 0 0,-21 0 16,21 1-16,0-1 0,-22 0 0,22 0 16,-21 0-16,21 0 0,0 1 0,0-1 15,0 0-15,0 0 31,0-42-15,0 0-16,21 21 16,1-21-16,-22-1 0</inkml:trace>
  <inkml:trace contextRef="#ctx0" brushRef="#br0" timeOffset="95665.03">8086 7811 0,'0'0'0,"0"-22"0,-43 22 15,22 0-15,0 0 16,0 22-16,21-1 16,-21-21-16,21 21 0,0 0 15,0 0 1,21-21-16,0 0 16,0 0-16,0 0 0,0 0 15,1 0-15,-1-21 0,0 21 16,-21-21-16,0 0 0,0 0 15,0-1-15,0 1 0,0 0 16,-21 21 0,0 0-16,-1 0 0,1 0 15,0 21-15,21 0 0,-21 1 0,0-1 16,21 0-16,-21 0 0,21 0 16,0 0-16,0 22 0,0-22 15,0 0-15,0 0 16,21 0-16,0-21 0</inkml:trace>
  <inkml:trace contextRef="#ctx0" brushRef="#br0" timeOffset="96156.75">8340 8065 0,'0'21'31,"0"0"-31,-22 0 0,22 0 16,0 0-16,0 1 16,-21-1-16,21 0 0,-21 0 15,21 0-15,0 0 0,0 1 0,0-1 16,-21-21-16,21 21 16,0 0-16,-21-21 15,21-21 16,0 0-31,0 0 0,0-1 16,0 1-16,0 0 0,21 0 16,0-21-16,0 20 0,-21 1 0,21 0 15,1 0-15,-1 0 0,0 0 16,0-1-16,0 22 0,0 0 0,1 0 16,-1 0-16,0 0 0,-21 22 15,21-1-15,-21 0 0,0 0 16,0 0-16,0 0 0,0 1 0,0-1 15,0 21-15,0-21 0,0 0 0,0 1 16,-21-22-16,21 21 0,-21 0 0,21 0 16,-21 0-1,21-42 32,0 0-47,21 21 16,0-21-16</inkml:trace>
  <inkml:trace contextRef="#ctx0" brushRef="#br0" timeOffset="96923.15">9017 8149 0,'21'-42'16,"-21"21"-16,0 0 15,0-1 1,-21 22-16,0 0 16,0 0-16,-1 0 0,1 0 0,0 0 15,0 22-15,0-1 0,0-21 0,-1 21 16,1 0-16,0 0 0,0 0 16,0 1-16,0-1 0,-1 21 0,1-21 15,21 0-15,0 1 0,0-1 16,0 0-16,21-21 15,1 0-15,-1 0 0,0 0 0,0 0 16,21 0-16,-20 0 0,-1 0 16,0 0-16,0-21 0,0 21 0,0-21 15,1-1-15,-22 1 0,21 0 16,-21 0-16,21 0 0,-21 0 16,0-1-16,0 1 0,21 0 15,-21 42 32,0 0-47,0 1 0,-21-1 16,21 0-16,0 0 0,0 0 15,-21 0-15,0 1 0,21 20 0,-22-21 16,1 0-16,21 22 0,0-22 0,0 21 16,-21-21-16,21 22 0,-21-22 15,21 21-15,0 0 0,0 1 0,0-1 16,0 0-16,0 1 0,0-22 15,0 21-15,0 1 0,0-1 0,0 0 16,0-21-16,0 22 0,-21-1 0,21-21 16,0 22-16,0-22 0,-21 0 0,-1 0 15,22 0-15,-21 0 0,0 1 0,0-1 16,0 0-16,0 0 0,-1 0 0,1-21 16,0 21-16,0-21 0,0 0 15,21 22-15,-21-22 0,-1 0 0,1 0 16,0-22-1,21 1-15,0 0 0,0 0 16,0 0-16,0-22 0,21 1 0,0 21 16,1-43-16,-1 22 0,0-21 0,0-1 15,21 1-15,1-1 0,-22-21 16,21 22-16,1-1 0,-1 22 0,0-21 16,-21 20-16,22 1 0,-22 0 15,21-1-15,-21 22 0,1-21 0,-1 21 16,0-1-16,0 1 0,0 21 0,0-21 0,1 21 15</inkml:trace>
  <inkml:trace contextRef="#ctx0" brushRef="#br1" timeOffset="112560.15">529 10033 0,'0'-21'0,"0"42"0,21-42 0,-21 0 0,21 0 16,-21-1-16,0 1 0,0 0 15,22-21-15,-22 21 0,21-1 16,-21 1-16,0 0 0,0 0 16,0 0-16,0 0 0,0-1 0,0 1 15,0 0-15,0 42 32,0 0-32,0 1 0,0-1 15,0 21-15,-21 0 0,-1 1 16,22-1-16,-21 0 0,0 22 0,0-1 15,0 1-15,0-22 16,-1 22-16,1-1 0,0 1 0,0-1 16,21 1-16,-21-22 0,0 0 0,21 1 15,-22-1-15,22-21 0,0 0 16,0 1-16,0-1 0,0 0 16,0-42 15,0 0-31,22-1 0,-1 1 15,0-21-15,0 21 0,0-22 0,0 1 16</inkml:trace>
  <inkml:trace contextRef="#ctx0" brushRef="#br1" timeOffset="112816.01">847 10097 0,'0'0'0,"0"21"31,0 0-31,-22 0 0,22 0 16,-21 0-16,0 22 0,0-22 0,0 21 16,0 1-16,-22-1 0,22 0 0,0 1 15,0-22-15,0 21 0,-1-21 16,1 0-16,21 1 0,0-1 0,-21 0 16,21-42 15,0 0-16,21-1-15,0 1 0,1-21 0,-1 21 16</inkml:trace>
  <inkml:trace contextRef="#ctx0" brushRef="#br1" timeOffset="113032.39">889 10097 0,'21'0'0,"0"21"15,-21 0 1,0 0-16,21 0 0,-21 0 0,0 22 15,0-22-15,0 21 0,0 1 0,0-1 16,0-21-16,22 21 0,-22 1 16,0-22-16,21 0 0,-21 21 0,0-20 15,21-1 1,-21 0-16,21-21 16,0 0-16,0 0 15,-21-21-15,22 0 0,-1-22 16,-21 22-16</inkml:trace>
  <inkml:trace contextRef="#ctx0" brushRef="#br1" timeOffset="113292.24">1270 9821 0,'0'0'0,"0"-21"0,0 0 0,0 0 16,-21 42-1,21 0 1,0 22-16,-21-22 0,21 21 0,0 22 15,-22-22-15,22 0 0,-21 22 16,0-22-16,21 0 0,-21 22 0,21-22 16,-21 1-16,21-1 0,0 0 15,0-21-15,0 1 0,0 20 0,-21-21 16,21 0-16,21-21 31,-21-21-15,0 0-16,21 0 0,0 21 0</inkml:trace>
  <inkml:trace contextRef="#ctx0" brushRef="#br1" timeOffset="113516.11">1397 10181 0,'0'0'0,"0"21"16,0 1-16,0-1 15,0 21-15,0-21 16,0 0-16,0 1 0,-21 20 0,21-21 15,0 0-15,0 0 0,0 1 16,0-1-16,0 0 0,-21 0 0,21 0 16,0 0-16,0-42 31,0 0-15,0 0-16,0 0 0,0 0 15,0-1-15</inkml:trace>
  <inkml:trace contextRef="#ctx0" brushRef="#br1" timeOffset="113676.02">1418 10097 0,'0'0'0,"0"-22"15,21 22 48,0 22-48,1-1-15</inkml:trace>
  <inkml:trace contextRef="#ctx0" brushRef="#br1" timeOffset="114256.69">1968 10329 0,'0'-21'0,"0"0"0,0 0 16,0 0-16,0 0 16,0-1-16,0 1 0,0 0 15,0 0-15,-21 21 0,0 0 16,0 0-16,0 0 16,0 0-16,-1 0 0,1 0 0,0 21 15,0 0-15,0 0 0,0 1 16,-1 20-16,1-21 0,0 21 0,21-20 15,0 20-15,-21-21 0,21 0 0,0 22 16,0-22-16,0 0 16,0 0-16,21-21 0,0 0 15,0 0-15,1 0 0,-1 0 16,21 0-16,-21 0 0,0-21 16,1 0-16,-1 0 0,0-22 0,0 22 15,0 0-15,0-21 0,1-1 16,-1 22-16,0-21 0,-21-1 0,21 1 15,-21 0-15,0-1 0,0 1 0,0 0 16,0-1-16,0 1 0,0 21 16,0-21-16,0 20 0,0 1 0,0 0 15,-21 0-15,0 21 16,0 0-16,21 21 16,0 21-16,0-20 0,0 20 15,0 0-15,0 22 0,0-22 16,0 0-16,0 1 0,0 20 0,0-20 15,0-1-15,0 0 0,0 1 16,0-1-16,0-21 0,0 0 0,0 22 16,0-22-16,0 0 0,21 0 15,0-21-15,0 0 0,0 0 16,0 0-16,1-21 0,-1 0 16,0 21-16,0-21 0</inkml:trace>
  <inkml:trace contextRef="#ctx0" brushRef="#br1" timeOffset="114771.4">2561 10266 0,'0'0'0,"0"-21"0,0 0 16,0-1-16,0 1 0,-21 0 16,0 21-16,0 0 15,-1 0-15,1 0 0,0 0 16,0 0-16,0 0 0,0 21 0,-1-21 15,22 21-15,-21 22 0,0-22 16,21 0-16,-21 21 0,21-20 16,-21 20-16,21-21 0,-21 21 0,21-20 15,0-1-15,0 0 0,0 0 16,0 0-16,0 0 0,21-21 16,0 0-16,0 0 0,0 0 0,0 0 15,1 0-15,-1-21 0,0 0 16,21 0-16,-21 0 0,1 0 0,-1-1 15,0-20-15,0 0 0,0-1 16,0 1-16,1 0 0,-22-1 0,0 1 16,21 0-16,-21-1 0,21-20 0,-21 21 15,0-1-15,0 22 0,0-21 16,0 21-16,0-1 0,0 1 16,0 0-16,-21 21 0,0 21 15,21 0-15,0 1 16,-22 20-16,1-21 0,21 21 0,-21 1 15,21-1-15,0 0 0,0 22 0,0-22 16,-21 1-16,21-1 0,0 0 16,0-21-16,0 22 0,0-22 0,0 0 15,0 21-15,0-20 0,0-1 16,21 0-16,0-21 0,0 0 16,1 0-16,-1 0 0,0 0 15,-21-21-15,21 0 0</inkml:trace>
  <inkml:trace contextRef="#ctx0" brushRef="#br1" timeOffset="115152.18">2942 10351 0,'0'0'0,"0"21"0,21-21 16,0 0-1,1 0-15,-22-21 0,0-1 16,21 22-16,0-21 0,-21 0 16,0 0-16,21 0 15,-21 0-15,0-1 32,-21 22-32,0 0 15,0 22-15,-1-1 0,1 0 16,21 0-16,-21 0 0,0 0 15,21 22-15,-21-22 0,21 0 0,0 0 16,0 22-16,0-22 0,0 0 0,0 0 16,21 0-16,0-21 15,0 0-15,0 0 0,1 0 0,-1 0 16,0 0-16,0 0 0,21 0 0,-20 0 16,-1-21-16,21 0 0,-21 0 15,22 0-15,-22-1 0,0 1 16</inkml:trace>
  <inkml:trace contextRef="#ctx0" brushRef="#br1" timeOffset="115591.93">3429 10202 0,'0'-21'16,"-21"21"-1,0 0-15,21 21 16,-22 1-16,22-1 16,0 0-16,0 0 0,-21 0 15,21 22-15,0-22 0,0 0 0,0 0 16,0 21-16,0-20 0,0-1 15,0 0-15,0 0 0,-21-21 16,21 21-16,0-42 31,0 0-15,0 0-16,0 0 0,0-1 16,21 1-16,-21-21 0,21 21 0,-21 0 15,22-22-15,-1 22 0,0 0 0,0-21 16,0 20-16,0 22 0,22-21 15,-22 0-15,0 21 0,0 0 0,0 0 16,1 0-16,-1 0 0,0 21 16,-21 0-16,21 1 0,-21-1 15,0 0-15,0 0 0,0 0 16,0 22-16,0-22 0,0 0 0,0 0 16,0 0-16,0 0 0,0 1 0,0-1 15,0 0-15,21-21 47,0 0-31,-21-21-16,22 0 0,-1-1 0,0 1 15</inkml:trace>
  <inkml:trace contextRef="#ctx0" brushRef="#br1" timeOffset="115835.79">4085 10160 0,'0'0'0,"0"21"31,0 0-31,-21 1 16,21-1-16,0 0 15,-21 0-15,21 0 0,-21-21 0,21 21 16,0 1-16,0-1 0,0 0 0,0 0 16,-22 0-16,22 0 0,0 1 15,0-1-15,0 0 16,22-42 15,-22 0-15,0-1-16,0 1 0</inkml:trace>
  <inkml:trace contextRef="#ctx0" brushRef="#br1" timeOffset="115995.71">4085 10033 0,'0'0'16,"-21"-21"-16,21 0 0,-42 21 15,42 21 48</inkml:trace>
  <inkml:trace contextRef="#ctx0" brushRef="#br1" timeOffset="116475.44">4424 10139 0,'0'21'31,"0"0"-31,0 0 16,0 1-16,-21-1 0,21 0 15,0 0-15,-22 0 16,22 0-16,0 1 0,0-1 0,0 0 16,0 0-16,0 0 15,0-42 17,0 0-32,0 0 15,0 0-15,0-1 0,0-20 16,22 21-16,-1 0 0,0 0 15,0-1-15,0 1 0,0 0 16,22 0-16,-22 0 0,21 0 0,-21-1 16,22 22-16,-22 0 0,21 0 0,-21 0 15,1 0-15,-1 0 0,0 22 16,0-1-16,0 0 0,-21 0 0,0 0 16,0 0-16,0 22 0,0-22 0,0 0 15,0 21-15,0-20 0,-21-1 0,0 0 16,21 0-16,-21-21 0,21 21 15,0 0-15,21-42 47,0 21-47</inkml:trace>
  <inkml:trace contextRef="#ctx0" brushRef="#br1" timeOffset="117197.88">5397 10160 0,'0'-21'0,"0"42"0,0-63 15,0 21-15,0-1 0,-21 22 16,0-21-16,0 21 16,0 0-16,0 0 15,-1 21-15,1 1 0,0-22 16,0 21-16,0 0 0,0 0 0,21 0 15,-22 22-15,1-22 0,0 0 0,21 0 16,0 0-16,0 0 0,0 1 16,0-1-16,0 0 0,0 0 15,21-21-15,0 0 0,1 0 16,-1 0-16,0 0 0,0 0 0,-21-21 16,21 0-16,0 21 0,1-21 15,-1-1-15,0 1 0,0 0 0,-21 0 16,21 0-16,0 0 0,-21-1 15,0 1-15,22 21 0,-22-21 16,0 42 31,-22 0-47,22 1 0,0 20 16,-21-21-16,0 0 0,0 22 0,0-1 15,21 0-15,0 1 0,-21-1 16,21 0-16,-22 22 0,22-22 15,0 22-15,0-22 0,0 21 0,0 1 0,0-1 16,0 1-16,0-1 0,0 1 0,0 21 16,0-22-16,0 1 0,0-1 15,0 1-15,-21-22 0,21 0 0,-21 22 16,0-22-16,21-21 0,-21 22 16,0-22-16,-1 0 0,1 0 0,-21 0 15,21 0-15,0-21 0,-22 0 0,22 0 16,0 0-16,-21 0 0,20 0 0,-20-21 15,21 0-15,-21 0 0,20-21 16,-20-1-16,21 1 0,0 0 0,0-22 16,21 1-16,0-1 0,0 1 0,0-1 15,42-21-15,-21 22 0,0-1 0,22 1 16,-22-1-16,21 22 0,0-21 16,-20 20-16,20 1 0,0-22 15,-21 22-15,22 0 0,-22 21 16,21-22-16,-21 1 0,1 21 0,20 0 0,-21-1 15,0 1-15,0 0 0,1 0 0,-1 21 16,0-21-16,21 21 0</inkml:trace>
  <inkml:trace contextRef="#ctx0" brushRef="#br1" timeOffset="117956.63">6244 10287 0,'-21'0'0,"0"0"15,0 0 1,-1 0-16,1 0 31,42 0-15,1 0 0,-1 0-16,0 0 0,21 0 15,1 0-15,-1 0 0,0 21 0,1-21 16,-1 0-16,21 0 0,-20 0 0,20 0 15,-20 0-15,20 0 0,-21 0 0,22 0 16,-1 0-16,-20 0 0,-1 0 16,0 0-16,22 0 0,-22 0 0,1 0 15,-22-21-15,21 21 0,0 0 0,-20 0 16,-1 0-16,0 0 0,-21-21 31,-21 0-15,21 0-16,-21 21 0,-22 0 15,22-22-15,0 22 0,0 0 0,0-21 16,-22 21-16,22 0 0,0 0 0,21-21 16,-21 21-16,0 0 0,-1 0 0,44 0 62,-1 0-62,0 0 0,0 0 0,0 0 16,0 0-16,1 0 15,-1 0-15,0 0 16,-21 21-16,0 0 16,0 1-16,0-1 0,-21 0 15,0 0-15,-1 0 0,1 0 0,0 1 16,0-1-16,0 0 0,0 21 16,-1-21-16,1 1 0,21-1 0,-21-21 15,0 21-15,21 0 0,-21-21 0,21 21 16,0 0-16,-21-21 15,-1 0 1,22-21 0,0 0-16</inkml:trace>
  <inkml:trace contextRef="#ctx0" brushRef="#br1" timeOffset="118847.62">8615 9546 0,'21'-21'16,"-42"42"-16,42-63 0,-21 21 0,21 0 15,-21-1-15,0 1 0,0 0 0,0 0 16,0 0-16,-21 21 15,0 0-15,0-21 0,-22 21 0,22 0 16,-21 0-16,21 21 0,-22 0 0,1 0 16,0 21-16,-1 1 0,1-1 0,0 22 15,-1-22-15,22 21 0,-21 1 16,-1-1-16,22-20 0,0 20 0,0-20 16,0-1-16,21 0 0,0 1 0,0-1 15,0-21-15,21 0 0,0 0 0,0 1 16,22-1-16,-22-21 15,21 0-15,0 0 0,1 0 0,-1 0 16,0 0-16,1-21 0,20 21 0,-20-22 16,-1 1-16,21 0 0,-20 0 0,-1 0 15,0 0-15,-20-1 0</inkml:trace>
  <inkml:trace contextRef="#ctx0" brushRef="#br1" timeOffset="119188.42">8890 9843 0,'-42'105'15,"84"-210"-15,-63 83 16,0 22-16,-1 0 15,1 22-15,0-1 0,0 0 0,0 0 16,0 0-16,-1 0 0,22 1 16,-21 20-16,21-21 0,-21 0 0,21 0 15,0 1-15,0-1 0,0 0 0,0 0 16,21-21-16,0 0 16,1 0-16,-1 0 0,0 0 0,0 0 15,0 0-15,22 0 0,-22 0 0,21 0 16,-21-21-16,0 0 0,22 21 0,-22-21 15,-21-1-15,0 1 0,21 0 0,-21 0 16,0 0-16,0-22 0,0 22 16,0 0-16,-21 0 0,0 0 0,0 21 15,-1 0-15,1 0 0,-21 0 0,21 0 16,-22 0-16,22 0 0,-21 21 0,21-21 16,0 21-16,-1 0 15,1 0-15,21 1 0,0-1 0,0 0 16,0 0-16,21 0 15,1-21-15,-1 0 0,21 0 0,-21 0 16,22 0-16</inkml:trace>
  <inkml:trace contextRef="#ctx0" brushRef="#br1" timeOffset="119603.19">9356 9843 0,'-22'21'31,"22"0"-15,-21 0-16,21 0 0,-21 0 16,21 1-16,0-1 0,0 0 0,-21-21 15,21 21-15,-21 0 0,21 0 0,0 1 16,0-1-16,-21-21 0,21-21 47,0-1-47,21 22 15,-21-21-15,21 0 0,0 0 16,0 0-16,0-22 0,1 22 0,-1 0 0,0 0 16,0 0-16,0 0 0,0-1 15,1 22-15,-1 0 0,0 0 16,0 0-16,0 22 0,0-1 0,-21 0 16,22 0-16,-22 0 0,21 0 0,-21 1 15,0 20-15,0-21 0,0 0 0,0 0 16,0 1-16,0-1 15,-21 0-15,-1-21 0,1 21 16,21-42 15,0 0-31</inkml:trace>
  <inkml:trace contextRef="#ctx0" brushRef="#br1" timeOffset="119947.52">9737 9758 0,'0'21'16,"0"0"0,0 0-16,0 1 15,0-1-15,0 21 0,0-21 0,0 0 16,0 1-16,0-1 0,0 0 0,0 0 16,0 0-16,0 0 0,0 1 0,0-1 15,0 0-15,21-21 31,0 0-31,-21-21 16,21 21-16,0-21 16,-21-1-16,21 1 0,1 0 0,-1-21 15,-21 21-15,21-1 0,0-20 16,-21 21-16,21-21 0,0 20 0,-21 1 16,0 0-16,0 0 0,22 0 0,-1 21 46,-21 21-46,0 0 16</inkml:trace>
  <inkml:trace contextRef="#ctx0" brushRef="#br1" timeOffset="120252.34">10160 9927 0,'21'0'31,"0"-21"-31,0 0 16,1 21-16,-1-21 0,-21 0 0,21 21 15,0-22-15,0 1 0,-21 0 0,21 0 16,-21 0-16,0 0 16,-21 21-1,0 0-15,0 0 16,-21 21-16,20 0 0,1 0 0,0 0 15,0 0-15,0 1 0,0-1 0,21 21 16,0-21-16,0 0 0,-22 1 16,22-1-16,0 0 0,0 0 0,0 0 15,22 0-15,-1-21 0,0 0 16,0 0-16,0 0 0,0 0 16,1 0-16</inkml:trace>
  <inkml:trace contextRef="#ctx0" brushRef="#br1" timeOffset="120616.13">10456 9800 0,'0'-21'16,"21"21"15,1 21-31,-1 0 16,-21 1-16,0-1 0,0 0 0,0 0 15,21 0-15,-21 0 0,0 1 16,0-1-16,0 0 0,0 0 16,0 0-16,0 0 0,0 1 0,0-1 15,-21-21-15,21-21 32,0-1-17,0 1-15,0 0 16,0 0-16,0-21 0,0 20 0,0 1 15,21-21-15,0 21 0,-21 0 0,21-22 16,0 22-16,-21 0 0,22 0 0,-1 0 16,-21-1-16,21 22 0,0-21 15,0 21-15,0-21 16,1 0-16,-1 21 0,0 0 0</inkml:trace>
  <inkml:trace contextRef="#ctx0" brushRef="#br1" timeOffset="121488.13">11134 9186 0,'0'0'0,"0"-21"0,0 0 0,0 0 16,-22 21-16,1 0 15,0 21-15,0 0 16,21 0-16,-21 22 0,0-1 0,-1 0 15,1 1-15,0-1 0,0 0 16,0 22-16,0-22 0,-1 22 0,22-22 16,-21 22-16,21-22 0,-21 0 15,21 1-15,0-1 0,0 0 0,0 1 16,0-22-16,0 0 0,0 21 0,0-21 16,0 1-16,21-22 0,0 21 0,1-21 15,-1 0-15,0 0 0,21 0 0,-21 0 16,22 0-16,-22 0 0,21 0 0,-21 0 15,22-21-15,-1-1 0,-21 1 16,0 0-16,1 0 0,-1-21 16,0 20-16,0 1 0,-21 0 0,0-21 15,0 21-15,0-1 0,0 1 16,0 42 0,-21 1-16,0-1 15,21 0-15,-21 0 0,21 0 16,0 0-16,0 1 0,0-1 0,0 0 15,0 0-15,0 0 0,21 0 16,0-21-16,0 0 16,0 0-16,0 0 0,1 0 0,-1 0 15,0 0-15,0-21 0,0 21 0,0-21 16,1 0-16,-1 0 16,0 21-16,-21-21 0,0-1 0,21 1 15,-21 0-15,0 0 0,0 0 0,0 0 16,0 42 15,-21 0-31,0 0 0,21 0 16,0 0-16,-21 1 0,21-1 15,-22 0-15,1 0 0,21 0 16,0 0-16,-21-21 16,21 22-16,0-44 31,0 1-31,21 0 15,0 21-15,-21-21 16,22 0-16,-1-22 0,0 22 0,0 0 16,-21 0-16,21-21 0,0 20 0,1 22 15,-1-21-15,0 0 0,0 21 0,0 0 16,0 0-16,1 21 0,-22 0 16,21 1-16,-21-1 0,0 0 0,0 0 15,0 0-15,0 0 0,0 1 0,0-1 16,0 0-16,0 0 0,-21 0 15,21 0-15,-22 1 0,22-1 16,-21-21-16,42 0 47,1 0-47</inkml:trace>
  <inkml:trace contextRef="#ctx0" brushRef="#br1" timeOffset="122088.15">12298 9864 0,'0'-21'0,"0"42"0,0-64 0,0 22 15,0 0-15,0 0 0,-21 0 0,-1 21 16,1 0-16,0 0 0,0 0 0,0 0 16,0 0-16,-1 21 15,1-21-15,0 21 0,-21 21 0,21-20 16,-1-1-16,1 0 0,21 0 0,-21 21 15,21-20-15,0-1 0,0 0 0,0 0 16,0 0-16,0 0 0,21-21 16,0 0-16,1 0 0,-1 0 0,0 0 15,0 0-15,0 0 0,0 0 0,1 0 16,-1 0-16,0-21 0,0 0 16,-21 0-16,21 21 0,0-21 0,-21 0 15,0-1-15,0 1 0,22 0 0,-22 0 16,0 0-16,0 42 47,0 0-47,-22 0 0,22 0 15,0 1-15,-21-1 0,21 21 0,-21-21 16,0 0-16,21 22 0,-21-22 0,0 21 16,21 1-16,0-1 0,-22 0 15,22 1-15,0 20 0,0-21 0,0 1 0,-21 20 16,21-20-16,0-1 0,0 21 0,0-20 15,-21-1-15,21 22 0,-21-22 0,21 0 16,0 1-16,0-1 16,0 0-16,-21 1 0,0-1 0,-1-21 0,1 21 15,0-20-15,0-1 0,0 0 16,0 0-16,-1-21 0,1 0 0,-21 0 16,21 21-16,0-21 0,-1 0 15,1 0-15,0 0 0,21-21 0,0 0 16,0 0-16,0 0 15,0-1-15,0 1 0,0 0 16,0 0-16,0 0 0,0 0 0,0-1 16,21-20-16,0 21 0,-21 0 0</inkml:trace>
  <inkml:trace contextRef="#ctx0" brushRef="#br1" timeOffset="122333.01">12086 9546 0,'0'0'0,"-21"0"16,21-21-16,-21 21 0,0 0 16,21-21-16,-22 21 15,1 0 32,21 21-31,-21-21-16</inkml:trace>
  <inkml:trace contextRef="#ctx0" brushRef="#br1" timeOffset="122559.88">10922 9758 0,'0'21'0,"0"-42"0,-21 42 0,42-21 31,21 0-31,-21 0 0,22 0 16,-22 0-16,21 0 0,1 0 16,-1-21-16,0 21 0,1 0 0,-1 0 15,-21 0-15,21 0 0,-20 0 0,-1 0 16,0 0-16,0-21 15,-21 0 1</inkml:trace>
  <inkml:trace contextRef="#ctx0" brushRef="#br1" timeOffset="124587.37">13779 9843 0,'22'0'31,"-1"0"-15,0 0-16,0 0 0,0-22 15,0 22-15,1-21 0,20 0 0,0 0 16,1 0-16,-1 0 0,21-1 0,-20 1 16,20-21-16,-20 21 0,-1-22 0,0 1 15,1 0-15,-1 21 0,0-22 0,-21 1 16,1 0-16,-1-1 0,-21-20 15,0 20-15,0 1 0,0 0 0,0-22 16,0 22-16,-21 0 0,-1 20 0,1-20 16,0 21-16,0 0 0,0 0 0,0 21 15,-1 0-15,-20 0 0,21 0 0,0 21 16,0 0-16,-22 0 0,22 21 16,0 22-16,-21-22 0,20 22 15,-20-1-15,21 22 0,-21-22 0,20 22 16,1 0-16,0-1 0,-21 1 0,21 0 15,-1-1-15,1 1 0,0 0 0,0-1 16,0 1-16,0 21 0,-1-21 0,1 20 16,0-20-16,0 21 0,0-21 0,0 20 15,-1-20-15,1 0 0,0 21 0,0-22 16,0 1-16,0 0 0,-1-22 16,22 1-16,-21-1 0,21 1 0,0-22 15,0 0-15,0-21 0,0 1 0,0-1 16,21-21-16,1 0 0,-1 0 15,0-21-15,21-1 0,-21 1 0,22-21 16,-1 0-16,0-1 0,1-20 16,-1-1-16,0 1 0,22-1 0,-22-20 15,1 20-15,-1-21 0,0 1 0,-21-1 16,1 0-16,-1 1 0,-21-1 0,0 22 16,0-22-16,0 21 0,-21-20 0,-1 41 15,-20-20-15,21 21 0,-21-1 0,-1 22 16,1-21-16,0 21 0,-1-1 15,22 22-15,-21-21 0,21 21 16,-1 0-16,22-21 0,22 0 16,-1 21-1,21 0-15,0-21 0,1 0 16,-1 21-16,0-22 0,22 1 0,-1 0 16,-20 0-16,20 0 0,-20-22 0,-1 22 15,0 0-15,-21 0 0,1 0 16,-1-22-16,-21 22 0,0 0 15,-21 21 1,-1 0-16,1 0 0,0 0 0,0 21 16,0 0-16,21 1 0,-21-1 15,21 0-15,0 0 0,0 0 0,0 0 16,0 1-16,0-1 0,0 0 16,21 0-16,0 0 0,-21 0 15,21 1-15,0-1 0,0-21 0,-21 21 16,22 0-16,-1-21 0,0 0 0,0 21 15,0-21-15,0 0 0,1 0 16,-1 0-16,0 0 0,0-21 0,0 21 16,0-21-16,1 0 0,-1 0 0,21-1 15,-21 1-15,0 0 0,1 0 16,-1 0-16,0 0 0,-21-1 0,0 1 16,0 0-16,21 21 0,-21-21 0,0 42 31,0 0-31,0 0 15,-21 1-15,21-1 0,0 0 16,0 0-16,0 21 0,-21-20 0,21-1 16,0 0-16,0 0 0,0 0 15,21-21 1,0 0-16,0 0 16,0 0-16,1-21 0,-1 21 15,0-21-15,0 0 0,0 0 0,0-1 16,1 22-16,-22-21 0,0 0 0,0 0 15,0 0-15,0-22 0,0 22 16,-22 0-16,1 0 0,0 21 0,0 0 16,0 0-16,0 0 15,-1 0-15,1 0 0,0 0 0,0 0 16,0 0-16,42 0 31,0 0-31,0 0 0,0 0 16,22 0-16,-22 0 0,21 0 0,-21-21 15,1 21-15,20 0 0,-21 0 0,0 0 16,0 0-16,1 21 0,-1 0 16,0-21-16,0 21 0,0 0 0,-21 1 15,0-1-15,0 0 0,0 0 0,0 0 16,0 0-16,0 1 0,0-1 16,0 0-16,0 0 15,-21 0 1,0-21-16,0 0 15,21-21 1,0 0-16,0 0 16,0 0-16,0-1 0,0 1 0,0 0 15,21 0-15,0 0 0,0 0 0,0-1 16,1-20-16,-1 21 0,21 0 0,-21 0 16,0 21-16,22-22 0,-22 22 0,0 0 15,0 0-15,0 0 0,1 0 16,-1 22-16,-21-1 0,21 0 0,-21 0 15,21 0-15,-21 0 0,0 22 16,0-22-16,0 0 0,0 0 0,0 0 16,0 1-16,0-1 0,0 0 15,-21-21-15,0 0 16,0 0 0,21-21-1,0 0-15,0-1 16,0 1-16,0 0 0,21 0 0,0 0 15,-21 0-15,21-22 0,21 22 0,-20-21 16,-1 21-16,0-1 0,21 1 16,-21 0-16,1 0 0,-1 21 0,0 0 0,0 0 15,0 21-15,0 0 0,1 0 16,-22 22-16,0-22 0,0 0 0,21 21 16,-21-20-16,0 20 0,0-21 15,0 0-15,0 0 0,0 1 0,0-1 16,0 0-16,0 0 0,0-42 47,0 0-47</inkml:trace>
  <inkml:trace contextRef="#ctx0" brushRef="#br1" timeOffset="126152.9">17420 9335 0,'0'0'16,"0"-22"15,21 22-15,0-21-16,1 21 0,-1-21 0,0 0 16,0 21-16,21-21 0,-20 0 0,20-1 15,-21 1-15,0 0 0,22-21 0,-22 21 16,0-1-16,-21 1 0,0-21 0,0 21 15,0 0-15,0-1 0,0 1 16,0 0-16,-21 21 0,0-21 0,-22 21 16,22 0-16,0 0 0,-21 0 0,20 0 15,-20 0-15,21 0 0,-21 0 0,20 21 16,1 0-16,0-21 0,0 21 16,21 1-16,0-1 0,0 0 15,0 0-15,0 0 0,0 0 16,0 1-16,0-1 0,0 0 0,21 0 15,-21 0-15,21 0 0,0 1 0,1 20 16,-22-21-16,21 21 0,-21-20 0,0 20 16,21 0-16,-21 1 0,0-1 0,0 0 15,0 1-15,0-1 0,0 0 16,-21 1-16,0-1 0,-1 0 0,-20-21 16,0 1-16,-1 20 0,1-21 0,-21 0 15,20-21-15,1 21 0,0-21 16,-1 0-16,1 0 0,0 0 0,-1 0 0,22-21 15,0 21-15,0-21 0,0 0 16,-1 0-16,22 0 0,0-22 0,0 22 16,0-21-16,0-1 0,0 1 15,0 0-15,0-1 0,0 1 0,22 0 16,-1-1-16,-21 22 0,21 0 0,0-21 16,0 21-16,0 21 15,1 21-15,-22 0 16,21 0-16,-21 21 0,21-20 15,-21 20-15,0 0 0,0-21 16,0 22-16,21-1 0,-21-21 16,21 22-16,-21-1 0,21-21 0,1 0 15,-1 0-15,0 1 0,0-1 0,0 0 16,22 0-16,-1-21 0,-21 0 0,21 0 16,1 0-16,-1 0 0,22 0 0,-22 0 15,0-21-15,22 21 0,-22-21 0,0 0 16,1-1-16,-22 1 0,21 0 15,-21 0-15,1-21 0,-1 20 16,-21 1-16,21-21 0,-21 21 0,0 0 0,0-1 16,0 1-16,0 0 0,0 0 0,-21 21 15,0 0-15,-1 0 16,22 21-16,0 0 0,-21 0 0,21 1 16,-21 20-16,21-21 0,-21 0 15,21 22-15,-21-22 0,21 0 16,0 0-16,0 0 0,0 0 0,0 1 15,0-1-15,0 0 0,0 0 16,0-42 15,0 0-31,21 21 16,-21-21-16,21-1 0,-21 1 0,0 0 16,0 0-16,21-21 0,0 20 15,1 1-15,-22 0 0,21-21 0,0 21 16,0-1-16,0 1 15,0 21-15,1 0 0,-1 0 0,0 0 16,0 21-16,-21 1 0,21-1 16,-21 21-16,0-21 0,0 0 15,0 1-15,0-1 0,0 0 0,0 0 16,0 0-16,0 0 0,0 1 16,0-1-16,0 0 0,0-42 46,0 0-30,0-1-16,0 1 16,21 0-16,1 0 0,-22-21 0,21 20 15,0-20-15,21 21 0,-21 0 16,1-22-16,-1 22 0,21 21 0,-21-21 16,22 21-16,-22 0 0,0 0 0,0 0 15,0 21-15,0-21 0,1 43 0,-1-22 16,-21 0-16,0 0 0,0 21 0,0-20 15,0-1-15,0 21 0,0-21 0,0 0 16,0 1-16,0-1 0,-21 0 0,-1 0 16,1-21-16,21 21 15,-21-21-15,42-21 47,0 0-47,1 21 16</inkml:trace>
  <inkml:trace contextRef="#ctx0" brushRef="#br1" timeOffset="126603.86">18986 9652 0,'0'0'0,"0"-21"0,0 0 0,0 0 0,0-1 16,0 1-16,0 0 0,0 0 15,-21 21-15,0 0 16,0 0-16,0 0 0,0 0 0,-1 21 15,1 0-15,0 0 0,-21 22 16,21-22-16,-1 0 0,-20 21 0,21-20 16,0 20-16,0-21 0,-1 21 15,22-20-15,-21-1 0,21 0 0,0 0 16,21-21 0,1 0-16,-1 0 0,0 0 0,0 0 15,21 0-15,-20 0 0,-1-21 0,0 21 16,0-21-16,0 0 0,0-1 0,1 1 15,-1 0-15,0 0 0,0-21 0,0 20 16,-21-20-16,0 21 0,0 0 16,21 0-16,-21-1 0,0 1 0,0 42 31,0 1-31,-21-1 0,21 0 16,-21 21-16,0-21 0,21 22 0,-21-1 15,21-21-15,0 0 0,0 22 0,-21-22 16,21 0-16,0 0 0,0 0 0,0 1 15,21-1-15,0-21 16,0 0-16,0 0 0,0 0 16,1 0-16,-1 0 0,0 0 0,0-21 15,0-1-15,0 1 0,1 21 0</inkml:trace>
  <inkml:trace contextRef="#ctx0" brushRef="#br1" timeOffset="126882.7">19494 9313 0,'22'-42'15,"-44"84"-15,44-126 0,-22 63 0,0-22 16,21 22-16,-21 0 0,0 0 0,-21 42 31,-1 0-31,1 0 0,21 22 16,-21-1-16,21 0 0,-21 1 0,0-1 16,0 0-16,21 1 0,-22 20 0,1-21 15,0 1-15,0-1 0,0 0 16,0 1-16,-1-1 0,1 0 15,21-20-15,0-1 0,-21 0 0,21 0 16,-21 0-16,21 0 0,21-21 31,0 0-31,0-21 0,1 0 16,-1 0-16,0 0 0,21 0 0,-21-22 16,1 1-16,20 21 0</inkml:trace>
  <inkml:trace contextRef="#ctx0" brushRef="#br1" timeOffset="127116.79">19770 9186 0,'21'-21'16,"-42"42"-16,42-84 0,-21 42 0,0 42 31,0 0-31,-21 21 0,-1-20 0,1 20 16,0 0-16,21 1 0,-21 20 16,0-21-16,0 1 0,-1 20 0,1-20 15,0-1-15,0 0 0,0 1 0,21-1 16,-21 0-16,-1-21 0,1 22 0,21-22 15,-21 0-15,21 0 0,0 0 0,0 1 16,0-1-16,21-21 16,0 0-1,1-21-15,-1 21 0,0-22 16,0 1-16,0 0 0</inkml:trace>
  <inkml:trace contextRef="#ctx0" brushRef="#br1" timeOffset="127684.46">19812 9779 0,'-21'0'16,"42"0"15,0 0-31,0 0 16,0 0-16,1 0 0,-1-21 15,0 0-15,0 0 0,0-1 16,0 22-16,-21-21 0,0 0 15,0 0-15,0 0 0,0 0 0,0-1 16,-21 44 0,0-22-1,0 21-15,0 0 0,0 0 0,-1 0 16,1 0-16,0 22 0,21-22 16,-21 0-16,21 0 0,-21 0 0,21 22 15,0-22-15,0 0 0,0 0 16,0 0-16,0 1 0,21-1 15,0-21-15,0 0 0,0 0 0,1 0 16,-1 0-16,21 0 0,-21 0 0,0 0 16,22 0-16,-22-21 0,21-1 15,-21 22-15,1-21 0,-1 0 16,0 0-16,0 0 0,0 0 0,0-1 16,-21 1-16,0 0 0,0-21 0,0 21 15,0-1-15,0 1 0,-21 21 16,0 0-16,0 0 15,21 21-15,0 1 16,0-1-16,0 0 0,0 0 16,21 0-16,-21 0 0,21-21 0,-21 22 15,0-1-15,0 0 0,0 0 16,0 0-16,0 0 0,0 1 16,0-1-16,-21-21 15,21 21-15,21-42 31,-21 0-31,21-1 0,1 1 16</inkml:trace>
  <inkml:trace contextRef="#ctx0" brushRef="#br1" timeOffset="128203.91">21653 9059 0,'0'-21'0,"0"42"0,22-84 0,-22 42 0,21-22 15,-21 22-15,0 0 0,0 0 16,0 0-16,0 0 0,0-1 0,0 44 15,0-1 1,0 21-16,0 0 0,0 1 0,-21-1 16,-1 22-16,1-1 0,21 1 0,-21-1 15,0 1-15,0-1 0,0-21 16,-1 22-16,1-1 0,0-20 0,0 20 16,0-20-16,0-1 0,21 0 15,-22-21-15,22 22 0,-21-22 0,21 0 16,0 0-16,0 0 0,0-42 31,0 0-31,0 0 16,0-21-16</inkml:trace>
  <inkml:trace contextRef="#ctx0" brushRef="#br1" timeOffset="128495.74">21399 9271 0,'0'-42'0,"0"84"0,0-105 16,0 41-16,0-20 0,0 21 0,0-21 15,22 20-15,-1-20 0,0 21 0,0-21 16,21 20-16,-20-20 0,20 21 16,0 0-16,1 0 0,-1-1 0,-21 22 15,21 0-15,1 0 0,-22 0 16,21 22-16,-21-1 0,1 21 0,-22 0 16,0 1-16,0-1 0,0 0 0,0 1 15,-43-1-15,22 0 0,-21-20 0,-1 20 16,-20 0-16,21-21 0,-1 22 0,-20-22 15,20 0-15,1 0 0,21 0 16,-21 1-16,20-22 0,1 21 0,21 0 16,-21-21-16,21 21 15,21-21-15,0 0 0,1 0 16,20 0-16,-21 0 0,21 0 0,1 0 16</inkml:trace>
  <inkml:trace contextRef="#ctx0" brushRef="#br1" timeOffset="129088.4">21865 9864 0,'-21'0'0,"21"-21"32,0-1-32,0 1 0,21 0 15,0 0-15,0 0 0,1 0 0,20-1 16,-21-20-16,21 0 0,-20 21 15,-1-22-15,0 22 0,0-21 0,0 21 16,-21-22-16,21 22 0,-21 0 16,-21 0-16,0 21 0,0 0 15,0 0-15,0 21 0,-22 0 0,22 0 16,0 0-16,-21 1 0,20-1 0,1 0 16,21 0-16,0 0 0,0 0 15,0 1-15,0-1 0,0 0 0,0 0 16,0 0-16,21-21 0,1 21 15,-1-21-15,0 22 0,0-1 0,0-21 16,0 21-16,1-21 0,-1 21 0,-21 0 16,21-21-16,-21 21 0,0 1 15,21-22 17,0 0-17,0 0-15,1-22 0,-1 1 16,-21 0-16,21 0 0,0 0 0,0 0 15,0-1-15,1 1 0,-1-21 0,0 21 16,0 0-16,0-22 0,0 22 16,1 0-16,-22 42 31,0 0-31,0 0 0,-22 1 0,22-1 16,-21 0-16,0 0 0,0 0 0,21 22 15,0-22-15,-21-21 0,21 21 0,-21 0 16,21 0-16,0 0 15,0-42 17,0 0-32,0 0 0</inkml:trace>
  <inkml:trace contextRef="#ctx0" brushRef="#br1" timeOffset="129240.31">22500 9356 0,'-21'0'15,"0"0"1,0 0-16,21 21 16,0 0-1,0 0 1,21-21-16</inkml:trace>
  <inkml:trace contextRef="#ctx0" brushRef="#br1" timeOffset="131043.77">22818 9525 0,'0'21'16,"0"-42"-16,0 63 0,-22-20 0,1-1 15,21 0-15,-21 0 0,21 0 16,-21 0-16,0 1 0,21-1 16,0 0-16,0 0 0,-21-21 0,21 21 15,-22 0-15,1-21 0,21 22 16,-21-22-1,21-22 1,0 1 0,0 0-16,0 0 0,21 0 0,-21 0 15,21-22-15,1 22 0,-1 0 16,0-21-16,0 20 0,21 1 0,-20 21 16,-1-21-16,0 21 0,0 0 0,0 0 15,0 21-15,-21 0 16,0 1-16,0-1 0,0 0 15,0 0-15,0 0 0,0 0 0,0 1 16,0-1-16,0 0 0,0 0 0,0 0 16,0 0-16,0 1 15,0-44 17,0 1-32,0 0 15,0 0-15,22 0 16,-1 0-16,0-1 0,0 1 0,-21-21 15,42 21-15,-20 0 0,-1-1 0,0 1 16,0 21-16,0-21 0,0 21 0,1 0 16,-1 0-16,0 0 0,-21 21 15,0 0-15,0 1 0,0-1 16,0 0-16,0 0 0,0 0 0,0 0 16,0 1-16,0-1 0,0 0 0,0 0 15,0 0-15,0 0 0,0 1 16,21-22-1,0 0-15,0 0 0,1 0 16,-1-22 0,0 22-16,0-21 0,0 0 0,0 0 15,1 0-15,-1 0 0,-21-1 16,0 1-16,21 0 0,-21 0 0,0 0 16,0 0-16,0 42 31,-21-21-31,21 21 0,-21 0 15,21 0-15,0 0 0,-22 1 0,22-1 16,-21 0-16,21 0 16,0 0-16,0 0 0,0 1 0,0-1 15,21 0-15,1-21 0,-1 0 0,0 21 16,0-21-16,0 0 0,22 0 16,-22 0-16,0 0 0,21 0 0,-21-21 15,1 21-15,-1-21 0,0 0 16,0-1-16,21 1 0,-20-21 0,-1 0 15,0 20-15,0-20 0,0-21 0,0 20 16,1-20-16,20 20 0,-21-20 0,0 21 16,0-22-16,1 1 0,-1 20 15,0-20-15,0 20 0,-21 1 0,0 0 16,0 21-16,0-1 0,0 1 0,0 0 16,-21 21-16,0 0 15,0 0-15,-1 21 0,1 0 16,0 22-16,0-22 0,0 21 0,0 1 15,-1-22-15,1 21 0,21 22 16,0-22-16,-21 0 0,21 1 0,-21-1 16,21 0-16,0 1 0,0-1 0,0 0 15,0 1-15,0-1 0,0 0 0,0-21 16,0 1-16,0 20 0,21-21 0,0 0 16,0-21-16,1 21 0,-1-21 0,0 0 15,0 0-15,0 0 16,0 0-16,1 0 0,-1-21 0,0 0 15,0 0-15,-21 0 0,21 21 0,0-43 16,1 22-16,-22 0 0,0 0 0,0 0 16,0 0-16,0 42 31,0 0-31,-22 0 16,22 0-16,0 0 0,0 1 0,-21-22 15,21 21-15,0 0 0,0 0 0,0 0 16,0 0-16,0 1 15,21-22-15,1 0 16,-1 0-16,0 0 16,0 0-16,0-22 0,0 1 15,1 0-15,-1 0 16,-21 0-16,21 21 0,0-21 0,0-1 16,-21 1-16,0 0 0,21 21 0,-21 21 31,0 0-16,0 1-15,-21-1 0,21 0 16,0 0-16,0 0 16,0 0-16,0 1 15,21-22 1,1 0-16,-1 0 16,0 0-16,0 0 15,0-22-15,0 22 0,-21-21 0,22 0 16,-1 21-16,0-21 0,-21 0 15,21 0-15,-21-1 0,21 1 0,-21 0 16,0 0-16,0 42 31,0 0-31,0 0 16,-21-21-16,0 22 0,21-1 0,0 0 16,0 0-16,0 0 15,0 0-15,0 1 0,21-22 31,0 0-31,0 0 0,22 0 0,-22 0 16,0 0-16,21 0 0,-20-22 0,-1 22 16,21-21-16,-21 21 0,0-21 0,1 0 15,-1 0-15,0 0 0,0-1 0,0-20 16,-21 21-16,0 0 0,0 0 16,0-1-16,0 1 0,-21 21 15,0 0-15,0 0 16,0 21-16,-1 1 0,22-1 15,0 0-15,0 0 0,0 0 0,-21 0 16,21 1-16,0-1 16,0 0-16,0 0 0,0 0 0,21-21 0,1 21 15,-1-21-15,0 0 0,0 0 16,0 0-16,0 0 0,22 0 16,-22 0-16,0 0 0,0 0 0,-21-21 15,21 21-15,1-21 0,-1 0 0,-21 0 16,0 0-16,21-22 0,-21 22 0,21 0 15</inkml:trace>
  <inkml:trace contextRef="#ctx0" brushRef="#br1" timeOffset="131228.67">25125 9335 0,'0'0'0,"-21"0"15,-1 0-15,1 0 16,0-22 46</inkml:trace>
  <inkml:trace contextRef="#ctx0" brushRef="#br1" timeOffset="131424.06">24236 9292 0,'0'0'0,"-21"0"0,-1 0 0,44 0 31,-1 0-31,0 0 16,0 0-16,21 0 0,-20 0 0,20 0 16,-21 0-16,0 0 0,0 0 15,1 0-15,-1 0 0,-21-21 16,0 0-16,0 0 15</inkml:trace>
  <inkml:trace contextRef="#ctx0" brushRef="#br1" timeOffset="131583.97">23812 9186 0,'0'0'0,"-21"0"0,-21 22 15,21-22-15,0 0 0,-1 0 0,1 21 16,42-21 15,1 0-15,-1 0-16,21-21 0</inkml:trace>
  <inkml:trace contextRef="#ctx0" brushRef="#br1" timeOffset="133171.79">25739 9567 0,'-22'0'15,"22"-21"1,0 0-16,0 0 15,22 21-15,-22-21 0,21 0 16,0-1-16,-21 1 16,-21 21-1,0 0-15,-1 0 16,1 0-16,0 0 0,-21 0 16,21 21-16,-1 1 0,1 20 0,-21-21 15,21 0-15,0 22 0,21-22 0,0 0 16,-22 21-16,22-21 0,0 1 0,0-1 15,0 0-15,0 0 0,22-21 16,-1 0-16,0 0 0,0 0 0,21 0 16,-20 0-16,-1 0 0,0 0 15,21-21-15,-21 0 0,1 0 16,-1-1-16,0 1 0,0 0 0,0-21 16,-21 21-16,21-22 0,1 1 0,-1 0 15,-21-1-15,21 1 0,0 0 0,-21-1 16,21 1-16,-21 0 0,21 20 15,-21 1-15,0 0 0,0 0 0,-21 21 16,0 21 0,21 0-16,-21 0 0,0 1 0,0 20 15,-1-21-15,1 21 0,21 1 16,-21-22-16,21 21 0,-21 1 0,21-1 16,0 0-16,0-21 0,0 22 0,0-1 15,0-21-15,0 22 0,0-22 16,0 0-16,21 0 0,0 0 0,0-21 15,1 21-15,-1-21 0,0 0 16,0 0-16,21 0 0,-20 0 16,-1 0-16,0-21 0,21 21 0,-21-21 15,1 0-15,-1 21 0,0-21 0,-21 0 16,0-1-16,21 1 0,-21 0 0,0 0 16,0 0-16,0 0 0,-21 21 15,0 0-15,0-22 16,-1 22-16,1 0 0,0 0 15,-21 22-15,21-22 0,-1 21 0,22 0 16,-21 0-16,0 0 0,21 0 16,0 1-16,0-1 0,0 0 15,0 0 1,21-21-16,0 0 0,1 0 16,-1 0-16,0 0 0,0 0 0,0 0 15,0 0-15,1-21 0,-1 21 0,0-21 16,0 0-16,-21-1 0,0 1 15,21 21-15,-21-21 0,0 0 0,0 0 16,-21 42 15,0 0-31,21 0 16,0 0-16,0 1 0,0-1 16,0 0-16,21 0 15,0-21 1,0 0-16,1 0 0,-1 0 15,0 0-15,0 0 0,0 0 16,0-21-16,-21 0 0,22 0 0,-22-1 16,21 1-16,0 0 0,-21-21 0,0-1 15,21 22-15,0-21 0,0 0 16,-21-1-16,0 1 0,22 0 0,-22-1 16,21 22-16,-21 0 0,0 0 15,0 0-15,0 42 16,-21 0-16,-1 0 15,1 0-15,21 22 0,0-22 16,-21 21-16,21-21 0,-21 22 0,21-1 16,-21-21-16,21 21 0,0 1 0,0-1 15,0-21-15,0 0 0,0 22 0,0-22 16,0 0-16,0 0 0,0 0 0,0 1 16,21-22-1,0 0-15,0 0 0,0 0 16,1 0-16,-1 0 0,0 0 15,0 0-15,0-22 0,0 1 16,1 0-16,-22 0 0,21-21 16,-21 20-16,0 1 0,0 0 15,0 0-15,0 0 0,0 0 16,-21 21-16,-1 0 16,1 0-16,21 21 0,-21-21 0,0 21 15,0 0-15,0 0 0,21 0 0,-22 1 16,22-1-16,0 0 15,0 0-15,0 0 0,0 0 16,22-21 0,-1 0-1,0 0-15,0-21 16,0 21-16,-21-21 0,21 0 0,1 21 16,-22-21-16,21 0 0,0-1 15,-21 1-15,0 42 31,0 1-31,0-1 16,0 0-16,0 0 0,-21-21 0,21 21 16,-21 0-16,21 1 15,21-22 17,0 0-32,0 0 0,0 0 0,0 0 15,1-22-15,-22 1 16,21 21-16,-21-21 0,0 0 0,0 0 15,21 0-15</inkml:trace>
  <inkml:trace contextRef="#ctx0" brushRef="#br1" timeOffset="133365.69">26289 9377 0,'-21'0'0,"42"0"0,-63 0 0,20 0 0,1 0 16,21 21-1,21-21 1,1 0-16,-1 0 0,0 0 0,0 0 16,21 0-16,-20 0 0,-1 0 0,21 0 15,-21 0-15,0 0 0,22 0 16,-22 0-16,0 0 0</inkml:trace>
  <inkml:trace contextRef="#ctx0" brushRef="#br1" timeOffset="133661.57">26860 9313 0,'0'0'0,"0"22"47,0-1-47,0 0 15,0 0-15,0 0 0,-21 0 0,21 1 16,-21 20-16,0-21 0,0 21 0,21-20 15,-21 20-15,-1-21 0,22 0 16,0 22-16,-21-22 0,21 0 0,-21 0 16,21 0-16,0 0 0,0 1 0,0-1 15,0 0-15,21-42 47,0 0-47,-21-1 16,0 1-16</inkml:trace>
  <inkml:trace contextRef="#ctx0" brushRef="#br1" timeOffset="134262.26">26733 9694 0,'22'0'62,"-1"0"-62,0 0 16,0 0-16,0 0 0,0 0 0,1 0 15,-1 0 1,-21-21-16,0 42 47,0 1-31,-21-22-16,21 21 15,0 0 1,21-21-1,0 0 1,0 0 0,0 0-1,0-21-15,1 0 16,-22-1-16,21 1 16,-21 42 15,-21-21-16,21 22-15,-22-1 0,22 0 16,0 0-16,-21-21 0,0 42 0,0-20 16,21-1-16,-21 0 0,21 0 0,0 0 15,-21 22-15,21-22 0,-22 0 0,22 0 16,-21 21-16,21-20 0,-21-1 0,0 21 16,21-21-16,-21 0 0,0 22 15,-1-22-15,22 21 0,-21-21 16,0 1-16,21 20 0,-21-21 0,21 0 15,-21 0-15,0 1 0,21-1 0,-22-21 16,1 21-16,0-21 0,0 0 16,0 0-1,21-21 1,0 0-16,0-1 16,21 1-16,0 0 0,-21 0 0</inkml:trace>
  <inkml:trace contextRef="#ctx0" brushRef="#br1" timeOffset="138607.95">26797 9377 0,'0'0'0,"-42"0"16,20 0-16,44 0 31,-1 0-31,21 0 16,-21 0-16,0 0 0,22 0 0,-22-21 15,21 21-15,-21 0 0,22 0 16,-22 0-16,0 0 0,0-21 0,0 21 15,1 0-15,-1 0 16,0 0 0,0 0-1,-21 21 1</inkml:trace>
  <inkml:trace contextRef="#ctx0" brushRef="#br1" timeOffset="138995.24">27495 9398 0,'0'-21'16,"-21"0"-16,21 0 16,0-1-16,-21 22 31,21 22-31,0-1 0,0 0 15,0 0-15,0 21 16,-21-20-16,21 20 0,0 0 0,0 22 16,-21-22-16,21 22 0,0-22 0,-21 21 15,21 1-15,-22-1 0,1 1 0,0-1 16,21 1-16,-21-1 0,0 1 0,0-1 16,21 1-16,-22-22 0,1 1 0,21-1 15,0 0-15,-21-21 0,21 1 16,0-1-16,-21-21 0,21-21 31,0-1-31,0 1 0,21 0 16,-21-21-16,21-1 0,-21 1 15,21 0-15,1-1 0,-1 1 0,-21-21 16,21-1-16,0 22 0,0-22 0</inkml:trace>
  <inkml:trace contextRef="#ctx0" brushRef="#br1" timeOffset="139256.09">27432 9589 0,'0'-22'0,"0"-20"15,0 21-15,0 0 0,0 0 0,0-22 16,0 22-16,0 0 0,21 0 16,0 0-16,0-1 15,1 22-15,-1 0 0,0 0 16,0 0-16,0 0 0,0 0 0,1 0 16,-22 22-16,0-1 0,21 21 0,-21-21 15,0 22-15,0-22 0,0 0 16,-21 21-16,-1-21 0,1 22 15,0-22-15,0 0 0,0 0 0,0 0 16,-1 1-16,1-22 0,0 21 0,0-21 16,21-21 15,0-1-31,21 22 16,0-21-16,0 0 0</inkml:trace>
  <inkml:trace contextRef="#ctx0" brushRef="#br1" timeOffset="139568.43">27707 9631 0,'0'0'0,"21"0"0,0 0 16,1 0-16,-1 0 0,0 0 15,0-21-15,0 21 0,22-21 0,-22-1 16,21 22-16,-21-21 0,22 0 0,-22 0 16,0 0-16,0 0 0,0-1 0,-21 1 15,21 0-15,-21 0 0,0 0 16,0 0-16,-21-1 0,0 22 15,0 0-15,-21 0 0,20 0 0,-20 0 16,21 22-16,-21-1 0,20 0 0,-20 0 16,21 21-16,0-20 0,0 20 15,-1 0-15,22-21 0,0 22 16,0-22-16,0 21 0,0-21 0,0 1 16,0-1-16,22 0 0,-1 0 0,0 0 15,0-21-15,21 0 0,-20 0 0,20 0 16,0 0-16,-21 0 0,22 0 0,-1-21 15,0 21-15,1-21 0,-1 0 16,-21-22-16,22 22 0</inkml:trace>
  <inkml:trace contextRef="#ctx0" brushRef="#br1" timeOffset="140060.35">29676 8742 0,'0'0'0,"0"-85"15,0 64 1,0-21-16,0 21 0,0-22 0,0 22 16,0 0-16,0 0 0,-22 42 31,22 0-31,-21 21 0,0 1 15,21-1-15,-21 22 0,0-1 0,0 1 16,21-1-16,-22 1 0,1-1 0,0 1 16,0-1-16,0 1 0,0-22 15,-1 0-15,22 1 0,-21-1 16,21-21-16,-21 21 0,21-20 0,0-1 16,0 0-16,0 0 0,0 0 0,0 0 15,0-42 16,21 0-31,0 0 0,1 0 0,-1 0 16</inkml:trace>
  <inkml:trace contextRef="#ctx0" brushRef="#br1" timeOffset="140392.16">29781 9165 0,'0'0'0,"22"-21"0,-22 0 0,21 21 16,-21 21 15,-21-21-31,-1 21 0,1 22 0,0-22 15,0 0-15,21 0 0,-21 21 0,0-20 16,21-1-16,0 0 0,0 0 16,0 0-16,0 0 0,0 1 0,0-1 15,21 0-15,0-21 16,21 0-16,-21 0 0,1 0 0,20 0 16,-21-21-16,0 0 0,22 21 15,-22-22-15,0 1 0,-21 0 0,0 0 16,21-21-16,-21 20 0,0-20 15,0 21-15,0-21 0,-21 20 0,0 1 16,0-21-16,-1 42 0,1-21 0,0 0 16,0 21-16,0 0 0,0 0 15,-1 0-15,1 0 0,0 21 0,0-21 16,21 21-16,0 0 0,0 0 16</inkml:trace>
  <inkml:trace contextRef="#ctx0" brushRef="#br1" timeOffset="140579.85">29612 9038 0,'-21'0'0,"21"-21"16,0 0 0,21 21-1,0 0-15,0-21 0,1 21 16,-1 0-16,21 0 0,-21 0 15,22 0-15,-1 0 0,-21 0 0,21 0 16,1 0-16,-1 0 0,0 0 0,1 0 16,20 0-16</inkml:trace>
  <inkml:trace contextRef="#ctx0" brushRef="#br1" timeOffset="141499.54">30924 9419 0,'-21'0'0,"42"-21"31,1 0-31,-1 21 16,-21-21-16,21 0 0,-21-1 0,0 1 15,21 0-15,-21 0 0,21 0 16,-21 0-16,0-1 0,0 1 15,0 0-15,-21 21 47,21 21-47,-21 0 0,0 1 0,21-1 16,-21 0-16,-1 0 0,22 0 0,0 0 16,-21 1-16,21-1 0,0 0 15,0 0-15,0 0 0,0 0 0,0 1 16,21-1-16,1 0 15,-1-21-15,0 0 0,0 0 0,0 0 16,22 0-16,-22 0 0,0 0 16,0 0-16,0 0 0,0-21 15,1 0-15,-1 21 0,21-22 0,-21 1 16,0-21-16,22 21 0,-22-22 16,0 1-16,21 0 0,-20-1 0,20 1 15,-21-21-15,0 20 0,0 1 0,1-22 16,-1 22-16,-21 0 0,0 21 15,0-22-15,0 22 0,0 0 0,0 0 16,0 0-16,0 42 31,-21 0-31,21 0 0,-22 0 0,1 22 16,21-1-16,-21 0 0,0 1 0,0-1 16,0 0-16,-1 1 0,1-1 15,0 0-15,0 1 0,0-1 16,21-21-16,0 21 0,-21-20 0,21-1 15,0 21-15,0-21 0,0 0 0,21 1 16,0-1-16,0-21 16,0 0-16,0 0 0,1 0 0,20 0 15,-21 0-15,21 0 0,-20 0 0,20 0 16,-21-21-16,0 21 0,22-22 16,-22 1-16,0 0 0,0 21 0,0-21 15,0 0-15,-21 0 0,0-1 0,0 1 16,-21 21 15,0 0-31,0 0 0,0 21 0,0 1 16,21-1-16,-22 0 0,22 0 15,0 0-15,0 0 16,0 1-16,0-1 0,0 0 16,0 0-16,0 0 0,0 0 15,0 1 1,-21-22 15,21-22 0,-21 22-31,21-21 0,0 0 16,0 0-16,0 0 0,-21 0 16,0 21-16</inkml:trace>
  <inkml:trace contextRef="#ctx0" brushRef="#br1" timeOffset="141772.4">31094 9059 0,'0'0'16,"-21"0"-16,21-21 16,21 21-1,0 0-15,0 0 0,21 0 0,-20-21 16,20 21-16,0 0 0,1 0 0,-1 0 15,-21 0-15,21-21 0,1 21 16,-1 0-16,-21 0 0,22 0 0,-22 0 16,0 0-16,-21-21 31,-21 21-31,0 0 16,-1 0-16,-20-21 0,21 21 0,-21 0 15,-1-22-15,1 22 0</inkml:trace>
  <inkml:trace contextRef="#ctx0" brushRef="#br1" timeOffset="142055.85">30670 8721 0,'0'0'0,"-21"0"0,0 0 16,0 21-16,0 0 0,0-21 15,-1 21-15,22 0 0,0 1 16,22-22 15,-1 0-31,-21-22 16,0 1-16,0 0 15,0 0 1,-21 0-16,-1 21 16,1 0-16,21 21 31,0 0-31,0 0 15</inkml:trace>
  <inkml:trace contextRef="#ctx0" brushRef="#br1" timeOffset="143704.59">7810 11049 0,'0'0'0,"0"-21"15,0 0-15,0 0 16,0-1-16,0 1 0,0 0 15,0 0-15,0 0 0,0 0 0,-21-1 16,0 22 0,0 0-1,21 22 1,0-1-16,0 0 0,0 21 0,0 1 16,0-1-16,0 21 0,0 1 0,0-1 15,0 1-15,0-1 0,0 1 16,0-1-16,0-20 0,-21 20 0,21-20 15,-21 20-15,-1-21 0,22 1 0,0-22 16,-21 21-16,21-21 0,-21 1 0,21-1 16,0 0-16,-21-21 0,21-21 31,0 0-15,0-1-16,0 1 0,0-21 0,0 21 15,0-22-15,0 22 0,0-21 16,21 0-16,0-1 0,0 22 15,1-21-15,-1-1 0,21 22 0,-21-21 16,0 21-16,22 0 0,-22 21 0,21 0 16,-21 0-16,22 0 0,-22 0 0,21 21 15,-21 0-15,1 0 0,-1 0 16,0 0-16,0 22 0,-21-22 0,0 0 16,0 21-16,0-20 0,0-1 0,0 0 15,-21 0-15,0 0 0,0 0 0,-22 1 16,22-1-16,-21 0 15,21-21-15,-22 21 0,1-21 0,0 21 0,20-21 16,-20 0-16,21 0 0,-21 0 16,20 0-16,1 0 0,0-21 0,0 0 15,0 21-15,21-21 0,-21 0 0,-1-1 16,1 22 0,21 22-1,21-22 1,1 21-16,-1 0 0,0 0 0,0-21 15,0 21-15,0 0 0,1-21 0,-1 22 16,0-22-16,21 0 0,-21 0 16,22 0-16,-22 0 0,21 0 15,1 0-15,-22 0 0,21-22 0,0 22 16,1-21-16,-22 0 0,21 0 0,-21 0 16,22 0-16,-22 21 0,0-43 15,0 22-15,-21 0 0,0 0 0,21 0 16,-21-1-16,0-20 0,0 21 0,0 0 15,0 0-15,0-1 0,0 44 32,0-1-32,-21 0 15,21 0-15,0 0 0,0 22 0,-21-22 16,21 0-16,0 0 0,-21 0 0,21 0 16,0 1-16,0-1 0,0 0 15,0 0 1,0-42 15,21 0-31,-21 0 0,21-1 16,-21 1-16</inkml:trace>
  <inkml:trace contextRef="#ctx0" brushRef="#br1" timeOffset="143959.95">8297 11218 0,'0'0'0,"0"22"0,0-1 16,0-42 31,-21 21 0,21 21-47,0 0 15,0 0-15,0 0 0,0 0 16,21-21-16,0 22 0,-21-1 16,22-21-16,-1 21 0</inkml:trace>
  <inkml:trace contextRef="#ctx0" brushRef="#br1" timeOffset="144647.56">8996 11642 0,'0'0'0,"0"-43"16,21 22-16,-21 0 15,0 0-15,0 0 16,0 0-16,0-1 0,0 1 16,-21 21-16,21-21 0,-21 21 0,-1 0 15,1 0-15,0 0 0,0 0 0,0 0 16,0 0-16,-1 21 15,1 0-15,0 1 0,0-1 0,-21 0 16,20 21-16,22-21 0,-21 1 0,0-1 16,21 0-16,0 0 0,0 0 0,0 0 15,0 1-15,21-22 16,-21 21-16,21-21 0,1 0 16,-1 0-16,0 0 0,21-21 0,-21 21 15,1-22-15,-1 1 0,0 21 0,0-21 16,0 0-16,0 21 0,-21-21 15,0 0-15,22-1 0,-22 1 16,21 0-16,-21 0 16,0 42 15,0 0-31,0 0 0,0 1 16,0-1-16,0 0 0,0 0 15,0 0-15,0 22 0,0-22 0,0 21 16,0 0-16,0 1 0,0-1 0,0 0 15,0 1-15,0 20 0,0-20 0,0 20 16,0 1-16,0-22 0,0 21 0,-21-20 16,-1-1-16,1 0 0,21 1 15,-21-1-15,0 0 0,21 1 16,-21-22-16,0 0 0,-1 0 0,22 0 16,-21-21-16,0 0 0,0 0 0,0-21 15,0 0-15,-1 0 0,22 0 16,-21 0-16,0-22 0,0 22 0,0-21 15,0-1-15,-1-20 0,22 21 0,0-22 16,0 22-16,0-22 0,0 1 16,0-1-16,0 22 0,22-22 0,-1 22 15,0 0-15,0-1 0,21 1 0,1 21 16,-22-21-16,21 20 0,1 1 16,-1 0-16,0 0 0,1 0 0,-1 21 15,-21-21-15,21-1 0</inkml:trace>
  <inkml:trace contextRef="#ctx0" brushRef="#br1" timeOffset="145957.32">9588 11578 0,'0'0'16,"0"-21"-16,0-21 15,22 21-15,-22-1 16,0 1-16,0 0 0,0 0 15,0 0-15,-22 21 0,1 0 16,0 0-16,0 0 16,0 21-16,0-21 0,-1 21 0,1 0 15,0 22-15,21-22 0,-21 0 16,0 0-16,0 21 0,21-20 0,-22-1 16,22 0-16,0 0 0,0 0 0,0 0 15,0 1-15,0-1 0,0 0 16,22-21-16,-1 0 0,0 0 15,0 0-15,0-21 16,0 21-16,1-21 0,-1-1 0,0 1 16,0 21-16,0-21 0,-21 0 0,0 0 15,21 0-15,-21-1 0,0 1 16,0 0-16,0 0 0,0 0 16,0 42 30,0 0-46,0 0 0,0 0 0,0 1 16,0-1-16,0 21 0,0-21 0,0 22 16,0-22-16,0 21 0,0 0 15,0 1-15,0-1 0,-21 22 0,21-22 16,0 0-16,-21 22 0,21-22 0,0 0 16,0 22-16,-21-22 0,21 22 0,-21-22 15,21 22-15,0-22 0,0 0 0,-21 1 16,21-1-16,-22 0 0,22 1 15,0-22-15,0 21 0,-21-21 16,0 0-16,0-21 0,21 22 0,-21-22 16,0 0-16,-1 0 0,1 0 15,21-22-15,-21 1 0,0 0 0,0 0 16,0 0-16,-1-22 0,1 22 16,0-21-16,0 0 0,0-1 0,21 1 0,0 0 15,0-1-15,0 1 0,0-22 16,0 22-16,21 0 0,0-22 15,0 22-15,0-22 0,22 22 0,-22-21 16,21 20-16,-21-20 0,22 20 0,-1-20 16,0 21-16,22-22 0,-22 22 0,1-22 15,-1 22-15,0 0 0,1 20 16,-1-20-16,-21 21 0,0 0 0,0 0 16,-21-1-16,-21 22 15,0 0-15,0 0 16,0 0-16,0 0 0,-1 0 0,22 22 15,-21-22-15,0 21 0,21 0 16,-21-21-16,21 21 0,0 0 0,0 0 16,0 1-16,0-1 0,0 0 15,0 0-15,0 0 0,0 0 0,21 1 16,0-1-16,-21 0 0,21 0 0,1 0 16,-22 0-16,21 1 0,0-1 15,0-21-15,0 0 16,0 21-16,1-21 0,-1 0 15,0 0-15,0 0 0,0-21 0,22 0 16,-22-1-16,0 22 0,21-21 0,-21-21 16,1 21-16,20 0 15,-21-1-15,0-20 0,0 21 0,1 0 16,-22 0-16,0-1 0,0 1 0,0 0 16,-22 21-1,1 0-15,0 0 16,0 21-16,21 0 15,0 1 1,0-1-16,21-21 16,0 0-16,0 0 15,1 0-15,-1 0 16,0 0-16,-21-21 0,0 42 31,0 0-15,0 0-16,0 0 15,0 0-15,0 1 0,0-1 16,0 0-16,0 0 16,21 0-16,0-21 15,0 0-15,1 0 0,-1 0 16,0 0-16,-21-21 0,21 21 16,0-21-16,0 0 0,1 0 15,-22-1 1,21 22-16,-21-21 0,21 21 0,-21-21 15,21 21 1,-21-21-16,0 0 16</inkml:trace>
  <inkml:trace contextRef="#ctx0" brushRef="#br1" timeOffset="147891.88">12636 11515 0,'22'0'15,"-1"0"-15,0 0 0,-21-21 16,21-1-16,0 22 0,0-21 0,1 0 16,-1 21-16,-21-21 0,0 0 0,21 21 15,-21-21-15,0-1 0,0 1 16,0 0-16,-21 0 0,0 0 15,21 0-15,-22 21 0,1-22 0,-21 22 16,21 0-16,0 0 0,-1 0 0,1 0 16,0 22-16,0-1 0,0 0 15,0 0-15,-1 0 0,1 22 16,0-1-16,21-21 0,0 21 0,-21-20 16,21 20-16,0-21 0,0 0 0,0 0 15,0 1-15,0-1 0,21-21 16,0 21-16,0-21 0,1 0 0,-1 0 15,0 0-15,0-21 0,21 21 16,-20-21-16,20-1 0,-21 1 0,21 0 16,1-21-16,-1 21 0,0-22 0,1 22 15,-1-21-15,-21-22 0,22 22 0,-1 0 16,-21-1-16,21-20 0,-20 20 0,-1 1 16,-21 0-16,0-22 0,21 22 15,-21 0-15,0-1 0,0 22 16,0-21-16,0 21 0,0-1 0,-21 1 15,0 0-15,-1 21 0,1 21 16,21 0-16,-21 1 0,0 20 0,0-21 16,0 21-16,-1 1 0,22 20 0,-21-20 15,21 20-15,-21 1 0,0-1 16,21 1-16,0-22 0,0 21 0,0-20 16,0-1-16,0 0 0,0 1 0,21-22 15,0 0-15,0 21 0,22-42 0,-22 22 16,21-22-16,-21 0 0,22 0 0,-1 0 15,0 0-15,1 0 0,-1 0 16,0-22-16,1 1 0,-1 0 16,0 0-16,-20 0 0,20 0 0,-21-1 15,0-20-15,0 21 0,-21 0 0,0-22 16,0 22-16,0 0 0,0 0 0,0 0 16,0 0-16,0-1 0,-21 22 0,0 0 15,0 0-15,0 0 0,0 22 16,-1-1-16,-20 0 0,21 0 0,0 0 15,0 0-15,21 22 16,-22-22-16,1 0 0,21 21 0,-21-20 0,21-1 16,0 0-16,0 0 0,0 0 15,0 0-15,0 1 16,21-22-16,0 0 0,1 0 0,-1 0 16,0 0-16,0 0 0,0-22 0,0 1 15,1 0-15,-1 0 16,0 0-16,0 0 0,-21-1 0,0 1 15,0 0-15,21 0 0,-21-21 0,0 20 16,0 1-16,0 0 0,21 0 0,-21 0 16,0 42-1,0 0 1,0 0-16,0 22 0,0-22 0,0 0 16,-21 21-16,21-21 0,0 1 15,0 20-15,0-21 0,0 0 16,0 0-16,0 1 0,21-22 0,-21 21 15,22-21-15,-1 0 0,0 0 0,0 0 16,21 0-16,-20 0 0,-1-21 16,0-1-16,21 22 0,-21-21 0,1 0 15,20 0-15,-21-21 0,0 20 0,0-20 16,1 0-16,-1-1 0,0 1 16,0-21-16,0 20 0,0 1 0,-21-22 15,22 22-15,-1-21 0,-21 20 16,21 1-16,-21 0 0,0-1 0,0 1 15,0 21-15,0 0 0,0-1 0,0 1 16,-21 21 0,21 21-16,-21 1 0,21 20 15,-22-21-15,1 21 0,0 1 0,21 20 16,-21-20-16,0 20 0,21-21 0,-21 22 16,21-1-16,0-20 0,0-1 0,0 22 15,0-22-15,0 0 0,0-21 0,0 22 16,0-22-16,21 21 0,0-21 0,0 1 15,21-22-15,-20 21 0,20-21 16,-21 0-16,21 0 0,1 0 0,-22 0 16,21 0-16,1 0 0,-22 0 0,21-21 15,-21-1-15,22 1 0,-22 0 16,21 0-16,-21 0 0,0 0 0,1-22 16,-22 22-16,0-21 0,21 21 0,-21-22 15,0 1-15,0 21 0,0 0 16,0-22-16,0 22 0,-21 0 15,-1 21-15,1 0 0,0 0 16,21 21-16,-21 0 0,0 0 0,0 22 16,-1-22-16,22 0 0,0 21 0,-21-20 15,21 20-15,-21-21 0,21 21 0,0-20 16,0-1-16,0 0 0,0 0 16,0 0-16,21-21 0,0 0 15,1 0-15,-1 0 16,0 0-16,0 0 0,0-21 0,0 21 15,1-21-15,-1 0 0,-21 0 0,21-1 16,0 1-16,-21 0 0,21-21 0,-21 21 16,0-22-16,0 1 0,0 21 15,21-22-15,-21 22 0,0 0 0,0 42 32,0 0-32,0 1 0,0-1 15,-21 0-15,21 21 0,0-21 0,0 1 16,0 20-16,0-21 0,0 0 15,0 0-15,0 1 0,0-1 0,21-21 16,1 21-16,-1 0 0,0-21 16,0 0-16,0 0 0,0 0 0,1 0 15,-1 0-15,0 0 0,0 0 0,0 0 16,0-21-16,1 21 0,-1-21 0,-21 0 16,0-1-16,0 1 0,0 0 0,0 0 15,0 0-15</inkml:trace>
  <inkml:trace contextRef="#ctx0" brushRef="#br1" timeOffset="148110.75">14139 10964 0,'-42'0'0,"84"0"0,-105 22 0,42-22 0,21 21 15,21-21 1,21 0-1,-21 0-15,22 0 0,-22 0 0,21 0 16,0 0-16,1 0 0,-1 0 0,0-21 16,1-1-16,-1 22 0,0 0 0,-20-21 15,20 21-15,0 0 0,1-21 16</inkml:trace>
  <inkml:trace contextRef="#ctx0" brushRef="#br1" timeOffset="148420.57">15494 10668 0,'0'0'0,"-21"-42"16,0 42-16,-1 0 16,22 21-16,-21 0 15,0 21-15,21-20 0,-21 20 16,0 0-16,21 1 0,0-1 15,-21 21-15,21-20 0,-22 20 0,22-20 16,-21 20-16,21-21 0,0 22 0,0-22 16,0 1-16,0-22 0,0 21 0,0 0 15,0-20-15,0-1 0,21 0 0,-21 0 16,22-21-16,-1 21 0,0-21 16,0 0-1,-21-21-15,21 0 0,-21 0 16,21 0-16,-21-1 0,0 1 0,0 0 15</inkml:trace>
  <inkml:trace contextRef="#ctx0" brushRef="#br1" timeOffset="149133.57">15219 11155 0,'0'0'0,"-21"0"16,21 21-1,21 0-15,0-21 16,21 0-16,-21 0 0,1 0 15,20 0-15,0 0 0,-21 0 0,22 0 16,-1 0-16,0 0 0,-20-21 0,20 21 16,-21 0-16,21-21 0,-20 21 0,-1 0 15,-21-21-15,21 21 16,-42 21 31,21 0-47,-21-21 0,21 21 0,0 0 15,0 1-15,-22 20 0,22-21 0,0 0 16,0 0-16,0 1 0,0-1 16,0 0-16,0 0 0,22-21 15,-1 0-15,-21 21 0,21-21 0,0 0 16,0 0-16,0 0 0,1 0 0,-1 0 16,0-21-16,0 21 0,0-21 0,0 0 15,-21 0-15,22-1 0,-1 1 0,0 0 16,0 0-16,0-21 0,-21 20 15,21 1-15,-21 0 0,22 0 0,-22 0 16,0 0-16,0-1 16,0 44-1,-22-1 1,1 0-16,21 0 0,-21 0 0,0 0 16,21 22-16,-21-22 0,0 21 0,21 1 15,-22-1-15,1-21 0,21 21 0,0 1 16,-21-1-16,0 0 0,21 1 0,-21-22 15,21 21-15,-21 1 0,21-22 16,0 21-16,0 0 0,0 1 0,-22-22 16,22 21-16,0 1 0,0-22 0,0 21 15,0 0-15,-21-20 0,21-1 16,0 21-16,0-21 0,-21 0 0,0 1 16,0-1-16,-22 0 0,22-21 15,0 0-15,0 0 0,0 0 0,-22 0 16,22 0-16,-21 0 0,21-21 0,-22 21 15,22-21-15,0-1 0,-21 1 0,21 0 16,-1 21-16,22-21 0,-21 0 0,21 0 16,0-1-1,0 1-15,0 0 16,21 21-16,1-21 0,-1 21 0,21-21 16,-21 0-16,22-1 0</inkml:trace>
  <inkml:trace contextRef="#ctx0" brushRef="#br1" timeOffset="149475.89">16383 11197 0,'0'0'0,"21"-21"0,-21 0 0,0 0 0,0 0 16,0-1-16,0 1 0,0 42 31,0 1-31,-21-1 0,21 21 15,0 0-15,-21 1 0,0-1 0,-1 0 16,22 22-16,-21-22 0,0 22 16,0-22-16,0 0 0,0 22 0,-1-22 15,1 1-15,21-1 0,-21 21 0,0-20 16,0-1-16,0 0 0,21-20 0,-22 20 16,1 0-16,21-21 0,-21 1 0,21 20 15,0-21-15,0 0 0,-21-21 16,21 21-16,-21-21 0,21 22 15,0-44 17,0 1-32,0 0 0,0 0 0,0 0 0,0 0 15,21-22-15,0 22 0</inkml:trace>
  <inkml:trace contextRef="#ctx0" brushRef="#br1" timeOffset="149788.19">16362 11240 0,'0'0'0,"0"-22"0,0 1 0,0-21 16,0 21-16,0 0 0,0-1 16,0 1-16,21 21 0,0 0 15,-21-21-15,21 21 0,0 0 16,1 0-16,-1 0 16,0 0-16,0 0 0,0 21 0,0-21 15,-21 21-15,22 1 0,-22-1 16,0 21-16,0-21 0,0 0 0,0 22 15,-22-22-15,1 0 0,0 21 0,0-20 16,-21-1-16,20 0 0,1 0 0,0-21 16,-21 21-16,21-21 0,-1 0 15,1 0-15,21 21 0,0-42 32,0 0-32,21 21 15,-21-21-15,22 21 0,-1-21 0,0 21 16,0-21-16,0-1 0</inkml:trace>
  <inkml:trace contextRef="#ctx0" brushRef="#br1" timeOffset="150173.25">16679 11282 0,'21'21'16,"1"-21"-16,-1 0 15,0 0-15,0 0 16,0 0-16,0-21 0,1 21 15,-1-21-15,0 0 0,0 21 0,0-22 16,0 1-16,1 0 0,-1 0 0,0 21 16,-21-21-16,0 0 0,0-1 15,0 1-15,0 0 0,0 0 16,-21 21 0,0 0-16,-1 0 0,1 0 15,0 21-15,0-21 0,0 21 0,0 0 16,-1 1-16,22-1 0,-21 21 0,21-21 15,-21 0-15,21 1 0,0 20 0,0-21 16,0 0-16,0 0 0,0 1 0,0-1 16,21-21-16,0 21 0,-21 0 0,22-21 15,-1 0-15,0 21 0,0-21 16,0 0-16,0 0 16,1 0-16,-22-21 15,21 21 1,-21-21-16</inkml:trace>
  <inkml:trace contextRef="#ctx0" brushRef="#br1" timeOffset="150360.15">16976 11451 0,'-22'21'16,"1"-21"-16,21-21 109</inkml:trace>
  <inkml:trace contextRef="#ctx0" brushRef="#br1" timeOffset="170792.79">3556 14563 0,'0'-21'0,"0"42"0,0-64 0,0 22 15,0 0-15,0 0 16,0 0-16,0 0 0,0-1 16,0 1-16,0 0 15,0 0-15,0 0 16,0 0-16,21-1 16,-21 1-16,0 0 15,0 0-15,0 0 16,0 0-16,0-1 0,0 1 15,-21 42 32,21 1-31,0-1-16,-21 21 0,21-21 16,0 22-16,0-1 0,0 0 0,0 1 15,0 20-15,0-21 0,-21 1 16,21-1-16,0 0 0,0 1 15,-22-1-15,22 0 0,0 1 0,0-1 16,0-21-16,0 22 0,0-22 0,0 21 16,0-21-16,0 22 0,0-22 15,0 0-15,0 21 0,-21-21 0,21 1 16,0-1-16,-21 0 0,21 0 16,0 0-16,0-42 46,0 0-46,0 0 16,0 0-16,0-1 0,0 1 16,0 0-16,0 0 0,0-21 15,0 20-15,0 1 0,0 0 16,21 0-16,-21 0 0,21-22 0,1 22 16,-22 0-16,21 0 0,0 0 0,0 0 15,0 21-15,-21-22 0,21 1 16,1 21-16,-1 0 0,0-21 0,0 21 15,0 0-15,0 0 0,1 0 0,-1 0 16,0 0-16,0 21 0,0 0 16,0 1-16,1-1 0,-22 0 15,0 0-15,0 0 0,0 0 0,0 1 16,0-1-16,0 0 16,0 0-16,0 0 0,-22 0 0,1 1 15,0-1-15,0 0 0,0 0 0,0 0 0,-22 0 16,22 1-16,0-22 15,0 21-15,0-21 0,-1 0 0,1 21 16,0-21-16,0 0 0,0 0 16,0 0-1,-1 0-15,1 0 16,21-21 0,0 0-1,21-1-15,1 1 16,-1 21-16,0-21 0,0 0 15</inkml:trace>
  <inkml:trace contextRef="#ctx0" brushRef="#br1" timeOffset="171564.35">4064 14732 0,'0'-21'16,"0"42"31,0 0-47,0 0 15,0 1-15,0-1 0,0 0 16,0 0-16,0 0 0,0 0 0,0 1 16,0-1-16,0 0 0,0 0 0,0 0 15,0 0-15,0 1 16,21-22-1,0 0-15,0 0 0,1 0 16,-1 0-16,-21-22 0,21 1 0,0 21 16,0-21-16,0 0 0,1 0 15,-1 0-15,0-1 0,-21 1 0,21 0 16,0 0-16,-21 0 0,0 0 0,21 21 16,-21-22-16,22 1 0,-22 0 15,21 21-15,-21-21 0,0 0 31,0 42-15,0 0 0,0 0-16,0 0 0,0 1 15,0-1-15,-21 21 0,21-21 0,0 0 16,-22 22-16,22-22 0,0 21 0,0-21 16,0 22-16,0-1 0,0-21 15,0 22-15,0-1 0,0 0 0,0 1 16,0-22-16,0 21 0,0 0 15,0 1-15,0-1 0,0-21 16,0 22-16,0-1 0,0-21 0,0 21 16,0-20-16,0-1 0,0 21 0,0-21 15,0 0-15,0 1 0,0-1 0,0 0 16,0 0-16,0 0 0,0 0 16,-21 1-16,0-22 0,0 21 0,0-21 15,0 21-15,-1-21 0,1 0 16,0 0-16,0 21 0,0-21 0,0 0 15,-1 0-15,-20 0 0,21 0 16,0-21-16,0 21 0,-1-21 0,1 0 16,21-1-16,-21 1 0,0 0 0,0 0 15,21 0-15,-21 0 0,21-22 16,0 22-16,0 0 0,0 0 16,0 0-16,-22-1 0,22 1 0,0 0 15,0 0-15,0 0 0,0 0 16,0-1-16,0 1 15,0 0-15,22 0 0,-1 0 0,-21 0 16,21-1-16</inkml:trace>
  <inkml:trace contextRef="#ctx0" brushRef="#br1" timeOffset="171996.11">4720 14245 0,'0'0'0,"0"-21"16,0 0-16,0 42 47,0 0-47,-21 0 0,21 1 0,0 20 15,-21 0-15,21 1 0,0-1 16,0 21-16,0-20 0,-21-1 0,21 22 16,-22-22-16,22 0 0,0 1 0,0-1 15,-21 0-15,21 1 0,-21-22 16,21 21-16,0-21 0,0 0 0,0 1 15,0-1-15,0 0 0,0 0 0,0 0 16,0-42 15,0 0-15,0 0-16,21 0 0,0-1 0,1 1 16</inkml:trace>
  <inkml:trace contextRef="#ctx0" brushRef="#br1" timeOffset="172490.84">4911 14817 0,'0'21'0,"0"0"31,21-21 0,0 0-31,0 0 0,0 0 16,0 0-16,1-21 0,-1 21 0,-21-21 15,21 21-15,0-21 0,-21-1 16,0 1-16,0 0 16,0 0-16,0 0 0,0 0 0,0-1 15,-21 22 16,0 0-31,0 0 0,21 22 0,-22-22 16,1 21-16,0 0 0,21 0 16,-21 21-16,0-20 0,21-1 0,0 0 15,-21 21-15,21-21 0,0 1 0,-22-1 16,22 21-16,0-21 0,0 0 16,0 1-16,0-1 0,22 0 15,-1 0-15,0 0 0,0-21 16,0 0-16,0 0 0,1 0 15,-1 0-15,0 0 0,0 0 0,0 0 16,-21-21-16,21 21 0,1-21 16,-1 0-16,0 0 0,0-1 15,-21 1-15,0 0 0,21 0 0,-21 0 0,21 0 16</inkml:trace>
  <inkml:trace contextRef="#ctx0" brushRef="#br1" timeOffset="172959.57">4551 14436 0,'0'0'0,"0"21"0,21-21 32,0 0-32,0 0 15,22 0-15,-22 0 0,21 0 16,-21 0-16,22-21 0,-1 21 15,0 0-15,-21 0 0,22-21 0,-22 21 16,0-22-16,21 22 0,-20 0 0,-1 0 16,0-21-16,0 21 15,0 0 17</inkml:trace>
  <inkml:trace contextRef="#ctx0" brushRef="#br1" timeOffset="176229.04">7578 14393 0,'0'22'125,"21"-22"-46,0 0-64,-21-22 1,21 1-16,0 21 15,0-21-15,-21 0 0,22 21 0,-1-21 16,-21 0-16,21-1 0,0 22 0,-21-21 16,0 0-16,0 0 0,21 0 15,-21 0-15,-21 21 16,0 0-16,0 0 16,0 0-16,-1 0 0,1 0 0,-21 21 15,21 0-15,0 0 0,-22-21 16,22 21-16,0 0 0,0 1 0,-22 20 15,22-21-15,21 0 0,-21 0 0,21 1 16,0-1-16,0 0 16,0 0-16,0 0 0,21 0 15,0-21-15,1 22 0,-1-1 0,0-21 16,21 21-16,-21 0 0,22-21 0,-22 21 16,21 0-16,-21-21 0,22 22 0,-22-1 15,0-21-15,0 21 0,0 0 16,-21 0-16,0 0 0,0 1 15,-21-1-15,0 0 0,0-21 16,-21 21-16,-1 0 0,22-21 0,-21 21 16,-1-21-16,1 0 0,0 22 15,21-22-15,-22 0 0,22 0 0,-21 0 16,21 0-16,-1 0 0,1-22 0,0 22 16,0-21-16,0 0 0,21 0 15,0 0 1,0 0-16,0-1 15,21 1 1,0 21-16,21 0 16,-20-21-16,-1 21 0,0-21 0,0 21 15,21-21-15,-20 21 0</inkml:trace>
  <inkml:trace contextRef="#ctx0" brushRef="#br1" timeOffset="176805.71">8107 14203 0,'0'0'0,"0"-64"16,0 43 0,0 42 15,0 1-16,0-1-15,0 0 0,-21 21 0,21 1 16,0-1-16,-22 0 0,22 1 16,0-1-16,-21 0 0,21 1 15,0-1-15,0 21 0,-21-41 0,21 20 16,-21 0-16,21 1 0,0-22 0,0 0 16,-21 0-16,21 0 0,0 0 15,-21 1-15,21-1 16,0-42-1,0-1 1,0 1-16,0 0 0,0 0 16,21 0-16,0-22 0,-21 22 0,21-21 15,0 21-15,0-22 0,1 1 0,-1 21 16,21-21-16,-21 20 0,0 1 16,1 0-16,-1 21 0,21-21 15,-21 21-15,0 0 0,1 0 0,-22 21 16,21-21-16,-21 21 0,21 0 0,-21 1 15,0 20-15,0-21 0,0 21 0,0-20 16,0-1-16,0 21 0,0-21 16,-21 0-16,21 1 0,-21-1 0,-1 0 15,22 0-15,0 0 0,0 0 0,-21-21 16,21 22-16,-21-22 0,21-22 47,21 1-47,-21 0 15,21 21-15,1-21 0,-22 0 0</inkml:trace>
  <inkml:trace contextRef="#ctx0" brushRef="#br1" timeOffset="177248">8763 14478 0,'-21'0'15,"0"0"-15,-1 21 16,22 0-16,-21 1 16,21-1-16,-21 0 0,0 0 0,21 0 0,0 0 15,-21 22-15,0-22 0,21 0 16,0 0-16,0 22 0,0-22 16,0 0-16,0 0 0,0 0 15,0 0-15,0 1 0,21-22 16,0 0-16,0 0 0,0 0 15,0 0-15,1 0 0,-1 0 16,21-22-16,-21 1 0,0 0 16,1 0-16,-1 0 0,0 0 0,0-1 15,0 1-15,-21-21 0,0 21 0,0-22 16,0 22-16,0-21 0,0 21 0,-42 0 16,42-1-16,-21 1 0,0 21 15,-22 0-15,22 0 0,0 0 16,0 0-16,0 0 0,-1 0 0,1 21 15,0 1-15,0-1 0,0-21 0,21 21 16,0 0-16,-21-21 0,21 21 16,0 0-16,-22-21 0,22 22 0,22-22 15,-1 0 1,0 0-16,0 0 0,0 0 0,0 0 16</inkml:trace>
  <inkml:trace contextRef="#ctx0" brushRef="#br1" timeOffset="178023.56">9165 14923 0,'0'0'0,"0"21"16,-21-21-16,21-21 31,21-1-16,0 1-15,0 0 16,1 0-16,-1 0 0,-21 0 0,21-1 16,0-20-16,0 21 0,-21-21 15,0 20-15,0-20 0,0 21 0,0 0 16,0 0-16,0-1 0,-21 22 16,0 0-16,0 0 15,0 0-15,-1 22 0,1-22 16,0 21-16,21 0 0,0 0 0,0 0 15,0 0-15,0 1 16,0-1-16,21 0 0,0 0 16,1-21-16,-1 21 0,-21 0 0,21 1 15,0-22-15,-21 21 0,0 0 0,21 0 16,-21 0 0,21-21-16,-21 21 0,22 1 15,-1-22 1,0 21-16,0-21 15,0 0-15,0 0 0,1 0 16,-1-21-16,0 21 16,0-22-16,0 1 0,-21 0 0,21 0 15,1 0-15,-1 0 0,-21-1 0,21-20 16,0 0-16,-21-1 0,21 1 0,0 0 16,-21-22-16,22 1 0,-1 20 0,-21-20 15,21 21-15,0-1 16,-21 22-16,0-21 0,0 21 0,21-1 15,-21 1-15,0 0 0,0 0 0,0 0 16,-21 21 15,21 21-31,0 0 0,0 0 16,-21 0-16,21 22 0,0-22 0,-21 21 16,21 1-16,-21-1 0,21 0 0,0 1 15,-22-1-15,22 0 0,-21 1 16,0-1-16,21-21 0,0 21 0,0-20 15,-21 20-15,21-21 0,0 0 0,0 0 16,0 1-16,0-1 0,0 0 0,0 0 16,0 0-1,21-21 1,0 0 0,0-21-16,-21 0 0,22 21 0,-22-21 15,0 0-15,21-1 0,0 1 0</inkml:trace>
  <inkml:trace contextRef="#ctx0" brushRef="#br1" timeOffset="178280.34">9652 14457 0,'0'-21'0,"0"42"16,0-63-1,21 42-15,-21-22 16,21 22-16,0 0 0,1 0 0,-1-21 15,0 21-15,0 0 0,0 0 0,0 0 16,-21-21-16,22 21 0,-1 0 16,0 0-16,0 0 31</inkml:trace>
  <inkml:trace contextRef="#ctx0" brushRef="#br1" timeOffset="178800.04">11832 14393 0,'0'-21'15,"0"42"-15,0-63 0,0 21 16,0 0-16,0 0 0,0 42 47,0 0-47,0 0 0,0 0 0,0 0 15,0 22-15,0-1 0,0-21 16,0 22-16,-21-22 0,21 21 0,0-21 16,0 0-16,-21 1 0,21 20 0,0-21 15,-21 0-15,21 0 0,0 1 16,0-44 31,0 1-47,0 0 0,0 0 15,0 0-15,0 0 0</inkml:trace>
  <inkml:trace contextRef="#ctx0" brushRef="#br1" timeOffset="179144.84">11917 14118 0,'0'0'16,"0"-21"-16,-21 21 0,-1 0 15,1 0-15,0 0 0,0 21 16,0-21-16,21 21 0,-21-21 15,21 22-15,0-1 0,0 0 16,21-21 0,0 0-1,0 0-15,21 0 0,-20 0 0,-1-21 0,0 21 16,0-21-16,0 21 16,-21-22-16,0 1 0,0 0 15,0 0-15,-21 21 16,0-21-16,0 21 0,0 0 15,-1 0-15,1 0 0,0 0 16,0 0-16,0 21 16,21 0-16,0 0 0,0 0 15,0 1-15,0-1 0,0 0 16,21-21-16,0 21 0,0 0 16,0-21-16,1 21 0,20-21 0,-21 0 15,21 22-15</inkml:trace>
  <inkml:trace contextRef="#ctx0" brushRef="#br1" timeOffset="179647.55">12425 14351 0,'0'0'0,"0"21"16,0 0 0,0 1-16,-21-1 15,21 0-15,0 0 0,-22-21 16,22 21-16,0 0 0,-21 1 15,21-1-15,0 0 0,0 0 16,0 21-16,-21-20 0,21-1 16,0 0-16,-21 0 0,21 0 0,0 0 15,0-42 32,0 0-47,0 0 16,0 0-16,0-22 0,0 22 0,0-21 15,0 21-15,0-22 0,21 1 0,0 0 16,0-1-16,1 22 16,-1-21-16,0 21 0,21-22 0,-21 22 15,1 0-15,-1 21 0,0 0 0,0 0 16,0 0-16,0 0 0,1 0 0,-1 21 16,0 0-16,0 1 0,-21-1 0,21 0 15,-21 21-15,0-21 0,0 22 16,0-22-16,0 21 0,0-21 0,0 22 15,0-22-15,0 21 0,0-21 0,0 1 16,0-1-16,0 0 0,-21 0 16,21 0-1,-21-21-15,21-21 32,0 0-32,21 0 15,0 0-15,-21-1 0,21 1 0</inkml:trace>
  <inkml:trace contextRef="#ctx0" brushRef="#br1" timeOffset="179971.37">13314 13991 0,'0'-21'15,"-21"21"1,-1 0-16,22 21 0,-21 0 0,21 1 15,-21-1-15,0 0 0,21 21 16,-21-21-16,0 22 0,-1-22 16,1 21-16,21 1 0,-21-1 0,0 0 15,0-21-15,0 22 0,21-1 0,0 0 16,-22-20-16,22 20 0,0-21 0,-21 0 16,21 0-16,0 1 0,0-1 15,0 0-15,0 0 0,21-21 16,1 0-16,-1 0 15,0 0-15,0-21 16,0 0-16,0 21 0,1-21 0,-22-1 16,21 1-16,-21 0 0,21-21 15,-21 21-15</inkml:trace>
  <inkml:trace contextRef="#ctx0" brushRef="#br1" timeOffset="180221.23">13060 14266 0,'0'0'0,"-21"0"0,21-21 16,21 0 15,0 21-31,0 0 0,0 0 16,22 0-16,-22 0 0,21 0 0,-21 0 0,0 0 16,22 0-16,-22 0 0,0 0 0,0 0 15,0 0 1,-21-21-1,22 21-15,-1 0 32</inkml:trace>
  <inkml:trace contextRef="#ctx0" brushRef="#br1" timeOffset="181636.93">15219 14520 0,'0'0'0,"-21"0"0,-1 0 16,22-21-1,0 0 1,0 0-16,0 0 16,22 0-16,-1-1 0,0 1 15,0-21-15,0 21 0,0 0 0,22-22 16,-22 1-16,21 0 0,-21-1 16,22 1-16,-22 0 0,0-1 15,0-20-15,0 20 0,1-20 0,-22 21 16,0-22-16,0 22 0,0-1 0,0 1 15,0 21-15,-22 0 0,1 0 16,0-1-16,0 1 0,0 21 0,0 0 16,-1 0-16,1 21 0,0 1 0,0-1 15,0 21-15,0-21 0,-1 43 16,1-22-16,21 22 0,-21-22 0,0 21 16,21 1-16,-21-22 0,21 22 15,0-22-15,0 22 0,0-22 0,0 0 0,0 22 16,0-22-16,0-21 0,21 22 15,-21-1-15,21-21 0,0 0 0,22 0 16,-22 1-16,0-22 0,21 0 16,-21 0-16,1 0 0,20 0 0,-21 0 15,21 0-15,-20-22 0,20 1 0,-21 0 16,21 0-16,-20-21 0,20 20 0,-21-20 16,0 0-16,22-1 0,-22 1 15,0 21-15,0-21 0,-21 20 0,0-20 16,21 21-16,-21 0 0,21 21 15,-21 21 1,0 0 0,0 0-16,-21 0 0,21 1 15,0 20-15,-21-21 0,21 21 0,0-20 16,0 20-16,0-21 0,0 0 0,0 0 16,0 22-16,0-22 0,0 0 15,21 0-15,0-21 0,1 0 16,-1 0-16,0 0 0,0 0 0,0 0 15,0 0-15,1 0 0,20 0 0,-21-21 16,0 0-16,-21 0 0,21 0 0,-21-1 16,0-20-16,0 21 0,0-21 0,0 20 15,0 1-15,-21-21 0,0 21 16,0 0-16,0-1 0,0 1 16,-1 21-16,1-21 0,-21 21 0,21 0 15,0 0-15,-1 0 0,44 0 31,-1 0-15,0-21-16,21 21 0,1 0 0,-22 0 16,21-21-16,22 21 0,-22 0 0,0 0 15,1 0-15,-1 0 0,0 0 0,1 0 16,-1 0-16,-21 21 0,21-21 16,-20 21-16,-22 0 0,21 0 0,-21 1 15,0-1-15,0 0 0,0 0 16,0 0-16,0 22 0,0-22 0,0 0 15,-21 21-15,-1-21 0,22 1 0,-21-1 0,0 0 16,21 0-16,-21-21 16,21 21-16,-21 0 0,21 1 15,-21-22-15,21-22 32,0 1-32,0 0 0,0 0 15,21 0-15,0 0 0,0-22 16,0 22-16,0-21 0,1 21 15,-1-22-15,21 22 0,-21-21 0,22 21 0,-22-1 16,21 1-16,22-21 16,-43 42-16,21 0 0,-21 0 0,0 0 0,1 0 15,-1 21-15,-21 0 16,0 0-16,0 1 0,0 20 16,0-21-16,0 0 0,0 22 0,0-22 15,0 0-15,-21 0 0,21 0 0,-22 22 16,-20 20-1,42-42-15,-21 0 16,21 1-16,21-22 47,0-22-31,0 22-16,22-21 0,-22 0 15</inkml:trace>
  <inkml:trace contextRef="#ctx0" brushRef="#br1" timeOffset="182277.34">17568 14245 0,'0'0'16,"21"-21"-16,1 0 0,-1 21 0,-21-21 0,0 0 15,0-1-15,0 1 16,0 0-16,-21 21 0,-1-21 0,1 21 16,0 0-16,-21 0 0,21 0 15,-1 0-15,1 0 0,0 0 0,0 21 16,0-21-16,0 21 0,-22 0 0,22 1 15,0-1-15,0 21 16,0-21-16,21 0 0,0 1 0,0-1 16,0 0-16,0 0 0,0 0 0,0 0 15,21-21-15,0 0 0,0 22 0,0-22 16,0 0-16,22 0 0,-22 0 0,0 0 16,21-22-16,-20 22 0,-1-21 15,0 0-15,0 0 0,0 0 16,-21 0-16,0-1 15,21 1-15,-21 0 16,0 42 15,-21 0-15,21 1-16,-21-1 0,21 0 0,0 0 16,0 21-16,0-20 0,0 20 0,-21-21 15,21 21-15,0 1 0,0-22 0,-21 21 16,21 1-16,0-22 0,0 21 0,0 0 15,-21 1-15,21-1 0,-22-21 16,22 22-16,0 20 0,-21-21 0,0 1 16,21-1-16,-21 22 0,21-22 0,-21 0 15,0 22-15,21-22 0,-22 0 0,1 1 16,0-1-16,21 0 0,-21-20 0,0 20 16,0-21-16,-1 21 0,1-20 15,0-22-15,0 21 0,0 0 0,0-21 16,-1 0-16,1 0 0,0 0 15,0 0-15,0 0 0,0 0 0,-1 0 16,1-21-16,0 0 0,21-1 16,-21 22-16,21-21 0,0 0 15,0 0-15,-21 0 16,21 0-16,0-1 0,0 1 16,0 0-16,0 0 0,0-21 15,21 20-15,0-20 0,-21 21 0</inkml:trace>
  <inkml:trace contextRef="#ctx0" brushRef="#br1" timeOffset="184493.74">18690 14288 0,'0'0'0,"42"21"16,-20-21-16,-1 0 15,0 0-15,0 0 0,0 0 16,22 0-16,-22 0 0,21-21 16,0-1-16,1 22 0,-1-21 0,0 0 15,1 0-15,-1 0 0,22-22 0,-22 22 16,0 0-16,-21-21 0,22-1 15,-22 22-15,0-21 0,0 0 0,0-1 16,-21 1-16,22 0 0,-22 20 0,0-20 16,0 21-16,0-21 0,0 20 0,-22 1 15,1 21-15,0-21 0,0 21 0,0 0 16,0 0-16,-1 0 16,22 21-16,-21 0 0,0 1 0,0 20 15,21 0-15,-21 22 0,0-22 16,21 22-16,0-1 0,-22 1 0,22 20 15,-21-20-15,0 20 0,0-20 0,21 21 16,0-1-16,-21-20 0,21 20 16,-21 1-16,-1 0 0,22-22 0,0 22 15,-21 0-15,0-1 0,0 1 0,0 0 16,21-1-16,-21 1 0,-1-22 0,22 22 16,0-21-16,-21-22 0,21 21 0,0-20 15,0-1-15,0 0 0,0-20 0,0-1 16,21-21-16,1 0 15,20 0-15,-21-21 0,21-1 16,1 1-16,-22-21 0,42 0 16,-20-1-16,-1 1 0,0 0 0,1-1 15,-1-20-15,0 20 0,-20-20 0,20-1 16,-21 1-16,-21-22 0,0 22 0,0-1 16,0 1-16,0-1 0,-21 22 15,0-22-15,0 22 0,-22 21 0,22-21 16,0 20-16,-21 1 0,20 0 15,1 0-15,0 21 0,0-21 0,0 21 16,0-21-16,21-1 0,0 1 16,0 0-16,21 21 0,0-21 15,21 0-15,-21 0 16,22-1-16,-1 1 0,22-21 0,-22 21 0,21 0 16,1-22-16,-1 22 0,1-21 0,-1 21 15,1-22-15,-1 1 0,-20 21 16,20-22-16,-20 1 0,-1 0 0,0-1 15,1 1-15,-22 0 0,0-1 16,-21 1-16,0 0 0,0-1 0,0 1 16,0 0-16,0 21 0,0-22 0,0 22 15,-21 0-15,0 0 0,-1 21 0,1 0 16,0 0-16,0 0 0,0 0 16,0 0-16,-1 21 0,1 0 0,0 0 15,21 22-15,-21-1 0,0 0 16,21 1-16,-21-1 0,21 0 0,0 1 15,0 20-15,0-21 0,0 1 0,0-1 16,0-21-16,0 22 0,0-1 16,0-21-16,0 21 0,0-20 0,21-1 15,0 0-15,-21 0 0,21 0 0,0 0 16,0-21-16,1 0 0,20 0 0,-21 0 16,0 0-16,0 0 0,1 0 0,20-21 15,-21 0-15,0 0 0,0 0 16,1 0-16,-1-1 0,0 1 0,0 0 15,0-21-15,-21 21 0,21-1 16,-21 1-16,22 0 16,-44 21-1,1 21-15,21 0 16,-21 1-16,0-1 16,21 0-16,-21 0 0,21 21 0,0-20 15,0-1-15,0 0 0,0 0 0,0 0 16,0 0-16,0 1 0,21-1 15,0-21-15,0 0 0,0 0 16,1 0-16,-1 0 0,0 0 0,21 0 16,-21 0-16,22-21 0,-22-1 0,21 1 15,1 21-15,-22-21 0,0 0 0,21-21 16,-21 20-16,-21 1 0,22 0 16,-22 0-16,21 0 0,-21-22 0,0 22 15,0 0-15,0 0 0,0 0 16,-21 0-16,-1-1 0,1 1 0,0 21 15,-21-21-15,21 21 0,-1 0 0,-20 0 16,0 0-16,21 0 0,-22 21 0,22 0 16,-21-21-16,21 22 0,-1-1 15,1 21-15,0-21 0,0 0 0,21 1 16,0 20-16,0-21 0,0 21 16,0-20-16,0-1 0,21 21 0,0-21 0,0 0 15,1 1-15,20-1 0,-21 0 0,21 0 16,1-21-16,-1 21 0,0-21 15,22 0-15,-22 0 0,1 0 16,20 0-16,-21 0 0,1 0 0,-1 0 16,-21-21-16,22 0 0,-22 0 0,0 0 15,0-1-15,0 1 0,0-21 0,1-22 16,-22 43-16,0 0 0,0-21 16,0 21-16,0-1 0,0 1 15,-22 21-15,1 0 16,0 0-16,0 0 0,0 21 15,0-21-15,-1 22 0,1-1 0,21 21 16,-21-21-16,0 0 0,0 1 16,21-1-16,-21 21 0,21-21 0,0 0 15,0 1-15,0-1 0,0 0 16,0 0-16,21-21 16,0 0-16,0 0 0,0 0 15,0 0-15,1 0 0,-22-21 0,21 0 16,0 21-16,0-21 0,0-22 15,-21 22-15,21 0 0,1 0 0,-22 0 16,0-22-16,21 22 0,-21 0 0,21 21 16,-21-21-16,0 42 31,0 0-31,-21-21 0,21 21 16,-21 0-16,21 1 15,0-1-15,0 0 0,0 21 0,0-21 16,0 1-16,0-1 0,0 0 15,0 0-15,21-21 0,0 21 0,0-21 16,0 0-16,0 0 0,1 0 0,20 0 16,-21 0-16,0 0 0,0 0 15,1-21-15,-1 0 0,0 0 0,0 0 16,0-1-16,43-41 0,-43 21 16,0-1-16,0 1 0,22 0 15,-22-1-15,0 1 0,21-64 0,-21 64 16,1-22-1,-22 43-15,0 0 0,0 0 0,-22 21 32,1 21-32,0 0 0,21 0 15,-21 0-15,0 22 0,0-1 16,-1-21-16,1 22 0,0-22 0,21 21 16,-21 0-16,0-20 0,21 20 0,0 0 15,-21 1-15,21-22 0,-22 21 0,22-21 16,0 0-16,0 22 0,0-22 0,0 0 15,0 0-15,0 0 16,22-21-16,-1 0 16,0 0-16,0 0 0,0-21 15,0 0-15,-21 0 0,22 0 16,-22 0-16,21-1 0,-21 1 0</inkml:trace>
  <inkml:trace contextRef="#ctx0" brushRef="#br1" timeOffset="184715.61">21548 14076 0,'0'0'16,"-22"0"-16,44 0 31,20-21-15,-21 21-16,0 0 0,22 0 15,-1 0-15,-21 0 0,21-21 0,-20 21 16,20 0-16,-21-22 0,0 22 0,0 0 15,1 0-15,-1 0 16,-21-21-16,0 0 16</inkml:trace>
  <inkml:trace contextRef="#ctx0" brushRef="#br1" timeOffset="186718.34">23093 14224 0,'21'0'0,"-42"0"0,84 0 16,-42 0-16,22 0 0,-1 0 0,0 0 16,-20 0-16,20 0 0,0 0 0,-21-21 15,1 21-15,-1-21 0,0 0 0,-21-1 16,0 1-16,0 0 0,0 0 15,-21 0-15,0-22 0,-1 22 16,1 0-16,-21 0 0,21 0 0,0 0 16,-1 21-16,1 0 0,-21 0 0,21 0 15,0 0-15,-22 21 0,22-21 0,0 21 16,0 0-16,0 0 16,-1 0-16,1 22 0,0-22 0,21 0 15,-21 0-15,21 0 0,0 22 0,0-22 16,0 0-16,21 0 0,0-21 15,0 21-15,1-21 0,-1 0 0,0 0 16,21 0-16,-21 0 0,22 0 16,-22 0-16,21-21 0,1 0 0,-22 0 15,21 0-15,-21 0 0,0-1 0,1 1 16,-1-21-16,0 0 0,0-1 16,0 1-16,-21 0 0,0-22 0,0 22 0,0-22 15,21 1-15,-21 20 0,0-20 16,0 21-16,0-1 0,0 1 15,0 21-15,0 0 0,0-1 0,-21 1 16,0 42-16,0 1 16,0-1-16,21 21 0,-21 0 15,-1 1-15,1 20 0,0 1 0,21-1 16,-21-20-16,0 20 0,21 1 0,0-22 16,0 21-16,0-20 0,0-1 0,0 0 15,0 1-15,0-22 0,21 21 0,0-21 16,0 1-16,22-1 0,-22 0 15,21 0-15,-21-21 0,22 0 16,-1 0-16,-21 0 0,21 0 0,1 0 0,-22-21 16,21 0-16,-21 21 0,22-21 0,-22-1 15,0 1-15,-21 0 0,21-21 16,-21 21-16,21-1 0,-21 1 16,0-21-16,0 21 0,0 0 0,0-1 15,-21 44 1,0-1-16,0 0 15,21 0-15,-21 0 0,21 0 16,-21 1-16,21-1 0,0 0 16,0 0-16,0 0 0,0 0 0,0 1 15,21-1-15,0-21 0,0 21 0,0 0 16,0-21-16,1 0 0,-1 0 0,0 0 16,0 0-16,0 0 0,0 0 15,1-21-15,-1 21 0,0-21 16,0 21-16,-21-21 0,0-1 0,21 1 15,-21 0-15,21-21 0,-21 21 0,0-1 16,0-20-16,0 0 0,0 21 0,0-22 16,0 22-16,0 0 0,-21 0 0,0 0 15,0 21-15,0 0 0,0 0 16,-1 0-16,1 0 0,-21 21 0,21 0 16,0 0-16,-22 0 0,22 22 0,0-22 15,0 21-15,21-21 0,0 0 16,0 22-16,0-22 0,0 21 0,0-21 15,21 1-15,0-1 0,0 0 16,22 0-16,-22 0 0,21-21 0,-21 0 16,22 21-16,-22-21 0,21 0 0,-21 0 15,22 0-15,-1-21 0,-21 21 0,0-21 16,22 0-16,-22 0 0,0 0 0,0-1 16,0-20-16,0 21 0,1 0 15,-22-22-15,0 22 0,21 0 0,-21 0 16,0 0-16,-21 42 31,-1 0-31,22 0 0,0 0 16,-21 1-16,21-1 15,0 0-15,0 0 0,-21 0 0,21 0 16,0 1-16,0-1 0,0 0 0,21 0 16,0-21-16,-21 21 0,22-21 15,-1 0-15,0 0 0,0 0 0,0 0 16,0-21-16,1 0 0,-1 21 15,0-21-15,-21 0 0,21-1 16,0 1-16,0 0 0,1 0 0,-22 0 16,21 0-16,-21-22 0,21 22 15,-21 0-15,0 0 0,-21 42 32,21 0-32,-21 0 15,21 0-15,-22-21 0,22 22 0,-21-1 16,21 0-16,0 0 0,0 0 0,0 0 15,0 1-15,0-1 0,21 0 16,1 0-16,-1-21 0,0 0 0,0 0 16,21 0-16,-20 0 0,-1 0 15,21 0-15,-21 0 0,0-21 0,1 0 16,-1 0-16,21-1 0,-42 1 16,21 0-16,0 0 0,1-21 0,-1-1 15,0 1-15,0 0 0,0-43 16,-21 21-16,21 22 0,-21-21 15,0 20-15,0 1 0,0 21 0,0 0 16,0-1-16,0 1 0,0 42 16,-21 1-16,21-1 15,-21 21-15,0 0 0,21 1 16,0-1-16,-21 0 0,0 1 0,21-22 16,0 21-16,-22 1 0,1-1 0,0-21 15,21 21-15,0 1 0,-21-22 0,0 0 16,21 21-16,-21-20 0,21-1 15,0 0-15,0 0 0,0-42 47,0 0-47,21 0 16,-21-1-16,21 1 0,0 0 0,21 0 16,-20-21-16,-1 20 0,21 1 15,-21 0-15,0 21 0,22-21 0,-22 21 16,0-21-16,0 21 0,0 0 15,-21 21-15,0 0 0,0 0 16,0 0-16,0 1 0,0-1 16,-21 0-16,21 0 15,-21 0-15,0 0 0,0 1 16,21-1-16,-21-21 0,-1 21 0,1 0 16,0-21-16,0 0 0,0 21 0,0-21 15,-1 0-15,1 0 0,0 0 16,21-21 15,0 0-31,21 0 16,0 0-16,1-1 0,-1 1 0,0 0 15</inkml:trace>
  <inkml:trace contextRef="#ctx0" brushRef="#br1" timeOffset="187044.31">25612 13568 0,'21'-42'0,"-42"84"0,42-106 0,0 43 16,-21 0-16,21 0 0,-21 42 31,0 0-31,0 0 16,-21 22-16,0-1 0,0 0 0,21 1 16,-22-1-16,1 22 0,0-22 0,0 0 15,0 22-15,0-22 0,21 0 0,0-20 16,-22 20-16,22 0 0,0-21 0,-21 1 15,21 20-15,0-21 0,0 0 16,0 0-16,0 1 16,0-1-16,21-21 31,1 0-31,-22-21 0,21 21 16,-21-22-16,21 1 0,0 21 15,-21-21-15,21 0 0,0 21 0,-21-21 16,22 0-16,-1-1 0,-21 1 15</inkml:trace>
  <inkml:trace contextRef="#ctx0" brushRef="#br1" timeOffset="187420.1">25675 14097 0,'0'0'31,"21"0"-31,0 0 32,1 0-32,-1 0 0,0 0 15,0 0-15,0 0 0,0 0 0,1 0 16,-1 0-16,0-21 0,0 21 15,0-21-15,0 0 0,1 21 0,-22-22 16,0 1-16,21 0 0,-21 0 0,0 0 16,0 0-16,0-1 0,-21 22 15,-1 0-15,1 0 0,0 0 0,0 0 16,-21 22-16,20-1 0,-20 0 16,21 0-16,-21 0 0,20 0 15,1 1-15,0 20 0,0-21 0,0 0 16,21 0-16,-21 22 0,21-22 0,0 0 15,0 0-15,0 0 0,21 1 16,0-1-16,0-21 16,0 21-16,0-21 0,1 0 0,-1 0 15,0 0-15,0 0 0,0 0 16,-21-21-16,0 0 16,0-1-16,0 1 15,-21 21-15,0 0 0,0-21 16,-22 21-16,22 0 0,0-21 15</inkml:trace>
  <inkml:trace contextRef="#ctx0" brushRef="#br1" timeOffset="189455.7">2074 15219 0,'-21'0'0,"42"0"16,-63 0-16,21 0 0,0 0 0,-1-21 0,1 21 15,0 0-15,0 0 16,0 0-16,21-21 47,0-1-16,21 22-31,0-21 16,0 21-16,0 0 0,1-21 15,-1 0-15,0 21 0,0 0 0,21-21 16,-20 21-16,20-21 0,0 21 16,-21-22-16,22 22 0,-1 0 15,0-21-15,1 21 0,-1 0 0,0-21 16,-20 0-16,20 21 0,0 0 16,1-21-16,20 21 0,-21-21 0,1 21 15,20-22-15,-20 22 0,-1-21 16,21 21-16,1-21 0,-22 0 0,22 21 15,-1-21-15,1 21 0,-1-21 0,22-1 16,-22 22-16,22-21 0,-21 0 16,-1 21-16,22-21 0,-22 0 0,22 21 15,-22-21-15,1-1 0,-1 22 0,22-21 16,-21 0-16,20 0 0,-20 0 16,20 0-16,1 21 0,0-22 15,-22 1-15,22 0 0,0 0 0,-1 0 16,-20 0-16,20-1 0,1 1 0,0 0 15,-1 0-15,1 0 0,0 0 16,21-1-16,-22 1 0,1 0 0,0 0 16,-1 0-16,1 21 0,0-21 0,-1-1 15,1 1-15,21 0 0,-22 0 16,22 21-16,-21-21 0,21 0 16,-22-1-16,1 1 0,0 0 0,21 0 0,-22 0 15,1 0-15,0-1 0,-1 1 16,1 0-16,0 0 0,-1 0 15,1 0-15,0-1 0,20 1 0,-20 0 16,0 0-16,-1 0 0,1 0 0,21-1 16,0-20-16,0 21 0,-1 0 0,1 0 15,0-22-15,0 22 0,0 0 16,0 0-16,-1 0 0,1-1 0,0 1 16,21 0-16,-21 0 0,0 0 0,0 0 15,-1-22-15,1 22 0,0 0 16,127-21-16,-106 20 0,-21-20 15,21 21-15,-21 0 0,21 0 0,-22-22 16,22 22-16,0 0 0,0-21 16,-21 20-16,21 1 0,0 0 0,-21-21 15,21 21-15,-21-1 0,0 1 16,0 0-16,21 0 0,-22 0 16,1 0-16,21-1 0,85-20 0,-106 21 15,0 0-15,126 0 0,-126-1 16,0 1-16,0 0 0,0 0 15,0 0-15,105-22 0,-105 22 16,0 0-16,0 21 0,0-21 0,-1 0 16,22 0-16,-21-1 0,0 1 0,0 0 15,21 0-15,-21 0 0,21 0 0,-21-1 16,21 1-16,0 0 16,0 0-16,0-21 0,0 20 0,0 1 15,105-21-15,-105 21 0,0 0 16,0-1-16,127-20 0,-148 21 15,21 0-15,0 0 0,-21-1 0,21 22 16,21-21-16,-21 0 16,0 0-16,0 0 0,0 0 0,0-1 15,21 1-15,-21 0 0,22 0 0,-1 0 16,-21 0-16,21-1 0,-21 1 0,21 0 16,0 0-16,127-21 0,-126 20 15,-22 1-15,148-21 0,-127 21 16,-21 0-16,0-1 0,21 1 15,-21 0-15,0 0 0,0 0 0,0 0 16,0-1-16,-21 22 0,148-42 16,-148 42-16,21-21 0,-43 0 15,22 21-15,-21 0 0,0-21 0,-1 21 16,-20 0-16,-1-22 0,1 22 0,-1 0 16,-20 0-16,-1-21 0,0 21 0,1 0 15,-22 0-15,0 0 0,0 0 0,0 0 16,0 0-16,-42 0 31,-21 21-31,21-21 0,-22 22 16,-20-1-16</inkml:trace>
  <inkml:trace contextRef="#ctx0" brushRef="#br1" timeOffset="191332.3">2265 15198 0,'0'0'16,"-43"0"-16,1 0 0,21 0 0,-21 0 0,20 0 15,1 0-15,-21 0 0,21 0 16,0 0-16,-1 0 0,1 21 0,0-21 16,0 0-16,0 0 0,0 0 15,-1 0-15,1 0 16,21 21-1,0 0 1,21-21 0,1 21-16,-1-21 0,0 22 15,0-22-15,21 0 0,-20 21 0,20-21 16,0 21-16,1-21 0,20 0 16,1 0-16,-1 21 0,1-21 0,-1 0 15,22 0-15,-1 0 0,1 0 16,0 0-16,-1 0 0,1 21 0,0-21 15,21 0-15,-1 0 0,1 0 0,0 21 16,0-21-16,0 0 0,0 22 16,-1-1-16,1-21 0,0 0 0,0 21 15,21-21-15,-21 21 0,0-21 16,21 0-16,-22 21 0,22-21 0,-21 0 16,21 21-16,0-21 0,0 0 15,0 22-15,21-22 0,-21 21 0,22-21 16,-22 0-16,0 21 0,21-21 15,-21 0-15,21 21 0,-21-21 0,21 21 16,-21-21-16,0 21 0,0 1 0,0-22 16,0 21-16,21-21 0,-21 21 15,0 0-15,0-21 0,21 21 0,-21-21 16,22 21-16,-1-21 0,0 22 0,0-1 16,0-21-16,-21 21 0,21-21 15,-21 21-15,22 0 0,-1-21 0,0 21 16,-21 1-16,21-22 0,-21 21 15,21-21-15,0 21 0,1 0 0,-1-21 16,0 21-16,0-21 0,0 21 16,0-21-16,1 22 0,-1-22 0,0 21 15,21-21-15,-21 21 0,1-21 0,-1 21 16,0-21-16,21 21 0,-21-21 16,1 21-16,-1 1 0,21-22 0,-21 21 15,0-21-15,22 21 0,-22-21 0,0 21 16,21 0-16,-20-21 0,20 21 15,-21-21-15,21 22 0,1-22 0,-22 0 16,21 21-16,-21-21 0,22 21 0,-1-21 16,-21 0-16,22 21 15,-22-21-15,21 21 0,-21-21 0,22 21 16,-1-21-16,0 22 0,-21-22 0,1 21 16,20-21-16,-21 21 0,0-21 15,22 21-15,-22-21 0,0 21 0,0-21 16,0 0-16,0 21 0,1-21 0,20 22 15,-21-22-15,0 21 0,0-21 16,1 21-16,-22 0 0,21-21 16,0 21-16,0-21 0,0 21 0,-21-21 0,21 22 15,-21-22-15,22 21 0,-22 0 16,21-21-16,-21 21 0,0-21 16,21 21-16,-42-21 0,21 0 0,0 21 15,0 1-15,0-22 0,0 0 16,0 21-16,-21-21 0,-1 0 0,22 21 15,-21-21-15,0 0 0,-21 21 16,21-21-16,-1 0 0,-20 21 0,0-21 16,-1 0-16,-20 21 0,21-21 0,-22 0 15,-21 22-15,1-22 0,-1 0 16,0 0-16,-20 0 0,-1 21 0,0-21 16,0 0-1,-21 21 32,-21-21-31,-21 0-16,20-21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5:59:5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2286 0,'22'0'63,"-1"0"-48,0 0 1,-21-21-16,21 21 0</inkml:trace>
  <inkml:trace contextRef="#ctx0" brushRef="#br0" timeOffset="801.33">1270 1566 0,'0'0'0,"0"-21"0,0 0 15,0 0-15,0 0 16,0 0-16,0-1 16,0 1-16,-21 0 0,21 0 0,-21 0 15,21 0-15,0-1 0,0 1 16,-22 0-16,1 21 16,0 21 15,21 0-31,0 1 0,0 20 15,0-21-15,0 43 0,0-22 16,0 43-16,0-22 0,0 22 0,0-1 16,0 1-16,0-21 0,0 20 15,0 1-15,0-22 0,0 1 0,0-1 16,0 1-16,0-22 0,0 1 16,0-1-16,0 0 0,0-21 15,0 1-15,0-1 0,0 0 0,0-42 47,0 0-47,0-1 0,0 1 16,0-21-16,-21 0 0,21-1 0,0 1 15</inkml:trace>
  <inkml:trace contextRef="#ctx0" brushRef="#br0" timeOffset="1335.02">952 1651 0,'0'0'0,"-21"-42"0,21 21 16,0-22-16,0 22 0,0 0 15,0 0-15,0 0 0,0-1 0,0 1 16,0 0-16,0 0 0,21 21 16,1-21-16,-1 21 0,0 0 0,0-21 15,0 21-15,22 0 0,-1 0 16,0 21-16,1 0 0,20 0 0,-21 0 15,22 22-15,-22-1 0,22 21 16,-22 1-16,0-1 0,1 22 0,-1 0 16,-21-22-16,22 22 0,-22-22 15,0 22-15,0-21 0,-21-1 16,0 1-16,0-1 0,0-21 0,0 1 16,0-1-16,0 0 0,0 1 15,0-22-15,0 0 0,0 0 0,0 0 16,0-42-1,-21-21 1,21 21-16,0-22 0,0 1 0,0-21 16,0 20-16,0-41 0,0 20 15,0-21-15,0 1 0,0-22 16,0 0-16,0 21 0,21-20 0,0 20 16,-21 0-16,21 22 0,1-1 15,-1 1-15,0 20 0,0-20 0,-21 42 16,21-22-16,-21 22 0,21 0 15,-21 0-15,0 0 16,0 42 0,0 0-1,0 0-15,0 0 16,0 1-16,0 20 0,0-21 0,0 0 16,0 22-16</inkml:trace>
  <inkml:trace contextRef="#ctx0" brushRef="#br0" timeOffset="1912.78">2222 2434 0,'0'0'0,"22"0"16,-1-21-16,-21 0 0,21 0 15,-21 0-15,21-1 16,-21 1-16,0 0 0,0-21 0,0 21 16,0-22-16,0 1 0,0 21 15,0-22-15,0 1 0,-21 21 0,0 0 16,0 0-16,-1 21 0,1 0 0,0 0 16,-21 0-16,21 0 0,-1 21 15,1 0-15,0 0 0,0 21 0,0 1 16,21-1-16,-21 0 0,21 1 15,-22-1-15,22 22 0,0 84 16,0-127 0,0 0-16,0 0 0,0 0 0,22 1 15,-1-22-15,0 0 0,0 0 16,0 0-16,0 0 0,22-22 16,-22 1-16,21 21 0,-21-21 0,1-21 15,-1 21-15,21-1 0,-21-20 16,-21 0-16,21 21 0,-21-22 0,22 1 15,-22 0-15,0 20 0,0-20 0,0 21 16,0 0-16,0 0 0,0-1 16,0 44-1,0-1-15,0 0 16,0 0-16,0 21 0,0-20 0,0-1 16,0 21-16,0-21 0,0 0 15,0 1-15,0-1 0,21 0 16,-21 0-16,21 0 0,-21 0 0,0 1 15,21-22-15,0 0 16,0 0 0,1 0-16</inkml:trace>
  <inkml:trace contextRef="#ctx0" brushRef="#br0" timeOffset="2997.17">2582 2582 0,'21'0'31,"1"0"-31,-1-21 16,0 0-16,0 0 0,0 0 15,0 0-15,1-1 0,-1-20 0,0 21 16,0-21-16,0-1 0,0 1 16,1 0-16,-22 20 0,21-20 0,-21 21 15,0-21-15,0 20 0,0 1 16,-21 21-16,-1 0 0,1 0 0,0 0 15,0 0-15,-21 0 0,20 0 0,1 0 16,0 21-16,21 1 0,0-1 16,0 0-16,0 0 0,0 0 15,0 0-15,0 1 0,21-1 16,0 0-16,1 0 0,-1 0 16,0 0-16,0 1 0,-21-1 0,21 0 15,0 0-15,-21 0 0,22 0 16,-22 1-16,0-1 0,0 0 0,0 0 15,0 0-15,0 0 0,0 1 32,21-22-32,0 0 15,0-22-15,0 1 0,0 0 16,-21 0-16,22 0 0,-1-22 16,0 22-16,0-21 0,0 0 0,-21 20 15,21-20-15,1 0 0,-22 21 16,0-22-16,0 22 0,0 0 15,0 0-15,0 0 0,-22 21 16,1 0-16,0 0 16,21 21-16,-21-21 15,21 21-15,-21 0 0,21 0 16,0 0-16,0 1 16,0-1-16,21 0 0,0-21 15,-21 21-15,21-21 0,-21 21 0,21 0 16,-21 1-16,22-1 0,-1-21 15,-21 21-15,0 0 0,0 0 0,0 0 16,21 1-16,-21-1 0,0 0 16,0 0-16,0 0 0,21 0 15,-21 1 1,21-22-16,0 0 0,1 0 16,-1 0-16,0 0 0,0-22 15,0 1-15,0 21 0,1-21 0,-1 0 16,0-21-16,0 20 0,0 1 0,0 0 15,1-21-15,-1 21 0,0-1 16,-21 1-16,21-21 0,0 21 0,-21 0 16,0-1-16,21 1 0,-21 42 47,-21 1-47,21-1 15,-21 0-15,0 0 0,0 0 16,21 22-16,0-22 0,-21 0 0,21 21 15,-22-21-15,22 1 0,0-1 0,0 0 16,0 0-16,0 0 0,0 0 16,22-21-16,-1 22 0,0-22 0,0 0 15,21 0-15,-20 0 0,-1 0 0,21 0 16,-21 0-16,22-22 0,-22 1 16,0 21-16,21-21 0,-21 0 0,1 0 15,-1-22-15,-21 22 0,0-21 0,0 21 16,0-22-16,0 1 15,0 21-15,0-21 0,-21 20 0,-1-20 16,1 21-16,0 0 0,-21 21 0,21 0 16,-22 0-16,22 0 0,-21 0 15,-1 0-15,22 21 0,-21-21 0,21 21 16,0 0-16,-1 0 0,1 1 0,0-1 16,21 0-16,-21 0 0,21 0 15,0 0-15,0 1 0,21-1 16,0-21-16,0 0 15</inkml:trace>
  <inkml:trace contextRef="#ctx0" brushRef="#br0" timeOffset="3656.68">4254 2138 0,'0'0'16,"0"-21"0,0 0-16,0 42 31,0 0-15,-21 0-16,21 21 0,-21-20 0,0-1 15,21 21-15,-21-21 0,21 22 0,0-22 16,-21 21-16,21-21 0,0 0 15,-22 1-15,22-1 0,0 0 0,0 0 16,0 0-16,22-42 31,-1 21-31,-21-21 0,21 0 16,0 0-16,0-1 0,-21-20 0,21 21 16,1 0-16,-22 0 15,21-1-15,0 1 0,0 0 0,-21 0 16,21 21-16,0 0 15,-21 21 1,0 0-16,0 0 0,0 1 16,0-1-16,0 0 0,0 0 0,0 0 15,0 0-15,0 1 0,0-1 16,22 0-16,-22 0 0,21-21 16,0 0-16,0 0 0,0 0 0,0 0 15,1 0-15,-1 0 0,21 0 16,-21 0-16,0-21 0,1 21 0,20-21 15,-21 0-15,0-1 0,-21 1 16,21-21-16,-21 21 0,0-22 0,22 22 16,-22-21-16,0 21 0,0 0 15,0-22-15,0 22 0,-22 0 0,1 21 16,21-21-16,-21 0 0,0 21 16,0 0-16,0 0 15,21 21-15,0 0 16,0 0-16,0 0 15,0 0-15,21-21 16,0 0-16,0 0 0,0 0 16</inkml:trace>
  <inkml:trace contextRef="#ctx0" brushRef="#br0" timeOffset="3918.05">5080 2138 0,'0'0'0,"0"-21"16,-21 42 15,21 0-31,0 0 16,-21 0-16,21 1 0,-22 20 0,22-21 15,-21 0-15,21 0 0,0 1 16,0 20-16,0-21 0,0 0 0,0 0 16,0 1-16,0-1 0,0 0 15,0 0 1,0-42 15,21 0-31,1 0 0,-22-1 16,21 1-16,-21 0 0,0 0 0</inkml:trace>
  <inkml:trace contextRef="#ctx0" brushRef="#br0" timeOffset="4265.14">5165 1842 0,'0'-22'0,"0"44"0,-22-44 0,1 22 15,0 0-15,0 0 16,0 0-16,0 22 0,-1-1 16,22 0-16,-21 0 0,21 0 15,0 0-15,0 1 0,0-1 16,0 0-16,0 0 0,21-21 16,1 0-16,-1 0 0,0 0 15,0 0-15,0 0 0,0 0 16,1-21-16,-1 0 0,-21 0 0,21-1 15,-21 1-15,21 0 0,-21 0 0,0 0 16,0 0-16,0-22 0,0 22 16,-21 0-16,0 21 0,21-21 0,-21 21 15,-1 0-15,1 0 0,0 21 16,0-21-16,0 21 0,0 0 16,21 0-16,0 1 0,-22 20 15,22-21-15,-21 0 0,21 0 0,0 22 16,0-22-16,0 0 0,0 0 0,21 0 15,1 1-15,-1-22 0,0 21 16</inkml:trace>
  <inkml:trace contextRef="#ctx0" brushRef="#br0" timeOffset="4753.85">5461 2201 0,'-21'0'31,"0"0"-31,-1 22 16,22-1 0,0 0-16,-21 0 0,21 0 15,0 0-15,0 1 0,-21-1 0,21 0 16,0 0-16,-21 0 16,21 0-16,0 1 15,0-44 16,0 1-15,0 0-16,0 0 16,0 0-16,0 0 0,0-22 15,21 22-15,0 0 0,0-21 0,1 20 16,-1 1-16,0 0 0,21 0 0,-21 0 16,22 21-16,-22 0 0,21 0 15,-21 0-15,1 0 0,-1 0 0,0 0 16,0 21-16,0 0 0,0 0 0,1 0 15,-22 22-15,0-22 0,0 0 16,0 0-16,0 0 0,0 1 16,0-1-16,-22 0 0,1 0 15,0 0-15,21 0 0,-21 1 0,0-1 16,0-21-16,42 0 31,0 0-31,0 0 16,0-21-16,0 21 0,1-22 0,-1 1 15</inkml:trace>
  <inkml:trace contextRef="#ctx0" brushRef="#br0" timeOffset="5620.37">6371 2244 0,'0'0'0,"0"-21"15,0-43 1,0 43-16,-21 0 0,21 0 15,-21 21-15,21-22 0,-21 22 16,-1 0-16,1 0 0,0 0 16,0 0-16,0 0 0,0 22 0,-1-1 15,1 0-15,0 0 0,0 0 16,0 0-16,0 22 0,-1-22 0,1 0 16,21 21-16,0-20 0,-21-1 0,21 0 15,0 0-15,0 0 0,0 0 0,0 1 16,21-22-16,0 0 0,1 21 15,-1-21-15,0 0 0,0 0 16,0 0-16,0 0 0,1-21 0,-1 21 16,0-22-16,0 1 0,0 0 15,0 0-15,-21 0 0,0 0 0,22-1 16,-22 1-16,21 0 0,-21 0 0,0 0 16,0 0-16,0-1 0,0 1 0,0 0 15,0 0 1,0 42 15,0 0-31,0 0 16,0 1-16,0-1 0,0 21 15,0-21-15,0 0 0,0 22 16,0-1-16,0 0 0,-21 1 0,21 20 16,0-20-16,0-1 0,-22 21 15,22-20-15,0 20 0,0-20 0,0-1 16,0 21-16,0-20 0,0 20 0,0-20 15,0 20-15,-21 1 0,21-1 16,-21-21-16,21 22 0,-21-1 0,21 1 16,-21-1-16,0-20 0,21 20 0,-22 1 15,1-22-15,21 22 0,-21-1 0,21-21 16,0 1-16,-21 20 0,21-20 16,0-1-16,0 0 0,-21 1 0,21-22 15,0 21-15,0-21 0,0 0 16,0 1-16,0-1 0,0 0 15,-21-21 1,-1 0-16,22-21 16,-21 21-16,0-21 15,0-1-15,21 1 0,-21 0 0,0-21 16,-22 21-16,22-43 0,0 22 0,-21-1 16,20-20-16,-20-1 0,21 1 0,0 21 15,0-22-15,21 1 16,-22-1-16,22 1 0,0-1 0,0 1 0,0-1 15,22 22-15,-1-22 0,0 1 16,0 20-16,0 1 0,0 0 0,22-1 16,-22 1-16,21 0 0,1-1 15,-1 1-15,0 0 0,-21-1 0,22 22 16,-1-21-16,0 21 0,-20 0 0,20-22 16,-21 43-16,0-21 0,0 0 15,1 0-15,-1 21 0</inkml:trace>
  <inkml:trace contextRef="#ctx0" brushRef="#br0" timeOffset="6413.09">1757 2921 0,'0'0'0,"-43"0"16,22 0-16,0 0 16,0 0-16,0 0 15,42 0 48,0 0-63,21 0 0,-20 0 0,20 0 15,0 0-15,1 0 0,20 0 16,-21 0-16,43 0 0,-21 0 0,20 0 16,22 0-16,-21 0 0,21-21 0,-1 21 15,1 0-15,0 0 16,0 0-16,21 0 0,0-21 0,0 21 16,0 0-16,0 0 0,0 0 0,21 0 15,-21-21-15,21 21 0,0 0 16,-21 0-16,22 0 0,-1 0 0,0 0 15,-21-22-15,0 22 0,0 0 0,-21 0 16,21 0-16,-21 0 0,-1 0 16,1 0-16,-21 0 0,0 0 0,-1 0 15,-20 0-15,-1 0 0,1 0 0,-1 0 16,-20 0-16,-1 0 0,0 0 0,-21 0 16,1 0-16,-1 0 0,0 0 15,-21-21 1,0 0 15,0 0-15,21 21-16</inkml:trace>
  <inkml:trace contextRef="#ctx0" brushRef="#br0" timeOffset="7414.2">7302 2413 0,'0'0'0,"-63"-21"16,42 21-16,0 0 15,42 0 32,0 0-31,0 0-16,21 0 0,1 0 0,-1 0 15,22 0-15,-1 0 0,1 0 0,-1 0 16,1 0-16,-1 0 0,22 0 16,-22 0-16,1 0 0,-1 0 0,-20 0 15,20 0-15,-21 0 0,1 0 0,-1 0 16,0 0-16,1 0 0,-22 0 0,21 0 16,-21 0-16,1 0 0,-1 0 15,0 0-15,-21-21 0,0 0 16,0-1-1,-21 1-15,-22 21 16,22 0-16,0-21 0,-21 21 16,21 0-16,-22-21 0,22 21 0,0-21 15,0 21-15,0 0 0,-1-21 0,1 21 16,0 0-16,0 0 0,0-22 16,0 22-16,-1 0 15,44 0 32,-1 0-47,0 0 0,0 0 0,21 0 16,-20 22-16,-1-22 0,21 0 0,-21 0 15,0 0-15,22 0 0,-22 0 16,0 0-16,0 21 0,0-21 16,1 0-16,-1 0 0,0 0 0,0 0 15,0 0 1,-42 21 15,0 0-31,0-21 0,0 21 0,21 0 16,-22 1-16,-20 20 0,21-21 15,0 0-15,0 22 0,-1-22 0,1 21 16,0-21-16,0 22 0,0-22 0,21 0 16,-21 0-16,21 0 0,-22 0 15,22 1-15,0-1 16,-21-21-16,0-21 31,21-1-15,0 1-16</inkml:trace>
  <inkml:trace contextRef="#ctx0" brushRef="#br0" timeOffset="13617.57">10139 1630 0,'0'0'0,"0"-21"31,0 0-31,0-1 0,21 22 16,0-21-16,-21 0 0,21 0 0,0 0 16,1 0-16,-1-1 0,0 1 15,0 0-15,0 21 0,-21-21 16,0 0-16,21 0 0,-21-1 0,0 1 15,0 0-15,0 0 0,0 0 16,0 0-16,-21 21 16,0 0-16,0 0 0,0 0 0,-22 0 15,1 0-15,0 0 0,-1 0 16,1 21-16,0 0 0,-1 0 0,-20 21 16,21-20-16,-1 20 0,1 0 0,0 1 15,-1 20-15,1 1 0,0-1 16,-1 1-16,22-1 0,-21 1 0,21 20 15,-1-20-15,1-1 0,0 1 16,21-1-16,0 1 0,0-1 16,0 1-16,0-1 0,21-20 0,0-1 15,1 0-15,-1 1 0,21-22 0,0 0 16,1 0-16,-1-21 0,0 0 0,22 0 16,-22 0-16,22 0 0,-22-21 15,0 21-15,22-21 0,-22 0 0,1-22 16,-1 22-16,0 0 0</inkml:trace>
  <inkml:trace contextRef="#ctx0" brushRef="#br0" timeOffset="14633.17">10922 2096 0,'21'0'0,"-21"-22"15,21 22 1,-21-21-16,21 0 16,-21 0-16,22 21 0,-22-21 15,0 0 1,-22 21 15,1 21-31,0-21 0,0 21 0,0 0 16,-22 21-16,22-20 0,0 20 0,0 0 15,0-21-15,0 22 16,-1-1-16,1 0 0,21 1 0,0-1 0,0-21 16,0 0-16,0 22 0,0-22 0,0 0 15,21-21-15,22 0 0,-22 0 16,0 0-16,21 0 0,1 0 0,-1-21 16,0 0-16,1 0 0,-1-1 0,-21-20 15,22 21-15,-1 0 0,-21-22 0,21 22 16,-20-21-16,-1 0 15,-21 20-15,0-20 0,0 0 0,0-1 16,-43 22-16,22-21 0,-21 21 0,0 0 0,-1 21 16,1 0-16,0 0 15,-22 0-15,22 0 0,-1 21 0,1 0 16,0 0-16,21 0 0,-22 0 0,22 1 16,21-1-16,0 21 0,0-21 0,0 0 15,0 1-15,21-1 0,0 0 16,22 0-16,-1 0 0,-21-21 0,22 0 15,-1 0-15,21 0 0</inkml:trace>
  <inkml:trace contextRef="#ctx0" brushRef="#br0" timeOffset="15100.91">11557 2032 0,'0'0'0,"0"-21"0,-21 21 16,0 0-1,21 21 1,-22-21-16,22 21 0,0 0 16,0 1-16,0-1 0,0 21 0,0-21 15,-21 0-15,21 1 0,0 20 0,-21-21 16,21 0-16,0 0 0,0 1 16,0-1-16,0 0 0,0 0 0,0 0 15,0 0-15,0-42 31,0 0-31,0 0 16,0 0-16,0 0 0,0-1 16,0-20-16,0 21 0,0 0 0,0-22 15,21 22-15,0-21 0,1 21 0,-1-22 16,0 22-16,0 0 0,0 0 16,0 21-16,22 0 0,-22 0 0,0 0 15,0 0-15,22 0 0,-22 21 0,-21 0 16,21 22-16,-21-22 0,0 0 15,0 21-15,0-21 0,0 1 16,0 20-16,0-21 0,0 21 0,0-20 16,0-1-16,0 0 0,0 0 0,0 0 15,0 0-15,0 1 0,0-44 47,0 1-47,0 0 0</inkml:trace>
  <inkml:trace contextRef="#ctx0" brushRef="#br0" timeOffset="15468.7">12001 2032 0,'0'0'15,"0"-21"-15,0 0 0,0 0 16,22 21 0,-22 21-1,0 0-15,0 0 0,21 0 0,-21 0 16,21 1-16,-21 20 0,0-21 0,0 21 15,0-20-15,0 20 0,0-21 0,0 21 16,0-20-16,0-1 0,0 21 16,21-42-16,-21 21 0,21 0 0,0-21 15,1 0 1,-1 0-16,-21-21 0,21 0 16,0 0-16,0-21 0,-21 20 15,0 1-15,21-21 0,-21 0 0,22-1 16,-22 1-16,0 21 0,0-22 0,0 1 15,0 21-15,0-21 0,21 20 16,-21 1-16,0 0 0,21 21 16,-21 21-1,21-21-15,-21 21 16,21 1-16,0-22 0,-21 21 16,0 0-16,22 0 0</inkml:trace>
  <inkml:trace contextRef="#ctx0" brushRef="#br0" timeOffset="16985.41">12531 2223 0,'0'21'0,"21"-21"0,0 0 16,-21-21 0,21-1-16,0 22 0,-21-21 15,21 0-15,1 0 0,-1 0 16,0 0-16,-21-1 0,0 1 0,0 0 15,21 21-15,-21-21 0,0 0 16,-21 21 0,0 0-1,21 21-15,-21 0 16,-1 0-16,1 0 0,21 22 16,-21-22-16,0 0 0,21 21 0,-21-20 15,21-1-15,-21 21 0,21-21 0,0 0 16,0 1-16,0 20 0,0-21 0,0 0 15,0 0-15,0 1 16,21-22-16,0 0 16,0 0-16,0 0 0,0-22 0,22 22 15,-22-21-15,0 0 0,21 0 0,-20 0 16,20 0-16,-21-22 0,21 22 16,-20-21-16,-1 21 0,21-22 0,-21 22 15,0 0-15,-21-21 0,0 20 16,22 1-16,-22 0 0,-22 21 31,1 0-31,21 21 0,0 0 16,-21 1-16,21-1 0,0 0 15,0 0-15,0 0 0,0 0 0,21 1 16,0-1-16,-21 0 16,22-21-16,-1 21 0,-21 0 0,21 0 15,0-21-15,-21 22 0,21-1 0,-21 0 16,0 0-16,0 0 31,21-21-31,1 0 16,-1 0-1,0 0-15,0 0 0,0-21 16,0 21-16,1-21 0,-1 0 16,0 0-16,0-1 0,0 1 0,0 0 15,1 0-15,-1-21 0,0-1 0,0 1 16,0 0-16,0-1 0,1-20 0,-1-1 15,0 22-15,0-22 0,-21 1 16,21 21-16,-21-22 0,21 22 0,-21-1 16,0 22-16,0-21 0,0 21 0,0 0 15,0-1-15,0 1 0,0 0 16,-21 21 0,0 21-16,21 0 15,0 1-15,-21-1 0,0 21 0,21 0 16,0 1-16,0-1 0,-21 0 15,-1 22-15,1-22 0,21 22 0,-21-22 16,21 22-16,0-22 0,-21 0 0,21 1 16,0-1-16,-21 0 0,21 1 15,0-22-15,0 0 0,0 0 0,0 0 16,21 0-16,0 1 0,0-1 0,0-21 16,22 0-16,-22 0 15,0 0-15,0 0 0,0 0 0,1-21 16,-1-1-16,21 22 0,-21-21 15,0 0-15,1 0 0,-1 0 0,0 21 16,0-21-16,0-1 0,0 1 0,-21 0 16,0 42 15,-21-21-15,21 21-16,0 1 0,0-1 0,0 0 15,-21-21-15,21 21 0,0 0 0,0 0 16,0 1-16,0-1 0,0 0 15,0 0-15,21-21 16,0 0-16,1 0 0,-1 0 0,0 0 16,0 0-16,0 0 0,0 0 0,1 0 15,20 0-15,-21-21 0,0 0 16,0 0-16,1 21 0,-1-22 0,0 1 16,0 0-16,0 0 0,0 0 0,1 0 15,-22-1-15,0 1 0,21 21 0,-21-21 16,0 42 15,0 0-31,-21 1 16,21-1-16,-22-21 0,22 21 0,-21 0 15,21 0-15,0 0 0,0 1 16,-21-1-16,21 0 16,0 0-16,0-42 46,0 0-30,0 0-16,21-1 0,-21 1 16,21 0-16,-21 0 0,22 0 0,-1 0 15,0-22-15,0 22 0,-21 0 0,21 0 16,0 21-16,1-21 16,-1-1-16,0 22 0,0 0 0,0 0 0,0 0 15,1 22 1,-22-1-16,0 0 0,0 0 0,0 0 15,0 0-15,0 1 0,0-1 16,0 0-16,0 0 0,-22 0 0,1 0 16,21 1-16,0-1 0,0 0 0,-21-21 15,21 21-15,0 0 16,0-42 15,21 21-31,0-21 0,1 0 0,-1 0 16</inkml:trace>
  <inkml:trace contextRef="#ctx0" brushRef="#br0" timeOffset="17589">15092 2180 0,'21'-21'16,"-42"42"-16,42-63 0,-21 21 0,0 0 16,0-1-16,-21 1 15,0 21-15,-1 0 16,1 0-16,0 0 15,0 21-15,0-21 0,-22 22 0,22-1 16,0 0-16,0 0 0,0 0 0,21 0 16,-21-21-16,21 22 0,0-1 15,0 0-15,0 0 0,0 0 16,21-21 0,0 0-16,0 0 0,0 0 0,0 0 15,1 0-15,-1 0 0,0 0 0,0-21 16,0 21-16,-21-21 0,21 21 0,1-21 15,-22 0-15,21-1 16,-21 1-16,21 21 0,-42 21 47,21 1-31,-21-22-16,-1 21 0,22 0 0,0 0 15,-21 21-15,0-20 0,0 20 0,0-21 16,21 21-16,-21 1 0,-1 20 15,1-20-15,0 20 0,0-21 0,21 22 16,-21-22-16,0 22 0,21-1 16,0 1-16,-22-1 0,1 1 0,21-1 15,-21 22-15,21-22 0,0 1 0,-21-1 16,21-20-16,-21-1 0,21 22 0,0-43 16,0 21-16,0-21 0,0 0 0,-21 1 15,21-1-15,-22-21 0,1 0 16,0 0-16,0 0 15,0 0-15,0 0 16,-1 0-16,22-21 0,0-1 16,-21 22-16,0-21 0,21 0 0,0 0 15,0 0-15,-21 0 0,21-22 16,0 22-16,0 0 0,0-21 0,0-1 16,0 22-16,0-21 0,0-22 0</inkml:trace>
  <inkml:trace contextRef="#ctx0" brushRef="#br0" timeOffset="17817.22">14584 1715 0,'0'0'0,"-21"-22"0,-1-20 16,22 21-16,-21 21 0,21-21 31,-21 21-31,0 0 31,0 21-31,0-21 16,-1 0-16</inkml:trace>
  <inkml:trace contextRef="#ctx0" brushRef="#br0" timeOffset="18017.11">13356 1905 0,'0'0'0,"21"0"31,0 0-31,1 0 0,20 0 0,-21 0 16,21 0-16,1 0 0,-1-21 15,0 21-15,1 0 0,-1 0 0,-21 0 16,22 0-16,-22 0 0,21 0 0,-21 0 15,-21-21 1</inkml:trace>
  <inkml:trace contextRef="#ctx0" brushRef="#br0" timeOffset="19912.5">16087 2074 0,'0'0'0,"21"0"47,0 0-32,0-21-15,0 0 0,22 21 16,-1-21-16,0 0 0,1 0 15,20-22-15,-21 22 0,1 0 0,20-21 16,-20-1-16,-1 22 0,0-21 0,-21-1 16,1 1-16,-1 0 0,0-22 0,-21 22 15,0 0-15,0-1 0,0 1 16,-21 0-16,0-1 0,-1 1 0,1 0 16,0-1-16,0 22 0,0 0 0,-22 0 15,22 21-15,0 0 0,0 0 16,0 21-16,0 0 0,-1 21 15,1-20-15,-21 41 0,21 1 0,0-1 0,-1 1 16,22 41-16,-21-20 16,0 0-16,0 21 0,0-1 0,21-20 15,-21 21-15,-1 0 0,22 0 0,-21-1 16,0 1-16,0 0 0,0 0 0,0 0 16,21 21-16,-22-21 0,1-1 15,0 1-15,0 0 0,0 0 0,0-21 16,21 20-16,0-20 0,-22-21 0,22 20 15,0-20-15,0-1 0,0 1 0,0-22 16,0 0-16,0 1 0,0-22 0,22 0 16,-1 0-16,0-21 0,0 0 0,0 0 15,22-21-15,-22 0 0,21-21 16,0-1-16,1 1 0,-1-22 16,22 1-16,-22-1 0,0 1 0,22-1 15,-22-20-15,-21-1 0,22-21 0,-1 22 16,-21-22-16,0 21 0,0-21 0,-21 22 15,0-22-15,0 21 0,-21 0 0,0 22 16,-21-22-16,21 22 0,-22 20 16,1 1-16,0 0 0,-1 21 0,1-1 15,0 22-15,-1-21 0,22 21 0,0 0 16,0 0-16,42 0 16,21-21-1,-21 21-15,22-21 0,-1 21 0,0-21 16,22 0-16,-22 21 0,22-22 15,-22 1-15,22 0 0,-22-21 16,21 21-16,-20-1 0,-1 1 0,-21-21 16,22 21-16,-43 0 0,0-22 0,0 22 15,0 0-15,0 0 0,0 0 0,-22 21 16,1 0-16,0 0 16,0 0-16,0 21 0,-22-21 0,43 21 15,-21 0-15,0 0 0,21 0 0,-21 1 16,21-1-16,0 0 0,0 0 0,0 0 15,0 0-15,0 1 0,21-22 16,0 21-16,0 0 0,-21 0 16,22 0-16,-1-21 0,0 21 0,0-21 15,0 22-15,0-22 0,1 0 0,-1 0 16,0 0-16,0 0 16,0 0-16,0 0 0,1 0 0,-1-22 15,0 1-15,0 0 0,0 0 0,0 0 16,1 0-16,20-1 0,-21 1 0,0 0 15,0 0-15,22-21 0,-22 20 16,0 22-16,0-21 0,-21 42 31,0 1-15,-21-1-16,21 0 0,-21 0 16,0 21-16,0-20 0,21-1 0,0 0 15,0 0-15,0 0 0,-22 0 0,22 1 16,22-22-1,-1 0-15,0 0 16,0 0-16,0 0 0,0 0 0,1-22 16,-1 22-16,0-21 0,0 0 0,-21 0 15,21 0-15,-21 0 0,21-1 0,-21 1 16,0 0-16,0 0 0,0 0 16,0 0-16,-21-1 15,0 22-15,0 0 0,21-21 16,-21 21-16,21-21 31,21 21-31,0 0 0,0 0 16,0 0-16,1 0 0,20 0 0,-21 0 15,0 0-15,0 0 0,22 0 16,-22 0-16,0 21 0,0 0 0,0 1 16,1-1-16,-1 0 0,-21 0 15,0 0-15,0 0 0,0 22 0,0-22 0,0 0 16,0 0-16,0 0 0,0 1 15,0-1-15,0 0 16,0-42 15,0 0-15,0-1-16,0 1 0,0 0 0,0 0 16,0-21-16,0 20 0,21 1 0,0-21 15,-21 21-15,21-22 0,0 22 0,1 0 16,-22 0-16,21 21 0,0 0 15,0 0-15,0 0 0,0 0 0,1 21 16,-1 0-16,0 0 0,0 22 16,-21-22-16,21 0 0,-21 0 15,21 22-15,-21-22 0,0 0 16,0 0-16,0 0 0,0 0 16,0-42 15,0 0-16,0 0-15,22 0 0,-1 0 16,0-1-16,0-20 0,0 21 0,22-21 16,-22-1-16,21 22 0,-21 0 15,22 0-15,-1 0 0,-21 21 0,0 0 16,0 0-16,1 0 0,-1 21 0,0 0 16,-21 0-16,21 0 0,-21 0 0,0 1 15,0 20-15,0-21 16,0 0-16,0 0 0,0 1 0,0-1 15,0 0-15,0-42 32</inkml:trace>
  <inkml:trace contextRef="#ctx0" brushRef="#br0" timeOffset="20968.86">19897 1842 0,'0'-22'16,"21"1"-1,0 0-15,0 0 0,21 0 16,-20 0-16,20-1 0,0-20 16,1 0-16,-1-1 0,0 1 0,1 0 15,-1-1-15,0 1 0,-21-21 16,22 20-16,-22-20 0,-21-1 0,0 22 15,0-22-15,0 22 0,0 21 0,-21-21 16,-22 20-16,22 22 0,-21 0 16,0 0-16,-1 22 0,1 20 0,0 0 15,-1 1-15,1 20 0,21 1 0,-22 20 16,22 1-16,0 0 0,-21-1 16,21 1-16,21 0 0,0-1 0,-22-20 15,22 20-15,0-20 0,0-1 16,0-20-16,-21 20 0,21-20 0,0 20 15,0-21-15,0 1 0,0-22 16,0 21-16,0-21 0,0 1 0,0-1 16,-21-21-16,0 0 15,21-21-15,-21 21 0,21-22 16,-21-20-16,-1 21 0,22 0 16,0 0-16,0-22 0,0 22 0,0-21 15,0-1-15,0 22 0,0 0 0,22-21 16,-1 21-16,0-1 0,21 1 15,-21 0-15,22 21 0,-1 0 16,0 0-16,1 0 0,-1 0 0,0 21 16,1-21-16,-1 21 0,0 1 0,1-1 15,-22 0-15,0 0 0,0 0 16,-21 0-16,0 1 0,0-1 0,0 0 16,-21 0-16,0 0 0,-21 0 0,-1 1 15,1-1-15,0-21 0,-1 21 16,1-21-16,0 0 0,-1 0 0,1 0 15,21 0-15,-22 0 0,22 0 0,0 0 16,0 0-16,0 0 0,42 0 47,0 0-47,0 21 16,0-21-16,1 0 0,-1 21 0,0-21 15,0 0-15,0 0 0,22 0 16,-22 0-16,21 0 0,0 0 0,1-21 15,-1 21-15,0-21 0,1 0 0,20 21 16,-20-21-16,-1-1 0,-21 1 0,21 21 16,1-21-16,-22 0 0,0 0 15,0 0-15,0-1 0,-21 1 16,22 0-16,-22 42 47,0 0-47,-22 1 0,22-1 15,0 0-15,-21 0 0,21 0 16,-21-21-16,21 21 0,0 1 16,0-1-16,-21-21 15,0 0 1,21-21 0,0-1-16,0 1 15</inkml:trace>
  <inkml:trace contextRef="#ctx0" brushRef="#br0" timeOffset="21132.77">20743 1905 0,'0'21'62,"21"-21"-46,1 21-16,-1-21 0,-21 22 0,21-1 15,0 0-15</inkml:trace>
  <inkml:trace contextRef="#ctx0" brushRef="#br0" timeOffset="21777.57">21294 2223 0,'0'0'0,"21"0"0,0 0 15,0 0-15,-21-22 0,21 22 16,-21-21-16,0 0 0,0 0 15,0 0-15,0 0 0,0-1 16,0 1-16,-21 21 0,0 0 16,0 0-16,0 0 0,-1 0 15,1 0-15,0 0 0,0 21 16,0 1-16,-22-1 0,22 0 0,0 0 16,0 0-16,0 0 0,21 1 15,-21-1-15,21 0 0,-22 0 0,22 0 16,0 0-16,22-21 15,-1 0-15,0 0 16,0 0-16,0 0 0,0 0 0,22-21 16,-22 21-16,21-21 0,-21 0 0,1 21 15,-1-21-15,0 0 0,-21-1 16,21 1-16,0 0 16,-21 42 15,0 0-31,0 1 15,0-1-15,0 21 0,0 0 16,-21 1-16,21 20 0,-21-20 0,21 20 16,0 1-16,0-1 0,-21 1 0,0-1 15,21 1-15,-22 20 0,1-20 16,21-1-16,-21 1 0,0 20 0,0-20 16,21-1-16,-21 1 0,-1-1 0,1-20 15,0 20-15,21-20 0,-21-1 0,0 0 16,0 1-16,-1-22 0,1 21 0,0-21 15,0-21-15,0 21 0,0-21 0,-1 0 16,1 0-16,0-21 0,0 0 16,0 0-16,0 0 0,-1-22 0,1 1 15,0-21-15,0-1 0,21 1 16,0-1-16,0-21 0,0 1 0,0-1 16,0 0-16,0 1 0,21 20 0,0-20 15,0 20-15,1 1 0,20-1 16,-21 22-16,0-1 0,22 1 0,-1 21 15,-21-21-15,21 20 0,1-20 0,-1 21 16,0 0-16,1 0 0</inkml:trace>
  <inkml:trace contextRef="#ctx0" brushRef="#br0" timeOffset="22925.92">21907 2180 0,'0'-63'15,"0"42"-15,0-1 16,0 1-16,0 0 0,0 0 0,0 0 16,0 0-16,-21-1 0,0 22 15,0 0-15,0 0 0,0 0 0,-1 0 16,-20 22-16,21-1 0,0 0 0,0 0 16,-1 21-16,1-20 0,0-1 15,0 21-15,0-21 0,0 22 0,21-22 16,0 0-16,0 0 0,0 0 0,0 0 15,0 1-15,21-1 0,0-21 16,0 0-16,0 0 16,22 0-16,-22 0 0,21-21 0,-21-1 15,0 22-15,1-21 0,-1 0 0,0 0 16,0 21-16,0-21 0,-21 0 0,21-1 16,-21 1-16,0 0 0,0 0 15,0 0-15,0 42 31,0 0-31,0 0 16,0 0-16,-21 22 0,21-22 0,0 42 16,0-20-16,-21-1 0,21 22 0,-21-22 15,21 21-15,-21 1 0,21-1 0,0 1 16,0-1-16,-21 1 0,-1-1 16,22 1-16,-21-1 0,0 22 15,21-21-15,-21-1 0,0 22 0,21-22 16,0 1-16,-21-1 0,-1-20 0,1 20 15,21-21-15,-21 1 0,0-1 0,21 0 16,-21-20-16,0-1 0,-1 0 0,22 0 16,-21-21-16,0 0 0,0 0 0,21-21 15,-21 0-15,0 0 0,-1-1 16,1 1-16,21-21 0,-21 0 0,21-1 16,-21 1-16,21-22 0,0 22 0,0-21 15,0-1-15,21-21 0,0 22 0,22-1 16,-22-20-16,21-1 0,0 0 15,1 1-15,20-1 0,-20 0 16,20 1-16,-21 20 0,22-20 0,-1 20 16,-20 1-16,-1-1 0,22 1 0,-22 20 15,-21 1-15,21 0 0,-20 20 16,-1-20-16,-21 21 0,0 0 0,0 0 16,0-1-16,-21 22 31,-1 0-31,1 22 0,21-1 15,-21 0-15,21 0 0,0 0 0,-21 0 16,21 1-16,0-1 0,0 0 16,0 0-16,0 21 0,0-20 15,0-1-15,21 0 0,-21 0 16,21 0-16,0 0 0,1 1 16,-1-22-16,0 0 0,0 0 15,0 0-15,0 0 16,1 0-16,-1 0 0,0-22 0,21 1 15,-21 0-15,1 21 0,20-21 0,-21 0 16,0 0-16,0-22 0,1 22 16,-1 0-16,0 0 0,-21-22 0,0 22 15,0 0-15,0 0 0,0 0 0,0 0 16,-21 21 0,0 0-16,21 21 15,0 0-15,0 0 16,0 0-16,0 0 0,0 1 15,0-1-15,0 0 0,21 0 16,-21 0-16,0 0 0,0 1 0,0-1 16,0 0-16,0 0 0,-21 0 15,21 0-15,0 1 16,21-22 15,0 0-31,21-22 0,-21 22 0,1-21 16,-1 21-16,0-21 0,0 0 0,0 21 15,0-21-15,1 21 16,-22-21-16,0-1 16</inkml:trace>
  <inkml:trace contextRef="#ctx0" brushRef="#br0" timeOffset="25548.84">23580 1799 0,'0'0'0,"0"-21"0,0 0 0,0-21 15,-22 20-15,22 1 0,0 0 16,0 0-16,0 0 0,0 0 0,0-1 15,-21 22-15,21 22 32,0-1-32,0 21 0,0 0 0,0 1 15,0 20-15,0-20 0,0 20 0,0 1 16,0-22-16,0 21 0,-21 1 0,21-22 16,0 1-16,-21-1 15,0 0-15,0 1 0,21-1 0,-22-21 0,22 21 16,0-20-16,-21-1 0,0 0 15,21-42 17,0 0-32,0-1 15,0 1-15</inkml:trace>
  <inkml:trace contextRef="#ctx0" brushRef="#br0" timeOffset="25853.67">23368 1693 0,'0'0'0,"0"-21"0,0 0 0,-21-64 16,21 64-16,0 0 16,0 0-16,0-21 0,21 20 0,0 1 15,21 0-15,-20 0 16,-1 21-16,21 0 0,-21 0 0,22 0 16,-1 0-16,-21 0 0,21 21 15,1 0-15,-22 0 0,0 22 0,0-1 16,0 22-16,-21-22 0,0 21 0,0-20 15,0 20-15,-21-20 0,0-1 16,0 0-16,-21 1 0,-1-1 0,22-21 16,-21 0-16,-1 22 0,1-22 0,21 0 15,0-21-15,0 21 0,-1-21 16,22 21-16,0 0 0,22-21 16,-1 22-16,21-22 15,-21 0-15,0 0 0</inkml:trace>
  <inkml:trace contextRef="#ctx0" brushRef="#br0" timeOffset="26453.33">23876 2519 0,'0'21'16,"0"-42"-1,21 0 1,0 0-16,22-1 15,-22 1-15,21 0 0,0 0 0,1-21 16,-22 20-16,21-20 0,1 21 16,-22-21-16,21-1 0,-21 22 0,-21-21 15,0 21-15,0-22 0,0 22 16,0 0-16,-21 21 0,0 0 16,0 0-16,-22 0 0,22 0 0,-21 21 15,21 0-15,-22-21 0,22 21 16,0 1-16,0-1 0,21 0 15,0 0-15,0 0 0,21 0 16,0 1-16,0-22 0,1 21 0,-1 0 16,0 0-16,0 0 0,-21 0 15,0 1-15,0-1 0,0 0 0,0 0 16,0 0-16,0 0 0,0 1 16,0-1-16,0 0 0,0 0 0,0 0 15,21-21 16,0 0-31,1-21 16,20 21-16,-21-21 0,0 0 16,22 0-16,-22-1 0,0 1 0,21 0 15,-21-21-15,1 21 0,-1-1 0,0 1 16,0 0-16,-21 0 0,0 0 0,21 0 16,-21 42-1,0 0 1,0 0-16,0 0 0,-21 0 15,21 1-15,-21-1 0,21 0 0,0 0 16,-21 0-16,0 0 0,21 1 16,0-1-16,-22-21 15,22-21 17</inkml:trace>
  <inkml:trace contextRef="#ctx0" brushRef="#br0" timeOffset="26609.24">24617 2053 0,'0'0'0,"-21"0"15,21 21 17,21 1-17,0-1-15,0-21 16</inkml:trace>
  <inkml:trace contextRef="#ctx0" brushRef="#br0" timeOffset="28524.92">24955 2286 0,'0'0'0,"-21"42"16,0-20-16,0-1 15,0 0-15,0 0 0,-1 0 16,22 0-16,0 1 0,-21-1 0,21 0 15,-21-21-15,21 21 0,0 0 16,21-42 15,0 0-15,-21 0-16,0 0 16,22-1-16,-1 1 0,0-21 15,-21 21-15,21-22 0,0 22 0,0 0 16,-21-21-16,22 21 0,-1-1 0,0 22 15,0-21-15,0 21 0,0 0 16,1 0-16,-22 21 16,21 1-16,-21-1 0,0 0 0,0 0 15,0 0-15,0 0 0,0 22 0,0-22 16,0 0-16,0 0 0,0 0 16,0 1-16,0-1 0,0 0 15,0-42 16,0 0-15,0-1-16,21 1 0,0 0 16,-21 0-16,21 0 0,0 0 0,1-22 15,-1 22-15,0 0 0,0-21 16,0 20-16,22 1 0,-22 0 0,0 21 16,0 0-16,0 0 0,0 0 0,1 0 15,-1 21-15,-21 0 16,0 1-16,0-1 0,0 21 15,0-21-15,0 0 0,0 1 0,0-1 16,0 0-16,0 21 0,0-21 0,0 1 16,21-1-16,0-21 15,-21 21-15,21-21 16,0 0-16,1 0 0,-1 0 16,0 0-16,21 0 0,-21-21 0,1 0 15,-1 21-15,0-22 0,0 1 16,0 0-16,0 0 0,1 0 0,-1 0 15,0-1-15,-21 1 0,21 0 0,-21 0 16,0 0-16,0 0 0,-21 21 31,21 21-15,-21 0-16,0 0 0,21 0 0,0 0 16,-22 1-16,22-1 0,-21 0 0,21 0 15,0 0-15,0 0 16,0 1-16,0-1 0,0 0 0,0 0 15,21-21-15,1 21 0,-1-21 16,0 0-16,0 0 0,21 0 16,-20 0-16,-1 0 0,21-21 0,-21 0 15,0 21-15,1-21 0,-1-22 0,21 22 16,-21-21-16,0 21 0,1-22 0,-1-20 16,0 21-16,0-22 0,0 22 15,0-22-15,-21 1 0,22-1 16,-22 22-16,21-22 0,-21 22 0,0 0 0,0 21 15,0-22-15,0 22 16,0 0-16,0 0 0,-21 21 16,21 21-1,-22 0-15,1 21 0,21 1 16,0-1-16,-21 0 0,0 1 0,21-1 16,-21 22-16,0-22 0,21 0 0,0 1 15,0 20-15,-22-21 0,22 1 16,0-1-16,0 0 0,0-20 0,0 20 15,0-21-15,0 0 0,0 22 0,0-22 16,22-21-16,-1 21 0,-21 0 0,21-21 16,0 0-16,0 0 0,0 0 15,1 0-15,-1 0 0,0 0 0,21-21 16,-21 0-16,1 0 0,-1-1 16,0 1-16,-21 0 0,21 0 15,0 0-15,0 0 0,-21-1 0,0 1 16,0 0-16,0 0 0,0 42 47,0 0-47,0 0 0,0 1 0,0-1 15,0 0-15,-21 0 0,21 0 0,0 0 16,0 1-16,0-1 0,0 0 16,0 0-16,21-21 15,1 0-15,-1 0 16,0 0-16,0 0 0,0 0 15,0 0-15,1-21 0,-1 0 16,0 0-16,0-1 0,0 1 16,0-21-16,-21 21 0,22 0 0,-1-1 15,-21 1-15,0 0 0,21 0 0,-21 0 16,21 21-16,-21 21 31,0 0-31,0 0 16,0 0-16,0 1 0,0-1 15,0 0-15,0 0 0,0 0 0,0 0 16,0 1-16,0-1 16,0 0-16,0 0 0,21-21 15,0 21-15,1-21 16,-1 0-16,0 0 0,0 0 16,0 0-16,0-21 0,1 0 15,-1 0-15,0 21 0,-21-21 16,21-22-16,0 22 0,-21 0 0,0 0 15,21 0-15,-21-1 0,22 1 0,-22 0 16,0 0-16,0 42 31,0 0-15,0 0-16,0 1 0,-22-1 16,22 0-16,-21 0 0,21 0 15,0 0-15,0 1 16,0-1-16,0 0 0,21 0 15,1-21-15,-1 0 0,0 0 16,0 0-16,21 0 0,-20 0 16,-1 0-16,0-21 0,0 21 15,21-21-15,-20 0 0,-1-1 0,0 1 0,0 0 16,0-21-16,0 21 0,1-1 16,-22-20-16,0 21 0,0 0 15,0 0-15,0-1 0,0 1 0,-22 21 16,1 0-16,0 21 15,0 1-15,21-1 16,0 0-16,-21 0 0,21 0 0,-21 0 16,21 1-16,0 20 0,0-21 0,0 0 15,0 0-15,0 1 0,21-1 16,-21 0-16,21-21 0,0 0 16,0 0-16,0 0 0,1 0 0,-1 0 15,0 0-15,0 0 0,0 0 0,0 0 16,1-21-16,-1 0 0,0-1 15,0 1-15,0 0 0,-21 0 16,0 0-16,0-22 0,0 22 0</inkml:trace>
  <inkml:trace contextRef="#ctx0" brushRef="#br0" timeOffset="28709.82">27517 1842 0,'-22'0'0,"1"0"0,0 0 15,0 21 1,21 0 0,-21-21 15,0 0-15,-1 0-16</inkml:trace>
  <inkml:trace contextRef="#ctx0" brushRef="#br0" timeOffset="28906.71">26416 2074 0,'0'0'0,"-21"0"0,42 0 31,0 0-31,0 0 0,0 0 16,1 0-16,-1 0 0,21 0 15,-21 0-15,0 0 0,1 0 0,-1 0 16,-21-21-16</inkml:trace>
  <inkml:trace contextRef="#ctx0" brushRef="#br0" timeOffset="29061.63">25993 2011 0,'-22'21'0,"44"-42"0,-65 42 15,43 0 1,-21-21-16,42 0 31,0-21-31</inkml:trace>
  <inkml:trace contextRef="#ctx0" brushRef="#br0" timeOffset="30829.15">28956 2646 0,'0'0'15,"21"0"-15,0 0 0,0 0 0,1-21 16,-22 0-16,21-1 0,0 1 16,-21 0-16,0 0 15,0 0-15,0 0 0,0-22 0,0 22 16,0 0-16,0 0 0,0-22 0,0 22 16,-21 0-16,0 0 0,-22 21 15,22-21-15,0 21 0,-21 0 0,20 0 16,-20 0-16,21 0 0,-21 21 0,-1 0 15,22 0-15,0 0 0,-21 22 16,20-22-16,1 21 0,0 1 16,21-1-16,-21-21 0,21 21 0,0 1 15,0-22-15,0 21 0,21-21 16,0 1-16,0-22 0,1 21 0,-1-21 16,0 0-16,21 0 0,1 0 0,-1 0 15,-21-21-15,21 21 0,1-22 0,-1 1 16,0 0-16,1-21 0,-1 21 15,-21-22-15,22 1 0,-22 0 0,0-1 16,0 1-16,0-22 0,-21 22 16,21-21-16,-21-1 0,22 1 15,-22-1-15,21 1 0,-21 20 0,0-20 0,0 42 16,0-22-16,0 22 0,0 0 16,0 42-1,0 0-15,0 0 0,-21 22 0,-1-1 16,22 22-16,-21-22 0,0 21 15,21-20-15,0 20 0,-21 1 0,21-22 16,0 22-16,0-22 0,0 21 0,0-20 16,0-1-16,0-21 0,21 22 0,0-22 15,0 0-15,1 0 0,-1 0 16,21-21-16,0 0 0,-20 0 0,20 0 16,0 0-16,1 0 0,20 0 0,-21-21 15,1 0-15,-1 0 0,0 0 16,1-1-16,-22-20 0,0 21 15,0-21-15,0 20 0,-21-20 0,0 21 16,0-21-16,0 20 0,0 1 16,-21 0-16,0 0 0,0 21 0,-21 0 15,20 0-15,1 0 0,-21 0 0,21 21 16,-22 0-16,22 0 0,0 1 16,0 20-16,0-21 0,0 21 0,-1-20 15,22-1-15,0 21 0,0-21 0,0 0 16,0 1-16,0-1 15,22-21-15,-1 0 0,0 0 16,0 0-16,0 0 0,0 0 0,1 0 16,20-21-16,-21-1 0,0 1 15,0 0-15,1 0 0,-1 0 16,-21-22-16,21 22 0,0-21 0,-21 21 16,21-22-16,-21 22 0,0 0 15,0 42 1,0 0-16,0 1 15,0-1-15,0 0 0,0 0 0,0 21 16,0-20-16,0-1 0,0 0 16,0 0-16,21 0 0,-21 0 15,22 1-15,-1-22 0,0 0 0,0 0 0,0 0 16,0 0-16,1 0 0,-1 0 16,0-22-16,21 1 0,-21 0 15,1 0-15,-1 0 0,0-22 0,0 1 16,21 21-16,-20-21 0,-1-22 0,0 22 15,0-22-15,0 1 0,0-1 16,-21 1-16,22-22 0,-22 22 0,21 20 16,-21 1-16,21 0 0,-21-1 15,0 22-15,0 42 16,-21 0-16,0 1 0,-1 20 16,1 21-16,0-20 0,0-1 15,0 22-15,0-1 0,21-21 16,0 22-16,-22-22 0,22 22 0,0-22 15,0 0-15,0 1 0,0-1 16,0 0-16,22 1 0,-1-22 0,0 0 16,0 0-16,21 0 0,-20 1 0,20-22 15,-21 0-15,21 0 0,-20 0 16,20 0-16,0-22 0,1 1 0,-22 0 16,21 0-16,-21 0 0,0 0 0,22-22 15,-22 22-15,-21-21 0,21-1 16,-21 22-16,21-21 0,-21 21 15,0 0-15,0-1 0,0 1 0,-21 21 16,0 0 0,0 21-16,0 1 0,-1-1 0,1 0 15,0 0-15,0 0 0,0 22 0,21-22 16,0 0-16,-21 0 0,21 21 16,0-20-16,0-1 0,0 0 15,21-21 1,0 0-16,0 0 15,0 0-15,0-21 0,1 21 0,-1-21 16,-21-1-16,21 1 0,0-21 16,0 21-16,-21 0 0,0-1 0,0 1 15,21 21-15,-21-21 0,0 42 32,0 0-32,0 1 15,0-1-15,0 21 0,0-21 0,0 0 16,0 1-16,0 20 0,22-21 15,-1 0-15,-21 0 0,21-21 16,0 0-16,0 0 0,0 0 0,1 0 16,-1 0-16,0 0 0,0 0 15,0-21-15,-21 0 0,0 0 0,0 0 16,0 0-16,0-1 0,-21-20 0,0 0 16</inkml:trace>
  <inkml:trace contextRef="#ctx0" brushRef="#br0" timeOffset="31001.49">30141 2011 0,'-21'21'0,"42"-42"0,-63 42 0,21 0 0,21 0 15,0 1-15,21-22 16,0 0-16,21 21 0,1-21 16,-1 0-16,0 0 0,1 0 0,20 0 15,1 0-15,-1 0 0,1 0 0,-22 0 16,22 0-16,-1 0 0,-21 0 15</inkml:trace>
  <inkml:trace contextRef="#ctx0" brushRef="#br0" timeOffset="31281.19">31517 1736 0,'0'0'0,"0"-21"0,0-1 16,-21 22-1,21 22-15,-21 20 16,0-21-16,-1 21 0,22 22 0,0-22 16,-21 22-16,21-22 0,-21 22 0,21-22 15,-21 0-15,21 22 0,0-22 16,-21 0-16,21 1 0,-21-1 16,21 0-16,0 1 0,0-22 15,-22 21-15,22-21 0,0 1 0,0-1 16,0 0-16,0-42 31,0 0-31,0-1 0,-21 1 16</inkml:trace>
  <inkml:trace contextRef="#ctx0" brushRef="#br0" timeOffset="31922.62">31200 2371 0,'0'0'0,"-22"-21"15,44 21 16,-1 0-31,0 0 0,0 0 0,21 0 16,1 0-16,-1 0 0,0 0 16,-20 0-16,20 0 0,0 0 0,1 0 15,-22-22-15,21 22 0,-21-21 16,0 21-16,1-21 0,-22 0 16,-22 21 15,22 21-31,-21 0 15,21 0-15,-21 1 0,21-1 16,0 0-16,0 0 0,0 0 16,0 0-16,21-21 15,0 22-15,1-22 16,-1 0-16,21 0 0,-21 0 0,0 0 16,22 0-16,-22 0 0,0-22 15,21 1-15,-20 21 0,-1-21 0,0 0 16,0 0-16,-21 0 0,21-1 0,-21 1 15,21 0-15,-21 0 0,0 42 47,-21 0-47,0 0 0,0 1 16,21 20-16,-21-21 0,21 21 0,-21 1 16,-1 20-16,22-20 0,-21-1 15,21 21-15,0-20 0,-21 20 0,0 1 16,21-22-16,-21 22 0,21-1 15,-21-21-15,-1 22 0,1-1 0,0 1 16,0-1-16,0-20 0,0 20 0,-1-20 16,1-1-16,0-21 0,0 21 15,0-20-15,0-1 0,-1 0 0,1-21 16,0 0-16,0 0 0,0 0 0,0 0 16,-1-21-16,1 0 0,0-1 15,0 1-15,0 0 0,0-21 16,-1 21-16,1-22 0,21 22 0,0-21 15,0 21-15,0-22 0,0 22 0,21 0 16,1 0-16,20-22 0,-21 22 16,21 0-16,-20 0 0,20 0 0,0-22 15</inkml:trace>
  <inkml:trace contextRef="#ctx0" brushRef="#br0" timeOffset="32237.43">32427 2286 0,'0'0'0,"0"-42"0,0 21 0,0-22 16,0 22-16,0 42 31,0 0-31,0 1 0,-21 20 16,0 21-16,21-20 0,-21 20 0,21 1 16,0 20-16,0-20 0,-21-1 15,21 1-15,-22-1 0,1 1 0,21-1 16,-21 1-16,21-1 0,-21 1 15,0-22-15,0 22 0,-1-22 0,22 0 16,-21 1-16,0-22 0,0 21 0,0-21 16,0 1-16,21-1 0,-22-21 15,22-21 17,0-1-32,22-20 0,-22 21 15,21-21-15,0-1 0,0 1 0,0-22 16,0 22-16</inkml:trace>
  <inkml:trace contextRef="#ctx0" brushRef="#br0" timeOffset="32508.99">32406 2519 0,'0'0'0,"21"-127"15,-21 85-15,21-1 0,-21 22 16,22 0-16,-22 0 0,21 0 16,0-1-16,0 1 0,0 21 0,0-21 15,1 21-15,20 0 0,-21 0 16,0 0-16,0 21 0,1-21 15,-22 43-15,0-22 0,0 0 16,0 21-16,0 1 0,-22-22 0,1 21 16,-21-21-16,21 22 0,-22-22 15,1 0-15,21 0 0,-21 0 0,20 0 16,1-21-16,0 0 0,0 22 16,42-22-1,0-22 1,0 1-16,1 0 0,-1 0 15,21 0-15</inkml:trace>
  <inkml:trace contextRef="#ctx0" brushRef="#br0" timeOffset="32812.81">32724 2392 0,'21'0'0,"21"0"16,-21 0-1,0 0-15,1 0 0,-1 0 16,0 0-16,21-21 0,-21 21 15,22-21-15,-22-1 0,0 1 0,21 0 16,-20 0-16,-22 0 0,0 0 16,0-1-16,0 1 0,0 0 15,-22 21-15,1 0 0,-21 0 16,21 0-16,-22 21 0,22 0 16,-21 1-16,21-1 0,0 21 0,-1-21 15,1 22-15,21-22 0,0 21 16,0-21-16,0 22 0,21-22 0,1 0 15,-1 21-15,21-21 0,0 1 16,1-22-16,20 21 0,1-21 0,-1 0 16,1 0-16,-1 0 0,-20 0 15,-1 0-15,-21 0 0,0-21 0,-21-1 16</inkml:trace>
  <inkml:trace contextRef="#ctx0" brushRef="#br0" timeOffset="34057.1">2349 4022 0,'22'0'0,"-22"-21"16,0-1-16,0 1 15,0 0-15,0 0 16,0 0-16,21 0 16,-21-1-16,21 1 0,-21 0 15,0 0-15,21 0 0,-21 0 16,0-1-16,0 1 0,0 0 0,0 0 16,0 0-16,0 0 0,0-1 0,0 1 15,0 0 1,-21 21-16,21 21 15,-21 22-15,21-22 16,-21 21-16,21 0 0,-22 1 16,22 20-16,-21 1 0,21-1 0,-21 1 15,0-1-15,21 1 0,-21-1 16,21 1-16,-21-22 0,21 0 0,-22 1 16,22-1-16,0 0 0,0-20 15,0-1-15,0 0 0,0 0 0,0 0 16,22-21 15,-1-21-31,0 0 0,0 0 16,0 0-16,22-22 0,-22 22 15,0 0-15,0-21 0</inkml:trace>
  <inkml:trace contextRef="#ctx0" brushRef="#br0" timeOffset="34408.86">2730 4064 0,'22'-21'0,"-44"42"0,44-63 16,-1 21-16,0 21 15,-21 21 1,0 0-16,0 0 0,0 0 16,-21 22-16,21-22 0,-21 21 0,21 0 15,0 1-15,0-22 0,0 21 16,0-21-16,0 1 0,0-1 0,0 0 16,0 0-16,21-21 15,0 0-15,0 0 0,0 0 16,0 0-16,1 0 0,-1 0 0,0-21 15,0 0-15,-21 0 0,21-1 0,0 1 16,-21 0-16,0-21 0,0 21 16,0-22-16,0 22 0,0-21 0,0 21 15,-21-1-15,0-20 0,0 21 16,0 21-16,0 0 0,-1 0 16,1 0-16,0 0 0,0 0 15,21 21-15,-21-21 0,0 21 16,-1-21-16,22 21 0,-21-21 15,0 0 1,21-21 0</inkml:trace>
  <inkml:trace contextRef="#ctx0" brushRef="#br0" timeOffset="34628.73">2095 4001 0,'22'-22'15,"-1"22"1,0-21-16,21 21 0,1-21 16,-1 0-16,0 21 0,1-21 0,20 21 15,1-21-15,-22-1 0,21 22 0,-20-21 16,-1 21-16,0 0 0,1-21 16,-22 21-16,0 0 0,0 0 0,0 0 15</inkml:trace>
  <inkml:trace contextRef="#ctx0" brushRef="#br0" timeOffset="36169.97">4445 4382 0,'0'0'0,"-21"0"15,21-22 1,0 1-16,21 0 0,0 0 15,0 0-15,22 0 0,-22-1 0,0-20 16,0 21-16,0 0 0,0-22 0,1 1 16,-22 21-16,0-21 0,0 20 15,0-20-15,-22 21 0,1 0 0,0 0 16,0-1-16,-21 1 0,-1 21 0,22 0 16,-21 0-16,-1 21 0,1 1 15,0-1-15,-1 0 0,22 21 0,-21 1 16,21 20-16,0-21 0,-1 22 0,1-1 15,0-20-15,21 20 16,-21-20-16,21-1 0,0 0 0,0 1 16,0-22-16,21 0 0,0 0 0,0 0 15,1-21-15,-1 0 0,21 0 16,-21 0-16,22-21 0,-1 21 0,0-21 16,22-21-16,-22 20 0,0 1 0,1-21 15,-22 21-15,21-22 0,-21 22 16,1-21-16,-1 0 0,-21-1 0,21 1 15,-21 21-15,0-22 0,0 1 0,0 21 16,0-21-16,0 20 0,-21 1 16,21 42-1,-21 1-15,21-1 0,0 0 16,0 21-16,0 1 0,0-1 0,0 0 16,0 1-16,0-1 0,0 0 15,21-21-15,0 22 0,0-22 0,0 0 16,0 0-16,1 0 0,-1-21 0,21 0 15,-21 0-15,22 0 0,-22 0 16,21-21-16,0 0 0,1 0 0,-1 0 16,-21 0-16,22-22 0,-22 22 0,21-21 15,-21 21-15,0-22 0,-21 22 16,0-21-16,0 21 0,0-1 0,0 1 16,0 0-16,0 0 0,0 42 31,0 0-31,-21 0 0,21 1 15,0 20-15,-21-21 0,21 0 0,-21 22 16,21-22-16,-21 0 0,21 0 0,0 0 16,0 0-16,0 1 0,-21-22 0,21-22 47,21 1-47,-21 0 0,0 0 0,21 0 15,0-22-15,-21 22 0,0-21 16,21 21-16,-21 0 0,21-22 0,-21 22 15,0 0-15,22 21 16,-1 0-16,-21 21 0,0 0 16,21 0-1,-21 22-15,0-22 0,21 0 0,-21 21 16,0-20-16,0-1 0,0 0 0,21 0 16,-21 0-16,21 0 0,1-21 15,-1 22-15,0-22 0,0 0 16,0 0-16,22 0 0,-22 0 0,0-22 15,21 1-15,-21 21 0,1-21 0,20 0 16,-21 0-16,0 0 0,0-1 16,1-20-16,-1 21 0,-21 0 0,0 0 15,0-1-15,0 1 0,0 0 16,0 0-16,0 42 31,0 0-31,0 0 0,0 1 0,0-1 16,0 0-16,0 21 0,0-21 0,0 1 15,0-1-15,0 0 0,0 0 0,0 0 16,21 0-16,0-21 0,0 0 16,0 0-16,1 0 0,-1 0 0,21 0 15,-21 0-15,0-21 0,22 21 0,-22-21 16,21-21-16,-21 21 0,1-1 0,-1 1 16,21-21-16,-42 21 15,21-22-15,-21 22 0,21 0 0,-21-21 16,0 21-16,0-1 0,0 1 15,0 42 1,0 1-16,-21-1 16,21 0-16,0 0 0,-21 21 0,21 1 15,0-1-15,0 0 0,0 1 0,0 20 16,0-20-16,0 20 0,0-21 0,0 22 16,0-1-16,0 1 0,0-1 15,0 1-15,0-1 0,0 22 0,0-21 16,0 20-16,0-20 0,0-1 0,0 1 15,0-1-15,0 1 0,0-1 0,0-20 16,0-1-16,-21 0 0,21-21 0,-21 1 16,0-22-1,-1-22-15,1 1 16,21 0-16,0-21 0,-21-1 0,21-20 16,-21-1-16,21 1 0,0-1 0,0-20 15,0-1-15,0-21 0,0 22 0,0 20 16,0-21-16,0 22 0,0-22 15,21 43-15,0-22 0,0 1 0,-21 21 16,22-1-16,-1 1 0,21 0 0,-21-1 16,22 22-16,-1-21 0,0-1 15</inkml:trace>
  <inkml:trace contextRef="#ctx0" brushRef="#br0" timeOffset="37064.99">7832 3768 0,'0'0'0,"-22"0"0,1-21 0,0 21 16,0 0-16,0 0 15,0 0-15,-1 0 0,1 0 0,0 21 16,21 0-16,-21 0 0,0 0 15,21 0-15,0 1 0,-21 20 0,21-21 16,0 21-16,0 1 0,0-22 0,0 21 16,0-21-16,0 1 0,0-1 0,21 0 15,-21 0-15,21 0 0,21-21 16,-21 0-16,1 0 0,20 0 0,-21 0 16,0 0-16,22-21 0,-22 21 0,21-21 15,-21 0-15,0 0 0,1-22 0,-1 22 16,0 0-16,-21-21 0,0 20 15,0-20-15,0 0 0,0 21 16,-21-22-16,0 22 0,-1 0 0,1 0 16,-21 0-16,0-1 0,20 22 0,-20 0 15,0 0-15,-1 0 0,22 22 16,-21-22-16,21 21 0,0 0 0,-1 0 16,22 0-16,0 0 0,0 1 15,0-1-15,22 0 0,-1-21 0,21 21 16,0-21-16,1 0 0,20 0 15,-20 0-15,20 0 0,1 0 0,-1-21 16,-21 0-16,22 21 0,-1-21 0,-20-1 16,20 1-16,-20 0 0,-1-21 0,0 21 15,-21-1-15,1-20 16,-1 21-16,0-21 0,-21-1 0,21 22 16,-21-21-16,0 21 0,0-22 0,0 22 15,0 0-15,0 0 0,-21 0 0,0 21 16,0 0-16,21 21 15,-22 0-15,22 21 0,-21-21 16,21 22-16,-21 20 0,21-20 0,0 20 16,0 1-16,0-1 0,0 1 15,0-1-15,0 22 0,-21-22 16,21 22-16,0 0 0,0-22 0,0 22 0,0-1 16,0 1-16,0 0 0,0-1 0,0 1 15,0 21-15,0-21 0,0-1 16,-21 1-16,21-22 0,0 22 0,0 0 15,-21-22-15,-1 22 0,22-22 16,0 1-16,-21-22 0,0 1 0,0-1 16,0 0-16,0-21 0,21 1 0,-22-1 15,1-21-15,0 0 0,0 0 0,0-21 16,0-22-16,-22 22 0,22-21 0,0-1 16,0-20-16,0 21 0,-1-43 0,1 21 15,0-20-15,21-1 0,0-21 16,0 22-16,0-22 0,0 0 15,21 21-15,-21-21 0,43 22 0,-22-1 16,0 22-16,21-22 0,1 21 0,-22 1 16,21 21-16,-21-1 0,0 1 0,1 0 15,-1-1-15,0 1 0,-21 21 16,0-22-16</inkml:trace>
  <inkml:trace contextRef="#ctx0" brushRef="#br0" timeOffset="38081.91">9546 4106 0,'0'0'16,"0"-21"0,0 0-1,0 0 1,0 0-16,0 0 15,0-1-15,21 1 0,-21 0 16,0 0-16,21 0 0,-21 0 16,22-1-16,-22 1 0,0 0 15,0 0-15,0 0 0,0 42 32,-22-21-17,1 21-15,0 21 0,21-20 0,0 20 16,0 0-16,-21 1 0,0-1 0,21 0 15,0 1-15,-21-22 0,21 21 0,0 0 16,0-20-16,0-1 0,0 0 16,21-21-16,0 0 15,21 0-15,-21 0 0,1 0 0,20 0 16,0-21-16,-21 0 0,22-1 0,-1 1 16,0-21-16,1 0 0,-1 20 0,-21-20 15,22 0-15,-22-1 0,21-20 16,-21 21-16,0-1 0,1-20 0,-1 20 15,0-20-15,0-1 0,-21 22 0,0 0 16,0-22-16,0 43 0,0-21 16,0-1-16,0 22 0,0 0 0,0 0 15,0 42 1,-21 0-16,21 0 16,0 22-16,-21-22 15,0 21-15,-1 1 0,22-1 0,-21 21 16,21-20-16,0-1 0,-21 22 0,21-22 15,-21 0-15,21 22 0,0-22 0,0 0 16,0 43-16,0-43 16,21-20-16,0 20 0,0-21 0,1 0 15,-1 0-15,0-21 0,0 0 0,0 0 16,22 0-16,-22 0 0,0 0 0,21 0 16,-21-21-16,22 0 15,-22 0-15,0 0 0,21 0 0,-20-22 16,-1 22-16,0-21 0,0 21 0,0-22 15,0 22-15,-21 0 0,22 0 0,-22 0 16,0-1-16,0 1 0,-22 21 31,1 0-31,21 21 0,-21 1 0,21-1 16,0 0-16,0 0 0,0 21 16,0-20-16,0-1 0,0 0 0,0 0 15,0 21-15,0-20 0,0-1 16,0 0-16,0 0 0,0 0 0,0 0 15,-21 1-15,0-22 16,0 21-16,-1-21 16,1 0-16,0-21 15,21-1-15,0 1 16,0 0-16,-21 0 0,21-21 0,-21 20 16,21-20-16</inkml:trace>
  <inkml:trace contextRef="#ctx0" brushRef="#br0" timeOffset="38280.8">10181 3662 0,'0'-21'15,"21"21"1,0-21-16,1 21 16,-1 0-16,0-22 0,0 22 0,0 0 15,0-21-15,1 21 0,-1-21 0,0 21 16,0 0-16,0-21 0,0 21 15,-21-21-15,0 0 16</inkml:trace>
  <inkml:trace contextRef="#ctx0" brushRef="#br0" timeOffset="38468.69">9631 3577 0,'21'0'63,"0"0"-63,0 0 16</inkml:trace>
  <inkml:trace contextRef="#ctx0" brushRef="#br0" timeOffset="41153.42">12255 4106 0,'-21'0'16,"0"0"-1,21-21 17,0 0-32,0 0 15,21 0-15,-21 0 0,21-22 0,22 22 16,-22-21-16,0-1 0,0 1 0,0 0 16,22-1-16,-22 1 0,0-21 15,21 20-15,-20-20 0,-1-1 16,0 22-16,-21 0 0,0-1 0,0 1 15,0 21-15,0 0 0,0-1 0,-21 22 16,0 0-16,-1 0 0,-20 22 16,0-22-16,-1 42 0,1-21 0,0 21 15,21-20-15,-22 20 0,22 0 0,21 1 16,0 20-16,0-21 0,0 1 16,0-1-16,0 0 0,21 1 0,0-1 15,22 0-15,-22 22 0,0-22 0,0 1 16,22-22-16,-22 21 0,0 0 0,-21-20 15,0-1-15,21 21 0,-21-21 16,0 0-16,0 1 16,-21-22-16,0 0 0,0 0 0,-1 0 15,1 0-15,-21 0 0,0-22 0,20 1 16,-20 0-16,0 0 0,21 0 0,-22 0 16,22-22-16,0 22 0,-21-21 15,20 21-15,1-22 0,21 22 0,0 0 16,-21 0-16,21 42 31,21 0-31,0 21 0,1-20 16,-1 20-16,21-21 0,-21 21 0,0-20 15,22 20-15,-22-21 0,21 0 0,-21 0 16,22 1-16,-22-1 0,21-21 16,-21 0-16,22 0 0,-1 0 15,0 0-15,1-21 0,-1-1 0,22 1 16,-22 0-16,0 0 0,1-21 0,-1 20 15,0-20-15,1 21 0,-22-21 0,0-1 16,0 22-16,-21-21 0,0-1 16,0 22-16,0 0 0,0-21 0,0 21 15,0 42 1,-21 0 0,0 0-16,21 0 0,-21 22 0,21-22 15,0 0-15,-22 21 16,1-21-16,21 22 0,-21-22 0,21 0 15,0 21-15,0-20 0,0-1 16,21-42 15,-21-1-15,21 1-16,1-21 0,-1 21 0,-21 0 16,21-22-16,0 22 0,-21-21 0,21 21 15,0-1-15,-21 1 0,22 0 16,-1 0-16,-21 0 0,21 21 0,0 0 15,0 0-15,-21 21 16,21 0-16,1 0 16,-22 0-16,0 22 0,0-22 0,0 0 15,0 0-15,21 0 0,-21 1 16,0-1-16,0 0 0,21 0 0,-21 0 16,0 0-16,21-21 31,-21-21-31,21 0 15,-21 0-15,0 0 0,21-22 16,1 22-16,-22 0 0,21-21 0,0 21 16,0-22-16,-21 22 0,21 0 0,0-21 15,22 20-15,-22 1 0,0 21 16,0 0-16,0 0 16,1 0-16,-22 21 0,0 1 15,0 20-15,0-21 0,0 0 16,0 0-16,0 22 0,0-22 0,0 21 15,0-21-15,0 1 0,0 20 16,21-21-16,0 0 0,-21 0 0,21 1 16,0-22-16,0 21 0,1-21 0,20 0 15,-21 0-15,21 0 0,1 0 0,-1 0 16,0 0-16,1 0 0,-1-21 16,0 21-16,1-22 0,-1 1 15,0 0-15,-20 0 0,-1 0 0,0 0 16,0-22-16,0 22 0,-21 0 0,0-43 15,0 43-15,0 0 0,0 0 16,0 0-16,0 0 0,-21-1 0,0 22 16,0 0-16,0 0 15,-1 0-15,1 0 0,-21 22 0,21-1 16,0 0-16,-1 0 0,1 21 0,0-20 16,0 20-16,21-21 0,-21 21 0,21-20 15,0 20-15,0-21 0,0 0 16,0 0-16,0 1 0,0-1 0,0 0 15,21 0-15,0-21 0,0 0 16,0 0-16,1 0 0,-1 0 16,0-21-16,0 21 0,0-21 0,0 0 15,1-1-15,-1 1 0,-21 0 16,21-21-16,0 21 0,-21-22 0,21 1 16,-21 21-16,0-22 0,21 22 0,-21-21 15,22 21-15,-22 0 0,0-1 0,0 1 16,0 42-1,0 1 1,0-1-16,0 0 0,0 21 16,0-21-16,0 1 0,0 20 15,0-21-15,0 21 0,0 1 0,0-22 0,0 21 16,0-21-16,0 1 0,0-1 16,0 0-16,21 0 0,0 0 15,0-21-15,21 0 0,-20 0 16,-1 0-16,63-42 15,-62 21-15,20 0 0,-21-1 0,0-20 16,0 21-16,1-21 0,-1-1 16,0 22-16,0-21 0,0-1 15,-21-20-15,0 21 0,21-1 0,-21-20 16,0 20-16,22 1 0,-22-21 0,0 20 16,0 1-16,0 0 0,0 20 15,0 1-15,0 0 0,0 0 0,0 42 31,0 0-31,-22 22 0,22-1 0,-21 0 16,21 1-16,0-1 0,0 0 16,-21 22-16,21-22 0,0 0 0,-21 22 15,21-22-15,0 1 0,0-1 0,0 0 16,0 1-16,0-1 0,0-21 0,0 21 16,0-20-16,21-1 0,0 0 15,0-21-15,1 21 0,-1-21 16,0 0-16,0 0 0,21-21 0,-20 21 15,-1-21-15,0 0 0,21-1 16,-21-20-16,1 21 0,-1-21 0,0-1 16,0 1-16,0 0 0,0-1 15,1-20-15,-1 20 0,0-20 0,-21 21 16,0-22-16,0 22 0,0-1 0,21 1 16,-21 21-16,0 0 0,0 0 0,0-1 15,0 44 1,0-1-1,0 21-15,0-21 0,-21 22 0,21-1 16,-21 0-16,21 1 0,0 20 0,0-21 16,0 1-16,0-1 0,0 0 15,0-20-15,0 20 0,0 0 16,0 1-16,0-22 0,0 0 0,0 21 16,21-21-16,0-21 0,0 22 0,0-22 15,1 0-15,-1 0 0,0 0 0,0 0 16,0 0-16,22 0 0,-22-22 15,0 1-15,21 0 0,-21 0 0,1 0 16,-1 0-16,0-22 0,0 22 16,0-21-16,0-22 0,-21 43 15,0 0-15,0 0 0,0 0 0,0-1 0,0 1 32,-21 42-32,0-21 15,21 22-15,-21-1 0,0 0 16,21 0-16,-21 21 0,21-20 0,0 20 15,0-21-15,0 0 0,0 22 0,0-22 16,0 0-16,0 0 0,0 0 16,0 0-16,0 1 0,21-22 0,0 0 15,0 21-15,0-21 0,0 0 0,1 0 16,-1 0-16,0-21 0,0 21 0,0-22 16,0 1-16,1 0 0,-1 0 15,0 0-15,0-22 0,0-20 16,-21 42-16,21 0 0,-21-22 0,0 22 15,0 0-15,0 0 0,-21 21 47,21 21-47,0 0 0,0 0 0,0 0 16,0 1-16,0-1 0,0 0 16,0 0-16,0 0 0,0 0 0,0 1 15,21-1-15,1 0 0,-22 0 16,0-42 15,0 0-31</inkml:trace>
  <inkml:trace contextRef="#ctx0" brushRef="#br0" timeOffset="41810.57">17166 3937 0,'0'0'0,"-21"0"16,0 21-16,-43 0 16,85-21-1,1-21-15,20 21 0,-21-21 16,21 0-16,1 0 0,-1 0 16,0-1-16,22 1 0,-22-21 0,1 21 15,-1-22-15,0 1 0,1 0 16,-1-1-16,-21 1 0,21 0 0,-20-22 0,-1 1 15,-21 20-15,0-20 16,0 21-16,0-1 0,0 1 0,0 0 16,0 20-16,0-20 0,0 21 15,-21 21-15,-1 0 0,1 21 16,0 0-16,0 0 0,0 43 16,21-22-16,-21 22 0,-1-1 0,22 22 15,-21-22-15,21 22 0,0 0 0,-21-1 16,0 1-16,0 0 0,21 21 0,0-1 15,-21-20-15,21 21 0,-22 0 16,22 0-16,0-1 0,0 1 0,0 0 16,-21-21-16,21 21 0,-21-22 15,21 1-15,-21 0 0,0-1 0,21 1 16,-21-22-16,-1 1 0,22-22 0,0 22 16,0-22-16,-21-21 0,21 0 0,0 1 15,0-44 1,0 1-16,21-21 15,-21 21-15,0 0 0,22-1 0,-22-20 16,21 0-16,0 21 0,-21-22 0,0 1 16,21 0-16,0-22 0,0 22 15,-21-22-15,22 1 0,-1-22 16</inkml:trace>
  <inkml:trace contextRef="#ctx0" brushRef="#br0" timeOffset="42094.34">17674 4043 0,'21'-64'0,"-42"128"0,42-170 0,-21 64 15,0-1-15,0 22 0,21-21 0,-21 21 16,22 0-16,-22-1 0,21 22 16,0-21-16,0 0 0,0 0 0,0 21 15,22-21-15,-1 21 0,-21 0 0,22 0 16,-1 0-16,-21 0 0,0 21 0,22 0 16,-43 0-16,0 22 15,0-22-15,0 0 0,-22 0 0,1 21 16,-21-20-16,21-1 0,-22 0 0,22 0 15,-21 21-15,0-20 0,20-1 0,1-21 16,0 21-16,0 0 16,0-21-16,42 0 31,0 0-31,0 0 0,0 0 0,1 0 16,-1 0-16,0-21 0,0 21 0,-21-21 15</inkml:trace>
  <inkml:trace contextRef="#ctx0" brushRef="#br0" timeOffset="42638.97">18140 3979 0,'21'0'0,"-42"0"0,42-21 16,0 0-16,-21 0 0,21 21 15,0-21-15,-21 0 0,22-1 0,-1 1 16,0 0-16,0-21 16,0 21-16,0-1 0,22-20 0,-22 21 15,0 0-15,0 0 0,-21-1 0,-21 22 31,0 0-31,0 22 16,0-1-16,-1 0 0,1 0 0,-21 0 16,21 22-16,0-22 0,21 0 0,0 0 15,-22 0-15,22 0 0,0 1 16,0-1-16,0 0 16,22-21-16,-1 0 0,0 21 15,0-21-15,0 0 0,0 21 16,1-21-16,-1 21 15,0-21 1,0 0-16,0 0 0,0 0 16,1 0-16,-1 0 15,0-21-15,0 21 0,0-21 16,22 0-16,-22 0 0,21 0 16,-21-22-16,0 22 0,1 0 15,-22 0-15,0 0 0,21-1 0,-21-20 16,0 21-16,0 0 0,-21 42 31,21 0-15,-22 0-16,22 0 0,0 22 0,-21-22 15,21 0-15,-21 0 0,21 0 16,0 1-16,0-1 0,0 0 0,0 0 16,0 0-16,0 0 0,0-42 46,0 0-46</inkml:trace>
  <inkml:trace contextRef="#ctx0" brushRef="#br0" timeOffset="42803.88">18690 3556 0,'0'0'0,"0"-21"0,0 0 15,-21 21 1,21 21-1,0 0 1,21 0-16,0-21 16,0 21-16,1-21 15,-1 22-15</inkml:trace>
  <inkml:trace contextRef="#ctx0" brushRef="#br0" timeOffset="44729.55">19029 3683 0,'-21'0'16,"-1"21"-16,1 0 15,21 1-15,-21-1 0,21 0 16,0 0-16,0 0 0,0 0 16,0 22-16,0-22 0,0 0 0,0 0 15,0 22-15,0-22 0,0 0 0,0 0 16,0 0-16,0-42 47,0 0-47,0 0 0,0 0 15,0-1-15,0-20 0,0 21 0,0-21 16,21 20-16,0-20 0,-21 0 0,22 21 16,-1-1-16,0-20 0,-21 21 15,21 0-15,0 21 0,0 0 0,1-21 16,-1 21-16,0 0 0,-21 21 15,21 0-15,-21 0 0,0 0 0,0 0 16,0 1-16,0-1 0,0 21 16,0-21-16,0 0 0,0 22 0,0-22 15,0 21-15,0-21 0,0 1 16,0-1-16,0 0 0,0 0 0,0 0 16,0-42 15,0 0-31,0 0 0,21 21 0,0-21 15,-21-1-15,22-20 0,-1 21 0,-21 0 16,21 0-16,0-22 0,0 22 0,0-21 16,1 21-16,-1-1 0,0 1 15,-21 0-15,21 21 0,0 0 0,-21 21 32,0 0-32,0 1 0,0-1 0,0 0 15,0 0-15,0 0 0,0 0 16,0 22-16,0-22 0,0 0 15,0 0-15,0 22 0,0-22 0,21 0 16,-21 0-16,22 0 0,-1-21 0,0 21 16,0-21-16,0 0 0,0 0 15,1 0-15,-1 0 0,0 0 0,0-21 16,-21 0-16,21 0 0,0 0 16,1 0-16,-1-1 0,-21 1 0,21 0 15,-21-21-15,21 21 0,-21-1 0,0-20 16,21 21-16,-21 0 0,21 21 0,-21-21 15,0 42 17,0 0-32,0 0 0,0 0 0,0 0 15,0 1-15,-21-1 0,21 0 0,0 0 16,0 21-16,0-20 0,0-1 0,0 0 16,0 0-16,0 0 0,21 0 15,1-21-15,-1 0 0,0 0 16,0 0-16,0 0 0,0 0 0,1 0 15,-1 0-15,0-21 0,0 0 0,0 0 16,0 0-16,1 0 0,-1-1 0,-21-20 16,0 21-16,21-21 0,0-1 15,-21 1-15,21 0 0,-21-22 0,0 22 16,21-22-16,1 1 0,-22-1 16,0 1-16,0-1 0,0 22 0,21 0 15,-21-1-15,0 1 0,0 21 0,0 0 16,0-1-16,-21 44 15,21-1-15,-22 21 16,1 0-16,21 1 0,-21-1 0,0 0 16,21 22-16,-21-22 0,21 22 0,-21-1 15,21-20-15,-22-1 0,22 21 16,0-20-16,0-1 0,0 0 16,0 1-16,0-1 0,0 0 0,0 1 15,0-22-15,0 21 0,0-21 0,22 1 0,-1-1 16,0-21-16,0 21 0,0-21 15,0 0-15,22 0 0,-22 0 16,0 0-16,0 0 0,22-21 0,-22 0 16,0-1-16,21 1 0,-21 0 0,1-21 15,-1 21-15,0-1 0,0-20 0,0 21 16,0-21-16,1 20 0,-22 1 16,0 0-16,0 42 31,0 0-31,0 1 0,0-1 15,0 0-15,0 0 0,0 21 0,0-20 16,0 20-16,0-21 0,0 0 16,0 0-16,0 1 0,0-1 15,0 0-15,21-21 0,0 21 16,0-21-16,0 0 0,0 0 16,1 0-16,-1 0 0,0-21 0,0 0 15,0 0-15,0-1 0,-21 1 16,22 0-16,-1 0 0,0-21 0,0 20 15,0 1-15,-21 0 0,21 0 0,1 0 16,-22 0-16,21 21 0,-21 21 47,0 0-47,0 0 0,0 0 16,0 0-16,0 1 15,0-1-15,0 0 0,0 0 16,0 0-16,21-21 15,-21 21-15,21-21 16,0 0-16,0 0 0,1 0 0,-1 0 16,0 0-16,0-21 0,0 21 15,0-21-15,1 0 0,-1 0 0,0 21 16,0-21-16,-21-1 0,21 1 16,0 0-16,-21 0 0,0 0 15,0 0-15,22-1 0,-22 1 0,0 0 16,0 42-1,0 0 1,0 1-16,-22-22 16,22 21-16,0 0 0,0 21 0,0-21 15,0 1-15,0-1 0,0 0 0,0 0 16,0 0-16,0 0 0,22-21 16,-1 0-16,0 22 0,21-22 0,-21 0 15,22 0-15,-1 0 0,-21 0 16,22 0-16,-1-22 0,-21 1 0,21 21 15,-20-21-15,-1 0 0,0 0 16,0-22-16,0 22 0,0 0 0,1-21 16,-22-1-16,0 22 0,0-21 0,0 21 15,0-22-15,0 22 0,0 0 16,-22 21 0,1 0-16,0 0 0,0 21 0,21 0 15,0 1-15,-21 20 0,21-21 0,0 0 16,0 22-16,0-22 0,0 21 15,0-21-15,0 0 0,0 1 0,0-1 16,21 0-16,0 0 0,0-21 16,0 21-16,1-21 0,-1 0 15,0 0-15,0-21 0,0 0 16,0 0-16,1 0 16,-22-1-16,0 1 0,0 0 15,0 0-15,0-21 0,0 20 0</inkml:trace>
  <inkml:trace contextRef="#ctx0" brushRef="#br0" timeOffset="44933.44">21294 3344 0,'0'0'0,"-22"0"0,-41 0 15,63 22 16,-21-22 16,0 0-47</inkml:trace>
  <inkml:trace contextRef="#ctx0" brushRef="#br0" timeOffset="45142.32">20087 3514 0,'0'0'0,"-21"0"0,21 21 15,21-21 1,21 0-16,-20 0 0,20 0 16,-21 0-16,21 0 0,1 0 0,20 0 15,-20 0-15,-1 0 0,-21 0 0,21 0 16,-20 0-16,-1 0 0,-21-21 15,-21 21-15,-22-21 16</inkml:trace>
  <inkml:trace contextRef="#ctx0" brushRef="#br0" timeOffset="45289.23">19643 3429 0,'0'0'0,"-22"0"15,1 0 16,21-21-15,0 0-16,-21 0 16</inkml:trace>
  <inkml:trace contextRef="#ctx0" brushRef="#br0" timeOffset="47165.15">23410 3852 0,'0'0'0,"21"0"16,1 0-16,-1-21 0,0 21 15,0-21-15,0 21 0,0-21 0,1 0 16,-22 0-16,21-1 0,-21 1 16,0 0-16,0-21 0,0 21 0,0-1 15,0-20-15,0 21 0,-21 0 16,-1-22-16,-20 22 0,21 21 16,0-21-16,-22 21 0,1 0 0,21 0 15,-21 0-15,-1 21 0,1 0 16,21 1-16,-22-1 0,1 21 0,21 0 15,0 1-15,0-1 0,-1 0 0,22 1 16,0-1-16,0 0 0,0 1 0,0-1 16,0-21-16,0 22 0,22-22 15,-1 0-15,0 0 0,21-21 0,-21 0 16,22 0-16,-22 0 0,21 0 0,1 0 16,-1-21-16,0 0 0,1 0 0,-1-1 15,0 1-15,1-21 16,-1 21-16,0-22 0,1 22 0,-22-21 15,0 0-15,21-1 0,-21 1 0,-21-22 16,22 22-16,-1-21 0,0-1 0,-21 1 16,0 20-16,21-20 0,-21-1 15,0 22-15,0 0 0,0-1 0,0 1 16,0 0-16,0 20 0,0 1 0,-21 42 31,0 22-31,21-22 0,-21 21 16,21 22-16,-22-1 0,22 1 0,0-1 15,0 1-15,0-1 0,0 1 0,0-1 16,0 1-16,0-1 16,0-20-16,0-1 0,0 21 0,22-20 15,-1-22-15,0 21 0,21-21 0,-21 1 16,1-1-16,20 0 0,-21-21 0,21 0 16,1 0-16,-22 0 0,21 0 15,-21-21-15,22 21 0,-22-21 0,21-1 16,-21 1-16,1 0 0,-1 0 0,0-21 15,0 20-15,-21 1 0,0-21 0,0 0 16,0 20-16,0-20 0,0 0 16,0 21-16,0-22 0,0 22 0,0 0 15,-21 21-15,0 0 16,21 21-16,-21-21 0,-1 21 16,1 22-16,0-22 0,0 0 15,21 21-15,-21-21 0,21 22 0,-21-22 16,21 21-16,0-21 0,0 22 0,0-22 15,0 0-15,0 0 0,0 0 0,0 1 16,21-22-16,0 0 16,0 0-16,0 0 0,0 0 15,1-22-15,-22 1 0,21 21 0,0-21 16,0 0-16,0 0 0,0 0 16,-21-1-16,0-20 0,22 21 0,-22 0 15,21-22-15,-21 22 0,0-21 0,0 21 16,0 0-16,0-1 0,0 1 15,0 42 1,0 1-16,0-1 16,0 0-16,0 0 0,0 21 0,0-20 15,0-1-15,0 21 0,0-21 0,0 0 16,21 1-16,0-1 0,-21 0 0,21 0 16,0-21-16,1 21 0,-1-21 15,0 0-15,0 0 0,0 0 0,0 0 16,22 0-16,-22-21 0,21 0 0,-21 21 15,22-21-15,-1 0 0,-21-22 0,0 22 16,22-21-16,-22 21 16,0-22-16,0-20 0,0 20 0,-21-20 15,22-1-15,-22 1 0,21-1 0,-21 1 16,0-1-16,0 22 0,0-21 0,0 41 16,0-20-16,0 21 0,0 0 15,0 42 1,-21 21-16,-1 1 0,22-1 15,-21 0-15,0 22 0,21-1 16,0 1-16,-21-1 0,21 1 0,0-1 16,-21 1-16,21-22 0,0 22 0,0-22 15,0 0-15,0 1 0,21-1 0,0 0 16,0 1-16,0-22 0,1 0 16,-1 0-16,0 0 0,0-21 15,21 0-15,-20 0 0,20 0 0,-21 0 16,21 0-16,-20-21 0,20 21 0,-21-21 15,21 0-15,-20-22 0,-1 22 0,21 0 16,-21-21-16,0 21 0,-21-22 16,22 22-16,-22-21 0,21-1 0,-21 22 15,0 0-15,0-21 0,0 21 16,-21 21-16,-1 0 0,1 0 16,0 21-16,0 0 0,0 0 15,0 0-15,-1 0 0,1 22 16,-21 84-1,21-106-15,21 0 0,0 0 0,0 0 16,0 1-16,0-1 0,21-21 16,0 0-1,0 0-15,0 0 0,1 0 0,-22-21 16,21-1-16,0 22 0,0-21 0,0 0 16,0 0-16,-21 0 0,22-22 0,-1 22 15,-21 0-15,21-21 0,-21 21 16,0-1-16,21 1 0,-21 0 0,0 0 15,21 21-15,-21 21 16,0 0-16,0 0 0,0 1 16,0-1-16,0 0 15,-21 0-15,21 21 0,0-20 0,0-1 16,0 0-16,0 0 0,21 0 0,-21 0 16,21 1-16,1-22 0,-1 21 0,0-21 15,0 0-15,21 0 0,-20 0 0,-1 0 16,21 0-16,-21 0 0,0 0 15,1-21-15,-1-1 0,0 1 0,0 21 16,-21-21-16,0 0 0,0-21 0,0 20 16,0 1-16,0-21 0</inkml:trace>
  <inkml:trace contextRef="#ctx0" brushRef="#br0" timeOffset="47373.14">24955 3471 0,'-21'0'0,"42"0"0,-63 0 16,21 0-16,42 0 16,0 0-1,0 0-15,1 0 0,-1 0 0,21 0 16,-21 0-16,22 0 0,-1 0 0,-21 0 16,21 0-16,1 0 15,-1 0-15,-21 0 0,22 0 0,-1 0 16,0-21-16,1 0 0,-1 21 0,0-21 15</inkml:trace>
  <inkml:trace contextRef="#ctx0" brushRef="#br0" timeOffset="47732.94">26501 3133 0,'0'-21'0,"0"42"0,0-85 16,0 43-16,0 0 0,0 0 15,0 0-15,0-1 0,-22 22 16,22 22-16,-21-1 16,21 21-16,-21 0 0,21 22 15,0-1-15,0 1 0,0-1 0,-21 1 16,21 21-16,0-22 0,0 1 0,-21-1 15,21-21-15,0 22 0,-21-22 0,21 1 16,0-1-16,-22 0 0,22 1 16,-21-22-16,21 0 0,0 21 15,0-21-15,0-42 32,0 0-17,-21 0-15,21 0 0,-21-22 16</inkml:trace>
  <inkml:trace contextRef="#ctx0" brushRef="#br0" timeOffset="48448.53">26141 3768 0,'0'0'0,"21"0"47,0 0-47,0 0 0,0 0 15,22 0-15,-1 0 0,-21 0 0,22 0 16,-1 0-16,0 0 0,1 0 15,-1 0-15,0 0 0,1-21 0,-1 21 16,-21-22-16,21 22 0,-20-21 0,-1 21 16,0-21-16,-21 0 15,-21 21 17,21 21-32,-21-21 0,-1 21 15,22 0-15,0 1 0,0-1 0,0 0 16,-21 0-16,21 0 0,0 0 15,0 1-15,0-1 16,0 0-16,21-21 0,1 21 0,-1-21 16,0 0-16,0 0 0,0 0 0,0 0 15,1 0-15,20 0 0,-21 0 0,21 0 16,-20 0-16,-1-21 0,21 21 16,-21-21-16,0 0 0,1-1 0,-1 1 15,0 0-15,0 0 0,-21 0 0,21 0 16,-21-1-16,0 1 0,0 0 0,0 42 47,0 0-47,0 1 0,-21-1 15,0 0-15,0 21 0,21-21 16,-21 22-16,21-1 0,-22 0 16,1 1-16,21-1 0,-21 22 0,0-22 15,0 21-15,0 1 0,-1-22 0,22 22 16,-21-1-16,0 1 0,21-1 0,0 1 15,0-1-15,0 1 0,0 20 16,0-20-16,0-1 0,0 1 0,0-1 16,0-20-16,0 20 0,-21-20 0,21-1 15,-21-21-15,21 21 0,-21-42 0,-1 22 16,1-22-16,0 0 0,-21 0 0,21 0 16,-1-22-16,-20 1 0,21 0 0,-21 0 15,20 0-15,-20 0 16,21-1-16,0-20 0,0 21 0,-1 0 15,1-22-15,0 22 0,0-21 0,21 21 16,0 0-16,0-22 0,-21 22 0,21 0 16,0 0-16,0 0 0,0-22 0,0 22 15,21 0-15,0 0 0,0-22 0,0 22 16,1 0-16,-1 0 0</inkml:trace>
  <inkml:trace contextRef="#ctx0" brushRef="#br0" timeOffset="48817.32">27390 3768 0,'0'0'0,"21"-43"0,-21 22 0,0 0 16,0 0-16,0 0 0,0 0 16,0 42-1,0 0-15,0 0 16,0 21-16,0-20 0,0 20 0,0 21 15,-21 1-15,21-22 0,0 22 16,-22 20-16,22-20 0,0-1 0,0 1 16,-21-1-16,21-20 0,-21 20 0,21 1 15,-21-22-15,21 22 0,-21-22 0,21 0 16,0 1-16,0-1 0,-21 0 16,21 1-16,-22-22 0,22 21 15,0-21-15,0 0 0,0 1 0,0-1 16,0 0-16,0-42 31,0 0-15,0-1-16,0 1 15,22 0-15,-22-21 0,0 21 0,21-22 16,-21 22-16</inkml:trace>
  <inkml:trace contextRef="#ctx0" brushRef="#br0" timeOffset="49125.62">27453 3958 0,'0'0'0,"0"-21"0,0-21 16,0 21-16,0-1 0,0-41 15,21 42 1,0 0-16,1 21 0,-22-22 0,21 22 16,0 0-16,21 0 0,-21 0 0,1 0 15,-1 0-15,0 0 0,0 0 16,-21 22-16,21-1 0,-21 0 0,0 0 15,0 21-15,0-20 0,0-1 16,0 21-16,-21-21 0,21 0 0,-21 22 16,0-22-16,0 0 0,-22 0 15,22-21-15,0 21 0,0 1 0,0-22 16,-1 0-16,1 0 0,0 0 16,21-22 15,21 22-31,0-21 0,1 21 0,-1-21 15</inkml:trace>
  <inkml:trace contextRef="#ctx0" brushRef="#br0" timeOffset="49465.43">27898 3958 0,'0'0'16,"63"-42"-16,-42 42 15,-21-21-15,21 0 0,1 21 0,-1-22 16,0 1-16,0 0 0,0 21 15,0-21-15,1 0 0,-22 0 0,0-1 16,21 1-16,-21 0 0,0 0 0,0 0 16,-21 21-1,-1 0-15,1 21 0,0 0 16,-21 0-16,-1 0 0,22 1 0,-21-1 16,21 21-16,-22-21 0,22 22 15,0-22-15,21 0 0,0 21 16,0-21-16,0 1 0,0-1 0,0 0 15,0 0-15,21 0 0,0 0 0,22-21 16,-22 0-16,21 22 0,-21-22 0,22 0 16,-1 0-16,-21 0 0,22 0 15,-1-22-15,-21 1 0,21 21 0,-20-21 16,20 0-16,-21 0 0,0-22 0,-21 22 16,0-21-16,0 21 0,0-22 0</inkml:trace>
  <inkml:trace contextRef="#ctx0" brushRef="#br0" timeOffset="58977.36">1566 9017 0,'0'-21'16,"21"21"-16,-21-21 0,0 0 15,22-1-15,-22 1 0,0 0 16,0 0-16,0 0 0,0 0 15,0-1-15,0 1 0,0 0 16,0 0-16,-22 0 16,1 21-16,0 0 0,0 0 0,0 0 15,0 0-15,-1 0 0,1 21 16,0 0-16,-21 0 0,21 22 0,-22-22 16,22 21-16,0 0 0,0 1 0,-22-1 15,22 0-15,21 1 0,-21-1 16,21 0-16,0-20 0,0 20 0,0-21 15,0 0-15,0 0 0,21 1 16,0-22-16,1 21 0,-1-21 0,0 0 16,21 0-16,-21 0 0,22 0 15,-22-21-15,21-1 0,1 1 16,-1 0-16,-21 0 0,21-21 0,1-1 16,-1 1-16,-21 0 0,22-1 15,-22-20-15,0-1 0,21 1 0,-21-1 16,1 1-16,-1-1 0,-21 1 15,0-1-15,0-20 0,0 20 0,0 1 16,0-1-16,0 22 0,0-1 0,0 1 16,0 21-16,0 0 0,0 0 15,-21 21-15,-1 0 0,1 21 16,0 0-16,0 21 0,21 1 16,-21 20-16,0-21 0,-1 22 0,1-1 15,21 22-15,0-21 16,-21 20-16,0-20 0,21 20 0,0-20 15,0-1-15,0 1 0,0-1 0,0-20 16,0 20-16,0-20 0,21-22 16,0 21-16,0-21 0,1 0 0,-1 1 15,0-22-15,0 0 0,0 0 16,0 0-16,1 0 0,20 0 0,-21-22 16,0 1-16,0 0 0,22 0 0,-22-21 15,0 20-15</inkml:trace>
  <inkml:trace contextRef="#ctx0" brushRef="#br0" timeOffset="60196.68">2180 8954 0,'21'-43'0,"-105"191"0,147-253 0,-21 41 0,-42 43 0,22 0 16,-22 0-16,0-1 16,0 1-16,-22 42 31,22 1-31,-21-1 0,0 21 16,21-21-16,0 22 0,0-22 0,0 21 15,0 0-15,-21-20 0,21 20 16,0-21-16,0 0 0,0 0 0,0 1 15,0-1-15,0 0 0,21-21 16,0 0-16,0 0 0,1 0 16,-1 0-16,0-21 0,0 21 15,0-21-15,22-1 0,-22 1 0,0 0 16,0 0-16,0 0 0,0-22 16,1 22-16,-22-21 0,0 21 0,0-22 15,0 22-15,0 0 0,0-21 16,-22 21-16,1 21 0,0 0 0,0 0 15,0 0-15,0 0 0,-1 0 0,1 21 16,21 0-16,-21 0 0,0 0 16,0 0-16,21 22 0,-21-22 0,21 0 15,0 0-15,0 22 0,0-22 16,0 0-16,21 0 0,0-21 16,0 0-16,0 0 0,0 0 15,1 0-15,20 0 0,-21-21 0,21 21 16,-20-21-16,20 0 0,0-1 15,-21 1-15,22 0 0,-22 0 0,21 0 16,-21 0-16,1-1 0,-1 1 0,0 0 16,0 21-16,-21 21 31,0 0-15,0 1-16,0-1 0,0 0 0,0 0 15,0 0-15,0 0 0,0 1 0,0-1 16,0 0-16,0 0 0,0 0 15,21-21-15,0 0 16,1 0 0,-1 0-16,0 0 0,0-21 15,0 21-15,0-21 0,-21 0 16,22 0-16,-1-1 0,0-20 0,-21 21 16,0 0-16,21-22 0,-21 22 0,21 0 15,-21 0-15,0 0 0,0 0 16,0 42-1,0 0 1,0 0-16,0 21 0,0-20 16,0-1-16,0 21 0,0-21 0,0 0 15,0 1-15,0 20 0,0-21 0,0 0 16,0 0 0,21-21-16,1 0 0,-1 0 15,0 0-15,0 0 0,0-21 0,22 0 16,-22 0-16,0 0 0,21 0 0,-21-22 15,22 22-15,-22-21 0,0 21 16,0-22-16,0 1 0,1 0 0,-1-22 16,0 22-16,-21-1 0,21 1 0,-21-21 15,0 20-15,0 1 0,0 0 16,0-1-16,0 22 0,0 0 0,0 0 16,-21 21-16,21 21 15,-21 0-15,0 0 0,21 22 16,0-1-16,0-21 0,-22 43 15,22-22-15,-21 0 0,21 1 0,-21-1 16,21 0-16,0 1 0,0-1 0,0 0 16,0-21-16,0 22 0,0-22 15,0 0-15,0 0 0,0-42 47,0 0-47,0 0 0,0 0 16,21-1-16,-21 1 0,21 0 0,1 0 15,-1 0-15,0 0 0,0-1 16,0 22-16,0-21 0,1 21 16,-1 0-16,21 0 0,-21 0 0,0 0 15,1 0-15,-1 21 0,0-21 0,0 22 16,-21-1-16,0 0 0,0 21 16,0-21-16,0 1 0,0-1 0,0 0 15,-21 21-15,0-21 0,-22 1 0,22-1 16,0-21-16,-21 21 0,21 0 15,-22-21-15,22 0 0,0 0 16,0 0-16,0 0 0,-1 0 0,22-21 16,0 0-1,22 0 1,-1-1-16,21-20 0,-21 21 0</inkml:trace>
  <inkml:trace contextRef="#ctx0" brushRef="#br0" timeOffset="60461.53">4191 8149 0,'0'0'0,"0"-21"0,0 42 31,0 0-31,0 22 0,0-22 16,0 21-16,0 22 0,0-22 15,-21 0-15,21 22 0,0-22 16,-21 22-16,21-22 0,0 22 0,-22-22 15,22 0-15,-21 1 0,0-1 0,21 0 16,0 1-16,0-22 0,0 0 16,0 0-16,0 0 0,21-21 31,0-21-31,1 0 0,-1 0 16,-21 0-16</inkml:trace>
  <inkml:trace contextRef="#ctx0" brushRef="#br0" timeOffset="60821.48">4381 8721 0,'0'0'0,"0"21"16,22-21-16,-1 0 16,0 0-16,0 0 0,0 0 15,0-21-15,1 21 0,20-21 16,-21-1-16,0 22 0,0-21 15,-21 0-15,22 0 0,-1 0 16,-21 0-16,0-1 0,0 1 0,0 0 16,-21 21-16,-1 0 15,1 0-15,0 0 16,0 21-16,0-21 0,0 21 0,-1 1 16,1-1-16,0 21 0,21-21 0,0 22 15,-21-22-15,21 21 0,0-21 16,0 22-16,0-22 0,0 0 0,0 0 15,21 0-15,-21 0 0,21-21 0,0 0 16,1 22-16,20-22 0,-21 0 0,21 0 16,-20 0-16,-1 0 0,21-22 15,-21 1-15,0 21 0,1-21 0,-1 0 16,0 21-16,0-21 0</inkml:trace>
  <inkml:trace contextRef="#ctx0" brushRef="#br0" timeOffset="63546.6">6096 8594 0,'0'21'16,"-21"-21"0,21 21 15,0 0-16,21-21 1,0 0-16,0 0 16,22 0-16,-22 0 0,21-21 15,22 0-15,-22 0 0,21 21 16,-20-21-16,20-22 0,1 22 0,-22 0 16,22 0-16,-22 0 0,0-22 0,-21 22 15,22 0-15,-22-21 0,0 20 16,-21 1-16,0-21 0,0 0 0,0 20 15,0-20-15,0 0 0,-21 21 0,0-22 16,0 1-16,-1 21 0,1-22 0,0 22 16,0 0-16,0 0 0,0 0 15,21 0-15,-22 21 0,1 0 0,0 0 16,0 21-16,0 21 0,0 0 16,-1 1-16,1 20 0,0 1 15,0 20-15,0 1 0,0 0 16,-1-1-16,1 22 0,0 0 0,0-21 15,0 21-15,0-22 0,-1 22 16,1-21-16,21 21 0,-21-22 0,21 22 16,0-21-16,0-1 0,0 1 0,0 0 15,0-1-15,0 1 0,0-21 0,0-1 16,0 1-16,0-22 0,0 21 0,0-20 16,0-1-16,0-21 0,21 0 0,0 1 15,-21-1-15,22-21 0,-1 0 16,0 0-16,0-21 0,0-1 0,0 1 15,22-21-15,-22 21 0,0-22 16,21-20-16,-20 21 0,-1-22 0,0 1 16,0-1-16,0-21 0,-21 22 0,0-1 15,0-20-15,0 20 0,0 1 0,-21-1 16,-21 1-16,21 20 0,-22-20 16,1 21-16,0-1 0,-22 1 0,22 0 15,-1 20-15,1 1 0,0 0 0,21 0 16,-22 0-16,22 21 0,0 0 0,21-21 15,21-1 1,0 22-16,0-21 16,22 21-16,-22-21 0,21 0 0,22 0 15,-22 0-15,22-1 0,-1-20 16,1 0-16,20-1 0,-20 1 16,20 0-16,1-1 0,-21-20 0,20-1 15,-20 1-15,-1-1 0,1 1 0,-1-1 16,-20 1-16,-22-1 0,0-20 15,-21 41-15,0 1 0,0 21 16,-21-21-16,0 42 0,-22-22 0,22 22 16,-21 0-16,-1 0 0,1 22 0,21-1 15,-21 0-15,-1 0 0,1 21 16,21 22-16,-22-22 0,22 22 16,0-1-16,0 1 0,0-1 0,21 1 15,-21-1-15,21 1 0,0 20 0,0-20 16,0-1-16,0-20 0,0 20 15,0-20-15,0 20 0,21-21 0,0-20 16,0 20-16,0-21 0,0 0 0,1 0 16,-1-21-16,21 0 0,-21 0 0,0 0 15,22 0-15,-22-21 0,0 0 16,21 21-16,-20-21 0,20-21 0,-21 20 16,21 1-16,-20 0 0,-1-21 0,0 21 15,0-22-15,0 22 0,0 0 0,-21-21 16,0 20-16,22 1 15,-22 42 17,0 1-32,0-1 0,0 0 0,-22 21 15,22-21-15,0 1 0,0-1 0,0 21 16,0-21-16,0 0 0,0 1 16,0-1-16,22-21 0,-1 21 0,0-21 15,0 0-15,0 0 0,0 0 0,1 0 16,-1 0-16,21 0 0,-21-21 0,0 21 15,1-21-15,20-1 0,-21 1 16,0 0-16,0 0 0,1-21 0,-22 20 16,0 1-16,21-21 0,-21 0 15,0 20-15,0-20 0,0 21 0,0-21 0,-21 20 16,-1 1-16,22 0 0,-21 0 16,-21 21-16,21 0 0,0 0 15,-1 0-15,-20 0 0,21 0 0,-21 21 16,20 0-16,1 0 0,-21 1 0,21-1 15,21 21-15,0 0 0,-21-20 0,21 20 16,0 0-16,0 1 0,0-22 16,0 21-16,21 0 0,-21-20 15,21-1-15,21 0 0,-21 0 0,22 0 0,-1-21 16,-21 0-16,22 0 0,20 0 0,-21 0 16,22 0-16,-22 0 15,22 0-15,-1-21 0,1 0 0,-22 0 16,22 0-16,-22-1 0,0 1 0,1 0 15,-22-21-15,21 21 0,-21-22 0,22-20 16,-43 42-16,0-22 0,0 22 16,0 0-16,0 0 0,0 0 15,0-1-15,-22 1 0,1 0 0,0 21 16,0 0-16,0 0 0,0 0 0,-1 0 16,1 21-16,0 0 0,0 1 0,0-1 15,0 0-15,21 21 0,-22-21 16,22 1-16,-21 20 0,21-21 0,0 0 15,0 0-15,0 1 0,0-1 16,0 0-16,0 0 0,21-21 0,1 0 16,-1 0-16,0 0 0,0 0 15,0 0-15,0-21 0,1 0 16,-1 0-16,-21-1 0,21 1 0,0 0 16,0 0-16,0 0 0,1 0 15,-22-1-15,0 1 0,21 0 0,-21 0 0,21 0 16,-21 0-16,0-1 15,0 44 1,0-1-16,0 0 16,0 0-16,0 0 0,0 22 0,0-22 15,0 21-15,0-21 0,21 22 16,-21-22-16,21 0 0,43 64 16,-43-85-1,0 0-15,0 0 0,22 0 0,-22 0 16,21 0-16,-21 0 0,22-22 0,-1 1 15,0 21-15,1-21 0,-1-21 0,-21 21 16,21-1-16,-20-20 0,20 21 0,-21-21 16,0-1-16,0 1 0,1 0 15,-22-1-15,21 1 0,0 0 16,-21-22-16,0 22 0,0-1 0,21-20 0,-21 21 16,0 20-16,0-20 0,0 21 0,0-21 15,0 20-15,-21 22 31,0 22-31,0-1 0,21 21 16,0-21-16,-22 22 0,1 20 0,0-21 16,21 1-16,0 20 0,-21-20 0,21-1 15,-21 0-15,21 22 0,-21-22 0,21 0 16,0 1-16,0-1 0,0 0 16,0-20-16,0 20 0,0-21 0,21 0 15,0 0-15,0 1 0,0-1 0,0-21 16,1 0-16,-1 0 0,0 0 15,0 0-15,0 0 0,0-21 0,-21-1 16,22 1 0,-22 0-16,21 0 0,-21 0 0,0-22 15</inkml:trace>
  <inkml:trace contextRef="#ctx0" brushRef="#br0" timeOffset="63793.46">8975 8446 0,'0'0'0,"21"0"32,0 0-17,0 0-15,0 0 0,0 0 16,22 0-16,-22 0 0,0 0 16,21-22-16,-20 22 0,-1 0 0,21 0 15,-21-21-15,0 21 0,1-21 0,-1 21 16,0 0-16,0 0 0,0 0 0,-21-21 15,21 21-15,1 0 0,-1 0 16,0-21 0</inkml:trace>
  <inkml:trace contextRef="#ctx0" brushRef="#br0" timeOffset="65266.35">10731 8594 0,'0'21'0,"0"0"15,0 0-15,0 0 16,22-21 15,-1 0-15,0 0-16,-21-21 0,42 0 0,-21 21 15,22-21-15,-22 0 0,21 0 0,1-1 16,-1 1-16,0-21 0,1 21 16,-1-22-16,0 1 0,-21 0 0,22-1 15,-22 1-15,0-21 0,0 20 0,0-20 16,1-1-16,-22 22 0,0-22 15,0 22-15,0 0 0,0-1 0,0 22 16,0-21-16,0 21 0,-22 0 0,22-1 16,-21 22-16,0 0 0,0 0 15,0 22-15,0-1 16,-1 21-16,1-21 0,0 43 0,0-22 16,0 22-16,0-1 0,-1 1 0,1 20 15,0-20-15,21-1 0,0 1 16,0-1-16,0 1 0,0-22 0,0 22 0,0-22 15,21-21-15,-21 21 0,21-20 16,1-1-16,20 0 0,-21-21 16,21 0-16,-20 0 0,20 0 0,-21 0 15,21-21-15,1 21 0,-22-21 0,21-1 16,-21 1-16,22 0 0,-1-21 16,-21 21-16,0-1 0,1 1 0,-1-21 0,0 21 15,-21 0-15,21-22 0,-21 22 16,0 0-16,0 0 0,0 42 31,0 0-31,0 0 0,0 0 0,-21 1 16,0 20-16,21-21 0,-21 21 0,21-20 15,0-1-15,0 0 16,0 21-16,0-21 0,0 1 16,0-1-16,21-21 0,0 0 15,0 0-15,0 0 0,0 0 16,1 0-16,-1-21 0,0-1 15,0 1-15,0 21 0,-21-21 0,0 0 16,0 0-16,0 0 0,0-1 16,0 1-16,0 0 0,0 0 0,0 0 15,-21 0-15,0-1 0,0 1 0,0 21 16,-1 0-16,1 0 0,0 0 16,42 0 15,0 0-16,1-21-15,20 21 0,-21 0 0,21-21 16,1 21-16,-1-21 0,0 21 0,1 0 16,-1 0-16,0 0 0,1 0 0,-22 0 15,21 0-15,-21 0 0,1 21 0,-1 0 16,0-21-16,-21 21 0,21 0 16,-21 1-16,0-1 0,0 0 0,0 0 15,0 0-15,0 0 0,0 1 0,0-1 16,0 0-16,-21 0 0,0 0 15,21 0 1,-21-21-16,21-21 31,0 0-15,0 0-16,0 0 0,0-22 16,21 22-16,0 0 0,-21-21 0,21 21 15,0-22-15,0 22 0,1 0 0,-1 0 16,0 0-16,0-1 0,0 22 0,0 0 15,22 0-15,-22 0 0,0 22 16,0-22-16,0 42 0,1-21 16,-1 0-16,0 22 0,-21-1 0,0-21 0,0 21 15,0-20-15,0 20 0,0 0 16,0-21-16,0 1 0,-21-1 0,0 0 16,21 0-16,0 0 0,-22-21 15,22 21-15,0-42 16,22 0-1,-1 0-15,0 0 0,0 0 16</inkml:trace>
  <inkml:trace contextRef="#ctx0" brushRef="#br0" timeOffset="65909.82">13525 8424 0,'0'0'0,"0"-21"16,0 0-16,-21 21 15,21-21-15,-21 21 0,0-21 16,0 21-16,0-21 0,-1 21 16,1 0-16,0 0 0,0 0 0,0 0 15,0 21-15,-22 0 0,22 0 0,0 0 16,0 22-16,-22-22 0,22 0 0,0 21 16,0-21-16,0 22 0,0-22 0,-1 21 15,1-21-15,21 22 0,-21-22 16,21 0-16,0 0 0,0 0 0,21-21 15,0 22-15,1-22 16,-1 0-16,21 0 0,-21-22 0,22 22 16,-1-21-16,0 0 0,1 0 0,-22 0 15,21 0-15,-21-1 0,0 1 0,1 0 16,-1 0-16,0 0 0,-21 0 16,0-1-16,21 1 0,-21 0 0,21 0 15,-21 0-15,0 42 31,0 0-31,0 0 16,0 22-16,0-22 0,0 21 0,0 0 16,0 1-16,0 20 0,0 1 0,-21-1 15,21 1-15,0-1 0,-21 1 16,21 20-16,0-20 0,0 21 0,-21-1 16,0 1-16,-1 0 0,22-22 15,-21 22-15,0-1 0,0 1 0,21 0 16,-21-22-16,0 22 0,-1-22 0,1 1 15,0-1-15,0-20 0,21-1 0,-21 22 16,0-43-16,-1 21 0,1-21 0,0 0 16,0-21-16,0 0 0,-22 0 0,22 0 15,-21 0-15,21 0 0,-22-21 16,1 0-16,0 0 0,-1-21 0,1 20 0,0-41 16,-1 21-16,1-1 0,0 1 0,21-22 15,-1 22-15,1-21 0,0-1 16,21 1-16,0 20 0,0-20 0,0-1 15,0 22-15,0 0 0,0-22 0,21 22 16,22-1-16,-22 1 0,21 0 16,0-22-16</inkml:trace>
  <inkml:trace contextRef="#ctx0" brushRef="#br0" timeOffset="66236.63">15367 8192 0,'0'0'0,"0"-22"0,0 1 15,0 42 1,-21 1-1,0-1-15,21 0 0,-22 21 0,22 1 16,-21-22-16,0 21 0,0 0 0,21-20 16,-21 20-16,0-21 0,21 0 0,0 0 15,0 1-15,0-1 0,0 0 16,21-42 15,-21 0-15,21 21-16</inkml:trace>
  <inkml:trace contextRef="#ctx0" brushRef="#br0" timeOffset="66573.44">15452 7895 0,'-22'0'0,"44"0"0,-65 0 0,22 0 15,0 0-15,0 21 0,0 1 16,-1-1-16,1-21 0,0 21 0,21 0 15,0 0-15,0 0 0,0 1 16,21-22 0,0 0-16,1 0 0,20 0 0,-21 0 15,0 0-15,0 0 0,1-22 0,-1 22 16,-21-21-16,0 0 0,21 0 0,-21 0 16,0 0-16,0-1 0,0 1 0,0 0 15,-21 21-15,0-21 0,-1 21 0,1 0 16,0 0-16,0 0 15,0 0-15,0 21 0,21 0 16,-22 0-16,22 1 0,0-1 16,0 0-16,0 0 0,0 21 0,0-20 15,0-1-15,0 0 0,22 21 0,-1-21 16,-21 1-16,21-22 0,0 21 0</inkml:trace>
  <inkml:trace contextRef="#ctx0" brushRef="#br0" timeOffset="67040.81">15748 8234 0,'0'0'0,"0"21"31,0 0-31,0 0 0,0 1 16,0-1-16,0 0 0,0 0 16,0 0-16,0 0 0,0 1 15,0-1-15,-21 0 0,21 0 16,0 0-16,0 0 0,-21-21 15,21 22-15,0-1 0,0-42 47,0-1-47,0 1 0,0 0 16,0 0-16,0-21 0,0 20 16,0 1-16,21-21 15,0 21-15,0-22 0,-21 22 0,21 0 16,0-21-16,22 21 0,-22-1 0,0 1 15,21 21-15,-20 0 0,20 0 0,-21 0 16,0 0-16,0 21 0,1 1 0,-1-1 16,0 0-16,-21 21 0,0-21 0,0 1 15,0-1-15,0 21 0,0-21 0,0 0 16,0 1-16,0-1 0,0 0 16,-21 0-16,0 0 0,21 0 0,-22 1 15,22-1-15,-21-21 0,0 0 16,21-21 15,21-1-15,0 22-16,1-21 0,-22 0 0</inkml:trace>
  <inkml:trace contextRef="#ctx0" brushRef="#br0" timeOffset="67428.58">16827 7387 0,'0'-21'15,"0"42"-15,22-63 0,-22 21 0,21 0 16,-21 42 15,0 0-31,-21 21 0,-1-21 0,22 22 16,-21-1-16,21 0 0,-21 1 0,0-1 15,21 0-15,-21 1 0,0-1 0,-1 22 16,22-22-16,-21 0 0,0 22 0,21-22 16,-21 0-16,0 22 0,21-22 15,-21 1-15,-1-1 0,1 0 0,21-21 16,0 22-16,0-22 0,-21 21 16,21-21-16,0 1 0,0-1 0,0 0 15,21-21 1,0 0-16,1 0 15,-1 0-15,0 0 0,0-21 16,0 0-16,0-1 16,1 22-16,-22-21 0,0 0 0,0 0 15,21 0-15,-21 0 0</inkml:trace>
  <inkml:trace contextRef="#ctx0" brushRef="#br0" timeOffset="67689.44">16489 7980 0,'-21'0'16,"42"-21"-1,0 21-15,0 0 16,21 0-16,-20-21 0,20 21 0,-21-22 16,0 22-16,22 0 0,-22 0 0,0 0 15,0-21-15,0 21 0,0 0 16</inkml:trace>
  <inkml:trace contextRef="#ctx0" brushRef="#br0" timeOffset="68636.7">18097 8446 0,'0'21'0,"22"-21"31,-1 0-15,0-21-16,0-1 0,21 1 15,-20 0-15,20 0 16,0 0-16,1-22 0,-1 1 0,0 0 16,1-1-16,20 1 0,-21-21 0,1 20 15,-1-20-15,-21 20 0,22 1 0,-22 0 16,-21 21-16,0-1 0,0 1 0,0 0 15,-21 21-15,-22 0 0,22 0 0,-21 0 16,-1 0-16,1 21 0,0-21 16,-1 21-16,22 1 0,-21-1 0,21 0 15,21 21-15,0-21 0,0 1 0,0 20 16,21-21-16,0 21 0,0-20 0,0 20 16,22 0-16,-22 1 0,21-1 0,-21-21 15,1 21-15,-1 1 0,0-1 16,0 0-16,-21-20 0,21 20 15,-21-21-15,0 0 0,0 0 0,-21 1 16,0-1-16,0-21 0,-22 0 0,22 21 16,-21-21-16,0 0 0,20 0 0,-20 0 15,0-21-15,-1 0 0,1-1 0,21 1 16,-21 0-16,20 0 0,1 0 0,0 0 16,21-22-16,0 22 0,0-21 0,0-1 15,0 22-15,0 0 0,21 0 0,-21 0 16,21 21-16,1 0 0,-1 0 15,0 0-15,-21 21 0,21 0 16,0 0-16,-21 0 0,21 1 0,-21 20 16,22-21-16,-1 0 0,-21 22 0,0-22 15,21 21-15,0-21 0,0 0 0,-21 1 16,21-1-16,1-21 0,-1 21 0,21-21 16,-21 21-16,0-21 0,22 0 0,-22 0 15,21 0-15,1-21 0,-1 0 16,0 21-16,1-21 0,-22-1 0,21 1 15,0 0-15,1-21 0,-22 21 0</inkml:trace>
  <inkml:trace contextRef="#ctx0" brushRef="#br0" timeOffset="69493.73">19367 7493 0,'0'-42'0,"0"84"0,0-127 0,0 43 0,0 21 15,-21 21 1,0 21-16,0 0 0,0 22 15,0-1-15,-1 0 0,1 1 0,0 20 16,0-21-16,21 22 0,-21-1 0,0 1 16,-1-1-16,22 1 0,-21 21 0,21-43 15,0 21-15,-21 1 0,21-1 16,-21-20-16,21-1 0,0 0 0,0 1 16,0-22-16,-21 21 0,21-21 15,0 1-15,0-1 0,0-42 31,0-1-15,0 1-16,21 0 0,0 0 0,0-21 16,0 20-16,1-20 0,-1 21 15,0 0-15,0 0 0,0-1 0,0 1 16,1 0-16,-1 21 16,-21 21-16,0 0 15,0 1-15,0-1 0,0 0 0,0 0 16,0 0-16,0 0 0,0 1 0,0-1 15,0 0-15,21 0 0,-21 0 16,21-21-16,0 21 16,0-21-16,1 0 0,20 0 15,-21 0-15,0 0 0,22 0 0,-22 0 16,21 0-16,-21-21 0,0 0 0,22 0 16,-22 21-16,0-21 0,0 0 0,0-22 15,1 22-15,-1 0 0,0 0 0,-21-22 16,0 22-16,21 0 0,-21 0 0,0 0 15,0 0-15,0 42 32,-21 0-32,21 0 15,-21 0-15,21 0 0,-21 1 0,-1 20 16,22-21-16,0 0 0,0 0 0,0 1 16,0-1-16,0 0 0,0 0 0,0 0 15,0 0-15,22-21 0,-1 0 16,0 22-16,0-22 0,0 0 0,0 0 15,1 0-15,-1 0 0,0 0 16,21-22-16,-21 1 0,1 21 0,-1-21 16,0 0-16,0 0 0,0 0 0,-21-22 15,0 22-15,21-21 0,-21-1 16,0 1-16,0 0 0,0-1 0,0 1 0,0 21 16,-21 0-16,0-22 0,0 43 15,0-21-15,0 21 0,-1 0 0,-20 0 16,21 0-16,0 21 0,0 1 15,-22-1-15,22 0 0,0 21 0,0-21 16,0 1-16,-1 20 0,22 0 0,0-21 16,0 1-16,0 20 0,0-21 0,0 0 15,0 22-15,22-22 0,-1 0 0,0 0 16,0-21-16,21 21 0,-20-21 0,-1 0 16,0 0-16,21 0 0,-21 0 15,1 0-15,20 0 0,-21 0 0,21-21 16,-20 0-16,20 0 0</inkml:trace>
  <inkml:trace contextRef="#ctx0" brushRef="#br0" timeOffset="69809.55">20743 7641 0,'0'0'0,"0"-42"0,0 21 0,0-22 16,0 22-16,0 0 15,-21 21 1,21 21-1,-21 0-15,0 22 0,0-1 0,-1-21 16,22 43-16,-21-22 0,0 22 16,0-22-16,0 21 0,0 1 0,-1-1 15,1 1-15,0-22 0,0 22 16,0-1-16,0-20 0,21-1 0,0 0 16,0 1-16,0-1 0,0-21 0,0 0 15,0 22-15,0-22 0,0 0 16,21 0-16,0-21 0,0 0 0,0 0 15,0 0-15,1 0 0,-1 0 0,0 0 16,0-21-16,0 21 0,0-21 16,-21 0-16,22-1 0,-1 1 0,0 0 15,-21 0-15,0-21 0,0 20 0</inkml:trace>
  <inkml:trace contextRef="#ctx0" brushRef="#br0" timeOffset="70110.38">20278 8001 0,'0'0'0,"-22"0"0,44 0 31,-1 0-15,0 0-16,21 0 0,-21 0 0,22 0 16,-1 0-16,0 0 0,1 0 0,-1 0 15,0 0-15,1 0 0,-22 0 16,0 0-16,21 0 0,-20 0 0,-1 0 15,0 0-15,-21-21 79,21 21-64</inkml:trace>
  <inkml:trace contextRef="#ctx0" brushRef="#br0" timeOffset="71158.82">22331 7493 0,'-21'-21'0,"42"42"0,-64-63 0,22 42 15,0 0-15,0 0 16,0 0-16,0 0 0,-1 21 0,22 21 16,-21-21-16,0 22 0,21 20 0,0-20 15,0 20-15,-21 1 0,21-1 0,0 22 16,0-22-16,-21 1 0,21-1 0,0 1 16,0-22-16,0 22 0,0-22 15,0 0-15,0 1 0,0-22 16,0 21-16,0-21 0,0 0 0,0 1 15,-21-22-15,21 21 0,-22-21 16,1-21 0,21-1-16,-21 1 0,21 0 15,0 0-15,0-21 0,0 20 0,21-20 16,0 21-16,1-21 0,-1-1 16,0 1-16,0 21 0,0-22 0,22 22 15,-22-21-15,21 42 0,0-21 0,-20 21 16,20 0-16,-21 0 0,21 21 0,-20 0 15,20 0-15,-21 0 0,0 22 16,-21-22-16,0 21 0,0-21 16,0 1-16,0 20 0,0-21 0,0 0 15,-21 0-15,0 1 0,0-1 0,-22 0 16,22 0-16,-21 0 0,21-21 0,-22 0 16,22 21-16,-21-21 0,21 0 0,0 0 15,-1 0-15,1 0 16,21-21-16,21 0 15,1 21-15,-1-21 16,21 0-16,-21 21 0,22-21 0,-1-1 16</inkml:trace>
  <inkml:trace contextRef="#ctx0" brushRef="#br0" timeOffset="71713.5">22839 8128 0,'0'0'0,"0"21"46,0 0-46,-21 1 0,21-1 0,0 0 16,-22 0-16,22 0 0,-21 0 0,21 22 16,-21-22-16,21 0 0,0 0 0,0 0 15,0 1-15,0-1 0,21 0 16,0 0-16,1-21 0,-1 21 0,0-21 16,0 0-16,21 0 0,-20 0 0,20 0 15,-21 0-15,21 0 0,-20 0 16,-1-21-16,0 21 0,21-21 0,-21 0 15,1 0-15,-22-1 0,21 1 0,0-21 16,-21 21-16,0 0 0,0-22 16,21 22-16,-21-21 0,0 21 0,0-1 15,21 1-15,-21 0 0,0 42 32,0 0-32,0 22 0,-21-22 0,21 21 15,-21 1-15,21-22 0,-21 21 16,21 22-16,-21-22 0,-1 0 0,22 1 15,0 20-15,0 1 0,0-1 16,0 1-16,0-1 0,0 1 0,0-1 16,0 1-16,-21-1 0,21 1 0,-21-1 15,21 1-15,0-1 0,0 1 0,-21-22 16,0 21-16,0-20 0,21-1 0,-22 0 16,1 1-16,0-22 0,0 21 0,0-21 15,0-21-15,-22 22 0,22-22 0,0 0 16,0 0-16,-22 0 0,22 0 15,0-22-15,-21 1 0,21 0 0,-1 0 16,-20 0-16,21-22 0,0 22 0,0-21 16,-1 21-16,1-22 0,21 22 0,0-21 15,0 21-15,0-22 0,0 22 16,21-21-16,1 21 0,-1-22 0,0 1 16,21 0-16,-21-1 0,22-20 0</inkml:trace>
  <inkml:trace contextRef="#ctx0" brushRef="#br0" timeOffset="72022.32">23770 7451 0,'0'-21'16,"0"42"-16,0-64 0,0 22 0,-21 21 15,0 0-15,0 0 16,-1 0-16,22 21 0,-21 22 0,0-1 15,21 0-15,-21 1 0,21-1 16,-21 22-16,0-1 0,21-21 0,0 43 16,0-21-16,0-1 0,-22 1 0,22-1 15,-21 1-15,21-1 0,0-21 0,0 1 16,0-1-16,0 0 0,-21 1 0,21-22 16,0 0-16,0 0 0,0 0 15,0 1-15,21-22 0,0 0 16,1 0-16,-1 0 0,0-22 15,0 22-15,0-21 0,0 0 0,1 0 16,-1 0-16</inkml:trace>
  <inkml:trace contextRef="#ctx0" brushRef="#br0" timeOffset="72389.23">23834 8234 0,'21'0'46,"0"0"-46,0 0 0,0 0 16,0 0-16,1 0 0,20 0 16,-21 0-16,0-21 0,0 0 0,22 21 15,-22-22-15,0 1 0,0 0 0,0 21 16,-21-21-16,0 0 0,0 0 16,0-1-16,0 1 15,-21 21-15,0 0 0,0 0 16,0 21-16,-22 1 0,1-1 0,21 0 15,-21 21-15,20-21 0,-20 22 0,21-22 16,0 21-16,21-21 0,0 22 0,0-22 16,0 0-16,0 0 0,0 0 0,0 1 15,0-1-15,21 0 16,0-21-16,0 0 0,0 0 16,1 0-16,-1 0 0,21 0 0,-21 0 0,0-21 15,1 21-15,-1-21 0,-21-1 16,21 22-16,0-21 0,-21 0 0,0 0 15,0 0-15,0 0 0,21-1 0,-21 1 16</inkml:trace>
  <inkml:trace contextRef="#ctx0" brushRef="#br0" timeOffset="72677.07">23220 7705 0,'0'0'0,"0"21"15,21-21 1,0 0-16,21 0 0,-20 0 0,20 0 16,21 0-16,-20 0 0,-1 0 15,22 0-15,-22 0 0,0 0 0,1 0 16,-1 0-16,0 0 0,-21 0 0,1 0 15,-1 0 1,-42 0 15,-1 0-31</inkml:trace>
  <inkml:trace contextRef="#ctx0" brushRef="#br0" timeOffset="74253.02">1587 6414 0,'0'0'0,"22"0"0,20 0 0,-21 0 0,21 0 15,1 0-15,-1 0 0,0 0 0,1 0 16,-1 0-16,22 0 0,-1 0 16,1 0-16,-1 0 0,22 0 0,-1 0 15,22 0-15,0 21 0,0-21 16,0 0-16,0 0 0,-1 0 16,22 0-16,0 0 0,0 0 0,0 0 15,0 0-15,22 0 0,-22 0 16,21 0-16,0 0 0,0 0 0,21 0 15,-20 0-15,20 0 0,0 0 0,1 0 16,20 0-16,-21 0 0,1 0 16,20 0-16,1 0 0,-1 0 0,1 0 15,-1 0-15,1 0 0,-1 0 0,1 0 16,20 0-16,-20 0 0,21 0 0,-22 21 16,22-21-16,-22 0 15,22 0-15,-22 21 0,22-21 0,0 0 0,-1 0 16,22 21-16,-21-21 0,21 21 15,-22-21-15,22 0 0,0 0 0,0 22 16,-21-22-16,20 0 0,1 0 16,-21 0-16,0 21 0,20-21 0,-20 0 15,0 0-15,-1 21 0,1-21 0,0 0 16,-1 21-16,1-21 0,-21 21 0,20-21 16,-20 21-16,20 1 0,1-22 15,-21 21-15,20 0 0,-20 0 0,20-21 16,-20 21-16,21-21 0,-22 21 0,1-21 15,-1 0-15,1 22 0,-1-22 16,1 0-16,-22 21 0,21-21 0,-20 21 16,20-21-16,-20 0 0,-1 21 15,0-21-15,22 0 0,-22 21 0,0-21 16,1 0-16,20 21 0,-20 1 0,-1-22 16,0 21-16,1-21 0,-1 21 0,0-21 15,1 21-15,-1-21 0,0 0 0,1 21 16,-22-21-16,21 21 0,0-21 15,-20 0-15,-1 22 0,0-22 0,0 0 16,0 21-16,0-21 0,1 0 0,-1 21 16,-21-21-16,0 0 0,-21 0 0,21 21 15,-22-21-15,-20 0 0,21 0 16,-21 0-16,-22 0 0,1 0 0,-1 0 16,-21 21-16,1-21 0,-22 0 15,0 0-15,0 0 0,-21 21 0,0 1 16,-21-1-16,0-21 15,0 21-15</inkml:trace>
  <inkml:trace contextRef="#ctx0" brushRef="#br0" timeOffset="75740.7">2053 11113 0,'0'0'0,"-21"0"16,21-22-1,21 22 1,0 0-16,0 0 16,22 0-16,-22 0 0,21 0 15,22 0-15,-1 0 0,1 0 0,-1 0 16,22-21-16,0 21 0,-1 0 16,1-21-16,21 0 0,0 21 0,21-21 15,0 0-15,0 21 0,21-22 0,-21 1 16,21 0-16,0 21 0,21-21 15,1 0-15,-1 0 0,0-1 0,22 1 16,-1 0-16,1 0 0,-1-21 0,22 20 16,-21 1-16,20-21 15,22 21-15,-21-22 0,-1 22 0,22-21 16,0 21-16,0-22 0,21 22 0,-21-21 16,0 21-16,21-22 0,-22 22 0,22 0 15,-21-21-15,21 21 0,0-1 16,-21-20-16,21 21 0,21 0 0,-21-22 15,0 22-15,0 0 0,0-21 0,0 21 16,0-1-16,21-20 0,-21 21 16,22-21-16,-1 20 0,-21-20 0,21 21 15,-21-21-15,0-1 0,0 22 0,0-21 16,0-1-16,0 22 0,0-21 16,0 21-16,-21-22 0,21 22 0,-21 0 15,21-21-15,-22 21 0,1-1 0,0 1 16,0-21-16,-21 21 0,20 0 15,-20-22-15,21 22 0,-21-21 0,-22 21 16,22-22-16,-1 22 0,-20 0 0,-1-21 16,1 20-16,-22 1 0,22-21 0,-22 21 15,0 0-15,-20-1 0,-1 1 16,0 0-16,0 0 0,-21 0 0,0 0 16,0-1-16,-21 22 0,21-21 0,-42 0 15,-1 21-15,1-21 0,0 21 0,-22-21 16,-21 21-16,22 0 0,-22-21 0,1-1 15,-1 22-15,-21 0 16,21 0-16,-20-21 0,20 21 0,0 0 16,1 0-16,-22 0 0,21 0 0,22-21 15,-22 21-15,0 0 0,22 0 0,-1 0 16,1-21-16,-1 21 0,1 0 16,-1-21-16,1 21 0,-1-21 0,-20 21 15,20-22-15,1 22 0,-22-21 0,21 21 16,-20 0-16,-1-21 0,0 21 0,22 0 15,-22-21-15,1 21 0,20 0 16,1 0-16,-22 0 0,21 0 16,-20-21-16,20 21 0,-20 0 0,-1 0 0,0 0 15,1 0-15,-1 0 0,-21-21 16,21 21-16,-20 0 0,-1 0 16,-21-22-16,21 22 0,-21-21 0,21 21 15,-21-21-15,0 0 0,0 0 16,0 0-16</inkml:trace>
  <inkml:trace contextRef="#ctx0" brushRef="#br0" timeOffset="76341.3">23855 7070 0,'21'21'0,"-42"-42"0,84 63 0,-42-21 0,22 0 16,20 22-16,-20-22 0,-1 0 16,0 21-16,1-20 0,20-1 15,-21 21-15,1-21 0,20 0 0,-20 1 16,-1 20-16,0-21 0,1 0 0,-22 0 15,21-21-15,-21 22 0,22-1 16,-22-21-16,0 21 0,0-21 0,0 0 16,0 21-16,-42-21 47,0 0-47,0 0 0,-21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06:39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1355 0,'0'-21'0,"21"-1"16,0 1-16,-21 0 15,0 0-15,22 0 0,-22 0 16,21-1-16,-21 1 0,0 0 16,0 0-16,0 0 15,-21 21-15,-1 0 0,1 0 16,0 0-16,0 0 15,-21 0-15,20 0 0,-20 21 0,21 0 16,-21 21-16,20-20 0,-20 20 16,21 0-16,-21 1 0,20-1 15,1 0-15,0 1 0,0-1 16,0 21-16,21-20 0,0-1 16,0 0-16,0 1 0,0-1 0,0-21 15,0 22-15,21-22 0,0 0 16,0 0-16,0 0 0,22 0 0,-22-21 15,0 0-15,21 22 0,-20-22 16,20 0-16,-21 0 0,0 0 0,22-22 16,-22 22-16,0-21 0,21 0 15,-21 0-15,22 0 0,-22-22 0,21 22 16</inkml:trace>
  <inkml:trace contextRef="#ctx0" brushRef="#br0" timeOffset="348.31">2159 974 0,'0'0'0,"0"-21"0,0-1 16,0 1-16,0 0 0,0 0 0,-21 21 16,0 0-1,-1 21 1,22 0-16,-21 22 15,0-22-15,21 21 0,-21 0 0,21 22 0,0-22 16,-21 22-16,0-22 16,-1 22-16,22-1 0,-21-21 0,0 22 15,21-1-15,-21 1 0,21-22 16,-21 22-16,21-22 0,0 0 0,-21 1 16,21-1-16,0-21 0,0 22 15,0-22-15,0 0 0,0 0 16,21-42 15,0 0-31,-21 0 0,21-1 0,0-20 16,0 21-16</inkml:trace>
  <inkml:trace contextRef="#ctx0" brushRef="#br0" timeOffset="983.26">2540 1693 0,'0'0'0,"21"-21"0,0 21 16,-21-21-16,21 0 0,1 0 15,-1 21-15,0-21 0,-21-1 0,0 1 16,0 0-16,21 0 0,-21 0 15,0 0-15,0-1 0,0 1 0,0 0 16,-21 21-16,0-21 0,0 21 0,-1 0 16,1 0-16,-21 0 0,21 0 15,-22 0-15,22 0 0,-21 21 0,21 0 16,-22 0-16,22 1 0,0-1 16,0 21-16,0-21 0,0 22 15,-1-1-15,22-21 0,0 21 0,0-20 16,0 20-16,0-21 0,0 0 0,0 0 15,0 1-15,0-1 0,22-21 16,-1 0-16,0 21 0,0-21 16,0 0-16,0 0 0,1 0 0,-1 0 15,21-21-15,-21 0 0,0 21 16,1-22-16,-1-20 0,21 21 0,-21 0 16,0-22-16,1 22 0,-1-21 0,0 0 15,0 20-15,-21-20 0,21 21 16,-21-21-16,21 20 0,-21 1 0,0 0 15,0 42 17,0 0-32,0 1 15,0-1-15,0 21 0,0-21 16,-21 22-16,21-22 0,-21 21 0,21-21 16,0 22-16,0-22 0,0 21 15,0-21-15,0 0 0,0 1 0,0-1 16,0 0-16,21-21 31,0 0-31,1 0 16,-22-21-16,21 0 0,0-1 0</inkml:trace>
  <inkml:trace contextRef="#ctx0" brushRef="#br0" timeOffset="1482.97">3365 1439 0,'22'-21'16,"-22"0"-16,0 0 15,0 0 1,-22 21-16,1 0 0,0 0 16,0 0-16,0 0 0,0 21 15,-22 0-15,22-21 0,0 21 16,-21 0-16,20-21 0,1 22 0,21-1 15,-21-21-15,21 21 0,-21 0 16,21 0-16,0 0 16,21-21-1,0 0-15,0 22 16,1-22-16,-1 0 16,0 21-16,0-21 0,0 21 0,0-21 15,1 21-15,-1-21 0,-21 21 0,0 0 16,0 1-1,0-1-15,0 0 0,-21 0 16,-1 0-16,1-21 0,0 21 0,0 1 16,-21-22-16,20 0 0,1 0 15,0 0-15,0 0 0,0 0 16,0 0-16,-1-22 16,1 1-16,21 0 15,0 0-15,0 0 16,0 0 15,21 21-31,1 0 16,-22-22-16,21 22 0</inkml:trace>
  <inkml:trace contextRef="#ctx0" brushRef="#br0" timeOffset="2032.66">3873 1418 0,'0'0'0,"22"-42"16,-22 21-1,-22 21 1,1 0-16,0 0 0,0 0 15,0 0-15,0 21 0,-1-21 0,1 21 16,0 0-16,0-21 0,0 21 16,0 1-16,-1-1 0,1 0 15,0-21-15,21 21 0,-21 0 0,21 0 16,0 1 0,21-22-1,0 0-15,0 0 0,1 0 0,-1 0 16,0 0-16,0 0 0,0 0 15,0 0-15,1 0 0,-1 21 0,0-21 16,0 0-16,0 21 0,-21 0 16,0 0-1,0 0-15,0 1 0,0-1 16,-21 0-16,0-21 0,0 21 16,0 0-16,-1-21 0,-20 0 15,21 0-15,0 21 0,0-21 0,-22 0 16,22 22-16,0-22 0,0 0 0,0 0 15,-1 0-15,1 0 16,0 0-16,0 0 0,21-22 16,0 1-16,0 0 31,21 0-15,0 0-16,22 21 0,-22-21 15</inkml:trace>
  <inkml:trace contextRef="#ctx0" brushRef="#br0" timeOffset="2491.91">5143 572 0,'0'0'0,"0"-22"0,0 1 16,0 0-16,0-21 15,0 21-15,0-1 16,-21 44 15,21-1-31,-21 0 16,21 0-16,-21 0 0,21 22 0,-21-1 15,0 0-15,-1 22 0,-20-1 16,21 1-16,-21-1 0,-1 22 16,-20-22-16,20 22 0,-20 0 0,-1-22 15,1 22-15,-1 0 0,1-22 16,21 1-16,-22 20 0,22-20 0,-1-22 16,1 22-16,0-22 0,21 21 0,-22-20 15,22-22-15,0 21 0,-21 1 16,20-22-16,22 0 0,-21 0 0,21 0 15,-21-21-15,21 21 0,21-42 32,0 0-32,1 0 15,-22 0-15,21-22 0</inkml:trace>
  <inkml:trace contextRef="#ctx0" brushRef="#br0" timeOffset="3068.64">5186 762 0,'0'0'0,"21"-21"16,-21 42 0,0 0-1,0 0-15,0 22 0,0-1 16,0 0-16,0 1 0,0-1 0,-21 22 15,21-22-15,0 21 0,-21-20 0,-1 20 16,22-20-16,-21-1 0,0 0 16,21 1-16,-21-1 0,0 0 0,21-21 15,0 1-15,-21 20 0,21-21 0,-22-21 16,22 21-16,0 0 16,0-42 15,0 0-31,0 0 0,0 0 0,0 0 15,0-1-15</inkml:trace>
  <inkml:trace contextRef="#ctx0" brushRef="#br0" timeOffset="3452.05">4995 995 0,'0'0'0,"-21"-21"0,21 0 15,0-1-15,0 1 0,0 0 0,0 0 16,0 0-16,21 0 0,0-1 15,1 22-15,-22-21 0,21 0 16,21 21-16,-21-21 0,0 21 0,1 0 16,-1 0-16,21 0 0,-21 0 0,22 0 15,-1 0-15,0 0 0,1 21 16,-1 21-16,0-20 0,1 20 0,-1 0 16,0 1-16,1-1 0,-22 0 15,21 43-15,-42-22 16,0-20-16,0-1 0,-21 0 0,-21 1 0,-1-1 15,1-21-15,0 22 0,-1-22 16,1 21-16,0-21 0,-1 0 0,1 1 16,0-22-16,20 21 0,-20 0 15,21-21-15,0 0 0,0 0 0,-1 0 16,1 0-16,21-21 47,21 0-32,1-1-15,-1 22 0,0-21 0,0 0 16</inkml:trace>
  <inkml:trace contextRef="#ctx0" brushRef="#br0" timeOffset="4471.47">5736 1545 0,'0'0'0,"21"0"16,0 0-1,1 0-15,-1 0 0,0 0 16,0 0-16,0-21 0,0 0 0,1 21 16,-1-21-16,0 0 0,0 21 15,0-22-15,0 1 0,1 0 0,-1 0 16,-21 0-16,0 0 0,0-22 15,21 22-15,-21 0 0,0 0 16,0 0-16,0-1 0,0 1 0,-21 21 16,0 0-1,-1 0-15,1 21 16,0 1-16,21-1 0,-21 0 16,0 21-16,21-21 0,-21 1 0,21 20 15,0-21-15,-22 0 0,22 22 16,-21-22-16,21 0 0,0 0 0,0 0 15,0 0-15,0 1 0,0-1 0,0 0 16,21 0-16,1-21 16,-1 0-16,0 0 0,0 0 15,21 0-15,-20 0 0,-1 0 16,0 0-16,0-21 0,0 0 0,0 0 16,1 21-16,20-22 0,-21 1 15,0 0-15,0-21 0,-21 21 0,22-1 16,-1 1-16,0-21 0,-21 21 0,0 0 15,0-1-15,0 1 0,0 0 16,-21 21 0,0 0-1,-1 21-15,22 0 16,0 1-16,0-1 16,0 0-16,22-21 31,-1 0-31,0 0 0,0 0 15,0 0-15,-21-21 0,21 0 0,1 21 16,-1-22-16,0 22 0,0-21 16,0 21-16,0-21 0,-21 0 0,22 21 15,-1-21-15,-21 42 32,0 0-32,0 0 15,0 0-15,0 1 0,-21-1 0,21 0 16,0 0-16,0 0 15,0 0-15,-22 1 0,22-1 0,0 0 16,0 0-16,0 0 0,0 0 0,0 1 16,22-1-16,-1-21 15,0 0-15,0 0 0,0 0 16,0 0-16,1-21 0,-1 21 16,0-22-16,0 22 0,0-21 0,0 0 15,-21 0-15,22 0 0,-1 0 16,0-1-16,-21 1 0,21 0 0,-21 0 15,21 0-15,-21 0 0,0 42 47,0 0-47,-21 0 0,21 0 16,-21 0-16,21 1 0,0-1 0,0 0 16,0 0-16,0 0 15,0 0-15,0 1 0,0-44 63</inkml:trace>
  <inkml:trace contextRef="#ctx0" brushRef="#br0" timeOffset="4681.35">6837 1101 0,'0'0'0,"-21"0"15,21-21 1,21 21 15,0 0-15,0 0-16</inkml:trace>
  <inkml:trace contextRef="#ctx0" brushRef="#br0" timeOffset="5114.12">7175 1270 0,'0'21'47,"0"0"-47,0 1 0,0-1 16,0 0-16,0 0 0,0 0 0,0 0 16,0 1-16,0-1 0,22 0 0,-22 0 15,0 0-15,21-21 16,-21 21-16,21-21 31,0-21-31,-21 0 16,21 21-16,-21-21 0,21 0 15,-21 0-15,22-1 0,-22 1 0,21 0 16,0 0-16,-21-21 0,0 20 16,0 1-16,21 21 0,-21-21 15,21 0-15,0 21 47,-21 21-31,0 0-16,0 0 15</inkml:trace>
  <inkml:trace contextRef="#ctx0" brushRef="#br0" timeOffset="5435.94">7429 1397 0,'0'0'0,"22"0"15,-1 0-15,0 0 0,0 0 0,0 0 16,0 0-16,1 0 0,-1 0 0,0-21 16,0 21-16,0-21 0,0 21 15,1-21-15,-1-1 0,0 22 0,0-21 16,0 0-16,-21 0 0,0 0 16,-21 21-1,0 0 1,0 0-16,0 0 0,-1 21 0,1-21 15,0 21-15,0 0 0,0 0 16,0 1-16,-1-1 0,22 0 16,0 0-16,0 0 0,0 0 0,0 1 15,0-1-15,0 0 0,0 0 16,0 0-16,0 0 0,22-21 0,-1 22 16,0-22-16,0 0 0,0 0 0,0 0 15,22 0-15,-22 0 0,21 0 0,-21 0 16,22 0-16,-1 0 0,0 0 15</inkml:trace>
  <inkml:trace contextRef="#ctx0" brushRef="#br0" timeOffset="6019.61">8488 1334 0,'0'0'0,"0"-22"0,0 1 0,0 0 15,-21 21 1,-1 0-16,22-21 0,-21 0 15,0 21-15,0 0 0,0 0 0,0 0 16,-1 21-16,1-21 16,21 21-16,-21 0 0,0 0 0,0 1 15,0-22-15,21 21 0,-22 0 0,1 0 16,21 0-16,-21 0 0,21 1 0,0-1 16,0 0-16,0 0 0,0 0 15,0 0-15,21 1 16,0-22-16,1 0 0,-1 0 15,0 0-15,0 0 0,0 0 16,0 0-16,1-22 0,-1 1 16,0 21-16,21-21 0,-21 0 0,1 0 15,-1-22-15,0 22 0,0-21 0,0 21 16,0-22-16,1 1 0,-1 0 16,21-22-16,-21 22 0,0-22 0,1 22 15,-22-21-15,21 20 0,-21 1 16,21 0-16,-21 20 0,0-20 0,0 21 15,0 0-15,0 0 0,-21 21 16,0 21 0,-1 0-16,1 0 0,21 21 15,-21-20-15,0 20 0,0 0 16,0 22-16,-1-22 0,22 0 0,-21 1 16,21 20-16,-21-20 0,21-1 15,-21 0-15,21-21 0,0 22 0,0-22 16,0 21-16,0-21 0,0 1 0,0-1 15,0 0-15,0 0 16,21-21 15,0 0-31,-21-21 16,21 0 0,1 0-16,-1-1 0</inkml:trace>
  <inkml:trace contextRef="#ctx0" brushRef="#br0" timeOffset="6483.87">9758 741 0,'21'-21'16,"-42"42"-16,42-63 0,0 20 0,0-20 0,0 21 15,1 0-15,-1 0 0,0-1 16,-21 1-16,21 0 0,0 0 0,0 0 16,1 0-16,-22-1 0,0 44 46,-22-1-46,1 21 0,-21 0 0,21 1 16,-22 20-16,22 22 0,-21-22 16,-22 22-16,22 0 0,-21 21 15,20-22-15,-20 1 0,-1 0 0,1-22 16,20 22-16,-20-1 0,21-20 16,-22-1-16,22 1 0,21-22 0,-22 1 15,22-1-15,0 0 0,0 1 0,0-22 16,21 0-16,0 0 0,0 0 0,0 0 15,0-42 17,0 0-17</inkml:trace>
  <inkml:trace contextRef="#ctx0" brushRef="#br0" timeOffset="7207.96">10160 1058 0,'0'0'16,"21"-21"-16,0 0 0,0 0 0,1 0 16,-1 0-16,0-22 15,-21 22-15,-21 21 16,0 0 0,-1 0-16,1 21 0,0 0 15,0 22-15,-21-22 0,20 21 0,1 1 16,-21-1-16,21 0 0,0 1 0,-1-1 15,1 0-15,0 1 0,21-1 16,-21 0-16,21-21 0,0 22 0,0-22 16,0 0-16,21 21 0,0-20 0,22-22 15,-22 21-15,0-21 0,21 0 16,-21 0-16,22 0 0,-1 0 0,-21 0 16,22 0-16,-1-21 0,-21-1 0,21 1 15,1 0-15,-22 0 0,0-21 16,21 20-16,-20-20 0,-22 0 15,21-22-15,-21 22 0,0 0 0,0-22 16,0 1-16,0 20 0,-21 1 0,-1 0 16,1-1-16,0 22 0,0 0 15,0 0-15,-22 21 0,22 0 0,0 0 16,-21 21-16,21 0 0,-1 0 16,1 22-16,0-22 0,0 21 0,0-21 15,0 22-15,-1-1 0,22-21 16,0 21-16,0-20 0,0-1 0,0 0 15,0 0-15,22 0 0,20-21 0,-21 0 16,21 0-16</inkml:trace>
  <inkml:trace contextRef="#ctx0" brushRef="#br0" timeOffset="8148.52">11049 614 0,'0'-21'0,"0"42"0,-21-42 16,21 42 0,-21-21-1,21 42-15,-22-21 0,22 22 16,0-1-16,0 0 0,-21 22 0,21-1 16,-21-20-16,0 20 0,21 1 15,0-1-15,-21 1 0,21-1 0,-21-20 16,21 20-16,0-21 0,0 1 0,0-1 15,0 0-15,0-20 0,0-1 0,-22 0 16,22 0-16,0 0 0,-21-21 16,21-21-1,0 0 1,0 0-16,0 0 0,0-1 16,0 1-16,0 0 0,0 0 15,0 0-15,0-22 0,0 22 0,0 0 16,21 0-16,1 0 0,-1 0 0,0 21 15,0-22-15,21 1 0,-20 21 16,-1 0-16,21 0 0,-21 0 0,0 0 16,1 0-16,-1 0 0,21 21 0,-42 1 15,21-1-15,0 0 0,-21 0 16,22 0-16,-22 22 0,0-22 0,0 0 16,0 0-16,0 0 0,-22 0 0,1 1 15,0 20-15,-21-42 0,21 21 16,-1 0-16,-20 0 0,21-21 15,0 0-15,0 22 0,-22-22 0,22 0 16,0 0-16,0 0 0,0 0 16,42 0 31,0 0-47,0 0 0,0 0 0,22 0 15,-22 0-15,21 0 0,0-22 16,-20 22-16,20-21 0,0 21 0,-21-21 15,22 0-15,-1 21 0,-21-21 0,0 0 16,1 21-16,-1-22 0,0 1 16,0 0-16,-21 0 0,0 0 15,21 21-15,-21-21 0,21-1 0,-21 1 16,22 0-16,-22 0 0,0 0 16,0 42 15,0 0-31,0 0 15,0 22-15,0-22 0,-22 0 16,1 21-16,21 1 0,-21-1 0,21 0 16,0 1-16,-21-1 0,21 0 0,-21 22 15,0-22-15,21 22 0,0-22 0,-22 21 16,22-20-16,-21 20 0,21-20 16,0 20-16,-21-21 0,21 1 15,-21 20-15,21-20 0,0-1 0,0 0 16,-21 1-16,21-22 0,-21 21 0,-1-21 15,22 0-15,0 1 0,-21-22 0,21 21 16,-21-21-16,0 0 0,0 0 16,21-21-1,0-1-15,0 1 0,0 0 16,0-21-16,0 21 0,0-22 0,0 1 16,0 0-16,0-1 0</inkml:trace>
  <inkml:trace contextRef="#ctx0" brushRef="#br0" timeOffset="8352.41">11409 1185 0,'0'0'0,"-21"-63"16,21 42-16,0 0 15,0 42 32,21-21-31,-21 21-16</inkml:trace>
  <inkml:trace contextRef="#ctx0" brushRef="#br0" timeOffset="8731.75">11642 1397 0,'0'0'0,"0"21"16,0 0-16,21-21 15,0 0-15,0 0 16,0 0-16,0 0 0,22 0 0,-22 0 16,21-21-16,1 0 0,-22 21 15,21-21-15,-21 0 0,0 21 16,1-21-16,-1-1 0,-21 1 0,21 0 15,-21 0-15,-42 21 16,20 0-16,1 0 16,0 0-16,0 0 0,-21 0 0,20 0 15,1 21-15,-21 0 0,21 0 0,0 1 16,-1 20-16,1-21 0,0 0 16,0 22-16,21-22 0,0 0 15,0 21-15,0-21 0,0 1 0,0-1 16,0 0-16,0 0 0,0 0 0,21-21 15,0 21-15,0-21 0,1 0 16,-1 0-16,0 0 0,0 0 0,0 0 16,22 0-16,-22-21 0,0 21 0,21-21 15</inkml:trace>
  <inkml:trace contextRef="#ctx0" brushRef="#br0" timeOffset="9331.58">12446 1355 0,'0'0'0,"21"-43"15,-21 22 1,-21 21 0,0 0-1,0 21-15,-1-21 16,1 22-16,0-1 0,21 0 0,-21 0 16,21 0-16,-21 0 0,21 1 0,-21-1 15,21 0-15,0 0 0,0 0 0,0 0 16,0 1-16,0-1 0,0 0 15,0 0-15,21-21 0,0 21 0,0-21 16,0 0-16,0 0 0,1 0 16,-1 0-16,0 0 0,0 0 15,0 0-15,0 0 0,1 0 0,-1-21 16,0 0-16,0 0 0,0 0 16,0 21-16,1-43 0,-1 22 0,0 0 15,0-21-15,0 20 0,22-20 16,-22 0-16,0-1 0,21-20 0,-21 21 15,1-22-15,-1 22 0,0-22 0,0 1 16,0 20-16,-21 1 0,21 0 16,-21 21-16,0-1 0,0 1 0,0 0 15,-21 21 1,0 0-16,0 0 0,21 21 16,-21 0-16,0 1 0,-1 20 0,22-21 15,-21 21-15,0 1 0,21-1 0,0 0 16,-21 1-16,21-1 0,-21 0 15,0 1-15,21 20 0,0-20 16,0-1-16,0 0 0,0 1 0,0-22 16,0 21-16,0 0 0,0-20 0,0 20 15,0-21-15,0 0 0,21 0 16,0 1-16,-21-1 0,21-21 0,0 0 16,0 0-16,1 0 0,-1 0 0,0 0 15,21 0-15,-21 0 0,1 0 0,-1-21 16,0-1-16,0 1 0,0 0 15,-21 0-15,0 0 0,21 0 0,-21-22 16,0 22-16</inkml:trace>
  <inkml:trace contextRef="#ctx0" brushRef="#br0" timeOffset="9591.43">12827 1228 0,'-21'0'0,"42"0"0,-63 0 16,20 0-16,1 0 0,42 0 31,1 0-31,-1 0 16,21 0-16,-21 0 0,22 0 0,-1 0 15,-21 0-15,21 0 0,-20 0 0,20 0 16,-21 0-16,0 0 0,0 0 16,1 0-1,-22-21 16,0-1-15,0 1 0</inkml:trace>
  <inkml:trace contextRef="#ctx0" brushRef="#br0" timeOffset="10336.08">14224 720 0,'0'0'0,"-21"0"0,0 0 16,42 0 15,0 0-31,21-21 0,-21 21 16,22 0-16,-22 0 0,21 0 15,-21 0-15,22 0 0,-1 0 16,0 0-16,1 0 0,-1 0 0,0 0 16,1 0-16,-1 0 0,0 0 0,22-22 15,-22 22-15,-21 0 0,22 0 16,-22 0-16,0 0 0,0 0 16,-42 0-1,0 0 1,0 0-16,0 0 0,-1 0 0,1 0 15,0 0-15,0 0 0,0 0 16,21 22-16</inkml:trace>
  <inkml:trace contextRef="#ctx0" brushRef="#br0" timeOffset="10603.44">14774 699 0,'-21'0'15,"0"21"1,21 0-16,-21-21 0,21 42 0,0-21 15,0 22-15,0-22 0,-21 42 16,21-20-16,-22-1 0,22 0 0,0 1 16,0 20-16,0-20 0,-21-1 0,21 0 15,0 1-15,-21-1 0,21-21 16,0 21-16,-21-20 0,21-1 0,0 0 16,0 0-16,0 0 0,0 0 15,0 1 1,21-44-1,0 1 1,0 21-16,1-21 0,-1 0 0,0 0 16,0-22-16,21 22 0</inkml:trace>
  <inkml:trace contextRef="#ctx0" brushRef="#br0" timeOffset="11149.53">15049 1207 0,'0'0'0,"0"-22"15,0 44 1,0-1-1,-21 0-15,0 0 0,0 0 16,21 0-16,0 1 0,0-1 16,-21 0-16,21 0 0,0 0 0,0 0 15,0 1-15,0-1 0,0 0 16,21-21-16,0 0 16,0 0-16,22 0 0,-22 0 0,21 0 15,0 0-15,1-21 0,-1 21 0,0-21 16,-20-1-16,20 1 0,0 21 0,-21-21 15,22 0-15,-22 0 0,0 0 16,-21-1-16,0 1 0,0 0 16,0 0-1,0 42 1,-21 0 0,21 0-16,-21 1 0,0-1 0,-1 21 15,22 0-15,-21 1 0,0-1 0,0 0 16,0 22-16,0-1 0,-1 1 15,1-1-15,0 1 0,0-1 0,0 22 16,0-21-16,-1-1 0,1 1 0,0-22 16,21 21-16,0-20 0,0-1 0,0 0 15,0-20-15,0 20 0,0-21 16,-21 0-16,21 0 0,-21 1 0,0-22 16,-1 21-16,-20-21 15,21 0-15,0 0 0,-22 0 0,1 0 16,0-21-16,21-1 0,-22 22 0,1-21 15,0 0-15,20 0 0,-20 0 16,21 0-16,0-1 0,0 1 0,-1 0 16,1 0-16,21 0 0,0 0 0,0-1 15,0 1-15,0 0 0,43 21 16,-22-21-16,0 0 0,21 0 0,1-1 16,-1 1-16,0-21 0</inkml:trace>
  <inkml:trace contextRef="#ctx0" brushRef="#br0" timeOffset="11483.35">15769 1376 0,'0'0'0,"0"-21"0,0 0 15,0-22-15,0 22 0,0 0 16,0 0-16,0 0 16,0 42-1,0 0-15,0 21 16,0 1-16,0-1 0,0 0 15,0 22-15,0 20 0,0-20 0,0 21 16,-21-1-16,0-20 0,0 20 16,-1 1-16,-20 0 0,21-1 0,-21 1 15,20 0-15,-20-22 0,0 22 16,21-22-16,-1 1 0,1-1 0,0 1 16,0-22-16,21 1 0,0-22 0,0 21 15,0-21-15,0 0 0,0-42 31,0 0-15,21-21-16,0 21 0,-21-22 0,0 1 16,21-22-16,1 22 0,-1-21 0</inkml:trace>
  <inkml:trace contextRef="#ctx0" brushRef="#br0" timeOffset="11768.39">15727 1503 0,'0'0'16,"0"-64"-16,0 22 0,0 0 0,0-1 0,21 1 15,-21 0-15,0 21 0,21-1 0,0 1 16,-21 0-16,21 0 0,1 0 16,-1 0-16,0 21 0,0 0 0,21 0 15,-20 0-15,-1 0 0,21 21 0,-21 0 16,0 0-16,1 21 0,-1 1 16,-21-22-16,0 21 0,0 1 0,0-1 15,-21 0-15,-1-21 0,1 22 0,-21-22 16,21 21-16,0-21 0,-22 1 0,22-22 15,0 21-15,0-21 16,0 0-16,-1 0 0,1 0 0,0 0 16,21-21 15,21-1-31,0 22 0,-21-21 16,22 0-16</inkml:trace>
  <inkml:trace contextRef="#ctx0" brushRef="#br0" timeOffset="12085.21">16383 1291 0,'0'0'0,"0"-21"15,21 0-15,-21 0 16,0 0-16,21 21 0,0-22 16,-21 1-16,22 0 0,-1 0 15,0 0-15,0 0 0,-21-1 16,0 1-16,21 21 0,-42 0 31,0 21-31,0 1 0,0 20 16,-22-21-16,22 21 0,0-20 15,0 20-15,0 0 0,-1-21 0,1 22 16,21-22-16,0 0 0,0 0 0,0 0 16,0 1-16,0-1 0,0 0 15,21 0-15,1-21 16,-1 0-16,0 0 0,0 0 0,21 0 15,-20 0-15,-1 0 0,0 0 0,21 0 16,-21-21-16,1 21 0</inkml:trace>
  <inkml:trace contextRef="#ctx0" brushRef="#br0" timeOffset="12344.06">16997 1228 0,'21'-21'0,"-42"42"0,42-85 15,-21 43-15,0 0 0,0 0 16,0 0-16,-21 21 15,0 0-15,-1 0 16,22 21-16,-21 0 0,0 0 16,0 0-16,0 0 0,0 1 0,21 20 15,-22-21-15,22 0 0,-21 22 0,21-22 16,0 0-16,0 0 0,0 0 16,0 0-16,0 1 0,0-1 0,0 0 15,0 0-15,21 0 16,1-21-16,-1 21 0,0-21 15,0 0-15,21 0 0,-20 0 0,-1 0 16,21 0-16,-21 0 0,22 0 0,-1-21 16</inkml:trace>
  <inkml:trace contextRef="#ctx0" brushRef="#br0" timeOffset="14463.6">17505 1312 0,'21'-21'0,"-42"42"0,63-84 0,-42 42 15,21 0-15,-21-22 0,0 22 16,0 0-16,-21 0 15,0 21-15,0 0 0,0 0 0,-1 21 16,-20 0-16,21 0 0,0 0 16,0 1-16,-22-1 0,22 0 0,0 21 15,0-21-15,21 1 0,-21-1 0,21 21 16,-22-21-16,22 0 0,0 1 16,0-1-16,0 0 0,0 0 0,22 0 15,-1-21-15,0 0 16,0 0-16,21 0 0,-20 0 0,-1 0 15,21 0-15,-21-21 0,0 0 16,22 21-16,-22-21 0,0 0 0,0-1 16,0-20-16,1 21 0,-1-21 0,0-1 15,0 22-15,-21-21 0,0 21 16,0-22-16,0 22 0,0 0 0,-21 42 31,0 0-31,21 22 16,-21-22-16,-1 0 15,22 21-15,0-21 0,-21 22 0,21-22 16,0 0-16,0 21 0,0-20 0,0-1 16,0 0-16,0 0 0,21-21 15,-21 21-15,22-21 0,-1 0 0,21 0 16,-21 0-16,0 0 0,1 0 0,20 0 16,-21 0-16,21 0 0,-20 0 0,-1-21 15,21 0-15,-21 0 0,22 0 16,-22-1-16,0 1 0,0-21 0,0 21 15,0-22-15,-21 22 0,0 0 0,0-21 16,0 21-16,0-1 16,-21 22-16,0 0 0,0 0 15,0 22-15,21-1 0,-21 0 16,21 0-16,0 0 16,0 0-16,0 22 0,0-22 0,0 0 15,0 0-15,0 0 0,0 1 0,0-1 16,0 0-16,0 0 15,0 0-15,21-21 0,-42 0 32,21-21-32,-22 21 0,1-21 15,0 21 1,21-21-16,-21 21 0,21 21 31,0 0-15,21 0-1,0 0-15,0-21 0,1 0 16,-1 0-16,0 0 0,21 0 0,-21 0 16,1 0-16,20 0 0,-21 0 15,21 0-15,-20-21 0,-1 0 0,21 21 16,-21-21-16,0 0 0,22 0 0,-22-22 16,0 1-16,21 21 0,-20-22 15,-1-20-15,0 21 0,0-22 0,0 22 16,0-22-16,-21 22 0,0-22 15,22 22-15,-22 21 0,0 0 0,0-22 16,0 22-16,0 42 16,0 1-1,-22-1-15,1 0 0,0 21 16,21 1-16,-21-1 0,0 0 0,21 1 16,0-1-16,-21 0 0,21 1 0,-22-1 15,22 0-15,0 1 0,0-1 0,0-21 16,0 21-16,0-20 0,0-1 15,0 0-15,0 0 0,22-21 0,-22 21 16,21-21-16,0 0 0,0 0 0,0 0 16,0 0-16,1 0 15,-1 0-15,21 0 0,-21-21 0,0 21 16,1-21-16,-1 0 0,0 0 0,0-1 16,-21 1-16,0 0 0,21 21 0,-21-21 15,0 42 16,0 0-31,0 0 16,-21 1-16,21-1 0,0 0 16,0 0-16,0 0 15,0 0-15,21 1 0,0-22 16,1 0-16,-1 0 0,21 0 16,-21 0-16,0 0 15,1 0-15,20 0 0,-21 0 0,0-22 16,22 1-16,-22 21 0,0-21 0,0 0 15,0 0-15,0 0 0,1-1 0,-1-20 16,-21 21-16,0 0 16,0 0-16,-21 21 15,-1 21 1,1 0-16,21 0 0,-21 0 16,0 0-16,21 1 0,0-1 15,0 0-15,-21 0 0,21 0 16,-21 0-16,21 1 31,0-44-15,21 1-1,0 21-15,-21-21 0,21 0 0,0 0 16,0 0-16,22-1 0,-22 1 16,0 0-16,21 0 0,-20 0 0,-1 0 15,0-1-15,21 22 0,-21-21 16,1 21-16,-22 21 15,0 1 1,0-1-16,0 0 0,0 0 16,0 0-16,0 0 0,0 1 15,0-1-15,21 0 0,-21 0 16,21-21-16,0 21 0,0 0 0,0-21 16,1 0-16,-1 0 0,21 0 0,-21 0 15,22 0-15,-22 0 0,21 0 0,-21 0 16,0 0-16,22-21 0,-22 0 15,0 21-15,21-21 0,-20 0 0,-1-22 16,0 22-16,0 0 0,-21-21 16,0 21-16,21-1 0,-21-20 0,0 21 15,0 0-15,0 0 0,-21 21 16,0 0-16,0 0 16,0 0-16,-1 21 0,-20-21 15,21 21-15,0 0 0,-22 0 0,22 0 16,0 1-16,0-1 0,0 0 15,21 0-15,0 0 0,0 22 0,0-22 16,21-21 0,-21 21-16,21-21 0,0 0 0,0 0 15,1 0-15,-1 0 0,0 0 0,0 0 16,0 0-16,0-21 0,1 21 16,-22-21-16,21-1 0,0 1 15,-21 0-15,0 0 16,0 0-16,0 0 15,0 42 17,0 0-32,-21 0 0,21 0 15,-21 22-15,21-22 0,-22 21 16,1 0-16,21 1 0,0 20 0,-21-20 16,0 20-16,21-21 0,-21 22 0,21-1 15,0 1-15,0-22 0,-21 22 0,-1-1 16,1 1-16,21-1 0,-21 22 15,0-22-15,0 1 0,21-1 0,-21 22 16,-1-43-16,1 22 0,0-22 16,0 22-16,0-22 0,21-21 0,-21 22 15,-1-1-15,1-21 16,0-21-16,0 0 16,0-21-1,0 0 1,-1 0-16,22-1 0,-21 22 15,21-21-15,-21 0 0,0-21 0,21 21 16,0-1-16,-21-20 0</inkml:trace>
  <inkml:trace contextRef="#ctx0" brushRef="#br0" timeOffset="14720.45">19473 910 0,'0'0'16,"-42"-21"-16,42 0 16,-21 21 30,0 0-30,-1 0-16,1 0 16,0 21-16</inkml:trace>
  <inkml:trace contextRef="#ctx0" brushRef="#br0" timeOffset="14936.34">18521 1016 0,'0'0'16,"21"0"0,0 0-16,0 0 15,22 0-15,-22 0 0,0 0 0,21 0 16,-21 0-16,22 0 0,-22 0 0,21 0 16,-21 0-16,1 0 0,-1 0 15,0 0-15,-42 0 16,0 0-16,-1 0 15</inkml:trace>
  <inkml:trace contextRef="#ctx0" brushRef="#br0" timeOffset="15636.29">16425 1291 0,'21'0'15,"-42"0"-15,64 0 0,-22 0 0,0 0 16,0 0 0,0 0-16,-21-21 0,21 21 0,-21-21 15,22 21-15,-22-21 0,21 21 0,-21-21 16,0-1-16,0 1 16,0 0-1,-21 21 1,-1 0-1,1 0-15,0 0 16,0 0-16,21 21 0,-21-21 0,21 21 16,-21 1-16,-1-22 15,22 21-15,0 0 0,-21-21 16,0 21-16,0-21 0,21 21 0</inkml:trace>
  <inkml:trace contextRef="#ctx0" brushRef="#br0" timeOffset="16568.27">1206 2201 0,'22'0'62,"-1"0"-62,0 0 16,0-21-16,21 21 0,1 0 0,-1 0 16,22 0-16,20 0 0,-20-21 15,20 21-15,1 0 0,0-21 0,21 0 16,-1 21-16,22 0 0,0 0 15,0-21-15,0-1 0,0 22 0,0 0 16,0 0-16,0-21 0,-21 21 0,0 0 16,0 0-16,-21 0 0,-22 0 15,1 0-15,-1 0 0,-21 0 0,-20 0 16,20 0-16,-21 0 47,0 0-47,0 0 15,1 0-15,20-21 0</inkml:trace>
  <inkml:trace contextRef="#ctx0" brushRef="#br0" timeOffset="17034.81">5651 1990 0,'-42'21'16,"84"-42"-16,-147 42 0,62-21 0,1 0 15,0 21-15,-1-21 0,22 0 0,0 0 16,0 0-16,21 21 0,21-21 15,0 0 1,0 0-16,22 0 0,20 0 0,1 0 16,-1 0-16,22 0 0,-1 0 0,1 0 15,0 0-15,21 0 0,21 0 16,0 0-16,0-21 0,21 21 16,0 0-16,-21 0 0,21-21 0,0 21 15,-21 0-15,0 0 0,0 0 0,0-21 16,-21 21-16,0 0 0,0 0 15,-22 0-15,1 0 0,-21 0 0,-1 0 16,-21 0-16,1 0 0,-1 0 0,-21 0 16,0 0-16,-21-21 31,0-1 0</inkml:trace>
  <inkml:trace contextRef="#ctx0" brushRef="#br0" timeOffset="17680.43">10350 1947 0,'0'0'0,"-42"0"0,0 0 15,-1 0-15,1 0 0,21 0 0,-21 0 16,-1 0-16,22 0 0,-21 0 15,21 0-15,-1 0 0,22 22 16,22-22 0,-1 0-16,21 0 0,0 0 0,1 0 15,20 0-15,22 0 0,-22 0 16,22 0-16,21 0 0,21 0 16,-21 0-16,21 0 0,0 0 0,21 0 15,-21 0-15,21 0 0,0 0 0,0 0 16,1 0-16,-1 0 0,-21 0 15,0 0-15,0 0 0,-21 0 0,-22 0 16,1 0-16,0 0 0,-43 0 0,0 0 16,1 0-16,-22 0 0,0 0 15,-21-22 1,-21 22 0,21-21-16,-21 21 15,21-21-15,0 0 16</inkml:trace>
  <inkml:trace contextRef="#ctx0" brushRef="#br0" timeOffset="18329.07">15621 2011 0,'-21'0'16,"42"0"-16,-63 0 0,20 0 0,1 0 0,0 0 16,0 0-16,0-21 15,0 21-15,-1 0 0,-20 0 0,21 0 16,0 0-16,0 0 0,21-21 15,-22 21-15,44 0 32,20 0-32,0 0 0,22 0 0,-1 0 15,22 0-15,0 0 0,-1 0 0,22 0 16,21 0-16,0 0 0,0 0 16,21 0-16,0 0 0,1 0 0,20 0 15,0-22-15,1 22 0,-1 0 0,0 0 16,-21 0-16,22-21 0,-1 21 15,-21-21-15,0 21 0,-21 0 16,0 0-16,-21-21 0,0 21 0,-21 0 16,-22 0-16,1 0 0,-22 0 0,-21 0 15,22 0-15,-22-21 0,0 21 16,-42 0 15,0 0-15,-1 0-16,1 0 15,-21 0-15,21 0 0,-43 0 0,22 21 16</inkml:trace>
  <inkml:trace contextRef="#ctx0" brushRef="#br0" timeOffset="19725.27">804 3260 0,'21'0'16,"-21"-21"31,0-1-16,22 22-15,-22-21-16,0 0 31,0 42 0,0 0-15,0 1-1,0-1-15,0 0 0,0 0 16,0 0 0,21-21 15,-21-21 0,21 0-31,-21 0 16,0 0-16,0-1 15,0 1 1,-21 21 15,21 21-31,0 1 16,0-1-16,-21-21 0,21 21 0,0 0 16,0 0-16,0 0 0,0 1 15,0-1-15,0 0 0,0 0 16,0 0-1,0 0 1</inkml:trace>
  <inkml:trace contextRef="#ctx0" brushRef="#br0" timeOffset="20163.93">1185 3239 0,'0'21'31,"0"0"-16,0-42 48,21 21-47,-21-21-16,0-1 15,-21 22 1,0 0-1,21 22 1,-21-1-16,21 0 0,-21-21 16,21 42-16,-21-21 0,21 1 0,0-1 15,0 0-15,0 0 16,0 0-16,0 0 16,21-21-16,0 0 15,0 0-15</inkml:trace>
  <inkml:trace contextRef="#ctx0" brushRef="#br0" timeOffset="20882.88">2201 3027 0,'0'0'0,"21"0"0,1-21 15,-1 0-15,0-1 0,0 1 16,0 0-16,0 0 0,1 0 0,-22 0 16,0-1-16,0 1 0,0 0 15,0 0-15,-22 0 16,1 21-16,0 0 0,-21 0 0,21 0 15,-22 0-15,22 0 0,-21 0 16,21 21-16,-22 0 0,22 21 16,-21-20-16,21 20 0,-22 0 0,22 22 15,-21-22-15,21 22 0,-22 20 16,22-20-16,0 20 0,-21-20 0,20-1 16,1 22-16,0-21 0,0-22 0,21 21 15,0-20-15,0-1 0,0 0 16,21-20-16,0 20 0,0-21 0,1 0 15,20 0-15,-21-21 0,21 0 16,1 0-16,-22 0 0,21 0 0,1 0 16,-1 0-16,-21-21 0,21 0 0,1 0 15,-1 0-15,-21 0 16,22-1-16,-1-20 0</inkml:trace>
  <inkml:trace contextRef="#ctx0" brushRef="#br0" timeOffset="21260.03">2561 3535 0,'0'0'16,"21"-42"-16,0 20 0,1 1 0,-22 0 0,0 0 15,0 0-15,0 0 0,-22 21 16,1 0-16,0 0 16,0 21-16,0 0 0,0 0 0,-1 0 15,22 0-15,-21 22 0,0-22 16,0 21-16,0-21 0,0 22 0,21-22 16,0 0-16,0 21 0,0-20 15,0-1-15,0 0 0,21-21 16,0 21-16,0-21 0,0 0 0,0 0 15,22 0-15,-22 0 0,21 0 16,-21 0-16,22-21 0,-1 0 0,-21 0 16,22-1-16,-22 1 0,0 0 0,0 0 15,0 0-15,-21-22 0,0 22 16,0-21-16,0 21 0,0-22 0,-21 22 16,0 0-16,0 0 0,0 21 0,-1 0 15,-20 0-15,21 0 0,-21 0 16,-1 21-16,22-21 0,0 21 0,-21 0 15,20 1-15,1-1 0,21 0 16,0 0-16,0 0 0,0 0 16,0 1-16,0-1 0,21 0 0,1-21 15,-1 0-15,21 0 0,-21 0 16,22 0-16,-22 0 0,21 0 0</inkml:trace>
  <inkml:trace contextRef="#ctx0" brushRef="#br0" timeOffset="21716.77">3133 3366 0,'0'0'0,"0"-22"0,-22 22 31,22 22-31,0-1 16,-21 0-16,0 0 0,21 0 0,-21 0 16,21 22-16,0-22 0,0 0 15,-21 0-15,21 22 0,-21-22 0,21 0 16,0 0-16,0 0 0,0 0 0,0 1 15,0-1-15,0 0 16,0-42 15,0 0-15,0-1-16,0 1 0,0 0 0,0 0 16,0-21-16,0 20 0,21-20 0,0 21 15,0-21-15,-21-1 16,21 22-16,0 0 0,1-21 0,-1 20 15,21 22-15,-21-21 0,0 21 0,1 0 16,20 0-16,-21 0 0,21 21 16,-20 1-16,-1-1 0,21 0 0,-21 21 15,-21-21-15,0 1 0,21 20 0,-21-21 16,0 0-16,0 22 0,0-22 16,0 0-16,0 0 0,-21 0 0,0 0 15,21 1-15,-21-1 16,0-21-16,21 21 15,0-42 1,0 0 0</inkml:trace>
  <inkml:trace contextRef="#ctx0" brushRef="#br0" timeOffset="21971.63">3725 3323 0,'0'-21'0,"0"42"0,0-21 47,0 21-47,0 22 0,21-22 15,-21 0-15,22 0 0,-22 22 0,0-22 16,0 21-16,0-21 0,0 0 16,0 22-16,21-22 0,-21 0 0,0 0 15,0 0-15,0 1 16,21-22-16,0 0 31,-21-22-31,21 1 0</inkml:trace>
  <inkml:trace contextRef="#ctx0" brushRef="#br0" timeOffset="22187.51">4043 3281 0,'0'0'0,"0"-21"0,0 0 16,0 42-1,0 0 1,-21 21-16,-1-21 0,1 1 16,21 20-16,-21 0 0,0-21 0,0 22 15,21-1-15,-21-21 0,-1 22 0,1-22 16,21 21-16,0-21 0,-21 0 16,21 1-16,-21-1 0,42-21 46,0 0-46</inkml:trace>
  <inkml:trace contextRef="#ctx0" brushRef="#br0" timeOffset="22591.46">4191 3429 0,'21'0'15,"0"0"1,0 0-16,1-21 0,-1 21 0,0-21 16,0 0-16,0 21 0,0-22 0,1 1 15,-1 0-15,-21 0 0,21 0 16,-21 0-16,0-1 0,-21 22 31,0 0-31,-1 0 0,1 22 0,0-1 16,0 0-16,0 0 0,0 21 15,21-20-15,-22 20 0,1-21 0,21 21 16,-21-20-16,21 20 0,0-21 0,0 0 16,0 0-16,0 1 0,0-1 15,0 0-15,0 0 16,21-21-16,0 0 0,1 0 0,-1 0 15,0 0-15,0 0 0,0 0 0,0 0 16,1-21-16,20 0 0,-21 21 16</inkml:trace>
  <inkml:trace contextRef="#ctx0" brushRef="#br0" timeOffset="22936.19">4699 3239 0,'0'0'16,"0"-22"-1,21 22 1,0 0-16,-21 22 16,21-1-16,1 0 0,-22 0 0,21 0 15,0 0-15,-21 22 0,21-22 0,-21 0 16,0 21-16,21-20 0,-21 20 0,0-21 16,0 0-16,0 0 0,0 1 15,0-1-15,0 0 0,0 0 0,-21-21 47,21-21-47,0 0 0,0 0 16,0-1-16,0 1 0,0 0 0,0 0 15,0 0-15,0-22 0,21 22 16,-21 0-16,0-21 0,21 21 16,-21-1-16,22 22 0,-22-21 0,21 0 15,0 21-15,0 0 16,0 0-1</inkml:trace>
  <inkml:trace contextRef="#ctx0" brushRef="#br0" timeOffset="23455.89">5419 2773 0,'0'0'16,"21"-42"0,-21 63-16,0 0 15,0 0-15,0 0 0,0 0 16,0 22-16,0-22 0,-21 21 0,-1 1 16,1-1-16,0 0 0,21 22 15,-21-22-15,0 0 0,0 22 0,-1-22 16,1 22-16,21-22 0,0 0 0,-21 1 15,21-22-15,0 21 0,0-21 16,0 1-16,0-1 0,21 0 0,-21 0 16,21-21-16,1 0 0,-1 0 0,0 0 15,21 0-15,-21 0 0,1-21 16,-1 21-16,21-21 0,-21 0 0,0-1 16,1 1-16,-1 0 0,0 0 0,0-21 15,0 20-15,-21 1 0,21-21 0,-21 21 16,0 0-16,0-1 0,0 1 15,0 42 1,-21 1 0,0 20-16,0-21 15,21 0-15,0 0 0,0 1 16,0 20-16,-21-21 0,21 0 0,0 0 16,0 1-16,0-1 0,0 0 15,21-21 1,0 0-1,0-21-15,0 21 0,-21-21 16,0-1-16</inkml:trace>
  <inkml:trace contextRef="#ctx0" brushRef="#br0" timeOffset="23629.79">5821 3112 0,'0'0'0,"0"-22"16,-21 22-1,-1 0 1,1 0-16,0 0 0,21 22 31,0-1-15</inkml:trace>
  <inkml:trace contextRef="#ctx0" brushRef="#br0" timeOffset="23808.29">5270 3239 0,'-21'0'16,"42"0"0,1 0-16,-1 0 15,21 0-15,-21-22 0,22 22 16,-22 0-16,21 0 0,0 0 0</inkml:trace>
  <inkml:trace contextRef="#ctx0" brushRef="#br0" timeOffset="24312.02">6117 3344 0,'-21'-21'16,"0"21"-16,0 0 15,21 21-15,-22 1 0,22-1 0,0 0 16,0 0-16,0 0 0,0 0 0,-21 1 16,21-1-16,0 0 0,-21 21 15,21-21-15,0 1 0,0-1 16,0 0-16,0 0 0,-21-21 15,21-21 17,0 0-32,0 0 15,0-1-15,21 1 0,-21 0 0,21 0 16,-21 0-16,21 0 0,1-22 0,-1 22 16,0 0-16,21-21 0,-21 20 15,22 1-15,-22 0 0,21 21 16,-21-21-16,22 21 0,-22 0 0,21 0 15,-21 0-15,1 21 0,-1 0 0,0 0 16,0 1-16,-21-1 0,21 0 16,-21 21-16,0-21 0,0 1 0,0 20 15,0-21-15,-21 0 0,0 22 0,0-22 16,0 0-16,21 0 0,-22 0 16,22 0-1,22-21 1,-1 0-16,0-21 15</inkml:trace>
  <inkml:trace contextRef="#ctx0" brushRef="#br0" timeOffset="25020.13">6985 3429 0,'0'0'0,"21"-21"0,-21 0 0,0 0 0,0-1 15,0 1-15,0 0 0,-21 21 16,0-21-16,0 21 0,-1 0 15,1 0-15,0 0 0,0 21 0,-21-21 16,20 21-16,-20 0 0,21 1 0,0-1 16,0 21-16,-1-21 0,1 0 0,21 22 15,0-22-15,0 0 0,0 0 16,0 0-16,0 1 0,0-1 0,21-21 16,1 21-16,-1-21 0,21 0 15,-21 0-15,0 0 0,1 0 0,-1 0 16,0 0-16,21 0 0,-21-21 15,1 21-15,-1-21 0,-21-1 0,21 22 16,0-21-16,0 0 0,-21 0 0,0 0 16,21 0-16,1-1 0,-22 1 0,21 0 15,-21 0-15,0 0 16,0 42 15,0 0-31,-21 0 0,-1 0 16,1 1-16,21 20 0,-21-21 0,0 21 15,0 1-15,21-1 0,-21 0 16,21 1-16,-22-1 0,22 0 0,0 22 16,0-1-16,0 1 0,0-1 0,0 1 15,0-1-15,0 1 0,0 21 0,0-22 16,0 22-16,0-22 0,0 22 16,0 0-16,0-22 0,0 22 0,0-1 15,-21 1-15,21-21 0,-21-1 0,21 22 16,-21-22-16,0 1 0,0-1 0,-1-20 15,1-1-15,-21 0 0,21-21 0,-22 22 16,1-22-16,21-21 0,-21 0 16,-1 0-16,1 0 0,0 0 15,-1-21-15,-20 0 0,20-1 0,-20 1 16,21-21-16,-22 0 0,22-1 0,-1 1 16,22 0-16,-21-22 0,21 1 15,0-1-15,-1 1 0,22-22 0,0 0 0,0 22 16,0-22-16,22 22 0,-1-22 15,0 21-15,21-20 0,1 20 0,-22 1 16,21-1-16,0 1 0,22-1 0,-22 1 16,22-1-16,-22 22 0,22-22 0,-1 22 15,1 21-15,-22-21 0,21 20 16,-20-20-16,-1 21 0,0 21 16,1-21-16,-22 0 0</inkml:trace>
  <inkml:trace contextRef="#ctx0" brushRef="#br0" timeOffset="27211.28">8445 3704 0,'22'0'47,"-1"0"-47,0 0 16,0 0-16,0 0 0,22 0 0,-1-21 16,0 21-16,1-21 0,-1 0 0,21 0 15,-20-1-15,20 1 0,-20 0 16,-1 0-16,0-21 0,1 20 15,-1-20-15,-21 21 0,0-21 0,0-1 16,1 22-16,-22-21 0,0-1 0,0 22 16,0-21-16,0 21 0,0 0 0,-22-1 15,1-20-15,0 42 0,0-21 16,0 0-16,0 21 0,-1 0 16,1 0-16,0 0 0,0 21 0,0 0 15,0 21-15,-1 1 0,1 20 16,0 1-16,0-1 0,0 22 15,0 0-15,-1-1 0,1 1 0,-21 21 16,21 0-16,0-1 0,-22 1 0,22 0 16,-21 0-16,21 21 0,-22-21 0,1 21 15,0-21-15,20-1 0,-20 22 0,21-21 16,-21-21-16,20 21 0,1-22 16,0 1-16,0 0 0,21-1 0,0 1 15,0-21-15,0-1 0,0 1 0,0-1 16,0-21-16,0 1 0,21-1 0,-21-21 15,21 0-15,0 1 0,1-22 0,-1 0 16,0 0-16,21-22 0,-21 1 0,22 0 16,-1-21-16,-21-1 0,22-20 15,20-1-15,-21 1 0,1-22 0,20 22 0,-20-22 16,-1-21-16,0 22 16,1-22-16,-1 0 0,-21 21 0,0-21 15,0 1-15,-21-1 0,0 21 0,0 0 16,0 22-16,-21-22 0,0 22 0,-21-1 15,-1 22-15,1 0 0,0-1 0,-1 22 16,1-21-16,0 21 0,-1-1 16,1 22-16,0-21 0,21 21 0,-1-21 15,1 21-15,0 0 0,21-21 16,21 0 0,0 21-16,1-21 0,20-1 15,0 1-15,1 21 0,-1-21 0,21-21 16,-20 21-16,20-1 0,1-20 0,-1 21 15,1-21-15,-1 20 0,1-20 0,-22 21 16,0 0-16,-20 0 0,-1-22 16,0 22-16,-21 0 0,0 0 15,0 0-15,-21 21 16,0 0-16,-1 0 0,1 0 0,0 0 16,0 0-16,0 21 0,0 0 15,-1-21-15,1 21 0,21 0 0,0 0 16,0 1-16,0-1 0,0 0 15,0 0-15,0 0 0,21 0 16,1-21-16,-1 0 0,0 22 16,0-22-16,0 0 0,0 0 15,1 0-15,-1 0 0,0 0 0,0 0 16,0 0-16,0 0 0,1 0 16,-1 0-16,0-22 0,0 22 0,0-21 15,0 0-15,1 21 16,20-21-16,-21 0 0,0 0 0,0 21 15,1-22-15,-1 1 0,0 0 0,0 0 16,-21 0-16,21 21 0,-21 21 47,-21 0-47,0-21 0,21 42 0,-21-20 16,0-1-16,-1 0 0,22 0 0,0 21 15,-21-20-15,21-1 0,0 0 0,0 0 16,0 0-16,21 0 15,1-21-15,-1 0 16,0 0-16,0 0 0,0 0 0,22 0 16,-22-21-16,0 21 0,21-21 0,-21 21 15,1-21-15,-1 0 0,0 0 16,0-1-16,-21 1 0,0 0 16,0 0-16,0-21 0,0 20 0,0 1 15,0 0-15,-21 21 0,0-21 0,0 21 16,-1 0-16,1 0 0,0 0 0,0 0 15,0 0-15,0 0 0,-1 21 16,22 0-16,22-21 31,-1 0-31,0 0 0,0 0 0,21 0 16,-20 0-16,-1 0 0,21 0 16,-21 0-16,0 0 0,1-21 15,20 21-15,-21 0 0,0 0 0,0 0 0,1 0 16,-1 0-16,0 0 0,0 21 15,0-21-15,-21 21 0,0 1 16,0-1-16,21 0 0,-21 0 16,0 0-16,0 0 0,0 1 0,0-1 15,0 0-15,0 0 0,0 0 16,-21-21-16,21 21 0,0-42 47,0 0-47,0 0 0,0 0 15,0 0-15,0-1 0,21 1 0,1 0 16,-22-21-16,21 21 0,0-22 0,0 22 16,0-21-16,22 21 15,-22-1-15,21 1 0,-21 0 0,0 21 16,1 0-16,-1 0 0,0 0 0,0 21 16,0 0-16,-21 1 0,0-1 0,21 0 15,-21 21-15,0-21 0,0 1 0,0 20 16,0-21-16,0 21 0,0-20 15,0-1-15,0 0 0,-21 0 0,21 0 16,0 0-16,-21-21 0,21 22 16,0-44-1,0 1 1,0 0-16,0 0 16,0 0-16,21 0 0,-21-1 15,0 1-15,21-21 0,1 21 0,-1-22 16,-21 1-16,21 0 0,0-1 0,0 22 15,0-21-15,1 21 0,-1 0 0,0-1 16,0 22-16,0 0 0,0 0 16,-21 22-16,0-1 0,22 21 0,-22-21 15,21 22-15,-21-1 0,0-21 0,0 21 16,0 1-16,0-22 0,0 21 0,0-21 16,0 1-16,0 20 0,0-21 15,0 0-15,0 0 0,0 1 16,-21-22-1,-1 0 1,1 0-16,0 0 0</inkml:trace>
  <inkml:trace contextRef="#ctx0" brushRef="#br0" timeOffset="29109.11">13102 3027 0,'0'0'0,"21"-21"0,0 0 0,1-1 16,-22 1-16,21-21 0,0 21 0,-21 0 15,21-22-15,-21 22 0,0-21 0,0 21 16,0-1-16,0-20 0,0 21 16,-21 21-16,0-21 0,0 21 0,-22 0 15,22 0-15,-21 21 0,-1-21 0,-20 42 16,21-21-16,-1 22 0,-20-1 16,20 0-16,1 1 0,-21 20 15,20 1-15,1-1 0,21 22 0,-22-22 0,22 22 16,0-21-16,0-1 0,0 1 0,21-1 15,0 1-15,0-22 16,0 0-16,0 1 0,21-1 0,0-21 16,0 21-16,0-20 0,22-22 0,-22 21 15,21-21-15,1 0 0,-1 0 0,0 0 16,22 0-16,-22-21 0,22-1 0,-1 1 16,1 0-16,20 0 0,-20-21 15,-1 20-15,-20-20 0,20 0 0,-21-1 16,-20-20-16,20 21 0,-21-22 0,0 1 15,-21 20-15,0-20 0,0-1 0,0 22 16,-21-22-16,0 1 0,0 21 16,-22-1-16,1-20 0,0 20 15,-1 22-15,-20 0 0,21 0 0,-22 21 16,1 0-16,20 0 0,-20 21 16,20 0-16,-20 0 0,21 22 0,-1-1 15,22 0-15,-21 22 0,21-1 0,-22 1 16,22-1-16,0 22 0,21-21 0,0-1 15,0 1-15,0-22 0,0 21 16,0-20-16,0-1 0,42-21 0,-21 22 16,22-22-16,-1 0 0,0-21 0,1 0 15,-1 0-15,22 0 0,-1 0 0,-21 0 16,22-21-16,-1 0 0,-20-1 16,20 1-16,-20 0 0,20 0 15,-21 0-15,1-22 0,-22 22 0,21 0 16,-21 0-16,1 0 0,-1 0 0,-21-1 15,0 44 17,0-1-32,0 0 0,-21 0 15,-1 0-15,22 0 0,-21 1 0,0 20 16,21-21-16,-21 0 16,0 0-16,21 1 0,-21-22 0,21 21 15,0-42 16,0-1-31,21 1 16,0 0-16,0 0 0,-21 0 16,21-22-16,0 22 0,1 0 0,-1-21 15,0 21-15,0-1 0,0 1 0,0 0 16,1 21-16,-1 0 0,0 0 0,0 0 16,0 21-1,-21 0-15,0 1 0,0-1 0,0 0 16,0 0-16,0 21 0,0-20 0,0-1 15,0 0-15,0 21 0,0-21 0,0 1 16,0-1-16,0 0 16,0 0-16,21-21 15,1 0-15,-1 0 0,0 0 0,0 0 16,21 0-16,-20 0 0,-1 0 0,21-21 16,-21 21-16,22-21 0,-1 0 0,-21 21 15,21-22-15,-20 1 0,20-21 16,-21 21-16,21 0 0,-20-22 0,-1 22 15,-21 0-15,0-21 0,21 20 0,-21 1 16,0 0-16,0 0 0,0 0 0,-21 21 16,0 0-1,-1 0-15,1 21 0,-21 0 0,21 0 16,0 22-16,-1-22 0,1 0 16,0 21-16,0-21 0,21 1 0,0 20 15,0-21-15,0 0 0,0 0 16,21 1-16,0-1 0,0 0 0,1-21 15,20 21-15,-21-21 0,0 0 0,22 0 16,-22 0-16,21 0 0,-21 0 0,22 0 16,-22-21-16,21 21 0,-21-21 0,22 0 15</inkml:trace>
  <inkml:trace contextRef="#ctx0" brushRef="#br0" timeOffset="31039.77">15515 3662 0,'0'0'0,"0"21"0,0 0 15,0-42 16,21 21-31,-21-21 16,21 0-16,1 0 0,-1-1 0,-21 1 16,21 0-16,0-21 0,0 21 0,0-22 15,-21 1-15,22 0 16,-1-1-16,0 1 0,0 21 0,0-22 16,-21 22-16,21 0 0,1 0 0,-1 0 15,0 21-15,0 0 16,0 0-16,-21 21 15,0 0-15,0 0 0,0 0 16,0 1-16,0-1 16,0-42 31,0-1-47,0 1 15,0 0-15,0 0 16,-21 21-1,0 0 1,0 0-16,0 0 0,-1 21 0,22 0 16,-21 0-16,0 1 0,0-1 15,0 21-15,0-21 0,21 22 0,-22-1 16,1-21-16,0 21 0,0 1 0,21-22 16,0 21-16,0-21 0,0 1 0,0 20 15,0-21-15,0 0 0,21 0 16,0-21-16,0 0 15,1 0-15,-1 0 0,21 0 0,0 0 16,-20 0-16,20 0 0,0-21 0,1 0 16,-1 0-16,0 0 0,-21 0 15,22-22-15,-1 22 0,-21-21 0,22-1 16,-22 1-16,21-21 0,-21 20 0,0-20 16,1 20-16,20-20 0,-21 21 0,-21-22 15,21 22-15,0-1 0,-21 1 16,22 21-16,-22 0 0,0 0 0,0-1 15,0 1-15,-22 21 16,1 21 0,0 1-16,21 20 0,-21-21 15,0 21-15,0 1 0,21-1 0,-22 0 16,1 1-16,21 20 0,0-20 0,-21 20 16,21-21-16,-21 1 0,21-1 15,0 0-15,0 1 0,0-22 0,0 21 16,21-21-16,0 1 0,0-1 0,1 0 15,20 0-15,-21-21 0,21 0 0,-20 21 16,20-21-16,0 0 0,-21 0 16,22 0-16,-1 0 0,0-21 0,-20 21 15,-1-21-15,21 0 0,-21 0 0,0-1 16,1 1-16,-1-21 0,-21 21 16,0-22-16,21 22 0,-21-21 0,0 21 15,0-22-15,0 22 0,0 0 16,0 0-16,0 0 0,0 0 0,-21 21 15,0 0-15,-1 0 0,1 21 16,0 0-16,0 0 0,0 0 16,0 0-16,-1 22 0,1-22 0,0 21 15,0-21-15,21 1 0,0 20 16,-21-21-16,21 0 0,0 0 0,0 1 0,0-1 16,0 0-16,21-21 15,0 0-15,0 0 0,0 0 16,1 0-16,-1 0 0,0 0 15,0-21-15,0 21 0,-21-21 0,21-1 16,1 1-16,-1 0 0,-21 0 0,21 0 16,-21 0-16,21-22 0,-21 22 15,0-21-15,0 21 0,21-22 0,-21 22 16,0 0-16,0 0 0,0 0 16,0 42-1,0 0-15,0 0 16,0 0-16,-21 0 0,21 1 0,0 20 15,0-21-15,-21 0 0,21 22 0,0-22 16,0 0-16,0 0 0,0 0 16,0 0-16,0 1 0,0-1 0,21-21 15,0 21-15,0-21 16,1 0-16,-1 0 0,0 0 0,21 0 16,-21 0-16,22-21 0,-22 21 0,21-21 15,-21 21-15,22-22 0,-1 1 16,-21 0-16,22 0 0,-22-21 0,21 20 15,-21 1-15,0-21 0,1 21 0,-1 0 16,0-1-16,-21 1 0,0 0 16,0 0-16,-21 21 15,0 0-15,-1 0 0,22 21 16,-21 0-16,0 0 0,21 1 16,0 20-16,0-21 0,0 0 15,0 0-15,0 1 0,0-1 16,0 0-16,0 21 0,21-21 0,-21 1 15,0-1-15,0 0 16,-21-21 15,0 0-31,21-21 16,0 0-16,-21 21 0,21-22 16,-21 22-16,-1-21 15,1 0-15,21 42 31,0 0-31,0 1 16,0-1 0,21-21-16,-21 21 0,22-21 15,-1 0-15,0 0 0,0 21 0,0-21 16,22 0-16,-22 0 0,0 0 0,21 0 16,-21 0-16,1 0 0,20 0 0,-21-21 15,0 0-15,22 21 0,-22-21 16,21-1-16,-21 1 0,0 0 15,22 0-15,-22 0 0,21 0 0,-21-22 0,1 22 16,-22 0-16,0 0 0,0 0 16,0-1-16,0 1 0,0 0 15,-22 21-15,1 0 16,0 0-16,0 0 0,21 21 16,0 0-16,-21 1 0,21-1 0,0 0 15,0 0-15,0 0 0,0 0 16,0 1-16,0-1 0,0 0 0,21 0 15,-21 0-15,0 0 0,0 1 0,0-1 16,0 0-16,0 0 0,0 0 16,-21-21-1,0 0-15,21 21 0,-22-21 16,1 0-16,0 0 16,0 0-16,21-21 0,-21 21 15,21-21-15,-21 0 0</inkml:trace>
  <inkml:trace contextRef="#ctx0" brushRef="#br0" timeOffset="32108.68">18817 3408 0,'21'0'15,"0"0"1,1 0-16,-1 0 15,-21-21-15,21 0 0,0 21 0,0-22 16,0 1-16,1 0 0,20 0 16,-21 0-16,21 0 0,-20-22 15,20 1-15,0 21 0,-21-22 0,1 1 16,20-21-16,-21 20 0,0-20 0,0 20 16,1-20-16,-1 21 0,0-1 15,-21-20-15,21 42 0,-21-22 0,0 22 16,0 0-16,-21 21 15,0 0-15,0 21 0,-1 21 16,1 1-16,-21-1 0,21 0 0,0 22 16,-22-1-16,22-20 0,0 20 15,0 1-15,0-1 0,-1 1 0,1-22 16,21 22-16,-21-22 0,21 0 0,0 1 16,0-1-16,21-21 0,0 21 15,1-20-15,-1-22 0,0 21 16,21-21-16,-21 0 0,22 0 0,-1 0 15,0 0-15,1 0 0,-1 0 0,-21-21 16,22-1-16,-1 1 0,0 0 0,-21 0 16,22 0-16,-22 0 0,0-22 15,-21 22-15,0 0 0,21-21 0,-21 20 16,0 1-16,21 21 0,-21-21 0,-21 21 31,0 21-31,21 0 0,-21 1 16,0-1-16,0 0 0,21 0 15,0 21-15,0-20 0,0-1 0,0 0 16,0 0-16,0 0 0,0 0 16,21 1-16,0-1 0,0-21 0,0 0 15,0 21-15,22-21 0,-22 0 0,21 0 16,-21 0-16,22 0 0,-22-21 0,0 0 16,21 21-16,-20-22 0,-1 1 15,0 0-15,0 0 0,-21 0 0,0 0 16,21-1-16,-21 1 0,0-21 0,21 21 15,-21 0-15,0-1 0,-21 22 32,21 22-17,-21-1-15,21 0 0,0 0 0,-21 21 16,0 1-16,0-22 0,21 21 16,0 1-16,-22-1 0,22 21 15,-21-20-15,21 20 0,-21-20 0,21 20 16,0 1-16,0 20 0,0-20 0,-21-1 15,21 22-15,-21-22 0,21 1 0,-21-1 16,21-20-16,-22 20 0,1-20 16,0-1-16,0-21 0,0 21 15,0-20-15,-1-1 0,1 0 0,-42 0 16,20-21-16,22 0 0,0 0 16,-21 0-16,-1 0 0,22 0 0,-21-21 15,0 0-15,20 21 0,1-21 0,-21-1 16,21 1-16,0 0 0,-1 0 0,22 0 15,0 0-15,-21 21 0,21-22 16,0 1-16,0 0 0,0-21 0,21 21 16,1-1-16,20-20 0,-21 21 0,21-21 15</inkml:trace>
  <inkml:trace contextRef="#ctx0" brushRef="#br0" timeOffset="32435.78">20532 3217 0,'0'-21'0,"0"42"0,0-63 0,-22 42 15,1-21-15,0 21 0,0 0 16,0 0-16,0 0 0,21 21 16,-22 21-16,1-20 0,21 20 0,0 0 15,-21 22-15,21-22 0,-21 22 0,0-1 16,21 1-16,-21-1 0,-1 1 0,1 20 15,21-20-15,-42 20 0,21-20 0,0 21 16,-1-22-16,1 1 0,-21-1 16,21 1-16,0-22 0,-1 0 15,1 1-15,0-1 0,0 0 0,0-21 16,21 1-16,0-1 0,0 0 0,0 0 16,0-42-1,0 0 1,21 21-16,-21-43 0,21 22 15</inkml:trace>
  <inkml:trace contextRef="#ctx0" brushRef="#br0" timeOffset="32736.61">20278 3577 0,'0'-42'0,"0"84"0,0-105 0,0 20 0,0 22 15,0 0-15,21 0 0,0 0 16,-21 0-16,21-1 0,0 1 0,0 21 15,22-21-15,-22 0 0,0 21 0,21 0 16,1 0-16,-22 0 0,21 0 0,-21 0 16,1 21-16,-1 0 0,0 0 15,-21 1-15,0 20 0,0-21 0,0 0 16,-21 0-16,0 1 0,-1-1 0,-20 0 16,21 0-16,-21 0 0,20-21 15,-20 21-15,21-21 0,0 0 16,0 22-16,-1-22 0,1 21 0,42-21 47,1 0-47,-1 0 0,0 0 15,0-21-15</inkml:trace>
  <inkml:trace contextRef="#ctx0" brushRef="#br0" timeOffset="33060.94">20722 3514 0,'0'0'15,"21"0"-15,0 0 0,1-21 0,-1-1 16,0 22-16,0-21 0,0 21 0,0-21 16,1 0-16,-1 21 0,0-21 15,21 0-15,-21 21 0,1-22 16,-1 1-16,0 0 0,0 0 0,-21 0 16,0 0-16,-21 21 15,0 0-15,0 21 16,-1-21-16,1 21 0,0 0 15,0 21-15,0-20 0,21-1 0,0 0 16,-21 21-16,21-21 0,0 1 0,0-1 16,0 0-16,0 0 0,0 0 15,21-21-15,0 21 0,0-21 0,0 0 16,0 0-16,1 0 0,-1 0 0,0 0 16,21 0-16,-21 0 0,1 0 0,-1-21 15,0 21-15,0-21 0,0 0 16,-21 0-16,0 0 0,0-22 15</inkml:trace>
  <inkml:trace contextRef="#ctx0" brushRef="#br0" timeOffset="33291.81">19050 2942 0,'0'0'0,"-42"0"0,20 21 16,1-21-16,64 0 31,-22 0-31,0 0 0,21 0 16,1 0-16,-1 0 0,0 0 0,-21 0 16,22 0-16,-1 0 0,-21 0 15,0 0-15,1-21 0,-1 21 0</inkml:trace>
  <inkml:trace contextRef="#ctx0" brushRef="#br0" timeOffset="34255.18">22288 3408 0,'43'0'16,"-22"-21"-16,-21 0 0,21 21 15,0-22-15,0-20 0,1 21 0,-1 0 16,0-22-16,0 1 0,0 0 0,0-1 16,1 1-16,-1 0 0,0-1 15,0-20-15,0 21 0,0-22 0,1 22 16,-1-22-16,0 22 0,-21 0 15,0-22-15,0 43 0,0-21 16,21 20-16,-21-20 0,0 21 16,-21 42-1,0 0-15,21 22 16,-21-1-16,-1 0 0,1 1 0,21 20 16,-21 1-16,0-1 0,0-21 0,21 22 15,-21-1-15,21 1 0,-22-22 0,22 22 16,0-22-16,0 0 0,0 22 15,0-43-15,0 21 0,0 1 0,0-22 16,22 0-16,-1 0 0,0 0 0,0-21 16,0 0-16,0 0 0,1 0 15,-1 0-15,0 0 0,21 0 16,-21 0-16,1-21 0,20 0 0,-21 0 16,0 0-16,0-22 0,22 22 0,-22-21 15,0 0-15,0-1 0,22 22 16,-22-21-16,0 21 0,0-1 0,0 1 15,0 0-15,-21 0 0,0 42 32,0 0-17,0 0-15,0 1 0,0 20 0,-21-21 16,21 0-16,0 22 0,0-22 0,0 0 16,0 0-16,0 0 0,0 0 15,0 1-15,0-1 0,21 0 16,1 0-16,-1-21 0,0 0 15,0 0-15,0 0 0,0 0 0,1 0 16,20 0-16,-21-21 0,0 21 0,0-21 16,1 0-16,-22-1 0,21-20 15,-21 21-15,0-21 0,0 20 0,0-20 16,0 0-16,0 21 0,0-1 0,-21 1 16,-1 0-16,1 0 0,0 0 0,0 21 15,0 0-15,0 0 0,-1 0 16,1 0-16,0 0 0,0 21 15,21 0-15,-21-21 0,21 21 0,-21 0 16,21 1-16,0-1 0,0 0 16</inkml:trace>
  <inkml:trace contextRef="#ctx0" brushRef="#br0" timeOffset="34521.03">22246 2858 0,'-21'0'0,"42"0"0,-63 0 0,21 0 16,42 0 15,0 0-31,21 0 0,22 0 0,-22 0 16,22-22-16,20 22 0,-20 0 0,20 0 15,-20 0-15,-1 0 0,1 0 16,-1-21-16,-20 21 0,-22 0 0,21 0 16,-21 0-16,-42 0 31,-21 0-15,0 21-16,-1 1 0</inkml:trace>
  <inkml:trace contextRef="#ctx0" brushRef="#br0" timeOffset="36428.22">1397 5313 0,'-21'0'15,"21"-21"1,0 0-1,21-1 1,-21 1-16,21 0 0,0 0 0,0 0 16,-21-22-16,0 22 0,0 0 15,0-21-15,0 21 0,0-1 0,0-20 16,0 21-16,0 0 0,-21-22 0,0 22 16,0 0-16,0 21 0,0-21 15,-1 21-15,-20 0 0,21 0 0,0 0 16,-22 21-16,1 0 0,0 0 15,21 22-15,-22-1 0,1 22 0,21-22 16,-22 21-16,22-20 16,0 20-16,0-20 0,0-1 0,21 0 15,0 1-15,0-1 0,0-21 16,0 21-16,0-20 0,21-1 0,0-21 16,0 21-16,0-21 0,1 0 15,-1 0-15,0 0 0,21 0 16,-21 0-16,22-21 0,-22 0 0,21 21 15,-21-22-15,22 1 0,-22-21 0,21 21 16,-21 0-16,22-22 0,-22 22 16,0-21-16,0 21 0,0-22 0,-21 22 15,0 0-15,0 0 0,0 0 16,0-1-16,0 44 16,-21-1-1,21 0-15,0 0 0,-21 21 16,21-20-16,0-1 0,0 21 0,0-21 15,0 0-15,0 1 0,21-1 16,0 0-16,1 0 0,-1-21 0,21 0 16,-21 0-16,22 0 0,-22 0 15,21 0-15,-21 0 0,22 0 0,-1-21 16,-21 0-16,0 0 0,22 21 16,-22-22-16,0 1 0,0 0 0,0-21 15,0 21-15,-21-1 0,0-20 16,0 21-16,0 0 0,0-22 15,0 22-15,0 0 0,0 0 0,-21 21 32,21 21-32,-21 21 0,0-20 15,21 20-15,0 0 0,0-21 0,-21 22 16,0-1-16,21 0 0,-22 1 16,22-22-16,0 21 0,0-21 0,0 1 15,0-1-15,0 0 0,22-21 31,-1 0-31,0-21 16,-21 0-16,21-1 0,0 1 0,-21 0 16,21 0-16,1-21 0,-22 20 15,21 1-15,0-21 0,-21 21 16,0 0-16,21-22 0,0 22 0,-21 0 16,0 0-16,21 0 0,1 21 0,-1 0 15,-21 21 1,0 0-16,21 0 0,-21 0 0,21 22 15,-21-22-15,0 21 0,0-21 16,0 22-16,0-22 0,0 0 0,0 21 16,0-21-16,0 1 0,0-1 0,21 0 15,0-21-15,-21 21 0,22-21 16,-1 21-16,0-21 0,0 0 16,0 0-16,22 0 15,-22-21-15,0 0 0,21 0 0,-21 0 16,1-1-16,20 1 0,-21 0 15,0 0-15,0 0 0,1-22 0,-1 22 16,-21 0-16,0-21 0,21 21 0,-21-1 16,0 1-16,0 0 0,0 0 0,0 42 47,-21 0-47,21 0 0,-21 1 0,21-1 15,0 21-15,0-21 16,0 22-16,0-22 0,0 0 0,0 21 15,0-21-15,0 1 0,0-1 16,21 0-16,0-21 0,0 21 0,0-21 16,0 21-16,22-21 0,-22 0 0,0 0 15,21 0-15,-20-21 0,-1 0 16,21 21-16,-21-21 0,0 0 0,1-1 16,-22-20-16,21 21 0,-21 0 0,0-22 15,0 1-15,0 21 0,0-21 16,0-1-16,0 1 0,-21 0 0,-1 20 15,22 1-15,-21 0 0,0 0 0,0 21 16,-21 0-16,20 0 0,1 0 16,0 21-16,-21 0 0,21 0 15,-1 22-15,1-22 0,0 21 0,0-21 16,21 1-16,0-1 0,0 21 16,0-21-16,0 0 0,21 1 15,0-22-15,0 0 0,1 0 0,20 0 16,-21 0-16</inkml:trace>
  <inkml:trace contextRef="#ctx0" brushRef="#br0" timeOffset="36700.11">3492 4636 0,'0'-43'0,"0"86"0,0-107 15,0 43-15,-21 21 16,0 0-1,0 21-15,21 21 0,-21-20 0,21 20 16,0 0-16,-21 22 0,-1-1 0,22-20 16,-21 20-16,21 1 0,0-1 15,0 1-15,-21-22 0,21 0 0,0 22 16,0-22-16,0-21 0,0 22 16,0-22-16,0 21 0,0-21 0,0 0 15,0 1-15,0-44 47</inkml:trace>
  <inkml:trace contextRef="#ctx0" brushRef="#br0" timeOffset="37867.71">3006 5186 0,'0'0'0,"0"-21"15,21 21 1,0-21-16,0 21 0,21 0 15,-20-22-15,20 1 0,21 21 16,-20-21-16,20 0 0,1 21 0,-1-21 16,22 0-16,-22-22 0,1 22 15,-1 0-15,1-21 0,-22 20 16,1-20-16,-1 21 0,0-21 0,-21-1 16,1 1-16,-22 21 0,0-22 0,0 1 15,0 0-15,0 21 0,0-1 16,-22 1-16,1 0 0,0 0 0,0 21 15,0 0-15,0 0 0,-1 0 0,1 21 16,0 0-16,0 22 0,21-1 16,-21 0-16,21 1 0,0 20 0,0 1 15,0-1-15,0 1 0,0-1 0,-21 1 16,21-1-16,0 1 0,-22-22 16,22 21-16,0-20 0,0-1 0,0 0 15,0 1-15,0-1 0,-21-21 16,21 0-16,0 22 0,0-22 15,0 0-15,0-42 32,21 0-32,-21 0 0,0-1 15,22 1-15,-22 0 0,21 0 16,0 0-16,-21-22 0,21 22 0,-21 0 16,21 0-16,0 0 0,-21 0 0,0-1 15,22 22-15,-1 0 0,0 0 16,0 0-1,-21 22 1,21-1-16,-21 0 0,0 0 0,0 0 16,0 0-16,0 1 0,0-1 15,21-21-15,-21 21 0,22 0 0,-1 0 16,0-21-16,0 0 16,0 0-16,0 0 15,1 0-15,-1 0 0,0 0 0,0-21 16,0 21-16,0-21 0,22 0 0,-22 0 15,0-1-15,0 1 0,0 0 0,1 0 16,20 0-16,-21-22 16,-21 22-16,21-21 0,-21 21 0,21-22 15,-21 22-15,0 0 0,0 0 0,-21 21 32,0 0-32,21 21 0,-21 0 0,21 0 15,-21 1-15,0 20 0,21-21 0,0 0 16,0 22-16,0-22 0,0 21 0,0-21 15,0 0-15,0 1 0,0-1 16,0 0-16,0 0 0,21 0 0,0 0 16,0-21-16,0 0 0,0 0 15,1 0-15,-1 0 0,0 0 0,21 0 16,-21 0-16,1-21 0,20 0 16,-21 21-16,0-21 0,0 0 15,1 0-15,-1-1 0,0-20 0,0 21 16,-21-21-16,0 20 0,0-20 15,0 21-15,0-21 0,0 20 0,0 1 16,0 0-16,0 0 0,-21 21 0,0 0 16,0 0-16,-1 0 0,1 0 15,21 21-15,0 0 0,-21 0 16,21 1-16,0-1 0,0 0 16,0 0-16,21-21 15,0 0 1,1 0-16,-1 0 0,0 0 15,0 0-15,0-21 0,0 0 0,1 0 16,-1-1-16,0 1 16,-21 0-16,0 0 15,0 42 1,0 21 0,0-20-16,0-1 0,0 21 15,0-21-15,0 22 0,0-1 16,0-21-16,0 21 0,0-20 0,0-1 15,0 0-15,0 0 0,0 0 0,0 0 16,21-21 0,0 0-1,-21-21-15</inkml:trace>
  <inkml:trace contextRef="#ctx0" brushRef="#br0" timeOffset="40055.68">6816 5419 0,'0'0'0,"0"21"16,0-42 15,0 0-15,0-1-16,21 1 0,0 0 15,-21 0-15,21 0 0,-21-22 16,21 22-16,0-21 0,1 21 0,-22-22 16,21 22-16,0-21 0,0 21 15,0 0-15,-21-1 0,21 1 0,1 21 16,-1 0-16,0 0 0,-21 21 16,0 1-1,0-1-15,0 0 0,0 0 16,0 0-1,21-21 1,0 0 0,-21-21-16,0 0 15,0 0-15,21 21 0,-21-21 0,0-1 16,0 1-16,0 0 16,0 0-16,-21 21 15,0-21-15,0 21 16,0 0-16,21 21 15,-21 0-15,21 0 0,0 0 16,0 1-16,-22 20 0,22 0 0,-21 1 16,21-22-16,-21 21 0,21 0 0,0 1 15,0-1-15,0 0 0,0 1 0,0-22 16,0 21-16,0-21 0,21 1 16,0-1-16,1 0 0,-1 0 0,0-21 15,0 0-15,0 0 0,22 0 16,-22 0-16,21-21 0,-21 0 0,22 0 0,-1-1 15,-21 1-15,21 0 16,1-21-16,-1 21 0,0-22 0,1 1 16,-1-22-16,-21 22 0,22-21 0,-1-1 15,-21 1-15,21-1 0,-20 1 0,-1-1 16,-21 22-16,0-22 0,21 22 16,-21 0-16,0-1 0,0 22 0,0 0 15,0 0-15,-21 21 0,0 0 16,-1 0-16,1 0 0,0 21 0,0 0 15,0 21-15,0 1 0,-1-1 16,22 0-16,-21 22 0,0-22 0,21 22 16,0-1-16,-21 1 0,21-1 15,0 1-15,0-1 0,0-20 0,0-1 16,0 21-16,0-20 0,21-1 16,0-21-16,0 22 0,1-22 0,20 0 15,-21 0-15,21 0 0,-20-21 0,20 0 16,0 0-16,1 0 0,-1 0 0,-21-21 15,21 21-15,1-21 0,-22 0 16,21 0-16,-21-1 0,1-20 0,20 21 16,-21-21-16,-21 20 0,0-20 15,21 0-15,-21 21 0,0-22 0,0 1 16,0 0-16,0 20 0,0-20 0,-21 21 16,0 21-16,21-21 0,-21 21 15,0 0-15,-1 0 0,1 21 16,0 0-16,0 0 0,21 0 0,-21 1 15,0 20-15,21 0 0,0-21 16,0 22-16,-22-22 0,22 21 0,0-21 16,0 1-16,0-1 0,0 0 0,0 0 15,0 0-15,22-21 16,-1 0-16,0 0 0,0 0 16,0 0-16,0-21 15,1 0-15,-22 0 0,21 0 0,0-1 16,-21 1-16,0 0 0,21 0 0,-21-21 15,21 20-15,-21-20 0,0 21 16,0-21-16,0 20 0,0 1 0,0 0 16,0 0-16,0 42 31,0 0-31,0 0 0,0 1 0,0-1 16,0 0-16,0 21 0,0-21 0,0 1 15,0-1-15,0 21 0,0-21 16,0 0-16,0 1 0,21-1 0,1 0 15,-1 0-15,0-21 0,0 0 16,0 0-16,22 0 0,-22 0 0,21 0 16,-21 0-16,22-21 0,-22 21 15,21-21-15,-21 0 0,22-1 16,-22 1-16,21-21 0,-21 21 0,0 0 16,1-22-16,-1 22 0,0-21 0,-21-1 15,0 22-15,0-21 0,0 21 0,0 0 16,0-1-16,-21 22 15,0 0-15,-1 0 16,22 22-16,-21-1 0,21 0 0,0 0 16,0 0-16,0 22 0,0-22 0,0 21 15,0-21-15,21 22 16,1-22-16,-22 0 0,21 0 0,0 0 16,-21 0-16,21 1 0,-21-1 0,21-21 0,-21 21 15,21-21-15,-42 0 47,0-21-47,0 0 0,0-1 16,0 22-16,-1-21 0,1 0 15,0 21-15,0-21 16,21 42 15,0 0-31,0 0 0,0 1 16,21-22-16,0 21 15,0-21-15,1 0 0,-1 21 0,0-21 0,0 0 16,0 0-16,22 0 16,-22 0-16,21 0 0,-21 0 0,22 0 15,-1 0-15,-21 0 0,21 0 0,-20-21 16,20 0-16,-21 21 0,21-22 0,-20 1 16,20 0-16,-21 0 0,0 0 0,0 0 15,22-22-15,-22 22 0,0 0 16,0-21-16,0 20 0,-21 1 15,22-21-15,-22 21 0,21 0 0,-21-1 16,0 1-16,-21 21 16,-1 0-16,1 0 0,0 21 0,0 1 15,21-1-15,-21 0 0,0 0 16,21 0-16,0 22 0,0-22 0,0 0 16,0 0-16,0 21 0,0-20 0,0-1 15,21 0-15,0 0 0,0 0 0,0-21 16,-21 21-16,0 1 0,21-22 15,-21 21-15,-21-21 16,0 0 0,-21 0-16,21 0 0,-1 0 0,1 0 15,0 0-15,0 0 0,0 0 0,-22 0 16,22 0 0,21-21-16,0-1 15,0 1-15,21 21 16,1-21-16,-1 0 0,21 0 0</inkml:trace>
  <inkml:trace contextRef="#ctx0" brushRef="#br0" timeOffset="41116.37">10541 5334 0,'0'0'0,"-21"0"0,42-21 47,0 21-47,0-21 0,-21 0 0,21-1 16,1 1-16,-1 0 0,0 0 0,21 0 15,-21-22-15,1 22 0,-1-21 0,0 0 16,0-1-16,0 1 0,0 0 15,-21-22-15,22 22 0,-22-1 0,21-20 16,-21 21-16,0-1 0,0 1 0,0 0 16,0-1-16,0 22 0,0-21 15,0 21-15,0-1 0,0 1 16,-21 42 0,21 1-16,0 20 15,0-21-15,0 21 0,0 1 0,-22-1 16,22 22-16,0-22 0,0 21 0,-21-20 15,21 20-15,-21-20 0,21 20 16,-21-21-16,21 1 0,0-1 0,0 0 16,0-20-16,0 20 0,0-21 0,0 0 15,0 0-15,21 1 0,0-22 0,0 0 16,1 21-16,-1-21 0,0 0 16,0 0-16,0 0 0,0 0 15,1-21-15,20-1 0,-21 1 0,0 21 16,0-42-16,1 21 0,-1 0 0,0-1 15,-21-20-15,21 21 0,-21-21 0,21 20 16,-21 1-16,0 0 0,0 0 16,0 42 15,-21 0-31,21 0 0,-21 1 0,21-1 16,0 0-16,0 21 0,0-21 15,0 1-15,0-1 0,0 0 0,0 0 16,21-21-16,0 21 0,0 0 0,1-21 15,-1 22-15,0-22 16,0 0-16,0 0 0,0 0 0,1 0 16,-1 0-16,0-22 0,0 1 15,0 0-15,0 21 0,-21-21 0,0 0 16,22-22-16,-22 22 0,21 0 0,-21 0 16,0 0-16,21-22 0,-21 22 0,0 0 15,0 0-15,0 0 0,0 0 16,0 42 15,-21 0-31,21 0 16,-21 0-16,21 22 0,-22-1 15,22-21-15,-21 21 0,21 1 0,0-1 16,0 0-16,-21 22 0,21-22 16,0 1-16,-21-1 0,21 21 0,0-20 15,0 20-15,0-20 0,0 20 0,0 1 16,0-22-16,0 21 0,0-20 0,0-1 15,-21 0-15,21 1 0,0-1 0,0 0 16,-21-20-16,-1-1 0,22 0 16,-21 0-16,0-21 0,0 21 15,0-21-15,0 0 0,-1 0 0,1 0 16,0 0-16,0-21 0,0 0 0,0 21 16,-22-21-16,22 0 0,0-1 15,0 22-15,0-21 0,-22 0 0,22 0 16,0 21-16,21-21 0,-21 21 15,21-21-15,0-1 16,0 1-16,21 0 16,0 21-16,0-21 0,0 0 15,1 0-15,20-1 0</inkml:trace>
  <inkml:trace contextRef="#ctx0" brushRef="#br0" timeOffset="41476.16">11832 4974 0,'0'0'0,"0"-21"0,0-21 0,0-1 15,-21 43-15,0 0 16,21 22 0,0 20-16,0-21 15,0 21-15,0 1 0,0-1 0,0 0 16,0 22-16,0-22 0,0 22 0,0-1 15,0 1-15,-21-1 0,21 1 0,-22-1 16,22 1-16,-21-1 0,21 1 16,0-1-16,-21-20 0,0 20 0,21-21 15,-21 1-15,21-1 0,-21 0 16,21-20-16,0 20 0,-22-21 0,22 0 16,-21 0-16,21 1 0,-21-1 0,21 0 15,0-42 16,0 0-15,0-1-16,0 1 0,21 0 0,-21 0 16,21-21-16,-21 20 0</inkml:trace>
  <inkml:trace contextRef="#ctx0" brushRef="#br0" timeOffset="41764">11769 5313 0,'0'0'0,"0"-42"0,0-22 16,0 22-16,0-1 0,0 1 15,0 0-15,0 21 0,21-22 0,-21 22 16,0-21-16,21 21 0,0-1 0,-21 1 16,21 21-16,0-21 0,22 21 0,-22 0 15,0 0-15,21 0 0,-20 21 0,20 0 16,-21 1-16,21-1 0,-20 21 16,-1-21-16,0 22 0,-21-22 0,0 21 15,0-21-15,0 22 0,0-22 16,-21 0-16,0 0 0,-1 0 0,-20-21 15,21 21-15,0-21 0,0 0 16,-1 22-16,1-22 0,0 0 0,0 0 16,0 0-16,21-22 31,21 1-31,0 21 16</inkml:trace>
  <inkml:trace contextRef="#ctx0" brushRef="#br0" timeOffset="42164.77">12340 5122 0,'0'0'0,"21"0"15,0 0-15,1-21 16,-1 21-16,0-21 16,0 0-16,0 0 0,0 0 15,1 21-15,-1-22 0,0 1 0,0 0 16,0 0-16,0-21 0,-21 20 0,0 1 15,0 0-15,0 0 0,0 0 16,0 0-16,0-1 0,0 1 16,-21 21-16,0 0 15,0 0-15,0 21 0,21 1 0,-21-1 16,-1 21-16,1-21 0,0 22 16,21-22-16,-21 21 0,21-21 0,-21 22 15,21-22-15,0 21 0,0-21 16,0 0-16,0 1 0,0-1 0,0 0 15,21 0-15,0 0 0,0-21 0,0 0 16,1 0-16,-1 0 0,0 0 0,0 0 16,0 0-16,0 0 0,1 0 15,-1 0-15,0-21 0,0 21 0,0-21 16,0 0-16,1 0 0,-22-1 0,0 1 16,21 0-16,-21 0 0,0 0 0,0 0 15,0-1-15,0 1 0</inkml:trace>
  <inkml:trace contextRef="#ctx0" brushRef="#br0" timeOffset="42444.13">10647 4614 0,'0'0'0,"21"0"0,0 0 0,0 0 0,0 0 16,22 0-16,-22 0 0,21 0 0,1 0 0,-1 0 15,0 0-15,1 0 0,-1 0 16,0 0-16,1 0 0,-22 0 16,21 0-16,-21 0 0,22-21 0,-22 21 15,0 0-15,0 0 16,-21-21-16,0 0 15,21 21-15</inkml:trace>
  <inkml:trace contextRef="#ctx0" brushRef="#br0" timeOffset="42899.41">13822 4445 0,'0'-21'31,"0"0"-15,0 0-1,0-1 17,0 44-1,0-1-31,0 0 0,0 0 15,-21-21-15,21 21 0,0 0 16,-22-21-16,22 22 0,-21-22 31,0 0-15</inkml:trace>
  <inkml:trace contextRef="#ctx0" brushRef="#br0" timeOffset="43096.3">13906 4424 0,'0'21'47,"0"0"-31,0 0-16,0 1 15,0-1-15,-21 0 16,0 0-16,0-21 16,0 21-16</inkml:trace>
  <inkml:trace contextRef="#ctx0" brushRef="#br0" timeOffset="63988.96">0 10224 0,'0'21'125,"0"0"-109,0 0-16,0 0 16,0 0-1</inkml:trace>
  <inkml:trace contextRef="#ctx0" brushRef="#br0" timeOffset="64784.29">1185 11303 0,'0'0'0,"-21"-42"16,0 42-1,0 0-15,0 0 16,21 21-16,-22-21 16,22 21-16,0 0 15,22-21 32,-1 0-47,0 0 0,0-21 0,0 0 16,22 0-16,-1 0 0,0-1 0,1 1 15,-1 0-15,0 0 16,1 21-16,-22-21 0,0 0 0,0 21 16,-42 0-1,0 0-15,21 21 0,-21 0 16,-1-21-16,1 21 0,0-21 0,0 21 16,0-21-16,0 0 15</inkml:trace>
  <inkml:trace contextRef="#ctx0" brushRef="#br0" timeOffset="65704.75">2159 8530 0,'21'-21'15,"-21"0"1,21 0-16,-21 0 16,0-1-16,0 1 0,0 0 15,21 21-15,-21-21 0,0 0 16,0 42 15,0 0-31,0 0 0,0 0 16,0 22-16,0-22 0,0 21 0,0 1 15,0 20-15,0-21 0,0 22 16,0-22-16,0 22 0,0-22 0,0 0 16,-21 22-16,21-43 0,0 21 15,0 1-15,0-22 0,0 0 0,0 0 16,0 0-16,0 1 16,0-44 15,21 22-16,1-21-15,-22 0 0,21 0 0,0 0 16,0 0-16</inkml:trace>
  <inkml:trace contextRef="#ctx0" brushRef="#br0" timeOffset="66031.57">2709 8848 0,'0'21'15,"-21"0"-15,21 0 16,21-21 15,0 0-15,1 0-16,-1 0 0,0-21 16,-21 0-16,0 0 15,0 0-15,0-1 16,0 1-16,-21 21 0,0 0 0,-1 0 15,1 0-15,0 0 16,21 21-16,0 1 0,-21-22 16,21 21-16,0 0 0,0 0 15,0 0 1,21-21 0,0 0-16,0 0 15</inkml:trace>
  <inkml:trace contextRef="#ctx0" brushRef="#br0" timeOffset="67179.92">4551 8128 0,'0'0'0,"21"-21"0,-21 0 0,21 0 0,-21-22 15,0 22-15,0 0 0,0-21 16,0 20-16,0-20 0,0 21 0,0-21 15,0 20-15,0 1 0,0 0 0,0 0 16,-21 42 15,21 21-31,0 1 0,0-1 16,0 22-16,0-1 0,0 22 16,0-22-16,0 22 0,0-22 0,0 1 15,0-1-15,-21 1 0,21-1 16,0 1-16,0-1 0,0 1 0,0-22 15,0 1-15,21-1 0,0 0 0,0-21 16,0 1-16,1-1 0,20 0 16,-21-21-16,21 0 0,-20 0 0,-1 0 15,21 0-15,-21-21 0,22 0 0,-22-22 16,21 1-16,-21 0 0,22-1 16,-22 1-16,21-22 0,-21 1 15,0-1-15,1 1 0,-1-22 0,-21 1 16,0-1-16,21 0 0,-21 22 0,0-22 15,0 22-15,0-1 0,0 1 16,0 20-16,0 1 0,0 21 0,-21 0 16,21-1-16,0 1 0,0 0 0,0 42 31,0 0-15,0 1-16,0-1 0,0 21 15,0-21-15,0 0 16,0 1-16,21-1 0,0 0 0</inkml:trace>
  <inkml:trace contextRef="#ctx0" brushRef="#br0" timeOffset="67503.73">5630 8022 0,'0'-21'0,"0"42"0,0-63 0,-21 21 0,21 0 0,-21 21 15,21 21 1,-21 0 0,21 21-16,0 1 0,0 20 0,0-21 15,0 22-15,0-1 0,-21 1 16,21-22-16,0 22 0,0-1 0,-22 1 16,1-22-16,21 22 0,0-22 0,0 0 15,-21 22-15,21-22 0,0-21 0,0 22 16,-21-22-16,21 0 0,0 0 15,0 0-15,0-42 32,0 0-32,21 0 0,-21 0 15,0-1-15,0-20 0,0 0 0,21-1 16,-21 1-16</inkml:trace>
  <inkml:trace contextRef="#ctx0" brushRef="#br0" timeOffset="67776.58">5503 8255 0,'0'-21'0,"0"42"0,0-84 0,0 41 0,0-20 16,0 21-16,0-21 0,0 20 0,0-20 16,21 21-16,1 0 0,-1 0 15,0-1-15,0 1 0,0 21 0,22 0 16,-22 0-16,21 0 0,0 0 0,-20 0 16,20 43-16,-21-22 0,0 0 15,0 21-15,1 1 0,-22-1 0,0 21 16,0-20-16,0-1 0,-22 0 15,1 1-15,-21-1 0,21-21 0,-22 22 16,1-22-16,21 0 0,-21 0 16,-1 0-16,22 0 0,0-21 0,0 22 15,0-22-15,42 0 32,0 0-32,0-22 0</inkml:trace>
  <inkml:trace contextRef="#ctx0" brushRef="#br0" timeOffset="68120.38">6265 8403 0,'0'0'0,"21"-21"0,-21 0 0,0 0 15,0 0-15,22-1 0,-22 1 0,0 0 16,-22 42 15,1 0-31,0 1 0,0-1 0,0 21 16,0 0-16,-22 1 0,22-1 0,0 0 16,0-20-16,0 20 0,-1 0 15,1 1-15,21-1 0,-21-21 16,21 0-16,0 22 0,0-22 0,0 0 15,21 0-15,0-21 0,22 21 0,-22-21 16,0 0-16,21 0 0,1 0 0,-22 0 16,21 0-16,1-21 0,-1 0 15,0 0-15,1 21 0,-1-21 0</inkml:trace>
  <inkml:trace contextRef="#ctx0" brushRef="#br0" timeOffset="70188.53">6921 8467 0,'0'0'0,"0"-43"15,0-20-15,0 42 16,-21 21-16,0 0 0,0 0 16,0 0-16,0 0 0,-1 21 15,1 0-15,-21 0 0,21 0 0,0 1 16,-22 20-16,22-21 0,0 21 0,0-20 16,0 20-16,-1-21 0,1 21 15,21-20-15,0-1 0,0 21 0,0-21 16,0 0-16,21 1 0,1-22 15,-1 0-15,0 0 0,21 0 0,-21 0 16,1 0-16,20-22 16,0 1-16,-21 0 0,22 0 0,-22 0 15,0 0-15,0-22 0,0 22 0,1-21 16,-22 21-16,0-22 0,21 22 0,-21-21 16,0 21-16,21-1 0,-21 1 15,0 0-15,-21 42 16,21 0-1,-21 1-15,-1-1 0,22 0 16,0 0-16,0 0 0,-21 22 0,21-22 16,-21 21-16,21-21 0,0 0 15,0 22-15,0-22 0,0 0 0,0 0 16,21 0-16,0-21 0,1 22 0,-1-22 16,21 0-16,-21 0 0,22 0 15,-22 0-15,21 0 0,-21-22 0,22 1 16,-22 0-16,0 0 0,21 0 0,-21 0 15,1-1-15,20-20 0,-21 21 16,0-21-16,22 20 0,-22-20 0,0 0 16,0 21-16,0-1 0,0 1 0,-21 0 15,0 0-15,-21 21 16,0 0-16,0 21 0,21 0 16,-21 0-16,0 1 0,-1-1 0,22 0 15,0 0-15,0 0 0,0 0 16,0 1-16,22-1 0,-22 0 0,21 0 15,0 0-15,0 0 0,0 1 16,0-1-16,1-21 0,-1 21 0,-42-21 47,-1 0-47,-20-21 0,21 0 16,0 21-16,0 0 0,-1 0 0,1-22 15,0 22-15,0 0 0,21 22 31,0-1-31,0 0 16,21-21-16,0 21 0,0-21 0,1 21 16,-1-21-16,21 0 0,-21 0 0,0 0 15,22 0-15,-22 0 0,21 0 16,-21 0-16,22 0 0,-22 0 16,0-21-16,21 0 0,-20 0 0,-1 0 15,0-22-15,42-20 0,-41 42 16,-22-22-16,21-20 0,0 20 15,0-20-15,0-1 0,0 1 0,1-1 16,-1 1-16,0-1 0,-21 1 0,0 21 16,21-1-16,-21 1 0,0 21 0,0 0 15,0-1-15,0 1 0,-21 21 32,0 21-32,0 1 0,-1 20 15,1 0-15,21 1 0,-21-1 0,21 0 16,-21 22-16,21-1 0,0-20 15,0 20-15,0 1 0,0-22 0,0 0 16,0 1-16,0-1 0,0 0 0,0 1 16,0-1-16,0-21 0,21 21 15,0-20-15,0-1 0,1 0 0,-1-21 16,0 0-16,0 0 0,0 0 0,0 0 16,22 0-16,-22 0 0,0-21 0,0 21 15,0-21-15,1-1 0,-1 1 16,0 0-16,0-21 0,-21 21 15,0-1-15,0 1 0,0 0 0,0 0 16,0 42 15,0 0-31,0 0 16,0 1-16,0-1 0,0 0 0,0 0 16,0 0-16,0 0 0,0 1 0,0-1 15,21 0-15,0-21 0,1 21 16,-1-21-1,21 0-15,-21 0 0,0 0 0,22 0 0,-22-21 16,0 0-16,21 21 0,-20-21 16,20-1-16,-21-20 0,0 21 0,0 0 15,1 0-15,-1-22 0,0 22 0,-21 0 16,0 0-16,21 0 0,-21-1 16,-21 44-1,0-1 1,21 0-16,-21 0 0,21 21 0,0-20 15,-22-1-15,22 0 0,0 21 16,0-21-16,0 1 0,0-1 0,0 0 16,0 0-16,22-42 47,-22 0-47,21 0 15,0-1-15,0 1 0,0 0 0,-21 0 16,21-21-16,1 20 0,-1 1 0,0 0 15,0 0-15,0 21 16,0-21-16,1 21 0,-22 21 16,0 0-16,21-21 0,-21 21 15,0 0-15,21 1 0,-21-1 0,0 0 16,0 0-16,21 0 0,0 0 0,0 1 16,1-1-16,-1 0 0,0-21 15,0 21-15,0-21 0,0 0 16,22 0-16,-22 0 0,21 0 0,1 0 15,20 0-15,-21 0 0,1-21 0,20 21 16,-20-21-16,-1 0 0,0-1 0,1 1 16,-22 0-16,0 0 0,21-21 15,-42 20-15,21-20 0,-21 21 16,0 0-16,0-22 0,0 22 0,0 0 0,-21 0 16,0 21-16,0 0 0,-21 0 15,20 0-15,1 0 0,-21 21 16,21-21-16,0 21 0,-22 0 0,22 1 15,21-1-15,-21 0 0,21 0 0,-21-21 16,21 21-16,0 0 0,0 1 16,0-1-16,0 0 0,21-21 15,0 0-15,0 0 16,0 0-16,1 0 0,-1 0 0,0 0 16,0 0-16,0 0 0,0-21 15,1 0-15,-1 21 0,0-22 0,0 1 16,0 21-1,-21 21 17,-21 1-32,0-1 0,21 21 0,-21-21 15,21 22-15,0 20 0,0-21 16,0 22-16,0-22 0,0 22 0,0-1 16,0 1-16,0-1 0,0 1 15,0 20-15,0-20 0,0-1 0,0 1 16,0 21-16,0-22 0,-21 1 0,21-1 15,0 1-15,-22-22 0,22 0 0,0 22 16,0-43-16,0 21 0,0-21 0,0 1 16,-21-1-16,21 0 0,0-42 47,0 0-47,0-1 0,0-20 15,0 21-15,0 0 0,0-22 16,0 1-16,0 0 0,0-1 15,0-20-15</inkml:trace>
  <inkml:trace contextRef="#ctx0" brushRef="#br0" timeOffset="70452.38">9313 7832 0,'0'0'0,"-21"-21"16,0 21-1,0 0-15,0 0 16,-1 0 15,1 0 0,0 21-31,0-21 0,0 0 16</inkml:trace>
  <inkml:trace contextRef="#ctx0" brushRef="#br0" timeOffset="70684.58">7832 8086 0,'0'0'0,"-22"21"0,22 0 15,22-21 1,20 0-16,-21 0 0,21 0 16,1 0-16,-1 0 0,0 0 0,1 0 15,-1-21-15,0 21 0,1 0 0,-1 0 16,0-21-16,-20 21 0,-1 0 16,0 0-16,0 0 0,-21 21 31,-21-21-31,0 21 15</inkml:trace>
  <inkml:trace contextRef="#ctx0" brushRef="#br0" timeOffset="71812.49">1884 10816 0,'0'0'0,"0"-21"47,0 0-47,0 0 16,0 0-16,21-1 0,-21 1 15,21 0-15,0 0 16,0 21-16,1 0 15,-1 0-15,0 0 0,0 0 16,-21 21-16,21 21 16,0-20-16,-21-1 0,0 21 0,22 0 15,-22 1-15,0-1 0,0 0 0,0 1 16,0 20-16,0-20 16,-22 20-16,1-21 0,0 22 0,-21-22 15,21 1-15,-22-1 0,1 0 0,0 1 16,-1-22-16,1 0 0,0 0 15,-1 0-15,1 0 0,0 1 0,-1-22 16,1 0-16,21 0 0,-22 0 16,22-22-16,0 1 0,0 0 0,0 0 15,0-21-15,-1 20 0,1-20 16,21 0-16,-21-1 0,21-20 0,0 21 16,0-1-16,0 22 0,0-21 0,21 21 15,0-1-15,1 22 0,-1 0 16,0 0-16,21 0 0,1 0 15,-22 22-15,21 20 0,0-21 16,-20 21-16,20-20 0,-21 20 0,0 0 16,0 1-16,1-1 0,-1 0 0,0 1 15,0-22-15,-21 21 0,21-21 16,0 0-16,-21 1 0,22-1 0,-22 0 16,21-21-16,0 21 0,0-21 0,0 0 15,0 0-15,1 0 16,-1-21-16,-21 0 0,21 21 0,21-21 15</inkml:trace>
  <inkml:trace contextRef="#ctx0" brushRef="#br0" timeOffset="72067.86">2667 11134 0,'0'21'15,"0"0"1,21-21 15,0 0-31,0 0 16,1-21-16,-22 0 0,21 0 15,-21-1-15,0 1 32,-21 21-32,-1 0 0,1 0 15,0 21-15,21 1 16,0-1-16,0 0 15,0 0-15</inkml:trace>
  <inkml:trace contextRef="#ctx0" brushRef="#br0" timeOffset="73207.72">4889 10605 0,'0'-22'15,"22"-20"1,-22 21-16,0 0 0,0 42 31,-22 21-31,1-21 0,0 22 0,21-1 16,-21 22-16,0-1 0,-22-21 15,22 22-15,0-1 0,-21 1 0,21-1 16,-22 1-16,22-1 0,0-20 16,-21 20-16,20-20 0,1-22 0,0 21 15,21-21-15,0 0 0,0-42 32,0 0-32,0 0 0,0 0 15,0-22-15,21 1 0,0 21 0,-21-21 16,22-1-16,-22-20 0,0 42 0,0-22 15,21 1-15,-21 21 0,21 0 16,-21-1-16,21 22 16,-21 22-16,21-1 0,-21 0 15,0 0-15,0 21 0,21 1 16,-21-22-16,22 21 0,-22 1 0,21-1 16,0 0-16,-21-21 0,21 22 0,0-22 15,22 0-15,-22 0 0,0 0 0,21-21 16,1 0-16,-1 0 0,-21 0 15,21 0-15,1-21 0,-1 21 0,0-21 16,1 0-16,-1 0 0,0-22 0,1 22 16,-1-21-16,-21 0 0,22-22 15,-22 22-15,21-22 0,-21 22 0,0-22 16,-21 1-16,0-1 0,0 1 16,0-1-16,-21 1 0,-21-22 0,21 22 15,-22-1-15,1 22 0,-21-22 16,20 22-16,-20 0 0,-1 21 0,1-1 15,20 1-15,-20 21 0,21 0 0,-22 21 16,22 1-16,21 20 0,-22 0 16,22 22-16,0-1 0,21 1 0,0-1 15,0 1-15,21-1 0,0 1 0,0-1 16,22-20-16,-22 20 0,21-21 0,1-20 16,-1 20-16,0 0 15,43 1-15,-64-22 0,21 0 16,-20-21-16,20 0 0,-21 0 0,0 0 15,22 0-15,-22 0 0,0-21 16,21 21-16,-21-21 0</inkml:trace>
  <inkml:trace contextRef="#ctx0" brushRef="#br0" timeOffset="74564.5">5905 10880 0,'0'-21'15,"0"42"-15,22-42 0,-22 42 16,-22 0-1,22 0-15,-21 0 0,21 0 16,-21 1-16,0 20 16,21-21-16,0 0 0,-21 22 0,0-22 15,21 0-15,-22 21 0,22-21 0,0 1 16,0-1-16,0 0 0,22 0 16,-1-21-16,21 0 0,-21 0 15,0 0-15,1 0 0,20 0 0,-21-21 16,21 21-16,-20-21 0,-1 0 0,0-1 15,21-20-15,-21 21 0,-21-21 0,22 20 16,-22-20-16,21 0 0,-21-1 16,0 22-16,0-21 0,0 0 0,0 20 15,-21 1-15,-1 0 0,1 0 0,0 21 16,0 0-16,-21 0 0,20 21 16,1 0-16,21 0 0,-21 1 15,0-1-15,0 0 0,0 0 16,21 21-16,0-20 0,0-1 0,0 21 15,0-21-15,0 0 0,0 1 0,0-1 16,21 0-16,0 0 0,0 0 16,0-21-16,22 0 0,-22 21 0,0-21 15,21 0-15,-21 0 0,22 0 0,-22 0 16,21 0-16,-21-21 0,22 0 0,-22 0 16,21 0-16,1 0 0,-22-1 15,21 1-15,-21-21 0,22 21 16,-22 0-16,0-1 0,21 1 0,-21 0 15,1 0-15,-1 21 0,-21-21 16,0 42 0,0 0-1,-21 0-15,21 0 0,0 1 0,-22-1 16,22 0-16,-21 0 0,21 21 0,-21-20 16,21-1-16,0 0 0,0 0 15,0 0-15,0 0 0,0 1 16,0-1-16,21-21 0,0 0 0,1 0 15,-1 0-15,0 0 0,0 0 0,0 0 16,22-21-16,-22-1 0,0 1 16,0 0-16,0 0 0,0 0 0,1 0 15,-22-1-15,21-20 0,-21 21 16,21 0-16,-21 0 0,0-1 0,0 1 16,0 42 15,0 1-31,0-1 15,0 0-15,0 0 0,0 0 16,0 0-16,0 1 0,0-1 0,21 0 16,0-21-16,0 0 0,1 0 15,-1 21-15,0-21 16,0 0-16,0 0 0,0 0 16,1-21-16,-1 0 0,0 0 0,0 21 15,0-22-15,-21 1 0,0 0 0,0 0 16,0 0-16,0 0 0,0-22 15,0 22-15,0 0 0,-21 0 0,0 0 16,0-1-16,0 22 0,-1 0 16,1 0-16,42 0 31,1 0-15,-1 0-16,0 0 0,0 0 0,0 0 15,0 0-15,22 0 0,-22 0 0,21 0 16,1 0-16,-22 0 0,21 0 15,-21 0-15,0 22 0,1-1 16,-1-21-16,0 21 0,0 0 0,-21 0 16,0 0-16,0 1 0,0-1 15,0 0-15,0 0 0,0 0 0,0 22 16,-21-22-16,21 0 0,-21 0 0,21 0 16,0 0-16,0 1 15,0-1-15,-21-21 0,21 21 16,0-42 15,0 0-31,0-1 16,0 1-16,0 0 0,0 0 15,0 0-15,21-22 0,0 22 0,0-21 16,-21 21-16,21-22 0,22 22 0,-22 0 16,0 0-16,0 0 0,0 0 0,0 21 15,1 0-15,-1 0 16,0 0-16,-21 21 15,21 0-15,-21 0 0,0 0 0,21 0 16,-21 22-16,0-22 0,0 21 0,0-21 16,0 1-16,0-1 0,0 21 0,0-21 15,0 0-15,0 1 0,0-1 16,0 0-16,0-42 47,0 0-47,0-1 15</inkml:trace>
  <inkml:trace contextRef="#ctx0" brushRef="#br0" timeOffset="75077.2">8742 10922 0,'0'0'0,"21"-21"0,0-21 16,0 20-16,-21 1 16,0 0-16,0 0 0,0 0 15,0 0-15,-21-1 16,0 22-16,0 0 0,0 22 15,-1-1-15,1 0 0,21 0 16,-21 0-16,0 22 0,0-22 0,0 21 16,-1-21-16,1 22 0,0-1 0,21-21 15,-21 21-15,21 1 0,-21-22 16,21 0-16,0 0 0,0 0 0,0 1 0,0-1 16,0 0-16,21-21 15,0 0-15,0 21 0,0-21 0,1 0 16,20 0-16,0 0 0,1 0 0,-1 0 15,0 0-15,1-21 0,-1 21 0,0-21 16</inkml:trace>
  <inkml:trace contextRef="#ctx0" brushRef="#br0" timeOffset="76707.78">9398 10964 0,'0'0'0,"21"-21"0,-21 0 16,0-21-16,0 21 0,0-1 0,0 1 15,0 0-15,-21 21 16,0 0-16,0 0 0,-1 0 0,1 0 15,0 21-15,0-21 0,0 21 16,0 1-16,-1-1 0,1 0 0,0 0 16,21 21-16,-21-20 0,21-1 0,-21 21 15,21-21-15,0 0 0,0 1 0,0-1 16,0 0-16,0 0 0,21 0 16,0-21-16,0 21 0,0-21 15,1 0-15,-1 0 0,0 0 0,0-21 16,0 21-16,0-21 0,1 0 0,-1 0 15,-21 0-15,21-1 0,0 1 0,-21-21 16,21 21-16,-21-22 16,0 22-16,0 0 0,0 0 0,0 0 0,0 0 15,0-1-15,0 44 32,0-1-32,0 0 0,0 0 15,-21 0-15,21 0 0,0 1 16,0 20-16,0-21 0,0 0 0,0 0 15,0 22-15,0-22 0,0 0 0,21 0 16,-21 0-16,21-21 0,1 0 16,-1 0-16,0 0 0,0 0 0,21 0 15,-20 0-15,-1-21 0,21 21 16,-21-21-16,22 0 0,-1 0 0,-21 0 16,0-22-16,22 22 0,-1-21 15,-21 21-15,0-22 0,22 22 0,-43 0 16,21-21-16,-21 20 0,0 1 0,0 0 15,-21 21 1,-1 0-16,1 21 0,0 0 16,0-21-16,0 22 0,0 20 0,21-21 15,0 0-15,0 0 0,0 22 0,0-22 16,0 0-16,0 21 0,21-20 0,0-1 16,0 0-16,-21 0 15,21 0-15,-21 0 0,21 1 0,-21-1 16,-21-21 15,0-21-31,0-1 0,0 22 0,0-21 16,-1 21-16,1-21 0,0 21 15,0 0 1,21 21 0,0 0-16,21-21 15,0 22-15,0-22 0,1 21 0,-1-21 16,0 0-16,21 0 0,1 21 0,-22-21 15,21 0-15,0 0 0,-20 0 16,20 0-16,0 0 0,1-21 0,-22 21 16,0-21-16,21-1 0,-21 1 15,1 0-15,-1-21 0,0 21 0,0-22 16,0 1-16,0-22 0,1 22 0,-1-21 16,0-1-16,0 1 0,21-1 15,-20-21-15,-1 22 0,21-22 0,-21 22 16,0-1-16,1 1 0,-22 20 0,0 1 15,0 0-15,0 21 0,0-1 0,0 1 16,0 0-16,-22 21 16,1 21-16,0 0 0,0 1 15,0 20-15,0 0 0,-1 1 0,1-1 16,0 0-16,21 22 0,-21-22 16,21 22-16,-21-1 0,21 1 0,-21-1 15,21-21-15,0 22 0,0-1 16,0-20-16,0-1 0,0 22 0,0-22 15,0 0-15,21 1 0,0-1 0,0-21 16,0 0-16,0 0 0,1 1 0,-1-1 16,0-21-16,0 0 0,0 0 0,0 0 15,22 0-15,-22-21 0,0-1 0,0 1 16,0 0-16,1 0 0,-1 0 16,0-22-16,0 22 0,-21-21 15,21 21-15,-21 0 0,0-1 0,0 1 16,0 0-16,-21 21 15,21 21-15,-21-21 16,21 21-16,-21 1 0,21-1 0,0 0 16,0 21-16,0-21 0,0 1 15,0-1-15,0 0 0,21 0 0,-21 0 16,21 0-16,0 1 0,0-22 0,22 21 16,-22-21-16,0 0 0,21 0 0,-20 0 15,-1 0-15,0 0 0,0 0 16,0-21-16,0-1 0,1 1 0,-1 0 0,0 0 15,0 0-15,-21-22 0,0 22 16,0 0-16,0-21 0,0 21 0,0-1 16,0 1-16,0 42 31,0 1-31,-21-1 16,0 0-16,21 0 0,-21 0 0,21 22 15,0-22-15,-22 0 0,22 0 0,-21 0 16,21 0-16,0 1 0,-21-1 15,21-42 17,0-1-17,21 1-15,0 0 0,1 0 0,-1 0 16,0 0-16,0-1 0,0-20 16,0 21-16,43-43 0,-22 43 15,-21 0-15,22 0 0,-22 0 16,21 21-16,-21 0 0,1 0 15,-22 21-15,0 0 0,0 0 16,0 0-16,0 22 0,0-22 0,0 0 16,0 21-16,0-20 0,0 20 0,0-21 15,0 0-15,0 0 0,0 1 0,0-1 16,0 0-16,0 0 0,0 0 16,0 0-16,21-21 31,0 0-16,0 0-15,0-21 0,22 0 0,-22 21 16,21-21-16</inkml:trace>
  <inkml:trace contextRef="#ctx0" brushRef="#br0" timeOffset="77143.6">12298 10964 0,'0'0'0,"0"-21"0,0 0 0,0-42 15,0 41 1,0 1-16,0 0 0,0 0 0,-21 21 15,-1-21-15,1 21 0,0 0 16,0 0-16,0 0 0,0 21 16,-22 0-16,22 0 0,0 22 0,0-22 15,0 21-15,-1 0 0,1-20 0,0 20 16,21 0-16,-21 1 0,21-22 16,0 21-16,0-21 0,0 0 0,0 1 15,42-1-15,-42 0 0,21-21 0,1 0 16,-1 0-16,0 0 0,0 0 0,0 0 15,0 0-15,1-21 0,-1 0 0,0-1 16,0-20-16,0 21 0,0 0 16,1 0-16,-22-22 0,21 22 0,0 0 15,-21-21-15,0 20 0,0 1 0,21 0 16,-21 0 0,0 42-1,0 0-15,-21 0 16,21 1-16,0 20 0,-21-21 15,0 21-15,-1-20 0,1 20 0,0 0 16,0 1-16,21 20 0,-21-21 0,0 22 16,-1-1-16,22 1 0,-21-1 0,21 1 15,0-1-15,0 1 0,-21 21 0,21-1 16,-21-20-16,21 20 0,0-20 16</inkml:trace>
  <inkml:trace contextRef="#ctx0" brushRef="#br0" timeOffset="77316.83">11959 12658 0,'0'21'0,"-42"85"16,84-233-16,-105 296 0,63-148 15,-22 22-15,1-22 0,0 0 16,0 0-16,0 0 0,-22 0 0,22 1 16,0-22-16,0 0 0,0 0 0,0 0 15,-1 0-15,1 0 16,21-22-16,0 1 0,-21 21 0,21-21 16,0 0-16,0 0 0,0 0 0,0-1 15,0-20-15,0 21 0,0-21 0,0-1 16,21 1-16,-21 0 0,21-1 0,-21-20 15,22 20-15</inkml:trace>
  <inkml:trace contextRef="#ctx0" brushRef="#br0" timeOffset="77616.66">11620 10012 0,'0'0'16,"-21"0"0,0 0-16,0 0 15,0 21 32,21 0-31,-21 0-16,-1-21 15,22 22-15</inkml:trace>
  <inkml:trace contextRef="#ctx0" brushRef="#br0" timeOffset="77833.53">10372 10520 0,'0'0'0,"0"21"16,0 0-16,21-21 15,0 0-15,21 0 0,-21 0 16,22 0-16,-22 0 0,21 0 0,1 0 16,-1 0-16,-21 0 0,21 0 0,1 0 15,-22 0-15,0 0 0,21 0 16,-20 0-16,-1 0 0,0 0 0,21 0 15,1 0-15,-22 0 0,21 0 0,22 21 16,-22 1-16</inkml:trace>
  <inkml:trace contextRef="#ctx0" brushRef="#br0" timeOffset="101010.47">19240 11684 0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6:08:28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1482 0,'21'0'16,"-21"-21"-16,0-1 0,21 1 15,-21 0-15,0 0 0,0 0 16,0 0-16,21-22 0,-21 22 0,0 0 16,21-21-16,-21 20 0,0 1 0,0 0 15,0 0-15,0 0 0,0 0 16,0-1-16,0 44 31,0-1-31,0 0 16,0 0-16,0 21 15,0 1-15,0-1 0,0 0 0,0 1 16,0 20-16,0 1 0,0-1 16,0 22-16,-21-22 0,21 22 0,-21-21 15,21-1-15,0 1 0,0-1 0,0 1 16,0-22-16,0 0 0,0 1 16,0-1-16,0-21 0,21 0 0,0 0 15,1 1-15,-1-22 0,0 0 16,0 0-16,21 0 0,-20 0 0,-1 0 15,21-22-15,-21 1 0,22 0 16,-22 0-16,21-21 0,-21-1 16,22 22-16,-22-21 0,0-22 0,0 22 15,0-22-15,0 1 0,1-1 16,-1 1-16,-21-1 0,0 1 0,0 21 16,0-22-16,21 1 0,-21 20 15,0 1-15,0 21 0,0-22 0,21 22 16,-21 0-16,0 0 0,0 0 15,0 42 17,0 0-32,0 0 15,21 0-15,0 1 16,-21-1-16,22 0 0,-1 21 0</inkml:trace>
  <inkml:trace contextRef="#ctx0" brushRef="#br0" timeOffset="367.79">3154 1503 0,'0'-21'16,"0"-43"0,0 43-16,0 0 0,0 0 0,0 0 15,-21-1-15,21 44 31,-22-1-15,22 0-16,0 21 0,-21 1 0,21-1 16,0 21-16,0-20 0,0 20 15,-21 22-15,0-22 0,21 1 0,-21 21 16,0-22-16,21 1 0,0-1 16,-22 1-16,22-1 0,-21-21 0,21 1 15,0-1-15,0 0 0,0-20 0,0-1 16,0 0-16,0 0 0,0 0 15,21-21 1,-21-21 0,0 0-16,22 0 0,-22 0 15,21-22-15,-21 22 0,0-21 0,0-1 16,0 1-16,0 0 0</inkml:trace>
  <inkml:trace contextRef="#ctx0" brushRef="#br0" timeOffset="690">3027 1672 0,'0'0'15,"-64"-106"-15,43 64 16,21 0-16,0 21 0,-21-1 0,21-20 16,0 21-16,0-21 0,0 20 15,0 1-15,0 0 0,21-21 0,0 21 16,0-1-16,22 1 0,-22 21 16,21-21-16,1 21 0,-1 0 0,0 0 15,1 0-15,20 21 0,-21-21 16,1 43-16,-22-22 0,0 21 15,0-21-15,-21 22 0,0-1 0,0 0 16,0 1-16,0-1 0,-42 0 16,21 1-16,0-22 0,-22 21 0,22 0 15,-21 1-15,-1-22 0,22 21 0,-21-21 16,21 1-16,0-1 0,-1 0 16,1-21-16,21 21 0,0 0 0,-21-21 15,21 21-15,21-21 31</inkml:trace>
  <inkml:trace contextRef="#ctx0" brushRef="#br0" timeOffset="1056.26">3789 1947 0,'0'0'0,"21"-21"0,0 0 0,0 0 0,0 0 15,-21 0-15,0-1 16,22 1-16,-22-21 0,21 21 0,-21 0 16,0-1-16,-21 22 15,-1 0-15,1 0 16,0 0-16,0 0 0,0 22 0,-22-1 15,22 21-15,0-21 0,-21 22 0,21-1 16,-22 0-16,22 1 0,0-22 16,0 21-16,0 0 0,-1 1 15,1-22-15,21 21 0,0-21 0,0 1 16,0-1-16,0 0 0,0 0 0,21 0 16,1 0-16,-1 1 0,0-22 15,0 0-15,0 0 0,22 0 16,-22 0-16,21 0 0,-21 0 0,22 0 15,-1-22-15,0 22 0</inkml:trace>
  <inkml:trace contextRef="#ctx0" brushRef="#br0" timeOffset="1528">4360 1990 0,'0'0'0,"0"-21"16,0-1-16,0-41 15,0 42-15,0 0 0,0-1 0,-21 1 0,0 0 16,0 21-16,0 0 0,-1 0 0,1 0 15,0 0-15,0 0 16,0 21-16,0 0 0,-1 22 0,1-22 16,0 21-16,0 1 0,21-1 0,-21 0 15,0-21-15,21 22 0,-22-1 16,22-21-16,0 22 0,0-22 0,0 0 16,0 0-16,0 0 0,0 0 0,22 1 15,-1-22-15,0 0 0,0 0 16,0 0-16,0 0 0,1 0 15,-1-22-15,0 1 0,0 0 16,0 21-16,0-21 0,1-21 0,-1 20 16,-21 1-16,21-21 0,-21 21 15,21-22-15,-21 1 0,0 21 0,0-21 16,21 20-16,-21 1 0,0 0 16,0 0-16,0 42 15,0 21 1,0-20-16,-21-1 0,21 21 15,0-21-15,0 22 0,-21-22 0,21 0 16,0 21-16,0-21 0,0 1 16,0-1-16,0 0 0,0 0 0,0 0 15,21 0-15,0-21 16,0 0-16,1 0 0,-1 0 16,0 0-16,21 0 15,-21-21-15,1 0 0</inkml:trace>
  <inkml:trace contextRef="#ctx0" brushRef="#br0" timeOffset="2656.64">5186 1884 0,'21'-21'0,"-21"0"0,0-1 16,0 1-16,-21 0 15,0 21-15,-1 0 0,1 0 16,0 0-16,0 0 15,0 21-15,0 0 16,-1 1-16,1-1 0,0 0 0,0 0 16,0 0-16,0 22 0,21-22 15,-22 0-15,1 0 0,21 0 16,0 0-16,0 1 0,21-22 16,1 0-16,-1 21 15,0-21-15,0 0 0,0 0 0,0 21 16,1-21-16,-1 0 0,21 0 0,-21 21 15,0-21-15,1 21 16,-1-21-16,0 21 0,-21 1 16,0-1-16,0 0 0,0 0 15,-21 0 1,21 0-16,-43-21 0,22 0 16,0 0-16,-21 22 0,21-22 0,-22 0 15,22 0-15,-21 0 0,-1 0 0,22 0 16,-21 0-16,21 0 0,0 0 15,-1-22-15,1 22 0,0-21 0,0 0 16,21 0-16,-21 21 16,21-21-16,0 42 31,21-21-15,-21 21-16,21 0 0,0 0 15,0-21-15,1 22 16,-1-1-16,0 0 0,0-21 0,0 21 15,0 0-15,1-21 0,20 0 0,-21 21 16,0-21-16,22 0 0,-22 0 16,21 0-16,-21 0 0,22 0 0,-22-21 15,21 21-15,0-21 0,1 0 0,-22 0 16,21 0-16,1-1 0,-22-20 16,21 21-16,0-21 0,-20 20 0,20-20 15,-21 0-15,0-1 0,22-20 0,-22 21 16,0-1-16,0-20 0,-21-1 15,0 22-15,21-22 0,-21 22 16,0 0-16,0-1 0,0 1 0,0 0 16,0 21-16,0-1 0,0 1 15,0 0-15,0 0 0,-21 21 32,21 21-32,0 0 15,-21 0-15,21 1 0,0 20 0,0 0 16,-21 1-16,0-1 0,21 0 0,0 1 15,-22-1-15,22 0 0,-21 22 16,21-22-16,-21 0 0,21 1 16,0-1-16,0-21 0,0 22 0,0-22 15,0 21-15,0-21 0,0 0 0,0 1 16,21 20-16,0-42 0,1 21 16,-22 0-16,21-21 0,0 21 0,0-21 15,0 0-15,0 0 0,1 0 0,-1 0 16,0 0-16,0 0 0,0 0 15,0-21-15,1 21 0,-1-21 0,0 0 16,-21 0-16,21 0 0,0-1 0,0 1 16,-21 0-16,22 0 0,-22 0 0,21-22 15,-21 22-15,0 0 16,0 42 15,0 0-15,0 1-16,-21-1 0,21 0 0,-22 0 15,22 0-15,-21 0 0,21 1 16,0-1-16,0 0 0,0 0 16,0 0-1,21-21 17,-21-21-17,22 0-15,-22 0 0</inkml:trace>
  <inkml:trace contextRef="#ctx0" brushRef="#br0" timeOffset="2939.48">6244 1630 0,'0'0'0,"-21"0"15,0 21-15,21 0 16,0 0-16,21-21 62,-21-21-46,0 42 46</inkml:trace>
  <inkml:trace contextRef="#ctx0" brushRef="#br0" timeOffset="3171.86">5609 1820 0,'0'0'0,"-21"0"16,42 0 0,0 0-16,0 0 15,1 0-15,-1 0 0,0 0 0,0 0 16,0 0-16,0 0 0,1 0 16,-1 0-16,0 0 0,0 0 15,0 0 1,0 0-16,1-21 15</inkml:trace>
  <inkml:trace contextRef="#ctx0" brushRef="#br0" timeOffset="3783.51">6456 2011 0,'-21'21'31,"21"0"-16,-22 0-15,22 1 0,0-1 16,0 0-16,0 0 0,-21 0 0,21 0 16,-21 1-16,21-1 0,-21 0 15,21 0-15,0 0 0,0 0 0,-21-21 16,21 22-16,0-1 0,0-42 47,0-1-32,0 1-15,0 0 0,0-21 16,0 21-16,21-1 0,-21 1 16,21-21-16,0 21 0,0-22 0,1 22 15,20 0-15,-21-21 0,21 21 0,1-1 16,-22 22-16,21 0 0,1 0 16,-22 0-16,21 0 0,0 0 0,-20 22 15,-1-1-15,0 0 0,0 0 0,0 0 16,-21 22-16,0-22 15,0 0-15,0 0 0,0 21 0,0-20 16,0-1-16,0 0 0,-21-21 0,0 21 16,21 0-16,-21-21 0,0 21 0,21 1 15,-22-22-15,1 0 16,42-22 15,1 22-31,-1-21 16</inkml:trace>
  <inkml:trace contextRef="#ctx0" brushRef="#br0" timeOffset="4540.08">7535 2074 0,'0'-21'15,"0"42"-15,0-63 0,0 21 0,0 0 16,0 0-16,0-1 15,0 1-15,-21 21 0,0-21 16,0 21-16,0 0 0,-1 0 0,1 0 16,0 0-16,-21 21 0,21 0 15,-22 1-15,1-1 0,21 0 0,-22 21 16,1-21-16,0 1 0,21 20 0,-22-21 16,22 21-16,0-20 0,21 20 15,0-21-15,0 0 0,0 0 16,0 1-16,21-1 0,0 0 0,22 0 15,-22-21-15,21 0 0,-21 0 0,22 0 16,-22 0-16,21 0 0,-21-21 16,22 21-16,-22-21 0,21 0 0,-21-1 15,0 1-15,1 0 0,-1 0 0,0-21 16,0 20-16,0 1 0,-21-21 16,21 21-16,-21 0 0,0-1 0,0 1 15,0 0-15,0 0 0,0 0 16,0 42 15,0 0-31,0 0 16,0 0-16,0 1 0,0-1 0,0 21 15,0-21-15,0 22 0,0-22 16,0 21-16,0 0 0,0 1 0,0 20 16,0-20-16,0 20 0,-21-21 0,21 22 15,-21-1-15,21-20 0,-21 20 0,21 1 16,0-1-16,0 1 0,-21-1 15,21 22-15,0-22 0,-21 1 16,21-1-16,0 1 0,0-1 0,0 1 16,0-1-16,0-20 0,0-1 0,21 0 0,-21 1 15,21-1-15,-21-21 0,0 0 16,0 1-16,-21-44 31,0 1-15,-1 0-16,1-21 0,0 21 0,0-43 15,0 22-15,0-22 0,-1 1 16,1-1-16,0 1 0,21-22 0,0 22 16,0-22-16,0 21 0,0-20 0,0 20 15,0 1-15,21-1 0,0 1 0,1-1 16,-1 22-16,0-22 0,0 22 16,21-21-16,-20 20 0,20 1 0,0 21 15,1-22-15,-1 22 0,-21 0 16,21 0-16,1 0 0</inkml:trace>
  <inkml:trace contextRef="#ctx0" brushRef="#br0" timeOffset="5276.66">1609 2731 0,'0'0'0,"-22"0"0,1-22 32,0 22-32,42 0 47,0 0-32,1 0-15,-1 0 0,21 0 16,0 0-16,1 0 0,-1 0 0,22 0 15,-1 0-15,1 0 0,20 0 16,22 0-16,0 0 0,0 0 0,21 0 16,0 0-16,0 0 0,21 0 0,0 0 15,21 0-15,1 0 0,-1 0 16,0 0-16,22 0 0,-1 0 0,1 0 16,-1 0-16,22 0 0,-21 0 0,20 0 15,-20 0-15,-1 0 0,1 0 16,-22 0-16,0 0 0,1 0 15,-22 0-15,0 0 0,0 0 0,-21 22 16,-21-22-16,0 0 0,0 0 0,-43 0 16,1 21-16,-1-21 0,-20 0 15,-1 0-15,-21 0 0,0 0 0,0 0 16,-42 0 0,0 0-16,0 0 15,-21 0-15,-1 0 0</inkml:trace>
  <inkml:trace contextRef="#ctx0" brushRef="#br0" timeOffset="5988.62">1376 2942 0,'-21'0'16,"42"0"-16,-64 0 0,43-21 31,22 21-15,-1 0-16,0 0 15,0 0-15,0 0 0,0 0 0,22 0 16,-22 0-16,21 0 0,1 0 0,20-21 16,1 21-16,-22 0 0,21-21 15,1 21-15,21 0 0,-1 0 0,1 0 16,21-21-16,0 21 0,21 0 16,-22 0-16,22 0 0,0 0 0,22 0 15,-22 0-15,21 0 0,0-22 0,0 22 16,0 0-16,0 0 0,1 0 15,-1 0-15,21 0 0,-21 0 0,22 0 16,-22 0-16,0 0 0,0 0 16,0 0-16,-21 0 0,21 0 0,-21 0 15,0 22-15,0-22 0,-21 0 16,21 0-16,-42 0 0,21 0 0,-22 0 16,-20 0-16,21 0 0,-22 0 0,-21 0 15,1 0-15,-1 0 0,-21 0 0,22 0 16,-22 0-16,0 0 15,0 0-15,-21 21 16,21-21-16,-42 0 31,0 0-15</inkml:trace>
  <inkml:trace contextRef="#ctx0" brushRef="#br0" timeOffset="8724.16">1270 3725 0,'0'22'47,"0"-1"-16,21-21 16,0 0-31,0 0-16,1-21 15,-1 21-15,-21-22 0,0 1 16,0 0-16,0 0 16,-21 21-1,-1 0-15,1 0 16,0 21-16,0-21 0,0 21 16,21 0-16,-21 1 0,21-1 15,-22 0-15,22 0 0,0 0 0,0 0 16,0 1-16,0-1 0,0 0 0,0 0 15,22-21 1,20 0 0,-21 0-16,0 0 0,0 0 15,22 0-15</inkml:trace>
  <inkml:trace contextRef="#ctx0" brushRef="#br0" timeOffset="9092.12">1672 3662 0,'0'21'16,"0"0"0,21-21 15,0 0-16,1 0 1,-1 0-16,-21-21 16,0 0-16,0 0 15,-21 21 1,-1 0 0,1 0-16,0 21 15,21 0-15,0 0 0,-21 0 16,21 1-16,-21-1 0,21 0 15,0 0-15,0 0 16,0 0-16,21-21 0,0 0 16,0 22-16,0-22 0</inkml:trace>
  <inkml:trace contextRef="#ctx0" brushRef="#br0" timeOffset="9644.37">3090 3535 0,'0'0'16,"43"-85"0,-22 64-16,-21 0 0,0 0 15,0 0-15,0-1 16,0 1-16,0 0 0,0 0 15,-21 21 1,-1 0-16,1 0 0,0 0 16,0 0-16,0 21 0,0 0 15,-1 0-15,1 1 0,0 20 0,0 0 16,-21 1-16,20 20 0,1-21 0,0 1 16,0 20-16,0-20 0,0 20 15,-1-21-15,1 22 0,0-22 16,0 22-16,21-22 0,0 0 15,0 1-15,0-1 0,0 0 0,0 1 16,0-1-16,0-21 0,21 22 0,0-22 16,0 0-16,1 0 0,-1-21 15,0 21-15,0-21 0,0 21 0,0-21 16,1 0-16,-1 0 0,21-21 0,-21 0 16,0 21-16,1-21 0,20 0 15</inkml:trace>
  <inkml:trace contextRef="#ctx0" brushRef="#br0" timeOffset="10052.15">3387 3937 0,'0'-21'0,"0"42"0,0-63 15,0 21-15,-22 21 16,1 0 0,0 21-16,0-21 0,21 21 15,-21 0-15,0 21 0,-1-20 0,1 20 16,0 0-16,21 1 0,0-22 15,-21 21-15,21 0 0,0-20 0,0 20 16,0-21-16,0 0 0,0 0 16,0 1-16,21-22 0,0 0 15,0 21-15,1-21 0,20 0 0,-21 0 16,21 0-16,-20-21 0,20 21 0,-21-22 16,21 1-16,-20 0 0,-1 0 15,0-21-15,0 20 0,0-20 0,0 0 16,-21-1-16,0 1 0,0 0 0,0-1 15,0 22-15,0-21 0,0 21 16,-21 0-16,0 21 0,0-22 0,0 22 16,0 0-16,-1 0 0,1 0 15,0 0-15,-21 22 0,21-22 0,-1 21 16,-20 0-16,21 0 0,21 0 0,-21 0 16,21 1-1,0-1-15,21 0 0,0 0 16,0-21-16,22 0 0,-22 0 15</inkml:trace>
  <inkml:trace contextRef="#ctx0" brushRef="#br0" timeOffset="10552.25">3895 3895 0,'0'-21'0,"0"42"0,-22-21 46,1 21-46,21 0 0,0 21 16,0-20-16,0-1 0,0 0 16,0 21-16,-21-21 0,21 1 0,-21 20 15,21-21-15,0 0 0,-21 0 0,21 1 16,0-1-16,0 0 0,0 0 16,-21 0-16,-1-21 15,22-21 16,0 0-31,0 0 0,0 0 0,0-1 16,0 1-16,0-21 0,0 21 0,22-22 16,-22 22-16,21-21 15,0 21-15,0-22 0,0 22 0,0 0 16,1 0-16,-1 0 0,0 21 0,0-21 16,0 21-16,0 0 0,1 0 15,-1 0-15,0 0 0,0 21 0,0-21 16,-21 21-16,21 21 0,-21-21 0,22 22 15,-22-22-15,0 21 0,0-21 16,0 22-16,0-1 0,0-21 0,0 0 16,0 1-16,0 20 0,0-21 0,0 0 15,0 0-15,0 1 16,0-44 15,0 1-15,0 0-16,0 0 15,21 0-15</inkml:trace>
  <inkml:trace contextRef="#ctx0" brushRef="#br0" timeOffset="10823.09">4318 3916 0,'0'0'0,"0"-21"16,0 0-16,21 42 31,-21 0-31,21 0 0,-21 0 0,0 0 15,21 1-15,1-1 16,-22 21-16,21-21 0,-21 0 0,0 22 16,21-22-16,0 0 0,-21 0 0,0 0 15,21 1-15,0-1 0,-21 0 16,22-21-16,-22 21 16,21-21-1,-21-21 1,0 0-16,0 0 15,21-1-15,-21-20 0,21 21 16,-21 0-16</inkml:trace>
  <inkml:trace contextRef="#ctx0" brushRef="#br0" timeOffset="11051.96">4762 3831 0,'0'0'0,"0"-21"16,0 42 15,-21 0-31,0 1 15,0-1-15,21 0 0,-21 21 16,0-21-16,-1 22 0,1-1 0,21-21 16,-21 22-16,0-22 0,0 21 0,0-21 15,21 0-15,0 1 0,-22-1 16,22 0-16,0 0 0,0 0 0,22-21 31,-1 0-31,0-21 16,21 21-16,-21-21 0,1 0 15,20 0-15</inkml:trace>
  <inkml:trace contextRef="#ctx0" brushRef="#br0" timeOffset="11435.74">4911 3979 0,'0'22'0,"21"-22"0,0 0 16,0 0-16,0 0 16,0 0-16,1 0 15,-1-22-15,0 22 0,0-21 0,0 21 16,0-21-16,-21 0 0,22 0 16,-22 0-16,0-1 0,0 1 15,0 0-15,-22 21 16,1 0-16,0 0 15,0 0-15,0 21 0,0-21 0,-1 21 16,1 1-16,21 20 16,-21-21-16,0 0 0,21 22 0,-21-22 15,21 21-15,0-21 0,0 22 0,0-22 16,0 0-16,0 0 0,0 0 16,0 0-16,21-21 0,0 22 0,0-22 15,0 0-15,1 0 0,-1 0 16,21 0-16,-21 0 0,0-22 0,1 22 15,-1-21-15,-21 0 0</inkml:trace>
  <inkml:trace contextRef="#ctx0" brushRef="#br0" timeOffset="11828.52">5334 3852 0,'0'0'0,"0"-21"15,21 21 1,0 0-1,0 0 1,1 0-16,-22 21 0,0 1 16,21-1-16,0 0 0,-21 21 0,21-21 15,-21 1-15,0 20 0,21-21 16,-21 21-16,21-20 0,-21 20 16,0-21-16,0 0 0,0 0 0,0 1 0,0-1 15,0 0-15,0 0 0,-21-21 16,0 0-1,21-21 1,0 0 0,0 0-16,0-1 0,0-20 15,0 21-15,0-21 0,0 20 0,0-20 16,0 0-16,0 21 0,21-22 0,-21 22 16,21 0-16,-21 0 0,0 0 0,0-1 15,22 22-15,-22-21 0,21 0 16,0 0-1,0 21-15,0 0 16,0-21-16</inkml:trace>
  <inkml:trace contextRef="#ctx0" brushRef="#br0" timeOffset="12824.43">6117 3366 0,'0'-22'15,"0"1"1,-21 21-16,21-21 0,-21 21 16,0 0-16,-1 21 15,1 0-15,0 22 0,21-22 16,0 21-16,-21 1 0,21-1 0,-21 0 15,0 1-15,21-1 0,0 0 0,-22 1 16,22-1-16,-21 21 0,21-20 16,0-1-16,0 0 0,0 1 0,0-1 15,0-21-15,0 22 0,0-22 0,0 0 16,21 0-16,1-21 0,-1 21 16,0-21-16,0 0 0,0 0 0,0 0 15,22 0-15,-22-21 0,0 21 16,0-21-16,0 0 0,1 0 0,-1-1 15,0 1-15,0 0 0,-21 0 16,21-21-16,-21 20 0,0 1 0,0 0 16,0 0-16,0 0 0,21 21 0,-21-21 15,0 42 17,-21 0-32,21 0 0,0 0 15,-21 0-15,21 1 0,0-1 0,0 21 16,0-21-16,0 0 0,0 1 15,0-1-15,0 0 0,0 0 16,21-21-16,0 0 0,1 0 16,-1 0-16,0 0 0,0 0 0,0 0 15,0 0-15,1-21 0,-1 21 16,0-21-16,0 0 0,0-1 0,0 1 16,1 0-16,-1 0 0,0 0 0,0 0 15,-21-1-15,0 1 0,21 0 16,-21 0-16,21 21 0,-42 0 31,21 21-15,-21 0-16,21 0 0,0 1 15,-21-1-15,21 21 0,-21-21 0,21 0 16,0 1-16,0-1 0,-21 0 16,21 0-16,-22 0 0,22 0 15,0-42 32,0 0-31,0 0-16,0 0 0,22 0 0,-1-1 15,-21-20-15,21 21 0,0 0 0,0 0 16,0-22-16,1 22 0,20 0 16,-21 0-16,21 0 0,-20 21 0,-1-22 15,21 22-15,-21 0 0,0 0 0,1 0 16,-1 22-16,0-22 15,-21 21-15,0 0 0,21 0 16,-21 0-16,0 22 0,0-22 0,0 0 16,0 0-16,0 21 0,0-20 0,0-1 15,-21 0-15,21 0 0,-21 0 16,0 0-16,-1 1 16,22-1-1,0-42 16,0-1-31,0 1 16,22 0-16</inkml:trace>
  <inkml:trace contextRef="#ctx0" brushRef="#br0" timeOffset="13528.03">7451 3916 0,'0'-21'15,"0"0"-15,0-1 0,-22 22 32,1 0-32,0 0 0,0 0 15,0 0-15,21 22 0,-21-1 0,-1-21 16,1 21-16,0 0 0,0 21 16,21-20-16,-21-1 0,21 0 15,-21 0-15,21 0 0,0 0 0,0 1 16,0-1-16,21-21 15,0 21-15,0-21 16,0 0-16,0 0 0,1 0 16,-1-21-16,0 21 0,-21-21 0,21-1 15,0 22-15,-21-21 0,21 0 0,-21 0 16,22 0-16,-22 0 16,21-1-16,-21 1 0,0 0 0,21 21 15,-21-21-15,0 42 47,0 0-47,-21 0 16,21 1-16,-21-1 0,21 0 0,0 0 15,0 0-15,-22 0 0,22 1 16,-21-1-16,21 0 0,0 21 0,0-21 16,-21 1-16,21 20 0,-21-21 0,21 0 15,-21 22-15,21-1 0,0-21 0,-21 21 16,-1-20-16,22 20 0,-21 0 15,21 1-15,0-1 0,0 0 0,0 1 16,0 20-16,0-21 0,0 1 0,-21 20 16,21-20-16,0-1 0,0 0 0,0 1 15,-21-1-15,21 0 0,0-21 16,0 22-16,0-22 0,-21 0 16,0 0-16,-1 0 0,1-21 0,21 22 15,-21-22-15,0 0 0,0 0 0,0 0 16,-1 0-16,1 0 0,-21 0 0,21 0 15,0 0-15,-1 0 0,1 0 16,0 0-16,0 0 0,0-22 0,0 22 16,21-21-16,-22 21 0,22-21 15,0 0-15,0 0 16,0 0-16,0-1 0,0 1 16,0 0-16,0-21 0,22 21 15,-22-1-15,0-20 0</inkml:trace>
  <inkml:trace contextRef="#ctx0" brushRef="#br0" timeOffset="13803.87">7027 3493 0,'0'-22'16,"0"44"46,-21-22-46,21 21-16,-21-21 0,0 0 15,0 0-15</inkml:trace>
  <inkml:trace contextRef="#ctx0" brushRef="#br0" timeOffset="14071.24">5948 3662 0,'-21'0'15,"42"0"-15,-21 0 32,21 0-32,0 0 15,21 0-15,-20 0 0,-1 0 16,0 0-16,0 0 0,0 0 16,0 0-16,22 0 0,-22 0 0,0 0 15,0 0-15,0 0 16,1 0-1</inkml:trace>
  <inkml:trace contextRef="#ctx0" brushRef="#br0" timeOffset="16056.19">9186 3810 0,'0'0'15,"21"0"-15,43-21 0,-43 0 16,0 21-16,0-21 0,1-1 16,-1 22-16,21-21 0,-42 0 0,21 21 15,0-21-15,-21 0 0,0 0 0,0-1 16,0 1-16,0 0 16,-21 0-16,0 0 0,-21 21 0,21 0 15,-22 0-15,1 0 0,0 0 16,-22 0-16,22 21 0,-1 0 0,1 0 15,-21 0-15,41 1 0,-20-1 16,21 0-16,0 21 0,0-21 0,21 1 16,0-1-16,0 0 0,0 0 0,0 0 15,21 0-15,0 1 0,21-1 16,-21 0-16,1 0 0,20 0 0,0 0 16,-21 1-16,22-1 0,-1 0 0,-21 0 15,22 21-15,-22-20 0,0-1 16,0 0-16,-21 0 0,0 0 0,0 0 15,0 1-15,0-1 0,-21 0 0,0-21 16,0 0-16,-22 21 0,1-21 0,0 0 16,-1 0-16,1 0 15,0 0-15,20 0 0,-20-21 0,0 0 16,21 21-16,-22-21 0,22-1 0,0 1 16,0 0-16,0-21 0,21 21 0,0-1 15,0-20-15,0 21 0,0 0 16,0 0-16,0-1 0,0 1 0,0 0 15,21 21-15,0 0 16,0 0-16,-21 21 16,21 0-16,0 1 0,-21-1 0,22 0 15,-1 21-15,-21-21 0,21 1 0,0 20 16,-21-21-16,21 21 0,0-20 16,1-1-16,-1 0 0,-21 0 15,21 0-15,0 0 0,0 1 0,22-22 16,-22 0-16,0 21 0,21-21 0,-21 0 15,22 0-15,-22 0 0,21-21 16,1-1-16,-22 22 0,21-21 0,0 0 16,-20 0-16,20 0 0,-21 0 0,21-1 15,-20-20-15,-1 21 0,0 0 16,0-22-16,0 22 0,0-21 0,-21 21 16,0 0-16,0-1 0,0 1 0,0 0 15,0 42 16,-21 0-31,0 1 0,21-1 16,-21 0-16,21 0 0,-21 21 0,21-20 16,-21 20-16,21-21 0,-22 0 0,22 22 15,0-22-15,0 0 0,0 0 0,0 0 16,22 0-16,-1-21 16,0 0-16,0 0 0,0 0 0,0 0 15,1 0-15,20 0 0,-21 0 0,0-21 16,0 21-16,22-21 0,-22 0 0,0 0 15,0 0-15,0-1 16,1 1-16,-1 0 0,0-21 0,-21 21 16,0-1-16,21-20 0,-21 21 0,21 0 15,-21 0-15,0-1 0,0 1 16,0 42 15,0 1-31,0-1 0,0 0 0,-21 0 16,0 21-16,21-20 0,-21 20 15,21-21-15,0 21 0,0-20 0,-21-1 16,21 21-16,0-21 0,0 0 0,0 1 16,0-1-16,21 0 0,0-21 15,0 0-15,0 0 0,0 0 16,22 0-16,-22 0 0,21 0 0,-21 0 16,1-21-16,20 0 0,-21-1 15,21 1-15,-20 0 0,-1 0 0,0-21 16,21-1-16,-21 1 0,1 0 15,-1-1-15,0-20 0,0 20 0,21-20 16,-42 21-16,22-22 0,-1 22 0,0-1 16,-21-20-16,21 21 0,-21-1 0,0 22 15,0-21-15,0 21 0,0-1 16,0 65 0,0-22-1,0 0-15,-21 21 0,21 1 16,-21-1-16,21 0 0,0 1 0,-21-1 15,21 0-15,-22 1 0,22-1 16,-21 0-16,21 1 0,0-1 0,0 0 16,0 1-16,-21-1 0,21-21 15,0 22-15,0-22 0,0 0 0,0 0 16,0 0-16,0 0 0,0 1 0,0-44 47,0 1-47,0 0 15,0 0-15,0 0 0,0 0 0,21-1 16,-21-20-16,21 21 0,1 0 16,-22-22-16,21 22 0,0 0 15,0 0-15,0 0 0,0 0 0,1 21 16,-1-22-16,0 22 0,0 0 0,0 0 16,0 0-16,1 0 0,-1 0 0,0 22 15,-21-1-15,21 0 0,-21 0 16,21 0-16,-21 0 0,0 1 0,0 20 15,0-21-15,0 0 0,0 0 0,-21 1 16,0-1-16,0 0 0,0 0 0,-1 0 16,-20 0-16,21-21 0,0 22 15,-22-22-15,22 0 0,0 21 0,-21-21 16,21 0-16,-1 21 0,1-21 0,0 21 16,-21-21-16,21 0 15,-1 0-15,22-21 31,0 0-31</inkml:trace>
  <inkml:trace contextRef="#ctx0" brushRef="#br0" timeOffset="17139.93">12255 4382 0,'-21'0'16,"21"21"-16,0-42 47,0-1-32,0 1-15,0 0 16,0 0-16,0-21 0,0 20 15,0-20-15,21 0 0,1-1 0,-22 1 16,21 0-16,0-1 0,0 1 16,0 21-16,0-21 0,1 20 0,-1 1 15,21 0-15,-21 21 0,0 0 16,1 0-16,-1 0 0,0 0 0,0 0 16,-21 21-16,21 0 15,-21 1-15,0-1 0,0 0 16,0 0-16,21 0 0,-21 0 15,22-21 1,-22-21 15,0 0-31,0 0 16,0 0-16,0 0 0,0-1 16,0 1-16,0 0 15,0 0-15,-22 0 0,1 21 16,0 0-1,0 0 1,21 21-16,0 0 0,-21 0 0,0 0 16,-1 1-16,22-1 0,-21 21 0,0-21 15,0 22-15,21-1 0,-21 0 0,21 1 16,-21-1-16,21-21 0,0 21 16,0-20-16,0 20 0,0-21 0,0 0 15,0 0-15,0 1 0,21-1 0,0 0 16,0-21-16,0 0 0,0 21 0,1-21 15,-1 0-15,0 0 0,0 0 16,21 0-16,-20 0 0,-1-21 0,21 21 16,-21-21-16,22 0 0,-1-22 0,-21 22 15,21 0-15,1-21 0,-22-1 16,21 1-16,1-22 0,-22 22 16,21 0-16,-21-22 0,22 22 0,-22-22 15,0 22-15,0 0 0,21-22 0,-42 22 16,22 0-16,-1-1 0,-21 1 0,21 0 15,-21 20-15,0-20 0,0 21 16,0 0-16,0 0 0,-21 21 16,0 21-16,-1 21 15,1-21-15,0 22 16,0-1-16,0 21 0,0-20 16,-1-1-16,1 22 0,0-22 0,0 21 15,0 1-15,0-1 0,21-20 0,0 20 16,-22-20-16,22-1 0,0 21 15,0-41-15,0 20 0,0-21 0,0 21 16,0-20-16,22-1 0,-22 0 0,21-21 16,0 21-16,0-21 0,0 0 15,0 0-15,1 0 16,-1 0-16,0-21 0,0 21 0,-21-21 16,21 0-16,0-1 0,1 1 0</inkml:trace>
  <inkml:trace contextRef="#ctx0" brushRef="#br0" timeOffset="18340.25">13631 4170 0,'0'0'0,"0"-21"0,21 0 0,-21-1 16,0 1-16,22 0 0,-22 0 16,0 0-16,21 0 0,-21-1 0,0 1 15,0 0-15,0 0 0,0 0 0,0 0 16,-21 21-1,-1 0-15,1 0 16,21 21-16,-21 0 0,0 0 16,0 0-16,0 22 0,-1-22 0,1 21 15,0-21-15,0 22 0,0-1 0,0-21 16,21 21-16,0-20 0,0 20 16,0-21-16,0 0 0,0 0 0,0 1 15,0-1-15,21-21 0,0 0 16,0 0-16,0 0 0,0 0 15,1 0-15,-1 0 0,0 0 16,0-21-16,-21-1 0,21 1 0,0 0 16,-21 0-16,22 0 0,-22-22 0,0 22 15,21-21-15,-21 21 0,0-22 0,0 22 16,0-21-16,21 21 16,-21 0-16,0-1 0,0 1 0,0 0 15,0 42 1,0 0-1,0 1-15,0-1 0,0 0 16,0 0-16,-21 21 0,21-20 0,0 20 16,0-21-16,0 21 0,0-20 0,0-1 15,0 0-15,0 0 0,0 0 0,0 0 16,0 1-16,0-1 0,21 0 16,0-21-1,0 0-15,0 0 0,1 0 0,-1-21 16,0 0-16,0 21 0,0-22 15,22 1-15,-22 0 0,0 0 0,0 0 16,0-22-16,0 22 0,1-21 16,-1 21-16,0-22 0,0 22 0,-21-21 15,0 21-15,0 0 0,0-1 0,0 1 16,-21 21 0,0 21-1,21 1-15,-21-22 0,21 21 0,0 21 16,0-21-16,0 0 0,0 1 0,0-1 15,0 0-15,21 0 0,-21 0 0,21 0 16,-21 1-16,0-1 0,21 0 16,-21 0-16,0 0 15,-21-21 17,0 0-32,0 0 15,-1 0-15,1 0 0,0-21 0,0 0 16,0 21-16,0 0 0,21-21 15,-22 21-15,1 0 16,21 21 15,0 0-31,0 0 0,21 0 16,1-21-16,-22 22 0,21-1 0,0-21 16,0 21-1,0-21-15,0 0 0,1 0 0,-1 0 16,0 0-16,0 0 0,21 0 0,-20 0 15,20 0-15,-21-21 0,0 21 0,22-21 16,-1-1-16,-21 1 0,21 0 0,1 0 16,-22 0-16,21-22 0,-21 22 15,22-21-15,-22 21 0,21-22 0,-21 1 16,1 0-16,-1 21 0,-21-1 0,0 1 16,0 0-16,0 0 0,-21 21 15,-1 0 1,1 0-16,0 0 0,0 21 0,0 0 15,21 0-15,0 1 0,-21-1 16,21 0-16,0 21 0,0-21 0,0 1 16,0-1-16,0 0 0,0 0 15,21 21-15,-21-20 0,0-1 0,21 0 16,0 0-16,-21 0 0,0 0 16,0 1-16,-21-22 46,0 0-46,21-22 16,0 1 0,-21 21-16,21-21 0,0 0 0</inkml:trace>
  <inkml:trace contextRef="#ctx0" brushRef="#br0" timeOffset="19132.12">16552 3620 0,'0'-22'15,"0"44"-15,0-65 0,0 22 0,0 0 16,0 0-16,0 0 0,0-1 16,0 1-16,0 0 0,-21 0 15,0 21-15,0 0 16,-22 0-16,22 0 0,-21 0 16,0 21-16,-1 0 0,1 0 0,-22 1 15,22-1-15,0 0 0,-1 21 0,1 1 16,21-1-16,-21 0 0,20 1 0,1-1 15,0 0-15,0 1 0,21 20 16,0-21-16,0 1 0,0-1 0,0 0 16,0 1-16,0-22 0,21 21 15,0-21-15,22 1 0,-22-1 0,0-21 16,21 0-16,1 21 0,-1-21 16,0 0-16,1 0 0,-1-21 0,21 0 15,-20-1-15,-1 1 0,22 0 0,-22 0 16,0-21-16,-21-1 0,22 22 0,-22-21 15,0-1-15,0 1 0,0-21 16,-21 20-16,0 1 0,0 0 0,0-22 16,0 22-16,-21-1 0,-21-20 0,21 42 15,-22-22-15,1 1 0,0 21 16,-1 21-16,1 0 0,0 0 0,-1 0 16,-20 0-16,21 21 0,-1 0 15,1 0-15,21 22 0,0-1 0,-22-21 16,22 22-16,0-1 0,21 0 15,0-21-15,-21 22 0,21-1 0,0-21 16,0 22-16,0-22 0,0 0 0,0 21 16,21-21-16,0 1 0,0-1 15,0 0-15,22 0 0,-22 0 0,21-21 16,-21 0-16,22 0 0,-22 0 0,21 0 16,1-21-16</inkml:trace>
  <inkml:trace contextRef="#ctx0" brushRef="#br0" timeOffset="20179.99">17208 3069 0,'0'-42'0,"0"84"0,0-105 0,-21 42 16,0-1-16,0 1 0,0 0 0,0 21 15,-1 0-15,1 0 0,0 0 16,0 21-16,21 0 0,0 1 15,0 20-15,0 0 0,0 1 0,0 20 16,-21-21-16,21 22 0,0 21 0,-21-22 16,21 1-16,0-1 0,0 1 15,-22-22-15,22 21 0,-21 1 16,0-22-16,21 1 0,0 20 0,-21-21 16,21 1-16,-21-1 0,21-21 0,-21 22 15,21-22-15,0 0 0,0 0 16,-22-21-16,1 0 15,21-21 1,0 0-16,0 0 16,0-1-16,0-20 0,0 21 0,0 0 15,0-22-15,0 22 0,0 0 16,21 0-16,1-21 0,-1 20 0,0 1 16,0 0-16,0 21 0,22-21 15,-22 0-15,0 21 0,21 0 0,-21 0 16,22 0-16,-22 0 0,21 0 15,-21 0-15,1 21 0,20 0 0,-21 0 16,0 0-16,-21 1 0,0-1 0,0 0 16,0 0-16,0 0 0,0 0 15,0 22-15,0-22 0,-21 0 0,0-21 16,0 21-16,0 0 0,-1 1 0,1-22 16,-21 0-16,21 21 0,0-21 0,-1 0 15,1 0-15,0 0 0,0 0 16,0 0-16,0 0 0,-1 0 0,1 0 15,0 0-15,21 21 0,-21-21 16,0 0 0,21 21-16,21-21 31,0 21-31,0-21 0,0 0 0,1 0 16,-1 0-16,21 0 0,0 0 0,-20 0 15,20 0-15,0-21 0,1 21 16,-1-21-16,0 0 0,1 0 0,-1-1 15,0 1-15,1 0 0,-1 0 16,0 0-16,-21-22 0,22 22 0,-22 0 16,0 0-16,0 0 0,0 0 15,-21-1-15,0 1 0,22 21 0,-22-21 16,0 42 31,0 0-47,-22 1 0,22-1 15,0 0-15,0 0 0,-21 21 0,21-20 16,-21 20-16,0 0 0,21 1 0,0-1 16,-21 0-16,21 1 0,-21 20 15,21-21-15,-22 22 0,22-1 16,0 1-16,0-1 0,-21 1 0,21-1 0,0 1 16,-21-1-16,21 1 0,0-1 0,-21-20 15,21 20-15,0-20 0,0-1 16,0-21-16,-21 21 0,21-20 15,-21-1-15,21 0 0,-22-21 16,1 0-16,0 0 16,0 0-16,0-21 0,0 0 15,-1-1-15,1 1 16,21 0-16,-21 0 0,21 0 16,0 0-1,0-1-15,0 1 0,0 0 16,0 0-16,0 0 0,0 0 0,0-22 15,21 22-15,-21-21 0</inkml:trace>
  <inkml:trace contextRef="#ctx0" brushRef="#br0" timeOffset="20440.47">17738 3514 0,'0'-21'0,"0"42"0,0-64 16,0 22-16,0 0 16,0 0-1,0 42 32,0 0-47,0 0 16,0 1-16,0-1 0,0 0 15,0 0-15,21-21 0,-21 21 16</inkml:trace>
  <inkml:trace contextRef="#ctx0" brushRef="#br0" timeOffset="20788.25">17949 3810 0,'21'0'0,"1"0"15,-1 0 1,0 0-16,0 0 0,0 0 16,0 0-16,1 0 0,-1-21 15,-21 0-15,21 21 0,-21-21 16,21-1-16,-21 1 16,0 0-16,-21 21 15,0 0-15,0 0 16,-1 0-16,1 0 0,0 21 0,0 0 15,0-21-15,0 22 16,-1-1-16,1 0 0,0 0 0,0 21 16,21-20-16,-21-1 0,21 0 0,0 0 15,0 0-15,0 0 0,0 1 0,0-1 16,0 0-16,21-21 16,0 0-16,0 0 0,0 0 0,1 0 15,-1 0-15,0 0 0,21 0 0,-21-21 16,1 21-16</inkml:trace>
  <inkml:trace contextRef="#ctx0" brushRef="#br0" timeOffset="21393.05">18521 3725 0,'0'0'0,"0"-42"16,0 21-16,-21 21 15,-1 0-15,1 0 0,0 0 16,0 0-16,0 0 15,0 21-15,21 0 0,-22-21 0,1 21 16,0 1-16,21-1 0,-21 0 0,21 0 16,0 0-16,0 0 0,0 1 0,0-1 15,0 0-15,0 0 0,0 0 16,21 0-16,-21 1 0,21-22 0,0 21 16,1-21-16,-1 0 0,0 0 15,0 0-15,0 0 0,0 0 0,1 0 16,-1 0-16,0-21 0,0 21 15,0-22-15,0 1 0,22 21 0,-22-21 16,0 0-16,0-21 0,0 20 0,1 1 16,-1-21-16,21 0 0,-21 20 0,0-41 15,1 21-15,-1-1 0,0 1 16,0-22-16,0 22 0,0 0 0,-21-1 16,22 1-16,-22 0 0,0-1 15,0 22-15,0 0 0,0 0 16,0 0-16,0 0 0,-22 21 15,1 0 1,21 21-16,-21 0 0,21 21 16,0-21-16,-21 22 0,0-1 0,21 0 15,-21 1-15,21-1 0,-22 0 0,22 1 16,0-1-16,-21 0 0,21 1 16,0-1-16,-21 0 0,21 1 0,0-22 15,0 21-15,0-21 0,0 22 0,0-22 16,0 0-16,0 0 0,21 0 0,-21 1 15,21-22-15,1 21 0,-1-21 16,0 0 0,0 0-16,0-21 15,0-1-15,-21 1 16,22 21-16,-22-21 0,0 0 16,21 0-16,-21 0 0,0-1 0</inkml:trace>
  <inkml:trace contextRef="#ctx0" brushRef="#br0" timeOffset="21644.18">18923 3598 0,'0'0'0,"-21"0"0,0 0 0,-1 0 15,44 0 17,-1 0-32,0 0 0,0 0 15,0 0-15,22 0 0,-22 0 16,0 0-16,21 0 0,-21 0 0,1 0 15,-1 0-15,0 0 0,0 0 16,0 0 0</inkml:trace>
  <inkml:trace contextRef="#ctx0" brushRef="#br0" timeOffset="23356.57">20553 3810 0,'-21'0'16,"21"21"15,-22 0-15,22 1-16,0-1 15,-21 0-15,21 0 16,21 0-1,1-21-15,-1 0 16,0 0-16,0 0 0,0 0 0,0 0 16,22 0-16,-22 0 0,0-21 0,0 0 15,22 21-15,-22-21 0,0 0 16,0-1-16,21 1 0,-20 0 0,-1 0 16,0-21-16,0 20 0,21-20 0,-20 0 15,-1-1-15,0 1 0,0-21 16,0 20-16,0-20 0,1 20 15,-1-20-15,0 21 0,-21-1 0,21-20 16,-21 20-16,21 1 0,-21 0 0,0-1 16,0 1-16,21 21 0,-21 0 15,0-22-15,0 22 0,0 0 16,0 42 0,0 0-16,-21 1 15,21-1-15,-21 21 0,0 0 0,0 1 16,0-1-16,21 0 0,-22 22 0,1-1 15,21 1-15,-21-1 0,21 1 16,-21-1-16,0 1 0,21-1 16,0-20-16,-21 20 0,21-20 0,-22-1 15,22 0-15,0 1 0,0-1 16,0-21-16,0 0 0,0 22 0,22-22 16,-22 0-16,21-21 0,0 21 0,0-21 15,0 0-15,0 0 0,1 0 0,-1 0 16,0-21-16,21 21 0,-21-21 15,1 0-15,-1-1 0,21 1 0,-21 0 16,0 0-16,22-21 0,-22 20 0,0 1 16,0-21-16,0 21 0,1 0 0,-1-22 15,-21 22-15,0 0 0,21 0 16,-21 0-16,0-1 16,0 44 15,-21-1-31,0 0 0,21 0 0,-22 0 15,1 22-15,21-22 0,0 0 0,0 21 16,-21-21-16,21 1 0,0 20 0,0-21 16,0 0-16,0 22 0,0-22 15,0 0-15,0 0 0,21-21 0,-21 21 16,21-21-16,1 0 0,-1 0 0,0 0 16,0 0-16,21 0 0,-20 0 15,-1 0-15,0-21 0,0 0 0,0 0 16,0 0-16,1-1 0,-1 1 15,-21-21-15,0 21 0,0-22 0,21 1 16,-21 0-16,0 21 0,0-22 16,0 1-16,0 21 0,0 0 0,0-1 15,-21 1-15,0 21 0,-1 0 16,1 0-16,0 0 0,0 21 16,0-21-16,0 22 0,-1-1 15,22 0-15,-21-21 0,0 21 16,21 0-1,0-42 17,0 0-17,-21 0-15</inkml:trace>
  <inkml:trace contextRef="#ctx0" brushRef="#br0" timeOffset="23648.4">20955 3302 0,'-21'0'0,"42"0"0,-21 0 31,21 21-31,21-21 16,-20 0-16,20 0 0,0 0 0,1 0 16,-1 0-16,21 0 0,-20 0 15,20 0-15,-20 0 0,20 0 16,-21 0-16,1 0 0,-1 0 0,-21 0 15,22 0-15,-22 0 0,-21-21 16</inkml:trace>
  <inkml:trace contextRef="#ctx0" brushRef="#br0" timeOffset="26008.43">2921 5122 0,'0'0'16,"0"22"-16,21-22 0,0 0 31,0 0-16,1 0-15,-22-22 16,21 22-16,0-21 0,0 21 0,-21-21 16,21 0-16,0 0 0,1 0 15,-1-1-15,0 1 0,0 0 0,0 0 16,-21 0-16,0 0 0,0-1 0,0 1 16,0 0-16,0 0 0,-21 0 15,0 21-15,0 0 0,-22-21 0,22 21 16,0 0-16,-21 0 0,-1 21 15,1 0-15,0 0 0,21 0 0,-22 22 16,1-22-16,21 21 0,0-21 16,-1 22-16,22-1 0,0 0 15,0-21-15,0 22 0,0-1 0,22 0 16,-1-20-16,0 20 0,0-21 16,21 21-16,-20-20 0,-1-1 0,21 21 15,-21-21-15,22 22 0,-22-22 0,0 21 16,0-21-16,-21 0 0,0 22 15,0-22-15,0 0 0,0 21 0,0-20 16,0-1-16,-21 0 0,0 0 0,0 0 16,-22 0-16,1-21 0,0 22 15,-1-1-15,1-21 0,0 0 0,-1 0 16,1 0-16,0 0 16,-1-21-16,1-1 0,21 1 0,-22 0 15,22-21-15,0 21 0,0-22 0,0 1 16,0 21-16,-1-22 0,22 1 15,-21 21-15,21-21 0,0 20 0,0 1 16,0 0-16,0 0 16,21 21-16,1 0 15,-1 0-15,0 21 16,0 0-16,-21 0 16,21 22-16,0-22 0,1 0 0,-22 21 15,21-20-15,0 20 16,0-21-16,-21 21 0,21-20 0,0 20 15,1-21-15,-1 0 0,0 22 16,-21-22-16,21-21 0,0 21 0,0 0 16,1-21-16,-1 0 0,21 0 0,-21 0 15,0 0-15,1 0 0,-1 0 16,21 0-16,-21-21 0,0 0 0,1 0 16,-1-1-16,0 1 0,21 0 0,-21 0 15,1-21-15,-1 20 0,0 1 16,0-21-16,0 21 0,-21-22 15,21 22-15,-21 0 0,22 0 0,-22 0 16,0 0-16,0 42 31,0 0-15,0 0-16,0 0 0,0 0 0,-22 1 16,22 20-16,-21-21 0,21 0 15,0 22-15,0-22 0,0 0 0,0 21 16,0-21-16,0 1 0,0-1 0,21 0 15,1-21-15,20 0 16,-21 0-16,0 0 0,22 0 0,-1 0 16,0 0-16,-21-21 0,22 0 0,-1-1 15,0 1-15,-20 0 0,20 0 16,-21 0-16,0 0 0,0-22 0,1 22 16,-22-21-16,0 21 0,21-1 15,-21 1-15,0 0 0,0 0 16,0 0-16,0 0 0,0 42 31,0 0-31,0 21 16,0-21-16,-21 1 0,21 20 0,0-21 15,0 21-15,0-20 0,0-1 0,0 0 16,0 21-16,0-21 0,21-21 16,0 22-16,0-1 0,0-21 0,0 0 15,1 0-15,-1 0 0,0 0 16,21 0-16,-21 0 0,1 0 15,-1-21-15,21-1 0,-21 22 0,0-21 16,1 0-16,-1-21 0,0 21 0,21-1 16,-21-20-16,1 21 0,-22-21 15,21 20-15,0-20 0,-21 21 0,21 0 16,-21-22-16,0 22 0,21 0 16,-21 42 15,0 0-31,0 22 0,0-22 15,-21 21-15,21 1 0,-21-1 16,21 21-16,0-20 0,-21-1 16,0 22-16,-1-1 0,22-21 0,-21 22 15,21-1-15,-21-20 0,0 20 16,21 1-16,0 20 0,-21-20 0,0-1 16,21 1-16,0-1 0,0-20 0,0 20 15,0-20-15,0-1 0,0-21 0,0 21 16,0-20-16,0-1 0,0 0 15,0 0-15,0-42 32,0 0-32,0 0 0,0-22 15,0 22-15,0 0 0,0-21 16,0-1-16,0 1 0,0 0 16,0-22-16,0 22 0</inkml:trace>
  <inkml:trace contextRef="#ctx0" brushRef="#br0" timeOffset="26320.43">4085 5588 0,'0'0'15,"0"-21"-15,0-21 0,0 20 0,21 1 0,0 0 16,1 0-16,-1 0 16,0 21-16,0 0 0,21-21 0,-20 21 15,20 0-15,0 0 0,1 0 0,-1 0 16,0 21-16,1 0 15,-22 0-15,0 0 0,0 0 0,-21 22 16,0-22-16,0 0 0,0 21 0,-21-20 16,0-1-16,-22 21 0,22-21 15,0 0-15,-21 1 0,21-1 0,-22-21 16,22 21-16,0-21 0,0 0 0,0 0 16,-1 0-16,44 0 31,-1-21-31,0 0 15,0 21-15,0-22 0,0 22 16,1-21-16</inkml:trace>
  <inkml:trace contextRef="#ctx0" brushRef="#br0" timeOffset="26669.23">4720 5652 0,'21'0'16,"0"0"-1,1 0-15,-1-22 16,0 1-16,0 0 16,0 0-16,0 0 0,1 0 15,-1-1-15,0 1 0,0 0 0,-21-21 0,0 21 16,21-1-16,-21 1 0,0 0 16,0 0-16,-21 21 15,0 21 1,0 0-16,0 0 15,21 1-15,-22 20 0,1-21 0,21 21 16,0 1-16,-21-1 0,21-21 0,-21 22 16,21-1-16,0-21 0,0 0 15,0 22-15,0-22 0,0 0 0,21 0 16,0 0-16,0-21 0,1 0 16,-1 0-16,0 0 0,0 0 15,0 0-15,0-21 0,1 21 16,-22-21-16,21 0 0</inkml:trace>
  <inkml:trace contextRef="#ctx0" brushRef="#br0" timeOffset="27057.01">5186 5503 0,'0'-21'0,"0"42"0,21-42 0,0 0 16,0 0-1,0 21-15,1 0 16,-1 0-16,0 0 0,0 0 15,0 0-15,0 21 0,1 0 16,-1 0-16,0 1 0,-21-1 16,21 0-16,-21 0 0,21 21 0,-21-20 15,0-1-15,0 21 0,0-21 16,0 0-16,0 1 0,0-1 16,-21 0-16,0-21 0,21 21 15,0-42 1,0 0-16,0 0 15,0-1-15,0 1 16,0-21-16,0 21 0,0 0 0,21-22 16,-21 1-16,21 21 0,-21-22 0,0 22 15,21-21-15,-21 21 0,22 0 16,-1-1-16,-21 1 0,0 0 0,21 21 16,-21-21-16,21 21 15,-21 21 16</inkml:trace>
  <inkml:trace contextRef="#ctx0" brushRef="#br0" timeOffset="27696.16">8382 4847 0,'21'-21'0,"-42"42"0,42-63 0,0 21 16,-21 0-16,21-1 0,1 1 16,-22 0-16,0 0 0,21 0 0,-21 0 15,21 21-15,-21-22 0,-42 65 32,42-22-17,-22 0-15,1 21 0,21 1 0,-21-1 16,21 22-16,0-22 0,0 21 0,0 1 15,-21-1-15,21 1 0,-21-1 0,0-20 16,21 20-16,-22 1 0,1-22 16,0 22-16,21-22 0,0 0 0,-21 1 15,21-1-15,0-21 0,0 21 16,0-20-16,0-1 0,0 0 0,21-21 16,0 0-1,0 0-15,-21-42 16,0 20-1,0-20-15,0 21 0,0 0 16,0-22-16</inkml:trace>
  <inkml:trace contextRef="#ctx0" brushRef="#br0" timeOffset="28475.48">8170 5398 0,'0'0'0,"-21"0"0,0 0 0,0 0 15,21 21-15,0 0 16,0 0-1,21-21-15,0 0 0,0 0 16,0 0-16,22 0 0,-22 0 16,21 0-16,1 0 0,-22 0 15,21-21-15,22 21 0,-22-21 0,0 0 16,1 21-16,-1-22 0,0 22 0,1-21 16,-22 0-16,21 21 0,-21-21 0,0 21 15,1 0-15,-1 0 0,-21-21 16,0 42-1,0 0 1,0 0-16,0 0 0,0 1 16,-21-1-16,21 0 0,-22 21 15,22-21-15,0 1 0,0-1 0,0 0 16,0 0-16,0 0 0,0 0 16,22-21-16,-1 0 0,0 22 15,0-22-15,0 0 0,22 0 16,-22 0-16,21 0 0,-21-22 0,0 22 15,22-21-15,-22 0 0,0 21 0,21-21 16,-20 0-16,-22 0 0,21-1 0,0 1 16,0 0-16,-21 0 0,0 0 15,0 0-15,21-1 0,-21 1 16,21 21-16,-21-21 0,0 0 16,0 42 15,0 0-31,0 0 0,0 1 15,0-1-15,0 0 0,0 0 0,0 21 16,0-20-16,0 20 0,-21 0 0,21 1 16,0-1-16,-21 0 0,21 22 0,0-22 15,-21 22-15,21-22 0,0 21 16,0-20-16,0 20 0,0-20 0,0 20 16,0 1-16,-21-1 0,21-21 0,0 22 15,0-22-15,-21 22 0,21-22 0,0-21 16,0 22-16,-22-1 0,1-21 0,21 0 15,-21 0-15,0-21 0,0 0 0,21 22 16,-21-22-16,-1 0 0,1 0 16,-21 0-16,21-22 0,-22 1 15,22 21-15,-21-21 0,0 0 0,-1 0 16,1 0-16,0-1 0,-1 1 0,1-21 16,21 21-16,-22 0 0,22-1 15,-21 1-15,21-21 0,0 21 0,21 0 16,0-1-16,0 1 0,0 0 15,0 0-15,0 0 0,0 0 0,21-1 16,0 1-16,0 0 0,0 0 16,0 0-16,22 0 0,-22-1 15,21 1-15</inkml:trace>
  <inkml:trace contextRef="#ctx0" brushRef="#br0" timeOffset="28891.76">9715 5334 0,'0'0'0,"0"-21"0,0 0 16,0 0 0,-21 21-1,21 21 1,-21 0-16,21 0 0,0 0 0,-21 0 15,21 22-15,0-22 0,0 21 16,-21 22-16,21-22 0,-21 22 0,21-1 16,-22-21-16,22 22 0,0-1 15,-21 1-15,0-1 0,0 1 0,21-1 16,0-20-16,-21 20 0,0 1 0,-1-22 16,22 22-16,-21-22 0,21 0 0,0 1 15,-21-1-15,21 0 0,-21 1 0,21-22 16,0 0-16,0 0 0,0 0 0,0 0 15,0 1-15,0-1 0,0 0 32,0-42-17,0 0 1,0-1-16,0 1 0,0-21 16,0 21-16,0 0 0,0-22 0,0 22 15</inkml:trace>
  <inkml:trace contextRef="#ctx0" brushRef="#br0" timeOffset="29292.53">9652 5461 0,'0'0'0,"0"-63"16,0 41-1,0 1-15,0 0 0,21 21 16,0-21-16,-21 0 0,21 21 15,1-21-15,-1 21 0,0 0 0,0-22 16,21 22-16,-20-21 0,-1 21 0,0 0 16,0 0-16,0 0 0,0 21 15,1 1-15,-1-1 0,0 0 0,-21 0 16,0 0-16,0 0 0,0 22 0,0-22 16,0 21-16,-21-21 0,0 1 0,-1 20 15,1-21-15,0 0 0,0 0 0,0 1 16,0-22-16,-1 21 15,1 0-15,0-21 0,0 0 0,0 21 16,0-21-16,-1 0 0,1 0 0,0 0 16,0 0-1,42 0 17,0 0-17,0-21-15,1 21 0,-1-21 16,0 0-16,0 21 0</inkml:trace>
  <inkml:trace contextRef="#ctx0" brushRef="#br0" timeOffset="29712.31">10245 5503 0,'0'0'0,"21"0"15,0 0 1,0 0-16,0 0 15,0 0-15,1-21 0,-1 21 16,0-21-16,0 21 0,0-21 16,0 21-16,22-21 0,-43 0 15,21-1-15,0 22 0,0-21 0,0 0 16,-21 0-16,22 0 0,-22 0 0,0-1 16,0 1-16,0 0 15,-22 21-15,1 0 16,0 0-16,0 0 0,0 0 15,0 21-15,-22-21 0,22 21 0,0 1 16,0-1-16,0 21 0,-1-21 0,1 0 16,0 22-16,0-22 0,21 21 15,0-21-15,0 1 0,0 20 0,0-21 16,0 0-16,0 0 0,0 1 0,21-1 16,0 0-16,0 0 0,1-21 15,-1 0-15,0 21 0,0-21 0,21 0 0,-20 0 16,-1 0-16,0 0 0,0 0 15,0 0-15,0-21 16,1 21-16,-22-21 0,21 0 0,0 0 16,-21-1-16,21 1 0</inkml:trace>
  <inkml:trace contextRef="#ctx0" brushRef="#br0" timeOffset="30145.06">11747 4826 0,'-21'-21'16,"21"0"0,-21 21 15,0 0-15,21 21-1,0 0-15,0 0 0,0 0 16,0 1-16,-21-1 15,21 0-15,0 0 16,-21 0-16,21 0 0,-22-21 16,22 22-16,0-1 15,-21-21-15,21-21 47</inkml:trace>
  <inkml:trace contextRef="#ctx0" brushRef="#br0" timeOffset="30396.92">11874 4826 0,'0'-21'16,"0"0"-1,0 42 16,0 0-15,0 0-16,0 0 0,0 1 16,0-1-16,0 0 0,0 0 0,-21 0 15,21 0-15,0 1 0,-21-1 16</inkml:trace>
  <inkml:trace contextRef="#ctx0" brushRef="#br1" timeOffset="40396.51">2159 8276 0,'0'0'0,"0"-21"0,0 0 16,0 0-16,0 0 15,0-1-15,0 1 0,0 0 0,0 0 16,0 0-16,21 0 0,-21-1 15,0 1-15,0 0 0,0 0 0,0 0 16,0 42 31,0 0-47,0 0 16,0 0-16,0 1 0,0 20 15,0-21-15,0 0 0,0 22 0,0-22 16,0 21-16,0 0 0,0-20 15,0 20-15,0 0 0,0-21 0,-21 22 16,21-1-16,0-21 0,-21 22 16,21-1-16,0 0 0,0 1 0,0-1 15,0 0-15,0 1 0,0-1 16,0 0-16,0 22 0,0-22 0,0 0 16,0 1-16,0-22 0,0 21 15,0 1-15,0-1 0,0-21 16,0 21-16,0 1 0,0-22 0,0 21 15,0-21-15,0 22 0,0-1 16,0 0-16,0-20 0,0 20 0,-21 0 16,21 1-16,0-1 0,-22-21 15,22 21-15,0-20 0,0 20 0,0-21 16,0 0-16,0 0 0,0 22 0,0-22 16,0 0-16,0 0 0,0 0 15,0 1-15,-21-1 0,21 0 0,0 0 16,0 0-16,-21 0 0,21 1 15,0-1-15,0 0 0,0 0 16,0-42 31,0 0-47,0 0 16,0-1-16,0 1 0,0-21 15,0 21-15</inkml:trace>
  <inkml:trace contextRef="#ctx0" brushRef="#br1" timeOffset="41628.6">2117 8128 0,'0'-21'47,"21"21"-16,0 0-31,0 0 16,0-21-16,0 21 15,1 0-15,-1 0 0,0 0 0,0 0 16,21 0-16,-20 0 0,20 0 15,-21 0-15,21 0 0,1 0 0,-1 0 16,0 0-16,1 0 0,-1 0 16,0 0-16,1 0 0,-1 0 15,0 0-15,22 0 0,-22 0 16,22-21-16,-1 21 0,22 0 0,-22 0 16,22 0-16,-21 0 0,20 0 0,1 0 15,-22 0-15,22 0 0,-21 0 16,-1 0-16,1 0 0,-1 0 0,1 0 15,20 0-15,-20 0 0,-1 0 16,1 0-16,20 0 0,1 0 0,0 0 16,-1 0-16,1 0 0,0 0 15,-22 0-15,22 0 0,-22 0 0,22 0 16,-21 0-16,-1 0 0,1 0 0,-1 0 16,1 0-16,-1 0 15,22 0-15,-22 0 0,1 0 0,-1 0 16,1 0-16,-1 0 0,1 0 0,-1 0 15,1 0-15,-1 0 0,-20 0 16,20 0-16,1 0 0,-22 0 0,21 21 16,-20-21-16,-1 0 0,0 0 0,1 21 15,-1-21-15,0 0 0,-20 0 16,-1 0-16,21 0 0,-21 0 0,0 0 16,1 0-16,-1 0 15,0 0 32,-21 21-31,0 0-1,0 0-15,0 1 16,0-1-16,0 0 0,0 0 16,0 0-16,0 0 0,0 22 0,0-22 15,0 0-15,0 0 0,0 22 16,0-22-16,0 0 0,0 21 0,0-21 15,0 22-15,0-1 0,0 0 0,0 1 16,0-1-16,0 0 0,0 1 16,0 20-16,0-20 0,0 20 0,0-21 15,0 1-15,0-1 0,0 22 16,0-22-16,0 0 0,0 1 16,0-1-16,0 0 0,0 1 0,0-1 15,0 0-15,0 1 0,-21-1 0,21 0 16,0 1-16,0-1 0,0 0 0,0 1 15,0-1-15,0-21 0,-21 21 16,21 1-16,0-22 0,0 21 0,0-21 16,0 1-16,0 20 0,0-21 0,0 0 15,-22 0-15,22 22 0,0-22 16,0 0-16,0 0 0,0 0 16,0 1-16,0-1 0,0 0 0,0 0 15,0 0-15,0 0 0,0 1 16,0-1-16,0 0 15,0 0 1,-21-21 0,21-21-1,-21 21-15,0-21 16,21 0-16,-21 21 0,0-22 0,-1 1 16</inkml:trace>
  <inkml:trace contextRef="#ctx0" brushRef="#br1" timeOffset="42832.05">2159 10308 0,'-21'0'0,"0"0"32,21 21-17,-22 1 1,22-1-16,0 0 16,0 0-1,0 0 16,22 0-15,-1-21 0,0 0-16,21 0 0,-21 22 0,1-22 15,20 0-15,0 0 0,1 0 16,20 0-16,-21 0 0,22 0 0,-1 0 16,1 0-16,21 0 0,-22 0 0,1 0 15,-1 0-15,1 0 0,20 0 16,-20 0-16,-1 0 0,1 0 0,20 0 15,-20 0-15,-1 0 0,22 0 0,-21 0 16,-1 0-16,22 0 0,-22 0 16,1 0-16,-1 0 0,1 0 15,-1 0-15,1 0 0,-1 0 0,1 0 16,-1 0-16,1 0 0,-1 0 16,1 0-16,-1 0 0,-20 0 0,20 0 15,1 0-15,-1 0 0,1 0 0,-22 21 16,21-21-16,1 0 0,-22 0 15,22 0-15,-22 0 0,0 0 0,22 0 16,-22 0-16,22 0 0,-22 0 0,0 0 16,1 0-16,-1 0 0,0 0 0,1 0 15,-1 0-15,0 0 0,1 0 16,-1 0-16,0 0 0,1 0 0,-1 0 16,0 0-16,1 0 0,-1 0 15,0 0-15,-20 0 0,20 0 0,-21 0 16,0 0-16,0 0 0,1 0 15,-1 0-15,0 0 0,0 0 0,0 0 16,0 0-16,1 0 0,-1 0 16,0 0-16,0 0 15,0 0-15,0 0 0,1 0 0,-1 0 16,0 0-16,0 0 16,0 0-1,0 0-15,1 0 16,-1 0-16,0 0 15,0 0-15,0 0 0,0 0 16,1 0-16,-1 0 0,0 0 16,0 0-16,0 0 0,0 0 15,1 0-15,-1 0 0,0 0 0,0 0 16,0 0-16,0 0 16,-42 0 30,21-21-46,-21 21 0,21-22 16</inkml:trace>
  <inkml:trace contextRef="#ctx0" brushRef="#br1" timeOffset="43968.4">2159 12615 0,'0'0'0,"0"-21"16,-21 0-16,21 0 15,-21 21 1,-1 0 0,22 21-1,0 0-15,0 0 16,-21 1-16,21 20 0,0 0 15,-21 1-15,21-1 0,0 21 0,0 1 16,0-22-16,0 22 0,0-1 16,0 1-16,0-1 0,0 1 0,0-1 15,0 22-15,0-22 0,0 1 16,0 21-16,0-22 0,0 1 0,0-1 16,0 1-16,21-1 0,-21 1 15,0-1-15,0 1 0,0-22 0,0 21 16,0 1-16,0-1 0,0 1 15,0-1-15,0-20 0,0 20 0,0 1 16,0-22-16,-21 0 0,21 1 0,-21-1 16,21 0-16,0 1 15,0-1-15,-21 0 0,21 1 0,-21-22 16,21 21-16,0-21 0,0 1 16,0-1-16,0 0 0,0 0 0,0-42 46,0 0-46,0 0 0,0-22 16,0 22-16,0-21 0,0-1 16,0 1-16,0 0 0,0-22 0</inkml:trace>
  <inkml:trace contextRef="#ctx0" brushRef="#br1" timeOffset="45883.75">2201 12869 0,'0'0'0,"0"-21"16,0 0-16,0 0 31,21 21-31,1 0 16,-1-21-16,0 21 0,0 0 15,0 0-15,22 0 0,-22 0 16,21-21-16,-21 21 0,22 0 0,-1 0 16,21 0-16,-20 0 0,-1-22 15,22 22-15,-1 0 0,-21 0 0,22-21 16,-1 21-16,22 0 0,-21 0 15,20-21-15,1 21 0,21 0 0,-22 0 16,22-21-16,-21 21 0,0 0 0,20 0 16,-20-21-16,0 21 0,-1 0 15,1 0-15,0 0 0,-1 0 16,1 0-16,21-21 0,-21 21 0,-1 0 16,1 0-16,0 0 0,-1 0 15,1 0-15,0 0 0,-1 0 0,1 0 16,0 0-16,-22 0 0,22 0 0,-1 0 15,-20 0-15,-1 0 0,1 0 16,-1 0-16,1 0 0,-22 0 0,22 0 16,-22 0-16,0 0 0,1 0 0,-1 0 15,-21 0-15,22 0 16,-22 0-16,21 0 0,-21 0 0,22-22 16,-22 22-16,21 0 0,-21 0 0,22 0 15,-22 0-15,21 0 0,-21 0 0,22-21 16,-22 21-16,0 0 0,21 0 15,-21 0-15,1 0 0,-1 0 0,0 0 16,0-21-16,0 21 0,0 0 16,-21 21 31,0 0-32,0 1 1,0-1-16,0 0 0,0 0 0,0 0 15,0 0-15,0 1 0,0-1 16,0 0-16,0 0 0,0 21 16,0-20-16,0 20 0,0-21 0,0 21 15,0-20-15,0 20 0,0-21 0,0 21 16,0 1-16,0-22 0,0 21 16,0 1-16,0-22 0,0 21 0,0 0 15,0 1-15,0-1 0,0 0 0,0-20 16,0 20-16,0 0 0,0 1 0,22-1 15,-22 0-15,21 1 0,-21-1 16,21 0-16,-21 1 0,0-22 16,21 21-16,-21 0 0,21 1 0,-21-22 15,0 21-15,0 1 0,0-22 0,21 21 16,-21 0-16,0-20 0,22 20 16,-22-21-16,0 21 0,0-20 0,0 20 15,0-21-15,0 0 0,0 0 0,0 1 16,0-1-16,0 0 0,0 0 15,-22 0-15,22 0 0,-21 1 0,21-1 16,-21 0-16,21 0 0,0 0 0,0 0 16,-21-21-16,0 22 0,21-1 0,-21 0 15,21 0-15,0 0 0,-22 0 16,22 1-16,-21-1 16,21 0-16,0 0 15,0 0-15,0 0 16,0 1-16,-21-1 15,0 0 1,0 0-16,0-21 0,21 21 16,-22 0-16,1-21 15,21 22-15,0-1 16,-21-21 0,21 21-16,-21-21 15,0 21 1,0-21-1,21 21-15,-22-21 16,1 0 0,21 21-16,-21-21 0,0 0 0,0 0 15,0 0-15,-1 0 16,1 0-16,0 0 0,0 0 16,0 0-16,-22 0 0,22 22 0,0-22 15,0 0-15,-21 0 0,20 0 16,-20 21-16,0-21 0,21 0 0,-22 0 15,1 21-15,0-21 0,-1 0 16,1 0-16,0 21 0,-22-21 0,22 0 0,-1 0 16,-20 0-16,21 0 15,-22 0-15,22 21 0,-22-21 0,1 0 16,20 0-16,1 0 0,0 0 0,-22 0 16,22 0-16,0 0 0,-1 0 0,1 0 15,-22 0-15,22 0 0,-21 0 16,20 0-16,-20 0 0,-1 0 0,1 0 15,20 0-15,-20 0 0,-1 0 0,1 0 16,-1 0-16,22-21 0,-21 21 0,-1 0 16,22 0-16,-22 0 0,22 0 15,-22 0-15,22-21 0,-21 21 0,20 0 16,1 0-16,-22-21 0,22 21 16,-21 0-16,20 0 0,1 0 15,-22 0-15,22-21 0,0 21 0,-1 0 16,1 0-16,0 0 0,-1 0 0,22 0 15,-21 0-15,0 0 0,20 0 16,1 0-16,-21 0 0,21 0 0,-22 0 16,22 0-16,-21 0 0,0 0 0,20 0 15,-20 0-15,0 0 0,-1 0 16,1-22-16,21 22 0,-21 0 0,-1 0 16,22-21-16,0 21 0,0 0 0,0 0 15,-1-21-15,1 21 16,0 0-16,21-21 15,-21 21-15,0 0 0,0 0 16,-1 0 0,1 0-16,0-21 0,0 21 15,0 0 1,0 0-16,21-21 16,-22 21-16,1 0 0,0 0 15,0 0 1,0 0-16,0 0 15,21 21 17,21-21-1,0 0-31,0 0 0,0 0 16,0-21-16,1 21 0</inkml:trace>
  <inkml:trace contextRef="#ctx0" brushRef="#br1" timeOffset="50588.24">3429 8361 0</inkml:trace>
  <inkml:trace contextRef="#ctx0" brushRef="#br1" timeOffset="51752.35">3429 8382 0,'0'-21'47,"0"0"0,-21 21-32,0 0 95,21 21-48,0 0-62,0 0 0,0 0 16,0 1-16,0-1 0,0 21 15,0-21-15,0 0 0,0 22 0,0-1 16,0 0-16,0 1 0,0-1 0,0 0 16,0 1-16,0-1 0,0 0 15,0-20-15,0 20 0,0 0 16,0-21-16,0 1 0,0 20 0,0-21 15,0 0-15,0 0 16,0 1-16,0-44 47,0 1-47,0 0 0,0 0 0,0 0 16</inkml:trace>
  <inkml:trace contextRef="#ctx0" brushRef="#br1" timeOffset="52095.66">3260 8488 0,'0'0'16,"0"-21"-16,0 0 15,0-1-15,21 1 16,0 21-16,0-21 0,0 21 0,0 0 15,22-21-15,-22 21 0,21 0 16,-21 0-16,22 0 0,-1 0 0,-21 0 16,22 0-16,-22 21 0,0 0 0,0 0 15,-21 1-15,0-1 0,0 0 16,0 0-16,0 21 0,-21-20 16,0-1-16,0 0 0,-22 21 0,22-21 15,-21 1-15,21-1 0,-22-21 16,22 21-16,0 0 0,0-21 0,21 21 15,-21-21 1</inkml:trace>
  <inkml:trace contextRef="#ctx0" brushRef="#br1" timeOffset="52684.11">3895 8975 0,'0'0'0,"0"-21"0,42-22 15,-42 22 1,0 0-16,0 0 15,0 0-15,0-1 0,0 1 0,0 0 16,-21 21-16,0-21 16,-1 21-16,1 0 15,0 0-15,0 0 0,0 21 0,0-21 16,-1 21-16,1 0 0,0 1 0,0 20 16,0-21-16,0 0 0,-1 22 15,1-22-15,21 0 0,-21 0 0,21 21 16,-21-20-16,21-1 0,0 0 15,0 0 1,21-21-16,0 0 0,0 0 0,1 0 16,-1-21-16,0 21 0,0-21 15,0 21-15,0-21 0,1-1 16,-1 1-16,0 0 0,-21 0 0,21 0 16,0 0-16,-21-1 0,0-20 15,0 21-15,21 21 0,-21-21 16,0 0-16,22 21 0,-22 21 31,0 0-15,0 0-16,0 0 0,0 0 15,0 1-15,0-1 0,0 0 0,0 0 16,0 0-16,21-21 0,-21 21 16,21 1-16,0-22 31,0 0-31,0 0 0,1 0 15,-1-22-15</inkml:trace>
  <inkml:trace contextRef="#ctx0" brushRef="#br1" timeOffset="53003.03">4212 8721 0,'0'21'15,"0"0"-15,0 0 16,0 0-16,0 1 0,0-1 0,0 21 16,0-21-16,0 22 0,0-1 0,0 0 15,0-21-15,0 22 16,0-1-16,0 0 0,-21 1 0,21-1 16,-21 0-16,21 1 0,0-1 0,0 0 15,-21 1-15,21-1 0,0-21 0,0 22 16,0-22-16,-22 21 0,22-21 15,0 0-15,0 1 0,0-1 0,0-42 47,0-1-47,0 1 0,0 0 16,0 0-16,22 0 0,-22-22 16</inkml:trace>
  <inkml:trace contextRef="#ctx0" brushRef="#br1" timeOffset="53308.86">4191 8932 0,'0'0'0,"0"-21"0,-21 0 0,21-42 16,0 41 0,0 1-16,21 0 0,0 21 15,0 0-15,-21-21 0,21 21 16,1 0-16,-1 0 0,0 0 15,0 0-15,0 0 0,-21 21 0,21 0 16,-21 0-16,0 1 0,0-1 0,0 0 16,0 0-16,0 0 0,0 0 0,0 1 15,0-1-15,-21 0 0,0 0 16,0 0-16,0-21 0,21 21 0,-21 1 16,-1-22-16,22 21 0,0-42 46,22-1-46</inkml:trace>
  <inkml:trace contextRef="#ctx0" brushRef="#br1" timeOffset="53673.65">4572 8869 0,'21'0'0,"-42"0"0,63 0 0,-42-21 0,21 21 15,-21-21-15,22 21 0,-22-22 0,21 1 16,0 21-16,-21-21 0,0 0 16,-21 21 15,0 0-31,-1 0 15,1 21-15,0 0 0,21 0 0,-21 1 16,0-1-16,0 0 0,21 21 16,-22-21-16,22 1 0,0-1 0,0 0 15,0 0-15,0 0 0,0 0 0,0 1 16,0-1-16,22-21 16,-1 0-1,0 0-15,0 0 0,0 0 0,0 0 16,1 0-16,-1 0 15</inkml:trace>
  <inkml:trace contextRef="#ctx0" brushRef="#br1" timeOffset="54064.42">4932 8763 0,'0'-21'15,"0"0"1,21 21-16,0 0 0,0 0 16,0 0-1,1 0-15,-1 21 16,-21 0-16,21 0 0,-21 0 16,21 1-16,-21-1 0,0 21 0,0-21 15,0 0-15,0 1 0,0-1 16,0 0-16,0 0 0,0 0 0,-21 0 15,0-21-15,21 22 16,-21-22-16,-1 0 16,22-22-1,0 1-15,0 0 0,0 0 16,0 0-16,0 0 0,0-22 0,0 22 16,22-21-16,-22 21 15,0-22-15,21 22 0,0-21 0,-21 21 16,21-1-16,0 1 0,-21 0 0,21 0 15,1 21-15,-1-21 0,0 0 16</inkml:trace>
  <inkml:trace contextRef="#ctx0" brushRef="#br1" timeOffset="54552.15">6138 8107 0,'0'0'0,"-21"0"15,0 0 1,0 0-16,21 21 15,-21-21-15,-1 21 0,22 0 0,-21 1 16,0-1-16,21 0 0,-21 0 0,21 0 16,0 0-16,0 1 0,0-1 15,0 0-15,0 0 0,0 0 16,0 0-16,21-21 0,0 22 16,0-22-16,1 0 0,-1 0 15,0 0-15,0 0 0,0 0 16,0 0-16,1 0 0,-1-22 15,0 1-15</inkml:trace>
  <inkml:trace contextRef="#ctx0" brushRef="#br1" timeOffset="55049.88">6223 8001 0,'-21'0'0,"42"0"0,-63-21 0,20 21 16,1 0-16,0 0 0,0 0 0,0 0 15,0 0-15,-1 0 0,1 0 16,-21 21-16,21-21 0,-22 21 0,22 0 16,-21 1-16,0-1 0,20 21 0,1-21 15,0 22-15,0-22 0,0 21 0,0 0 16,21-20-16,0 20 0,0-21 15,0 21-15,0-20 0,0-1 0,0 0 16,21 21-16,0-21 0,21 1 16,-21-22-16,22 21 0,-1 0 15,0-21-15,1 0 0,-1 21 0,0-21 16,1 0-16,-22 0 0,21 0 0,1 0 16,-1 0-16,-21-21 0,21 0 0,-20 21 15,20-21-15,-21-1 0,0 1 16,0 0-16,-21 0 0,0 0 0,22-22 15,-22 1-15,0 0 0,0-1 0,0 1 16,0 0-16,-22-1 0,22 22 0,-21-21 16,0 21-16,0 0 0,0-1 15,0 1-15,-1 21 0,-20 0 16,21 0-16,0 0 0,-22 0 0,22 0 16,0 0-16,-21 21 0,21 1 15,-1-22-15,1 0 0,21 21 0,-21-21 16,21 21-1</inkml:trace>
  <inkml:trace contextRef="#ctx0" brushRef="#br1" timeOffset="56524.27">3619 12933 0,'0'0'0,"0"-21"0,0 0 16,0-1-16,0 1 15,0 42 17,0 1-32,0-1 15,0 21-15,0-21 0,0 22 0,0-1 16,0-21-16,-21 43 0,21-22 16,-21 0-16,21 1 0,0-1 0,0 0 15,-21 1-15,21 20 0,0-21 0,0 1 16,0-1-16,0 0 0,0 1 15,0-1-15,0-21 0,0 0 0,0 22 16,0-22-16,0 0 0,0 0 16,0-42 15,0 0-31,0 0 16,0 0-16,0-1 15,0-20-15,0 21 0</inkml:trace>
  <inkml:trace contextRef="#ctx0" brushRef="#br1" timeOffset="56904.05">3429 13187 0,'-21'0'0,"42"0"0,-42-21 16,0 0-16,21-1 15,0 1-15,0 0 0,0 0 16,0 0-16,0 0 0,0-1 15,0 1-15,21 0 0,0-21 16,0 21-16,0-1 0,22 22 0,-22-21 16,21 0-16,-21 21 0,22 0 0,-1 0 15,-21 0-15,21 0 0,1 0 16,-1 0-16,-21 21 0,0 0 0,22 1 16,-22-1-16,-21 21 0,0-21 0,0 22 15,0-22-15,0 21 0,0-21 16,-21 22-16,0-22 0,-1 0 0,-20 0 15,21 21-15,-21-42 0,-1 22 0,22-1 16,-21 0-16,21-21 16,-1 21-16,1 0 0,0-21 0,0 0 0,0 21 15,42-21 32,0 0-47,0 0 0</inkml:trace>
  <inkml:trace contextRef="#ctx0" brushRef="#br1" timeOffset="57304.82">3916 13504 0,'21'0'31,"0"0"-31,0 0 0,-21-21 16,21 21-16,1-21 0,-1 0 16,0 0-16,0 21 0,0-21 15,0 21-15,-21-22 0,0 1 16,0 0 0,-21 21-1,0 0-15,0 0 0,21 21 16,-21-21-16,0 21 0,-1-21 15,22 22-15,-21-1 0,21 0 0,-21 0 16,21 0-16,0 0 0,0 1 16,0-1-16,0 0 0,0 0 0,0 0 15,0 0-15,21-21 0,0 22 16,1-22-16,-1 0 0,0 0 16,0 0-16,0 0 0,22 0 15,-22 0-15,0 0 0,0-22 0,0 22 16,0-21-16,22 0 0,-22 0 15,0 0-15</inkml:trace>
  <inkml:trace contextRef="#ctx0" brushRef="#br1" timeOffset="57744.57">4487 13335 0,'0'0'0,"-21"0"0,0 0 16,0 0-16,0 0 15,21 21 1,0 0-16,0 1 0,0-1 15,0 0-15,0 0 0,0 0 0,0 0 16,0 1-16,0-1 0,0 0 16,0 0-16,0 0 0,0 0 15,0 1-15,0-1 16,-22-21 15,22-21-31,-21-1 16,21 1-16,0 0 0,0 0 15,0 0-15,0-22 0,21 22 16,1 0-16,-1 0 0,0 0 0,0 0 16,0-1-16,22 1 0,-22 0 0,0 21 15,21 0-15,-21-21 0,1 21 0,-1 0 16,0 0-16,0 0 0,0 21 16,0-21-16,1 21 0,-22 0 0,0 1 15,0-1-15,0 0 0,0 21 0,0-21 16,0 1-16,0-1 15,0 0-15,-22 0 0,1 0 0,21 0 16,-21 1-16,21-1 0,-21-21 0,0 21 16,21-42-1,0 0 1,21-1-16,0 22 0</inkml:trace>
  <inkml:trace contextRef="#ctx0" brushRef="#br1" timeOffset="58196.83">5778 12848 0,'0'0'0,"0"-21"0,-21 21 16,0 0-16,0 0 15,0 0-15,0 0 0,21 21 0,-22 0 16,1-21-16,0 22 0,0-1 0,21 0 16,0 0-16,0 21 0,-21-20 15,21-1-15,0 0 0,0 0 0,0 0 16,0 22 0,21-22-16,0 0 15,0-21-15,0 0 16,1 0-16,-1 0 0,0 0 0,0 0 0,0 0 15,0-21-15,1 0 0,-1-1 16,0 22-16,0-21 0</inkml:trace>
  <inkml:trace contextRef="#ctx0" brushRef="#br1" timeOffset="58669.67">5884 12679 0,'0'0'0,"-21"-21"0,0 21 16,0-21-16,0 21 0,-1 0 16,1 0-16,0-22 0,-21 22 15,21 0-15,-1 0 0,1 0 0,-21 0 16,21 0-16,0 0 0,-1 22 0,-20-22 16,21 21-16,0 0 0,0 21 0,-1-21 15,1 22-15,0-22 0,0 21 16,21 1-16,0-1 0,-21-21 0,21 21 15,0 1-15,0-1 0,0-21 0,0 22 16,0-22-16,21 0 0,0 21 16,0-21-16,22 1 0,-1-22 15,0 21-15,1 0 0,-1-21 0,0 0 0,-21 0 16,22 0-16,-1 0 0,0 0 16,1 0-16,-1 0 0,0-21 15,1 0-15,-22-1 0,0 1 0,21 0 16,-20 0-16,-22 0 0,21-22 0,-21 1 15,0 0-15,0-1 0,0 1 0,0 0 16,0-1-16,-21 1 0,-1 0 16,1 21-16,-21-22 0,21 43 0,-22-21 15,22 0-15,-21 21 0,21 0 0,-22 0 16,22 0-16,-21 0 0,21 21 16,0-21-16,-1 21 0,1 0 15,21 1-15,-21-1 0,21 0 0,0 0 16,0 0-16</inkml:trace>
  <inkml:trace contextRef="#ctx0" brushRef="#br1" timeOffset="80340.12">4318 10605 0,'0'0'0,"0"-22"15,0 1-15,0 0 16,0 0-1,0 42 48,-21 0-47,21 0-16,0 1 0,0-1 0,0 0 15,0 21-15,0 1 0,0-22 0,0 21 16,0 0-16,0 1 0,0-1 15,0 0-15,0 1 0,0 20 0,0-20 16,0-1-16,0 21 0,0-20 0,0 20 16,0-20-16,0 20 0,0-21 15,0 1-15,0 20 0,0-20 0,0-1 16,0 0-16,0 1 0,0-1 0,0 21 16,-21-20-16,21-1 0,0 0 15,0-20-15,0 20 0,0 0 0,0 1 16,-22-22-16,22 21 0,0-21 15,0 22-15,0-22 0,0 0 0,0 0 16,-21 0-16,21 0 0,0 1 16,0-1-16,0 0 0,0 0 15,0 0-15,0 0 0,0 1 16,0-1-16,0 0 16,0-42 46,0 0-62,0-1 0,0 1 0,0-21 0,0 21 16,0-22-16</inkml:trace>
  <inkml:trace contextRef="#ctx0" brushRef="#br1" timeOffset="81336.53">4212 10541 0,'0'21'78,"0"0"-63,0 1-15,-21-1 0,0 21 0,0-21 16,-1 22-16,1-22 0,0 21 16,0 0-16,0 1 0,0-22 0,-22 21 15,22 1-15,0-22 0,0 21 0,0-21 16,-1 0-16,1 22 0,21-22 15,-21 0-15,21 0 0,-21-21 16,21-21 15,21 0-31,0 0 16,0 0-16,-21-1 0,22 1 16,-1 0-16,0 0 0,0 0 15,21-22-15,-20 22 0,-1 0 0,0-21 16,0 21-16,0-22 0,0 22 0,-21-21 15,22 21-15,-22-1 0,21-20 16,-21 21-16,21 0 0,-21 0 0,21-1 16,-21 1-16,21 21 47,0 0-47,1 21 15,-22 1-15,21-1 16,0 0-16,0 0 0,-21 0 15,21 22-15,0-22 0,1 21 0,-1-21 16,0 22-16,0-1 0,0-21 16,0 21-16,1 1 0,-1-22 0,0 21 15,0 1-15,0-22 0,0 21 0,1-21 16,-22 0-16,21 1 0,0-1 16,-21 0-16,0 0 0,21 0 15,0-21 1,-21-21 15</inkml:trace>
  <inkml:trace contextRef="#ctx0" brushRef="#br1" timeOffset="90296.09">7091 9038 0,'0'21'0,"-21"-21"15,-1 0 1,22 22-1,22-22 17,-1 0-32,0 0 0,0 0 15,21 0-15,-20 0 0,20 0 0,-21 0 16,21 0-16,1 0 0,-22 0 16,21 0-16,1 0 0,-1 0 0,21-22 15,-20 22-15,-1 0 0,0-21 0,1 21 16,-1 0-16,0 0 0,1 0 15,-22-21-15,21 21 0,-21 0 16,1 0-16,-1 0 0,0 0 16,-21-21 15,-21 21-15,0 0-1,-1 0-15,1 0 16,0 0-16,0 0 0</inkml:trace>
  <inkml:trace contextRef="#ctx0" brushRef="#br1" timeOffset="90691.99">7112 9102 0,'0'0'0,"21"0"63,0 0-63,0 0 15,1 0-15,-1 0 0,21 0 0,-21 0 16,0 0-16,22 0 0,-1 0 0,0 0 15,-20 0-15,20 0 0,0 0 0,1 0 16,-1 0-16,-21 0 0,21 0 16,-20-21-16,-1 21 0,0 0 0,0 0 15,0 0 1,-21-22 0,21 22-1,-21-21 1,0 0-1,0 0-15,0 0 16,0 0-16</inkml:trace>
  <inkml:trace contextRef="#ctx0" brushRef="#br1" timeOffset="91132.74">7747 8678 0,'-21'0'15,"0"0"-15,21 22 32,0-1-32,0 0 15,0 0-15,21-21 16,0 21-16,0-21 0,0 21 0,0 1 16,1-22-16,-1 21 0,0-21 0,0 0 15,21 21-15,-20-21 0,20 0 16,-21 0-16,0 21 0,22-21 0,-22 0 15,0 0-15,0 0 0,0 0 16,-21 21 0,-21 0-1,0-21-15,0 22 0,0-1 0,-1-21 16,1 21-16,0 0 0,-21 0 16,21 0-16,-22 1 0,22-1 15,0 0-15,-21 0 0,20 0 0,1 0 16,0 1-16,0-1 0,-21-21 0,20 21 15,22 0-15,-21-21 0,0 21 16,0-21-16,21 21 16,21-42 15,0 0-15,0 0-16</inkml:trace>
  <inkml:trace contextRef="#ctx0" brushRef="#br1" timeOffset="91728.4">8594 8848 0,'21'-21'0,"-42"42"0,63-64 15,-21 43-15,-21-21 0,21 0 16,0 21-16,-21-21 0,22 0 16,-1 0-16,-21-1 0,0 1 15,0 0 1,-21 21 0,-1 0-16,1 0 15,0 0-15,-21 21 0,21-21 0,-1 21 16,1 1-16,0-1 0,0-21 0,0 21 15,0 0-15,-1 0 0,22 0 16,-21-21-16,21 22 0,0-1 0,0 0 16,0 0-16,0 0 15,21-21-15,1 0 0,-1 21 16,0-21-16,0 0 0,0 22 16,0-22-16,1 21 0,-1-21 0,0 21 15,0-21-15,0 21 0,0 0 16,1 0-16,-22 1 15,0-1-15,0 0 16,-22 0-16,1-21 0,0 21 16,0-21-16,-21 21 15,20-21-15,1 0 0,0 0 0,0 0 16,0 0-16,0 0 0,-1 0 16,1 0-16,0 0 0,0 0 15,0 0 1,0 0-1,42 0 17,0 0-32,0-21 0,0 21 15,0 0-15</inkml:trace>
  <inkml:trace contextRef="#ctx0" brushRef="#br1" timeOffset="92176.14">8996 8911 0,'0'0'0,"0"-21"16,-21 21-1,-1 0 16,22 21-31,-21 0 0,0 1 16,21-1-16,0 0 0,0 0 16,0 0-16,-21 0 0,21 1 15,0-1-15,0 0 0,0 0 16,0 0-16,21-21 16,0 0-16,-21 21 0,21-21 0,22 0 15,-22 0-15,0 0 0,0 0 16,0 0-16,1-21 0,-1 21 0,0-21 15,-21 0-15,21 21 0,0-21 0,-21 0 16,21-1-16,-21 1 0,0 0 16,0 0-16,22 21 0,-22-21 0,0 0 15,0-1-15,21 22 47</inkml:trace>
  <inkml:trace contextRef="#ctx0" brushRef="#br1" timeOffset="92528.46">9419 8869 0,'0'0'16,"0"21"15,0 0-31,0 0 0,0 1 16,0-1-16,0 21 15,0-21-15,-21 0 0,21 1 16,0-1-16,0 21 0,-21-21 0,21 0 16,-21 22-16,21-22 0,0 21 0,0-21 15,0 1-15,-22 20 0,22 0 16,0-21-16,-21 22 0,21-22 0,0 21 15,0-21-15,0 22 0,0-22 0,0 0 16,0 0-16,-21 0 0,21 1 0,0-1 16,0 0-16,0-42 47,0 0-47,21 21 0,-21-43 15,0 22-15,0 0 0,21 0 0</inkml:trace>
  <inkml:trace contextRef="#ctx0" brushRef="#br1" timeOffset="92856.27">9419 8975 0,'0'0'0,"0"-21"0,0-1 15,0 1-15,0 0 0,21 0 16,0 21-1,1 0-15,-1 0 0,0 0 16,0 0-16,0 0 0,-21 21 16,21 0-16,-21 0 15,0 1-15,0-1 0,0 0 16,0 0-16,0 0 0,-21 0 0,21 1 16,-21-22-16,0 21 0,0 0 15,0-21-15,-1 0 0,22 21 16,-21-21-16,21 21 15,-21-21-15,21-21 47,21 21-47</inkml:trace>
  <inkml:trace contextRef="#ctx0" brushRef="#br1" timeOffset="93567.79">9737 9017 0,'0'0'16,"21"0"-16,-21-21 0,21 21 0,-21-21 0,21 0 16,0 21-16,-21-22 15,0 1-15,21 0 0,-21 0 16,-21 21 15,0 0-31,0 21 16,0-21-16,0 21 15,21 0-15,0 1 0,0-1 0,-22-21 16,22 21-16,-21 0 0,21 0 16,0 0-16,0 1 0,0-1 15,0 0-15,21 0 16,1-21-1,-1 0-15,0 0 0,0 0 16,0 0-16,0 0 0,1-21 16,-1 21-16,0-21 0,0 21 0,0-21 15,0-1-15,-21 1 0,22 0 0,-1 0 16,-21 0-16,0 0 0,0-1 16,21 1-16,-21 0 0,0 0 0,0 0 15,0 0-15,-21 21 31,21 21-31,0 0 16,0 0 0,21-21 15,0 0-15,0 0-16,-21-21 0,21 21 0,1-21 15,-22 0-15,21 21 16,0 0-16,-21 21 31,0 0-31,0 0 0,0 0 16,0 0-16,-21 1 0,21-1 0,-21 0 15,21 0-15,-22 0 0,22 0 16,0 1-16,0-1 16,0 0-16,0 0 15,0-42 16,22 0-15</inkml:trace>
  <inkml:trace contextRef="#ctx0" brushRef="#br1" timeOffset="93907.6">10583 8763 0,'0'0'0,"-21"0"31,0 0-15,0 0-16,21 21 0,-21 0 15,-1 1-15,22-1 0,0 0 16,-21 21-16,21-21 0,-21 1 0,21-1 15,-21 0-15,21 0 0,0 0 16,0 0-16,0 1 0,0-1 16,0 0-16,0 0 15,21-21-15,0 0 0,0 0 16,1 0-16,-1 0 16,0 0-16,0-21 15,0 0-15,0 21 0,1-21 0,-1-1 16</inkml:trace>
  <inkml:trace contextRef="#ctx0" brushRef="#br1" timeOffset="94184.44">10964 8509 0,'0'0'0,"0"-21"0,-21 21 31,21 21-31,-21-21 0,0 21 15,21 0-15,-21 1 0,21 20 16,0-21-16,0 21 0,-22-20 0,1 20 16,21 0-16,0-21 0,-21 22 0,21-22 15,-21 21-15,21-21 0,-21 22 0,21-22 16,0 0-16,0 0 0,0 0 16,-21-21-16,21 22 0,0-1 0,21-21 46,0-21-46</inkml:trace>
  <inkml:trace contextRef="#ctx0" brushRef="#br1" timeOffset="94703.66">11303 8890 0,'0'0'0,"0"-21"16,0 0-16,0 0 0,0-1 15,0 1-15,0 0 16,-21 21-16,0 0 16,-1 0-16,1 0 0,0 21 15,-21-21-15,21 21 0,-1 1 0,1-1 16,0 0-16,0 0 0,0 0 0,0 0 15,21 1-15,0-1 0,-22 0 16,22 0-16,0 0 0,0 0 16,0 1-16,22-22 15,-1 0-15,0 0 16,0 0-16,0 0 0,0 0 16,1 0-16,-1-22 0,0 22 15,0-21-15,-21 0 0,21 0 0,0 0 16,1 0-16,-1-1 0,-21 1 0,21 0 15,-21 0-15,21 21 0,-21-21 0,0 42 47,0 0-47,-21 0 0,0 0 16,21 1-16,-21-1 0,21 0 0,0 0 16,-22 0-16,22 0 0,-21 1 15,21-1-15,0 0 16,0 0-1,21-21-15,1 0 16,-1 0-16,0-21 16</inkml:trace>
  <inkml:trace contextRef="#ctx0" brushRef="#br1" timeOffset="95175.87">11747 8869 0,'0'-21'0,"0"42"0,0-63 16,0 20-16,0 1 0,0 0 31,-21 21-31,0 0 16,0 0-16,0 21 0,0 0 16,-1 1-16,1-1 0,0 0 0,0-21 15,0 21-15,21 0 0,0 0 0,0 1 16,-21-22-16,21 21 0,0 0 15,21-21 1,0 0-16,0 0 0,0 0 16,0 0-16,1 21 0,-1-21 15,0 0 1,-21 21-16,21-21 16,-21 21-16,0 1 15,0-1 1,-21-21-1,0 21-15,0-21 0,21 21 16,-22-21-16,1 0 0,0 0 16,0 0-16,0 0 15,0 0-15,-1 0 16,1 0 0,21-21 15,21 0-16,1 21-15</inkml:trace>
  <inkml:trace contextRef="#ctx0" brushRef="#br1" timeOffset="95718.08">12001 8932 0,'22'-21'0,"-44"42"0,65-42 0,-22 21 15,-21-21-15,21 21 0,-21-21 16,0 0-16,-21 0 31,0 21-31,0 0 0,-1 0 16,1 0-16,0 0 0,0 21 15,0 0-15,0-21 0,-1 21 0,1 0 16,0 0-16,0-21 0,21 22 16,-21-1-16,21 0 0,0 0 15,0 0-15,0 0 16,21-21 0,0 0-16,0 0 0,0 0 15,1 0-15,-1 0 0,0 0 16,0 22-16,0-22 0,0 21 15,1-21 1,-22 21-16,0 0 16,-22-21-1,1 21-15,0-21 16,0 0-16,21 21 0,-21-21 16,0 0-16,-1 0 0,1 22 15,0-22-15,0 0 16,0 0-16,0 0 0,-1 0 31,22-22-15</inkml:trace>
  <inkml:trace contextRef="#ctx0" brushRef="#br1" timeOffset="96948.81">7387 13356 0,'-21'0'0,"0"0"15,0 0-15,-1 0 16,1 0-16,42 0 31,1 0-31,-1 0 0,21 0 0,-21 0 16,22 0-16,-1 0 0,0 0 0,22 0 15,-22 0-15,22 0 0,-22 0 16,21 0-16,-20 0 0,20 0 16,-20 0-16,-1 0 0,0 0 0,1 0 15,-22 0-15,0 0 0,0 0 0,-42 0 47,0 0-47,0 0 16,-1 0-16,1 0 0,0 0 15,0 0-15,0 0 0,0 0 16,-1 0-16,1 0 0</inkml:trace>
  <inkml:trace contextRef="#ctx0" brushRef="#br1" timeOffset="97232.64">7387 13377 0,'0'0'0,"-21"0"15,21 22-15,21-22 16,0 0 0,22 0-16,-22 0 15,21 0-15,-21 0 0,22 0 0,-1 0 16,0 0-16,1 0 0,20 0 0,-21 0 16,1 0-16,-1 0 0,0 0 15,1 0-15,-1 0 0,-21 0 0,0 0 16,1-22-16,-1 22 0,-21-21 47,-21 21-47,-1 0 0,22-21 15,0 0-15,-21 21 0</inkml:trace>
  <inkml:trace contextRef="#ctx0" brushRef="#br1" timeOffset="97664.85">8064 13018 0,'0'0'0,"-21"0"0,21 21 31,0 0-15,0 0-16,21 0 15,1 0-15,-1 1 0,0-1 16,0 0-16,0-21 0,0 21 15,1-21-15,-1 0 0,21 0 16,-21 0-16,0 0 0,1 0 0,-1 0 16,0 0-16,0 0 15,-42 0 17,0 0-32,0 21 15,-1-21-15,1 21 0,0 1 0,0-22 16,0 21-16,0 0 0,-1 0 15,1 0-15,0 0 0,0 1 0,0 20 16,0-21-16,-22 0 0,22 0 0,0 1 16,0-1-16,0 21 0,-1-42 15,1 21-15,21 0 0,-21 1 0,21-1 16,21-21 0,0 0-1,1 0-15,-1-21 0,0 21 16,0-22-16,0 1 0</inkml:trace>
  <inkml:trace contextRef="#ctx0" brushRef="#br1" timeOffset="98152.57">9102 13102 0,'0'0'0,"21"-21"15,0 21-15,-21-42 16,0 21-16,0-1 16,-21 22-1,0 0-15,-1 0 0,1 0 0,-21 0 16,21 0-16,-22 22 0,1-22 0,21 21 16,-21 0-16,20 0 0,1 0 15,0 0-15,0 1 0,21-1 0,0 0 16,0 0-16,0 0 0,0 0 15,0 1-15,21-22 0,0 21 16,0-21-16,1 21 0,-1 0 16,21-21-16,-21 21 0,0-21 0,22 21 0,-22 1 15,0-22-15,0 21 0,0 0 16,-21 21 0,0-21-16,-21-21 15,0 0-15,0 22 0,0-22 16,-22 0-16,22 0 0,-21 0 15,21 0-15,-22 0 0,22 0 0,0 0 16,-21 0-16,21-22 0,-1 22 0,1 0 16,0-21-16,0 21 15,21-21 17,21 21-32,0 0 0,0 0 15,1 0-15</inkml:trace>
  <inkml:trace contextRef="#ctx0" brushRef="#br1" timeOffset="98545.35">9207 13250 0,'0'22'31,"0"-1"-16,0 0-15,0 0 16,0 0-16,0 0 0,0 1 16,22-22-16,-22 21 0,21-21 15,-21 21-15,21-21 16,0 0-16,0 0 0,0 0 16,1 0-16,-1 0 15,-21-21-15,21 21 0,-21-21 16,21-1-16,-21 1 15,0 0-15,0 0 0,0 0 16,0 0-16,0-1 16,0 44 46,21-22-46,0 0-16</inkml:trace>
  <inkml:trace contextRef="#ctx0" brushRef="#br1" timeOffset="99037.02">9694 13039 0,'0'0'0,"0"-21"0,0-1 0,0 1 0,0 0 15,0 0-15,0 0 0,-21 42 47,21 0-47,0 0 0,0 0 0,-21 1 16,21 20-16,0-21 0,0 0 15,0 22-15,0-22 0,0 21 0,0-21 16,-21 0-16,21 22 0,0-22 0,0 0 16,0 0-16,-21 0 0,21 1 15,0-1 1,0-42 15,0-1-15,0 1-16,21 21 0,-21-21 0,21 0 15,0 0-15,0 21 0,-21-21 16,21-1-16,1 22 0,-1 0 0,0-21 16,0 21-16,0 0 0,0 0 15,1 0-15,-1 21 16,-21 1-16,0-1 15,0 0-15,0 0 0,-21-21 16,21 21-16,-22 0 0,-20 1 16,21-22-16,0 21 0,0-21 0,-1 21 15,1-21-15,0 0 0,0 0 16,21 21-16,0-42 31,0 0-31,21 0 16</inkml:trace>
  <inkml:trace contextRef="#ctx0" brushRef="#br1" timeOffset="99349.85">10414 13123 0,'0'-21'15,"-21"21"17,0 21-32,-1-21 15,1 22-15,0-1 0,21 0 16,-21 0-16,0 0 0,21 0 0,-21 1 16,21-1-16,0 0 0,0 0 0,0 0 15,0 0-15,0 1 16,0-1-16,21-21 0,0 0 15,0 0-15,0 0 0,0 0 16,1 0-16,-1 0 0,0 0 16,0 0-16,0-21 15,0-1-15</inkml:trace>
  <inkml:trace contextRef="#ctx0" brushRef="#br1" timeOffset="99615.69">10753 12869 0,'0'-21'0,"0"42"0,0-63 0,0 63 31,-22 0-31,22 1 16,0-1-16,-21 0 0,21 21 16,0-21-16,0 22 0,-21-1 0,21-21 15,-21 22-15,21-22 0,0 21 0,-21-21 16,21 0-16,-21 1 0,-1 20 15,22-21-15,0 0 0,-21 0 16,21 1-16,0-1 0,21-21 47,1 0-47</inkml:trace>
  <inkml:trace contextRef="#ctx0" brushRef="#br1" timeOffset="100099.92">11134 13272 0,'0'0'15,"0"-22"-15,0 1 0,21 21 0,-21-21 16,0 0-16,0 0 0,0 0 16,0-1-16,0 1 15,-21 21-15,-1 0 16,1 0-16,0 0 0,0 0 0,0 0 15,0 21-15,-1 1 0,1-1 16,0 0-16,0 0 0,0 0 0,0 0 16,-1 1-16,22-1 0,-21 0 15,21 0-15,-21 0 0,21 0 0,0 1 16,0-1-16,0 0 0,21-21 16,0 0-1,1 0-15,-1 0 0,0 0 0,0 0 16,0-21-16,0 21 0,1-21 0,-1-1 15,0 22-15,0-21 0,0 0 0,-21 0 16,21 0-16,-21 0 0,22-1 16,-22 1-16,21 0 0,-21 0 0,0 42 47,0 0-47,-21 0 15,21 1-15,-22-1 0,22 0 0,-21 0 16,21 0-16,0 0 0,0 1 15,0-1-15,0 0 16,21 0-16,1-21 16,-1 0-16,0 0 0,0 0 15,0 0-15</inkml:trace>
  <inkml:trace contextRef="#ctx0" brushRef="#br1" timeOffset="100523.68">11557 13145 0,'0'-22'0,"0"44"0,0-65 0,0 22 16,-21 21-1,0 0 1,-1 0-16,1 0 0,0 0 16,0 21-16,0-21 0,21 21 15,-21 1-15,-1-1 0,22 0 16,0 0-16,22-21 31,-22 21-31,21-21 0,0 0 16,0 0-16,0 0 0,-21 21 15,21-21-15,1 22 16,-1-22-16,0 21 16,-21 0-16,0 0 15,0 0 1,-21-21-16,0 21 15,-1-21-15,1 0 16,0 0-16,0 0 0,0 0 16,0 0-16,-1 0 15,1 0-15,42 0 47</inkml:trace>
  <inkml:trace contextRef="#ctx0" brushRef="#br1" timeOffset="101103.86">11980 13123 0,'0'0'16,"21"-21"-16,1 21 15,-1-21-15,-21 0 0,0 0 16,0 0-16,-21 21 16,-1 0-1,1 0-15,0 0 16,0 21-16,0 0 0,0-21 0,-1 21 16,1 0-16,0-21 0,21 21 15,-21-21-15,21 22 0,0-1 16,0 0-16,0 0 15,0 0 1,21-21 0,-21 21-16,21-21 0,0 0 15,1 22-15,-1-22 16,0 21-16,0-21 16,0 21-16,-21 0 31,-21 0-16,0-21-15,0 0 0,0 0 16,-1 0-16,1 0 16,0 0-16,0 0 15,0 0-15,0 0 16,-1 0-16,1 0 0,0 0 0,0 0 16,0 0-16</inkml:trace>
  <inkml:trace contextRef="#ctx0" brushRef="#br1" timeOffset="103176.21">3662 4614 0,'-21'0'15,"-1"0"1,1 0 0,0 0-16,0 0 15,0 0 1,0 0-16,-1 0 0,1 0 31,0 0-15,0 0-16,42 0 62,0 0-62,0 0 16,1 0-16,-1 0 0,0 0 16,0 0-16,0 0 0,0 0 15,1 0-15,-1-21 0,0 21 0,21 0 16,-21 0-16,22 0 15,-22 0-15,21 0 0,-21 0 0,22 0 16,-1 0-16,-21 0 0,22 0 0,-22 0 16,21 0-16,-21 0 0,0 0 15,22 0-15,-22 0 0,0 0 0,21 0 16,-20 0-16,20 0 0,0 0 0,-21 0 16,22 0-16,-22 0 0,21 0 15,1 0-15,-1 0 0,-21 0 0,21-21 16,1 21-16,-1 0 0,0 0 0,-20 0 15,20 0-15,0 0 0,1 0 16,-1-21-16,-21 21 0,21 0 0,1 0 16,-22 0-16,21 0 0,-21 0 15,22 0-15,-22 0 0,0 0 16,21 0-16,-20 0 0,-1 0 0,21 0 16,-21 0-16,0 0 0,22 0 15,-22 0-15,0 0 0,21 0 0,-20 0 16,-1 0-16,21 0 0,-21 0 0,0 0 15,1 0-15,20 0 0,-21 0 16,0 0-16,0 0 0,1 0 0,20 0 16,-21 0-16,21 0 0,-20 0 0,-1 0 15,21 0-15,-21 0 0,22-21 16,-22 21-16,21 0 0,-21 0 0,0 0 16,1 0-16,-1 0 0,0 0 15,0 0-15,0 0 31,0 0-15,-21-21 31</inkml:trace>
  <inkml:trace contextRef="#ctx0" brushRef="#br1" timeOffset="104243.97">9356 4636 0,'-22'0'15,"1"0"1,0 0-16,0 0 15,0 0-15,0 0 16,-1 0-16,1 0 0,0 0 0,0 0 16,0 0-16,0 0 0,-1 0 15,1 0-15,0 0 16,0 0-16,0 0 0,0 0 16,21 21 15,21-21-31,0 0 0,0 0 15,21 0-15,1 0 0,-1 0 0,0 0 16,1 0-16,-1 0 0,22 0 16,-1 0-16,1 0 0,-1 0 0,22 0 15,-1 0-15,-20 0 0,21 0 0,-1 0 16,-20 0-16,-1 0 0,1 0 16,-22 0-16,0 0 0,1 0 0,-22 0 15,0 0-15,0 0 0,0 0 16,-42 0 31,21-21-32,21 21 1,1-22-16,20 1 0</inkml:trace>
  <inkml:trace contextRef="#ctx0" brushRef="#br1" timeOffset="105064.51">13060 4678 0,'0'0'16,"-21"0"-16,-1 0 0,1 0 0,0 0 15,0 0-15,0 0 0,0 0 0,-1 0 16,1 0-16,0 0 0,0 0 0,-21 0 16,20 0-16,1 0 0,0 0 15,0 0-15,0 0 0,21 21 0,-21-21 16,-1 0-16,22 21 31,22-21-15,-1 0-16,0 0 15,21 0-15,1 0 0,-1 0 0,0 0 16,1 0-16,20 0 16,1 0-16,-1 0 0,1 0 0,20 0 15,-20 0-15,-1-21 0,1 21 0,-1 0 16,1 0-16,-22 0 0,0 0 0,1 0 16,-1 0-16,0 0 0,1 0 15,-22 0-15,21 0 0,-21 0 0,1 0 16,-1 0-16,0 0 0,0 0 15,0 0-15,-21-21 125,0 0-125</inkml:trace>
  <inkml:trace contextRef="#ctx0" brushRef="#br1" timeOffset="106763.54">16214 4509 0,'0'0'0,"-22"0"16,1 0-1,0 0 1,0 0-16,21 21 0,-21-21 15,42 0 64,21 0-79,-21 0 15,1 0-15,-1 0 0,21 0 0,-21 0 16,22 0-16,-1 0 0,0 0 0,22 0 15,-22 0-15,22 0 0,-1 0 16,1 0-16,-1 0 0,1 0 16,-1 0-16,22 0 0,-1 0 0,1 0 15,0 0-15,-1 0 0,1 0 0,0 0 16,-1 0-16,1 0 0,0 0 16,-1 0-16,-20 0 0,21 0 0,-1 0 15,1 0-15,-22 0 0,22 0 0,-21-21 16,20 21-16,-20 0 0,-1 0 15,-20 0-15,20 0 0,-21 0 0,1-22 16,-1 22-16,-21 0 0,22 0 0,-22 0 16,0 0-16,0 0 0,0 0 15,0 0-15,1 0 0,-1 0 16,0 0-16,-21-21 31,-21 21 188,0 0-203,-1 0-16</inkml:trace>
  <inkml:trace contextRef="#ctx0" brushRef="#br1" timeOffset="127815.93">14457 10118 0,'21'-21'0,"-21"-1"16,0 1-16,0 0 16,0 0-16,0 0 0,0 0 15,0-1-15,0 1 16,0 0-16,0 0 31,-21 21-31,21 21 31,0 0-31,-21 0 0,21 22 16,0-22-16,0 21 0,0-21 0,0 22 16,-22 20-16,22-20 0,0-1 0,0 21 15,0 1-15,-21-22 0,21 22 16,-21-1-16,21-20 0,0-1 15,0 21-15,-21-20 0,21-1 0,0 0 16,0 1-16,0-22 0,-21 21 0,21-21 16,0 22-16,0-22 0,0 0 0,0 0 15,0 0-15,0 1 0,0-1 16,0 0-16,0-42 31,0 0-31,0-1 16,0 1-16,0 0 0,0 0 15,0-21-15,0 20 0,0 1 0,0-21 16</inkml:trace>
  <inkml:trace contextRef="#ctx0" brushRef="#br1" timeOffset="128228.72">14139 10118 0,'0'0'0,"-21"-64"16,21 43-16,0 0 0,0 0 15,0 0-15,0-1 0,0 1 0,0 0 16,21 0-16,-21 0 0,21 0 16,22-1-16,-22 1 0,0 21 0,21-21 15,1 0-15,-1 21 0,0 0 0,1 0 16,-1 0-16,0 0 0,1 0 15,-1 0-15,0 21 0,1-21 0,-1 42 16,-21-20-16,0 20 0,-21-21 0,0 21 16,0 1-16,0-1 0,-21 0 0,0-20 15,-21 20-15,-1 0 0,1 1 0,0-1 16,-1 0-16,1-21 0,0 22 16,-1-22-16,1 21 0,21-21 0,0 1 15,0-1-15,-1 0 0,1 0 16,21 0-16,0 0 15,21-21 1,1 0-16,-1 0 16,0 0-16</inkml:trace>
  <inkml:trace contextRef="#ctx0" brushRef="#br1" timeOffset="128672.31">14668 10859 0,'0'0'0,"22"0"0,-1 0 15,0-22-15,0 1 0,0 21 16,0-21-16,-21 0 0,22 0 0,-1 0 15,0-1-15,-21 1 0,0 0 0,21 0 16,-21 0-16,0 0 0,0-1 0,0 1 16,-21 21-1,0 0-15,0 0 0,-1 0 16,1 0-16,0 0 16,0 21-16,21 1 0,-21-1 15,0 0-15,-1 0 0,22 0 0,0 0 16,-21 22-16,21-22 0,0 0 0,-21 0 15,21 0-15,0 22 0,0-22 16,0 0-16,0 0 0,0 0 0,21-21 16,0 0-16,1 22 0,-1-22 15,0 0-15,0 0 0,0 0 16,0 0-16,1 0 0,-1 0 0,0 0 16,0 0-16,0-22 0,0 22 0,1-21 15,-1 21-15,0-21 0,0 0 0,0 0 16,0 21-16,1-21 0,-22-1 15</inkml:trace>
  <inkml:trace contextRef="#ctx0" brushRef="#br1" timeOffset="129141.56">15176 10562 0,'0'0'0,"0"21"31,0 1-31,0-1 16,0 0-16,0 0 0,0 0 0,0 0 15,0 1-15,0-1 0,0 0 0,0 0 16,-21 0-16,21 0 16,0 1-16,-21-1 0,21 0 15,0 0-15,0 0 16,0-42 15,0 0-15,0 0-16,0 0 15,0-1-15,0 1 0,0 0 16,0 0-16,0 0 0,21 0 0,0-1 16,-21 1-16,22 0 0,-1 0 0,0 0 15,0 0-15,0-1 0,0 1 0,1 21 16,-1 0-16,0 0 0,0 0 16,21 0-16,-20 0 0,-1 0 0,0 21 15,0 1-15,0-1 0,0 0 0,1 0 16,-22 0-16,0 0 0,0 22 15,0-22-15,0 0 0,0 0 0,0 0 16,0 1-16,0-1 0,0 0 0,-22 0 16,22 0-16,-21 0 15,21-42 17,21 0-32,1 0 0</inkml:trace>
  <inkml:trace contextRef="#ctx0" brushRef="#br1" timeOffset="129748.35">16764 10351 0,'21'0'0,"-42"0"0,42-22 16,-21 1-16,21 0 0,-21 0 16,0 0-1,0 42 17,0 0-32,0 0 15,0 22-15,0-22 0,0 21 0,0 0 16,0 1-16,0-1 0,0 22 0,0-22 15,0 0-15,0 22 0,0-22 0,0 22 16,0-22-16,0 21 0,0 1 0,0-1 16,-21 1-16,21-1 0,0 1 15,-21-22-15,0 22 0,21-1 0,0-20 16,-21 20-16,21-21 0,-22 22 0,1-22 16,21 1-16,-21-1 0,21 0 15,0-21-15,-21 22 0,21-22 0,-21 0 0,21 0 16,0 0-16,0 1 15,0-44 1,0 1-16,0 0 16,21-21-16,0 21 0,0-1 15,-21-20-15,0 21 0,21-21 0,1-1 16,-22-20-16,0 20 0,21 1 0</inkml:trace>
  <inkml:trace contextRef="#ctx0" brushRef="#br1" timeOffset="130104.38">16743 10520 0,'0'0'0,"0"-21"0,0 0 0,-21-1 16,21 1-16,0 0 0,0 0 0,0 0 16,0 0-16,0-1 0,21 1 15,0 21-15,0-21 0,0 21 0,0 0 16,1-21-16,-1 21 0,21 0 0,0 0 15,-20 0-15,20 0 0,0 0 0,1 21 16,-22 0-16,21 0 0,-21 1 0,0-1 16,1 0-16,-22 21 0,0-21 15,0 22-15,0-22 0,-22 21 0,1-21 16,-21 1-16,21 20 0,-22-21 0,22 0 16,-21 0-16,0 1 0,-1-1 15,22 0-15,-21-21 0,21 21 0,-1-21 16,1 0-16,0 0 0,21 21 0,21-21 47,0 0-47,1 0 0,-1-21 15,0 21-15,0-21 0</inkml:trace>
  <inkml:trace contextRef="#ctx0" brushRef="#br1" timeOffset="131877.45">18203 10456 0,'21'0'47,"1"0"-31,-1-21-16,0 21 0,0 0 15,0 0-15,0 0 0,1 0 16,-1-21-16,0 21 0,0 0 16,0 0-16,0 0 0,1 0 15,-1-21-15,0 21 16,0 0-1,-42 0 48,0 21-63,0-21 0,21 21 0,-22-21 16</inkml:trace>
  <inkml:trace contextRef="#ctx0" brushRef="#br1" timeOffset="132145.39">18140 10668 0,'-21'21'0,"42"-21"31,0 0-15,0 0-16,0 0 0,0 0 15,1 0-15,-1 0 0,0 0 16,0 0-16,0 0 0,0 0 0,1 0 16,-1 0-16,0 0 0,0 0 31,-21-21-31,21 21 31</inkml:trace>
  <inkml:trace contextRef="#ctx0" brushRef="#br1" timeOffset="132876.46">19135 10372 0,'0'0'0,"0"-21"0,0-1 0,0 1 0,0 0 15,0 0-15,0 0 0,0 0 16,0-1-16,0 1 0,21 0 15,0 21-15,0-21 16,0 21-16,0 0 0,1 0 16,-1 0-16,0 0 0,0 0 0,0 0 15,0 21-15,1 0 16,-1 0-16,0 1 0,-21-1 0,21 21 16,-21-21-16,21 22 0,-21-1 15,0 0-15,0-21 0,0 22 0,0-1 16,0-21-16,0 22 0,0-22 0,0 0 15,0 0-15,-21 0 0,0 0 0,0 1 16,0-22 0,-1 0-1,22-22 1,0 1-16,0 0 0,0-21 16,22 21-16,-1-1 0,-21-20 15,21 21-15,0-21 0,0 20 16,0-20-16,1 0 0,-1 21 0,0-22 15,0 22-15,0 0 0,0 0 0,22 0 16,-22-1-16,0 22 0,0 0 16,0 0-16,1 0 0,-1 0 0,0 0 15,0 22-15,0-1 0,-21 0 0,21 0 16,-21 0-16,0 22 0,0-22 0,0 21 16,0 0-16,0-20 0,0 20 0,0-21 15,0 0-15,0 0 0,0 1 0,-21-1 16,21 0-16,0 0 0,0 0 15,-21-21-15,0 0 16,21 21-16,0-42 31,0 0-15,21 21-16,-21-21 0,21 0 0,0 0 16</inkml:trace>
  <inkml:trace contextRef="#ctx0" brushRef="#br1" timeOffset="133955.48">20172 10435 0,'0'0'0,"21"0"0,0-21 16,0 0-16,0 21 0,1-21 16,-1 0-16,0 21 15,0-22-15,-21 1 0,21 21 16,0-21-16,-21 0 0,0 0 0,0 0 15,0-1-15,0 1 0,0 0 16,0 0-16,-21 21 16,0 0-16,0 0 0,0 0 15,0 0-15,-1 0 0,1 21 0,0 0 16,0 0-16,0 1 0,0-1 0,21 0 16,-22 0-16,1 21 0,21-20 15,-21-1-15,21 21 0,0-21 16,0 22-16,0-22 0,0 0 0,0 0 0,0 0 15,0 0-15,0 1 0,21-1 16,0 0-16,1-21 0,-1 21 0,0-21 16,0 0-16,0 0 0,22 0 0,-22 0 15,0 0-15,0 0 0,21 0 0,-20 0 16,-1 0-16,0-21 0,0 21 16,0-21-16,0 0 0,1-1 0,-1-20 15,0 21-15,0 0 0,0-22 0,-21 22 16,21-21-16,1 21 0,-22 0 0,21-22 15,-21 22-15,0 0 16,0 0-16,21 21 0,-21 21 47,-21 0-47,21 0 0,-21 0 16,21 1-16,0 20 0,-22-21 0,22 21 15,-21-20-15,21-1 0,-21 21 0,21-21 16,0 0-16,0 1 0,0-1 0,0 0 15,0 0-15,0 0 0,21-21 16,0 0-16,1 0 16,-1 0-16,0 0 0,0 0 0,0 0 15,0 0-15,1 0 0,-1-21 0,-21 0 16,21 0-16,0 0 0,0-1 0,0 1 16,1 0-16,-1-21 0,-21 21 0,21-1 15,0 1-15,-21 0 0,21 0 16,-21 0-16,0 42 31,-21 0-15,21 0-16,0 0 0,-21 1 15,21-1-15,-21 0 0,21 0 0,0 0 16,0 0-16,0 1 0,0 41 16,0-42-1,21-21 1,0 0-16,0 0 0,0 0 15,22 0-15,-22 0 0,0 0 0,0 0 16,0 0-16,1 0 0,-1-21 0,0 0 16,0 0-16,0 0 0,-21-22 15,0 22-15,0 0 0,21-21 0,-21 20 16,0-20-16,0 0 0,0 21 16,0-22-16,0 22 0,0 0 0,0 0 15,-21 0-15,21-1 0,-21 22 16,0 0-16,0 0 0,0 0 15,-1 0-15,22 22 32,22-22-17,-1 0-15,0 0 16,0 0-16,0 0 0,0 0 16,1 0-16,-1 0 15,0 0-15,-21 21 0,21-21 16</inkml:trace>
  <inkml:trace contextRef="#ctx0" brushRef="#br1" timeOffset="135571.56">22310 9948 0,'0'-21'16,"21"21"30,-21-21-46,21 21 16,-21-21 0,0 0-1,0 0 17,0-1-17,0 1 1,0 0 15,0 0-31,0 0 16,0 0-1,0-1 1,0 1 0,0 0-16,0 0 15,0 0 16,0 0 1,0 42 124,0 0-156,0 0 0,0 21 16,0-20-16,0 20 0,0 0 15,0 1-15,0-1 0,0 21 0,0-20 16,0-1-16,0 22 0,0-22 0,0 21 15,0 1-15,0-1 0,-21-20 0,21 20 16,-21 1-16,-1-22 0,1 22 0,21-22 16,-21 0-16,21 1 0,-21-22 15,21 21-15,0-21 0,0 0 0,0 1 16,0-1-16,0 0 0,0-42 47,0 0-47,21 21 0,-21-43 15,21 22-15,-21 0 0,21-21 16,-21 20-16</inkml:trace>
  <inkml:trace contextRef="#ctx0" brushRef="#br1" timeOffset="135940.35">22204 9800 0,'0'0'0,"-21"-21"0,-1-42 16,22 41-16,0 1 0,0 0 16,0 0-16,0 0 0,0 0 15,0-1-15,0 1 0,22 21 0,-1-21 16,0 0-16,0 0 0,0 21 0,22 0 16,-1-21-16,-21 21 0,21 0 0,1 0 15,20 0-15,-20 0 0,-1 21 16,0 0-16,1 21 0,-1 1 0,-21-1 15,0 0-15,-21 1 0,0-1 0,0 0 16,0 1-16,-21-1 0,0 0 16,-21 1-16,20-22 0,-20 21 15,0-21-15,-1 0 0,22 22 0,-21-22 16,0 0-16,20 0 0,1-21 0,0 21 16,0 1-16,21-1 0,0 0 15,21-21 16,0 0-31,0 0 0,1 0 16</inkml:trace>
  <inkml:trace contextRef="#ctx0" brushRef="#br1" timeOffset="136360.1">22712 10605 0,'0'0'0,"42"0"16,-21 0-1,0 0-15,1 0 16,-1 0-16,0 0 0,-21-22 0,21 1 16,0 21-16,0-21 0,-21 0 0,0 0 15,22 21-15,-22-21 0,21-1 0,-21 1 16,0 0-16,0 0 15,0 0-15,-21 0 16,-1 21-16,1 0 0,0 0 0,0 0 16,0 21-16,0 0 0,-1 0 0,1 0 15,0 0-15,0 1 0,0-1 16,0 0-16,21 21 0,0-21 0,-22 1 16,22 20-16,0-21 0,0 0 0,0 0 15,0 1-15,0-1 0,0 0 0,22-21 16,-22 21-16,21 0 0,0-21 0,0 0 15,0 21-15,22-21 16,-22 0-16,0 0 0,21 0 0,-21 0 0,22 0 16,-22 0-16,21-21 0,-21 0 15,22 0-15,-22 21 0,21-21 0,-21 0 16</inkml:trace>
  <inkml:trace contextRef="#ctx0" brushRef="#br1" timeOffset="136815.85">23304 10456 0,'0'0'0,"0"-21"0,-21 42 31,21 1-15,0-1-16,0 0 0,0 0 15,0 0-15,0 0 16,0 1-16,0-1 0,0 0 0,0 0 16,0 0-16,0 0 0,0 1 0,0-1 15,0 0-15,-21-21 0,21 21 0,0 0 16,-21-21-1,21-21 17,0 0-17,0 0-15,0 0 0,0-1 0,0 1 16,0-21-16,21 0 0,0 20 16,22-20-16,-22 0 0,0 21 0,0-22 15,21 22-15,-20 0 0,20 0 16,0 21-16,-21 0 0,22 0 0,-22 0 15,0 0-15,21 0 0,-20 0 16,-1 21-16,-21 21 0,21-21 0,-21 1 16,0 20-16,0-21 0,0 21 0,0-20 15,0-1-15,-21 21 0,0-21 0,21 0 16,-22 1-16,1-1 0,21 0 0,-21 0 16,0-21-1,21 21-15,21-21 16,0-21-1,0 0-15,1 21 0,-1-21 0,0 0 16</inkml:trace>
  <inkml:trace contextRef="#ctx0" brushRef="#br1" timeOffset="137180.64">24384 10181 0,'0'0'0,"21"-21"0,-21 0 0,0 0 16,0 0-16,0-1 0,-21 22 31,0 0-31,0 0 16,-1 0-16,1 22 15,0-1-15,21 21 0,-21-21 0,0 0 16,0 22-16,-1-1 0,22-21 15,-21 22-15,0-1 0,0 0 0,21 1 16,0-22-16,-21 21 0,21 0 0,0-20 16,-21-1-16,21 21 0,0-21 0,0 0 15,0 1-15,0-1 0,0 0 0,21-21 16,0 21-16,0-21 0,0 0 16,-21 21-16,21-21 0,1 0 0,-1 0 15,0 0-15,0 0 0,0 0 0,0 0 16,1 0-16,-1-21 0,0 0 15,0 21-15,21-21 0</inkml:trace>
  <inkml:trace contextRef="#ctx0" brushRef="#br1" timeOffset="137548.06">24892 10097 0,'0'0'0,"0"-22"15,21 22-15,0 0 16,0 0-16,1 0 16,-1 0-16,-21 22 15,21-1-15,0 0 0,-21 0 0,0 0 16,21 0-16,-21 22 0,21-22 0,-21 21 16,0 1-16,0-22 0,0 21 15,0 0-15,0 1 0,-21-22 0,21 21 16,-21-21-16,0 1 0,0 20 0,21-21 15,-21 0-15,-1 0 0,1 1 16,0-1-16,0-21 0,21 21 16,-21 0-16,0-21 15,21-21 32,21 21-47,0-21 0,0 0 16,0-1-16,0 1 0,1 0 15</inkml:trace>
  <inkml:trace contextRef="#ctx0" brushRef="#br1" timeOffset="138300.4">25739 10308 0,'0'-21'16,"0"0"31,-22 21-32,1 0 1,0 0-16,21 21 31,0-42 141,0 42-109,0 0-63,0 0 15,0 1-15,21-1 16,0-21 0,1 0-1,-22-21 1,21 21-16,-21-22 0,0 1 15,0 0 1,-21 21 15,-1 0-31,1 0 16,21 21 0,-21-21-16,21 21 0</inkml:trace>
  <inkml:trace contextRef="#ctx0" brushRef="#br1" timeOffset="139428.75">25844 10795 0,'-21'0'0,"42"0"0,-63 0 16,21 0-1,21 21 1,0 0-1,-21-21 32,0 0-31,21-21 15,0 0-15,21 21 15,0 0-15,-21 21-1,0 0-15,0 1 16,-21-22 0,0 0-1,-1 0-15,1 0 31,21-22 1,0 1-17,21 0-15,1 21 16,-1 0 0,0 0-16,-21 21 31,0 0-31,0 1 15,0-1 1,-21-21-16,21 21 16,-21-21-16,-1 0 15,22-21 17,0 0-17,0-1-15,0 1 16,0 0-16,22 21 0,-1-21 15,0 0 1,0 21 0,-21 21-1,0 0 1,0 0-16,0 0 16,0 1-1,-21-22 1,0 0-1,21-22 17,0 1-17,0 0 1,21 21-16,0 0 31,-21 21 0,0 0-31,21-21 0,-21 22 16,0-1-16,0 0 16,0 0-16,0 0 0,0 0 15,-21 1-15,0-1 0,0 0 0,-22 0 16,22 0-16,-21 0 0,0 1 16,20-1-16,-20 21 0,0-21 0,-1 0 15,1 1-15,0-1 0,21 0 0,-22 0 16,22 0-16,0-21 0,0 0 0,0 21 15</inkml:trace>
  <inkml:trace contextRef="#ctx0" brushRef="#br1" timeOffset="160496.01">15706 9440 0,'0'0'0,"0"-21"0,21 21 0,-21-21 16,21 0 15,0 21-15,-21-21-16,0 0 31,21 21-31,-21-22 31,0 44 79,0-1-95,0 0 1,0 0 0,-21-21-16,21 21 0,0 0 15,-21-21 1,21 22-16,-21-22 0,21 21 0,0 0 15,-21-21-15,21 21 0,-22-21 16,22 21-16,0 0 16,-21-21-16,21 22 0,-21-22 0,21 21 15,0 0-15,-21 0 16,0-21-16,21 21 0,0 0 16,-21-21-16,-1 22 15,1-1 1,21 0-16,-21-21 0,0 21 15,0 0-15,21 0 0,-21 1 16,-1-22-16,22 21 0,0 0 16,-21 0-16,0 0 15,0 0-15,0-21 16,21 22-16,0-1 16,-21-21-16,21 21 0,-22-21 0,22 21 15,-21 0 1,0-21-16,21 21 0,-21-21 0,21 22 15,-21-22-15,0 21 16,-1 0-16,1 0 16,21 0-1,-21-21-15,21 21 0,-21-21 0,21 22 16,0-1-16,-21-21 0,21 21 16,-21-21-16,21 21 0,0 0 15,-22-21-15,1 21 0,0 1 16,21-1-16,-21 0 15,0 0-15,21 0 0,-21-21 16,21 21-16,0 1 0,-22-1 16,22 0-16,-21-21 0,21 21 15,-21-21-15,21 21 0,0 0 0,-21 1 16,21-1-16,-21-21 0,21 21 16,-21-21-16,21 21 0,0 0 15,-22-21-15,22 21 0,-21-21 16,21 22-16,-21-22 0,21 21 0,0 0 15,-21-21-15,21 21 0,-21-21 0,0 21 16,21 0-16,-22-21 0,22 22 0,0-1 16,-21-21-16,0 21 0,21 0 0,-21-21 15,21 21-15,-21 0 0,0 1 16,21-1-16,-22 0 16,1-21-16,21 21 15,-21 0-15,21 0 0,-21 1 16,0-1-16,0 0 0,-1 0 15,22 0-15,0 0 0,-21-21 16,0 22-16,21-1 0,-21-21 0,21 21 16,0 0-16,-21 0 0,21 0 15,-21-21-15,21 22 0,-22-1 0,22 0 16,0 0-16,-21-21 16,21 21-16,-21-21 0,0 21 15,21 1-15,0-1 0,-21-21 0,0 21 16,21 0-16,-22-21 0,22 21 15,-21-21-15,21 21 0,-21 1 16,0-1-16,21 0 16,0 0-16,-21-21 0,21 21 0,-21-21 15,-1 21-15,22 1 16,-21-1-16,0 0 16,0 0-16,21 0 15,-21 0 1,21 1-16,-21-22 15,21 21-15,0 0 16,-22-21 0,22 21-16,-21 0 0,0 0 15,21 1 1,-21-22 93,21-22-109,0 1 16,0 0-16</inkml:trace>
  <inkml:trace contextRef="#ctx0" brushRef="#br1" timeOffset="161563.74">13525 8065 0,'0'0'0,"0"-22"0,0 1 0,0 0 16,0 0-16,0 0 15,0 42 32,0 0-47,0 21 0,0-20 0,0 20 16,0-21-16,0 21 0,0 1 16,0-1-16,0 0 0,0 1 0,0-1 15,0 0-15,0 1 0,0-1 0,0 0 16,0 22-16,0-22 0,0 1 0,-21-1 15,21 0-15,0 1 0,0-22 0,0 21 16,-21-21-16,21 22 0,0-22 0,0 0 16,0 0-16,0 0 0,0 0 15,0 1-15,-21-1 16,0-21 15,21-21-15,0-1-16,0 1 15,0 0-15,0 0 0,0-21 16</inkml:trace>
  <inkml:trace contextRef="#ctx0" brushRef="#br1" timeOffset="161948.04">13271 8255 0,'0'0'0,"-21"-21"0,21 0 16,0 0-16,0-22 0,0 22 0,0 0 16,0 0-16,0-22 0,0 22 15,21 0-15,1 0 0,-22 0 0,21 0 16,0-1-16,-21 1 0,21 21 0,0-21 16,0 0-16,1 21 0,-1 0 0,21-21 15,-21 21-15,22 0 0,-1 0 16,0 0-16,1 21 0,-22 0 0,21 0 15,0 0-15,1 22 0,-22-1 0,0 0 16,0 1-16,0-1 0,-21 0 16,0 1-16,0 20 0,0-20 15,-21-22-15,0 21 0,0 0 0,0-20 16,-22 20-16,22-21 0,0 0 0,0 0 16,0 1-16,-22-1 0,22 0 15,0-21-15,0 0 0,21 21 16,-21-21-16</inkml:trace>
  <inkml:trace contextRef="#ctx0" brushRef="#br1" timeOffset="162524.71">14160 8975 0,'43'-43'16,"-43"22"-16,0 0 16,21 0-16,-21 0 0,21 0 15,-21-1-15,0 1 0,0 0 16,0 0-16,0 0 0,0 0 15,0-1-15,-21 22 0,0 0 16,0 0-16,-1 0 0,1 0 16,0 0-16,0 22 0,0-1 0,0 0 15,-1 0-15,1 0 0,0 22 0,0-22 16,0 0-16,0 21 0,-1-21 0,22 1 16,0-1-16,-21 21 0,21-21 15,0 0-15,0 1 0,0-1 16,21-21-16,1 0 15,-1 0-15,0 0 0,0 0 0,0-21 16,0-1-16,1 1 0,-1 21 16,0-21-16,0 0 0,0 0 0,-21 0 15,21-1-15,-21 1 0,22 0 16,-22 0-16,0 0 0,0 0 0,0-1 16,0 1-16,0 42 31,0 1-31,0-1 0,0 0 0,0 0 15,0 0-15,0 0 0,21 1 16,-21-1-16,0 0 0,0 0 0,0 0 16,21 0-16,-21 1 0,21-1 15,0 0-15,0-21 0,1 0 16,-1 0-16,0 0 16,0 0-16,0 0 0,-21-21 0,21 0 15,1-1-15,-1 1 0</inkml:trace>
  <inkml:trace contextRef="#ctx0" brushRef="#br1" timeOffset="162835.67">14605 8678 0,'0'22'16,"0"-1"-1,0 0-15,0 0 0,0 0 16,0 22-16,0-22 0,0 21 0,0-21 15,0 0-15,0 22 0,0-22 0,0 21 16,0-21-16,0 22 0,-21-22 16,21 21-16,0-21 0,-21 1 0,21-1 15,0 0-15,0 21 0,0-21 16,-22 1-16,22-1 0,0 0 16,0-42 30,0 0-30,0-1-16,0 1 16,0 0-16</inkml:trace>
  <inkml:trace contextRef="#ctx0" brushRef="#br1" timeOffset="163347.37">14605 8700 0,'0'-22'0,"21"22"16,0 0-1,0-21-15,1 21 16,-1 0-16,0 0 15,0 0-15,0 0 0,0 0 16,1 0-16,-1 0 0,0 21 16,0-21-16,-21 22 0,0-1 15,0 0-15,0 0 0,0 0 16,-21 0-16,0 1 0,0-1 16,-1 0-16,1-21 0,0 21 0,0-21 15,0 21-15,0-21 16,42-21 31,0 21-32</inkml:trace>
  <inkml:trace contextRef="#ctx0" brushRef="#br1" timeOffset="163872.17">14965 8805 0,'-21'0'16,"42"0"15,0 0-15,0 0-16,0 0 16,0 0-16,-21-21 15,22 21-15,-1 0 0,-21-21 0,0 0 16,0 0-1,0 0-15,0-1 16,-21 22 0,-1 0-16,1 0 15,0 0 1,0 22-16,21-1 0,-21-21 0,21 21 16,0 0-16,0 0 0,0 0 0,0 1 15,0-1-15,0 0 0,0 0 0,0 0 16,0 0-16,0 1 0,0-1 15,21 0 1,0-21-16,0 0 0,0 0 16,1 0-16,-1 0 0,0 0 15,0-21-15,0 21 16,-21-21-16,21-1 0</inkml:trace>
  <inkml:trace contextRef="#ctx0" brushRef="#br1" timeOffset="164245.95">15303 8721 0,'0'-21'0,"22"21"15,-22-22-15,21 22 16,0 0 0,0 0-16,0 0 15,-21 22-15,21-22 16,-21 21-16,22 0 0,-22 0 15,0 0-15,21 0 0,-21 1 0,0-1 16,0 0-16,0 0 0,0 0 0,0 0 16,0 1-16,0-1 0,0 0 0,0 0 15,-21-21 17,21-21-17,0 0-15,0 0 16,0-1-16,0 1 0,0 0 0,0 0 15,21-21-15,-21 20 0,21 1 0,0 0 16,-21 0-16,21 0 0,0 0 0,1-1 16,-1 1-16,0 21 15,0 0-15,-21-21 0,21 21 16</inkml:trace>
  <inkml:trace contextRef="#ctx0" brushRef="#br1" timeOffset="167475.94">20045 11472 0,'-21'0'15,"-1"0"1,1 0 0,0 0-1,0 0-15,0 0 16,0 0-1,42 0 79,0 0-78,0 0-16,0 0 15,0 0-15,1 0 0,-1 0 16,0 0-16,0 0 16,0 0-16,0 0 0,1 0 0,-1 0 15,0 0-15,0 0 0,0 0 16,0 0-16,22 0 0,-22 0 0,21 0 16,1 0-16,-1 0 0,0 0 0,-21 0 15,22 0-15,-1 0 0,0 0 0,1 0 16,-22 0-16,21 0 0,-21 0 15,22-21-15,-22 21 0,0 0 0,0 0 16,22 0-16,-22 0 0,0 0 0,0 0 16,21 0-16,-20-21 0,20 21 15,-21 0-15,21 0 0,1 0 0,-1 0 16,0 0-16,-20 0 0,20 0 16,0-21-16,1 21 0,-1 0 0,0 0 15,-21 0-15,22 0 0,-1 0 0,-21 0 16,0 0-16,22 0 0,-22 0 0,21 0 15,-21 0-15,1 0 0,20 0 0,-21 0 16,0 0-16,22 0 0,-22 0 16,21 0-16,-21 0 0,22-21 0,-22 21 15,0 0-15,21 0 0,-21 0 0,1 0 16,20 0-16,-21 0 0,0 0 0,22 0 16,-22 0-16,0 0 0,21 0 15,-21-21-15,22 21 0,-22 0 16,21 0-16,-21 0 0,22 0 0,-22 0 15,21 0-15,1 0 0,-22 0 0,21 0 16,0 0-16,-20 0 0,83 0 16,-62-22-16,-22 22 0,0 0 15,21 0-15,-20-21 0,-1 21 16,21 0-16,-21 0 0,0 0 0,1 0 16,20-21-16,-21 21 0,0 0 15,22 0-15,-22 0 0,0-21 0,21 21 0,-21 0 16,1 0-16,20 0 0,-21 0 15,0 0-15,22 0 0,-22 0 16,0 0-16,21 0 0,-21-21 0,1 21 16,20 0-16,-21 0 0,0 0 0,22 0 15,-22 0-15,0 0 0,21 0 0,-21 0 16,1 0-16,20 0 0,-21 0 16,0 0-16,22 0 0,-22 0 0,0 0 15,0-21-15,0 21 0,0 0 0,1 0 16,-1 0-16,0 0 0,0 0 15,0 0-15,0 0 16,1 0-16,-1 0 16,0 0-16,0 0 31,0 0-31,-42 0 78,0 0-78,0 0 0,0 0 16,-1 0-16,-20 0 0,0 0 0,21 0 15</inkml:trace>
  <inkml:trace contextRef="#ctx0" brushRef="#br1" timeOffset="169244.33">20405 11811 0,'0'0'0,"-22"-21"0,1 21 16,0 0-16,0 0 15,0 0-15,0 0 0,-1 0 16,1 0-16,0 0 0,0 0 16,42 0 62,0 0-63,0 0-15,1 0 16,-1 0-16,0 0 0,0 0 16,0 0-16,0 0 0,1 0 15,-1 0-15,21 0 0,-21 0 0,22 0 16,-22 0-16,0 0 0,21 0 0,-21 0 16,22 0-16,-22 0 0,21 0 15,1 0-15,-22 0 0,21 0 0,-21 0 16,22 0-16,-1 0 0,-21-21 0,21 21 15,1 0-15,-22 0 0,21 0 16,-21 0-16,22 0 0,-1 0 0,-21 0 16,22 0-16,-22 0 0,21 0 0,-21-21 15,22 21-15,-1 0 0,-21 0 0,21 0 16,-20 0-16,20 0 0,0 0 0,-21 0 16,22 0-16,-1 0 0,0 0 15,1 0-15,-22 0 0,21 0 0,1 0 16,-1 0-16,-21 0 0,21 0 0,-20 0 15,20-22-15,-21 22 0,0 0 16,22 0-16,-22 0 0,0 0 0,0 0 16,21 0-16,-20 0 0,-1 0 15,0 0-15,21 0 0,-21 0 0,1 0 16,20 0-16,-21 0 0,21 0 0,-20 0 16,-1 0-16,21 0 0,-21 0 0,0 0 15,22 0-15,63-21 16,-85 21-16,0 0 15,0 0-15,21 0 0,-20 0 0,-1 0 16,0 0-16,0 0 0,0 0 0,0 0 16,1 0-16,-1 0 0,21 0 0,-21 0 15,0 0-15,1 0 0,-1 0 16,0 0-16,0 0 0,0 0 16,0 0-16,1 0 0,-1 0 15,0 0-15,0 0 0,0 0 0,0 0 16,1 0-16,-1 0 0,0 0 0,0 0 15,0-21-15,0 21 0,22 0 0,-22 0 16,0 0-16,0 0 0,0 0 16,1 0-16,-1 0 0,21 0 0,-21 0 15,0 0-15,1 0 0,-1 0 0,0 0 16,0 0-16,0 0 0,0 0 16,1-21-16,-1 21 0,0 0 0,0 0 15,0 0 1,0 0-16,1 0 15,-1 0-15,0 0 16,0 0 0,0 0-1,0 0-15,1 0 16,-1 0-16,0 0 16,0 0-1,0 0-15,0 0 16,1 0-1,-1 0 1,0 0 0,0 0-16,0 0 31,-21 21 188,-21-21-79,0 0-124</inkml:trace>
  <inkml:trace contextRef="#ctx0" brushRef="#br1" timeOffset="172228.24">21611 9229 0,'0'0'0,"0"-21"110,0-1-95,0 1-15,0 0 16,0 0-16,-21 0 16,0 0-16,21-1 0,0 1 15,0 0-15,-21 21 0,21-21 16,-22 0-16,22 0 0,-21-1 0,21 1 15,0 0-15,-21 0 0,21 0 0,-21 0 16,21-1-16,0 1 0,0 0 0,-21 0 16,21 0-16,-21 0 0,21-1 0,0 1 15,-22 0-15,22 0 16,-21 21-16,0-21 0,21 0 16,-21-1-16,21 1 0,-21 21 15,21-21-15,-21 0 0,-1 21 16,22-21-16,-21 0 0,0 21 15,21-22-15,-21 1 0,0 0 0,0 21 16,21-21-16,-22 0 0,1 0 0,0 21 16,0-22-16,0 1 0,-22 21 0,22-21 15,0 0-15,-21 0 0,21 0 16,-22 21-16,22-22 0,0 1 16,-21 0-16,20 0 0,1 21 0,0-21 0,-21 0 15,21-1-15,-1 22 0,1-21 16,0 0-16,0 0 0,-21 21 15,20-21-15,-20 0 0,0 21 0,-1-22 16,22 1-16,-21 21 0,0-21 0,-1 21 16,22-21-16,-21 21 0,21-21 0,-22 21 15,22-21-15,0 21 0,0 0 16,0-22-16,-1 22 0,1 0 0,0-21 16,0 21-16,0 0 0,-22-21 15,22 21-15,0-21 0,0 21 0,0 0 16,0-21-16,-22 21 0,22-21 15,-21 21-15,21 0 0,-22-22 0,22 22 16,0 0-16,0 0 0,0-21 16,-1 21-16,1 0 0,0 0 0,0-21 15,0 21-15,0 0 16,-1 0-16,1 0 0,0 0 16,0-21-16,0 21 0,0 0 0,-1 0 15,1 0-15,0 0 0,0 0 0,0 0 16,0 0-16,-22-21 0,22 21 15,0 0-15,0 0 0,0 0 0,-22 0 16,22 0-16,0 0 0,-21 0 0,20 0 16,1 0-16,-21 0 0,21 0 0,-22 0 15,22-21-15,0 21 0,-21 0 16,21 0-16,-1 0 0,-20 0 16,21 0-16,0 0 0,-22 0 0,22 0 15,0 0-15,0 0 0,-21 0 0,20 0 16,1 0-16,0 0 0,-21 0 15,21 0-15,-1 0 0,1 0 0,-21 0 16,21 0-16,0 0 0,-1 0 0,1 0 16,0 0-16,0 0 0,0 0 0,0 0 15,-1 0-15,1 0 0,0 0 16,0 0-16,0 0 0,0 0 0,-1 0 16,1 0-16,0 0 0,-21 0 0,21 0 15,-1 21-15,1-21 0,-21 0 16,21 0-16,-22 0 0,1 21 15,21-21-15,0 0 0,-22 0 0,22 0 16,0 0-16,0 21 0,0-21 0,0 0 16,-22 0-16,22 21 0,-21-21 0,21 0 15,-22 21-15,22-21 0,0 0 16,-21 22-16,20-22 0,1 0 0,0 21 16,-21-21-16,21 21 0,-1-21 0,1 0 15,0 21-15,0-21 0,0 21 0,0-21 16,-1 21-16,1-21 0,0 22 15,0-22-15,0 21 0,0-21 0,-1 21 16,1 0-16,0-21 0,0 21 16,0 0-16,0-21 0,-1 22 0,1-1 15,0-21-15,0 21 0,0 0 16,21 0-16,-43-21 0,22 21 0,0 1 16,0-1-16,0 0 0,0 0 0,-22 0 15,22 0-15,0 1 0,0-1 0,-22 0 16,22 0-16,-21 21 15,21-20-15,0-1 0,-1-21 16,22 21-16,-21 0 0,0-21 16,21 21-16,0 0 0,-21-21 0,21-21 125,0 0-110,21 21-15,-21-21 0,21 0 0,-21 0 16,0-1 0,21 1-16,-21 0 0,22 0 0,-22 0 15,21 0-15,-21-1 0,0 1 0,0-21 0,21 21 16,-21 0-16,21-1 0,-21 1 15,0 0-15,0 0 0,0 0 16,21 0-16,-21-1 0,0 1 0,0 0 16,21 21-16,-21-21 0,0 0 15,0 0 1,22 21 15,-22 21-15,0 0-1,0 0-15,0 0 16,0 0-16,0 1 0,0-1 16,-22 0-16,22 0 0,-21 0 15,21 0-15,0 1 0,0 20 16,-21-21-16,21 0 0,-21 0 0,21 1 16,-21-1-16,21 0 0,0 0 0,0 0 15,-21-21-15,21 21 0,-22 1 0,1-1 16,42-42 78,1 21-94,-1 0 15,0 0-15,0 0 0,0 0 0,0 0 16,1 0-16,20 21 0,-21-21 0,0 0 15,0 21-15,1-21 0,-1 21 16,0-21-16,0 21 0,0-21 0,0 0 16,-21 21-16,22-21 15,-22 22-15,21-22 16,-21 21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D3DF-E4DA-4C34-A05C-24015A5D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8179-1EA9-4AF3-B5A7-96C2ACC5A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1B86-18C4-4EEA-ADCD-71F49F5F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315E-7CA7-4909-A14E-9EC8AC87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732D-F2A4-4197-9BBB-CBD0D771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5FC3-4A7D-41CC-B500-17391D69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7B3D-CD8F-40A8-ADFB-5E6AD3D5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8E70-0101-4453-A3D4-639EA1F6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4B64-1631-47FC-BA08-174D6D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045F-41EB-4932-8FD8-BEB47D3E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0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A132A-8484-44B9-A417-3C6562377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B0B9-118A-4E40-AD70-A0DF5859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920E-130B-445A-B8EB-FC94BDE4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A31D-E4A6-4346-A7C4-FA1FFCD8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BACE-4AA2-4B72-886F-EDDF2C89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9BF7-F894-4825-ACF8-A918F1A2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206E-E3F7-4177-9B17-D7C4E21C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45E2-86B4-4313-AB0E-CB1BC7D0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8132-F420-4CA9-BC07-5BDD0FD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4079-CFA0-4F52-945D-53DCBCF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1D13-3B88-4604-96DF-794ACE7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37EA-CFA4-4283-9496-07C36EFB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BA4D-A719-444E-B64F-DFCCC116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E0BE-C9F0-4988-9787-0CA71A28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6680-2B4E-4DCF-932D-FD95317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B01-C4C7-4237-A217-705C3E3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0F52-BB64-4FCE-990D-73A61BB82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D75E-74BA-414C-8765-75C3C7388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1AD02-5295-46BF-82B9-BEFB58E7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884F-B60A-4261-93ED-4E789D10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8A6E0-0BE8-46CD-B3AF-30601BA0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800-A139-4D94-ACE3-86CF35C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7D96-4959-4FAE-AE82-F34B4665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59B5-D96A-4EA3-84F7-A5CE7B455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5019B-D049-4E4F-AF46-34984432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6BCAA-B266-437B-B5E9-D282D30C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8C68-ADA9-4E68-A2AC-E816607D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0AF83-4416-4D77-B5D1-52E60C0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53166-5E5A-409D-8084-B8AC6160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3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3257-D04F-4B54-9854-900281A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2D8DD-B525-4924-8FD5-C4F2AE1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AE4C-1287-4D69-830C-B459D2FE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EA42-ED92-4AD6-AE00-7A55F307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773FF-BFEF-48CA-8AE9-39073F77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B2E25-D8F2-46B2-8051-637D49A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99A8-D4DE-426B-AB1C-AB27561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EB3-A753-4183-B9F1-E21EB9ED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5E7E-BDFA-4CD9-8836-4B1C62D1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2A2E-CB0A-420E-B99E-BD2DFB30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EF3F2-127F-4D39-A326-72A0786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88C0-7E3B-4545-8DE7-BE0262E0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7AA1-B8AF-4907-BD6A-D8BCEA3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4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427-8EBE-4623-B8B1-A5E8BF40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82D02-DF76-4E8B-819E-CEFD3209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72E2-AFAB-4358-AA17-6C928ED5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1A4A-C668-4178-BD2F-277BD9A4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F9A3-A8D0-469B-926E-14748FA2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3EE7-340F-4BA4-8E3F-2BA82D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9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0A033-0E27-4145-AE8F-F0188C4A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E148-4864-4BC4-995F-C58B335F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3A7B-F5FD-4676-A4A0-2DB1ADA27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A529-F700-4570-8947-535B2C96997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C6DF-6672-4C25-9F35-93A27887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12AF-56A1-4642-86F3-25E0C306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6C53-E743-43A3-B73B-C7855095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3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7D4F7-C401-466D-8E82-BCEC5E408FA4}"/>
                  </a:ext>
                </a:extLst>
              </p14:cNvPr>
              <p14:cNvContentPartPr/>
              <p14:nvPr/>
            </p14:nvContentPartPr>
            <p14:xfrm>
              <a:off x="83880" y="198000"/>
              <a:ext cx="7566840" cy="432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7D4F7-C401-466D-8E82-BCEC5E408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8640"/>
                <a:ext cx="7585560" cy="43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0A2ED0-6C2E-408C-A918-3B6A1317B477}"/>
                  </a:ext>
                </a:extLst>
              </p14:cNvPr>
              <p14:cNvContentPartPr/>
              <p14:nvPr/>
            </p14:nvContentPartPr>
            <p14:xfrm>
              <a:off x="7079040" y="45795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0A2ED0-6C2E-408C-A918-3B6A1317B4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9680" y="4570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89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5E025-9D8C-40D2-B71C-4991446A83D1}"/>
                  </a:ext>
                </a:extLst>
              </p14:cNvPr>
              <p14:cNvContentPartPr/>
              <p14:nvPr/>
            </p14:nvContentPartPr>
            <p14:xfrm>
              <a:off x="739080" y="563760"/>
              <a:ext cx="846612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5E025-9D8C-40D2-B71C-4991446A8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54400"/>
                <a:ext cx="848484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80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54DE2-6846-4E3C-BE3B-1B1123E06533}"/>
                  </a:ext>
                </a:extLst>
              </p14:cNvPr>
              <p14:cNvContentPartPr/>
              <p14:nvPr/>
            </p14:nvContentPartPr>
            <p14:xfrm>
              <a:off x="510480" y="38160"/>
              <a:ext cx="854244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54DE2-6846-4E3C-BE3B-1B1123E06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8800"/>
                <a:ext cx="856116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4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03DA29-4C92-48B0-A05B-0668E5F7801C}"/>
                  </a:ext>
                </a:extLst>
              </p14:cNvPr>
              <p14:cNvContentPartPr/>
              <p14:nvPr/>
            </p14:nvContentPartPr>
            <p14:xfrm>
              <a:off x="0" y="182880"/>
              <a:ext cx="105616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03DA29-4C92-48B0-A05B-0668E5F78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105804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9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D6FE1-8CAB-4330-812A-694B687EB253}"/>
                  </a:ext>
                </a:extLst>
              </p14:cNvPr>
              <p14:cNvContentPartPr/>
              <p14:nvPr/>
            </p14:nvContentPartPr>
            <p14:xfrm>
              <a:off x="891360" y="343080"/>
              <a:ext cx="8130960" cy="332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D6FE1-8CAB-4330-812A-694B687EB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333720"/>
                <a:ext cx="8149680" cy="33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02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13B1C4-1344-4DC9-8AE3-0AFDA5662116}"/>
                  </a:ext>
                </a:extLst>
              </p14:cNvPr>
              <p14:cNvContentPartPr/>
              <p14:nvPr/>
            </p14:nvContentPartPr>
            <p14:xfrm>
              <a:off x="411480" y="289440"/>
              <a:ext cx="906048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13B1C4-1344-4DC9-8AE3-0AFDA5662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80080"/>
                <a:ext cx="907920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72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C0CD8C-3914-4283-AF49-7BC59A929BCA}"/>
                  </a:ext>
                </a:extLst>
              </p14:cNvPr>
              <p14:cNvContentPartPr/>
              <p14:nvPr/>
            </p14:nvContentPartPr>
            <p14:xfrm>
              <a:off x="533520" y="846000"/>
              <a:ext cx="8488800" cy="46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C0CD8C-3914-4283-AF49-7BC59A929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836640"/>
                <a:ext cx="8507520" cy="46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29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4F4B1-6898-41F8-966C-1953AFA7674A}"/>
                  </a:ext>
                </a:extLst>
              </p14:cNvPr>
              <p14:cNvContentPartPr/>
              <p14:nvPr/>
            </p14:nvContentPartPr>
            <p14:xfrm>
              <a:off x="198000" y="129600"/>
              <a:ext cx="1101888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4F4B1-6898-41F8-966C-1953AFA76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0240"/>
                <a:ext cx="1103760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911C1C-7669-42B3-B162-199D92125102}"/>
                  </a:ext>
                </a:extLst>
              </p14:cNvPr>
              <p14:cNvContentPartPr/>
              <p14:nvPr/>
            </p14:nvContentPartPr>
            <p14:xfrm>
              <a:off x="175320" y="144720"/>
              <a:ext cx="897660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911C1C-7669-42B3-B162-199D921251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35360"/>
                <a:ext cx="899532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21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AC240F-B5F2-4CD4-8BBC-EF83D7C44ED0}"/>
                  </a:ext>
                </a:extLst>
              </p14:cNvPr>
              <p14:cNvContentPartPr/>
              <p14:nvPr/>
            </p14:nvContentPartPr>
            <p14:xfrm>
              <a:off x="182880" y="175320"/>
              <a:ext cx="928908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AC240F-B5F2-4CD4-8BBC-EF83D7C44E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65960"/>
                <a:ext cx="930780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16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B8571-5E79-4149-A4F1-CF31375C1C81}"/>
                  </a:ext>
                </a:extLst>
              </p14:cNvPr>
              <p14:cNvContentPartPr/>
              <p14:nvPr/>
            </p14:nvContentPartPr>
            <p14:xfrm>
              <a:off x="1432440" y="327600"/>
              <a:ext cx="7475760" cy="31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B8571-5E79-4149-A4F1-CF31375C1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318240"/>
                <a:ext cx="749448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8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D8599D-2721-49F6-9967-35D0CDF42CEF}"/>
                  </a:ext>
                </a:extLst>
              </p14:cNvPr>
              <p14:cNvContentPartPr/>
              <p14:nvPr/>
            </p14:nvContentPartPr>
            <p14:xfrm>
              <a:off x="1234440" y="114480"/>
              <a:ext cx="7711920" cy="52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D8599D-2721-49F6-9967-35D0CDF42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080" y="105120"/>
                <a:ext cx="773064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76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0636C-11F6-4C97-A1B4-A08AD2EB17B4}"/>
              </a:ext>
            </a:extLst>
          </p:cNvPr>
          <p:cNvSpPr txBox="1"/>
          <p:nvPr/>
        </p:nvSpPr>
        <p:spPr>
          <a:xfrm>
            <a:off x="3048886" y="474345"/>
            <a:ext cx="60977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"Integer and double"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"Integer double and float"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float  double and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intger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Test4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Test4();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(4,6.988);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14988F-2E5A-4BD0-A57C-A18EF49147E7}"/>
                  </a:ext>
                </a:extLst>
              </p14:cNvPr>
              <p14:cNvContentPartPr/>
              <p14:nvPr/>
            </p14:nvContentPartPr>
            <p14:xfrm>
              <a:off x="304920" y="68760"/>
              <a:ext cx="8831880" cy="632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14988F-2E5A-4BD0-A57C-A18EF4914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9400"/>
                <a:ext cx="885060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88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F160BD-4ED5-420C-8945-291912F5755E}"/>
                  </a:ext>
                </a:extLst>
              </p14:cNvPr>
              <p14:cNvContentPartPr/>
              <p14:nvPr/>
            </p14:nvContentPartPr>
            <p14:xfrm>
              <a:off x="129600" y="83880"/>
              <a:ext cx="943380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F160BD-4ED5-420C-8945-291912F57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74520"/>
                <a:ext cx="945252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81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31931-9164-4E00-A568-E541EB9A2A99}"/>
                  </a:ext>
                </a:extLst>
              </p14:cNvPr>
              <p14:cNvContentPartPr/>
              <p14:nvPr/>
            </p14:nvContentPartPr>
            <p14:xfrm>
              <a:off x="1028520" y="251640"/>
              <a:ext cx="593640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31931-9164-4E00-A568-E541EB9A2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42280"/>
                <a:ext cx="595512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63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DC23-6E4A-4694-B035-FEEE932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DEBF-9ED5-4216-BD68-2EA69ED9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A7CA05-C233-4D9D-9D38-95FA51E3D207}"/>
                  </a:ext>
                </a:extLst>
              </p14:cNvPr>
              <p14:cNvContentPartPr/>
              <p14:nvPr/>
            </p14:nvContentPartPr>
            <p14:xfrm>
              <a:off x="853560" y="304920"/>
              <a:ext cx="789444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A7CA05-C233-4D9D-9D38-95FA51E3D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95560"/>
                <a:ext cx="791316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66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DC23-6E4A-4694-B035-FEEE932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DEBF-9ED5-4216-BD68-2EA69ED9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37C6B-BCBB-4810-A9CF-C7A58DE171BA}"/>
                  </a:ext>
                </a:extLst>
              </p14:cNvPr>
              <p14:cNvContentPartPr/>
              <p14:nvPr/>
            </p14:nvContentPartPr>
            <p14:xfrm>
              <a:off x="0" y="60840"/>
              <a:ext cx="1197900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37C6B-BCBB-4810-A9CF-C7A58DE17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199772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DC23-6E4A-4694-B035-FEEE932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DEBF-9ED5-4216-BD68-2EA69ED9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D7FEE-2AC0-4DC6-B9B3-63CF7D91A62A}"/>
                  </a:ext>
                </a:extLst>
              </p14:cNvPr>
              <p14:cNvContentPartPr/>
              <p14:nvPr/>
            </p14:nvContentPartPr>
            <p14:xfrm>
              <a:off x="0" y="259200"/>
              <a:ext cx="109882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D7FEE-2AC0-4DC6-B9B3-63CF7D91A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110070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628FD1-9423-4173-9EBB-9ADBF8A78F26}"/>
                  </a:ext>
                </a:extLst>
              </p14:cNvPr>
              <p14:cNvContentPartPr/>
              <p14:nvPr/>
            </p14:nvContentPartPr>
            <p14:xfrm>
              <a:off x="335160" y="228600"/>
              <a:ext cx="878616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628FD1-9423-4173-9EBB-9ADBF8A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19240"/>
                <a:ext cx="880488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6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58BE54-9DA8-4BC6-AC59-0630AC13EFF2}"/>
                  </a:ext>
                </a:extLst>
              </p14:cNvPr>
              <p14:cNvContentPartPr/>
              <p14:nvPr/>
            </p14:nvContentPartPr>
            <p14:xfrm>
              <a:off x="83880" y="419040"/>
              <a:ext cx="918252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58BE54-9DA8-4BC6-AC59-0630AC13E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09680"/>
                <a:ext cx="92012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1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EF67B4-46BD-4BDF-9C2E-C46D98F3597F}"/>
                  </a:ext>
                </a:extLst>
              </p14:cNvPr>
              <p14:cNvContentPartPr/>
              <p14:nvPr/>
            </p14:nvContentPartPr>
            <p14:xfrm>
              <a:off x="99000" y="106560"/>
              <a:ext cx="1135404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EF67B4-46BD-4BDF-9C2E-C46D98F35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97200"/>
                <a:ext cx="1137276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91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0A89A-EBCF-4741-81C7-24453CA6C462}"/>
                  </a:ext>
                </a:extLst>
              </p14:cNvPr>
              <p14:cNvContentPartPr/>
              <p14:nvPr/>
            </p14:nvContentPartPr>
            <p14:xfrm>
              <a:off x="335160" y="335160"/>
              <a:ext cx="11704680" cy="36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0A89A-EBCF-4741-81C7-24453CA6C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25800"/>
                <a:ext cx="11723400" cy="36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6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F22B0-D4E0-4175-8E17-97D614565CBD}"/>
                  </a:ext>
                </a:extLst>
              </p14:cNvPr>
              <p14:cNvContentPartPr/>
              <p14:nvPr/>
            </p14:nvContentPartPr>
            <p14:xfrm>
              <a:off x="0" y="152280"/>
              <a:ext cx="8451000" cy="45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F22B0-D4E0-4175-8E17-97D614565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46972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8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AE0FC-1C55-40FE-9FA7-1347C60458CC}"/>
                  </a:ext>
                </a:extLst>
              </p14:cNvPr>
              <p14:cNvContentPartPr/>
              <p14:nvPr/>
            </p14:nvContentPartPr>
            <p14:xfrm>
              <a:off x="434160" y="380880"/>
              <a:ext cx="887004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AE0FC-1C55-40FE-9FA7-1347C6045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71520"/>
                <a:ext cx="888876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8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9294-F816-412A-8941-A61A61C5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DCDA-3D69-4626-8A43-3AED8527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0085C-F15E-4341-ADAC-B95B8250D932}"/>
                  </a:ext>
                </a:extLst>
              </p14:cNvPr>
              <p14:cNvContentPartPr/>
              <p14:nvPr/>
            </p14:nvContentPartPr>
            <p14:xfrm>
              <a:off x="251280" y="365760"/>
              <a:ext cx="850428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0085C-F15E-4341-ADAC-B95B8250D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56400"/>
                <a:ext cx="852300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99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97</Words>
  <Application>Microsoft Office PowerPoint</Application>
  <PresentationFormat>Widescreen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2020-11-21T05:37:29Z</dcterms:created>
  <dcterms:modified xsi:type="dcterms:W3CDTF">2020-11-22T05:45:18Z</dcterms:modified>
</cp:coreProperties>
</file>