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7:54:58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974 0,'0'-21'15,"0"-1"1,-21 1-16,-1 0 0,1 0 16,0 0 15,0 21-31,21 21 16,0 0-16,-21 0 15,0 22-15,21-1 0,-22 0 0,22 1 16,-21-1-16,21 21 0,-21 1 15,0-1-15,21 1 0,-21-1 0,21 1 16,-21-1-16,-1 22 0,22-21 0,0-1 16,-21-21-16,21 22 0,-21-22 15,21 1-15,-21-1 0,21 0 0,0-21 16,0 1-16,0-1 0,0 0 16,-21-21-1,21-21 1,0-22-1,0 22-15,0-21 0,0 0 0,0-1 16,21 1-16</inkml:trace>
  <inkml:trace contextRef="#ctx0" brushRef="#br0" timeOffset="347.8">2201 1037 0,'21'21'62,"1"22"-46,-86 676-16,85-1502 0,43 889 0,-43-85 0,21 22 0,-21-1 16,22 21-16,-22-20 0,21-1 15,-21 22-15,1-22 0,20 21 0,-21 1 16,0-22-16,0 1 0,1 20 0,-1-21 15,0 1-15,-21-22 0,0 21 16,0-21-16,0 1 0,21-1 0,-21 0 16,0 0-16,0 0 0,0 0 15,0-42 17,0 0-32,0 0 0,0-21 15,0-1-15,21 1 0,-21 0 16,0-1-16,0-20 0</inkml:trace>
  <inkml:trace contextRef="#ctx0" brushRef="#br0" timeOffset="619.64">2984 847 0,'0'0'0,"0"-21"0,0-1 0,0 1 16,0 0-16,-21 21 15,0 21-15,21 0 0,-21 1 16,0 20-16,21 21 0,-21 1 15,-1-1-15,1 1 0,0-1 16,0 1-16,0 21 0,0-22 0,-1 22 16,1-22-16,0 1 0,0-1 0,0 1 15,0-1-15,-1-20 0,22-1 16,-21 0-16,21 1 0,0-22 0,0 0 16,0 0-16,0 0 0,0-42 31,21 21-31,1-21 0,-22 0 15,21-22-15,0 22 0,-21-21 0</inkml:trace>
  <inkml:trace contextRef="#ctx0" brushRef="#br0" timeOffset="1031.4">3111 1418 0,'-21'0'15,"0"21"-15,0 1 0,0-1 16,0 0-16,-1 21 0,1-21 16,0 22-16,0-1 0,0 0 0,0-20 15,-1 20-15,22 0 0,0-21 0,0 22 16,0-22-16,0 21 0,0-21 16,0 1-16,0-1 0,22-21 15,-1 21-15,0-21 0,0 0 0,0 0 16,22 0-16,-22 0 0,21 0 15,0 0-15,-20-21 0,20 21 0,-21-21 16,21-1-16,-20-20 0,-1 21 0,0 0 16,0-22-16,0 1 0,-21 0 15,0-1-15,0 1 0,0 0 0,0 21 16,0-22-16,0 22 0,-21 0 16,0 0-16,0 21 0,0 0 15,-1 0-15,1 0 0,0 0 0,0 0 16,0 0-16,0 0 0,21 21 15,-22-21-15,22 21 0,-21 0 16,0 0-16,21 1 16,21-22-1</inkml:trace>
  <inkml:trace contextRef="#ctx0" brushRef="#br0" timeOffset="1379.2">3895 868 0,'0'0'0,"0"-42"0,0-1 15,0 22-15,0 63 32,0-20-32,0-1 15,-22 21-15,1 0 0,21 1 16,-21 20-16,0 1 0,0-22 0,0 22 15,21-1-15,-22 1 0,1-1 16,0-21-16,0 22 0,0-1 0,21-20 16,0-1-16,0 22 0,-21-22 0,21-21 15,0 21-15,0-20 0,0 20 16,0-21-16,0 0 0,0 0 16,21-21-16,0 0 31,-21-21-31,21 0 15,0 0-15,-21 0 0,21 0 0,1-1 16,-22-20-16,21 21 0</inkml:trace>
  <inkml:trace contextRef="#ctx0" brushRef="#br0" timeOffset="2034.95">3937 1609 0,'0'0'0,"0"21"16,0 0-16,21-21 47,0 0-47,0-21 0,22 21 0,-22-21 15,0 0-15,0-1 0,0 22 0,1-21 16,-1 0-16,0 0 0,0 0 16,0 0-16,-21-1 0,0 1 15,-21 21 1,0 0-16,0 0 15,-22 0-15,22 0 0,0 21 0,0-21 16,0 22-16,0 20 0,-1-21 16,1 0-16,0 22 0,0-22 15,0 21-15,0-21 0,21 22 0,0-22 16,0 21-16,0-21 0,0 0 0,0 1 16,0-1-16,0 0 0,0 0 15,0 0-15,21 0 0,0-21 0,0 0 16,0 22-16,0-22 0,1 0 0,20 0 15,-21 0-15,21-22 0,1 22 16,-1-21-16,0 0 0,1 0 0,20 0 16,-20-22-16,-1 1 0,0 21 0,22-21 15,-43-1-15,21 22 0,1-21 16,-22 21-16,0-22 0,-21 22 16,0 0-16,0 0 0,0 0 15,-21 21-15,0 0 16,-1 0-16,1 0 0,0 21 15,0 0-15,0 0 0,0 0 0,21 0 16,0 1-16,0-1 0,0 0 0,0 21 16,0-21-16,0 1 0,21-1 15,0 0-15,-21 0 0,21 0 0,-21 0 16,21 1-16,-21-1 0,0 0 0,0 0 16,0 0-1,0 0-15,-21-21 16,0 0-16,0 0 0,0 0 15,-1 0-15,1 0 16,0 0-16,21-21 16,0 0-16,-21 0 0,21 0 0,0 0 15,0-1-15,-21 1 0</inkml:trace>
  <inkml:trace contextRef="#ctx0" brushRef="#br0" timeOffset="2311.79">3535 1249 0,'-21'0'15,"-1"0"-15,44-21 16,-1 21 0,21 0-16,0 0 0,1 0 0,20-21 15,-20 21-15,20 0 0,1 0 16,-22 0-16,0 0 0,1 0 0,-1 0 15,-21 0-15,0 0 0,0 0 16,1 21 31,-1-21-31,0 0-16</inkml:trace>
  <inkml:trace contextRef="#ctx0" brushRef="#br0" timeOffset="3015.39">5461 1757 0,'-21'0'0,"42"0"0,-85 0 0,22 0 0,21 0 16,-21 0-16,20 0 0,1 0 16,0 0-16,42 0 31,22 0-15,-1 0-16,0 0 0,1 0 0,-1 0 15,21 0-15,1 0 0,-1 0 0,22 0 16,-21 0-16,20 0 0,1 0 15,-22 0-15,22 0 0,0 0 0,-1 0 16,-20-21-16,21 21 0,-22 0 0,1 0 16,-1-21-16,1-1 0,-22 22 15,0 0-15,-21 0 0,22-21 16,-43 0-16,0 0 16,0 0-16,-21 0 0,-1 21 15,1-22-15,0 22 0,-21-21 16,21 21-16,-22 0 0,22 0 0,-21 0 15,21-21-15,-22 21 0,22 0 0,0 0 16,0 0-16,0 0 0,-1 0 0,1 0 16,0 0-16,21 21 15,21-21 1,0 0-16,1 21 0,-1-21 16,0 0-16,0 0 0,21 0 15,-20 0-15,-1 0 0,21 0 16,-21 22-16,0-22 0,1 21 0,-1-21 15,0 0-15,-21 21 0,21-21 0,-21 21 16,0 0-16,0 0 0,0 1 16,0-1-16,-21 0 0,0 21 0,-22-21 15,22 1-15,0 20 0,0-21 0,-21 0 16,20 0-16,1 1 0,0-1 16,0 0-16,0 0 0,0 0 0,-1-21 15,22 21-15,43-42 47,-22 0-47,0 0 0,21-21 16,1 20-16</inkml:trace>
  <inkml:trace contextRef="#ctx0" brushRef="#br0" timeOffset="3603.57">7853 931 0,'0'-21'0,"0"42"0,-21-42 0,21 0 16,0 42-1,0 0 1,21 1-16,0-1 0,0 0 0,0 21 16,0 1-16,1-1 0,-1 0 15,0 1-15,21-1 0,-21 21 0,1-20 16,20 20-16,0-20 0,-21 20 0,22-21 16,-1 22-16,0-22 0,-20 22 0,20-22 15,0 0-15,-21 1 16,22-22-16,-22 21 0,0-21 0,0 1 15,0-1-15,1 0 0,-1 0 0,0 0 16,0-21-16,0 0 16,-21-21 15,0 0-31,0 0 0,0 0 16,0-1-16,0 1 0,0-21 15,0 21-15,0 0 0,0-1 16,0 1-16,0-21 0,0 21 0</inkml:trace>
  <inkml:trace contextRef="#ctx0" brushRef="#br0" timeOffset="4039.32">8848 910 0,'0'-21'0,"0"0"16,0 0-16,0 0 0,0-1 16,-22 22 15,1 22-31,0-1 0,0 0 0,0 21 16,0 1-16,-22-1 0,22 21 15,-21 1-15,-22-1 0,22 1 16,-22-1-16,22 1 0,-21-1 0,-1 1 15,1-1-15,-1 1 0,22-1 0,-22 1 16,22-22-16,0 1 0,20-1 0,-20-21 16,21 21-16,0-20 0,0-1 15,-1 0-15,22 0 0,-21 0 0,21 0 16,0 1 0,0-44 62,0 1-78,21 21 15,1-21-15</inkml:trace>
  <inkml:trace contextRef="#ctx0" brushRef="#br0" timeOffset="7967.59">5228 3090 0,'0'0'0,"0"-21"16,-21 21-16,21-21 15,0 0 1,0 42 15,0 0-15,0 0-16,0 22 0,0-1 0,-21 0 15,21 1-15,0-1 0,0 22 0,0-22 16,0 21-16,0 1 0,0-1 16,0-20-16,0 20 0,0 1 0,0-22 15,0 22-15,0-1 0,0-21 0,0 22 16,0-22-16,-21 22 0,21-22 0,0 0 16,0 1-16,0-1 15,0-21-15,0 22 0,0-22 0,0 21 16,-22-21-16,22 0 0,0 1 0,0-1 15,0 0-15,0 0 0,0-42 63,22 0-63,-22 0 16,0-1-16,0 1 0,21 0 0,0 0 15,-21 0-15,21-22 0,-21 22 0,21-21 16</inkml:trace>
  <inkml:trace contextRef="#ctx0" brushRef="#br0" timeOffset="8811.9">5270 3090 0,'22'0'16,"-1"0"-16,-21-21 15,21 21-15,0 0 0,0 0 0,22 0 16,-22 0-16,21-21 0,0 21 15,1 0-15,20 0 0,-20-21 0,20 21 16,-21 0-16,22 0 0,-22 0 0,22-21 16,-22 21-16,0 0 0,22 0 15,-22 0-15,1-21 0,-22 21 0,21 0 16,0 0-16,-20 0 0,-1 0 16,0 0-16,0 0 0,0 0 0,0 0 31,1 21 0,-22 0-31,0 0 16,0 0-16,0 0 0,0 1 0,0-1 15,21 21-15,-21 0 0,21-20 0,-21 20 16,0 0-16,0 1 0,0-1 16,0 0-16,0 1 0,0-1 0,0 0 15,0 1-15,0-1 0,0 0 16,0 1-16,0-22 0,0 21 15,0 0-15,0 1 0,0-1 0,0-21 16,0 22-16,0-1 0,0-21 0,0 21 16,0-20-16,0-1 0,0 21 0,0-21 15,0 0-15,0 1 0,0-1 16,0 0-16,0 0 0,0 0 0,0 0 16,0 1-16,0-1 15,0 0 1,0 0-1,-21-21-15,0 0 16,-1 0-16,1 21 16,0-21-16,0 0 0,-21 0 0,20 0 15,-20 21-15,0-21 0,-22 0 16,22 0-16,-22 0 0,1 0 0,-1 22 16,-20-22-16,20 0 0,1 0 0,-1 0 15,1 0-15,20 21 0,-20-21 16,21 0-16,-1 0 0,22 0 0,-21 21 15,21-21-15,-1 0 0,1 0 16,42 0 15,1 0-31,-22-21 16,21 0-16,0 21 0,0-22 16,21-20-16</inkml:trace>
  <inkml:trace contextRef="#ctx0" brushRef="#br0" timeOffset="9623.45">6562 3874 0,'0'0'0,"21"0"31,0 0-31,0 0 0,21 0 16,-20 0-16,20 0 0,0 0 15,22-22-15,-22 22 0,22 0 0,-22 0 16,21 0-16,1 0 0,-1 0 0,1 0 16,-1 0-16,1 0 0,-1 0 15,1 0-15,-1 0 0,-20 0 0,20 0 16,-20 0-16,-22 0 0,0 0 0,0 0 16,0 0-16,-21-21 0,0 0 31,-21 21-31,0-21 0,0 21 15,0-21-15,-1 21 0,1 0 0,-21-21 16,21 21-16,0 0 0,-1 0 16,1-22-16,0 22 15,42 0 17,0 0-32,1 0 15,-1-21-15,0 21 0,0 0 0,0 0 16,0 0-16,1 0 0,-1 0 0,0 0 15,0 0-15,0 21 0,-21 1 16,0-1-16,0 0 16,0 0-16,0 0 0,0 0 15,-21 1-15,0 20 0,0-21 0,0 21 16,-22-20-16,22 20 0,0-21 0,0 0 16,0 22-16,-1-22 0,1 0 15,0 0-15,0 0 0,0 0 0,21 1 16,0-1-16,21-21 15,21 0 1</inkml:trace>
  <inkml:trace contextRef="#ctx0" brushRef="#br0" timeOffset="10171.21">8530 3260 0,'0'21'0,"-21"0"16,21 0-16,0 22 0,0-1 0,0 0 16,0 1-16,0 20 0,0-21 15,0 22-15,0-22 0,0 22 0,0-1 16,0 1-16,0-22 0,0 22 0,0-22 16,0 21-16,0-20 0,0-1 15,-21 0-15,21 1 0,0-1 0,0-21 16,0 0-16,0 1 0,0-1 0,0 0 15,0 0 1,0-42 0,21 0-1,0 0-15,0-1 0,-21 1 0,0-21 16,21 21-16</inkml:trace>
  <inkml:trace contextRef="#ctx0" brushRef="#br0" timeOffset="10714.93">8530 3302 0,'0'0'0,"0"-21"16,21 0 0,0 21-16,1 0 0,20-21 0,-21 21 15,21 0-15,1-22 0,-1 22 16,0 0-16,22 0 0,-22-21 0,22 21 15,-22 0-15,22 0 0,-22 0 0,0 0 16,22 0-16,-22 0 0,0 0 16,-20 21-16,20-21 0,-21 22 0,0-22 15,22 21-15,-22-21 0,-21 21 0,21 0 16,-21 0-16,21 0 0,-21 1 16,0-1-16,0 0 0,0 0 0,0 0 15,0 0-15,0 1 0,0 20 16,0-21-16,0 0 0,0 22 0,0-22 15,0 0-15,0 21 0,0-21 16,0 22-16,0-22 0,0 21 0,0 1 16,0-22-16,0 21 0,0 0 0,0 1 15,0-1-15,0-21 0,0 22 0,0-1 16,0-21-16,-21 0 0,21 22 16,0-22-16,0 0 0,-21 0 0,0 0 15,-1-21-15,-20 21 0,21-21 0,-21 0 16,-1 22-16,1-22 0,0 0 0,-22 0 15,1 0-15,-1 0 0,22 0 16,-22 0-16,1 0 0,20 0 16,1 0-16,0 0 0,-1 0 0,22 0 15,0 0-15,0 0 0,0 0 0,0 0 16,42-22 0,0 22-1,0-21-15,0 21 0,0-21 0,22 21 16</inkml:trace>
  <inkml:trace contextRef="#ctx0" brushRef="#br0" timeOffset="11599.45">9461 3979 0,'0'0'0,"22"22"47,-1-22-47,21 0 0,-21 21 15,22-21-15,-22 21 0,21-21 0,22 0 16,-22 0-16,0 0 15,22 0-15,-22 21 0,22-21 0,-1 0 16,1 0-16,-22 0 0,21 0 0,1 0 16,-22 0-16,1-21 0,20 0 0,-21 21 15,1-21-15,-1-1 0,-21 1 16,22 0-16,-22 0 0,21 0 0,-21 0 16,0-22-16,1 22 0,-22 0 0,0 0 15,21 0-15,-21-22 0,0 22 0,21 0 16,-21 0-16,0 0 0,0-1 15,0 1-15,0 0 0,0 0 0,21 0 16,-21 0-16,21-1 0,-21 1 0,21 0 16,-21 0-1,22 0-15,-22 0 0,21 21 0,-21-22 16,0 1 0,-21 21 15,-1 0-31,1 21 15,0-21-15,0 0 0,0 22 16,0-22-16,-1 0 0,1 21 16,0-21-16,0 0 0,0 21 0,0-21 15,-1 0-15,1 0 0,0 21 0,0-21 16,0 0-16,0 0 0,21 21 16,21-21 30,0 0-46,0-21 0,0 21 16,0 0-16,1-21 0,-1 21 0,21-21 16,-21 21-16,0 0 0,1-21 0,20-1 15,-21 22-15,0 0 0,0 0 16,1-21-16,20 21 0,-21 0 16,0 0-16,0 0 0,-21 21 15,0 1-15,0-1 16,0 21-16,0-21 0,0 22 15,0-22-15,-21 21 0,21 0 16,-21-20-16,21 20 0,-21-21 0,21 21 16,0-20-16,0-1 0,0 0 15,0 0-15,0 0 0,0 0 0,0 1 16,0-1-16,21-21 16,0 21-16,0-21 0,1 0 15,-1 0 1,0-21-16,0 21 0</inkml:trace>
  <inkml:trace contextRef="#ctx0" brushRef="#br0" timeOffset="12850.73">11726 3112 0,'0'0'0,"0"-22"31,21 22-31,1 0 0,-1 0 0,0-21 16,21 21-16,1 0 0,-1-21 15,0 0-15,1 0 0,-1 21 16,21-21-16,-20-1 0,-1-20 0,-21 21 15,22 0-15,-22 0 0,0-22 0,-21 22 16,0 0-16,0 0 0,0 0 16,-42-1-16,20 22 0,-20 0 0,21 0 15,-21 0-15,-22 0 0,22 0 0,-1 0 16,1 22-16,0-1 0,-1 0 16,22 0-16,-21 0 0,21 22 0,0-22 15,21 0-15,0 0 0,-22 0 16,22 0-16,0 22 0,0-22 15,0 0-15,0 0 0,0 0 0,0 1 16,22-22-16,-1 21 0,0 0 0,0-21 16,0 21-16,22-21 0,-22 0 15,0 0-15,21 0 0,-21 0 0,1 0 16,-1 0-16,0 0 0,-21-21 31,-21 21-31,-22 0 0,22 0 16,-21 21-16,0 0 0,-1-21 0,22 43 15,-21-22-15,-1 21 0,1-21 0,21 22 16,0-1-16,0-21 16,-1 21-16,22 1 0,0-1 0,0-21 0,0 0 15,0 22-15,22-22 0,-1 0 16,21 0-16,-21 0 0,22-21 0,-1 0 16,0 22-16,1-22 0,-1 0 15,21 0-15,-20 0 0,20 0 0,-20-22 16,20 1-16,-21 21 0,22-21 0,-22 0 15,1-21-15,-1 20 0,-21 1 16,21-21-16,-20 21 0,-22-22 0,0 22 16,0-21-16,0 21 0,0 0 15,0-1-15,-22 22 16,1 0-16,0 0 0,21 22 16,-21-1-16,0 0 0,0 21 0,21-21 15,0 22-15,-22-22 0,22 21 16,-21-21-16,21 1 0,-21 20 0,21-21 15,0 0-15,0 0 0,0 1 0,0-1 16,0 0-16,0 0 16,0-42 15,0 0-31,21 0 16,-21-22-16,21 22 0,-21 0 15,22-21-15,-1 20 0,0-20 16,-21 0-16,21-1 0,0 22 0,0-21 15,1 21-15,-22-22 0,0 22 0,21 21 16,-21-21-16,21 21 16,-21 21-16,0 0 15,0 1-15,0-1 0,0 0 0,0 0 16,21 21-16,-21 1 0,0-22 16,0 0-16,0 21 0,21-20 0,-21-1 15,21 0-15,-21 0 0,22 0 0,-22 0 16,21-21-1,0 0-15,0-21 16,-21 0 0,21 21-16,-21-21 0,21 0 0,1 0 15,-22-22-15,21 22 0,0-21 16,0 21-16,0-22 0,22 1 0,-22 0 16,0 20-16,21-20 0,-21 21 0,1 0 15,-1 21-15,0 0 16,-21 21-1,0 0-15,0 0 0,0 22 0,0-22 16,0 21-16,0-21 0,0 22 16,-21-22-16,21 21 0,0-21 0,0 0 15,0 1-15,0-1 0,0 0 0,0 0 16,0 0 0,21-21-1,0 0-15,0 0 0,0 0 16,22-21-16,-22 21 0,21-21 0</inkml:trace>
  <inkml:trace contextRef="#ctx0" brushRef="#br0" timeOffset="13507.35">13737 3366 0,'0'0'0,"0"-22"0,-21 1 16,0 0-16,21 0 0,-21 21 15,-1 0-15,1 0 16,0 0-16,0 0 0,0 21 0,-22 0 16,22 0-16,0 1 0,-21 20 0,21 0 15,-1-21-15,1 22 0,0-22 16,0 21-16,0-21 0,21 1 0,0 20 16,0-21-16,0 0 0,0 0 15,0 1-15,21-22 16,0 0-1,0 0-15,0 0 0,1-22 0,-1 1 16,0 0-16,0 0 0,0 0 16,0-22-16,22 22 0,-22 0 15,0-21-15,0-1 0,0 22 16,1 0-16,-1-21 0,-21 21 0,0-1 16,21 22-16,-21 22 15,0-1 1,0 0-16,0 0 0,0 21 0,0-20 15,0-1-15,0 21 0,0-21 0,0 0 16,0 1-16,0-1 0,0 0 16,21 0-16,-21 0 0,21-21 0,-21 21 15,21-21-15,1 0 0,-1 0 0,0 0 16,0 0-16,0 0 16,0 0-16,1 0 0,-1 0 15,0-21-15,0 0 0,0 0 0,0 0 16,-21 0-16,22-1 0,-1-20 0,0 21 15,0 21-15,-21-21 0,0 0 16,0 42 0,0 0-16,-21-21 15,21 21-15,0 0 0,0 0 16,-21 1-16,21-1 0,-21 0 0,21 0 16,0 0-16,0 0 15,0 1 1,21-44 15,0 1-31,-21 0 0</inkml:trace>
  <inkml:trace contextRef="#ctx0" brushRef="#br0" timeOffset="13819.18">14203 3154 0,'0'0'0,"-21"-21"0,-22 21 0,22 0 15,-21 0-15,21 0 0,-1 0 0,1 0 16,0 0-16,0 0 0,21 21 16,0 0-16,0 0 15,21 0-15,0-21 16,0 0-16,1 0 0,-1 0 0,0 0 16,0 0-16,0 0 0,0 0 15,1-21-15,-1 0 16,-21 0-16,0 0 0,0 0 15,0-1-15,0 1 16,-21 21-16,-1-21 0,1 21 16,0 0-16,21 21 31,0 0-31,0 1 16</inkml:trace>
  <inkml:trace contextRef="#ctx0" brushRef="#br0" timeOffset="14150.98">14668 2900 0,'0'0'0,"22"-21"16,-22 0-16,21-1 0,-21 1 0,0 0 15,21 21-15,0 0 16,-21 21-1,0 0-15,0 1 16,0-1-16,0 21 0,-21 0 0,0-20 16,0 41-16,-1-21 0,22 22 0,-21-1 15,0-20-15,0 20 0,21 1 16,-21-1-16,21-20 0,-21-1 0,21 0 16,-22 1-16,22-1 0,0 0 0,0-21 15,0 1-15,0-1 0,0 0 16,0 0-16,0 0 0,22-21 15,-1 0-15,0 0 0,0 0 0,0 0 16,0 0-16,22 0 0,-22 0 16,21-21-16,1 21 0,-1-21 15</inkml:trace>
  <inkml:trace contextRef="#ctx0" brushRef="#br0" timeOffset="14458.8">15938 2900 0,'0'0'0,"22"0"16,-22 21-1,21 0-15,-21 0 0,21 22 16,0-22-16,-21 0 0,21 21 0,-21-20 15,0 20-15,0 0 0,21 1 16,-21-1-16,22-21 0,-22 21 0,0-20 16,0 20-16,21-21 0,0 0 0,0 0 15,-21 1-15,21-1 0,0 0 16,1-21-16,-1 21 0,0-21 16,0 0-16,0 0 0,0 0 0,1 0 15,-1 0-15</inkml:trace>
  <inkml:trace contextRef="#ctx0" brushRef="#br0" timeOffset="14695.17">16616 2836 0,'0'0'16,"-21"0"-16,-1 0 0,1 0 15,0 0-15,0 0 0,0 0 0,-22 22 16,1-22-16,0 42 0,-22-21 15,22 0-15,-22 22 0,1-1 0,-1 0 16,1 1-16,-1-1 0,1 21 16,-1 1-16,1-1 0,-1-20 0,1 20 15,-1-20-15,1 20 0,21-21 16,-22 1-16,22-1 0,-1 0 0,1-20 16,0 20-16,-1-21 0,1 0 0</inkml:trace>
  <inkml:trace contextRef="#ctx0" brushRef="#br0" timeOffset="17651.28">9250 5588 0,'0'0'0,"-21"0"16,-1 0-16,1 0 0,0 0 15,0 21-15,0-21 0,0 0 0,21 21 16,0 1-1,21-22-15,0 0 16,21 0-16,1 0 0,20 0 16,-21 0-16,22 0 0,21 0 0,-1 0 15,1 0-15,21 0 0,-22-22 0,22 22 16,-21 0-16,0-21 0,20 21 16,-41 0-16,21 0 0,-22-21 0,1 21 15,-22 0-15,0 0 0,1-21 0,-22 21 16,0 0-16,0 0 0,-42 0 15,0 0 1,-22 0-16,1 0 0,0 21 16,-1-21-16,-20 0 0,21 21 0</inkml:trace>
  <inkml:trace contextRef="#ctx0" brushRef="#br0" timeOffset="17915.61">9885 5652 0,'0'0'0,"0"21"31,0 0-31,-21 0 16,21 0-16,0 0 0,-22 22 0,22-1 15,0 0-15,0 1 0,0-1 16,-21 22-16,0-22 0,0 0 16,21 22-16,-21-22 0,0 22 0,-1-22 15,1 21-15,0 1 0,0-22 0,0 22 16,0-22-16,-1 0 0,1 1 0,21-1 15,-21-21-15,21 22 0,0-22 16,0 0-16,0 0 0,21-21 16,0-21-1,1 0-15,-1 0 0,0-1 0</inkml:trace>
  <inkml:trace contextRef="#ctx0" brushRef="#br0" timeOffset="18303.63">10245 6392 0,'21'0'31,"0"0"-31,0-21 16,0 21-16,0 0 0,1-21 0,-1 0 15,0 21-15,0-21 0,0 21 16,0-21-16,1 21 0,-1-22 0,-21 1 15,0 0-15,0 0 16,0 0-16,-21 21 16,-1 0-16,1 0 15,-21 0-15,21 0 0,-22 21 0,22 0 16,-21 0-16,21 0 0,-22 22 0,22-1 16,-21-21-16,21 22 0,0-1 0,-1 0 15,22-21-15,0 22 0,0-22 16,0 21-16,0-21 0,0 1 0,0-1 15,22 0-15,-1-21 0,0 0 16,0 0-16,21 0 0,-20 0 0,20 0 16,-21 0-16,21 0 0,1 0 15,-1-21-15,0 21 0,1-21 0,-1-1 16,0 1-16,1 0 0</inkml:trace>
  <inkml:trace contextRef="#ctx0" brushRef="#br0" timeOffset="18570.48">11134 6244 0,'0'0'0,"0"-42"16,-22 21 0,1 21-16,0 0 0,0 0 0,0 0 15,0 0-15,-22 0 0,22 21 0,-21 0 16,21 0-16,-22 0 0,22 22 16,0-22-16,0 21 0,0 1 0,-1-1 15,1-21-15,21 21 0,0 1 0,0-22 16,0 21-16,0-21 0,0 1 0,0-1 15,21 0-15,1-21 16,-1 21-16,0-21 0,21 0 0,1 0 16,-1 0-16,-21 0 0,43 0 0,-22 0 15,0-21-15,1 0 0,-1 0 0,0-1 16,1 1-16,-1 0 0,-21-21 0,21-1 16,1 1-16</inkml:trace>
  <inkml:trace contextRef="#ctx0" brushRef="#br0" timeOffset="19458.97">11726 5609 0,'0'0'0,"0"-42"16,0-43-16,-21 85 15,0 0 1,0 21-16,0 22 16,21-22-16,-22 21 0,1 22 0,21-22 15,-21 22-15,0-22 0,21 21 0,-21 1 16,0-1-16,-1-20 0,22 20 15,0-20-15,-21-1 0,0 21 0,21-20 16,0-1-16,0 0 0,0-20 0,-21 20 16,21-21-16,0 0 0,0 0 0,0 1 15,0-1-15,0-42 32,0-1-17,21 1-15,0 0 0,-21 0 0,21 0 16,1-22-16,-22 22 0,21-21 15,0 21-15,-21 0 0,21-1 0,0 1 16,-21 0-16,21 21 0,1 0 16,-1 21-1,-21 0-15,21 1 16,-21-1-16,0 0 0,0 0 0,0 21 16,0-20-16,0-1 0,0 0 0,0 21 15,21-21-15,0 1 0,0-1 16,1 0-16,-1-21 0,0 21 0,0 0 15,0-21-15,22 0 0,-22 0 16,21 0-16,-21 0 0,0 0 0,22 0 16,-22 0-16,0-21 0,21 21 0,-20-21 15,-22 0-15,21 0 0,0-1 16,0 1-16,-21-21 0,0 21 0,0-22 16,21 22-16,-21-21 0,21 21 0,-21 0 15,0-1-15,0 1 0,0 0 0,0 42 47,0 0-47,0 1 16,0-1-16,0 0 0,0 0 0,-21 21 15,21-20-15,-21-1 0,21 0 0,0 0 16,-21 0-16,21 0 0,-21 1 16,21-1-16,-21 0 0,21 0 15,0-42 16,0 0-15,21 0-16,0-1 0,-21 1 0,21 0 16,0-21-16,0 21 0,1-22 0,-1 22 15,21 0-15,-21 0 0,0 0 0,1-1 16,-1 1-16,21 21 16,-21 0-16,0 0 0,1 0 0,-1 0 15,0 0-15,0 0 0,0 21 0,0 1 16,-21-1-16,0 0 0,0 0 0,0 0 15,0 0-15,0 1 0,0 20 0,0-21 16,0 0-16,0 0 0,0 1 16,0-1-16,0 0 0,0 0 15,0 0-15,22-21 32,-1 0-32,0 0 15,0-21-15,0 21 0</inkml:trace>
  <inkml:trace contextRef="#ctx0" brushRef="#br0" timeOffset="19854.8">12996 6371 0,'0'0'0,"21"-42"0,22-22 16,-43 43-16,21 21 15,-21-21-15,-21 21 32,0 21-17,-1 22-15,1-22 0,-21 0 16,21 0-16,0 21 0,-1-20 15,1 20-15,0-21 0,21 21 0,0-20 16,-21-1-16,21 0 0,0 0 16,0 0-16,0 0 0,0 1 0,21-22 15,0 21-15,0 0 0,1-21 0,20 0 16,-21 0-16,21 0 0,-20 0 16,20 0-16,-21 0 0,21-21 0,-20 0 15,20-1-15,-21 1 0,0 0 0,22 0 16,-22-21-16,0-1 0,-21 1 0,21 21 15,-21-22-15,21 1 0,-21 0 16,0 21-16,0-1 0,0 1 0,0 0 16,-21 0-16,0 0 0,0 21 0,0 0 15,-22-21-15,22 21 0,-21 0 0,21 0 16,-22 0-16,22 0 16,0 0-16,0 0 0,0 21 0,21 0 15,0 0-15,21-21 16,0 0-16,0 0 0,21 0 15</inkml:trace>
  <inkml:trace contextRef="#ctx0" brushRef="#br0" timeOffset="20191.61">13928 5736 0,'0'0'15,"21"-42"-15,21-85 16,-42 106-16,0-22 0,0 22 0,0 0 15,0 0-15,-21 21 16,0 0-16,0 21 16,21 0-16,-22 0 0,1 22 0,0-1 15,-21 22-15,21-22 0,-1 21 16,-20 1-16,21-1 0,0 1 0,-22-1 16,22 1-16,0-1 0,21 1 0,0-1 15,-21 1-15,21-22 0,0 22 0,0-22 16,0 0-16,0-20 0,0 20 15,21-21-15,-21 21 0,21-20 0,0-22 16,-21 21-16,22-21 0,-1 0 0,0 0 16,0 0-16,0 0 0,0 0 15,1 0-15,20-21 0,-21-1 16,0 1-16,22 0 0,-22 0 0,21 0 16,-21-22-16,22 22 0</inkml:trace>
  <inkml:trace contextRef="#ctx0" brushRef="#br0" timeOffset="20566.71">14224 6223 0,'0'-21'16,"0"0"-16,-21 21 0,0 0 16,-1 0-16,1 21 0,0 0 15,0 0-15,0-21 0,0 43 0,-1-22 16,22 0-16,0 0 0,-21 21 16,21-20-16,0-1 0,0 0 15,0 21-15,0-21 0,0 1 0,0-1 16,21-21-16,1 21 0,-22 0 0,42-21 15,-21 0-15,0 0 0,0 0 0,22 0 16,-22 0-16,21 0 0,-21 0 16,22-21-16,-22 0 0,0 0 0,21-1 15,-20 1-15,-1 0 0,-21-21 0,21 21 16,0-22-16,-21 1 0,0 21 0,0-22 16,0 22-16,0 0 0,0 0 15,0 0-15,-21 0 0,0 21 0,0 0 16,-1 0-16,-20 0 0,0 0 15,-1 0-15,1 0 0,0 0 0,-1 0 16,22 21-16,-21 0 0,21 0 16,-22 0-16,22 0 0,21 1 15,0-1-15,0 0 0,0 0 0,0 0 16,21 0-16,1-21 0,20 22 0,-21-22 16,21 0-16,1 0 0</inkml:trace>
  <inkml:trace contextRef="#ctx0" brushRef="#br0" timeOffset="21159.21">14859 6371 0,'0'0'0,"42"-21"16,64-64-1,-85 64-15,-21 0 0,0 0 0,0 0 16,0 0-16,0-1 16,-21 22-16,0 0 15,-21 0-15,20 0 0,1 0 0,-21 0 16,21 0-16,0 22 0,-22-22 0,22 21 15,-21 0-15,21 21 0,-1-21 16,1 1-16,0 20 0,0-21 0,21 21 16,0-20-16,0-1 0,0 21 0,0-21 15,0 0-15,21 1 0,0-22 0,0 21 16,1-21-16,-1 0 0,0 0 16,0 0-16,0 0 0,0 0 15,1 0-15,-1 0 0,0-21 0,0-1 16,0 1-16,0 0 0,1 0 0,-1 0 15,-21-22-15,21 22 0,0 0 0,0 0 16,-21-21-16,0 20 0,21 22 16,-21-21-16,22 21 0,-22 21 31,0 22-15,-22-22-16,1 21 0,21-21 15,-21 22-15,0-1 0,21-21 0,-21 22 16,0-1-16,21 0 0,-22 1 15,22-1-15,0 0 0,-21 1 0,0-1 16,21 0-16,-21 1 0,21-1 0,0 0 16,-21 1-16,0-1 0,21 0 0,-22 1 15,22-1-15,-21-21 0,0 21 16,21-20-16,0-1 0,-21 0 0,0 0 16,0 0-16,-1-21 0,1 0 15,0 0-15,0 0 0,0 0 16,0-21-16,21 0 0,0 0 15,0 0-15,0-1 16,0 1-16,0 0 0,0 0 0,0 0 16,21 0-16,0-22 0,0 22 15,0 0-15,0-21 0</inkml:trace>
  <inkml:trace contextRef="#ctx0" brushRef="#br0" timeOffset="21703.63">15430 6265 0,'0'0'0,"-42"-21"16,21 0-16,0 21 0,0 0 15,-1 0-15,1 0 0,0 0 16,0 0-16,21 21 0,-21-21 16,21 21-16,0 1 0,0-1 15,21 0-15,-21 0 0,42 0 16,-21 0-16,1 1 0,20-22 0,-21 21 15,21-21-15,1 0 0,-22 0 0,21 0 16,1 0-16,-1 0 0,-21 0 16,21-21-16,-20-1 0,20 1 0,-21 0 15,0 0-15,0 0 0,1 0 0,-1-1 16,0 1-16,0 0 0,-21 0 0,21 21 16,-21-21-16,0 0 0,0 42 46,0 0-46,0 21 0,0-21 0,0 22 16,0 20-16,-21-20 0,21 20 0,0 1 16,-21-1-16,21 1 0,0-1 15,0 1-15,0-22 0,0 21 0,0 1 16,0-22-16,0 22 0,-21-22 0,21 0 16,-21 22-16,21-22 0,-22 1 0,22-22 15,-21 21-15,0 0 0,0-20 0,0-1 16,0 21-16,-1-21 0,1 0 15,-21-21-15,21 22 0,-22-22 0,22 0 16,0 0-16,-21 0 0,21 0 0,-1 0 16,1 0-1,21-22-15,0 1 16,0 0-16,0 0 0,21 0 16,1 0-16,-1-22 0,0 22 0,21-21 15,1-1-15</inkml:trace>
  <inkml:trace contextRef="#ctx0" brushRef="#br0" timeOffset="22075.54">17399 4826 0,'0'0'0,"0"-42"0,-21-43 15,0 64-15,-1 21 16,1 0-16,21 42 0,-21-21 16,0 22-16,0-1 0,0 22 15,-1-1-15,1 22 0,-21-1 0,21 1 16,0 0-16,-22 21 0,1-1 0,21 1 16,-22-21-16,1 21 0,21 0 15,-21-22-15,20 22 0,1-21 0,-21 21 16,21-22-16,0 1 0,-1 0 15,1-1-15,21-20 0,-21-1 0,0 1 16,21-22-16,-21 0 0,21 1 0,0-1 16,0-21-16,0 22 0,-21-22 15,21 0-15,0 0 16,0-42 0,21 0-16,0 21 0,0-21 15</inkml:trace>
  <inkml:trace contextRef="#ctx0" brushRef="#br0" timeOffset="22855.36">17441 5461 0,'0'-21'15,"0"42"-15,0 0 0,0 0 16,0 1-16,0 20 0,0 0 0,-21 22 16,0-1-16,0-20 0,0 20 0,-1 1 15,1-1-15,0 1 0,-21-1 0,21 1 16,-1-22-16,1 21 0,0-20 16,0-1-16,0 0 0,0 1 0,-1-1 15,22-21-15,0 0 0,-21 1 0,21-1 16,-21-21-16,21-21 15,0-22 1,0 22-16,0-21 0,21-1 16,-21 1-16,21 0 0,-21-1 15,22 1-15,-1-21 0,0 20 0,-21-20 16,21 20-16,0-20 0,0-1 0,22 22 16,-22-21-16,0 20 0,0 22 15,0-21-15,1 42 0,-1 0 0,0 0 16,0 0-16,-21 21 0,21 21 15,-21 1-15,21-1 0,-21 0 16,0 22-16,0-22 0,0 0 0,0 22 16,0-22-16,0 1 0,0 20 0,0-21 15,0 1-15,0-22 0,0 21 16,0 1-16,0-22 0,0 0 0,-21 21 16,21-21-16,-21 1 15,21-1-15,-21-21 0,0 0 16,0 0-16,-1 0 0,1 0 0,-21 0 15</inkml:trace>
  <inkml:trace contextRef="#ctx0" brushRef="#br0" timeOffset="23223.36">17018 6308 0,'0'0'0,"21"0"0,0 0 15,22 0-15,-1 0 0,0-21 0,1 21 0,20 0 16,1 0-16,-1-22 0,1 22 0,-1-21 15,1 0-15,-1 21 0,1-21 16,-22 0-16,0 21 0,1-21 16,-1-1-16,-21 1 0,0 0 0,0 21 15,-21-21-15,-21 21 32,0 21-32,21 0 0,-21 0 15,0 1-15,0 20 0,-1 0 0,22 1 16,-21-1-16,0 21 0,21-20 0,0 20 15,-21 1-15,21-1 0,-21 1 0,21-1 16,-21 1-16,-1-22 0,1 22 0,21-1 16,-21-21-16,0 22 0,0-22 15,21 1-15,0-22 0,-21 21 16,21-21-16,0 0 0,0 1 0,0-44 31,0 1-31,0-21 0,0 21 16,0-22-16,0 22 0</inkml:trace>
  <inkml:trace contextRef="#ctx0" brushRef="#br0" timeOffset="23467.22">17886 6138 0,'0'0'0,"21"-21"0,-21 0 0,21 0 16,0 0-16,0 21 0,1 0 0,-1-21 15,0 21-15,0 0 0,0 0 16,0 0-16,1 0 0,-1 21 15,-21 0-15,0 0 0,0 0 16,0 0-16,0 1 0,-21-1 0,-1 0 16,1 0-16,0 21 0,0-20 0,0-1 15,-22 0-15,22 21 0,0-21 0,-21 1 16,21-1-16,-1 0 0,22 0 16,-21-21-16,42 0 31</inkml:trace>
  <inkml:trace contextRef="#ctx0" brushRef="#br0" timeOffset="23739.13">18309 6075 0,'0'0'0,"0"21"16,0 0-1,-21 22-15,21-22 0,0 21 0,0 0 16,-21 22-16,21-22 0,-21 22 0,21-1 15,0 1-15,0-1 16,-22 1-16,1-1 0,21 1 0,-21-1 0,21-20 16,-21 20-16,0-21 0,21 22 15,-21-22-15,21 1 0,-22-1 0,1-21 16,21 21-16,0-20 0,0-1 0,0 0 16,0 0-16,-21-21 0,21-21 31,0-21-31,21 20 15,-21 1-15,0-21 0</inkml:trace>
  <inkml:trace contextRef="#ctx0" brushRef="#br0" timeOffset="24038.96">18267 6456 0,'21'-64'0,"-42"128"0,42-170 0,0 64 16,-21-1-16,0 1 0,21 21 0,0 0 15,1 0-15,-1-1 0,0 1 16,0 21-16,0 0 0,22 0 0,-22 0 15,0 0-15,0 21 0,21 1 0,-20-1 16,-22 0-16,0 0 0,0 0 16,0 0-16,0 1 0,-22-1 0,1 21 15,-21-21-15,21 0 0,-22 1 16,22-1-16,-21 21 0,0-21 0,20 0 16,-20 1-16,21-22 0,0 21 0,0 0 15,-1-21-15,22 21 16,22-21-1,-1 0-15,0-21 16,0 21-16,21-21 0,-20 0 0,20-1 16,-21 1-16,21 0 0,1 0 0,-1 0 15,-21-22-15,22 22 0,-22 0 0</inkml:trace>
  <inkml:trace contextRef="#ctx0" brushRef="#br0" timeOffset="24274.82">19008 5779 0,'21'-106'15,"-42"212"-15,63-276 0,-21 128 0,0 21 0,-21-22 0,0 22 16,0 42 0,-21 1-1,21 20-15,-21 0 0,0 1 16,21 20-16,-21 1 0,-1-22 0,22 21 16,0 1-16,-21-22 0,21 22 0,0-22 15,-21 0-15,21 1 0,0-1 0,0-21 16,0 22-16,0-22 0,0 0 15,0 0-15,21 0 0,0-21 0,1 0 16,-1 0-16,0 0 0,21 0 16,-21 0-16,1-21 0,20 0 0</inkml:trace>
  <inkml:trace contextRef="#ctx0" brushRef="#br0" timeOffset="24699.49">19706 5461 0,'0'0'0,"-21"0"0,0 0 16,0 0-16,21 21 15,-22 0-15,22 1 16,-21-1-16,21 0 0,-21 0 16,21 0-16,0 0 0,-21 1 0,21-1 15,-21 0-15,21 0 0,-21 0 0,21 0 16,-22-21-16,22 22 15,-21-22 1,0 0-16,21-22 0,0 1 16,0 0-16,0-21 0,0 21 15,0-1-15,21-20 0,0 21 16,1-21-16,-1 20 0,21-20 0,-21 21 16,0 0-16,22-22 0,-22 43 0,21-21 15,-21 0-15,22 21 0,-22 0 16,0 0-16,0 0 0,0 21 0,1 0 15,-1 1-15,-21-1 0,0 0 0,0 0 16,0 21-16,0-20 0,0 20 16,0-21-16,-21 0 0,-1 22 15,1-22-15,0 0 0,0 0 0,0 0 16,0-21-16,-1 21 0,1-21 0,0 0 16</inkml:trace>
  <inkml:trace contextRef="#ctx0" brushRef="#br0" timeOffset="25031.3">21040 4699 0,'0'0'0,"0"-21"0,0 0 16,0 42-1,-22 0 1,1 21-16,0 1 0,-21-1 0,-1 43 16,1-22-16,0 22 0,-22 0 15,1-1-15,-1 22 0,-20 0 0,20 0 16,1 0-16,-1-1 0,22-20 0,-1 0 16,1-1-16,21-20 0,0-1 15,0 1-15,21-1 0,-22-20 16,22-1-16,0 0 0,0 1 0,0-22 15,0 0-15,0 0 0,0 0 0,22-21 32,-1-21-32,-21 0 0,21 0 15,21 0-15</inkml:trace>
  <inkml:trace contextRef="#ctx0" brushRef="#br0" timeOffset="25467.05">21463 5715 0,'0'0'0,"21"-21"0,-21-21 15,21 20-15,-21 1 0,0 0 16,0 0-16,-21 0 0,0 0 16,-21 21-16,20 0 0,-20 0 0,0 0 15,-1 0-15,1 21 0,0 0 16,-22-21-16,43 21 0,-21 21 0,-1-20 15,22-1-15,0 0 0,21 0 0,0 21 16,0-20-16,0-1 0,0 0 16,0 0-16,21 0 0,0 0 0,22 1 15,-22-1-15,21 0 0,-21 0 16,22-21-16,-22 21 0,21 0 0,-21 1 16,1-1-16,20-21 0,-42 21 15,0 0-15,21 0 0,-21 0 0,0 1 16,-21-1-16,0-21 0,0 21 15,-1-21-15,-20 0 0,21 0 16,-21 0-16,-1 0 0,1 0 0,0 0 16,-1 0-16,1 0 0,21 0 0,-22 0 15,22 0-15,0 0 0,0 0 0,42 0 32,0 0-32,0-21 0,1 21 15,20-21-15,-21 21 0,21 0 16,1-22-16</inkml:trace>
  <inkml:trace contextRef="#ctx0" brushRef="#br0" timeOffset="26227.61">22034 5800 0,'0'0'0,"0"-21"16,0-1-16,-21 22 31,0 22-15,21-1-16,-21-21 0,0 42 15,0-42-15,21 21 16,0 0-16,-22-21 0,1 22 0,21-1 15,-21 0-15,0 0 0,21 0 0,0 0 16,-21 1-16,21-1 16,-21 0-16,21 0 15,21-21 17,0 0-17,-21 21 16,0 0-31,21-21 16,-21 22-16,21-22 0,-21 21 16,21-21-16,1 21 0,-1-21 15,0 0-15,0 0 0,0 0 16,0 0-16,1 0 0,-1 0 16,0 0-16,0-21 0,0 21 15,0-21-15,-21-1 0,0 1 16,22 0-16,-22 0 0,0 0 15,0-22-15,0 22 0,0-21 0,0 0 16,-22 20-16,22 1 0,-21-21 0,0 21 16,0 21-16,0-21 0,0 21 15,-1 0-15,1 0 0,0 0 16,0 0-16,0 0 0,21 21 0,-21 0 16,21 0-16,0 0 15,0 0-15,21-21 16,0 0-16,21 0 0</inkml:trace>
  <inkml:trace contextRef="#ctx0" brushRef="#br0" timeOffset="26987.49">22542 5652 0,'0'0'0,"22"-43"16,-1-84-16,0 106 15,-21-21-15,0 21 0,0-1 16,0 1-16,0 0 0,0 42 31,-21 0-31,21 22 0,-21-22 16,-1 21-16,1 22 0,0-1 0,0 1 15,-21-1-15,20 22 0,-20-22 0,21 22 16,-21 0-16,-1-1 0,22 1 0,-21 0 16,-1-1-16,22 1 0,-21 0 15,21-1-15,0-20 0,-1 21 0,1-43 16,21 21-16,0 1 0,-21-22 15,21 1-15,0-1 0,0 0 0,0-21 16,0 1-16,21 20 0,0-21 0,1 0 16,-1-21-16,0 0 15,0 0-15,0 0 0,0 0 0,22-21 16,-22 21-16,0-21 0,0 0 0,0-22 16,1 22-16,-1-21 0,-21 0 0,21 20 15,-21-41-15,0 21 0,0-22 0,0 1 16,0-1-16,0 1 0,0-1 15,0 1-15,-21 20 0,0 1 0,-1 0 16,1-1-16,0 22 0,0 0 0,0 0 16,0 0-16,-1 21 0,1 0 15,0 0-15,42 0 32,0 0-32,1 0 0,20 0 15,-21 0-15,21 0 0,1 0 0,-1 0 16,0-22-16,22 1 0,-22 0 15,1 0-15,-1 0 0,0 0 0,1-22 16,20 1-16,-21 0 0,1-22 0,-22 22 16,21-22-16,1 1 0,-1-1 15,-21 1-15,0 20 0,0-20 0,1 21 16,-1-1-16,-21 22 0,21 0 0,-21 0 16,0 0-16,0 42 31,-21 0-31,0 0 0,-1 0 0,22 22 15,-21-1-15,0 0 0,0 1 16,0-1-16,0 0 0,-1 22 0,1-22 16,21 22-16,-21-22 0,0 0 0,0 1 15,0-1-15,21 0 0,0 1 16,0-1-16,0-21 0,0 0 0,0 22 16,0-22-16,0 0 0,0 0 15,0-42 1,21 21-1,0-21-15</inkml:trace>
  <inkml:trace contextRef="#ctx0" brushRef="#br0" timeOffset="27158.68">22754 5948 0,'-21'0'0,"42"0"0,-63 0 15,21-21-15,42 21 31,21 0-31,-21 0 0,0 0 16,22 0-16,-22 0 0,21 0 0,1 0 16,-1 0-16,0 0 15,22 0-15,-22 0 0</inkml:trace>
  <inkml:trace contextRef="#ctx0" brushRef="#br0" timeOffset="27647.4">23262 5969 0,'0'0'16,"-21"0"-16,-21 21 0,20 0 0,22 1 0,-21-1 15,0-21-15,21 21 0,-21 0 0,21 0 16,0 0-16,0 1 16,0-1-16,0 0 15,21-21-15,0 0 16,0 0-16,1 0 0,-1 0 15,0-21-15,-21 0 16,21 21-16,0-22 0,-21 1 0,21 0 16,-21 0-16,22 0 0,-22 0 0,0-1 15,21 22-15,-21-21 0,21 21 16,-21 21 0,0 1-16,0-1 15,0 0-15,0 0 0,0 0 16,0 0-16,21 1 0,0-22 0,-21 21 15,21-21-15,1 0 16,-1 21-16,0-21 0,0 0 0,0 0 16,0 0-16,1 0 0,-1 0 15,0-21-15,-21 0 0,21-1 16,0 1-16,-21 0 0,0 0 16,0 0-16,0 0 0,0-1 0,0 1 15,0 0-15,0 0 0,0 0 0,-21 21 16,0 0-16,0 0 15,0 0-15,-1 21 16,22 0-16,0 0 16,0 0-16</inkml:trace>
  <inkml:trace contextRef="#ctx0" brushRef="#br0" timeOffset="28040.18">24045 6138 0,'0'0'15,"0"-21"-15,0 0 0,0 0 16,0 0-16,-21 21 16,0 0-16,0 0 0,0 0 0,-1 0 15,1 0-15,0 0 0,0 0 16,0 21-16,-22-21 0,22 21 16,0 0-16,21 0 0,-21 1 0,21-1 0,-21 0 15,21 0-15,0 0 16,0 0-16,21-21 15,0 0-15,-21 22 0,21-22 0,0 0 16,1 0-16,-1 0 0,0 0 0,0 0 16,0-22-16,0 22 0,1-21 0,-1 21 15,0-21-15,0 0 0,0 0 16,0 0-16,-21-1 0,0 1 16,22 21-16,-22-21 0,21 21 15,-21 21 16,0 0-31,0 1 0,0-1 16,0 0-16,0 0 0,0 0 0,0 0 16,0 1-16,0-1 0,0 0 15,0 0-15,21-21 0,-21 21 0</inkml:trace>
  <inkml:trace contextRef="#ctx0" brushRef="#br0" timeOffset="28392.9">24342 6202 0,'0'-21'16,"0"42"-16,0-85 16,0 43-1,21 21-15,0 0 16,0 21 0,0-21-16,-21 22 0,0-1 15,0 0-15,0 0 0,0 0 16,0 0-16,0 1 0,0-1 15,0 0-15,0 0 16,0-42 15,0 0-15,0 0 0,0-1-16,0 1 0,0 0 15,0 0-15,21 0 0,1 0 0,-1-1 16,0 1-16,0 0 0,0 0 0,0 0 15,1 0-15,-1 21 0,0-22 16,0 22-16,0 0 0,0 0 16,1 0-16</inkml:trace>
  <inkml:trace contextRef="#ctx0" brushRef="#br0" timeOffset="28875.87">24934 6054 0,'0'-21'15,"0"-1"-15,0 1 32,-21 21-17,0 0 1,21 21 0,0 1 15,0-1 0,21-21-31,0 0 16,0 0-16,-21 21 15,22-21-15,-1 0 0,0 0 0,0 0 16,0 0-16,0 0 0,1 0 16,-1 0-16,-21-21 0,0 0 15,21 21-15,-21-22 0,0 1 0,0 0 16,0 0-16,0 0 0,0 0 15,-21 21-15,0 0 16,-22 0-16,22 0 0,0 0 0,-21 21 16,20-21-16,-20 21 0,21 0 0,0 0 15,-22 0-15,22 1 0,21-1 16,0 0-16,0 0 0,0 0 16,0 0-16,0 1 0,21-22 0,1 21 15,-1 0-15,21-21 0,-21 21 0,0-21 16,22 0-16,-22 0 0,0 0 15,0 0-15,0 0 0,1 0 0,-1 0 16</inkml:trace>
  <inkml:trace contextRef="#ctx0" brushRef="#br0" timeOffset="30319.37">4212 8467 0,'0'0'0,"21"0"0,0-21 15,1-1-15,-1 1 0,0 0 16,0 0-16,-21 0 0,0 0 0,21-1 16,-21 1-16,0 0 15,0-21-15,-21 21 0,0-1 16,0 1-16,-22 0 0,22 21 0,-21 0 15,-22 0-15,22 0 0,-21 0 16,20 0-16,-20 21 0,-22 0 0,22 22 16,-1-22-16,-21 21 0,22 1 15,-1 20-15,1-21 0,-1 22 0,1-1 16,21 22-16,-1-21 16,1 20-16,21-20 0,0 20 0,21-20 15,0 21-15,0-22 0,0-21 0,21 22 16,0-22-16,21 1 0,1-1 15,-1-21-15,21 0 0,1 0 0,-1 1 16,1-1-16,-1-21 0,1 0 0,-1 0 16,1 0-16,-1 0 0,-20-21 15,20-1-15,-20 22 0,-1-21 0,-21 0 16,0 0-16,0 0 0,1-22 16,-22 22-16,0 0 0,0-21 0,0 21 15,-22-22-15,1 1 0,0 21 0,-21 0 16,-1-22-16,1 22 0,0 21 15,-1-21-15,1 21 0,21 0 16,-21 0-16,-1 0 0,22 0 0,0 0 16,0 0-16,0 0 0,42 0 31,0 0-31,21 0 0,-21 0 16,22 0-16,-1 0 0,0 0 0,1 0 15,-22 0-15,21 0 0,1 0 0,-22 0 16,0 0-16,0 0 0,0 0 15,0 21-15,-21 0 0,0 0 16,0 1-16,0-1 0,0 21 16,0-21-16,0 22 0,-21-1 15,0 0-15,0 22 0,21-22 0,-21 22 16,0-22-16,-1 21 0,1 1 0,0-1 16,0 1-16,0-1 0,0-20 15,-1 20-15,-20-20 0,21-1 0,0 21 16,0-41-16,-1 20 0,22 0 0,-21-21 15,0 22-15,21-22 0,0 0 16,0 0-16,0 0 0,0-42 31,0 0-15,0-21-16,0 21 0,21-22 0,0 22 16,1-42-16,-1 20 0</inkml:trace>
  <inkml:trace contextRef="#ctx0" brushRef="#br0" timeOffset="30655.18">4720 8509 0,'0'-21'0,"0"42"0,21-42 0,-21 0 0,0 42 46,-21 21-46,0-21 0,21 22 16,-21-1-16,0 22 0,-1-1 16,1-21-16,0 22 0,0-1 0,0 1 15,0-1-15,-1 1 0,1-1 0,21-20 16,-21-1-16,0 0 0,21 1 16,-21-22-16,21 21 0,0-21 0,0 1 15,0-1-15,0 0 0,-21-21 16,42-21 15,0 0-31,0-1 0,0 1 0,0 0 16,1-21-16,-1 21 15,21-22-15</inkml:trace>
  <inkml:trace contextRef="#ctx0" brushRef="#br0" timeOffset="30923.23">4974 8763 0,'-21'-21'16,"21"0"-16,21 0 31,0 21-31,0 0 0,22 0 0,-22-22 0,21 22 16,1 0-16,-1 0 0,0 0 15,1-21-15,-1 21 0,0 0 16,1 0-16,-1 0 0,0 0 0,-21 0 15,1 0-15,-1 0 0,-42 0 32,-1 0-32,1 0 15,0 0-15,0 0 0,0 0 0,0 0 16,-1 0-16</inkml:trace>
  <inkml:trace contextRef="#ctx0" brushRef="#br0" timeOffset="31207.07">5249 8657 0,'-21'21'0,"21"1"16,-21-1-1,21 0-15,0 0 0,0 0 16,0 22-16,-21-22 0,21 21 0,0 0 16,0 1-16,0-1 0,-21 0 0,21 1 15,-22-1-15,1 0 0,21 1 16,0-1-16,-21 0 0,21-20 0,-21 20 15,21-21-15,-21 21 0,21-20 0,0-1 16,0 0-16,0 0 0,0 0 16,21-42 15,0 0-15,0 0-16,0 0 0,-21-1 15,43 1-15,-22 0 0</inkml:trace>
  <inkml:trace contextRef="#ctx0" brushRef="#br0" timeOffset="31535.39">5969 8636 0,'0'0'16,"0"-42"-1,0 63 16,0 0-31,0 0 0,0 22 16,0-1-16,0 0 0,-21 1 16,21-1-16,-21 21 0,-1 1 0,1-22 15,21 1-15,-21 20 0,0-21 0,21 1 16,0-1-16,-21-21 0,0 22 16,21-22-16,-22 21 0,22-21 0,0 0 15,0 1-15,22-44 47,-1 1-47,0 0 16,0 0-16,0 0 0,0-22 0,1 22 15,20-21-15</inkml:trace>
  <inkml:trace contextRef="#ctx0" brushRef="#br0" timeOffset="31823.23">6392 8551 0,'0'0'15,"0"-21"-15,0 0 0,0 42 32,0 22-17,0-22-15,0 0 0,0 21 16,0 1-16,-21 20 0,21-21 0,-21 1 16,0 20-16,21 1 0,-21-22 15,21 0-15,-22 22 0,22-22 0,-21 1 16,21-1-16,-21-21 0,21 21 0,0-20 15,0-1-15,0 0 0,0 0 16,0 0-16,0 0 0,0 1 16,0-44 15,0 1-15,0 0-16,0 0 15</inkml:trace>
  <inkml:trace contextRef="#ctx0" brushRef="#br0" timeOffset="32052.09">5842 9186 0,'0'0'16,"0"-21"15,21 21-31,0 0 0,0 0 16,1-21-16,20 21 0,-21 0 15,21 0-15,-20 0 0,20 0 0,-21-21 16,21 21-16,-20 0 0,-1 0 0,0 0 16,0 0-16,0-21 15,0 21-15,-21-21 16</inkml:trace>
  <inkml:trace contextRef="#ctx0" brushRef="#br0" timeOffset="32531.33">6710 8721 0,'0'-21'0,"0"42"0,0-64 16,0 22-16,0 0 0,0 0 16,0 0-16,0 0 0,0-1 0,0 1 15,0 42 16,0 1-31,-21-1 0,21 0 16,-22 0-16,1 21 0,21 1 0,0-1 16,-21 0-16,0 22 0,0-22 15,21 1-15,0-1 0,0 0 0,-21 1 16,21-1-16,0 0 0,0-21 0,0 22 16,0-22-16,0 0 15,21 0-15,0 0 0,0 1 0,0-22 16,22 0-16,-22 0 0,21 0 0,0 0 15,-20 0-15,20 0 0,0-22 0,1 1 16,-1 0-16,0 0 0,1 0 16,-22-22-16,21 1 0,-21 0 0,0-1 15,1 1-15,-1-21 0,0-1 0,-21 22 16,21-22-16,-21 22 0,0 0 16,0-1-16,0 1 0,0 21 0,0 0 15,0-1-15,0 1 0,0 0 0,0 42 63,0 0-63,21 1 15,0-22-15</inkml:trace>
  <inkml:trace contextRef="#ctx0" brushRef="#br0" timeOffset="33390.83">7916 8573 0,'0'0'0,"-21"0"0,0 0 0,0 0 0,0 0 15,-1 0-15,1 0 16,0 21-16,0-21 0,0 21 16,21 0-16,-21 21 0,-1-20 0,22 20 15,0 0-15,-21 1 0,0-1 0,0 21 16,21-20-16,-21-1 0,21 0 15,-21 1-15,-1-1 0,22 0 0,0-20 16,0 20-16,-21-21 0,21 0 0,0 0 16,0 1-16,0-1 0,0 0 15,0-42 17,21 21-32,1-21 15,-22-1-15,0 1 0,0-21 16,21 21-16,0-22 0,-21 1 0,0 0 15,21-1-15,-21 1 0,21-21 0,0 20 16,-21-20-16,22 20 0,-22 1 16,21 0-16,-21-1 0,21 22 0,-21 0 15,21-21-15,0 21 0,0 21 0,1-22 16,-1 1-16,0 0 0,21 21 16,-21 0-16,22-21 0,-22 21 0,21 0 15,-21 0-15,22 0 0,-22 0 16,0 0-16,0 21 0,0 0 0,1 0 15,-22 1-15,0-1 0,0 0 16,0 0-16,0 21 0,-22-20 0,1-1 16,0 21-16,0-21 0,-21 0 0,-1 1 15,22-1-15,-21 0 0,21 0 16,-22-21-16,22 21 0,0-21 0,0 0 16,0 0-16,21-21 31,21 21-31,0-21 15,0 0-15,21 21 0,-20-21 0,20 21 16,-21 0-16,21-22 16,-20 22-16,20 0 0,-21 0 0,21 0 15,1 0-15,-22 0 0,21 22 0,-21-1 16,1 0-16,-1 0 0,0 0 16,0 0-16,-21 1 0,21 20 0,-21-21 15,0 21-15,0-20 0,0-1 0,0 21 16,0-21-16,-21 0 0,-21 22 0,21-22 15,-1 0-15,-20 0 0,0 0 16,-1-21-16,1 22 0,0-1 0,-1-21 16,1 0-16,0 21 0,-1-21 0,1 0 15,21 0-15,-21 0 0,20 0 0,-20 0 16,21 0-16,0 0 16,0 0-16,-1 0 0,1 0 0,0 0 15,0 0-15,0 0 16,0 0-16,21-21 31,21 21-31,0 0 16,0 0-16</inkml:trace>
  <inkml:trace contextRef="#ctx0" brushRef="#br0" timeOffset="34943.46">10985 9419 0,'43'21'16,"-22"1"-16,0-1 0,0-21 0,22 21 0,-22 0 16,0-21-16,21 21 0,-21 0 0,22 1 15,-22-22-15,21 21 0,1 0 0,-22 0 16,21 0-16,0 0 0,1-21 0,-1 22 15,0-1-15,22 0 0,-22-21 16,1 21-16,20 0 0,1 0 0,-1-21 16,1 22-16,20-1 0,1 0 0,0 0 15,-1-21-15,1 21 0,21 0 16,0-21-16,-1 22 0,1-1 0,0-21 16,0 21-16,-21-21 0,20 0 0,1 21 15,-21-21-15,0 0 0,-1 21 16,1-21-16,0 0 0,-1 0 0,1 0 15,-22 21-15,22-21 0,0 0 0,-22 0 16,22 0-16,-22 0 0,1 0 0,-1 0 16,1 0-16,21 0 0,-22-21 0,1 21 15,-1 0-15,22-21 0,-22 0 0,1 21 16,-1-21-16,1 21 0,20-21 16,-20 21-16,-22-22 0,22 1 0,-1 0 15,-20 0-15,-1 0 0,21 0 16,-20-1-16,-22 1 0,21 0 0,1 0 15,-1 0-15,-21 0 0,21-1 0,-20 1 16,20-21-16,-21 21 0,21-22 0,-20 22 16,-1 0-16,21-21 0,-21 21 15,0-22-15,-21 22 0,22-21 0,-22 21 16,21-22-16,-21 1 0,0 0 0,0 20 16,0-20-16,0 0 0,0-1 0,0 22 15,0-21-15,0 0 0,0-1 16,-21 22-16,-1-21 0,1-1 15,21 22-15,-42-21 0,21 21 0,0-22 16,-1 22-16,-20-21 0,21 21 0,-21-22 16,-1 22-16,1-21 0,21 21 0,-22 0 15,-20-22-15,21 22 0,-22 0 0,22-21 16,-22 20-16,1 1 0,-1-21 16,1 21-16,-22 0 0,22-1 0,-1 1 15,1 0-15,-1 0 0,1 21 0,-1-21 16,1 0-16,-1 21 0,-21-22 0,22 22 15,-1 0-15,-20-21 0,20 21 16,1 0-16,-22 0 0,22 0 16,-22 0-16,21 0 0,1 0 0,-1 0 15,1 0-15,-1 0 0,1 21 0,-1 1 16,1-22-16,-1 21 0,1 0 16,-1 0-16,1 0 0,-1 0 0,1 1 15,-22-1-15,22 0 0,-1 0 0,-20 0 16,20 0-16,1 1 0,-1-22 0,1 21 15,-1 0-15,1 0 0,-1 0 16,-21 0-16,22 1 0,-1-1 16,-20 0-16,20-21 0,-20 21 0,20 0 0,-21 0 15,22 1-15,-1-1 0,1 21 0,-1-21 16,1 0-16,21 22 0,-22-22 16,22 21-16,-1 1 0,1-22 15,0 21-15,-1 0 0,22 1 0,-21-22 16,0 21-16,20-21 0,1 1 0,-21 20 15,21-21-15,0 0 0,-22 0 16,22 1-16,0-1 0,0 0 16,21 0-16,-21-21 0,21 21 0,0 0 15,0 1 1</inkml:trace>
  <inkml:trace contextRef="#ctx0" brushRef="#br0" timeOffset="36062.99">11049 9504 0,'0'21'15,"-21"0"1,21 0-16,0 1 0,0-1 15,0 0-15,0 0 16,0 0-16,0 0 0,0 1 0,0-1 16,-21 0-16,21 21 0,0-21 0,0 1 15,0 20-15,-22-21 0,22 21 16,0-20-16,0 20 0,0 0 16,0-21-16,0 22 0,0-1 0,0 0 15,0 1-15,0-1 0,0 0 0,22 1 16,-22-1-16,21 0 0,-21 1 0,0 20 15,0-20-15,21-1 0,-21 0 16,0 1-16,0 20 0,0-21 0,0 1 16,0-1-16,0 22 0,0-22 0,0 0 15,0 22-15,0-22 0,0 22 0,0-1 16,-21-21-16,21 22 0,-21-22 0,21 22 16,0-22-16,0 0 0,-22 22 15,22-22-15,0 22 0,0-22 16,-21 22-16,21-22 0,0 21 0,-21-20 15,21 20-15,0 1 0,-21-22 0,21 22 16,0-22-16,0 0 0,0 22 0,0-22 16,0 0-16,0 22 0,0-22 15,0 22-15,0-22 0,0 0 0,0 22 16,0-22-16,0 1 0,0 20 0,0-21 16,0 22-16,0-22 0,0 1 0,0-1 15,0 21-15,0-20 0,0-1 0,0 22 16,-21-22-16,21 0 0,0 22 15,0-22-15,0 22 0,0-22 16,0 0-16,0 22 0,0-22 0,0 0 16,0 22-16,0-22 0,0 1 0,0-1 15,0 0-15,0 1 0,0-1 0,0 0 16,0 1-16,21-1 0,-21 0 16,0 1-16,0-1 0,0 0 0,0 1 15,21-1-15,-21 0 0,21-21 0,-21 22 16,0-22-16,0 21 0,21-21 0,-21 1 15,22-1-15,-1 0 0,-21 0 16,21 0-16,-21 0 0,0 1 0,21-22 16,-21 21-16,21-21 0,-21 21 15,21-21-15,-21 21 0,22-21 16,-22 21-16,21-21 0,0 0 16,0 0-1,0 0-15,0 0 0,1 0 16,-1 0-16,0 0 15,0 0-15,0 0 0,0-21 0,1 21 16,-1 0-16,0 0 0,0-21 0,21 21 16,-20 0-16,-1 0 0,21-21 15,0 21-15,1 0 0,-1 0 16,0 0-16,1-21 0,-1 21 0,22 0 16,-22 0-16,21 0 0,-20 0 0,20 0 15,1-22-15,-1 22 0,1 0 0,20 0 16,-20 0-16,-1 0 0,22 0 15,-21 0-15,20 0 0,1 0 0,21 0 16,-22 0-16,22 0 0,-21 0 0,21 0 16,0 0-16,-22 22 0,22-22 0,21 0 15,-21 21-15,0-21 0,0 0 16,21 21-16,-22-21 0,1 0 0,0 21 16,0-21-16,21 21 0,-21-21 0,0 0 15,-1 0-15,1 21 0,0-21 16,0 0-16,-21 0 0,-1 22 0,22-22 15,-21 0-15,-22 0 0,22 0 0,0 0 16,-22 0-16,1 0 0,-22 21 16,21-21-16,-20 0 0,-1 0 0,-21 0 15,0 0-15,1 0 0,-1 0 0,0 0 16,-21-21-16,21-1 0,-21 1 16</inkml:trace>
  <inkml:trace contextRef="#ctx0" brushRef="#br0" timeOffset="37284.3">16277 9271 0,'0'0'0,"0"-21"0,0 0 15,0 0 1,21 21-1,0 0 1,1 21-16,-22 0 16,21 0-16,-21 0 15,0 0-15,0 1 0,0 20 0,0 0 16,0 1-16,0 20 0,0 1 0,0-1 16,0 1-16,-21-1 0,-1 1 0,1-1 15,21 1-15,-21-1 0,0 1 16,0-1-16,21 22 0,0-22 0,-21 22 15,-1 0-15,22-22 0,-21 22 0,21-1 16,0 1-16,0-21 0,-21 20 0,21 1 16,-21 0-16,21-1 0,-21 1 0,21 0 15,-21-1-15,21 1 16,0 0-16,0-1 0,0 1 0,0-22 0,0 22 16,0 0-16,0-1 0,0-20 15,0 21-15,0-22 0,0 1 0,0-1 16,0 22-16,0-22 0,0 1 0,0-1 15,0 1-15,21-1 0,-21 1 16,0-1-16,21 1 0,-21-1 0,0-20 16,0 20-16,0-21 0,0 22 0,0-22 15,0 22-15,0-1 0,0-20 0,21 20 16,-21 1-16,21-1 0,-21-21 16,0 22-16,0-22 0,21 22 0,-21-22 15,22 0-15,-22 22 0,0-22 0,0 1 16,21-1-16,-21 0 0,21 1 0,0-1 15,-21 0-15,0 1 16,0-1-16,21 0 0,-21-21 0,21 22 16,-21-22-16,0 0 0,0 21 0,22-20 15,-22-1-15,21 0 0,-21 0 16,0 0-16,0 0 16,0 1-16,0-1 15,21-21-15,-21 21 16,0 0-16,0 0 15,0 0 1,0 1-16,0-1 16,0 0-16,0 0 15,0 0-15,0 0 16,0 1 0,0-1-1,0 0 1,-21-21 15,0 0-15,21-21-16,0 0 15</inkml:trace>
  <inkml:trace contextRef="#ctx0" brushRef="#br0" timeOffset="40450.56">5524 9991 0,'0'-21'0,"0"-1"0,-21 22 32,0 0-17,0 0-15,21 22 0,-21-1 0,0 0 16,-1 21-16,1-21 0,0 22 15,0-1-15,0 22 0,21-22 0,-21 21 16,-22 107 0,43-107-16,-21 1 0,21-22 0,-21 22 15,21-22-15,0 0 0,0 1 0,0-22 16,0 21-16,0-21 0,0 0 0,0 1 16</inkml:trace>
  <inkml:trace contextRef="#ctx0" brushRef="#br0" timeOffset="40727.92">5609 9906 0,'-21'21'16,"21"0"-16,-21 1 0,21-1 15,0 21-15,-21 0 0,-1 1 0,22 20 16,-21-20-16,21 20 16,0 1-16,-21-1 0,0 1 0,21-1 15,-21 1-15,21-22 0,-21 21 0,-1-20 16,22 20-16,0-20 0,-21-1 16,0-21-16,21 21 0,-21 1 0,0-22 15,21 0-15,-21 0 0,-1 0 0,1 1 16,0-1-16,0-21 0,0 0 0</inkml:trace>
  <inkml:trace contextRef="#ctx0" brushRef="#br0" timeOffset="40991.76">4741 10816 0,'0'-21'15,"21"21"16,-21 21-31,22 0 0,-1 1 16,0-1-16,0 21 0,0-21 0,0 22 16,1-22-16,-1 21 0,-21-21 0,21 22 15,0-1-15,0-21 0,0 21 16,1-20-16,-22 20 0,21-21 0,0 0 16,-21 0-16,0 1 0,21-1 0,0-21 15,0 0-15,1 0 16,-1-21-1,0 21-15,0-22 0,-21-20 0</inkml:trace>
  <inkml:trace contextRef="#ctx0" brushRef="#br0" timeOffset="41178.66">5757 10837 0,'0'0'0,"-21"0"15,0 22-15,0-22 0,0 21 16,-22 0-16,22 0 0,0 0 15,-21 0-15,20 22 0,1-22 0,-21 0 16,21 21-16,-22-20 0,22 20 0,0-21 16,0 21-16,0-20 0,0 20 15,-1-21-15,1 0 0,0 0 16,0 1-16,0-1 0,-22 0 0</inkml:trace>
  <inkml:trace contextRef="#ctx0" brushRef="#br0" timeOffset="41967.17">2688 11959 0,'0'-42'0,"0"84"0,21-105 0,0 20 0,1 22 16,-1-21-16,0 21 0,0 0 16,0-1-16,0-20 0,1 21 0,-22 0 15,0 0-15,0-1 16,0 1-16,-22 21 16,1 0-16,-21 0 0,0 21 15,-1 1-15,1-1 0,0 21 16,-1 0-16,1 22 0,0-22 0,-22 43 15,22-22-15,21 22 0,-22-21 16,1 20-16,21-20 0,0-1 16,-1 1-16,22-1 0,0 1 0,0-1 15,22-20-15,-1-1 0,0 0 16,21 1-16,1-1 0,-1-21 0,0 0 16,1-21-16,20 0 0,-21 0 15,22 0-15,-1 0 0,-20-21 0,20 0 16,-20 0-16,-1-22 0,21 1 0,-20 0 15,-1-1-15,0 1 0,1-21 16,-1-1-16,-21 1 0,22-1 0,-43 1 16,0-22-16,0 0 0,0 1 15,0 20-15,-22-21 0,1 22 0,-21-22 16,21 43-16,-22-22 0,1 22 0,0 21 16,-22 0-16,22 21 0,-22 0 15,1 0-15,-22 21 0,22 0 16,-1 0-16,1 22 0,20-1 15,-20 21-15,21 1 0,20-1 0,-20 1 16,21-1-16,0 1 0,21-1 0,0 22 16,0-21-16,0-22 0,0 21 15,42 1-15,-21-22 0,0 1 0,22-1 16,-1 0-16,0-21 0,22 1 16,-22 20-16,22-42 0,-1 21 0,-20-21 15,20 0-15,1 0 0,-22-21 16,0 21-16</inkml:trace>
  <inkml:trace contextRef="#ctx0" brushRef="#br0" timeOffset="43518.98">3344 12488 0,'0'0'0,"21"-21"0,-21 0 0,22 21 15,-22 21 1,0 0 0,0 1-16,0-1 0,0 21 15,-22-21-15,22 22 0,-21-22 0,21 21 16,-21-21-16,21 22 0,0-22 15,0 0-15,0 0 0,0 0 0,0 0 16,0 1 0,0-44-1,21 22-15,-21-21 16,21 0-16,1-21 0,-1 21 0,-21-1 16,21-20-16,0 0 0,0 21 15,0-22-15,1 1 0,-22 21 0,21 0 16,0-22-16,-21 22 0,21 21 15,0 0-15,-21 21 16,0 0 0,0 1-16,0-1 0,0 21 0,0-21 15,0 0-15,0 22 0,0-22 16,0 21-16,21-21 0,-21 1 16,22 20-16,-22-21 0,21 0 0,0 0 0,0 1 15,0-22-15,0 0 16,1 0-16,-1 0 0,0 0 0,0 0 15,21 0-15,-20-22 0,-1 1 0,0 0 16,21 0-16,-21-21 0,1 20 16,-1-20-16,0 21 0,0-21 0,-21-1 15,21-20-15,0 20 0,-21 1 0,0-21 16,22-1-16,-1 22 0,0-22 16,-21 1-16,21-1 0,0 1 0,-21 20 15,0 1-15,21 0 0,-21 21 16,22-1-16,-22 1 0,-22 42 31,1 22-31,0-22 0,0 21 16,21 1-16,-21-1 0,0 21 15,21-20-15,-22 20 0,22-20 0,0 20 16,-21-21-16,21 1 0,-21 20 0,21-20 16,0-1-16,0 0 0,0 1 15,0-1-15,0 0 0,21 1 0,-21-22 16,21 0-16,1 21 0,-1-21 0,0 1 15,0-22-15,21 0 16,-20 0-16,-1 0 0,21 0 16,0-22-16,-20 1 0,20 21 0,0-21 15,1-21-15,-22 21 0,21-1 0,0-20 16,-20 21-16,-1 0 0,21-22 16,-21 22-16,0 0 0,-21-21 0,22 21 15,-22-1-15,0 1 0,-22 42 31,1 1-15,21-1-16,0 0 0,-21 0 0,21 0 16,-21 0-16,21 22 0,0-22 0,0 0 15,0 0-15,0 0 0,0 1 16,21-1-16,0 0 0,0-21 16,1 0-16,-22 21 0,21-21 0,21 0 15,-21 0-15,0 0 0,22 0 0,-22-21 16,0 21-16,21-21 0,-20 0 15,-1-1-15,0 1 0,0 0 0,0 0 16,0-21-16,-21 20 0,0 1 0,22-21 16,-22 21-16,21 0 0,-21-1 15,0 1-15,0 42 32,0 1-32,0-1 0,0 0 15,-21 21-15,21-21 0,-22 1 16,22 20-16,0-21 0,0 0 15,0 22-15,0-22 0,0 0 0,0 0 16,0 0-16,0 0 16,0-42 15,22 21-31,-1-21 0,-21 0 0,21 0 16,0 0-16,-21-22 0,21 22 15,0 0-15,1-21 0,-1 20 0,-21 1 16,21 0-16,0 0 0,-21 0 0,0 0 15,21-1-15,0 22 16,-21 22 15,0-1-31,0 0 0,0 0 16,0 0-16,0 0 0,0 1 16,0-1-16,0 0 0,22 0 0,-22 0 15,21 0-15,0-21 0,0 22 0,0-1 16,22-21-16,-22 0 0,21 0 0,-21 0 15,22 0-15,-1 0 0,0-21 16,1 21-16,-1-22 0,0 1 0,1 0 16,-1 0-16,0 0 0,-21-22 0,1 22 15,20 0-15,-21 0 0,-21-21 16,0 20-16,21-20 0,-21 21 16,0 0-16,0 0 0,0-1 0,0 1 15,0 0-15,0 0 0,-21 21 0,0 0 16,0 0-16,0 21 15,-1 0-15,1 0 0,21 1 0,0-1 16,-21 21-16,21-21 0,-21 0 0,21 22 16,0-22-16,0 0 0,0 0 0,0 22 15,21-22-15,0 0 0,0 0 16,1 0-16,-1-21 0,0 21 0,0-21 16,0 0-16,0 0 0,22 0 0,-22 0 15,0 0-15,0 0 0,0 0 16,22-21-16,-22 0 0,0 21 15,0-21-15,-21 0 0,21 0 0,1-1 16,-22 1-16,0 0 0,0 0 0,0 0 16,0-22-16,0 22 0</inkml:trace>
  <inkml:trace contextRef="#ctx0" brushRef="#br0" timeOffset="43735.24">5165 11917 0,'0'0'0,"-22"0"0,-62-21 15,63 21-15,-1 0 0,1 0 0,0 0 16,42 0 31,0 0-47,1 0 0,-1 0 0,21 0 15</inkml:trace>
  <inkml:trace contextRef="#ctx0" brushRef="#br0" timeOffset="44086.77">7599 11494 0,'-21'0'15,"-1"0"-15,1 0 16,0 21-16,0 0 0,0 0 0,0 0 16,-1 22-16,1 20 0,21-21 0,-21 22 15,0-1-15,21 22 0,-21-21 16,21 20-16,0 1 0,0-22 15,0 1-15,-21-1 0,21 1 0,0-1 16,0 1-16,0-22 0,-22 1 0,22-1 16,0 0-16,0 1 0,0-22 0,0 0 15,0 0-15,0 0 0,0-42 32,0 0-32,0-21 15,0 20-15,0-20 0,0 21 0</inkml:trace>
  <inkml:trace contextRef="#ctx0" brushRef="#br0" timeOffset="44510.88">7239 12044 0,'0'0'0,"0"-64"0,0-105 15,21 127-15,-21 21 0,21-22 16,0 22-16,1-21 0,20 21 16,-21 21-16,21-22 0,-20 22 0,20 0 15,0 0-15,1 0 0,-1 22 0,0-1 16,1 0-16,-1 0 0,-21 21 15,21 1-15,-20-1 0,-1 0 0,-21 1 16,0-1-16,0 0 0,0 1 0,-21-1 16,-1-21-16,-20 22 0,0-22 0,-1 0 15,1 21-15,0-21 0,-22-21 16,22 22-16,0-1 0,-1-21 0,1 0 16,21 21-16,0-21 0,-1 0 15,1 0-15,21 21 31,21-21-31,1 21 16,-1 0-16,0 1 0,0-1 0,0 0 16,0 0-16,1 0 0,20 0 0,-21 1 15,0-1-15,0 0 0,1 0 16,-1 0-16,0 0 0,0 1 0,0-1 16,0-21-16,-21 21 0,22-21 15,-1 21-15,0-21 16,0 0-1,0-21-15,-21 0 0,21 21 16,-21-21-16,0-1 0,22 1 0,-1 0 16</inkml:trace>
  <inkml:trace contextRef="#ctx0" brushRef="#br0" timeOffset="45143.52">7874 12404 0,'21'0'47,"0"0"-47,0 0 15,1 0-15,-1-21 0,0 21 0,0 0 16,0 0-16,22-22 0,-22 22 0,0 0 16,21-21-16,-21 21 0,1-21 15,-22 0-15,0 0 0,0 0 16,0-1-16,-22 22 16,1-21-16,0 21 0,0 0 15,0 0-15,-22 0 0,22 21 0,-21-21 16,21 22-16,0-1 0,-22 21 0,22-21 15,0 22-15,0-22 0,21 21 16,0-21-16,0 22 0,0-22 0,0 21 16,0-21-16,0 0 0,0 1 0,21 20 15,21-21-15,-21 0 0,1-21 0,20 21 16,0 1-16,1-22 16,-22 0-16,21 0 0,0 0 0,1 0 15,-1 0-15,0 0 0,-20-22 0,20 1 16,-21 0-16,21 0 0,-20 0 0,-1 0 15,0-1-15,0 1 0,0-21 16,-21 21-16,21-22 0,-21 22 0,0-21 16,0 21-16,0-22 0,0 22 0,0 0 15,0 0-15,0 0 0,0 42 32,0 0-32,0 21 0,-21-20 15,21 20-15,-21-21 0,21 21 0,0 1 16,0-1-16,0 0 0,-21 1 15,21-1-15,0 0 0,-21 1 0,21-1 16,0 0-16,0 22 0,-21-22 0,21 1 16,-22-1-16,22 0 0,-21 22 15,21-22-15,0 0 0,0-20 0,-21 20 16,21 0-16,0 1 0,0-22 0,0 21 16,0-21-16,0 0 0,0 1 0,0-1 15,21-21-15,0 0 16,1-21-1,-22-1-15,21 1 0,-21 0 16,21 0-16,-21-21 0,21-1 0,-21 22 16,0-21-16</inkml:trace>
  <inkml:trace contextRef="#ctx0" brushRef="#br0" timeOffset="45419.36">8594 12594 0,'0'0'15,"21"-127"1,0 85-16,-21 21 0,0-22 0,21 22 0,0 0 15,-21-21-15,21 42 0,1-21 0,-1-1 16,0 22-16,0 0 16,0 0-16,0 22 15,-21-1-15,22 0 0,-22 0 0,0 0 16,0 22-16,0-22 0,0 0 0,-22 21 16,1-21-16,0 1 0,0-1 15,0 0-15,0 0 0,-1 0 16,-20 0-16,21-21 0,0 22 0,0-22 15,-1 0-15,44 0 32,-1-22-32,0 1 15,0 0-15,0 0 0,0 0 16</inkml:trace>
  <inkml:trace contextRef="#ctx0" brushRef="#br0" timeOffset="45779.66">8996 12256 0,'0'-22'0,"0"44"0,21-65 15,0 43 1,-21-21-16,21 21 16,0 0-16,1 0 15,-1 21-15,-21 0 0,21 1 0,-21-1 16,0 0-16,21 0 0,-21 21 16,21-20-16,-21 20 0,0-21 0,0 0 15,0 22-15,0-22 0,0 0 0,0 21 16,0-21-16,0 1 0,0-1 15,0-42 32,0-1-47,0 1 0,0 0 0,21 0 16,-21 0-16,22 0 0,-22-22 0,0 22 16,0-21-16,21-1 0,0 1 15,-21 21-15,0-21 0,21 20 0,-21-20 16,21 21-16,0 0 0,-21 0 0,22 21 15,-22-22-15,21 22 0,0 0 16,0 0-16,0 22 16,0-22-16,1 21 0,-1 0 15</inkml:trace>
  <inkml:trace contextRef="#ctx0" brushRef="#br0" timeOffset="46139.46">9737 12234 0,'0'0'0,"0"-21"0,-22 21 16,1 0-16,0 0 16,0 0-16,0 0 0,0 21 0,-1 1 15,1-22-15,21 21 0,-21 0 16,0 21-16,21-21 0,0 1 0,-21-1 16,21 21-16,-21-21 0,21 0 0,0 1 15,0 20-15,0-21 0,0 0 0,21 0 16,0-21-16,0 22 0,0-1 15,0-21-15,22 0 0,-22 0 16,21 0-16,-21 0 0,22 0 0,-22 0 16,21 0-16,-21-21 0,1-1 0,-1 1 15,0 0-15,-21 0 0,0 0 0,21-22 16,-21 22-16,0-21 0,0 21 16,0-22-16,0 22 0,-21 0 0,0-21 15,0 42-15,-1-21 0,1-1 0,0 22 16,0 0-16,-21 0 0,20 0 0,1 0 15,-21 0-15,21 22 0,-22-22 16,22 21-16,0-21 0,-21 21 0,-1 0 16</inkml:trace>
  <inkml:trace contextRef="#ctx0" brushRef="#br0" timeOffset="46875.06">4635 13631 0,'0'0'16,"0"-42"-16,22-64 15,-22 64-15,0 21 0,0-22 0,0 1 16,0 21-16,21 0 0,-21-22 0,0 22 15,21 0-15,-21 42 32,0 22-32,0-22 15,0 21-15,0 22 0,0-22 0,-21 21 16,21 1-16,0-1 0,-21 1 0,21-1 16,-22 1-16,22-1 0,0 1 15,0-22-15,-21 1 0,21 20 0,0-42 16,0 22-16,0-1 0,0-21 0,0 21 15,0-20-15,0-1 16,0 0-16,0-42 31,-21 0-31,21-1 0,-21 1 0,0 0 16,0 0-16,21 0 0,-22 0 16,1-1-16,0 1 0,0 0 0,0 0 15,0 0-15,-1 21 16,22 21-1,0 0-15,0 0 0,0 0 16,0 1-16,0-1 0,22 0 16,-1 0-16,0-21 0,0 21 15,0-21-15,22 0 0,-22 0 16,21 0-16,0 0 0,1 0 0,-1 0 16,0 0-16,1-21 0,-1 0 0,0 21 15,1-21-15,-22 21 0,0-21 16,0 21-16,0 0 0,-21-22 0,-21 22 31</inkml:trace>
  <inkml:trace contextRef="#ctx0" brushRef="#br0" timeOffset="47691.59">2307 15071 0,'42'-21'15,"-20"-1"-15,-22 1 16,21 21-16,0-21 0,0 0 0,0 0 16,0 0-16,22-1 0,-22 22 15,0-21-15,0 0 0,0 0 0,1 0 16,-22-22-16,0 22 0,0 0 0,0 0 15,-22 0-15,1 0 16,-21 21-16,0 0 0,-1 0 0,1 0 16,0 0-16,-22 0 0,22 21 15,-1-21-15,1 21 0,0 0 0,21 0 16,-1 22-16,1-22 16,21 0-16,0 21 0,0-21 0,0 22 15,21-1-15,1 0 0,20 1 0,-21-1 16,21 0-16,1 1 0,-1-1 15,0 0-15,1 1 0,-1-1 0,0 0 16,-20 1-16,-1-1 0,0-21 16,-21 22-16,0-22 0,0 21 0,-21-21 15,-22 0-15,1 1 0,0-22 0,-1 21 16,-20-21-16,-1 0 0,1 0 16,-1 0-16,1 0 0,-1 0 0,1-21 15,-1-1-15,22 1 0,-21 0 16,20 0-16,22-21 0,-21-1 15,21 1-15,-1 0 0,22-22 16,0 22-16,0-22 0,0 1 0,22 20 16,20 1-16,-21 0 0,21 21 0,1-1 15,-1 1-15,0 0 0,1 21 16,-1 0-16,0 21 0,-20 0 0,20 1 16,-21-1-16,21 21 0,-20 0 15,-22 1-15,0-1 0,21 0 0,-21 1 16,0-1-16,0 0 0,0 1 15,0-1-15,0 0 0,0-20 0,0 20 16,-21-21-16,21 0 0,0 0 16,0 1-16,21-22 15,0 0 1,0-22-16,21 1 0,-20 0 16,20-21-16,0 21 0</inkml:trace>
  <inkml:trace contextRef="#ctx0" brushRef="#br0" timeOffset="47943.45">3069 14711 0,'21'-21'0,"-42"42"0,21-21 31,0 42-31,-21-21 16,0 22-16,0-22 0,-1 21 15,1 22-15,0-22 0,0 22 16,0-22-16,0 21 0,-1 1 0,1-22 15,-21 64-15,42-64 16,0 1-16,0-1 0,0 0 0,0-20 16,0-1-16,0 0 0,0 0 0,0 0 15,21-21-15,0 0 16,0 0-16,1 0 0,20 0 0,-21-21 16,0 0-16,0 0 0</inkml:trace>
  <inkml:trace contextRef="#ctx0" brushRef="#br0" timeOffset="48280.77">3281 15282 0,'0'0'0,"0"-21"0,-21 42 31,-1 1-31,22-1 0,-21 0 16,21 21-16,-21-21 0,21 1 16,0 20-16,-21-21 0,21 0 0,0 0 15,0 22-15,0-22 0,0 0 16,0 0-16,0 0 0,21-21 15,0 0-15,0 0 0,1 0 0,-1 0 16,0 0-16,0 0 16,0 0-16,22 0 0,-22-21 0,0 21 15,0-21-15,0 0 0,0 0 0,-21 0 16,0-22-16,0 22 0,0 0 16,0 0-16,-21-22 0,0 22 0,0 21 15,0-21-15,-22 0 0,22 21 0,0 0 16,-21-21-16,21 21 0,-1 0 15,1 0-15,0 0 0,0 0 0,21-21 16,0-1 0</inkml:trace>
  <inkml:trace contextRef="#ctx0" brushRef="#br0" timeOffset="48459.67">3027 15219 0,'-21'0'16,"21"-21"0,21 21-1,0 0-15,0-21 16,0 21-16,22 0 0,-22 0 0,0-22 16,0 22-16,21-21 0,-20 21 15,-1 0-15,21 0 0</inkml:trace>
  <inkml:trace contextRef="#ctx0" brushRef="#br0" timeOffset="49895.85">3810 15642 0,'21'0'31,"-21"-21"-31,21 0 0,0 0 0,-21 0 16,22-1-16,-1 1 0,0-21 0,0 0 16,0 20-16,0-20 15,1 0-15,-1 21 0,0-22 0,-21 22 16,0 0-16,0 0 0,0 0 0,-21-1 16,0 22-1,-22 0-15,22 0 0,-21 0 0,21 22 16,-22-22-16,22 21 0,0 0 15,0 0-15,21 0 0,0 0 16,0 1-16,0-1 0,21 0 0,0 0 16,0 0-16,22 0 0,-22 1 15,0-1-15,0 0 0,21 0 0,-20 21 16,-1-20-16,0-1 0,0 0 16,0 0-16,-21 0 0,0 0 0,0 1 15,21-1-15,-21 0 16,0 0-16,22 0 0,-1 0 15,0-21-15,0 0 16,0 0-16,0 0 16,1 0-16,-1 0 0,0 0 0,21-21 15,-21 0-15,22 0 0,-22 21 0,21-21 16,1 0-16,-1-1 0,-21 1 16,21 0-16,-20-21 0,-1 21 0,0-22 15,0 22-15,-21-21 0,21 21 0,-21-22 16,0 22-16,0 0 0,0 0 15,0 0-15,-21-1 0,0 1 16,-21 21-16,20 0 0,1 0 16,0 0-16,-21 0 0,21 21 15,-1 1-15,-20-1 0,21 0 0,0 0 16,0 21-16,-1-20 0,1-1 0,21 0 16,0 21-16,0-21 0,0 1 15,0-1-15,0 0 0,0 0 0,0 0 16,21-21-16,-21 21 0,22-21 0,-1 0 15,0 0-15,0 0 0,21 0 16,-20 0-16,-1 0 0,0 0 0,21-21 16,-21 0-16,1 21 0,-1-21 0,0 0 15,-21 0-15,21-1 0,-21 1 16,21-21-16,-21 21 0,21 0 16,-21-1-16,0 1 0,0 0 0,0 0 15,0 0-15,0 42 31,0 0-31,0 0 0,-21 0 16,21 1-16,-21-1 0,21 0 0,0 21 16,0-21-16,0 1 0,0-1 15,0 0-15,0 0 0,0 0 0,21 0 16,0 1-16,1-1 0,20-21 0,-21 21 16,21 0-16,1-21 15,-1 0-15,0 0 0,1 0 0,-1 0 16,0 0-16,1 0 0,20 0 0,-20-21 15,-1 21-15,0-21 0,1 0 0,-1 21 16,-21-22-16,0 1 0,0-21 16,-21 21-16,0 0 0,0-22 0,0 22 15,0 0-15,0-21 0,-21 20 0,0 1 16,-21 0-16,21 0 0,-1 21 16,1 0-16,-21 0 0,21 0 0,0 0 15,-22 0-15,22 21 0,0 0 16,0 0-16,0 22 0,-1-22 0,22 0 15,0 0-15,0 22 0,0-22 16,0 0-16,0 0 0,0 0 0,22-21 16,-1 21-16,0-21 0,21 0 0,-21 0 15,1 0-15,20 0 0,-21 0 16,0 0-16,22 0 0,-22 0 0,0 0 16,0 0-16,0-21 0,-21 0 15,0 0-15,0 0 0,0 0 16,0-1-1,-21 22 1,21 22-16,0-1 16,0 0-16,-21 0 0,21 0 15,-21 22-15,21-22 0,-21 21 0,21 0 16,0 1-16,0-1 0,-22 0 0,22 1 16,-21-1-16,21 0 0,0 1 0,-21 20 15,21-20-15,0-1 0,0 21 16,0-20-16,0-1 0,0 0 0,0 1 15,0-1-15,0 0 0,0 1 0,0-1 16,-21 0-16,0-20 0,0 20 0,21-21 16,-22 21-16,1-20 0,0-1 15,0 0-15,0-21 0,0 21 0,-22-21 16,22 0-16,0 0 0,-21 0 16,20 0-16,-20-21 0,21 0 15,0 0-15,0-1 0,-1 1 0,22 0 16,0-21-16,0 21 0,0-1 0,0-20 15,22 21-15,-1-21 0,0 20 0,0-20 16,0 0-16,0 21 0,22-22 16,-22 1-16,21 0 0</inkml:trace>
  <inkml:trace contextRef="#ctx0" brushRef="#br0" timeOffset="50263.03">5969 15748 0,'21'0'16,"-21"-21"0,21 21-16,-21-21 0,21 0 15,1-1-15,-1 1 0,0 0 16,0 0-16,0 0 0,22 0 16,-22-1-16,0-20 0,0 21 15,0 0-15,0-22 0,1 22 0,-22 0 16,0-21-16,0 21 0,-22 21 15,1 0-15,0 0 16,-21 21-16,-1 0 0,1 0 16,0 0-16,21 22 0,-22-22 0,1 21 15,21-21-15,0 22 0,-1-22 0,22 21 16,0-21-16,0 0 0,0 22 16,22-22-16,-1 0 0,0 0 0,0-21 15,21 21-15,-20 1 0,20-22 0,0 0 16,-21 0-16,22 0 0,-1 0 0,-21 0 15,22-22-15,-1 22 0,0-21 16,1-21-16,-1 21 0,-21 0 0,21-22 16</inkml:trace>
  <inkml:trace contextRef="#ctx0" brushRef="#br0" timeOffset="50888.89">8318 10880 0,'0'-21'15,"0"-1"1,22 22-1,-1-21-15,21 21 16,0 0-16,1-21 0,20 21 0,22 0 16,0 0-16,-1-21 0,22 21 15,-21 0-15,21 0 0,-1 0 0,-20-21 16,0 21-16,-1 0 0,1 0 16,0 0-16,-22 0 0,1 0 0,-22 0 15,0 0-15,1 0 0,-22 0 16,0 0-16,-21-21 0,-21 21 15,-21 0 1,20 0-16,-20-22 0,0 22 0,-22 0 16</inkml:trace>
  <inkml:trace contextRef="#ctx0" brushRef="#br0" timeOffset="51104.76">8678 10816 0,'0'0'0,"-63"21"0,-43 1 16,64-1-16,42 0 15,21 0 1,0-21-16,21 0 16,1 0-16,20 0 0,1 21 0,-1-21 15,22 0-15,-1 0 0,1 0 0,-21 0 16,20 0-16,1 0 0,-22 0 0,1 0 16,-1 0-16,1 0 0,-22 0 15,1-21-15,-22 21 0,0-21 0,0 21 16,0-21-16,0 0 0</inkml:trace>
  <inkml:trace contextRef="#ctx0" brushRef="#br0" timeOffset="51443.58">9631 10393 0,'-21'0'0,"42"0"0,-42-21 15,42 21 16,21 21-31,-21-21 16,22 0-16,-1 21 0,21-21 16,-20 21-16,20-21 0,1 0 0,-22 0 15,22 0-15,-22 21 0,0-21 16,1 0-16,-22 0 0,0 0 0,-21 22 0,0-1 16,0 0-1,-21 0-15,0 21 0,-1-20 16,-20-1-16,0 21 0,-1 0 0,22 1 15,-21-22-15,0 21 0,-1 1 0,1-1 16,0 0-16,-1 1 0,22-22 0,0 21 16,-21-21-16,20 22 0,1-22 15,0 0-15,0 0 0,21 0 0,-21 0 16,0-21-16</inkml:trace>
  <inkml:trace contextRef="#ctx0" brushRef="#br0" timeOffset="52359.56">12340 10816 0,'21'0'16,"-42"0"-16,63-21 0,-20 0 0,-22 0 16,0 0-16,0-1 0,0 1 15,0 0-15,0 0 0,0 0 16,0 0-16,-22 21 0,1 0 16,-21 0-16,21 0 0,0 0 15,-22 0-15,1 42 0,0-21 0,-1 21 16,22 1-16,-21-1 0,-1 0 0,1 1 15,21 20-15,-21 1 0,20-1 16,1-20-16,0 20 0,0 1 0,21-22 16,0 0-16,0 22 0,0-43 0,0 21 15,21 1-15,0-22 0,22 0 0,-1 0 16,0 0-16,22 0 0,-22-21 0,22 0 16,-22 0-16,21 0 0,1 0 15,-1 0-15,-20-21 0,20 0 0,-20 21 16,-1-21-16,0 0 0,1-22 0,-1 22 15,0 0-15,-21 0 0,1-21 16,-1 20-16,-21-20 0,0 21 0,0 0 16,0 0-16,0-1 0,0 1 0,0 0 15,-21 21 1,-1 0-16,1 21 0,0 0 16,0 1-16,0-1 0,0 0 0,-1 0 15,1 21-15,21-20 0,0-1 0,-21 21 16,21-21-16,0 0 0,0 1 0,0-1 15,0 0-15,21 0 0,0-21 0,1 0 16,20 21-16,-21-21 0,21 0 16,1 0-16,-22 0 0,21 0 15,22 0-15,-22-21 0,0 21 0,1-21 16,-1 0-16,0 0 0,-20-1 0,20 1 16,-21 0-16,0-21 0,-21-1 0,0 1 15,0 0-15,0-1 0,0 1 0,0 0 16,0 21-16,0-22 0,0 22 0,-42-21 15,21 42-15,0-21 0,-1-1 16,-20 22-16,0 0 0,21 0 0,-22 0 16,1 0-16,21 22 0,-22-1 0,22 0 15,-21 0-15,21 0 0,0 0 0,-1 1 16,22 20-16,0-21 0,0 0 0,0 22 16,0-22-16,0 0 15,22 0-15,-1 0 0,21 0 0,0-21 16,1 0-16,-1 22 0,0-22 0,22 0 15,-22 0-15</inkml:trace>
  <inkml:trace contextRef="#ctx0" brushRef="#br0" timeOffset="52855.28">13864 11176 0,'21'-21'0,"-42"42"0,42-63 0,-21 21 16,0-1-16,0 1 0,0 0 15,-21 21-15,0 0 16,0 0-16,0 0 0,-1 0 0,1 0 15,0 21-15,-21-21 0,21 21 16,-1 1-16,1-1 0,0 21 0,0-21 16,0 0-16,0 22 0,-1-22 0,22 21 15,0-21-15,0 22 0,0-22 0,0 0 16,0 0-16,0 0 0,0 1 0,22-22 16,-1 21-16,0-21 0,0 0 15,0 0-15,0 0 0,1 0 0,-1 0 16,21-21-16,-21-1 0,0 1 0,1 0 15,20 0-15,-21-21 0,0 20 0,0-20 16,1 0-16,-1-1 0,0 1 0,-21-21 16,21 20-16,0-20 0,0-1 0,1 22 15,-1-22-15,-21 1 0,21 21 16,-21-22-16,21 22 0,-21-1 16,0 22-16,0 0 0,0 0 0,0 0 15,-21 42 1,0 0-16,0 21 0,21 1 0,-22-22 15,1 21-15,21 1 0,-21 20 0,21-21 16,0 1-16,-21-1 0,21 0 16,0 1-16,-21-1 0,21 0 0,0 1 15,0-1-15,0 0 0,0-20 16,0 20-16,0-21 0,0 21 16,0-20-16,21-1 0,0-21 0,0 0 15,0 0-15,1 0 16,20 0-16,-21 0 0,0-21 0,22-1 15</inkml:trace>
  <inkml:trace contextRef="#ctx0" brushRef="#br0" timeOffset="53243.06">14478 11113 0,'0'21'16,"21"-21"15,0 0-31,0-21 16,1 21-16,-1 0 0,0-22 0,0 22 15,0-21-15,0 21 0,1-21 0,-22 0 16,21 0-16,-21 0 16,0-1-16,-21 1 15,-1 21-15,-20 0 0,21 0 16,0 0-16,0 21 0,-22 1 15,22-1-15,0 21 0,-21-21 0,20 0 16,1 22-16,0-1 0,0-21 16,0 22-16,21-22 0,-21 21 0,21-21 15,0 0-15,0 1 0,0-1 0,0 0 16,21 0-16,0 0 0,0-21 0,21 0 16,-20 21-16,20-21 0,-21 0 0,21 0 15,-20 0-15,20 0 0,-21 0 16,21 0-16,-20-21 0,20 0 0,-21 21 15,0-21-15,0 0 0,1 21 0</inkml:trace>
  <inkml:trace contextRef="#ctx0" brushRef="#br0" timeOffset="64239.7">18542 8467 0,'0'0'0,"0"-21"0,0-1 16,0 1-16,0 0 16,-21 21 15,0 21-15,21 0-16,0 1 0,0 20 15,0-21-15,0 21 0,0 1 0,0-1 16,0 22-16,0-22 0,0 0 15,0 22-15,0-22 0,-22 22 0,22-22 16,0 0-16,0 1 0,0-1 0,-21-21 16,21 21-16,0-20 0,0-1 15,0 0-15,0 0 0,0 0 0,0 0 16,0 1-16,0-1 0,0 0 16,-21-21 15,0-21-31,0 0 0,0-1 15,21 1-15,-22 0 0</inkml:trace>
  <inkml:trace contextRef="#ctx0" brushRef="#br0" timeOffset="64571.51">18140 8636 0,'-21'-21'0,"42"42"0,-42-84 0,21 41 15,0 1-15,0-21 0,0 21 0,0 0 16,0-1-16,0 1 15,21 21-15,0 0 0,0 0 0,0 0 16,0 0-16,22 0 0,-22 0 0,21 21 16,1 1-16,-1-1 0,0 0 0,1 21 15,-1 1-15,0-1 0,1 0 16,-1 1-16,-21-1 0,21 21 0,1-20 16,-22-1-16,21 0 0,-21 1 0,1-1 15,-1-21-15,0 0 0,0 1 0,-21-1 16,0 0-16,0 0 15,0 0 1,0-42 0,0 0-1,0 0-15,0 0 0,0-22 16,0 22-16,0 0 0,0-21 16,0-1-16,0 1 0,0 0 0</inkml:trace>
  <inkml:trace contextRef="#ctx0" brushRef="#br0" timeOffset="64875.34">19029 8022 0,'0'0'0,"0"-21"0,0-21 16,0 63 0,0 0-16,-21 21 15,21 1-15,0-1 0,-22 0 16,22 22-16,0-22 0,0 22 0,0-1 15,-21 1-15,21-1 0,-21 1 0,0-1 16,21 1-16,-21-1 0,21 1 0,0-22 16,0 22-16,-21-22 0,21 21 0,-22-20 15,22-22-15,0 21 16,0-21-16,0 1 0,0-1 0,0 0 0,0 0 16,0-42 15,0 0-16,0 0-15,22-1 0,-1 1 16,-21 0-16</inkml:trace>
  <inkml:trace contextRef="#ctx0" brushRef="#br0" timeOffset="65315.08">19219 8615 0,'0'0'0,"-21"0"15,0 0-15,0 0 16,0 21-16,-1 0 0,1 0 16,21 1-16,-21-1 0,0 21 15,21 0-15,0-20 0,-21 20 0,21 0 16,-21 1-16,21-22 0,0 21 0,0-21 16,0 22-16,0-22 0,0 0 0,0 0 15,0 0-15,21 0 0,0 1 16,0-22-16,0 21 0,0-21 15,1 0-15,-1 0 0,21 0 0,-21 0 16,0 0-16,1-21 0,20 21 16,-21-22-16,0 1 0,0 0 0,1 0 15,-1 0-15,-21 0 0,21-22 16,-21 1-16,0 0 0,0-1 0,0 1 16,0 0-16,-42-1 0,20 1 0,1 21 15,0-22-15,0 22 0,0 0 0,0 0 16,-1 0-16,1 0 0,-21 21 0,21 0 15,0 0-15,-1 0 0,1 0 16,0 21-16,0-21 0,21 21 16,-21 0-16,21 0 0,0 0 15,0 1-15,21-22 16,0 21-16,0-21 16,0 0-16,22 0 0</inkml:trace>
  <inkml:trace contextRef="#ctx0" brushRef="#br0" timeOffset="65668.38">20024 8213 0,'-22'-21'15,"1"21"-15,0 0 16,0 21-16,21 0 15,-21 0-15,0 0 0,21 0 0,0 22 16,0-1-16,0 0 0,-22 1 16,22-1-16,0 0 0,0 1 0,-21-1 15,21 22-15,0-22 0,0 21 0,-21-20 16,21-1-16,-21 22 0,21-22 0,0-21 16,0 21-16,0 1 0,-21-22 15,21 0-15,0 0 0,0 0 0,0 1 16,0-1-16,21-21 31,0-21-15,0-1-16,0 22 15,-21-21-15,22 0 0,-1-21 16</inkml:trace>
  <inkml:trace contextRef="#ctx0" brushRef="#br0" timeOffset="66483.36">20151 8954 0,'-22'0'0,"1"0"16,42 0 31,1 0-47,-22-22 0,21 22 15,0-21-15,0 21 0,0-21 0,-21 0 16,21 0-16,1 21 0,-22-21 0,21-1 15,-21 1-15,0 0 0,0 0 0,0 0 16,0 0-16,0-1 0,-21 22 31,-1 0-15,1 0-16,0 22 0,21-1 16,-21 0-16,0 0 0,21 0 0,-21 0 15,21 1-15,-22 20 0,1-21 16,21 0-16,0 0 0,0 1 0,-21 20 15,21-21-15,0 0 0,0 0 16,0 1-16,0-1 0,0 0 16,0 0-16,21-21 15,-21 21-15,21-21 0,1 0 16,-1 0-16,0 0 0,0 0 16,0 0-16,0 0 0,1 0 0,-1 0 15,0 0-15,21-21 0,-21 21 0,1-21 16,20 0-16,0 21 0,-21-21 0,1-1 15,20 1-15,-21 0 0,21-21 16,-20 21-16,-1-1 0,0-20 0,0 21 16,-21 0-16,21 0 0,-21-1 0,21 1 15,-21 0-15,-21 21 32,0 21-17,0 0-15,0 1 0,0-1 16,21 21-16,-22-21 0,22 0 15,0 1-15,0-1 0,0 0 0,0 0 16,0 0-16,0 0 0,22 1 16,-1-22-16,-21 21 0,42-21 15,-21 21-15,0-21 0,1 21 16,20-21-16,-21 21 0,0-21 16,0 0-16,1 21 0,-1-21 0,-21 22 15,0-1-15,-43-21 31,22 0-31,0 0 0,-21 0 16,21 0-16,-22 0 0,1 21 0,21-21 16,-22 0-16,22 0 0,-21 0 0,21 0 15,0 0-15,-1 0 0,44-21 47,-1 0-31,0 21-16,-21-22 0,21 22 0,-21-21 15</inkml:trace>
  <inkml:trace contextRef="#ctx0" brushRef="#br0" timeOffset="66887.28">19791 8509 0,'-21'0'16,"42"0"-16,-64 0 0,22 0 0,0 0 16,21-21-16,-21 21 0,42 0 15,0 0-15,22 0 16,-1 0-16,0-21 0,1 21 0,-1 0 15,21 0-15,1 0 0,-1 0 16,22-21-16,-21 21 0,20 0 0,-20 0 16,-1 0-16,1 0 0,-22 0 0,22-22 15,-43 22-15,21 0 0,-21 0 16,0 0 0,-21-21-16,-21 21 31,0 0-31,0 0 15,0 0-15,0 0 0,-22 0 16,22 21-16,-21-21 0,-1 22 0,22-1 16</inkml:trace>
  <inkml:trace contextRef="#ctx0" brushRef="#br0" timeOffset="72275.64">19240 11451 0,'0'-21'16,"22"0"-16,-22 0 16,0 0-16,0-1 15,0 1-15,0 0 16,0 0-1,0 42 17,0 0-32,0 0 0,0 1 15,-22 20-15,22-21 0,-21 21 0,21 1 16,-21-22-16,21 21 0,0 1 0,0-1 16,-21 0-16,21 1 0,0-1 15,0 0-15,0 1 0,0-22 0,0 21 16,0 0-16,21 1 0,-21-22 15,21 0-15,0 21 0,22-20 0,-22-22 16,0 21-16,21 0 0,-20-21 0,20 0 16,-21 0-16,21 0 0,1 0 15,-22 0-15,21 0 0,-21-21 0,22 0 16,-22-1-16,21 1 0,-21 0 0,1 0 16,-1 0-16,0-22 0,-21 1 0,21 21 15,0-21-15,0-1 0,-21 1 16,0 0-16,22-1 0,-1 1 0,-21 0 15,21-1-15,-21 1 0,0 21 0,0-22 16,0 1-16,0 21 0,0-21 0,0 20 16,0 1-16,0 0 0,0 0 15,0 0-15,0 0 16,-21 21-16,21 21 31,0 0-15,-21 0-16,21 0 15,0 0-15,0 1 16,21-22-16,0 21 0,0-21 16,0 0-16,0 0 0</inkml:trace>
  <inkml:trace contextRef="#ctx0" brushRef="#br0" timeOffset="72635.45">20299 11303 0,'0'21'31,"-21"0"-31,-1 1 16,22-1-16,-21 0 0,21 0 16,0 0-16,0 22 0,-21-22 0,21 21 15,-21-21-15,21 0 0,-21 22 0,21-22 16,0 21-16,0-21 0,-21 22 15,21-22-15,-22 21 0,22-21 16,0 22-16,0-22 0,0 0 0,0 21 16,0-20-16,-21-1 0,21 0 0,0 0 15,0 0-15,0 0 0,0 1 0,0-1 16,0-42 31,0-1-47,0 1 15,21 0-15,-21 0 0,0 0 16,22-22-16,-1 22 0,-21-21 0</inkml:trace>
  <inkml:trace contextRef="#ctx0" brushRef="#br0" timeOffset="73255.61">20299 11494 0,'0'-64'16,"0"43"-1,0 0-15,0 0 0,0-1 16,0 1-16,0 0 0,0 0 16,21 0-16,0 21 15,0-21-15,0 21 16,1 0-16,-1 0 0,0 0 16,0 0-16,0 0 0,0 0 15,1 0-15,-1 21 0,21 0 16,-21-21-16,0 21 0,1 0 0,-22 0 15,21 1-15,-21-1 0,0 0 0,0 0 16,0 0-16,0 22 0,0-22 0,-21 0 16,-1 0-16,1 0 0,0 0 15,0 1-15,-21-1 0,20 0 0,-20 0 16,21-21-16,-21 21 0,20 0 0,-20-21 16,21 0-16,-21 22 0,20-22 0,1 0 15,0 0-15,0 0 16,0 0-16,21 21 62,0 0-46,21-21-16,0 21 0,0 0 16,0 0-16,-21 1 0,22-1 15,-1-21-15,0 21 0,0 0 0,-21 0 16,21 0-16,0 1 0,-21-1 0,22 0 15,-1 0-15,-21 0 16,21 0-16,0-21 0,-21 22 16,21-1-16,0 0 15,1-21-15,-1 0 32,0 0-17,0-21 1,0 0-16,-21-1 15,21 22-15,-21-21 0,22 0 0,-1 0 16,0 0-16</inkml:trace>
  <inkml:trace contextRef="#ctx0" brushRef="#br0" timeOffset="73787.3">21124 11451 0,'0'0'16,"0"-63"-16,0 42 16,0-1-1,21 22-15,-21-21 16,0 42 31,0 1-47,0-1 0,0 0 0,0 21 15,0-21-15,0 22 0,0-22 16,-21 21-16,0-21 0,21 22 0,-21-22 16,0 21-16,21-21 0,0 22 15,-21-22-15,-1 21 0,22-21 0,-21 1 16,21 20-16,0-21 0,0 0 0,0 0 16,0 1-16,0-1 0,0 0 0,0 0 15,0 0-15,0 0 16,0 1-16,0-1 15,21-21-15,1 0 16,-1 0-16,0 0 0,0 0 0,0 0 16,22 0-16,-1 0 0,-21 0 0,21-21 15,1 21-15,-1 0 16,0-22-16,1 22 0,-22 0 0,21-21 16,-21 21-16,1-21 0,-1 21 0,0-21 15,0 21 1,-21 21 31,0 0-32,0 0-15</inkml:trace>
  <inkml:trace contextRef="#ctx0" brushRef="#br0" timeOffset="80885.85">19558 12594 0,'0'0'0,"21"0"15,-21-21-15,21 21 0,-21-21 0,0 0 16,0 0-16,0-1 16,0 1-16,0 0 0,0 0 15,-21 21-15,0 0 16,0 0 0,21 21-1,0 0-15,0 0 16,0 1-16,0-1 0,0 21 15,0-21-15,0 22 0,0-1 16,0 0-16,0 1 0,21-1 0,-21 0 16,21 1-16,-21-1 0,21 0 0,-21 1 15,0-1-15,21-21 0,-21 21 16,22-20-16,-22 20 0,0-21 0,21 0 16,-21 0-16,0 1 0,0-1 15,0 0-15,-21-21 47,-1 0-47,1 0 16,0-21-16,0 0 0,0-1 15,0 1-15,-1 0 16,22 0-16,-21 0 0,21 0 0,-21-1 16,0 22-16,21-21 0,0 0 0,-21 21 15,21 21 16,0 0-31,0 1 16,21-1-16,0 0 0,0 0 16,0-21-16,1 21 0,-22 0 0,21-21 15,0 22-15,0-22 0,0 21 16,0-21-16,1 0 16,-1 21-16,0-21 15,0 0-15,0 0 0,0 0 16,1 0-1,-1-21-15,-21 0 16,0-1-16,21 22 0,0-21 0</inkml:trace>
  <inkml:trace contextRef="#ctx0" brushRef="#br0" timeOffset="81084.73">20002 12954 0,'0'21'16,"0"0"-1,-21-21-15,0 22 0,0-1 0,21 0 16,-21 0-16,0 0 0,-1 0 0,22 22 16,-21-22-16,0 0 0,21 0 0,0 0 15,-21 1-15,0-22 0,21 21 16,0 0-16,0 0 0,-21 0 16,21 0-1</inkml:trace>
  <inkml:trace contextRef="#ctx0" brushRef="#br0" timeOffset="82085.28">20405 13653 0,'0'0'0,"0"-22"0,0 1 15,0-21-15,0 21 0,0 0 16,0-22-16,0 22 0,0 0 0,0 0 16,0 0-16,-22-1 15,22 1-15,-21 21 0,0 0 0,0 0 16,0 0-16,0 0 0,-1 0 16,1 21-16,0 1 0,0-1 0,0 21 15,0 0-15,-1 1 0,1-1 16,0 0-16,21 22 0,-21-22 0,0 22 15,21-22-15,0 0 0,0 22 0,0-22 16,0 1-16,0-1 0,0-21 16,0 21-16,0 1 0,21-22 15,0 0-15,0 0 0,0 0 0,1 1 16,20-1-16,-21-21 0,21 0 0,-20 0 16,20 0-16,0 0 0,1 0 15,-1 0-15,0-21 0,1-1 0,-1 1 16,0 0-16,-21 0 0,22 0 0,-22 0 15,0-1-15,0 1 0,0-21 0,-21 21 16,0 0-16,0-1 0,0 1 16,0 0-16,0 0 0,-21 21 15,0 0-15,0 0 16,0 0-16,21 21 0,-21 0 16,-1-21-16,22 21 15,-21 1-15,21-1 0,0 0 0,0 0 16,0 0-16,0 0 0,0 1 15,21-1-15,1-21 0,-1 21 0,0-21 16,0 0-16,0 21 0,22-21 16,-22 0-16,0 0 0,0 0 0,21 0 15,-20 0-15,-1 0 0,0 0 0,0-21 16,0 0-16,0 21 0,-21-21 0,0-1 16,22 22-16,-22-21 0,0 0 15,0 0-15,0 0 0,0 0 0,-22-1 16,22 1-16,-21 21 0,0-21 0,0 0 15,0 21-15,0 0 0,-1 0 16,1-21-16,0 21 0,0 0 16,0 0-16,0 0 0,-1 0 0,1 21 15,0-21-15,0 21 0,21 0 16,0 0-16,0 1 16,21-22-1,0 0-15,0 21 0</inkml:trace>
  <inkml:trace contextRef="#ctx0" brushRef="#br0" timeOffset="82631.97">21505 13885 0,'0'-21'15,"-21"0"-15,0 21 0,-21 0 16,20 0-16,1 0 0,0 0 0,0 0 15,0 0-15,0 21 0,-22 0 0,22 1 16,0-1-16,0 0 0,21 0 16,0 0-16,0 22 0,0-22 15,0 0-15,0 0 16,0 0-16,0 0 0,21 1 0,0-22 16,0 21-16,0-21 0,1 0 0,-1 0 15,0 0-15,0 0 0,0 0 16,0 0-16,1 0 0,-1 0 0,0-21 15,0-1-15,-21 1 0,21 0 16,-21 0-16,0 0 0,0-22 0,0 22 16,0-21-16,0 0 0,0-1 15,0 1-15,0 0 0,0-1 0,0 1 16,0 0-16,0-1 0,0 1 0,0 0 16,0-1-16,0 22 0,0 0 0,0 0 15,0 0 1,0 42-1,0 0-15,0 0 0,0 0 16,0 22-16,-21-1 0,21 0 0,0-21 16,-21 22-16,21-1 0,0 0 15,0 1-15,0-1 0,0 0 0,0-20 16,0 20-16,0-21 0,21 0 0,-21 0 16,21 22-16,-21-22 0,0 0 15,21 0-15,1 0 16,-22 1-16,21-22 15,0 0-15,0 0 16</inkml:trace>
  <inkml:trace contextRef="#ctx0" brushRef="#br0" timeOffset="83056.78">22034 14012 0,'22'-21'16,"-1"21"-16,0-21 0,0 21 0,-21-21 15,21 0-15,0 0 16,-21-1-16,0 1 15,0 0-15,0 0 16,-21 21 0,0 0-16,0 0 15,0 0-15,0 21 0,-1-21 0,1 21 16,0 0-16,0 1 0,0-1 0,0 0 16,-1 0-16,1 0 0,21 0 0,-21 1 15,21-1-15,0 0 16,0 0-16,0 0 0,0 0 0,0 1 15,21-1-15,0-21 0,1 21 16,-1-21-16,0 0 0,0 0 16,0 0-16,0 0 15,1 0 1</inkml:trace>
  <inkml:trace contextRef="#ctx0" brushRef="#br0" timeOffset="83831.07">20256 14732 0,'0'0'0,"0"-21"0,0 0 15,-21 42 17,21 0-17,0 0-15,-21 0 0,21 1 0,0-1 16,0 21-16,0-21 0,-21 0 0,21 22 16,0-22-16,0 21 0,0-21 15,-21 22-15,21-22 0,0 21 0,0-21 16,0 1-16,0-1 0,0 0 15,0 0-15,0 0 0,0 0 16,0 1-16,-21-22 16,-1 0-1,22-22-15,-21 22 16,21-21-16,0 0 0,-21 0 0,0 0 16,21 0-16,0-1 15,-21 1-15,21 0 0,0 0 16,-21 21-1,21 21 1,-22 0-16,22 0 0,0 22 16,0-22-16,-21 0 0,21 0 15,0 0-15,0 1 0,0-1 0,0 0 16,0 0-16,21-21 16,-21 21-16,22-21 15,-1 0-15,0 0 0,0 0 0,0-21 16,22 0-16,-22 21 0,0-21 0,21 0 15,-21 21-15,1-22 0,-1 1 16,0 21-16,0-21 0,0 0 16,0 0-16,-21 0 47</inkml:trace>
  <inkml:trace contextRef="#ctx0" brushRef="#br0" timeOffset="84455.71">20405 15854 0,'0'0'0,"0"-21"0,0-22 16,0 22-16,0 0 15,0 0-15,0 0 0,0 0 16,21 21-16,0 0 16,-21 21 15,0 0-31,21 0 0,-21 0 0,21 22 15,-21-1-15,0 0 0,0 1 16,0-1-16,0 0 0,0 1 0,0 20 16,0-21-16,0 1 0,0-1 0,0-21 15,0 22-15,-21-22 0,21 21 16,-21-21-16,21 0 0,0 1 16,-21-22-16,21 21 0,-21-21 0</inkml:trace>
  <inkml:trace contextRef="#ctx0" brushRef="#br0" timeOffset="84743.54">20405 15854 0,'0'0'16,"0"-21"-16,0 0 15,21 21 1,0 0-16,0 21 0,0 0 15,22 0-15,-22 21 0,0 1 16,0-1-16,21 0 0,-20 1 0,-1-22 16,21 21-16,-21 1 0,0-22 15,1 21-15,-1-21 0,0 22 0,0-22 16,0 0-16,-21 0 0,0 0 16,21-21-16,-21 21 0,22-21 0,-1 0 15,-21 22-15,21-22 16,-21-22-1,21 1-15,0 0 0,-21 0 0</inkml:trace>
  <inkml:trace contextRef="#ctx0" brushRef="#br0" timeOffset="85011.39">21209 15854 0,'0'0'0,"0"-42"0,21-1 16,-21 22-16,21 0 0,-21-21 15,0 20-15,0 1 0,0 42 31,-21 1-31,0-1 16,0 0-16,21 21 0,0 1 0,-21-22 16,-1 21-16,22 0 0,-21 1 15,21-1-15,0 22 0,0-22 0,0-21 16,0 21-16,-21 1 0,21-22 0,0 21 16,0-21-16,-21 1 0,21-1 15,0 0-15,0 0 0,0 0 0,0 0 16,0-42 15,21 0-15</inkml:trace>
  <inkml:trace contextRef="#ctx0" brushRef="#br0" timeOffset="85395.17">21484 16044 0,'0'22'15,"0"-1"1,-21-21-16,21 21 0,0 0 16,-21 0-16,21 0 0,-21 1 0,21 20 15,0-21-15,0 0 0,0 0 16,0 1-16,0-1 0,0 0 16,0 0-16,0 0 15,21-21-15,0 0 0,0 0 16,0 0-16,0 0 0,1 0 15,20 0-15,-21-21 0,0 0 16,0 0-16,-21 0 0,22-1 16,-22-20-16,0 21 0,0 0 0,0 0 15,0-22-15,-22 22 16,1 0-16,0 0 0,0 0 0,0 21 0,0 0 16,-1 0-16,1 0 0,0 0 0,0 0 15,0 0-15,0 0 16,-1 0-16,22 21 0,-21 0 15,21 0-15,0 0 16,21-21-16,1 0 16,-1 0-16</inkml:trace>
  <inkml:trace contextRef="#ctx0" brushRef="#br0" timeOffset="85711.03">21907 15685 0,'0'-22'0,"0"44"0,0-65 0,0 22 16,0 0-16,0 0 0,0 0 16,0-1-16,0 44 15,0-1 1,0 0-16,0 0 0,0 21 16,0 1-16,0-1 0,0 0 0,0 1 15,0-1-15,0 0 0,0 1 0,0 20 16,0-20-16,0-1 0,0 0 15,0 1-15,0-22 0,0 21 0,0-21 16,0 0-16,0 1 0,0-1 16,0 0-16,0 0 0,0 0 15,22-21 17,-22-21-32,0 0 0,21 0 15,-21 0-15</inkml:trace>
  <inkml:trace contextRef="#ctx0" brushRef="#br0" timeOffset="86371.17">22140 16171 0,'21'0'0,"1"0"15,-1 0 1,0 0-16,0-21 15,-21 0-15,21 21 0,-21-21 0,21 0 16,1 21-16,-22-21 0,0-1 0,0 1 16,0 0-16,21 0 0,-21 0 15,0 0-15,0-1 0,0 1 16,-21 21 15,21 21-31,-22 1 0,1-1 0,21 0 16,-21 0-16,21 21 0,-21-20 0,21-1 15,0 21-15,0-21 16,0 0-16,0 1 0,0-1 0,0 0 16,0 0-16,0 0 0,0 0 15,21-21 1,0 22-16,0-22 0,1 0 16,-1 0-16,0 0 0,0-22 0,21 1 15,-20 21-15,-1-21 0,21 0 0,0 0 16,-20 0-16,20-22 0,-21 22 15,21 0-15,-20-21 0,-1 20 16,0-20-16,0 21 0,-21-21 0,0 20 0,0 1 16,0 0-16,-21 21 47,21 21-47,-21-21 0,21 21 15,0 1-15,0-1 0,0 0 0,0 0 16,0 0-16,0 0 0,0 1 0,0-1 15,21 0-15,0-21 0,-21 21 16,0 0-16,21-21 0,-21 21 0,21 1 16,-21-1-16,0 0 31,-21-21-15,0 0-16,0 0 0,0 0 0,0 0 15,21 21-15,-22-21 0,1 0 16,0 0-16,0 0 15,0 0-15,0 0 0,21-21 0,0 0 16</inkml:trace>
  <inkml:trace contextRef="#ctx0" brushRef="#br0" timeOffset="86659">21738 15769 0,'-21'0'0,"42"0"0,-42-21 16,42 0-1,21 21-15,-20 0 0,20 0 16,-21-21-16,21 21 0,1 0 0,-1 0 16,0-21-16,1 21 0,-1 0 0,0 0 15,-20 0-15,20 0 0,-21-22 16,-21 1 15,-21 21-15,0 0-16,0 0 0,-1-21 15,1 0-15</inkml:trace>
  <inkml:trace contextRef="#ctx0" brushRef="#br0" timeOffset="87367.56">20574 14542 0,'0'0'0,"-21"0"15,0 0-15,-1 0 16,44 0 31,20 0-47,-21 0 16,21-22-16,1 22 0,20-21 15,1 0-15,-1 21 0,22-21 0,21 21 16,0-21-16,-1 0 0,22 21 0,0-22 15,0 22-15,0-21 0,-21 0 16,21 21-16,-42-21 0,21 21 0,-43-21 16,22 0-16,-43 21 0,22 0 0,-22-22 15,-21 22-15,0 0 0,1 0 16,-1 0-16,-21-21 0,-21 21 31,-1 0-15,1 0-16,0 0 0,0 0 15,0 0-15,0 0 0,-22 0 0</inkml:trace>
  <inkml:trace contextRef="#ctx0" brushRef="#br0" timeOffset="87895.3">20955 14690 0,'-21'0'0,"0"0"16,42 0 15,0 0-16,21 0-15,1 0 0,-1 0 0,0 0 16,22 0-16,-1 0 0,22 0 16,0 0-16,20-21 0,1 21 0,-21 0 15,21 0-15,0 0 0,-1-22 16,-20 22-16,21 0 0,-21 0 16,-1 0-16,1 0 0,-22-21 0,1 21 15,-1-21-15,-20 21 0,-22 0 0,0 0 16,21 0-16,-42-21 0,22 21 15,-1 0 1,-21-21-16,21 21 78,0 0-62,0 0-16,0 0 15</inkml:trace>
  <inkml:trace contextRef="#ctx0" brushRef="#br0" timeOffset="92091.14">20891 16828 0,'0'0'0,"-42"0"0,21 0 15,0 0-15,0 0 16,-1 0-16,1 0 0,0 0 0,0 0 16,21 21 15,-21-21-16,42 0 17,0 0-32,21 0 0,-20 0 0,20 0 15,0 0-15,1 0 0,20 0 16,-21 0-16,43 0 0,-21 0 0,20 0 16,1 0-16,21 0 0,-22 0 15,22 0-15,0 0 0,-21 0 0,-1 0 16,1 0-16,-21 0 0,-22 0 15,21 0-15,-20 0 0,-22 0 16,0 0-16,0 0 0,0 0 0,1 0 16,-22 21 15,-22-21-15,1 21-16,0 0 0,0-21 0,0 21 15,0-21-15,-22 22 0,1-22 16</inkml:trace>
  <inkml:trace contextRef="#ctx0" brushRef="#br0" timeOffset="92468.44">20849 17187 0,'0'0'0,"-21"0"0,0 22 16,0-22-16,-1 0 16,22 21-16,22-21 31,-1 0-31,0 0 0,21 0 16,1 0-16,-1 0 0,0 0 15,1 0-15,20 0 0,1 0 0,20 0 16,1 0-16,-22-21 0,43 21 15,-42 0-15,20 0 0,1 0 0,-21 0 16,-1-22-16,-21 22 0,1 0 0,-1 0 16,-21 0-16,0 0 0,1 0 15</inkml:trace>
  <inkml:trace contextRef="#ctx0" brushRef="#br0" timeOffset="98483.43">22034 11599 0,'-21'0'16,"0"0"-16,0 0 0,0 0 15,21-21-15,-21 21 0,-1 0 16,1 0-16,0 0 0,0 0 16,0 0-1,42 0 32,0 0-47,0 0 0,22 0 0,-22 0 16,21 0-16,-21 0 0,22 0 0,-1 0 15,0 0-15,1 0 0,-1-21 0,0 21 16,1 0-16,-1 0 0,0 0 16,1 0-16,-1 0 0,0 0 0,-21 0 15,22 0-15,-22 0 0,21-21 0,-21 21 16,1 0-16,-1 0 0,0 0 0,0-21 15,-21 0-15,21 21 16,-21-22-16,0 1 31,-21 21-31,0-21 16,0 21-16,0 0 0,-1-21 16,1 21-16,0 0 0,0-21 15,0 0-15,-22 21 0,22 0 0,0-22 16,0 22-16,0 0 15,42 0 17,0 0-17,0 0-15,0 0 0,1 0 0,-1 0 16,0 0-16,21 0 0,-21 0 16,1 0-16,20 0 0,-21 0 0,0 22 15,0-22-15,1 0 0,-1 21 16,0-21-16,-21 21 0,21-21 0,-21 21 15,0 0-15,0 0 0,0 1 16,-21-1-16,0 0 0,0 0 0,-22 0 16,22 0-16,0 1 0,-21-1 0,20 0 15,1 0-15,-21 0 0,21-21 16,0 21-16,-1 1 0,1-22 0,21 21 16,-21-21-16,21 21 15,21-21 1,0 0-16,1 0 0,20 0 15</inkml:trace>
  <inkml:trace contextRef="#ctx0" brushRef="#br0" timeOffset="111306.89">4149 9779 0,'0'0'0,"-22"0"16,1 0-16,0 0 16,0 0-16,0 0 0,0 0 0,-1 0 15,1 0-15,0 0 0,0 0 31,42 0 16,0 0-47,0 0 0,1 0 0,-1 0 16,0 0-16,0 0 0,21 0 16,1 0-16,-1 0 0,0 0 0,1 0 15,20 0-15,1 0 0,-1 0 16,1 0-16,-1 0 0,1 0 15,20 0-15,-20 0 0,-1 0 0,22 0 16,-21 0-16,-1 0 0,22 0 16,-22-21-16,22 21 0,0 0 0,-22 0 15,43 0-15,-21 0 0,-1 0 0,86-21 16,-86 21-16,-20 0 16,20 0-16,1 0 0,-21 0 0,20-21 15,1 21-15,0-22 0,-1 22 0,22 0 16,-21 0-16,21 0 0,-22 0 15,22-21-15,-21 21 0,-1 0 0,22 0 16,-21 0-16,21-21 0,-22 21 16,1 0-16,0 0 0,-1 0 15,1-21-15,0 21 0,-22 0 0,1 0 16,-1 0-16,1 0 0,-1-21 0,1 21 16,-1 0-16,-20 0 0,-1 0 15,21-21-15,-20 21 0,-1 0 0,0 0 16,1 0-16,-22 0 0,21 0 0,-21 0 15,1 0-15,-1 0 0,0 0 16,-42-22 15,-22 22-31,22 0 0,-21 0 16,0 0-16,-1 0 0,1 0 16</inkml:trace>
  <inkml:trace contextRef="#ctx0" brushRef="#br0" timeOffset="112615.11">3641 10097 0,'0'0'0,"21"0"78,0-22-78,0 22 0,0 0 0,0 0 15,1 0-15,-1 0 0,0 0 0,0 0 16,0 0-16,22 0 16,-22 0-16,21 0 0,-21-21 0,22 21 15,-1 0-15,-21 0 0,21 0 0,22 0 16,-22 0-16,22 0 0,-1 0 15,22 0-15,-22 0 0,1 0 0,21 0 16,-22 0-16,22-21 0,-22 21 16,1 0-16,-1 0 0,1 0 0,-1 0 15,1 0-15,-1 0 0,1 0 0,-1 0 16,-20 0-16,20 0 0,1 0 16,-1 0-16,-21 0 0,22 0 0,-1 0 15,1 0-15,-22 0 0,22 0 16,-1 0-16,-20 0 0,20 0 0,-21 0 15,22 0-15,-22 0 0,22 0 16,-22 0-16,22 0 0,-22 0 0,0 0 16,1 0-16,-1 0 0,0 0 0,1 0 15,-1 0-15,0 0 0,1 0 16,20 0-16,-21 0 0,1 0 0,20 0 16,-20 0-16,20 0 0,1 0 0,-22 0 15,21 0-15,-20 0 0,20 0 16,1 0-16,-22 0 0,22 0 0,-22 0 15,0 0-15,22 0 0,-22 0 0,0 0 16,1 0-16,-22 0 16,21 0-16,1 0 0,-1 0 0,21 0 15,-20 0-15,-1-21 0,0 21 0,1 0 16,-1 0-16,0 0 0,1 0 16,-1-21-16,0 21 0,-20 0 0,20 0 15,-21 0-15,21 0 0,-20 0 0,-1 0 16,21 0-16,-21 0 0,0 0 0,1-21 15,-1 21-15,21 0 0,-21 0 16,0 0-16,1 0 0,-1 0 0,0 0 16,21 0-16,-21 0 0,1-22 0,-1 22 15,0 0-15,0 0 0,0 0 16,0 0 46,-42 0-15,0 0-31,0 0 0,0 0 93,0 0-93,-1 0 15,1 0-31,0 0 15,0 0-15,0 0 0</inkml:trace>
  <inkml:trace contextRef="#ctx0" brushRef="#br0" timeOffset="114927.11">8149 14753 0,'0'0'0,"0"21"16,0 1-16,-21-1 15,21 0 1,0 0-16,0 0 16,-21-21-16,21 21 15,0 1-15,0-44 63,0 1-48,21 21-15,0-21 0,0 0 0,0 0 16,1-22-16,-1 22 0,0-21 0,0 21 16,21-22-16,-20 1 0,20 0 0,0-1 15,-21-20-15,22 21 0,-1-1 16,0-20-16,1 20 0,-22 1 0,21 0 15,1-22-15,-1 22 0,21 0 0,-20-1 16,-1 1-16,0 0 0,1-1 0,-1 1 16,22 0-16,-22-1 0,0 1 15,1 0-15,20-1 0,-21 1 16,1 0-16,20-1 0,-20 1 0,20 0 16,-21-1-16,22 22 0,-1-21 0,1-1 15,-1 1-15,1 21 0,-22-21 0,22-1 16,-1 22-16,1-21 0,-1 21 15,1-22-15,-22 22 0,22 0 0,-22 0 16,0 0-16,1-1 0,-1 1 0,-21 0 16,21 0-16,-20 0 0,-1 21 0,0-21 15,0-1-15,0 22 0,0 0 16,-21-21-16,0 0 31,0 0 16,-21 21-31,0 0-16,0 0 0,0 0 15,0 0-15,-1 0 0,1 0 16,0 0-16,0 0 0,0 0 16,0 0-16,-1 0 0,1 0 15,0 0-15,0 0 0,0 0 0,0 0 16,-1 0-16,1 0 0,0 0 0,0 0 15,0 0-15,0 0 16,21 21-16,-22-21 0,44 0 63,-1 0-63,0 0 0,0 0 15,0 0-15,0 0 0,22 0 0,-22 0 16,0-21-16,21 21 0,-20 0 0,-1-21 15,21 0-15,-21 21 0,22-22 16,-22 22-16,0 0 0,0-21 16,0 21-16,0 0 0,-21-21 0,22 21 0,-22 21 62,0 0-46,0 1-16,0-1 0,0 0 15,0 21-15,-22-21 0,1 22 0,0-22 16,21 21-16,-21-21 0,0 22 16,0-1-16,-1-21 0,22 22 0,0-22 15,-21 21-15,0-21 0,21 0 0,0 1 16,0-1-16,0 0 0,0 0 0,-21-21 16,21 21-16,0 0 0,0 1 31,0-44 16,0 1-32,0 0 1,0 0-16</inkml:trace>
  <inkml:trace contextRef="#ctx0" brushRef="#br0" timeOffset="116386.58">13293 13081 0,'0'0'0,"21"-21"0,0 0 0,-21 0 0,21-1 16,-21 1-16,21 0 0,-21 0 0,0 0 15,21 0-15,-21-1 0,0 1 16,0 0 0,-21 42 15,21 0-31,-21 22 0,0-22 15,0 21-15,0 1 0,-22 20 0,22 1 16,0-22-16,-21 21 0,20 22 0,1-21 16,-21 20-16,21 1 0,0 0 15,-1-1-15,1 1 0,0 0 16,0-1-16,0 1 0,0 0 0,21-1 16,0 1-16,-22 0 0,1-1 0,0 1 15,21 0-15,-21-1 0,21 1 0,-21-22 16,0 22-16,21 0 0,0-22 15,-22 22-15,22-22 0,-21 1 0,21-1 16,-21 1-16,21-1 0,0 1 0,0-22 16,0 1-16,0-1 0,0 0 0,0 1 15,0-1-15,0-21 0,0 21 0,0-20 16,0-1-16,0 0 0,0 0 16,0 0-16,0-42 46,0 0-30,-21 0-16,0 0 0,0-1 16,21 1-16,-22 0 0,1 0 15,0 21-15,0-21 0,0 0 0,0 21 16,21-22-16,-22 22 0,1-21 0,0 21 16,21-21-16,0 0 0,-21 21 15,21-21-15,-21 21 0,21-21 0,0-1 16,0 44 46,21-1-62,0 0 0,0-21 16,0 21-16,-21 0 0,22 0 0,-1 1 16,0-1-16,-21 0 0,21 0 0,0 0 15,0 0-15,-21 1 0,0-1 0,22 0 16,-1 0-16,-21 0 15,21 0-15,0 1 0,0-22 16,-21 21-16,21-21 16,1 0-1,-1 0 1,0-21-16,0-1 0,0 1 16,-21 0-16,21-21 0,1 21 0,20-22 15,-21 22-15,0-21 0,22-1 0,-22 1 16,21 0-16,-21 21 0,22-22 0,-22 1 15,0 21-15,21 0 0,-21-1 0,1 1 16,-22 0-16,0 0 0,21 21 16,0 0-1,-21 21 48,-21-21-48,0 0-15,-1 0 0,22 21 0,-21-21 16,0 0-16,0 0 0,0 0 0</inkml:trace>
  <inkml:trace contextRef="#ctx0" brushRef="#br0" timeOffset="118086.63">13991 16129 0,'0'0'0,"0"-42"0,0 21 0,0-22 15,0 1-15,0 21 0,0 0 0,0-1 16,0 1-16,0 0 0,0 0 16,0 42 15,0 0-31,0 0 0,0 1 16,21 20-16,0 0 0,1-21 0,-22 22 15,21-1-15,-21 0 0,21 1 0,-21-1 16,0 0-16,0 1 0,0-1 15,0 0-15,0 1 0,0-1 16,-21 0-16,21 1 0,-21-22 0,-1 21 16,22 1-16,-21-22 0,21 0 0,-21 21 15,21-21-15,-21-21 0,21 22 16,0-1-16,-21-21 16,0-21-1,21-1-15,0 1 0,0-21 0</inkml:trace>
  <inkml:trace contextRef="#ctx0" brushRef="#br0" timeOffset="118423.44">13991 16087 0,'0'0'0,"-21"-21"0,-21-22 16,42 1-16,-22 21 0,22 0 0,0-1 15,-21 1-15,21 0 0,0 0 16,0 0-16,21 0 0,1 21 15,-1-22-15,0 22 0,21 0 0,-21 0 16,22 0-16,-22 0 0,21 0 0,1 22 16,-1-1-16,0 0 0,1 21 15,-22 1-15,21-1 0,-21 0 0,-21 1 16,0-1-16,0 0 0,0 1 0,0-22 16,-21 21-16,-21 0 0,21-20 15,-22 20-15,1-21 0,0 0 16,-1 0-16,22 1 0,-21-1 0,21-21 15,-22 21-15,22 0 0,0-21 0,21 21 32,21-21-17,0 0-15,0 0 0,1-21 16,-1 0-16</inkml:trace>
  <inkml:trace contextRef="#ctx0" brushRef="#br0" timeOffset="119662.75">14499 16298 0,'0'0'0,"21"0"16,-21-21-16,21 21 16,-21 21-1,0 1 1,0-1-16,0 0 16,0 0-16,0 0 0,0 0 0,0 22 15,0-22-15,0 0 0,0 0 0,0 0 16,0 1-16,0 20 0,0-21 0,0 0 15,0 0-15,0 1 16,0-1 0,22-21-16,-1 0 0,0 0 0,0 0 15,-21-21-15,21 21 16,0-22-16,-21 1 0,22 0 0,-1 0 16,-21 0-16,21 0 0,-21-1 0,0 1 15,0 0-15,21-21 0,-21 21 0,21-1 16,-21 1-16,0 0 0,0 0 15,21 0-15,-21 42 32,0 0-32,0 0 15,0 0-15,0 1 0,0-1 0,0 0 16,0 0-16,0 0 0,0 0 16,0 1-16,0-1 0,0 0 15,22 0-15,-1 0 16,0-21-16,0 0 0,0 0 15,0 0-15,1 0 0,-1 0 0,0 0 16,-21-21-16,21 21 0,0-21 16,0 0-16,1 0 0,-1-1 0,-21 1 15,21-21-15,0 21 0,-21-22 0,21 1 16,-21 0-16,0-1 0,21 1 0,-21 0 16,0-22-16,0 22 0,0 0 15,0-1-15,0 1 0,0 0 0,0-1 16,-21 22-16,21 0 0,0 0 15,-21 21-15,0 0 16,21 42 0,-21-21-16,21 22 0,0-1 15,0 0-15,0 1 0,0 20 0,0-21 16,0 22-16,0-22 0,0 1 16,0-1-16,0 0 0,0 1 0,0-22 15,0 21-15,0-21 0,0 22 0,21-22 16,0 0-16,-21 0 0,21 0 15,0 0-15,1 1 0,-1-22 16,0 0-16,0 21 0,0-21 0,22 0 0,-22 0 16,0 0-16,0-21 0,0-1 15,0 22-15,1-21 0,-1 0 16,0 0-16,0 0 0,-21 0 0,0-1 16,21-20-16,0 21 0,-21-21 0,0-1 15,0 1-15,22 0 0,-22-1 16,0 1-16,0 0 0,0-1 0,0 1 15,21 21-15,-21-22 0,0 22 0,0 0 16,0 0-16,21 21 0,-21 21 31,0 0-31,0 0 0,0 22 16,0-22-16,0 21 0,0-21 0,0 22 16,0-1-16,0-21 0,0 22 15,0-22-15,0 21 0,0-21 16,0 0-16,0 22 0,0-22 0,0 0 15,0 0-15,0 0 0,0 1 0,21-1 16,-21 0-16,21 0 0,-21 0 16,21-21-16,1 21 0,-1-21 15,0 0-15,0 0 0,0 0 16,0 0-16,1 0 0,-1-21 0,0 21 16,0-21-16,0 0 0,0 0 15,1 0-15,-22-1 0,42-20 16,-42 21-16,0 0 0,0 0 15,21 21-15,-21-22 0,0 44 32,0-1-17,0 0-15,-21 0 0,21 0 0,0 0 16,0 1-16,0-1 0,0 0 16,0 0-16,0 0 15,0 0-15,0 1 16,21-22-16,0 0 0,0 0 15,1 0-15,-1 0 0,0 0 0,0-22 16,0 1-16,-21 0 16,21 0-16,-21 0 15,22 0-15,-22-1 0,21 1 0</inkml:trace>
  <inkml:trace contextRef="#ctx0" brushRef="#br0" timeOffset="119990.73">16108 16002 0,'-21'0'0,"42"0"0,-64 0 0,22 0 15,0 21-15,0 0 0,0-21 0,0 22 16,21-1-16,0 0 0,0 0 16,0 0-16,0 0 15,21 1 1,0-22-16,0 0 0,0 0 0,0 0 15,1 0-15,-22-22 16,0 1 0,0 0-16,0 0 15,-22 21-15,1-21 0,0 21 16,0 0-16,0 0 0,0 0 16,-1 21-16,22 0 15,0 0-15,0 0 16,0 1-16,0-1 0,22 0 15,-1 0-15,0 0 0</inkml:trace>
  <inkml:trace contextRef="#ctx0" brushRef="#br0" timeOffset="120546.66">16700 16298 0,'-21'0'16,"0"0"-16,0 0 0,0 0 31,21 22-31,0-1 16,0 0-16,0 0 15,0 0-15,0 0 0,0 1 16,0-1-16,-21-21 0,21 21 15,0 0-15,0 0 16,0 0-16,-22-21 16,1 0-1,21-21 17,0 0-32,0 0 0,0 0 15,0 0-15,21-1 0,1 1 16,-1 0-16,0 0 0,-21 0 15,21 0-15,0-1 0,0 1 0,1 21 16,-22-21-16,21 21 0,0 0 0,0 0 16,0 0-16,-21 21 15,0 0-15,0 1 16,0-1-16,0 0 0,0 0 16,0 0-16,0 22 0,0-22 0,0 0 15,0 0-15,-21 0 0,21 0 16,-21 1-16,21-1 15,0 0-15,0 0 16,21-42 15,0 21-15,0-21-16</inkml:trace>
  <inkml:trace contextRef="#ctx0" brushRef="#br0" timeOffset="121597.96">17462 16298 0,'0'0'0,"0"-21"0,0 0 0,0 0 16,0 0-16,0 0 15,0-1-15,0 1 0,0 0 16,0 0-16,-21 21 15,0 0-15,0 0 0,0 0 16,0 21-16,-1 0 0,1 0 0,0 1 16,0-1-16,0 0 0,21 0 15,-21 0-15,-1 0 0,22 1 0,-21-1 16,21 0-16,0 0 0,0 0 16,0 0-16,0 1 15,21-22-15,1 0 16,-1 0-16,0 0 0,0 0 15,0 0-15,0 0 0,1-22 0,-1 1 16,0 0-16,0 21 0,-21-21 16,21 0-16,-21 0 0,21 21 15,-21-22-15,0 1 0,22 21 0,-22-21 16,0 0-16,21 21 16,-21-21-1,0 42 32,21 0-31,0-21-16,-21 21 0,0 0 15,21-21-15,0 22 0,1-22 0,-22 21 16,21 0-16,-21 0 0,0 0 16,0 0-16,0 1 15,0-1-15,0 0 0,0 0 0,0 0 16,0 0-16,0 1 0,-21 20 0,21-21 15,0 21-15,-22-20 0,1 20 0,21 0 16,-21 1-16,21-1 0,0 0 16,0 22-16,0-22 0,0 0 0,0 1 15,0 20-15,0-20 0,0-1 16,0 0-16,21 1 0,0-1 0,-21 0 16,0-21-16,0 22 0,22-22 15,-22 21-15,0-21 0,0 1 0,0-1 16,-22 0-16,1-21 15,0 0-15,0 0 0,0 0 0,-22 0 16,22-21-16,0 21 0,0-21 16,0-1-16,21 1 0,-21 21 15,21-21-15,-22 0 0,22 0 0,0 0 16,0-22-16,-21 22 0,21 0 16,0-21-16,0-1 0,0 22 15,-21-21-15,21-1 0,0-20 0,0 21 16,0-22-16,0 1 0,0-1 0,21 1 15,22-1-15,-22 22 0,0-22 16,0 22-16,21 0 0,1-1 0,-22 22 16,21-21-16,1 21 0,-1-1 0,0 1 15,22 0-15,-22 0 0,0 0 16,1 0-16,-1 21 0,0-22 0,1 22 16,-1-21-16,-21 21 0,0-21 0,1 21 15,-1-21 1,-21 42 78,-21-21-79,21 21-15,-22 0 0,1-21 16</inkml:trace>
  <inkml:trace contextRef="#ctx0" brushRef="#br0" timeOffset="122287.57">14436 17357 0,'0'0'0,"-22"0"16,1 21-16,0-21 0,0 0 16,0 0-16,0 0 0,21 21 0,-22-21 15,1 0-15,0 0 0,0 0 47,42 0 0,0 0-47,22 0 0,-22 0 0,42 0 16,-20-21-16,20 0 0,1 21 0,20-21 15,1-1-15,0 22 0,20-21 16,1 21-16,21-21 0,-21 0 0,21 21 15,-21 0-15,21-21 0,-21 21 0,-22 0 16,22-21-16,-21 21 0,0 0 16,-1-22-16,-20 22 0,-1 0 15,-20-21-15,-1 21 0,-21-21 0,0 21 16,0 0-16,-21-21 16,0 0-1,-21 21-15,0 0 0,0 0 16,0 0-16,0 0 0,-1 0 15,1 0-15,0 0 0,0 0 16,0 0-16,0 0 0,-1 0 0,1 0 16,0 21-16,0-21 0,0 21 0,0-21 15,-1 21-15</inkml:trace>
  <inkml:trace contextRef="#ctx0" brushRef="#br0" timeOffset="122799.22">14647 17547 0,'-106'21'16,"212"-42"-16,-233 42 0,85-21 0,21 0 0,0 0 15,-1 0-15,1 0 16,0 0-16,0 0 15,42 0 17,0 0-17,22 0-15,-22 0 0,21 0 0,-21 0 16,22 0-16,20 0 0,-21 0 16,43-21-16,-21 21 0,20-21 0,22 21 15,0-21-15,-21 0 0,42 0 0,-22 21 16,1-22-16,0 1 0,-21 21 15,21-21-15,-1 21 0,-20-21 0,-21 21 16,20 0-16,-41-21 0,20 21 0,-21-21 16,-20 21-16,20 0 0,-21 0 15,0 0 1,-21-22 0,21 1 15,1 21-16,-44 0 32,1 0-47,0 0 0,0 0 16</inkml:trace>
  <inkml:trace contextRef="#ctx0" brushRef="#br0" timeOffset="126867.28">8234 14923 0,'0'0'0,"0"21"16,0 0 0,0 0-16,0-42 62,21 0-46,0 0-16,-21-1 0,21 1 15,0 0-15,-21 0 0,22 0 16,-1 0-16,0-1 0,-21 1 16,21 0-16,0-21 15,-21 21-15,21-1 0,1 1 0,-1 0 16,0-21-16,0 21 0,0-1 0,0-20 15,1 21-15,-1-21 0,0-1 16,0 22-16,21-21 0,-20 21 0,-1-1 16,0-20-16,0 21 0,0 0 0,0 0 15,1-1-15,-1 1 0,0 0 16,0 0-16,0 0 0,0 0 0,1-1 16,-1 1-16,0 0 0,0 0 15,0 21-15,0-21 0,1 0 0,20-1 16,-21 1-16,0 0 0,22 0 0,-22 0 15,21 0-15,-21-1 0,22 1 16,-22 21-16,0-21 0,21 0 16,-21 0-16,1 0 0,20-1 0,-21 1 15,0 0-15,0 0 0,1 0 16,20 0-16,-21 21 0,0-22 0,0 1 16,22 0-16,-22 0 0,0 0 0,21 21 15,1-21-15,-22-1 0,21 1 16,-21 0-16,22 21 0,-1-21 0,-21 0 15,22 0-15,-22-1 0,21 22 16,-21-21-16,0 0 0,1 0 0,20 0 16,-21 21-16,0-21 0,0-1 15,1 1-15,-1 0 0,0 21 0,0-21 16,0 0-16,0 0 0,1 21 16,-1-22-16,0 1 0,0 0 0,21 0 15,-20 21-15,-1-21 0,0 0 0,21-1 16,-21 1-16,1 21 0,-1-21 15,0 0-15,-21 0 47,-21 21 16,0 0-63,-1 0 15,1 0-15</inkml:trace>
  <inkml:trace contextRef="#ctx0" brushRef="#br0" timeOffset="128247.25">9948 12615 0,'43'0'16,"-22"22"-16,0-22 16,0 0-16,21 21 0,-20-21 0,20 0 15,0 0-15,1 21 0,-1-21 16,0 0-16,1 0 0,20 0 0,-21 0 16,22 0-16,-22 0 0,22 0 15,-22 0-15,0 0 0,1 0 0,-1 0 16,0 0-16,-20 0 0,20 0 0,-21 0 15,0 0-15,0 0 16,1 0-16,-22-21 16,0 0 15,-22 21-15,1 21-1,0 0-15,0 0 0,0 21 16,0-20-16,-1 20 0,1 0 15,0 1-15,-21-1 0,21 0 0,-1 22 16,1-22-16,0 22 0,0-22 16,0 0-16,0 1 0,-1 20 0,1-21 15,0 1-15,0-1 0,21 0 0,0 1 16,-21-22-16,21 21 0,-21-21 0,21 22 16,-22-22-16,22 0 0,0 0 15,0 0-15,-21 1 0,21-44 63,0 1-63,21 0 0,-21 0 0,22 0 15,-1 0-15,0-1 0,0-20 16,0 0-16,0 21 0,1-22 0,20 1 16,-21 0-16,21-1 0,-20-20 0,20 20 15,-21 1-15,21-21 0,-20 20 16,20 1-16,-21-22 0,0 22 15,0 21-15,1-21 0,-1 20 0,-21-20 0,0 21 16,21 0-16,-21 0 16,0-1-1,0 1-15,-21 21 16,0 0 0,-1 0-16,1 0 0,0 0 15,-21 21-15,21-21 0,-1 0 0,-20 0 16,0 22-16,21-22 0,-22 0 15,1 0-15,0 0 0,-1 21 0,-20-21 16,20 0-16,1 0 0,0 0 16,-1 0-16,1 0 0,0 0 0,-1 0 15,1 0-15,21 0 0,-21 0 0,20-21 16,1 21-16,0 0 16,42 0 15,22 0-16,-22 0-15,0 0 0,21 0 0,1 0 16,-22 0-16,21 0 0,0 0 16,1 0-16,-1 0 0,22 0 0,-22 0 15,21 0-15,-20 0 0,20 0 0,-20 0 16,20 0-16,-21-22 0,-20 22 16,20 0-16,-21 0 0,0-21 0,0 21 15,1 0-15,-44 0 47,1 0-47,0 0 16,0 21-16,0 1 0,0-1 15,-1 0-15,1 0 0,0 21 0,0 1 16,0-1-16,0 0 0,-1 22 16,1-22-16,0 22 0,0-22 0,0 0 15,0 22-15,-1-1 0,22-20 16,-21 20-16,21 1 0,-21-22 0,21 22 0,-21-22 15,21 0-15,0 1 16,0-1-16,0-21 0,0 21 0,0-20 0,0 20 16,0-21-16,0 0 0,0 0 0,0 1 15,0-1 1,0-42 31,0-1-32,0 1-15,0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24:33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3556 3281 0,'0'0'0,"0"-21"16,0 0-1,0-1 1,0 1 0,0 42 31,0 1-47,0-1 15,0 0-15,0 0 0,0 21 0,0-20 16,0-1-16,0 21 0,0-21 0,21 22 15,-21-1-15,0-21 0,21 21 16,-21-20-16,0 20 0,0-21 0,0 21 16,0-20-16,21-1 0,-21 0 0,0 0 15,0 0-15,22-21 0,-22 21 16,0-42 31,0 0-47,0 0 15,0 0-15,0 0 0</inkml:trace>
  <inkml:trace contextRef="#ctx0" brushRef="#br0" timeOffset="483.72">3619 2731 0,'-21'0'16,"42"0"-16,-63 0 0,21 0 16,0 0-16,0 21 15,21 0-15,0 0 0,0 0 16,0 22-16,0-22 0,0 0 0,0 0 15,0 0-15,21 0 0,0 1 16,-21-1-16,21 0 0,0-21 0,0 21 16,1-21-16,-1 0 0,0 0 15,0 0-15,0 0 0,0 0 16,1 0-16,-1-21 0,0 0 0,0 0 16,0-1-16,-21 1 0,21 0 15,-21 0-15,0 0 0,0 0 0,0-1 16,-21 1-16,0 21 0,0-21 0,0 0 15,0 21-15,-1 0 0,1 0 16,0 0-16,0 0 0,0 0 0,0 0 16,-1 21-16,1 0 0,0-21 15,21 21-15,0 1 0,0-1 16,-21 0-16,21 0 0,0 0 0,0 0 16,0 1-16,0-1 15,0 0-15,21 0 0,0-21 16,0 21-16,1-21 0</inkml:trace>
  <inkml:trace contextRef="#ctx0" brushRef="#br0" timeOffset="1083.41">4191 3260 0,'0'0'0,"-21"0"16,0 0-16,-1 0 15,22 21 1,0 0-16,0 0 0,0 0 16,0 1-16,0-1 0,0 21 0,0-21 15,0 0-15,0 22 0,0-22 0,0 0 16,0 21-16,0-20 0,0-1 15,0 0-15,0 0 0,0 0 0,0 0 16,0 1-16,0-1 0,0 0 16,0-42 31,0 0-47,0-1 0,0 1 15,0 0-15,0-21 0,0 21 16,0-22-16,0 22 0,22-21 0,-1-1 15,-21 1-15,21 21 0,0-21 0,0 20 16,0-20-16,1 21 0,-1 0 16,0 21-16,0-21 0,0 21 0,0 0 15,1 0-15,-1 0 0,0 21 0,0 0 16,0 0-16,-21 0 0,0 22 16,21-22-16,-21 21 0,0-21 15,0 22-15,0-22 0,0 21 0,0-21 16,0 0-16,0 1 0,0-1 15,0 0-15,0 0 0,0 0 0,0 0 16,-21 1-16,21-1 0,0 0 16,0 0-1,0-42 17,0 0-32,21 0 0,-21-1 0</inkml:trace>
  <inkml:trace contextRef="#ctx0" brushRef="#br0" timeOffset="1472.19">5186 2752 0,'0'-21'0,"0"-1"16,0 44 15,0-1-31,0 0 16,0 0-16,-21 21 0,21-20 15,0 20-15,0 0 0,-22 1 16,22-1-16,-21 0 0,21 1 0,-21 20 16,0-21-16,21 22 0,-21-1 0,0-20 15,-1 20-15,22-20 0,-21-1 16,0 0-16,21 1 0,0-1 0,0-21 15,0 21-15,0-20 0,0-1 0,0 0 16,0 0-16,0 0 16,21-21-16,0 0 15,1 0-15,-1 0 0,0 0 16,0-21-16,0 0 0,-21 0 16,21 21-16,-21-21 0,0-1 15,22 1-15,-1 0 0</inkml:trace>
  <inkml:trace contextRef="#ctx0" brushRef="#br0" timeOffset="1728.04">4911 3366 0,'0'0'0,"0"-22"15,21 22 1,0 0-16,21-21 15,-21 21-15,1 0 0,-1 0 16,21-21-16,-21 21 0,0 0 0,1 0 16,-1 0-16,0-21 0,21 21 15,-21 0-15,-42 0 32,0 0-17</inkml:trace>
  <inkml:trace contextRef="#ctx0" brushRef="#br0" timeOffset="2467.62">6879 3450 0,'21'0'0,"0"-21"32,-21 0-32,0 0 15,0 0-15,0-1 0,0 1 16,22 0-16,-22 0 0,0 0 0,0 0 15,0-1-15,0 1 0,0 0 0,0 0 16,0-21-16,0 20 0,-22 1 16,1 0-16,21 0 0,-21 0 0,0 21 15,0-21-15,0 21 0,-1 0 0,1 0 16,-21 0-16,21 0 0,0 0 16,-1 0-16,1 21 0,0 0 0,0 0 15,0 0-15,0 0 0,-22 22 0,22-1 16,0 0-16,21 1 0,-21-1 15,0 0-15,21 1 0,-22-1 16,22 0-16,0-20 0,0 20 0,0 0 16,0-21-16,0 1 0,22-1 0,-1 0 15,0 0-15,0-21 0,0 0 0,0 21 16,1-21-16,20 0 0,-21 0 16,21 0-16,-20-21 0,20 21 0,-21-21 15,21 0-15,-20 0 0,-1-1 0,21 1 16,-21 0-16,-21-21 0,21 21 15,1-22-15,-22 1 0,0 21 0,0-22 16,21 1-16,-21 21 0,0-21 0,0 20 16,0 1-16,0 0 0,0 42 47,0 0-47,0 1 0,0-1 0,0 21 15,0-21-15,0 22 0,21-1 0,-21-21 16,0 21-16,0-20 0,21 20 15,-21-21-15,21 0 0,0 22 0,-21-22 16,22 0-16,-1-21 0,-21 21 0,21 0 16,0 0-1,0-21-15,0 0 0,1 0 16,-1 0-16,0 0 16,0-21-16,0 0 0,0 0 15,1 0-15,-1 0 0</inkml:trace>
  <inkml:trace contextRef="#ctx0" brushRef="#br0" timeOffset="2784.36">8128 3281 0,'-42'0'15,"20"0"1,44 0 15,-1 0-31,0 0 16,0 0-16,0 0 0,0-21 0,1 21 16,-1 0-16,0 0 0,0 0 15,0 0-15,0 0 16,1 0-16,-44 21 47,1 0-47,0-21 0</inkml:trace>
  <inkml:trace contextRef="#ctx0" brushRef="#br0" timeOffset="2960.26">8086 3450 0,'-22'21'0,"44"-42"0,-44 64 0,22-22 16,-21-21-16,21 21 15,21 0 1,1-21 0,-1 0-16,0 0 0,0 0 15,0 0-15,0-21 0,1 21 16,-1-21-16,0 21 0,0-21 0,0 21 16,0-22-16,1 22 0,-1-21 15</inkml:trace>
  <inkml:trace contextRef="#ctx0" brushRef="#br0" timeOffset="3527.94">9737 2858 0,'0'0'0,"0"-22"0,0 1 0,0 0 0,0 0 16,0 0-16,-22 21 0,1-21 0,21-1 15,-21 22-15,0 0 0,0 0 0,0 0 16,-1 0-16,1 0 0,0 0 16,0 22-16,0-1 0,0 0 0,-1 0 15,1 21-15,0 1 0,-21-22 0,21 21 16,-1 1-16,22-1 0,-21 0 15,0 22-15,21-22 0,0 0 0,0 1 16,0-1-16,0 0 0,0 1 0,0-22 16,21 21-16,0-21 0,1 22 0,-1-22 15,0 0-15,0-21 0,0 21 16,0 0-16,1-21 0,20 0 16,-21 0-16,0 0 0,0 0 0,1 0 15,20 0-15,-21-21 0,0 0 0,0 21 16,-21-21-16,22 0 0,-1-22 0,-21 22 15,0 0-15,0-21 0,0 21 16,0-22-16,0 22 0,0 0 0,-21 0 16,-1 0-16,1 21 0,0 0 0,0 0 15,0 0-15,0 0 0,-22 0 0,22 0 16,0 21-16,-21 0 0,20 0 16,1 0-16,0 0 0,0 1 15,0-1-15,0 0 0,21 0 0,0 0 16,0 0-16,0 1 0,0-1 15,21-21-15,-21 21 0,21-21 16,0 0-16,0 0 0,22 0 16,-22 0-16</inkml:trace>
  <inkml:trace contextRef="#ctx0" brushRef="#br0" timeOffset="4051.64">10393 2900 0,'0'0'0,"-21"0"32,-1 0-32,22 21 0,-21-21 15,0 21-15,0 0 0,0 1 16,21-1-16,-21 0 0,-1 0 0,22 21 15,0-20-15,0-1 0,-21 21 0,21-21 16,0 22-16,0-22 0,-21 21 0,21-21 16,0 0-16,0 1 15,0-1-15,0 0 0,0 0 0,0 0 16,21 0-16,0 1 0,1-22 16,-1 0-16,0 0 0,0 0 15,0 0-15,22 0 0,-22 0 16,0 0-16,0-22 0,21 1 0,-20 21 15,-1-21-15,0 0 0,0 0 0,0 0 16,0-1-16,1 1 0,-1-21 0,-21 21 16,0-22-16,21 1 0,0 21 15,-21-21-15,0 20 0,0 1 0,0 0 16,0 0-16,0 0 0,0 0 0,-21-1 16,0 22-16,0-21 0,-1 21 15,1 0-15,0 0 0,0 0 16,0 0-16,0 0 0,-1 0 0,-20 0 15,21 0-15,0 0 0,0 0 0,-1 0 16,44 0 15,-1 0-31,0 0 0,0 0 0</inkml:trace>
  <inkml:trace contextRef="#ctx0" brushRef="#br0" timeOffset="4496.53">11472 2985 0,'-21'0'47,"21"-22"-15,0 1-17,0 0 32,0 42 31,0 0-78,0 1 16,0-1-16,0 0 15,0 0-15</inkml:trace>
  <inkml:trace contextRef="#ctx0" brushRef="#br0" timeOffset="4983.76">11409 3387 0,'0'0'0,"0"21"16,0-42 46,0 42-15,-21-21-47,21 21 16,-22 0-16,1 0 0,0 1 15,21-1 1,-21-21 0,21-21 15,21-1-31,-21 1 16,21 21-16,0 0 0,1-21 15,-1 21 1,0 0-16,0 0 15,-21 21 1,0 0-16,0 1 0,0-1 16,0 0-16,0 0 15,-21 0-15,0 0 0,0 1 0,-1-22 16,1 21-16,0 0 0,0 0 0,0 0 16,0-21-16,-22 21 0,22 1 15,-21-22-15,21 21 0,-1-21 0,-20 0 16,21 0-16,-21 21 0</inkml:trace>
  <inkml:trace contextRef="#ctx0" brushRef="#br0" timeOffset="5892.19">3450 5292 0,'0'0'0,"0"21"31,0 0-31,0 0 0,0 0 16,0 22-16,0-22 0,0 21 15,0-21-15,0 22 0,0-1 0,0 0 16,0-20-16,0 20 0,0-21 0,0 0 16,0 0-16,0 1 0,0-1 15,0 0-15,0-42 31,-21 0-31,21-1 16,0-20-16</inkml:trace>
  <inkml:trace contextRef="#ctx0" brushRef="#br0" timeOffset="6272.98">3450 4911 0,'0'0'0,"-21"0"0,0 0 16,0 0-1,21 21 1,0 0 0,21 0-16,0-21 15,0 0-15,0 0 0,0 0 16,1 0-16,-1 0 0,0-21 15,0 21-15,0-21 16,-21 0-16,0 0 0,0-1 16,0 1-16,0 0 0,-21 21 15,0-21-15,0 21 16,0 0-16,-1 0 0,1 0 0,0 0 16,0 0-16,0 21 0,21 0 15,-21 0-15,21 1 0,0-1 16,0 0-16,0 0 0,21 0 15,0 0-15,0 1 0,0-22 16,0 21-16,22 0 0,-1-21 16</inkml:trace>
  <inkml:trace contextRef="#ctx0" brushRef="#br0" timeOffset="6816.32">4085 5186 0,'0'0'0,"0"21"16,-21 0-16,21 0 15,0 1-15,0-1 0,0 0 0,-21 0 16,21 0-16,0 0 0,-21 1 16,21-1-16,0 0 0,0 21 0,0-21 15,0 1-15,-22-1 0,22 0 16,-21 21-16,21-21 0,0 1 15,0-1-15,0 0 16,-21-21-16,21-21 47,0 0-47,0-1 0,0-20 16,0 21-16,0 0 0,21-22 0,-21 22 15,21 0-15,1-21 0,-1 21 16,0-22-16,0 22 0,0 0 0,0 0 15,1 0-15,-1-1 0,0 22 16,0 0-16,21 0 0,-20 0 16,-1 0-16,0 0 0,0 22 0,0-1 15,-21 0-15,0 0 0,21 0 0,-21 0 16,0 1-16,0 20 0,0-21 16,0 0-16,0 22 0,0-22 0,0 0 15,-21 0-15,21 21 0,0-20 0,0-1 16,-21-21-16,21 21 0,0 0 15,-21-21-15,21 21 0,0-42 47,21 0-31,0 0-16,-21 0 0,21-1 0</inkml:trace>
  <inkml:trace contextRef="#ctx0" brushRef="#br0" timeOffset="7156.13">4762 4932 0,'0'0'16,"0"-21"-16,0-22 16,0 22-16,0 0 15,0 42 1,0 0-16,0 1 15,0-1-15,0 0 0,0 21 0,0 1 16,0-22-16,0 21 0,0 0 0,0 1 16,0-1-16,-21 0 0,21 1 15,-21-1-15,21 0 0,0-20 0,0 20 16,0-21-16,-21 21 0,21-20 0,0-1 16,0 0-16,0 0 0,0 0 15,0 0-15,0 1 16,21-22-16,0 0 15,0-22-15,1 1 16,-1 0-16,-21 0 0,21 0 16,0 0-16,0-1 0</inkml:trace>
  <inkml:trace contextRef="#ctx0" brushRef="#br0" timeOffset="7405.98">4657 5207 0,'0'0'0,"-22"0"0,1 0 16,42 0 15,1 0-31,-1 0 0,21 0 0,-21 0 0,0 0 16,22 0-16,-22 0 0,0 0 16,21 0-16,-20 0 0,-1 0 15,0 0-15,-21-21 0</inkml:trace>
  <inkml:trace contextRef="#ctx0" brushRef="#br0" timeOffset="8272.49">6477 4932 0,'0'0'0,"0"-21"16,0 0-16,0-1 15,-21 1-15,21 0 16,0 42 31,0 0-47,0 22 15,0-22-15,0 21 0,0-21 16,0 22-16,0-1 0,0 0 0,0 1 16,0-1-16,0 0 0,0 1 0,0-1 15,0-21-15,0 22 0,0-1 0,0-21 16,0 21-16,0-20 0,0-1 15,0 21-15,0-21 0,0 0 0,0 1 16,0-1-16,-21 0 16,21-42 15,0 0-31,0-1 16,0 1-16,0 0 15,0 0-15,0-21 0,21 20 0,-21 1 16,0 0-16,21-21 0,0 21 0,0-1 15,-21 1-15,21 0 0,1 0 0,-1-21 16,0 20-16,0 1 16,0 21-16,0 0 0,1-21 0,20 21 15,-21 0-15,0 0 0,22 0 0,-22 0 16,0 0-16,21 21 0,-21-21 16,1 21-16,-1 1 0,0-1 0,-21 0 15,0 0-15,21 0 0,-21 22 0,0-22 16,0 0-16,0 21 0,-21-21 0,21 1 15,-21-1-15,0 21 16,-1-21-16,-20 0 0,21 1 0,0-22 16,0 21-16,-1 0 0,1-21 0,0 21 15,0-21-15,0 0 0,0 0 0,-1 0 16,1 0-16,0 0 16,0 0-16,0 0 15,0 0-15,21-21 31,0 0-31,21 0 16,0-1-16,0 22 0,0-21 0</inkml:trace>
  <inkml:trace contextRef="#ctx0" brushRef="#br0" timeOffset="8716.23">7916 5249 0,'0'0'16,"-21"22"-16,0-22 15,42 0 17,0 0-32,0 0 0,1 0 15,-1 0-15,0 0 0,0 0 16,0 0-16,0 0 0,1 0 0,-1 0 15,0 0-15,0 0 0,0 0 16,0 0-16,1 0 16,-1 0-1</inkml:trace>
  <inkml:trace contextRef="#ctx0" brushRef="#br0" timeOffset="9005.07">7853 5461 0,'0'0'0,"0"21"16,21-21 15,0 0-31,0 0 16,0 0-16,1 0 0,-1 0 15,0 0-15,0 0 16,0 0 0,0 0-1,1 0-15</inkml:trace>
  <inkml:trace contextRef="#ctx0" brushRef="#br0" timeOffset="9999.37">9737 5165 0,'0'0'0,"21"0"16,0-21 0,0-1-1,0 22-15,0-21 0,-21 0 16,0 0-16,0 0 0,0 0 15,0-1-15,0-20 0,0 21 16,0 0-16,0 0 0,-21-1 0,0 1 16,0 0-16,0 0 0,0 21 0,-22 0 15,22-21-15,-21 21 0,21 0 16,-22 0-16,22 0 0,-21 21 0,21-21 16,-22 21-16,22 0 0,0 0 0,-21 1 15,20 20-15,1-21 0,21 21 16,-21-20-16,21 20 0,-21 0 0,21 1 15,0-1-15,0-21 0,0 21 16,0-20-16,0 20 0,0-21 0,0 0 16,21 0-16,0 1 0,0-1 15,-21 0-15,22-21 0,-1 21 0,0-21 16,0 0-16,0 0 0,0 0 0,1 0 16,-1 0-16,21 0 0,-21-21 0,22 0 15,-22 21-15,0-21 0,21-1 16,-21 1-16,1 0 0,-1-21 0,21 21 15,-21-1-15,0-20 0,1 0 0,-1 21 16,0-22-16,-21 1 0,21 0 16,0 20-16,0 1 0,-21-21 0,0 21 15,22 0-15,-22 42 47,0 21-47,0-21 0,0 0 0,0 22 16,0-1-16,0-21 0,0 22 0,0-1 15,0-21-15,0 21 0,21-20 0,0-1 16,0 21-16,0-21 0,0 0 16,1-21-16,20 22 0,-21-1 0,0-21 15,22 0-15,-22 0 0,21 0 0,0 0 16,-20 0-16,-1 0 0,21 0 0,-21-21 16,0 21-16,1-22 0,-1 22 15,0-21-15,0 21 0,-21-21 16,21 0-16,0 21 0,-21-21 15,22 21-15,-22-21 0</inkml:trace>
  <inkml:trace contextRef="#ctx0" brushRef="#br0" timeOffset="10287.67">11261 5038 0,'-22'-21'15,"1"21"-15,21-22 16,0 1 0,0 42 46,0 1-62,0-1 16,0 0-16,0 0 15</inkml:trace>
  <inkml:trace contextRef="#ctx0" brushRef="#br0" timeOffset="10528.04">11218 5503 0,'0'22'15,"0"-1"-15,21 0 16,-21 0 0,0 0-16,0 0 0,0 1 15,-21-1-15,0 0 16,0-21-16,0 21 0,0 0 15,-1-21-15,1 21 0,0-21 16,-21 22-16,21-22 0,-1 0 0,-20 21 16,21-21-16</inkml:trace>
  <inkml:trace contextRef="#ctx0" brushRef="#br0" timeOffset="14144.14">4297 7535 0,'21'0'0,"-21"22"0,21-22 16,0 0-16,0 0 16,1 0-16,-1 0 0,0 0 15,0-22-15,0 1 16,0 21-16,1-21 0,-1 0 0,0 21 15,0-21-15,0 0 0,0 21 16,1-22-16,-22 1 0,21 0 16,0 0-16,-21 0 0,0 0 0,0-1 15,0-20-15,0 21 0,0 0 0,0 0 16,0-1-16,-21 1 16,0 21-16,-22 0 0,22 0 0,0 0 15,-21 0-15,-1 0 0,22 21 0,-21-21 16,-22 64-1,22-43-15,0 0 0,20 22 0,-20-22 0,21 21 16,0-21-16,0 22 0,-1-22 16,1 0-16,21 0 0,0 0 0,0 0 15,0 1-15,0-1 0,0 0 16,0 0-16,0 0 0,21-21 16,-21 21-16,22-21 0,-1 0 15,0 22-15,0-22 0,0 0 0,22 21 16,-22 0-16,21-21 0,-21 0 0,22 0 15,-1 21-15,0-21 0,1 21 16,-1-21-16,-21 0 0,21 21 0,-20 1 16,-1-22-16,0 21 0,0-21 0,0 21 15,-21 0-15,0 0 0,0 0 16,0 1-16,0-1 0,0 0 0,-21 0 16,0 0-16,0 0 0,0 1 0,-22-1 15,22 0-15,-21 0 0,21-21 16,-22 21-16,1 0 0,21-21 15,-22 0-15,1 0 0,21 0 0,-21 0 16,20 0-16,-20 0 0,21 0 0,0-21 16,0 0-16,-1 21 0,1-21 15,21 0-15,-21 21 0,21-21 0,-21-1 16,21 1-16,-21 21 16,21-21-16,-21 21 15,21-21 1,0 0-1,21 0 1</inkml:trace>
  <inkml:trace contextRef="#ctx0" brushRef="#br0" timeOffset="14771.78">5186 7430 0,'0'-43'15,"0"22"1,0 42 15,-21-21-31,21 21 16,0 1-16,-22 20 0,22-21 15,-21 21-15,0-20 0,21 20 0,0-21 16,-21 21-16,21 1 0,-21-22 16,21 21-16,-21-21 0,21 22 15,0-22-15,0 21 0,0-21 0,0 1 16,0 20-16,0-21 0,0 0 0,21 0 15,0-21-15,0 22 0,0-1 0,0-21 16,1 0-16,-1 0 16,0 0-16,0 0 0,0 0 0,0-21 15,22 21-15,-22-22 0,0 1 0,0 21 16,0-21-16,1 0 0,-1 0 16,21 0-16,-21-1 0,-21 1 0,21-21 15,1 21-15,-22 0 0,0-22 0,0 22 16,0-21-16,0-1 0,0 22 15,0-21-15,0 0 0,0 20 16,-22-20-16,1 21 0,0 0 0,0 0 16,21-1-16,-21 1 0,0 21 0,-1 0 15,1 0-15,-21 0 0,21 0 16,0 0-16,-1 0 0,1 21 0,0-21 16,0 22-16,0-1 0,0-21 0,-1 21 15,1 0-15,21 0 0,-21 0 0,0-21 16,21 22-16,-21-1 0,21 0 15,21-21 1,0 0-16,0 0 0,0 0 0</inkml:trace>
  <inkml:trace contextRef="#ctx0" brushRef="#br0" timeOffset="15215.75">6138 7303 0,'0'0'0,"-21"-22"0,0 22 0,21-21 15,0 0-15,-21 21 0,0 0 16,-1 0-16,22 21 15,0 0 1,0 1-16,0 20 0,0-21 0,0 21 16,0 1-16,0-22 0,0 21 15,0 1-15,0-1 0,0 0 0,0 1 16,-21-22-16,21 21 0,0 0 0,0 1 16,0-1-16,-21-21 0,21 22 0,0-1 15,0-21-15,0 0 0,0 22 16,0-22-16,0 0 0,0 0 15,0 0-15,0-42 47,0 0-47,0 0 16,0 0-16,21-1 0,-21 1 0,0 0 16,21 0-16,-21-21 0,22 20 0,-22-20 15</inkml:trace>
  <inkml:trace contextRef="#ctx0" brushRef="#br0" timeOffset="15580.05">6054 7324 0,'0'0'0,"0"-43"16,0 22 0,-22 0-16,22 0 0,0 0 15,22 0-15,-22-1 0,21 22 16,0-21-16,0 21 0,0 0 15,0-21-15,1 21 0,-1 0 0,0 0 16,0 0-16,0 0 0,0 0 0,1 21 16,-1-21-16,0 21 0,-21 1 15,0-1-15,21 21 0,-21-21 0,0 0 16,0 22-16,0-22 0,-21 0 0,21 21 16,-21-20-16,0-1 0,-1 0 15,1 21-15,0-21 0,0-21 16,0 22-16,0-1 0,-1 0 0,1-21 15,0 21-15,0 0 16,0-21 31,0 0-47</inkml:trace>
  <inkml:trace contextRef="#ctx0" brushRef="#br0" timeOffset="16900.28">7535 6752 0,'0'0'0,"0"-21"16,0 0 0,0 0-1,-21 21 17,0 0-17,0 0-15,0 21 0,-1 0 0,1 0 16,0 0-16,0 1 0,0 20 15,0 0-15,-1 1 0,1-1 0,0 0 16,0 1-16,0 20 0,0 1 0,-1-22 16,22 21-16,0 1 0,0-1 0,0 1 15,0-1-15,0-20 16,0 20-16,0-20 0,22 20 0,-1-21 16,0 1-16,0-1 0,0 0 0,0 1 15,1-1-15,-1 0 0,0 1 0,0-22 16,21 0-16,-20 0 0,20 0 15,0-21-15,1 0 0,20 0 0,1 0 16,-1-21-16,1 0 0,-1 0 0</inkml:trace>
  <inkml:trace contextRef="#ctx0" brushRef="#br0" timeOffset="17879.59">8361 7027 0,'0'-21'0,"0"0"16,0 0-16,-21 0 15,21 0-15,0-1 16,-22 22-16,1 0 31,0 22-15,21-1-16,0 0 16,0 0-16,0 21 0,0-20 15,0 20-15,0 0 0,0 1 0,-21-1 16,21 0-16,0 1 0,0-1 0,0 0 15,0 1-15,0-1 0,0 0 16,0 1-16,-21-22 0,21 21 0,0-21 16,0 0-16,0 1 0,0-1 0,0 0 15,0 0-15,0 0 0,0 0 16,-21-21 15,21-21-31,0 0 16,0 0-16,0 0 15,0 0-15,0-1 0,0 1 0,0 0 16,0 0-16,0-21 0,21 20 16,-21 1-16,21 0 0,0 0 0,0 0 15,0 0-15,1 21 0,-1-22 0,0 22 16,0 0-16,21 0 0,-20 0 0,-1 0 16,21 0-16,-21 0 0,0 0 15,1 22-15,-1-1 0,0 0 0,0 0 16,0 0-16,-21 0 0,0 1 0,0-1 15,0 0-15,0 21 0,0-21 0,-21 1 16,0-1-16,0 0 0,0-21 16,-22 21-16,22 0 0,-21-21 15,21 21-15,-1-21 0,-20 0 0,21 0 16,0 22-16,0-22 0,-1 0 16,22-22 15,22 22-31,-1-21 0,0 21 15,0-21-15,0 0 0,0 0 0</inkml:trace>
  <inkml:trace contextRef="#ctx0" brushRef="#br0" timeOffset="18380.3">8932 6773 0,'0'-21'16,"21"21"-16,1 0 15,-1 0-15,0 0 0,0 0 16,0 21-16,0 1 0,1-1 15,-1 0-15,0 0 16,0 0-16,0 0 0,0 1 0,22 20 16,-43 0-16,21-21 0,0 22 0,0-1 15,0 0-15,-21 1 0,0-1 0,0 22 16,0-22-16,0 0 0,0 1 16,0-1-16,0 0 0,0 1 0,-21-1 15,0 0-15,0 1 0,0-22 0,-22 21 16,22-21-16,-21 0 0,21 1 0,0-1 15,-22 0-15,22 0 0,0 0 16,0 0-16,0 1 0,21-1 16,-22-21-16,22-21 62,0-1-46,22 1-16,-1 21 15,0-21-15,0 0 0</inkml:trace>
  <inkml:trace contextRef="#ctx0" brushRef="#br0" timeOffset="18860.03">10075 7345 0,'-21'0'0,"21"-21"15,-21 21 1,21 21 78,0 0-79,-21-21 1,21 21-16</inkml:trace>
  <inkml:trace contextRef="#ctx0" brushRef="#br0" timeOffset="19172.84">9927 7789 0,'0'22'16,"0"-1"-16,0 0 15,0 0-15,-21 0 16,21 0-16,0 1 16,-21-1-16,21 0 0,-21 0 15,21 0-15,0 0 0,-22 1 16,1-1-16,21 0 15,-21 0-15,21 0 0,-21 0 0,0-21 16,0 22-16,-1-1 0,1-21 16,0 0-16,-21 0 0,21 0 0,-1 0 15,1 0-15,0 0 0</inkml:trace>
  <inkml:trace contextRef="#ctx0" brushRef="#br0" timeOffset="20295.71">4551 9208 0,'0'0'0,"21"0"47,0-22-31,0 22-16,0-21 0,1 21 0,-1-21 15,0 21-15,0-21 0,-21 0 0,21 21 16,-21-21-16,0-1 16,0 1-16,-21 21 0,0-21 15,0 21-15,-22 0 0,1 0 0,0 0 16,-1 0-16,1 0 0,0 0 15,-1 0-15,1 0 0,21 21 0,-21 0 16,20 1-16,1-22 0,0 21 0,0 0 16,21 0-16,0 0 0,0 0 15,0 1-15,0-1 0,21 0 0,0-21 16,22 21-16,-22 0 0,21 0 0,0 1 16,1 20-16,-22-21 0,21 0 15,1 0-15,-1 1 0,0-1 0,-21 0 16,1 21-16,-1-21 0,0 1 15,-21-1-15,0 0 0,0 0 0,-21 0 16,0 0-16,-1 1 0,-20-22 16,0 21-16,-1 0 0,1-21 0,-21 0 15,20 0-15,-20 0 0,20 0 0,1 0 16,0 0-16,-1 0 0,22-21 16,0 0-16,-21 21 0,21-22 0,-1 1 15,22 0-15,0-21 0,-21 21 0,21-1 16,0 1-16,0 0 0,0 0 15,0 0-15,21 21 16,1-21-16,-1 21 0,0 0 0,0 0 16,0-22-16,22 22 15,-22 0-15,21 0 0</inkml:trace>
  <inkml:trace contextRef="#ctx0" brushRef="#br0" timeOffset="20739.46">5207 9186 0,'0'0'0,"0"-21"15,0 0-15,-21 21 32,21 21-32,-21 0 0,-1 1 15,1-1-15,21 21 0,-21-21 16,21 0-16,-21 22 0,21-22 0,-21 21 15,21-21-15,0 22 0,0-22 0,0 0 16,0 0-16,0 0 0,0 1 0,21-1 16,0 0-16,0-21 0,0 0 15,1 0-15,-1 0 0,0 0 0,0 0 16,0 0-16,0 0 0,1-21 0,-1 0 16,0-1-16,0 1 0,0 0 15,0 0-15,1 0 0,-1-22 0,0 22 16,-21-21-16,0 21 0,0-22 0,0 22 15,-21-21-15,0 21 16,-1-22-16,1 22 0,0 0 0,-21 0 16,21 21-16,-1 0 0,-20 0 0,21 0 15,0 0-15,0 21 0,-1-21 0,1 21 16,21 0-16,-21 1 0,21-1 16,0 0-16,0 0 0,21 0 15,0 0-15,1-21 0,-1 0 0,0 22 16,21-22-16,1 0 0</inkml:trace>
  <inkml:trace contextRef="#ctx0" brushRef="#br0" timeOffset="21040.31">6181 8954 0,'-22'21'15,"1"-21"-15,21 42 0,0-21 16,0 0-16,0 22 0,0-1 16,0-21-16,-21 22 0,21 20 0,0-21 15,0 1-15,0-1 0,0 0 0,0 1 16,0 20-16,0-20 0,0-1 0,-21 0 16,21 1-16,0-22 0,0 21 15,0-21-15,0 0 0,0 1 16,-21-1-16,21 0 15,0-42 1,0 0 0,0-1-16,0 1 0,0 0 0,0-21 15</inkml:trace>
  <inkml:trace contextRef="#ctx0" brushRef="#br0" timeOffset="21300.16">6117 9144 0,'0'0'0,"0"-21"0,21 0 0,-21 0 15,21 21-15,1-22 0,-1 22 16,0-21-16,0 21 16,0 0-16,22 0 0,-22 0 0,21 0 15,0 0-15,-20 0 0,20 0 0,0 21 16,-21 1-16,1-22 0,-1 21 0,-21 21 16,0-21-16,0 0 0,0 1 15,0-1-15,-21 0 0,-1 0 0,-20 21 16,21-20-16,-21-1 0,-1 0 0,1 0 15,0 0-15,-1-21 0,22 21 16,-21 1-16,21-1 0,-1-21 0,22 21 16</inkml:trace>
  <inkml:trace contextRef="#ctx0" brushRef="#br0" timeOffset="21756.06">8297 8636 0,'0'0'0,"-21"0"16,0 0-1,0 0-15,0 0 16,-1 0-16,1 0 0,0 0 0,0 21 16,-21 0-16,20 1 0,-20 20 0,0-21 15,-1 21-15,1 22 0,0-22 16,-1 22-16,1-22 0,21 22 0,-21-1 15,20 1-15,-20-22 0,21 21 0,0-20 16,21 20-16,0-20 0,-21-1 16,21 21-16,0-20 0,0-1 15,0-21-15,0 22 0,0-1 0,21-21 16,0 0-16,0 22 0,0-22 0,0-21 16,22 21-16,-22 0 0,21-21 0,-21 0 15,22 0-15,-22 0 0,21 0 16,1 0-16,-22 0 0,21-21 0,0 0 15,1 0-15,-1 21 0,-21-22 0</inkml:trace>
  <inkml:trace contextRef="#ctx0" brushRef="#br0" timeOffset="22303.56">8763 9335 0,'0'0'0,"0"-64"16,0 43-16,0 0 0,-21 0 16,0-1-16,-1 1 0,1 21 15,0-21-15,0 21 0,0 0 16,0 0-16,-22 0 0,22 21 16,0-21-16,0 21 0,0 1 0,-1-1 15,-20 21-15,21-21 0,0 0 16,0 22-16,-1-1 0,1-21 0,21 22 15,0-1-15,0-21 0,-21 21 16,21-20-16,0 20 0,0-21 0,0 0 16,21 0-16,0 1 0,1-22 15,-1 0-15,0 0 0,0 0 0,0 0 16,0-22-16,1 1 0,-1 0 16,0 0-16,0 0 0,21-22 0,-20 22 15,-1-21-15,0 21 0,0-22 0,-21 1 16,21 0-16,0 21 0,1-22 0,-22 22 15,0 0-15,0 0 16,0 42 0,0 0-16,0 0 15,0 0-15,0 1 0,0 20 0,0-21 16,0 0-16,0 22 0,0-22 0,0 21 16,0-21-16,0 0 0,0 1 15,0 20-15,0-21 0,0 0 0,0 0 16,21 1-16,0-22 15,0 0-15,0 0 16,0 0-16,1 0 0,-1-22 16,0 22-16,-21-21 0,21 0 15,0 0-15,0 0 0,1 0 16</inkml:trace>
  <inkml:trace contextRef="#ctx0" brushRef="#br0" timeOffset="22730">9144 8890 0,'-21'-21'0,"42"42"0,-63-42 16,20 0-16,1 21 0,0 0 15,21-21-15,-21 21 0,42 0 47,0 0-47,0 0 0,1 21 16,-1-21-16,0 21 0,0 0 0,0 0 15,0 0-15,1 1 0,-1 20 0,-21-21 16,21 21-16,-21 1 0,21-22 16,-21 21-16,0 1 0,0-1 0,0 0 15,21 1-15,-21-1 0,0 0 0,0 1 16,0-1-16,0 0 0,0-21 0,0 22 16,0-1-16,-21-21 0,21 22 0,-21-22 15,21 0-15,-21 0 0,0 0 16,-1 0-16,1-21 0,0 22 0,0-1 15,0-21-15,0 0 0,21 21 0,-22-21 16,1 0-16,0 0 0,0 0 16,0 0-1,21-21 17,21 21-32,0-21 15,0 21-15,0-22 0,1 1 0,-1 21 16</inkml:trace>
  <inkml:trace contextRef="#ctx0" brushRef="#br0" timeOffset="23015.84">9779 9229 0,'-21'-21'15,"21"-1"-15,0 44 78,0-1-78,0 0 16</inkml:trace>
  <inkml:trace contextRef="#ctx0" brushRef="#br0" timeOffset="23259.7">9821 9631 0,'0'21'0,"0"0"16,0 0-16,-21-21 0,21 22 15,0-1-15,0 0 0,-21-21 16,21 21-16,-21 0 0,0 0 16,21 1-16,-22-22 0,1 21 15,21 0-15,-21-21 0,0 21 0,0 0 16,0-21-16,-1 21 0,1-21 15,0 0-15,0 0 16</inkml:trace>
  <inkml:trace contextRef="#ctx0" brushRef="#br0" timeOffset="24216.3">11578 7408 0,'0'0'0,"-21"0"15,0 22-15,42-22 47,0 0-47,21 0 16,-20 0-16,20 0 0,0 0 15,1-22-15,20 1 0,1 21 0,20-21 16,1 21-16,0-21 0,-1 21 0,1 0 16,0-21-16,-1 21 0,1 0 0,0 0 15,-1 0-15,1 0 0,0 0 0,-22 0 16,22 0-16,-22 0 0,22 0 16,-22 0-16,1-21 0,-1 21 0,-20 0 15,-1 0-15,0 0 0,1 0 0,-22 0 16,21 0-16,-21 0 0,1 0 15,-22-22 17,-22 22-17,1 0-15,0 0 16,0 0-16,0 0 0,0 0 0,-1 0 16,-20 22-16,21-22 0,-21 0 0,-1 21 15,22-21-15</inkml:trace>
  <inkml:trace contextRef="#ctx0" brushRef="#br0" timeOffset="24684.38">12023 7493 0,'-43'-21'15,"22"21"-15,42 0 63,22 0-63,-22 0 0,0 0 0,21 0 16,1 0-16,-1 0 0,0 0 15,1-21-15,20 21 0,1 0 16,-1 0-16,-21 0 0,43 0 0,-21 0 15,20 0-15,-20 0 0,20 0 0,1 0 16,-21 0-16,20 0 0,-20 0 0,-1 0 16,1 0-16,-22 0 0,0 0 0,22 0 15,-43 0-15,21 0 0,-20 0 16,20 0-16,-21 0 0,0 0 16,0 0-16,-21-21 62,0-1-46,0 1-1,0 0-15,22 0 16</inkml:trace>
  <inkml:trace contextRef="#ctx0" brushRef="#br0" timeOffset="25240.06">13610 6752 0,'0'0'0,"0"-21"0,-21 0 16,0 21-16,21-21 0,-21 21 0,-1 0 15,22-21 1,0 42-1,22 0 1,-1 0-16,0 0 0,0 0 0,21 1 16,-20-1-16,20 0 0,-21 0 15,21 0-15,1 22 0,-1-22 16,0 0-16,1 0 0,-1 0 0,-21 0 0,22 1 16,20-22-16,-21 21 0,1 0 0,-1 0 15,0-21-15,1 21 0,-22-21 16,0 0-16,21 21 0,-20-21 15,-1 0-15,-21 22 0,21-22 16,-21 21-16,0 0 16,0 0-16,-21-21 0,0 21 15,-1-21-15,-20 21 0,21 1 0,0-1 16,-22-21-16,22 21 0,-21 21 0,0-21 16,-1 1-16,1-1 0,0 21 15,-1-21-15,-20 22 0,20-22 0,1 21 16,-21-21-16,20 22 0,1-22 0,0 0 15,-1 0-15,1 0 0,21 0 16,-22 1-16,22-1 0,0 0 0,0 0 16,0-21-16,21 21 15,-21-21 1,21-21 15,0 0-31,-22 0 16,22 0-16,0-1 0</inkml:trace>
  <inkml:trace contextRef="#ctx0" brushRef="#br0" timeOffset="25819.93">12107 7366 0,'0'0'0,"-63"0"16,42 0-16,-1 0 15,1 0-15,0 0 0,0 0 16,0 0-16,0 0 0,-22 0 0,22 0 16,0 0-16,0 0 0,-22 21 0,22-21 15,0 0-15,0 0 0,0 0 16,0 0-16,-1 0 0,44 0 47,-1 0-47,0 0 15,21 0-15,-21 0 0,1 0 16,-1 0-16,0 0 0,21 0 0,-21 0 16,1 0-16,-1-21 15,0 21-15,0 0 16,0 0-16,0 0 0,-21-21 16</inkml:trace>
  <inkml:trace contextRef="#ctx0" brushRef="#br0" timeOffset="28996.28">12107 9504 0,'21'0'0,"1"-21"15,-44 21 32,-20 0-47,21 0 0,0 21 0,-22-21 16,22 21-16,-21-21 0,0 21 16,-1-21-16,22 0 0,-21 21 0,21-21 15,-1 0-15,1 0 0,21 22 0,21-22 31,1 0-15,20 0-16,0 0 0,1 0 0,-1-22 16,21 22-16,1 0 0,-1-21 0,1 0 15,-1 21-15,1 0 0,-1-21 16,1 21-16,21 0 0,-22-21 16,22 21-16,-1 0 0,1 0 0,-21-21 15,20 21-15,1 0 0,-22 0 0,1 0 16,-22-22-16,1 22 0,-1 0 0,0 0 15,-21 0-15,1 0 0,-44 0 47,1 0-31,0 0-16,0 0 0,0 0 16,0 0-16,-1 0 15,1 0-15,0 0 0,-21 0 16,21 0-16,-1 0 0,-20 22 15,21-22-15</inkml:trace>
  <inkml:trace contextRef="#ctx0" brushRef="#br0" timeOffset="29388.15">11896 9737 0,'-43'21'16,"86"-42"-16,-128 42 0,43-21 0,20 21 15,-20-21-15,21 0 0,42 0 47,0 0-47,22 0 0,-1 0 0,21 0 16,-20-21-16,20 21 0,1-21 16,20 21-16,-20 0 0,21 0 0,-22 0 15,22 0-15,-1-21 0,1 21 0,0 0 16,-1 0-16,1-22 0,0 22 0,-1 0 15,1 0-15,0-21 0,-22 21 0,1 0 16,-1-21-16,1 21 0,-22 0 16,0 0-16,-20 0 0,-1-21 15,0 21-15,0 0 0,-21-21 32,-21 0-17,0 21 1,21-22-16,0 1 15,-21 21-15,21-21 0,-22 21 16,22-21-16</inkml:trace>
  <inkml:trace contextRef="#ctx0" brushRef="#br0" timeOffset="30072.88">13250 9165 0,'0'0'0,"0"-21"0,-21 21 16,0 0-16,21 21 31,21 0-15,0 1-16,0-1 0,1 0 0,-1 0 16,0 0-16,21 0 0,-21-21 0,1 22 15,20-1-15,-21 0 0,0 0 0,22 0 16,-22-21-16,0 21 0,0 1 15,21-22-15,-20 21 0,-1-21 0,0 0 16,0 0-16,0 21 16,0-21-16,1 0 0,-22 21 47,0 0-47,0 0 0,-22-21 15,1 22-15,0-1 0,-21 0 0,21 0 16,-1 0-16,1 0 0,-21 1 0,21-1 15,-22 21-15,1-21 0,21 0 0,-21 22 16,20-22-16,-20 0 0,0 0 16,21 0-16,-22 1 0,22-1 15,0-21-15,0 21 0,0-21 0,-1 0 16,1 21-16,0-21 16,21 21-16,-21-21 0,42 0 46,0-21-46,0 21 0,1-21 0,-1 0 16,21 0-16,-21 21 0,22-22 16,-22-20-16,21 21 0,0 0 0,1-22 15,-1 22-15,-21-21 0,22 0 0,-22 20 16,21-20-16,-21 21 0,0-21 16,1 20-16,-1 1 0,0 0 0,-21 0 15,21 21 32,0 0-16,0 0-31,1 0 16</inkml:trace>
  <inkml:trace contextRef="#ctx0" brushRef="#br0" timeOffset="36055.86">16552 8869 0,'0'-21'15,"21"0"-15,-21-1 0,22 22 16,-22-21-16,0 0 0,0 0 15,0 0-15,0 0 16,-22 21 0,1 0-16,0 0 0,0 0 15,0 0-15,-22 0 0,22 21 0,-21 0 16,21 0-16,0 0 0,-22 0 0,22 22 16,-21-1-16,21-21 0,-1 22 0,1-1 15,-21 0-15,21 1 0,0-1 0,-1 0 16,1 1-16,21-1 0,0 0 15,-21 1-15,21-22 0,0 21 0,0-21 16,0 22-16,21-22 0,0 0 0,1 0 16,20 0-16,-21 0 0,21-21 0,1 0 15,-1 0-15,0 0 0,22 0 16,-22 0-16,1 0 0,20-21 0,-21 21 16,1-21-16,-1 0 0,0 0 15,1 21-15,-22-21 0,21-1 0,-21 1 16,-21 0-16,0 0 0,0 0 15,0 0-15,0-1 0,-21 1 16,0 21-16,0-21 0,-21 21 0,20 0 16,-20 0-16,21 0 0,-21 0 0,-1 0 15,22 0-15,-21 21 0,21 0 16,-22 1-16,22-1 0,-21 0 0,21 0 16,-1 0-16,1 0 0,21 1 15,0 20-15,-21-21 0,21 0 0,0 0 16,0 1-16,0-1 0,0 0 15,0 0-15,21-21 16,0 0-16,1 0 0,20 0 16,-21 0-16,0 0 0,0 0 0,22-21 15,-22 0-15,21 0 0,-21-1 0,22 1 16</inkml:trace>
  <inkml:trace contextRef="#ctx0" brushRef="#br0" timeOffset="36905.37">17547 8890 0,'0'0'16,"-21"0"-16,0-21 0,0 21 0,-1-21 15,1 21-15,0 0 0,0 0 0,0 0 16,0 0-16,-1 0 0,1 0 15,0 21-15,0 0 0,0 0 0,0 0 16,-1 22-16,1-22 0,21 21 0,-21-21 16,21 22-16,-21-1 0,21-21 15,0 22-15,0-22 0,0 21 0,0-21 16,0 0-16,21 22 0,0-22 0,0 0 16,-21 0-16,22 0 0,20 1 0,-21-22 15,0 21-15,22 0 0,-22-21 16,0 0-16,21 0 0,1 0 0,-22 0 15,21 0-15,0 0 0,-20 0 0,20-21 16,0 21-16,-21-21 0,22-1 0,-22 1 16,0 21-16,21-21 0,-20 0 0,-22 0 15,21-22-15,-21 22 0,21 0 0,-21-21 16,0-1-16,0 22 0,0-21 16,0 0-16,0-1 0,0 1 15,-21 0-15,0-1 0,21 22 0,-22 0 16,1 0-16,0 0 0,-21-1 0,21 22 15,-1 0-15,-20 0 0,0 0 0,-1 0 16,-20 0-16,21 22 0,-22-1 16,22 0-16,-22 0 0,22 0 0,0 22 15,-1-22-15,1 21 0,21-21 0,0 22 16,-1-1-16,1 0 0,21-21 0,0 22 16,0-1-16,0-21 0,0 22 0,0-22 15,21 0-15,1 21 0,-1-21 0,21 1 16,0-1-16,-20-21 0,20 21 15,21 0-15,-20-21 0,-1 0 16,0 0-16,22 0 0,-22 0 0,1 0 16,-1 0-16,0-21 0,-21 21 0,22-21 15,-22 21-15,0-21 0,0-1 0,0 1 16,1 0-16,-22 0 0,0 0 0,21-22 16,-21 22-16,0-21 0,0 21 15,0-22-15,0 1 0,0 0 0,0-1 16,0 1-16,-21 21 0,-1-21 0,1 20 15,0-20-15,0 42 0,0-21 0,0 21 16,-22 0-16,1 0 0,21 0 0,-22 0 16,1 0-16,0 21 0,-1 0 0,22 0 15,-21 1-15,21-1 16,0 21-16,-22-21 0,43 0 0,-21 1 16,0-1-16,21 0 0,-21 0 0,21 0 15,0 0-15,0 1 0,0-1 0,0 0 16,0 0-16,0 0 0,21 0 15,0 1-15,0-22 0,0 21 16,1-21 0</inkml:trace>
  <inkml:trace contextRef="#ctx0" brushRef="#br0" timeOffset="40967.44">9991 2307 0,'0'21'16,"0"1"-1,21-1 1,0 0 0,0-21 15,0 0-15,0-21-1,1 21-15,-22-21 16,0-1-16,21 22 15,-21-21-15,0 0 16,0 0-16,0 0 16,0 0-16,0-1 15,0 1-15,0 0 0,0 0 16,0 0-16,0 0 16,0-1-16,0 1 0,0 0 0,-21 0 15,21 0-15,0 0 0,0-1 16,-22 1-16,22 0 0,-21 0 0,21 0 15,-21 0-15,21-1 0,0 1 0,-21 0 16,21 0-16,-21-21 16,21 20-16,-21 1 0,21 0 0,0 0 15,-22 0-15,1 0 0,0-1 16,21 1-16,0 0 0,-21 0 0,0 0 16,0 0-16,21-1 15,-22 22-15,1-21 0,0 21 16,0-21-16,0 21 0,0-21 15,-1 21-15,1 0 0,21-21 0,-21 21 16,0 0-16,0-21 0,0 21 16,-1 0-16,1-22 0,0 1 15,0 21-15,0-21 16,0 21-16,-1 0 16,22-21-16,-21 21 0,0 0 0,0-21 15,0 21-15,0-21 16,-1 21-16,1 0 0,0 0 0,21-22 15,-42 22-15,-1 0 16,22-21-16,0 21 0,0 0 16,0 0-16,0-21 0,-1 21 0,1 0 15,0 0-15,0-21 0,0 21 16,0 0-16,-1 0 0,1 0 0,0 0 16,0 0-16,0 0 0,0 0 15,-1-21-15,1 21 0,0 0 16,0 0-16,0 0 0,0 0 0,-22 0 15,22 0-15,0 0 0,0 0 16,0-21-16,-1 21 0,1 0 0,0 0 16,0 0-16,0 0 0,0 0 15,-1 0-15,1 0 16,0 0-16,0 0 0,0 0 16,0 0-16,-1 0 0,1 0 0,0 0 15,-21 0-15,21 0 0,-1 0 0,1 0 16,-21 0-16,21 0 0,0 0 15,-1 0-15,-20 0 0,21 0 0,0 0 16,0 0-16,-1 0 0,1 0 16,0 0-16,0 0 0,-21 0 0,20 0 15,1 0-15,0 0 0,0 0 16,0 21-16,-22-21 0,22 0 0,0 0 16,-21 21-16,21-21 0,-1 0 15,1 0-15,0 21 0,0-21 0,0 0 16,0 0-16,-1 21 0,1-21 15,0 21 1,0-21-16,21 22 0,-21-1 16,21 0-1,-21 0-15,-1 0 16,22 0-16,-21 1 16,0-1-16,21 0 15,-21 0 1,21 0-1,-21-21-15,21 21 0,0 1 16,-21-22-16,21 21 0,-22 0 16,22 0-1,0 0-15,-21-21 0,21 21 16,-21-21-16,21 22 0,-21-1 16,21 0-16,0 0 0,-21 0 15,21 0-15,0 1 16,0-1-16,-21-21 0,21 21 15,0 0-15,0 0 0,0 0 16,0 1-16,-22-1 16,22 0-16,0 0 15,-21-21-15,21 21 16,0 0-16,0 1 0,0-1 16,0 0-16,-21-21 0,21 21 0,0 0 15,-21 0-15,21 1 16,0-1-16,0 0 0,0 0 15,0 0-15,0 0 0,0 1 16,0-1-16,0 0 16,0 0-16,0 0 0,0 0 15,0 1-15,0-1 16,0 0-16,0 0 16,0 0-16,0 0 15,0 1-15,0-1 16,0 0-16,0 0 0,0 0 15,0 0 1,0 1 0,-21-22-1,21 21 1,-21-21 78,21 21-94,0 0 31,0 0-15,0 0-1,0 1 1,0-1-1,0-42 79,-22-1-94,1 1 16,21 0-16,-21 21 15,0-21-15,0 0 0,21 0 16,-21-1-16,21 1 0,-22 0 0,22 0 16,-21 0-16,0 0 0,21-1 15,-21 1-15,21 0 0,-21 0 16,21 0-16,0 0 0,0-1 16,0 1-1,-21 21-15,21-21 0,0 0 16,21 21 46,-21 21-62,21 0 16,0-21-16,-21 21 0,21 1 16,0-1-16,1 0 15,-22 0-15,0 0 0,21 0 0,0 1 16,-21-1-16,21 0 15,-21 0-15,0 0 0,0 0 16,21 1-16,-21-1 16,21-21-16,-21 21 15,0 0-15,22-21 32,-1 0-17,0 0 1,0 0-16,0 0 15,0-21-15,1 21 0,-22-21 16,21 21-16,0-21 0,-21-1 16,21 22-16,0-21 0,-21 0 15,21 0-15,-21 0 0,22 0 0,-22-1 16,21 1-16,0-21 0,-21 21 16,21 0-16,-21-1 0,21 1 0,-21 0 15,0 0-15,21 21 0,-21-21 0,22 0 16,-1 21-16,-21-22 15,0 44 17,0-1-17,0 0-15,0 0 16,0 0-16,-21 0 0,-1-21 16,1 22-16,0-1 0,0 21 15,0-21-15,0 0 0,-1 1 0,1-1 16,0 0-16,0 0 0,0 0 15,0 0-15,21 1 0,-22-1 0,22 0 16,-21-21 0,21 21-1,-21-21 126,0 0 31,0 0-110,0 0-46,-1 0-16,1 0 16,21 21-16,0 0 15</inkml:trace>
  <inkml:trace contextRef="#ctx0" brushRef="#br1" timeOffset="58623.99">13928 1503 0,'0'-21'0,"0"42"0,0-63 0,0 20 15,21 1-15,-21 0 0,0 0 0,0 0 16,0 0-16,0-1 16,0 1-16,-21 21 0,-1-21 15,1 21-15,0 0 0,0 0 0,0 0 16,0 0-16,-1 21 0,1 0 16,0 1-16,0 20 0,0-21 0,0 21 15,-1 1-15,1-1 0,0 0 0,0 22 16,0-22-16,21 22 0,-21-22 15,21 22-15,-22-22 0,22 21 16,0-20-16,0-1 0,0 0 0,0 1 16,0-1-16,22-21 0,-1 22 0,0-22 15,-21 0-15,21 0 0,0 0 16,22 0-16,-22-21 0,0 0 0,21 0 16,-21 0-16,22 0 0,-22 0 0,21 0 15,-21-21-15,22 0 0,-1 21 0,-21-21 16,22 0-16,-22 0 0,0-22 15,0 22-15,0 0 0,0 0 0,1-22 16,-22 22-16,0-21 0,21 21 0,-21-22 16,21 22-16,-21 0 0,0 0 15,21 0-15,-21 0 0,0-1 16,0 44 0,-21-1-1,0 21-15,21-21 16,-21 0-16,21 1 0,0 20 0,0-21 15,0 0-15,0 22 0,0-22 0,0 0 16,0 0-16,0 0 0,0 0 0,0 1 16,0-1-16,21-21 0,0 0 15,0 0-15,0 0 0,0 0 0,1 0 16,20 0-16,-21 0 0,0-21 0,0 21 16,1-22-16,-1 1 0,0 0 15,0 0-15,-21 0 0,21 0 0,-21-1 16,0 1-16,0-21 0,0 21 15,0 0-15,0-1 0,-21 1 0,0 0 16,0 0-16,21 0 0,-21 21 0,-1 0 16,1 0-16,0 0 0,0 0 15,-21 0-15,20 21 0,1-21 0,21 21 16,-21 0-16,0 0 0,0 1 16,21-1-16,0 0 0,0 0 15,0 0-15,21-21 16,0 21-16,0-21 0,0 0 15,1 0-15,-1 0 0</inkml:trace>
  <inkml:trace contextRef="#ctx0" brushRef="#br1" timeOffset="58955.8">14774 1863 0,'0'0'0,"0"-21"16,0 42-1,0 0 1,0 0-16,0 21 0,0-20 0,0-1 16,0 21-16,0-21 15,0 22-15,0-1 0,0 0 0,0 1 16,0-1-16,0 21 0,0-20 0,0-1 16,0 22-16,-21-1 0,21-21 0,0 1 15,0 20-15,0-20 0,0-1 16,0 0-16,0 1 0,0-22 0,0 21 15,0-21-15,-21 0 0,21 1 0,0-1 16,0-42 15,0-1-31,0 1 0,0-21 16,0 21-16,0-22 0,0-20 0,0 21 16,21-22-16,0 22 0</inkml:trace>
  <inkml:trace contextRef="#ctx0" brushRef="#br1" timeOffset="59782.91">14838 1969 0,'0'0'16,"0"-22"-16,0 1 0,0 0 0,0 0 15,21 0-15,0 0 16,0 21-16,0 0 0,1 0 16,-1 0-16,0 0 0,0 0 0,0 0 15,22 21-15,-43 0 0,21-21 0,0 21 16,-21 0-16,0 0 15,0 1-15,0-1 0,0 0 0,-21 0 16,0 0-16,-1 0 0,1-21 0,0 22 16,-21-1-16,21 0 0,-1-21 0,1 21 15,0 0-15,0-21 16,21 21-16,21-21 16,0 0-1,0 0-15,22 0 0,-22-21 16,0 0-16,21 21 0,-20-21 0,20 21 15,-21-21-15,21 0 0,-20-1 0,20 22 16,-21-21-16,0 0 0,22 0 0,-22 0 16,0 0-16,0-1 15,0 1-15,-21 0 16,0 42 15,0 0-31,0 1 16,0-1-16,0 0 0,0 0 0,0 0 15,0 0-15,0 1 0,0-1 16,0 0-16,21-21 0,1 0 0,-1 21 16,0-21-16,0 0 0,0 0 15,0 0-15,22 0 0,-22-21 0,0 21 16,21-21-16,-20 0 0,-1-1 0,0 1 16,0 21-16,-21-21 0,21 0 15,-21 0-15,21 0 0,-21-1 16,0 1-16,0 0 0,0 42 47,0 0-47,0 1 0,0-1 0,0 0 15,0 0-15,0 21 0,0-20 0,0 20 16,0 0-16,0-21 0,0 22 0,0-1 16,0 0-16,0 1 0,0 20 15,0-20-15,0-1 0,0 21 0,22-20 16,-22-1-16,0 0 0,0 22 0,0-22 15,0 1-15,0-1 0,0 0 16,0 1-16,0-1 0,-22-21 16,22 21-16,-21 1 0,0-22 0,21 21 15,-21-21-15,0 1 0,0-1 0,-1 0 16,1 0-16,0-21 0,-21 0 0,21 0 16,-1 0-16,1 0 0,0 0 0,0-21 15,0 21-15,21-21 0,-21-22 0,21 22 16,-22 0-16,22 0 0,0 0 15,0-22-15,0 22 0,0-21 0,22 21 16,-1-22-16,0 22 0,0-21 0,21 0 16,-20-1-16</inkml:trace>
  <inkml:trace contextRef="#ctx0" brushRef="#br1" timeOffset="60127.71">17124 1312 0,'0'0'16,"0"-21"-16,-21 21 31,21 21-31,0 1 0,0-1 15,0 0-15,0 21 0,0 1 16,0-1-16,0 21 0,0-20 0,0 20 16,0-20-16,0 20 0,0-21 0,0 1 15,-22-1-15,22 0 0,0 1 16,-21-22-16,21 21 0,0-21 0,0 1 16,0-1-16,0 0 0,0 0 15,-21-21-15,0 0 16,21-21-1,-21 0-15</inkml:trace>
  <inkml:trace contextRef="#ctx0" brushRef="#br1" timeOffset="60892.28">16764 1842 0,'0'0'0,"-21"0"16,42 0-1,0 0-15,0 0 16,22 0-16,-22 0 0,21-22 0,0 22 15,22-21-15,-22 21 0,22-21 16,-22 0-16,22 0 0,-1 0 0,-21-1 16,1 1-16,-1 0 0,-21-21 15,22 21-15,-22-22 0,0 22 16,-21-21-16,0 21 0,0-22 0,0 22 16,0 0-16,0 0 0,0 0 0,0-1 15,-21 22-15,0 0 0,-1 0 16,1 22-16,21-1 15,0 21-15,-21-21 0,21 22 0,0-1 16,-21 0-16,21 1 0,0-1 0,0 21 16,0-20-16,0-1 0,-21 0 15,21 1-15,0-1 0,0-21 0,0 22 16,0-22-16,-21 21 0,21-21 0,0 0 16,-22 1-16,22-1 15,0-42 16,0-1-15,22 1-16,-1 0 0,-21 0 16,21 0-16,0 0 0,-21-22 0,21 22 15,0 0-15,1 0 0,-1 0 0,0-1 16,0 22-16,-21 22 16,0-1-1,0 0-15,0 0 0,0 0 16,0 0-16,0 1 0,0-1 0,21 0 15,-21 0-15,0 0 16,21 0-16,1 1 16,-1-22-16,-21 21 0,21-21 0,0 0 15,0 0-15,0 0 0,1 0 0,-1 0 16,0 0-16,21-21 0,-21-1 16,1 22-16,-1-21 0,0 0 0,0 0 15,0 0-15,0 0 0,1-1 0,-1 1 16,-21 0-16,0 0 0,0 0 0,0 0 15,-21 21 1,-1 21-16,22 0 16,-21 0-16,21 0 0,-21 0 15,21 1-15,0-1 16,0 0-16,0 0 0,0 0 0,0 0 16,0 1-16,0-1 0,21-21 0,0 21 15,1-21-15,-1 0 0,0 0 0,21 0 16,-21 0-16,1 0 0,-1 0 15,21 0-15,-21 0 0,0-21 0,1 0 16,20-1-16,-21 1 0</inkml:trace>
  <inkml:trace contextRef="#ctx0" brushRef="#br1" timeOffset="61563.9">19029 1228 0,'0'0'0,"0"-21"0,-21 21 16,-1-22-16,65 44 31,-22 20-31,0-21 16,0 21-16,22 1 0,-22-1 15,21 0-15,-21 1 0,22-1 0,-22 0 16,0 22-16,0-22 0,0 1 16,0-1-16,1 0 0,-1 1 15,0-1-15,0-21 0,0 21 0,-21-20 16,21-1-16,1 0 0,-1-21 31,-21-21-31,21 0 16,-21-22-16,0 22 0,0-21 0,21-1 15,-21-20-15,21 21 0,-21-22 0,0 22 16,0-22-16,21 1 16,-21-1-16,22 22 0,-22-22 0,21 1 0,-21 21 15,0-1-15,0 1 0,21 21 16,-21 0-16,0-1 0,21 1 15,0 21 1,0 21-16,-21 1 16,22 20-16,-1-21 0,0 0 15,-21 22-15,0-22 0,21 21 0,0-21 16,-21 22-16,21-1 0</inkml:trace>
  <inkml:trace contextRef="#ctx0" brushRef="#br1" timeOffset="63754.31">20193 1820 0,'0'0'0,"63"0"16,-41-21-16,-1 21 0,0-21 16,-21 0-16,21 21 0,-21-21 0,21 0 15,-21-1-15,0 1 0,0-21 16,0 21-16,0 0 0,0-1 0,0 1 15,-21 0-15,0 0 0,0 21 16,0 0-16,-22 0 0,22 0 16,0 0-16,0 0 0,-22 42 15,22-21-15,0 1 0,0-1 0,0 21 16,0 0-16,-1-20 0,1 20 16,21-21-16,-21 21 0,21-20 0,0-1 15,0 21-15,0-21 0,0 0 16,0 1-16,21-22 0,0 0 15,1 0-15,-1 0 0,0 0 16,0 0-16,0 0 0,0 0 16,1 0-16,-1-22 0,0 22 0,-21-21 15,21 0-15,0 0 0,-21 0 16,0 0-16,21-1 0,1 1 0,-22 0 16,21 0-16,-21 0 15,21 0-15,0-1 16,-21 1-1,21 21-15,-21-21 16,21 21-16,-21-21 16,0 0-1,0 0 1,0 42 359,0 0-234,0 0-126,0 0 16,0 0-15,0 1 0,0-1-1,0 0-15,0 0 16,0 0-16,0 0 16,0 1-16,0-1 0,22 0 15,-1 0-15,0 0 16,0-21-16,0 0 15,0 21-15,1-21 16,-1 0-16,0 0 0,0 0 16,0 0-16,0 0 0,1 0 15,-1 0-15,0-21 0,0 21 16,0-21-16,0 0 0,1 0 16,-1 0-16,0-1 0,0 1 0,-21 0 15,21-21-15,0 21 0,-21-22 16,22 1-16,-1 0 0,0-1 0,-21 1 15,21 0-15,0-1 0,-21 1 0,0 0 16,0-1-16,21 1 0,-21 0 16,0 20-16,0-20 0,0 21 0,0 0 15,0 0-15,0-1 0,-21 22 32,21 22-32,-21-1 0,21 0 15,0 0-15,0 21 0,-21 1 0,21-1 16,0 0-16,-21 1 0,21-1 15,0 0-15,0 22 0,0-22 0,0 1 16,0-1-16,-21 0 0,21 1 0,0-1 16,0 0-16,0 1 0,0-22 15,0 0-15,0 0 0,0 0 0,0 0 16,21 1-16,0-22 0,0 21 16,0-21-16,0 0 0,1 0 15,-1 0-15,-21-21 0,21 21 16,0-22-16,-21 1 0,21 21 0,0-21 15,1-21-15,-1 21 0,-21-1 16,21 1-16,0 0 0,0 0 16,-21 0-16,21 0 0,-21-1 0,22 1 15,-22 42 17,0 1-17,0-1-15,0 0 0,0 0 0,0 0 16,0 0-16,0 1 0,0-1 15,0 0-15,0 0 16,0 0-16,21-21 0,0 21 16,0-21-16,0 0 15,0 0-15,1 0 16,-1 0-16,0-21 0,0 0 16,0 21-16,0-21 0,1 0 15,-22 0-15,21-1 0,0 1 0,-21 0 16,21 0-16,-21 0 15,0 0-15,21 21 0,-21 21 47,0 0-47,0 0 0,0 0 16,0 0-16,0 1 0,0-1 16,0 0-16,0 0 15,0 0-15,21-21 0,1 0 16,-1 21-16,0-21 0,0 22 0,0-22 15,0 0-15,1 0 0,-1 0 0,0 0 16,0 0-16,21 0 0,-20-22 16,-1 1-16,0 21 0,0-21 0,-21 0 15,21 21-15,0-21 0,-21 0 0,0-1 16,22 1-16,-22 0 0,0 0 16,0 0-16,0 0 0,0-1 0,0 1 15,-22 21 1,1 0-1,0 21-15,21 1 0,-21-1 16,21 0-16,-21 0 0,21 0 0,0 0 16,0 1-16,0-1 0,0 0 0,0 0 15,0 0-15,0 0 16,21-21-16,-21 22 0,21-22 0,0 0 16,0 0-16,1 21 0,-1-21 15,0 0-15,0 0 0,0 0 16,0 0-16,1-21 0,-1-1 0,0 22 15,21-21-15,-21 0 0</inkml:trace>
  <inkml:trace contextRef="#ctx0" brushRef="#br1" timeOffset="65497.82">22987 1545 0,'0'-21'16,"0"42"-16,21-42 0,-21 0 0,21 0 0,0 21 16,1-21-16,-1-1 0,-21 1 15,42 21-15,-21-21 0,0 0 0,1-21 16,-1 20-16,0 1 0,0 0 16,0-21-16,0 21 0,-21-22 0,0 22 15,22-21-15,-22 21 0,0-1 16,0 1-16,-22 42 31,22 1-31,-21 20 0,0-21 16,0 21-16,21 22 0,-21-22 0,0 1 15,-1 20-15,22-21 0,-21 22 16,0-22-16,21 22 0,-21-1 0,0-20 16,0 20-16,21 1 0,-22-22 0,1 21 15,0-20-15,21 20 0,-21-20 16,0 20-16,0 1 0,-1-22 0,22 21 15,-21-20-15,0 20 0,21-20 0,0-1 16,0 0-16,0 1 0,0-1 16,0-21-16,0 21 0,0-20 0,21-1 15,0-21-15,1 21 0,-1-21 16,21 0-16,-21 0 0,0 0 0,22 0 16,-22 0-16,21 0 0,-21-21 0,22 0 15,-22-1-15,0 1 0,0 0 0,0-21 16,1 21-16,-22-22 0,0 1 15,0 0-15,0-22 0,0 22 0,0-1 16,0-20-16,-22 21 0,1-1 0,0-20 16,-21 20-16,21 22 0,-1-21 0,1 21 15,0 0-15,0-1 16,0 1-16,0 21 0,21-21 16,-22 21-16,22-21 15,22 0 1,-1 21-16,0 0 0,0-21 15,0-1-15,0 22 0,22-21 0,-22 0 16,0 0-16,0 0 0,0 0 0,1-1 16,-1 1-16,0 0 0,-21 0 15,21 0-15,-21 0 0,21-1 0,-21 1 16,0 0-16,21 21 0,-21-21 16,0 42 15,0 0-16,0 0-15,0 1 0,22-1 16,-22 0-16,0 0 0,0 0 0,0 0 16,21 22-16,0-22 0,-21 0 0,21 0 15,0 0-15,0 1 0,1-22 16,-1 0-16,0 0 16,0 0-16,0 0 0,0 0 0,1 0 15,-1 0-15,0-22 0,0 1 16,0 21-16,0-21 0,1-21 0,-1 21 15,0-1-15,0 1 0,-21 0 0,21-21 16,-21 21-16,21-1 0,1 1 16,-22 0-16,0 42 31,0 0-15,0 1-16,0-1 0,-22 0 0,22 0 15,0 0-15,0 0 0,0 1 16,0-1-16,0 0 0,0 0 0,0 0 15,0 0-15,22-21 16,-1 0-16,0 0 16,0 0-16,0 0 15,0 0-15,-21-21 0,0 0 16,22 0-16,-22 0 0,0 0 16,0-1-16,0 1 0,0 0 15,-22 0-15,22 0 0,-21 0 0,0 21 16,-21-22-16,21 22 0,-1 0 0,1 0 15,0 0-15,0 0 0,0 0 16,21-21-16,21 21 31,0 0-31,0 0 0,0 0 16,1 0-16,-1-21 0,0 21 16,0 0-16,0 0 0,0 0 0,1 0 15,-1 21-15,-21 0 0,21-21 16,0 22-16,-21-1 0,21 0 15,-21 0-15,0 0 0,0 22 0,0-22 16,0 0-16,21 0 0,-21 0 0,0 0 16,0 1-16,0-1 0,0 0 15,-21-21 17,0-21-17,21 0-15,0-1 16,0 1-16,0-21 15,0 21-15,0 0 0,0-1 0,0-20 0,21 21 16,0 0-16,1-22 16,-1 22-16,0 0 0,0 0 0,0 0 15,0 0-15,1 21 0,-1 0 0,0 0 16,0 0-16,0 0 0,0 0 0,1 0 16,-1 21-16,-21 0 0,21 0 15,-21 0-15,21 0 0,-21 1 0,0 20 16,0-21-16,0 0 0,0 0 0,0 22 15,0-22-15,0 0 0,0 0 16,-21-21-16,21 21 0,-21-21 0,21-21 47,0 0-47,0 0 16,0 0-16,21 0 0,0-1 0,0 1 15,22-21-15,-22 21 0,21-22 0,-21 22 16,22 0-16,-22 0 0,0 0 15,21 0-15,-21-1 0,1 22 0,-1 0 16,-21 22-16,21-1 0,-21 0 16,0 21-16,0-21 0,0 22 0,0-1 15,0 0-15,0 1 0,0-22 16,0 21-16,0 1 0,0-22 16,-21 0-16,21 0 0,0 0 0,0 0 15,0 1-15,-21-22 31</inkml:trace>
  <inkml:trace contextRef="#ctx0" brushRef="#br1" timeOffset="66455.66">16002 3895 0,'0'0'0,"0"-21"32,21-1-32,0 22 15,22-63 1,-22 63-16,0-21 0,0 0 0,0-1 15,0 1-15,1 0 0,-1-21 16,-21 21-16,0-1 0,0 1 0,21 0 16,-21 0-16,0 0 0,-21 42 31,21 0-31,0 0 16,0 22-16,0-22 0,0 21 0,0 0 15,0 1-15,0-1 0,0 0 16,0 1-16,21 20 0,-21-20 0,21-22 15,0 21-15,-21 0 0,0-20 0,0 20 16,0-21-16,0 0 0,0 0 0,0 1 16,0-1-16,-21-21 15,0 21-15,-21-21 0,20 0 0,-20 21 16,0-21-16,-22 0 0,22 0 0,0 0 16,20 0-16,-20 0 0,0 0 0,21 0 15,-1 0-15,1 0 0,21-21 16,21 0-1,22 21-15,-22 0 0,21 0 16,1 0-16,-1 0 0,0 0 16,22-21-16,-22 21 0,22 0 0,-22 0 15,0-22-15,1 22 0,-1 0 0,-21 0 16,0-21-16,0 0 0,1 21 0,-1-21 16,-21 0-16</inkml:trace>
  <inkml:trace contextRef="#ctx0" brushRef="#br1" timeOffset="66756.49">16933 3450 0,'0'-21'0,"0"42"0,0-63 16,0 21-16,0 0 0,21 42 31,1 0-31,-1 21 0,0-21 15,0 22-15,0-1 0,22 0 16,-22 22-16,0-22 0,21 1 0,-21-1 16,1 21-16,-1-20 0,0-1 0,0 0 15,-21 1-15,21-1 0,-21-21 16,0 22-16,0-22 0,0 0 0,0 0 16,0 0-16,0 0 0,-21-21 31,21-21-31,0 0 15,0 0-15,0 0 0,0-22 0</inkml:trace>
  <inkml:trace contextRef="#ctx0" brushRef="#br1" timeOffset="66991.94">17589 3323 0,'0'0'0,"22"-42"0,-1-64 15,-21 85-15,0 0 0,0 42 16,-21 21-1,-1 1-15,1-1 0,0 0 0,0 22 16,0-1-16,0-20 0,-1 20 0,1 1 16,-21-22-16,21 21 0,21-20 15,-21-1-15,-1 22 0,22-22 0,-21-21 16,21 21-16,0-20 0,0 20 16,0-21-16,0 0 0,0 0 15,21-42 16</inkml:trace>
  <inkml:trace contextRef="#ctx0" brushRef="#br1" timeOffset="68331.7">17907 3916 0,'0'0'0,"21"-21"0,0 0 15,22 21-15,-22-22 0,0 1 16,-21 0-16,0 0 15,0 0-15,0 0 0,0-1 16,0 1-16,0 0 0,0 0 0,-21 0 16,0 0-16,-1-1 0,1 22 15,0 0-15,0 0 0,0 22 0,0-1 16,-1 0-16,1 0 0,0 21 16,0-20-16,0 20 0,0 0 0,-1 1 15,22-1-15,0-21 0,0 21 0,0-20 16,0 20-16,0-21 0,0 0 15,0 0-15,22-21 0,-1 0 0,0 0 16,0 0-16,0 0 0,0 0 0,1 0 16,-1-21-16,0 0 0,0 0 15,-21 0-15,21 0 0,0-22 16,1 22-16,-22 0 0,0-21 0,21 20 16,-21-20-16,21 21 0,-21-21 0,0 20 15,0 1-15,0 0 0,0 0 0,21 0 16,-21 42-1,0 0 1,0 0-16,0 0 0,0 1 0,0 20 16,0-21-16,0 21 0,0-20 15,0 20-15,0-21 0,0 0 0,0 22 16,0-22-16,21 0 0,-21 0 0,21-21 16,1 21-16,-1-21 0,0 0 15,0 0-15,21 0 0,-20 0 16,20 0-16,-21-21 0,21 21 0,-20-21 15,20 0-15,-21 0 0,0-1 0,22-20 16,-22 21-16,0 0 0,-21 0 0,21-1 16,-21-20-16,0 21 0,0 0 15,0 0-15,0-1 0,0 1 0,0 0 16,0 0-16,-21 21 0,0 0 16,21 21-1,0 0-15,0 0 0,0 1 0,0-1 16,0 0-16,0 0 0,0 0 0,21 0 15,0 1-15,-21-1 0,21 0 16,0 0-16,1 0 0,-1 0 16,0 1-16,0-1 0,0 0 0,0 0 15,1 0-15,-1-21 0,0 0 16,0 21-16,0-21 0,0 0 0,1 0 16,-1 0-16,0 0 0,0 0 15,21 0-15,-20-21 0,-1 0 16,0 0-16,0 0 0,0 0 0,-21-1 15,21 1-15,-21 0 0,22 0 0,-22-21 16,21 20-16,-21 1 0,0-21 16,0 21-16,0 0 0,0-1 15,-21 22-15,-1 0 16,1 0-16,0 0 0,0 0 0,0 0 16,0 22-16,-1-1 0,1 0 15,0 0-15,0 0 0,0 0 0,0 1 16,21 20-16,0-21 0,0 0 0,0 0 15,0 1-15,0-1 0,0 0 16,0 0-16,0 0 0,21-21 0,0 0 16,0 0-16,0 0 0,0 0 15,1 0-15,-1 0 0,0-21 0,0 21 16,0-21-16,0 0 0,1 0 16,-1-1-16,0 1 0,-21 0 0,0 0 15,21 0-15,-21 0 0,21-1 16,-21 1-16,0 0 0,0 0 15,0 42 1,0 0 0,0 0-16,0 1 0,0-1 15,0 0-15,0 0 0,0 0 0,0 0 16,21 22-16,-21-22 0,22-21 16,-1 21-16,-21 0 0,21-21 0,0 0 15,0 21-15,0-21 0,1 0 0,-1 0 16,0 0-16,0 0 0,0-21 15,22 21-15,-22-21 0,0 0 16,-21 0-16,21 0 0,0-1 0,0 1 16,-21 0-16,22 0 0,-22 0 0,21-22 15,-21 22-15,0 0 0,21 21 0,-21-21 16,21 21 0,-21 21-1,0 0-15,0 0 0,0 22 16,0-22-16,0 0 0,0 0 0,0 0 15,0 1-15,0-1 0,0 0 16,0 0-16,0 0 0,0 0 16,21-21-16,0 0 15,1 0 1,-1-21-16,-21 0 0,21 21 16,-21-21-16,21 0 0,-21 0 0</inkml:trace>
  <inkml:trace contextRef="#ctx0" brushRef="#br1" timeOffset="68639.53">19875 3577 0,'0'0'0,"0"-21"0,0-42 16,-21 63-16,0 0 15,0 21-15,21 0 16,-21-21-16,21 21 0,0 0 0,0 0 16,0 1-16,0-1 15,21-21-15,0 0 16,0 0-16,0 0 15,1-21 1,-22-1-16,0 1 0,0 0 16,0 0-16,0 0 0,-22 21 15,22-21-15,-21-1 0,0 22 16,0 0-16,0 0 0,0 0 16,-1 0-16,22 22 15,0-1-15,0 0 16,0 0-16,22 0 0,-1-21 15,0 0-15,0 0 16,0 0-16,22 0 0</inkml:trace>
  <inkml:trace contextRef="#ctx0" brushRef="#br1" timeOffset="69164.23">20341 3175 0,'0'0'16,"0"-85"-1,0 64-15,-21 21 16,0 21-16,0-21 0,-1 43 16,22-22-16,-21 21 0,21 1 15,0-1-15,-21 0 0,21 22 16,-21-22-16,21 22 0,0-22 0,0 0 16,0 22-16,0-22 0,0 0 0,0 1 15,0-1-15,0-21 0,0 22 16,0-22-16,0 0 0,0 21 0,0-21 15,0 1-15,-21-22 32,21-22-32,0 1 15,-21 0-15,21 0 0,0 0 0,0 0 16,0-1-16,0 1 0,0-21 0,0 21 16,21 0-16,-21-1 0,21 1 0,0 0 15,21 21-15,-20-21 16,-1 21-16,21 0 0,-21 0 0,22 0 15,-22 0-15,21 0 0,-21 0 0,0 21 16,22 0-16,-22 0 0,-21 1 0,21-1 16,-21 0-16,0 0 0,0 0 15,0 0-15,0 22 0,0-22 0,-21 0 16,0 0-16,0 0 0,-22 1 0,22-1 16,-21 0-16,21-21 0,-22 21 0,22-21 15,0 0-15,-21 0 0,20 0 16,1 0-16,0 0 15,21-21-15,0 0 16,21 0-16,0-1 16,1 1-16,-1 0 0,21 0 15</inkml:trace>
  <inkml:trace contextRef="#ctx0" brushRef="#br1" timeOffset="69488.05">21082 3090 0,'0'0'0,"-21"-21"16,0 21-16,-1 0 0,1 0 15,0 0-15,21 21 0,-21 1 16,0 20-16,0-21 0,21 21 16,-22 22-16,1-22 0,21 22 0,-21-22 15,0 22-15,21-22 0,0 21 16,-21-20-16,21 20 0,-21-20 0,21-1 15,0 0-15,-22 1 0,22-22 0,0 21 16,0-21-16,0 22 0,0-22 0,0 0 16,0 0-16,0 0 15,22-42 17,-22 0-32,21 0 0,0 0 0,0-1 15,0 1-15,0 0 0,-21 0 16,22-21-16,-1 20 0</inkml:trace>
  <inkml:trace contextRef="#ctx0" brushRef="#br1" timeOffset="69871.84">21061 3747 0,'0'21'16,"21"0"-16,0-21 0,0 0 15,0 0-15,1 0 16,-1 0-16,0 0 15,21-21-15,-21 21 0,1-21 0,20 21 16,-21-22-16,0 1 0,22 0 0,-43 0 0,21 0 16,-21 0-16,21-1 0,-21 1 15,0 0-15,0 0 0,-21 0 16,0 21-16,-1 0 0,1 0 16,-21 0-16,21 21 0,-22 0 0,22 0 15,-21 0-15,21 1 0,0 20 0,-1-21 16,1 21-16,0-20 0,21-1 15,0 21-15,0-21 0,0 0 0,0 1 16,0-1-16,21 0 0,0-21 0,1 21 16,-1-21-16,21 0 0,-21 0 15,22 0-15,-22 0 0,21 0 16,-21 0-16,22 0 0,-1 0 0,-21 0 16,21-21-16,-20 21 0,-1-21 0,0 0 15,-21-1-15,21 22 0,-21-21 16,0 0-16,0 0 15,0 0-15</inkml:trace>
  <inkml:trace contextRef="#ctx0" brushRef="#br1" timeOffset="71403.92">22860 3217 0,'0'0'0,"21"-21"16,-21 0-16,0 0 0,0 0 0,0 0 15,0-1-15,0 1 0,0 0 16,-21 0-16,0 21 15,0 0-15,21 21 16,0 0-16,0 0 16,-22 22-16,22 20 0,-21 1 0,21-22 0,0 22 15,-21-1-15,21 1 0,0-1 16,0 1-16,-21-22 0,21 21 16,0-20-16,0-1 0,-21-21 0,21 22 15,0-22-15,0 21 0,0-21 0,0 0 16,0 1-16,0-1 15,-21-21-15,21-21 32,21-1-32</inkml:trace>
  <inkml:trace contextRef="#ctx0" brushRef="#br1" timeOffset="71735.73">23241 3641 0,'0'0'0,"0"21"31,-21 0-31,0 0 0,-1 0 0,1 1 16,21-1-16,0 0 0,-21 0 0,21 0 15,0 0-15,0 1 0,0-1 16,0 0-16,0 0 0,21-21 0,0 21 16,1-21-16,-1 21 0,0-21 0,21 0 15,-21 0-15,1 0 0,20 0 16,-21 0-16,0-21 0,22 0 15,-43 0-15,21 21 0,-21-21 0,21 0 16,-21-1-16,0 1 0,0 0 0,0 0 16,-21-21-16,0 20 0,21 1 15,-43 0-15,22 0 0,0 0 0,0 0 16,0-1-16,-1 22 0,1 0 0,0-21 16,0 21-16,0 0 0,0 0 15,-1 0-15,1-21 0,0 21 16,0 0-16</inkml:trace>
  <inkml:trace contextRef="#ctx0" brushRef="#br1" timeOffset="71959.6">22500 3366 0,'0'-22'15,"0"44"-15,0-65 0,21 43 16,22-21-16,-22 21 0,42-21 0,-20 21 15,20 0-15,1-21 0,-1 21 16,1-21-16,-1 21 0,1 0 0,-1 0 16,1 0-16,-22-22 0,21 22 0,-20 0 15,-1 0-15,-21 0 0,0 0 16,1 0-16,-1 0 0,-21 22 0,0-1 16,0 0-1</inkml:trace>
  <inkml:trace contextRef="#ctx0" brushRef="#br1" timeOffset="73448.92">16976 5779 0,'21'0'15,"0"0"-15,0 0 16,0-22-16,0 22 0,-21-21 16,22 0-16,-1 0 0,-21 0 0,21 0 15,-21-1-15,0 1 0,0 0 0,0 0 16,0-21-16,0 20 0,-21 1 16,0 0-16,-22 21 0,22-21 15,-21 21-15,21 0 0,-1 0 0,-20 0 16,21 21-16,0 0 0,-22 0 0,43 22 15,-21-1-15,0-21 0,21 22 0,-21-1 16,21 0-16,0 1 0,0-1 16,0 0-16,0 1 0,0-22 0,21 0 15,0 0-15,0 0 0,1 0 0,-1-21 16,0 0-16,21 0 0,-21 0 0,1 0 16,20 0-16,-21-21 0,0 0 15,22 0-15,-22 0 0,0 0 0,0-1 16,0 1-16,-21 0 0,0-21 15,21 21-15,1-1 0,-22-20 0,0 21 16,0-21-16,0 20 0,0 1 16,21 21-1,-21 21-15,0 1 16,0-1-16,21 21 0,-21-21 16,0 0-16,0 22 0,0-22 0,21 0 15,0 21-15,0-20 0,1-1 0,-1 0 16,0 0-16,0-21 0,0 0 15,0 0-15,1 0 0,-1 0 16,0 0-16,0 0 0,21-21 0,-20 0 16,-1 0-16,-21-1 0,21 22 15,0-21-15,-21 0 0,21 0 0,-21-21 16,0 20-16,0 1 0,0 0 16,0 0-16,0 0 0,0 42 15,-21 0 1,21 0-16,-21 22 0,0-22 15,21 0-15,0 0 0,0 21 16,-21-20-16,21-1 0,0 0 0,0 0 16,0 0-16,21-21 31,0 0-31,0 0 16,-21-21-16,21 21 0,-21-21 15,21 0-15,-21 0 0,22 21 0,-22-22 16,0 1-16,0 0 0,21 0 0,0 0 15,-21 42 1,0 0 0,0 0-16,21 0 0,-21 1 0,0-1 15,21 0-15,-21 0 0,0 0 0,0 0 16,0 1-16,21-1 0,1 0 0,-1-21 16,-21 21-16,21-21 15,0 0-15,0 0 0,0 0 0,1 0 16,20-21-16,-21 0 0,0 21 0,0-21 15,1-1-15,-1 1 0,0 0 16,0 0-16,0 0 0,0 0 0,-21-1 16,0 1-16,0 0 0,0 0 15,0 0-15,0 0 0,0 42 32,0 0-32,0 0 0,0 0 15,-21 0-15,21 22 0,0-22 16,0 0-16,0 0 0,0 0 0,0 1 15,0-1-15,21-21 0,1 21 0,-1-21 16,0 0-16,0 0 0,0 0 0,0 0 16,1 0-16,-1 0 0,0 0 15,0-21-15,0 21 0,0-21 0,1-1 16,-1 22-16,-21-21 0,0 0 16,0 0-16,0 0 0,0-22 0,0 22 15,0 0-15,-21 0 0,21-21 0,-22 20 16,-20 1-16,21 21 0,0-21 15,0 21-15,-22 0 0,22 0 0,0 0 16,0 0-16,0 0 0,-1 0 0,1 21 16,0 0-16,21 1 0,0-1 15,0 0 1,21-21-16,0 0 0,22 0 16,-22 0-16</inkml:trace>
  <inkml:trace contextRef="#ctx0" brushRef="#br1" timeOffset="73735.91">18775 5228 0,'0'0'15,"0"-21"-15,0-21 0,0-1 0,0 22 16,0 0-16,21 21 0,-21 21 16,0 0-16,0 22 15,0-1-15,0 0 0,0 1 0,0 20 16,-21-20-16,21 20 15,-21 1-15,-1-1 0,22 1 0,0-1 0,-21-21 16,21 22-16,-21-22 0,21 1 16,0-1-16,0-21 0,0 21 0,0-20 15,0-1-15,0 0 16,21-21 0,-21-21-1,21 0-15,-21-1 0,22 1 0,-1-21 16,0 21-16,0-22 0</inkml:trace>
  <inkml:trace contextRef="#ctx0" brushRef="#br1" timeOffset="74516.22">19008 5228 0,'21'-42'0,"-42"84"0,42-105 0,-21 42 0,0 42 32,0 0-32,0 21 0,0 1 0,0-22 15,0 42-15,-21-20 0,21-1 0,-22 21 16,22 1-16,0-22 0,-21 22 0,0-22 15,21 22-15,-21-22 0,21 0 16,0 1-16,0-22 0,0 21 0,-21-21 16,21 0-16,0 1 0,0-1 15,21-21 1,0-21-16,-21-1 0,21 1 16,0 0-16,-21 0 15,22 0-15,-1 0 0,0-1 0,-21-20 16,21 21-16,0 0 0,0 0 15,1 21 1,-22 21-16,0 0 0,0 0 16,0 0-16,0 0 0,0 1 15,0-1-15,0 0 0,0 0 0,0 0 16,0 0-16,0 1 0,21-22 0,0 21 16,0-21-16,21 0 0,-20 0 15,20 0-15,-21 0 0,21 0 16,1 0-16,-1 0 0,0-21 0,1 21 15,-22-22-15,21 1 0,-21 21 16,22-21-16,-22 0 0,0 0 0,0 0 16,0-22-16,-21 22 0,0 0 0,0 0 15,0-22-15,0 22 0,0 0 16,0 0-16,0 0 0,-21 21 16,0 0-1,21 21-15,-21 0 0,21 0 0,0 0 16,0 1-16,0-1 0,0 21 0,0-21 15,0 0-15,0 1 0,0-1 16,0 0-16,0 0 0,21-21 0,-21 21 16,21-21-16,0 0 0,1 0 0,-1 0 15,0 0-15,0 0 16,0 0-16,0 0 0,-21-21 0,22 0 16,-1 21-16,0-21 0,-21 0 15,0-1-15,21 1 0,-21 0 16,21 0-16,-21 0 0,0 0 0,0-1 15,0 44 17,0-1-32,0 0 0,0 0 15,0 0-15,0 0 0,0 1 0,0-1 16,0 0-16,0 0 16,21-21-16,1 0 15,-1 0-15,0 0 16,0 0-16,0 0 0,-21-21 15,0 0 1,0 0-16,0-1 0</inkml:trace>
  <inkml:trace contextRef="#ctx0" brushRef="#br1" timeOffset="74732.1">18500 5376 0,'-43'0'0,"86"0"0,-128 0 0,64 0 0,0 0 16,-1 0-16,44 0 15,-1 0-15,0 0 0,21 0 16,1-21-16,20 21 0,-21 0 16,1 0-16,-1 0 0,0 0 0,1 0 15,-1 0-15,-21-21 0,0 21 0,1 0 16,-1 0-16</inkml:trace>
  <inkml:trace contextRef="#ctx0" brushRef="#br1" timeOffset="75280.5">21167 5228 0,'0'-42'0,"0"84"0,0-148 0,0 64 16,0 0-16,0-22 0,0 22 0,0 0 15,0-1-15,0 1 0,0 21 0,0 0 16,0-1-16,0 1 15,0 42 1,0 1-16,0 20 0,0 0 0,21 22 16,0-22-16,0 43 0,-21-22 15,21 1-15,0-1 0,-21 22 0,22-22 16,-22 1-16,0-1 0,0 1 0,21-1 16,-21 1-16,0-22 0,21 1 0,-21-22 15,0 21-15,0-21 0,0 0 0,0 1 16,21-22-16,0 0 15,-21-22-15,21 1 16,1 0-16,-22-21 0,21 21 16,0-22-16</inkml:trace>
  <inkml:trace contextRef="#ctx0" brushRef="#br1" timeOffset="75535.36">21886 5017 0,'0'0'0,"21"-64"0,1 1 0,-22 20 16,21 1-16,-21 0 0,0-1 0,0 22 15,0 0-15,-21 21 16,-1 0-16,1 0 0,0 42 16,0-21-16,0 22 0,0 20 0,-1-20 15,1 20-15,0 1 0,0-1 16,0 1-16,0-1 0,-1 1 0,1-1 16,0-21-16,0 22 0,0-22 0,0 1 15,21-1-15,0 0 0,0-21 16,0 1-16,0-1 0,0 0 0,0 0 15,21-21 1,0 0-16,0 0 0,0 0 0,0-21 16,1 0-16,-1 0 0,21 21 0</inkml:trace>
  <inkml:trace contextRef="#ctx0" brushRef="#br1" timeOffset="76735.34">22373 5271 0,'0'0'0,"0"-22"0,0-41 16,0 42-16,-21 21 0,0-21 15,0-1-15,-1 22 0,1 0 16,0 0-16,0 0 0,0 22 0,0-1 16,-1 0-16,-20 0 0,21 0 15,21 22-15,-21-22 0,0 21 0,-1-21 16,22 22-16,0-22 0,0 21 0,0-21 15,0 0-15,0 1 0,0-1 0,0 0 16,22 0 0,-1-21-16,0 0 15,0 0-15,0-21 0,0 0 16,1 0-16,-1-1 0,0 1 0,0 0 16,0 0-16,-21 0 0,0 0 15,21-1-15,-21-20 0,0 21 0,22 0 16,-22 0-16,0-1 0,0 44 31,0-1-31,0 0 16,0 21-16,0-21 0,0 1 0,0 20 15,0-21-15,0 0 0,0 22 0,0-22 16,0 0-16,21 0 0,0 0 16,0 0-16,0-21 15,0 0-15,22 0 0,-22 0 16,0 0-16,0-21 0,22 0 0,-22 0 15,21 21-15,-21-21 0,0 0 16,22-1-16,-22-20 0,0 21 0,-21 0 16,21 0-16,-21-22 0,21 22 0,-21 0 15,0-21-15,0 20 0,0 1 0,0 0 16,-21 42 15,21 0-31,-21 1 0,21-1 0,0 0 16,0 0-16,0 0 0,0 0 0,0 22 15,0-22-15,0 0 16,0 0-16,0 0 0,0 1 0,21-22 16,-21 21-16,21 0 0,1-21 0,-1 0 15,0 21-15,21-21 0,-21 0 0,1 0 16,20 0-16,-21 0 0,0 0 16,22-21-16,-22 21 0,21-21 0,-21 0 15,0 21-15,1-22 0,-1 1 0,0 0 16,0 0-16,0 0 0,-21 0 0,0-1 15,21 1-15,-21 0 0,0 0 16,0 0-16,0 0 0,-21 21 16,0 0-16,0 0 0,0 0 0,0 0 15,-1 0-15,1 0 0,0 21 16,0 0-16,0 0 0,21 0 16,-21-21-16,21 21 0,-22 1 0,22-1 15,0 0-15,0 0 0,0 0 16,22-21-1,-1 0-15,0 0 0,0 0 16,0 0-16,0-21 0,1 0 16,-1 21-16,-21-21 0,21 0 0,0-1 15,-21 1-15,0 0 16,21 21 0,-21 21-1,0 0 1,0 1-16,0-1 0,21-21 15,-21 21-15,0 0 0,22-21 16,-22 21-16,21-21 0,0 0 16,0 0-16,0 0 0,0 0 15,1 0-15,-1-21 0,0 0 16,0 21-16,0-21 0,0 21 0,-21-21 16,22-1-16,-1 1 15,-21 0-15,0 42 31,0 0-15,0 1-16,0-1 0,0 0 0,0 0 16,0 0-16,0 0 15,0 1-15,0-1 0,21-21 32,0 0-17,-21-21-15,0-1 0,21 22 16,0-21-16,1 0 0</inkml:trace>
  <inkml:trace contextRef="#ctx0" brushRef="#br1" timeOffset="76900.24">23728 5101 0,'0'0'0,"-21"-21"0,-1 21 0,1 0 16,0 0-16,0 0 15,42 0 32,0 0-47,0 0 16</inkml:trace>
  <inkml:trace contextRef="#ctx0" brushRef="#br1" timeOffset="77419.95">24130 4614 0,'0'0'0,"42"-84"16,-42 63-16,21-1 0,-21 44 16,0-1-1,0 0-15,-21 21 0,0-21 0,0 22 16,0 20-16,21-20 0,0-1 16,-21 21-16,21 1 0,-22-22 0,22 1 15,0 20-15,0-21 0,0 1 0,0-1 16,0 0-16,22 1 0,-22-1 15,0-21-15,0 22 0,21-22 0,-21 0 16,0 0-16,0 0 0,0 0 16,0-42 15,0 0-31,0 0 16,0 0-16,0 0 0,0-1 15,0-20-15,0 21 0,0 0 0,21 0 16,0-22-16,-21 22 0,21 0 0,0 0 15,1 0-15,-1 21 0,0 0 16,0-22-16,0 22 0,0 0 0,1 0 16,-1 22-16,0-1 0,-21 0 0,21 0 15,-21 0-15,0 0 0,0 1 16,0 20-16,0-21 0,-21 0 0,0 0 16,0 1-16,-1-1 0,1 0 15,0 0-15,0-21 0,0 21 0,0-21 16,-1 0-16,1 21 0,0-21 0,0 0 15,21-21 17,0 0-32,0 0 0,21 0 15,0 0-15</inkml:trace>
  <inkml:trace contextRef="#ctx0" brushRef="#br1" timeOffset="77687.78">24574 4572 0,'0'0'0,"0"-21"0,0 0 16,0 0-16,0 42 16,0 0-16,0 0 15,0 0-15,0 22 0,0-1 16,-21 0-16,21 1 0,0-1 0,0 21 16,0-20-16,-21-1 0,21 22 0,0-22 15,-21 0-15,21 1 0,0-1 0,0 0 16,0 1-16,0-22 15,0 0-15,0 0 0,0 21 0,0-20 16,0-1-16,0 0 16,21-21-1,0 0-15,-21-21 0,21 21 0,-21-21 16,22-1-16</inkml:trace>
  <inkml:trace contextRef="#ctx0" brushRef="#br1" timeOffset="78023.6">24701 5144 0,'0'0'0,"22"21"16,-1-21 0,0 0-1,0 0-15,0 0 0,0 0 16,1 0-16,-1 0 0,0-21 16,0 21-16,-21-22 0,21 22 0,-21-21 15,21 0-15,-21 0 0,0 0 16,0 0-16,0-1 0,-21 1 15,0 21-15,0 0 0,0 0 16,0 0-16,-1 21 0,-20 1 0,21-1 16,0 0-16,0 21 0,-1-21 0,1 22 15,0-1-15,21-21 0,0 22 0,0-22 16,0 0-16,0 21 0,0-21 16,0 1-16,21-1 0,0 0 15,1-21-15,-1 21 0,21 0 0,-21-21 16,0 0-16,22 21 0,-22-21 0,21 0 15,-21 0-15,1 0 0,-1 0 0,0 0 16,0 0-16,-21-21 16</inkml:trace>
  <inkml:trace contextRef="#ctx0" brushRef="#br1" timeOffset="79748">9842 3789 0,'-21'0'78,"0"0"-78,0 0 0,0 0 16,0 0-16,-1 0 0,1 0 16,0 0-16,0 21 0,0-21 0,0 0 15,-1 0-15,1 0 0,0 0 16,0 0 0,0 0-16,0 0 15,42 0 32,0 0-47,0 0 0,0 0 16,22 0-16,-22 0 0,21 0 0,0 0 15,1 0-15,20 0 0,-20 0 0,20 0 16,1 0-16,-22 0 0,21 0 0,1 0 16,-22 0-16,22 0 0,-22 0 15,0 0-15,1 0 0,-1 0 0,0 0 16,-20 0-16,20 0 0,-21 0 0,0 0 15,0 0-15,1 0 0,-1 0 16,0 0-16,0 0 0,-21-21 31,-21 21 16,0 0-31,0 0-16,21 21 15,-22-21-15</inkml:trace>
  <inkml:trace contextRef="#ctx0" brushRef="#br1" timeOffset="80276.39">9461 4022 0,'0'0'0,"-42"0"15,42 21-15,-21-21 0,42 0 63,0 0-63,0 0 0,1 0 0,-1 0 15,0 0-15,21 0 0,-21 0 16,22 0-16,-1 0 0,0 0 0,1 0 16,20 0-16,-20 0 0,-1 0 0,21 0 15,-20 0-15,-1 0 0,22 0 0,-22 0 16,0 0-16,1 0 0,-1 0 15,-21 0-15,21 0 0,-20 0 16,20 0-16,-21-21 0,0 21 0,0 0 16,1 0-16,-1 0 0,0 0 15,0 0 1,0 0 15,-21-21 16,-21 21-47,21-22 0</inkml:trace>
  <inkml:trace contextRef="#ctx0" brushRef="#br1" timeOffset="85812.31">9969 5588 0,'-21'0'32,"0"21"-32,21 0 15,-21-21-15,0 0 0,0 22 16,21-1-16,-22-21 0,22 21 15,-21-21-15,0 21 0,21 0 16,-21 0-16,0 1 0,21-1 16,-21-21-16,-1 21 0,22 0 0,-21 0 15,21 0-15,-21 22 0,0-22 0,21 0 16,0 0-16,0 0 0,-21 1 16,21-1-16,0 0 15,0 0-15,0 0 0,0 0 16,21 1-1,0-22-15,0 21 16,0-21-16,1 0 0,-1 0 16,0 0-16,0 0 0,0 0 15,0 0-15,1 0 0,-1 0 0,0 0 16,0 0-16,0-21 0,0 21 0,1-22 16,-1 22-16,0-21 0,0 21 15,0-21-15,0 0 0,-21 0 16,0 0-16,0-1 0,0 1 15,0 0-15,-21 21 16,0 0-16,0-21 0,0 21 0,-22 0 16,22 0-16,0 0 0,0 0 15,0 0-15,0 0 0,-1 0 0,1 21 16,0-21-16,0 21 0,21 0 0,-21-21 16,21 22-16,-21-1 0,21 0 15,0 0-15,0 0 16,0 0-16,0 1 31,21-22-31,0 0 0,0 0 16,0 0-1,0 0-15,1 0 16,-1 0-16,0-22 0</inkml:trace>
  <inkml:trace contextRef="#ctx0" brushRef="#br1" timeOffset="87000.95">10414 5821 0,'-21'21'31,"0"0"-31,21 0 16,0 1-16,-22-22 0,22 21 0,-21 0 15,21 0-15,-21 0 0,21 0 16,0 1-16,0-1 0,-21 0 16,21 0-16,0 0 0,0 0 15,21-21 1,0 0-16,0 0 15,1 0-15,-1 0 16,0 0-16,0 0 0,0 0 16,0-21-16,1 21 0,-22-21 15,21 21-15,0-21 0,-21 0 0,21 0 16,-21-1 0,21 1-16,-21 0 0,0 0 15,0 0-15,0 0 0,0-1 0,0 1 16,0 0-16,0 0 0,-21 21 15,0 0-15,0 0 16,0 0-16,-1 0 0,1 0 16,0 0-16,0 0 0,0 21 15,0-21-15,21 21 0,-22 0 0,1-21 16,0 22-16,21-1 0,0 0 16,0 0-16,0 0 15,0 0-15,0 1 0,0-1 16,0 0-16,0 0 15,21-21-15,0 0 0,-21 21 16,22-21-16,-1 0 16,0 0-16,0 0 15,0 0-15,0 0 0,1 0 16,-1 0-16,-21-21 16,21 21-16,0-21 15,-21 0-15,21 21 16,-21-21-16,21-1 0,-21 1 15,0 0-15,0 0 0,0 0 16,0 0-16,0-1 0,-21 22 16,0 0-16,21-21 0,-21 21 15,0 0-15,0 0 16,-1 0-16,1 0 0,0 0 16,0 0-16,0 21 0,0 1 15,-1-22-15,1 21 0,0 0 16,0 0-1,21 0-15,0 0 0,-21 1 16,21-1-16,0 0 0,0 0 16,0 0-16,0 0 15,0 1-15,0-1 16,21-21-16,-21 21 0,21-21 16,0 0-16,0 0 0,1 0 15,-1 0-15,0 0 16,0 0-16,0 0 0,0 0 15,1-21-15,-22 0 16,21-1-16,0 1 16,-21 0-16,0 0 15,0 0-15,0 0 0,0-1 0,0 1 16,0 0-16,0 0 0,0 0 16,0 0-16,-21-1 15,0 22-15,-1 0 0,1 0 16,0 0-16,0 0 15,0 22-15,0-1 0,21 0 16,-22 0-16,1 0 16,0 0-16,21 1 0,0-1 15,0 0 1,0 0-16,0-42 62,0 0-62</inkml:trace>
  <inkml:trace contextRef="#ctx0" brushRef="#br1" timeOffset="88987.8">9250 4826 0,'0'-21'156,"0"0"-125,0 0-15,-21-1 0,21 1-16,0 0 15,-22 21-15,22-21 0,0 0 16,-21 21-16,21-21 15,-21 21-15,21-22 0,0 1 0,-21 0 16,0 0-16,0 0 16,21 0-16,-22 21 0,1-22 0,0 1 15,0 0-15,0 0 16,0 21-16,21-21 0,-22 21 16,1-21-16,0-1 0,0 1 15,0 21-15,21-21 0,-21 0 16,-1 0-16,1 21 0,21-21 15,-21 21-15,0-22 0,0 22 16,0 0-16,-1-21 16,1 21-16,0-21 0,0 0 15,0 21-15,0 0 0,21-21 16,-22 21-16,1 0 16,0 0-16,21-21 0,-21 21 0,0-22 15,0 22-15,-1 0 0,1 0 16,21-21-16,-21 21 0,0 0 15,0 0-15,0 0 0,-1-21 16,1 21-16,0 0 0,0 0 16,0 0-16,0-21 15,-1 21-15,1 0 0,0 0 16,0 0-16,0 0 0,0 0 0,-1 0 16,1 0-16,0 0 15,0 0-15,0 0 0,0 0 0,-1 0 16,1 0-16,0 0 15,0 0-15,0 0 0,0 0 16,-1 0-16,1 0 0,0-21 16,0 21-16,0 0 0,0 0 15,-1 0-15,1 0 0,0 0 0,0 0 16,0 0-16,0 0 0,-1 0 0,1 0 16,0 0-16,0 0 0,0 0 15,0 0-15,-1 0 0,1 21 16,0-21-16,0 0 0,0 21 15,0 0 1,-1-21-16,1 21 0,0 1 16,0-22-16,0 21 0,0 0 15,-1 0 1,22 0-16,-21 0 0,0-21 16,21 22-16,-21-22 0,21 21 0,0 0 15,-21 0-15,21 0 16,-21-21-16,-1 21 0,22 1 15,0-1-15,-21-21 0,21 21 0,-21-21 16,21 21-16,-21-21 0,21 21 16,0 0-16,-21-21 15,21 22-15,0-1 0,-21 0 16,21 0 0,0 0-16,0 0 0,0 1 15,0-1-15,0 0 0,0 0 16,0 0-16,0 0 0,0 1 15,0-1-15,0 0 16,0-42 62,0 0-78,0-1 16,0 1-16</inkml:trace>
  <inkml:trace contextRef="#ctx0" brushRef="#br1" timeOffset="89404.96">6816 4466 0,'0'0'0,"-22"0"31,22-21-15,0 42 15,22-21-31,-22 21 0,0 1 0,21-22 16,0 21-16,0 0 0,-21 0 0,21 0 15,-21 0-15,21 1 16,-21-1-16,22 0 0,-22 0 16,21 0-16,-21 0 15,21 1-15,-21-1 16,0 0-16,0 0 16,0-42 46,21 21-62,-21-21 0,0 0 16</inkml:trace>
  <inkml:trace contextRef="#ctx0" brushRef="#br1" timeOffset="89796.74">7387 4466 0,'-21'0'32,"0"0"-17,0 0-15,21 21 0,-22 1 0,1-1 16,21 0-16,-21 0 15,0 0-15,21 0 0,-21 1 16,21-1-16,-21 0 0,21 0 0,0 0 16,-22 0-16,22 1 0,-21-1 0,21 0 15,-21 0-15,21 0 16</inkml:trace>
  <inkml:trace contextRef="#ctx0" brushRef="#br1" timeOffset="92478.86">16510 10139 0,'0'0'0,"-42"0"0,20 21 0,-20-21 16,21 0-16,-21 0 0,20 0 0,-20 0 15,21 0-15,0 0 0,0 0 0,-1 0 16,1 0-16,0 0 0,0 0 0,42 0 47,0 0-32,22 0-15,-22 0 0,21 0 0,0 0 16,22 0-16,-22 0 0,22 0 0,-22 0 16,22 0-16,-22 0 0,21 0 15,-20 0-15,20 0 0,-20 0 0,-1 0 16,0 0-16,1 0 0,-1 0 16,0 0-16,1 0 0,-22 0 0,21 0 15,-21 0-15,0 0 0,1 0 0,-1 0 16,0 0-16,0 0 0,0 0 0,0 0 15,-42 0 32,0 0-31,0 0-16,21 21 16,-21-21-16,0 0 0,-1 0 15,1 0-15,0 0 0,0 0 16</inkml:trace>
  <inkml:trace contextRef="#ctx0" brushRef="#br1" timeOffset="92979.66">16002 10287 0,'0'0'0,"-42"0"0,20 0 0,22 21 16,-21-21-16,0 0 0,21 21 15,0 1 17,21-22-32,0 0 0,1 0 15,-1 0-15,0 21 0,0-21 0,0 0 16,0 0-16,22 0 0,-22 21 0,21-21 15,-21 0-15,22 0 0,-1 0 0,0 0 16,1 0-16,-1 0 0,0 0 16,22 0-16,-22 0 0,-21 0 15,22 0-15,-1 0 0,-21 0 0,22 0 16,-22 21-16,21-21 0,-21 0 0,0 0 16,1 0-16,-1 0 0,0 0 0,0 0 15,0 0-15,0 0 0,1 0 16,-22 21-1,21-21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33:59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1291 0,'0'0'0,"0"-21"0,0 0 16,0 0-16,-21 0 0,21-22 15,0 22-15,-22 0 0,22 0 16,0 0-16,0-1 0,0 1 0,0 0 15,-21 21-15,21-21 0,-21 0 16,21 42 0,0 0-1,0 0-15,0 0 0,0 22 16,0-1-16,0 0 0,0 1 16,0-1-16,0 0 0,0 22 0,0-22 15,0 1-15,0 20 0,0-21 16,0 22-16,0-22 0,0 1 0,0-1 15,0 0-15,0-21 0,0 22 16,0-22-16,0 0 0,0 0 0,0 0 16,21-42 15,-21 0-15,0 0-16,21 0 0,-21 0 15,22-1-15,-1-20 0,0 0 0,0-1 16</inkml:trace>
  <inkml:trace contextRef="#ctx0" brushRef="#br0" timeOffset="249.85">1418 1312 0,'0'22'32,"-21"-1"-32,21 21 15,-21-21-15,0 0 0,21 22 0,-22-1 16,1 0-16,0 1 15,0-1-15,0 0 0,21 1 0,-21-22 16,-1 21-16,22 1 0,-21-22 16,21 0-16,0 0 0,0 0 0,0 0 15,0-42 17,0 0-32,0 0 15,0-21-15,0 20 0,21-20 16</inkml:trace>
  <inkml:trace contextRef="#ctx0" brushRef="#br0" timeOffset="457.73">1397 1376 0,'0'0'0,"42"21"16,-21-21 0,1 21-16,-22 0 0,21 1 0,0 20 15,0-21-15,-21 0 0,21 22 16,0-22-16,-21 0 0,0 21 0,22-21 15,-1 1-15,-21-1 0,21 0 16,-21 0-16,0 0 0,0 0 0,21-21 16,0 0-16,-21-21 31,21 21-31</inkml:trace>
  <inkml:trace contextRef="#ctx0" brushRef="#br0" timeOffset="715.58">1757 1164 0,'0'0'0,"0"-21"16,-21 0-16,21 0 0,-22 0 0,22-1 15,-21 22 1,21 22-16,0-1 16,0 21-16,0-21 0,0 22 15,0-1-15,0 0 0,0 1 16,0-1-16,0 21 0,0-20 0,0-1 15,0 22-15,0-22 0,0 0 16,0 1-16,0-22 0,0 21 0,0-21 16,0 0-16,0 1 0,21-22 15,1 0-15,-22-22 16,21 1-16</inkml:trace>
  <inkml:trace contextRef="#ctx0" brushRef="#br0" timeOffset="1310.25">2053 1101 0,'0'0'0,"0"-21"16,0 42 15,0 0-31,0 21 0,0-21 15,0 22-15,0-1 0,0 0 0,0 1 16,0-1-16,0 22 0,-21-22 16,21 21-16,0-20 0,0 20 0,-21-20 15,21-1-15,0 0 0,0-21 16,0 1-16,0 20 0,0-21 16,0 0-16,0-42 31,0 0-31,0 0 15,0 0-15,0-1 0,0-20 16,0 0-16,0-1 0,0 1 0,0 0 16,0-22-16,0 22 0,0 0 15,0-1-15,0 1 0,0 0 0,0-1 16,21 22-16,-21-21 0,0-1 0,0 22 16,21 0-16,0 0 0,0 0 15,1 21-15,-1 0 16,0 0-16,0 0 0,0 0 15,0 21-15,1 21 0,-1-21 0,0 22 16,0-1-16,-21-21 0,0 22 16,21-1-16,-21 0 0,0 1 0,21-1 15,-21 0-15,0-21 0,0 22 16,0-22-16,0 21 0,0-21 0,0 1 16,0-1-16,0 0 0,0 0 15,0 0-15,0 0 16,-21-42 31,0 0-47,0 21 0,0-21 15</inkml:trace>
  <inkml:trace contextRef="#ctx0" brushRef="#br0" timeOffset="1498.14">1990 1672 0,'-22'0'0,"44"0"0,-22 0 47,21 0-47,0 0 16,0 0-16,21-21 0,-20 21 0,-1-21 15,0 21-15,0-21 16,21 21-16,-20 0 0,-1-21 0,0 21 16,0 0-16,0-22 15,0 22-15,1-21 0,-22 0 0,21 21 16</inkml:trace>
  <inkml:trace contextRef="#ctx0" brushRef="#br0" timeOffset="1793.21">2730 1185 0,'0'-21'15,"0"42"1,0 1-1,0-1-15,0 21 16,0-21-16,0 22 0,0-22 0,0 21 16,0-21-16,0 22 0,0-22 0,0 21 15,0 0-15,0 1 0,0-22 16,0 21-16,0 1 0,0-22 0,0 21 16,0-21-16,0 0 0,0 1 15,0-1-15,0 0 0,0 0 16,0-42 15,0 0-31</inkml:trace>
  <inkml:trace contextRef="#ctx0" brushRef="#br0" timeOffset="2129.55">2752 1270 0,'-22'0'0,"44"0"0,-65-21 0,22 0 15,0 21-15,21-21 16,0-1 0,21 22-16,0 0 15,0 0-15,1 0 0,-1 0 16,0 0-16,0 22 0,21-22 16,-20 21-16,-1-21 0,0 21 0,0 0 15,-21 0-15,21 0 16,-21 1-16,0-1 0,0 0 0,0 0 15,0 0-15,0 0 0,-21 1 0,0-1 16,0 0-16,0 0 0,-1 0 16,-20-21-16,21 21 0,0 1 0,0-1 15,-1-21-15,1 21 0,0-21 16,42-21 15,-21 0-15,21-1-16,1 1 0</inkml:trace>
  <inkml:trace contextRef="#ctx0" brushRef="#br0" timeOffset="2521.59">4276 953 0,'0'0'0,"-22"0"0,1-22 0,21 1 15,21 21 1,22-21-1,-22 21-15,21 0 0,1 0 16,20 0-16,-21 0 0,22 0 0,-1-21 16,1 21-16,-22 0 0,22 0 0,-22 0 15,0 0-15,1 0 16,-1-21-16,-21 21 0,0 0 0,1 0 16,-44 0 15,1 0-31,-21 0 0,21 0 0,0 0 15,-1 0-15</inkml:trace>
  <inkml:trace contextRef="#ctx0" brushRef="#br0" timeOffset="2797.6">4741 868 0,'0'21'16,"0"-42"-16,-21 42 15,0 0-15,21 0 0,-21 1 0,21 20 16,0-21-16,0 0 0,0 22 15,0-22-15,0 21 0,0 0 16,0 1-16,0-22 0,0 21 0,0 1 16,0-1-16,0-21 0,0 21 15,0 1-15,0-22 0,-21 21 0,21 1 16,0-22-16,-22 0 0,22 21 0,0-21 16,0 1-16,0-1 0,0 0 15,0 0 1,0-42 15,22 0-31,-1 0 16,0-1-16</inkml:trace>
  <inkml:trace contextRef="#ctx0" brushRef="#br0" timeOffset="3194.37">5080 1334 0,'0'-22'0,"0"44"31,0-1-15,0 0-16,0 0 15,-21 21-15,21-20 0,-21-1 16,21 0-16,0 21 0,0-21 0,0 1 16,0-1-16,0 0 0,0 0 15,0 0-15,0 0 0,0 1 0,21-22 16,0 0-16,0 0 0,0 0 0,0 0 15,1 0-15,-1 0 0,0 0 16,0 0-16,21-22 0,-20 1 0,-1 0 16,0 0-16,0 0 0,0 0 15,0-1-15,1 1 0,-22-21 0,0 21 16,0 0-16,0-1 0,0 1 0,0 0 16,0 0-16,-22 21 0,1-21 15,0 21-15,0 0 0,0 0 16,0 0-16,-1 0 0,1 0 15,0 0-15,0 21 16,0-21-16,0 0 16,21 21-16,-22-21 0</inkml:trace>
  <inkml:trace contextRef="#ctx0" brushRef="#br0" timeOffset="3810.02">6562 889 0,'0'0'0,"0"-21"0,0 0 16,0 0-16,0-1 0,0 1 16,0 0-16,0 42 31,0 22-16,0-1-15,0 0 0,0 1 0,0 20 16,21-21-16,-21 22 0,0-1 16,0 1-16,0-1 0,0 1 0,0-1 15,0 1-15,0-1 0,0-20 0,0 20 16,0-20-16,0-1 0,0 0 16,0 1-16,0-22 0,0 0 0,0 0 15,0 0-15,0 0 0,0-42 47,0 0-47,0-21 0,0 21 0,0-22 16,0 1-16,-21 0 15</inkml:trace>
  <inkml:trace contextRef="#ctx0" brushRef="#br0" timeOffset="4109.85">6413 1122 0,'0'0'16,"-21"-42"-16,21 20 0,0 1 0,-21 0 0,21 0 15,0-21-15,0 20 0,0 1 16,0 0-16,0 0 0,21 0 0,0 21 16,1-21-16,20-1 0,0 22 15,1 0-15,-1 0 0,0 0 0,1 22 16,20-1-16,-21 0 0,1 21 0,-22 1 16,21-1-16,-21 0 15,-21 1-15,0-1 0,0 0 0,0-21 16,0 22-16,-21-1 0,-21-21 0,21 22 15,0-22-15,-1 0 0,1 0 16,0 0-16,0 0 0,0-21 0,0 22 16,-1-22-16,22 21 15,22-21 17,-1 0-17</inkml:trace>
  <inkml:trace contextRef="#ctx0" brushRef="#br0" timeOffset="4861.46">7091 1863 0,'0'-21'31,"0"-1"-31,21 1 0,0 0 0,0 0 16,-21 0-16,21-22 0,1 1 16,-1 21-16,0-21 0,-21-1 15,21 1-15,0 21 0,-21-22 0,0 22 16,0 0-16,0 0 0,0 0 0,-21 21 31,0 0-31,0 0 0,0 21 16,21 0-16,-22 0 15,22 0-15,0 1 0,0-1 16,0 0 0,22-21-16,-1 0 15,0 0-15,0 0 16,0 0-16,0 0 16,-21 21-16,22-21 15,-1 0-15,-21 21 0,0 0 0,0 1 16,21-22-16,-21 21 0,0 0 15,0 0-15,0 0 0,0 0 16,0 1-16,21-1 0,-21 0 16,0 0-16,0 0 15,21-21-15,0 0 16,-21 21-16,22-21 16,-1 0-16,0 0 15,-21-21-15,21 21 0,0-21 16,0 0-16,1 0 0,-1 0 15,-21-1-15,0-20 0,21 21 16,0 0-16,-21 0 0,0-1 0,0 1 16,0 0-16,21 0 0,-21 0 0,0 0 15,0 42 17,0 0-32,0 0 15,0 0-15,0 0 0,0 1 16,0-1-16,0 0 0,0 21 0,0-21 15,0 1-15,0-1 0,0 0 16,0 0-16,0 0 16,21-21-16,-21 21 0,22-21 15,-1 0 1,0-21 0,-21 0-16,21 21 0,-21-21 15,21 0-15</inkml:trace>
  <inkml:trace contextRef="#ctx0" brushRef="#br0" timeOffset="5189.52">7874 1207 0,'-42'-22'15,"84"44"-15,-84-65 0,20 43 16,1 0-16,0 0 0,0 0 0,0 0 16,0 0-1,21 21-15,0 1 16,21-22-1,0 0-15,0 0 0,0 0 16,0 0-16,1-22 0,-1 22 16,-21-21-16,21 21 0,-21-21 15,0 0-15,-21 21 16,0 0-16,-1 0 16,1 0-16,0 0 15,0 0-15,0 21 0,21 0 16,0 0-16,0 1 0,0-1 15,0 0-15,0 0 16,0 0-16,21-21 0,0 21 16,0-21-16,0 0 0,1 0 0,-1 22 15,0-22-15</inkml:trace>
  <inkml:trace contextRef="#ctx0" brushRef="#br0" timeOffset="5694.28">8149 1397 0,'0'21'0,"-21"0"15,21 1-15,0-1 16,-21 0-16,21 0 0,0 0 0,0 0 16,0 1-16,0-1 0,0 0 15,0 0-15,0 0 0,0 0 16,0 1-16,0-1 0,0 0 15,0 0-15,-21 0 16,21-42 15,0 0-15,0 0-16,0 0 0,0-1 16,21 1-16,0-21 0,0 21 0,-21 0 15,21-22-15,0 22 0,1-21 0,-1 21 16,0-1-16,0 1 0,0 0 15,0 0-15,1 21 0,-1-21 16,0 21-16,0 0 0,0 0 16,-21 21-16,21-21 0,-21 21 0,22 0 15,-22 0-15,0 1 0,0-1 0,0 0 16,0 21-16,0-21 0,0 1 16,0 20-16,0-21 0,0 0 0,0 0 15,0 1-15,0-1 0,-22 0 16,22 0-16,0 0 0,0-42 47,22 21-47,-22-21 15,21 0-15</inkml:trace>
  <inkml:trace contextRef="#ctx0" brushRef="#br0" timeOffset="6033.78">8890 910 0,'0'0'0,"0"-21"16,0 0-16,-21 21 15,0 0-15,21 21 32,0 0-32,0 22 0,-22-22 15,22 21-15,0 0 0,0-20 0,-21 20 16,21 0-16,0 22 0,0-22 15,-21 0-15,0 1 0,21-1 0,-21 0 16,21 1-16,-21-1 0,21 0 0,-22 1 16,22-1-16,-21 0 0,21-20 15,0 20-15,0-21 0,0 0 0,0 0 16,0 1-16,0-1 0,21-21 16,1 0-16,-1 0 15,0 0-15,0 0 16,0-21-16,-21-1 0,21 22 0,1-21 15,-1 0-15,-21 0 0,0 0 0,21-22 16</inkml:trace>
  <inkml:trace contextRef="#ctx0" brushRef="#br0" timeOffset="6282.64">8742 1334 0,'0'0'0,"-21"0"0,-1 0 15,22-22-15,22 22 16,20 0 0,-21-21-16,0 21 0,0 0 0,1 0 15,20-21-15,-21 21 0,0-21 0,0 21 16,1 0-16,-1 0 0,0 0 16</inkml:trace>
  <inkml:trace contextRef="#ctx0" brushRef="#br0" timeOffset="7134.27">10202 1291 0,'0'0'0,"0"-21"15,0 0-15,0 0 0,0 0 32,0 42-17,0 0-15,0 0 16,0 21-16,0-20 0,0 20 0,0-21 15,0 21-15,0 1 16,0-1-16,0 0 0,0 1 0,0-22 16,0 21-16,0 1 0,0-1 0,0-21 15,0 0-15,0 0 0,0 1 16,0-1-16,0 0 0,0-42 47,0 0-47,0-1 0,0-20 15,0 21-15,0-21 0,21 20 0,-21-20 16,22 0-16,-1-1 0,-21 1 16,21 0-16,0-1 0,0 22 0,0-21 15,1 21-15,-1 0 0,0-1 16,0 22-16,0 0 0,0 0 16,1 0-16,-1 0 0,0 0 0,0 22 15,0-1-15,0 0 0,-21 0 0,22 21 16,-1-20-16,0-1 0,-21 21 15,0 0-15,0-20 0,21 20 0,-21-21 16,21 21-16,-21-20 0,0-1 0,0 0 16,0 0-16,21 0 0,-21 0 15,22-21-15,-22 22 16,21-22 15,-21-22-31,21 1 16,-21 0-16,21 0 0</inkml:trace>
  <inkml:trace contextRef="#ctx0" brushRef="#br0" timeOffset="8747.2">11430 1439 0,'0'0'0,"0"-42"16,0 21-16,0 0 15,0 0-15,-21-1 0,21 1 16,-21 0-16,-1 0 0,1 21 16,21-21-16,-21 21 0,0 0 15,0 0-15,0 0 0,-1 0 16,1 0-16,0 21 0,0 0 16,0 0-16,0 22 0,-1-22 0,1 21 15,0-21-15,21 22 0,-21-1 0,0 0 16,0 1-16,21-1 0,0 0 15,0 1-15,0-22 0,0 21 0,0-21 16,0 0-16,0 1 0,0-1 0,21-21 16,0 0-16,0 21 0,0-21 15,0 0-15,1 0 0,-1 0 0,0-21 16,0 21-16,0-21 0,0-1 16,1 1-16,-1 0 0,0 0 0,0-21 15,-21 20-15,21-20 0,-21 21 16,21-21-16,-21 20 0,0-20 0,0 0 15,22 21-15,-22-1 0,0 1 0,0 0 16,21 0-16,-21 0 16,0 42-1,0 0-15,0 0 16,0 0-16,0 22 16,0-22-16,0 0 0,0 0 0,0 0 15,0 22-15,0-22 0,0 0 0,0 0 16,0 0-16,0 1 15,21-1-15,0 0 0,-21 0 0,21-21 16,0 0-16,1 21 0,-1-21 16,0 0-16,0 0 0,0 0 15,0-21-15,1 0 0,-1 0 16,0 0-16,0-1 0,-21 1 16,21 0-16,-21-21 0,0 21 15,21-1-15,-21 1 0,0 0 0,0 0 16,0 0-16,0 0 0,0-1 0,0 1 15,0 42 17,0 1-17,0-1-15,0 0 0,0 0 16,0 0-16,0 22 0,0-22 0,-21 0 16,21 0-16,0 21 0,0-20 0,0-1 15,0 0-15,0 0 0,0 0 16,0 0-16,0 1 0,0-1 15,0-42 17,0-1-17,0 1-15,0 0 0,0 0 16,21-21-16,-21 20 0,0-20 16,22 21-16,-1-21 0,-21 20 15,21-20-15,0 21 0,-21-21 0,21 20 16,0 1-16,1 0 0,-1 21 0,0-21 15,0 21-15,-21-21 0,21 21 16,0 0-16,1 0 0,-1 0 0,-21 21 16,21 0-16,0-21 0,-21 21 0,21 0 15,-21 1-15,21-1 0,-21 0 16,0 0-16,22 21 0,-22-20 0,21-1 16,-21 0-16,0 0 0,0 0 0,0 0 15,0 1-15,0-1 16,0 0-16,0 0 15,21-42 32,-21 0-47,21 0 0,-21-1 16,0 1-16,0 0 0,21 0 0,0 0 16,1-22-16,-22 22 0,21 0 15,0-21-15,0 21 0,-21-1 0,21 1 16,0-21-16,1 21 0,-1 0 0,0 21 15,0-22-15,0 1 0,0 21 16,1 0-16,-1 0 16,-21 21-16,21 1 15,-21-1-15,0 0 0,0 0 16,0 0-16,0 0 0,0 1 0,0-1 16,0 0-16,0 0 0,0 21 0,0-20 15,0-1-15,0 0 0,0 0 16,0 0-16,0 0 0,0 1 0,0-1 15,21-21-15,-21 21 0,21 0 16,0-21-16,1 0 16,-1 0-16,0 0 0,0 0 15,0 0-15,0 0 0,1 0 0,-1 0 16,0-21-16,21 0 0,-21 21 16,1-21-16,-1-1 0,0 1 15,0 0-15,0 0 0,0 0 0,1-22 16,-1 22-16,0 0 0,-21 0 0,0-21 15,0 20-15,0 1 0,0-21 16,0 21-16,0 0 0,0-1 16,-21 22-1,0 0-15,-1 0 16,22 22-16,0-1 0,-21 0 0,0 0 16,21 0-16,-21 0 0,21 1 0,0-1 15,0 21-15,0-21 16,0 0-16,0 1 0,0 20 0,0-21 15,0 0-15,0 0 0,0 1 0,21-1 16,0-21-16,0 21 0,1 0 16,-1-21-16,0 0 15,0 0-15,0 0 0,0 0 16,1 0 0,-22-21-1,21 21-15,0-21 0</inkml:trace>
  <inkml:trace contextRef="#ctx0" brushRef="#br0" timeOffset="10246.46">14203 1926 0,'0'0'0,"21"-21"15,0 21 1,-21-21-16,21 21 15,-21-21-15,0 42 16,0 0 0,0 0-16,0 0 15,0 1-15,-21-1 0,0 21 0,21-21 16,-42 0-16,42 1 0,-22-1 0,1 0 16,0-21-16,0 21 0</inkml:trace>
  <inkml:trace contextRef="#ctx0" brushRef="#br0" timeOffset="11569.76">15240 1270 0,'0'0'0,"-42"0"16,20 0-16,1 0 16,42-21 15,1 0-31,20 21 15,-21 0-15,21-21 0,-20 21 0,20-22 16,0 22-16,-21-21 0,1 0 0,20 21 16,-21-21-16,-21 0 0,0 0 15,0-43 1,-21 64-16,0 0 0,0 0 16,-22 0-16,22 0 0,-21 0 15,-22 0-15,22 21 0,0 0 16,-22 1-16,22-1 0,-1 21 0,1 0 15,21-20-15,0 20 0,0 0 16,-1-21-16,22 22 0,0-22 0,0 0 16,0 0-16,0 0 0,22 1 0,-1-1 15,0-21-15,21 0 0,-21 21 16,22-21-16,-1 0 0,0 0 0,-20 0 16,20 0-16,0 0 0,1 0 0,-22 0 15,21-21-15,-21 21 0,0 0 16,-21-21-16,-21 21 31,-21 0-15,21 21-16,-22 0 0,1 0 0,21 0 15,-21 0-15,-1 22 0,22-22 0,-21 21 16,21 1-16,-1-22 0,1 21 16,21-21-16,0 22 0,0-22 0,0 0 15,0 0-15,0 0 0,43-21 0,-22 21 16,0-21-16,21 0 0,-21 0 15,22 0-15,-1 0 0,0 0 0,1-21 16,-22 21-16,21-21 0,1 0 0,-1 0 16,0 0-16,-21-1 0,22 1 15,-22 0-15,0-21 0,0 21 16,0-1-16,1-20 0,-22 21 0,0-21 16,0 20-16,0 1 0,0 0 0,0 0 15,0 42 16,0 0-31,0 0 0,-22 1 0,22-1 16,0 0-16,0 0 0,0 21 16,-21-20-16,21 20 0,0-21 0,0 0 15,0 0-15,-21 1 0,21-1 0,0 0 16,0 0-16,0 0 16,0-42 15,21 0-16,-21 0-15,21 0 0,-21-1 16,22 1-16,-22-21 0,0 21 0,21-22 16,0 22-16,0-21 0,-21 21 0,21 0 15,0-1-15,-21 1 0,22 0 16,-1 0-16,0 21 16,0 0-16,0 21 15,0 0-15,-21 0 0,22 1 16,-22 20-16,0-21 0,0 0 0,0 0 15,21 22-15,-21-22 0,0 0 0,0 0 16,0 0-16,0 1 16,0-1-1,21-42 1,0-1 0,-21 1-16,21 0 0,-21 0 15,21 0-15,1 0 0,-1-1 0,-21-20 16,21 21-16,0-21 0,0 20 15,0 1-15,1-21 0,-1 21 0,0 21 16,0-21-16,0 21 0,0-22 0,1 22 16,-1 0-16,-21 22 15,21-1-15,-21 0 0,0 0 16,0 0-16,0 0 0,0 1 0,0 20 0,0-21 16,0 0-16,0 22 0,0-22 15,0 0-15,0 0 0,0 0 16,0 0-16,0 1 0,0-1 0,0 0 15,0 0-15,21-21 0,0 0 16,0 0-16,1 0 16,-1 0-16,0 0 0,0-21 15,-21 0-15,21 0 0</inkml:trace>
  <inkml:trace contextRef="#ctx0" brushRef="#br0" timeOffset="11889.57">16679 1566 0,'0'0'0,"0"-21"16,0-21-16,0 21 15,0 0-15,0-1 0,0 1 16,0 42 0,0 1-1,0-1-15,0 21 0,0-21 0,0 22 16,0-1-16,0 0 0,0 1 0,0-1 16,0 0-16,0 22 0,0-22 0,0 22 15,0-22-15,0 21 0,-21-20 16,21 20-16,0 1 0,-21-1 0,21-20 15,-21 20-15,21-21 0,0 22 0,-21-22 16,-1 1-16,22-1 0,-21-21 16,21 21-16,0-20 0,0-1 15,21-42 17,-21-1-32,22 1 0,-1 0 0,-21-21 15,0 21-15,21-22 0,0 1 16,-21 0-16,0-22 0,0 22 0,21-1 15</inkml:trace>
  <inkml:trace contextRef="#ctx0" brushRef="#br0" timeOffset="12154.44">16700 1947 0,'0'0'16,"0"-63"-16,0-22 15,0 22-15,0 20 0,-21 22 0,21-21 16,0 21-16,0-22 0,0 22 0,0 0 16,0 0-16,21 0 15,1 21-15,-1 0 0,0-21 0,0 21 16,21 0-16,-20 0 0,-1 0 0,0 0 15,21 21-15,-21-21 0,1 21 16,-22 0-16,0 0 0,0 0 0,0 1 16,0-1-16,0 0 0,0 0 0,0 0 15,-22 0-15,1 1 0,0-1 16,0-21-16,0 21 0,-22 0 0,22-21 16,21 21-16,-21-21 0,0 0 0,42-21 46,0 0-46,0 0 16</inkml:trace>
  <inkml:trace contextRef="#ctx0" brushRef="#br0" timeOffset="13449.09">17272 1080 0,'0'0'15,"21"-43"-15,-21 22 0,0-21 0,0 21 16,0-1-16,0 1 0,0 0 15,0 42 1,0 0 0,-21 1-16,21-1 0,0 21 0,0 0 15,0 1-15,-21-1 0,21 22 0,-21-22 16,21 21-16,0-20 0,-22-1 16,22 22-16,-21-22 0,21 0 0,-21 1 15,21-1-15,0 0 0,0 1 0,0-22 16,0 0-16,0 0 0,0 0 15,0 0-15,21-21 16,0 0-16,1 0 0,-1 0 0,0 0 16,0 0-16,0-21 0,0 21 15,1-21-15,-1 0 0,0 0 0,21 0 16,-21-22-16,1 22 0,-1 0 0,0 0 16,0-22-16,0 22 15,-21 0-15,21 0 0,-42 21 31,21 21-15,0 0-16,-21-21 0,21 21 16,-21 22-16,21-22 0,-21 0 0,21 0 15,0 0-15,0 1 0,0-1 0,0 0 16,0 0-16,0 0 0,21 0 16,0-21-16,0 22 0,0-22 15,1 0-15,-1 0 0,0 0 0,0 0 16,0 0-16,0 0 15,1-22-15,-1 1 0,0 0 16,-21 0-16,21 0 0,-21-22 16,0 22-16,0 0 0,0-21 0,0 21 15,0-22-15,0 22 0,0 0 16,0 0-16,0 0 0,-21-1 0,0 1 16,0 21-16,-1 0 0,1 0 15,0 0-15,0 21 0,0-21 16,0 22-16,-1-1 0,1 0 0,0 21 15,21-21-15,0 1 0,-21 20 16,21-21-16,0 0 0,0 0 0,0 22 16,0-22-16,21-21 0,0 21 0,0 0 15,1-21-15,-1 0 0,0 0 16,21 0-16,-21 0 0,1 0 0,-1 0 16,21 0-16,-21 0 0,0-21 15,1 21-15,-1-21 0,0 0 0,0 0 16,0-1-16,0 1 0,1 0 0,-22 0 15,21 0-15,0-22 0,-21 22 16,0 0-16,21 0 0,-21 0 0,0 0 16,0-1-16,0 44 31,-21-1-15,21 0-16,0 0 0,0 0 15,-21 22-15,21-22 0,0 0 16,0 0-16,0 0 0,0 0 0,0 1 15,0-1-15,0 0 0,0 0 0,21-21 16,0 21-16,0-21 16,0 0-16,1 0 0,20 0 0,-21 0 15,0-21-15,0 0 0,22 21 0,-22-21 16,0 0-16,0-1 0,0 1 16,1 0-16,-1 0 0,0-21 0,0 20 15,0 1-15,-21 0 0,0 0 16,21 0-16,1 0 15,-22 42 17,0 0-32,0 0 15,0 0-15,-22 0 0,1 22 0,0-1 16,21 0-16,-21 1 0,0-1 0,0 0 16,21 22-16,-22-22 0,1 22 0,21-1 15,-21 1-15,0-22 0,21 22 16,0 20-16,-21-20 0,0-1 0,21 1 15,-22 20-15,22-20 0,0-1 0,0-20 16,0-1-16,0 0 0,0 1 16,0-1-16,0-21 0,0 0 15,0 1-15,-21-22 16,0 0-16,0 0 0,0 0 16,0-22-16,-1 22 0,1-21 15,0 0-15,0 0 0,0 0 16,0 0-16,-1 21 0,1-22 0,0 1 15,0 0-15,21 0 0,0 0 0,0 0 16,0-22-16,0 22 0,0 0 0,0-21 16,0 20-16,21-20 0,0 0 15,0-1-15,22 1 0</inkml:trace>
  <inkml:trace contextRef="#ctx0" brushRef="#br0" timeOffset="14073.78">18690 1757 0,'0'-21'0,"0"0"31,21-1-15,0 1-16,1 21 15,-1-21-15,0 21 0,0-21 0,0 21 16,0-21-16,1 0 15,-1 21-15,0-22 0,-21 1 0,0 0 16,0 0-16,0 0 0,0 0 16,0-1-16,0 1 15,-21 21-15,0 0 0,-1 0 16,1 0-16,0 21 0,0 1 16,0-1-16,0 0 0,-1 0 15,22 21-15,-21-20 0,21-1 0,-21 21 16,21-21-16,0 0 0,0 22 0,0-22 15,0 0-15,0 0 0,21 0 16,0 1-16,1-22 0,-1 0 16,0 0-16,0 0 15,0 0-15,0 0 0,22 0 0,-22 0 16,0 0-16,0-22 0,0 1 16,1 21-16,-1-21 0,0 0 0,0 0 15,0 0-15,0-1 0,1-20 0,-22 21 16,0-21-16,21 20 0,-21 1 0,0 0 15,0 0-15,0 0 0,0 0 16,-21 21 0,-1 0-16,1 0 0,21 21 15,-21 0-15,21 0 16,-21 0-16,21 0 0,-21 22 0,21-22 0,0 0 16,0 0-16,0 22 0,0-22 15,0 0-15,0 0 0,0 0 16,21 0-16,0-21 0,-21 22 0,21-22 15,0 0-15,1 0 0,-1 0 16,0 0-16,0 0 0,0 0 0,0 0 16,1 0-16,-1-22 0,0 22 15,0-21-15,0 0 0,22 0 0</inkml:trace>
  <inkml:trace contextRef="#ctx0" brushRef="#br0" timeOffset="14405.59">20320 1291 0,'-21'-21'16,"0"21"-16,-1 0 0,22 21 15,0 0 1,-21 1-16,21-1 0,0 0 0,-21 0 16,21 0-16,0 0 0,0 22 0,-21-22 15,21 0-15,0 0 0,0 0 16,0 1-16,0-1 0,0 0 0,0 0 16,0 0-1,21-21 1,0 0-1,-21-21-15,21 21 0,-21-21 16</inkml:trace>
  <inkml:trace contextRef="#ctx0" brushRef="#br0" timeOffset="14761.38">20362 1058 0,'0'0'0,"-21"0"0,0-21 15,0 21-15,0 0 0,-1 0 16,1 0-16,0 0 0,21 21 16,0 1-1,0-1 1,21-21-16,0 0 0,1 0 16,-1 0-16,0 0 15,0-21 1,0-1-16,-21 1 15,0 0 1,-21 21 0,0-21-16,0 21 0,0 0 15,-1 0-15,1 21 16,0 0-16,0 0 0,21 1 16,0-1-16,0 0 0,0 0 15,0 0-15,0 0 16,21 1-16,0-22 0,0 21 0</inkml:trace>
  <inkml:trace contextRef="#ctx0" brushRef="#br0" timeOffset="15366.19">21061 1418 0,'0'-21'15,"0"0"-15,0 0 16,0 0-16,-21 21 0,21-22 16,-22 22-16,1 0 15,0 0-15,0 0 0,0 0 16,0 0-16,-1 22 0,1-1 16,0 0-16,-21 0 0,21 0 15,-1 0-15,1 22 0,0-22 0,0 0 16,0 21-16,21-20 0,0-1 0,0 0 15,0 0-15,0 0 0,0 0 16,0 1-16,0-1 0,21-21 16,0 0-16,0 0 0,0 0 15,1 0-15,-1 0 0,0 0 0,0 0 16,0-21-16,0-1 0,1 22 16,-1-21-16,0 0 0,0 0 0,0 0 15,0 0-15,22-22 0,-43 1 16,21 21-16,0-22 0,0 1 15,0-21-15,1 20 0,-22 1 0,0 0 16,0-22-16,0 22 0,21 21 0,-21-22 16,0 22-16,0 0 0,0 0 15,-21 21 1,21 21 0,-22 21-16,22-21 0,0 1 0,-21 20 15,0 0-15,21-21 0,-21 22 0,21-1 16,0 0-16,0-20 0,0 20 15,0 0-15,0-21 0,0 22 0,0-22 16,0 0-16,0 0 0,0 0 16,0 1-16,0-1 0,0 0 0,21-21 15,0 21-15,0-21 16,1 0-16,-1 0 0,0 0 16,0 0-16,0 0 0,0 0 0,1 0 15,-1 0-15,0 0 0</inkml:trace>
  <inkml:trace contextRef="#ctx0" brushRef="#br0" timeOffset="15658.03">21907 1651 0,'0'21'63,"-21"0"-63,21 1 0,0-1 15,-21-21-15,21 21 0,0 0 16,0 0-16,-21-21 16,21 21-16,-21-21 0,0 0 0,-1 22 15,1-22-15,0 21 0,0-21 16,0 0-16,0 0 0,-22 0 15,22 0-15,-21 21 0,21-21 16,-1 0-16</inkml:trace>
  <inkml:trace contextRef="#ctx0" brushRef="#br0" timeOffset="17693.68">1016 3217 0,'0'22'32,"21"-22"-1,0 0-31,0 0 15,1 0-15,-1-22 0,0 22 16,0-21-16,0 21 0,22-21 0,-22 0 16,0 0-16,21 21 15,-21-21-15,1-1 0,-1 1 0,0 21 16,-21-21-16,0 0 16,0 0-16,-21 21 15,0 0-15,-22-21 0,22 21 16,-21 0-16,21 0 0,-22 0 0,1 0 15,21 21-15,-22-21 0,22 21 16,-21 0-16,21-21 0,21 21 0,-21 0 16,21 1-16,0-1 0,0 0 15,0 21-15,0-21 0,0 1 0,21-1 16,0 0-16,0 0 16,21 0-16,-20 0 0,20 1 0,0-1 15,-21 0-15,22 0 0,-1 21 16,0-20-16,1-1 0,-22 0 0,21 0 15,-21 0-15,1 0 0,-22 1 16,0-1-16,0 0 0,0 0 16,-22-21-16,1 21 0,-21 0 15,0-21-15,-1 22 0,-20-22 0,20 0 16,-20 21-16,21-21 0,-1 0 16,1 0-16,0 0 0,-1 0 0,22 0 15,-21 0-15,21 0 0,-1 0 16,1-21-16,0 21 0,21-22 15,0 1 1,0 0-16,0 0 0,21 21 16,22-21-16,-22 21 0,0-21 0,21-1 15,1 22-15</inkml:trace>
  <inkml:trace contextRef="#ctx0" brushRef="#br0" timeOffset="18285.34">2117 3471 0,'0'-21'0,"0"0"16,21 0 0,-21 0-16,0 0 0,0-1 15,0 1-15,0 0 16,0 0-16,-21 0 0,-1 21 15,1 0-15,0 0 16,0 0-16,0 21 0,0 0 16,-1 0-16,22 0 0,-21 1 15,0 20-15,0-21 0,21 21 16,0-20-16,0 20 0,0-21 16,-21 21-16,21-20 0,0-1 0,0 0 15,0 0-15,0 0 0,21 0 16,0-21-1,0 0-15,0 0 0,1-21 16,-1 0-16,0 0 0,0-21 16,0 20-16,0 1 0,1 0 15,-1-21-15,0 21 0,-21-22 16,0 22-16,21-21 0,-21 21 0,0-1 16,0-20-16,0 21 0,0 0 15,0 42 16,0 0-31,0 0 0,0 0 16,0 22-16,0-22 0,0 21 16,0 1-16,21-22 0,-21 21 0,0-21 15,0 22-15,21-22 0,-21 0 16,22 0-16,-22 0 0,21 0 0,0-21 16,-21 22-16,21-22 15,0 0-15,0 0 0,1 0 16,-1 0-16,0 0 0,0-22 0,0 1 15,-21 0-15,21 0 0,1 0 16,-1-22-16</inkml:trace>
  <inkml:trace contextRef="#ctx0" brushRef="#br0" timeOffset="18583.16">2773 2836 0,'0'0'16,"0"-21"-16,0-21 15,-21 42-15,-1 0 0,22 21 16,0 0-16,0 0 16,0 1-16,0 20 0,0 0 15,0-21-15,0 22 0,0 20 0,0-20 16,0-1-16,0 21 0,0-20 16,0 20-16,0-20 0,0-1 15,0 0-15,0 1 0,0-22 0,0 0 16,0 21-16,0-21 0,0 1 15,0-1-15,22-21 16,-1 0 0,0-21-1,-21-1-15,21 22 0,-21-21 16,21 0-16</inkml:trace>
  <inkml:trace contextRef="#ctx0" brushRef="#br0" timeOffset="20217.5">3323 3302 0,'0'-21'16,"0"0"-16,0 0 16,0-1-16,0 1 0,-21 0 15,0 0-15,0 0 16,-1 0-16,1-1 0,0 22 15,0 0-15,0 0 16,0 0-16,-1 0 16,1 22-16,0-1 0,21 0 15,-21 0-15,21 21 0,-21 1 16,21-1-16,-21-21 0,21 22 0,0-1 16,0 0-16,0 1 0,0-22 15,0 21-15,0-21 0,0 0 0,0 1 16,21-22-16,0 21 0,0-21 0,0 0 15,0 0-15,1 0 16,-1 0-16,0-21 0,0-1 16,0 1-16,0 0 15,1 0-15,-22 0 0,21 0 0,-21-22 0,21 22 16,-21-21-16,0-1 16,0 1-16,0 21 0,0-21 0,0 20 15,0-20-15,0 21 0,0 0 16,0 0-16,-21 42 31,21 0-31,0 0 0,-21 0 16,21 0-16,0 22 0,0-22 0,0 21 15,0-21-15,0 22 0,0-22 16,0 21-16,0-21 0,0 22 0,0-22 16,0 0-16,21-21 0,0 21 15,0 0-15,0-21 0,0 0 0,1 0 16,-1 0-16,0 0 15,0 0-15,21 0 0,-20 0 16,-1-21-16,0 21 0,0-21 0,0 0 16,0 0-16,1-22 0,-1 22 15,-21 0-15,21 0 0,-21-21 16,0-1-16,0 22 0,0-21 0,0 21 16,0-22-16,0 22 0,0 0 15,0 0-15,-21 21 16,0 0-16,-1 0 15,1 0-15,21 21 16,0 0-16,0 0 16,21-21-1,1 0 1,-1 0-16,0 0 0,0 0 16,0 0-16,0-21 0,1 21 15,-1-21-15,0 21 0,0 0 0,0-21 16,0 21-16,1 0 15,-1 0 1,-21 21 0,0 0-16,0 0 15,0 0-15,0 1 0,0-1 0,0 0 0,0 21 16,0-21-16,0 1 0,0 20 16,0-21-16,0 0 0,0 0 15,0 1-15,0-1 0,0 0 0,0 0 16,21-21-16,0 0 0,0 0 15,0 0-15,1 0 16,-1 0-16,0 0 0,-21-21 16,21 21-16,0-21 0,-21 0 0,21-1 15,1 1-15,-22 0 16,0-21-16,0 21 0,0-1 0,0 1 16,21-21-16,-21 21 0,0 0 15,0-1-15,0 1 0,0 0 16,0 0-16,0 42 31,0 0-15,0 0-16,0 1 0,0-1 0,0 0 15,0 0-15,0 0 0,0 0 0,0 1 16,0-1-16,0 0 0,0 0 16,0 0-16,0 0 0,21 1 0,0-22 15,0 21-15,0-21 16,1 0-16,-1 0 0,0 0 0,0 0 15,0 0-15,22-21 0,-22-1 16,0 1-16,0 21 0,0-21 16,22 0-16,-43 0 0,21-22 0,0 22 15,-21 0-15,21-21 0,-21 21 0,0-1 16,0 1-16,0-21 0,0 21 16,0 0-16,0-1 0,0 1 15,0 42 32,0 1-47,-21-1 0,21 0 0,0 0 16,0 21-16,0-20 0,0 20 15,-21 0-15,21 1 0,0-1 16,0-21-16,0 21 0,0 1 0,0-1 16,0 0-16,0 1 0,0-1 15,0 0-15,0 1 0,0 20 0,0-20 16,0 20-16,0-21 0,0 22 0,0-1 15,0-20-15,0 20 0,0-20 16,0 20-16,0-21 0,0 1 0,0-1 16,0 0-16,-21-20 0,-1-1 0,22 0 15,-21 0-15,0-21 0,0 0 0,0 21 16,0-21-16,-1 0 0,1 0 16,-21 0-16,21 0 0,-22-21 0,22 21 15,-21-21-15,0 0 0,20 21 16,-20-21-16,21-1 0,0 1 15,-22 21-15,22-21 0,21 0 0,-21 21 16,0-21-16,21 0 0,-21 21 0,21-22 16,0 1-16,0 0 15,0 0-15,0 0 0,0 0 16,0-1-16,0 1 0,0 0 16</inkml:trace>
  <inkml:trace contextRef="#ctx0" brushRef="#br0" timeOffset="21765.06">5270 3302 0,'22'0'16,"-22"21"-1,0 0-15,0 1 16,0-1 0,-22 0-16,1-21 15,21 21-15,0-42 63,0 0-63,0 0 15,0-1 1,0 1-16,21 21 16,1 0-1,-1 0 1,-21 21 0,21-21-16,-21 22 0,0-1 15,0 0-15,0 0 0,0 0 16,0 0-16,0 1 15,0-1 1,0-42 31,0-1-47,0 1 16,0 0-16,0 0 0,0 0 15,0 0-15,0-1 16,0 1-1,21 21 1,0 0-16,-21 21 16,0 1-16,0-1 0,21 0 0,-21 0 15,22 0-15,-22 0 0,0 22 0,0-22 16,0 0-16,0 0 0,0 22 16,0-22-16,0 0 0,0 0 0,0 0 15,-22 0-15,1 1 0,21-1 0,-21 0 16,0 0-16</inkml:trace>
  <inkml:trace contextRef="#ctx0" brushRef="#br0" timeOffset="27934.73">5461 2815 0,'-21'0'15,"0"0"-15,-1 0 16,1-21 0,0 21-16,0 0 0,0-21 15,0 21 1,21-21-16,-22 21 0,22-21 15,0-1-15,-21 22 16,21-21-16,0 0 0,0 0 16,0 0-16,0 0 15,0-1-15,0 1 0,21 0 16,-21 0-16,22 0 0,-1 0 16,21 21-16,-21-22 0,0 1 15,22 21-15,-22 0 0,21-21 0,-21 21 16,1 0-16,-1 0 0,0 0 15,0 21-15,-21 0 0,0 1 16,0-1-16,0 0 0,-21 21 0,0 1 0,0-22 16,-1 21-16,1 0 15,0-20-15,-21 20 0,21 0 0,-1-21 16,22 1-16,-21 20 0,21-21 16,-21 0-16,21 0 0,0 1 0,0-1 15,0 0-15,0 0 0,0 0 16,21-21-1,0 0-15,1 0 16,-1 0 0</inkml:trace>
  <inkml:trace contextRef="#ctx0" brushRef="#br0" timeOffset="28987.4">5397 3408 0,'0'0'0,"0"21"16,0 0-16,0 0 15,0-42 48,0 0-48,0 0-15,0 0 16,0 0-16,0-1 16,-21 22-1,0 0-15,0 0 0,21 22 16,-21-22-16,21 21 0,0 0 16,-21 0-16,-1 0 0,22 0 0,0 1 15,0 20-15,0-21 0,0 0 0,0 0 16,0 1-16,0-1 0,0 0 15,22-21-15,-1 0 0,-21 21 16,21-21-16,0 0 0,0 0 0,0 0 16,1 0-16,-1-21 0,0 21 15,0-21-15,0 21 0,0-21 0,1-1 16,-22 1-16,0 0 16,0 0-16,0 0 0,0 0 15,0-1-15,0 1 0,-22 0 0,1 21 16,0-21-16,0 21 0,0 0 0,0 0 15,-1 0-15,1 0 0,0 0 16,21 21-16,-21 0 0,21 0 0,-21 1 16,21-1-16,0 0 15,0 0-15,0 0 0,0 0 0,0 1 16,21-22-16,0 0 16,0 0-16,0 0 15,1 0-15,-1 0 0,-21-22 16,21 22-16,-21-21 0,21 0 0,-21 0 15,0 0-15,0 0 16,0-1-16,-21 1 16,0 21-16,0 0 0,-1 0 15,1 0-15,0 0 16,0 0-16,21 21 0,0 1 0,0-1 16,0 0-16,0 0 15,0 0-15,0 0 16,21-21-16,-21 22 0,21-22 15,0 0 1,1 0-16,-1 0 16,-21-22-16,0 1 15,0 0-15,0 0 16,0 0-16,-21 0 31,-1 21-31,1 0 0,0 0 16,21 21-1,0 0 1,-21-21-16,21 21 0,0 0 16,21 0 15,0-21-15</inkml:trace>
  <inkml:trace contextRef="#ctx0" brushRef="#br0" timeOffset="61409.73">6900 5525 0,'0'0'0,"-21"-22"16,0 22-16,0-21 0,0 21 0,21-21 16,0 0-1,21 21 16</inkml:trace>
  <inkml:trace contextRef="#ctx0" brushRef="#br0" timeOffset="61733.55">6858 5398 0,'0'0'0,"0"-22"16,0 1-16,0 0 15,0 0-15,0 0 16,0 0-16,0-1 16,0 44 15,0-1-31,0 0 0,0 0 16,0 0-16,21 22 0,-21-22 15,0 21-15,0 0 0,0 1 0,0-1 0,0 0 16,0 1-16,0-22 0,0 21 15,0 1-15,0-22 0,0 0 16,0 0-16,0 0 0,0 0 0,0 1 16,0-1-16,0-42 31,0-1-31,0 1 16,0 0-16,0-21 0,0 21 0,0-22 15</inkml:trace>
  <inkml:trace contextRef="#ctx0" brushRef="#br0" timeOffset="62113.33">6921 4911 0,'-21'0'15,"0"0"1,21 21-16,0 0 0,-21 0 15,21 0-15,0 1 0,0-1 0,0 0 16,0 0-16,0 0 0,0 0 16,0 1-16,21-22 0,0 0 15,0 0-15,1 0 16,-1 0-16,0-22 0,0 22 16,-21-21-16,21 0 0,-21 0 0,0 0 15,0 0-15,0-1 0,0 1 16,-21 0-16,0 21 15,0 0-15,0 0 0,-1 0 0,-20 0 16,21 0-16,0 0 0,21 21 0,-21-21 16,21 21-16,0 1 0,0-1 15,0 0-15,0 0 0,0 0 0,21 0 16,0 1-16,0 20 0,0-21 0,0-21 16,1 21-16,20 0 0,-21 1 15,0-22-15</inkml:trace>
  <inkml:trace contextRef="#ctx0" brushRef="#br0" timeOffset="62606.05">7345 5398 0,'0'0'0,"0"21"0,0 0 0,0 0 16,-21 21-16,21-20 0,0-1 15,0 21-15,0 0 0,0-20 0,0 20 16,0 0-16,-22-21 0,22 22 16,0-22-16,0 21 0,0-21 0,-21 1 15,21-1-15,0 0 0,0 0 16,0-42 15,0 0-31,0 0 16,0-22-16,0 22 0,0 0 0,0-21 15,0-1-15,0 22 0,0-21 0,0-1 16,0 1-16,21 21 0,-21-21 16,22-1-16,-1 22 0,21 0 0,-21 0 15,0 0-15,1 21 0,20 0 0,-21 0 16,21 0-16,-20 0 0,-1 21 16,21-21-16,-21 42 0,0-21 15,1 0-15,-22 22 0,0-22 0,0 21 16,0 1-16,0-22 0,0 21 0,0 0 15,0-20-15,0 62 16,-22-63-16,22 1 0,0-1 16,0 0-16,0 0 0,22-21 31,-22-21-15,21 0-16,0 0 0,0-1 0</inkml:trace>
  <inkml:trace contextRef="#ctx0" brushRef="#br0" timeOffset="62914.04">8191 4995 0,'0'-42'0,"0"84"16,-21-84-16,21 63 15,0 0-15,0 1 0,0 20 0,0 0 16,-21 1-16,21-1 0,0 0 0,0 1 15,-21 20-15,21 1 0,0-22 16,0 21-16,0 1 0,0-22 16,-21 22-16,21-22 0,0 0 0,0 1 15,0-1-15,0-21 0,0 22 0,0-22 16,0 0-16,0 0 0,0 0 16,21-21-16,-21 21 0,21-21 15,0 0-15,0 0 0,1 0 16,-1-21-16,-21 0 15,21 0-15,-21 0 0,0 0 0,21-1 16,-21 1-16,0 0 0</inkml:trace>
  <inkml:trace contextRef="#ctx0" brushRef="#br0" timeOffset="63105.93">8043 5609 0,'0'0'0,"21"0"31,1 0-31,-1-21 16,0 21-16,0 0 0,0-21 15,0 21-15,1-21 0,-1 21 0,0 0 16,0 0-16,0-21 0,0 21 0,-21-22 16,22 22-16,-1 0 0,0-21 0</inkml:trace>
  <inkml:trace contextRef="#ctx0" brushRef="#br0" timeOffset="63734.08">10160 5144 0,'0'-22'16,"-21"22"-16,21-21 16,-21 21-1,21 21-15,0 1 0,0-1 0,0 0 16,0 21-16,0-21 0,0 22 0,0-1 15,0 0-15,-22 1 0,22-1 16,0 0-16,0-20 0,0 20 0,-21 0 16,21-21-16,0 22 0,0-22 0,-21 0 15,21 0-15,0 0 0,0-42 47,0 0-47,0 0 0,0 0 16,0-22-16,0 22 0,0-21 0,0 21 15,0-22-15,21 1 0,0 0 16,-21 21-16,22-22 0,20 1 0,-21 21 16,0-22-16,22 22 0,-22 0 0,21 0 15,-21 0-15,22 21 0,-22 0 0,21 0 16,-21 21-16,0 0 0,22 0 16,-22 0-16,0 1 0,0 20 0,0-21 15,-21 21-15,0 1 0,0-22 0,0 21 16,0 1-16,0-1 0,0-21 15,0 21-15,0-20 0,0 20 16,-21-21-16,21 0 0,0 0 0,-21 1 16,21-1-16,21-42 47,0-1-47,1 1 0,-1 0 15</inkml:trace>
  <inkml:trace contextRef="#ctx0" brushRef="#br0" timeOffset="64897.73">11388 5228 0,'0'0'0,"0"-21"0,-22 0 0,1 0 0,0 21 15,0-21-15,0 21 0,0 0 0,-1 0 16,-20 0-16,21 0 0,-21 21 15,20 0-15,1 0 0,-21 0 0,21 0 16,-22 22-16,22-1 0,0-21 0,-21 22 16,21-1-16,-1 0 0,1 1 0,0-1 15,0 0-15,21-21 0,0 22 16,0-22-16,0 0 0,0 0 0,0 0 16,21-21-16,0 0 0,0 22 15,1-22-15,-1 0 0,0 0 0,0 0 16,0-22-16,0 1 0,1 0 15,20 0-15,-42 0 0,21 0 0,0-1 16,0-20-16,1 21 0,-1-21 0,-21-1 16,0 1-16,21 0 0,-21 20 0,0-20 15,0 21-15,0 0 0,0 0 16,0-1-16,0 44 16,0-1-1,0 0-15,0 0 0,0 21 0,0-20 16,0 20-16,0-21 0,0 21 0,0-20 15,0-1-15,0 21 0,0-21 16,21 0-16,-21 1 0,21-1 0,0 0 16,1-21-16,-1 0 0,0 21 0,0-21 15,0 0-15,0 0 0,22 0 0,-22 0 16,0-21-16,0 0 0,0 21 16,1-21-16,-1-1 0,-21 1 0,21-21 15,-21 21-15,21 0 0,-21-22 0,0 22 16,0-21-16,0-1 0,0 22 0,0-21 15,0 21-15,0-22 16,0 22-16,0 0 0,0 42 31,0 0-31,0 1 16,0 20-16,0-21 0,0 0 16,0 22-16,0-22 0,0 21 0,0-21 15,0 22-15,0-22 0,0 21 0,-21-21 16,21 0-16,0 1 0,0-1 0,0 0 15,0 0-15,0 0 0,0 0 16,-21-21 0,21-21-1,0 0-15,0 0 0,0-21 16,0 20-16,0-20 0,0 21 16,0-21-16,0-1 0,0 22 15,21-21-15,-21-1 0,21 22 0,0-21 16,0 21-16,1 0 0,-1-1 0,0 1 15,0 21-15,21 0 0,-20 0 16,20 0-16,-21 0 0,21 0 0,-20 0 16,20 21-16,-21 1 0,0-1 0,0 21 15,1-21-15,-22 0 0,0 22 0,0-22 16,0 21-16,0-21 0,0 1 0,0-1 16,0 21-16,0-21 0,-22 0 15,22 1-15,-21-22 0,21 21 16,-21-21-16,21-21 31,0-1-31,0 1 16,0 0-16,0 0 0,21-21 0,0 20 15,1-20-15,-1 0 0,0-1 0,21 1 16,-21 21-16,1-21 0,20-1 0,-21 1 16,21 21-16,-20 0 0,20-1 15,-21 22-15,21 0 0,-20 0 0,-1 0 16,21 22-16,-42-1 0,21 0 0,-21 0 15,21 21-15,-21-20 0,0 20 0,0-21 16,0 21-16,0-20 0,0 20 0,0-21 16,0 0-16,0 0 15,-21 1-15,21-1 0,0 0 0,0 0 16,0 0-16,-21-21 0,21 21 16,0-42 15,21 0-31,-21 0 15,21 0-15,22 0 0</inkml:trace>
  <inkml:trace contextRef="#ctx0" brushRef="#br0" timeOffset="65313.54">12975 5292 0,'0'0'0,"-21"0"0,42 0 31,0 0-31,0 0 0,1 0 16,-1-21-16,0-1 0,21 22 15,-21-21-15,1 21 0,-1-21 0,21 0 16,-21 0-16,0 0 0,1 21 0,-1-22 16,0 1-16,-21 0 0,21 0 15,-21 0-15,0 0 0,0-1 16,-21 22-16,0 0 0,-22 0 0,22 0 15,-21 22-15,0-1 0,20 21 16,-20-21-16,0 22 0,21-22 0,-22 21 16,22 0-16,0 1 0,0-1 15,0 0-15,21-20 0,-22 20 0,22-21 16,0 0-16,0 22 0,0-22 0,22 0 16,-1 0-16,0-21 0,-21 21 0,42-21 15,-21 0-15,1 0 0,-1 0 0,0 0 16,0 0-16,0 0 0,22 0 15,-22 0-15,0 0 0,0-21 16,21 0-16,-20 21 0,-1-21 0,0 0 16,21-1-16,-21 1 0,22 0 0,-22 0 15,21 0-15</inkml:trace>
  <inkml:trace contextRef="#ctx0" brushRef="#br0" timeOffset="65589.52">14351 5186 0,'0'0'0,"21"0"47,0 0-47,0 0 16,1 0-16,-1 0 0,0 0 0,0 0 15,0 0-15,0 0 0,1 0 0,-1 0 16,0 0-16,0 0 0,0 0 16,-42 0 15,0 0-31,0 0 0,-22 21 0</inkml:trace>
  <inkml:trace contextRef="#ctx0" brushRef="#br0" timeOffset="65745.42">14309 5355 0,'0'21'0,"0"-42"0,0 64 0,0-22 16,0 0-16,21-21 16,0 0-1,0 0-15,0 0 0,0 0 16,1 0-16,-1 0 0,0 0 16,0-21-16,-21 0 15,21 21-15,0 0 0,-21-22 0</inkml:trace>
  <inkml:trace contextRef="#ctx0" brushRef="#br0" timeOffset="66797.83">15833 4593 0,'0'0'0,"0"-21"0,0 0 16,0-21-16,0 20 0,0 1 0,0 0 15,0 0-15,0 42 32,-22 0-32,22 0 0,0 22 0,-21-1 15,0 0-15,21 22 0,-21-1 0,0 1 16,0-1-16,-1 22 16,22-21-16,-21-1 0,0 1 0,0-1 15,0 1-15,0-1 0,-1-21 0,1 1 16,21-1-16,0-21 0,0 0 0,0 1 15,0-1-15,0 0 0,0-42 32,0 0-32,0-1 15,0-20-15,0 21 0,0-21 0,21-1 16,1 1-16,-1 0 0,-21-22 0,21 1 16,0 20-16,-21-20 0,21-1 15,0 1-15,1-1 0,-1 22 0,-21-22 16,0 43-16,21-21 0,-21 21 15,21 0-15,0 42 16,-21 0-16,21 21 16,-21-21-16,22 43 0,-22-22 0,0 22 15,21-1-15,-21-20 0,21 20 0,-21 1 16,21-22-16,-21 0 0,0 22 0,0-22 16,21 0-16,-21-20 0,21 20 15,-21-21-15,22 0 0,-22 0 0,0 1 16,0-1-16,0 0 0,0 0 15,-22-21 1,1 0-16,0 0 16</inkml:trace>
  <inkml:trace contextRef="#ctx0" brushRef="#br0" timeOffset="66977.73">15494 5398 0,'0'0'0,"0"-22"16,0 1-16,21 21 15,0 0-15,0-21 0,22 0 16,-22 21-16,21-21 0,22 21 0,-22-21 16,22-1-16,-22 1 0,21 21 0,1-21 15,-1 0-15,1 0 0,-22 0 0,22-1 16,-1-20-16,-20 21 0,-1-21 16,0-1-16,-21 22 0</inkml:trace>
  <inkml:trace contextRef="#ctx0" brushRef="#br0" timeOffset="67563.32">16531 4614 0,'-21'-21'0,"42"42"0,-63-63 0,21 21 16,-1 0-16,1 21 0,0 0 16,0 0-16,0 0 0,0 0 0,21 42 15,-22-21-15,22 0 0,-21 22 16,21-1-16,0 0 0,0 22 16,0-22-16,0 22 0,0-1 15,0-20-15,0 20 0,0 1 0,0-22 16,0 0-16,0 1 0,0-1 0,0 0 0,0 1 15,0-22-15,0 21 0,0-21 16,0 0-16,0 1 16,21-1-16,-21-42 31,0-1-31,0 1 0,0 0 16,-21 0-16,21 0 0,0 0 15,0-22-15,0 22 0,0-21 0,21-1 16,1 22-16,-22-21 0,21 0 0,21 20 15,-21-20-15,0 21 0,1 0 16,-1 0-16,21-1 0,-21 22 0,0-21 16,22 21-16,-22 0 0,0 0 15,0 0-15,-21 21 16,0 1-16,0-1 16,-21 0-16,0 0 0,-21-21 0,-1 21 15,22 0-15,-21-21 0,-1 22 16,1-1-16,0-21 0,-1 0 0,22 0 15,-21 0-15,21 0 0,21 21 16,21 0 0,0-21-16,0 21 15,0 0-15,22-21 0,-22 22 16,21-1-16,-21-21 0,22 21 0,-22 0 16,0-21-16,21 21 0,-20 0 0,-1 1 15,0-22-15,0 21 0,0 0 16,0 0-16,1-21 0,-22 21 15,21-21-15,0 0 0,0 0 16,0 0-16,0 0 0,1 0 16,-1 0-16,0 0 0,21-21 15</inkml:trace>
  <inkml:trace contextRef="#ctx0" brushRef="#br0" timeOffset="68042.32">17526 5101 0,'21'-42'0,"-42"84"0,42-105 0,-21 42 16,0-1-16,0-20 0,0 21 0,-21 0 16,0 0-16,0 21 0,-1 0 15,1 0-15,-21 0 0,21 0 16,-22 0-16,22 21 0,-21 21 0,21-21 16,0 0-16,-22 22 0,22-1 0,0-21 15,0 22-15,0-1 0,-1-21 0,1 21 16,21-20-16,0 20 0,0-21 15,0 0-15,0 0 0,0 1 0,0-1 16,21-21-16,1 21 16,-1-21-16,0 0 0,0 0 0,0 0 15,0 0-15,1-21 0,-1 21 0,0-21 16,21-1-16,-42 1 0,21 0 16,1 0-16,-1 0 0,0-22 0,-21 22 15,0-21-15,21 0 0,0 20 0,-21-20 16,21 21-16,-21 0 0,0 0 0,0-1 15,0 44 1,0-1-16,0 0 16,0 0-16,0 21 0,0-20 0,0-1 15,0 21-15,0-21 0,0 0 0,0 22 16,0-22-16,0 0 0,0 0 16,0 0-16,0 1 0,22-1 15,-1-21-15,0 0 16,0 0-16,0 0 0,0 0 15,1 0-15,-1 0 0,21-21 0,-21 21 16,0-22-16,22 1 0,-22 0 0</inkml:trace>
  <inkml:trace contextRef="#ctx0" brushRef="#br0" timeOffset="68426.1">18161 5017 0,'21'-43'0,"-42"86"0,63-107 0,-21 43 0,-21 0 15,0 0-15,0-1 16,-21 1-16,0 21 15,0 0-15,0 0 0,0 0 16,-1 21-16,-20-21 0,21 22 0,0-1 16,0 0-16,-1 21 0,22-21 0,0 1 15,0-1-15,-21 0 0,21 0 0,0 0 16,0 0-16,0 1 0,21-1 16,1-21-16,-1 21 0,0-21 0,0 21 15,0-21-15,0 21 0,22-21 0,-22 21 16,21-21-16,-21 0 0,1 22 0,20-22 15,-21 21-15,0-21 0,-21 21 16,0 0 0,0 0-16,-21-21 0,0 21 15,0-21-15,-22 22 0,1-22 0,21 0 16,-21 21-16,-1-21 0,1 0 0,21 0 16,-22 21-16,22-21 0,0 0 0,0 0 15,0 0-15,0 0 0,-1 0 16,44 0 15,-1-21-31,0 21 0,0-21 16,0-1-16</inkml:trace>
  <inkml:trace contextRef="#ctx0" brushRef="#br0" timeOffset="68989.28">18711 4403 0,'0'0'0,"0"-21"0,0-1 16,0 44 0,0-1-1,0 0-15,0 0 0,0 0 16,0 22-16,0-1 0,0-21 0,21 21 15,-21 22-15,0-22 0,22 1 16,-22 20-16,0-21 0,0 1 0,0 20 16,0-20-16,0-1 0,0 0 0,0 1 15,0-1-15,0-21 0,0 21 0,0-20 16,0-1-16,0 0 0,-22 0 0,22 0 16,-21 0-16,0-21 15,0 0-15,0 0 16,21-21-1,0 0-15,0 0 0,0 0 0,0 0 16,0-1-16,21 1 0,0-21 16,0 21-16,0-22 0,1 22 15,20-21-15,0 21 0,1 0 0,-1-1 16,0-20-16,1 42 0,-1-21 0,0 21 16,22 0-16,-22 0 0,0 0 0,1 0 15,-1 21-15,-21 0 0,22 0 16,-22 22-16,-21-22 0,0 0 0,0 21 15,0-20-15,0 20 0,0-21 0,-21 0 16,21 22-16,-22-22 0,1 0 0,0 0 16,0-21-16,21 21 0,0 0 0,0-42 62</inkml:trace>
  <inkml:trace contextRef="#ctx0" brushRef="#br0" timeOffset="69937.83">6562 6541 0,'-22'0'0,"65"0"16,-22 0-16,21 0 0,1 0 0,-1 0 16,21 0-16,1 0 15,-1-22-15,1 22 0,21 0 0,-22-21 16,22 21-16,-1 0 0,1 0 0,0-21 16,-1 21-16,1 0 0,-21 0 15,-1 0-15,1 0 0,-22 0 0,0 0 16,-21 0-16,22 0 0,-22 0 0,0 0 15,-42 0 1,0 0 0,0 0-16,-22 0 0,22 0 0,-21 0 15</inkml:trace>
  <inkml:trace contextRef="#ctx0" brushRef="#br0" timeOffset="70242.66">6604 6710 0,'0'0'16,"42"0"-16,-21 0 0,22 0 16,-1 0-16,0 0 0,22 0 0,-1 0 15,1-21-15,-1 21 0,1 0 16,-1-21-16,22 21 0,-21 0 0,20-22 15,-20 22-15,-1 0 0,1 0 16,-1 0-16,1-21 0,-22 21 0,0 0 16,1 0-16,-22 0 0,0 0 15,0 0-15,0 0 0</inkml:trace>
  <inkml:trace contextRef="#ctx0" brushRef="#br0" timeOffset="86582.11">7006 5630 0,'-21'0'15,"0"0"-15,0 0 16,-1 0-16,1 0 0,0 22 16,0-22-16,0 0 15,0 0-15,-1 0 16,1 21 0,42-21 46,1 0-62,-1 0 0,0 0 16,0 0-16,0 0 0,0 0 0,22 0 15,-22 0-15,21 0 0,1 0 16,-1 0-16,21-21 0,-20-1 0,-1 22 16,22 0-16,-1-21 0,1 21 0,-1 0 15,1 0-15,-1-21 0,1 21 16,-22-21-16,21 21 0,1 0 0,-22 0 15,22-21-15,-22 21 0,0 0 0,1 0 16,-1 0-16,0 0 0,-20 0 0,-1-21 16,21 21-16,-21 0 0,0 0 15,1 0-15,-1 0 0,0 0 16,0 0 0,-42 0 46,0 0-62,0 0 16,-1 0-1,1 0-15,0 0 0,0 0 16,0 0-16</inkml:trace>
  <inkml:trace contextRef="#ctx0" brushRef="#br0" timeOffset="87497.74">6371 5863 0,'-21'-21'16,"21"0"46,21 21-15,0 0-31,0 0-16,1 0 15,-1 0-15,0 0 0,21 0 0,-21 0 16,22 0-16,-1 0 0,0-21 16,22 21-16,-22 0 0,22 0 0,-22 0 15,22-21-15,-1 21 0,1 0 0,-1 0 16,1-22-16,-22 22 0,21-21 16,22 21-16,-21 0 0,20-21 0,-20 21 15,20-21-15,1 21 0,0-21 0,-1 21 16,1 0-16,0-21 0,-1 21 0,-20 0 15,21 0-15,-22-22 0,1 22 16,-22 0-16,21 0 0,-20 0 0,-1 0 16,0 0-16,-20-21 0,20 21 15,-21 0-15,0 0 0,0 0 16,1 0-16,-1 0 16,-42 0 93,-1 0-109,1 0 0,0 0 16,0 0-16,0 0 0,0 0 15,-1 0-15,-20 0 0,0 0 16</inkml:trace>
  <inkml:trace contextRef="#ctx0" brushRef="#br0" timeOffset="89370.85">6477 4149 0,'0'0'0,"0"-21"16,21 21-16,-21-22 0,21 1 15,0 0-15,1 0 16,-1 0-16,0 0 0,-21-1 15,21 1-15,0 21 0,-21-21 0,0 0 16,0 0-16,0 0 16,0-1-16,0 1 0,-21 0 15,-21 21-15,21 0 16,-1 0-16,-20 0 16,21 0-16,-21 0 0,-1 0 0,22 0 15,-21 0-15,21 21 0,-22 0 0,22-21 16,0 22-16,0-1 0,0 0 15,-1-21-15,1 21 0,21 0 0,0 0 16,0 1-16,0-1 0,0 0 0,0 0 16,0 0-16,0 0 0,21 1 15,1-22-15,-1 21 0,0 0 0,0 0 16,21 0-16,-20 0 0,20 1 0,-21-1 16,21 0-16,1 0 0,-1 0 15,-21-21-15,22 21 0,-1 1 0,-21-1 16,0 0-16,0 0 0,1 0 15,-22 0-15,0 1 0,0-1 0,0 0 16,0 0-16,-22 0 0,1 0 16,-21 1-16,0-1 0,-1 0 0,1-21 15,0 21-15,-1 0 0,1 0 0,-22-21 16,22 0-16,0 22 0,-1-22 16,1 0-16,0 0 0,-1 0 0,22 0 15,-21-22-15,21 1 0,0 21 0,-1-21 16,1 0-16,21 0 0,-21 0 15,21-1-15,0 1 0,0 0 16,0 0-16,0 0 0,0 0 31,21 21-31,0 0 16,1 0-16,-1 0 0,0 0 16,0 0-16,0-22 0,22 22 15,-22 0-15,0 0 0,0 0 0</inkml:trace>
  <inkml:trace contextRef="#ctx0" brushRef="#br0" timeOffset="89753.63">7027 3895 0,'0'0'15,"0"-21"-15,0-1 0,0 1 0,0 0 32,0 42-17,0 0-15,0 1 16,0-1-16,0 0 0,0 21 16,0 1-16,0-22 0,0 42 0,0-20 15,0-1-15,0 0 0,0 1 0,0-1 16,0-21-16,0 21 15,0 1-15,0-22 0,0 0 0,0 0 16,0 0-16,0 1 0,0-1 0,0 0 16,0 0-16,0 0 31,0-42 0,-21 0-31,21 0 16,-21 21-16</inkml:trace>
  <inkml:trace contextRef="#ctx0" brushRef="#br0" timeOffset="89977.5">6816 4297 0,'0'0'16,"-22"-21"-16,22 0 31,22 21-31,-1 0 0,0 0 15,0-22-15,21 22 0,-20 0 0,-1 0 16,0-21-16,0 21 0,0 0 16,0 0-16,1-21 0,-1 21 0,0 0 15,0 0 1,0 0-16,0 0 16</inkml:trace>
  <inkml:trace contextRef="#ctx0" brushRef="#br0" timeOffset="90486.22">7366 4255 0,'0'0'0,"-21"0"15,0 0-15,21-22 0,0 1 16,0 0 0,21 0-16,0 21 15,0-21-15,0 21 0,0 0 16,1 0-16,-1 0 0,0 0 0,0 0 16,21 0-1,-20 21-15,-1 0 0,0 0 0,-21 22 16,0-22-16,0 0 0,0 0 0,0 0 15,0 0-15,0 22 0,0-22 0,0 0 16,0 0-16,0 0 16,0 1-16,0-1 0,-21-21 15,21 21-15,-21-21 0,21-21 47,0 0-47,0-1 0,0 1 16,0 0-16,0 0 0,0 0 15,0 0-15,0-22 0,0 22 0,21 0 16,-21 0-16,21 0 0,0-1 0,-21 1 16,21 0-16,-21 0 0,21 21 15,1 0-15,-22-21 0,21 21 16,0 0-16,0 0 16,0 0-16,0 0 0,1 0 15</inkml:trace>
  <inkml:trace contextRef="#ctx0" brushRef="#br0" timeOffset="90818.03">8128 4064 0,'0'21'32,"-21"0"-32,21 1 0,0-1 0,-21 0 15,21 0-15,0 0 0,0 0 0,-22 1 16,22-1-16,-21 0 0,21 0 16,0 0-16,0 0 0,0 1 0,0-1 15,0 0-15,0 0 0,21-42 63,-21 0-48,22 0-15</inkml:trace>
  <inkml:trace contextRef="#ctx0" brushRef="#br0" timeOffset="91257.78">8064 3831 0,'-21'0'15,"0"21"1,21 1 0,21-22-1,0 0-15,1 0 16,-1 0-16,0 0 0,0 0 16,-21-22-1,21 1-15,-21 0 0,0 0 16,0 0-1,-21 21-15,0 0 16,21-21-16,-21 21 0,0 0 16,-1 0-16,1 0 15,21 21-15,-21-21 0,21 21 0,0 0 16,0 0-16,0 0 16,0 1-16,0-1 0,21-21 15,-21 21-15,21 0 0,1 0 16,-1-21-16,-21 21 0</inkml:trace>
  <inkml:trace contextRef="#ctx0" brushRef="#br0" timeOffset="91849.46">8361 4085 0,'0'21'16,"0"1"-16,0-1 15,0 0-15,0 0 16,0 0-16,0 0 0,0 1 0,0-1 16,0 0-1,0 0-15,0 0 0,0 0 16,0 1-16,0-1 15,0 0 1,0-42 15,0 0-15,0-1-16,0 1 16,0 0-16,0 0 0,0 0 15,0 0-15,0-1 0,0 1 16,0 0-16,21 0 0,0 0 15,0 0-15,0-1 0,1 1 0,-1 0 16,21 21-16,-21-21 0,0 21 0,1 0 16,20 0-16,-21 0 0,0 0 0,0 0 15,1 0-15,-1 0 0,0 21 16,-21 0-16,0 0 0,0 1 0,0-1 16,0 21-16,0-21 0,0 0 0,0 1 15,0-1-15,0 0 0,0 0 16,0 0-16,0 0 0,0 1 0,0-1 15,0 0-15,0 0 16,0-42 31,21 21-47,0-21 16,-21 0-16,21 21 0</inkml:trace>
  <inkml:trace contextRef="#ctx0" brushRef="#br0" timeOffset="92643">9207 4064 0,'0'0'0,"0"-42"16,0 21-16,-21 21 0,21-22 15,-21 22-15,0-21 16,0 21 0,0 0-16,-1 0 0,1 21 15,21 1-15,-21-22 0,0 21 0,0 0 16,21 0-16,-21 21 0,-1-20 16,22-1-16,-21 0 0,21 0 0,0 0 15,0 0-15,0 1 0,0-1 16,0 0-16,0 0 0,0 0 15,21-21-15,1 0 16,-1 21-16,0-21 0,0 0 0,0 0 16,0 0-16,1 0 0,-1 0 0,0-21 15,0 21-15,0-21 16,-21 0-16,21 21 0,-21-21 0,22 0 16,-22-1-16,21 1 0,-21 0 15,0 0-15,21 21 0,-21-21 0,0 0 16,0-1-1,0 44 32,0-1-31,0 0-16,0 0 0,0 0 0,0 0 16,0 1-16,0 20 0,0-21 0,21 21 15,-21-20-15,0 20 0,0 0 0,0-21 16,0 22-16,0-1 0,0 0 15,0 1-15,0 20 0,0-20 0,0 20 16,0-21-16,0 22 0,0-1 0,0-20 16,-21 20-16,21 1 0,-21-22 0,21 0 15,0 22-15,-21-22 0,-1 1 16,22-1-16,-21 0 0,0 1 16,21-1-16,-21 0 0,0 1 0,21-22 15,-21 21-15,-1-21 0,1 0 0,0 1 16,21-1-16,-21 0 0,0-21 0,0 21 15,-1-21-15,1 0 0,0 0 0,0 0 16,0 0-16,0 0 0,-1 0 16,1 0-16,0 0 0,0-21 15,0 21-15,21-21 16,-21 0-16,21-1 16,0 1-1,0 0 1,-22 21-16,22-21 0</inkml:trace>
  <inkml:trace contextRef="#ctx0" brushRef="#br0" timeOffset="93805.59">15176 4022 0,'0'-21'0,"0"-1"16,-21 22-16,21-21 15,-21 21 1,21-21 0,0 42-1,-21 0 1,21 1-16,0-1 0,0 0 15,0 0-15,0 0 0,0 0 16,0 1-16,0-1 0,0 0 16,0 0-16,0 0 15,21-21-15,0 0 16,0-21 0,-21 0-1,22 0-15,-22 0 16,0-1-16,0 1 0,0 0 15,0 0-15,0 0 0,0 0 16,-22-1-16,1 22 0,21-21 16,-21 21-16,0 0 0,0 0 15,0 0-15,21 21 0,-22 1 0,1-1 16,21 0-16,0 21 0,-21-21 16,0 1-16,21 20 0,0-21 0,-21 21 15,21-20-15,0-1 0,0 21 0,0-21 16,0 0-16,21 1 0,0-1 0,0 0 15,0 0-15,1-21 16,-1 0-16,0 21 0,21-21 0,-21 0 0,1 0 16,20 0-16,-21 0 0</inkml:trace>
  <inkml:trace contextRef="#ctx0" brushRef="#br0" timeOffset="94187.37">15579 4128 0,'0'-22'15,"-22"22"1,1 0-16,0 0 31,21 22-15,21-22 15,-21-22-15,0 1-1,0 0-15,-21 21 32,21 21-17,0 0 1,-21-21-16,21 22 0,0-1 0,-21 0 15,21 0-15,0 21 0,0-20 16,0-1-16,0 0 0,0 0 0,21-21 16,0 0-16,0 0 0,0 0 0,1 0 15</inkml:trace>
  <inkml:trace contextRef="#ctx0" brushRef="#br0" timeOffset="95207.93">19600 3852 0,'0'0'0,"-21"0"15,21-21 1,0 0 0,0 0-1,0 42 32,0 0-47,0 0 16,0 1-16,0-1 0,-21 0 15,21 0-15,0 0 0,-21 0 16,21 1-16,0-1 16,0-42 15,0-1-16,0 1-15,0 0 16,0 0-16,0 0 0,0 0 16,0-1-16,0 1 0,0 0 15,21 21 17,-21 21-17,0 0-15,0 1 0,0-1 16,0 0-16,0 0 0,0 0 15,-21 22-15,21-22 0,-21 21 16,-22-21-16,22 0 0,0 22 0,0-22 16,-22 0-16,22 0 0,0 0 0,0-21 15,21 22-15</inkml:trace>
  <inkml:trace contextRef="#ctx0" brushRef="#br0" timeOffset="96053.19">19918 3852 0,'0'-21'31,"0"0"-31,-21 21 0,-1 0 16,22-21 0,-21 21-16,21 21 46,0 0-46,0 0 16,0-42 93,0 0-77,21 21-1,1 21-15,-22 0-16,0 1 15,0-1-15,0 0 0,0 0 0,0 0 16,0 0-16,0 1 0,0-1 15,0 0-15,0 0 0,0 0 0,-22-21 16,22 21-16,-21-21 16,0 0-16,21-21 47,0 0-47,0 0 0,0 0 15,0 0-15,0-1 0,0 1 16,0 0-16,0 0 0,0 0 15,0 0-15,21 21 32,0 21-17,-21 0 1,0 0-16,0 0 0,0 0 16,0 1-16,0-1 0,0 0 15,0 0-15,0 21 0,0-20 0,-21-1 16,21 0-16,-21 0 0,21 0 0,-21 0 15,21 1-15,0-1 0,-21 0 16,0-21-16,-1 21 0,1 0 0,0-21 16,-21 21-16</inkml:trace>
  <inkml:trace contextRef="#ctx0" brushRef="#br0" timeOffset="115537.7">7408 7980 0,'0'0'0,"0"-21"0,0 0 15,-21 21-15,21-22 0,0 1 16,0 0-16,-21 21 31,21 21-15,0 0-16,0 22 15,0-22-15,0 21 0,0-21 16,0 22-16,0-1 0,0 0 0,0 1 16,0-22-16,0 21 0,0 1 0,0-22 15,0 21-15,0-21 0,0 0 16,0 1-16,0-1 0,0 0 0,0 0 16,0 0-1,0-42 16,0 0-31,0 0 16,0 0-16,0-1 0</inkml:trace>
  <inkml:trace contextRef="#ctx0" brushRef="#br0" timeOffset="115941.47">7281 7705 0,'0'0'0,"0"21"15,-21 0-15,21 0 16,-21-21-16,21 21 0,0 1 16,21-22-1,0 0 1,0 0-1,1-22-15,-1 1 16,-21 0 0,0 0-16,-21 21 15,-1-21-15,1 21 0,0 0 16,0 0-16,0 0 0,0 0 16,-1 0-16,22 21 0,-21-21 15,21 21-15,0 0 16,0 0-16,0 1 15,21-1-15,1-21 16,-1 21-16,0-21 0,0 0 0,21 0 16,-20 21-16,20-21 0,-21 0 15,21 0-15</inkml:trace>
  <inkml:trace contextRef="#ctx0" brushRef="#br0" timeOffset="116509.05">7937 7895 0,'-21'0'47,"0"21"-47,21 1 16,0-1-16,0 0 0,0 0 0,0 0 15,0 0-15,0 22 16,0-22-16,0 21 0,0-21 0,0 1 15,0 20-15,0-21 0,0 0 0,0 0 16,0 22-16,0-22 0,0 0 16,0 0-16,0 0 0,0 1 15,-21-44 17,21 1-17,0 0-15,0-21 0,0 21 16,0-1-16,0-20 0,0 0 0,21 21 15,-21-22-15,21 1 0,0 0 16,1-1-16,-1 22 0,0-21 16,0 21-16,0-1 0,22 22 0,-22-21 15,0 21-15,0 0 0,0 0 16,22 0-16,-22 0 0,0 0 0,0 21 16,0 1-16,0-1 0,-21 21 0,0-21 15,22 22-15,-22-1 0,0-21 0,0 21 16,0 1-16,0-22 0,0 21 15,0-21-15,-22 22 0,1-22 0,21 0 16,0 21-16,-21-20 0,0-1 0,21 0 16,0 0-16,0 0 15,-21-21-15,21-21 47,21 0-47,-21 0 16,21 0-16,-21-1 0,21-20 0</inkml:trace>
  <inkml:trace contextRef="#ctx0" brushRef="#br0" timeOffset="116925.81">9017 7345 0,'0'-21'0,"0"42"0,0-63 0,-21 42 31,0 0-31,21 21 16,-22 0-16,22 0 16,-21 0-16,21 0 0,-21 22 15,21-1-15,-21 0 0,21 1 0,-21-1 16,21 0-16,-21 1 0,-1 20 0,22-20 15,0-1-15,-21 21 0,21-20 16,-21-1-16,21 0 0,0 1 0,0-22 16,0 21-16,0-21 0,0 1 15,0-1-15,0 0 0,21 0 0,0 0 16,1 0-16,-1-21 16,0 0-16,0 0 15,0 0 1,0 0-16,1-21 15,-1 0-15,-21 0 16,21 0-16,-21 0 0,0-1 0,0 1 16,0 0-16</inkml:trace>
  <inkml:trace contextRef="#ctx0" brushRef="#br0" timeOffset="117190.77">8763 7811 0,'0'0'0,"0"-22"16,21 22-16,0-21 15,0 21-15,1 0 0,-1-21 0,0 21 16,21 0-16,-21-21 0,22 21 0,-22 0 16,0-21-16,0 21 0,0 0 15,1 0-15,-1 0 0,0-21 16</inkml:trace>
  <inkml:trace contextRef="#ctx0" brushRef="#br0" timeOffset="118121.91">10753 7197 0,'-22'0'16,"22"21"0,0 0-16,0 0 0,0 0 15,0 1-15,0-1 0,0 0 16,0 0-16,22 0 15,-1-21 1,0 0-16,0 0 0,0 0 16,0 0-16,22-21 0,-22 0 0,21 21 15,-21-21-15,22 0 0,-22-1 0,0 1 16,0 0-16,0 0 0,1-21 16,-22 20-16,0 1 0,0 0 0,0 0 15,0 0-15,-22 0 0,1 21 0,0-22 16,0 22-16,0 0 0,-22 0 0,22 0 15,-21 0-15,0 0 0,-1 0 16,1 0-16,0 22 0,-1-1 0,22 21 16,-21-21-16,21 22 0,-1-22 15,1 21-15,21 0 0,-21 1 0,21-1 16,0-21-16,0 22 0,0-22 16,0 21-16,21-21 0,0 0 0,1 1 15,-1-1-15,0-21 0,21 21 0,-21-21 16,22 0-16,-1 0 0,-21 0 0,22 0 15,-22 0-15,21 0 0,-21 0 16,0 0-16,1 0 0,-44 0 31,1 0-31,-21 0 0,0 0 16,20 0-16,-20 0 0,0 21 16,-1 0-16,22-21 0,-21 21 0,21 22 15,0-22-15,-1 0 0,22 0 0,0 22 16,0-22-16,0 21 0,0-21 15,0 22-15,0-22 0,0 0 0,22 0 16,-1 0-16,0 0 0,0 1 0,21-1 16,-20-21-16,-1 0 0,0 0 0,21 0 15,1 0-15,-22 0 0,21 0 16,0 0-16,-20-21 0,20 21 0,0-22 16,1 1-16,-1 0 0,-21 0 0,21 0 15,1 0-15,-22-1 0,0 1 0</inkml:trace>
  <inkml:trace contextRef="#ctx0" brushRef="#br0" timeOffset="118757.55">11493 7641 0,'0'21'16,"-21"1"0,21-1-16,-21 0 0,21 0 0,0 0 15,0 0-15,-21 1 0,21-1 0,0 0 16,-21 0-16,21 0 0,0 0 0,0 1 15,0-1-15,0 0 0,0 0 16,0 0 0,0-42 15,0 0-31,0 0 16,0 0-16,0-1 0,0 1 15,0 0-15,0 0 0,21 0 0,0-22 16,-21 22-16,21 0 0,0 21 0,1-21 15,-1 0-15,0 0 0,0 21 0,0 0 16,0-22-16,1 22 0,20 0 0,-21 0 16,0 0-16,0 0 0,1 22 15,-1-1-15,0-21 0,-21 21 0,0 0 16,21 0-16,-21 0 0,0 1 16,0-1-16,0 0 0,0 0 0,0 0 15,0 0-15,0 1 16,-21-1-16,21 0 15,-21-21-15,0 0 0,21-21 16,0 0 0,0-1-16,0 1 15,0 0-15,0 0 0,0 0 0,0 0 16,21-1-16,0 1 0,-21 0 0,21 0 16,0-21-16,0 42 0,22-22 0,-22 1 15,0 21-15,0 0 0,22 0 16,-22 0-16,0 0 0,21 0 15,-21 0-15,1 21 0,-1-21 0,-21 22 16,21-1-16,-21 0 0,21 0 0,-21 0 16,0 0-16,0 1 0,0-1 15,0 0-15,0 0 0,0 0 0,0 0 16,-21 1-16,21-1 16,-21-21-16,42-21 31</inkml:trace>
  <inkml:trace contextRef="#ctx0" brushRef="#br0" timeOffset="119085.36">12509 7557 0,'0'0'0,"0"-22"0,-21 22 16,0 22-1,21-1-15,0 0 0,0 0 0,0 0 16,0 0-16,0 22 0,0-22 16,0 21-16,0 1 0,0-1 0,0 0 15,0 22-15,-21-22 0,21 22 16,-21-1-16,21 1 0,0-1 0,0 1 16,-21-1-16,21 1 0,-22-22 0,22 21 15,0-20-15,0 20 0,-21-20 16,21-1-16,0 0 0,-21-21 0,21 22 15,0-22-15,0 0 0,0 0 0,0 0 16,0-42 15,0 0-31,0 0 0,0 0 0,0-22 16,0 22-16,21-21 0</inkml:trace>
  <inkml:trace contextRef="#ctx0" brushRef="#br0" timeOffset="119373.2">12467 7768 0,'0'0'16,"0"-42"-16,0 21 0,0 0 0,0-1 0,0 1 15,0 0-15,21 0 0,0 0 0,-21 0 16,22 21-16,-1-22 0,0 1 16,0 21-16,0 0 0,22 0 0,-22 0 15,0 0-15,21 21 0,-21 1 0,1-1 16,-22 0-16,0 0 0,0 0 0,0 22 15,0-22-15,0 21 0,0-21 16,-43 0-16,22 22 0,0-22 16,0 21-16,-22-21 0,22 1 0,0-1 15,0 0-15,-21 0 0,20 0 0,1-21 16,21 21-16,0-42 31,0 0-31,21 0 0,-21 0 0,22 0 16</inkml:trace>
  <inkml:trace contextRef="#ctx0" brushRef="#br0" timeOffset="119668.03">13166 6985 0,'0'-21'0,"-43"0"16,22 21-16,0 0 15,0 21-15,21 0 0,0 21 16,0-20-16,-21 20 0,21-21 0,0 43 16,0-22-16,0 0 0,0 1 0,0 20 15,0-21-15,0 1 0,0-1 16,0 0-16,0 1 0,0-1 0,0 0 16,0-20-16,0-1 0,0 21 0,0-21 15,0 0-15,0 1 0,21-22 31,0 0-15,0-22-16</inkml:trace>
  <inkml:trace contextRef="#ctx0" brushRef="#br0" timeOffset="120018.34">13250 7599 0,'0'21'16,"-21"0"-1,21 0-15,0 1 0,-21-1 0,21 0 16,-21 0-16,21 0 0,0 0 0,0 1 16,0-1-16,0 0 0,0 0 15,21-21 1,0 21-16,0-21 0,0 0 16,1 0-16,-1 0 0,0 0 0,0 0 15,21-21-15,-20 21 0,-1-21 0,0 0 16,-21 0-16,21-1 0,-21 1 0,21 0 15,-21 0-15,0 0 0,0 0 0,0-1 16,0-20-16,0 21 0,0 0 16,-21 21-16,0-21 0,0-1 0,0 22 15,-1 0-15,1 0 16,0 0-16,0 0 0,0 22 0,0-22 16,21 21-16,0 0 0,-22-21 15,22 21-15,0 0 0,0 0 16,22 1-16,-1-22 15</inkml:trace>
  <inkml:trace contextRef="#ctx0" brushRef="#br0" timeOffset="120602">13674 7599 0,'-22'21'31,"1"0"-15,21 0-16,-21 1 0,21-1 16,0 0-16,0 0 0,0 0 15,-21 0-15,21 1 0,0-1 0,0 0 16,0 0-16,0 0 0,21 0 16,0-21-16,0 0 0,1 0 15,-1 0-15,0 0 0,0 0 16,0 0-16,0-21 0,1 0 15,-1 21-15,0-21 0,-21 0 0,21 0 16,0-1-16,-21 1 16,0 0-16,0 0 0,0 0 0,0 0 15,0-1-15,0 1 0,0 0 16,0 42 15,0 0-31,0 1 0,0-1 16,0 0-16,0 0 0,0 0 0,0 22 15,0-22-15,0 21 0,0 0 0,0 1 16,0-1-16,0 0 0,0 1 0,0-1 16,0 0-16,0 1 0,0-1 15,0 0-15,0 1 0,0-1 0,0-21 16,0 22-16,0-22 0,0 21 16,0-21-16,0 22 0,-21-22 0,0 0 15,21 0-15,0 0 0,-21 0 0,0 1 16,-1-22-16,1 21 0,0 0 0,0-21 15,0 0-15,0 0 0,-1 0 16,1 0-16,0 0 0,0 0 16,21-21-16,0 0 0,0-1 15,0 1-15,0 0 0,0 0 16,0-21-16,0 20 0,21-20 0,0 21 16,0-21-16,1-1 0</inkml:trace>
  <inkml:trace contextRef="#ctx0" brushRef="#br0" timeOffset="121001.77">14097 7684 0,'-21'0'15,"42"0"1,0-22-1,0 22-15,0-21 0,22 21 0,-22-21 16,0 0-16,0 21 0,0-21 16,1 21-16,-22-21 0,0-1 15,0 1-15,0 0 0,0 0 16,-22 21 0,1 0-16,0 0 0,0 0 15,0 21-15,0-21 0,-1 21 0,1 0 16,0 1-16,0-1 0,21 0 0,-21 0 15,21 0-15,0 22 0,0-22 0,0 0 16,0 0-16,0 0 0,21 0 16,0 1-16,0-22 0,-21 21 0,21-21 15,1 0-15,-1 0 0,0 0 16,0 0-16,0 0 0,0 0 16,1 0-16,-1 0 0,0 0 0,0 0 15,0-21-15,0 21 0,1-22 0,-1 22 16,0-21-16</inkml:trace>
  <inkml:trace contextRef="#ctx0" brushRef="#br0" timeOffset="121422.02">14668 7578 0,'-21'0'31,"0"0"-16,21 21 1,21-21 31,0 0-47,1 0 0,-1 0 16,0-21-16,-21 0 15,0-1 1,0 1-16,0 0 15,-21 21 1,0 0-16,-1 0 16,1 0-16,0 21 15,0 0-15,21 1 0,-21-1 16,0 0-16,21 0 0,-22 21 0,22-20 16,0-1-16,0 0 0,0 0 0,0 0 15,0 0-15,0 1 0,0-1 16,0 0-16,22-21 15,-1 0-15,0 0 0,0 0 0,0 0 16,0 0-16,22 0 0,-22 0 16</inkml:trace>
  <inkml:trace contextRef="#ctx0" brushRef="#br0" timeOffset="121717.96">15325 7514 0,'0'0'16,"-22"-21"-16,1 21 0,0 0 16,0 0-1,21 21-15,-21 0 0,21 1 16,-21-1-16,21 0 0,0 0 16,0 0-16,0 0 0,0 1 0,0-1 15,-22 21-15,22-21 0,0 0 0,-21 1 16,21-1-16,0 0 0,0 0 15,0 0-15,-21 0 16,21 1-16,21-44 47,-21 1-47,21 21 0,-21-21 0,22 0 16</inkml:trace>
  <inkml:trace contextRef="#ctx0" brushRef="#br0" timeOffset="122025.78">15282 7197 0,'0'0'0,"-21"0"0,0 0 15,0 0-15,0 0 0,-1 0 16,1 21-16,0-21 16,21 21-16,21-21 15,0 0-15,1 0 0,20 0 16,-21 0-16,0 0 0,0 0 15,1 0-15,-22-21 0,21 0 16,-21 0-16,0-1 16,0 1-16,-21 21 15,-1 0-15,1 0 0,0 0 0,0 0 16,0 0-16,0 0 0,-22 0 16,22 0-16,21 21 15,-21 1-15,21-1 0,0 0 0,0 0 16,21 0-16,0 0 0,0 1 15,1-22-15,20 21 0,-21 0 0</inkml:trace>
  <inkml:trace contextRef="#ctx0" brushRef="#br0" timeOffset="122681.41">16002 7578 0,'0'-43'16,"-21"22"0,0 0-16,-1 21 15,1 0-15,0 0 16,0 0-16,0 0 0,0 0 16,21 21-16,-22-21 0,1 21 15,0 1-15,0-1 0,0 0 0,21 21 16,-21-21-16,-1 1 0,22-1 0,0 0 15,-21 0-15,21 0 0,0 0 16,0 1-16,0-1 0,0 0 0,0 0 16,21-21-1,1 0-15,-1 0 16,0 0-16,0 0 0,21 0 16,-20-21-16,-1 21 0,0-21 0,0 0 15,0-1-15,0 1 0,1 0 0,-1 0 16,0-21-16,0-1 0,0 1 0,0 0 15,1-22-15,-1 22 0,0-22 0,0 1 16,0-1-16,0 1 0,1-1 16,-22 22-16,0-22 0,21 22 0,-21 0 15,0 21-15,0-22 0,0 22 16,0 0-16,0 0 0,-21 21 16,-1 0-16,1 21 15,0 0-15,0 21 0,21-20 16,-21-1-16,0 21 0,21 0 0,0 1 15,-22-1-15,22 22 0,0-22 0,-21 21 16,21 1-16,0-22 0,0 22 0,0-22 16,0 0-16,0 1 0,0-1 0,0 0 15,0-20-15,0 20 0,0-21 16,0 0-16,21 0 0,1 1 0,-22-1 16,21 0-16,0-21 0,0 0 15,0 0-15,0 0 16,1 0-16,-1 0 0,0 0 15,0 0-15,0-21 0,0 21 0,1-21 16,-1-1-16,0 1 0,21 0 16,-21 21-16,1-21 0</inkml:trace>
  <inkml:trace contextRef="#ctx0" brushRef="#br0" timeOffset="123021.2">17293 7324 0,'0'0'0,"-21"0"0,0 0 16,42 0 31,0 0-47,0 0 0,0 0 15,1 0-15,-1 0 0,0 0 0,0 0 16,0 0-16,0 0 16,1 0-1,-22 21 16</inkml:trace>
  <inkml:trace contextRef="#ctx0" brushRef="#br0" timeOffset="123229.08">17251 7557 0,'0'0'15,"0"21"-15,0 0 16,21-21-1,0 0-15,0 0 0,0 0 16,1 0-16,-1 0 0,0 0 16,0 0-16,0 0 0,0 0 15,1 0 1,-22-21 0,0 0-16</inkml:trace>
  <inkml:trace contextRef="#ctx0" brushRef="#br0" timeOffset="123849.72">18754 6795 0,'0'0'0,"0"-43"16,0 22-16,0 42 31,0 0-31,0 1 16,0-1-16,0 0 0,0 21 0,0-21 16,0 22-16,0-1 0,0 0 0,0 1 15,0-1-15,0 0 0,0 22 0,0-22 16,0 1-16,0-22 0,0 21 0,0 0 15,0-20-15,0 20 0,0-21 16,0 0-16,0 0 0,0 1 16,0-1-1,21-21 1,0 0-16,-21-21 0,21-1 0,0 1 16,-21 0-16,21 0 0</inkml:trace>
  <inkml:trace contextRef="#ctx0" brushRef="#br0" timeOffset="124271.06">19219 6879 0,'0'0'0,"0"-42"16,0 21-16,21 0 0,1-1 16,-1 1-16,0 0 15,0 21-15,0 0 0,22 0 16,-22-21-16,0 21 0,21 0 0,-21 0 15,22 0-15,-22 21 0,21-21 0,-21 21 16,1 0-16,-1 22 0,0-22 16,-21 0-16,0 0 0,0 22 0,0-22 15,0 21-15,-21-21 0,0 22 0,-22-22 16,1 21-16,0-21 0,-22 22 0,22-22 16,-22 21-16,22-21 0,0 0 0,-1-21 15,1 22-15,21-1 16,0-21-16,-1 0 0,1 21 15,64-21 1,-22 0-16,0 0 0,21 0 16,-21 0-16,22 0 0,-1 0 0,-21 0 15,22 0-15,-1 0 0,0 0 16,1-21-16,-1 21 0,0-21 0,-21 21 16,22-22-16,-1 1 0,-21 21 0,0-21 15,1 21-15,-1-21 0,0 0 0,0 0 16,0-1-16,0 22 0</inkml:trace>
  <inkml:trace contextRef="#ctx0" brushRef="#br0" timeOffset="124809.76">20193 6752 0,'0'-21'0,"0"42"0,-21-63 16,0 42-16,21-21 15,0 0-15,21-1 16,0 22-16,0 0 16,0 0-16,0 0 0,1 0 0,-1 0 15,0 0-15,21 0 0,-21 0 0,1 0 16,-1 22-16,0-1 0,-21 0 16,0 0-16,0 0 0,0 0 15,0 1-15,0-1 0,-21 21 0,0-21 16,-22 0-16,22 1 0,-21 20 0,-1-21 15,1-21-15,21 21 0,-21 0 0,20 1 16,1-22-16,0 0 0,0 21 16,0-21-16,42 0 31,0 0-31,0-21 16,0 21-16,1 0 0,20 0 0,-21 0 15,0 0-15,22 0 0,-22 0 16,21 0-16,-21 0 0,0 0 0,22 21 15,-22 0-15,0-21 0,0 21 16,-21 0-16,0 0 0,0 1 16,0-1-16,-21 0 0,0 0 15,0 0-15,0 0 0,-1-21 0,-20 22 16,21-1-16,-21-21 0,20 21 16,1-21-16,-21 0 0,21 21 0,0-21 15,-1 0-15,1 0 0,0 21 16,0-21-16,21-21 31,0 0-15,21 0-16,0 0 15</inkml:trace>
  <inkml:trace contextRef="#ctx0" brushRef="#br0" timeOffset="125417.91">20997 6646 0,'0'0'0,"0"-21"0,0 0 16,0 42 15,0 0-31,0 1 0,0-1 16,0 0-16,0 0 0,-21 21 0,0-20 15,21-1-15,-21 21 0,21-21 0,-21 22 16,-1-22-16,1 0 0,0 0 0,21 21 16,-21-20-16,0-1 0,21 0 15,0 0-15,-21-21 0,21 21 16,21-21 0,0 0-1,0 0-15,0 0 0,0 0 0,1-21 16,-1 21-16,0-21 15,0 21-15,0 0 0,0-21 0,1 0 16,-1 21-16,0-22 0,0 22 0,-21-21 16,21 0-16,0 0 0,-21 0 15,-21 42 32,21 0-47,0 0 16,0 0-16,0 1 0,0-1 0,0 0 15,0 21-15,0-21 0,0 1 0,0-1 16,0 0-16,0 0 0,0 0 16,0 0-16,0 1 0,0-1 15,0 0-15,0 0 0,0 0 16,0 0-16,0 1 16,21-44 30,-21 1-46,22 0 16,-1 0-16,0 0 0</inkml:trace>
  <inkml:trace contextRef="#ctx0" brushRef="#br0" timeOffset="125685.78">22077 6964 0,'0'-21'0,"-21"21"16,-1 0-16,1 0 16,42 0 46,-21 21-62,22 0 16,-22 0-16</inkml:trace>
  <inkml:trace contextRef="#ctx0" brushRef="#br0" timeOffset="125913.64">22056 7472 0,'0'0'0,"0"21"0,0 21 16,0-20-16,0-1 15,0 0-15,0 0 0,0 0 16,0 0-16,-22 1 0,22-1 16,-21 0-16,21 0 0,-21 0 0,0 0 15,0 1-15,0-22 0,-1 21 0,1 0 16,0 0-16,0-21 0,-21 21 0,20 0 15,-20-21-15,0 22 0,21-22 0,-22 0 16,1 0-16,0 0 0</inkml:trace>
  <inkml:trace contextRef="#ctx0" brushRef="#br0" timeOffset="126525.83">20426 4551 0,'0'0'0,"21"0"15,0 0 1,0 0-16,0 0 16,1 0-16,-1 0 31,-21 21 16,21 0-47,-21 0 15,0 1-15,0-1 0,0 0 0</inkml:trace>
  <inkml:trace contextRef="#ctx0" brushRef="#br0" timeOffset="126757.71">20659 5059 0,'0'0'0,"0"21"0,0 0 31,0 0-15,0 1-16,0-1 0,0 0 16,0 0-16,0 0 0,0 0 15,0 1-15,0-1 0,0 0 16,-22 0-16,22 0 0,-21 0 16,21 1-16,-21-1 0,0 0 0,0 0 15,0 0-15,-1 0 0,-20 1 0,21-22 16,0 21-16,-22 0 0</inkml:trace>
  <inkml:trace contextRef="#ctx0" brushRef="#br0" timeOffset="142993.46">6773 10202 0,'0'0'0,"-21"0"204</inkml:trace>
  <inkml:trace contextRef="#ctx0" brushRef="#br0" timeOffset="143474.19">6689 10245 0,'-22'0'62,"1"0"141</inkml:trace>
  <inkml:trace contextRef="#ctx0" brushRef="#br0" timeOffset="146014.6">6773 10245 0,'21'0'31,"-21"-21"-15,22 21-16,-22-22 16,0 1-16,21 0 15,-21 0 1,0 0 0,0 0-16,-21 21 15,-1 0-15,22-22 0,-21 22 0,0 0 16,0-21-16,0 21 0,0 0 15,-1 0-15,-20 0 0,21 0 0,0 0 16,0 0-16,-22 21 0,22-21 16,0 22-16,0-1 0,0-21 0,-1 21 15,1 0-15,0 0 0,0 0 0,21 1 16,-21-1-16,21 0 0,0 0 16,0 0-16,0 0 0,0 22 0,0-22 15,0 0-15,0 0 0,0 0 0,0 1 16,0-1-16,21-21 15,-21 21-15,21 0 0,0-21 0,0 21 16,1-21-16,-1 0 16,0 0-16,0 0 0,0 0 15,0-21-15,1 21 0,-1-21 16,0 0-16,0 0 0,21-1 0,-20 1 16,-1 0-16,0-21 0,21 21 15,-21-22-15,22 22 0,-22-21 0,0 21 16,21-22-16,-20 1 0,20 0 0,-21-1 15,0 1-15,0 0 0,1-1 16,-1 1-16,-21 0 0,0-1 0,21 1 16,-21 0-16,21 20 0,-21-20 15,0 21-15,0 0 0,0 0 16,0-1-16,0 1 0,0 0 0,-21 21 16,0 0-16,0 0 0,-1 21 15,1 0-15,0 1 16,0-1-16,21 21 0,-21 0 0,0-20 15,-1 20-15,1 21 0,0-20 0,21-1 16,-21 22-16,0-22 0,21 0 16,-21 22-16,21-22 0,0 0 0,0 22 15,0-22-15,0 1 0,0-1 16,21 0-16,0-21 0,-21 22 0,21-22 16,0 0-16,0 0 0,1 0 15,-1-21-15,21 0 0,-21 22 0,0-22 16,1 0-16,-1 0 0,21 0 0,-21-22 15,0 22-15,22-21 0,-22 0 16,0 0-16,21 0 0,-20-22 0,20 22 16,-21-21-16,0 21 0,22 0 0,-22-22 15,0 22-15,0 0 0,-21 0 16,21 0-16,-21-1 0,21 1 0,-21 0 16,0 0-16,0 0 0,0 0 15,0 42 16,0 0-31,0 0 16,0 0-16,-21 0 0,21 22 0,-21-22 16,21 21-16,-21-21 0,21 1 15,0 20-15,0-21 0,0 21 0,0-20 16,0-1-16,0 0 0,21-21 0,0 21 16,0-21-16,1 0 0,-1 0 15,0 0-15,0 0 0,0 0 0,22 0 16,-22 0-16,0-21 0,21 0 0,-21 21 15,22-21-15,-22-1 0,0 1 16,0-21-16,0 21 0,1 0 0,-1-1 16,0 1-16,-21-21 0,21 21 0,-21 0 15,0-1-15,0-20 0,0 21 16,0 0-16,-21 0 0,0-1 16,-22 1-16,22 0 0,0 21 0,0 0 15,-21 0-15,20 0 0,-20 0 0,21 0 16,-21 0-16,20 21 0,1-21 15,-21 21-15,21 1 0,0-1 0,-1 0 16,22 0-16,0 21 0,0-20 0,0-1 16,0 21-16,0-21 0,0 0 0,0 1 15,22 20-15,-1-21 0,21 0 16,-21 0-16,0-21 0,22 22 16,-22-22-16,21 0 0,1 0 0,-22 0 15,21 0-15,-21 0 0,22 0 16,-22 0-16,0-22 0,21 22 0,-21-21 15,1 0-15,-1 0 0,0 0 0,0 0 16,0-1-16,0 1 0,-21 0 16,22 0-16,-22 0 0,0 0 15,21-1-15,-21 1 0,0 0 16,0 0-16,0 42 47,0 0-47,0 0 0,0 1 15,0-1-15,0 0 0,0 0 0,0 0 16,21 0-16,-21 1 0,0-1 0,0 0 16,21-21-16,-21 21 0,21 0 15,0-21-15,1 21 16,-1-21-16,0 0 0,0 0 16,0-21-16,0 0 0,-21 0 15,22 21-15,-22-21 0,21 0 16,0-1-16,-21 1 0,0 0 0,0 0 15,21 0-15,-21 0 0,0-1 16,0 1-16,0 0 16,0 0-16,0 42 31,0 0-31,0 0 16,0 1-16,0-1 15,0 0-15,0 21 0,0-21 0,0 1 16,21-1-16,-21 0 0,21-21 15,43 42-15,-43-42 16,0 0-16,22 0 0,-22 0 16,21 0-16,0-21 0,-20 0 0,20 21 15,0-21-15,-21 0 0,1-1 0,20 1 16,-21 0-16,0-21 0,0 21 16,1-1-16,-22-20 0,21 21 15,-21-21-15,0 20 0,0-20 0,0 0 16,0-1-16,0 1 0,0 0 0,0-1 15,0 1-15,0 0 0,0-1 0,0 22 16,0-21-16,0 21 0,0 0 16,0 42-1,0 0 1,0 0-16,0 21 0,0-20 16,0 20-16,0 0 0,0 1 0,0-1 15,0 0-15,0-21 0,0 22 0,0-1 16,-21 0-16,21-20 0,0 20 15,0-21-15,0 0 0,0 0 16,0 1-16,0-1 0,0 0 0,0 0 16,0 0-16,0-42 47,0 0-47,0 0 15,0 0-15,0-1 0,21 22 0,-21-21 16,21 0-16,0 0 0,0 0 15,0 0-15,1 21 16,-1-22-16,0 22 0,0-21 0,0 21 16,0 0-16,1 0 0,-1 0 0,0 0 15,0 0-15,0 0 0,0 0 16,1 21-16,-1-21 0,0 22 16,0-22-16,0 21 0,-21 0 0,0 0 15,0 0-15,0 0 0,0 1 0,0-1 16,-21 0-16,0 0 0,0 0 0,0 0 15,-1 1-15,1-1 0,0 0 16,0 0-16,0 0 0,0-21 0,21 21 16,-22-21-16,1 0 0,0 0 15,0 0 1,21-21 15,0 0-15,0 0-16,0 0 0</inkml:trace>
  <inkml:trace contextRef="#ctx0" brushRef="#br0" timeOffset="146361.6">10096 9356 0,'0'-21'15,"0"42"-15,0-64 0,-21 43 32,0 0-32,0 22 0,21 20 15,0-21-15,0 0 0,0 22 16,0-1-16,0 0 0,0 22 0,0-22 16,0 0-16,0 22 0,-21-22 0,21 22 15,-21-22-15,-1 0 0,22 1 0,0-1 16,-21 0-16,21-20 0,-21 20 15,21-21-15,-21 0 0,21 22 0,0-22 16,0 0-16,0 0 0,0 0 16,0-42 15,21 0-15,0 0-16,-21 0 0,21-1 15,1 1-15</inkml:trace>
  <inkml:trace contextRef="#ctx0" brushRef="#br0" timeOffset="146765.68">10181 10033 0,'0'0'0,"21"0"16,0 0-16,1 0 15,-1 0-15,0 0 16,-21-21-16,21 21 0,0-21 0,0 0 15,1 21-15,-1-22 0,0 1 16,0 0-16,21 0 0,-20 21 0,-1-21 16,-21 0-16,0-1 0,21 1 0,-21 0 15,0 0-15,-21 21 16,0 0 0,-1 0-16,1 0 0,0 21 0,0 0 15,0 0-15,0 1 0,-22-1 0,22 21 16,0-21-16,21 22 0,-21-22 0,21 21 15,-21-21-15,21 0 0,0 1 16,0-1-16,0 21 0,0-21 16,0 0-16,21 1 0,0-1 15,0-21-15,0 21 0,0-21 16,1 0-16,-1 0 0,0 0 0,0 0 16,0 0-16,0 0 0,1 0 15,-22-21 1,21 21-16,-21-21 0,21-1 0,-21 1 15</inkml:trace>
  <inkml:trace contextRef="#ctx0" brushRef="#br0" timeOffset="148413.46">13377 9335 0,'21'-22'0,"1"22"0,-22-21 16,21 0-16,0 21 0,0-21 0,-21 0 16,21 0-16,0-1 0,22 1 0,-22 0 15,0 0-15,0-21 0,0 20 16,1 1-16,-1 0 0,-21-21 0,0 21 16,0-1-16,0 1 0,0 0 0,-21 21 15,-1-21-15,1 21 0,-21 0 0,21 0 16,-22 0-16,1 0 0,0 21 15,-1 0-15,22 0 0,-21 1 0,0-1 16,20 0-16,-20 21 0,21-21 16,0 22-16,0-1 0,21-21 0,0 22 15,0-22-15,0 21 0,21 0 16,0-20-16,21 20 0,-21 0 0,22-21 16,-22 22-16,21-1 0,-21-21 0,22 22 15,-1-1-15,-21-21 0,22 21 0,-22-20 16,21 20-16,-21-21 0,0 21 0,-21-20 15,0-1-15,0 21 0,0-21 0,0 0 16,0 1-16,-21-1 0,-21 0 16,21 0-16,-22 0 0,1 0 0,0 1 15,-1-22-15,1 21 0,-21-21 16,20 0-16,1 0 0,-22 0 0,22 0 16,0 0-16,21-21 0,-22-1 0,22 1 15,-21 0-15,21-21 0,21 21 16,-22-22-16,22 1 0,-21-22 0,21 22 15,0 0-15,0-22 0,0 22 0,0 0 16,0-1-16,0 1 0,0 21 0,21 0 16,1-1-16,-22 1 0,21 21 0,0 0 15,0 0-15,-21 21 16,21-21-16,0 43 0,-21-22 0,0 21 16,22-21-16,-22 22 0,21-1 0,-21 22 15,21-22-15,-21 0 0,0 1 16,21-1-16,0 0 0,0 1 15,1-1-15,-1-21 0,0 21 0,0-20 16,0-1-16,22 0 0,-22 0 0,21-21 16,0 21-16,1-21 0,-22 0 0,21 0 15,22 0-15,-22 0 0,0 0 0,1-21 16,-1 21-16,22-21 0,-22 0 0,0 0 16,1-1-16,-1 1 0,0-21 15,1 21-15,-1-22 0,-21 22 0,0-21 16,0 0-16,1-1 0,-22 22 0,0-21 15,0-1-15,0 22 0,0 0 0,0 0 16,0 0-16,0 0 0,-22 21 16,1 0-16,0 0 0,0 0 0,0 0 15,0 21-15,-22-21 0,43 21 16,-21 0-16,0 21 0,0-20 0,0-1 16,21 21-16,-22-21 0,22 0 0,0 22 15,0-22-15,0 0 0,0 0 0,0 0 16,0 1-16,0-1 0,0 0 0,22-21 15,-1 0 1,0 0-16,0 0 0,0 0 16,0-21-16,1 0 0,-1-1 15,0 1-15,-21 0 0,21 0 16,-21 0-16,0 0 0,0-1 0,0 1 0,0 0 16,21 21 15,-21 21-16,0 0-15,0 1 0,0-1 16,21 21-16,-21-21 0,0 0 0,0 1 16,0-1-16,22 0 0,-1-21 0,-21 21 15,21 0-15,0-21 16,0 0-16,0 0 0,1 0 0,-1 0 16,0 0-16,0 0 0,0-21 0,0 21 15,1-21-15,-1 0 0,0 0 0,0-1 16,21 1-16,-20-21 0,-1 0 0,-21-1 15,21 1-15,0 0 0,0-22 16,0 22-16,-21-22 0,0 1 0,22 20 16,-22-20-16,21-1 0,-21 22 15,0 0-15,0-22 0,0 22 0,0 21 16,0-22-16,0 22 0,0 0 0,0 0 16,-21 21-1,-1 0-15,22 21 0,0 21 0,-21-20 16,21 20-16,-21-21 0,21 21 15,0 1-15,0 20 0,0-20 0,0-1 16,0 0-16,0 22 0,0-22 16,0 0-16,0 22 0,0-22 0,0 1 0,0-1 15,0-21-15,0 21 0,0 1 16,0-22-16,0 0 0,21 0 0,-21 0 16,0 1-16,21-1 0,-21 0 15,22-21-15,-1 0 16,0 0-16,0 0 15,0 0-15,0-21 0,1 0 0,-1 21 16,0-22-16,0 1 0</inkml:trace>
  <inkml:trace contextRef="#ctx0" brushRef="#br0" timeOffset="149797.72">15325 9652 0,'21'-21'0,"-42"42"0,42-63 0,-21 21 0,0-1 16,0 1-16,0 0 0,0 0 0,0 0 15,0 0-15,-21 21 0,-1 0 16,1 0-16,0 0 0,0 0 16,0 0-16,0 0 0,-1 21 15,1 0-15,21 0 0,-21 0 0,0 22 16,0-22-16,0 0 0,-1 21 0,1-21 16,21 22-16,-21-22 0,21 21 0,-21-21 15,21 1-15,0 20 0,0-21 16,0 0-16,0 0 0,0 1 15,21-22-15,0 0 0,0 0 16,1 0-16,-1 0 16,0 0-16,0 0 0,0-22 0,-21 1 15,21 21-15,1-21 0,-1 0 0,0 0 16,-21-22-16,21 22 0,-21 0 0,0-21 16,21 21-16,0-1 0,-21-20 0,22 21 15,-22 0-15,0 0 0,0-1 16,0 44 15,0-1-31,0 0 0,0 0 16,0 0-16,0 0 0,0 22 15,0-22-15,0 0 0,0 0 0,0 0 16,0 1-16,21-1 0,0 0 16,0-21-1,0 21-15,0-21 0,1 0 16,-1 0-16,0 0 0,0-21 15,-21 0-15,21 21 0,0-21 0,1-1 16,-1 1-16,0 0 0,0-21 0,0 21 16,-21-1-16,0-20 0,0 21 0,0-21 15,0 20-15,0 1 0,0 0 16,0 0-16,0 0 0,-21 21 31,0 0-31,21 21 16,0 0-16,0 0 0,0 0 0,0 1 15,0-1-15,0 0 0,0 0 0,0 0 16,0 0-16,0 1 0,0-1 0,0 0 16,0 0-16,0 0 0,0 0 15,0 1-15,0-1 0,0 0 16,21-21-16,0 21 16,0-21-16,1 0 0,-1 0 15,0 0-15,0 0 16,0 0-16,0-21 0,1 0 15,-1 21-15,0-21 0,0-1 0,-21 1 16,21 0-16,-21 0 0,21 0 0,-21 0 16,22-1-16,-22 1 0,0 0 15,0 0-15,0 0 0,0 0 16,0 42 15,0 0-31,0 0 0,0 0 16,0 0-16,0 1 0,0-1 0,0 0 15,0 0-15,0 0 0,0 0 16,21 1-16,0-1 16,21-21-16,-21 0 15,1 0-15,-1 0 0,0 0 0,0 0 16,21 0-16,-20 0 0,-1 0 0,0-21 16,0-1-16,0 22 0,0-21 0,1 0 15,-22 0-15,0 0 0,21 0 0,-21-1 16,21-20-16,-21 21 0,0 0 0,0 0 15,0-22-15,0 22 0,0 0 0,0 0 16,0 0-16,0 42 63,0 0-63,-21-21 0,21 21 15,0 0-15,0 0 0,0 1 0,0-1 16,0 0-16,0 0 0,0 0 0,0 22 15,0-22-15,0 0 0,0 21 0,0-21 16,0 22-16,0-22 0,-21 21 16,21-21-16,0 22 0,-22-1 0,22 0 15,0-20-15,0 20 0,0 0 0,-21 22 16,21-22-16,-21 0 0,21 1 0,-21 20 16,21-20-16,0-1 0,-21 21 0,0-20 15,21-1-15,0 0 0,0 1 0,-22-1 16,1 0-16,0-20 0,21 20 0,-21-21 15,0 21-15,0-20 0,21-1 16,-22 0-16,1 0 0,0 0 0,0 0 16,-21 1-16,20-22 0,1 21 0,0-21 15,0 0-15,0 0 0,-22 0 0,22 0 16,0 0-16,-21 0 0,21 0 16,-1 0-16,1 0 0,0 0 0,0-21 15,0 21-15,21-22 0,-21 22 0,21-21 16,-22 21-16,22-21 0,0 0 0,0 0 15,0 0-15,0-1 0,0 1 16,22 0-16,-1-21 0,0 21 0,0-22 16</inkml:trace>
  <inkml:trace contextRef="#ctx0" brushRef="#br0" timeOffset="150133.64">17314 9440 0,'21'0'47,"1"0"-31,-1-21-16,0 21 0,0 0 0,0 0 15,0 0-15,1 0 0,-1 0 16,0 0 0,-21 21 15,-21 1-31,0-22 0</inkml:trace>
  <inkml:trace contextRef="#ctx0" brushRef="#br0" timeOffset="150301.88">17272 9652 0,'0'0'0,"-21"21"15,21 0-15,0 1 16,21-22 0,0 0-16,0 0 15,0 0-15,1 0 16,-1 0-16,0 0 15,-21-22-15,21 22 0,0 0 16,-21-21-16,0 0 16,21 21-16</inkml:trace>
  <inkml:trace contextRef="#ctx0" brushRef="#br0" timeOffset="151053.78">18711 8700 0,'0'0'0,"-21"0"16,21-22-16,0 1 0,0 0 16,-21 0-16,0 0 15,21 0-15,-21 21 16,-1 0-16,1 21 16,0 0-1,21 0-15,-21 21 0,21 1 0,0-1 16,-21 22-16,0-22 0,-1 21 15,22 1-15,-21-22 0,0 1 0,21 20 16,0-21-16,0 1 0,0-22 0,0 21 16,0-21-16,0 1 0,0-1 15,21 0-15,0-21 16,1 0-16,-1 0 0,21 0 16,-21 0-16,0-21 0,1 0 0,20-1 15,-21 22-15,0-21 0,22-21 0,-22 21 16,0 0-16,0-1 0,21 1 0,-42-21 15,22 21-15,-1 0 0,-21-1 0,21 22 16,-21 22 15,0-1-31,0 21 0,-21-21 0,21 22 16,0-22-16,-21 21 0,-1-21 16,22 22-16,-21-22 0,21 21 0,0-21 15,0 0-15,0 22 0,0-22 0,0 0 16,0 0-16,0 0 0,21-21 31,1-21-15,-1 0-16,0 21 0</inkml:trace>
  <inkml:trace contextRef="#ctx0" brushRef="#br0" timeOffset="151561.19">19389 8869 0,'0'0'0,"0"-21"0,42 0 16,-42-1-16,21 1 0,0 0 0,0 21 15,1-21-15,20 0 0,-21 0 0,21-1 16,1 1-16,-1 0 0,-21 0 0,22 0 16,-22 21-16,0-21 0,0 21 0,-42 21 46,0-21-46,-22 21 0,22 0 0,-21 0 16,21 0-16,-22-21 0,22 22 16,-21-1-16,21 21 0,0-21 0,-1 0 15,1 1-15,0-1 0,21 0 0,0 0 16,0 0-16,0 0 0,0 1 0,0-1 16,0 0-16,0 0 0,21 0 15,-21 0-15,21-21 0,22 22 0,-22-1 16,0-21-16,0 21 0,22 0 0,-22-21 15,0 21-15,21-21 0,-21 21 0,1 1 16,-1-22-16,0 21 0,-21 0 0,0 0 16,0 0-16,0 0 0,-21 1 15,0-1-15,-1 0 16,1-21-16,-21 21 0,0 0 16,20-21-16,-20 21 0,0-21 0,21 0 15,-22 22-15,22-22 0,-21 0 0,21 0 16,-1 0-16,1 0 0,0 0 15,42 0 17,0-22-32,1 22 0,-1-21 0,0 0 15</inkml:trace>
  <inkml:trace contextRef="#ctx0" brushRef="#br0" timeOffset="151790.06">20299 9102 0,'0'0'0,"21"-21"16,-21-1-16,0 1 0,0 0 15,21 21-15,-21-21 0,0 0 16,0 0 0,21 21 30,-21 21-46,21-21 0,1 0 16</inkml:trace>
  <inkml:trace contextRef="#ctx0" brushRef="#br0" timeOffset="152219.1">21336 8636 0,'0'-21'0,"0"42"0,-21-63 16,0 42-16,-1-21 0,1 21 16,0 0-16,0 0 0,0 0 0,0 0 15,-22 21-15,22-21 0,0 21 0,0 21 16,0-21-16,-1 1 0,1 20 16,0 0-16,0 1 0,21-1 0,-21 0 15,0 1-15,21-1 0,-22 0 0,22 1 16,0-1-16,0 0 0,0-21 15,0 22-15,0-22 0,22 0 0,-1 0 16,0 0-16,0 1 0,0-22 0,22 0 16,-22 0-16,0 0 0,21 0 0,-21 0 15,1 0-15,20 0 0,-21 0 0,0-22 16,0 1-16,-21 0 16,0 0-16,0 0 0,0 0 15,-21 21-15,0-22 0,0 22 16,0 0-16,0-21 0,-22 21 15,22 0-15,0 0 0,-21 0 0,20 0 16,1 0-16,0 0 0,0 0 0,0 0 16,0 0-16,21 21 0,21-21 15,0 0 1,0 0-16,21 0 0,-20 0 0,20-21 16</inkml:trace>
  <inkml:trace contextRef="#ctx0" brushRef="#br0" timeOffset="152689.82">21780 8869 0,'0'0'0,"-21"-21"0,0 0 16,21-1-16,-21 1 0,0 0 16,21 0-16,0 0 0,0 0 0,21-1 15,0 22-15,0-21 0,0 0 0,1 0 16,20 21-16,0-21 0,-21 0 0,22 21 15,-1 0-15,-21 0 0,22 0 16,-22 0-16,0 0 0,0 21 0,-21 0 16,0 0-16,0 21 0,0-20 0,0-1 15,-21 21-15,0 0 0,-22-20 0,22 20 16,-21 0-16,0 1 0,-1-1 16,1 0-16,0 1 0,-1-1 0,22 0 15,-21-21-15,21 22 0,-1-22 16,1 0-16,21 0 0,0 0 0,0 1 15,21-22-15,1 21 0,20-21 16,-21 0-16,21 0 0,-20 0 0,20 0 16,-21 0-16,21-21 0,-20 21 0,-1-22 15,21 22-15,-21-21 0,0 0 0,1 0 16,-22 0-16,21-22 0,-21 22 16,0 0-16,0 0 0,0 0 15,-21 0-15,21-1 0,-22 1 0,1 21 16,0-21-16,0 21 0,0 0 15,0 0-15,-1 0 16,44 0 15</inkml:trace>
  <inkml:trace contextRef="#ctx0" brushRef="#br0" timeOffset="153218.41">22564 8678 0,'0'0'0,"0"-21"0,21 21 0,0-21 16,0 21-16,0 0 16,0-21-16,1 21 0,-1 0 0,0 0 15,0-21-15,21 0 0,-20 21 0,20 0 16,-21 0-16,21-22 0,-20 22 15,-1 0-15,0 0 0,0 0 0,-42 0 32,-21 0-32,20 0 15,1 0-15,-21 0 0,21 22 0,-22-22 16,22 21-16,-21-21 0,21 21 0,-22 0 16,22-21-16,0 21 15,0 0-15,21 1 0,0-1 16,0 0-16,21-21 15,0 21-15,0-21 0,1 0 16,-1 21-16,21-21 0,-21 21 0,0-21 16,22 22-16,-22-22 0,0 21 15,21 0-15,-20-21 0,-22 21 0,21 0 16,0 0-16,-21 1 0,0-1 16,0 0-16,-21 0 0,0 0 15,-1 0-15,1-21 0,-21 22 0,21-1 16,-22-21-16,22 21 0,-21 0 15,21-21-15,0 21 0,-1-21 16,1 0-16,0 0 0,0 21 16,42-21-1,0-21-15,0 0 16,22 21-16,-22-21 0,0 0 0,21 0 16</inkml:trace>
  <inkml:trace contextRef="#ctx0" brushRef="#br0" timeOffset="153557.22">23304 8594 0,'0'0'0,"0"-43"15,0 22-15,22 21 0,-1-21 16,0 0-16,0 21 16,0 0-16,0 0 0,22 0 0,-22 0 15,21 0-15,-21 0 0,1 21 16,20-21-16,-21 21 0,0 0 0,0 1 15,1 20-15,-1-21 0,-21 0 0,0 22 16,0-22-16,0 21 0,0-21 0,0 22 16,0-22-16,-21 21 0,-1-21 0,1 22 15,0-22-15,21 0 0,-21 0 0,21 0 16,-21 0-16,21 1 16,-21-1-16,21 0 0,0 0 15,-22-21-15,22 21 0,-21-21 16,21-21 31,0 0-47</inkml:trace>
  <inkml:trace contextRef="#ctx0" brushRef="#br0" timeOffset="153802.09">23262 9017 0,'-21'0'16,"42"0"-16,-42-21 0,0 21 0,42-21 31,0 21-31,0 0 16,0 0-16,1 0 0,-1-21 15,0 21-15,21 0 0,-21 0 0,22-22 16,-22 22-16,21-21 0,-21 21 0,1 0 16,20 0-16,-21 0 0,0-21 0,0 21 15,1 0-15,-1 0 16,-21-21-1</inkml:trace>
  <inkml:trace contextRef="#ctx0" brushRef="#br0" timeOffset="154201.85">24363 8636 0,'0'-21'16,"0"0"-16,-21 0 0,21-1 16,0 1-1,0 0-15,21 21 16,0 0 15,0 0-31,-21 21 16,21 0-16,-21 1 0,21-1 15,-21 0-15,0 0 0,0 0 16</inkml:trace>
  <inkml:trace contextRef="#ctx0" brushRef="#br0" timeOffset="154433.72">24490 9081 0,'0'0'0,"0"21"15,0 0-15,0 0 16,0 0-16,0 0 16,0 1-16,0-1 15,0 0-15,0 0 0,0 0 16,0 0-16,-21 1 0,-1-1 15,1 0-15,0 0 0,-21 0 0,-1 22 16,1-22-16,0 0 0,-1 0 0,1 21 16,-21-20-16,-1 20 0,22-21 0</inkml:trace>
  <inkml:trace contextRef="#ctx0" brushRef="#br0" timeOffset="155140.85">20405 9165 0,'0'0'0,"-22"21"15,22-42 48,0 0-63,-21 21 15,0 0 1,0 0-16,0 21 16,0 0-1,-1-21 1</inkml:trace>
  <inkml:trace contextRef="#ctx0" brushRef="#br0" timeOffset="169641.4">18881 10033 0,'0'-21'16,"-22"0"-16,22 0 31,0 42 47,0 0-78,0 0 16,0 0-16,0 0 0,0 1 15,22-1-15,-22 0 0,21-21 0,-21 21 16,0 0-16,0 0 0,0 1 0,21-1 16,-21 0-16,0 0 15,21 0-15,-21 0 16,0-42 78,0 0-79,0 0 1,0 0-16,0 0 15,0-1 1,0 1-16,-21 21 0,21-21 16,0 0-16,-21 21 15,21-21-15,0 0 16,0 42 46,0 0-62,0 0 16,0 0-16,0 0 0,0 1 16,0-1-16,0 0 15,21 0-15,-21 0 16,0 0-16,21-21 0,-21 22 0,0-1 16,21-21-1,0 0 32,1 0-47,-1 0 16,0 0-1,0 0-15,0 0 16,0 0-16,1-21 0,20-1 16,-21 22-16,0 0 0,0 0 0,22-21 15,-22 21-15,21 0 0,1 0 0,-1-21 16,-21 21-16,21 0 0,1 0 15,-1-21-15,0 21 0,-20 0 0,20 0 16,0 0-16,-21-21 0,22 21 0,-22 0 16,21 0-16,-21 0 0,1 0 0,20 0 15,-21-21-15,0 21 0,22 0 16,-22 0-16,21 0 0,-21 0 16,22-22-16,-1 22 0,0 0 0,1 0 15,-1 0-15,0 0 0,1 0 0,-1 0 16,0 0-16,1-21 0,-22 21 0,21 0 15,0 0-15,1 0 0,-1 0 16,0 0-16,-20-21 0,20 21 0,-21 0 16,21 0-16,1 0 0,-22 0 0,21 0 15,1-21-15,-1 21 0,0 0 0,1 0 16,-1 0-16,0 0 0,1-21 0,20 21 16,-21 0-16,1-21 0,20 21 15,-20 0-15,-1 0 0,0 0 0,22 0 16,-22-22-16,0 22 0,1 0 0,-1 0 15,0 0-15,1-21 0,-1 21 16,0 0-16,22 0 0,-22-21 16,1 21-16,-1 0 0,0 0 0,22-21 15,-22 21-15,0 0 0,22 0 0,-22-21 16,1 21-16,20 0 0,-21 0 0,1-21 16,-1 21-16,0-22 0,1 22 15,-1 0-15,0-21 0,1 21 0,-1 0 16,-21 0-16,22-21 0,-22 21 0,21 0 15,-21 0-15,0-21 0,1 21 0,-1 0 16,21 0-16,-21 0 0,0 0 0,1-21 16,-1 21-16,0 0 15,0 0-15,0 0 0,0 0 16,1 0-16,-1 0 0,0 0 0,0 0 16,0 0-16,0 0 0,1 0 15,-1 0 1,-21-21 78,0-1-94,21 1 15,-21 0-15,0 0 0,0 0 16,0 0-16,0-1 0,0 1 15,21 0-15,-21 0 0,0 0 16,0 0-16,0-1 16,0 44 46,-21-1-62,0-21 16,0 21-16,-1-21 0,1 21 15,0 0-15</inkml:trace>
  <inkml:trace contextRef="#ctx0" brushRef="#br0" timeOffset="170565.18">20278 11642 0,'0'0'0,"-22"-21"0,22-43 16,0 22-16,0 21 0,0-1 16,0 1-16,0 0 0,0 0 0,0 0 15,0 0-15,-21 21 16,0 21 0,21 21-1,0-21-15,0 0 0,0 22 0,0-1 16,0-21-16,0 22 0,0-1 15,-21-21-15,21 21 0,-21 1 0,21-22 16,0 21-16,0-21 0,-21 22 16,21-22-16,0 0 0,-22-21 0,22 21 15,22-42 17,-1 21-17,-21-21-15,21 21 0,0-21 0,0 21 16,0-21-16,1 21 0,-1 0 15,0-22-15,0 22 0,0-21 0,0 21 16,1-21-16,-1 0 0,0 21 16,0-21-16,0 21 0,0-21 15,1-1-15,-1 1 16,-21 0-16,21 0 16,-21 0-1,0 42 16,0 0-31,0 0 0,-21 0 16,21 1-16,-21-1 0,21 0 16,0 21-16,0-21 0,-22 22 0,22-22 15,0 21-15,-21-21 0,21 22 0,0-22 16,0 0-16,0 0 0,0 0 16,0 1-16,0-1 0,0 0 15,0 0-15,0 0 16,21-21-16,1 0 47,-22-21-47,0 0 0,21 0 15,0 0-15</inkml:trace>
  <inkml:trace contextRef="#ctx0" brushRef="#br0" timeOffset="170877.02">21040 11769 0,'0'21'16,"-22"-21"-1,44 0 17,-1-21-17,0 21-15,-21-21 16,-21 21 15,0 0-31,-1 0 16,22 21-16,-21-21 15,21 21-15,0 0 16,21-21 15,1 0-31,-1 0 0,0 0 16,0-21-16</inkml:trace>
  <inkml:trace contextRef="#ctx0" brushRef="#br0" timeOffset="171585.61">21780 11494 0,'0'-22'16,"0"1"15,22 21-31,-1 0 16,21 0-16,-21-21 0,0 21 15,1-21-15,-1 21 0,21 0 0,-21 0 0,0 0 16,-21-21-16,22 21 0,-1 0 16,-42 0 15,-1 0-31,1 0 0,0 21 15,0-21-15,0 0 0,0 0 16,-1 0-16,1 21 16,0-21-16,0 0 0,0 21 0,0-21 15,-1 21-15,1 1 0,0-22 16,0 21-16,21 0 0,-21 0 16,0 0-16,-1-21 0,22 21 0,-21 1 15,0-1-15,21 0 0,-21 0 0,21 0 16,0 0-16,0 1 15,0-1 1,21-21 0,0 0-16,0 0 15,1 0-15,-1 0 0,0 0 16,0-21-16,0 21 16,0 0-16,1 0 0,-1 0 15,0 0-15,0 0 0,0 0 0,0 0 16,1 0-16,-1 0 0,0 0 0,0 21 15,0-21-15,-21 21 0,21-21 0,-21 21 16,22 0-16,-22 0 16,0 1-16,0-1 0,0 0 15,0 0-15,0 0 0,-22 0 0,1 1 16,0-1-16,0 0 0,0 0 16,0-21-16,-1 21 0,1 0 0,0-21 15,-21 0-15,42 22 0,-21-22 16,-1 0-16,1 0 0,0 0 0,0 0 15,0 0 1,21-22 15,21 1-31,0 0 0,0 0 16,0 0-16,1 0 0</inkml:trace>
  <inkml:trace contextRef="#ctx0" brushRef="#br0" timeOffset="172045.35">22669 11409 0,'0'-21'16,"0"0"-16,0-1 0,0 1 16,0 0-1,-21 21-15,0 0 0,0 0 16,0 0-16,21 21 0,-21-21 15,21 21-15,-22 1 0,1-1 16,21 21-16,-21-21 0,0 22 16,21-22-16,-21 21 0,21-21 0,-21 22 15,-1-1-15,22-21 0,0 21 0,0-20 16,0-1-16,0 21 0,0-21 0,0 0 16,0 1-16,22-1 0,-1-21 0,0 21 15,21-21-15,-21 0 0,1 0 16,-1 0-16,21 0 0,-21 0 0,0 0 15,1 0-15,-1-21 0,0 21 0,0-21 16,0-1-16,-21 1 0,0 0 16,0 0-1,-21 21-15,0 0 16,0 0-16,0 0 0,-1 0 0,1 0 16,0 0-16,0 0 0,0 0 15,0 0-15,21 21 0,-22 0 16,1 0-1,21 1-15,-21-22 0,21 21 0,-21 0 16,0 0-16,0-21 0,-1 21 16</inkml:trace>
  <inkml:trace contextRef="#ctx0" brushRef="#br0" timeOffset="172653.5">21759 12298 0,'0'0'0,"-21"0"0,21 21 16,21-21 15,0 0-31,1 0 16,20 0-16,-21 0 0,21 0 0,1 0 15,20 0-15,-20-21 0,20 21 16,1 0-16,-1-21 0,1 21 0,-1-21 16,22 21-16,-22-22 0,1 22 0,20 0 15,-20-21-15,-22 21 0,22 0 16,-22 0-16,-21 0 0,22 0 0,-22 0 15,0 0-15,0 0 16,-42 0 47,0 0-63,0 0 15,-1 0-15,1 0 0,0 21 16,-21-21-16,-1 22 0,1-22 15,0 0-15,-1 21 0,1-21 0,-21 21 16</inkml:trace>
  <inkml:trace contextRef="#ctx0" brushRef="#br0" timeOffset="172917.35">21950 12404 0,'-148'21'16,"296"-42"-16,-339 42 0,170 0 16,-21-21-16,63 0 31,0 0-31,21 0 0,22 0 0,-22 0 15,22 0-15,-22 0 0,22 0 0,-1-21 16,1 21-16,-1 0 0,1-21 16,-1 21-16,-21-21 0,22 21 15,-43 0-15,21 0 0,-20-22 0,-1 22 16,0 0-16,-21-21 16,-21 21-1,0 0-15,-1 0 0,1 0 0,0 0 16,0 0-16,0 0 0,0 0 15,-1 0-15,1 0 0,0 0 0,0 0 16,-21 0-16,20 0 0,-20 0 0</inkml:trace>
  <inkml:trace contextRef="#ctx0" brushRef="#br0" timeOffset="175521.99">20299 9017 0,'0'0'0,"-21"0"0,-1 0 0,1 0 16,0 0-16,0 0 16,0 0-16,21 21 0,-21-21 0,-1 21 15,1-21 1,21 22-16,0-1 0,0 0 16,21-21-16,1 21 15,-1-21-15,0 0 16,0 0-16,0 0 0,0 0 0,1 0 15,-1 0-15,0 0 0,0 0 16,0 0-16,0 0 0,1 0 0,-1-21 16,0 21-1,-21-21-15,0 0 0,0-1 16,-21 22-16,0 0 16,-1-21-16,1 21 15,0 0-15,0 0 0,0 0 0,0 0 16,-1 0-16,1 0 31,21 21-31,21-21 16,1 0-1,-1 0 1,0 0-16,0 0 16,-21-21-1,0 0 1,-21 0-1,0 21-15,0 0 16,-1 0 0,1 0-16,0 0 0,21 21 15,-21-21 1,21 21-16,0 0 0,0 1 16,0-1-1,21-21-15,0 0 16,0 21-16,1-21 0,-1 0 0,0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41:32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2879 0,'0'0'0,"0"-402"0,0-1 15,0 65-15,0 63 0,0 63 16,0 43-16,0 63 0,0 21 0,0 22 16,-21 20-16,21 22 15,-21 0-15,0 21 0,42 0 47,0 0-47,21 0 0</inkml:trace>
  <inkml:trace contextRef="#ctx0" brushRef="#br0" timeOffset="1273.56">2265 1037 0,'0'0'0,"0"-21"16,0 0 15,0 0-16,0 0-15,-21 21 0,21-22 16,0 1-16,0 0 16,0 0-1,0 0-15,-22 21 16,22-21-16,0-1 16,-21 44 15,21-1-31,0 21 15,0-21-15,0 0 16,0 22-16,0-1 0,0 0 0,0 1 16,0 20-16,0-20 0,0 20 15,0-21-15,0 22 0,0-22 0,0 1 16,-21 20-16,21-21 0,0 22 16,0-22-16,0 1 0,0-1 0,0 0 15,0 1-15,0-1 16,0-21-16,0 21 0,0-20 0,0-1 15,0 0-15,0 0 0,0 0 16,0 0-16,0 1 0,0-1 16,0-42 31,0-1-47,21 1 15,-21 0-15,21 0 0,-21 0 16,22 0-16,-22-1 0,21-20 0,0 21 15</inkml:trace>
  <inkml:trace contextRef="#ctx0" brushRef="#br0" timeOffset="1568.39">2625 1524 0,'0'0'0,"21"-21"16,-42 21-1,-1 21-15,1 0 16,21 0-16,-21 1 0,0 20 16,0-21-16,0 21 0,-1 1 15,1-1-15,0 0 0,-21-20 0,42 20 16,-21 0-16,-1-21 0,1 22 16,21-22-16,-21 0 0,21 0 0,0 0 15,0 1-15,0-44 47,21 1-47,0 0 0,1-21 0,-1 21 16,-21-22-16,0 22 0,21-21 15</inkml:trace>
  <inkml:trace contextRef="#ctx0" brushRef="#br0" timeOffset="1796.26">2519 1524 0,'0'0'0,"21"-21"16,0 21-16,0 0 15,0 0-15,1 21 0,-1 0 16,0 0-16,0 1 0,0-1 16,0 0-16,-21 0 0,22 21 0,-1-20 15,0-1-15,0 21 0,0-21 16,-21 0-16,21 1 0,1-1 0,-22 0 16,0 0-16,21 0 0,0 0 0,0 1 15,0-22 1,0 0-1,-21-22-15,0 1 0,0 0 16,0-21-16</inkml:trace>
  <inkml:trace contextRef="#ctx0" brushRef="#br0" timeOffset="2085.1">3069 1080 0,'0'0'0,"0"-22"0,0-20 16,0 21-16,-21 0 0,21 0 0,-21-1 15,21 1-15,-21 21 16,-1 21 0,22 22-16,0-22 0,0 21 0,0 1 15,0-1-15,0 21 0,0-20 16,0 20-16,0-20 0,0 20 0,0 1 16,0-22-16,0 21 0,0-20 15,-21 20-15,21-20 0,0-1 0,0 0 16,0-21-16,0 22 0,0-22 15,0 0-15,0 0 0,0 0 16,0-42 15,0 0-31,0 0 0,0 0 0,0 0 16</inkml:trace>
  <inkml:trace contextRef="#ctx0" brushRef="#br0" timeOffset="2700.22">3429 1312 0,'0'0'15,"0"-21"-15,0 0 0,0 0 16,-21 21 0,21 21-16,-21 0 15,-1 0-15,1 1 0,21-1 0,0 21 16,0-21-16,-21 22 15,21-22-15,-21 21 0,21 0 0,-21 1 16,21-1-16,0 0 0,0 1 16,0-22-16,0 21 0,-21-21 0,21 1 15,0-1-15,0 0 0,0 0 16,0 0-16,0-42 31,0 0-31,0 0 16,0 0-16,0-1 0,0-20 0,21 0 15,-21-1-15,0 1 0,0 0 16,0-22-16,0 22 0,0 0 0,21-1 16,-21 1-16,0 0 0,0-1 15,21 22-15,-21-21 0,0-1 16,0 22-16,0 0 0,21 0 0,-21 0 16,21 0-16,1 21 0,-1 0 15,0 0-15,0 0 0,0 0 0,22 0 16,-22 0-16,21 42 0,-21-21 15,22 0-15,-22 22 0,0-1 0,0 0 16,-21 1-16,0-1 0,0 0 0,0 1 16,0-1-16,0 0 0,0 22 15,0-22-15,0-21 0,0 22 0,0-1 16,0-21-16,0 21 16,0-20-16,0-1 0,0 0 0,0 0 15,0 0-15,0-42 47,0 0-47,0 0 16,0 0-16,-21-1 15,0 1-15,0 0 0</inkml:trace>
  <inkml:trace contextRef="#ctx0" brushRef="#br0" timeOffset="2896.1">3260 1672 0,'0'0'0,"-22"0"0,1 0 0,0 0 15,42 0 1,0-21 0,1 21-16,20-21 0,-21 21 15,21 0-15,1-21 0,-1 21 0,-21-21 16,22 21-16,-22 0 0,21 0 16,-21-22-16,0 22 0,1 0 15,-1 0-15,0-21 0,-21 0 16,21 21-1</inkml:trace>
  <inkml:trace contextRef="#ctx0" brushRef="#br0" timeOffset="3218.44">4106 1270 0,'0'0'0,"0"-21"16,0 0-1,0 42 17,0 0-32,0 0 0,0 0 15,21 1-15,-21-1 0,0 21 0,0-21 16,0 22-16,0-1 0,0 0 0,0 1 16,0-1-16,0 0 15,0-21-15,0 22 0,0-1 0,0-21 16,0 22-16,0-22 0,0 0 0,0 0 15,0 0-15,0 0 16,0-42 15,0 0-31,0 0 0,0 0 0,0-22 16,0 22-16,0-21 0</inkml:trace>
  <inkml:trace contextRef="#ctx0" brushRef="#br0" timeOffset="3504.79">4085 1228 0,'0'0'0,"-21"-21"0,21-1 16,0 1-16,0 0 0,21 21 15,0-21-15,0 21 0,1 0 16,-1 0-16,0 0 0,21 0 16,-21 0-16,22 0 0,-22 0 0,0 21 15,21 0-15,-20 0 0,-22 1 16,0-1-16,0 0 0,0 21 0,0-21 15,0 1-15,-22 20 0,1-21 16,0 0-16,-21 0 0,21 1 0,-22-1 16,22 0-16,-21 0 0,21 0 15,-1 0-15,-20-21 0,21 22 16,0-22-16,21 21 0,-21-21 16,21-21 15</inkml:trace>
  <inkml:trace contextRef="#ctx0" brushRef="#br0" timeOffset="4008.51">6286 762 0,'0'0'0,"-21"0"0,0 0 16,21-21-16,-21 21 0,21-21 31,21 21-31,0-21 16,22 21-16,-1 0 0,0 0 15,22-22-15,-22 22 0,22-21 16,-1 21-16,1 0 0,-1 0 0,1 0 0,-22 0 16,0 0-16,1 0 15,-22 0-15,0 0 0,0 0 0,-21 21 16,0 1 0,-21-22-16,0 0 15,0 21-15,-1-21 0,1 0 16,0 0-16</inkml:trace>
  <inkml:trace contextRef="#ctx0" brushRef="#br0" timeOffset="4312.33">6731 741 0,'0'21'16,"0"0"-16,0 0 0,0 1 15,0-1-15,-21 0 0,21 0 16,0 21-16,0-20 0,0 20 0,0 0 15,0 1-15,0-1 0,-21 0 16,21 1-16,0-1 0,0 0 0,0 1 16,0-22-16,0 21 0,0-21 0,0 22 15,0-22-15,0 21 0,0-21 16,0 0-16,0 1 0,0-1 0,0 0 16,0 0-16,0-42 46,0 0-46,0 0 16,21 21-16,0-22 0,-21 1 16,21 0-16,0 0 0,-21 0 0</inkml:trace>
  <inkml:trace contextRef="#ctx0" brushRef="#br0" timeOffset="4685.14">7006 1291 0,'0'21'47,"0"1"-47,0-1 16,0 21-16,0-21 0,0 0 15,0 1-15,0-1 0,0 0 0,0 0 16,0 0-16,0 0 0,21 1 0,0-1 16,1-21-16,-1 21 0,0-21 15,0 0-15,0 0 0,0 0 0,22 0 16,-22 0-16,0 0 0,0-21 15,0 0-15,22-1 0,-22 22 0,0-21 16,0 0-16,-21 0 0,0-21 0,0 20 16,0 1-16,0 0 0,0-21 15,0 21-15,-21-1 0,0 1 0,0 0 16,0 21-16,-1-21 0,1 21 16,0 0-16,0 0 0,0 0 15,0 0-15,-1 21 0,1-21 16,21 21-16,-21 0 0,21 1 15,-21-22-15,21 21 0,0 0 16</inkml:trace>
  <inkml:trace contextRef="#ctx0" brushRef="#br0" timeOffset="5276.24">9102 1080 0,'0'0'15,"21"-43"-15,-21 22 0,0 0 0,0-21 0,0 20 16,0 1-16,0 0 0,0 0 0,0 0 15,0 0-15,0 42 32,0 0-32,0 21 15,0 1-15,0-1 0,21 0 0,-21 22 16,21-1-16,-21 1 0,0-22 16,0 22-16,0-1 0,0 1 15,0 20-15,21-20 0,-21-1 0,0 1 16,0-1-16,0 1 0,0-1 0,0 1 15,0-22-15,0 0 0,0 1 16,0-1-16,0-21 0,0 0 0,0 1 16,0-1-16,0 0 0,0-42 31,0 0-15,0-1-16,0-20 0,0 21 15,0 0-15,0-22 0,-21 1 0,21 0 16,0-22-16,0 22 15,-21-22-15,21 22 0</inkml:trace>
  <inkml:trace contextRef="#ctx0" brushRef="#br0" timeOffset="5590.06">9059 1312 0,'0'0'0,"-21"-42"15,0-21-15,0 20 0,0 1 0,-1 0 16,1-1-16,0 22 0,0-21 0,21-1 16,0 22-16,0-21 0,0 21 15,0 0-15,0-1 0,42 1 0,-21 0 16,22 0-16,-1 21 0,-21 0 15,22 0-15,20 0 0,-21 0 0,-20 0 16,20 21-16,0 0 0,1 0 0,-22 22 16,0-22-16,0 21 15,0 1-15,-21-1 0,0 0 0,0 1 16,0-22-16,0 21 0,-21 0 0,0-20 16,0 20-16,21-21 0,-21 0 15,-1 0-15,22 1 0,-21-1 16,21 0-16,-21-21 0,21 21 15,21-42 32,0 0-47</inkml:trace>
  <inkml:trace contextRef="#ctx0" brushRef="#br0" timeOffset="6320.64">9504 1397 0,'21'0'15,"0"0"1,0 0-16,0-21 16,1 21-16,-1-21 0,0 0 0,0-1 15,0 1-15,0 0 0,1 0 16,-1-21-16,0 20 0,0-20 15,0 21-15,-21-21 0,0 20 16,0-20-16,0 21 0,0 0 0,0 0 16,-21-1-16,0 22 15,0 0-15,0 0 0,-1 0 16,1 22-16,0-22 0,0 21 0,0 0 16,0 0-16,21 0 15,0 0-15,21-21 16,0 0-16,0 0 15,43 0-15,-43 0 16,0 0-16,0 0 0,0 0 0,0 0 16,1 0-16,-1 0 0,0 0 15,0 0 1,-21 22-16,0-1 0,0 0 0,21-21 16,-21 21-16,0 0 0,0 0 0,0 22 15,0-22-15,0 0 0,0 0 16,0 0-16,0 1 0,0-1 0,21 0 15,-21 0-15,0 0 0,22 0 16,-1-21-16,0 0 0,0 22 16,0-22-16,0 0 15,1 0-15,-1 0 0,0-22 0,0 1 16,0 21-16,0-21 0,1 0 16,-22 0-16,21 21 0,0-43 15,0 22-15,-21 0 0,0 0 0,21 0 16,0-22-16,-21 22 0,0 0 15,0 0-15,0 0 0,0 0 16,0 42 0,0 0-1,0 0-15,0 0 0,0 0 16,0 22-16,0-22 0,-21 0 16,21 0-16,0 0 0,0 1 0,0-1 15,0 0-15,0 0 0,0 0 16,0-42 31,0 0-47,0 0 15,0 0-15</inkml:trace>
  <inkml:trace contextRef="#ctx0" brushRef="#br0" timeOffset="6652.45">10308 762 0,'0'0'0,"-21"0"0,-21 0 16,20 0-16,1 21 15,21 0 1,0 1-16,21-22 16,1 0-16,-1 0 15,0 0-15,0 0 0,0 0 16,0 0-16,-21-22 0,22 22 15,-22-21-15,0 0 16,0 0-16,-22 21 16,1 0-1,0 0-15,0 0 16,0 21-16,0 0 16,21 0-16,0 1 0,0-1 15,0 0-15,0 0 16,0 0-16,21 0 0,0-21 0,-21 22 15,21-22-15</inkml:trace>
  <inkml:trace contextRef="#ctx0" brushRef="#br0" timeOffset="7196.15">10626 1016 0,'0'21'31,"0"0"-15,-22 1-16,22-1 0,-21 21 15,21-21-15,0 0 0,0 1 16,0 20-16,0-21 0,0 0 0,0 22 16,0-22-16,0 0 0,0 0 0,0 0 15,0 0-15,0 1 16,0-1-16,0-42 47,0-1-47,0 1 0,0 0 15,0 0-15,21 0 0,1-22 0,-22 22 16,21-21-16,0 21 0,0-22 16,0 22-16,0-21 0,1 21 0,-1 0 15,0-1-15,0 1 0,0 0 0,0 21 16,1 0-16,-1 0 0,0 0 15,0 0-15,0 21 0,-21 0 16,0 1-16,0-1 0,0 0 0,0 21 16,0-21-16,0 22 0,0-22 15,0 21-15,0-21 0,0 1 0,0 20 16,0-21-16,0 0 0,0 0 16,-21 1-16,21-1 0,0 0 15,0 0-15,21-42 47,-21 0-47,21 0 16,1-1-16,-22 1 0,21 0 0,0 0 15,0-21-15</inkml:trace>
  <inkml:trace contextRef="#ctx0" brushRef="#br0" timeOffset="7539.96">11388 762 0,'0'0'0,"21"-21"16,-21 0-16,0 42 31,0 0-15,0 21-16,0-20 0,0 20 16,-21 0-16,21 1 0,-22-1 0,22 0 15,-21 1-15,21-1 0,0 0 16,0 1-16,-21-22 0,21 21 0,0 0 15,-21-20-15,21 20 0,0-21 0,0 0 16,0 0-16,0 1 0,0-1 16,0 0-16,21 0 15,0-21-15,0 0 16,1 0 0,-1 0-16,0-21 0,0 21 15,0-21-15,-21 0 0,21 21 0,1-22 16,-1 1-16,0 0 0,-21 0 0,21 0 15,-21 0-15,0-22 0,21 22 16,-21 0-16</inkml:trace>
  <inkml:trace contextRef="#ctx0" brushRef="#br0" timeOffset="7832.68">11409 1058 0,'-43'0'16,"22"0"-16,21-21 15,21 21 1,1 0-16,20-21 0,-21 21 16,0-21-16,0 21 0,22 0 0,-22 0 15,0-21-15,21 21 0,-20 0 16,-1 0-16,21-21 0,-21 21 0,0 0 16,1 0-16,-1 0 0,0-22 0,0 22 15,-21-21 16,-21 21 1,0 0-17,0 0-15,-1 21 0,1-21 16</inkml:trace>
  <inkml:trace contextRef="#ctx0" brushRef="#br0" timeOffset="10660.41">4657 2688 0,'21'-21'0,"-21"0"0,0 0 16,0 0-16,0-1 15,0 1-15,-21 21 32,21 21-32,0 1 15,0-1-15,0 21 0,0 0 16,0 1-16,0 20 0,0-20 0,0-1 15,0 21-15,0-20 0,0 20 16,0-20-16,0 20 0,0-21 0,0 1 16,0-1-16,0-21 0,0 22 0,0-22 15,0 0-15,0 0 0,0 0 16,0 0-16,0 1 16,-22-22 15,1 0-31,0-22 15,21 1-15,-21 0 0,0 0 0,0 0 16</inkml:trace>
  <inkml:trace contextRef="#ctx0" brushRef="#br0" timeOffset="11144.3">4276 3048 0,'0'0'0,"-22"-21"0,22 0 0,0 0 15,-21-1-15,0 1 0,21 0 16,0 0-16,0 0 0,0 0 15,0-1-15,0 1 0,0 0 0,0 0 16,0 0-16,42 21 0,-20-21 0,-1-1 16,21 1-16,0 21 0,1 0 15,20 0-15,-20 0 0,20 0 0,-21 21 16,22 22-16,-1-22 0,-20 0 16,-1 21-16,22-20 0,-22 20 0,-21 0 15,21-21-15,-20 22 0,-1-1 0,0 0 16,0 1-16,0-1 0,-21 0 15,0-20-15,0 20 0,0-21 0,0 21 16,0-20-16,0-1 0,0 0 16,0 0-16,0-42 31,0 0-31,0 0 0,0-1 16,21-20-16,-21 21 0,0-21 0,0-1 15,22 1-15,-22 0 0,0-22 16,0 22-16,0-22 0,0 22 0,21-22 15,-21 22-15,0-21 0,0 20 16,0-20-16,21 20 0,-21 1 0,0 21 16,0 0-16,0 0 0,0-1 0,0 1 15,21 21 1,-21 21 0,21 1-1,-21-1-15,0 0 0,0 0 0,0 0 16,21 22-16,-21-22 0,0 21 0,22-21 15</inkml:trace>
  <inkml:trace contextRef="#ctx0" brushRef="#br0" timeOffset="12496.05">5863 3112 0,'0'0'16,"21"0"-16,0 0 0,1 0 15,-1-22-15,0 22 0,-21-21 16,21 21-16,0-21 0,-21 0 0,0 0 16,21 0-16,-21-1 15,0 1-15,0 0 0,0 0 0,0-21 16,0 20-16,0 1 0,-21 0 0,0 21 16,0-21-16,0 21 0,0 0 15,-1 0-15,1 0 0,-21 21 0,21-21 16,0 21-16,-22 0 0,22 1 0,0 20 15,0-21-15,0 21 0,-1-20 16,1 20-16,0 0 0,21-21 0,0 22 16,0-1-16,0 0 0,0-20 15,0 20-15,0-21 0,21 0 16,0 0-16,1 1 0,-1-1 0,0-21 16,0 0-16,0 0 0,22 0 0,-22 0 15,21 0-15,-21 0 0,0-21 16,22 21-16,-22-22 0,0 1 0,0 0 15,0-21-15,1 21 0,-1-1 0,0 1 16,-21-21-16,0 21 0,21-22 16,-21 22-16,0-21 0,0 21 0,0 0 15,0-1-15,0 1 0,0 0 0,0 42 47,0 0-47,0 1 0,0-1 16,0 0-16,0 21 0,0-21 15,0 1-15,0 20 0,0-21 0,0 21 16,0-20-16,21-1 0,0 0 0,1 0 16,-22 0-16,21-21 0,0 0 15,0 0-15,0 0 0,0 0 0,1 0 16,-1 0-16,21 0 0,-21 0 0,0-21 16,1 0-16,-1 0 0,21 0 15,-21-1-15,0 1 0,-21 0 0,22-21 16,-22 21-16,21-1 0,-21 1 15,0-21-15,0 21 0,0 0 0,0-1 16,0 1-16,0 42 31,0 1-15,0-1-16,0 0 0,0 0 16,0 0-16,0 0 0,0 22 0,-21-22 15,21 0-15,0 21 0,0-20 16,0-1-16,0 0 0,0 0 0,0 0 15,0 0-15,0 1 0,0-1 16,0-42 15,0-1-15,0 1-16,0 0 0,0 0 0,0 0 16,21 0-16,0-22 0,-21 22 15,21 0-15,-21-21 0,21 20 0,0 1 16,-21 0-16,22 0 0,-1 0 0,0 0 15,-21-1-15,21 22 0,0 0 16,-21-21-16,21 21 0,1 0 0,-1 0 16,-21 21-16,21 1 15,0-1-15,0 0 16,-21 0-16,0 0 0,0 0 0,0 22 16,21-22-16,-21 0 0,0 0 15,0 0-15,0 1 0,22-1 16,-22 0-16,0 0 0,0 0 15,21-21 1,0-21 0,0 0-1,-21 0-15,21 21 0,-21-21 0,0-1 16,21 1-16,1-21 0,-22 21 16,0 0-16,21-1 0,0-20 0,0 21 15,-21 0-15,21 0 0,0-22 0,-21 22 16,22 0-16,-1 0 0,0 0 15,-21-1-15,21 1 0,0 21 16,-21-21-16,21 21 0,1 0 0,-1 0 16,0 21-16,0 0 15,-21 1-15,0-1 0,0 0 16,0 0-16,0 0 0,0 22 0,0-22 16,0 0-16,0 21 0,0-21 0,0 22 15,0-22-15,0 0 0,0 21 16,0-20-16,0-1 0,0 0 0,0 0 15,0 0-15,0 0 0,0 1 16,21-22 31,0-22-47,1 1 16,-1 0-16,0 0 15,-21 0-15,21 0 0</inkml:trace>
  <inkml:trace contextRef="#ctx0" brushRef="#br0" timeOffset="13028.78">7789 3090 0,'-21'0'16,"42"0"30,0 0-46,1-21 0,-1 21 0,0-21 16,0 21-16,0-21 0,0 21 16,1-21-16,-1 21 0,-21-21 15,21-1-15,0 22 0,-21-21 0,0 0 16,21 0-16,-21 0 0,0 0 0,21-1 16,-21 1-16,0 0 0,0 0 15,0 0-15,-21 21 16,0-21-16,0 21 0,0 0 15,0 0-15,-1 0 0,1 21 16,0 0-16,0 0 0,0 21 16,0-20-16,-1-1 0,1 0 15,0 21-15,21-21 0,-21 22 0,21-22 16,-21 21-16,21-21 0,-21 1 16,21 20-16,0-21 0,0 0 0,0 0 15,0 1-15,0-1 0,21 0 0,0-21 16,0 21-16,0-21 0,0 0 15,1 0-15,-1 0 0,0 0 0,0 0 16,21 0-16,-20 0 0,-1 0 0,0 0 16,0-21-16,0 21 0,0-21 15,1 21-15,-1-21 0,0-1 16,-21 1-16,21 21 0,-21-21 16,0 0-1,0 0 1,0 0-1</inkml:trace>
  <inkml:trace contextRef="#ctx0" brushRef="#br0" timeOffset="14115.01">8699 3196 0,'0'21'16,"0"1"15,-21-22-15,0 0-16,0 0 15,0 0 1,21-22 15,0 1-31,21 0 16,0 21 0,0-21-1,0 21 1,-21 21-16,22 0 15,-22 0-15,0 1 16,0-1-16,0 0 0,0 0 16,0 0-16,-22-21 15,1 21-15,0-21 0,21 22 16,-21-22 0,0 0-1,21-22 1,0 1-1,0 0-15,0 0 16,0 0-16,0 0 16,0-1-16,0 1 15,21 21 1,0 0 0,-21 21-1,0 1 1,0-1-16,0 0 15,0 0 1,0 0-16,0-42 63,0 0-48,0 0 1,0 0-16,0-1 15,0 1-15,21 21 16,-21-21-16,21 21 16,1 0-1,-1 21 1,-21 0-16,0 1 0,0-1 16,0 0-16,0 0 15,0 0-15,0 0 0,0 1 16,0-1-1,-21-21 1,21-21 15,-22 21-31,22-22 0,0 1 16,0 0 0,0 0-16,0 0 0,22 0 15,-1 21 1,0 0-16,0 0 15,-21 21 1,21-21-16,-21 21 0,0 0 0,0 0 16,0 0-16,0 1 0,0-1 0,0 0 15,0 0-15,-21 0 0,0 0 16,0 1-16,-22-1 0,22 21 0,0-21 16,-21 0-16,21 1 0,-1-1 15</inkml:trace>
  <inkml:trace contextRef="#ctx0" brushRef="#br0" timeOffset="17228.22">10583 2625 0,'0'0'0,"0"-21"15,21 21-15,-21-22 0,22 22 16,-22-21-16,21 0 16,0 0-16,-21 0 0,0 0 15,0-1-15,0 1 0,0 0 16,0 0-16,0 0 0,0 0 15,-21-1-15,0 22 0,-1-21 16,1 21-16,0 0 0,0 0 16,0 0-16,0 0 0,-1 21 15,1-21-15,0 43 0,0-22 0,0 0 16,0 21-16,-1 22 0,1-22 0,0 22 16,0-22-16,0 22 0,21-1 15,0 1-15,-21-22 0,21 21 16,0 1-16,0-22 0,0 1 0,0 20 15,0-21-15,21 1 0,0-22 0,-21 21 16,21-21-16,0 1 0,22-1 16,-22 0-16,0-21 0,21 0 0,-21 0 15,22 0-15,-22 0 0,21 0 0,-21 0 16,22-21-16,-22 0 0,21-1 16,-21 1-16,1 0 0,20 0 0,-21-21 15,0 20-15,0-20 0,1 21 0,-1-21 16,0-1-16,0 22 0,-21-21 15,21-1-15,-21 22 0,21-21 0,-21 21 16,0 0-16,0-1 0,0 1 16,0 42 15,0 1-31,-21 20 0,21-21 16,-21 0-16,21 22 0,0-22 0,0 21 15,0-21-15,0 22 0,0-22 16,0 21-16,0-21 0,0 0 0,0 22 15,21-22-15,0-21 0,1 21 0,-1 0 16,0-21-16,0 0 0,0 0 0,0 0 16,22 0-16,-22 0 0,0-21 15,21 0-15,-20 0 0,-1 0 0,0-1 16,0 1-16,0 0 0,0 0 16,-21 0-16,0-22 0,0 22 0,0 0 15,0 0-15,0-21 0,0 20 16,-21 1-16,0-21 0,0 21 0,0 0 15,0-1-15,-1 22 0,-20 0 0,21 0 16,0 0-16,0 0 0,-1 0 16,1 0-16,0 22 0,0-1 0,0 0 15,21 0-15,0 0 0,0 0 0,0 1 16,0-1-16,0 0 0,0 0 16,0 21-16,21-20 0,0-1 15,21 0-15,-20 0 0,-1-21 16,0 0-16,0 0 0,0 0 0,0 0 15,22 0-15,-22 0 0,0 0 16,0 0-16,0-21 0,1 0 0,-1 0 16,0 21-16,0-22 0,0 1 0,0 0 15,1 0-15,-1 0 0,0 0 0,-21-1 16,0 1-16,21 0 0,-21 0 16,21 0-16,-21 0 0,0-1 0,0 1 15,0 42 16,0 1-31,0-1 0,0 0 16,0 0-16,0 21 0,0-20 0,0-1 16,0 21-16,0-21 0,0 22 15,0-22-15,0 0 0,0 21 16,0-21-16,0 1 0,0-1 0,0 0 16,21-21-16,1 0 0,-1 0 15,0 0-15,21 0 0,-21 0 16,1 0-16,20-21 0,-21 0 0,0-1 15,22 1-15,-22 0 0,0 0 0,0 0 16,0 0-16,0-22 0,-21 22 0,0 0 16,22-21-16,-22 20 0,21-20 15,-21 21-15,21 0 0,-21-22 0,0 22 16,0 0-16,0 0 0,0 42 47,0 0-47,0 0 0,0 1 0,0-1 15,0 0-15,0 21 0,0-21 0,0 1 16,0-1-16,0 21 0,0-21 16,0 0-16,0 1 0,0-1 0,0 0 15,21 0-15,0-21 0,0 0 16,1 0-16,-1 0 16,0 0-16,21 0 0,-21 0 0,1-21 15,-1 21-15,0-21 0,-21 0 0,21-1 16,0 1-16,0 0 0,-21 0 0,0 0 15,0 0-15,0-1 16,0 1-16,0 0 0,0 0 0,0 0 16,0 0-16,0-1 15,22 22 32,-1 0-31,0 0-16,0 0 0,0 0 15,0 0-15,1 0 0,-1 0 16,0 22 0,-21-1-16,0 0 0,0 0 15,0 0 1,0 0-16,0 1 0,0-1 0,0 0 16,0 0-16,0 0 0,0 0 0,0 1 15,0-1-15,0 0 0,0 0 16,0 0-16,21-21 15,0 21-15,0-21 16,1 0-16,-1 0 0,0 0 16,0 0-16,0-21 0,0 0 15,1 21-15,-22-21 0,21 0 0,0 0 16,0-1-16,0 1 0,-21 0 0,21-21 16,1 21-16,-22-1 0,0 1 0,21-21 15,-21 21-15,21 0 16,-21-1-16,0 1 0,-21 21 31,0 21-31,21 1 16,-22-1-16,22 0 0,0 0 15,0 0-15,0 0 0,0 1 0,0-1 16,0 0-16,0 0 0,0 0 0,0 0 16,0 1-16,22-1 15,-22 0-15,21 0 16,-21 0-16,-21-21 47,-1 0-47,1 0 0,0 0 15,0 0-15,0 0 16,0 0-16,-1 0 16,22 21 15,0 1-31,22-22 15,-1 21-15,0-21 16,0 0-16,0 0 0,0 0 16,1 0-16,-1 0 0,0 0 0,21 0 15,-21 0-15,1 0 0,20-21 0,-21-1 16,0 22-16,22-21 0,-22 0 16,0 0-16,0 21 0,0-21 0,0 0 15,1-1-15,-1 1 0,0 0 0,-21 0 16,0-21-16,21 20 0,-21 1 0,0 0 15,21 0-15,-21 0 0,0 0 16,0-1-16,0 1 0,-21 21 16,0 21-1,21 1-15,-21-22 0,21 21 0,0 21 16,-21-21-16,21 0 16,-22 1-16,22 20 0,0-21 0,0 0 15,0 0-15,0 1 0,0 20 0,0-21 16,0 0-16,22 0 0,-1 1 15,0-22-15,0 0 16,0 0-16,0 0 0,1 0 16,-1 0-16,0 0 0,0 0 15,-21-22-15,0 1 16,21 0-16,-21 0 16,21 21-16</inkml:trace>
  <inkml:trace contextRef="#ctx0" brushRef="#br0" timeOffset="17824.54">14118 2519 0,'0'0'0,"0"-21"0,0 0 15,0-1-15,0 1 0,0 0 0,0-21 16,0 21-16,0-1 0,0 1 15,0 42 1,0 1 0,0 20-16,0-21 0,0 21 0,0 22 15,0-22-15,0 1 0,21 20 0,-21-21 16,0 22-16,0-22 0,0 1 16,0-1-16,0 0 0,0 1 0,0-1 15,0-21-15,0 0 0,0 22 0,0-22 16,0 0-16,0 0 0,0 0 15,-21-21 17,0 0-17,0-21-15,0 0 0</inkml:trace>
  <inkml:trace contextRef="#ctx0" brushRef="#br0" timeOffset="18320.77">13779 2900 0,'0'0'0,"0"-21"0,-21 0 15,0-1-15,21 1 0,-21-21 0,0 21 16,21 0-16,-21-22 0,21 22 16,0 0-16,0-21 0,0 20 15,0 1-15,0 0 0,21 0 0,0 0 16,0 0-16,0 21 0,22 0 16,-22 0-16,21 0 0,0 21 0,1 0 15,-1 0-15,0 21 0,22 1 0,-22-1 16,1 0-16,-1 1 0,21-1 15,-41 0-15,20 1 0,0-1 0,-21 0 16,22 1-16,-22-1 0,-21 0 0,21 1 16,0-22-16,-21 21 0,21-21 0,-21 1 15,0-1-15,0 0 0,0 0 16,22-21-16,-22-21 31,0 0-31,0 0 0,0-1 16,0 1-16,0-21 0,0 0 15,0-1-15,0 1 0,0 0 0,0-22 16,0 1-16,21-1 0,-21 1 0,21-1 16,-21 1-16,21-1 0,-21 1 15,0 20-15,21-20 0,0 20 0,-21 22 16,22-21-16,-22 21 0,21 0 0,-21-1 16,21 22-16,0 0 15,0 0-15,-21 22 16,0-1-16,0 0 15,0 0-15,0 0 16,0 0-16,0 1 16,0-1-16,0 21 0,0-21 0,0 22 15,0-22-15</inkml:trace>
  <inkml:trace contextRef="#ctx0" brushRef="#br0" timeOffset="19612.79">15240 3048 0,'0'0'0,"42"21"16,-21-21-16,1 0 15,-1 0-15,-21-21 0,21 0 16,-21 0-16,21 0 0,-21-1 16,0 1-16,0 0 15,0-21-15,0 21 0,0-1 0,0 1 16,-21-21-16,0 21 0,0 0 0,-1-1 15,1 1-15,0 21 0,-21 0 16,21 0-16,-1 0 0,1 0 0,-21 21 16,21 1-16,0-1 0,-1 0 0,1 0 15,0 21-15,0-20 0,21 20 16,0 0-16,-21-21 0,21 22 0,0-1 16,0-21-16,0 22 0,0-22 0,21 21 15,0-21-15,0 0 0,0 1 16,1-1-16,20 0 0,-21-21 15,0 0-15,22 0 0,-22 0 0,21 0 16,-21 0-16,0 0 0,22 0 0,-22-21 16,0 0-16,0-1 0,0 1 0,1 0 15,-1 0-15,0 0 0,-21-22 16,0 22-16,0 0 0,0-21 0,21 21 16,-21-22-16,0 22 0,0-21 0,0 21 15,0-1-15,0 1 0,0 0 0,-21 42 47,21 0-47,0 1 0,0-1 16,0 0-16,0 21 0,0-21 15,0 1-15,0 20 0,0-21 0,0 0 16,0 22-16,0-22 0,21 0 0,0 0 16,-21 0-16,21-21 0,1 0 0,-1 21 15,0-21-15,0 0 16,0 0-16,0-21 0,1 0 0,-1 21 15,-21-21-15,21 0 0,0 0 0,0-1 16,0-20-16,1 21 0,-22 0 16,0-22-16,21 22 0,-21 0 15,0-21-15,21 21 0,-21-1 0,0 1 16,0 0-16,0 0 16,0 42-1,0 0-15,0 0 16,0 1-16,0 20 0,0-21 0,0 0 15,0 0-15,0 22 0,0-22 16,0 0-16,0 0 0,0 0 0,0 1 16,0-1-16,0 0 0,0 0 0,0 0 15,0-42 17,0 0-17,0 0-15,21 0 0,-21-1 16,0 1-16,0 0 0,21 0 15,-21 0-15,21-22 0,-21 22 0,0 0 16,22-21-16,-1 21 0,-21-1 0,21 1 16,-21 0-16,21 0 0,-21 0 15,21 21-15,0 0 16,1 21-16,-1 0 16,-21 0-16,0 0 0,0 1 0,21-1 15,-21 21-15,21-21 0,-21 0 16,0 1-16,0-1 0,21 0 15,-21 0-15,21 0 0,-21 0 0,0 1 16,0-1-16,22-21 16,-1 0-16,0 0 15,0-21 1,0 21-16,-21-22 0,21 1 0,1 0 16,-22 0-16,21 0 0,0 0 0,0-1 15,0 1-15,-21-21 0,21 21 16,1-22-16,-1 22 0,0 0 0,0-21 15,0 21-15,0-1 0,-21 1 0,22 21 16,-1 0-16,0 0 16,0 0-16,-21 21 15,0 1-15,0-1 0,21 0 0,-21 0 16,0 21-16,0-20 0,0-1 0,0 21 16,21-21-16,-21 22 0,0-22 15,0 0-15,0 0 0,0 0 0,0 0 16,0 1-16,0-1 0,0 0 0,0 0 15,0 0-15,22-21 16,-1-21 15,-21 0-15,21 21-16,-21-21 0,21 0 0,-21-1 16,0 1-16,21 0 15</inkml:trace>
  <inkml:trace contextRef="#ctx0" brushRef="#br0" timeOffset="20036.55">17039 2942 0,'21'0'47,"0"0"-47,1 0 15,-1 0-15,0-21 16,0 0-16,0 21 0,0-21 15,1 0-15,-1-1 16,0 1-16,-21 0 0,0 0 16,0 0-16,0 0 0,0-1 15,0 1-15,-21 0 0,0 21 16,-1 0-16,1 0 16,0 0-16,0 0 0,0 21 0,21 0 15,-21 1-15,-1 20 0,1-21 16,0 21-16,21-20 0,0 20 0,-21-21 15,21 21-15,0-20 0,0 20 16,0-21-16,0 0 0,0 0 0,0 1 16,0-1-16,21 0 0,0-21 15,0 21-15,1-21 0,-1 0 0,0 0 16,0 0-16,0 0 0,0 0 0,1 0 16,-1 0-16,0-21 15,0 21-15,0 0 0,-21-21 0,21 21 16,-21-21-16,22-1 0,-1 1 15,-21 0-15,21 21 0,0-21 16</inkml:trace>
  <inkml:trace contextRef="#ctx0" brushRef="#br0" timeOffset="20748.15">18394 3048 0,'0'0'0,"21"0"16,0 0-1,-21 21 17,-21 0-17,0-21-15,21 22 0,-21-22 16,21 21-16,-22-21 31,22-21-15,0-1-16,0 1 15,0 0-15,0 0 16,0 0 0,22 21-16,-22-21 15,21 21-15,0 0 16,-21 21-16,0 0 16,0 0-16,0 0 15,0 0-15,0 1 0,0-1 16,0 0-16,0 0 15,0 0-15,-21-21 16,0 0-16,-1 0 31,22-21-31,0 0 16,0 0-16,0 0 16,0-1-1,0 1-15,22 0 0,-1 21 16,0 0-16,0 0 0,0 0 15,0 0-15,1 21 16,-22 0-16,0 1 16,0-1-16,0 0 0,0 0 0,0 0 15,0 0-15,-22 1 0,1-1 0,0 0 16,-21 21-16,-1-21 0,1 1 0,0 20 16,-1-21-16,1 0 0,0 0 15,-1 1-15,1-1 0</inkml:trace>
  <inkml:trace contextRef="#ctx0" brushRef="#br0" timeOffset="29041.78">19981 2688 0,'0'-21'0,"21"0"16,-21 0-16,22 0 15,-22-1-15,0 1 0,0 0 16,0 0-16,0 0 0,0 0 15,0-1-15,0 1 0,0 0 16,0 0-16,0 0 0,0 0 0,0-1 16,0 1-16,0 0 15,-22 21 1,22 21 0,0 0-16,0 22 15,0-1-15,0 0 0,0 22 0,0-1 16,0 1-16,0-1 0,0 1 15,0-1-15,0 1 0,0-1 0,0 1 16,0-1-16,0 1 0,0-22 0,0 1 16,0-1-16,0 0 0,0 1 15,0-22-15,0 21 0,0-21 16,0 0-16,0 1 0,0-44 47,0 1-47,0 0 0,0 0 15,0 0-15,0-22 0,0 22 0,0-21 16,-21 21-16</inkml:trace>
  <inkml:trace contextRef="#ctx0" brushRef="#br0" timeOffset="29376.69">19812 2752 0,'0'0'0,"-21"-21"0,0-64 16,21 43-16,0 20 0,0 1 15,0 0-15,0-21 0,0 21 16,0-1-16,0 1 0,21 0 0,-21 0 16,42 0-16,-21 0 0,22-1 0,-22 22 15,21 0-15,22 0 0,-22 0 16,0 0-16,22 0 0,-22 22 0,0-1 16,1 21-16,-1-21 0,-21 22 15,0-1-15,1 0 0,-22 1 16,0-1-16,0 0 0,-22-21 0,1 22 0,0-22 15,0 21-15,0-21 16,-22 1-16,22-1 0,0 0 0,0 0 16,0-21-16,0 21 0,-1-21 0,1 0 15,21 21 1,0-42 0,21 21-1,1-21-15,-1 0 0</inkml:trace>
  <inkml:trace contextRef="#ctx0" brushRef="#br0" timeOffset="29732.48">20722 2350 0,'0'-22'0,"0"44"0,0-86 0,21 43 0,-21-21 15,0 20-15,0 1 0,0 0 16,0 0-16,0 0 0,0 0 15,-21 21-15,0 42 32,21-21-32,0 0 0,0 22 15,0-1-15,0 21 0,0 1 16,0-1-16,0 1 0,-21 21 0,21-22 16,0 1-16,0-1 0,0 1 15,-21-22-15,21 0 0,0 22 16,0-22-16,0-21 0,0 22 0,0-22 15,0 0-15,0 0 0,0 0 0,0 0 16,0 1-16,0-1 16,21-21-1,0-21-15,-21-1 16,21 1-16,-21 0 0,21 0 16,0 0-16,1 0 0</inkml:trace>
  <inkml:trace contextRef="#ctx0" brushRef="#br0" timeOffset="31184.07">21294 2858 0,'0'0'0,"21"-22"0,0-20 16,-21 21-16,0 0 0,0 0 16,0-22-16,0 22 0,0 0 0,-21 0 15,0-22-15,21 22 0,-22 0 16,1 21-16,0-21 0,0 21 0,0 0 15,0 0-15,-1 0 0,1 21 0,0 0 16,0 0-16,0 22 0,0-22 16,-1 21-16,1 1 0,0-1 0,21 0 15,0 1-15,-21-1 0,21-21 16,0 21-16,0-20 0,0 20 16,0-21-16,0 0 0,0 0 0,0 1 15,21-1-15,0-21 0,0 0 16,1 0-16,-1 0 15,0 0-15,0 0 0,0-21 0,22-1 16,-22 1-16,0 21 0,0-21 0,0 0 16,0-21-16,-21 20 0,22 1 15,-1-21-15,0 0 0,-21 20 0,0-20 16,0 0-16,21 21 0,-21-22 0,0 22 16,0 0-16,0 42 31,0 0-31,0 0 0,0 1 15,0-1-15,0 21 0,0-21 16,0 22-16,21-22 0,-21 0 0,21 0 16,1 0-16,-22 0 0,21 1 0,0-1 15,0-21-15,-21 21 0,21-21 16,0 0-16,1 0 0,-1 0 0,0 0 16,0 0-16,0 0 0,0 0 0,1-21 15,-1 21-15,0-21 0,0-1 0,0 22 16,0-21-16,1 0 0,-1-21 15,0 21-15,-21-1 0,21-20 16,0 21-16,0-21 0,-21 20 0,22 1 16,-1 0-16,-21 0 0,0 0 15,21 21-15,0 0 0,0 0 32,-21 21-32,0 0 15,0 0 1,21-21 15,-21-21-15,0 0-1,0 0-15,0 0 0,0-1 16,0 1-16,0 0 0,-21 0 31,0 21-31,0 0 0,0 21 16,0 0-16,21 0 0,-22 1 15,1 20-15,0-21 0,0 21 16,21 1-16,-21-22 0,0 21 0,21 1 16,0-22-16,0 21 0,0-21 0,0 0 15,0 22-15,0-22 0,0 0 16,21 0-16,0-21 0,-21 21 16,21-21-16,0 22 0,0-22 0,1 0 15,-1 0-15,21 0 0,-21 0 16,0 0-16,1 0 0,-1 0 0,0 0 15,0 0-15,0-22 0,0 1 0,1 21 16,-1-21-16,0 0 0,0 0 16,0 0-16,0-1 0,1-20 0,-22 21 15,21 0-15,0 0 0,0-22 0,-21 22 16,0 0-16,21 0 0,-21 0 16,21 21-16,-21-22 15,0 44 32,22-22-31,-1 0-1,0 0-15,0 0 0,0 0 16,0-22-16,1 22 0,-1-21 16,0 21-16,0-21 0,0 0 15,0 21-15,1-21 0,-22 0 0,21-1 16,-21 1-16,0 0 15,0 0-15,0 0 0,0 0 16,0-1-16,-21 22 0,-1-21 16,1 21-16,0 0 0,0 0 15,0 0-15,0 0 0,-22 0 0,22 21 16,0 1-16,-21 20 0,20-21 0,1 21 16,0 1-16,0-22 0,0 21 15,0 1-15,21-1 0,0 0 0,0-21 16,0 22-16,0-22 0,0 0 0,0 0 15,0 22-15,21-43 0,0 21 16,-21 0-16,21-21 0,0 21 0,0-21 16,1 0-16,-1 0 0,0 0 0,0 0 15,21 0-15,-20 0 0,-1 0 16,0 0-16,0 0 0,21 0 16,-20-21-16,-1 21 0,0 0 0,-21-21 15,21 21-15,0-21 16,0 21-16,-21-22 0,0 1 15,0 0 1,22 21 0,-22-21-16</inkml:trace>
  <inkml:trace contextRef="#ctx0" brushRef="#br0" timeOffset="31820.69">23474 2900 0,'0'21'16,"0"0"15,-21-21-31,-1 0 16,1 0 15,21-21 16,0 0-31,21 21-16,-21-21 0,22 21 31,-1 0-31,-21 21 15,0 0-15,0 0 0,0 0 16,0 1-16,0-1 16,0 0-16,0 0 0,0 0 15,0 0 1,-21-21-16,-1 0 16,1 0 15,21-21-31,0 0 0,0 0 15,0 0 1,0 0-16,0-1 0,21 22 16,-21-21-16,22 21 0,-1 0 15,0 0-15,0 0 16,0 21 0,-21 1-16,0-1 0,0 0 15,0 0-15,0 0 16,0 0-16,0 1 0,-21-1 15,0 0-15,0 0 0,0 0 0,-1 0 16,1 22-16,-21-22 0,21 0 16,0 0-16,-1 0 0,1-21 0,0 22 15,0-1-15</inkml:trace>
  <inkml:trace contextRef="#ctx0" brushRef="#br0" timeOffset="34341.26">25125 2350 0,'0'0'0,"0"21"16,0 0-16,0 0 15,0 0 1,21-21 15,0 0-31,0 0 0,0 0 16,1-21-16,-1 21 0,0-21 15,-21 0-15,21 21 0,0-21 0,0-1 16,-21 1-16,22 0 0,-22 0 16,0 0-16,0 0 15,0-1-15,-22 22 16,1 0-16,0 0 0,0 0 0,0 0 16,-22 0-16,22 0 0,-21 0 15,21 22-15,-22-22 0,22 42 0,-21-21 16,21 0-16,-22 22 0,22-22 15,0 21-15,0 0 0,21 1 0,0-22 16,0 21-16,0-21 0,0 1 0,0-1 16,21 0-16,0 0 0,0 0 15,22-21-15,-22 0 0,0 21 0,0-21 16,22 0-16,-22 0 0,0 0 16,0 0-16,0 0 0,0 0 0,1 0 15,-1 0-15,-21-21 16,-21 21-1,-1 0 1,1 0-16,0 0 0,0 21 0,-21 1 16,20-1-16,-20 0 0,21 0 15,-21 0-15,20 22 0,1-22 0,0 0 16,21 21-16,0-21 0,0 1 0,0-1 16,0 0-16,0 0 0,0 0 15,21 0-15,0 1 16,1-22-16,-1 0 0,0 21 0,0-21 15,21 0-15,-20 0 0,-1 0 16,0 0-16,0 0 0,0 0 0,0 0 16,1-21-16,-1 21 0,0-22 0,0 22 15,0-21-15,0 0 0,1 21 16,-1-21-16,0 0 0</inkml:trace>
  <inkml:trace contextRef="#ctx0" brushRef="#br0" timeOffset="34644.73">25654 2646 0,'0'0'0,"0"21"47,0 0-47,21-21 0,-21 21 15,21 1-15,0-1 0,1 0 0,-1 0 16,0 0-16,21 0 0,-21 1 0,1-1 15,-1 0-15,21 0 0,-21 0 16,0 0-16,1 1 0,20-1 0,-21 0 16,0-21-16,0 21 0,1-21 0,-1 21 15,0-21 1,-21-21 15,0 0-15,0 0-16,0 0 15</inkml:trace>
  <inkml:trace contextRef="#ctx0" brushRef="#br0" timeOffset="34952.56">26162 2731 0,'0'0'0,"0"-22"0,0-20 16,0 21-16,0 0 0,0 0 16,0-1-1,-21 22-15,0 0 16,-1 22-16,1-1 15,0 0-15,0 0 0,0 0 16,0 22-16,-1-22 0,1 21 0,0 0 16,0-20-16,-21 20 0,20 0 15,1 1-15,-21-22 0,21 21 0,0 0 16,-1-20-16,1 20 0,21-21 0,-21 0 16,21 22-16,-21-22 0,21 0 15,0 0-15,0 0 16,21-21 15,0-21-15,0 21-16,1-21 0,-1 0 0,0 0 0,0-1 15,0 1-15,0-21 0</inkml:trace>
  <inkml:trace contextRef="#ctx0" brushRef="#br0" timeOffset="35352.37">26522 2646 0,'0'0'0,"0"-42"16,0 20-16,-21 22 0,21 22 47,0-1-47,0 0 0,0 21 0,0-21 15,0 22-15,0-22 0,0 21 16,0 1-16,0-1 0,0 0 0,0 1 16,0 20-16,0-21 0,0 22 0,0-22 15,0 22-15,0-1 0,0 1 16,0-1-16,-22 1 0,22-1 0,-21-20 16,21 20-16,-21-21 0,21 1 0,0-1 15,0 0-15,0 1 0,0-22 16,0 21-16,0-21 0,0 1 15,0-1-15,0 0 0,21-21 32,-21-21-32,21 0 15,-21-1-15,0 1 0,0 0 16,22 0-16,-22 0 0,21 0 0,-21-1 16,0-20-16</inkml:trace>
  <inkml:trace contextRef="#ctx0" brushRef="#br0" timeOffset="37593.08">26564 2921 0,'0'0'0,"-21"-42"15,-21-43-15,20 64 16,1 0-16,21 0 0,-21-1 16,21-20-16,0 21 0,0 0 0,0 0 15,0-1-15,21 1 16,22 0-16,-22 21 0,0 0 0,21-21 15,-21 21-15,22 0 0,-22 0 0,21 0 16,1 21-16,-1-21 0,0 21 16,-21 0-16,1 22 0,20-22 0,-42 0 15,0 21-15,0-20 0,0 20 0,0-21 16,0 0-16,-21 22 16,-22-22-16,22 0 0,-21 0 0,0 0 15,20 0-15,-20 1 0,21-1 0,-21 0 16,20-21-16,1 21 0,0-21 15,0 0-15,0 0 0,21 21 16,21-21 281,-21-21 1328</inkml:trace>
  <inkml:trace contextRef="#ctx0" brushRef="#br0" timeOffset="38340.67">27771 3048 0,'0'-21'15,"-22"21"48,1 0-63,0 21 15,0-21 1,0 0-16,0 0 16,-1 0-1,22-21 1,0 0-16,0 0 16,0-1-1,22 22 1,-1 0-1,-21 22 1,0-1 0,0 0-16,0 0 15,0 0-15,0 0 16,0 1-16,-21-22 0,-1 0 16,22 21-16,-21-21 15,0 0-15,0 0 16,21-21-1,0-1-15,0 1 16,0 0-16,0 0 16,0 0-16,21 21 0,-21-21 15,21 21-15,0 0 16,1 0-16,-1 0 16,0 0-16,0 21 0,-21 0 15,21 0-15,-21 0 0,21 22 0,-21-22 16,0 21-16,0 0 0,0 1 15,0-1-15,0 0 0,-21 1 16,0-1-16,0-21 0,-21 22 0,20-1 16,-20-21-16,21 0 0,-21 0 0,20 1 15,1-22-15,-21 0 0,21 0 16,0 0-16,-22 0 0</inkml:trace>
  <inkml:trace contextRef="#ctx0" brushRef="#br0" timeOffset="39300.55">28702 2540 0,'21'0'31,"-21"-21"-15,21 21-16,0-21 0,1 0 15,-1-1-15,0 22 0,0-21 16,0 0-16,22 0 0,-22 0 15,0 0-15,21-1 0,-21 1 0,1 21 16,-22-21-16,0 0 0,0 0 16,0 0-16,0-1 0,0 1 15,-22 0-15,1 21 0,0 0 16,0 0-16,-21 0 0,20 0 0,-20 0 16,21 0-16,0 0 0,-22 21 15,22 0-15,0 1 0,0-1 0,0 0 16,0 21-16,21-21 0,0 1 15,0 20-15,0 0 0,0-21 0,0 22 16,21-22-16,0 0 0,0 21 16,0-20-16,0-1 0,22 21 0,-22-21 15,21 0-15,1 1 0,-22-1 0,21 0 16,0 0-16,1 0 16,-1 0-16,0 1 0,-20-1 0,-1 0 15,0 0-15,-21 0 0,0 0 0,0 1 16,0-1-16,-21 0 15,-22 0-15,22-21 0,-21 21 0,0 0 16,-1-21-16,1 0 0,0 22 0,-1-22 16,1 0-16,21 0 0,-22 0 15,22 0-15,-21 0 0,21 0 0,0 0 16,-1 0-16,1 0 0,0 0 16,21-22-1,0 1 16,21 21-31,0-21 16,22 21-16,-22 0 0,21-21 0,-21 21 16</inkml:trace>
  <inkml:trace contextRef="#ctx0" brushRef="#br0" timeOffset="39868.94">29591 2752 0,'21'-43'15,"-21"22"-15,0 0 16,0 0-16,0 0 0,0 0 0,0-1 16,-21 1-16,0 0 0,0 21 15,-1-21-15,1 21 16,0 0-16,0 0 0,0 0 16,21 21-16,-21 0 0,-1 0 15,1 1-15,0 20 0,0-21 0,21 21 16,0 1-16,-21-22 0,21 21 0,0-21 15,-21 22-15,21-22 0,0 21 16,0-21-16,0 1 0,0-1 0,0 0 16,21-21-16,0 21 0,0-21 15,0 0-15,0 0 0,1 0 16,-1 0-16,0 0 0,0-21 16,0 0-16,0 0 0,1 21 15,-1-22-15,-21-20 0,0 21 16,21 0-16,-21-22 0,21 22 0,-21-21 15,0 0-15,0-1 0,0 22 16,0-21-16,0-1 0,0 1 0,0 21 16,0 0-16,0 0 0,0 42 31,0 21-31,0-21 16,0 22-16,0-22 0,0 21 15,0 0-15,0 1 0,0-22 0,0 21 16,0-21-16,0 22 0,21-22 15,0 0-15,-21 0 0,22 0 16,-1-21-16,0 22 0,0-22 16,0 0-16,0 0 15,1 0-15,-1 0 16,0 0-16,-21-22 0,21 1 16,-21 0-16,21 0 0,0 0 0,-21 0 15</inkml:trace>
  <inkml:trace contextRef="#ctx0" brushRef="#br0" timeOffset="40170.76">30099 2180 0,'0'0'0,"0"-21"0,0-64 16,0 64-16,0 0 16,-21 21-16,0 0 15,21 21-15,0 22 16,0-22-16,0 21 0,0 0 15,0 1-15,0-1 0,0 0 0,0 22 16,0-22-16,0 22 0,0-1 16,0-20-16,0 20 0,0-21 0,0 1 15,-22-1-15,22-21 0,0 22 0,0-22 16,0 0-16,0 0 0,0 0 16,0 0-16,0 1 0,0-1 15,22-21 1,-1 0-1,0-21-15,0-1 0,0 22 16,0-21-16,22 0 0</inkml:trace>
  <inkml:trace contextRef="#ctx0" brushRef="#br0" timeOffset="40680.61">30649 2709 0,'0'0'0,"0"-63"16,0 42-1,0 0-15,0-22 0,-21 22 16,0 0-16,21 0 0,-21 0 0,21-1 16,-21 22-16,-1 0 15,1 0-15,0 0 0,0 0 16,0 22-16,21 20 0,-21-21 0,-1 21 16,22-20-16,0 20 0,-21 0 15,0 1-15,21-22 0,0 21 0,0-21 16,0 0-16,0 22 0,0-22 15,0 0-15,0 0 0,0 0 16,21-21-16,0 0 16,1 0-16,-1 0 15,0 0-15,0 0 0,0-21 16,0 21-16,1-21 0,-22 0 16,21 0-16,0 0 0,0-1 15,-21-20-15,0 21 0,21-21 0,0 20 16,-21-20-16,0 21 0,0 0 15,0 0-15,0-1 0,0 1 0,0 42 32,0 1-32,0-1 0,0 0 15,0 0-15,0 21 0,0-20 0,0-1 16,0 21-16,0-21 0,0 0 16,0 1-16,0-1 0,0 0 0,0 0 15,22 0 1,-1-21-16,-21 21 0,21-21 15,0 0-15,0 0 0,0 0 16,1 0-16,-1-21 16</inkml:trace>
  <inkml:trace contextRef="#ctx0" brushRef="#br0" timeOffset="41152.83">30988 2582 0,'0'0'0,"-21"-21"0,0 0 0,21 0 16,0 0-16,0 0 16,0-1-16,0 1 15,21 21-15,0 0 0,0 0 16,0 0-16,0 0 16,1 0-16,-1 0 0,0 21 0,0 1 15,0-1-15,0 21 0,1-21 0,-1 22 16,0-1-16,-21-21 0,21 21 15,-21 1-15,0-22 0,0 21 0,0-21 16,0 1-16,0-1 0,0 0 16,0 0-16,0 0 0,0 0 15,0-42 17,0 0-17,0 0-15,0 0 16,0 0-16,0-1 0,21 1 0,-21-21 15,21 21-15,-21 0 0,0-22 16,22 22-16,-1-21 0,-21 21 0,21-1 16,-21 1-16,0 0 0,21 0 0,0 21 15,-21-21-15,21 21 16,1 0 15,-22 21-31,0 0 16,0 0-1,21 0-15</inkml:trace>
  <inkml:trace contextRef="#ctx0" brushRef="#br0" timeOffset="42153.05">31771 2519 0,'0'-21'16,"0"0"-1,0 42 17,0 0-17,0 0-15,0 21 16,-21-20-16,21-1 0,0 0 0,0 0 16,0 21-16,0-20 0,0-1 0,0 0 15,0 0-15,0 0 0,0 0 16,0 1-16,0-1 0,21-21 0,0 21 15,0-21-15,1 0 16,-1 0-16,21 0 0,-21 0 0,0 0 16,1 0-16,-1 0 0,0-21 15,21 21-15,-21-21 0,1-1 16,-1 1-16,0 0 0,-21 0 16,21 0-16,0 0 0,-21-1 0,21-20 15,-21 21-15,0 0 0,22 0 16,-22-1-16,0-20 0,21 21 0,-21 0 15,0 0-15,0-1 16,0 44 31,0-1-31,0 21-16,-21-21 15,21 0-15,0 1 0,-22 20 16,22-21-16,0 21 0,0-20 0,0 20 15,0-21-15,0 21 0,0 1 0,0-22 16,0 21-16,0 1 0,0-1 16,0 0-16,0 1 0,0-1 0,0 0 15,0 22-15,0-22 0,0 22 16,0-22-16,0 21 0,0-20 0,0 20 16,0-20-16,0-1 0,0 21 15,0-20-15,0-1 0,-21 0 16,21 1-16,0-1 0,-21 0 15,21 1-15,-21-22 0,21 0 0,0 21 16,0-20-16,0-1 0,-21 0 0,21 0 16,0 0-16,-21-21 0,21 21 15,-22-21-15,22 22 0,-21-22 0,0 21 16,0-21-16,0 0 0,0 0 16,-1-21-1,1-1-15,21-20 16,-21 21-16,21 0 0,0-22 15,0 1-15,0 0 0,0-1 0,0 1 16,0-21-16,0 20 0,0-20 16,0-1-16,21 22 0,0-22 15,1 1-15,-1-22 0,0 22 0,0-1 16,0 22-16,22-22 0,-22 22 16,21 0-16,-21-1 0,22 22 0,-22 0 15,21 0-15,0 0 0,-20 0 16,-1-1-16,21 1 0,-21 21 0,22-21 15,-22 21-15,0 0 0,0 0 16,-21-21-16,21 21 0,-21-21 16,21 21 46,-42 0-31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46:08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2646 0,'0'21'31,"0"0"-31,0 0 15,0 1-15,0-1 0,-21 0 16,0 0-16,21 0 0,0 0 0,-22-21 16,22 22-16,0-1 0,22-21 47,-1 0-47,0-21 0</inkml:trace>
  <inkml:trace contextRef="#ctx0" brushRef="#br0" timeOffset="1184.42">1841 5440 0,'0'0'0,"0"-21"0,0 0 16,0-1-16,0 1 0,0-21 15,0 21-15,0 0 0,0-1 0,0 1 16,0 0-16,-21 42 31,21 0-31,0 1 0,0 20 16,-21 0-16,21 1 0,0-1 15,0 21-15,-21 1 0,0-1 0,21 1 16,0-1-16,-21 1 0,-1-1 16,22 1-16,-21-22 0,21 1 0,0-1 15,0 0-15,0-21 16,0 1-16,0-1 0,0 0 0,21-21 31,1-21-31,-1 0 16,-21-1-16,0 1 0,21-21 15,-21 0-15,21-1 0,-21 1 0,0 0 16,0-1-16,0 1 0,21 0 16,-21 20-16,0-20 0,0 21 0,21 0 15,-21 42 16,0 0-31,0 0 0,22 0 16,-22 1-16,0 20 0,21-21 0,-21 21 16,0 1-16,0-22 0,21 21 15,0-21-15,0 22 0,0-22 0,1 0 16,-1 0-16,0-21 0,0 21 16,21-21-16,-20 0 0,20 0 0,-21 0 15,21 0-15,-20-21 0,20 21 16,-21-21-16,0 0 0,0 0 0,1-22 15,-1 22-15,-21-21 0,0 0 16,0-1-16,0 1 0,0 0 0,0-1 16,-21 1-16,-1 0 0,22-1 15,-21 22-15,0-21 0,0 21 16,21-1-16,-21 22 16,21 22-1,0-1 1,21 0-16,0-21 0,0 21 15,0 0-15,1-21 0,-1 21 0,0-21 16,21 0-16</inkml:trace>
  <inkml:trace contextRef="#ctx0" brushRef="#br0" timeOffset="1682.32">2942 5503 0,'0'-21'0,"0"0"16,0 42 15,-21-21-31,21 21 0,-21 22 0,21-22 16,0 21-16,-21-21 0,-1 22 15,1-1-15,0 0 0,21 22 0,-21-22 16,0 1-16,0-1 0,21-21 0,0 21 16,-22 1-16,22-22 0,-21 0 15,21 0-15,0 0 0,0 1 0,0-44 47,0 1-47,21 0 16,-21-21-16,22 21 0,-22-22 0,21 1 15,0 0-15,-21-22 0,0 22 0,21-22 16,0 22-16,0 0 0,-21-1 16,22 1-16,-1 21 0,-21-22 0,21 43 15,0-21-15,0 21 16,0 0-16,-21 21 0,22 1 0,-1-1 15,-21 21-15,0 0 0,0 1 16,21-1-16,-21 0 0,0 1 0,0-1 16,0 0-16,0 1 0,0-1 15,0 0-15,0-20 0,0 20 16,0-21-16,0 0 0,0 0 0,0 1 16,0-1-16,0 0 15,0-42 16,-21 0-31,0-1 16</inkml:trace>
  <inkml:trace contextRef="#ctx0" brushRef="#br0" timeOffset="1844.22">2836 6033 0,'0'0'0,"-42"0"0,42-22 0,-21 22 16,0 0-16,21-21 16,21 21-1,0 0-15,21-21 0,-21 21 16,22-21-16,-1 21 0,-21 0 15,22-21-15,-1 21 0,0-21 0,-21 21 16,22 0-16,-22-22 0,21 22 16,-21-21-16,1 21 0,20-21 0,-21 21 15,0-21-15,0 0 0,1 21 0</inkml:trace>
  <inkml:trace contextRef="#ctx0" brushRef="#br0" timeOffset="2112.08">3746 5525 0,'0'0'0,"0"-22"15,0-20-15,0 21 16,-21 21-16,0 0 16,0 0-16,21 21 15,-21 0-15,21 0 0,-21 22 0,21-22 16,0 21-16,0 1 0,0-1 16,0 0-16,-22 1 0,22-1 0,-21 0 15,21 1-15,0-22 0,0 21 16,0 0-16,0-20 0,0-1 0,0 0 15,0 0-15,0 0 0,0 0 0,0 1 16,21-22 15,1-22-31,-22 1 0,0 0 16,21 0-16,-21-21 16</inkml:trace>
  <inkml:trace contextRef="#ctx0" brushRef="#br0" timeOffset="2347.94">3662 5736 0,'0'0'0,"-21"-42"0,-1 0 0,1-1 15,21 22-15,0-21 0,-21 21 0,21-22 16,0 22-16,0 0 0,21 0 16,0 21-16,1-21 0,20 21 0,0 0 15,1 0-15,-1 0 0,21 0 16,-20 0-16,-1 0 0,0 0 0,1 21 16,-22 0-16,0 0 0,0 0 0,-21 22 15,0-1-15,0-21 16,-42 21-16,21 1 0,-22-22 0,1 21 15,-21 1-15,20-22 0,1 21 0,-22-21 16,22 0-16,21 1 0,-21-1 16,20 0-16</inkml:trace>
  <inkml:trace contextRef="#ctx0" brushRef="#br0" timeOffset="2868.82">5969 5186 0,'0'0'0,"21"-42"0,-21-64 15,21 63-15,-21 1 16,21 21-16,-21 0 0,0 0 16,0-1-16,0 44 15,0-1-15,0 21 16,0 0-16,0 22 16,0-22-16,-21 22 0,0-1 0,0 1 0,21-1 15,-21 22-15,0-22 16,-1 1-16,22-1 0,0-20 0,0-1 15,0 22-15,0-43 0,0 21 0,0-21 16,0 0-16,0 1 0,0-1 16,22-21-16,-1 0 0,0 0 15,0 0-15,0-21 0,0-1 16,-21 1-16,22-21 0,-1 21 16,0-22-16</inkml:trace>
  <inkml:trace contextRef="#ctx0" brushRef="#br0" timeOffset="3188.34">6244 5419 0,'0'-43'15,"0"86"-15,0-107 0,0 43 0,0 42 32,0 0-17,0 1-15,0 20 0,-21-21 0,21 21 16,0 1-16,-21-1 0,21 0 0,0-20 16,0 20-16,0 0 0,0-21 15,21 22-15,0-22 0,0-21 0,0 21 16,1 0-16,-1-21 0,0 0 15,21 0-15,-21 0 0,22-21 0,-22 0 16,21 0-16,-21 0 0,22-1 0,-22 1 16,-21 0-16,0-21 15,0 21-15,0-22 0,0 22 0,0-21 16,-21 21-16,-22-1 0,22 1 0,0-21 16,-21 42-16,21-21 0,-1 0 15,-20 21-15,21 0 0,0 0 0,0 0 16,-1-22-16,1 22 15,0 0-15,21-21 16,-21 21-16</inkml:trace>
  <inkml:trace contextRef="#ctx0" brushRef="#br0" timeOffset="3397.22">5821 5292 0,'0'0'0,"-21"0"0,42 0 31,21 0-31,0-21 0,1-1 0,-1 22 16,22-21-16,-1 0 0,1 21 0,-1-21 15,-21 21-15,22 0 0,-22-21 16,1 21-16,-1 0 0,-21 0 0,21 0 16</inkml:trace>
  <inkml:trace contextRef="#ctx0" brushRef="#br0" timeOffset="3880.95">7705 4805 0,'0'0'0,"0"-21"0,0 0 15,21-1-15,-21 1 0,0 0 16,-21 42 15,21 0-31,0 22 0,-22-1 0,22 0 16,-21 22-16,21-1 0,0 1 0,0-1 16,-21 1-16,21-1 0,-21 1 15,0-1-15,21-20 0,0 20 16,-21 1-16,21-22 0,0 0 0,0 1 15,0-1-15,0-21 0,0 0 16,0 1-16,0-1 0,21-21 16,-21-21-1,0-1 1,0 1-16,0 0 0,0-21 0,0-1 16,0 1-16,0 0 0,0-1 0,0 1 15</inkml:trace>
  <inkml:trace contextRef="#ctx0" brushRef="#br0" timeOffset="4120.82">7578 5080 0,'0'-63'0,"0"126"0,0-211 16,0 84-16,0 22 0,0 21 16,0-21-16,21 20 0,0 1 0,0 0 15,0 0-15,0 21 0,22 0 16,-22 0-16,21 0 0,1 0 0,-1 21 16,0-21-16,-21 42 0,22-20 0,-22 20 15,0 0-15,-21 1 0,0-1 16,0 0-16,0 1 0,-21-1 0,0 0 15,0 1-15,-22-1 0,1 0 0,0-21 16,-1 22-16,1-22 0,21 0 16,0 0-16,-1 0 0,22 1 0,0-1 15,22-21 1,-1 0-16,0 0 0,0 0 16,21 0-16,-20 0 0</inkml:trace>
  <inkml:trace contextRef="#ctx0" brushRef="#br0" timeOffset="5536.01">8213 5715 0,'0'0'0,"-22"21"0,-20 0 16,42-42 15,21 21-31,0-21 16,1 0-16,-1 0 0,21 0 0,-21-22 15,0 22-15,1 0 0,-1-21 16,0 20-16,0-20 0,0 21 0,-21-21 16,0 20-16,0 1 0,0 0 0,0 0 15,0 0-15,-21 21 0,0 0 16,0 0-16,-22 0 0,22 0 0,0 0 16,0 21-16,0-21 0,0 21 0,-1 0 15,22 0-15,0 1 16,0-1-16,0 0 0,22 0 0,-1-21 15,-21 21-15,21 0 0,0 1 16,0-1-16,0-21 0,1 21 16,-1 0-16,-21 0 0,0 0 0,21 1 15,-21-1-15,0 0 0,21 0 0,-21 0 16,0 0-16,0 1 16,0-1-16,21-21 0,0 0 15,1 0-15,-1 0 16,0 0-16,0 0 0,0 0 15,22-21-15,-22-1 0,0 1 16,0 21-16,0-21 0,0-21 16,1 21-16,-1-1 0,0 1 0,0-21 15,-21 21-15,21-22 0,-21 22 16,21 0-16,-21 0 0,22 0 0,-22 0 16,0-1-16,0 44 31,-22-1-31,1 0 15,21 0-15,-21 0 0,21 0 0,-21 1 16,21 20-16,0-21 0,0 21 16,0-20-16,0-1 0,0 0 0,0 0 15,21-21-15,21 21 0,-20-21 0,-1 21 16,0-21-16,21 0 0,1 0 16,-22 0-16,21 0 0,-21-21 15,22 0-15,-22 21 0,0-21 0,21 0 16,-21 0-16,1-1 0,-1 1 0,-21-21 15,21 21-15,0 0 0,-21-22 16,0 22-16,0-21 16,21 21-16,-21-1 0,0 1 15,0 42 1,-21 1-16,21-1 16,0 0-16,-21 0 0,21 0 0,-21 0 15,0 1-15,21 20 0,0-21 0,0 0 16,-22 22-16,22-22 15,-21 0-15,21 0 0,0 0 0,-21-21 16,21 21-16,21-42 31,-21 0-31,21 21 16,-21-21-16,0 0 0,0-22 0,22 22 16,-1 0-16,-21 0 0,21-21 0,-21 20 15,0 1-15,21 0 0,0 0 16,0 0-16,1 21 15,-22 21 1,21-21-16,-21 21 0,0 0 16,0 0-16,0 1 0,0-1 15,0 0-15,0 0 0,0 0 0,21 0 16,-21 1-16,21-1 0,-21 0 16,21-21-16,0 0 0,-21 21 15,22-21-15,-1 0 0,0 0 0,0 0 16,0 0-16,0 0 0,1 0 0,-1-21 15,0 0-15,0 0 16,0-1-16,0 1 0,1-21 0,-1 21 16,0-22-16,0 1 0,0 0 0,0-1 15,1 1-15,-1-21 0,0 20 0,-21-20 16,21-1-16,0 1 0,-21 20 16,0-20-16,0 21 0,0-1 15,0 1-15,0 21 0,0 0 0,0-1 16,0 1-16,-21 21 15,0 0-15,0 0 0,21 21 0,-21 1 16,-1 20-16,22-21 0,0 21 0,-21 1 16,0-1-16,21 22 0,0-22 15,0 21-15,0-20 0,0 20 0,0-20 16,0-1-16,0 0 0,0 1 0,0-1 16,0 0-16,0 1 0,0-22 15,0 21-15,0-21 0,21 0 0,0 1 16,-21-1-16,22 0 0,-1 0 0,0-21 15,-21 21-15,21-21 0,0 0 16,22 0-16,-22 0 0,0 0 16,0 0-16,0 0 0,22 0 0,-22 0 15,0-21-15,0 0 0,0 21 0,0-21 16,1 0-16,-1-1 0,0 1 16,0 0-16,-21 0 0,21 0 0,-21 0 15,0-1-15,0 1 0,0 0 0,0 0 16,0 0-16,0-22 0,0 22 0,-21-21 15</inkml:trace>
  <inkml:trace contextRef="#ctx0" brushRef="#br0" timeOffset="5752.4">9779 5101 0,'-42'0'0,"84"0"0,-106 0 0,43 0 16,64 0-1,-22 0-15,21 0 0,0 0 16,22 0-16,-22 0 0,22 0 0,-1-21 15,1 0-15,-1 21 0,-20-21 0,-1 21 16,21-21-16,-41 21 0,20-22 16,-21 22-16,0 0 0,0-21 0,1 21 15,-22-21-15,0 0 0,0 0 16,-22 21 0,1 0-16,0-21 0,0 21 15</inkml:trace>
  <inkml:trace contextRef="#ctx0" brushRef="#br0" timeOffset="6154.17">8848 4784 0,'0'0'0,"-64"42"16,43-21-16,0 0 0,21 1 15,0-1-15,0 0 0,0 0 0,0 0 16,0 0-16,21 1 0,0-22 16,0 0-16,0 0 0,1 0 15,20 0-15,-21 0 0,0 0 0,22 0 16,-22-22-16,0 1 0,-21 0 15,0 0-15,0 0 16,0 0-16,0-1 0,-21 22 16,0 0-16,-1 0 0,1 0 15,0 0-15,0 0 16,21 22-16,-21-22 0,21 21 16,-21-21-16,21 21 0,0 0 15</inkml:trace>
  <inkml:trace contextRef="#ctx0" brushRef="#br0" timeOffset="30636.88">1439 7303 0,'0'0'0,"0"-22"0,-21 1 16,0 21-16,0-21 15,0 21 1,21 21-16,0 0 15,0 22-15,0-1 0,0 0 16,0 22-16,0-1 0,0-20 0,-22 20 16,22 1-16,0-1 15,5419-4465 21079,-5377 4380-21078,85-20-16,-21 0 0,127-43 15,-127 22-15,148-22 0,-148 43 0,21 1206 78,-148-1143-62,63-42 15,-21 21-31,21-21 0,-20 21 16,20-43-16,-42 22 16,0 42-1,0 0-15,0 1 16,21-22-16,0 21 0,-21 0 0,21 0 15,1 0-15,-22 0 0,0 1 0,0 20 16,0-21-16,0 0 0,0 43 0,-22-43 16,22 0-16,-21 43 0,0-43 0,0 63 15,21-62-15,-21 20 0,0 64 0,-1-64 16,22 0-16,-42 43 0,42-43 0,-21 1 16,0-22-16,0 64 0,-1-43 0,1 0 15,0 22-15,0-22 0,0-21 16,-22 64-16,22-43 0,0-21 0,0 22 15,-21-1-15,20-21 0,22 0 0,-21 1 16,21-1-16,0 0 16,21-21-1,1 0-15,-22-21 0,21 21 16,-21-21-16,0-1 0,21 22 0,-21-21 16,21 21-16,-21-21 0,0 0 15,-21 21 1,0 0-1,0 0-15,-1 0 16,22 21-16,-42 0 0,21-21 16,0 21-16,21 1 0,-43-1 0,22-21 15,0 21-15,0 0 0,0 0 0,0-21 16,-1 21-16,1 1 0,0-22 16,21 21-16,-21-21 0,0 21 15,0 0-15,21 0 16,-22 0-16,1 1 15,0-1-15,21 0 16,-21-21-16,0 21 0,21 0 0,-21-21 16,21 21-16,-22-21 0,22 22 0,-21-22 15,21 21-15,-21-21 0,0 21 0,21 0 16,-21-21 0,0 21-16,-1-21 15,22 21-15,0 1 16,-21-22-16,21 21 0,-21-21 15,21 21-15,-21 0 0,21 0 16,-21 0-16,0 1 0,-1-1 0,1 0 16,0 0-16,-21 0 0,21 0 15,-1-21-15,1 22 0,0-1 0,0-21 16,-43 42-16,22-42 0,0 21 0,-1 0 16,1-21-16,21 22 0,-21-22 0,20 0 15,1 0-15,-21 21 0,21-21 16,0 0-16,-1 0 0,1 0 31,0 0-31,0 0 16,21-21-16,0-1 15,0 1-15,0 0 16,-21 0-16,21 0 0,0 0 16,0-1-16,0 1 0,0 0 15,0 0-15,0 0 16,0 0-16,0-1 15,21 22-15,-21-21 0,21 21 16,-21-21 0,21 0-16,-21 0 15,21 21-15,-21-21 16,0-1-16,-21 22 16,0 0-1,21-21-15,-21 21 0,0 0 16,0 0-16,21-21 15,-22 21-15,22-21 16,-21 21-16,21-21 0,0 0 31,0-1-31,0 1 16,0 0 0,0 0-16,21 0 15,1 0 1,-1-1-1,0 22-15,0-21 16,0 21-16,0 0 0,1-21 16,-1 21-16,0-21 15,0 21-15,0 0 0,0 0 16,1-21 0,-1 21-16,0 0 15,0-21-15,0 21 0,-21-22 16,21 22-16,1-21 0,-1 21 15,0-21-15,0 21 0,0-21 16,0 21-16,1-21 0,-1 21 16,0 0-16,-21-21 0,21 21 15,0 0-15,0 0 16,-21-22-16,0 1 31,-21 21 32,0 0-48,0 0-15,21 0 0,-21 0 16,0 0-16,-1 0 31,22 21-15,-21-21 15,0 0-15,0 0-16,0 0 15,0 0 1,42 0 15,0 0-31,0 0 0</inkml:trace>
  <inkml:trace contextRef="#ctx0" brushRef="#br0" timeOffset="30946.23">6837 5736 0,'-21'0'0,"-1"0"16,1 0 0,21-21 15,0 0 0</inkml:trace>
  <inkml:trace contextRef="#ctx0" brushRef="#br0" timeOffset="32340.33">2371 7916 0,'0'-21'0,"21"0"0,-21 0 16,0 0-16,21 0 0,-21-1 15,21 1-15,-21 0 0,21 0 16,-21 0-16,0 0 0,0-1 16,21 1-16,-21 0 0,0 0 0,22 0 15,-22 0 1,0 42-1,0 0-15,0 0 0,0 21 16,0 1-16,0-1 0,-22 22 0,1-1 16,0 1-16,0-1 0,0 1 0,0-1 15,-1 1-15,22-1 0,-21 1 16,0-22-16,21 0 0,-21 1 0,21-1 16,0 0-16,0-21 15,-21 1-15,21-1 0,0 0 0,0 0 16,-21-21-16,21-21 31,0 0-15,0 0-16,21-1 15,0 1-15,0 0 0</inkml:trace>
  <inkml:trace contextRef="#ctx0" brushRef="#br0" timeOffset="32641.16">2709 8170 0,'0'22'16,"0"-1"-1,0 0-15,0 0 0,0 0 16,0 0-16,21-21 16,1 0-16,-1 0 15,0 0-15,0 0 0,0 0 0,0 0 16,-21-21-16,22 21 15,-22-21-15,0 0 0,0 0 16,-22 21-16,1 0 0,0 0 16,0 0-1,0 0-15,0 21 16,21 0-16,0 0 16</inkml:trace>
  <inkml:trace contextRef="#ctx0" brushRef="#br0" timeOffset="33228.83">4381 7599 0,'0'0'0,"0"-21"16,0 42 15,0 0-31,0 21 16,0-20-16,0 20 0,-21 21 15,21-20-15,-21 20 0,0 1 16,21-1-16,0 1 0,0 20 0,-21-41 16,21 20-16,-21 1 0,21-22 15,0 0-15,-22 1 0,22-22 0,0 21 16,0-21-16,0 1 0,0-1 15,22-42 17,-22-1-32,21 22 15,-21-42-15,21 21 0,-21 0 0,21-22 16,0 22-16</inkml:trace>
  <inkml:trace contextRef="#ctx0" brushRef="#br0" timeOffset="33496.19">4445 7684 0,'0'0'0,"-21"0"0,0 0 16,-1-22-16,1 1 0,0 21 15,21-21-15,0 0 16,21 21 0,0 0-16,1-21 0,-1 21 0,21-21 15,0 21-15,22 0 0,-22-22 0,1 22 16,20-21-16,-21 21 0,1 0 15,-1 0-15,0 0 0,-20 0 16,-1 0-16,0 0 0,-21 21 31,-21 1-31,0-22 16,-1 21-16,1 0 0,0 0 0,-21-21 16,21 21-16</inkml:trace>
  <inkml:trace contextRef="#ctx0" brushRef="#br0" timeOffset="33702.08">4424 7980 0,'-21'21'16,"42"-42"-16,-42 63 0,-1-21 0,22 1 0,0-1 15,22-21 17,-1 0-32,0 0 0,0 0 0,0 0 15,0 0-15,1 0 0,-1 0 16,0 0-16,0 0 0,0 0 0,0-21 15,1 21-15,20 0 0,-21 0 0,0 0 16,0 0-16,1 0 0,-1 0 16,0 0-16</inkml:trace>
  <inkml:trace contextRef="#ctx0" brushRef="#br0" timeOffset="33964.93">5016 8107 0,'0'21'16,"0"0"-1,0 0-15,-21 1 0,0-1 16,0 21-16,21-21 0,-21 0 0,21 1 16,0-1-16,0 21 0,-21-21 15,21 0-15,0 1 0,0-1 0,0 0 16,0 0-16,0 0 0,0 0 31,21-21-31,0 0 16,0 0-16,0-21 15,0 0-15,-21 0 0</inkml:trace>
  <inkml:trace contextRef="#ctx0" brushRef="#br0" timeOffset="34252.78">5186 7895 0,'0'0'0,"-43"-42"16,22 42 0,0 0-16,0 0 0,0 0 15,21 21-15,0 0 16,21-21 0,0 0-1,0 0-15,0 0 0,1 0 16,-22-21-1,-22 21 17,1 0-17,42 0 1,1 0-16,-1 0 16,0 21-16,0-21 0</inkml:trace>
  <inkml:trace contextRef="#ctx0" brushRef="#br0" timeOffset="35504.83">5334 8467 0,'0'0'0,"-21"21"0,21 0 15,-21-21 1,42-21 15,0 21-31,0-21 0,0 0 0,22-1 16,-22 1-16,0 0 0,21-21 16,-21 21-16,1-22 0,20 22 0,-21-21 15,0-1-15,0 22 0,1-21 0,-22 0 16,0 20-16,0 1 0,0-21 15,0 21-15,0 0 0,-22 21 16,1 0-16,0 0 16,0 0-16,0 21 0,0-21 0,-1 21 15,22 0-15,0 0 0,0 0 16,0 1-16,0-1 16,22-21-16,-1 0 0,0 21 15,0-21-15,0 0 0,0 0 16,1 21-16,-1-21 0,-21 21 0,21 0 15,-21 1-15,0-1 16,0 0-16,0 0 0,0 0 16,0 0-16,0 1 0,0-1 0,-21 0 15,21 0-15,-21 0 0,21 0 0,-22 1 16,22-1-16,0 0 16,0 0-16,0 0 0,0 0 15,22-21-15,-1 0 0,0 0 0,21 0 16,-21 0-16,1 0 0,20 0 15,-21 0-15,21-21 0,-20 0 16,20 21-16,-21-21 0,21 0 0,1 0 16,-22-22-16,21 22 0,-21-21 0,1 21 15,-1-22-15,21 1 0,-42 21 16,21-22-16,-21 1 0,21 21 0,-21-21 16,0 20-16,0 1 0,0 0 0,0 0 15,-21 21-15,0 0 16,0 0-16,21 21 15,-21 0-15,0 0 0,21 1 0,-22-1 16,22 0-16,0 21 0,0-21 0,0 1 16,0-1-16,0 21 0,0-21 15,0 0-15,0 1 0,22-1 0,-22 0 16,0 0-16,0 0 0,21-21 0,-21 21 16,21 1-16,-21-1 0,0 0 15,-21-21 16,0 0-15,-1 0-16,1 0 16,0 0-1,21 21 17,0 0-17,0 0 1,21-21-16,0 0 15,-21 22-15,22-22 0,-1 0 0,0 0 16,21 0-16,-21-22 0,22 22 16,-22-21-16,21 0 0,1 21 0,-22-21 15,21 0-15,0 0 0,-20-22 0,20 22 16,-21-21-16,21-1 0,-20 1 0,-1 0 16,0-1-16,0-20 0,0 21 15,0-1-15,-21-20 0,0 20 16,22 1-16,-22 21 0,0-21 0,0-1 15,0 22-15,0 0 0,0 0 16,0 0-16,-22 21 16,22 21-16,-21-21 15,21 42-15,0-21 0,-21 0 0,0 22 16,21-1-16,0 0 0,-21 1 16,0 20-16,21-20 0,-22 20 0,1-21 15,21 22-15,0-22 0,0 1 0,0-1 16,0-21-16,0 21 0,0-20 15,0-1-15,0 0 0,21 0 0,-21 0 16,22 0-16,-1-21 0,0 0 16,0 0-16,0 22 0,22-22 0,-22 0 15,0 0-15,0 0 16,0-22-16,-21 1 16,0 0-16,0 0 0,0 0 0,0 0 15</inkml:trace>
  <inkml:trace contextRef="#ctx0" brushRef="#br0" timeOffset="35664.75">6710 8192 0,'-21'0'0,"42"0"0,-64 0 0,65-22 47,20 22-47,-21-21 15,0 21-15,22 0 0,-22-21 0,21 21 16,-21 0-16,22-21 0,-22 21 0,21-21 15,-21 21-15</inkml:trace>
  <inkml:trace contextRef="#ctx0" brushRef="#br0" timeOffset="35940.58">7620 7768 0,'0'0'0,"-21"-21"16,0 21-1,-1 0 1,22 21-16,0 0 0,-21 1 16,21-1-16,0 21 0,0 0 15,0 1-15,-21-1 0,21 0 0,-21 1 16,21-1-16,-21 0 0,21 1 0,0-1 16,0 0-16,-21-20 0,21 20 0,0-21 15,0 0-15,0 0 0,0 1 16,0-1-16,0 0 15,0-42 1,0 0 0</inkml:trace>
  <inkml:trace contextRef="#ctx0" brushRef="#br0" timeOffset="36226.42">7451 7959 0,'0'0'15,"0"-43"-15,0-20 16,0 21-16,0 20 0,0 1 0,-22 0 0,22 0 15,0 42 17,0 0-32,22 0 0,-1 1 15,0 20-15,21 0 0,-21 1 0,1-1 16,20 0-16,-21 22 0,0-22 0,0 0 16,1 1-16,-22-1 0,0-21 15,21 22-15,-21-22 0,21 21 0,-21-21 16,0 0-16,0 1 0,0-1 15,0-42 17,0-1-17,0 1-15,0-21 0,21 21 0,0-22 16</inkml:trace>
  <inkml:trace contextRef="#ctx0" brushRef="#br0" timeOffset="36448.3">8086 7641 0,'0'0'0,"0"-21"0,0-64 16,-22 85 0,1 22-16,0-1 0,0 21 15,21-21-15,-21 22 0,0-1 16,-1 0-16,1 22 0,0-22 0,0 22 16,21-22-16,-21 21 0,0-20 0,-1-1 15,1 0-15,0 1 0,0-1 0,21 0 16,0-20-16,0-1 15,0 0-15,0 0 0,0 0 0,21-21 16,0 0-16,0 0 16,1 0-16,20 0 0</inkml:trace>
  <inkml:trace contextRef="#ctx0" brushRef="#br0" timeOffset="37608.07">8403 8128 0,'0'0'0,"0"-21"16,0-21-16,0 20 16,0 1-16,0 0 0,0 0 15,0 0-15,0 0 0,0-1 16,-21 22-16,0 0 0,0 0 16,-1 0-16,1 0 0,0 22 15,0-1-15,0 0 0,0 0 0,-22 0 16,22 22-16,0-22 0,0 21 15,0 0-15,-1 1 0,22-22 0,-21 21 16,21-21-16,0 22 0,0-22 0,0 0 16,0 0-16,0 0 0,0 1 0,21-22 15,1 21-15,-1-21 0,0 0 16,0 0-16,0 0 0,0 0 16,1-21-16,-1-1 0,0 22 15,0-21-15,0 0 0,0 0 0,1-21 16,-1 20-16,0 1 0,-21-21 0,21 0 15,-21 20-15,21-20 0,-21 21 16,0 0-16,0 0 0,0-1 0,0 1 16,0 42-1,0 1-15,0-1 0,0 0 16,0 21-16,-21-21 0,21 22 0,0-22 16,0 0-16,0 0 0,0 22 15,0-22-15,0 0 0,0 0 16,21-21-16,0 0 0,1 0 0,-1 0 15,0 0-15,0 0 0,0 0 16,0 0-16,1 0 0,-1 0 16,0-21-16,0 0 0,0 21 0,0-21 15,1-1-15,-1 1 0,-21-21 0,0 21 16,21-22-16,-21 22 0,21-21 0,-21 21 16,0-22-16,0 22 0,0 0 0,0 0 15,0 42 16,0 0-31,0 0 0,0 1 16,0 20-16,-21-21 0,21 21 0,-21-20 16,21-1-16,-21 21 0,21-21 15,0 0-15,0 1 0,0-1 16,-22 0-16,22 0 0,0 0 0,0 0 16,0-42 15,0 0-16,0 0-15,0 0 16,0 0-16,0-22 0,22 22 0,-1 0 16,0-21-16,-21-1 0,42 22 0,-21-21 15,1 21-15,-1-22 0,21 22 16,-21 0-16,22 0 0,-22 0 0,0 21 16,0 0-16,0 0 0,0 0 0,1 0 15,-1 21-15,-21 0 0,0 0 16,0 0-16,0 22 0,21-22 0,-21 21 15,0-21-15,0 22 0,0-22 16,0 0-16,0 21 0,0-21 0,0 1 16,0-1-16,0 0 0,0 0 15,0 0-15,0-42 47,0 0-47,0 0 0,0 0 16,0-1-16,21 1 0,0 0 0,0-21 15,1-1-15,-1 22 0,0-21 16,21 0-16,-21 20 0,1-20 0,20 21 16,-21 0-16,0 21 0,22 0 15,-22 0-15,21 0 0,-21 0 0,0 21 16,-21 0-16,0 0 0,22 0 0,-22 1 16,0 20-16,0-21 0,0 0 0,0 22 15,0-22-15,-22 0 0,22 21 16,-21-21-16,21 1 0,0-1 0,-21-21 15,21 21-15,-21 0 0,21 0 16,0-42 15,21 0-15,0 21-16,-21-21 0,21 0 0</inkml:trace>
  <inkml:trace contextRef="#ctx0" brushRef="#br0" timeOffset="37996.82">9969 8086 0,'22'0'16,"-1"0"-1,0 0-15,0 0 16,0-21-16,0 21 0,22 0 16,-22 0-16,0-22 0,0 22 0,0-21 15,1 21-15,-1-21 0,0 0 16,-21 0-16,0 0 0,0-1 15,0 1-15,0 0 16,-21 0-16,0 21 16,-1 0-16,1 0 0,0 0 0,-21 21 15,21 0-15,-22 0 0,22 1 0,-21-1 16,21 21-16,-1-21 0,-20 22 0,21-22 16,21 21-16,-21 0 0,21-20 15,0-1-15,0 0 0,0 0 0,0 0 16,0 0-16,21 1 0,0-1 0,0-21 15,22 0-15,-22 21 0,21-21 0,-21 0 16,22 0-16,-22 0 0,0 0 16,21 0-16,-21 0 0,1 0 0,-1 0 15,-21-21-15,21 21 0,-21-21 16,21-1-16,-21 1 0,0 0 16,0 0-16</inkml:trace>
  <inkml:trace contextRef="#ctx0" brushRef="#br0" timeOffset="39145.22">2159 9821 0,'0'0'0,"-21"0"15,21-21 1,-21 21-16,21-21 0,-22 0 0,22 0 16,0 0-16,0-1 15,0 1-15,0 0 0,0 0 16,22 0-16,-1 0 0,0 21 0,0-22 15,0 1-15,22 21 0,-22 0 16,0 0-16,21 0 0,-21 21 0,22 1 16,-22-1-16,-21 21 0,0 0 15,0 1-15,0-1 0,0 0 0,0 1 16,-21 20-16,0-20 0,-1-1 0,-20 0 16,0 1-16,21-1 0,-22-21 15,22 21-15,-21-20 0,21-1 0,-1 0 16,1 0-16,0-21 0,0 0 15,0 0-15,0 0 0,-1 0 16,22-21-16,-21 0 0,21 0 16,0-1-16,0 1 15,0 0-15,0 0 0,0 0 0,0 0 16,0-1-16,0 1 0,0 0 16,21 21-16,1 0 0,-1 0 15,0 0-15,0 21 0,0-21 16,0 21-16,1 1 0,-1-1 15,0 0-15,0 0 0,0 0 0,0 0 16,-21 1-16,22-1 0,-1 21 16,-21-21-16,0 0 0,0 1 15,21-22-15,-21 21 0,21 0 0,0 0 16,0-21 0,1 0-16,-1 0 0,0 0 15,0-21-15,0 0 0,0 0 16</inkml:trace>
  <inkml:trace contextRef="#ctx0" brushRef="#br0" timeOffset="39304.12">2900 10033 0,'0'-21'0,"21"21"78,0-21-78,0 21 0,0 0 16,1-21-16</inkml:trace>
  <inkml:trace contextRef="#ctx0" brushRef="#br0" timeOffset="40929.12">4339 9546 0,'0'0'0,"0"-42"0,0-22 16,0 43 0,0 0-16,0 63 31,0-20-31,0 20 15,0-21-15,0 43 0,0-22 0,-21 0 16,0 22-16,0-22 0,-1 0 0,22 22 16,-21-22-16,0 1 0,0-1 15,0 0-15,0-21 0,-1 22 16,1-22-16,21 0 0,-21 0 0,0 0 16,21 1-16,-21-22 15,21-22 1,0 1-16,0 0 15,0-21-15,0 21 0,0-1 16,21-20-16,-21 21 0,0-21 16,21-1-16,-21 22 0,21-21 0,0 21 15,-21-1-15,0 1 0,22 21 16,-1 0-16,-21 21 16,0 1-16,0-1 15,21 0-15,-21 0 0,21 21 16,-21-20-16,21-1 0,0 21 0,1-21 15,-1 0-15,21 1 0,-21-1 16,22 0-16,-1 0 0,0 0 0,1 0 16,-1-21-16,0 0 0,1 0 0,-1 0 15,21 0-15,-20 0 0,-1 0 0,0 0 16,-20-21-16,20 21 0,-21-21 16,0 0-16,0 0 0,1 0 0,-1-1 15,-21 1-15,0 0 0,21-21 0,-21-1 16,0 22-16,0-21 0,0 0 15,0-1-15,0 22 0,-21-21 16,0 21-16,21-1 0,-22 1 0,1 21 16,0 0-16,0 0 0,0 0 0,-22 21 15,22 1-15,0-1 0,0 0 16,0 21-16,0-21 0,-1 22 0,1-1 16,21-21-16,0 22 0,-21-22 0,21 21 15,0-21-15,0 22 0,0-22 16,0 0-16,21 0 0,0-21 0,1 21 15,-1-21-15,0 0 0,0 0 0,0 0 16,22 0-16,-22 0 0,0-21 0,0 21 16,21-21-16,-20 0 15,-1 0-15,0-1 0,0 1 0,-21 0 16,21-21-16,-21 21 0,21-1 0,-21-20 16,0 21-16,0 0 0,0 0 0,0-1 15,-21 22 16,0 22-31,21-1 0,-21 0 0,21 0 16,0 0-16,0 22 0,0-22 16,0 0-16,0 0 0,0 0 0,0 22 15,0-22-15,0 0 0,21 0 16,-21 0-16,21-21 0,0 0 0,1 21 16,-1-21-16,0 0 0,0 0 15,0 0-15,22 0 0,-22-21 16,0 21-16,21-21 0,-21 0 0,22 0 15,-22 0-15,0-1 0,21 1 0,-20 0 16,-22 0-16,21 0 0,-21-22 16,0 22-16,0 0 0,0 0 0,0 0 15,0 0-15,0-1 0,-21 22 0,-1 0 16,22 22-16,-21-1 16,21 0-16,0 21 15,0-21-15,0 1 0,0-1 0,21 0 16,1 0-16,-22 21 0,0-20 0,0-1 15,21 0-15,-21 0 0,0 0 16,0 0-16,0 1 16,-21-22-1,-1 0-15,1 0 0,0 0 16,0 0-16,0 0 0,0-22 16,-1 22-16,1 0 15,21-21-15,0 42 31,21-21-15,1 22-16,-1-22 0,0 0 16,0 0-16,0 0 15,22 0-15,-22 0 0,0 0 0,21 0 16,1 0-16,-1 0 0,-21 0 0,21 0 16,1 0-16,-1 0 0,-21-22 0,22 22 15,-22-21-15,21 0 0,-21 21 16,0-21-16,1-21 0,-1 20 0,0 1 15,0-21-15,0 0 0,-21-1 0,0 1 16,21 0-16,1-22 0,-22 22 0,21-22 16,-21 22-16,0-22 0,0 22 15,21 21-15,-21-21 0,0 20 0,0 1 16,0 0-16,-21 42 16,21 0-1,0 22-15,-21-22 0,-1 21 16,1 1-16,21 20 0,0-21 0,0 1 15,-21 20-15,21-20 0,0-1 0,0 0 16,0 1-16,0-1 0,0 0 0,0-21 16,0 22-16,0-22 0,21 0 15,-21 0-15,21 0 0,1 1 0,-1-22 16,0 21-16,0-21 0,0 0 16,0 0-16,1 0 0,-1 0 15,-21-21-15,21 21 0,0-22 16,-21 1-16,0 0 0,21 0 15,-21 0-15,0 0 0,0-1 16,0 1-16</inkml:trace>
  <inkml:trace contextRef="#ctx0" brushRef="#br0" timeOffset="41124.67">6159 9843 0,'0'0'0,"-21"0"15,21 21-15,21-21 31,1 0-31,-1 0 0,0 0 0,0 0 16,0 0-16,0 0 0,22 0 0,-22 0 16,0 0-16,0 0 0,22-21 15,-22 21-15,0 0 0,0 0 16,0-22-16,0 22 0,-21-21 16,22 0-16</inkml:trace>
  <inkml:trace contextRef="#ctx0" brushRef="#br0" timeOffset="41680.35">7662 9292 0,'0'0'0,"0"-21"0,0 0 0,0 0 0,0 0 15,0-1-15,0 1 0,-21 21 16,0 0-16,0 21 15,0 1-15,21 20 0,0 0 16,-22 1-16,1-1 0,21 0 16,-21 22-16,21-22 0,0 22 15,-21-22-15,21 0 0,-21 22 0,21-22 16,0-21-16,-21 22 0,21-1 0,0-21 16,0 0-16,0 0 0,0 1 15,0-1-15,0-42 31,0-1-31,0 1 16</inkml:trace>
  <inkml:trace contextRef="#ctx0" brushRef="#br0" timeOffset="42124.34">7324 9483 0,'0'0'16,"0"-85"-1,0 43-15,0 21 0,0-1 0,0 1 16,0 0-16,0 0 0,0 0 0,21 0 15,0-1-15,0 1 0,0 21 16,22 0-16,-1 0 0,0 0 0,1 0 16,20 0-16,-21 21 0,22 22 0,-22-22 15,1 21-15,-1 1 0,0-1 0,-21 0 16,1 22-16,-1-22 0,0 22 16,-21-22-16,0 21 0,0-20 0,0-1 15,0 0-15,0 1 0,0-1 16,0-21-16,0 22 0,0-22 0,0 0 15,-21 0-15,21-42 32,0 0-32,0 0 15,0-22-15,21 22 0,0-21 0,-21-1 16,21 1-16,22-21 0,-22 20 16,0-20-16,21-1 0,-21 1 0,22-1 15,-1 1-15,-21-1 0,22 1 0,-22-1 16,21 22-16,-21 0 0,0 20 15,1 1-15,-1 0 0,-21 0 0,0 42 32,0 0-32,0 0 15,0 1-15,0-1 0,0 0 16,0 0-16,0 0 0,0 22 0,0-22 16,0 0-16,0 0 0,21 21 0</inkml:trace>
  <inkml:trace contextRef="#ctx0" brushRef="#br0" timeOffset="43316.66">8932 9800 0,'0'0'0,"64"-21"16,-64 0-16,21 21 0,0-21 15,0 0-15,0-22 0,-21 22 0,0 0 16,0-21-16,0 20 0,0 1 0,0-21 15,0 21-15,0-22 0,-21 22 16,0 0-16,0 0 0,0 0 0,0 21 16,-1 0-16,-20 0 0,21 0 0,-21 0 15,20 21-15,-20 0 0,21 0 0,-21 22 16,-1-22-16,22 21 0,0 0 16,-21 1-16,20-22 0,1 21 0,0 1 15,21-1-15,0-21 0,0 21 0,0-20 16,0-1-16,0 0 0,21 0 0,0 0 15,1-21-15,-1 0 16,21 0-16,-21 0 0,0 0 0,22 0 16,-22 0-16,21-21 0,-21 21 0,22-21 15,-22 0-15,21 0 0,-21-1 0,1 1 16,-1 0-16,0-21 0,0 21 16,0-22-16,0 1 0,-21 21 0,0-22 15,0 22-15,0-21 0,0 21 0,0 0 16,0-1-16,0 44 31,0-1-31,0 0 0,-21 0 0,21 21 16,-21-20-16,21 20 0,0-21 0,0 21 15,0 1-15,0-22 0,0 21 16,21-21-16,0 1 0,1-1 16,-1 0-16,0 0 0,0 0 0,0-21 15,0 0-15,1 21 0,-1-21 0,0 0 16,0 0-16,0 0 0,0 0 0,1-21 15,-1 0-15,0 0 0,0 0 16,0 0-16,-21-1 0,0-20 16,21 21-16,-21-21 0,22 20 0,-22-20 15,0 21-15,0-21 0,0 20 0,0 1 16,0 0-16,0 42 31,0 0-31,0 1 16,0 20-16,0-21 0,0 0 0,0 22 15,-22-22-15,22 21 0,0-21 0,0 0 16,0 22-16,0-22 0,0 0 0,0 0 16,0 0-16,0 1 15,0-1-15,0-42 32,0-1-17,22 1-15,-22 0 0,0 0 16,0 0-16,21 0 0,0-22 0,0 22 15,-21-21-15,21-1 0,0 1 0,1 21 16,-1-21-16,-21 20 0,21 1 16,0 0-16,0 0 0,0 21 15,1 0-15,-1 21 16,-21 0-16,21 0 0,-21 1 0,0-1 16,0 21-16,0-21 0,0 0 0,0 22 15,0-22-15,21 0 0,-21 21 0,0-20 16,0-1-16,0 0 0,0 0 15,0 0 1,21-21 0,-21-21-16,21 21 15,1-21-15,-22 0 0,21 0 0,0-1 16,-21 1-16,21 0 0,0-21 16,0 21-16,1-22 0,-1 22 15,0-21-15,21 21 0,-21-1 0,1 1 16,-1 0-16,-21 0 0,21 21 0,0 0 15,0 0-15,-21 21 16,0 0-16,0 0 0,0 1 16,0-1-16,0 21 0,0-21 0,0 0 15,0 22-15,0-22 0,-21 21 0,21-21 16,0 1-16,-21-1 0,21 0 0,0 0 16,0 0-16,0 0 15,21-21 1,0 0-1,0 0-15,1-21 0,-1 21 16,-21-21-16,21 0 0,0 0 0,0 21 16</inkml:trace>
  <inkml:trace contextRef="#ctx0" brushRef="#br0" timeOffset="43692.44">10393 9694 0,'0'0'0,"21"0"31,0 0-16,0 0-15,0 0 16,1 0-16,-1 0 16,0-21-16,0 21 0,0-21 0,0 0 15,1 21-15,-1-21 0,0 0 0,0-1 16,0 1-16,-21 0 0,0 0 0,0 0 16,0 0-16,0-1 15,0 1-15,-21 21 0,21-21 16,-21 21-16,-21 0 0,20 0 0,1 21 15,0-21-15,-21 21 0,21 22 0,-1-22 16,1 0-16,0 21 0,0-20 0,0 20 16,0 0-16,21-21 0,0 22 15,0-22-15,0 0 0,0 0 16,0 0-16,0 1 0,21-1 0,0 0 16,0 0-16,0-21 0,0 0 0,1 0 15,-1 0-15,0 0 0,0 0 0,0 0 16,0 0-16,1 0 0,-1 0 15,0 0-15,0 0 0,0-21 0,0 21 16,-21-21-16,22 21 0,-22-21 0,21 21 16</inkml:trace>
  <inkml:trace contextRef="#ctx0" brushRef="#br0" timeOffset="45080.6">2053 11409 0,'-21'0'0,"21"-21"62,0 0-62,0-1 16,0 1-16,0 0 15,21 21-15,0 0 16,0 0-16,1 0 16,-1 0-16,0 21 0,-21 0 15,21 1-15,0-1 0,-21 21 0,0-21 16,0 22-16,0-22 0,0 21 16,0-21-16,0 22 0,-21-22 0,0 0 15,0 0-15,0 0 0,-1 0 16,1 1-16,0-1 0,21 0 15,-21-21-15,0 0 16,21-21 0,0 0-1,21-1-15,0 22 16,0-21-16,0 21 16,22 0-16,-22 0 0,21 0 0,-21 0 15,22 21-15,-22 1 0,21-1 0,-21-21 16,22 21-16,-22 21 0,-21-21 15,0 1-15,0-1 0,0 21 16,-21-21-16,0 22 0,-1-22 0,-20 0 16,0 21-16,-1-21 0,1 1 15,21-1-15,-21-21 0,20 21 0,-20 0 16,21-21-16,0 0 0,0 0 16,-1 0-16,1-21 15,21 0-15,0 0 16,0-1-16,0 1 0,0 0 15,0 0-15,0 0 0,0 0 16,21 21-16,-21-22 0,22 1 0,-1 0 16,0 0-16,0 21 15</inkml:trace>
  <inkml:trace contextRef="#ctx0" brushRef="#br0" timeOffset="45264.5">2984 11769 0,'0'0'0,"22"0"16,-44 0 15,1 0-15,0 0-1</inkml:trace>
  <inkml:trace contextRef="#ctx0" brushRef="#br0" timeOffset="47933.1">4318 11472 0,'0'0'0,"0"22"31,21-44 0,0 22-31,0-21 0,1 0 16,20 0-16,-21-21 0,21 20 16,1-20-16,-1 0 0,0-1 0,-20 1 15,20 0-15,-21 21 0,0-22 0,0 1 16,-21 0-16,0 20 0,0-20 16,0 21-16,0 0 0,0 0 15,0-1-15,-21 22 0,0 0 16,0 0-16,0 22 0,0-1 15,-1 0-15,-20 21 0,42 1 0,-21 20 16,0-21-16,21 22 0,-21-1 0,21 22 16,0-21-16,0-1 0,0 1 15,0-1-15,0 1 0,0-1 0,0-21 16,0 1-16,0-1 0,0 0 0,0 1 16,0-22-16,0 0 0,0 0 15,0 0-15,-22-21 16,1 0-16,-21-21 15,21 21-15,0-21 0,-1 0 16,1 0-16,0 0 0,0-22 16,-21 22-16,20 0 0,22 0 0,-21 21 15,0-21-15,21-1 0,0 44 32,21-1-17,0 0-15,1 0 0,-1 0 0,0 22 16,0-22-16,21 0 0,-20 0 15,20 0-15,0-21 0,-21 21 0,22-21 16,-1 0-16,0 0 0,1 0 0,-1 0 16,0 0-16,1 0 0,-1-21 15,0 0-15,-20 0 0,20 21 16,-21-21-16,0 0 0,0-1 0,1 1 16,-22-21-16,0 21 0,0 0 0,0-1 15,0 1-15,0 0 0,0 0 16,0 0-16,0 0 0,0 42 31,0 0-31,0 0 16,0 0-16,0 0 0,0 1 15,0-1-15,0 0 0,0 0 0,0 0 16,0 0-16,0 1 0,0-1 0,0 0 16,21-21-1,0 0 1,0 0-16,-21-21 0,21 0 15,0-1-15,-21 1 0,22 0 16,-1 0-16,-21 0 16,21 0-16,0-1 0,-21 1 0,21 0 15,-21 0-15,21 21 0,1 0 16,-1 0-16,-21 21 16,0 0-1,0 0-15,21 1 0,0-1 16,-21 0-16,21 0 0,-21 0 0,0 0 15,21-21-15,1 22 0,-1-1 0,0-21 16,0 21 0,0-21-16,0 0 0,1 0 0,20 0 15,-21 0-15,0 0 0,0-21 0,1 21 16,-1-21-16,0-1 0,0 1 0,0 0 16,0 0-16,-21 0 0,0 0 15,22-1-15,-22 1 0,21-21 0,-21 21 16,0 0-16,0-22 0,0 22 0,0 0 15,0 0-15,0 0 16,0 42 0,0 0-16,0 0 0,0 0 15,0 0-15,0 1 0,0-1 0,0 0 16,0 0-16,0 21 16,0-20-16,21-1 0,-21 0 0,0 0 15,21 0-15,0 0 0,0-21 0,1 22 16,-1-22-16,0 0 0,0 0 15,0 0-15,0 0 0,1 0 16,-1 0-16,21-43 16,-21 22-16,0 0 0,1 0 0,-1 0 15,0-22-15,0 22 0,0-21 0,-21-1 16,21 1-16,-21 0 0,22-22 16,-22 22-16,0-22 0,21 1 0,0-1 15,-21 22-15,21 0 0,-21-1 16,0 1-16,0 0 0,0 21 0,0-1 15,0 44 1,0-1-16,0 21 16,0-21-16,0 43 0,-21-22 0,21 0 15,-21 22-15,21-1 0,0-20 0,0 20 16,0 1-16,0-22 0,0 22 16,0-22-16,0 0 0,0 1 0,21-1 15,-21-21-15,21 21 0,0-20 0,0-1 16,1 0-16,-1 0 0,0-21 0,0 0 15,0 0-15,0 0 0,1 0 16,-1 0-16,0-21 0,21 0 16,-21 0-16,1-1 0,-1 1 0,0 0 15,0 0-15,0 0 0,0-22 0,1 22 16,-22 0-16,0 0 0,0 0 0,0 0 16,21-1-16,-21 1 0,0 42 31,0 1-31,0-1 15,0 0-15,0 0 0,0 0 0,0 0 16,0 1-16,0-1 0,0 0 16,21 0-16,-21 0 0,21 0 15,0 1-15,0-1 0,1-21 16,20 21-16,0-21 0,-21 0 0,22 0 16,-1 0-16,0 0 0,1 0 15,-1 0-15,22 0 0,-22 0 0,0-21 16,1 21-16,-1-21 0,-21-1 0,21 1 15,-20 0-15,-1 0 0,0 0 0,0 0 16,0-1-16,-21 1 0,21-21 0,-21 21 16,0-22-16,0 22 0,0-21 15,0 0-15,0 20 0,-21 1 0,0 0 16,0 0-16,0 21 0,0 0 0,-1 0 16,1 0-16,-21 0 0,21 21 0,0 0 15,-1 0-15,1 1 0,0 20 16,0-21-16,0 21 0,0-20 15,21 20-15,0-21 0,0 21 0,0-20 16,0 20-16,0-21 0,0 0 0,0 0 16,0 1-16,21-1 0,0 0 0,0-21 15,0 0-15,0 0 16,1 0-16,20 0 0,-21 0 0,0-21 16,0 21-16,-21-21 0,22-1 0,-1 1 15,0 0-15,-21 0 0,0 0 0,21 0 16,-21-22-16,21 22 0,-21-21 15,0 21-15,21-22 0,-21 22 16,0 0-16,0 0 0,0 0 0,0-1 16,0 1-16,0 42 15,0 1-15,0-1 16,-21 0-16,21 0 0,-21 0 0,21 22 16,0-22-16,0 21 0,0-21 15,0 22-15,0-22 0,0 0 0,0 0 16,0 21-16,21-42 0,0 22 0,1-1 15,-22 0-15,42-21 0,-21 0 0,0 0 16,22 0-16,-1 0 0,-21 0 0,21 0 16,1 0-16,-22 0 15,21-21-15,1 0 0,-22-1 0,0 1 16,21 0-16,-21 0 0,1-21 0,-1 20 16,0-20-16,0 0 0,0-1 0,0 1 15,-21 0-15,22-22 0,-22 1 0,21-1 16,-21 1-16,0 20 0,21-20 15,-21-1-15,21 1 0,-21 21 0,21-1 16,-21 1-16,0 0 0,0 20 0,0 1 16,0 0-16,0 42 31,0 0-31,-21 1 0,21 20 0,0-21 16,-21 43-16,0-22 0,0 21 15,21 1-15,-22-1 0,1 1 0,21-1 16,-21 1-16,21-1 0,0-20 15,-21 20-15,21-20 0,0-1 0,0 0 16,0 1-16,0-22 0,0 0 0,0 21 16,21-21-16,0 1 0,0-22 0,1 21 15,20-21-15,-21 0 0,21 0 0,-20 0 16,20 0-16,-21 0 0,21-21 16,1-1-16,-1 22 0,-21-21 0,22 0 15,-1 0-15,-21 0 0,0 0 16,0-1-16,1-20 0,-1 21 0,-21 0 0,21-22 15,-21 22-15,0-21 0,0 0 16,0 20-16,0-20 0</inkml:trace>
  <inkml:trace contextRef="#ctx0" brushRef="#br0" timeOffset="48203.95">7514 11028 0,'0'0'0,"-21"0"16,0 0-16,21-21 46,-21 21-30,-1-21 0,1 21-16</inkml:trace>
  <inkml:trace contextRef="#ctx0" brushRef="#br0" timeOffset="48464.89">6477 11134 0,'0'0'15,"-21"21"-15,21-42 16,21 21 0,0-21-16,0 21 0,22 0 15,-22-22-15,21 22 0,0-21 0,1 21 16,-1 0-16,0-21 0,1 21 0,-22 0 15,21 0-15,-21-21 0,1 21 16,-1-21-16,0 21 0,0 0 16,-21-21-16,0-1 15,-21 22-15</inkml:trace>
  <inkml:trace contextRef="#ctx0" brushRef="#br0" timeOffset="48676.77">6096 10986 0,'-21'21'16,"0"-21"-16,-1 0 31,22-21 0</inkml:trace>
  <inkml:trace contextRef="#ctx0" brushRef="#br0" timeOffset="49960.82">2244 13356 0,'0'0'0,"0"-21"0,-22 0 16,22-21-16,0 20 0,0 1 15,0 0-15,0 0 0,0 0 0,0 0 16,0-1-16,0 1 0,0 42 31,0 1-31,-21 20 0,21-21 16,0 21-16,0 1 0,-21-1 0,21 0 15,0 1-15,0-1 0,-21 0 16,21 1-16,-21-1 0,21-21 0,0 22 16,0-22-16,0 0 0,0 0 0,0 0 15,0 0-15,0-42 47,0 0-47,21 21 0,0-21 0,0 21 16,0-21-16,1 21 15,20 0-15,-21-21 0,0 21 0,22 0 16,-1-22-16,0 1 0,1 21 0,-1-21 16,-21 21-16,21-21 0,-20 0 15,-1 21-15,21-21 0,-42-1 0,21 22 16,-21-21-16,21 0 0,-21 0 16,0 0-16,0 0 0,0-1 15,0 1-15,0 0 0,-21 0 16,0 0-16,21 0 0,0-1 15,-21 1-15,0 21 0,21-21 16,-21 21-16,21 21 16,0 0-16,0 1 0,-22-1 0,22 0 15,-21 21-15,21 1 0,0-1 0,0 0 16,-21 1-16,21-1 0,-21 0 16,21 1-16,0-1 0,0 0 0,0 1 15,0-22-15,0 21 0,0-21 16,0 0-16,0 1 0,0-1 0,0 0 15,21-21 17,0-21-17,-21 0-15</inkml:trace>
  <inkml:trace contextRef="#ctx0" brushRef="#br0" timeOffset="50248.72">3111 13589 0,'22'0'47,"-22"-21"-47,21 21 15,0-21-15,-21 0 0,21-1 16,0 1-16,-21 0 15,0 42 32,-21 0-31</inkml:trace>
  <inkml:trace contextRef="#ctx0" brushRef="#br0" timeOffset="55364.94">4995 12954 0,'0'0'0,"0"-21"15,0 0-15,0 0 0,0-22 16,-21 22-16,21 0 0,0 0 0,-21 0 15,21-1-15,0 44 32,-21-1-17,21 0-15,-21 21 0,21 1 0,0-1 16,0 0-16,-22 1 0,1-1 0,21 0 16,-21 22-16,21-22 0,0 0 15,0 1-15,-21 20 0,21-20 16,0-1-16,0 0 0,0-21 0,0 22 15,0-22-15,0 21 0,0-21 16,0 1-16,0-1 0,21-42 31,-21-1-15,0 1-16,0 0 0,21-21 0,-21-1 16</inkml:trace>
  <inkml:trace contextRef="#ctx0" brushRef="#br0" timeOffset="55583.84">4932 12891 0,'0'0'0,"0"-22"0,0-20 0,-21 42 16,21-21-16,0 0 0,0 0 15,0-1-15,21 22 16,0 0-16,0-21 16,21 21-16,-20 0 0,-1 0 0,21-21 15,0 21-15,-20 0 0,20 0 0,-21 0 16,21 0-16,-20 0 0,-1 0 15,0 0-15,-21 21 16,0 0-16,0 1 16,-21-1-16,0 0 0,-1 0 0,1 0 15</inkml:trace>
  <inkml:trace contextRef="#ctx0" brushRef="#br0" timeOffset="55756.74">4868 13250 0,'0'0'0,"0"22"0,0-1 15,0 0 1,21-21-16,1 0 0,-1 0 16,0 0-16,0 0 0,0 0 0,0 0 15,1 0-15,-1 0 0,21 0 16,-21 0-16,0 0 0,1 0 0,-1 0 16,0 0-16,0 0 0,21 0 0,-20 0 15</inkml:trace>
  <inkml:trace contextRef="#ctx0" brushRef="#br0" timeOffset="56720.19">5651 13377 0,'0'0'0,"22"0"0,-1 0 16,0 0-16,-21-21 16,21 21-16,-21-21 0,0 0 15,0 0 1,0 0-16,0-1 0,0 1 15,-21 21-15,0 0 16,0 0-16,-1 0 0,1 0 16,0 0-16,0 0 0,0 21 0,-22-21 15,22 22-15,0-1 0,-21 0 0,21 0 16,-1 21-16,1-20 0,0 20 16,21-21-16,0 21 0,0 1 0,0-22 15,0 21-15,0-21 0,0 1 16,0-1-16,0 0 0,0 0 0,21 0 15,0-21-15,1 0 0,-1 0 0,0 0 16,0 0-16,21 0 0,-20-21 16,-1 21-16,21-21 0,-21 0 0,0-22 15,22 22-15,-22-21 0,0 21 0,0-22 16,-21 22-16,21-21 16,1 0-16,-22 20 0,0-20 0,0 21 15,21 0-15,-21 0 0,0-1 0,0 44 31,0-1-15,0 0-16,0 0 0,0 0 0,21 0 16,-21 22-16,0-22 0,0 0 15,0 21-15,21-20 0,0-1 0,0 0 16,-21 0-16,22 0 0,-1 0 16,-21 1-16,21-22 0,0 0 15,-21 21-15,21-21 0,0 0 0,1 0 16,-1 0-16,0-21 15,0-1-15,-21 1 0,21 0 0,0 0 16,1 0-16,-22 0 0,0-22 16,0 22-16,21 0 0,-21-21 0,0 20 15,0 1-15,0-21 0,0 21 0,0 0 16,0-1-16,0 1 0,0 0 16,0 42-1,0 0 1,0 1-16,0 20 15,0-21-15,0 0 0,0 22 0,0-1 16,0-21-16,0 21 0,0 1 0,0-22 16,0 21-16,0-21 0,0 1 15,0 20-15,0-21 0,0 0 16,0 0-16,21-21 0,0 0 16,0 0-16,0 0 15,1-21-15,-1 0 0,0 0 0,0 0 16,0 0-16,0-22 0,22 22 0,-22-21 15,0-1-15,0 22 0,0-21 16,-21 0-16,0 20 0,22-20 0,-22 21 16,0 0-16,0 0 0,0-1 15,0 1-15,-22 21 16,1 0-16,0 21 16,0-21-16,0 22 0,0-1 0,-1 0 15,1 21-15,21-21 0,-21 1 0,0 20 16,0-21-16,21 0 0,-21 22 15,21-22-15,0 0 0,0 0 0,0 0 16,0 0-16,0 1 0,21-22 16,0 0-1,21 0-15,-21 0 0,1-22 0</inkml:trace>
  <inkml:trace contextRef="#ctx0" brushRef="#br0" timeOffset="57036">7239 13102 0,'21'-21'0,"-42"42"0,42-84 0,0 42 15,-21-1-15,0 1 0,0 0 16,21 0-16,-21 0 0,22 21 0,-22 21 31,0 21-31,0-21 16,0 1-16,0 20 0,0 0 0,0 1 15,-22-22-15,22 21 0,-21 0 16,21 1-16,0-1 0,0 0 0,0 1 16,-21-1-16,21 0 0,0-20 15,0 20-15,0-21 0,0 21 0,0-20 16,0-1-16,0 0 0,21-21 31,-21-21-31,21 0 16,1-1-16,-22 1 0,21 0 0,-21-21 15</inkml:trace>
  <inkml:trace contextRef="#ctx0" brushRef="#br0" timeOffset="57264.39">7345 13060 0,'0'-21'16,"0"42"-16,-21-85 0,-1 43 0,22 0 0,0 0 16,0 0-16,0 0 15,0-1-15,22 1 0,-1 21 16,0-21-16,0 21 0,0 0 15,0 0-15,1-21 0,-1 21 16,0 0-16,0 0 0,0 0 0,0 0 16,1 0-16,-1 0 0,0 0 0,0 0 15,0 0 1,0 0-16,-21 21 0,0 0 16,0 0-1,0 1-15,-21-1 0</inkml:trace>
  <inkml:trace contextRef="#ctx0" brushRef="#br0" timeOffset="57472.27">7345 13293 0,'0'0'0,"-21"21"0,-1 0 16,22 0 0,22-21 30,-1 0-46,0 0 0,0 0 16,-21-21-16,21 21 0,0-21 0,1 21 16,20-21-16,-21 21 0,0-21 0,0 21 15,1-22-15,-1 22 0,0 0 0,0 0 16</inkml:trace>
  <inkml:trace contextRef="#ctx0" brushRef="#br0" timeOffset="58041.69">7916 13250 0,'0'-21'16,"0"0"-1,-21 21-15,0 0 31,0 0-31,21 21 0,-21-21 16,21 21-16,0 1 0,-22-1 0,1 0 16,21 0-16,-21 0 0,21 0 0,0 1 15,0 20-15,-21-21 0,21 0 16,0 0-16,0 1 0,0-1 0,0 0 16,0 0-16,0 0 0,21 0 15,0-21-15,0 0 16,1 0-16,-1 0 0,0 0 15,0-21-15,0 21 0,0-21 0,1 0 16,-1 0-16,0 0 0,-21-1 16,21 1-16,-21 0 0,0 0 15,0 0-15,0 0 0,0-1 0,0 1 16,0 0-16,0 0 0,0 0 0,0 0 16,-21 21-16,0 0 15,0 0 1,-1 0-1,22 21 64</inkml:trace>
  <inkml:trace contextRef="#ctx0" brushRef="#br0" timeOffset="58768.36">8445 13229 0,'-21'0'0,"0"0"0,0 0 16,0 0-1,0 0 1,-1 0-16,22 21 0,-21-21 16,0 22-16,0-1 0,0 0 0,21 0 15,-21 0-15,-1 0 0,1 1 16,0-1-16,21 0 0,0 21 0,-21-21 15,21 1-15,0-1 0,0 0 0,0 0 16,0 0-16,21-21 16,0 0-1,0 0-15,1 0 0,-1 0 0,0 0 16,0 0-16,0-21 0,0 21 0,1-21 16,-1 0-16,0 0 0,0 21 15,-21-22-15,21 1 0,-21 0 0,21 0 16,-21 0-16,0-22 0,0 22 0,0 0 15,0 0-15,0 0 0,0 0 0,0-1 16,0 1-16,0 0 16,-21 21-1,0 0-15,0 0 0,0 0 16,0 21-16,21 0 0,-22 1 16,22-1-1,22 0 1</inkml:trace>
  <inkml:trace contextRef="#ctx0" brushRef="#br0" timeOffset="59408.9">9102 13335 0,'0'0'0,"0"-42"16,-22 42-16,1-21 15,0 21 1,0 0-16,0 0 0,0 0 16,-1 0-16,1 0 0,0 0 15,0 21-15,0 0 0,0-21 0,-1 21 16,1 0-16,0 0 0,0 1 16,21-1-16,-21 0 0,21 0 15,-21 21-15,21-20 0,-22-1 0,22 0 0,0 0 16,0 0-16,0 0 0,0 1 15,22-22-15,-1 0 16,0 0-16,0 0 0,0 0 16,0 0-16,1 0 0,-1-22 0,0 22 15,21-21-15,-21 0 0,1 0 16,-1 0-16,0 0 0,0-1 16,0 1-16,0-21 0,1 21 0,-1-22 15,-21 1-15,21 0 0,0-1 0,0 1 16,-21 0-16,0-22 0,0 22 15,0-22-15,0 22 0,0 0 0,0-22 16,0 43-16,0-21 0,0 21 0,0-1 16,0 1-16,0 0 0,-21 21 15,21 21-15,-21 0 16,21 1-16,-21-1 0,21 21 0,0 0 16,0 1-16,0-1 0,0 0 15,0 1-15,0-1 0,0 0 16,0 1-16,0-22 0,0 21 0,0 1 15,0-22-15,0 21 0,0 0 0,0-20 16,0 20-16,0-21 0,0 0 16,0 0-16,0 22 0,0-22 15,0 0-15,0 0 0,21-21 0,0 0 16,-21 21-16,21-21 0,0 0 16,1 0-16,-1 0 15,0 0-15,0 0 0,0 0 16,0 0-16,-21-21 0</inkml:trace>
  <inkml:trace contextRef="#ctx0" brushRef="#br0" timeOffset="59580.81">9334 13631 0,'0'0'0,"-21"0"16,0 0-16,21 22 0,-21-1 31,0-21-31</inkml:trace>
  <inkml:trace contextRef="#ctx0" brushRef="#br0" timeOffset="60845.1">14499 7430 0,'0'0'0,"0"21"0,-21-21 0,0 0 0,0 0 15,-1 0-15,1 0 16,42 0 15,1 0-31,20 0 0,-21 0 16,0 0-16,22-21 0,-22 21 16,21 0-16,-21 0 0,22-22 15,-1 22-15,-21 0 0,21 0 0,-20 0 16,20 0-16,-21-21 0,0 21 0,0 0 15,-42 0 17,0 0-32,-21 0 0,21 0 15,-1-21-15,-20 21 0,21 0 0</inkml:trace>
  <inkml:trace contextRef="#ctx0" brushRef="#br0" timeOffset="61356.8">14414 7345 0,'0'0'15,"-42"0"1,21 0-16,0 21 0,0-21 16,21 21-16,0 0 0,-22 1 0,1-1 15,21 0-15,0 0 16,-21 0-16,21 0 0,0 1 0,0-1 16,-21 0-16,21 0 0,-21 21 0,21-20 15,-21-1-15,21 0 0,0 0 16,-22 0-16,22 0 15,0-42 17,22 21-32,-22-21 15,0 0-15,21 21 0,0-21 16,0 21-16,0 0 0,0-21 0,1 21 16,-1 0-16,0-22 0,0 22 15,21 0-15,-20 0 0,20 0 0,-21 0 16,21 0-16,-20 0 0,20 0 0,-21 22 15,21-22-15,-20 21 0,-1-21 0,0 21 16,-21 0-16,0 0 0,0 0 0,0 1 16,0-1-16,0 21 15,-21-21-15,-22 0 0,22 1 0,-21-1 16,0 0-16,-22 0 0,22 0 0,-1-21 16,1 21-16,-21 1 0,20-22 0,1 0 15,0 21-15,20-21 0,-20 0 16,21 0-16,0 0 0,0 0 0,-1 0 15,22-21 17,22 21-17,-1-22-15,0 1 0,21 21 0,-21-21 16,1 21-16,20-21 0</inkml:trace>
  <inkml:trace contextRef="#ctx0" brushRef="#br0" timeOffset="61696.61">15198 7811 0,'-22'0'16,"1"0"-16,21 21 15,-21-21 1,42 0-1,0 0 1,1 0-16,-1 0 16,-21-21 15,-21 21-15,-1 0-16,1 0 15,0 0-15,0 0 0,21 21 31</inkml:trace>
  <inkml:trace contextRef="#ctx0" brushRef="#br0" timeOffset="65280.73">16552 7430 0,'0'-22'0,"0"1"16,0 0-16,0 0 15,0 0-15,0 0 0,0-1 16,0 1-16,0 0 0,0-21 16,0 21-16,0-1 0,0 1 15,0 0-15,0 0 0,-21 21 16,21-21-16,-21 21 0,0 0 16,0 21-1,-1 0-15,22 21 0,-21 1 0,0-1 16,21 22-16,-21-22 0,21 21 0,-21 1 15,0-1-15,21 1 0,-22-22 0,1 22 16,21-22-16,0 0 0,0 1 16,0-1-16,-21 0 0,21-20 0,0 20 15,0-21-15,0 0 0,0 0 0,0 1 16,0-44 31,0 1-47,0 0 0,0 0 0</inkml:trace>
  <inkml:trace contextRef="#ctx0" brushRef="#br0" timeOffset="65592.55">16277 7387 0,'0'0'0,"0"-42"0,0 0 0,0-1 16,0 1-16,0 21 0,0-22 0,0 22 15,0 0-15,21 21 0,-21-21 0,21 21 16,1 0-16,-1 0 0,0 0 15,0 21-15,21 0 0,-20 0 16,-1 22-16,21-1 0,-21 0 0,22 22 16,-22-22-16,0 22 0,0-22 0,0 22 15,0-22-15,1 0 0,-22 1 0,0-1 16,21 0-16,-21 1 0,0-22 16,21 21-16,-21-21 0,0 0 0,0 1 15,0-1-15,0 0 0,0 0 0,0-42 47,0 0-47,0 0 0,0-1 0,0 1 16,0 0-16,0 0 0,21-21 15,-21-1-15,21 1 0,-21 0 0</inkml:trace>
  <inkml:trace contextRef="#ctx0" brushRef="#br0" timeOffset="65828.63">16976 7027 0,'0'0'0,"0"-21"0,0 0 15,0 0-15,-22 21 16,1 21-16,21 0 16,-21 0-16,0 22 0,0-1 15,21 22-15,-21-22 0,-1 21 0,22 1 16,-21-1-16,0 1 0,0-22 0,21 22 16,-21-22-16,0 22 0,21-22 0,-22 0 15,22-21-15,0 22 16,0-1-16,0-21 0,0 0 0,0 1 15,0-1-15,0 0 0,22-21 32,-1-21-32,0 21 0,0-21 0</inkml:trace>
  <inkml:trace contextRef="#ctx0" brushRef="#br0" timeOffset="66228.39">17251 7514 0,'-21'-21'16,"-1"21"-16,1 0 0,0 0 0,0 21 15,0 0-15,21 1 0,-21-1 16,-1 0-16,22 0 0,-21 21 16,21-20-16,0-1 0,-21 21 0,21-21 15,-21 0-15,21 22 0,0-22 0,0 0 16,0 21-16,0-20 0,0-1 0,0 0 15,0 0-15,21-21 0,0 21 0,0-21 16,1 0-16,20 0 0,-21 0 16,0-21-16,22 21 0,-22-21 15,21 0-15,-21 0 0,0-1 0,1 1 16,-1 0-16,0 0 0,-21-21 0,0 20 16,0 1-16,0-21 0,0 21 15,0 0-15,-21-1 0,0 1 0,-1 0 16,1 0-16,0 21 0,0 0 0,0 0 15,0 0-15,-1 0 0,1 0 16,0 0-16,0 21 0,21 0 16,0 0-16,0 1 15,21-1-15,0-21 16,22 0-16</inkml:trace>
  <inkml:trace contextRef="#ctx0" brushRef="#br0" timeOffset="67093.42">18436 7514 0,'0'0'0,"0"-21"0,0 0 16,0 0-16,0 0 0,-21 21 0,0 0 15,0 0-15,-1 0 0,1 0 16,0 0-16,0 0 0,21 21 15,-21 0-15,0 0 0,-1 0 0,1 22 16,0-22-16,0 21 0,21-21 16,-21 22-16,21-22 0,-21 21 0,21-21 15,0 0-15,0 22 0,0-22 0,0 0 16,21 0-16,0 0 0,0-21 0,0 22 16,0-22-16,22 0 0,-22 0 15,21 0-15,1 0 0,-22 0 0,21 0 16,0-22-16,-20 1 0,20 21 0,-21-21 15,0 0-15,0 0 0,1 0 0,-22-1 16,0 1-16,0-21 0,0 21 0,0 0 16,0-22-16,-22 22 15,22-21-15,-21-1 0,0 22 0,0 0 16,0-21-16,0 21 0,-1 21 0,22-22 16,-21 22-16,21-21 0,43 21 31,-22 0-31,0 0 0,21 0 15,-21 21-15,22-21 0,-1 0 0,0 0 16,1 0-16,-22 0 0,21-21 0,1 21 16,-22-21-16,21 0 0,-21 0 15,0 0-15,1 21 0,-1-22 0,-21 1 16,0 0-16,0 0 0,0 0 16,0 0-16,-21 21 31,21 21-16,0 21-15,0-21 0,-22 22 0,22-1 16,0 0-16,0 1 0,-21-1 0,21 0 16,-21 22-16,21-22 0,0 0 15,-21 22-15,0-22 0,21 22 0,-21-1 16,21 1-16,0 20 0,-22-20 0,22-1 16,-21 1-16,21 21 0,-21-22 0,21 1 15,0-1-15,-21 1 0,21-1 0,-21 1 16,0-1-16,-1 1 0,22-22 15,-21 21-15,0-20 0,0-1 16,0 0-16,0-20 0,-1-1 0,22 0 16,-21-21-16,0 0 0,0-21 15,0 0-15,21-22 16,-21 22-16,21-21 0,-22-22 0,22 22 16,-21-22-16,0 22 0,21-21 0,0-1 15,0 22-15,0-22 0,0 1 0,0 20 16,0-20-16,21 21 0,-21-22 15,21 22-15,22-1 0,-22 1 0,0 0 16,21-1-16,-20 1 0,20 0 0,0 21 16,-21-22-16,22 22 0,20-21 15,-20-1-15,-1 1 0,0 21 0</inkml:trace>
  <inkml:trace contextRef="#ctx0" brushRef="#br0" timeOffset="68480.6">19981 7514 0,'0'0'0,"-21"0"0,21 21 16,-21-21-16,42 0 31,0 0-31,0 0 0,22 0 0,-1-21 16,0 0-16,1 0 0,-1 0 0,0 21 15,1-43-15,20 22 0,-20 0 0,-22 0 16,21-21-16,-21 20 0,22-20 16,-43 0-16,21-1 0,-21 1 0,0 0 15,0-1-15,0 22 0,0-21 0,-21 0 16,21-1-16,-22 22 0,1 0 0,0 0 15,0 0-15,0 21 16,0 0-16,-1 0 0,1 0 0,0 21 16,0 0-16,0 0 0,0 21 15,21-20-15,0 20 0,-22 21 0,1-20 16,0 20-16,21 1 0,0 20 16,-21-20-16,0 21 0,0-22 0,21 22 15,-22-22-15,1 22 0,0 0 0,21-1 16,-21 1-16,0 0 0,0-1 0,-1 1 15,1-22-15,0 22 0,0 0 0,-21-1 16,20-20-16,-20 21 0,21-22 0,0 1 16,-22-1-16,22 1 0,21-1 15,0-21-15,0 1 0,0-22 0,0 21 16,0-21-16,0 1 0,21-1 16,1 0-16,20-21 0,-21 0 0,21 0 15,-20 0-15,20-21 0,0 0 0,1-1 16,-1 1-16,0 0 0,1 0 0,-1-21 15,0 20-15,-21-20 0,22 0 0,-22-1 16,0 1-16,0 0 0,0-22 0,-21 22 16,0-22-16,0 1 0,0-1 0,0 1 15,-21-22-15,0 22 0,-21-22 16,-1 22-16,1-22 0,0 21 0,-1 22 16,1-21-16,21 41 0,-21-20 0,20 21 15,1 0-15,21 0 0,0-1 16,0 1-16,0 0 15,21 21-15,1 0 0,-1-21 16,0 21-16,0-21 0,0 21 16,0-21-16,22-1 0,-22 22 0,21-21 15,1 0-15,-22 0 0,21 0 0,0 0 16,-20-1-16,20 1 0,0 0 0,-21-21 16,1 21-16,-1-1 0,-21 1 15,0-21-15,21 21 0,-21 0 0,0-1 16,0 1-16,0 0 0,0 0 15,-21 0-15,0 21 0,21-21 16,-22 21-16,1 0 0,21 21 16,-21-21-16,21 21 15,0 0-15,0 0 0,0 0 0,0 1 16,0-1-16,0 0 0,21-21 16,0 21-16,1 0 0,-1-21 0,0 0 15,0 0-15,-21 21 0,21-21 16,0 0-16,1 0 0,-22 22 47,-22-1-32,1-21-15,21 21 0,-21 0 0,21 0 16,0 0-16,0 1 16,0-1-1,0 0-15,21-21 0,0 0 16,1 0-16,-1 0 15,0 0 1,0 0 15,0 0-31,0 0 16,1 0-16,-1 0 16,0-21-16,0 21 15,-21-21-15,21 21 0,0-22 0,1 1 16,-1 0-16,0 0 15,0 0-15,-21-22 0,21 22 16,0 0-16,-21 0 0,22 0 0,-22-22 16,21 43-16,-21-21 0,0 0 0,0 42 31,0 0-15,-21 1-16,21-1 0,-22 0 0,22 0 15,-21 21-15,21-20 0,-21-1 0,21 0 16,0 0-16,0 0 0,0 0 0,0 1 15,0-1 1,0 0-16,21-21 31,0-21-15,-21 0-16</inkml:trace>
  <inkml:trace contextRef="#ctx0" brushRef="#br0" timeOffset="68776.42">21124 7027 0,'0'0'0,"-21"0"0,0 0 15,0 0-15,21 22 16,0-1 0,21-21-1,0 0-15,0 0 0,0 0 16,1 0-16,-22-21 31,0-1-31,0 1 16,-22 21-16,1 0 15,0 0-15,0 0 16,21 21 0,0 1-16,0-1 0,0 0 0,0 0 15,0 0-15,0 0 0,21 1 16,-21-1-16</inkml:trace>
  <inkml:trace contextRef="#ctx0" brushRef="#br0" timeOffset="69521.66">21294 7493 0,'0'21'0,"0"0"16,21-21 15,0 0-31,0 0 15,0-21-15,0 21 0,1-21 16,-1 0-16,0 21 0,-21-21 0,0 0 16,21-1-16,-21 1 0,0 0 0,0 0 15,0 0-15,0 0 0,0-1 16,0 1-16,0 0 0,-21 21 0,0 0 16,0 0-16,-1 0 0,1 0 15,0 21-15,21 0 0,-21 1 0,0-1 16,21 0-16,-21 21 0,21-21 15,0 1-15,0 20 0,0-21 0,0 0 16,0 0-16,0 1 0,0-1 0,0 0 16,21 0-16,-21 0 0,21-21 0,0 0 15,0 21-15,0-21 0,22 0 16,-22 0-16,0 0 0,21 0 16,-20 0-16,-1-21 0,0 0 0,0 21 15,0-21-15,0 0 0,1 0 0,-1-1 16,0 1-16,-21 0 0,0 0 0,21-21 15,-21 20-15,21 1 0,-21 0 0,0 0 16,0 0 0,0 42-1,-21-21-15,0 21 0,21 0 0,-21 22 16,21-22-16,0 0 0,-21 0 0,21 0 16,-22 22-16,22-22 0,0 0 15,0 0-15,0 0 16,0 0-16,0 1 15,0-44 17,22 22-32,-22-21 0,21 0 15,0 0-15,-21 0 0,21 0 0,0-1 16,0 1-16,-21 0 0,22 0 0,-1-21 16,0 20-16,0 1 0,-21 0 0,21 21 15,0-21-15,1 21 16,-22 21-1,0 0-15,0 0 0,0 1 0,0-1 16,0 0-16,0 0 0,0 0 16,0 0-16,0 1 0,0-1 15,0 0-15,21 0 0,-21 0 16,0 0-16,21-21 0,0 0 16,0 0-16,0 0 15,1 0-15,-1 0 0,21 0 0,-21 0 16</inkml:trace>
  <inkml:trace contextRef="#ctx0" brushRef="#br0" timeOffset="70404.53">22521 7324 0,'0'-21'0,"0"42"0,0-64 0,0 1 16,0 21-16,0 0 0,0 0 15,0-1-15,-21 22 16,0 0-16,0 0 0,0 0 0,-1 22 15,1-1-15,0 0 0,-21 0 0,21 0 16,-1 0-16,1 22 0,0-22 16,0 21-16,21 1 0,0-22 0,-21 21 15,21-21-15,0 0 0,0 22 0,0-22 16,0 0-16,0 0 0,0 0 0,21 1 16,0-22-1,0 0-15,0 0 16,1 0-16,-1 0 0,0 0 0,0 0 15,0 0-15,-21-22 0,21 1 0,1 0 16,-1-21-16,0 21 0,0-22 0,0 1 16,0 0-16,1-22 0,-1 22 0,0-22 15,0 1-15,-21-1 0,21 22 16,0-22-16,1 1 0,-1 21 0,0-22 16,0 22-16,-21-1 0,21 22 0,-21 0 15,0 0-15,0 0 0,0 42 16,0 0-1,-21 0-15,21 0 0,-21 1 16,0 20-16,0 0 0,21-21 0,-22 22 16,1-1-16,21 0 0,-21 1 15,21-1-15,-21 22 0,0-22 0,21 0 16,0 1-16,0-1 0,-21 0 0,21 1 16,-22-1-16,22-21 0,-21 21 0,21-20 15,0 20-15,0-21 0,0 0 0,0 0 16,0 1-16,0-1 15,21-21-15,1 0 0,-1 0 0,21 0 16,-21 0-16,0 0 0,22 0 0,-22 0 16,21 0-16,1-21 0,-1-1 0,0 1 15,22 0-15,-22 0 16,0 0-16,1 0 0,-1-22 0,-21 1 16,22 0-16,-1-1 0,-21 1 0,0 0 15,22-1-15,-43 1 0,21 21 0,-21-22 16,0 22-16,-21 21 15,-1 0-15,1 0 16,0 0-16,0 21 0,0 1 0,0 20 16,-1-21-16,22 0 0,0 0 0,0 22 15,0-22-15,0 0 0,0 0 16,0 0-16,0 1 0,0-1 16,22 0-16,-1-21 0,-21 21 0,0 0 15,21-21-15,-21 21 0,21-21 0,-21 22 16,0-1-16,0 0 15,-21 0 1,0 0-16,0-21 16,-1 0-16,1 21 0,0-21 15,0 0-15,0 0 16,0 0 0,-1 0-1,1 0-15,21-21 0,-21 21 16,0-21-16,0 21 0</inkml:trace>
  <inkml:trace contextRef="#ctx0" brushRef="#br0" timeOffset="71708.74">14393 9631 0,'0'0'0,"0"-21"0,21 21 0,-21-21 16,22 21-16,-22-22 0,21 1 16,-21 0-16,0 0 15,0 0-15,-21 21 32,-1 0-32,1 0 0,0 21 0,0-21 15,0 21-15,-22 21 0,22-20 16,-21 20-16,21-21 0,0 21 0,-22 1 15,22-1-15,0 0 0,0 22 16,-22-22-16,22 1 0,0-1 0,0-21 16,21 21-16,0 1 0,0-1 0,0-21 15,0 22-15,0-22 0,0 0 16,21 0-16,0 0 0,0 0 0,1 1 16,-1-22-16,21 0 0,-21 0 0,22 0 15,-22 0-15,21 0 0,0-22 0,-20 1 16,20 21-16,-21-21 0,0 0 0,0 0 15,1 0-15,-22-1 0,0 1 16,0 0-16,0 0 0,-22 0 16,1 0-16,0 21 0,0 0 15,0 0-15,-22 0 0,22 0 16,0 0-16,0 0 0,0 0 0,0 0 16,-1 21-16,1 0 0,0-21 0,21 21 15,-21 0-15,21 0 0,0 1 16,0-1-16,0 0 0,0 0 15,0 0-15,0 0 0,21-21 16,0 22-16,0-22 0,1 0 16,-1 0-16,0 0 0,0 0 0,0 0 15</inkml:trace>
  <inkml:trace contextRef="#ctx0" brushRef="#br0" timeOffset="72017.57">14838 10012 0,'0'0'0,"21"0"16,-21 21 15,0 0-31,0 0 16,21-21-16,0 0 15,0 0 1,1 0-16,-22-21 31,0 0-31,0 0 16,-22 21-1,1 0-15,0 0 16,0 0-16,0 0 16,21 21-16,-21-21 0,21 21 15</inkml:trace>
  <inkml:trace contextRef="#ctx0" brushRef="#br0" timeOffset="77455.48">16595 9800 0,'0'-21'0,"0"0"31,-22 21 1,22-21 233,-21 21-109,21-21-140</inkml:trace>
  <inkml:trace contextRef="#ctx0" brushRef="#br0" timeOffset="79192.83">16510 9821 0</inkml:trace>
  <inkml:trace contextRef="#ctx0" brushRef="#br0" timeOffset="79756.5">16446 9864 0,'0'-21'62,"0"-1"-62,0 1 16,0 0-16,0 0 16,0 0-16,-21 0 0,21-1 15,0 1-15,0 0 0,0 0 16,0 0-16,-21 21 0,21-21 0,0-1 15,0 1-15,0 42 47,-21 1-47,21-1 0,0 0 16,0 21-16,0 1 0,0-1 16,0-21-16,0 21 0,0 22 15,0-22-15,0 1 0,0-1 0,0 0 16,0 1-16,0-1 0,0-21 0,0 21 15,0 1-15,0-22 0,0 0 0,0 21 16,0-20-16,0-1 0,0 0 16,0 0-16,0-42 47,0 0-47,0-22 0,0 22 15,0 0-15</inkml:trace>
  <inkml:trace contextRef="#ctx0" brushRef="#br0" timeOffset="80120.36">16192 9821 0,'0'0'0,"-21"-21"0,0 21 0,0-21 0,0 21 16,0-21-16,21 0 16,0 0-1,21 21-15,0-22 0,21 22 16,-21 0-16,22 0 0,-1 0 0,0 0 15,22 0-15,-22 0 16,1 22-16,20-1 0,-21 0 0,1 0 16,-1 21-16,0-20 0,1 20 0,-1-21 15,-21 21-15,0 1 0,-21-22 0,0 21 16,0-21-16,0 22 0,0-1 0,-42-21 16,21 22-16,0-1 0,-22-21 15,1 21-15,0-20 0,-1 20 0,1-21 16,0 0-16,-1 0 0,22 1 0,0-1 15,0 0-15,0-21 0,0 0 0,21 21 16,-22-21-16,22-21 31,0 0-15,22 21-16,-1-21 0,-21-1 0,21 1 16,0 0-16,0 0 0</inkml:trace>
  <inkml:trace contextRef="#ctx0" brushRef="#br0" timeOffset="80605.39">17230 9843 0,'0'0'0,"0"-64"16,0 43-1,-22 21 1,1 0-16,0 0 15,0 21-15,21 0 0,0 0 16,-21 1-16,0 20 0,21 0 0,-22-21 16,22 22-16,-21-1 0,21 0 0,0 1 15,0-22-15,0 21 0,0 1 0,0-22 16,0 21-16,0-21 0,0 0 16,21 1-16,1-1 0,-1 0 0,0 0 15,0 0-15,0-21 0,22 0 0,-22 0 16,0 0-16,21 0 0,1 0 15,-22-21-15,21 0 0,-21 0 0,0 0 16,22-1-16,-22 1 0,-21 0 16,21 0-16,-21-21 0,21 20 0,-21-20 15,0 21-15,0-21 0,0-1 0,0 1 16,0 0-16,0 20 0,0-20 0,-21 0 16,0 21-16,21-22 0,-21 22 15,0 21-15,-1-21 0,1 21 0,0 0 16,-21 0-16,21 21 0,-22-21 0,22 21 15,-21 0-15,21 1 0,-1-1 0,1-21 16,0 21-16,21 0 0,0 0 0,0 0 16,21-21-1,0 0-15,1 0 0,20 0 16,-21 0-16,21 0 0</inkml:trace>
  <inkml:trace contextRef="#ctx0" brushRef="#br0" timeOffset="80944.61">18055 9694 0,'0'0'0,"0"-21"16,0 0-16,0 0 0,-21 21 16,21 21-1,0 0-15,0 0 0,0 1 16,-21-1-16,21 21 0,0 0 0,-21-20 15,21 20-15,0 0 0,0 1 0,0-22 16,0 21-16,-22 0 0,22-20 0,-21-1 16,21 21-16,0-21 0,0 0 15,0 1-15,0-1 0,0 0 0,0 0 16,0 0-16,0 0 0,0 1 16,0-1-16,0-42 31,0-1-16,0 1-15,0 0 0,21 0 16,-21 0-16,22 0 0,-22-1 16,0 1-16</inkml:trace>
  <inkml:trace contextRef="#ctx0" brushRef="#br0" timeOffset="81544.78">18034 9906 0,'0'-21'0,"0"42"0,0-63 0,0 21 15,0-1-15,0-20 0,0 21 0,0 0 16,0 0-16,0-1 0,0 1 15,0 0-15,0 0 0,21 21 16,0-21-16,0 21 0,1-21 16,-1 21-16,0 0 0,0-22 0,21 22 15,-20 0-15,20 0 0,-21 0 16,21 0-16,-20 22 0,-1-1 0,0-21 16,0 21-16,-21 0 0,0 0 15,0 22-15,0-22 0,0 0 0,-21 0 16,-21 21-16,20-20 0,1-1 0,-21 0 15,0 0-15,20 0 0,1 0 0,-21 1 16,21-1-16,0-21 0,21 21 16,-22-21-16,44 0 31,-1-21-31,0 21 0,0-21 16,0 21-16,0 0 0,1-22 0,20 22 15,-21 0-15,0 0 0,22 0 16,-22 0-16,21 0 0,-21 0 15,22 0-15,-22 0 0,21 0 0,-21 22 16,0-22-16,1 21 0,-1 0 0,0-21 16,0 21-16,-21 0 0,0 0 15,0 1-15,0-1 16,0 0-16,0 0 0,-21 0 0,0-21 16,0 21-16,-22 1 0,1-1 0,0 0 15,-1-21-15,22 21 0,-21 0 0,-1-21 16,1 21-16,21-21 0,-21 22 15,20-22-15,-20 21 0,21-21 0,0 0 16,0 0-16,-1 0 0,1 0 16,0 21-16,0-21 0,0 0 0,0 0 15,-1 0 1,1 0-16,21-21 16,-21 21-16,21-21 15,0-1 1</inkml:trace>
  <inkml:trace contextRef="#ctx0" brushRef="#br0" timeOffset="82592.3">14203 11388 0,'0'0'16,"-21"0"-16,-1 0 0,1 0 0,0 0 0,0 0 15,42 21 17,0 0-17,0-21-15,1 21 0,-1-21 0,21 21 16,-21-21-16,0 0 0,22 22 15,-1-22-15,-21 0 0,22 0 0,-22 0 16,21 0-16,-21 0 0,0 0 0,1 0 16,-1-22-16,0 1 0,0 21 0,-21-21 15,0 0-15,21 0 0,-21 0 16,0-1-16,0 1 16,0 0-16,0 42 31,-21-21-31,21 21 15,0 22-15,-21-22 0,21 21 0,-21 1 16,21-1-16,-21 0 0,21 1 0,0-1 16,0 0-16,0 1 0,0-1 0,0 21 15,0-20-15,0-1 0,0 0 0,0 1 16,0-1-16,0-21 0,0 22 16,0-22-16,0 0 0,0 0 0,0 0 15,0 0-15,0 1 0,-22-22 16,22-22 15,0 1-15,0 0-16,0 0 0,0 0 15,0 0-15,0-1 0,0 1 0</inkml:trace>
  <inkml:trace contextRef="#ctx0" brushRef="#br0" timeOffset="82812.17">14351 11917 0,'0'0'0,"-42"0"0,-1 0 16,22 0-16,42 0 31,0 0-31,1 0 0,-1-21 16,21 21-16,-21 0 0,22 0 0,-1 0 16,-21-21-16,21 21 0,-20 0 15,-1 0-15,21 0 0,-21-22 0,0 22 16,1 0-16,-1 0 0,0 0 15,-21-21-15,21 21 0,-21-21 16,21 21-16</inkml:trace>
  <inkml:trace contextRef="#ctx0" brushRef="#br0" timeOffset="83141.28">15134 11748 0,'0'21'16,"21"-21"-1,0 0 1,1 0-16,-1 0 16,-21-21-16,21 21 0,-21-22 15,21 22-15,-21-21 0,0 0 16,-21 21-1,0 0 1,0 0-16,-1 0 0,1 0 16,0 0-1,21 21-15,0 0 0,0 1 16,-21-22 15,21 21-31</inkml:trace>
  <inkml:trace contextRef="#ctx0" brushRef="#br0" timeOffset="84532.24">16891 11451 0,'0'0'0,"0"21"0,21-21 47,0-21-47,22 21 0,-22-21 16,21 0-16,-21 0 0,22 0 0,-1-1 15,0 1-15,1 0 0,-22 0 16,21 0-16,-21 0 0,-21-1 0,0 1 16,21 0-16,-21 0 0,0 0 15,-21 0-15,0 21 0,0 0 0,0-22 16,-22 22-16,22 0 0,-21 0 16,0 0-16,-1 22 0,22-1 15,-21-21-15,21 21 0,-22 0 0,22 0 16,0 0-16,0 1 0,21 20 0,0-21 15,0 0-15,0 0 0,0 1 16,0-1-16,0 21 0,21-21 0,0 0 16,0 22-16,0-22 0,22 0 0,-1 21 15,0-20-15,-20-1 0,20 21 0,0-21 16,1 0-16,-1 22 0,-21-22 0,0 0 16,-21 0-16,0 0 0,0 1 15,0-1-15,0 0 0,-42 0 0,21 0 16,-22 0-16,1 1 0,0-1 15,-1-21-15,1 21 0,0-21 0,-1 0 16,22 0-16,-21 0 0,0 0 0,20 0 16,1 0-16,-21 0 0,21 0 15,0 0-15,21-21 0,-22 21 0,22-21 16,0-1-16,-21 22 0,21-21 0,0 0 16,0 0-16,21 21 0,1-21 15,-1 21-15,0-21 0,21 21 16,-21 0-16,1-22 0,20 22 0</inkml:trace>
  <inkml:trace contextRef="#ctx0" brushRef="#br0" timeOffset="85044.97">17865 11790 0,'0'0'16,"21"0"-16,0-21 0,-21 0 0,0-1 15,0 1-15,0 0 16,0 0-16,0 0 15,0 0-15,0-1 0,-21 1 16,0 21-16,-1 0 0,1 0 16,0 0-16,0 0 0,0 21 0,21 1 15,-21-1-15,-1 0 0,1 0 16,0 0-16,0 0 0,0 22 0,21-22 16,0 21-16,0-21 0,0 1 15,0 20-15,0-21 0,0 0 0,0 0 16,0 1-16,21-22 0,0 0 15,0 0-15,0 0 0,22 0 16,-22 0-16,0-22 0,0 1 0,0 0 16,22 0-16,-22 0 0,-21 0 0,21-1 15,0-20-15,-21 21 0,21 0 0,-21-22 16,0 22-16,0 0 0,0-21 16,0 21-16,0-22 0,0 22 0,0 0 15,0 0-15,0 42 16,0 21-1,0-21-15,0 1 16,0 20-16,0-21 0,0 21 16,0-20-16,0 20 0,0-21 0,0 21 15,0 1-15,22-22 0,-1 21 0,-21-21 16,0 1-16,21-1 0,-21 0 0,21 0 16,0 0-16,0 0 15,1-21-15,-1 0 16,0 0-16,0-21 0,-21 0 15,21 0-15,0 0 0</inkml:trace>
  <inkml:trace contextRef="#ctx0" brushRef="#br0" timeOffset="85348.8">18669 11176 0,'0'0'0,"0"-42"0,21 21 0,0-22 16,-21 22-16,0 0 0,0 0 0,0 63 31,0-21-15,0 22-16,-21-22 0,0 42 0,0-20 15,21-1-15,-21 21 0,-1-20 0,22 20 16,-21-20-16,0-1 0,21 0 0,-21 1 16,21-1-16,-21 0 0,0 1 15,21-1-15,0 0 0,0-21 16,0 22-16,0-22 0,0 0 0,0 21 15,0-20-15,0-1 0,0 0 16,21-21-16,0 0 0,0 0 16,0 0-16,0 0 0,1 0 15,-1-21-15,21 0 0,-21-1 0,22 1 16</inkml:trace>
  <inkml:trace contextRef="#ctx0" brushRef="#br0" timeOffset="85828.52">19135 11642 0,'0'0'15,"0"-21"-15,21-22 0,-21 22 0,21 0 16,-21 0-16,0 0 0,0-1 16,0 1-16,0 0 0,-21 21 15,0 0-15,-1 0 0,1 21 16,-21-21-16,21 21 0,0 1 16,-1 20-16,1-21 0,0 0 15,-21 22-15,21-22 0,-1 21 0,1-21 16,0 22-16,21-22 0,0 0 0,-21 21 15,21-21-15,0 1 0,0-1 0,0 0 16,21 0-16,0 0 0,0-21 16,1 0-16,-1 0 15,0 0-15,0 0 0,0-21 0,0 0 16,1 0-16,-1 0 16,0-1-16,-21 1 0,21 0 0,-21 0 15,21 0-15,-21 0 0,21-22 0,-21 22 16,0-21-16,0 21 0,0-1 15,22 1-15,-22 0 0,0 0 16,0 42 0,0 0-16,0 0 15,0 22-15,0-22 0,0 0 0,0 0 16,0 0-16,0 22 16,0-22-16,21 0 0,-21 0 0,21 0 0,0-21 15,-21 22-15,0-1 0,21 0 16,0-21-16,-21 21 0,22-21 15,-1 0-15,0 0 0,0 0 16,0 0-16,0 0 0,1 0 16,-1-21-16,0 21 0,21-21 0</inkml:trace>
  <inkml:trace contextRef="#ctx0" brushRef="#br0" timeOffset="86301.23">19621 11515 0,'0'0'0,"-42"-43"15,42 22-15,-21 0 16,21 0 0,0 0-16,21 21 15,0 0-15,0 0 0,1 0 16,-1 0-16,0 21 0,0 0 0,0-21 15,0 42-15,1-20 0,-1-1 16,-21 0-16,0 21 0,21-21 0,-21 1 16,0 20-16,0-21 0,0 0 0,0 0 15,0 22-15,0-22 0,0 0 16,0 0-16,0 0 0,-21 1 16,0-22 15,21-22-16,0 1-15,0 0 0,0 0 16,0 0-16,0 0 0,0-1 0,21-20 16,-21 0-16,21 21 0,0-22 15,0 1-15,-21 0 0,21-1 0,1 22 16,-1-21-16,-21 21 0,21-1 0,0 1 16,-21 0-16,21 21 15,0 0-15,-21 21 16,0 0-1,0 1-15,22-22 0,-22 21 16</inkml:trace>
  <inkml:trace contextRef="#ctx0" brushRef="#br0" timeOffset="87007">20299 11451 0,'0'-21'0,"0"0"16,0 0 0,0 42-1,0 0 1,-21 0-16,21 0 0,-22 1 16,22-1-16,-21 0 0,21 0 15,0 0-15,0 0 0,0 1 0,0-1 16,0 0-16,0 0 0,0 0 15,21 0-15,1-21 0,-1 0 16,0 0-16,0 0 0,0 0 0,0 0 16,1 0-16,20 0 0,-21 0 0,0 0 15,0 0-15,1-21 16,-1 0-16,0 21 0,0-21 0,0 0 16,0 0-16,1-1 0,-22 1 0,0-21 15,21 21-15,-21 0 0,21-1 0,-21 1 16,0 0-16,0 0 0,0 0 0,0 0 15,0-1-15,0 44 32,0-1-32,0 0 15,0 0-15,0 0 0,0 22 0,-21-22 16,21 0-16,-21 21 0,21-21 16,0 22-16,0-22 0,0 21 15,-22-21-15,22 22 0,0-22 0,0 21 16,0-21-16,0 22 0,0-1 0,0 0 15,0-20-15,22 20 0,-22 0 0,0 1 16,0-1-16,0 0 0,0-21 0,0 22 16,0-1-16,0-21 0,0 22 15,0-22-15,0 21 0,0-21 0,0 0 16,0 1-16,0-1 0,-22 0 16,22 0-16,-21-21 15,0 0-15,0 0 16,0 0-1,0 0 1,21-21 0,0 0-1,0 0-15,0-1 16,0 1 0,0 0-16</inkml:trace>
  <inkml:trace contextRef="#ctx0" brushRef="#br0" timeOffset="88052.05">14033 13335 0,'-21'0'16,"0"0"-16,0 0 16,0 0-16,0 0 0,-1-21 15,1 21-15,0 0 16,0-21-16,21 0 0,-21 21 0,21-22 16,-21 22-16,21-21 0,-22 0 0,22 0 15,0 0-15,0 0 0,0-1 0,0 1 16,0 0-16,22 0 0,-1-21 15,21 20-15,-21-20 0,22 21 0,-1 0 16,0 0-16,1-1 0,20 22 0,-21 0 16,1 0-16,-1 0 0,0 0 0,1 0 15,-22 22-15,0-1 0,-21 0 16,0 0-16,0 21 0,0-20 0,0 20 16,-42-21-16,21 21 0,-22-20 0,22 20 15,-21 0-15,-22-21 0,22 22 16,0-1-16,-1 0 0,22-20 15,-21 20-15,21 0 0,-1-21 0,1 22 16,0-22-16,21 0 0,0 21 0,0-20 16,0-1-16,0 0 0,21-21 0,0 21 15,1-21-15,-1 0 0,0 0 16,21 0-16,1 0 0,-22 0 0,21 0 16,0 0-16,-20-21 0,20 0 0,-21 0 15,0-1-15,0 1 0,1 0 0,-22 0 16,21 0-16,-21-22 0,0 22 0,0 0 15,0-21-15,-21 21 16,-1-1-16,1 1 0,0 0 0,0 0 16,0 0-16,0 21 0,-1 0 0,1 0 15,0 0-15,0 0 0,0 0 0,0 0 16,-1 21-16,1 0 0,0 0 16,21 0-16,0 1 15,0-1-15,0 0 0,0 0 16,0 0-16,21 0 0,0-21 15,1 0-15,-1 0 0,0 0 0,0 0 16</inkml:trace>
  <inkml:trace contextRef="#ctx0" brushRef="#br0" timeOffset="88363.87">14732 13293 0,'0'0'0,"21"-21"0,0 21 31,0 0 0,1 0-15,-1 0 0,-21-22-1,-21 22 32,-1 22-31,22-1-1</inkml:trace>
  <inkml:trace contextRef="#ctx0" brushRef="#br0" timeOffset="89392.41">16404 13166 0,'0'0'0,"21"-21"0,0 21 0,-21-22 15,22 1-15,-22 0 0,21 0 16,-21-21-16,21 20 0,-21 1 16,0 0-16,0-21 0,0 21 0,0-1 15,0-20-15,0 21 0,0-21 0,0 20 16,0 1-16,-21 0 0,0 0 15,-1 0-15,1 0 0,0 21 0,0 0 16,0 0-16,-22 21 0,1 0 16,0 21-16,21 1 0,-22-1 0,1 21 15,0 1-15,-1-1 0,22 22 0,0-21 16,0-1-16,21 1 0,0-1 16,0 1-16,0-1 0,21-21 0,0 1 15,21-1-15,-20 0 0,20-20 0,0-1 16,1 0-16,-1-21 0,21 0 0,-20 0 15,-1 0-15,0 0 0,1-21 16,-1 0-16,0-1 0,1 1 0,-22 0 16,0 0-16,-21 0 0,0 0 15,0-22-15,0 22 0,0 0 0,0-21 16,-21 20-16,0 1 0,-22 0 16,22 0-16,0 0 0,0 21 0,-21-21 15,20 21-15,1 0 0,0 0 0,0 0 16,21-22-16,21 44 31,0-1-15,0 0-16,1 0 0,20 0 15,-21 0-15,0 22 0,0-22 0,-21 21 16,22 1-16,-1-1 0,-21 21 16,0-20-16,0-1 0,0 0 15,0 22-15,0-22 0,0 1 0,0 20 0,0-21 16,0 1-16,-21-1 0,-1 22 15,22-22-15,-21 0 0,0 1 0,21-1 16,-21 0-16,21 1 0,-21-1 0,21-21 16,0 21-16,0-20 0,-21-1 15,21 0-15,0-42 16,21 0 0,-21-1-16,21 1 0,-21-21 0,21 0 15,0-1-15,0 1 0,1 0 0</inkml:trace>
  <inkml:trace contextRef="#ctx0" brushRef="#br0" timeOffset="90132.12">16827 13441 0,'0'0'16,"0"-21"-16,22 21 47,-1-21-47,0-1 0,0 22 15,0-21-15,0 21 0,22-21 0,-22 0 16,0 21-16,0-21 0,0 21 0,1-21 16,-22-1-16,0 1 15,0 0-15,0 0 0,0 0 16,-22 21-16,1 0 16,0 0-16,0 0 0,0 0 0,0 21 15,-43 42 1,43-20-16,0-22 0,21 0 0,0 21 15,0-20-15,0 20 0,0-21 0,0 21 16,0-20-16,0-1 0,21 21 0,0-42 16,0 21-16,0 0 0,1-21 0,-1 0 15,21 0-15,-21 0 0,22 0 16,-1 0-16,-21 0 0,21-21 0,1 0 16,-22 0-16,21 0 0,-21 0 15,22-1-15,-22 1 0,0 0 0,0 0 16,-21-21-16,0 20 0,21 1 15,-21 0-15,0 0 0,22 0 0,-22 0 16,0-1-16,0 44 16,0-1-1,0 0-15,0 0 0,0 0 0,0 0 16,0 1-16,0-1 0,0 0 16,0 0-16,0 0 0,0 0 0,0 1 15,0-1-15,0 0 0,0-42 47,0 0-31,21-1-16,0 1 0,-21 0 15,21 0-15,0 0 0,0-22 0,1 22 16,-1 0-16,0 0 0,0 0 0,0 21 16,0 0-16,1 0 0,-1 0 15,0 0-15,-21 21 0,21-21 0,0 63 16,-21-20-16,0-22 15,0 0-15,0 21 0,0-20 0,0-1 16,21 0-16,-21 0 0,0 0 0,0 0 16,0 1-16,22-1 15,-1-21 1,0 0-16,0 0 16,0 0-16,0-21 0,1-1 0,20 1 15,-21 21-15</inkml:trace>
  <inkml:trace contextRef="#ctx0" brushRef="#br0" timeOffset="91236.86">18500 13250 0,'0'-21'0,"0"42"0,0-63 0,0 21 0,0 0 16,0 0-16,-22-1 0,1 22 0,0-21 16,0 21-16,0 0 0,0 0 15,-1 0-15,1 0 0,0 21 16,0 1-16,0-1 0,0 0 0,-1 0 15,1 0-15,0 22 0,0-22 0,21 0 16,0 21-16,0-21 0,0 1 0,0 20 16,0-21-16,0 0 0,0 0 0,0 1 15,0-1-15,21 0 0,-21 0 16,21-21-16,0 0 0,1 21 0,-1-21 16,0 0-16,0 0 0,0 0 0,0 0 15,1-21-15,-1 21 0,0-21 0,0 0 16,0 0-16,-21-1 0,0 1 0,21 0 15,-21-21-15,22 21 16,-22-22-16,0 1 0,0 0 0,0-1 16,0-20-16,0 20 0,0-20 0,0-1 15,0 22-15,0-21 0,0 20 0,0 1 16,0 0-16,0-1 0,0 22 0,0 0 16,0 0-16,0 42 15,0 0 1,0 0-16,0 22 0,0-22 0,-22 21 15,22 0-15,0 1 0,0-1 0,0 0 16,0 1-16,0 20 0,0-20 16,0-1-16,0 0 0,0 1 0,22-22 15,-1 21-15,-21 0 0,21-20 16,0 20-16,0-21 0,-21 21 0,21-20 16,1-1-16,-1-21 0,0 21 0,0-21 15,0 0-15,0 0 0,1 0 16,-1 0-16,0 0 0,21 0 0,-21 0 15,1-21-15,-1 21 0,0-21 0,0-1 16,0 1-16,0 0 0,-21 0 0,0 0 16,22 0-16,-22-1 0,21-20 15,-21 21-15,0 0 0,0 0 0,0-1 16,0 1-16,-21 21 16,-1 0-1,1 21-15,21 1 16,0-1-16,-21 0 0,21 0 15,-21 0-15,21 0 0,0 1 0,0-1 16,0 0-16,0 0 0,0 0 0,0 0 16,21-21-16,0 0 15,0 22-15,1-22 0,-1 0 16,0 0-16,0-22 16,0 22-16,0-21 0,-21 0 0,22 21 15,-1-21-15,-21 0 0,21 0 0,-21-1 16,21 1-16,-21-21 0,21 21 0,-21 0 15,0-22-15,0 22 0,0 0 0,0 0 16,0 0 0,-21 21-1,0 21-15,0 0 16,21 0-16,0 0 16,21-21-1,0 0 1,0 0-16,0 0 0,1 0 15,-1 0-15,0 0 0,0 0 16,0 0-16,-21-21 0,21 21 0,1 0 16,-1 0-16,0 0 15,-21 21-15,0 0 0,0 1 16,0-1-16,0 0 16,0 0-16,0 0 0,0 0 0,0 1 15,-21-1-15,21 0 0,0 0 0,0 0 16,-21-21-16,21 21 0,0 1 0,0-1 15,0 0-15,0 0 16,0 0-16,21-21 16,0 0-1,0 0 1,-21-21-16,21 0 0,0 0 0</inkml:trace>
  <inkml:trace contextRef="#ctx0" brushRef="#br0" timeOffset="92304.73">20764 12827 0,'0'0'0,"0"-21"0,0 0 0,0 0 16,0-1-16,0 1 0,0 0 0,0 0 15,0 0-15,0 42 32,0 0-32,-21 0 15,0 22-15,0-1 0,0 0 0,0 1 16,-1-1-16,1 0 0,0 22 0,0-22 16,-21 0-16,20-20 0,1 20 0,21 0 15,-21-21-15,0 1 0,21-1 0,-21 0 16,21 0-16,0 0 0,0 0 15,21-21 17,0-21-32,0 0 15,0 0-15,1 21 0,-1-21 0,0-22 16,0 22-16,0 0 0,0-21 16,22 21-16,-22-22 0,0 22 0,0 0 15,0 0-15,1 0 0,-22-1 0,0 44 31,0-1-31,0 0 16,0 0-16,0 0 0,0 0 0,0 22 16,0-22-16,0 0 0,0 0 0,0 0 15,21 1-15,0-22 0,0 21 16,-21 0-16,21-21 0,22 0 0,-22 21 16,0-21-16,21 0 0,-21 0 15,1 0-15,-1 0 0,0 0 0,0-21 16,0 21-16,0-21 0,1 0 0,-22-1 15,21 1-15,-21 0 0,0 0 0,0-21 16,21 20-16,-21-20 0,0 0 0,0-1 16,21-20-16,-21 21 0,0-1 15,0 1-15,0 0 0,0-1 0,0 1 16,0 21-16,0 0 0,0-1 16,0 44-1,0-1 1,0 0-16,0 0 0,0 0 15,0 0-15,21-21 0,-21 22 0,21-1 16,1 0-16</inkml:trace>
  <inkml:trace contextRef="#ctx0" brushRef="#br0" timeOffset="92996.34">21738 12848 0,'0'0'0,"0"-21"16,0 0-16,0 0 0,0 0 0,0-1 0,0 1 15,0 0-15,0 0 0,0 0 16,-21 21 0,0 0-16,0 21 15,21 0-15,-22 0 0,1 22 0,21-22 16,-21 21-16,21 0 0,0-20 0,-21 20 16,21 0-16,-21-21 0,21 22 0,0-22 15,0 21-15,0-21 0,0 1 16,-21-1-16,21 0 0,0 0 15,0 0-15,-22-21 0,22 21 16,0-42 15,0 0-31,22 21 16,-22-21-16,21 0 0,-21 0 16,0-1-16,0 1 0,21 0 0,-21-21 15,21-1-15,-21 22 0,21-21 0,0 0 16,-21-1-16,22 1 0,-1 0 15,0-1-15,0 1 0,0 21 0,0 0 16,1-1-16,-1 1 0,0 0 0,21 0 16,-21 21-16,1 0 0,-1 0 0,0 0 15,0 0-15,0 21 0,-21 0 16,0 0-16,0 1 0,0-1 16,0 21-16,0-21 0,-21 22 0,0-22 0,0 21 15,0-21-15,-1 0 0,-20 1 16,0-1-16,-1 0 0,22-21 15,-21 21-15,0 0 0,-1-21 0,1 0 16,21 0-16,0 0 0,-1 0 0,1 0 16,0 0-16,42 0 15,0 21 1,1-21-16,-1 22 0,0-22 16,0 21-16,0-21 0,0 21 0,-21 0 15,22 0-15,-1-21 0,-21 21 0,0 1 16,21-22-16,0 21 0,-21 0 15,21-21-15,-21 21 0,21-21 16,-21 21-16,22-21 16,-1 0-16,0 0 15,0 0-15,0 0 0,0 0 16,1-21-16,-1 0 0,0 21 16,0-21-16</inkml:trace>
  <inkml:trace contextRef="#ctx0" brushRef="#br0" timeOffset="93281.7">22373 12594 0,'0'0'0,"0"-21"0,-21 21 16,21-21-16,21 21 31,0-21-31,0 21 15,1 0-15,-1 0 0,0 0 0,21 0 16,-21 0-16,1 0 0,20 0 0,-21-21 16,0 21-16,22 0 0,-22 0 15,0 0-15,0 0 0,0 0 16,-42 0 15,0 0-31,0 0 16,0 0-16,-1 0 0</inkml:trace>
  <inkml:trace contextRef="#ctx0" brushRef="#br0" timeOffset="93536.46">22585 12573 0,'0'21'15,"0"0"1,0 1 0,0-1-16,-21 0 15,21 0-15,-22 0 0,22 22 0,0-22 16,-21 0-16,21 21 0,-21-21 15,21 22-15,-21-22 0,21 21 0,0-21 16,0 22-16,0-22 0,0 0 16,0 0-16,0 22 0,0-22 0,0 0 15,0 0-15,0 0 0,0 0 16,0 1-16,21-44 62</inkml:trace>
  <inkml:trace contextRef="#ctx0" brushRef="#br0" timeOffset="94124.62">23580 12256 0,'0'0'0,"21"-22"0,-21 1 0,21 0 16,-21 0-16,21 0 0,-21 0 16,21-1-16,-21 1 0,21 0 0,-21 42 31,0 0-31,0 22 16,0-1-16,0 0 0,0 1 0,-21 20 15,21-20-15,-21 20 0,21 1 0,0-22 16,0 0-16,-21 22 0,21-22 0,-21 0 15,21 22-15,0-43 0,-21 21 0,21 1 16,0-22-16,0 0 0,0 21 16,0-20-16,0-1 0,0 0 15,21-42 17,-21 0-32,21-1 0</inkml:trace>
  <inkml:trace contextRef="#ctx0" brushRef="#br0" timeOffset="94674.82">23643 12467 0,'0'0'16,"0"-42"-16,-21-64 15,21 64-15,0 21 0,0-22 0,0 22 16,0 0-16,21 0 0,0-22 16,0 22-16,1 0 0,-1 0 0,0 0 15,21 0-15,1 21 0,-22-22 0,21 1 0,0 21 16,1 0-16,-1 0 15,0 0-15,1 21 0,-1 1 0,-21 20 16,0-21-16,1 21 0,-22 1 0,0-1 16,0 0-16,-22-20 0,1 20 0,0 0 15,-21-21-15,21 22 0,-22-22 16,1 0-16,-22 0 0,22 0 0,21 1 16,-21-1-16,-1-21 0,22 0 0,0 21 15,0-21-15,0 0 0,42-21 31,0 21-31,0-21 16,21-1-16,-20 22 0,-1-21 0,21 21 16,-21 0-16,22 0 0,-1 0 0,-21 0 15,21 0-15,1 0 0,-1 0 0,-21 21 16,22 1-16,-1-1 0,-21 0 16,21 21-16,-20-21 0,-1 22 0,0-22 15,-21 21-15,0 1 0,0-22 0,0 21 16,-21-21-16,0 0 0,-1 22 0,-20-22 15,0 0-15,-1 0 0,1-21 0,0 21 16,21 1-16,-22-22 0,1 0 16,0 21-16,20-21 0,-20 0 0,21 0 15,0 0-15,-22 0 0,22 0 16,21-21-16,-21-1 0,21 1 16,0 0-16,0 0 15,0 0-15,21 0 16,0-1-16,1 22 0,-1-21 0,0 0 15,0 0-15,0 21 0,22-21 0</inkml:trace>
  <inkml:trace contextRef="#ctx0" brushRef="#br0" timeOffset="95480.44">24871 12510 0,'0'0'0,"63"-22"16,-63 1-1,-21 21 1,0 21 0,0 1-16,-22-1 0,22 0 15,0 0-15,0 0 0,0 22 16,0-22-16,-1 21 0,1-21 0,21 0 16,0 22-16,0-22 0,0 0 0,0 21 15,0-20-15,0-1 0,21 0 16,1 0-16,-1-21 0,21 0 15,-21 0-15,22 0 0,-22 0 16,21 0-16,-21 0 0,22 0 0,-22-21 16,21 21-16,-21-21 0,0 0 0,1-1 15,-1 1-15,-21 0 0,0-21 0,0 21 16,0-22-16,0 1 0,0 21 16,0-22-16,-21 22 0,-1-21 0,1 21 15,0 0-15,0-1 0,0 1 0,0 21 16,-1 0-16,1 0 0,42 0 47,1 0-47,-1 0 0,0 0 0,21 0 15,1 0-15,-22 0 0,21 0 16,0 0-16,-20 0 0,20 0 0,0 0 16,-21 0-16,22 0 0,-22 0 15,21 0-15,-21 0 0,1 0 16,-22 21-1,-22 1 1,1-22-16,0 21 0,0 0 16,21 0-16,-21 0 0,0 22 0,-1-22 15,22 21-15,0-21 0,0 0 0,0 22 16,0-22-16,0 0 0,0 0 16,0 0-16,0 1 0,0-1 15,22 0-15,-1 0 0,0-21 16,0 0-16,21 0 0,-20 0 0,-1 0 15,0 0-15,0 0 0,21-21 0,-20 21 16,-1-21-16,-21 0 0,21-1 16,0 1-16,-21 0 0,0-21 0,0 21 15,0-22-15,0 22 0,0-21 0,0-1 16,0 1-16,0 21 0,0-21 0,-21 20 16,0-20-16,0 21 0,21 0 0,-22 21 15,1-21-15,0 21 0,0 0 16,0 0-16,0 0 0,-1 0 15,1 21-15,0 0 0,0-21 0,0 21 16,21 0-16,0 0 16,-21-21-16,21 22 0,21-22 15,0 0-15,0 0 16,0 0-16,22 0 0</inkml:trace>
  <inkml:trace contextRef="#ctx0" brushRef="#br0" timeOffset="95792.26">25993 12129 0,'0'0'0,"63"-127"16,-42 84-16,0 1 0,1 21 15,-22-22-15,21 22 0,-21 0 0,21 21 16,-21 21 0,0 22-16,0-22 0,-21 21 15,0 0-15,21 22 0,-22-22 0,1 22 16,0-22-16,0 22 0,0-1 0,0-21 15,21 22-15,-22-22 0,1 1 0,21-1 16,-21 0-16,21 1 0,0-1 16,-21 0-16,21 1 0,0-22 0,-21 21 15,21-21-15,0 0 0,0 1 0,0-1 16,0 0-16,21-21 31,0 0-31,-21-21 16,21 21-16,0-21 0,1-1 0,-1 1 15,0 0-15,0 0 0</inkml:trace>
  <inkml:trace contextRef="#ctx0" brushRef="#br0" timeOffset="96189.04">26310 12679 0,'0'21'15,"21"-21"1,0 0-16,1 0 15,-1 0-15,0 0 16,0 0-16,0-21 0,0 0 16,1 21-16,-1-21 0,0-1 0,0 1 15,0 21-15,-21-21 0,0 0 0,0 0 16,0 0-16,0-1 0,0 1 0,0 0 16,0 0-16,-21 21 15,0 0-15,0 0 16,0 0-16,-22 0 0,22 21 0,0 21 15,-21-20-15,20-1 0,-20 0 0,21 21 16,0-21-16,0 22 0,-1-22 0,22 21 16,-21-21-16,21 22 0,0-22 15,0 0-15,0 21 0,0-20 16,21-1-16,1 0 0,-1 0 16,0-21-16,0 0 0,0 21 0,0-21 15,22 0-15,-22 0 0,0 0 0,0 0 16,0 0-16,1 0 0,-1 0 15,0 0-15,0 0 0,0-21 0,22 0 16,-22 21-16,0-21 0,21 21 0</inkml:trace>
  <inkml:trace contextRef="#ctx0" brushRef="#br0" timeOffset="97164.99">27263 12510 0,'0'0'0,"0"-22"0,-43 1 16,22 21-16,0 0 16,0 0-16,0 0 0,-1 0 0,-20 0 15,21 0-15,0 0 0,-22 21 16,22 1-16,-21-22 0,21 21 0,0 0 16,-1 0-16,1 0 0,0 0 0,21 22 15,0-22-15,0 0 0,0 0 0,0 0 16,0 1-16,0-1 0,0 0 0,0 0 15,21 0-15,0-21 0,1 21 16,-1-21-16,0 0 16,0 0-16,0 0 0,0 0 0,1 0 15,-1 0-15,-21-21 0,21 21 0,0-21 16,0 0-16,0 0 0,-21 0 16,22-1-16,-1 1 0,-21-21 0,21 21 15,-21 0-15,21-1 0,-21 1 16,0 0-16,0 42 31,0 0-31,-21-21 0,21 22 16,-21-1-16,21 0 0,0 0 0,0 0 15,0 0-15,0 1 0,0-1 16,0 0-16,21 0 0,0-21 16,0 0-16,-21 21 0,21-21 15,1 0-15,-1 0 0,21 0 0,-21 0 16,0 0-16,1 0 0,-1 0 0,0-21 15,0 0-15,0 21 0,-21-21 16,0 0-16,21-1 0,1 1 16,-22 0-16,0 0 0,0 0 0,21 0 15,-21-1-15,0 1 0,21 21 0,-42 21 47,0 1-31,21-1-16,0 0 0,-22 0 0,1 0 15,21 0-15,-21 1 0,21-1 16,0 0-16,0 0 0,-21 0 16,21 0-16,0 1 15,-21-22-15,21-22 47,0 1-31,0 0-16,0 0 0,0 0 15,0 0-15,0-1 0,0 1 16,21 0-16,0 0 0,0-21 0,0 20 16,1 1-16,-1 0 0,0 0 15,0-21-15,0 20 0,22 1 0,-22 21 16,0-21-16,0 21 0,0 0 0,22 0 16,-22 0-16,0 0 0,-21 21 15,21-21-15,-21 21 0,0 1 16,0-1-16,0 21 0,0-21 0,0 0 15,0 22-15,0-22 0,0 21 0,0-21 16,0 1-16,0-1 0,0 0 0,-21 21 16,21-21-16,0 1 15,-21-1-15,21 0 16,-21-21 0</inkml:trace>
  <inkml:trace contextRef="#ctx0" brushRef="#br0" timeOffset="97332.96">27919 12912 0,'-21'0'47,"21"-21"15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48:28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720 0,'0'-21'15,"-22"21"1,22-22-16,-21 22 31,21-21-31,0 0 32,-21 21-17,0 0-15,21-21 0,-21 21 16,0 0-16,-1 0 15,1 0-15,0 0 0,0-21 16,0 21-16,0 0 16,-1 0-16,1 0 0,0 0 15,0 0-15,0 0 16,0 0 0,-1 0-16,1 0 15,0 0 1,42 0 31,0 0-32,1 0-15,-1 0 0,0 0 16,0 0-16,21 0 0,-20 0 0,20 0 16,0 0-16,1-21 0,20 21 15,-21 0-15,22 0 0,21-22 16,-22 22-16,1 0 0,20 0 0,-20 0 15,-1-21-15,1 21 0,-22 0 16,22 0-16,-22 0 0,-21 0 0,21 0 16,-20 0-16,-1 0 0,0 0 15,-21 21 32,-21-21-47,0 0 0,-1 0 0,22 22 16,-21-22-16,-21 0 0,21 0 0,0 21 15,-1-21-15</inkml:trace>
  <inkml:trace contextRef="#ctx0" brushRef="#br0" timeOffset="351.73">3323 656 0,'-21'0'0,"42"0"0,-63 0 15,21 21 17,21 1-32,-22-1 0,22 0 0,0 21 15,0 1-15,-21-22 0,0 42 16,0-20-16,21-1 0,-21 21 16,0 1-16,-1-22 0,1 22 15,21-22-15,-21 22 0,0-22 0,0 0 16,21 1-16,0-1 0,-21 0 0,21 1 15,-22-1-15,22-21 0,0 0 16,0 22-16,-21-22 0,21 0 0,0 0 16,0 0-1,0-42 17,21 0-32,1 21 0,-1-21 0,-21-22 15,21 22-15,0 0 0,0-21 16</inkml:trace>
  <inkml:trace contextRef="#ctx0" brushRef="#br0" timeOffset="995.98">3598 1228 0,'0'0'0,"0"-21"16,0 42 15,-21 0-31,0 0 15,0 0-15,21 0 0,-21 1 0,-1-1 0,22 0 16,-21 0-16,21 0 16,-21 0-16,0 1 0,21-1 0,0 0 15,0 21-15,0-21 0,0 1 16,0-1-16,21-21 0,0 0 16,0 0-16,1 0 0,20 0 0,-21 0 15,0 0-15,22-21 0,-1-1 0,-21 22 16,21-21-16,-20 0 0,20 0 15,-21 0-15,0 0 0,0-1 0,1-20 16,-1 21-16,0 0 0,0 0 0,0-1 16,0 1-16,-21 0 0,0 0 15,0 0-15,22 21 16,-22-21-16,0 42 31,0 0-31,-22 21 0,22-21 16,0 1-16,0-1 0,-21 21 15,0 0-15,21 1 0,-21-1 0,21 0 16,0 1-16,0 20 0,0 1 0,-21-22 16,21 22-16,0-1 0,-21-21 15,21 22-15,0-1 0,0-20 16,0-1-16,-22 22 0,22-22 0,-21 0 0,0 1 16,21-1-16,-21 0 0,0-21 0,0 22 15,-1-22-15,1 0 16,0 0-16,-21 0 0,-1-21 0,22 22 15,-21-22-15,0 0 0,-1 0 0,1 0 16,0 0-16,-1 0 0,1-22 16,0 22-16,20-21 0,-20 0 0,0 0 15,21 21-15,-1-21 0,1 0 0,0-1 16,21 1-16,0 0 16,0 0-16,0 0 0,0 0 0,0-1 15,42 1-15,-20 0 0,-1 0 16,21 0-16,-21-22 0,22 22 15</inkml:trace>
  <inkml:trace contextRef="#ctx0" brushRef="#br0" timeOffset="1363.77">4445 1249 0,'0'0'0,"0"-21"0,0 0 16,-21 21 0,0 21-16,21 0 15,-22 0-15,22 21 0,0-20 0,0 41 16,-21-21-16,0 22 0,21-1 16,-21 1-16,0-1 0,0 1 15,21-1-15,-22 1 0,1-1 0,0 1 16,0-22-16,21 1 0,-21 20 0,0-21 15,21-20-15,0 20 0,-22-21 16,1 21-16,21-20 0,0-1 0,0 0 16,0 0-16,-21 0 0,21-42 47,0 0-47,21 0 0,-21 0 0,21-22 15,-21 22-15,0-21 0,22-1 16,-1 1-16,-21 0 0</inkml:trace>
  <inkml:trace contextRef="#ctx0" brushRef="#br0" timeOffset="1651.12">4212 1503 0,'0'0'0,"0"-42"0,0-22 16,21 43-16,-21 0 16,21 0-16,1-1 0,-1 1 15,0 0-15,21 21 0,-21-21 0,22 21 16,-1 0-16,0 0 0,1 0 0,-1 0 15,0 0-15,-20 21 16,20 0-16,-21 0 0,0 1 0,-21-1 16,0 21-16,0-21 0,0 0 0,0 22 15,-21-22-15,0 21 0,0-21 16,-22 22-16,22-22 0,-21 0 0,0 0 16,20 0-16,-20 1 0,21-1 0,-21 0 15,20-21-15,1 0 0,0 21 16,21-42-1,21 21 1,0-21-16,1 0 0,-1-1 16</inkml:trace>
  <inkml:trace contextRef="#ctx0" brushRef="#br0" timeOffset="2035.9">4868 1545 0,'21'-21'16,"1"21"-16,-1 0 0,-21-21 16,21 21-16,0 0 0,0-21 0,0 0 15,1 21-15,-1-22 0,0 1 16,0 21-16,0-21 0,0 0 0,-21 0 16,0 0-16,22-1 0,-22 1 15,0 0 1,-22 21-16,1 0 15,0 0-15,0 0 0,0 0 16,0 0-16,21 21 0,-22 0 16,1-21-16,0 22 0,0-1 0,21 0 15,-21 0-15,21 21 0,-21-20 0,21-1 16,-22 0-16,22 21 0,0-21 16,0 1-16,0 20 0,0-21 0,0 0 15,0 0-15,0 1 0,0-1 0,0 0 16,22 0-16,-1-21 15,-21 21-15,21-21 0,0 0 0,0 0 16,0 0-16,1 0 0,-22-21 16,21 0-16,21 0 0,-21 0 0</inkml:trace>
  <inkml:trace contextRef="#ctx0" brushRef="#br0" timeOffset="2447.84">5694 1312 0,'0'0'0,"21"0"0,-21-21 15,0 0-15,0 0 16,-21 21 0,0 0-16,-1 0 0,-20 0 15,21 0-15,0 21 0,-22 0 0,22-21 16,0 21-16,0 1 0,0-1 16,0-21-16,21 21 0,0 0 15,0 0-15,0 0 0,0 1 16,21-22-16,-21 21 0,21-21 15,0 0-15,21 21 0,-20 0 0,-1-21 16,0 0-16,0 21 0,0-21 16,0 0-16,1 21 0,-1-21 0,0 22 15,-21-1-15,0 0 0,0 0 16,0 0 0,-21 0-16,-22-21 0,22 22 15,0-22-15,-21 21 0,21-21 0,-1 0 16,-20 21-16,21-21 0,0 21 15,0-21-15,-1 0 0,1 0 16,0 0-16,0 0 0,0 0 0,0 0 16,-1 0-1,22-21 1,0 0-16,0 0 0</inkml:trace>
  <inkml:trace contextRef="#ctx0" brushRef="#br0" timeOffset="4599.56">7429 1185 0,'0'0'0,"0"-21"0,22 0 0,-22 0 16,21 21-16,0-21 0,-21 0 15,21-1-15,-21 1 0,0 0 16,0 0-16,0 0 0,0 0 15,0-1-15,0 1 0,-21 21 32,0 0-32,0 0 0,21 21 0,-22 1 15,1 20-15,-21 0 0,21-21 16,0 22-16,-1-1 0,1 22 0,0-22 16,21 0-16,-21 1 0,0-1 15,0 0-15,21-21 0,0 22 16,0-1-16,0-21 0,0 0 0,0 1 15,0-1-15,0 0 0,0 0 0,21-21 16,0 0-16,0 0 0,0 0 16,0 0-16,1 0 0,-1-21 0,21 21 15,0-21-15,1 0 0,-1-22 0,0 22 16,1 0-16,-1-21 0,-21 20 16,22-20-16,-22 21 0,0-21 0,0-1 15,-21 1-15,0 21 0,0-22 0,0 1 16,-21 21-16,0 0 0,-22 0 15,22-1-15,-21 22 0,21 0 16,-22 0-16,1 0 0,0 0 0,-1 0 16,22 0-16,-21 22 0,21-22 15,0 21-15,-1 0 0,1 0 0,21 0 16,0 0-16,0 1 0,0-1 16,21 0-16,1-21 0,-1 0 15,21 0-15,0 0 0,1 0 0</inkml:trace>
  <inkml:trace contextRef="#ctx0" brushRef="#br0" timeOffset="5088.26">8340 826 0,'0'0'0,"0"-22"0,0-62 16,0 41-16,0 22 0,-22 0 15,22 0-15,-21 21 16,0 0-16,0 0 0,0 21 15,0 0-15,21 0 0,-22 22 16,1-1-16,21 22 0,-21-22 16,0 21-16,0 1 0,21 21 0,-21-22 15,-1 22-15,1-22 0,-21 22 0,21 0 16,0-1-16,-1 1 0,-20 0 16,21-22-16,0 22 0,0-1 0,-1-20 15,1 21-15,0-22 0,0 1 16,21-1-16,-21 1 0,0-1 15,21-21-15,-22 1 0,22 20 0,0-42 16,0 22-16,0-22 0,0 21 0,0-21 16,22-21-16,-1 0 0,0 0 15,-21-21-15,21 0 16,-21 0-16,21 0 0,-21-22 0,0 22 16,0-21-16,-21 21 0,0-22 0,-21 1 15,20 0-15,1-1 0,-21 1 0,0 21 16,20-21-16,-20-1 0,21 22 15,0-21-15,0 21 0,21-1 16,0 1-16,0 0 0,0 0 0,0 0 16,0 0-16,21-1 15,0 1-15,21 21 0,-21-21 0,1 0 16,20 21-16,-21-21 0,21 0 0,1-1 16,-22-20-16,21 21 0,1-21 15</inkml:trace>
  <inkml:trace contextRef="#ctx0" brushRef="#br0" timeOffset="5795.86">9504 910 0,'0'-21'0,"0"42"0,0-63 0,0 21 0,0 0 15,0-1-15,0 1 16,0 42-1,0 1-15,21-1 0,-21 21 16,21 0-16,-21 22 0,21-1 16,0 1-16,-21-1 0,0 1 0,0-1 15,0 1-15,0-1 0,0 1 16,0 21-16,0-22 0,0-21 0,0 22 16,0-22-16,0 1 0,0-1 0,0-21 15,0 0-15,0 0 0,0 1 16,0-44-1,0 1-15,0 0 0,22-21 16,-22-1-16,21 1 0,0-21 16,0 20-16,0-20 0,22-1 0,-22 1 15,0-1-15,21-20 0,-21 20 0,22-21 16,-22 22-16,21-1 16,-21 1-16,1-1 0,-1 22 0,0 0 15,0-1-15,0 22 0,0 0 0,-21 0 16,22 21-16,-1 0 15,0 0-15,0 21 16,-21 0-16,21 0 0,-21 1 0,0-1 16,0 0-16,0 21 0,0 1 15,0-22-15</inkml:trace>
  <inkml:trace contextRef="#ctx0" brushRef="#br0" timeOffset="7264.32">10435 1545 0,'0'0'0,"21"0"0,0-21 15,1 21-15,-22-21 0,21 0 16,0 0-16,0-1 0,-21 1 16,21 0-16,0-21 0,-21 21 15,0-1-15,0 1 0,0 0 0,0 0 16,0 0-16,0 0 0,-21 21 15,0 0-15,0 0 16,0 0-16,0 0 0,-1 21 16,1 0-16,-21 21 0,21-21 0,0 22 15,-22-22-15,22 21 0,0 1 16,0-1-16,0-21 0,-1 21 0,22-20 16,0 20-16,0-21 0,0 0 0,0 0 15,0 1-15,22-22 0,-1 0 16,0 0-16,0 0 0,0 0 15,0 0-15,1 0 0,20-22 0,-21 1 16,0 0-16,0 0 0,1-21 0,-1 20 16,21 1-16,-42-21 0,21 21 15,0 0-15,1-22 0,-22 22 0,0 0 16,0-21-16,21 42 0,-21-22 16,0 1-16,0 42 31,0 1-31,-21-1 15,21 21-15,0-21 0,-22 0 16,22 22-16,-21-22 0,21 21 0,0-21 16,0 1-16,0 20 0,0-21 0,0 0 15,0 0-15,21 1 0,1-1 16,-22 0-16,21-21 0,0 0 16,0 0-16,21 0 0,-20 0 0,-1 0 0,21 0 15,-21 0-15,0-21 0,22 21 16,-22-21-16,21-1 0,1 1 15,-22 0-15,0 0 0,0 0 0,21 0 16,-42-1-16,22-20 0,-22 21 0,0 0 16,0 0-16,0-1 0,0 1 15,0 0-15,-22 21 0,1 0 0,0 0 16,0 0-16,0 0 0,0 0 0,-1 0 16,1 0-16,21 21 0,0 0 0,0 1 15,0-1-15,0 0 0,0 0 16,0 0-16,21 0 0,1 1 15,-1-1-15,0 0 0,0 0 0,0 0 0,0 0 16,1 1-16,-1-1 0,-21 0 16,21-21-16,0 21 0,-21 0 15,21 0-15,0 1 0,1-22 16,-22 21-16,21-21 0,0 0 16,0 0-16,0 0 0,0 0 15,1 0-15,-1 0 0,0 0 0,0 0 16,0 0-16,0-21 0,22-1 0,-22 22 15,0-21-15,21 0 0,-20 0 16,-1 0-16,21-22 0,-21 22 0,0 0 16,1-21-16,-1-1 0,0 22 15,-21-21-15,0 21 0,0 0 0,0-1 16,0 1-16,0 0 0,0 0 16,-21 21-16,0 0 0,-1 0 15,1 0-15,0 0 0,0 0 0,0 21 16,0 0-16,-22 0 0,22 1 15,0 20-15,0-21 0,21 21 0,-21-20 16,-1 20-16,22-21 0,-21 21 0,21-20 16,0-1-16,0 0 0,0 0 0,0 0 15,0 0-15,0 1 0,21-1 16,1-21-16,-1 0 16,0 0-16,0 0 0,0 0 15,0-21-15,1 21 0,-1-22 0,0 1 16,0 0-16,0 0 0,0 0 15,1 0-15,-1-22 0,0 22 0,-21-21 16,0 21-16,21-1 0,-21 1 0,0 0 16,21 0-16,-21 0 15,0 42 1,0 0 0,0 0-16,0 0 0,-21 1 0,21-1 15,0 0-15,0 21 0,0-21 16,0 1-16,0-1 0,0 0 0,0 0 15,21-21-15,-21 21 0,21 0 16,1-21-16,-1 0 0,0 0 0,21 0 16,-21 0-16,1 0 0,20 0 15,-21 0-15,0 0 0,22-21 0,-22 21 16,0-21-16,0 0 0,21 0 0,-20 0 16,-22-1-16,21 1 0,0 0 15,0-21-15,-21 21 0,0-1 0,0 1 16,21 21-16,-21-21 0,0 42 31,0 0-15,0 1-16,-21-1 0,21 0 0,0 0 15,0 0-15,0 22 0,-21-22 16,21 0-16,0 0 0,0 0 16,0 0-16,0 1 15,21-22-15,0 0 16,0 0-16,-21-22 15,0 1-15,22 21 0,-1-21 16</inkml:trace>
  <inkml:trace contextRef="#ctx0" brushRef="#br0" timeOffset="7599.64">12573 1185 0,'0'0'0,"-42"-21"15,20 21 1,1 0-16,0 0 0,0 0 15,0 21-15,21 1 16,0-1-16,0 0 16,0 0-16,21-21 0,0 21 15,0-21-15,0 0 0,1 0 0,-1 0 16,0 0-16,0 0 0,0 0 16,0-21-16,1 0 0,-22 0 15,0 0-15,0-1 0,0 1 16,0 0-16,0 0 15,0 0-15,-22 21 0,1-21 16,0 21-16,0 0 16,0 0-16,21 21 0,-21 0 15,-1 0-15,22 0 0,-21 0 16,21 1-16,0-1 0,0 0 0,0 0 16,21-21-16,1 0 0,-1 0 15,0 0-15,21 0 0</inkml:trace>
  <inkml:trace contextRef="#ctx0" brushRef="#br0" timeOffset="8135.34">13017 1164 0,'0'0'0,"22"-84"15,-22 62-15,0 1 0,0 0 16,0 0-16,0 0 0,0 42 31,0 0-31,0 0 16,0 0-16,0 22 0,0-1 0,-22-21 15,1 22-15,21-1 0,-21 0 16,21 1-16,-21 20 0,0-21 0,21 1 16,-21-1-16,21 0 0,-22 1 0,1-22 15,21 21-15,0 1 0,0-22 16,0 0-16,0 0 0,0 0 0,0 0 16,0 1-16,0-1 15,0-42 16,0-1-31,0 1 0,0 0 0,21 0 16,-21 0-16,22-22 0,-1 22 0,0-21 16,0 21-16,0 0 0,0-1 0,1-20 15,-1 21-15,21 0 0,-21 0 16,0 21-16,22-22 0,-22 22 0,21 0 16,-21 0-16,1 0 0,20 0 0,-21 0 15,0 0-15,0 0 0,1 22 0,-1-1 16,0 21-16,-21-21 0,0 22 15,0-22-15,0 21 0,0-21 16,0 22-16,-21-22 0,0 0 0,-1 21 16,-20-21-16,21 1 0,-21-1 0,-1-21 15,1 21-15,0 0 0,-1-21 16,1 21-16,21-21 0,-22 0 0,1 0 16,21 21-16,0-21 0,0 0 0,-1 0 15,1 0-15,21-21 31,21 0-31,1 0 0,-1 21 0,0-21 16</inkml:trace>
  <inkml:trace contextRef="#ctx0" brushRef="#br0" timeOffset="8464.15">13843 1016 0,'0'0'16,"0"-42"-16,0 21 0,0-1 16,-21 22-1,21 22-15,0-1 0,0 0 16,0 21-16,-21 1 0,21-1 16,0 21-16,0-20 0,0-1 0,-22 0 15,1 22-15,21-22 0,-21 1 16,0-1-16,21 0 0,-21 1 0,21-1 15,-21 0-15,-1 1 0,22-22 16,0 21-16,-21-21 0,0 0 0,21 1 16,0-1-16,0 0 0,0 0 0,-21-21 15,21 21-15,0-42 32,21 0-32,0 21 0,-21-21 15</inkml:trace>
  <inkml:trace contextRef="#ctx0" brushRef="#br0" timeOffset="9148.04">13928 1651 0,'0'21'16,"21"-21"15,0 0-31,0 0 0,0 0 16,0 0-16,1 0 0,-1-21 0,0 21 15,21-21-15,-21 0 16,1 0-16,-1 21 0,-21-22 0,21 1 16,-21 0-16,0 0 0,0 0 0,0 0 15,0-1 1,-21 22 0,0 0-16,-1 0 0,1 0 0,0 0 15,0 22-15,-21-22 0,20 21 0,1 0 16,0 0-16,0 0 0,0 22 0,0-22 15,-1 0-15,1 21 0,21-21 16,0 1-16,-21 20 0,21-21 0,0 0 16,0 0-16,0 1 0,0-1 0,0 0 15,0 0-15,21 0 0,0 0 16,1-21-16,20 0 0,-21 0 16,0 0-16,22 0 0,-1 0 0,0 0 15,-21 0-15,22 0 0,-1-21 16,0 21-16,1-21 0,-1 0 0,0 0 15,1 0-15,-22-1 0,21 1 16,-21 0-16,1-21 0,20 21 0,-21-22 16,0 1-16,-21 21 0,21-22 0,-21 22 15,0 0-15,0 0 0,0 0 0,0 0 16,-21 21 0,0 0-16,21 21 0,-21 0 15,21 0-15,-21 0 0,21 0 16,0 1-16,0-1 0,0 0 0,0 21 15,0-21-15,0 1 0,0-1 16,0 0-16,0 0 0,0 0 16,0 0-16,0 1 0,0-1 15,0 0-15,0 0 0,0 0 16,-21-21-16,21 21 16,-22-21-16,1 0 0,0 0 15,21 22-15,-21-22 16,0 0 15,21-22-15</inkml:trace>
  <inkml:trace contextRef="#ctx0" brushRef="#br0" timeOffset="9871.7">3492 2540 0,'0'0'0,"-21"-21"0,-63 0 15,62 21-15,1 0 0,21-21 16,-21 21-16,42 0 16,0 0-1,22 0-15,-1 0 0,22 0 0,20 0 16,1 0-16,0 0 0,20 0 15,1 0-15,0 0 0,21 0 0,0 0 16,0 0-16,0 0 0,-21 0 16,0 0-16,0 21 0,-22-21 0,1 0 15,-43 0-15,22 0 0,-22 21 0,0-21 16,-20 0-16,-1 0 0,0 0 31,0 0-31,0 0 16,0 0-16,1 0 0,20 0 15</inkml:trace>
  <inkml:trace contextRef="#ctx0" brushRef="#br0" timeOffset="10275.64">7599 2350 0,'0'0'0,"-43"0"0,22 0 0,0 0 0,0 0 16,42 0-1,0 0 1,22 0-16,-1 0 0,0 0 0,1 0 16,-1 0-16,21 0 0,1 0 15,-1 0-15,-20 0 0,20 0 16,1 0-16,-22 0 0,22 0 0,-22 0 16,-21 0-16,21 0 0,-20 0 0,20 0 15,-21 0-15,0 0 16,0 0-16,1 0 15,-1 0 1,0 0-16,0 0 0,0-22 0,0 22 16</inkml:trace>
  <inkml:trace contextRef="#ctx0" brushRef="#br0" timeOffset="11039.72">10350 2371 0,'0'0'0,"-21"-21"0,-21 21 16,21 0-16,0-22 15,-1 22-15,22-21 16,22 21 15,-1 0-15,0 0-16,0 0 0,21 0 0,-20 0 15,20 0-15,0 0 0,1 0 0,20 0 16,1 0-16,-1 0 0,22 0 16,-1 0-16,22 0 0,-21 0 0,21 0 15,0 0-15,21 0 0,0 0 0,0 0 16,21 0-16,0 0 0,0 0 0,0 0 16,22 0-16,-22 0 15,21 0-15,0 0 0,1 0 0,-1 0 0,-21 0 16,22 0-16,-22 0 0,21 0 15,-42 0-15,21 0 0,-21 0 0,-21 0 16,21 0-16,-42 0 0,21 0 16,-22-21-16,-20 21 0,-1 0 0,1-21 15,-1 21-15,-20 0 0,-1 0 0,0-21 16,1 21-16,-22-21 0,0 21 0,0 0 16,-42 0 30,0 0-30,0 0-16,-1 0 16,-20 0-16,21 0 0,-21 21 15</inkml:trace>
  <inkml:trace contextRef="#ctx0" brushRef="#br0" timeOffset="13807.44">2201 3747 0,'0'0'0,"0"-22"0,0 1 0,21 21 15,1-21-15,-1 0 0,-21 0 16,21 0-16,0-1 0,0-20 0,-21 21 16,0-21-16,21 20 0,-21-20 15,22 21-15,-22-21 0,0 20 0,0-20 16,0 0-16,0 21 0,0-22 15,0 22-15,0 0 0,0 0 0,-22 0 16,1 21 0,21-22-16,-21 22 0,0 22 15,0-1-15,21 21 0,0 0 16,-21 22-16,-1-1 0,22 1 16,-21-1-16,0 22 0,0-21 0,0 20 15,21 1-15,-21 0 0,-1-1 16,1 1-16,0 0 0,0-22 0,0 1 15,21-1-15,0-21 0,-21 22 16,-1-43-16,22 21 0,0-20 16,0-1-16,-21-21 15,21-43 1,0 22-16,0 0 16,0-21-16,0-1 0,0 1 15,0-21-15,0 20 0,0-20 0,0 20 16,0 1-16,21-21 0,-21 20 15,0 1-15,0 21 0,0 0 0,0-1 16,0 1-16,22 21 16,-22 21-16,0 1 15,0-1-15,21 21 0,-21 0 0,21 1 16,-21-1-16,0 22 0,0-22 16,0 0-16,21 1 0,0-1 15,-21 0-15,21 1 0,1-22 16,-1 0-16,0 21 0,0-42 0,0 21 15,0 1-15,1-22 0,20 0 0,-21 0 16,21 0-16,-20 0 0,20 0 16,-21-22-16,21 1 0,-20 0 0,20 0 15,-21 0-15,0 0 0,0-22 16,1 22-16,-1-21 0,-21-1 0,21 1 16,-21 0-16,21-1 0,-21 1 15,0 21-15,0-21 0,0 20 0,0 1 16,0 0-16,0 42 31,0 0-31,0 22 0,0-22 16,0 21-16,0 1 0,0-1 0,0-21 15,0 21-15,0 1 0,0-22 16,0 21-16,0-21 0,0 1 0,0 20 16,0-21-16,0 0 15,21-21-15,0 0 0,1 0 0,-1 0 16,21 0-16,-21 0 0,0-21 0,22 0 15,-22 21-15,21-21 0,-21-22 16,1 22-16,-1 0 0,0 0 0,0-21 16,-21-1-16,0 22 0,0-21 15,0-1-15,0 1 0,0 0 16,0-1-16,0 22 0,0-21 0,-21 21 16,0 0-16,0-1 0,-1 22 15,1 0-15,-21 0 0,21 0 0,0 0 16,-1 0-16,1 0 0,-21 22 0,21-22 15,0 21-15,-1 0 0,22 0 16,0 21-16,0-20 0,0-1 0,0 0 16,0 0-16,22 0 0,-1 0 15,21 1-15,-21-22 0,22 0 0,-22 21 16</inkml:trace>
  <inkml:trace contextRef="#ctx0" brushRef="#br0" timeOffset="14111.27">3683 3895 0,'0'0'0,"0"-64"15,0 43-15,-21 21 16,0 0-16,-1 0 16,1 0-16,0 0 0,0 21 15,-21 0-15,20 22 0,1-22 0,0 21 16,0 1-16,0-1 0,-22 0 15,22 1-15,0-1 0,0 0 16,21 1-16,0-1 0,-21 0 0,21-21 16,0 22-16,0-22 0,0 0 15,21 0-15,0 0 0,0-21 0,22 22 16,-1-22-16,0 0 0,1 0 0,-1 0 16,21 0-16,-20 0 0,20 0 15,-20 0-15,20 0 0,-21-22 0,1 1 16,-1 0-16,0 0 0</inkml:trace>
  <inkml:trace contextRef="#ctx0" brushRef="#br0" timeOffset="14874.68">4276 4085 0,'0'0'0,"0"-21"0,0-21 0,0 21 16,-22-1-16,1 22 0,0-21 0,0 21 16,0 0-16,0 0 15,-1 0-15,1 0 0,0 0 0,0 21 16,0 1-16,-22 20 0,22-21 0,0 21 15,0 1-15,0-1 0,21-21 16,-21 22-16,-1-1 0,22 0 0,0-21 16,0 22-16,0-22 0,0 0 0,0 0 15,0 0-15,22 1 0,-1-1 16,0-21-16,0 0 0,0 0 0,0 0 16,1 0-16,-1 0 0,21 0 0,-21 0 15,0-21-15,1-1 0,-1 1 16,0 0-16,0 0 0,0 0 15,0 0-15,1-22 0,-1 22 0,0-21 16,-21-1-16,0 1 0,21 0 16,-21 21-16,0-22 0,21 1 0,-21 21 15,0 0-15,0-1 0,-21 44 32,21-1-32,-21 0 0,21 21 15,0-21-15,-21 22 0,0-1 0,21 0 16,-22 1-16,22-1 0,0-21 15,0 22-15,0-1 0,0-21 0,0 0 16,0 0-16,0 1 0,22-1 16,-1 0-16,0-21 0,21 0 15,-21 0-15,22 0 0,-1 0 0,0 0 16,1 0-16,-1 0 0,0-21 0,1 0 16,-1-1-16,0 1 0,1 0 15,-1-21-15,-21-1 0,22 1 0,-22 0 16,21-1-16,-21-20 0,0-1 0,1 22 15,-1-21-15,0-1 0,0 1 16,0-1-16,-21 22 0,0-22 16,0 1-16,0 20 0,0-20 0,0 21 15,0 20-15,0-20 0,0 21 0,0 0 16,-21 0-16,0 21 0,0 0 16,0 0-16,-1 21 0,1 0 0,0 0 15,0 21-15,0 1 0,0-1 16,-1 22-16,22-22 0,-21 21 0,0 1 15,0 21-15,21-22 0,0 1 0,0 20 16,0-20-16,0-22 0,0 22 16,0-1-16,0-21 0,0 1 0,21-22 15,0 21-15,22-21 0,-22 1 0,0-1 16,21 0-16,-21-21 0,22 0 16,-22 0-16,0 0 0,21 0 15,-20 0-15,-1 0 0,21 0 0,-21 0 16,0-21-16,1 0 0,-1-1 0,0 1 15,0 0-15</inkml:trace>
  <inkml:trace contextRef="#ctx0" brushRef="#br0" timeOffset="15435.37">6413 3493 0,'-21'-22'0,"42"44"0,-42-65 0,21 22 0,-21 0 16,21 42 0,0 21-1,0 1-15,21-1 0,0 22 0,-21-22 16,0 21-16,22 1 0,-1-1 0,-21 22 16,0-21-16,0-1 15,0 22-15,0-22 0,0-20 0,0 20 16,0-21-16,0 22 0,0-22 0,0-21 15,0 22-15,0-22 0,0 0 0,0 0 16,21-21 0,0 0-16,0-21 15,0 0-15,-21 0 0,43 0 0,-22-22 16,0 1-16</inkml:trace>
  <inkml:trace contextRef="#ctx0" brushRef="#br0" timeOffset="15679.32">7091 3556 0,'0'0'0,"0"-21"16,-21 21-16,-1 0 0,1 0 0,0 0 15,0 42-15,-21-21 0,20 22 0,1-1 16,0 0-16,0 1 0,0 20 16,-22-20-16,22 20 0,0 1 0,0-1 15,-21 1-15,20-22 0,1 21 0,0-20 16,0-1-16,0 0 0,21 1 15,0-22-15,0 21 0,0-21 0,0 1 16,0-1-16,21-21 16,0 0-16,0 0 0,0 0 0,22-21 15,-22 21-15,21-22 16</inkml:trace>
  <inkml:trace contextRef="#ctx0" brushRef="#br0" timeOffset="17083.54">7535 4170 0,'0'0'0,"0"-21"15,0 0-15,-21-1 0,0-20 16,0 21-16,21 0 0,-21 0 0,-1-1 16,22 1-16,-21 0 0,0 21 0,0 0 15,0 0 1,0 0-16,-1 0 0,1 21 15,0 0-15,0 22 0,0-22 0,0 21 16,21 1-16,-22-1 0,1 0 0,0 1 16,21-1-16,0 0 0,0-21 15,0 22-15,0-22 0,0 0 0,0 21 16,0-20-16,0-1 0,21-21 16,0 0-16,1 0 0,-1 0 15,0 0-15,0 0 0,21-21 0,-20-1 16,-1 1-16,0 0 0,0 0 15,0 0-15,0 0 0,1-22 0,-1 22 16,0-21-16,0-1 0,-21 1 16,0 21-16,21-21 0,-21-1 0,21 1 15,-21 21-15,0 0 0,0-1 0,0 1 16,0 42 0,0 1-1,0 20-15,0-21 0,0 21 0,-21 1 16,21-22-16,-21 21 0,21 1 0,0-1 15,0 0-15,0-21 0,0 22 16,0-22-16,0 0 0,0 0 0,21 0 16,0 1-16,1-1 0,-1-21 15,21 0-15,-21 0 0,22 0 0,-1 0 16,0 0-16,1 0 0,-1 0 16,0-21-16,-21-1 0,22 1 0,-1 0 15,-21 0-15,0 0 0,1-22 0,-1 22 16,0-21-16,-21 21 0,0-22 0,0 1 15,0 0-15,0 21 0,0-1 16,-21 1-16,0 0 0,-1 0 0,1 21 16,0 0-16,0 0 0,0 0 0,0 0 15,21 21-15,0 0 0,0 0 16,0 1-16,0-1 0,0 21 0,0-21 16,0 0-16,0 22 0,21-22 15,0 21-15,0-21 0,-21 1 0,0-1 16,21 0-16,0 21 0,-21-21 15,22-21-15,-22 22 0,21-1 0,-21 0 16,21 0-16,0-21 0,0 21 16,0-21-16,1 0 0,-1 0 0,0 0 15,0 0-15,0 0 0,22-21 16,-22 21-16,21-21 0,-21 0 0,22 0 16,-22-1-16,0 1 0,0 0 0,21 0 15,-20 0-15,-22-22 0,21 22 0,-21-21 16,21 0-16,-21-1 0,0 22 15,0-21-15,0-1 0,0 22 0,0 0 16,0 0-16,-21 21 0,0 0 16,-1 0-16,1 0 15,0 0-15,0 21 0,0 0 0,0 0 16,-1 22-16,1-22 0,0 21 0,21 1 16,-21-22-16,21 21 0,-21-21 0,21 22 15,0-22-15,0 0 0,0 0 16,0 0-16,0 0 0,0 1 0,21-1 15,0-21-15,0 0 16,0 0-16,1 0 0,-1 0 0,0-21 16,0 21-1,0-22-15,0 1 0,1 0 0,-1 0 16,-21 0-16,21 0 0,-21-1 0,21-20 16,-21 21-16,0-21 0,0 20 0,0 1 15,0-21-15,0 21 16,0 0-16,0 42 15,0 0-15,0 0 16,0 0-16,0 0 0,0 1 0,0 20 16,-21-21-16,21 0 0,0 22 15,0-22-15,0 0 0,0 0 0,0 0 16,0 0-16,21 1 0,0-22 16,0 21-16,1-21 0,-1 0 0,0 0 15,0 0-15,0 0 0,0 0 16,22 0-16,-22 0 0,0-21 0,0-1 15,0 22-15,1-21 0,-1 0 0,0 0 16,0 0-16,-21 0 0,0-1 0,21-20 16,-21 21-16,21 0 0,-21-22 15,0 22-15,0 0 0,0 0 0,0 42 32,0 0-32,0 0 0,0 1 15,0-1-15,0 0 0,0 0 16,0 0-16,0 22 0,0-22 15,0 0-15,0 0 0,0 0 16,0 0-16,0 1 0,22-22 31,-1 0-15,0 0-16,-21-22 0,0 1 16,21 0-16,-21 0 0</inkml:trace>
  <inkml:trace contextRef="#ctx0" brushRef="#br0" timeOffset="17408.34">9186 3810 0,'0'0'0,"-21"0"15,0 0-15,0 0 16,0 0-16,21 21 0,0 0 16,0 1-16,0-1 15,21-21-15,0 21 16,0-21-16,0 0 0,0 0 15,1 0-15,-1 0 0,0-21 16,-21 0-16,0-1 16,0 1-16,0 0 15,0 0-15,-21 0 0,0 0 16,-1 21-16,1 0 16,0 0-1,21 21-15,-21-21 0,21 21 16,0 0-16,0 0 0,0 0 0,0 1 15,0-1-15,0 0 0,0 0 0,21 0 16,0 0-16,-21 1 0,21-22 0,1 21 16,-1-21-16</inkml:trace>
  <inkml:trace contextRef="#ctx0" brushRef="#br0" timeOffset="17979.53">9715 3556 0,'0'0'0,"0"-42"0,0-64 16,0 85-16,0 0 0,-21 21 15,0 0 1,0 42-16,21-21 0,-21 0 0,21 22 16,-21-1-16,-1 0 0,22 1 0,-21-1 15,21 0-15,-21 22 0,21-22 16,0 22-16,-21-1 0,0 1 0,0-22 15,21 21-15,-22 1 0,22-22 0,0 1 16,-21-1-16,21 0 0,0 1 0,-21-22 16,21 0-16,0 0 0,0 0 15,0 0-15,0 1 0,0-44 32,0 1-17,0 0-15,0 0 0,0 0 0,21-22 16,0 22-16,1-21 0,-22 21 15,21-22-15,0 22 0,0-21 0,0 21 16,0 0-16,22-1 0,-22 1 0,0 0 16,21 21-16,-20 0 0,20 0 15,-21 0-15,0 0 0,22 0 0,-22 0 16,0 21-16,0 0 0,-21 1 0,21-1 16,-21 0-16,0 0 0,0 21 15,0-20-15,0-1 0,0 0 0,-21 0 16,0 0-16,0 0 0,-22 1 15,22-1-15,-21 0 0,21 0 0,-22-21 16,22 21-16,-21-21 0,21 0 0,-22 21 16,22-21-16,0 0 0,0 0 15,0 0-15,21-21 32,21 0-32,0 0 15,0 0-15,22 0 0,-22-1 0,21 1 16</inkml:trace>
  <inkml:trace contextRef="#ctx0" brushRef="#br0" timeOffset="18328.34">10604 3196 0,'0'0'0,"0"-42"0,0 21 0,0-22 15,0 22-15,0 0 0,0 0 16,-21 21-16,0 0 15,21 21-15,-21 0 0,21 22 16,0-1-16,-21 21 0,0 1 0,21-1 16,-22 1-16,22-1 15,0 1-15,-21 21 0,0-22 0,21 1 16,-21 20-16,21-20 0,-21-1 0,21 1 16,-21-22-16,21 22 0,-22-22 0,22 0 15,0 1-15,0-1 0,0-21 16,0 21-16,0-20 0,0-1 0,0 0 15,0 0-15,22-42 47,-1 0-47,0 0 0,0 21 16,0-22-16,0 1 0,1-21 0,-1 21 16,0 0-16</inkml:trace>
  <inkml:trace contextRef="#ctx0" brushRef="#br0" timeOffset="18704.74">10647 4149 0,'21'0'0,"0"0"15,0 0-15,0 0 16,1-21-16,-1 21 0,0-22 16,21 1-16,-21 21 0,22-21 0,-22 0 15,0 0-15,0 0 0,22-1 0,-22 1 16,-21 0-16,21 0 15,-21 0-15,0 0 0,0-1 16,-21 22-16,0 0 0,-1 0 16,1 0-16,0 0 0,-21 0 0,21 22 15,-22-1-15,1 21 0,21-21 0,-22 22 16,22-1-16,0 0 0,0 1 16,0-1-16,0-21 0,21 21 0,0-20 15,0 20-15,0-21 0,0 0 0,0 0 16,21 1-16,0-1 0,0-21 0,21 0 15,-20 21-15,20-21 0,-21 0 16,21 0-16,1 0 0,-1 0 0,-21 0 16,22 0-16,-22-21 0,21 21 15,-21-21-15,0-1 0,1 22 0,-1-21 0,-21 0 16,21 0-16,-21 0 0,21 0 16</inkml:trace>
  <inkml:trace contextRef="#ctx0" brushRef="#br0" timeOffset="19899.75">804 3789 0,'-21'-21'16,"0"0"0,0 21-1,0 0 1,-1 0-16,22 21 0,-21-21 15,0 42-15,21-21 0,-21 22 0,0-1 16,21 21-16,-21 1 0,-1-1 16,1 1-16,0-1 0,21 1 0,-21-1 15,21 1-15,-21-22 0,0 1 16,21-1-16,0 0 0,0 1 0,0-22 16,-22 0-16,22 21 15,0-21-15,0 1 0,22-22 31,-1-22-31,0 1 16,0 0-16,0 0 0,22 0 16</inkml:trace>
  <inkml:trace contextRef="#ctx0" brushRef="#br0" timeOffset="20177.59">889 4382 0,'0'21'0,"0"0"15,21-21 1,0 0-16,0 0 16,1 0-1,-1 0-15,-21-21 0,0 0 16,0-1 0,-21 22-1,-1 0-15,1 0 16,0 0-1,21 22-15,-21-22 0,21 21 0,-21-21 16,21 21-16,0 0 16</inkml:trace>
  <inkml:trace contextRef="#ctx0" brushRef="#br0" timeOffset="21164.11">508 6181 0,'0'-21'63,"0"-1"-63,0 1 16,0 0-16,21 21 0,-21-21 15,0 0-15,21 21 0,0-21 16,1-1-16,-1 1 0,0 21 0,0-21 15,0 21-15,0 0 0,1-21 16,-1 21-16,0 0 0,21 0 0,-21 0 16,1 0-16,-22 21 0,21 0 15,0 0-15,-21 22 0,21-22 0,-21 21 16,0 1-16,0-1 0,0 0 16,0 1-16,0-1 0,-21 21 15,0-20-15,0-1 0,-22 22 16,22-22-16,0 0 0,-21-21 0,-1 22 15,22-22-15,-21 21 0,21-21 16,-22 1-16,22-22 0,0 21 0,0-21 16,0 0-16,-1 0 0,1 0 15,0 0-15,21-21 16,0-1-16,0 1 16,0 0-16,0-21 0,0 21 0,0-22 15,0 22-15,21-21 0,0-1 16,-21 22-16,22-21 0,-1 21 0,0 0 15,-21-1-15,21 22 16,0 0-16,0 0 16,-21 22-16,22-1 0,-22 0 15,21 0-15,0 21 0,-21-20 0,21 20 16,0-21-16,-21 21 0,21-20 0,-21 20 16,22-21-16,-22 0 0,21 0 15,-21 1-15,21-22 0,-21 21 0,21 0 16,0-21-16,0 21 15,1-21-15,-1 0 0,0 0 16,0 0-16,0-21 16,0 0-16,1 21 0,20-21 0</inkml:trace>
  <inkml:trace contextRef="#ctx0" brushRef="#br0" timeOffset="21416.97">1439 6456 0,'21'0'47,"1"0"-31,-1 0-16,0 0 0,-21-21 16,0 0-16,21 21 15,-42 0 1,0 0-1,0 0-15,-1 0 0,1 0 16,0 0-16,0 0 0,0 0 16</inkml:trace>
  <inkml:trace contextRef="#ctx0" brushRef="#br0" timeOffset="22207.84">2879 5863 0,'0'0'0,"0"-21"0,21-64 15,-21 43-15,0 21 0,0-21 16,0 20-16,0-20 0,0 21 0,-21 21 16,-1-21-16,1 21 0,0 0 15,-21 0-15,21 0 0,-22 21 0,1 0 16,0 0-16,-1 22 0,1-1 0,0 0 16,-1 22-16,1-22 0,0 22 15,-1-1-15,22 1 0,-21-1 16,21 1-16,-22-1 0,43 1 15,0-1-15,0 1 0,0-22 0,0 0 16,21 1-16,1-22 0,20 0 0,-21 0 16,21 0-16,1-21 0,-1 0 15,0 0-15,22 0 0,-22 0 0,1-21 16,-1 0-16,0 0 0,1 0 16,-22-1-16,0-20 0,0 21 0,0-21 15,-21 20-15,0-20 0,0 21 0,0 0 16,0-22-16,0 22 0,-21 21 15,0-21-15,0 0 0,0 21 0,-1 0 16,1 0-16,-21 0 0,21 21 16,0 0-16,-1 22 0,1-22 15,21 21-15,-21 0 0,0 22 0,21-22 16,-21 1-16,21 20 0,0 1 16,-21-1-16,21-21 0,-22 22 0,22-22 15,0 22-15,0-22 0,0 22 0,-21-22 16,21 21-16,-21-20 0,21-1 15,0 0-15,0 1 0,-21-22 0,21 0 16,-21 0-16,21 0 0,0 1 0,0-1 16,0-42-1,0-1-15,21 1 16,0-21-16,0 0 0,0-1 16,1 1-16,-1-22 0</inkml:trace>
  <inkml:trace contextRef="#ctx0" brushRef="#br0" timeOffset="22499.67">3196 5630 0,'0'0'0,"0"-42"0,0 0 16,0-1-16,0 22 0,0 0 0,0 0 0,-21 21 15,0 0 1,21 21-16,-21 0 0,-1 22 0,22-1 15,-21 0-15,21 22 0,-21-1 0,0 1 16,21-1-16,-21 1 0,0-1 16,-1-20-16,22 20 0,0 1 0,-21-22 15,21 0-15,-21 1 0,21-1 16,0 0-16,0 1 0,0-22 0,0 0 16,0 0-16,0 0 0,21-21 15,0 0-15,1 0 16,-1 0-16,0-21 0,0 0 15,0 0-15,0 0 0</inkml:trace>
  <inkml:trace contextRef="#ctx0" brushRef="#br0" timeOffset="22877.46">3387 6033 0,'-22'0'15,"1"21"-15,21 0 0,-21 0 0,21 0 16,-21 0-16,0 1 0,21-1 15,0 21-15,0-21 0,0 0 0,0 22 16,0-22-16,0 0 0,0 0 0,21 0 16,0-21-16,0 22 15,22-22-15,-22 0 0,21 0 0,-21 0 16,22 0-16,-22 0 0,21-22 0,0 22 16,-20-21-16,-1 0 0,0 0 15,0 0-15,0 0 0,-21-1 0,21 1 16,-21-21-16,0 21 0,0-22 0,0 22 15,0-21-15,-42 21 0,21 0 16,0-22-16,0 22 0,-1 21 0,-20-21 16,21 21-16,0 0 0,-22 0 15,22 0-15,0 0 0,-21 21 0,21 0 16,21 0-16,0 1 0,0-1 16,0 0-16,0 0 15,0 0-15,21 0 0,0-21 16,21 22-16,-21-22 0,22 0 0,-1 0 15,-21 0-15,22 0 0</inkml:trace>
  <inkml:trace contextRef="#ctx0" brushRef="#br0" timeOffset="23395.87">4297 5440 0,'0'0'0,"-21"0"0,-1 0 0,1 0 16,21 21-16,-21 0 0,21 0 16,-21 22-16,0-1 0,21 0 15,0 22-15,-21-22 0,21 22 0,-22-1 16,1 1-16,21-22 0,0 22 0,0-22 16,-21 0-16,21 1 0,-21-1 0,21 0 15,0 1-15,-21-22 0,21 0 16,0 0-16,0 0 0,0 0 0,-21-21 15,-1 0 1,22-21 0,0 0-16,0 0 0,0 0 15,0-22-15,22 22 0,-1 0 0,0-21 16,0 21-16,0-1 16,0-20-16,22 21 0,-22 0 0,21 0 15,-21 21-15,22 0 0,-22 0 0,21 0 16,-21 0-16,1 0 0,20 21 15,-21 0-15,0 0 0,-21 0 0,0 0 16,21 1-16,-21 20 0,0-21 0,0 0 16,-21 0-16,0 1 0,0 20 15,0-21-15,0 0 0,-22 0 0,22 1 16,-21-22-16,21 21 0,-1 0 0,-20-21 16,21 0-16,0 21 0,0-21 15,21-21 1,21 21-1,0-21-15,0 0 0,0-1 0,22 1 16,-1 0-16,-21 21 0</inkml:trace>
  <inkml:trace contextRef="#ctx0" brushRef="#br0" timeOffset="23851.61">5016 6096 0,'0'0'0,"22"-21"0,-22-21 16,0 20-16,0 1 15,-22 21 1,1 0-16,0 0 0,0 0 16,0 21-16,-22 1 0,22-1 0,0 0 15,-21 0-15,21 0 0,-1 0 0,1 22 16,0-22-16,0 0 0,21 21 16,0-20-16,0-1 0,0 21 0,0-21 15,0 0-15,0 1 0,0-1 16,21-21-16,0 0 15,0 0-15,1 0 0,-1 0 0,0-21 16,0-1-16,21 1 0,-20 21 0,-1-21 16,0 0-16,0 0 15,0 0-15,0-22 0,-21 22 0,22 0 16,-1 0-16,-21-22 0,0 22 0,0 0 16,21 21-16,-21-21 0,0 42 15,0 0 1,0 22-16,0-22 0,-21 0 15,21 0-15,0 21 0,0-20 0,0-1 16,0 21-16,0-21 0,0 0 16,0 1-16,0-1 0,21 0 0,0-21 15,-21 21-15,21-21 0,0 0 0,22 0 16,-22 0-16,0 0 0,0 0 0,0-21 16,22 0-16,-22 0 15,0-1-15,0 1 0,0 0 0,22 0 16</inkml:trace>
  <inkml:trace contextRef="#ctx0" brushRef="#br0" timeOffset="24101.47">5673 5525 0,'0'0'0,"0"-43"0,0-63 16,0 85-16,-22 21 16,1 21-16,0 22 15,0-22-15,-21 21 0,20 1 0,1 20 16,0 1-16,21-1 0,-21 1 15,0-1-15,0 1 0,21-22 16,0 21-16,0 1 0,0-22 0,0 22 16,0-22-16,0 0 0,0 1 0,0-1 15,0-21-15,21 22 0,0-22 16,0 0-16,-21 0 0,21-21 0,0 21 16,1-21-16,-1 0 0,0 0 15,0-21-15</inkml:trace>
  <inkml:trace contextRef="#ctx0" brushRef="#br0" timeOffset="24628.19">6646 5525 0,'0'0'0,"0"-22"0,0-41 16,21 42-16,-21 0 15,22 21-15,-22 21 16,21 21-16,0-21 0,-21 22 15,21 20-15,0 1 16,-21-1-16,0 22 0,21-22 0,-21 1 16,0-1-16,0 1 0,0-1 0,0 1 15,0-22-15,0 22 0,0-22 0,0 0 16,0 1-16,22-22 0,-22 21 16,0-21-16,0 0 0,0 1 0,21-22 15,-21 21-15,21-21 0,0 0 16,0-21-16,-21-1 15,21 1-15,1-21 0</inkml:trace>
  <inkml:trace contextRef="#ctx0" brushRef="#br0" timeOffset="24867.57">7366 5440 0,'0'-21'15,"0"42"-15,0-63 0,0 20 0,-21 22 16,0 22-16,-1-1 15,-20 0-15,21 21 0,0 1 0,0 20 16,-1 1-16,1-1 0,0-21 0,-21 22 16,21-1-16,-1 1 0,1-22 15,0 22-15,0-22 0,0 0 0,21 1 16,0-22-16,0 21 0,0-21 0,0 1 16,0-1-16,21 0 15,0-21-15,21 0 0,-20 0 16,-1 0-16,21 0 0,0-21 0,-20 21 15</inkml:trace>
  <inkml:trace contextRef="#ctx0" brushRef="#br0" timeOffset="26184.99">7916 5969 0,'21'-21'16,"-42"42"-16,42-63 0,-21 21 0,0-22 0,0 22 15,0 0-15,0 0 0,0 0 0,-21-1 16,0 1-16,0 21 0,0 0 15,0 0-15,-1 0 0,1 0 16,0 21-16,0 1 0,-21-1 0,20 0 16,1 21-16,0 1 0,0-22 15,0 21-15,0 0 0,21 1 0,0-22 16,-22 21-16,22-21 0,0 22 0,0-22 16,0 0-16,0 0 0,22 0 0,-1 1 15,0-22-15,0 0 16,0 0-16,0 0 0,1 0 0,20 0 15,-21-22-15,0 1 0,0 0 0,1 21 16,-1-21-16,0 0 0,0 0 0,-21-22 16,21 22-16,-21-21 0,21 21 15,-21-22-15,22 1 0,-22 21 16,0-22-16,0 22 0,0 0 0,0 0 16,0 42-1,0 0-15,0 0 16,0 1-16,0 20 0,0-21 0,-22 21 15,22 1-15,0-22 0,0 0 0,0 21 16,0-20-16,0-1 0,0 0 16,22 0-16,-1 0 0,0 0 0,0-21 15,21 0-15,-20 22 0,20-22 0,0 0 16,-21 0-16,22 0 0,-1 0 0,0-22 16,1 1-16,-1 21 0,-21-21 15,0 0-15,22 0 0,-22 0 16,-21-1-16,0 1 0,21 0 0,-21-21 15,0 21-15,0-1 0,0-20 0,0 21 16,0 0-16,-21 0 0,0-1 0,0 1 16,-1 21-16,1 0 15,0 0-15,0 0 0,21 21 0,0 1 16,0-1-16,0 0 0,0 0 0,0 0 16,0 0-16,0 22 0,0-22 0,0 0 15,0 0-15,21 22 0,0-22 16,-21 0-16,21 0 0,1 0 0,-22 0 15,21 1-15,0-1 0,0 0 0,0 0 16,0-21-16,1 21 0,20-21 16,-21 0-16,21 0 0,-20 0 15,20 0-15,0 0 0,-21 0 0,22-21 16,-1 21-16,0-21 0,1 0 0,-22 0 16,21 21-16,-21-22 0,22-20 0,-22 21 15,0 0-15,-21 0 0,21-22 0,-21-20 16,0 20-1,0 1-15,0 21 0,0-21 0,0 20 0,0 1 16,0 0-16,-21 21 0,0 0 16,0 0-16,0 0 0,-1 21 0,-20 0 15,21 1-15,0-1 16,-22 21-16,22-21 0,0 22 0,0-22 16,0 21-16,0-21 0,21 0 0,-22 22 15,22-22-15,0 0 0,0 0 0,0 0 16,22 1-16,-1-22 15,0 0-15,0 0 0,0 0 0,0 0 16,1 0-16,-1 0 0,0 0 0,0 0 16,0 0-16,0-22 0,1 1 0,-1 21 15,-21-21-15,0 0 0,21 0 0,0 0 16,-21-22-16,0 22 0,0 0 16,21-21-16,-21 20 0,0 1 0,21 0 15,-21 0-15,0 42 31,0 0-31,0 0 16,0 1-16,0-1 0,0 21 0,0-21 16,0 0-16,0 1 0,0-1 0,0 0 15,0 0-15,22 0 0,-1 0 16,0-21-16,0 0 0,0 0 0,0 0 16,1 0-16,-1 0 0,0 0 15,0 0-15,0 0 0,0 0 0,1-21 16,-1 0-16,0 21 0,0-21 15,0 0-15,0 0 0,1-1 0,-1 1 0,0 0 16,-21-21-16,21 21 0,-21-1 16,21 1-16,-21-21 0,0 21 15,0 0-15,0 42 16,0 0 0,0 0-16,-21 21 0,0-20 15,21-1-15,-21 0 0,21 0 0,0 0 16,-21 0-16,21 1 0,0-1 15,0 0-15,0 0 0,0 0 16,0 0-16,21-21 16,0 0-1,0 0-15,-21-21 0,21 0 16</inkml:trace>
  <inkml:trace contextRef="#ctx0" brushRef="#br0" timeOffset="26519.8">9906 5567 0,'0'0'0,"0"-42"0,-21 20 16,0 22-16,-1 0 15,1 0-15,0 0 0,21 22 16,-21-22-16,21 21 0,0 0 0,0 0 16,0 0-16,21-21 15,0 21-15,0-21 16,1 0-16,-1 0 0,0 0 15,0-21-15,-21 0 0,21 21 16,-21-21-16,0 0 16,0 0-16,0-1 0,0 1 0,0 0 15,-21 21-15,0-21 0,0 0 0,0 21 16,-1 0-16,1 0 0,0 0 16,0 0-16,0 0 0,0 0 0,-1 0 15,22 21-15,-21 0 16,21 0-16,0 0 0,0 1 15,0-1-15,43-21 0,-22 21 0,0-21 16,0 0-16,0 21 0</inkml:trace>
  <inkml:trace contextRef="#ctx0" brushRef="#br0" timeOffset="27095.47">10520 5313 0,'0'-42'0,"0"84"0,0-106 0,0 43 15,0 0-15,0-21 0,0 21 16,0-1-16,-21 22 16,21 22-16,-22-1 0,1 0 15,0 0-15,21 0 0,0 22 16,-21-1-16,0 0 0,-22 106 16,22-84-16,0-22 15,21 22-15,0-1 0,0-20 0,0 20 16,0-21-16,0 1 0,0-1 0,0 0 15,0 1-15,0-22 0,0 21 16,0-21-16,0 1 0,0-1 0,0 0 16,0 0-16,-21-21 15,0 0 1,21-21-16,0 0 0,0 0 16,0-1-16,0 1 0,0 0 15,21 0-15,0-21 0,0 20 16,22-20-16,-22 21 0,0 0 0,0-22 15,21 22-15,-20 0 0,-1 0 0,0 21 16,21 0-16,-21 0 0,1 0 16,-1 0-16,0 21 15,-21 0-15,0 0 0,0 1 0,0-1 16,0 21-16,0-21 0,0 0 0,0 22 16,-21-22-16,0 21 0,-1-21 0,22 1 15,-21-1-15,0 0 0,-21 0 0,21 0 16,-1 0-16,1 1 0,0-22 0,0 21 15,0-21-15,-22 0 16,22 0-16,0 0 0,0 0 16,0 0-16,21-21 15,0-1 1,21 1-16,0 0 0,0 0 16,0 0-16,22 0 0,-22-1 15,0-20-15</inkml:trace>
  <inkml:trace contextRef="#ctx0" brushRef="#br0" timeOffset="27415.26">11388 5017 0,'0'0'0,"0"-43"16,0 22-16,0 0 0,0 0 15,-22 21 1,1 0-16,0 21 15,21 21-15,0-21 0,-21 22 0,0-1 16,0 0-16,21 22 0,-22-22 0,1 22 16,0-1-16,0 1 0,0-1 15,0 22-15,-1-22 0,1 1 0,0-1 16,0 1-16,0-1 0,0-20 0,21 20 16,-22-20-16,1-1 0,21-21 15,-21 21-15,21-20 0,0-1 0,0 0 16,0 0-16,0 0 0,21-21 31,0 0-31,1-21 16,-1 0-16,0 0 0,0 0 0,0-1 15</inkml:trace>
  <inkml:trace contextRef="#ctx0" brushRef="#br0" timeOffset="27834.01">11515 5927 0,'21'0'31,"0"0"-31,0 0 0,0 0 16,0-21-16,1 21 0,-1-22 16,0 1-16,0 21 0,0-21 0,0 0 15,1 0-15,-1 0 0,0-22 0,-21 22 16,0-21-16,0 21 0,0-22 0,21 22 15,-21 0-15,0-21 0,0 20 16,-21 22-16,0 0 0,0 0 16,-1 0-16,1 22 0,0-1 0,-21 21 15,21 0-15,-22 1 0,22-1 16,0 0-16,0 1 0,-22-1 0,43 0 16,0 1-16,-21-1 0,21 0 15,0-20-15,0-1 0,0 0 0,21 0 16,1 0-16,-1 0 0,0 1 0,0-22 15,0 0-15,22 0 0,-22 0 0,21 0 16,-21 0-16,22 0 0,-22 0 0,21 0 16,-21 0-16,0 0 0,1 0 15,-22-22-15,0 1 0,21 21 0,-21-21 16,0 0-16,0 0 16,21 21-16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50:02.9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2540 699 0,'0'0'0,"0"-22"16,21 22-16,-21-21 16,21 21-1</inkml:trace>
  <inkml:trace contextRef="#ctx0" brushRef="#br0" timeOffset="1044.79">2625 593 0,'21'0'16,"-21"-21"-16,21 21 109,0 0-77,0 0 14</inkml:trace>
  <inkml:trace contextRef="#ctx0" brushRef="#br0" timeOffset="2747.56">2815 550 0,'0'-21'16,"0"0"-1,21 21 1,-21-21-16,21 21 0,-21-21 16,0 0-16,22 21 0,-22-22 15,0 1-15,21 21 0,-21-21 16,0 0-1,0 0 1,0 0 140,0 42-46,0 0-110,0 21 15,-21-21-15,-1 22 0,1-1 16,0 0-16,0 1 0,0-1 0,-22 22 16,22-1-16,-21 1 0,21-1 0,-22 22 15,1-22-15,0 1 0,-1-1 16,1-20-16,21 20 0,-21 1 0,20-22 15,-20 0-15,21 1 0,0-1 16,0 0-16,-1 1 0,1-1 16,0-21-16,21 21 0,0-20 15,-21-1-15,21 0 0,-21 0 0,21 0 16,0-42 15,-21 0-31,21 0 0,0-22 16,0 22-16,0-21 0,0 0 15,0-1-15,0 22 0,21-21 0,-21-1 16,0 1-16,21 21 0,0 0 16,-21-22-16,21 22 0,-21 0 15,0 0-15,21 21 0,1 0 16,-22 21 0,0 0-16,21 0 0,-21 1 0,21-1 15,-21 0-15,0 21 0,21 1 0,-21-22 16,0 21-16,0 0 0,0 1 15,21-22-15,-21 21 0,21-21 0,1 1 16,-22-1-16,21 0 0,0 0 16,-21 0-16,21-21 0,0 0 0,0 0 15,22 0-15,-22 0 0,21 0 0,-21 0 16,22-21-16,-1 0 0,-21 0 16,22-22-16,-1 22 0,-21-21 0,21 21 15,-20-22-15,20 22 16,-21-21-16,0 21 0,22-22 0,-43 22 15,21 0-15,0 0 0,-21 0 0,21 0 16,-21 42 15,-21 0-31,0 21 0,0-21 16,21 1-16,-22-1 0,22 21 16,-21-21-16,21 22 0,-21-22 0,21 0 15,0 21-15,0-21 0,0 1 16,0-1-16,21-21 0,0 0 15,1 0-15,-1 0 0,0 0 16,0 0-16,0 0 0,0-21 16,22-1-16,-22 1 0,21 0 0,-21 0 15,1 0-15,-1-22 0,0 22 0,0-21 16,-21 21-16,0-22 0,0 22 16,0-21-16,0 21 0,0-22 0,0 22 15,-21 0-15,0 0 0,0 0 16,-1 21-16,1 0 0,-21 0 0,21 0 15,0 0-15,-1 0 0,-20 0 0,21 21 16,0 0-16,0 0 0,-1 0 16,1 1-16,21-1 0,-21 0 0,21 0 15,0 0-15,0 0 0,0 1 16,0-1-16,21 0 0,0-21 16,1 0-16,20 21 0,-21-21 0,21 0 15</inkml:trace>
  <inkml:trace contextRef="#ctx0" brushRef="#br0" timeOffset="3059.8">3768 1312 0,'0'0'0,"21"0"0,0-63 16,-21 42-16,0 0 0,-21 21 31,0 0-31,-1 0 16,1 0-16,-21 21 0,21 0 15,0 21-15,-22-21 0,22 1 16,0 20-16,-21-21 0,20 0 0,1 22 16,0-22-16,0 21 0,21-21 15,0 22-15,0-22 0,0 0 0,0 21 16,0-21-16,0 1 0,0-1 0,21-21 16,0 21-16,22 0 0,-22-21 15,21 0-15,0 0 0,1 0 0,-1 0 16,0 0-16,1 0 0,-1 0 0,0-21 15,1 0-15,-1 0 0,0-1 16,1 1-16,-1 0 0,0 0 16</inkml:trace>
  <inkml:trace contextRef="#ctx0" brushRef="#br0" timeOffset="3775.33">4487 1397 0,'0'-21'0,"0"42"0,0-63 0,0 21 0,0-1 15,0 1-15,-21 21 16,0 0-16,0 0 15,0 0-15,-22 0 0,22 0 0,0 0 16,-21 21-16,20 1 0,-20-1 16,21 0-16,0 0 0,0 21 15,-1-20-15,1-1 0,0 0 0,21 0 16,0 0-16,0 0 0,0 1 16,0-1-16,0 0 0,21-21 15,0 21-15,1-21 0,-1 0 0,0 0 16,0 0-16,21 0 0,-20-21 15,-1 0-15,0 0 0,21 21 0,-21-22 16,1 1-16,-1 0 0,0 0 0,0 0 16,-21 0-16,21-1 0,0-20 15,-21 21-15,0 0 0,0 0 0,0-1 16,0 44 15,0-1-31,-21 0 16,0 0-16,21 0 0,-21 0 0,0 1 15,0-1-15,21 21 0,0-21 16,0 0-16,-22 22 0,22-22 0,0 0 16,0 0-16,0 0 0,22 1 0,-1-22 15,0 21-15,0-21 0,0 0 16,0 0-16,22 0 0,-1 0 0,0 0 16,-20-21-16,20-1 0,0 1 0,1 0 15,-22 0-15,21 0 0,-21 0 16,22-1-16,-22-20 0,0 0 0,21 21 15,-21-22-15,1 1 0,-1 0 16,0-1-16,0-20 0,0 20 16,0 1-16,-21-21 0,0 20 0,0 1 15,0 0-15,0-1 0,0 22 0,0-21 16,0 21-16,-21 21 16,0 0-16,0 42 15,0-21-15,21 21 16,-21 1-16,21-1 0,0 0 0,-22 1 15,1 20-15,21-20 0,-21 20 0,21-21 16,0 1-16,-21-1 0,0 22 16,21-22-16,0 0 0,0 1 0,0-22 15,0 21-15,0-21 0,0 0 16,0 1-16,0-1 0,0 0 0,21-21 16,0 0-16,0 0 0,0 0 15,1 0-15,-1-21 16,0 0-16,0-1 0</inkml:trace>
  <inkml:trace contextRef="#ctx0" brushRef="#br0" timeOffset="4363.51">6159 910 0,'0'-42'0,"0"84"0,0-105 0,0 42 0,0-1 15,0 1-15,0 0 0,0 0 0,0 0 16,0 42 0,0 0-1,0 0-15,0 22 0,22-1 16,-22 21-16,21 1 0,-21-1 16,21 1-16,-21-1 0,0-20 0,0 20 15,0 1-15,0-1 0,0 1 16,0-22-16,0 0 0,0 1 0,0-1 15,0 0-15,0-20 0,0 20 0,0-21 16,0 0-16,0 0 0,21-21 31,-21-21-31,21 0 0,-21-21 16,21 21-16,1-22 0,-1 1 0,0 0 16</inkml:trace>
  <inkml:trace contextRef="#ctx0" brushRef="#br0" timeOffset="4612.37">6731 847 0,'0'-21'0,"0"42"0,0-85 0,0 43 0,0 0 16,-21 0-16,0 21 15,-1 0-15,1 21 0,0 0 16,0 0-16,0 22 0,0-1 0,-1 21 16,1 1-16,0-1 0,0-20 0,0 20 15,0 1-15,-1-1 0,1-20 16,0-1-16,0 21 0,21-20 0,-21-1 15,21-21-15,-21 22 0,21-22 16,0 0-16,0 0 0,0 0 16,0 0-16,0 1 0,21-22 31,0-22-31,0 22 16,0-21-16</inkml:trace>
  <inkml:trace contextRef="#ctx0" brushRef="#br0" timeOffset="6047.99">7091 1461 0,'0'0'0,"0"-22"16,21 1-16,0 0 16,-21 0-16,0 0 0,21 0 0,-21-1 15,0-20-15,0 21 0,0 0 0,0 0 16,0-1-16,0 1 0,-21 0 15,21 0-15,-21 21 0,0 0 0,0 0 16,-1 0-16,1 21 0,0 0 0,0 0 16,0 1-16,-22 20 0,22-21 15,0 21-15,0 1 0,0-22 0,0 21 16,-1 1-16,1-1 0,0-21 0,21 21 16,0-20-16,0 20 0,0-21 15,0 0-15,0 0 16,0 1-16,21-22 0,0 0 15,1 0-15,-1 0 0,0-22 16,0 1-16,21 0 0,-20 0 0,-1 0 16,0-22-16,21 22 0,-21-21 0,1 21 15,-1-22-15,0 22 0,-21-21 16,21 0-16,0 20 0,-21-20 0,0 21 16,0 0-16,0 0 0,0 42 31,0 0-31,0 0 15,0 0-15,0 0 0,0 1 0,-21 20 16,21-21-16,-21 21 16,21-20-16,0-1 0,0 0 0,0 0 15,0 0-15,0 0 0,0 1 0,21-1 16,0-21-16,0 0 16,1 0-16,-1 0 0,0 0 0,0 0 15,21 0-15,-20-21 0,-1-1 0,21 22 16,-21-21-16,0 0 0,22 0 15,-22-21-15,0 20 0,0 1 0,0-21 16,1 0-16,-1 20 0,0-20 0,-21 21 16,0-21-16,0 20 0,0 1 15,0 0-15,-21 21 16,0 0-16,-1 0 0,22 21 16,-21-21-16,21 21 15,0 22-15,0-22 0,0 0 0,0 0 16,0 0-16,0 1 0,0 20 0,0-21 15,0 0-15,21 0 0,-21 1 16,22-1-16,-22 0 0,0 0 0,0 0 16,21 0-16,-21 1 0,21-1 0,-21 0 15,21 0-15,0 0 0,0 0 0,1 1 16,20-22 0,-21 0-16,0 0 0,22 0 0,-22 0 15,21 0-15,0 0 0,1 0 0,-1 0 0,-21 0 16,22-22-16,-1 1 15,-21 0-15,21 0 0,-20 0 0,-1 0 16,0-1-16,0 1 0,0-21 0,0 21 16,-21-22-16,0 22 0,0-21 15,22 21-15,-22 0 0,0-22 0,0 22 16,0 0-16,0 0 0,-22 21 0,22-21 16,-21 21-16,0 0 0,0 0 15,0 0-15,0 0 0,-22 21 0,22 0 16,0 0-16,-21 0 0,20 0 15,1 1-15,-21 20 0,21-21 16,0 0-16,21 0 0,0 22 0,-22-22 16,22 0-16,0 0 0,0 0 0,0 1 15,0-1-15,22 0 0,-22 0 16,21-21-16,0 0 0,0 0 0,0 0 16,0 0-16,22 0 0,-22 0 0,0 0 15,0-21-15,0 21 0,1-21 0,-1 0 16,0-1-16,0 1 0,-21 0 15,21-21-15,0 21 0,1-1 0,-22-20 16,21 21-16,-21 0 0,0 0 0,0-1 16,0 1-16,0 42 31,0 1-31,0-1 16,0 0-16,0 0 0,0 0 15,0 0-15,-21 22 0,21-22 0,0 0 16,0 21-16,0-20 0,0-1 0,0 0 15,0 0-15,0 0 0,21-21 16,0 21-16,0 1 0,0-22 0,0 0 16,1 0-16,20 0 0,-21 0 0,21 0 15,-20-22-15,-1 1 0,21 21 16,-21-21-16,22 0 0,-22 0 0,0 0 16,0-1-16,0-20 0,0 21 0,-21 0 15,22 0-15,-22-22 0,21 22 0,-21 0 16,0 0-1,0 42 1,0 0-16,0 0 16,0 0-16,0 1 0,0-1 15,0 0-15,0 0 0,0 0 0,0 0 16,0 1-16,0-1 0,0 0 16,21-21-1,0 0-15,0 0 16,0 0-16,1 0 0,-22-21 15,21 0-15,-21-1 0,21 22 0,-21-21 16</inkml:trace>
  <inkml:trace contextRef="#ctx0" brushRef="#br0" timeOffset="6368.12">9102 1143 0,'0'0'16,"-43"-63"-1,22 63-15,0 0 0,0 0 0,0 0 16,-1 0-16,1 0 0,21 21 15,0 0-15,0 0 0,0 0 16,21-21 0,1 0-16,-1 0 15,0 0-15,0 0 0,0 0 0,22-21 16,-22 21-16,0-21 0,0 0 0,-21 0 16,21-1-16,-21 1 15,0 0-15,0 0 0,0 0 0,0 0 16,0-1-16,-21 22 0,0 0 0,0 0 15,0 0-15,-1 0 16,1 0-16,0 0 0,0 22 0,21-1 16,0 0-16,0 0 0,-21-21 0,21 21 15,0 0-15,0 1 0,21-22 16,0 21-16,0-21 0,0 0 16,1 0-16,-1 0 0,21 0 0</inkml:trace>
  <inkml:trace contextRef="#ctx0" brushRef="#br0" timeOffset="6895.65">9483 868 0,'0'0'16,"0"-21"-16,0-64 15,0 64-15,0 0 0,0 0 0,0 42 32,0 21-17,-22-21-15,22 22 0,-21-1 0,21 0 16,-21 1-16,21 20 0,0-21 15,-21 22-15,0-22 0,0 1 0,21-1 16,0 21-16,0-41 0,-22 20 16,22 0-16,0-21 0,-21 22 15,21-22-15,0 0 0,0 0 0,0 0 16,0 1-16,0-1 16,0-42 15,0-1-31,0 1 0,0 0 15,0 0-15,21 0 0,1-22 0,-1 22 16,0 0-16,0 0 0,21 0 16,-20 0-16,-1-1 0,21 1 0,-21 21 15,0 0-15,22 0 0,-22 0 0,0 0 16,0 0-16,0 0 16,1 0-16,-1 21 0,-21 1 0,0-1 15,0 0-15,0 0 0,0 0 0,0 0 16,-21 1-16,-1 20 0,1-21 0,-21 0 15,21 0-15,-22 1 0,22-1 16,-21 0-16,21 0 0,-22-21 0,22 21 16,-21-21-16,21 0 0,0 0 0,-1 0 15,22-21 17,22 0-32,-1 0 15,0 0-15,0-1 0,0 22 16,0-21-16</inkml:trace>
  <inkml:trace contextRef="#ctx0" brushRef="#br0" timeOffset="7207.98">10223 826 0,'0'-43'0,"0"86"0,0-107 0,22 43 0,-22 0 15,21 0-15,-21-1 0,0 1 16,0 42-1,0 1-15,0-1 16,0 0-16,0 21 0,-21 1 16,-1 20-16,1-21 0,0 22 0,21-1 15,-21-20-15,0 20 0,0-20 16,-1 20-16,1-21 0,0 1 0,21-1 16,0-21-16,-21 22 0,21-22 0,-21 21 15,21-21-15,0 0 0,0 1 16,0-1-16,0 0 0,21-21 31,0 0-31,0-21 16,22 0-16,-22-1 0,0 1 0,0 0 15,0 0-15</inkml:trace>
  <inkml:trace contextRef="#ctx0" brushRef="#br0" timeOffset="7555.8">10414 1376 0,'21'0'16,"0"0"-16,0 0 16,1 0-16,-1 0 0,0 0 15,0 0-15,0 0 0,22 0 0,-22 0 16,0-21-16,21 0 0,-21 21 16,1-22-16,-1 1 0,0 0 0,0 0 15,-21 0-15,0 0 0,21-1 0,-21 1 16,0 0-16,0 0 0,0 0 15,-21 21-15,0 0 16,0 0-16,0 0 0,-22 21 0,22 0 16,0 0-16,-21 0 0,20 22 0,-20-22 15,21 21-15,0 1 0,0-22 16,-1 21-16,1-21 0,21 0 0,0 22 16,0-22-16,0 0 0,0 0 0,21 0 15,1 1-15,-1-22 16,0 0-16,0 0 0,0 0 0,0 0 15,22 0-15,-22 0 0,0-22 16,0 22-16,0-21 0,1 0 0</inkml:trace>
  <inkml:trace contextRef="#ctx0" brushRef="#br0" timeOffset="11512.92">15642 720 0,'0'-21'0,"0"-1"0,0 1 15,0 0 17,0 42-1,21-21-16,-21 21-15,0 1 16,0-1-16,0 0 16,0 0-16,0 0 0,0 0 15,21 1-15,-21-1 0,0 0 0,0 0 16,0 0-16,0 0 0,0 1 16,0-1-16,0 0 0,0 0 0,0 0 15,0 0-15,0 1 0,0-1 16,0 0-16,0 0 0,0 0 15,0 0-15,0 1 0,0-1 0,0 0 16,0 0-16,0 0 0,0 0 16,0 1-16,0-1 15,0 0-15,0 0 16,0 0-16,0 0 0,0 1 16,0-1-16,0 0 15,0 0-15,0 0 16,0 0-16,0 1 15,0-1-15,0 0 0,0 0 16,0 0-16,0 0 16,0 1-16,0-1 0,0 0 15,0 0-15,-21-21 0,21 21 16,0 0-16,0 1 16,0-1-16,0 0 15,0 0-15,0 0 16,0 0-16,0 1 15,0-1 1,0 0-16,0 0 16,-21-21-16,21 21 15,0 0 1,0 1 0,0-1-16,-21-21 15,21 21-15,0 0 0,0 0 31,0 0-31,-21-21 16,21 22-16,0-1 16,0 0-16,0 0 15,0 0-15,0 0 16,0 1-16,0-1 16,-21 0-16,21 0 15,0 0-15,0 0 16,0 1-16,0-1 0,0 0 15,0 0-15,0 0 0,0 0 16,0 1-16,0-1 0,0 0 16,0 0-16,0 0 0,0 0 15,0 1-15,0-1 16,0 0-16,0 0 0,0 0 16,21 0-16,-21 1 0,0-1 15,0 0-15,0 0 0,21-21 16,-21 21-16,0 0 0,21-21 0,-21 22 15,0-1-15,0 0 0,0 0 16,0 0-16,21 0 0,-21 1 16,0-1-16,0 0 15,0 0-15,0 0 0,0 0 16,0 1-16,0-1 0,0 0 0,0 0 16,0 0-16,0 0 15,0 1-15,0-1 0,0 0 16,21 0-16,-21 0 0,0 0 0,0 1 15,22-1-15,-22 0 0,0 0 0,0 0 16,0 0-16,0 1 16,21-1-16,-21 0 0,0 0 0,0 0 15,0 0-15,0 1 0,0-1 16,0 0-16,0 0 0,0 0 16,0 0-16,0 1 15,0-1-15,0 0 0,0 0 0,0 0 16,0 0-16,0 1 0,0-1 15,0 0-15,0 0 0,0 0 0,0 0 16,0 1-16,0 20 16,0-21-16,0 0 0,0 0 0,0 1 15,0-1-15,0 0 0,0 0 0,0 0 16,0 0-16,0 1 0,0-1 0,0 0 16,0 0-16,0 21 0,0-20 15,0-1-15,0 0 0,0 0 0,0 0 16,0 0-16,0 1 0,0 20 0,0-21 15,0 0-15,0 0 0,0 22 0,0-22 16,0 0-16,0 21 0,0-20 0,0-1 16,0 21-16,0-21 0,0 22 15,0-22-15,0 0 0,0 21 0,0-21 16,0 22-16,0-22 0,0 0 16,0 21-16,0-20 0,21-1 0,-21 0 15,0 21-15,0-21 0,0 1 16,0-1-16,21 0 0,-21 0 0,0 0 15,0 22-15,0-22 0,0 0 0,0 0 16,0 0-16,21 0 0,-21 1 0,0-1 16,0 0-16,0 0 0,0 0 0,0 0 15,21 1-15,-21 20 0,0-21 16,0 0-16,0 0 0,0 1 16,0-1-16,0 0 0,0 0 0,0 0 15,0 0-15,0 1 0,0-1 0,0 0 16,0 0-16,0 0 0,0 0 15,0 1-15,0-1 0,0 0 16,0 0-16,0 0 0,0 0 16,0 22-16,22-22 0,-22 0 0,0 0 15,0 0-15,0 1 0,21 20 0,-21-21 16,0 0-16,0 0 0,0 22 0,0-22 16,0 0-16,0 0 0,0 22 15,21-22-15,-21 0 0,0 0 0,0 21 16,0-20-16,0-1 0,0 0 0,0 0 15,0 0-15,21 0 0,-21 1 0,0 20 16,0-21-16,0 0 0,21 0 16,-21 1-16,0-1 0,0 21 0,0-21 15,0 0-15,0 1 0,0 20 16,0-21-16,0 21 0,0-20 0,0-1 16,0 21-16,0-21 0,0 22 0,0-22 15,0 0-15,0 21 0,0-21 0,0 1 16,0 20-16,0-21 0,0 0 0,0 0 15,0 22-15,0-22 0,0 0 0,0 21 16,0-20-16,0-1 0,0 21 16,0-21-16,0 0 0,0 22 0,0-22 15,0 21-15,0 1 0,0-22 0,0 21 16,0-21-16,0 22 0,0-1 16,0-21-16,0 21 0,0-20 0,0 20 15,0 0-15,0-21 0,0 22 0,0-22 16,0 21-16,0 1 0,0-22 0,0 21 15,0 0-15,0-20 0,0 20 16,0 0-16,0 1 0,0-1 0,0-21 16,0 21-16,0 1 0,0-1 0,-21 0 15,21 1-15,0-1 0,0-21 0,0 22 16,0-1-16,0 0 0,0-21 0,0 22 16,0-1-16,0 0 0,0 1 0,-21-1 15,21 0-15,0-20 0,0 20 16,0 0-16,0 1 0,0-1 15,0 0-15,0 1 0,-21-1 0,21 0 16,0 1-16,0-1 0,-21 0 0,21-21 16,0 22-16,0-1 0,0 0 0,0 1 15,0-1-15,0 0 0,0 1 0,0-1 16,-22 0-16,22 1 0,0-1 0,0 0 16,0 1-16,0-1 0,-21 0 0,21 1 15,0-1-15,0 0 0,0 1 16,0-1-16,0 0 0,0 1 0,0-1 15,0 0-15,0 1 0,0-1 16,-21 0-16,21 1 0,0-1 0,0 0 16,0 1-16,0-1 0,0 0 0,0 1 15,0-1-15,0 0 0,0-20 0,0 20 16,0 0-16,0 1 0,0-1 0,0-21 16,0 21-16,0 1 0,0-1 0,0 0 15,0 1-15,0-1 0,0-21 16,0 22-16,0-1 0,0 0 0,0 1 15,0-1-15,0-21 0,0 21 0,0 1 16,0-22-16,0 21 0,0-21 0,0 22 16,0-1-16,0-21 0,0 22 15,0-1-15,0 0 0,0-21 0,-21 22 16,21-1-16,0 0 0,0 1 16,0-22-16,0 21 0,0 1 0,0-1 15,0 0-15,0-21 0,0 22 0,0-1 16,0 0-16,0-20 0,0 20 0,0 0 15,0-21-15,0 22 0,0-1 0,0 0 16,0 1-16,0-22 0,0 21 16,0 1-16,0-1 0,0 0 0,0-21 15,0 22-15,0-1 0,0 0 16,0-20-16,21 20 0,-21 0 0,0-21 0,0 22 16,0-22-16,0 21 0,21 1 15,-21-22-15,0 21 0,0-21 16,0 22-16,0-1 0,0-21 0,0 21 15,0 1-15,0-22 0,0 21 0,0 1 16,0-22-16,0 21 0,0 0 0,0-20 16,0 20-16,0-21 0,0 21 15,0-20-15,0 20 0,0-21 0,0 21 16,0-20-16,0 20 0,0-21 0,0 21 16,0-20-16,0 20 0,0 0 0,0-21 15,0 22-15,0-1 0,0-21 0,0 22 16,0-1-16,0-21 0,0 21 15,0 1-15,0-22 0,0 21 16,0 1-16,0-22 0,0 21 0,0-21 16,0 22-16,0-22 0,0 21 0,0-21 15,0 22-15,0-1 0,0-21 16,0 21-16,0-20 0,0 20 0,0-21 16,0 21-16,0 1 0,0-22 0,0 21 15,0-21-15,0 22 0,0-22 0,0 0 16,0 21-16,0-20 0,0 20 15,0-21-15,0 0 0,-21 22 0,21-22 16,0 0-16,-21 21 0,21-21 0,0 1 16,-21-1-16,21 21 0,0-21 0,0 0 15,0 1-15,0 20 0,-21-21 16,21 0-16,0 22 0,-22-22 16,22 0-16,0 21 0,0-21 0,0 1 15,0-1-15,-21 21 0,21-21 0,0 22 16,0-22-16,-21 0 0,21 21 0,0-21 15,0 22-15,0-22 0,0 0 16,0 21-16,0-20 0,0 20 0,0-21 16,0 21-16,0-20 0,0 20 0,0-21 15,0 21-15,0-20 0,0-1 16,0 21-16,0-21 0,0 22 0,0-22 16,0 0-16,0 0 0,0 0 0,0 0 15,0 1-15,0-1 0,0 0 16,0 0-16,0 0 0,0 0 15,0 1-15,0-1 16,-21-42 47,21-1-48,0 1-15</inkml:trace>
  <inkml:trace contextRef="#ctx0" brushRef="#br0" timeOffset="13779.72">17399 783 0,'0'0'0,"21"-21"0,0 21 15,-21-21-15,21 21 0,-21-21 16,0 0-16,0-1 0,0 1 16,0 0-1,-21 21-15,0 0 16,0 0-16,-21 21 0,20-21 16,-20 21-16,21 22 0,-21-1 15,-1 0-15,1 1 0,0 20 0,-1-20 0,1 20 16,0 1-16,-1-1 0,22 1 15,-21-1-15,21-21 0,-1 22 16,1-22-16,21 22 0,0-22 0,0 0 16,0 1-16,0-22 0,21 0 0,-21 0 15,43 0-15,-22 1 0,0-22 16,21 0-16,1 0 0,-22 0 0,21 0 16,1-22-16,-1 1 0,0 21 15,-21-42-15,1 21 0,20 0 0,-21-1 16,-21 1-16,0 0 0,0-21 0,0 21 15,0-1-15,0-20 16,0 21-16,0 0 0,-21 0 0,21-1 16,-21 22-16,0-21 0,-1 21 15,1 0 1,21 21-16,-21-21 0,21 22 0,0 20 16,0-21-16,0 21 0,0-20 0,0 20 15,-21 21-15,21-20 0,-21-1 16,21 22-16,-21-22 0,-1 21 0,22 1 15,-21-22-15,0 22 0,0-22 0,21 22 16,-21-22-16,0 0 0,-1 1 16,22-1-16,-21 21 0,21-41 15,-21 20-15,21 0 0,-21-21 0,21 1 16,0-1-16,0-42 31,42-1-31,-21 1 0,1 0 0,-1-21 16,0-1-16,21 1 0,-21 0 0,22-1 15</inkml:trace>
  <inkml:trace contextRef="#ctx0" brushRef="#br0" timeOffset="14043.56">17780 1037 0,'0'0'0,"21"-42"0,-21 0 15,0-1-15,0 22 0,0 0 0,0 0 16,0 0-16,0 42 15,-21 0-15,0 21 16,0 1-16,-1-1 0,1 21 0,0-20 16,0 20-16,0 1 0,0-22 15,-1 22-15,1-22 0,0 21 0,0-20 16,21-1-16,-21 0 0,21 1 0,-21-1 16,21-21-16,0 0 0,0 1 15,0-1-15,0 0 0,21-21 16,0 0-16,0-21 15,21 0-15,-20-1 16</inkml:trace>
  <inkml:trace contextRef="#ctx0" brushRef="#br0" timeOffset="14403.87">17865 1334 0,'0'0'0,"0"-22"0,-22 44 47,22-1-47,-21 0 0,0 0 0,21 0 15,-21 22-15,21-22 0,-21 21 16,21-21-16,0 0 0,0 22 0,0-22 16,0 0-16,0 0 0,0 0 0,0 1 15,21-22-15,0 0 0,0 0 16,0 0-16,22 0 16,-22-22-16,0 22 0,0-21 0,0 0 15,1 0-15,-1 0 0,0-22 16,-21 22-16,0 0 0,21-21 0,-21 21 15,0-22-15,0 22 0,0 0 0,0-21 16,-21 20-16,0 22 0,0-21 16,-1 21-16,1 0 0,0 0 0,0 0 15,0 0-15,0 21 0,-1-21 16,22 22-16,-21-1 0,21 0 16,0 0-16,0 0 0,0 0 0,0 1 15,21-22-15,1 0 16,-1 0-16,0 0 0,21 0 15</inkml:trace>
  <inkml:trace contextRef="#ctx0" brushRef="#br0" timeOffset="14879.6">18627 974 0,'21'-43'0,"-42"86"0,42-107 0,-21 22 15,0 21-15,0 0 0,-21 21 31,-1 21-31,22 21 0,-21-21 16,0 22-16,21 20 0,-21-21 0,0 22 16,0-22-16,-1 1 0,1 20 0,0-21 15,0 1-15,0 20 0,0-20 16,21-22-16,-22 21 0,1 0 0,0-20 16,0-1-16,21 0 0,0 0 0,-21 0 15,0-21-15,-1 0 16,22-21-1,0 0 1,0 0-16,22 0 0,-1-1 0,0-20 16,0 21-16,0 0 0,0 0 15,22-1-15,-22 22 0,21-21 16,1 0-16,-22 21 0,21 0 0,-21 0 16,22 0-16,-22 0 0,0 21 0,0 0 15,-21 1-15,0-1 0,0 0 16,0 0-16,0 0 0,0 22 0,-21-22 15,-21 0-15,20 0 0,-20 0 0,21 0 16,-21 1-16,-1-1 0,1 0 16,0 0-16,20-21 0,-20 0 0,21 21 15,0-21-15,0 0 0,21-21 32,21 21-32,0-21 15,21 0-15,-21 0 0</inkml:trace>
  <inkml:trace contextRef="#ctx0" brushRef="#br0" timeOffset="15347.42">19325 1355 0,'0'0'0,"0"-21"15,-63-22-15,41 43 0,1 0 16,0-21-16,0 21 0,0 0 15,0 0-15,-22 0 0,22 21 16,0 0-16,-21 1 0,20-1 0,1 21 16,-21-21-16,21 22 0,0-22 15,-1 21-15,1 0 0,0-20 0,21 20 16,-21-21-16,21 0 0,0 0 0,0 1 16,0-1-16,0 0 0,21-21 15,43 0 1,-43 0-16,0 0 0,21 0 0,-21 0 0,1-21 15,20 0-15,-21-1 0,0 1 16,22 0-16,-22-21 0,0 21 0,0-1 16,0-20-16,0 0 0,-21 21 0,0-1 15,22-20-15,-22 21 16,0 0-16,21 21 0,-21 21 31,0 0-31,-21 0 0,-1 0 16,22 1-16,-21-1 0,21 21 0,0-21 15,0 0-15,0 1 0,0 20 0,0-21 16,0 0-16,0 0 16,21-21-16,1 0 0,-1 0 0,0 0 15,0 0-15,0 0 0,0 0 0,22 0 16,-22 0-16</inkml:trace>
  <inkml:trace contextRef="#ctx0" brushRef="#br0" timeOffset="15624.28">19791 995 0,'0'0'0,"0"-42"0,0-1 16,0 1-16,0 0 0,0 20 15,0 1-15,-21 64 16,-1-22-16,22 21 16,-21 0-16,0 22 0,0-22 15,0 22-15,0-1 0,-1-20 0,1 20 16,0 1-16,0-22 0,0 0 0,21 22 15,0-22-15,0-21 0,0 22 16,-21-22-16,21 21 0,0-21 16,0 0-16,0 1 0,0-1 15,21-21-15,0 0 16,0 0-16,0 0 0,0-21 16,1-1-16,20 22 0,-21-21 0,21 0 15</inkml:trace>
  <inkml:trace contextRef="#ctx0" brushRef="#br0" timeOffset="15944.09">20870 953 0,'0'-22'0,"0"44"0,0-65 0,0 1 16,0 21-16,0 0 0,0-1 15,0 44 1,0 20 0,0 0-16,0 1 0,0-1 15,0 21-15,0-20 0,0 20 0,0 1 16,0-22-16,0 0 0,0 22 0,0-22 16,0 1-16,0-1 0,0-21 15,0 21-15,0-20 0,0-1 16,0 0-16,0 0 0,0 0 0,21-42 47,1 0-47,-1 0 0</inkml:trace>
  <inkml:trace contextRef="#ctx0" brushRef="#br0" timeOffset="16191.91">21315 826 0,'0'-43'0,"0"86"0,0-107 0,0 43 15,0 0-15,0 0 0,-21 21 16,-1 0-16,1 21 0,21 0 16,-21 21-16,0 1 0,0-1 15,0 0-15,-1 22 0,1-1 0,0 1 16,0-1-16,0-20 0,21 20 16,-21-21-16,-1 1 0,1-1 0,0 0 15,21 1-15,-21-22 0,21 21 0,-21-21 16,21 1-16,0-1 0,0 0 15,21-21-15,0 0 16,0 0-16,0 0 0,1 0 16,20-21-16</inkml:trace>
  <inkml:trace contextRef="#ctx0" brushRef="#br0" timeOffset="17503.78">21675 1334 0,'0'0'15,"0"-22"-15,21 1 0,-21 0 0,0 0 16,0 0-16,0 0 16,0-1-16,-21 1 0,21 0 15,-22 21-15,1 0 0,0 0 16,0 0-16,0 0 0,0 0 0,-1 21 16,1 0-16,-21 1 0,21-1 15,0 21-15,-1-21 0,-20 22 16,21-1-16,0 0 0,0 1 0,21-22 15,0 21-15,0 0 0,0-20 0,0-1 16,0 0-16,0 0 0,0 0 16,21 0-16,0-21 0,0 0 0,0 0 15,0 0-15,22 0 0,-22 0 0,0-21 16,0 0-16,22 0 0,-22 0 16,0 0-16,0-1 0,0 1 0,0-21 15,1 21-15,-1-22 0,0 1 16,0 21-16,0-21 0,-21-1 0,0 22 15,0 0-15,0 0 0,0 42 32,0 0-32,-21 0 15,0 0-15,21 22 0,-21-22 0,21 21 16,-21-21-16,21 22 0,0-22 16,0 0-16,0 21 0,0-20 0,0-1 15,0 0-15,0 0 0,21-21 0,-21 21 16,42-21-16,-21 0 0,0 0 15,1 0-15,-1 0 0,21 0 0,-21 0 16,22-21-16,-22 21 0,0-21 16,21 0-16,-21 0 0,1-1 15,-1 1-15,0 0 0,0 0 0,0-21 0,-21 20 16,0 1-16,0-21 16,0 21-16,0-22 0,0 22 0,0 0 15,0 0-15,-21 21 16,0 0-16,0 21 15,0 0-15,21 0 0,0 22 16,0-22-16,0 0 0,0 21 0,0-20 16,0-1-16,0 21 0,0-21 15,0 0-15,0 1 0,21-1 0,0 0 16,-21 0-16,21-21 0,0 21 16,0-21-16,1 0 15,-1 0-15,0 0 0,0 0 0,0 0 16,22 0-16,-22 0 0,0-21 15,21 21-15,-21-21 0,22 0 0,-22 0 16,21-1-16,-21 1 0,1 0 0,-1-21 16,0 21-16,0-22 0,0 22 15,0 0-15,-21-21 0,0 20 0,0 1 16,0 0-16,-21 21 16,-21 0-1,21 0-15,0 21 0,-22 0 0,1 1 16,21-1-16,-22 21 0,22-21 0,0 0 15,0 1-15,0-1 16,21 0-16,-21 0 0,21 0 0,0 0 16,0 1-16,0-1 0,21-21 31,0 0-31,0 0 0,0 0 0,0-21 16,1-1-16,-1 22 0,0-21 15,-21 0-15,21 0 0,0 0 0,0 0 16,1-1-16,-1 1 0,0 0 0,0-21 15,0 42-15,-21-21 0,0-1 16,21 22-16,-21 22 16,0-1-16,0 0 15,0 0-15,0 0 16,0 0-16,0 1 0,-21-1 0,21 0 16,0 0-16,0 0 0,0 0 0,0 1 15,21-22-15,1 0 16,-1 21-16,0-21 0,0 0 0,0 0 15,22 0-15,-22 0 0,0-21 0,0 21 16,0-22-16,0 1 0,1 21 16,-1-21-16,0 0 0,0 0 0,0 0 15,0-1-15,-21 1 0,22-21 16,-1 21-16,-21 0 0,0-1 0,21 1 16,0 21-1,-21 21 1,0 1-16,0-1 15,-21 0-15,21 0 0,-21 0 0,21 0 16,0 1-16,0-1 0,0 0 16,0 0-16,0 0 0,0 0 15,21-21 1,0 0 0,0 0-16,-21-21 0,21 0 15</inkml:trace>
  <inkml:trace contextRef="#ctx0" brushRef="#br0" timeOffset="17812.84">23241 995 0,'0'0'0,"-21"0"0,0 0 0,-1 0 16,1 21-16,21 0 0,-21 0 15,21 1-15,0-1 16,0 0-16,21-21 15,0 0-15,1 0 0,-1 0 16,0 0-16,-21-21 16,0 0-1,0-1-15,0 1 0,0 0 16,0 0-16,0 0 0,0 0 16,0-1-16,-21 22 0,21-21 15,-21 21-15,-1 0 16,22 21 15</inkml:trace>
  <inkml:trace contextRef="#ctx0" brushRef="#br0" timeOffset="18351.74">23728 550 0,'0'-21'0,"0"42"0,0-63 0,0 21 16,0 0-16,-21 21 16,-1 21-16,1 0 15,0 0-15,0 0 0,21 1 16,-21 20-16,0 0 0,-1 22 0,1-22 16,21 22-16,-21-1 0,0 1 15,0-1-15,0 1 0,-1-1 0,22-21 16,-21 1-16,0 20 0,21-20 0,-21-22 15,21 21-15,0-21 16,0 22-16,0-22 0,-21-21 0,21 21 0,0 0 16,0-42 15,21 0-31,-21 0 16,21 21-16,0-22 0,-21 1 0,21 0 15,1 0-15,20 0 0,-21 0 16,0-1-16,22 1 0,-22 21 0,21-21 15,-21 21-15,22 0 0,-22 0 0,0 0 16,0 0-16,0 0 0,0 21 16,-21 0-16,0 1 15,0-1-15,0 0 0,0 0 0,0 0 0,0 0 16,0 1-16,0-1 16,-21 0-16,0 0 0,0 0 0,0 0 15,0 1-15,-1-22 0,1 21 0,0-21 16,0 0-16,0 0 0,0 0 15,-1 0-15,1 0 0,0 0 0,0 0 16,0 0-16,0 0 16,21-21-16,0-1 15,0 1-15,0 0 0,21 0 16,0 0-16,0 0 0</inkml:trace>
  <inkml:trace contextRef="#ctx0" brushRef="#br0" timeOffset="18651.91">24469 445 0,'0'21'16,"-22"0"-1,1 0-15,0 21 0,21-20 0,-21 20 16,0 0-16,0 22 0,-1-1 15,1-20-15,0 20 0,0 1 0,0-1 16,0 1-16,21-1 0,-22-21 0,22 1 16,-21-1-16,21 0 0,-21 1 15,21-1-15,0-21 0,0 0 16,0 1-16,0-1 0,0 0 0,0-42 47,21 21-47,0-21 0</inkml:trace>
  <inkml:trace contextRef="#ctx0" brushRef="#br0" timeOffset="19023.73">24320 1334 0,'22'0'16,"-1"0"-1,0 0-15,0 0 0,0 0 16,0 0-16,1 0 0,-1 0 15,21-22-15,0 22 0,-20 0 0,20-21 16,0 21-16,-21-21 0,1 0 0,-1 0 16,0 21-16,0-21 0,-21-1 15,21 1-15,-21 0 0,0 0 0,0 0 16,-21 21-16,0 0 0,0 0 16,0 0-16,-22 0 15,22 21-15,-21 0 0,21 0 0,-22 22 16,22-22-16,-21 0 0,21 21 0,-1-21 15,1 22-15,0-22 0,21 0 16,0 0-16,0 22 0,0-22 0,0 0 16,0 0-16,21 0 0,0 0 15,22-21-15,-22 0 0,0 22 16,21-22-16,1 0 0,-1 0 0,0 0 16,-20 0-16,20 0 0,0 0 0,-21-22 15,1 22-15,20-21 0,-21 0 16,0 21-16,0-21 0</inkml:trace>
  <inkml:trace contextRef="#ctx0" brushRef="#br0" timeOffset="19909.14">18394 1884 0,'0'0'0,"-21"0"16,-22 21-16,22-21 0,0 0 0,-21 0 16,20 21-16,1-21 0,0 0 0,0 0 15,0 0-15,0 0 16,21 21-1,21-21 17,0 0-32,21 0 0,-21 0 0,22 0 15,-1 0-15,22 0 0,-22 0 0,21 0 16,1 0-16,-1 0 0,22 0 16,-21 0-16,20 0 0,1 0 0,0 0 15,-1 0-15,22 0 0,21 0 0,-21 0 16,21 0-16,0 0 0,0 0 15,21 0-15,-21 0 0,21 0 0,0 0 16,1 0-16,-22 0 0,21 0 0,-21 0 16,0 0-16,21 0 0,-21 0 15,0-21-15,0 21 0,0 0 16,-21 0-16,21-21 0,-21 21 0,-1 0 16,1-21-16,0 21 0,0 0 15,-21 0-15,20 0 0,-20 0 0,0 0 16,-1 0-16,1 0 0,-21 0 0,-1 0 15,1 0-15,-1 0 0,-21 0 16,1 0-16,-1 0 0,0 0 0,-20 0 16,-1 0-16,0 0 15,0 0 17,-42 0-1,0 0-31,0 0 15,-1 0-15</inkml:trace>
  <inkml:trace contextRef="#ctx0" brushRef="#br0" timeOffset="21088.27">2498 2307 0,'0'0'0,"-43"0"0,1 0 16,0 0-16,-1 0 0,22 0 15,-21 0-15,21 0 0,-22 0 0,22-21 16,0 21-16,0 0 0,0 0 31,42 0-15,0 0-16,0 0 15,0 0-15,22-21 0,-1 21 16,21 0-16,-20 0 0,20 0 16,22 0-16,-22 0 0,22 0 0,0-21 15,-1 21-15,1 0 0,21 0 0,0 0 16,21 0-16,-21 0 0,21-21 15,0 21-15,0 0 0,0 0 0,0 0 16,0 0-16,21 0 0,0 0 0,-21 0 16,21 0-16,0 0 0,0 0 15,1 0-15,-1 0 0,0 0 0,0 0 16,0 0-16,0 0 0,1 0 0,-1 0 16,-21 0-16,21 21 0,0-21 15,0 0-15,-21 0 0,21 0 16,-21 0-16,0 21 0,0-21 0,0 0 15,0 0-15,0 0 0,0 21 16,-21-21-16,21 0 0,-21 0 0,0 0 16,0 21-16,-22-21 0,22 0 0,-21 0 15,0 0-15,-1 0 0,1 0 16,0 0-16,-22 0 0,1 0 0,-1 0 16,-21 0-16,1 0 0,-1 0 0,0 0 15,1 0-15,-22 0 0,21 0 0,-21 0 16,1 0-16,-1 0 0,0 0 15,-42 0 32,0 0-47,-1-21 0,-20 21 0</inkml:trace>
  <inkml:trace contextRef="#ctx0" brushRef="#br0" timeOffset="22779.89">698 3323 0,'0'21'47,"0"-42"15,0 0-46,0 0-16,22 21 0,-22-21 16,21 0-16,-21-1 0,21 22 15,-21-21-15,0 0 0,0 0 0,21 0 16,-21 0-16,21-1 0,-21 1 15,0 0-15,0 0 0,0 0 0,0 0 16,0-1 0,0 44-1,0-1 1,0 0-16,0 0 16,-21 0-16,21 0 0,0 22 0,-21-22 15,21 21-15,0 1 16,0-1-16,0-21 0,0 21 0,0 1 15,0-22-15,0 21 0,0-21 16,0 22-16,0-22 0,0 21 0,0-21 16,0 1-16,0-1 0,0 0 15,0 0-15,0 0 0,0 0 0,0 1 16,0-1 0,-21-21-16,0 0 15,-1 0-15,1 0 16,0 0-16,0 0 0,-21 0 0,-1 0 15,1-21-15,0 21 0,-1 0 16,1-22-16,0 22 0,-1 0 16,1 0-16,21 0 0,0-21 0,-22 21 15,22 0 1,42 0 0,0 0-16,1 0 0,20 0 15,-21 0-15,21 0 0,1 0 0,-1 0 16,0 21-16,1-21 0,-1 0 15,0 0-15,1 0 0,-1 0 0,0 0 16,-20 0-16,20 0 0,-21 0 16,0 0-16,0 0 0,1 0 15,-1 0 32,0 0-31,0-21-16,0 0 15</inkml:trace>
  <inkml:trace contextRef="#ctx0" brushRef="#br0" timeOffset="23169.05">1143 3471 0,'0'22'47,"21"-22"-16,0 0-31,0 0 16,-21-22 0,0 1-16,0 0 15,0 0-15,-21 21 16,0 0-16,0 0 15,0 0 1,0 0 0,21 21-1,0 0 1,0 0 0</inkml:trace>
  <inkml:trace contextRef="#ctx0" brushRef="#br0" timeOffset="28068.03">2117 3196 0,'21'-21'0,"-21"0"15,21 21-15,0-21 0,0 0 16,0-1-16,1 1 0,-1 0 15,0 0-15,0 0 0,-21 0 16,21-1-16,0 1 0,-21 0 16,22 0-16,-22 0 0,0 0 0,0-1 15,0 1-15,-22 21 32,22 21-32,-21 1 0,-21-1 15,21 0-15,0 21 0,-1 1 16,-20-1-16,21 0 0,0 1 0,-22 20 15,22-21-15,-21 22 0,21-22 16,0 22-16,-22-22 0,22 0 0,0 1 16,0-1-16,0-21 0,21 22 15,0-22-15,-22 0 0,22 0 16,0 0-16,0-42 47,22 0-47,-22 0 15,21-22-15,0 22 0,0-21 0,0 0 16,0-1-16,22 1 0,-22 0 16,0-22-16,21 22 0,-20-22 0,20 22 15,-21-22-15,21 22 0,-20 0 16,-22-1-16,21 1 0,-21 21 0,21 0 16,-21 0-16,0-1 0,0 44 31,0-1-31,0 0 0,0 0 15,0 21-15,0 1 0,0 20 16,0-20-16,-21 20 0,21-21 0,0 22 16,0-22-16,-21 22 0,21-22 15,0 0-15,0 1 0,-22-1 0,22 0 16,0 1-16,-21-22 0,21 0 0,0 0 16,0 0-16,0 1 0,0-1 15,0-42 32,0-1-47,0 1 0,0 0 16</inkml:trace>
  <inkml:trace contextRef="#ctx0" brushRef="#br0" timeOffset="29172.67">1926 3556 0,'-21'0'0,"42"0"0,-63 0 16,21 0-16,63 0 31,-21 0-15,0 0-16,0 0 0,22-21 0,-1 21 15,0-21-15,1 21 0,-1-21 0,22 21 16,-22-22-16,0 1 16,1 21-16,-1-21 0,0 21 0,1-21 15,-22 21-15,21-21 0,-21 21 16,0 0-16,1-21 0,-1 21 0,0 0 15,0 0-15,-21 21 32,0 0-32,0 0 15,0 0-15,0 0 16,0 1-16,0-1 0,-21 0 16,21 0-16,0 0 0,0 0 0,-21 1 15,0-1-15,21 0 16,-22-21-16,22 21 0,-21-21 15,42-21 17,1 0-17,-1 0-15,0 21 0,0-22 16,0 1-16,0 0 0,1 0 0,-22 0 16,21 0-16,0-1 0,0 1 0,0 0 15,0 0-15,1 21 0,-22-21 16,21 21-16,0 0 15,0 0 1,-21 21-16,0 0 0,0 0 16,0 0-16,0 1 0,0-1 0,0 0 15,0 0-15,0 0 0,0 0 16,0 1-16,0-1 0,0 0 16,21 0-16,0-21 0,1 0 15,-1 0-15,0 0 0,0 0 16,0 0-16,0 0 0,1 0 0,20 0 15,-21-21-15,21 0 0,-20 0 0,-1-1 16,21 1-16,-21 0 0,0 0 16,1 0-16,-1 0 0,0-1 0,0 1 15,-21 0-15,0 0 0,21 0 0,-21 0 16,0 42 15,0 0-31,0 0 16,0 0-16,0 0 0,0 1 15,-21-1-15,21 0 0,0 0 0,0 0 16,0 0-16,0 1 0,0-1 0,0 0 16,21-21-16,0 21 0,1-21 15,-1 0-15,21 0 0,-21 0 0,22 0 16,-22 0-16,21 0 0,-21 0 0,22 0 16,-22 0-16,21-21 0,-21 0 15,0 0-15,1-1 0,-1 1 16,-21 0-16,0 0 0,21 0 0,-21 0 15,21-1-15,-21 1 0,0 0 16,0 0-16,0 0 0,0 0 16,0 42-1,0 0 1,0 21-16,0-21 0,0 22 0,0-22 16,-21 21-16,21 1 0,-21-1 0,0 0 15,21 1-15,-22 20 0,1-21 16,0 22-16,21-22 0,-21 22 15,0-1-15,21 1 0,-21-1 0,-1-20 16,22 20-16,-21 1 0,0-22 16,0 21-16,21-20 0,-21-1 0,0 0 15,-1 1-15,1-1 0,0 0 0,-21 1 16,21-1-16,-22-21 0,1 0 0,21 22 16,-22-43-16,22 21 0,0 0 15,-21-21-15,21 0 0,-1 0 0,1 0 16,0 0-16,0 0 0,0-21 0,0 0 15,-1 0-15,22-1 0,0 1 16</inkml:trace>
  <inkml:trace contextRef="#ctx0" brushRef="#br0" timeOffset="29789.31">5165 2900 0,'0'0'0,"0"-42"15,-22 20-15,1-20 0,21 21 16,-21-21-16,21 20 0,0-20 0,-21 21 16,21 0-16,-21 0 0,21-1 0,-21 22 15,21 22 1,0-1-16,0 0 0,0 21 0,0 22 15,0-22-15,0 22 0,0-1 0,0 1 16,21-1-16,-21 1 0,0-1 16,0 22-16,0-43 0,0 22 0,0-1 15,0-21-15,0 1 0,0-1 16,0-21-16,0 22 0,0-22 16,0 0-16,21-21 15,0 0 1,-21-21-16,21-22 15,0 22-15,1-21 0</inkml:trace>
  <inkml:trace contextRef="#ctx0" brushRef="#br0" timeOffset="30047.17">5609 2688 0,'0'0'0,"0"-21"0,0 0 15,0 0-15,-21 21 16,0 21-1,0 21-15,-1-21 0,1 22 0,0-1 16,0 0-16,-21 1 0,20 20 16,1-20-16,0 20 0,0-21 0,0 22 15,0-22-15,21 1 0,0-1 0,-22 0 16,22 1-16,0-1 0,0-21 16,0 0-16,0 0 0,0 1 0,0-1 15,0 0-15,22-21 31,-1-21-31,0 0 0,0 21 16</inkml:trace>
  <inkml:trace contextRef="#ctx0" brushRef="#br0" timeOffset="31435.49">5990 3239 0,'21'-22'0,"-42"44"0,63-44 16,-42 1-16,22 0 0,-1 21 0,-21-21 15,21 21-15,-21-21 0,0 0 16,0-1-16,0 1 0,0 0 16,0 0-16,0 0 0,0 0 15,-21 21 1,0-22-16,-1 22 0,1 0 16,0 0-16,0 0 0,0 22 0,0-1 15,-22 0-15,22 0 0,0 21 16,0 1-16,0-1 0,-1 0 0,1 1 15,0-1-15,0-21 0,21 22 0,0-1 16,0-21-16,0 21 0,0-20 16,0-1-16,21 0 0,0-21 15,0 0-15,1 0 0,-1 0 0,0 0 16,0 0-16,0-21 16,0 0-16,1 21 0,20-22 0,-21-20 0,0 21 15,0 0-15,1-22 0,-22 22 16,21-21-16,0 21 0,-21-22 15,21 1-15,-21 21 0,0 0 0,0 0 16,0-1-16,0 1 0,0 0 0,-21 42 31,21 0-31,0 22 16,-21-22-16,21 21 0,0-21 16,0 22-16,0-22 0,0 21 0,0-21 15,0 22-15,0-22 0,0 0 16,0 0-16,0 0 0,21 1 0,0-1 15,0-21-15,0 0 16,1 0-16,-1 0 0,0 0 16,0 0-16,21-21 0,-20-1 0,-1 1 15,21 0-15,-21 0 0,22 0 0,-22 0 16,21-22-16,-21 22 0,0-21 16,1 21-16,-22-22 0,0 1 0,0 21 15,0 0-15,0-1 0,0 1 0,0 0 16,0 0-16,-22 21 0,1 0 15,0 0-15,21 21 16,0 0-16,0 0 0,0 1 16,0 20-16,0-21 0,0 0 15,0 22-15,0-22 0,0 21 0,0-21 16,0 0-16,0 22 0,21-22 16,0 0-16,1 0 0,-22 0 15,21 1-15,0-1 0,0-21 0,0 21 16,22-21-16,-22 0 0,21 0 0,-21 0 15,22 0-15,-1 0 0,0 0 16,-21 0-16,22 0 0,-1 0 0,-21-21 16,22 0-16,-1 21 0,-21-22 0,0 1 15,0 0-15,1 0 0,-1-21 0,0 20 16,-21 1-16,0-21 0,0 0 16,0 20-16,0-20 0,0 21 15,0 0-15,0 0 0,0-1 0,0 1 16,-21 0-16,0 21 0,-1 0 15,1 0-15,-21 0 0,21 21 16,0 0-16,-1 1 0,1 20 0,0-21 16,0 0-16,0 22 0,0-22 0,-1 21 15,22-21-15,0 22 0,0-22 16,0 0-16,0 0 0,0 0 0,0 0 16,22 1-16,-1-22 15,0 0-15,0 0 0,0 0 16,22 0-16,-22 0 0,0 0 15,0-22-15,0 1 0,0 21 0,1-21 16,-1 0-16,-21 0 0,21 0 16,0-1-16,-21-20 0,0 21 0,21 0 15,0 0-15,-21-1 0,0 1 0,0 0 16,0 42 15,0 0-31,0 1 0,-21-1 0,21 0 16,-21 0-16,21 0 0,0 22 0,0-22 15,0 0-15,0 0 0,0 0 16,0 0-16,0 1 0,21-22 0,0 21 16,1-21-16,-1 0 0,0 0 15,0 0-15,0 0 0,0 0 0,22 0 16,-22 0-16,0 0 0,21-21 16,-20-1-16,-1 22 0,0-21 0,0 0 15,0 0-15,0 0 0,1 0 0,-22-22 16,0 22-16,21 0 0,-21 0 15,21 0-15,-21-1 0,0 44 32,0-1-32,0 0 0,-21 0 15,21 0-15,-21 0 0,21 1 16,-22 20-16,22-21 0,0 0 0,0 0 16,0 1-16,0-1 15,-21-21-15,21 21 16,21-42 15,-21 0-31,0-1 0,22 22 0,-1-21 16</inkml:trace>
  <inkml:trace contextRef="#ctx0" brushRef="#br0" timeOffset="31620.39">7853 3048 0,'-21'0'0,"-22"0"15,22 0 1,0 0-16,0 0 16,42 0 15,0 0-15,0 0-16,0 0 0,22 0 0</inkml:trace>
  <inkml:trace contextRef="#ctx0" brushRef="#br0" timeOffset="32123.48">8297 2858 0,'0'0'15,"0"-43"1,0 22-16,-21 21 0,0 0 31,21 21-31,-21 0 0,21 1 0,0-1 16,-21 0-16,21 21 0,0 1 0,0-22 15,0 21-15,-22 0 0,22 1 16,-21-22-16,21 21 0,-21 1 0,21-1 16,0-21-16,0 21 0,0-20 0,0-1 15,0 0-15,0 0 0,0 0 16,-21-21-16,21 21 16,0-42-1,0 0 1,0 0-16,0 0 0,0 0 15,0-1-15,21 1 0,-21 0 0,21-21 16,0 21-16,1-1 0,-1 1 0,0 0 16,0 0-16,0 0 0,0 21 15,22 0-15,-22 0 0,0 0 0,0 0 16,0 0-16,1 0 0,-1 0 0,-21 21 16,0 0-16,21 21 0,-21-20 0,0-1 15,0 21-15,0-21 0,0 0 16,0 1-16,-21 20 0,0-21 0,-1 0 15,1 0-15,0 1 0,0-1 0,0-21 16,0 21-16,-1-21 0,-20 0 16,42 21-16,-21-21 0,0 0 15,0 0-15,21-21 16,0 0 0,21 0-16,0-1 0,0 1 15</inkml:trace>
  <inkml:trace contextRef="#ctx0" brushRef="#br0" timeOffset="32387.84">8953 2688 0,'22'-21'15,"-44"42"-15,65-84 0,-22 42 0,-21-1 0,21 1 16,-21 0-16,0 42 16,0 0-1,-21 1-15,0 20 0,0 0 16,21 1-16,-22 20 0,1-21 0,0 1 15,0 20-15,21 1 0,-21-22 0,0 22 16,-1-22-16,22 0 0,-21 22 16,21-22-16,-21 0 0,21 1 0,-21-22 15,21 21-15,0-21 0,0 1 0,0-1 16,0 0 0,21-21-16,0 0 15,0-21-15,1 21 0,-1-21 0,0-1 16</inkml:trace>
  <inkml:trace contextRef="#ctx0" brushRef="#br0" timeOffset="32699.7">9059 3217 0,'0'22'16,"21"-22"-1,1 0-15,-1 0 16,0 0-16,0 0 0,21-22 0,-20 1 15,-1 21-15,0-21 0,0 21 16,-21-21-16,21 0 0,-21 0 16,0-1-16,0 1 15,-21 21-15,0 0 16,0 0-16,0 21 0,-1 1 0,-20-1 16,21 0-16,0 21 0,0-21 15,-1 22-15,1-1 0,0-21 0,21 0 16,0 22-16,0-22 0,0 0 0,0 0 15,0 0-15,21 1 0,0-22 16,1 0-16,-1 0 0,0 0 16,0 0-16,0-22 0,22 22 15</inkml:trace>
  <inkml:trace contextRef="#ctx0" brushRef="#br0" timeOffset="34315.69">10583 3048 0,'0'0'0,"0"-21"15,0 0-15,0 0 0,0-1 0,0 1 16,0 0-16,0 0 0,0 0 16,0 0-16,0 42 15,0 0 1,-21 21-16,21-21 15,-21 22-15,21-22 0,-21 21 0,0 1 16,21-1-16,0 0 0,-22 1 0,22-1 16,-21-21-16,21 21 0,0-20 15,0-1-15,0 0 0,0 0 16,21-21 0,1-21-1,-1 0-15,0 0 0,0-1 16,-21 1-16,21-21 0,0 21 0,1-22 15,-1 22-15,0-21 0,0 21 0,0 0 16,-21-1-16,0 1 0,21 0 16,1 21-16,-22 21 31,0 0-31,0 1 0,0-1 16,0 21-16,0-21 0,0 0 0,0 1 15,21 20-15,-21-21 0,0 0 16,21 0-16,-21 1 0,21-1 15,0-21-15,0 0 0,1 0 16,-1 0-16,0 0 0,0 0 0,0-21 16,22-1-16,-22 1 0,0 0 0,0 0 15,21 0-15,-20 0 0,-1-22 16,0 22-16,0-21 0,0 21 0,0-22 16,1 22-16,-22-21 0,21 21 0,-21-1 15,21 1-15,-21 0 0,0 0 0,0 0 16,0 42-1,0 0 1,0 0-16,0 22 0,-21-22 16,21 0-16,-21 21 0,21-21 15,-22 22-15,22-1 0,0 0 0,0-20 16,0 20-16,0-21 0,0 21 0,0-20 16,0-1-16,22 0 0,-1-21 0,0 21 15,0-21-15,0 0 0,0 0 16,22 0-16,-22 0 0,0 0 0,21-21 15,-20 0-15,20 0 0,-21-1 0,21 1 16,-20-21-16,20 21 0,-21-22 16,0 1-16,22 0 0,-22-1 0,0 1 15,0 0-15,-21-22 0,21 1 0,0 20 16,1-20-16,-22-1 0,0-20 16,0 20-16,21 1 0,-21 20 15,0-20-15,0 21 0,0 20 0,0-20 16,0 21-16,-21 42 15,-1 0-15,22 0 16,-21 22-16,0-1 0,0 22 0,0-1 16,0-21-16,-1 22 0,22 21 0,-21-43 15,0 21-15,0 1 0,0-1 16,21 1-16,0-22 0,-21 22 0,21-22 16,-22 0-16,22 1 0,0-22 15,0 21-15,0-21 0,0 1 0,0-1 16,0 0-1,0-42 1,0 0-16,22-1 0,-1 1 16,-21 0-16,21 0 0,0 0 15,0 0-15,0-22 0,1 22 0,-1 21 16,-21-21-16,0 0 0,21 21 0,0 0 16,0 21-1,-21 0 1,0 0-16,0 0 0,21 1 0,-21-1 15,0 0-15,22 0 0,-22 0 0,0 0 16,0 1-16,21-22 16,0 21-16,0-21 0,0 0 15,0 0-15,1 0 0,-1 0 0,0 0 16,0 0-16,0 0 0,22 0 0,-22-21 16,0-1-16,0 1 0,0 0 15,0 0-15,22 0 0,-22 0 0,0-1 16,-21-20-16,21 21 0,0 0 0,-21 0 15,0 42 17,0 0-17,0 0-15,0 0 0,0 0 0,0 1 16,-21-1-16,21 0 0,0 0 0,0 0 16,-21 0-16,21 1 0,0-1 15,0 0-15,21-21 31,0 0-31,-21-21 16,22 0-16,-1-1 16,0 1-16</inkml:trace>
  <inkml:trace contextRef="#ctx0" brushRef="#br0" timeOffset="34608.53">12531 2815 0,'0'0'0,"-22"0"0,1 0 15,0 21 1,0 1-16,21-1 0,0 0 16,21-21-1,0 0 1,0 0-16,1 0 16,-1-21-16,-21 0 0,0-1 15,0 1-15,0 0 16,-21 21-1,-1 0 1,1 0-16,21 21 0,0 0 16,-21 1-16,21-1 0,0 0 15,0 0-15,0 0 16,21 0-16,0-21 16</inkml:trace>
  <inkml:trace contextRef="#ctx0" brushRef="#br0" timeOffset="34895.65">12954 2921 0,'0'0'0,"-42"-21"16,20 21-16,1 0 16,0 0-16,0 0 0,0 21 15,-22-21-15,22 21 0,21 0 0,-21 1 16,0-1-16,21 0 0,-21 21 0,21-21 15,0 22-15,0-22 0,0 21 16,0 1-16,0-22 0,0 0 0,0 0 16,0 0-16,0 0 0,21 1 0,0-1 15,0-21-15,0 0 0,22 0 0,-22 21 16,0-21-16,0 0 0,22 0 16,-22 0-16,21-21 0,-21 21 15,22-21-15,-22-1 0,0 1 0,21 0 16,-21 0-16,1 0 0</inkml:trace>
  <inkml:trace contextRef="#ctx0" brushRef="#br0" timeOffset="35397.12">13525 2477 0,'0'-43'0,"0"86"0,0-107 0,0 22 16,0 21-16,-21 21 0,21-22 15,-21 22-15,0 0 0,0 0 16,0 22-16,21-1 0,-22 21 15,22-21-15,0 22 16,-21-1-16,21 21 0,-21-20 0,21 20 16,-21-20-16,21 20 0,-21-21 0,21 22 15,0-22-15,-21 22 0,21-22 0,-22 0 16,22 1-16,0-1 0,-21 0 16,21 1-16,-21-22 0,21 0 0,0 0 15,0 0-15,0 1 0,0-44 31,0 1-15,21 0-16,-21 0 0,21-21 16,1 20-16,-22 1 0,21-21 0,0 21 15,0 0-15,0-22 16,0 22-16,1 0 0,-1 0 0,21 0 16,-21-1-16,0 1 0,1 21 0,-1 0 15,0 0-15,0 0 0,-21 21 0,0 1 16,21-1-16,-21 0 0,0 0 15,0 21-15,0-20 0,0 20 0,0-21 16,0 21-16,0-20 0,0-1 0,0 21 16,0-21-16,0 0 0,0 1 15,0-1-15,-21 0 0,21 0 16,21-21 15,0-21-15,1 0-16,-1 0 0</inkml:trace>
  <inkml:trace contextRef="#ctx0" brushRef="#br0" timeOffset="35683.94">14414 2942 0,'0'0'0,"22"-21"0,-22 0 15,0 42 16,0 0-31,0 0 0,-22 1 16,22-1-16,0 0 16,0 21-16,-21-21 0,21 1 0,-21 20 15,0-21-15,21 0 0,0 22 0,-21-22 16,21 0-16,-21 0 0,21 0 0,0 0 16,0 1-16,-22-22 15,22 21-15,22-21 16,-1 0-1,0 0-15,0-21 0,0-1 0,0 1 16,22 0-16,-22 21 0</inkml:trace>
  <inkml:trace contextRef="#ctx0" brushRef="#br0" timeOffset="36042.26">14859 3027 0,'21'-21'0,"-42"42"0,63-63 0,-21 42 15,-21-22-15,-21 22 31,-21 0-31,21 0 0,0 22 0,-1-22 16,1 21-16,0 0 0,0 0 16,0-21-16,0 21 0,21 0 0,0 1 15,0-1-15,0 0 16,21 0 0,0-21-16,-21 21 0,21-21 15,0 0-15,0 0 0,1 21 16,-1-21-16,0 22 0,-21-1 15,21 0-15,-21 0 16,0 0-16,0 0 0,0 1 16,-21-22-16,0 21 0,0-21 15,-1 0-15,1 21 0,0-21 16,0 0-16,0 0 16,0 0-1,21-21 1,0 0-16,0-1 15,0 1-15</inkml:trace>
  <inkml:trace contextRef="#ctx0" brushRef="#br0" timeOffset="36243.96">14732 2498 0,'0'0'0,"-21"0"0,-22-21 16,43-1-16,-21 22 16,21-21-16,-21 21 0,0 0 31,21 21-15</inkml:trace>
  <inkml:trace contextRef="#ctx0" brushRef="#br0" timeOffset="37389.81">1143 5144 0,'0'-22'31,"0"1"-31,0 0 0,0 0 16,0 0-16,0 0 16,0-1-16,0-20 0,0 21 0,0 0 15,-21 0-15,0-1 0,-1 1 16,1 21-16,0 0 0,0 0 0,-21 0 16,20 0-16,-20 0 0,21 21 15,-21 22-15,20-22 0,-20 21 0,0 1 16,21-1-16,-1 0 0,1 1 15,0-1-15,0 0 0,0 1 16,21-22-16,0 21 0,0-21 16,0 0-16,0 1 0,21-1 0,0-21 15,0 0-15,0 0 0,22 0 16,-22 0-16,21 0 0,-21 0 0,22-21 16,-1-1-16,0 1 0,1 0 15,-22-21-15,21-1 0,1 22 0,-1-42 16,0 20-16,1-20 0,-1-1 15,0 1-15,1-1 0,-22 1 0,21-1 16,-21 1-16,0-1 0,1 1 16,-1-1-16,-21 1 0,21 21 0,-21-1 15,0 1-15,0 0 0,0 20 16,0 1-16,0 0 0,-21 21 16,0 21-16,-1 22 0,1-1 15,0 0-15,0 1 0,-21 20 16,20 1-16,1-1 0,0 1 0,0 20 15,0-20-15,21-1 0,-21 22 16,21-22-16,-22-20 0,22 20 0,0-20 16,0-1-16,0 0 0,0-21 15,0 1-15,0-1 0,0 0 0,22-21 16,-1 0-16,0 0 0,0 0 16,0 0-16,0 0 0,1 0 0,-1-21 15,21 0-15,-21-1 16</inkml:trace>
  <inkml:trace contextRef="#ctx0" brushRef="#br0" timeOffset="37743.61">1630 5038 0,'0'21'16,"21"-21"-1,0 0-15,0 0 16,0 0-16,1 0 0,-1-21 15,0 21-15,0-21 0,0-1 0,0 1 16,1 21-16,-1-21 0,-21 0 16,0 0-16,21 0 0,-21-1 15,-21 22 1,0 0-16,-1 0 0,-20 22 16,21-1-16,0 0 0,0 0 15,-22 21-15,22-20 0,0 20 0,0 0 16,0-21-16,-1 22 0,22-22 15,0 21-15,0-21 0,0 1 0,0-1 16,0 0-16,0 0 0,22 0 0,-1-21 16,0 0-16,0 21 15,0-21-15,22 0 0,-22 0 0,21 0 16,-21 0-16,22 0 0,-1-21 16,-21 0-16,21 21 0,1-21 0</inkml:trace>
  <inkml:trace contextRef="#ctx0" brushRef="#br0" timeOffset="37996.47">2540 4953 0,'0'0'16,"0"-21"-16,0 0 15,-21 21-15,0 0 0,-1 0 16,-20 0-16,21 21 0,0 0 16,-22-21-16,22 42 0,0-20 15,0-1-15,-21 21 0,20-21 0,22 22 16,-21-22-16,21 21 0,-21-21 15,21 0-15,0 1 0,0-1 0,0 0 16,0 0-16,21-21 0,0 21 16,1-21-16,-1 0 0,0 0 0,0 0 15,21 0-15,-20 0 0,20 0 0,0 0 16,-21-21-16,22 0 0,-1 0 16,-21 0-16,22-1 0,-1-20 0</inkml:trace>
  <inkml:trace contextRef="#ctx0" brushRef="#br0" timeOffset="38279.3">3090 4233 0,'0'0'15,"0"-105"-15,0 83 16,-21 1-16,0 21 0,0 0 16,0 21-16,21 1 15,-22 20-15,1 0 0,0 1 0,21-1 16,-21 21-16,21 1 0,0-22 0,-21 22 15,0-1-15,21 1 0,-22-1 16,1 1-16,21-1 0,0 1 0,0-22 16,-21 22-16,21-22 0,-21 0 15,21 1-15,0-22 0,0 21 16,0-21-16,0 0 0,0 1 0,0-1 16,0 0-16,21-21 31,0 0-31,0-21 15</inkml:trace>
  <inkml:trace contextRef="#ctx0" brushRef="#br0" timeOffset="39316.24">3365 5038 0,'0'-21'0,"0"42"0,0-64 0,0 22 15,0 0-15,-21 21 0,0 0 16,0-21-16,0 21 0,0 0 16,-1 0-16,1 0 0,0 21 15,0-21-15,0 21 0,0 0 0,-1 22 16,1-22-16,0 0 0,0 21 0,21-20 16,-21 20-16,21-21 0,-21 0 15,21 0-15,-22 22 0,22-22 0,0 0 16,0 0-16,0 0 15,22-21-15,-1 0 0,0 0 16,0 0-16,0 0 16,0 0-16,1 0 0,-1 0 15,0-21-15,0 0 0,0 0 0,0 0 16,1 0-16,-1-1 0,-21-20 0,21 21 16,0 0-16,-21-22 0,0 22 15,21-21-15,-21 21 0,21 0 0,-21-1 16,0 1-16,0 42 31,0 1-15,0 20-16,0-21 0,0 0 0,0 0 15,-21 1-15,21 20 0,0-21 16,0 0-16,0 0 0,0 1 16,0-1-16,0 0 0,0 0 0,0 0 15,21-21 1,1 0-16,-1 0 0,0 0 0,0 0 15,0 0-15,0 0 0,22 0 0,-22-21 16,0 0-16,0 21 0,0-21 16,1 0-16,-1-1 0,0 1 0,0 0 15,0-21-15,0 21 0,-21-22 0,0 22 16,22 0-16,-22 0 0,21 0 16,-21-1-16,0 1 0,0 42 31,0 1-31,0-1 15,0 0-15,0 0 0,0 0 16,0 0-16,0 1 0,0-1 0,0 0 16,0 0-16,0 0 15,0 0-15,0 1 0,0-1 16,21 0-16,0-21 16,0 0-16,0 21 15,1-21-15,-1 0 0,0 0 16,0 0-16,0 0 15,0 0-15,1 0 0,-1-21 16,0 21-16,-21-21 16,21 21-16,0-21 0,0 21 0,-21-22 15,22 1-15,-1 0 0,-21 0 0,0 0 16,21 0-16,0-1 0,-21-20 16,0 21-16,0 0 0,0 0 0,0-1 15,0 1-15,-21 42 47,21 1-47,-21-1 0,0 0 0,21 0 16,-22 0-16,22 0 0,0 1 15,-21-1-15,21 0 0,0 0 16,0 0-16,0 0 0,0 1 0,0-1 16,0 0-16,21-21 15,-21 21-15,22-21 0,-1 0 0,0 0 16,0 21-16,0-21 0,0 0 15,1 0-15,-1 0 0,0 0 0,0 0 16,21 0-16,-20 0 0,-1 0 16,21-21-16</inkml:trace>
  <inkml:trace contextRef="#ctx0" brushRef="#br0" timeOffset="39927.91">5038 5080 0,'0'-63'16,"-22"41"-16,1 22 0,0 0 16,21-21-16,-21 21 0,0 0 15,0 0-15,-1 0 0,1 0 0,0 0 16,0 21-16,0-21 0,0 22 0,-1-1 16,1 0-16,0 0 0,0 0 15,0 0-15,0 1 0,-1-1 0,22 0 16,0 0-16,-21 0 0,21 0 0,-21 1 15,21-1-15,0 0 0,0 0 16,0 0 0,21-21-16,0 0 0,1 0 15,-1 0-15,0 0 0,0 0 0,0 0 16,0 0-16,22-21 0,-22 21 16,0-21-16,0 0 0,0 0 0,1-1 15,20 1-15,-21-21 0,0 0 0,0 20 16,1-20-16,-1-21 0,0 20 0,0 1 15,0-22-15,0 22 0,1-21 16,-1 20-16,0 1 0,0 0 16,-21-1-16,21 1 0,-21 0 0,21 20 0,-21 1 15,0 0-15,0 0 0,-21 42 32,0 0-17,21 0-15,-21 22 0,0-1 16,0 0-16,21 1 0,-22-1 0,22 22 15,-21-22-15,21 21 0,0-20 0,-21-1 16,21 22-16,0-22 0,0 0 16,0 1-16,0-22 0,0 21 0,0-21 15,0 0-15,0 1 0,0-1 0,0 0 16,21 0-16,0-21 0,1 21 16,-1-21-16,0 0 15,0 0-15,0 0 0,0 0 16,1-21-16,-1 0 0,0 21 15,-21-21-15,21 0 0,0 21 16,-21-22-16,21 22 0</inkml:trace>
  <inkml:trace contextRef="#ctx0" brushRef="#br0" timeOffset="43071.87">6583 4636 0,'21'0'15,"0"0"1,-21-22-16,21 22 15,-21-21-15,0 0 16,21 21-16,-21-21 16,0 42-1,0 0 1,-21 0-16,0 1 0,0-1 16,21 21-16,-21 0 0,0-20 0,-1 20 15,1 0-15,0 1 0,0-1 0,0 0 16,0-21-16,21 22 0,0-22 15,-22 0-15,22 0 0,0 0 0,0 1 16,22-22 15,-22-22-31,21 22 16,0-21-16,0 0 0,0 0 0,0-21 16,1 20-16,-1-20 0,0 21 15,0 0-15,0-22 0,0 22 0,1 0 16,-1 0-16,0 0 0,0 21 0,0 0 15,0 0-15,-21 21 16,22 0-16,-22 0 0,0 0 16,0 22-16,0-22 0,0 21 15,0 1-15,0-22 0,0 21 0,0-21 16,0 22-16,0-22 0,21 0 16,0 0-16,0-21 0,-21 21 0,21-21 15,0 0-15,1 0 0,-1 0 0,21 0 16,-21 0-16,0-21 0,1 21 15,-1-21-15,0 0 0,0 0 0,21-22 16,-42 22-16,22 0 0,-1-21 0,0-1 16,0 1-16,-21 0 0,0-1 0,21 1 15,-21 0-15,0 20 0,21-20 16,-21 21-16,0 0 0,0 0 0,0-1 16,0 44 15,0-1-31,-21 21 0,21-21 0,-21 22 15,21-1-15,-21 0 0,21 1 0,0-1 16,-21 0-16,21 1 0,0-1 0,0-21 16,0 21-16,0-20 0,0-1 15,0 0-15,0 0 0,21 0 0,0 0 16,0-21-16,0 0 0,1 0 0,-1 0 16,0 0-16,0 0 0,21 0 15,-20-21-15,20 21 0,-21-21 0,0 0 16,22 0-16,-22 0 0,0-1 0,0-20 15,0 21-15,0-21 0,1 20 16,-1-20-16,0 0 0,-21-1 16,21 22-16,-21 0 0,0-21 0,0 21 15,0-1-15,0 44 16,0-1 0,-21 0-16,21 0 0,0 21 15,-21-20-15,21 20 0,-21-21 0,21 21 16,0-20-16,0 20 0,0-21 0,0 0 15,0 0-15,0 1 0,0-1 16,21 0-16,0 0 0,0-21 16,0 0-16,0 0 0,1 0 0,20 0 15,-21 0-15,0 0 0,22-21 16,-22 0-16,21 0 0,-21 21 16,22-22-16,-22-20 0,0 21 0,0 0 15,21-22-15,-20 1 0,-1 0 0,-21-1 16,21 1-16,0 0 0,0-1 15,-21 1-15,21-21 0,-21 20 0,0 1 16,0 0-16,22-1 0,-22 1 0,0 0 16,0 20-16,0 1 0,0 0 0,-22 21 31,1 21-31,0 0 0,21 1 0,-21 20 16,0-21-16,0 21 0,21 1 15,-22-1-15,22 0 0,-21 22 16,21-22-16,0 1 0,0-1 0,0 0 15,0 1-15,0-1 0,0 0 0,0 1 16,21-22-16,1 0 0,-22 0 0,21 0 16,0 0-16,0 1 0,0-22 15,0 0-15,22 0 0,-22 0 0,0 0 16,21 0-16,-20 0 0,20 0 0,-21-22 16,21 22-16,-20-21 0,-1-21 0,21 21 15,-21 0-15,0-22 0,22 1 16,-22 0-16,0-1 0,0-20 0,-21 20 15,21 1-15,1 0 0,-22-22 0,0 22 16,0 0-16,0 20 16,0-20-16,0 21 0,0 0 0,0 42 31,0 0-31,0 0 0,-22 22 16,1-1-16,21-21 0,-21 21 15,0 1-15,21 20 0,-21-20 0,21-1 16,-21 0-16,-1 1 0,22-1 0,0 0 15,0-21-15,-21 22 0,21-22 16,0 0-16,-21 0 0,21 0 16,0-42 15,21 21-31,-21-21 16,21 0-16,1 21 0,-22-21 0,21 0 15,0 21-15,-21-22 0,0 1 0,21 21 16,0 0-16,0 0 15,1 0 1,-22 21-16,0 1 0,0-1 16,0 0-16,0 0 0,0 0 15,21 0-15,-21 1 0,21-22 0,-21 21 16,21 0-16,0-21 0,0 0 16,1 21-16,-1-21 0,0 0 0,0 0 15,0 0-15,0 0 0,1 0 0,-1 0 16,0-21-16,0 0 0,0 21 15,0-21-15,1-1 0,-1 1 16,-21 0-16,0 0 0,21 0 0,-21 0 16,21-22-16,-21 22 0,0 0 0,0 0 15,0 0-15,0-1 0,0 44 32,0-1-17,0 0-15,-21 0 0,21 0 0,0 0 16,-21 22-16,21-22 0,0 0 0,0 0 15,0 0-15,0 1 16,0-1-16,21 0 16,0-21-16,0 0 0,0 0 15,1 0-15,-1 0 0,0 0 0,0 0 16,0 0-16,0-21 0,1 21 16,-1-21-16,0-1 0,0 22 0,0-21 15,0 0-15,1 0 0,-1-21 0,0 20 16,-21 1-16,21 0 0,-21 0 0,21 0 15,-21 0-15,0-1 0,0 44 32,0-1-17,-21 0-15,0 21 0,21-21 16,-21 1-16,21-1 0,-21 0 16,21 21-16,-22-21 0,22 1 0,0-1 15,0 0-15,-21-21 0,21 21 16,0-42 31,0 0-47,21 0 0,-21-1 15,22 1-15,-1 0 0,0 0 0,-21-21 16,21 20-16,0-20 0,22 21 16,-22 0-16,0-22 0,21 22 15,-21 0-15,1 0 0,20 0 0,-21 21 16,0 0-16,0 0 0,1 0 0,-1 0 15,0 21-15,0 0 0,-21 0 16,0 0-16,0 22 0,0-22 0,0 0 16,0 0-16,0 22 0,0-22 0,0 0 15,0 0-15,0 0 0,0 0 0,-21 1 16,21-1-16,0 0 16,-21-21-16,0 21 0,-1-21 31,1 0-16,21-21-15,0 0 16,0 0 0,0-1-16,0 1 0</inkml:trace>
  <inkml:trace contextRef="#ctx0" brushRef="#br0" timeOffset="43283.75">9969 4614 0,'0'0'0,"0"-21"0,-21 21 0,0-21 16,0 21-16,21-21 0,-21 21 31,0 0 16,-1 0-31,1 0-16,0 21 15</inkml:trace>
  <inkml:trace contextRef="#ctx0" brushRef="#br0" timeOffset="43567.59">8488 4614 0,'0'0'0,"21"0"31,0 0-31,0 0 0,22 0 16,-22 0-16,21 0 0,-21 0 0,22 0 15,-22 0-15,0 0 0,21 0 0,-21 0 16,1 0-16,-1 0 0,0 0 15,0 0 1</inkml:trace>
  <inkml:trace contextRef="#ctx0" brushRef="#br0" timeOffset="43784.46">8340 4424 0,'-22'0'15,"22"-21"1,0 0-16,-21 21 0,0 0 16</inkml:trace>
  <inkml:trace contextRef="#ctx0" brushRef="#br0" timeOffset="45968.3">11430 4720 0,'-21'21'0,"21"1"16,21-22 15,0-22-31,-21 1 16,21 21-16,0-21 0,-21 0 0,0 0 16,22 21-16,-1-21 0,-21-1 0,21-20 15,-21 21-15,0 0 0,21-22 16,0 22-16,-21-21 0,21 0 0,-21-1 15,22-20-15,-22 20 0,21 1 0,-21 0 16,0-1-16,0 1 0,0 21 16,0-21-16,0 20 0,0 1 15,-21 21-15,-1 0 16,1 21-16,0 1 0,21 20 16,0 0-16,-21 1 0,0-1 15,21 21-15,0-20 0,0 20 0,-21-20 16,21 20-16,0-21 0,0 22 0,0-22 15,0 1-15,0-1 0,0 0 16,0-21-16,21 22 0,-21-22 0,21 0 16,0 0-16,0 0 0,0-21 15,1 0-15,-1 0 0,0 0 16,21 0-16,-21-21 0,1 21 16,20-42-16,-21 21 0,21 0 0,-20-1 15,20-20-15,-21 0 0,21 21 0,-20-22 16,20 1-16,-21 0 0,0-22 15,0 22-15,1-1 0,-1-20 0,0 21 16,0-1-16,-21 22 0,21-21 0,-21 21 16,0-1-16,0 1 0,0 0 15,-21 42 1,0 0-16,21 22 16,-21-22-16,0 21 0,-1 1 15,22 20-15,-21-21 0,0 22 16,0-22-16,0 1 0,0 20 0,21-21 15,-22 1-15,1 20 0,21-20 0,0-1 16,0-21-16,0 21 0,0-20 16,0-1-16,0 0 0,0 0 0,0 0 15,21-21 1,-21-21 0,22 0-16,-1 0 0,0 0 0,0-22 15,0 22-15,0-21 0,1 21 0,-1-22 16,0 22-16,0 0 0,0-21 0,0 20 15,1 1-15,-1 0 16,0 21-16,0 0 16,-21 21-16,0 0 15,21 1-15,-21 20 0,0-21 16,21 0-16,-21 0 0,0 22 16,0-22-16,22 0 0,-22 0 0,21 22 15,-21-22-15,0 0 0,21-21 0,0 21 16,0 0-16,0-21 0,1 0 15,-1 0-15,0 0 0,0 0 16,21 0-16,-20 0 0,-1-21 0,21 0 16,-21 0-16,22 0 0,-22-1 0,21 1 15,-21 0-15,22-21 16,-22 21-16,0-22 0,0 22 0,0 0 16,-21-21-16,0 20 0,21 1 0,-21 0 15,0 0-15,0 0 0,0 0 0,-21 21 16,0 0-1,0 0-15,0 0 0,0 0 0,-1 21 16,1 0-16,21 0 0,-21 0 0,21 0 16,-21 1-16,21 20 0,0-21 0,0 0 15,0 22-15,0-22 0,0 0 16,21 0-16,0 0 0,0 0 0,1-21 16,20 22-16,-21-22 0,21 0 0,-20 0 15,20 0-15,-21 0 0,21 0 16,1 0-16,-22-22 0,21 1 15,-21 21-15,1-21 0,20 0 0,-21 0 16,0 0-16,-21-1 0,21 1 16,-21 0-16,0 0 0,0 0 0,0 0 15,-21-1-15,0 1 0,0 21 16</inkml:trace>
  <inkml:trace contextRef="#ctx0" brushRef="#br0" timeOffset="46273.24">11578 4466 0,'-21'0'0,"42"0"0,-21 0 31,21 0-31,22 0 15,-22 0-15,21-21 0,0 21 16,1-21-16,-1 21 0,0-21 0,1 21 16,-22 0-16,21 0 0,-21-21 0,1 21 15,-1 0-15,0 0 16,0 0-16,0 0 16</inkml:trace>
  <inkml:trace contextRef="#ctx0" brushRef="#br0" timeOffset="47527.32">1249 6435 0,'-21'0'0,"-1"0"16,22-21-1,0-1-15,-21 1 0,21 0 16,0 0-16,0 0 0,0 0 16,0-1-16,0 1 0,0 0 15,0 42 17,0 0-17,0 1-15,0 20 0,0 0 16,-21-21-16,21 22 0,0-1 0,0 0 15,-21 1-15,21-1 16,-21 0-16,21-20 0,-21 20 0,21-21 16,0 0-16,0 0 0,0 1 15,-22-22-15,22-22 32,0 1-32,0 0 0,0 0 0,0 0 15,0 0-15,22-22 0,-22 1 16,21 21-16,0-22 0,0 1 0,-21 0 15,21 21-15,0-22 0,22 22 16,-22 0-16,0 0 0,0 0 0,0 21 16,22 0-16,-22 0 0,0 0 15,0 21-15,-21 0 0,21 0 16,-21 0-16,22 22 0,-22-22 16,0 21-16,0 0 0,0-20 0,0 20 15,0-21-15,0 21 0,0-20 16,0-1-16,0 0 0,0 0 0,0-42 47,21 0-32,0-22-15,-21 22 0,21 0 0,0-21 16,0-1-16,1 22 0,-1-21 0,0 0 16,0-1-16,21 22 0,-20 0 15,-1 0-15,0 0 0,0-1 16,0 22-16,0 0 0,1 0 15,-1 22-15,-21-1 0,0 21 0,0-21 16,0 22-16,0-1 0,0 0 16,0-21-16,0 22 0,0-1 0,0 0 15,0-20-15,0 20 0,0-21 0,0 0 16,0 0-16,0 1 0,0-1 16,21-21 15,0-21-31,0-1 0</inkml:trace>
  <inkml:trace contextRef="#ctx0" brushRef="#br0" timeOffset="47924.09">2307 6477 0,'21'-21'31,"0"21"-31,1 0 0,-1-21 16,0 0-16,0-1 16,0 1-16,0 0 0,1 21 0,-1-21 15,-21 0-15,21 0 0,-21-1 0,0 1 16,0 0 0,-21 21-16,0 0 15,-22 0-15,22 0 0,0 0 16,-21 21-16,20 0 0,-20 1 0,21 20 15,0-21-15,0 21 0,-1 1 0,1-1 16,0 0-16,21 1 0,-21-1 16,21-21-16,0 22 0,0-22 0,0 0 15,0 0-15,21 0 0,0 0 16,0 1-16,1-22 0,-1 0 0,21 0 16,-21 0-16,22 0 0,-1 0 15,0 0-15,1 0 0,-1-22 16,-21 1-16,21 0 0,1 0 0,-1 0 15,-21-22-15,22 22 0,-1-21 16,-21 21-16</inkml:trace>
  <inkml:trace contextRef="#ctx0" brushRef="#br0" timeOffset="48191.94">3069 6011 0,'0'0'0,"0"-42"0,0 21 0,0 0 0,0 0 15,-21 21 1,21 21-16,-21 0 15,0 21-15,21-21 0,0 22 16,-22-1-16,1 0 0,0 1 16,21-1-16,-21 22 0,21-22 0,-21 0 15,0 1-15,21 20 0,0-21 16,0-20-16,0 20 0,0-21 0,0 21 16,0-20-16,0-1 0,0 0 0,0 0 15,21-21 1,0 0-16,0 0 15,-21-21-15,21 0 0,0 0 0,-21-1 16,22-20-16,-1 21 0,0-21 16,0-1-16</inkml:trace>
  <inkml:trace contextRef="#ctx0" brushRef="#br0" timeOffset="48648.25">3344 5927 0,'0'0'0,"0"-21"0,0 42 31,0 0-31,-21 0 0,21 0 16,-21 22-16,21-1 0,-21-21 16,0 21-16,21 1 0,0 20 0,-22-20 15,1-1-15,21 0 0,-21 22 0,21-22 16,0 0-16,-21-20 0,21 20 16,-21 0-16,21-21 0,0 1 0,0-1 15,0 0-15,0 0 16,0-42 15,0 0-31,21 0 0,0-1 0,0 1 16,0 0-16,1-21 0,-1 21 15,0-22-15,0 22 0,0 0 0,0-21 16,1 20-16,-1 1 0,0 21 16,0-21-16,0 21 0,0 0 0,1 0 15,-1 0-15,-21 21 0,0 0 0,21-21 16,-21 22-16,0 20 0,0-21 15,0 0-15,0 22 0,0-22 0,0 0 16,0 0-16,0 0 0,0 0 16,0 1-16,0-1 0,0 0 15,0 0-15,21-21 47,-21-21-47,21 0 16,0 0-16,1-1 0</inkml:trace>
  <inkml:trace contextRef="#ctx0" brushRef="#br0" timeOffset="49037.04">4085 6287 0,'-21'0'0,"0"0"0,0 0 0,-1 21 16,1-21-16,0 21 0,0 0 15,21 0-15,-21 0 0,0 1 0,-1 20 16,22-21-16,0 0 0,-21 22 0,21-22 16,0 0-16,0 21 0,0-21 15,0 1-15,0-1 0,0 0 16,21 0-16,1-21 0,-1 0 16,0 0-16,0 0 0,0 0 15,0 0-15,1 0 16,-1 0-16,0-21 0,0 0 0,-21 0 15,0-1-15,21 1 0,-21 0 16,0-21-16,0 21 0,0-1 16,0 1-16,0-21 0,0 21 0,-21 0 15,21-1-15,0 1 0,-21 21 0,0-21 16,0 21-16,-1 0 16,1 0-16,21 21 15,-21 0-15,21 1 16,0-1-16,0 0 15</inkml:trace>
  <inkml:trace contextRef="#ctx0" brushRef="#br0" timeOffset="49671.78">4826 6371 0,'0'0'0,"0"-21"16,-21 0-1,0 21-15,21-21 0,-22 21 0,1 0 16,0 0-16,0 0 0,0 21 16,0 0-16,-1-21 0,1 21 15,0 0-15,0 1 0,0 20 0,0-21 16,-1 21-16,1-20 0,0 20 15,0-21-15,21 0 0,0 22 0,-21-22 16,21 0-16,0 0 0,0 21 16,0-20-16,21-22 15,0 0-15,0 0 0,0 0 16,1 0-16,-1 0 0,21 0 0,-21 0 16,0-22-16,1 1 0,20 0 15,-21 0-15,0 0 0,0 0 0,1-22 16,-1 1-16,21 0 0,-21-1 15,0 1-15,1 0 0,-1-1 0,0-20 16,0 20-16,0 1 0,0 0 16,1-1-16,-22 1 0,0 0 0,21-1 15,-21 22-15,0 0 0,0 0 0,0 0 16,0 0 0,0 42-1,-21 0-15,21 0 0,0 0 0,-22 22 16,1-22-16,0 21 0,21 0 15,-21 1-15,0-1 0,21 22 0,-21-22 16,21 0-16,0 22 0,0-22 16,0 0-16,0-20 0,0 20 0,0-21 15,0 21-15,21-20 0,0-1 16,0-21-16,0 21 0,0-21 0,22 0 16,-22 0-16,0 0 0,21 0 0,-20 0 15,-1 0-15,21 0 0,-21 0 16,0-21-16,1 0 0,-1 21 0,0-22 15,0 1-15,0 0 0,0 0 0,-21 0 16</inkml:trace>
  <inkml:trace contextRef="#ctx0" brushRef="#br0" timeOffset="50124.52">2857 6160 0,'22'0'31,"-1"0"-31,21-22 0,-21 22 16,22 0-16,-22 0 0,21-21 16,0 21-16,1-21 0,-1 21 0,-21 0 15,22 0-15,-22 0 0,0 0 0,0 0 16,0 0-16,0 0 0,1 0 16</inkml:trace>
  <inkml:trace contextRef="#ctx0" brushRef="#br0" timeOffset="64655.55">17399 2392 0,'0'0'0,"21"-21"15,-21 0-15,0-1 16,0 1-16,0 0 16,-21 21-1,21 21-15,-21 0 0,0 1 16,-1 20-16,1-21 0,0 21 0,0 22 15,0-22-15,0 22 0,-1-22 0,-20 22 16,21-22-16,-21 21 0,20-20 16,1-1-16,-21 22 0,21-22 0,0 0 15,-1 1-15,1-22 0,0 21 0,0-21 16,21 0-16,-21 1 0,21-1 16,0 0-16,0-42 31,21 0-31,0-1 0,0-20 0,0 21 15,1-21-15,-1-1 0,0 1 16,21-22-16,-21 22 0,22-21 0,-22-1 16,21 1-16,-21-1 0,1 1 0,20-1 15,-21 1-15,0 20 0,0 1 16,1 0-16,-1 20 0,-21-20 0,0 21 16,0 42-1,0 0-15,0 0 0,0 22 16,0-1-16,0 22 0,0-22 0,0 21 15,0 22-15,-21-21 0,21-1 16,0 1-16,-22-22 0,1 21 16,21 1-16,0-22 0,0 1 0,0-1 15,0 0-15,0 1 0,0-22 0,0 21 16,0-21-16,0 0 0,0 1 16,0-1-16,-21-42 31,0-1-31,0 22 0,21-21 0,-21 0 15</inkml:trace>
  <inkml:trace contextRef="#ctx0" brushRef="#br0" timeOffset="65671.44">16976 3090 0,'0'0'0,"42"-21"47,-21 21-47,0 0 0,22 0 0,-22-21 16,21 21-16,22-21 0,-22 0 15,0 21-15,22-21 0,-22-1 0,0 22 16,1-21-16,-1 21 0,0-21 0,-20 21 16,-1-21-16,0 21 0,0 0 15,0 0-15,-21 21 16,0 0-16,0 0 0,0 1 0,0-1 16,0 0-16,0 21 0,0-21 15,0 1-15,0 20 0,-21-21 0,21 0 16,-21 0-16,21 1 0,-21-1 15,21 0-15,0 0 0,0 0 16,-21 0-16,21-42 31,21 0-15,-21 0-16,21 0 0,0-22 16,0 22-16,0 0 0,1-21 0,-1 21 15,0-22-15,0 22 0,0-21 0,0 21 16,1-1-16,-1 1 0,0 21 0,0 0 15,0 0 1,-21 21-16,0 1 16,0-1-16,0 0 0,0 0 15,21 21-15,-21-20 0,0 20 16,0-21-16,0 0 0,0 22 0,0-22 16,0 0-16,22 0 0,-22 0 0,21 0 15,0-21 1,0 0-16,0 0 0,0 0 0,1 0 15,20-21-15,-21 21 0,21-21 0,-20 0 16,-1 0-16,21 0 0,-21-22 0,22 22 16,-22 0-16,0-21 15,0 20-15,0 1 0,-21 0 0,0 0 16,21 0-16,-21 42 31,0 0-31,0 0 0,0 0 16,0 1-16,-21 20 0,21-21 0,0 0 15,0 22-15,0-22 0,0 0 0,0 0 16,0 0-16,21 0 16,1-21-16,-1 0 0,0 0 0,0 0 15,0 0-15,0 0 0,22 0 0,-22-21 16,0 0-16,0 0 0,0 0 16,1 0-16,-1-1 0,21-83 15,-21 83 1,-21 1-16,0 0 0,21 0 0,-21 0 15,0 0-15,0 42 32,0 0-32,0 0 0,0 0 15,-21 22-15,0-1 0,21-21 16,-21 21-16,21 1 0,-21 20 0,0-20 16,21-1-16,-22 0 0,1 22 0,21-22 15,0 0-15,-21 22 0,0-22 0,0 1 16,21-1-16,-21-21 0,-1 21 15,1 1-15,21-22 0,-21 21 16,0-21-16,0 1 0,0-1 0,-1 0 16,-20 0-16,21 0 0,0-21 0,-22 0 15,22 21-15,-21-21 0,21 0 0,0 0 16,-22 0-16,22 0 0,0 0 16,0-21-16,0 21 0,-1-21 0,22 0 15,0 0-15,0 0 16,0-1-16,0 1 0,22 0 15,20 0-15,-21 0 0,21-22 16</inkml:trace>
  <inkml:trace contextRef="#ctx0" brushRef="#br0" timeOffset="66155.32">20256 2434 0,'0'0'16,"0"-21"-16,-21-21 16,21 84-1,21-21 1,1 43-16,-22-22 0,21 22 0,0-1 15,-21 1-15,0-1 0,21 1 16,-21-1-16,0 1 0,0-1 0,0-21 16,0 1-16,0-1 0,0 0 0,-21 1 15,21-22-15,0 0 0,-21 0 16,21-42 15,0 0-31,0 0 0,0-22 0,21 22 16,-21-21-16,21 0 0,0-1 15,0-20-15,1 20 0,-1-20 16,21 21-16,-21-22 0,0 1 0,1-1 16,-1 1-16,21-1 0,-21 22 15,0-1-15,1 1 0,-1 21 0,0 0 16,-21 0-16,21-1 0,0 22 0,0 0 16,1 0-16,-1 0 15,-21 22-15,21-1 0,-21 0 0,0 21 16,0-21-16,0 22 0,0 20 0,0-20 15</inkml:trace>
  <inkml:trace contextRef="#ctx0" brushRef="#br0" timeOffset="67504.02">21061 3112 0,'21'0'16,"0"0"-16,0-22 15,0 1-15,-21 0 16,22 21-16,-1-21 0,-21 0 0,0 0 16,21-1-16,-21-20 0,0 21 0,0 0 15,0 0-15,0-1 0,0 1 16,0 0-16,0 0 0,-21 21 0,0 0 16,-1 0-16,1 0 0,0 21 15,0 0-15,0 0 0,-22 1 0,22-1 16,0 0-16,0 21 0,0-21 15,-22 22-15,43-22 0,-21 0 0,21 21 16,-21-20-16,21-1 0,0 0 0,0 0 16,0 0-16,21-21 15,0 0-15,1 0 16,-1 0-16,0 0 0,0 0 0,0 0 16,0-21-16,1 0 0,20 0 0,-21 0 15,0-1-15,0 1 0,1 0 16,-1 0-16,0 0 0,-21 0 0,0-22 15,21 22-15,-21 0 0,0 0 16,0 0 0,0 42-1,-21 0-15,21 0 0,0 0 0,-21 0 16,21 1-16,-21-1 0,21 0 0,0 21 16,0-21-16,0 1 0,0-1 15,0 0-15,0 21 0,0-21 0,0 1 16,21-1-16,0-21 0,21 0 15,-21 0-15,1 0 0,20 0 16,-21 0-16,21 0 0,1 0 0,-1 0 16,-21-21-16,22-1 0,-1 1 0,0 0 15,-21 0-15,22 0 0,-22 0 16,0-22-16,0 22 0,0 0 16,-21-21-16,0 20 0,0 1 0,0 0 15,0 0-15,0 0 0,0 0 0,-21 21 16,0 0-16,0 0 15,21 21-15,-21 0 16,21 0-16,0 0 0,0 0 0,0 1 16,0-1-16,0 0 0,0 0 0,0 0 15,0 0-15,0 1 16,21-1-16,-21 0 0,21 0 0,0-21 16,-21 21-16,21-21 0,1 0 0,-22 21 15,21-21-15,0 0 0,0 0 16,0 0-16,0 0 0,1 0 15,20 0-15,-21-21 0,0 21 0,22-21 16,-22 21-16,0-21 0,0 0 0,21 0 16,-20-1-16,-1 1 0,0 0 0,0 0 15,0 0-15,-21 0 0,0-1 16,0 1-16,0 0 0,0 0 0,0 0 16,-21 21-1,0 0-15,0 0 0,0 0 16,-1 21-16,1 0 0,-21 0 15,21 0-15,0 1 0,-1-1 0,1 0 0,0 0 16,0 0-16,0 22 0,21-22 16,-21 0-16,21 0 15,0 0-15,0 0 0,0 1 16,21-22-16,0 0 0,0 0 16,0-22-16,0 22 15,1-21-15,-1 0 0,0 0 16,0 0-16,0 0 0,-21-1 0,21 1 15,-21 0-15,22 0 0,-22 0 0,21 21 16,-21-21-16,0-1 0,0 44 31,0-1-15,0 0-16,0 0 0,0 0 16,0 0-16,0 1 0,0-1 15,0 0-15,0 0 16,21-21-16,0 21 15,0-21-15,0 0 0,1 0 16,-1 0-16,0 0 0,0-21 0,0 21 16,0-21-16,1 0 0,-1 21 0,0-21 15,0-1-15,0 1 0,-21 0 0,21 0 16,1 0-16,-22 0 0,0-1 16,21 1-16,-21 42 31,0 1-31,0-1 15,0 0-15,0 0 0,0 21 16,-21-20-16,21-1 0,0 0 0,0 0 16,0 0-16,0 0 0,0 1 15,0-1-15,21-21 16,0 0 0,0 0-16,0-21 0,0-1 15,1 1-15</inkml:trace>
  <inkml:trace contextRef="#ctx0" brushRef="#br0" timeOffset="67807.85">22754 2709 0,'0'0'0,"-21"22"15,0-22-15,21 21 0,0 0 16,21-21-1,0 0-15,0 0 0,0 0 0,1 0 16,-1-21-16,-21 0 16,21-1-16,-21 1 15,0 0-15,0 0 0,-21 0 0,0 0 16,-1 21-16,1 0 16,0-22-16,0 22 0,0 0 0,0 0 15,-1 0-15,1 22 0,0-1 0,21 0 16,0 0-16,0 0 15,0 0-15,0 1 0,21-22 16,0 0-16,1 0 0</inkml:trace>
  <inkml:trace contextRef="#ctx0" brushRef="#br0" timeOffset="68307.56">23114 2477 0,'0'0'0,"0"-22"16,0-41-16,0 42 15,0 0-15,0-1 0,0 1 0,-21 42 32,21 1-32,-21 20 0,21-21 15,-22 21-15,1 22 0,21-22 0,-21 1 16,21 20-16,-21-21 0,0 22 0,21-22 16,0 1-16,0-1 0,-21 0 15,21 1-15,-22-22 0,22 21 0,0-21 16,0 0-16,0 1 0,0-1 0,0 0 15,0-42 17,0 0-17,0-1-15,0 1 0,0 0 16,22 0-16,-1 0 0,0 0 16,0-1-16,0 1 0,0 0 0,1 0 15,-1 0-15,0 21 0,0 0 0,0 0 16,0 0-16,1 0 0,-1 0 0,0 0 15,-21 21-15,21-21 0,-21 21 16,0 0-16,0 0 0,0 1 0,0 20 16,0-21-16,0 0 0,-21 0 15,0 1-15,-22-1 0,22-21 16,0 21-16,-21 0 0,21 0 0,-22-21 16,22 0-16,-21 21 0,21-21 0,-1 0 15,-20 0-15,21 0 0,0 0 16,21-21-1,0 0-15,21 21 0,0-21 16,0 0-16,0 0 0,22 21 0</inkml:trace>
  <inkml:trace contextRef="#ctx0" brushRef="#br0" timeOffset="68579.41">23791 2244 0,'0'-43'0,"0"86"0,0-107 0,0 43 15,0 0-15,-21 21 32,0 21-32,0 21 0,0 1 0,-1-1 15,1 0-15,0 22 0,-21-1 16,21 1-16,-1-1 0,22-20 0,-21 20 16,0 1-16,0-22 0,21 22 0,0-22 15,-21-21-15,21 21 0,-21 1 16,21-22-16,0 0 0,0 0 0,0 0 15,-22-21-15,22 22 0,22-22 32,-1 0-17,0-22-15</inkml:trace>
  <inkml:trace contextRef="#ctx0" brushRef="#br0" timeOffset="68904.22">23770 2879 0,'0'0'16,"21"0"-16,0 0 0,1 0 16,-1 0-16,0 0 0,0 0 15,0 0-15,0 0 0,1-21 16,20-1-16,-21 22 0,0-21 0,0 21 16,1-21-16,-22 0 0,0 0 15,0 0-15,0-1 0,-22 22 16,1 0-1,0 0-15,0 0 0,-21 22 16,20 20-16,-20-21 0,21 21 0,-21-20 16,-1 20-16,22-21 0,0 21 0,-21-20 15,42 20-15,0-21 0,0 0 0,0 0 16,0 1-16,0-1 0,0 0 16,21 0-16,0-21 0,0 0 0,0 0 15,22 0-15,-22 0 0,0 0 16,0 0-16,0-21 0,0 21 0,1-21 15</inkml:trace>
  <inkml:trace contextRef="#ctx0" brushRef="#br0" timeOffset="70499.75">25993 2815 0,'0'0'0,"0"-21"0,0 0 0,0 0 16,0 0-16,0-1 0,0 1 15,0 0-15,0 0 0,0 0 0,0 0 16,0-1 0,0 44-1,0 20-15,-22-21 0,22 21 0,-21-20 16,0 20-16,21 0 15,-21 1-15,0-1 0,21 0 0,-21-21 16,21 22-16,-22-22 0,22 21 0,0-21 16,0 1-16,0-1 0,0 0 15,0 0-15,22-21 16,-1 0-16,0-21 16,0 21-16,-21-21 15,21 0-15,0-1 0,1-20 0,-1 21 16,0 0-16,0 0 0,-21-22 0,21 22 15,0 0-15,-21 0 16,22 21-16,-22-21 0,21 21 0,-21 21 16,21 0-1,-21 0-15,0 0 16,0 0-16,21 1 0,-21-1 0,0 0 16,0 0-16,0 0 0,21-21 0,0 21 15,1-21-15,-1 0 0,0 0 16,0 0-16,0 0 0,0 0 15,1 0-15,-1 0 0,0-21 0,0 0 16,21 0-16,-20 0 0,-1 0 0,0-1 16,0-20-16,0 21 15,-21-21-15,21 20 0,1-20 0,-22 0 0,21 21 16,-21-22-16,0 22 0,0 0 0,0 0 16,0 42-1,0 0-15,0 0 16,0 0-16,0 1 0,-21 20 0,21-21 15,-22 21-15,1-20 0,21-1 16,0 21-16,0-21 0,0 0 0,0 1 16,0-1-16,0 0 0,0 0 0,21 0 15,1-21-15,-1 0 16,0 0-16,21 0 0,-21 0 0,22 0 16,-1 0-16,-21-21 0,22 0 15,-1 0-15,-21 0 0,21-1 16,-20 1-16,20-21 0,-21 0 0,21-1 0,-20 1 15,-1-22-15,0 22 0,0-21 16,0-1-16,0 1 0,1-1 16,-22 1-16,0-1 0,21 1 0,-21 20 15,0 1-15,0 21 0,0 0 16,0-1-16,0 44 16,-21-1-16,21 21 0,0 0 15,-22 1-15,1 20 0,0 1 16,21-1-16,-21 1 0,0-1 0,21 1 15,-21-22-15,-1 22 0,22-22 16,0 21-16,-21-20 0,0-22 16,21 21-16,-21-21 0,21 22 0,0-22 15,0 0-15,-21 0 0,21-42 32,21 0-17,0 21-15,-21-21 0,21 0 0,0-22 16,1 22-16,-1 0 0,0 0 15,0-22-15,-21 22 0,21 0 0,0 21 16,-21-21-16,22 21 16,-1 0-16,-21 21 15,0 0-15,0 0 0,0 1 16,0-1-16,0 0 0,0 0 0,21 0 16,-21 0-16,0 1 0,21-1 15,-21 0-15,21 0 0,-21 0 0,21-21 16,-21 21-16,22-21 0,-1 0 0,0 0 15,0 0-15,0 0 16,22 0-16,-22 0 0,0-21 0,0 0 16,0 0-16,0 0 0,1 0 0,-1-1 15,0 1-15,0 0 0,0-21 16,0 21-16,-21-1 0,0 1 0,22 0 16,-22 0-16,0 0 0,0 42 31,0 0-31,-22 0 0,22 0 15,0 1-15,-21-1 0,0 0 0,21 0 16,-21 0-16,21 0 0,0 1 16,0-1-16,0 0 0,0 0 15,21-21 1,0 0-16,0 0 16,1 0-16,-1-21 0,0 21 15</inkml:trace>
  <inkml:trace contextRef="#ctx0" brushRef="#br0" timeOffset="70783.59">27982 2519 0,'0'0'0,"-21"-21"0,0 21 16,0 0-16,0 0 0,-1 0 16,22 21-16,0 0 0,-21 0 15,21 0-15,0 1 16,21-22-1,1 0 1,-1 0 0,-21-22-16,0 1 15,-21 21-15,-1-21 16,1 21-16,0 0 0,0 0 16,21 21-16,0 0 15,0 1-15,0-1 16,21-21-16,0 21 0,0 0 0,1 0 15,-1 0-15</inkml:trace>
  <inkml:trace contextRef="#ctx0" brushRef="#br0" timeOffset="71067.8">28384 2773 0,'0'0'0,"0"-21"0,0 0 15,-21 21 1,21-22-16,-21 22 0,0 0 0,0 0 15,0 0-15,-1 0 0,1 0 0,0 0 16,0 22-16,0-1 0,0 0 16,-1 0-16,1 21 0,0-20 0,21 20 15,0-21-15,0 21 0,0-20 0,0 20 16,0-21-16,0 0 0,0 0 16,0 1-16,21-1 0,0 0 0,1-21 15,-1 21-15,21-21 0,-21 0 16,0 0-16,22 0 0,-22 0 15,21 0-15,-21-21 0,22 21 0,-22-21 0,0 0 16,21-1-16,-20 1 0,20 0 0,-21 0 16</inkml:trace>
  <inkml:trace contextRef="#ctx0" brushRef="#br0" timeOffset="71540.07">28914 2328 0,'0'0'0,"0"-42"0,0 0 0,0 21 16,0-22-16,0 22 0,0 0 15,-22 21-15,1 0 0,0 0 16,0 21-16,0 0 0,0 0 0,-1 1 16,22 20-16,0 0 15,-21 1-15,21-1 0,0 21 0,0 1 16,-21-22-16,21 22 0,0-1 0,0-20 16,0-1-16,0 21 0,0-20 15,0-1-15,0-21 0,0 22 0,0-22 16,-21 0-16,21 0 0,0 0 0,0 0 15,-21-21 1,21-21 0,0 0-16,0 0 15,0-21-15,21 20 16,0 1-16,0-21 0,0 21 0,1-22 16,20 1-16,-21 21 0,0 0 15,22-22-15,-22 22 0,21 21 16,-21-21-16,0 21 0,22 0 0,-22 0 15,0 21-15,-21 0 0,21 1 0,-21-1 16,0 21-16,0-21 0,0 22 16,0-22-16,0 21 0,0-21 0,0 0 15,-21 22-15,0-22 0,21 0 16,-21 0-16,0 0 0,-1 1 16,22-1-16,-21-21 0,21 21 15,43-42 16,-22 21-31</inkml:trace>
  <inkml:trace contextRef="#ctx0" brushRef="#br0" timeOffset="71887.39">30522 2752 0,'0'0'15,"0"-21"-15,21-43 16,-21 43-16,0 0 0,0 0 16,0 42-1,0 0-15,0 0 0,0 0 16,0 0-16,0 1 0,0 20 15,0-21-15,-21 21 0,21-20 0,-21 20 16,0-21-16,21 21 0,-21-20 0,0-1 16,21 0-16,0 0 0,-22 0 15,1 0-15,21 1 0,21-22 32,1 0-17,20 0-15,-21 0 0,21-22 16</inkml:trace>
  <inkml:trace contextRef="#ctx0" brushRef="#br0" timeOffset="72264.17">31051 2752 0,'43'-21'0,"-86"42"0,107-64 15,-64 22-15,0 0 0,0 0 16,-21 21 0,0 0-16,-1 0 15,1 0-15,-21 0 0,21 21 0,-22 0 16,1 0-16,21-21 0,-21 22 15,20-1-15,1 0 0,0 0 0,0 0 16,21 0-16,0 1 16,21-1-16,0-21 15,0 0-15,1 0 0,-1 21 0,21-21 16,-21 0-16,0 0 0,1 21 0,20-21 16,-21 0-16,0 21 0,0-21 15,1 21-15,-1 1 0,-21-1 16,0 0-16,0 0 0,0 0 15,0 0-15,-21-21 0,-1 22 16,1-1-16,0-21 0,-21 21 0,21-21 16,-1 0-16,1 0 0,0 0 15,0 0-15,0 0 0,0 0 0,-1 0 16,1-21 0,0 0-1,21-1-15,0 1 0,0 0 16</inkml:trace>
  <inkml:trace contextRef="#ctx0" brushRef="#br0" timeOffset="72472.05">30649 2096 0,'0'0'16,"0"-22"-16,-21 22 15,0 0-15,0 0 32,0 0-17,21 22-15,-22-22 16,1 21-16</inkml:trace>
  <inkml:trace contextRef="#ctx0" brushRef="#br0" timeOffset="73575.63">16573 4699 0,'0'0'0,"22"21"0,-22 22 15,21-22-15,0-21 0,0 0 16,0 0 0,0 0-16,1 0 0,-22-21 15,21-1-15,0 1 0,-21 0 16,0 0-16,0 0 0,0 0 15,0-1-15,0 1 0,0 0 16,0 0-16,-21 0 0,21 0 0,-21-1 16,-1 22-16,-20 0 0,21 0 15,0 0-15,-22 0 0,22 0 0,-21 0 0,21 22 16,-22-1-16,22 0 16,-21 21-16,21-21 0,-22 22 0,22-1 15,0 0-15,0 1 0,21-1 0,0 0 16,0-20-16,0 20 0,0-21 0,21 21 15,0-20-15,22-1 0,-22-21 16,21 21-16,-21-21 0,22 0 0,-1 0 16,0 0-16,-21 0 0,22 0 0,-1-21 15,0 0-15,-20-1 0,20 1 0,-21-21 16,21 0-16,-20-1 0,-1 22 16,0-42-16,0 20 0,21 1 0,-20 0 15,-1-22-15,0 1 0,0-1 16,0 1-16,-21-1 0,21 1 0,1-1 15,-22 1-15,0 20 0,0 1 16,0 21-16,0 0 0,0-1 0,0 44 16,0 20-16,-22 0 15,1 1-15,0-1 0,0 21 16,0-20-16,0 20 0,-1 1 0,22-1 16,-21 1-16,0-1 0,21-20 0,-21 20 15,21 1-15,0-22 0,0 0 0,0 1 16,0-1-16,0 0 0,0-21 15,0 1-15,0-1 0,21 0 16,0-21-16,0 0 0,1 0 0,-1 0 16,0 0-16,21-21 0,-21 0 0,1-1 15</inkml:trace>
  <inkml:trace contextRef="#ctx0" brushRef="#br0" timeOffset="73939.42">17441 4720 0,'0'0'0,"-21"21"0,42-21 47,0 0-47,1 0 0,-1 0 0,0 0 16,0-21-16,0 21 0,0-21 0,22 21 15,-43-21-15,21 21 0,-21-21 0,21 21 16,-21-21-16,0-1 15,0 1-15,-21 21 0,0 0 16,0 0-16,-1 0 0,1 0 0,0 0 16,0 21-16,0 1 0,0-1 0,-1 0 15,1 21-15,0-21 0,0 22 16,21-22-16,-21 21 0,21-21 0,0 22 16,0-22-16,0 0 0,0 0 0,0 0 15,21 1-15,0-22 0,0 21 16,22-21-16,-22 0 0,0 0 15,21 0-15,-21 0 0,22 0 0,-22 0 16,0-21-16,21 21 0,1-22 0,-22 1 16,21 21-16</inkml:trace>
  <inkml:trace contextRef="#ctx0" brushRef="#br0" timeOffset="74463.63">18267 4657 0,'0'-21'15,"0"42"-15,0-64 0,-21 43 16,-1-21-16,1 21 0,0 0 0,0 0 16,0 21-16,0 1 15,-1-1-15,1 0 0,0 0 0,0 21 16,21-20-16,-21 20 0,21 0 0,-21-21 16,21 22-16,0-22 0,0 21 0,0-21 15,0 1-15,0 20 0,0-21 16,21 0-16,0-21 0,0 21 0,0 1 15,0-22-15,1 0 0,20 0 0,-21 0 16,0 0-16,22 0 0,-1 0 0,0 0 16,-21-22-16,22 1 0,-1 0 15,0 0-15,1-21 0,-1 20 0,-21-20 16,22 0-16,-22-1 0,0-20 0,21 21 16,-21-22-16,1 1 0,-1 20 15,0-20-15,0-1 0,-21 1 16,21-1-16,-21 1 0,0-1 0,0 1 15,0 20-15,0 1 0,0 0 0,0 21 16,-21 21-16,0 42 16,0-21-16,0 21 15,-1 22-15,1-22 0,0 22 0,21-1 16,-21 1-16,0-22 0,0 22 0,21-1 16,-22 1-16,22-1 15,0 1-15,0-22 0,0 21 0,0-20 16,0-1-16,0-21 0,0 22 0,0-22 15,22 21-15,-1-21 0,0 0 16,0 1-16,0-22 0,0 0 16,1 0-16,-1 0 0,0 0 0,21 0 15,-21-22-15,22 1 0,-1 21 0</inkml:trace>
  <inkml:trace contextRef="#ctx0" brushRef="#br0" timeOffset="75367.84">19516 4678 0,'-22'-21'0,"44"42"0,-65-42 0,22 21 0,0 0 15,-21 0-15,20 0 0,1 0 16,-21 0-16,21 0 0,-22 0 0,22 21 16,-21 0-16,21 0 0,0 22 0,-1-22 15,1 21-15,0 0 0,0-20 0,0 20 16,21-21-16,0 21 0,0-20 15,0 20-15,0-21 0,0 0 0,0 0 16,0 1-16,21-1 0,0 0 16,0-21-16,0 0 0,1 0 0,-1 0 15,0 0-15,21-21 16,-21 21-16,1-21 0,-1-1 16,0 1-16,0-21 0,0 21 0,0-22 15,-21 1-15,22 21 0,-1-21 0,-21-1 16,0 1-16,0 21 0,21 0 0,-21-1 15,0 1-15,0 0 0,0 42 32,0 0-32,0 1 0,0 20 15,-21-21-15,21 21 0,0-20 0,0 20 16,0-21-16,0 21 0,0-20 16,0-1-16,0 0 0,0 21 0,0-21 15,21 1-15,0-22 16,0 0-16,0 0 0,1 0 15,-1 0-15,21 0 0,-21 0 16,0 0-16,1-22 0,-1 1 0,21 0 16,-21 0-16,0 0 0,1 0 0,-1-22 15,21 22-15,-21-21 0,0 21 0,1-22 16,-1 22-16,-21 0 0,21 0 0,-21 0 16,21 21-16,-21 21 15,0 0 1,0 0-16,0 0 0,0 0 15,0 1-15,-21-1 0,21 0 0,0 0 16,0 21-16,0-20 16,0-1-16,0 0 0,0 0 0,21 0 15,-21 0-15,21-21 0,0 22 16,1-22-16,-1 0 0,0 0 0,0 0 16,0 0-16,22 0 0,-22 0 15,0 0-15,21 0 0,-21-22 0,22 1 16,-22 0-16,0 21 0,21-42 0,-20 21 15,-1-1-15,0 1 0,0-21 0,-21 0 16,0 20-16,21-20 0,-21 21 0,0 0 16,0-22-16,0 22 0,0 0 15,-21 21-15,0 0 16,0 0-16,0 0 0,-1 21 16,1 0-16,0 1 0,21-1 0,-21 0 15,21 21-15,-21-21 0,21 22 16,0-22-16,0 0 0,0 0 0,0 0 15,0 22-15,0-22 0,21 0 16,0 0-16,0 0 0,0-21 0,1 0 16,20 22-16,-21-22 0,21 0 0,1 0 15,-1 0-15,0 0 0,1 0 16,-1 0-16,0-22 0,1 1 0,-1 21 16,0-21-16,1 0 0</inkml:trace>
  <inkml:trace contextRef="#ctx0" brushRef="#br0" timeOffset="75831.58">21167 4868 0,'0'-63'0,"0"21"0,-43 211 0,86-233 0,-43-63 16,0 106-16,-22 0 0,22 0 0,-21 0 16,0 21-16,0 0 0,0 0 0,0 0 15,-1 0-15,1 0 0,0 0 0,0 0 16,0 21-16,21 0 0,-21 0 16,-1 22-16,22-22 0,-21 0 0,21 21 15,0-21-15,0 22 0,0-22 0,0 0 16,0 0-16,0 0 0,0 1 15,0-1-15,21 0 0,-21 0 16,22-21-16,-1 0 0,-21 21 0,21-21 16,0 0-16,0 0 0,0 0 0,1-21 15,-1 0-15,0 21 0,-21-21 16,21-22-16,0 22 0,0-21 0,-21 0 16,22-1-16,-1 1 0,-21 0 15,21-1-15,0-20 0,-21-1 0,21 1 16,-21-1-16,0 1 0,21-22 0,-21 0 15,22 22-15,-22-22 0,21 22 0,-21 20 16,0 1-16,0 0 0,0 21 16,0-1-16,-21 22 15,-1 22-15,1-1 0,0 21 0,0 0 16,0 22-16,0-1 0,-1 1 16,1-1-16,21 1 0,-21-1 0,21 1 15,0-1-15,0 1 0,0-1 0,0-20 16,0 20-16,21-20 0,0-1 0,-21 0 15,22 1-15,-22-1 0,21-21 16,-21 0-16,21 0 0,0-21 0,0 0 16,0 0-16,1 0 15,-1 0-15</inkml:trace>
  <inkml:trace contextRef="#ctx0" brushRef="#br0" timeOffset="78695.8">23622 4106 0,'0'-21'16,"0"42"-16,0-84 0,0 21 0,0 20 16,0-20-16,0 0 0,0-1 0,0 22 15,0-21-15,0 21 0,-21 0 0,0-1 16,-1 1-16,1 21 15,-21 0-15,21 0 0,0 21 0,-22 1 16,22-1-16,0 21 0,-21 0 0,20 22 16,1-22-16,-21 22 0,21 20 15,0-20-15,-1-1 0,-20 1 0,21-1 16,21 1-16,-21-1 0,21-20 16,0 20-16,0-20 0,0-1 0,0 0 0,0 1 15,0-1-15,21 0 16,0-21-16,0 1 0,22-1 0,-22-21 15,21 0-15,0 0 0,1 0 0,-1 0 16,22 0-16,-22-21 0,21-22 0,-20 22 16,20 0-16,-20-21 0,20 20 15,-21-20-15,1 0 0,-22-1 0,0 1 16,21-21-16,-20 20 0,-22-20 0,0-1 16,21 1-16,-21-1 0,0 1 0,0-1 15,-21 1-15,-1 20 0,1 1 16,0 0-16,-21-1 0,21 22 0,-22 0 15,1 0-15,0 21 0,-1 0 0,1 21 16,0 0-16,-1 0 16,1 22-16,0-1 0,-1 0 0,1 22 15,21-1-15,0 1 0,-1-1 0,1-20 16,21 20-16,-21 1 0,21-1 16,0-20-16,0-1 0,0 0 0,21 1 15,0-1-15,1 0 0,-1-21 0,21 1 16,-21-1-16,22 0 0,-1-21 0,0 0 15,1 0-15,-1 0 0,21 0 16,-20-21-16,-1 0 0,0-1 0,1 1 16,-22 0-16,21 0 0,1 0 0,-22-22 15,0 22-15,0 0 0,0-21 16,0 21-16,1-1 0,-1-20 16,-21 21-16,0 0 0,0 42 31,0 0-31,0 0 15,0 0-15,0 1 0,0 20 16,0-21-16,0 0 0,0 0 0,0 1 16,0-1-16,0 0 0,0 0 0,0 0 15,21-21-15,0 0 16,0 0-16,0 0 0,1 0 16,-1 0-16,0-21 0,0 21 15,0-21-15,0 0 0,1 0 0,-1-1 16,0 1-16,-21 0 0,21 0 15,0 0-15,-21-22 0,0 22 16,21 0-16,-21 0 0,22 0 0,-22 0 16,0-1-16,0 44 15,0-1 1,0 0-16,-22 0 0,1 21 16,21-20-16,0-1 0,-21 21 0,21-21 15,-21 0-15,21 1 0,0-1 0,0 0 16,0 0-16,0 0 0,0 0 15,0 1-15,21-22 0,0 0 0,0 0 16,1 0-16,20 0 16,-21 0-16,0 0 0,0-22 0,1 22 15,20-21-15,-21 0 0,0 0 0,0 0 16,1 0-16,-1-22 0,0 22 16,0-21-16,21-1 0,-20 1 0,-1-21 15,0 20-15,0-20 0,0-1 0,0 1 16,1-1-16,-1 22 0,0-22 15,0 22-15,0 0 0,0-1 0,1 22 16,-22 0-16,0 0 0,0 0 0,0 42 31,-22 0-31,22 0 0,-21 22 0,0-22 16,0 21-16,0 0 0,0 22 16,-1-22-16,1 1 0,0 20 0,0-21 15,21 1-15,-21 20 0,21-20 16,-21-1-16,21 0 0,-22-21 0,22 22 15,0-1-15,0-21 0,0 22 0,0-22 16,0 0-16,0 0 0,22 0 0,-1 0 16,0 1-16,0-22 15,0 0-15,0 0 0,1 0 0,20 0 16,-21 0-16,21-22 0,-20 22 0,20-21 16,0 0-16,-21 0 0,22 0 15,-1 0-15,0-1 0,1 1 0,-22-21 16,21 21-16,-21-22 0,1 22 15,-1-21-15,-21 21 0,21 0 0,-21-22 16,0 22-16,0 0 0,-21 21 16,0 0-16,-1 0 15,1 21-15,0 0 0,21 0 0,-21 1 16,21 20-16,0-21 0,0 0 0,0 0 16,0 22-16,0-22 0,0 0 0,21 0 15,0 0-15,0 22 0,-21-22 16,22-21-16,-1 21 0,-21 0 0,0 0 15,0 1-15,-21-22 32,-1 0-32,1 0 15,0-22-15,0 1 0,0 0 16,0 21-16,21-21 16,-22 21-16,22 21 31,0 0-16,22 0-15,-1 1 16,0-22-16,0 0 0,0 21 16,0-21-16,1 0 0,-1 0 15,21 0-15,-21 0 0,0 0 16,1 0-16,20-21 0,-21-1 0,21 22 16,-20-21-16,-1 0 0,21 0 0,-21 21 15,0-42-15,1 20 0,20 1 0,-21 0 16,0-21-16,0 21 0,-21-1 15,22 1-15,-22-21 0,21 42 0,-21-21 16,0 0-16,-21 21 16,-1 21-1,1 0-15,0 0 0,21 0 16,-21 0-16,0 1 0,21 20 0,-21-21 16,21 0-16,0 0 0,0 1 15,0-1-15,0 0 0,0 0 16,21 0-16,0-21 0,0 21 15,0-21-15,0 0 0,22 0 0,-1 0 16,0 0-16,-20 0 0,20 0 0,0 0 16,1 0-16,-1 0 0,0 0 0,-21-21 15,22 0-15,-1 0 0,-21 21 16,22-21-16,-22 0 0,0-22 0,21 22 16,-21 0-16,1-21 0,-22 20 0,0-20 15,0 21-15,0 0 0,0-22 0,0 22 16,0 0-16,-22 0 15,1 21-15,0 0 16,-21 0-16,21 21 0,-1 0 0,1 0 16,-21 1-16,21-1 0,0 21 0,-1-21 15,-41 43-15,63-43 16,-21 21-16,21-21 0,0 1 0,0-1 16,0 0-16,0 0 0,0 0 15,21-21-15,0 0 0,0 0 16,0 0-16,1 0 0,-1 0 15,0 0-15,0 0 0,0 0 0,-21-21 16,21 0-16,1 0 0,-1 0 0,0-1 16,0 1-16,0-21 0,0 0 0,1-1 15,-1 1-15,0 0 0,0-22 16,0 1-16,0-1 0,1 1 16,-1-1-16,0 1 0,0-1 0,0 22 15,0-1-15,-21 1 0,22 0 0,-22 21 16,0-1-16,0 1 15,-22 42 1,1 1-16,0-1 0,0 0 0,21 21 16,0 1-16,-21-1 0,0 0 15,21 1-15,0-1 0,0 21 0,0-20 16,-22 20-16,22-20 0,0-1 0,0 0 16,0 1-16,0-1 0,0 0 0,22 22 15,-1-43 1,0 21-16,0-21 0,21-21 0,-20 22 15,20-1-15,-21-21 0,21 0 0,-20 0 16,20 0-16,-21 0 0,21 0 0,-20 0 16,-1 0-16,0-21 0,21-1 15,-21 22-15,1-21 0,-1 0 0,-21 0 16,21 0-16,0 0 0,0-1 0,0-20 16,-21 21-16,0 0 0,22-22 0,-22 22 15,0 0-15,0 0 0,-22 21 31,1 0-31,21 21 0,-21 0 0,0 0 16,0 22-16,0-22 0,21 0 16,-22 0-16,22 0 0,-21 1 15,21 20-15,0-21 0,0 0 16,0 0-16,0 1 0,21-22 0,1 21 16,-1-21-16,0 0 15,0 0-15,0 0 0,0 0 0,1 0 16,-1 0-16,0 0 0,0 0 0,0 0 15,-21-21-15,21 21 0,1-22 0,-22 1 16,21 21-16,-21-21 0,0 0 0,21 0 16,-21 0-16</inkml:trace>
  <inkml:trace contextRef="#ctx0" brushRef="#br0" timeOffset="78935.66">26966 4001 0,'-21'0'15,"42"0"-15,-63 0 0,21 0 0,0 0 0,-1 0 16,1 0-16,0-22 0,-21 22 78,21 0-62</inkml:trace>
  <inkml:trace contextRef="#ctx0" brushRef="#br0" timeOffset="79191.5">24765 4233 0,'0'0'0,"21"0"16,21 0-16,-20 0 0,20 0 16,-21 0-16,21 0 0,1 0 15,-1 0-15,0 0 0,1 0 0,-22 0 16,0-21-16,21 21 0,-20 0 0,-1-21 15,0 0 1,0 21-16,-21-21 16</inkml:trace>
  <inkml:trace contextRef="#ctx0" brushRef="#br0" timeOffset="79823.14">29337 3979 0,'21'-21'0,"-42"42"0,42-84 0,-21 42 16,21 0-16,-21-22 0,0 22 0,0 0 15,0 0-15,0 0 16,-21 21-1,21 21-15,-21 0 0,0 0 0,0 21 16,-1 1-16,1-1 0,0 22 16,0-1-16,0 1 0,21-1 0,-21 1 15,-1-1-15,1 1 0,21-22 0,0 21 16,-21-20-16,0-1 16,21 0-16,0 1 0,0-1 0,0-21 15,-21 22-15,21-22 0,0 0 0,0 0 16,0 0-16,0-42 31,-21 0-15,21 0-16,-22 0 0,22-1 0</inkml:trace>
  <inkml:trace contextRef="#ctx0" brushRef="#br0" timeOffset="80675.78">28829 4466 0,'-21'-21'15,"127"148"-15,-191-233 0,43 85 0,20 0 0,22 0 0,-21 21 16,21-21-1,21 21-15,1 0 0,20 0 16,0 0-16,1 0 0,-1 0 0,21 0 16,1 0-16,-1 0 0,1 0 15,21-22-15,-22 22 0,1-21 0,-1 0 16,1 21-16,-22-21 0,21 0 0,-20 0 16,-1-1-16,-21 1 0,0-21 15,1 21-15,-1-22 0,0 22 0,-21-21 16,0 0-16,0-1 0,0 1 0,21 21 15,-21-22-15,0 22 0,0-21 16,0 21-16,0 0 0,0-1 16,0 44-1,0-1-15,-21 0 16,0 21-16,0 1 0,21-1 0,-22 0 16,1 22-16,0-1 0,0-20 0,0 20 15,0-21-15,21 22 0,-22-22 16,22 1-16,-21-1 0,21 0 0,0 1 15,0-1-15,0-21 0,-21 21 0,21-20 16,0-1-16,0 0 0,0 0 16,0 0-16,0 0 0,21-42 47,-21 0-47,21 0 15,1 21-15,-22-21 0,21 0 0,0-1 16,0 1-16,0 0 0,0 0 0,1 0 15,-1 0-15,0-1 0,0 1 16,0 21-16,0 0 0,1 0 16,-22 21-1,21 1-15,-21-1 16,0 0-16,0 0 0,0 0 16,0 0-16,21 1 0,0-1 15,-21 0-15,21-21 0,0 21 16,1-21-16,-1 0 0,21 21 15,-21-21-15,22 0 0,-1 0 0,0 0 16,1 0-16,-1 0 0,0 0 0,1 0 16,-22-21-16,21 21 0,0-21 15,-20 0-15,-1 21 0,0-21 0,0-1 16,0 1-16,0-21 0,1 21 0,-22 0 16,0-1-16,21-20 0,-21 21 15,0 0-15,0 0 0,-21 21 16,21 21-1,-22 0-15,1 0 0,0 0 16,21 0-16,0 22 0,-21-22 16,21 0-16,0 0 0,0 0 0,0 22 15,0-22-15,0 0 16,21 0-16,0 0 0,0-21 0,1 22 16,-1-22-16,0 0 0,0 0 0,0 0 15,0 0-15,1 0 0,-1 0 16,0 0-16,0 0 0,0 0 15,0-22-15,1 1 0,-22 0 16,21 0-16</inkml:trace>
  <inkml:trace contextRef="#ctx0" brushRef="#br0" timeOffset="81975.57">17738 6054 0,'0'0'0,"0"-21"16,-22 21-1,1 0-15,0 0 16,21 21-16,-21 0 0,21 0 16,-21 0-16,0 0 0,-1 1 0,22 20 15,-21-21-15,0 0 0,21 22 16,-21-22-16,0 21 0,0-21 0,21 0 16,-22 22-16,22-22 0,-21 0 0,0 0 15,0 0-15,21 1 0,0-1 0,-21-21 16,0 0-1,21-21 1,0-1-16,21-20 0,0 21 16,0 0-16,0-22 0,0 22 15,1-21-15,-1 21 0,21-22 0,-21 22 16,0-21-16,1 21 0,20-22 16,-21 22-16,0 21 0,-21-21 0,21 0 15,1 21-15,-1 0 0,0 21 16,0 0-16,-21 0 0,0 1 15,0-1-15,21 21 0,-21-21 16,21 22-16,-21-22 0,22 21 0,-22 0 16,0 1-16,0-22 0,0 21 15,0-21-15,0 1 0,0-1 0,0 0 16,0 0-16,21-21 16,0-21-1,-21 0-15,0 0 0,21-1 16,-21 1-16,21-21 0,0 21 0,1-22 15,-22 22-15,21-21 0,0 0 0,0-1 16,21 1-16,-20 21 0,-1-22 0,0 1 16,21 21-16,-21 0 0,22 0 15,-22-1-15,0 22 0,0 0 0,0 0 16,-21 22-16,22-1 0,-22 0 16,0 21-16,0-21 0,0 22 15,0-1-15,0-21 0,0 22 0,0-1 16,-22 0-16,1 1 0,21-1 15,0 0-15,-21-21 0,21 1 0,-21 20 16,21-21-16,0 0 0,21-21 16,0 0-1,0 0-15,1 0 0,-1-21 0,0 21 16,0-21-16</inkml:trace>
  <inkml:trace contextRef="#ctx0" brushRef="#br0" timeOffset="82362.45">18754 6265 0,'21'0'31,"0"0"-15,0 0-16,0 0 0,0 0 16,1-21-16,-1 21 0,0-21 15,0 21-15,0-21 0,0 0 0,1 21 16,-1-21-16,0-1 0,-21 1 15,0 0-15,0 0 0,0 0 16,0 0-16,0-1 0,0 1 0,-21 0 16,0 21-16,-1 0 0,1 0 0,0 0 15,0 0-15,0 0 0,0 0 16,-1 21-16,1 22 0,0-22 16,0 21-16,0-21 0,21 22 0,-21-1 15,21 0-15,-22 1 0,22-1 0,0 0 16,0-21-16,0 22 0,0-22 0,0 21 15,22-21-15,-1 1 0,0-1 16,0-21-16,0 21 0,22-21 0,-22 0 16,0 0-16,21 0 0,-21 0 0,22 0 15,-22-21-15,21 0 0,1-1 0,-22 1 16,21 0-16,0 0 0,1 0 0,-1-22 16</inkml:trace>
  <inkml:trace contextRef="#ctx0" brushRef="#br0" timeOffset="82643.28">19664 5906 0,'0'0'0,"21"-64"16,-21-84-16,0 106 16,0-1-16,0 1 0,0 21 0,0-22 15,0 22-15,0 0 0,0 42 32,0 0-32,0 22 0,-21-1 0,0 0 15,-1 22-15,1-1 0,0 1 0,21-1 16,-21-20-16,0 20 0,0 1 15,-1-22-15,22 22 0,0-22 0,0 0 16,0 22-16,0-43 0,0 21 16,0 1-16,0-22 0,0 0 0,0 0 15,0 0-15,0 0 0,22-21 16,-1 0 0,0 0-16,0-21 0,-21 0 15,21 0-15,0 0 0,1-22 0,20 22 16,-21-21-16</inkml:trace>
  <inkml:trace contextRef="#ctx0" brushRef="#br0" timeOffset="83408">19939 5821 0,'0'-106'15,"-42"360"-15,84-402 0,-21 0 0,-21 127 0,0-22 0,0 22 16,21 21-16,-21 21 16,0 0-16,0 22 15,0-1-15,0 0 0,0 1 0,0-1 16,0 0-16,0 22 0,0-22 0,0 22 15,-21-22-15,0 0 0,0 1 0,21-1 16,-21 0-16,-1 1 0,1-22 0,21 21 16,0-21-16,-21 1 0,21-1 15,0 0-15,0 0 16,0-42 0,21 21-16,0-21 0,-21 0 15,22-1-15,-1 1 0,-21 0 16,21-21-16,0 21 0,-21-1 15,21-20-15,0 21 0,1 0 0,-22 0 16,21-1-16,0 22 0,0 0 0,0 0 16,0 0-16,-21 22 15,0-1-15,0 0 0,0 0 16,0 21-16,0-20 0,0-1 16,0 0-16,0 0 0,0 0 0,0 0 15,0 1-15,0-1 0,0 0 0,22 0 16,-1-21-16,0 0 15,0 0-15,0 0 0,0 0 0,1 0 16,20 0-16,-21-21 0,0 21 16,22-21-16,-22 0 0,0 21 15,0-22-15,21 1 0,-20 0 0,-22 0 16,21 0-16,0-22 0,-21 22 0,21 0 16,-21 0-16,0 0 0,0 0 0,0-1 15,0 44 16,0-1-31,-21 0 0,21 21 16,-21-21-16,21 1 0,0 20 0,-21-21 16,21 0-16,0 0 0,0 1 0,0-1 15,0 0-15,0 0 0,0 0 0,0 0 16,21-21 0,0 0-16,0 0 0,0 0 0,0 0 15,1 0-15,-1 0 0,21 0 0,-21 0 16,0 0-16,22-21 0,-22 0 0,0 21 15,0-21-15,0 0 0,-21-22 0,0 22 16,0 0-16,0 0 0,0-21 0,0 20 16,0 1-16,0 0 0,0 0 15,-21 0-15,0 0 0,0 21 0,0 0 16,0-22-16,-1 22 0,-20 0 0,21 0 16,0 0-16,0 0 0,42 22 46,0-22-46</inkml:trace>
  <inkml:trace contextRef="#ctx0" brushRef="#br0" timeOffset="84011.66">21505 6138 0,'0'-21'0,"0"42"0,0-63 16,0 21-16,-21 0 15,0 21-15,0 0 16,0 0-16,-1 0 0,1 0 0,0 21 16,0-21-16,0 21 15,0 21-15,-1-20 0,1-1 0,21 0 16,-21 0-16,21 21 0,-21-20 0,0 20 16,21-21-16,0 0 0,0 22 15,0-22-15,0 0 0,0 0 0,0 0 16,0 0-16,0 1 0,21-22 15,0 0-15,0 0 16,22 0 0,-22 0-16,-21-22 0,21 1 0,0 0 0,0 0 15,0 0-15,-21 0 16,22-1-16,-1-20 0,0 21 0,0-21 16,0-1-16,-21 1 0,21 0 0,1-1 15,-1-20-15,0 20 0,-21-20 0,21 21 16,-21-22-16,21 1 0,-21 20 15,0 1-15,0-22 0,0 43 0,21-21 16,-21 21-16,0 0 0,-21 21 16,21 21-1,-21 0-15,0 0 0,21 21 16,-21 1-16,0-1 0,21 0 0,-22 22 16,22-22-16,0 22 0,0-22 15,0 0-15,0 22 0,0-22 0,-21 1 0,21-1 16,0 0-16,0 1 0,0-1 15,0 0-15,0-21 0,0 1 16,0-1-16,21 0 0,-21 0 0,22 0 16,-1-21-16,0 0 0,0 21 0,0-21 15,22 0-15,-22 0 0,21 0 0,-21 0 16,0 0-16,1-21 0,-1 21 0,0-21 16,0 0-16,0 0 0,-21 0 15,21-1-15,-21-20 0,0 21 0</inkml:trace>
  <inkml:trace contextRef="#ctx0" brushRef="#br0" timeOffset="84361.46">19473 5906 0,'0'0'0,"21"0"31,1 0-31,-1 0 0,21-22 16,-21 22-16,22-21 0,-1 21 0,0 0 15,22 0-15,-22-21 0,0 21 0,1 0 16,-1 0-16,0 0 0,1 0 15,-1 0-15,-21 0 0,22 0 0,-22 0 16,0 0-16</inkml:trace>
  <inkml:trace contextRef="#ctx0" brushRef="#br1" timeOffset="91203.47">1482 7916 0,'21'0'0,"-21"-21"0,21 21 16,0-21-16,-21 0 16,0 0-16,21 21 0,-21-21 15,21 21-15,-21-22 0,0 1 0,0 0 16,-21 21 0,0 0-1,0 0-15,0 0 0,-22 0 16,22 21-16,0-21 0,-21 21 0,21 22 15,-22-22-15,22 21 0,0 1 16,-21-1-16,20 0 0,1 1 16,0 20-16,21-21 0,0 22 0,-21-22 15,21 1-15,0-1 0,0 0 16,0 1-16,0-22 0,21 0 0,0 21 16,0-21-16,1-21 0,-1 22 15,21-22-15,0 0 0,-20 0 0,20 0 16,0 0-16,1 0 0,-22 0 15,21-22-15,-21 22 0,22-21 0,-22 0 16,0 0-16,21 0 0,-21 0 16,1-1-16,-1-20 0,0 21 0,0-21 15</inkml:trace>
  <inkml:trace contextRef="#ctx0" brushRef="#br1" timeOffset="91511.8">1968 7557 0,'0'0'0,"0"-22"0,0 1 16,-21 0-16,21 0 0,0 0 0,-21 21 16,0 0-1,21 42-15,0-21 16,0 0-16,0 22 16,0-1-16,0 0 0,0 1 0,0 20 0,0 1 15,0-22-15,0 43 0,0-22 16,0 1-16,0-1 0,-21 1 15,21-22-15,-21 22 0,21-22 0,0 0 16,0 1-16,0-1 0,0-21 16,0 0-16,0 0 0,0 1 0,0-1 15,21-21 1,0 0-16,0 0 16,0-21-16,0-1 0,1 1 0,-1 0 15,0 0-15,0-21 0</inkml:trace>
  <inkml:trace contextRef="#ctx0" brushRef="#br1" timeOffset="92075.49">2625 8234 0,'0'-21'0,"21"21"0,-21-21 15,0-1-15,0 1 16,0 0-16,0 0 0,0 0 16,0 0-16,0-1 0,-21 1 15,-1 0-15,22 0 0,-21 0 16,0 21-16,0 0 0,0 0 16,0 0-16,-1 0 0,1 21 15,0 0-15,0 0 0,0 22 0,-22-22 16,22 21-16,0 0 0,0 1 0,21-1 15,-21 0-15,21-20 0,-21 20 16,21 0-16,0-21 0,0 1 0,0-1 16,0 0-16,0 0 0,0 0 0,21-21 15,0 0-15,0 0 0,21 0 16,-20 0-16,-1 0 0,0-21 16,0 0-16,21 21 0,-20-21 15,-1 0-15,0-1 0,0 1 16,0-21-16,0 21 0,-21 0 0,0-22 15,22 22-15,-22 0 0,21-21 16,-21 20-16,0 1 0,0 0 0,0 0 16,0 0-16,0 42 31,0 0-31,0 0 0,0 0 0,0 22 16,0-22-16,-21 21 0,21-21 0,-22 1 15,22 20-15,0-21 0,0 0 16,0 0-16,0 1 0,0-1 0,0 0 15,0 0 1,22-21-16,-1 0 0,0 0 16,0-21-16,0 21 0,0-21 15</inkml:trace>
  <inkml:trace contextRef="#ctx0" brushRef="#br1" timeOffset="92551.22">3260 7980 0,'0'0'16,"0"-21"-16,0 0 15,0-1 1,-22 22-16,1-21 16,0 21-16,0 0 15,0 0-15,0 0 0,21 21 16,-22 1-16,1-22 0,0 21 0,0 0 15,0 21-15,21-21 0,-21 1 0,-1-1 16,22 0-16,-21 0 0,21 0 16,0 0-16,0 1 0,0-1 15,21 0-15,1-21 16,-1 0-16,0 0 0,0 0 16,0 0-16,0 21 0,1-21 0,-1 0 15,0 0-15,0 21 0,0-21 16,0 0-16,-21 21 0,22 1 15,-22-1-15,0 0 16,-22 0-16,1-21 0,0 21 16,0 0-16,0-21 0,0 22 15,-22-22-15,22 0 0,0 21 0,0-21 16,0 0-16,-1 0 0,1 0 16,0 0-16,21-21 15,0-1 1,0 1-16,0 0 15,21 0-15,0 21 16,1-21-16</inkml:trace>
  <inkml:trace contextRef="#ctx0" brushRef="#br1" timeOffset="93035.95">3768 8043 0,'0'-63'15,"0"42"-15,0 0 0,0-1 16,0 1-16,-22 21 31,1 0-31,0 0 0,0 21 0,-21 1 16,20-22-16,1 21 0,0 21 0,0-21 15,0 0-15,0 1 0,-1-1 16,22 0-16,0 0 0,0 0 0,0 0 16,0 1-16,0-1 0,22 0 15,-1-21-15,21 21 16,-21-21-16,0 0 0,1 21 0,-1-21 16,0 0-16,0 21 0,0-21 0,0 0 15,1 22-15,-1-22 0,-21 21 0,0 0 16,0 0-1,-21 0-15,-1-21 16,1 21-16,-21-21 0,21 22 0,-22-22 16,22 0-16,-21 21 0,21-21 15,-22 0-15,22 0 0,-21 21 0,21-21 16,0 0-16,-1 0 0,22-21 31,0 0-15,0-1-16,22 22 0,20-21 0,-21 0 15,21-21-15</inkml:trace>
  <inkml:trace contextRef="#ctx0" brushRef="#br1" timeOffset="93799.82">5059 7493 0,'0'0'0,"0"-21"0,-21 0 16,-1 21 0,1 0-1,21 21-15,0 0 0,0 0 16,0 0-16,-21 22 0,21-22 0,0 21 16,-21-21-16,21 22 0,0-1 15,0 0-15,-21 1 0,0-1 0,21 0 16,-22 1-16,22-1 0,0-21 15,-21 22-15,21-22 0,-21 21 0,21-21 16,0 0-16,0 1 0,0-1 16,0 0-16,0-42 31,0 0-15,0-1-16,0 1 0,0 0 15,0 0-15,0-21 0,21 20 0,-21-20 16,21 0-16,-21-1 0,22 1 0,-1 0 15,-21-1-15,21 1 0,-21 0 0,21-1 16,0 1-16,-21 0 0,21 21 16,1-22-16,-22 22 0,21-21 15,0 21-15,-21-1 0,21 1 0,0 21 16,0 0-16,1 0 16,-1 0-16,0 21 0,0 1 15,0-1-15,0 21 0,-21 0 0,22-20 16,-22 20-16,0 0 0,0 1 15,0-1-15,0 0 0,0 1 0,0-1 16,0 0-16,0 1 0,0-22 0,0 21 16,0-21-16,0 0 0,0 22 0,0-22 15,0 0-15,0 0 16,0 0 0,0-42 15,0 0-16,0 0-15,0 0 16,0 0-16</inkml:trace>
  <inkml:trace contextRef="#ctx0" brushRef="#br1" timeOffset="94015.71">4953 7938 0,'0'0'0,"21"-22"31,0 22-31,0 0 16,1 0-16,-1 0 0,0-21 16,0 21-16,0 0 0,0 0 0,1 0 15,-1 0-15,0 0 0,0 0 0,0 0 16,-21-21 0,21 21-16,1-21 15,-1 21-15,0 0 16</inkml:trace>
  <inkml:trace contextRef="#ctx0" brushRef="#br1" timeOffset="94893.2">6710 7493 0,'0'0'0,"0"-21"16,0 0-16,0 0 16,-21 21-16,-1 0 0,22-22 15,-21 22-15,0 0 0,0 0 16,0 0-16,0 0 0,-1 0 0,1 0 15,0 0-15,-21 22 0,21-22 0,-1 21 16,1 0-16,0-21 0,-21 21 0,42 0 16,-21-21-16,-1 21 0,1-21 15,21 22-15,-21-22 0,21 21 16,0 0-16,0 0 16,21-21-1,0 21 1,1-21-16,-1 0 0,0 0 15,21 0-15,-21 0 0,1 0 0,-1 0 16,0 0-16,0 0 0,21 0 16,-20 0-16,-1 21 0,0-21 0,0 22 15,0-22-15,-21 21 0,0 0 16,0 0-16,0 0 0,0 0 16,0 1-16,-21-1 0,-21 0 0,21 0 15,-1 0-15,-20 0 0,21 1 16,0-1-16,-22-21 0,22 21 0,0 0 15,0 0-15,0-21 0,0 21 16,-1-21-16,1 0 0,0 0 16,0 0-1,42-21 17,0 21-17,0 0-15,1 0 16,-1 0-16,0 0 0,0 0 15,0 0-15,0 0 0,1 0 16,-1 21-16,-21 1 0,0-1 16,0 0-16,0 0 15,0 21-15,0-20 16,0-1-16,-21 0 0,-1 21 0,1-21 16,0 22-16,0-1 0,0-21 0,0 22 15,-1-1-15,22-21 0,-21 21 0,21-20 16,-21 20-16,21-21 0,0 0 15,0 0-15,0 22 0,0-22 16,21 0-16,0-21 0,1 21 0,-1-21 16,0 0-16,0 0 0,0 0 0,0 0 15,1 0-15,-1 0 0,0 0 0,0 0 16,0 0-16,0 0 16,1 0-16,-22-21 15,0 0 1,21 21-16</inkml:trace>
  <inkml:trace contextRef="#ctx0" brushRef="#br1" timeOffset="96600.09">7070 16828 0,'0'0'0,"-22"0"16,1 0 0,0 0-1,21-22-15,0 1 16,0 0-16,21 0 15,0 0-15,1 0 16,-1 21-16,0-22 0,-21 1 0,21 21 16,21-21-16,-20 21 0,-1 0 15,0-21-15,0 21 0,0 0 0,0 0 16,1 0-16,-1 0 0,-21 21 16,0 0-1,0 0-15,0 1 0,-21 20 0,-1 0 16,1 1-16,-21-1 0,0 0 0,-1 1 15,22-1-15,-21 0 0,-1-21 16,1 22-16,21-1 0,0-21 0,0 22 16,-1-22-16,22 0 0,0 0 0,0 0 15,0 0 1,22-21-16,-22 22 0,21-22 16,0 0-16,21 0 0,-21 0 0,1 0 15,-1 0-15,21-22 0,-21 22 16,0-21-16,1 21 0,-1-21 0,0 21 15,-21-21-15,0 0 0,0 0 16,0-1 0,-21 22-16,0 0 15,-1 0-15,1 0 0,21 22 16,-21-22-16,21 21 0,-21 0 16,21 0-16,0 0 0,0 0 0,0 1 15,0-1-15,0 21 0,0-21 16,0 22-16,21-22 0,0 21 15,-21-21-15,21 22 0,-21-1 0,0-21 16,22 21-16,-1-20 0,-21-1 0,21 21 16,-21-21-16,0 0 0,0 1 15,0-1-15,0 0 0,0 0 0,0 0 16,-21-21-16,0 21 0,-1-21 16,1 0-16,0 0 0,0 0 15,-21 0-15,20 22 0,1-22 0,0 0 16,0 0-16,0 0 0,0 0 15,-1 0-15,1 0 0,0 0 16,21-22 0,0 1-1,0 0-15,0 0 0,0 0 16,0 0-16</inkml:trace>
  <inkml:trace contextRef="#ctx0" brushRef="#br1" timeOffset="101131.97">2159 9843 0,'0'-22'16,"0"1"0,0 0-1,0 0-15,-21 21 0,21-21 16,0 0-16,0-1 16,0 1-16,0 0 15,-21 21 1,21 21 15,-22 0-31,22 1 16,0-1-16,0 21 0,0-21 0,0 22 15,0-1-15,0-21 0,0 21 0,0 1 16,0-1-16,0-21 0,0 22 16,0-1-16,0-21 0,0 21 0,0-20 15,0 20-15,0 0 0,0-21 16,0 1-16,0 20 0,0-21 0,0 0 15,-21 0-15,21 1 16,0-1-16,-21 0 0,0-21 16,21-21 15,0 0-31,0-1 16,0 1-16,0 0 0,0 0 15,0-21-15,0 20 0</inkml:trace>
  <inkml:trace contextRef="#ctx0" brushRef="#br1" timeOffset="101592.22">2011 9843 0,'0'0'0,"-64"-43"15,43 43-15,0-21 16,21 0-16,-21 21 16,21-21-16,-21 0 0,21-1 15,0 1-15,0 0 16,21 21-16,0-21 0,0 21 16,0-21-16,22 21 0,-22 0 0,21-21 15,22 21-15,-22 0 16,21 0-16,1 0 0,-1 0 0,-20 0 15,20 0-15,-20 21 0,-1 0 16,-21 0-16,0 0 0,-21 22 0,0-22 16,0 21-16,0-21 0,-21 22 15,0-22-15,0 21 0,-22-21 0,22 22 16,-21-22-16,0 0 0,-1 0 16,1 0-16,21 0 0,-22 1 0,22-22 15,0 21-15,0-21 0,0 0 0,0 21 16,-1-21-16,44-21 62,-1 21-46</inkml:trace>
  <inkml:trace contextRef="#ctx0" brushRef="#br1" timeOffset="102219.86">3175 9970 0,'21'0'0,"0"0"16,0-22-1,-21 1-15,22 21 0,-22-21 0,21 21 16,-21-21-16,21 21 0,-21-21 0,0 0 16,0-1-1,-21 22 1,0 0-16,-1 0 0,1 0 16,-21 0-16,21 0 0,0 0 0,-1 22 15,1-22-15,0 21 0,-21 0 0,21-21 16,-1 21-16,1 0 15,0 0-15,0-21 0,0 22 0,0-1 16,21 0-16,-22 0 0,22 0 16,0 0-16,0 1 15,0-1-15,0 0 0,22 0 16,-1-21-16,-21 21 16,21-21-16,0 21 0,0-21 0,0 22 15,1-22-15,-1 21 0,0-21 0,0 21 16,0-21-16,-21 21 0,21-21 15,-21 21-15,22-21 0,-22 21 16,0 1-16,0-1 0,0 0 16,0 0-16,0 0 0,-22 0 15,-20-21-15,21 22 0,0-1 0,0-21 16,-1 21-16,1 0 0,-21-21 16,21 0-16,0 0 0,-1 0 0,1 0 15,0 0-15,0 0 0,0 0 16,0-21-16,-1 21 15,22-21-15,-21 21 16,21-21-16,0-1 16,0 1-1,21 0-15,1 21 0,-1-21 16</inkml:trace>
  <inkml:trace contextRef="#ctx0" brushRef="#br1" timeOffset="102609.97">3704 9821 0,'0'0'16,"0"-21"-16,0 0 15,-21 21-15,21 21 16,0 0 0,0 1-16,0 20 15,0-21-15,0 0 0,21 22 0,-21-22 16,0 0-16,0 21 0,0-21 0,0 22 16,0-22-16,0 21 0,0-21 15,0 22-15,0-22 0,0 0 0,0 0 16,21 22-16,-21-22 0,0 0 0,0 0 15,0 0-15,0 0 16,21-21 0,-21-21 15,0 0-31,22 21 0,-1-21 0,-21 0 16</inkml:trace>
  <inkml:trace contextRef="#ctx0" brushRef="#br1" timeOffset="102959.77">4170 9821 0,'0'0'0,"0"-21"0,0 0 0,0 0 0,0 0 16,21 0-16,-42 42 46,0 21-46,21-21 0,-22 22 0,1-22 16,0 21-16,0 0 0,0 1 16,0-22-16,-1 21 0,-20 1 0,21-1 15,0 0-15,-22 1 0,22-22 0,0 21 16,0 0-16,0-20 0,0 20 16,-1-21-16,22 0 0,0 0 15,-21 1-15,21-1 0,0 0 0,0 0 16,21-21 15,1 0-15,-1-21-16,0 0 15,0 0-15,0-1 0</inkml:trace>
  <inkml:trace contextRef="#ctx0" brushRef="#br1" timeOffset="103951.35">4593 9927 0,'-21'0'15,"0"0"1,0 0-16,21 21 15,0 1-15,-22-22 0,1 21 16,21 0-16,-21 21 0,21-21 0,0 1 16,0-1-16,-21 0 0,21 21 0,-21-21 15,21 1-15,0-1 0,0 21 16,-21-21-16,21 0 0,0 1 16,0-1-16,0 0 0,0 0 0,0 0 15,0 0 1,0-42 15,0 0-15,0 0-16,0 0 0,0 0 15,0-1-15,0-20 0,0 21 0,21 0 16,-21-22-16,0 22 0,21-21 16,0 0-16,0 20 0,-21-20 0,21 21 15,1 0-15,-22 0 0,21-22 16,0 22-16,-21 0 0,21 0 15,0 21-15,-21-21 0,21-1 0,1 22 16,-1 0-16,0 0 0,0 0 16,0 0-16,0 22 15,1-1-15,-22 0 0,0 21 16,0-21-16,21 1 0,-21 20 0,0-21 16,0 0-16,0 22 0,0-22 15,0 21-15,0-21 0,0 0 0,0 1 16,0 20-16,0-21 0,0 0 0,0 0 15,0 1-15,0-1 16,0 0-16,0 0 0,0 0 16,21-21-16,-21 21 15,0-42 17,21 0-32,-21 0 0,0 0 15,0 0-15,21-1 0,0 1 0,-21 0 16,22 0-16,-1-21 0,-21 20 15,21 1-15,0-21 0,-21 21 0,21 0 16,0-22-16,1 22 0,-1 0 0,-21 0 16,21-22-16,0 22 0,0 0 15,-21 0-15,21 21 0,1-21 16,-1 21-16,0 0 0,0 0 16,0 0-16,0 21 15,-21 0-15,22 0 16,-22 0-16,0 1 0,0 20 0,0-21 15,0 0-15,0 22 0,0-1 16,0-21-16,0 21 0,0-20 0,0 20 16,0 0-16,0-21 0,0 1 0,0 20 15,0-21-15,0 0 0,0 0 0,0 1 16,0-1-16,0 0 16,0-42 30,0 0-30,0-1-16,21 22 0,-21-21 16,21 0-16,-21 0 0,21 21 0,-21-21 15</inkml:trace>
  <inkml:trace contextRef="#ctx0" brushRef="#br1" timeOffset="104935.93">6710 9864 0,'0'0'0,"0"-21"0,0-1 16,0 1 0,-21 21 15,-1 0-31,1 0 0,-21 0 15,21 0-15,0 0 0,-1 21 16,-20-21-16,21 22 0,-21-1 16,20 0-16,-20-21 0,21 21 0,-21 0 15,20 0-15,1 1 0,0-22 0,21 21 16,-21 0-16,0-21 16,21 21-16,21-21 31,0 0-31,0 0 0,0 0 15,1 0-15,-1 0 0,0 0 16,0 0-16,0 21 0,22-21 0,-22 0 16,0 21-16,0-21 0,0 22 15,0-22-15,-21 21 0,22-21 16,-22 21-16,0 0 0,0 0 16,0 0-16,0 1 0,-22-1 15,1 0-15,0-21 0,0 21 0,0 0 16,0-21-16,-1 21 0,1 1 15,0-22-15,0 0 0,0 21 16,0-21 15,21-21-15,0-1 0,21 22-1,0 0-15,0 0 0,0 0 16,0 0-16,1 0 15,-1 0-15,0 22 16,-21-1-16,0 0 16,0 0-1,0 0-15,-21 0 0,0 1 0,21-1 16,-22 0-16,1 0 0,0 0 16,0 0-16,21 1 0,-21-1 0,0 0 15,-1 0-15,22 0 0,0 0 16,-21 1-16,21-1 0,-21 0 0,21 0 15,0 0-15,0 0 0,0 1 16,0-1-16,0 0 0,21-21 16,0 21-1,1-21-15,-1 0 0,0 0 16,0 0-16,0 0 0,0 0 0,1 0 16,-1 0-16,0 0 0,0 0 15,0-21 1,0 21-16,-21-21 15,22 21-15,-1-21 16,0-1 0</inkml:trace>
  <inkml:trace contextRef="#ctx0" brushRef="#br1" timeOffset="106564.37">6477 15261 0,'0'-21'31,"-21"21"-31,21-21 16,-21 21-16,21-21 16,0 0-16,0-1 15,0 1-15,0 0 16,0 0-16,21 21 0,0-21 16,-21 0-16,21 21 0,0-22 0,0 1 15,1 21-15,-1-21 0,0 21 16,0 0-16,0 0 0,0-21 0,1 21 15,-1 0-15,0 0 0,0 0 16,0 0-16,-21 21 0,0 0 16,0 0-16,0 1 15,0-1-15,0 21 0,-21-21 0,0 0 16,0 22-16,0-22 0,-1 21 0,-20-21 16,21 22-16,-21-22 0,-1 21 15,22-21-15,-21 22 0,21-22 0,-1 0 16,1 0-16,0 0 0,21 1 0,-21-1 15,21 0-15,0 0 0,0 0 16,0 0-16,0 1 0,21-22 16,0 0-16,0 0 0,1 0 0,-1 0 15,0 0-15,0 0 16,21 0-16,-20 0 0,-1 0 0,0 0 16,0 0-16,0 0 0,0-22 0,1 22 15,-22-21-15,0 0 16,-22 21-1,1 0 1,0 0-16,0 21 0,0 0 16,21 1-16,0-1 15,-21-21-15,21 21 0,0 0 0,0 0 16,0 0-16,0 1 0,0-1 0,0 0 16,0 0-16,0 0 15,0 0-15,0 1 0,0-1 0,0 0 16,0 21-16,0-21 0,0 1 0,-22-1 15,22 0-15,0 0 0,-21 0 16,21 0-16,-21 1 0,0-1 0,0-21 16,0 21-16,-1 0 0,1-21 0,0 21 15,0-21-15,0 0 0,0 21 16,-1-21-16,1 0 0,0 22 0,0-22 16,0 0-16,0 0 15,-1 0 1,22-22 15,0 1-31,0 0 16</inkml:trace>
  <inkml:trace contextRef="#ctx0" brushRef="#br1" timeOffset="112800.24">4064 11748 0,'0'0'0,"0"-22"0,0 1 0,0 0 15,0 0-15,0 42 47,0 0-47,0 22 16,0-22-16,0 0 0,0 21 0,0 1 15,0-22-15,0 21 0,0 0 16,0-20-16,0 20 0,0-21 16,0 21-16,-21-20 0,21-1 0,0 0 15,-21 0-15,-1-21 31,22-21-31,0 0 16,-21 0-16</inkml:trace>
  <inkml:trace contextRef="#ctx0" brushRef="#br1" timeOffset="113191.74">4022 11282 0,'0'0'0,"0"-21"16,-43 0-16,43 42 31,0 0-31,0 0 0,0 0 16,0 0-16,0 22 0,0-22 15,0 0-15,0 0 0,0 0 0,21-21 16,1 22-16,-1-1 15,0-21-15,0 0 16,0 0-16,-21-21 0,0-1 16,21 22-16,-21-21 0,0 0 0,0 0 15,0 0-15,0 0 16,0-1-16,-21 22 0,21-21 0,-21 21 16,0 0-16,0 0 15,0 0-15,-1 0 16,1 21-16,21 1 0,0-1 15,0 0-15,0 0 16,0 0-16,0 0 0,21 1 16,1-1-16</inkml:trace>
  <inkml:trace contextRef="#ctx0" brushRef="#br1" timeOffset="113728.95">4741 11621 0,'0'21'0,"0"0"0,0 0 16,0 0-16,0 0 0,0 1 0,0-1 16,0 0-16,0 0 15,0 0-15,0 0 0,-21 1 0,21 20 16,0-21-16,0 0 0,0 0 0,0 22 15,-21-22-15,21 0 0,0 0 16,0 0-16,0 1 0,0-1 16,0-42 15,0-1-31,0-20 16,0 21-16,0 0 0,0-22 15,21 22-15,0-21 0,0 21 16,-21-22-16,22 1 0,20 0 15,-21-1-15,21 1 16,-20 42-16,-1-21 0,0 21 16,0 0-16,0 0 0,0 0 15,1 21-15,-22 0 0,0 0 0,0 1 16,21-1-16,-21 0 0,0 0 16,0 21-16,0-20 0,0 20 0,0-21 15,0 21-15,0-20 0,0 20 0,0-21 16,0 0-16,0 0 0,0 1 15,0-1-15,0 0 0,0 0 16,21-21 0,-21-21-1,21 21-15,0-21 0,-21 0 16,21-22-16,1 22 0</inkml:trace>
  <inkml:trace contextRef="#ctx0" brushRef="#br1" timeOffset="114047.67">5503 11324 0,'0'0'0,"0"-21"15,0 42 1,0 0 0,0 22-16,0-22 0,0 21 15,0 1-15,-21-22 0,21 21 0,-21 0 16,21 1-16,0-1 15,0 0-15,0 22 0,-21-43 0,21 21 16,0 1-16,0-1 0,0 0 0,0 1 16,0-22-16,0 0 0,0 21 15,0-20-15,0-1 0,21 0 16,0-21 0,0 0-16,0 0 0,1 0 15,-1 0-15,-21-21 0,21 0 16,0-1-16,0 1 0,0 0 0,-21 0 15,22 0-15,-22 0 0,21-1 16,-21 1-16</inkml:trace>
  <inkml:trace contextRef="#ctx0" brushRef="#br1" timeOffset="114251.52">5461 11748 0,'0'0'0,"-21"0"16,0 0-16,-1 0 0,44 0 31,-1-22-31,0 22 16,0 0-16,0 0 0,0-21 15,1 21-15,-1-21 0,0 21 16,0 0-16,0 0 0,0-21 0,1 21 16,-1-21-16,0 21 15,0 0-15</inkml:trace>
  <inkml:trace contextRef="#ctx0" brushRef="#br1" timeOffset="114963.12">7239 11832 0,'0'0'16,"0"-21"-16,0-21 16,0 21-16,0-1 0,0 1 0,0 0 15,0 0-15,0 0 0,-21 0 0,0-22 16,-1 22-16,1 0 0,0 0 15,0 21-15,0 0 0,-22-21 16,22 21-16,0 0 0,0 0 16,-21 0-16,20 21 0,1-21 0,-21 21 15,21 0-15,-22 0 0,22 22 0,0-22 16,0 21-16,-21 0 0,20 1 16,22-22-16,-21 21 0,21 1 0,0-1 15,0 0-15,0-21 0,0 22 0,0-22 16,21 0-16,1 0 0,-1 0 0,0 1 15,21-1-15,-21-21 0,1 0 16,20 0-16,-21 0 0,0 0 0,22 0 16,-22-21-16,0-1 0,21 22 0,-21-21 15,1 0-15,-1 0 0,0-21 16,0 20-16,-21-20 0,21 21 16,-21-21-16,21 20 0,-21-20 0,22 0 15,-22-1-15,0 22 0,0-21 0,0 21 16,21-22-16,-21 22 0,0 0 15,0 0-15,0 42 16,0 21 0,-21-20-16,21-1 0,-22 21 15,22-21-15,0 22 0,0-22 16,0 21-16,0 0 0,0-20 0,0 20 16,0-21-16,0 0 0,22 22 0,-1-22 15,0 0-15,-21 0 0,21-21 16,0 21-16,0-21 0,1 0 15,-1 0-15,0 0 0,0 0 0,0 0 16,0 0-16,1 0 0,-1 0 16,0-21-16,0 0 0,0 0 0,0 0 15,22-1-15,-22 1 0</inkml:trace>
  <inkml:trace contextRef="#ctx0" brushRef="#br1" timeOffset="115307.92">8403 11451 0,'-21'0'16,"42"0"-16,-42 21 15,42-21 1,0 0 0,0 0-16,1 0 0,-1 0 15,0 0-15,0 0 16,0 0-16,0 0 16,1 0-16,-44 22 46,1-22-46,0 0 16,21 21-16,-21-21 0,0 21 0</inkml:trace>
  <inkml:trace contextRef="#ctx0" brushRef="#br1" timeOffset="115511.8">8276 11705 0,'0'21'16,"21"-21"-16,0 0 15,1 0-15,-1 0 16,0 0-16,0 0 16,0 0-16,0 0 0,1 0 15,-1 0-15,0 0 0,0 0 16,-21-21-16,21 21 0,0 0 16,1 0-16,-1-21 15,0 21-15,0 0 0</inkml:trace>
  <inkml:trace contextRef="#ctx0" brushRef="#br1" timeOffset="115896.19">9271 11091 0,'0'0'0,"-21"0"15,0 0 1,21 22 0,0-1-16,0 0 0,0 0 0,0 21 15,-22-20-15,22 20 0,0 0 0,-21 1 16,21-1-16,0 0 0,0-21 15,0 22-15,0-1 0,0 0 0,0-20 16,-21 20-16,21-21 0,0 21 0,0-20 16,0-1-16,-21 0 0,21 0 0,0 0 15,0 0-15,21-21 47,-21-21-31,21 21-16,0-21 0</inkml:trace>
  <inkml:trace contextRef="#ctx0" brushRef="#br1" timeOffset="116387.91">9715 11155 0,'0'0'0,"0"-21"15,-21 21 1,21 21 0,-21 0-16,21 0 0,0 0 0,-21 1 15,21-1-15,-21 0 0,0 21 0,21-21 16,0 22-16,0-1 0,0-21 0,-22 22 16,22-22-16,0 21 0,0-21 15,0 0-15,0 22 0,0-22 0,0 0 16,0 0-16,0 0 0,22 1 15,-1-22-15,0 0 0,0 0 16,0 0-16,0 0 0,1 0 0,-1 0 16,0 0-16,21 0 0,-21-22 15,1 22-15,20-21 0,-21 0 0,0 0 16,0 0-16,1 0 0,-1-22 16,-21 1-16,0 21 0,21-22 0,-21-20 15,21 21-15,-21-1 0,0 1 16,0-22-16,0 22 0,0 21 0,0-21 15,0 20-15,-21 1 0,0 21 0,0 0 16,-1 0-16,1 0 0,0 0 0,0 0 16,0 21-16,0 1 0,-1-1 15,1-21-15,0 21 0,0 0 0,0 0 16,21 0-16,-21-21 0,21 22 0,21-22 31,0 0-31,0 0 16</inkml:trace>
  <inkml:trace contextRef="#ctx0" brushRef="#br1" timeOffset="116748.7">10774 11155 0,'-21'0'0,"42"0"0,-42 21 0,21 0 16,21-21 15,0 0-15,-21-21 0,0 0-16,0 0 15,-21 21 1,0 0-1,-1 0 1,1 0 15,21 21-31,0 0 16,21 0 0,1-21-16</inkml:trace>
  <inkml:trace contextRef="#ctx0" brushRef="#br1" timeOffset="117059.63">10774 11663 0,'0'0'0,"-21"0"15,21-21 1,0 0 0,21 21-1,0 0 1,-21 21-16,0 0 16,0 0-16,0 0 0,0 0 15,0 1-15,0-1 0,0 0 16,-21 0-16,0 0 0,-1 22 0,-20-22 15,21 0-15,-21 21 0,-1-21 16,1 1-16,0 20 0,-1-21 0,1 0 16</inkml:trace>
  <inkml:trace contextRef="#ctx0" brushRef="#br1" timeOffset="118063.99">4127 12869 0,'0'0'0,"-21"0"0,0 0 16,0 0-16,21 22 15,21-22 32,0 0-47,0 0 16,1 0-16,-1 0 0,0 0 15,0 21-15,21-21 0,1 0 0,-22 0 16,21 0-16,22 0 0,-22 0 16,22 0-16,-22 0 0,21 0 15,1 0-15,-1 0 0,22 0 0,-21 0 16,20 0-16,1-21 0,-22 21 0,43-22 15,-21 22-15,21-21 0,0 21 16,-1 0-16,22-21 0,-21 0 0,0 21 16,21 0-16,-21-21 0,0 21 0,21 0 15,-21-21-15,-1 21 0,22-22 0,-21 22 16,0-21-16,0 21 0,0 0 16,0-21-16,21 21 0,-22 0 0,1-21 15,0 21-15,0 0 0,0 0 0,0-21 16,-22 21-16,22 0 0,-21 0 15,-1-21-15,1 21 0,0 0 16,-22 0-16,22 0 0,-22-22 0,1 22 16,-1 0-16,-20 0 0,20 0 0,-20-21 15,-1 21-15,0 0 0,-21 0 0,22 0 16,-22-21-16,0 21 0,0-21 0,0 21 16,1 0-16,-1 0 15,-21-21-15,-21 21 16,-1 0-1,1 0-15,0 0 0,-21-21 0,21 21 16,-22 0-16,1 0 0,-22 0 16</inkml:trace>
  <inkml:trace contextRef="#ctx0" brushRef="#br1" timeOffset="118939.67">4297 12996 0,'-43'0'0,"86"0"0,-86 22 0,22-22 0,0 0 16,0 0-16,21 21 0,-21-21 16,0 21-1,21 0 1,0 0 0,21-21-16,0 0 15,0 21-15,0-21 0,0 0 16,1 0-16,20 0 0,-21 0 0,21 0 15,1 0-15,-1 0 0,22 0 16,-22 0-16,21 0 0,22 0 16,-21 0-16,-1 0 0,22 0 0,-1-21 15,-20 21-15,21 0 0,-1 0 0,1 0 16,21-21-16,-22 21 0,22 0 0,0 0 16,0 0-16,0 0 0,0 0 15,21-21-15,0 21 0,0 0 0,0 0 16,0 0-16,0 0 0,0 0 0,0 0 15,-22-21-15,22 21 0,-21 0 0,0 0 16,-21 0-16,21 0 0,-22-21 16,22 21-16,-21-22 0,-1 22 0,1 0 15,-21-21-15,20 21 0,1-21 0,-22 21 16,22-21-16,-21 21 0,20-21 16,-20 21-16,-1 0 0,1-21 15,-1 21-15,1 0 0,-22-22 0,22 22 16,-22-21-16,0 21 0,1 0 0,-1 0 15,0 0-15,-21 0 0,22 0 0,-22-21 16,0 21-16,0 0 0,0 0 0,1 0 16,-1 0-16,0 0 0,0 0 31,0-21 31,-21 0-46,0 0 0</inkml:trace>
  <inkml:trace contextRef="#ctx0" brushRef="#br1" timeOffset="127680.18">18224 7768 0,'22'0'0,"-1"-21"0,0 0 16,0 21 0,-21-21-16,0 0 0,0-1 15,-21 22 1,0-21-16,0 21 0,-1 0 0,1 0 16,0 0-16,-21 0 0,-1 0 15,22 0-15,-21 21 0,0 1 0,-1-1 16,22-21-16,-21 42 0,21-21 0,-22 0 15,22 22-15,0-1 0,0 0 0,0 1 16,-1 20-16,22-20 16,0 20-16,-21-21 0,21 22 0,0-22 15,0 1-15,0-1 0,0-21 0,0 21 16,21-20-16,-21-1 0,22 0 0,-1 0 16,0 0-16,0-21 0,21 0 0,-20 0 15,-1 0-15,0 0 0,21 0 16,-21 0-16,1 0 0,20 0 0,-21 0 15,0-21-15,22 0 0,-22 0 0,21 0 16,0-1-16,1 1 0</inkml:trace>
  <inkml:trace contextRef="#ctx0" brushRef="#br1" timeOffset="127971.53">18881 7430 0,'0'0'0,"0"-22"0,0 1 0,0 0 16,-22 21 0,1 21-16,21 0 0,-21 1 15,0-1-15,21 21 0,-21 0 0,0 22 16,21-22-16,0 1 0,-22 20 0,1 1 16,0-22-16,21 21 0,-21 1 15,21-22-15,-21 1 0,0 20 16,21-21-16,-22 1 0,22-1 0,0-21 15,0 22-15,0-22 0,0 0 0,0 0 16,0 0-16,0 0 0,22-21 16,-1 0-1,0-21-15,0 0 16,0 0-16</inkml:trace>
  <inkml:trace contextRef="#ctx0" brushRef="#br1" timeOffset="129131.24">19346 7980 0,'0'0'0,"0"-21"0,0 0 0,0-1 16,0 1-16,0 0 0,-21 0 16,0 21-16,0-21 15,0 21-15,-1 0 0,1 0 16,0 0-16,0 0 0,0 21 0,0 0 15,-1 0-15,1 0 0,-21 1 0,21 20 16,0 0-16,-1 1 0,1-1 0,0 0 16,0 1-16,0-1 15,21 0-15,0 1 0,-21-22 0,21 0 16,0 21-16,0-21 0,0 1 0,0-1 16,21-21-16,0 0 15,0 0-15,0 0 0,0 0 0,22 0 16,-22-21-16,0 21 0,0-22 15,0 1-15,22 0 0,-22 0 0,0 0 16,0 0-16,0-22 0,1 22 0,-1-21 16,-21 21-16,21-22 0,0 1 0,0 21 15,-21-22-15,0 22 0,0-21 0,21 21 16,-21 0-16,0-1 0,0 44 31,0-1-15,0 0-16,0 0 0,-21 0 0,21 22 15,0-22-15,0 21 0,-21-21 0,21 22 16,0-22-16,0 0 0,0 21 16,0-21-16,0 1 0,0-1 0,0 0 15,21 0-15,0-21 0,1 0 16,-1 0-16,0 0 0,0 0 0,21 0 16,1 0-16,-22 0 0,21-21 0,1 0 15,-22 21-15,21-21 0,0-1 16,-20 1-16,20 0 0,-21-21 0,0 21 15,0-1-15,-21-20 0,0 21 16,22 0-16,-22-22 0,0 22 0,0 0 16,0 0-16,-22 21 15,22 21 1,0 0-16,0 0 0,0 1 16,0 20-16,0-21 0,0 0 0,0 0 15,0 1-15,0-1 0,0 0 0,0 0 16,0 0-16,0 0 0,0 1 15,0-1-15,22 0 0,-22 0 16,0 0-16,-22-21 16,1 0-1,0 0-15,0 0 16,0 0-16,21-21 0,-21 21 0,-1-21 16,22 0-16,-21 21 15,0 0-15,21 21 31,0 0-31,0 0 16,0 0-16,21 1 16,0-22-1,1 0-15,-1 0 0,0 0 0,0 0 16,21 0-16,-20 0 0,20 0 16,-21-22-16,21 1 0,1 21 0,-22-21 0,21 0 15,-21 0-15,22 0 0,-22-1 16,0 1-16,0 0 0,0-21 15,1 21-15,-1-22 0,0 22 0,-21-21 16,0 21-16,0-22 0,0 22 0,0 0 16,0 0-16,0 0 0,-21 21 15,21 21 1,-21 0-16,-1 0 0,22 21 16,0-20-16,0 20 0,0-21 0,0 21 15,0-20-15,0 20 0,0-21 0,0 0 16,-21 22-16,21-22 0,0 0 0,0 0 15,-21 0-15,21 0 0,-21-21 0,21 43 16,-21-43 0,0 21-16,-1-21 0,1 0 15,0 0-15,21-21 32,0 0-32,21-1 15,0 1-15,1 0 0</inkml:trace>
  <inkml:trace contextRef="#ctx0" brushRef="#br1" timeOffset="129715.91">21632 7641 0,'0'0'0,"0"-21"16,-21 21-16,0 0 0,0 0 16,0 21-16,-1 0 15,22 1-15,0-1 0,-21 21 0,21-21 16,-21 22-16,0-1 0,21 0 0,0 1 16,-21-1-16,21 0 0,-21 1 0,-1-1 15,22 21-15,0-41 0,0 20 16,-21 0-16,21-21 0,-21 22 15,21-22-15,-21 0 0,21 0 0,0 0 16,0 1-16,0-44 31,0 1-15,0 0-16,0 0 0,21-21 0,0 20 16,-21-20-16,21 0 0,1-1 0,-1 1 15,0-21-15,-21 20 0,21 1 0,0-22 16,0 22-16,1 0 0,-1-1 0,0 1 15,0 0-15,0-1 16,0 22-16,22 0 0,-22 0 0,0 0 16,0 21-16,0 0 0,1 0 0,-1 0 15,0 21-15,-21 21 0,21-21 0,0 22 16,0-1-16,-21 22 0,0-22 16,0 21-16,0-20 0,0 20 0,0-20 15,0 20-15,0-21 0,0 1 0,0-1 16,-21-21-16,0 22 0,21-22 0,-21 0 15,0 0-15,21 0 0,0 0 0,0 1 16,-21-22-16,21 21 16,-22-21-16,22-21 15,0-1-15</inkml:trace>
  <inkml:trace contextRef="#ctx0" brushRef="#br1" timeOffset="129895.82">21442 8170 0,'0'0'0,"-21"0"16,21-21 0,21 21-16,0 0 0,0 0 15,0 0-15,22 0 0,-1 0 0,-21 0 16,21 0-16,1 0 0,-1-21 0,0 21 16,1-21-16,-22 21 0,21 0 0,1-21 15,-22 0-15,21 21 16,-21-22-16,0 1 0</inkml:trace>
  <inkml:trace contextRef="#ctx0" brushRef="#br1" timeOffset="130680.36">23537 7641 0,'0'-21'16,"0"-42"-16,0 41 15,0 1-15,0 0 0,0 0 16,-21 0-16,0 0 0,0-1 16,0 22-16,-1 0 0,1 0 0,-21 0 15,21 0-15,0 0 0,-22 0 16,1 0-16,0 22 0,-1-1 0,1 0 15,0 0-15,-1 21 0,22-20 0,-21-1 16,-1 0-16,22 0 0,-21 0 0,21 0 16,21 1-16,0-1 0,0 0 15,0 0-15,21-21 16,0 21-16,0-21 0,0 0 16,22 0-16,-22 0 0,21 21 0,-21-21 15,22 0-15,-22 0 0,0 22 0,21-22 16,-20 21-16,-1 0 0,0-21 15,0 21-15,-21 0 0,0 0 0,0 1 16,0-1-16,0 0 0,0 0 0,0 0 16,0 0-16,-21 22 0,0-22 0,-22 0 15,22 0-15,-21 0 0,0 1 16,-1-1-16,1 0 0,0-21 0,-1 21 16,22 0-16,-21-21 0,21 0 15,-1 21-15,1-21 0,21-21 31,21 21-15,1-21-16,-1 0 0,0 21 0,0 0 16,0-21-16,0 21 0,1 0 0,-1 0 15,0 0-15,0 21 16,-21 0-16,0 0 0,0 0 16,0 1-16,0-1 0,0 0 15,-21 0-15,21 0 0,-21 22 0,0-22 16,-1 0-16,1 21 0,21-21 0,-21 1 15,0 20-15,0-21 0,21 21 16,0-20-16,0-1 0,0 21 0,0-21 16,0 0-16,21 1 0,0-1 15,-21 0-15,42-21 0,-20 21 0,-1-21 16,0 0-16,21 0 0,-21 0 0,1 0 16,20 0-16,-21 0 0,21 0 0,-20 0 15,-1 0-15,0-21 0,0 21 0,0-21 16,0 21-16,1-21 0,-1-1 0,-21 1 15,21 21-15,-21-21 16</inkml:trace>
  <inkml:trace contextRef="#ctx0" brushRef="#br1" timeOffset="131395.6">19071 10054 0,'0'0'0,"0"-42"16,0 21-16,0 0 0,0 42 31,0 0-16,0 0-15,0 21 0,0-20 16,0 20-16,0-21 0,0 21 0,0 1 16,0-1-16,-21-21 0,21 22 15,-21-22-15,21 21 0,0-21 0,0 0 16,0 1-16,0-1 0,0 0 0,-21-21 16,21 21-16,0-42 31,0 0-31</inkml:trace>
  <inkml:trace contextRef="#ctx0" brushRef="#br1" timeOffset="131751.4">19113 9589 0,'-21'-22'15,"42"44"-15,-63-65 0,21 43 0,0 0 16,0 0-16,-1 0 0,1 0 15,0 0-15,0 21 0,21 1 16,-21-22-16,21 21 0,0 0 0,0 0 16,0 0-1,21-21-15,0 0 16,0 0-16,0 0 0,1 0 16,-22-21-16,21 0 0,0 0 15,-21 0-15,0-1 16,0 1-16,0 0 15,-21 21-15,0 0 0,-1 0 16,1 0-16,0 0 16,21 21-16,0 0 0,0 1 0,-21-1 0,21 0 15,0 0-15,0 21 16,0-20-16,0-1 0,0 21 0,0-21 16,21 0-16,-21 1 0,21-1 0,22-21 15,-22 21-15</inkml:trace>
  <inkml:trace contextRef="#ctx0" brushRef="#br1" timeOffset="132495.69">19685 9991 0,'0'0'0,"0"21"0,0 0 16,0 0-16,0 0 15,0 1-15,-21-1 0,0 21 16,-1-21-16,22 0 0,-21 1 0,0 20 15,0-21-15,21 0 0,-21 0 16,0 22-16,-1-22 0,22 0 0,0 0 16,-21-21-16,21 21 0,-21 1 0,21-44 47,0 1-47,21 0 0,0 0 0,-21-21 15,22 20-15,-1-20 0,0 21 0,0-21 16,0-1-16,0 22 0,22-21 0,-22-1 15,0 22-15,0-21 0,0 21 0,1 0 16,-1-1-16,0 22 16,0 0-16,0 0 0,0 0 0,-21 22 15,22-1-15,-22 0 0,21 0 16,-21 21-16,0-20 0,0 20 0,0 0 16,0 1-16,0-1 0,0 0 0,0 1 15,0-22-15,0 21 0,0-21 16,0 22-16,21-22 0,0 0 0,-21 0 15,21-21-15,0 21 0,1-21 0,-1 0 16,0 0-16,0 0 0,0 0 0,0-21 16,1 21-16,-1-21 0,0 0 15,0 0-15,0-1 0,0-20 0,-21 21 16,22-21-16,-1-1 0,0 1 0,0 0 16,0-1-16,-21 1 0,21 0 15,1-22-15,-1 22 0,0-22 0,0 22 16,0-22-16,-21 22 0,21 0 15,-21 21-15,22-22 0,-22 22 0,-22 42 32,1 0-32,21 1 0,-21 20 15,0 0-15,0 1 0,0-1 16,21 21-16,-22-20 0,22-1 0,-21 0 16,21 22-16,0-22 0,0 1 0,0-1 15,0 0-15,0 1 0,0-1 16,0-21-16,0 21 0,0-20 0,0-1 15,0 0-15,21-21 0,1 21 16,-1-21-16,0 0 0,0 0 16,0 0-16,0 0 0,1-21 0,-1 21 15,0-21-15,-21 0 0,21-1 0,0 1 16,0 0-16,-21-21 0,22 21 0,-22-1 16,0-20-16,0 21 0,0-21 0</inkml:trace>
  <inkml:trace contextRef="#ctx0" brushRef="#br1" timeOffset="132667.59">20320 10097 0,'-21'21'15,"42"-42"-15,-21 42 16,21-21 0,0 0-16,0 0 0,1 0 0,20 0 15,-21 0-15,21 0 0,-20-21 16,20 21-16,-21-22 0,21 22 0,-20-21 15,20 0-15,-21 21 0,21-21 0</inkml:trace>
  <inkml:trace contextRef="#ctx0" brushRef="#br1" timeOffset="133303.23">22691 10245 0,'0'-21'16,"-22"-1"-16,22 1 16,0 0-16,0 0 0,0 0 0,0 0 15,0-1-15,22-20 0,-22 21 16,0-21-16,21 20 0,-21-20 15,21 0-15,-21-1 0,0 22 0,0-21 16,0 21-16,-21 0 0,0-1 0,-1 22 16,1 0-16,-21 0 0,0 0 0,20 22 15,-20-1-15,0 21 0,-1-21 16,1 22-16,0-1 0,-1 0 0,1-21 16,21 22-16,-21-1 0,20 0 0,-20 1 15,42-1-15,0-21 0,-21 22 0,21-1 16,0-21-16,0 0 0,21 0 15,0 1-15,0-1 0,1 0 16,20-21-16,0 0 0,-21 0 0,22 0 16,-1 0-16,0 0 0,1-21 0,-22 0 15,21-1-15,1 1 0,-22 0 0,0 0 16,0 0-16,0 0 0,0-22 16,1 1-16,-22 21 0,0-22 0,0 1 15,21 0-15,-21 21 0,0-22 0,0 22 16,0 0-16,0 0 0,0 0 0,0 42 31,0 0-31,0 0 0,0 21 16,0-20-16,0 20 0,0-21 0,0 21 15,0-20-15,0 20 0,21-21 16,0 21-16,-21-20 0,21-1 0,0 0 16,1 0-16,-1 0 0,0 0 15,0-21-15,21 22 0,-20-22 0,-1 0 16,0 0-16,0 0 0,0 0 0,0 0 15,22 0-15,-22-22 0,0 1 0,0 0 16,0 0-16,1 0 0</inkml:trace>
  <inkml:trace contextRef="#ctx0" brushRef="#br1" timeOffset="133540.09">23537 9885 0,'-42'0'15,"63"0"17,0 0-32,0 0 0,1 0 15,-1-21-15,0 21 0,0 0 0,0 0 16,0 0-16,22 0 0,-22-21 0,0 21 16,0 0-16,0 0 0,1 0 15,-1 0-15,-42 0 16,-1 0-1,1 21-15,-21 0 0</inkml:trace>
  <inkml:trace contextRef="#ctx0" brushRef="#br1" timeOffset="133707.99">23453 10054 0,'-64'85'16,"128"-170"-16,-128 191 16,64-85-1,21-21 1,0 0-16,1 0 0,-1 0 15,0 0-15,0 0 0,0 0 0,22 0 16,-22 0-16,0-21 0,21 21 0,-21-21 16,1 21-16,20-21 0,-21 21 0,21-21 15,-20-1-15</inkml:trace>
  <inkml:trace contextRef="#ctx0" brushRef="#br1" timeOffset="134026.82">24342 9546 0,'0'-21'0,"0"42"0,0-63 16,0 63 0,0 0-16,-22 0 15,22 1-15,-21-1 0,21 21 0,0 0 16,0 1-16,0-22 0,-21 21 15,21 1-15,-21-1 0,21 0 0,0 1 16,-21-22-16,21 21 0,0 0 16,0-20-16,0 20 0,0-21 0,0 0 15,0 0-15,0 22 0,0-22 16,0 0-16,0 0 0,21-21 16,0 0-1,0-21 1,0 0-16,1 0 0</inkml:trace>
  <inkml:trace contextRef="#ctx0" brushRef="#br1" timeOffset="134449.57">24765 9652 0,'0'0'16,"0"-21"-16,0 0 0,-21 21 31,0 0-31,-1 21 0,22 0 0,-21 0 15,0 22-15,0-22 0,0 21 0,0 0 16,21-20-16,-22 20 0,22 0 0,-21 1 16,21-22-16,0 21 15,0-21-15,0 22 0,0-22 0,0 21 0,0-21 16,0 0-16,0 1 0,21-1 16,1 0-16,-1-21 0,21 21 0,-21-21 15,22 0-15,-1 0 0,0 0 0,1 0 16,-22-21-16,21 0 0,-21 0 15,22-1-15,-22 1 0,0 0 0,0-21 16,0-1-16,0 22 0,1-42 0,-1 20 16,-21 1-16,0-21 0,0 20 0,0-20 15,0 20-15,0 1 0,0 0 16,0 21-16,0-22 0,-21 22 0,-1 0 16,1 21-16,-21-21 0,21 21 15,0 0-15,-1 0 0,1 0 0,0 0 16,0 0-16,0 0 0,21 21 15,0 0 1,0 0-16,21-21 0,0 0 16,-21 21-16,21-21 0,0 0 0</inkml:trace>
  <inkml:trace contextRef="#ctx0" brushRef="#br1" timeOffset="134683.44">25739 9673 0,'-22'0'15,"1"0"-15,0 0 16,21 21 46,0 1-46,0-1-16,0 0 0</inkml:trace>
  <inkml:trace contextRef="#ctx0" brushRef="#br1" timeOffset="134896.32">25675 10160 0,'0'0'15,"0"21"-15,-21-21 0,21 21 0,-21 1 16,21-1-16,-21 0 0,21 0 16,0 0-16,0 0 0,-22 1 0,1-1 15,21 0-15,-21 0 0,0 21 0,0-20 16,0-1-16,21 0 0,-43 0 0,22 0 16,0 0-16,0 1 0,-22-1 15,1 0-15,0-21 0,-1 21 16,1 0-16,0 0 0</inkml:trace>
  <inkml:trace contextRef="#ctx0" brushRef="#br1" timeOffset="135475.99">18605 11409 0,'0'21'15,"0"0"1,0 22-16,-21-1 0,21-21 0,-21 43 16,0-22-16,21 0 0,-21 22 0,21-1 15,-21-20-15,21 20 0,0-21 0,-22 22 16,22-22-16,-21 1 0,21-1 15,-21-21-15,21 21 0,0-20 16,0-1-16,0 0 0,0 0 0,0 0 16,0 0-16,0-42 31,0 0-31,0 0 0</inkml:trace>
  <inkml:trace contextRef="#ctx0" brushRef="#br1" timeOffset="135776.81">18457 11726 0,'0'0'0,"0"-21"0,0-21 0,0 0 0,0 20 16,0-20-16,0 21 0,0-21 0,0 20 15,0-20-15,21 21 0,22 0 16,-22 0-16,0-1 0,0 1 0,22 0 16,-1 21-16,-21 0 0,21 0 0,1 0 15,-1 0-15,0 21 0,-20 0 0,-1 1 16,0-1-16,0 21 0,-21-21 0,0 22 15,0-22-15,0 21 0,0-21 16,-21 22-16,0-22 0,0 0 0,-22 21 16,22-21-16,0 1 0,-21-1 0,20 0 15,1-21-15,0 21 0,0-21 0,21 21 16,21-21 31,0-21-47,0 0 0</inkml:trace>
  <inkml:trace contextRef="#ctx0" brushRef="#br1" timeOffset="136235.54">19621 11642 0,'0'0'0,"22"0"0,41-43 16,-63 22-16,0 0 15,0 0-15,0 0 16,-42 21-16,21 0 16,-1 0-16,-20 0 0,0 0 0,21 0 15,-22 0-15,1 21 0,21-21 0,-22 21 16,22 0-16,0 0 0,-21 1 16,21-1-16,-1 0 0,22 0 0,-21 0 15,21 0-15,-21 1 0,21-1 0,0 0 16,0 0-16,0 0 0,21 0 15,0 1-15,1-1 0,-1-21 16,21 21-16,-21 0 0,0 0 16,22-21-16,-22 21 0,0 1 0,0-22 15,0 21-15,1-21 0,-22 21 0,0 0 16,-22-21 0,-20 21-16,21-21 0,-21 21 0,-1-21 15,1 0-15,0 0 0,-1 0 16,1 0-16,0 22 0,20-22 0,-20 0 15,21 0-15,0 0 0,0 0 0,-1 0 16,1 0-16,42 0 31,1 0-15,20-22-16,-21 22 0,0-21 0,22 0 16,-1 0-16</inkml:trace>
  <inkml:trace contextRef="#ctx0" brushRef="#br1" timeOffset="136495.4">19918 11599 0,'0'-21'0,"-148"191"16,296-319-16,-148 107 0,21 21 0,-21 0 15,21 21-15,-21 21 16,0 0 0,0 0-16,0 0 0,0 22 0,21-22 15,-21 21-15,21-21 16,-21 22-16,0-22 0,0 21 0,0 1 15,0-22-15,22 21 0,-22-21 0,0 22 16,0-22-16,0 0 0,0 0 0,0 0 16,0 0-16,0 1 0,21-22 31,0-22-15,-21 1-16,21 0 0,0 0 0</inkml:trace>
  <inkml:trace contextRef="#ctx0" brushRef="#br1" timeOffset="136728.26">20405 11536 0,'-22'42'0,"44"-84"0,-22 21 0,21 0 0,-21-1 0,21 1 15,-21 0-15,0 42 16,0 0-16,-21 22 16,0-22-16,-1 21 0,1-21 15,0 22-15,-21-1 0,21-21 0,-1 22 16,-20-1-16,21 0 0,0-21 0,0 22 15,-1-22-15,1 21 0,0-21 0,21 1 16,-21-1-16,21 0 0,0 0 0,0 0 16,21-21-1,0 0 1,0 0-16,1-21 0,-1 21 0</inkml:trace>
  <inkml:trace contextRef="#ctx0" brushRef="#br1" timeOffset="137395.89">20807 11578 0,'0'0'16,"0"-21"-16,0 42 31,0 0-31,0 1 0,0-1 0,0 0 16,-21 0-16,21 0 0,-22 0 0,22 1 15,-21 20-15,21-21 0,0 0 16,0 0-16,0 1 0,0-1 15,0 21-15,-21-21 0,21 0 0,0 1 16,0-1-16,0 0 0,0 0 16,0-42 15,0 0-31,0 0 16,0-1-16,0 1 0,0 0 0,0 0 15,21 0-15,-21-22 0,21 22 0,1-21 16,-22 21-16,21-22 0,0 22 0,-21-21 15,21 0-15,0 20 0,0-20 16,1 21-16,-1 0 0,0 0 16,0 21-16,0 0 0,0 0 0,1 0 15,-1 0-15,0 21 0,-21 0 0,21 0 16,0 0-16,-21 22 0,0-1 0,0-21 16,0 21-16,0 1 0,0-1 15,0 0-15,0-20 0,0 20 0,0 0 16,0-21-16,0 1 0,0-1 0,-21 0 15,21 0-15,0-42 32,0 0-17,0 0-15,0-1 0,0 1 16,21-21-16,-21 21 0,21 0 16,1-22-16,-1 1 0,0 21 0,0-22 15,0 1-15,0 21 0,1-21 16,-1-1-16,21 22 0,-21 0 0,0 0 15,1 0-15,-1 21 0,21 0 0,-21 0 16,0 21-16,-21 0 0,22 21 16,-22-21-16,0 22 0,0-1 0,0-21 15,0 22-15,0-1 0,0-21 16,0 21-16,0 1 0,0-22 0,0 0 16,0 0-16,0 22 0,0-22 15,21-21 1</inkml:trace>
  <inkml:trace contextRef="#ctx0" brushRef="#br1" timeOffset="138055.51">22754 11345 0,'0'0'0,"0"-21"0,0 0 0,0 0 16,0 0-16,0 0 16,-42 21-1,21 0-15,-1 0 0,-20 0 16,21 0-16,-21 21 0,-1 0 0,22 0 16,-21 0-16,-1 0 0,22 1 15,-21-1-15,21 0 0,0 0 0,-1 0 16,1-21-16,21 21 0,-21 1 0,21-1 15,0 0-15,21 0 32,0-21-32,1 0 0,-1 0 15,21 0-15,-21 0 0,0 21 0,1-21 0,-1 21 16,0-21-16,0 22 0,0-22 16,-21 21-16,0 0 0,0 0 0,0 0 15,0 0-15,0 1 0,0-1 16,-21 0-16,0 0 0,0 0 0,-22 0 15,22 1-15,-21-1 0,0 0 0,20 0 16,-20-21-16,0 21 0,21-21 0,-22 0 16,22 21-16,0-21 0,0 0 0,42-21 31,0 21-15,64-42-1,-43 21-15,-21 21 0,0 0 0,22 0 16,-22 0-16,0 0 0,0 0 0,0 0 15,-21 21-15,0 0 16,0 0-16,0 0 0,0 1 0,0 20 16,0 0-16,-21-21 0,0 22 0,0-1 15,0 0-15,0-20 0,-1 20 0,1 0 16,0 1-16,21-22 0,0 21 16,-21-21-16,21 0 0,0 1 0,0-1 15,0 0-15,0 0 0,0 0 16,21-21-16,0 0 0,0 0 15,1 0-15,-1 0 0,21 0 16,-21 0-16,0 0 0,22-21 0</inkml:trace>
  <inkml:trace contextRef="#ctx0" brushRef="#br1" timeOffset="138964.1">21865 15219 0,'21'-21'15,"0"21"-15,1-21 0,-1-1 16,0 1-16,0 0 15,0 21-15,0-21 0,1 0 0,-1 21 16,0 0-16,21 0 0,-21 0 0,1 0 16,20 0-16,-21 0 0,0 0 15,0 0-15,1 21 0,-1 0 0,-21 0 16,21 0-16,-21 1 0,0 20 16,0-21-16,-21 0 0,0 0 0,-1 22 15,-20-22-15,21 0 0,-21 0 0,20 22 16,-20-22-16,21 0 0,-21 0 0,-1 21 15,22-20-15,0-1 0,0 0 16,0 0-16,-1 0 0,22 0 0,0 1 16,0-1-16,0 0 0,0 0 15,0 0-15,22 0 0,-1 1 16,0-1-16,0-21 16,0 21-16,0 0 0,1 0 0,-1 0 15,0 1-15,0-1 0,0 0 0,0 0 16,1 21-16,-1-20 0,-21-1 0,0 21 15,21-21-15,-21 22 0,0-1 16,0-21-16,0 21 0,0 1 0,0-1 16,0 0-16,0 1 0,0-1 0,-21 0 15,0-20-15,21 20 0,0 0 0,-22 1 16,1-1-16,0-21 0,21 21 16,-21-20-16,0-1 0,21 0 0,-21 21 15,-1-42-15,1 21 0,0 1 16,0-1-16,0-21 0,0 21 0,-1 0 15,1-21-15,0 21 0,0-21 16,0 21-16,-22-21 0,22 0 0,0 0 16,0 22-16,-21-22 0,20 0 0,1 0 15,0 0-15,21-22 0,0 1 0</inkml:trace>
  <inkml:trace contextRef="#ctx0" brushRef="#br1" timeOffset="140868.01">18965 10922 0,'0'0'0,"-21"0"0,0 0 0,0 0 31,42 0 1,0 0-32,0 0 15,0 0-15,1 0 0,-1 0 0,21 0 16,0 0-16,22 0 0,-1 0 15,22 0-15,-21 0 0,41-21 0,-20 21 16,21 0-16,-21 0 0,20 0 0,22-21 16,-21 21-16,21 0 0,0 0 0,0-21 15,-21 21-15,21 0 0,-21 0 16,0 0-16,0-22 0,21 22 16,-22 0-16,1-21 0,0 21 0,0 0 15,0 0-15,-22 0 0,1 0 0,0-21 16,-22 21-16,1 0 0,-1 0 0,-20 0 15,-1 0-15,-21-21 0,21 21 16,-20 0-16,-1 0 16,-42 0 15,-1-21-31,1 21 0,0 0 16,0 0-16,0 0 0</inkml:trace>
  <inkml:trace contextRef="#ctx0" brushRef="#br1" timeOffset="141547.01">19071 10986 0,'-21'0'16,"0"0"0,42 0 30,0 0-30,0 0-16,0 21 0,22-21 0,-22 0 16,21 0-16,1 0 0,20 0 0,-21 0 15,22 0-15,-1 0 0,22 0 0,-21 0 16,20 0-16,1 0 0,0 0 0,20 0 16,1 0-16,0 0 0,0 0 15,21 0-15,-21 0 0,0-21 16,21 21-16,-22 0 0,1 0 0,0 0 15,-21-22-15,-1 22 0,1 0 0,0 0 16,-22-21-16,1 21 0,-22 0 0,22 0 16,-22-21-16,-21 21 0,21 0 15,-20 0-15,-1 0 0,0-21 0,0 21 16,0 0-16,0 0 0,1 0 0,-1 0 16,-42 0 30,-1 0-46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54:06.8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550 1397 0,'0'21'16,"-21"-21"-16,0 0 15,0 0-15,0 0 16,-1 0-16,1 21 15,0-21-15,0 0 16,0 0-16,0 0 16,-1 22-16,1-22 15,0 0 1,0 0 0,0 0-16,21 21 31,21-21 0,0 0-31,0 0 0,0 0 0,1 0 16,-1 0-16,0 21 0,21-21 15,-21 0-15,22 0 0,-1 0 0,0 0 16,1 0-16,-1 0 0,22 0 16,-22 0-16,0 0 0,1 0 0,-22 0 15,21 0-15,0 0 0,-20 0 16,20 0-16,-21-21 0,0 21 15,22 0-15,-22 0 0,0 0 0,0-21 16,0 21-16,0 0 16,-21-22-1,0 1 1,0 0 0,-21 21-16,0 0 15,0-21-15,0 21 0,0 0 0,-1 0 16,1 0-16,0-21 0,0 21 15,0 0-15,0 0 0,-1 0 0,1 0 16,0 0 0,0 0-16,21 21 31,21-21-15,0 0-16,0 0 15,1 21-15,-1-21 16,0 0-16,21 0 0,-21 0 0,1 0 15,-1 0-15,0 0 0,0 0 16,0 0-16,0 0 0,-21 21 0,22-21 16,-22 21-16,0 1 15,0-1-15,0 0 0,0 0 16,0 21-16,0-20 16,-22 20-16,1 0 0,0 1 0,-21-1 15,21 0-15,-1 1 0,1-1 16,0 0-16,0-21 0,0 22 0,0-22 15,-1 21-15,22-21 0,0 1 0,-21-22 16,21 21-16,0 0 0,-21-21 16,21 21-16,0-42 47,0 0-32,21 0-15</inkml:trace>
  <inkml:trace contextRef="#ctx0" brushRef="#br0" timeOffset="975.51">1714 1312 0,'0'22'16,"0"-1"0,22-21-1,-1 0-15,0 0 16,0 0-16,0 0 0,0 0 16,1 0-16,-1-21 0,0-1 15,0 1-15,0 21 0,22-21 0,-22 0 16,0 0-16,0 0 0,0-1 15,0 1-15,1 0 0,-22 0 0,0 0 16,0 0-16,0-1 0,0 1 16,0 0-16,-22 21 0,22-21 0,-21 0 15,0 21-15,0 0 0,-21 0 16,20 0-16,1 0 0,-21 0 0,21 21 16,0 0-16,-1 0 0,1 0 15,0 1-15,0-1 0,0 21 0,0-21 16,-1 22-16,22-22 0,0 21 15,0-21-15,0 22 0,0-22 16,0 0-16,0 0 0,0 21 0,0 1 16,22-22-16,-1 0 15,42 43 1,-42-64-16,1 21 0,-1 0 0,21 0 16,-21-21-16,0 21 0,1 0 0,-1-21 15,0 22-15,0-22 0,0 21 16,0 0-16,1-21 0,-1 21 0,-21 0 15,0 0-15,0 1 0,0-1 16,0 0-16,-21 0 16,-1 0-16,1-21 0,-21 21 0,21 1 15,0-1-15,-1-21 16,-20 21-16,21-21 0,0 0 0,0 0 16,-1 0-16,1 0 0,0 0 0,0 0 15,0 0-15,0 0 16,-1 0-16,22-21 15,-21 21-15,0-21 16,21-1 0,21 1-1,0 21 1,1 0-16,-1 0 0,0-21 0</inkml:trace>
  <inkml:trace contextRef="#ctx0" brushRef="#br0" timeOffset="1351.3">2413 1503 0,'0'0'16,"0"-21"-16,0 0 0,0-1 0,0 1 15,0 0-15,-21 0 16,0 21-16,-1 0 15,1 0-15,0 0 16,0 21-16,0 0 16,21 0-16,-21 1 0,-1-1 0,1 0 15,21 21-15,0 1 0,-21-1 16,21 0-16,-21-21 0,21 22 0,0-1 16,0 0-16,0 1 0,0-22 15,0 0-15,0 0 0,21 22 0,0-43 16,0 21-16,1 0 0,-1 0 0,0-21 15,0 0-15,0 0 0,0 0 16,1 0-16,-1 0 0,0 0 0,0 0 16,21 0-16,-20 0 0,-1-21 15,0 21-15,21-21 0,-21 0 0,1-1 16,-1 1-16,21 0 0,-21 0 16</inkml:trace>
  <inkml:trace contextRef="#ctx0" brushRef="#br0" timeOffset="1835.53">2879 1503 0,'0'-21'16,"0"42"-16,0-63 0,-22 42 15,22-22-15,-21 22 16,0 0-16,0 0 0,0 0 16,0 22-16,-1-1 15,1 0-15,21 0 0,-21 0 16,0 0-16,21 1 0,0 20 0,-21-21 15,21 21-15,-21-20 0,21 20 16,-22 0-16,22-21 0,0 22 0,0-22 16,0 0-16,0 0 0,0 0 0,0 1 15,22-1-15,-1-21 0,0 21 16,0-21-16,0 0 0,0 0 0,22 0 16,-22 0-16,0 0 0,21 0 0,-20-21 15,-1 0-15,21 21 0,-21-22 16,0 1-16,1 0 0,-1 0 0,-21 0 15,21 0-15,-21-1 0,21-20 16,-21 21-16,0-21 0,0 20 16,0-20-16,0 21 0,0-21 0,0 20 15,-21-20-15,0 21 0,0 0 0,-1 0 16,1 21-16,0 0 0,0-22 16,0 22-16,0 0 0,-1 0 0,1 0 15,-21 22-15,21-22 0,0 21 16,-1 0-16,1 0 0,21 0 0,-21 0 15,21 1-15,-21-1 0,21 0 0,0 0 16,0 0-16,0 0 0,0 1 16,21-22-16,0 21 0,0-21 0,1 0 15,-1 0-15,0 0 0,21 0 16</inkml:trace>
  <inkml:trace contextRef="#ctx0" brushRef="#br0" timeOffset="2223.8">3196 1503 0,'0'-21'15,"0"0"-15,-21 21 0,0 0 16,21 21 0,0 0-16,0 0 15,0 0-15,0 0 0,0 1 0,0 20 16,0 0-16,0-21 0,0 22 15,0-1-15,0 0 0,0 1 16,0-1-16,0 22 0,0-22 0,0 0 16,0 1-16,0 20 0,0-21 0,0 1 15,0-1-15,0 0 0,0 22 16,0-22-16,0 1 0,0-1 0,0-21 16,0 21-16,0 1 0,0-22 0,0 21 15,0-21-15,0 1 0,0-1 16,0 0-16,0 0 0,21-21 31,-21-21 0,0 0-31,21 0 0,-21-1 16,0-20-16,0 21 0,21-21 0</inkml:trace>
  <inkml:trace contextRef="#ctx0" brushRef="#br0" timeOffset="2583.6">3111 1630 0,'-21'-21'16,"42"42"-16,-42-63 0,0 20 0,21 1 16,0 0-16,0 0 0,0 0 15,21 21-15,0-21 0,1 21 16,20 0-16,-21 0 0,21 0 15,-20 0-15,20 0 0,-21 0 0,21 0 16,1 0-16,-22 21 0,0 0 16,0 0-16,-21 0 0,0 0 0,0 1 15,0 20-15,-21-21 0,0 21 0,0-20 16,-22 20-16,1-21 0,21 0 16,-21 22-16,-1-22 0,1 0 15,21 0-15,0-21 0,-1 21 0,1-21 16,0 0-16,0 0 15,42 0 1,0-21-16,0 21 16,22-21-16,-22 0 0,0 21 15,21-21-15,-20-1 0,-1 1 0</inkml:trace>
  <inkml:trace contextRef="#ctx0" brushRef="#br0" timeOffset="2987.37">3619 1757 0,'0'0'0,"22"0"16,-1 0-16,0 0 0,0 0 16,0-21-16,0 21 0,22-21 0,-22-1 15,21 22-15,-21-21 0,1 0 0,20 0 16,-21 0-16,0 0 0,-21-1 15,0 1-15,0 0 0,0 0 16,0 0-16,-21 0 0,0 21 16,0 0-16,0 0 0,-1 0 15,1 0-15,-21 0 0,21 0 16,0 21-16,-22 0 0,22 0 0,0 0 16,0 0-16,21 1 0,0 20 15,0-21-15,0 21 0,0-20 0,0 20 16,0-21-16,0 21 0,0-20 0,0-1 15,21 0-15,0 0 0,0 0 16,-21 0-16,21 1 0,1-22 0,-1 0 16,0 0-16,0 0 0,0 0 0,0 0 15,1 0-15,-1 0 0,0-22 16,0 22-16,0-21 0,0 0 16,1 0-16,20 0 0</inkml:trace>
  <inkml:trace contextRef="#ctx0" brushRef="#br0" timeOffset="4057.1">5038 1312 0,'0'0'0,"-22"-21"16,1 21-16,0 0 15,0 0 1,0 0-16,0 0 0,-1 0 16,1 21-16,21 1 0,-21-1 15,0 0-15,0 0 0,21 21 0,-21-20 16,-1 20-16,1-21 0,21 21 0,0 1 16,-21-22-16,21 21 0,0-21 0,0 22 15,0-22-15,0 0 0,0 0 16,21-21-16,0 21 0,1 1 0,-1-22 15,0 0-15,21 0 0,1 0 0,-22 0 16,21 0-16,-21-22 0,22 1 16,-22 21-16,21-21 0,-21 0 0,0 0 15,1 0-15,-1-1 0,-21 1 16,0-21-16,0 21 0,0-22 0,0 22 16,0-21-16,0 0 0,0 20 15,0-20-15,-21 21 0,-1 0 0,1 0 16,-21-1-16,21 1 0,0 0 0,-22 21 15,22 0-15,0 0 0,0 0 16,-22 0-16,22 0 0,21 21 16,0 0-16,0 1 0,21-1 31,1-21-31,-1 0 0,21 0 0,-21 0 16,22 0-16,-22 0 0,21 0 0,-21 0 15,22-21-15,-22 21 16,21-22-16,-21 22 0,22-21 0,-22 0 15,0 0-15,0 21 0,0-21 0,-21 0 16,0-1-16,21 1 0,-21 0 0,0 0 16,0 0-16,0 0 15,0-1-15,0 1 16,-21 42 15,21 1-31,-21-1 0,21 0 0,0 0 16,0 21-16,-21-20 0,21 20 0,0-21 15,0 21-15,-21 1 0,21-1 16,0 0-16,-21 1 0,21 20 16,0-20-16,0-1 0,0 21 0,0-20 15,0 20-15,0 1 0,0-22 16,0 22-16,0-1 0,0-21 0,0 22 16,0-1-16,0 1 0,0-1 0,0 1 15,0-1-15,0 1 0,0-1 0,0 1 16,0-1-16,0-20 0,0 20 15,-22-20-15,22-1 0,0 0 0,0-21 16,-21 22-16,21-22 0,-21 0 0,0 0 16,21 0-16,-21-21 0,0 0 15,-1 0-15,1 0 16,0-21-16,0 0 0,0 0 16,0 0-16,-1 0 0,1-22 0,0 22 15,21-21-15,-21-1 0,21 1 0,-21-21 16,21 20-16,0-20 0,0 20 0,0-20 15,0-1-15,0 1 0,0 21 16,0-22-16,21 1 0,0 20 0,0-20 16,-21 20-16,21 1 0,1 0 0,-22-1 15,21 1-15,0 0 0,0 21 16,0-22-16,0 22 0,1 0 0,-1 0 16,0 21-16,0-21 0,0-1 0,0 22 15,-21-21-15,22 21 0,-1 0 31,0 0-31</inkml:trace>
  <inkml:trace contextRef="#ctx0" brushRef="#br0" timeOffset="5423.89">6540 931 0,'0'0'0,"0"-21"0,0 0 0,0 0 15,0 0-15,-21 0 0,0 21 16,21-22-16,-21 22 15,21-21-15,-21 21 0,0 0 16,-1 21-16,22 1 16,0 20-16,0-21 0,0 21 15,0 1-15,0 20 0,0 1 16,0-22-16,0 22 0,0-1 0,0-21 16,-21 22-16,21-1 0,0 1 15,0-22-15,0 1 0,0 20 0,0-21 16,0-20-16,0 20 0,-21-21 0,21 0 15,0 0-15,0 1 0,0-1 16,-21-21-16,0 0 31,21-21-31,0-1 16,0 1-16,-21 21 16,21-21-16,0 0 15,0 0 1,0 0 124,0-1-108,0 1-32,0 0 15,-22 21-15,22-21 0,0 0 16,0 0-16,0-1 0,0 1 16,0 0-16,0 0 15,0 0-15,0 0 16,0-1-1,0 44 1,0-1 0,0 0-16,22 0 0,-22 21 15,0-20-15,0-1 0,21 0 16,0 0-16,-21 0 0,21 0 16,0 1-16,-21-1 0,21 0 0,1-21 15,-1 21-15,0-21 0,0 0 16,21 0-16,-20 0 0,-1 0 15,0 0-15,0 0 0,21-21 0,-20 0 16,-1 0-16,21-1 0</inkml:trace>
  <inkml:trace contextRef="#ctx0" brushRef="#br0" timeOffset="5852.16">7070 1270 0,'0'0'0,"-43"-42"16,22 42-1,0 0-15,0 0 0,0 0 0,-1 0 16,1 0-16,0 21 0,0 0 0,0 0 16,21 0-16,-21 1 0,21-1 0,-22 21 15,22-21-15,0 22 0,0-1 16,0-21-16,0 21 0,0-20 0,0 20 16,0-21-16,0 0 0,22 22 0,20-22 15,-21 0-15,0-21 16,0 0-16,22 0 0,-22 0 0,21 0 15,-21 0-15,22 0 0,-22-21 16,0 0-16,21 21 0,-20-22 0,-1 1 16,0 0-16,-21-21 0,0 21 15,21-1-15,-21-20 0,0 21 0,0-21 16,0-1-16,0 22 0,0-21 0,-21 21 16,0-22-16,21 22 0,-21 0 15,-1 0-15,1 0 0,0 21 0,0 0 16,0 0-16,0 0 0,-1 0 0,1 21 15,0 0-15,0-21 0,0 21 16,0 0-16,21 0 0,0 1 0,0-1 16,0 0-16,0 0 0,0 0 0,0 0 15,21 1-15,0-22 0,21 21 0,-21-21 16,1 0-16,20 0 16</inkml:trace>
  <inkml:trace contextRef="#ctx0" brushRef="#br0" timeOffset="6147.99">7768 1249 0,'0'0'0,"0"-42"15,0 20 1,-21 22-16,0 0 16,0 0-16,-1 0 0,1 0 15,0 22-15,0-1 0,0 0 0,0 0 0,-1 0 16,1 0-16,0 22 0,21-22 15,-21 21-15,21-21 0,-21 22 16,21-1-16,0-21 0,0 22 0,0-22 16,0 21-16,0-21 0,0 0 0,21 1 15,0-1-15,0 0 0,0 0 16,22 0-16,-22-21 0,21 0 0,1 0 16,-1 0-16,-21 0 0,21 0 0,1 0 15,-1 0-15,0 0 0,1-21 0,-22 0 16,21 21-16,1-21 0</inkml:trace>
  <inkml:trace contextRef="#ctx0" brushRef="#br0" timeOffset="6911.57">8297 1482 0,'0'0'0,"0"-21"0,0-22 15,0 22-15,-21 0 16,0 0-16,0 0 0,0 21 16,-1 0-16,1-22 0,-21 22 0,21 0 15,0 0-15,-1 0 0,-20 0 0,21 22 16,0-1-16,0-21 0,-1 21 15,1 0-15,21 21 0,-21-20 0,21-1 16,-21 21-16,21-21 0,0 0 0,0 22 16,0-22-16,0 0 0,0 0 15,0 0-15,21 1 0,0-1 16,0-21-16,1 21 0,-1-21 16,0 0-16,21 0 0,-21 0 0,1 0 15,-1-21-15,-21 0 0,21 21 16,0-22-16,0 1 0,0 0 0,-21 0 15,0 0-15,22-22 0,-1 22 0,-21 0 16,0-21-16,0 21 0,0-1 0,0 1 16,0-21-16,0 21 15,0 0-15,0 42 32,0 0-17,0 0-15,0 21 0,0-20 0,0-1 16,0 0-16,0 21 0,0-21 15,0 1-15,0 20 0,0-21 0,0 0 16,21 0-16,0 1 0,-21-1 16,21-21-16,0 21 0,1-21 0,-1 0 15,0 0-15,0 0 0,0 0 0,0 0 16,1 0-16,-1 0 0,21 0 0,-42-21 16,21 0-16,0-1 0,1 22 15,-1-42-15,-21 21 0,21 0 0,0-22 16,-21 22-16,0-21 0,21 0 0,0-1 15,-21-20-15,0 20 0,0-20 16,22-1-16,-22 22 0,0-21 16,21-1-16,-21 1 0,0 20 0,0 1 15,0 0-15,0 20 0,0 1 0,0 0 16,-21 42 0,-1 0-16,22 22 15,-21-1-15,0 22 0,0-1 0,0 1 16,0-1-16,21 1 0,-22-1 0,22-21 15,-21 22-15,21-22 0,0 22 16,0-22-16,0 0 0,0-20 0,21 20 16,1-21-16,-22 0 0,21 0 0,0 1 15,0-1-15,21-21 0,-20 0 16,-1 0-16,0 0 0,0 0 16,21 0-16,-20 0 0,-1-21 0,0 21 15,0-22-15,21 1 0,-20 0 0,-1 0 16,0 0-16,0 0 0,0-1 0,0 1 15,-21 0-15</inkml:trace>
  <inkml:trace contextRef="#ctx0" brushRef="#br0" timeOffset="7778.84">550 3027 0,'0'0'0,"-21"0"0,21-21 0,-21 0 0,21-1 16,-21 1-16,21 0 16,0 0-1,21 21-15,0 0 0,0 0 16,0 0-16,1 21 0,-1 0 0,0 0 16,0 1-16,21 20 0,-20 0 15,-1 22-15,0-1 0,0 1 0,0-1 16,0 1-16,1-22 15,-22 22-15,21-1 0,-21-21 0,21 1 0,-21-1 16,0 0-16,0 1 0,0-22 16,0 0-16,0 0 0,0 0 15,21 1 1,0-22 0,-21-22-16,0 1 0,0 0 15,21 0-15,1 0 0,-22-22 16,21 1-16,-21 0 0,21-1 0,0-20 15</inkml:trace>
  <inkml:trace contextRef="#ctx0" brushRef="#br0" timeOffset="8047.69">1185 2836 0,'0'0'0,"0"-21"0,0 0 0,-21 21 31,0 0-31,0 21 16,0 22-16,-1-22 0,1 21 0,21 0 15,-21 1-15,0 20 0,0 1 16,0-22-16,21 22 0,-22-1 0,1 1 16,0-1-16,21-21 0,0 1 15,0-1-15,-21 0 0,21-20 0,0 20 16,0-21-16,0 0 0,0 0 16,21-21-1,0 0 1,0 0-16,1-21 15,-1 21-15,0-21 0,0 0 0,0 0 16,0 21-16</inkml:trace>
  <inkml:trace contextRef="#ctx0" brushRef="#br0" timeOffset="9487.29">1651 3366 0,'0'-22'0,"0"44"0,0-65 15,0 22-15,-21 0 16,21 0-16,-21 21 0,-1-21 16,1 21-16,0-22 0,0 22 15,0 0-15,0 0 0,-1 22 16,1-1-16,0 0 0,0 0 16,21 21-16,-21-20 0,21 20 0,-21 0 15,-1 1-15,22-1 0,0 0 16,0 1-16,0-22 0,0 21 0,0-21 15,0 0-15,0 1 0,0-1 0,22 0 16,-22 0-16,21-21 0,0 0 16,0 0-16,0 0 15,0 0-15,1 0 0,-1 0 16,0-21-16,-21 0 0,21 0 0,0-1 0,0 1 16,1 0-16,-22 0 15,0 0-15,21-22 0,-21 22 0,21-21 16,-21 0-16,0 20 0,0-20 0,0 21 15,0 0-15,0 0 0,0-1 16,0 1-16,0 42 31,0 1-31,0-1 0,0 0 16,0 21-16,0-21 0,0 22 16,0-22-16,0 21 0,21-21 15,-21 1-15,21 20 0,-21-21 0,21 0 16,-21 0-16,22-21 0,-1 22 15,-21-1-15,21-21 0,0 0 0,0 0 16,0 0-16,1 0 0,20 0 16,-21 0-16,0-21 0,0-1 0,22 1 15,-22 0-15,0 0 0,21 0 0,-20 0 16,-1-22-16,-21 22 0,0-21 16,0 21-16,0-22 0,0 22 0,0-21 15,0 21-15,0-1 0,0 1 16,0 0-16,-21 0 0,-1 21 0,1 0 15,0 0-15,21 21 16,0 0-16,0 0 16,0 1-16,0-1 0,0 0 15,21 0-15,0 0 0,1 0 16,-1 1-16,0-1 0,-21 0 0,21 21 16,0-21-16,0 1 0,-21-1 0,0 0 15,22 0-15,-1 0 0,0 0 16,0 1-16,0-1 0,0-21 15,1 0-15,-1 21 0,0-21 0,21 0 16,-21 0-16,1 0 0,20 0 16,-21 0-16,21 0 0,-20-21 0,-1 21 15,21-21-15,-21 21 0,0-22 16,1 1-16,-1 0 0,0 0 16,-21-21-16,0 20 0,21 1 0,-21-21 15,0 21-15,0-22 0,0 1 0,0 21 16,0-21-16,0 20 0,-21 1 15,21 0-15,-21 0 0,0 21 0,-1 0 16,1 0-16,0 0 0,0 0 16,0 0-16,0 0 0,-1 21 0,1 0 15,21 0-15,-21 22 0,0-22 0,21 21 16,0-21-16,-21 22 0,21-1 16,0-21-16,0 22 0,0-22 0,0 0 15,0 0-15,0 21 0,21-42 16,-21 22-16,21-1 0,0-21 15,0 0-15,1 0 0,-1 0 0,0 0 16,0 0-16,0 0 0,0 0 0,1 0 16,-1-21-16,-21-1 0,21 22 15,0-21-15,-21 0 0,21 0 0,-21 0 16,0 0-16,0-1 0,0 1 0,21-21 16,-21 21-16,0 0 0,0-22 15,0 22-15,0 0 0,0 0 16,0 0-16,0 42 15,0 0 1,0 0-16,0 0 0,0 22 16,0-22-16,0 0 0,0 21 0,0-21 15,0 22-15,0-22 0,0 0 16,0 0-16,22 0 0,-22 1 0,21-1 16,0-21-16,0 0 0,0 0 15,0 0-15,1 0 16,-1 0-16,0-21 0,0 21 15,0-22-15,0 1 0,1 0 0,-1 0 16,0 0-16,0 0 0,-21-1 16,21 1-16,-21-21 0,21 21 0,-21 0 15,0-1-15,0 1 16,0 42 0,0 1-1,0-1-15,0 0 16,0 0-16,0 0 0,0 0 0,0 1 15,0-1-15,0 0 0,0 0 16,22 0 0,-1-21-16,0 0 15,0 0 1,0-21-16,-21 0 0,0 0 16,21 0-16</inkml:trace>
  <inkml:trace contextRef="#ctx0" brushRef="#br0" timeOffset="9815.83">3387 3069 0,'-22'0'0,"1"21"16,21 1-16,0-1 0,0 0 15,21 0 1,1-21-16,-1 0 0,0 0 15,0 0-15,0 0 16,-21-21 0,0 0-16,0 0 15,0-1-15,-21 1 16,0 0-16,0 21 0,0-21 0,-1 0 16,1 21-16,0 0 15,0 0-15,0 0 0,0 0 16,21 21-16,0 0 15,0 0-15,0 0 16,0 1-16,21-22 16,0 21-16,0-21 0</inkml:trace>
  <inkml:trace contextRef="#ctx0" brushRef="#br0" timeOffset="10407.49">3768 2858 0,'0'0'0,"-22"0"15,1 0-15,21 21 16,-21-21-16,21 21 0,0 0 0,0 21 16,0-20-16,0 20 15,0-21-15,0 21 0,-21 1 0,21 20 16,0-20-16,0-1 0,0 0 0,-21 22 15,21-22-15,0 0 0,0 1 16,0-22-16,0 21 0,0-21 0,0 1 16,0-1-16,0 0 0,0 0 0,0 0 15,0-42 32,0 0-47,0 0 0,0 0 16,21-1-16,0-20 0,-21 21 15,0 0-15,21-22 0,0 22 16,1 0-16,-22 0 0,21 0 0,0 0 16,0-1-16,0 1 0,0 21 15,1 0-15,-1 0 0,0 0 16,0 0-16,0 21 0,-21 1 0,21-22 16,1 21-16,-22 0 0,0 21 0,21-21 15,-21 1-15,0-1 0,0 0 16,0 0-16,0 0 0,0 0 0,0 1 15,-21-1-15,-1-21 0,1 21 0,0 0 16,-21 0-16,21-21 0,-1 21 0,1-21 16,-21 0-16,21 22 0,0-22 15,-1 0-15,1 21 16,0-21-16,42-21 47,-21-1-47,21 22 0,1-21 15,-1 0-15,0 0 0</inkml:trace>
  <inkml:trace contextRef="#ctx0" brushRef="#br0" timeOffset="10755.29">4466 2709 0,'0'0'0,"-21"0"16,0 0-16,0 0 0,21 22 15,-22-22-15,22 21 0,0 21 0,-21-21 16,21 22-16,0-1 0,-21 0 0,21 1 16,0-1-16,0 0 0,0 1 15,0 20-15,0-21 0,0 1 0,0-1 16,0 0-16,0 1 0,0-1 0,-21-21 15,21 22-15,0-22 0,0 0 16,0 0-16,0 0 0,0 0 16,0 1-16,21-22 31,0 0-15,-21-22-16,21 1 0,1 0 15,-1 0-15,0 0 0,0 0 0</inkml:trace>
  <inkml:trace contextRef="#ctx0" brushRef="#br0" timeOffset="11160.37">4614 3344 0,'21'0'16,"1"0"-1,-1 0-15,-21-21 0,21 0 16,0 21-16,-21-21 0,21 0 15,0 0-15,-21-1 16,0 1-16,0 0 16,0 0-16,-21 21 31,0 0-31,0 0 0,0 0 16,0 0-16,21 21 0,-22 0 0,1-21 15,0 21-15,21 22 0,-21-22 16,0 0-16,21 0 0,-21 0 15,21 22-15,0-22 0,0 0 0,0 0 16,0 0-16,0 1 0,0-1 0,0 0 16,0 0-16,21 0 0,0-21 0,0 21 15,0-21-15,0 0 0,1 22 16,-1-22-16,0 0 0,0 0 0,0 0 16,0 0-16,1 0 0,-1 0 0,0 0 15,0 0-15,0-22 0,0 22 16,1-21-16,-22 0 0,21 0 15,0 0-15</inkml:trace>
  <inkml:trace contextRef="#ctx0" brushRef="#br0" timeOffset="13824.07">6075 2942 0,'0'0'15,"0"-42"1,21 21-16,-21 0 15,0 42 17,0 0-32,0 0 0,0 0 0,0 0 15,-21 1-15,21 20 0,0 0 16,0-21-16,0 22 0,-21-1 0,21 0 16,-22-20-16,22 20 0,0-21 0,0 21 15,0-20-15,0-1 0,0 0 16,0-42 15,0 0-15,0-1-16,22-20 0,-1 21 15,0 0-15,-21-22 0,21 22 0,0 0 16,-21-21-16,21 21 0,-21-1 0,22 22 16,-22-21-16,0 0 15,21 21-15,0 0 16,-21 21-16,0 0 0,0 1 0,21-1 15,-21 0-15,0 0 0,0 0 0,21 22 16,-21-22-16,21 0 0,1 0 16,-1 21-16,-21-20 0,21-1 0,0-21 15,0 21-15,0-21 0,1 0 0,-1 0 16,0 0-16,21 0 0,-21 0 16,1 0-16,20-21 0,-21 0 0,0 21 15,0-43-15,1 22 0,20 0 16,-42-21-16,21 20 0,0-20 0,0 0 15,-21 21-15,0-22 0,0 1 16,0 21-16,0-22 0,0 22 0,0 0 16,0 0-16,0 0 0,0 0 0,0 42 31,0 0-15,0 0-16,0 0 0,0 0 0,0 1 15,0 20-15,22-21 0,-22 21 0,21-20 16,-21-1-16,0 21 0,21-21 15,0 0-15,0 1 0,-21-1 0,21 0 16,1-21-16,-1 0 0,0 21 16,0-21-16,0 0 0,0 0 15,1 0-15,-1-21 0,0 21 0,0-21 16,0 0-16,0-1 0,1 1 0,-1 21 16,-21-42-16,21 21 0,0 0 0,-21-1 15,0 1-15,0-21 0,0 21 16,21 0-16,-21-1 0,0 1 0,0 0 15,0 0-15,0 42 32,0 0-32,0 0 0,-21-21 15,21 22-15,0 20 0,0-21 16,0 0-16,0 0 0,0 1 0,0-1 16,21 0-16,0 21 0,-21-21 0,22-21 15,-1 22-15,-21-1 0,21 0 16,0-21-16,0 0 0,22 0 0,-22 0 15,0 0-15,21 0 0,-21 0 0,1 0 16,20-21-16,-21 21 0,0-21 0,22-1 16,-22 1-16,0 0 0,0 0 15,0 0-15,0 0 0,1-22 0,-1 1 16,0 21-16,-21-22 0,0-20 0,21 21 16,-21-1-16,21-20 0,-21-1 15,0 1-15,0 20 0,0-20 16,0 21-16,0-22 0,0 43 0,0-21 15,0 20-15,0 1 0,0 0 0,-21 21 16,0 21 0,21 0-16,0 22 0,-21-22 15,21 21-15,0 22 0,0-22 0,-21 22 16,21-22-16,0 21 0,0 1 16,0-22-16,0 22 0,0-22 0,0 0 15,0 1-15,0-1 0,0 0 0,0-20 16,0 20-16,21-21 0,0 0 0,0 0 15,0 1-15,0-22 16,1 0-16,-1 0 0,0 0 0,0 0 16,21 0-16,-20-22 0,-1 22 0,0-21 15,0 0-15,21 0 0,-20 0 0,-1 0 16,-21-22-16,21 22 0,0-21 16,0-1-16,-21 1 0,21 0 0,-21-1 15,0-20-15,22 21 0,-22-1 0,0-20 16,0 20-16,0 1 0,0 21 0,0-21 15,0 20-15,-22 22 32,22 22-32,-21 20 0,21-21 0,-21 21 15,21 1-15,0-1 0,0 0 16,-21 1-16,21-1 0,-21 22 16,21-22-16,0 0 0,0 1 0,-21-1 15,21-21-15,0 21 0,-22-20 0,22 20 16,0-21-16,0 0 0,0 0 0,0 1 15,0-1-15,22-21 32,-1 0-32,-21-21 0,21-1 15,0 1-15,0 0 16,-21 0-16,0 0 0,21 0 16,1-1-16,-22 1 15,21 21-15,0 0 16,-21 21-1,0 1 1,0-1-16,21 0 16,-21 0-16,0 0 0,21-21 0,0 21 15,-21 1-15,22-22 0,-1 21 0,0-21 16,0 0-16,0 0 0,0 0 16,1 0-16,20 0 0,-21 0 0,0 0 15,0 0-15,1 0 0,-1-21 0,0-1 16,0 22-16,-21-21 0,0 0 0,21 0 15,-21 0-15,21 0 0,-21-1 0,0 1 16,0 0-16,0 0 16,0 0-16,0 0 0,0-1 15,0 44 17,0-1-32,0 0 15,0 0-15,0 0 0,0 0 16,0 1-16,0-1 0,0 0 15,0 0-15,22-21 0,-1 21 0,0-21 16,0 0-16,0 0 0,22 0 16,-22 0-16,21 0 0,-21 0 0,0 0 15,22 0-15,-22 0 0,0 0 0,0-21 16,0 0-16,1 0 16,-22 0-16,0-1 0,0 1 0,21 0 15,-21 0-15,0 0 0,0 0 16,0-1-16,0 1 0,0 0 0,0 0 15,0 42 17,0 0-32,0 0 15,0 1-15,-21-1 0,21 0 0,0 0 16,0 0-16,-22 0 0,22 1 16,0-1-16,0 0 0,0 0 15,0 0 1,0-42 15,0 0-31,0 0 16,0 0-16,0-1 0,0 1 15,0 0-15,22 0 0,-22 0 16,21-22-16,0 22 0,-21 0 0,21-21 16,0 21-16,0-1 0,1-20 0,-1 21 15,0 0-15,0 21 0,0-21 0,0 21 16,1 0-16,-1 0 0,0 0 15,0 0-15,-21 21 0,0 0 0,21 0 16,0 0-16,-21 22 0,0-22 16,0 0-16,0 21 0,0-21 0,0 1 15,0 20-15,0-21 0,0 0 0,0 0 16,0 1-16,0-1 0,0 0 16,0 0-16,0-42 62,0 0-62,0 0 16,0-1-16,0 1 0,0 0 15</inkml:trace>
  <inkml:trace contextRef="#ctx0" brushRef="#br0" timeOffset="14025.05">9440 2477 0,'0'0'0,"0"-22"0,-21 22 0,0 0 16,0 0-16,21-21 15,-21 21-15,-1 0 16,1 0 31</inkml:trace>
  <inkml:trace contextRef="#ctx0" brushRef="#br0" timeOffset="14277.91">7789 2731 0,'0'0'0,"21"0"31,1 0-31,-1 0 0,21-22 16,0 22-16,-20 0 0,20-21 0,0 21 16,-21 0-16,22-21 0,-22 21 15,0 0-15,0 0 0,0 0 0,-21-21 16</inkml:trace>
  <inkml:trace contextRef="#ctx0" brushRef="#br0" timeOffset="14491.73">7324 2561 0,'-22'0'15,"1"0"1,21-21-16</inkml:trace>
  <inkml:trace contextRef="#ctx0" brushRef="#br0" timeOffset="15243.38">1947 4657 0,'0'0'0,"0"-43"0,-42-20 16,21 42-16,21 0 0,0-1 16,-21 22-16,-1 0 15,1 0-15,21 22 16,0-1-16,-21 0 16,21 21-16,0 1 0,-21-1 0,21 21 15,0 1-15,-21 21 0,21-22 16,0 1-16,0 20 0,-21-20 0,21-1 15,-22-20-15,22 20 0,0-21 16,0 1-16,0-1 0,-21-21 16,21 22-16,0-22 0,0 0 0,-21 0 15,0-21 17,0-21-32,21 0 15</inkml:trace>
  <inkml:trace contextRef="#ctx0" brushRef="#br0" timeOffset="15900.04">1376 5228 0,'21'0'16,"21"-21"0,-21 21-16,22-21 0,-1 0 15,0 21-15,22-21 0,-22-1 0,22 1 16,-22-21-16,22 21 0,-22 0 15,0-22-15,1 22 0,-1-21 0,0 21 16,-21-22-16,22 22 0,-22-21 16,0 21-16,0-22 0,-21 22 0,0-21 15,0 21-15,0-1 0,0 1 0,0 0 16,0 0-16,0 0 0,-21 21 16,0 0-16,0 21 15,21 0 1,0 21-16,0 1 0,0-1 15,0 0-15,0 22 0,0-1 16,0 1-16,0-1 0,0 1 0,0-1 16,0 1-16,0-1 0,0 1 0,0-22 15,0 1-15,0-1 0,0 0 16,0 1-16,0-22 0,0 0 0,0 0 16,0 0-16,0-42 31,0 0-16,0 0-15,0 0 0,0-1 0,0-20 16,21 21-16,0-21 0,0-1 16,0 1-16,1 0 0,-1-1 15,0 22-15,0-21 0,0-1 0,0 22 16,1 0-16,-1 0 0,21 0 16,-21 21-16,0 0 0,1 0 0,-1 0 15,0 21-15,0 0 0,0 21 0,0-20 16,-21 20-16,0-21 0,22 21 15,-22 1-15,0-22 0,0 21 0,0-21 16,0 22-16,0-22 0,-22 0 16,22 0-16,-21 0 0,21 1 0,0-1 15,-21-21-15,21 21 0,0-42 47,21 0-47,0-1 16,-21 1-16,22-21 0,-1 21 15</inkml:trace>
  <inkml:trace contextRef="#ctx0" brushRef="#br0" timeOffset="16287.95">2815 5292 0,'0'21'0,"21"-21"15,-21 21-15,21-21 0,1 0 16,-1 0-16,0 0 0,0 0 15,0 0-15,22 0 16,-22-21-16,0 0 0,0 21 0,0-21 16,22-1-16,-22 1 0,0 0 0,0 21 15,0-21-15,-21 0 0,0 0 16,21-22-16,-21 22 0,0 0 0,0 0 16,-21 0-16,0 21 0,0-22 15,0 22-15,0 0 0,-22 0 16,22 22-16,-21-1 0,21 0 0,-22 21 15,22-21-15,-21 22 0,21-22 0,-1 21 16,1 1-16,0-1 0,21-21 16,0 21-16,0 1 0,0-22 15,0 21-15,0-21 0,0 22 0,21-22 16,0 0-16,22 0 0,-22 0 16,0-21-16,0 22 0,22-22 0,-22 0 15,0 0-15,21 0 0,1 0 16,-22 0-16,21 0 0,0-22 0,1 1 15,-1 0-15,22 0 0,-22 0 0</inkml:trace>
  <inkml:trace contextRef="#ctx0" brushRef="#br0" timeOffset="17119.71">4445 4890 0,'0'0'0,"0"-22"0,-21 1 16,0 21-16,-1 0 0,1 0 16,0 21-1,21 1-15,0-1 0,0 21 16,0-21-16,-21 22 0,21-22 15,0 21-15,0-21 0,0 22 0,0-22 16,0 21-16,0-21 0,0 0 16,0 22-16,0-22 0,0 0 0,0 0 15,0 0-15,0-42 47,0 0-31,-21 0-16,21 0 0,0 0 15,0-1-15,0 1 0,0-21 0,0 0 16,0 20-16,0-20 0,0 0 0,0 21 16,21-22-16,0 22 0,0-21 15,0 21-15,-21-1 0,22 1 16,-1 21-16,0 0 0,0-21 0,0 21 16,0 0-16,22 0 0,-22 21 0,0 0 15,0 1-15,0-1 0,1 0 16,-1 0-16,0 21 0,0-20 0,-21 20 15,0-21-15,0 21 0,0-20 0,0 20 16,0-21-16,0 0 0,0 0 16,0 1-16,0-1 0,0 0 15,0 0-15,-21-21 16,21-21 15,0 0-31,0 0 0,0-1 16,0 1-16,0 0 0,0 0 0,21-21 15,0 20-15,-21-20 0,21 21 16,-21-21-16,22-1 0,-1 22 0,0-21 16,0-1-16,0 22 0,0 0 0,1 0 15,20 0-15,-21 0 0,0 21 0,0 0 16,22 0-16,-22 21 0,0 0 16,0 0-16,0 0 0,-21 0 15,0 22-15,22-22 0,-22 21 0,0-21 16,0 22-16,0-22 0,0 21 0,0-21 15,0 22-15,0-22 0,-22 0 16,22 0-16,0 0 0,0 1 0,-21-1 16,42-42 31,-21-1-32</inkml:trace>
  <inkml:trace contextRef="#ctx0" brushRef="#br0" timeOffset="17559.64">5524 5038 0,'0'0'0,"-21"0"0,42 0 46,1 0-46,-1-21 16,0 21-16,0-22 0,0 22 0,0-21 16,1 0-16,-1 21 0,0-21 15,0 0-15,0 0 0,-21-1 16,0-20-16,0 21 0,0 0 0,0 0 16,0-1-16,0 1 0,-21 21 15,0 0-15,0 0 0,0 0 16,-1 0-16,1 0 0,-21 0 0,21 21 15,0 1-15,-1 20 0,-20-21 0,21 21 16,0 1-16,21-22 0,0 21 0,-21 1 16,21-1-16,0-21 0,0 21 15,0-20-15,0 20 0,0-21 0,0 0 16,21 0-16,0 1 0,0-1 0,0 0 16,0-21-16,1 21 15,-1-21-15,0 0 0,0 0 0,0 0 16,0 0-16,1 0 0,20 0 0,-21 0 15,0 0-15,0-21 0,22 21 0,-22-21 16,0 0-16,0-1 0,0 22 0,1-21 16</inkml:trace>
  <inkml:trace contextRef="#ctx0" brushRef="#br0" timeOffset="17863.46">6117 4614 0,'0'0'0,"0"-42"0,0-21 16,0 20-1,0 22-15,21 0 0,-21 0 0,0 0 16,0 42 0,0 0-1,0 0-15,0 21 0,0 1 16,0-1-16,0 0 0,0 1 0,0-1 16,0 22-16,0-22 15,0 64-15,0-64 0,0 22 0,-21-22 0,21-21 16,0 21-16,0 1 0,0-22 15,0 0-15,0 0 0,0 0 0,0 1 16,0-1-16,0 0 16,21-21-1,-21-21 1,0 0-16,21 21 0,-21-22 16,22 1-16,-1 0 0,-21 0 0</inkml:trace>
  <inkml:trace contextRef="#ctx0" brushRef="#br0" timeOffset="18368.18">6519 4445 0,'0'0'0,"0"-21"0,-21 21 0,0 0 16,0 0-16,21 21 0,-21 0 16,21 0-16,0 1 0,0-1 15,0 21-15,0-21 0,0 22 16,0-1-16,0 21 0,0-20 0,0-1 15,-22 0-15,22 22 0,0-22 0,0 1 16,0-1-16,0-21 0,-21 21 16,21-20-16,0 20 0,0-21 0,0 0 15,0 0-15,0 1 0,0-1 16,-21-21 0,21-21 15,0-1-31,0 1 0,0-21 15,0 21-15,21 0 0,-21-1 16,21-20-16,1 21 0,-1 0 16,-21-22-16,21 22 0,0 0 0,0 0 15,0 0-15,1 21 0,-1 0 0,0 0 16,0 0-16,0 0 0,0 21 16,-21 0-16,0 0 15,0 0-15,0 1 0,0-1 0,0 0 16,0 21-16,0-21 0,0 1 0,0-1 15,0 0-15,0 0 0,0 0 0,0 0 16,0 1-16,0-1 16,22-42 31,-1-1-47,0 1 0,0 0 15</inkml:trace>
  <inkml:trace contextRef="#ctx0" brushRef="#br0" timeOffset="18800.99">7175 4826 0,'0'0'0,"0"-21"0,0 0 16,0 0-16,-21 21 15,0 0 1,0 0-16,0 0 0,0 21 15,21 0-15,-22 0 0,1 21 0,0-20 16,21 20-16,-21-21 0,0 21 16,21-20-16,0 20 0,-21-21 0,21 0 15,0 22-15,0-22 0,0 0 0,0 0 16,0 0-16,21-21 16,0 0-16,0 0 0,0 0 15,0 0-15,1 0 0,-1 0 16,0 0-16,0 0 0,0-21 0,0 21 15,-21-21-15,22 0 0,-22 0 0,0-1 16,0 1-16,0 0 0,21 0 0,-21 0 16,0 0-16,0-22 15,0 22-15,0 0 0,0 0 0,0 0 16,0-1-16,0 1 0,-21 0 0,-1 21 16,1 0-16,0 0 15,0 0-15,0 0 16,0 0-16,-1 21 0,22 0 15,0 1-15,0-1 16</inkml:trace>
  <inkml:trace contextRef="#ctx0" brushRef="#br0" timeOffset="19495.61">7895 4741 0,'0'0'0,"-21"0"0,0 0 16,0 0-16,-1 0 0,1 0 16,-21 0-16,21 0 0,0 0 0,-1 22 15,1-1-15,0 0 16,0 0-16,0 0 0,0 0 0,-1 1 15,1 20-15,0-21 0,21 0 0,0 22 16,-21-22-16,21 0 0,0 0 0,0 0 16,0 0-16,0 1 0,0-1 0,0 0 15,21-21 1,0 0-16,0 0 0,1 0 0,-1 0 16,0 0-16,0 0 0,0 0 0,0 0 15,1-21-15,-1 0 0,0 21 0,0-22 16,0 1-16,0 0 0,1 0 15,-1-21-15,-21 20 0,21-20 16,0 0-16,0-1 0,0 1 0,1 0 16,-1-22-16,0 22 0,-21 0 0,21-22 15,0 22-15,0-22 0,1 22 0,-22 0 16,0-1-16,0 1 0,0 0 16,0 20-16,0 1 0,0 0 0,0 0 15,0 0-15,-22 21 31,1 21-31,21 0 0,-21 0 16,0 22-16,0-22 0,21 21 0,0 0 16,-21 1-16,-1-1 0,1 0 0,21 1 15,0-1-15,-21 0 16,0 1-16,21-1 0,0 22 0,0-22 16,0 0-16,0-21 0,0 22 0,0-1 15,0-21-15,0 22 0,21-22 0,0 0 16,0 0-16,22 0 0,-22-21 15,0 21-15,0-21 0,0 0 0,1 0 16,20 0-16,-21 0 0,0 0 0,0 0 16,1 0-16,-1 0 0,0-21 0,0 0 15,0 21-15,0-21 0,1 0 16,-22 0-16,21 21 0,-21-22 16,0 1-16,0 0 0,21 0 0</inkml:trace>
  <inkml:trace contextRef="#ctx0" brushRef="#br0" timeOffset="19867.4">5948 4593 0,'42'0'15,"-21"0"-15,0 0 16,1 0-16,-1 0 0,0 0 0,21 0 15,-21 0-15,1-21 0,20 21 0,-21 0 16,0 0-16,22 0 0,-22 0 0,0 0 16,0-21-16,0 21 15,0 0-15,1 0 16,-1 0 0,0 0-16</inkml:trace>
  <inkml:trace contextRef="#ctx0" brushRef="#br0" timeOffset="84539.69">2688 7070 0,'0'0'0,"21"0"31,0 0 63,1 0-63,-1-21-16,-21-1 1,21 22 0,-21-21-1,21 21 1,-21-21 0,0 0 15,-21 21 16,0 0-32,0 0 95,21 21-32,0 0-63,-22-21-15,22 21 0,0 1 16</inkml:trace>
  <inkml:trace contextRef="#ctx0" brushRef="#br0" timeOffset="85248.28">2730 7197 0,'0'-21'0,"0"-1"15,0 1-15,0 0 16,-21 0 0,21 0-1,0 0-15,-21 21 31,21-22-31,0 44 32,0-1-32,0 0 0,0 0 15,0 0-15,0 22 0,0-22 16,0 21-16,0 22 0,0-22 0,0 0 16,0 1-16,0-1 0,0 0 0,0 1 15,0-1-15,0 0 0,0 1 16,0-22-16,0 21 0,0-21 0,0 0 15,0 1-15,0-1 0,0 0 16,21 0 0,-21-42 15,0 0-15,0 0-16,0-22 15,0 22-15</inkml:trace>
  <inkml:trace contextRef="#ctx0" brushRef="#br0" timeOffset="85569.12">2540 7408 0,'0'0'0,"-21"-21"0,0 0 0,21 0 15,0 0-15,0 0 0,0-1 16,0 1-16,0 0 0,21-21 16,0 21-16,0-1 0,21 1 0,-20 0 15,20 0-15,0 21 0,1-21 16,-1 0-16,0 21 0,-21 0 0,22 0 15,-22 0-15,21 0 0,-21 21 16,1 106 0,-22-106-16,0 21 0,-22 1 15,1-1-15,-21 0 0,21-21 0,0 22 16,-1-22-16,-20 0 0,21 21 16,0-20-16,0-22 0,-1 21 0,22 0 15,-21-21-15,21 21 0,21-21 31,1 0-15,-1-21-16,0 0 16,0 21-16,0-21 0,0-1 0</inkml:trace>
  <inkml:trace contextRef="#ctx0" brushRef="#br0" timeOffset="86023.87">3387 7345 0,'0'0'15,"42"-21"-15,-21 0 0,0 21 0,0-22 16,-21 1-16,0 0 0,0 0 16,0 0-1,-21 21 1,0 0-16,0 0 16,0 0-16,0 21 0,-1 0 0,22 0 15,-21 0-15,0 1 0,0-1 16,21 0-16,0 0 0,0 0 0,-21 22 15,21-22-15,0 0 0,0 0 16,0 0-16,0 0 0,21-21 0,-21 22 16,21-1-16,0 0 0,0-21 15,1 21-15,20 0 0,-21-21 0,0 21 16,0-21-16,1 22 0,-22-1 0,0 0 16,0 0-1,0 0-15,-22-21 0,1 21 16,0 1-16,-21-22 0,-1 21 15,1 0-15,21-21 0,-21 0 0,-1 21 16,22-21-16,0 0 0,0 0 0,0 0 16,-1 0-16,1 0 0,42-21 62,1 0-62,-1 21 0,0-21 0,0 21 16,21-22-16,-20 1 0,20 21 15</inkml:trace>
  <inkml:trace contextRef="#ctx0" brushRef="#br0" timeOffset="86319.89">3683 7366 0,'0'0'0,"0"-21"16,0 0-16,0 0 0,21-1 15,-21 1-15,21 21 0,0 0 16,1 0-1,-1 0-15,-21 21 0,21 1 16,0 20-16,-21-21 0,0 0 16,21 22-16,-21-1 0,21-21 15,-21 21-15,0-20 0,0 20 0,0-21 16,0 21-16,0-20 0,0-1 0,0 0 16,0 0-16,0 0 0,0 0 15,0 1-15,22-22 47,-22-22-47,21 1 0,-21 0 16,21 0-16,0 0 15</inkml:trace>
  <inkml:trace contextRef="#ctx0" brushRef="#br0" timeOffset="86591.74">4170 7260 0,'0'-21'0,"0"42"0,0-63 15,-21 42 1,-1 0 0,1 21-16,0 21 15,21-20-15,-21 20 0,21-21 16,-21 21-16,0 1 0,21-1 0,-22 0 16,1-20-16,0 20 0,21 0 15,-21-21-15,21 22 0,-21-22 16,21 0-16,0 0 0,0 0 0,0 1 15,0-1-15,0 0 16,21-21 0,0 0-1,0-21-15,0 0 0,1-1 0,-1 1 16</inkml:trace>
  <inkml:trace contextRef="#ctx0" brushRef="#br0" timeOffset="87359.72">4381 7345 0,'0'-21'15,"0"42"17,0 0-32,0 0 0,0 0 15,0 1-15,-21 20 0,21-21 16,0 0-16,-21 0 0,21 22 0,0-22 15,0 0-15,0 0 0,0 0 16,0 1-16,0-1 0,0 0 0,-21-21 16,21 21-16,0 0 0,0 0 15,-21-21 1,21-21 0,0 0-1,0 0-15,-21 0 16,21-22-16,0 22 0,0 0 0,0-21 15,0 21-15,0-22 0,0 22 16,0 0-16,21-21 0,-21 20 0,21 1 16,0 0-16,0 0 0,0 0 0,1 21 15,20 0-15,-21 0 0,0 0 16,0 0-16,1 0 0,-1 0 0,0 21 16,0 0-16,0 0 0,-21 0 0,0 22 15,21-22-15,-21 0 0,0 21 16,0-20-16,0-1 0,0 21 15,0-21-15,0 0 0,0 1 0,0-1 16,0 0-16,0 0 16,0 0-16,0-42 47,0 0-47,0 0 0,22 0 0,-22-1 15,21 1-15,0 0 0,-21-21 16,21 21-16,0-22 0,0 1 0,1 0 15,-1 20-15,0-20 0,0 21 0,0 0 16,0 0-16,1-1 0,-1 1 16,0 21-16,0 0 0,0 0 15,0 0-15,1 21 0,-1 1 0,-21-1 16,0 0-16,0 21 0,0-21 16,0 22-16,21-22 0,-21 21 0,0-21 15,0 1-15,0 20 0,0-21 0,0 0 16,0 0-16,0 1 0,-21-1 15,21 0-15,-21 0 0,21 0 16,-22-21-16,22 21 0,-21-21 16,21-21 15,0 0-31,21 21 16,1-21-16,-1 0 0</inkml:trace>
  <inkml:trace contextRef="#ctx0" brushRef="#br0" timeOffset="88248.09">6202 7070 0,'0'0'0,"0"-21"0,0-1 16,0 1-16,0 0 15,-21 21-15,-1 0 16,1 0-16,0 0 16,0 0-16,-21 21 0,20-21 15,1 21-15,0 1 0,-21-1 0,21 0 16,-22 21-16,22-21 0,0 22 15,-21-22-15,20 0 0,1 0 16,21 22-16,0-22 0,-21-21 0,21 21 16,0 0-16,0 0 15,21-21 1,0 0-16,1 0 0,-1 0 0,0 0 16,0 0-16,0 0 0,0 0 15,1 0-15,-1 0 0,0 0 0,21 0 16,-21 0-16,1 0 0,-1 0 0,0 0 15,0 0-15,0 0 16,-21 21-16,0 1 0,21-1 16,-21 0-16,0 0 0,0 0 15,0 0-15,0 1 16,-21-22-16,21 21 0,-21 0 0,0 0 16,0-21-16,21 21 0,-21-21 0,-1 21 15,1-21-15,0 22 0,0-22 16,0 0-16,0 21 15,-1-21-15,44 0 63,-1 0-63,0 0 16,-21 21-1,21 0-15,-21 0 16,0 0-16,0 1 15,0-1-15,0 0 16,-21 0-16,0 0 0,21 0 0,-21 1 16,21 20-16,-22-21 0,22 0 0,-21 0 15,0 22-15,21-22 0,0 0 0,0 0 16,0 0-16,0 1 0,0-1 16,0 0-16,0 0 0,0 0 15,21-21-15,0 0 16,1 0-16,-1 0 0,0 0 15,0 0-15,0 0 0,0 0 16,1 0-16,-1 0 16,0 0-16,-21-21 47</inkml:trace>
  <inkml:trace contextRef="#ctx0" brushRef="#br0" timeOffset="89344.16">6223 11176 0,'0'0'16,"-21"0"-16,0 0 16,21 21-16,-22-21 0,1 0 15,0 0-15,21-21 31,0 0-15,21 21-16,0 0 0,1-21 0,-1 21 16,0 0-16,0-21 0,21 21 0,-20 0 15,-1 0-15,0 0 0,0 0 16,-21 21-16,0 0 16,0 0-16,0 0 0,0 22 0,-21-22 15,0 21-15,0 0 0,-1 1 16,-20-1-16,0 0 0,21 22 15,-22-22-15,22 1 0,0-22 0,0 21 16,0 0-16,21-20 0,0-1 16,0 0-16,0 0 0,0 0 0,21 0 15,0-21-15,0 0 0,21 0 16,-20 0-16,20 0 0,0 0 0,-21 0 16,22 0-16,-1-21 0,0 21 15,-20-21-15,20 21 0,-21 0 0,0 0 16,-21-21-16,0 42 31,-21 0-31,21 22 16,0-22-16,-21 0 0,21 21 0,0-21 15,0 22-15,0-1 0,0 0 0,0-20 16,21 20-16,-21 0 0,21 1 16,0-22-16,-21 21 0,0-21 0,0 22 15,0-22-15,0 0 0,0 0 0,0 0 16,0 0-16,-21 1 0,0-1 15,0-21-15,0 0 0,-22 21 16,22-21-16,0 0 0,0 0 0,-21 0 16,20 0-16,1 0 0,0 0 0,0 0 15,0-21-15,-22 0 0,22-1 0,0 1 16,0 0-16</inkml:trace>
  <inkml:trace contextRef="#ctx0" brushRef="#br0" timeOffset="90011.8">3006 9716 0,'0'0'16,"0"-22"-1,-22 22-15,22 22 16,0-1-1,0 0-15,0 0 0,0 0 16,0 22-16,0-22 0,0 0 0,0 0 16,0 0-16,0 0 0,0 1 15,0-1-15,0 0 0,0 0 16,0-42 15,0 0-15</inkml:trace>
  <inkml:trace contextRef="#ctx0" brushRef="#br0" timeOffset="90327.62">2900 9335 0,'0'0'0,"-21"0"16,-1 0-16,1 0 15,0 0-15,21 21 16,0 0-1,0 0-15,21-21 16,0 0 0,1 0-16,-1-21 0,-21 0 15,21 21-15,-21-21 0,21 21 0,-21-22 16,0 1 0,-21 21-16,0 0 15,0 0-15,-1 0 0,1 0 16,0 0-16,21 21 0,-21 1 15,21-1-15,0 0 0,0 0 16,0 0-16,0 0 16,21-21-16,0 22 0,0-22 0,1 0 15,-1 21-15</inkml:trace>
  <inkml:trace contextRef="#ctx0" brushRef="#br0" timeOffset="90824.34">3492 9462 0,'-21'21'15,"21"0"-15,0 0 16,0 0-16,0 0 0,0 1 16,0-1-16,0 0 0,0 21 0,0-21 15,0 1-15,0 20 0,0-21 16,0 0-16,21 0 0,-21 1 15,0-1-15,0 0 0,0 0 16,0-42 15,0 0-31,0 0 16,0-1-16,0 1 0,0-21 16,0 21-16,0-22 0,0 1 0,22 0 15,-1-1-15,0 22 0,0-21 0,0 21 16,0-22-16,22 22 0,-22 21 15,21-21-15,-21 21 0,1 0 16,20 0-16,-21 0 0,0 0 0,0 21 16,1 0-16,-1 1 0,-21-1 15,0 0-15,0 21 0,0-21 0,0 22 16,0-1-16,0 0 0,0-20 0,0 20 16,0-21-16,0 21 0,0-20 15,0-1-15,0 0 0,0 0 16,21-21 15,-21-21-31,21 0 0,0 0 16,-21-1-16,21 1 0,1-21 0,-1 0 15</inkml:trace>
  <inkml:trace contextRef="#ctx0" brushRef="#br0" timeOffset="91136.16">4381 9017 0,'0'0'0,"0"-21"16,0 42 0,0 0-1,-21 0-15,21 1 0,0 20 16,0-21-16,0 21 0,0 1 0,0-1 16,0 0-16,0 1 0,0-1 0,0 0 15,0 1-15,0-1 0,0 0 16,0 1-16,0-1 0,0-21 15,0 22-15,0-1 0,21-21 0,-21 0 16,0 0-16,0 1 0,0-1 0,0 0 16,22-21-16,-1 0 15,0 0 1,0 0-16,-21-21 0,21 21 0,-21-21 16,21-1-16,-21 1 0,0 0 15,22 0-15,-22 0 0,21-22 0,-21 22 16</inkml:trace>
  <inkml:trace contextRef="#ctx0" brushRef="#br0" timeOffset="91324.05">4276 9483 0,'0'0'16,"-22"0"-16,22-21 31,22 21-31,-1 0 0,0-22 16,0 22-16,0 0 0,22 0 0,-22-21 15,0 21-15,0 0 0,21 0 16,-20-21-16,-1 21 0,0 0 0,0 0 16,0-21-16,0 21 0,1 0 0,20-21 15</inkml:trace>
  <inkml:trace contextRef="#ctx0" brushRef="#br0" timeOffset="91924.8">5461 9462 0,'0'-22'16,"0"44"-16,21-44 0,-21 1 0,0 0 0,21 0 15,-21 0-15,0 0 0,0-1 16,0 1-16,0 0 0,0 0 15,-21 0-15,0 21 0,0 0 16,0-21-16,-1 21 0,1 0 0,0 0 16,0 21-16,0-21 0,0 21 15,-1 0-15,1 21 0,0-20 0,0-1 16,21 21-16,-21 0 0,21 1 0,-21-22 16,21 21-16,-22 1 0,22-22 15,0 21-15,0-21 0,0 0 0,0 1 16,0-1-16,22-21 0,-1 21 15,0-21-15,0 0 16,0 0-16,0-21 0,1 0 16,20 21-16,-21-22 0,0-20 0,0 21 15,1 0-15,20-22 0,-21 22 0,0-21 16,-21 21-16,0-22 0,21 22 16,-21 0-16,0 0 0,0 0 0,0 0 15,0 42 16,0 0-31,-21 0 16,21 0-16,0 0 0,0 1 0,0-1 16,0 0-16,0 0 0,0 0 0,21 0 15,1 1-15,-22-1 16,21 0-16,0-21 0,0 21 0,0-21 16,0 0-16,1 0 0,-1 0 15,0 0-15,0 0 0,0 0 16,0 0-16,1-21 0,-1 21 15,0-21-15,0 21 0,0-21 0,0-1 16,1 1-16,-1 0 0</inkml:trace>
  <inkml:trace contextRef="#ctx0" brushRef="#br0" timeOffset="92244.62">6413 9229 0,'0'0'0,"-21"0"15,42 0 17,1 0-17,-1-21-15,0 21 0,0 0 16,0 0-16,0 0 0,1 0 0,-1 0 15,0 0-15,0-22 16,0 22-16,0 0 0,1 0 16,-22 22 31</inkml:trace>
  <inkml:trace contextRef="#ctx0" brushRef="#br0" timeOffset="92527.46">6456 9398 0,'0'0'0,"-21"0"0,-1 21 16,22 0 0,22-21-1,-1 0-15,0 0 16,0 0-16,0 0 0,0 0 0,1 0 15,-1-21-15,0 21 0,0 0 0,0 0 16,0 0-16,1-21 0,-1 21 0,0 0 16,0 0-1,-21-21 1,21 21 15,-21-21-15,21 21-1,1-21-15</inkml:trace>
  <inkml:trace contextRef="#ctx0" brushRef="#br0" timeOffset="92940.22">7302 8911 0,'0'21'47,"-21"1"-47,21-1 15,0 0-15,-21 0 0,21 0 16,0 0-16,0 1 0,0-1 15,0 0-15,-21 0 0,21 0 0,-21 22 16,21-22-16,0 0 0,-21-21 0,21 21 16,0 0-16,0 0 0,0 1 15,-22-1-15,22 0 0,-21 0 16,21 0 0,21-21 15,-21-21-16,22 21 1,-22-21-16,0 0 16,21 0-16</inkml:trace>
  <inkml:trace contextRef="#ctx0" brushRef="#br0" timeOffset="93407.95">7556 9017 0,'0'0'15,"0"21"17,0 0-32,-21-21 0,21 22 15,0-1-15,-21 0 0,0 0 16,21 0-16,-21 0 0,21 1 0,0-1 15,0 0-15,0 0 16,0 0 0,0 0-16,21-21 15,0 0-15,0 0 16,0 0-16,1 0 0,-1-21 16,0 0-16,0 21 0,0-21 15,0 21-15,1-21 0,-22 0 0,21 21 16,0-22-16,-21 1 0,0 0 0,0 0 15,0 0-15,0 0 0,0-1 0,0 1 16,0 0-16,-21 0 16,0 21-16,-1 0 15,1 0-15,0 0 0,0 0 16,0 0-16,21 21 0,-21-21 16,-1 0-16,22 21 15,-21-21-15,21 21 0,-21-21 16,21 22-1,-21-22-15</inkml:trace>
  <inkml:trace contextRef="#ctx0" brushRef="#br0" timeOffset="94216">5228 10647 0,'-21'0'16,"21"-21"-16,0 0 16,0-1-1,0 1-15,0 0 16,21 0-16,-21 0 0,21 0 0,-21-1 16,0 1-16,0 0 0,0 0 15,0 0-15,0 0 0,0-1 16,-21 22-16,0 0 15,0 0-15,0 0 0,-1 22 16,1-1-16,0 0 0,21 0 0,-21 0 16,0 0-16,21 22 0,-21-22 0,21 0 15,0 0-15,0 0 0,0 1 16,0-1-16,0 0 0,21 0 16,0 0-16,0-21 0,-21 21 0,21 1 15,0-22-15,1 21 0,-1 0 16,0-21-16,-21 21 15,21 0-15,-21 0 16,0 1-16,-21-1 16,0-21-16,0 21 0,-22-21 15,22 0-15,0 21 0,-21-21 0,20 0 16,-20 0-16,21 0 0,0 0 0,0 21 16,-1-21-16,1 0 0,0 0 0,0 0 15,0 0-15,0 0 16,21-21-16,0 0 31,21 21-15,0-21-16,0 21 0,-21-21 15,21 21-15,0-22 0,1 22 0,-1-21 16,0 21-16</inkml:trace>
  <inkml:trace contextRef="#ctx0" brushRef="#br0" timeOffset="94639.99">5588 10456 0,'21'-21'16,"-42"42"-16,42-63 0,-21 21 0,0 0 15,-21 21 1,0 0-16,0 0 16,-1 0-16,1 21 15,0 0-15,21 0 0,-21 0 0,0 22 16,0-22-16,21 0 0,0 21 0,-22-20 15,22 20-15,-21-21 0,21 21 16,0-20-16,0-1 0,0 0 0,0 0 16,0 0-16,21-21 0,1 0 0,-1 21 15,0-21-15,21 0 0,-21 0 16,22 0-16,-22 0 0,21-21 0,-21 0 16,1 0-16,20 0 0,-21 21 0,0-21 15,-21-1-15,0 1 0,0-21 0,0 21 16,0 0-16,0-1 15,0-20-15,-21 21 0,0 0 0,-21 0 16,20-1-16,1 1 0,0 0 0,-21 21 16,21 0-16,-1 0 0,1 0 15,0 0-15,0 0 16,21 21-16,0 0 0,0 1 16,21-22-16,0 0 15,0 21-15,1-21 0,-1 0 0,0 0 16,21 0-16</inkml:trace>
  <inkml:trace contextRef="#ctx0" brushRef="#br0" timeOffset="94919.83">6054 10287 0,'0'-21'0,"0"42"0,0-21 47,0 21-32,0 0-15,0 22 0,0-22 0,0 0 16,0 21-16,0-20 0,0 20 16,0-21-16,0 21 0,0-20 15,0 20-15,0-21 0,0 0 0,0 0 0,0 1 16,0-1-16,0 0 0,0-42 62,0 0-62,0-1 0,0 1 16</inkml:trace>
  <inkml:trace contextRef="#ctx0" brushRef="#br0" timeOffset="95219.66">6054 10308 0,'0'0'0,"0"-21"0,-22 0 15,22 0-15,0 0 16,0-1-1,22 22-15,-1 0 0,0 0 16,0 0-16,0 0 0,0 0 16,1 0-16,-1 0 0,0 0 0,0 0 15,0 0-15,0 22 0,1-1 0,-22 0 16,0 0-16,0 0 16,0 0-16,0 1 0,-22-1 0,1 0 15,0 0-15,0 0 0,0 0 0,0 1 16,-1-1-16,1-21 0,0 21 0,0-21 15,21 21 1,-21-21-16,42-21 31,0 0-31,0 21 16,0-21-16,1-1 0</inkml:trace>
  <inkml:trace contextRef="#ctx0" brushRef="#br0" timeOffset="95567.46">7112 9970 0,'0'0'0,"0"-22"16,-21 22-1,0 0 1,-1 0-16,1 22 0,0-1 0,21 0 15,-21 0-15,0 0 0,0 0 16,-1 1-16,1 20 0,0-21 0,21 21 16,-21-20-16,0 20 0,21 0 0,-21 1 15,21-1-15,0-21 0,0 21 16,0 1-16,0-22 0,0 21 0,0-21 16,0 1-16,0-1 0,0 0 0,0 0 15,0 0-15,21 0 0,0-21 16,0 0-16,-21 22 0,21-22 15,0 0-15,1 0 0,-1 0 0,0 0 16,0 0-16,0-22 0,0 1 0,1 21 16,-1-21-16,0 0 0,0 0 0</inkml:trace>
  <inkml:trace contextRef="#ctx0" brushRef="#br0" timeOffset="96069.68">7514 10224 0,'0'0'0,"0"-22"0,-21 1 16,21 0-16,-21 21 0,0 0 15,-1-21-15,1 21 0,0 0 16,0 0-16,0 0 16,0 21-16,-1 0 0,1 0 15,0 1-15,21-1 0,-21 0 0,0 0 16,21 21-16,0-20 0,0 20 0,-21-21 15,21 0-15,0 0 0,0 1 16,0-1-16,0 0 0,0 0 0,21-21 16,-21 21-16,21-21 15,0 0-15,0 0 0,0 0 16,1-21-16,-1 0 0,0 21 16,0-21-16,-21 0 0,21-1 0,0 1 15,-21 0-15,22 0 0,-22 0 0,0 0 16,0-1-16,0 1 0,0 0 0,21 0 15,-21 0 1,0 42 0,0 0-16,0 0 15,0 0-15,0 1 0,0-1 0,0 0 16,0 0-16,0 0 0,0 0 16,0 1-16,0-1 15,21 0-15,0 0 16,0-21-16,0 0 15,1 0-15,-1 0 0,0 0 16,0-21-16,0 0 16,-21 0-16,21 21 0</inkml:trace>
  <inkml:trace contextRef="#ctx0" brushRef="#br0" timeOffset="96425.48">7747 9970 0,'0'0'0,"-21"-22"16,42 22 31,0 0-47,0 0 0,0 22 0,22-22 15,-22 21-15,21 0 0,-21 0 16,22 0-16,-22 0 0,0 1 0,21-1 0,-20 0 15,-1 0-15,0 21 0,-21-20 0,0 20 16,0-21-16,0 21 0,0 1 16,0-22-16,0 21 0,0 1 0,-21-22 15,0 21-15,-1-21 0,1 0 16,0 22-16,-21-22 0,21 0 0,-1 0 16,1 0-16,0-21 15,21-21 16,-21 21-15,21-21-16</inkml:trace>
  <inkml:trace contextRef="#ctx0" brushRef="#br0" timeOffset="100399.63">2159 9250 0,'0'0'0,"21"0"0,-21-21 0,21 21 0,0 0 16,-21-21-1,22 21-15,-1 0 0,-21-22 32,-21 22 14,-1 0-46,1 0 16,0 0-16,0 0 0,0 0 0,0 0 0,-1 0 16,1 0-16,0 22 15,0-22-15,0 0 0,0 21 0,-1-21 16,1 0-16,0 0 0,21 21 16,-21-21-16,0 21 0,0-21 0,21 21 15,-22-21-15,1 0 16,21 21-16,-21 1 15,0-22-15,21 21 16,-21 0-16,21 0 16,0 0-1,0 0-15,0 1 0,0-1 16,0 0-16,0 0 16,0 21-16,0-20 0,0-1 15,0 0-15,0 21 0,0-21 0,21 1 16,-21 20-16,21-21 0,-21 21 15,21-20-15,-21-1 0,0 21 0,0-21 16,0 0-16,0 22 0,21-22 16,-21 0-16,0 21 0,0-20 0,0-1 15,0 0-15,0 21 0,0-21 16,0 22-16,0-22 0,0 21 0,0-21 16,0 22-16,22-22 15,-22 21-15,0 1 0,0-22 0,21 21 16,-21 0-16,0-20 0,0 20 15,0-21-15,0 21 0,0-20 0,21-1 16,-21 21-16,0-21 0,0 0 0,21 1 16,-21-1-16,0 21 0,0-21 15,0 0-15,0 1 0,0-1 0,0 0 16,0 0-16,0 0 0,0 0 16,0 1-16,0-1 0,0 0 0,0 0 15,0 0-15,0 0 16,0 1-16,0-1 15,0 0 1,21-21 15,0 0-31,1 0 16,-1 0 0,0 0-16,-21-21 0,21 21 0,0 0 15,0 0-15,-21-21 0,22 21 16,-1-22-16,0 22 0,21 0 0,-21-21 15,1 21-15,20 0 0,-21-21 16,21 21-16,-20 0 0,20-21 0,0 21 16,1 0-16,-1-21 0,0 0 0,1 21 15,-1 0-15,0 0 16,1-22-16,-1 22 0,-21 0 0,21-21 16,1 21-16,-1 0 0,-21 0 0,22-21 15,-22 21-15,21 0 0,-21-21 16,0 21-16,22-21 0,-22 21 0,0 0 15,0 0-15,0-21 0,1 21 16,-1 0-16,-21-22 0,0 1 31,0 0 1,-21 21-32,-1 0 0,1-21 15,0 21-15,0 0 16,0 0-16,0 0 0,-1 0 15,1 0-15,0 0 0,0 0 0,0 0 16,0 0-16,-1 0 0,1 0 16,42 0 46,1 0-62,-1 0 0,0 0 16,0 0-16,0 0 0,0 0 0,1 0 15,-1 0-15,0 0 0,0 0 16,0-21-16,0 21 0,1 0 16,-1 0-16,0 0 0,0 0 15,-21 21 17,0 0-32,-21 0 15,0 0-15,0 1 0,21-1 16,-22 0-16,1 0 0,0 0 0,0 0 15,0 1-15,21 20 0,-21-21 0,-1 0 16,1 0-16,21 22 16,-21-22-16,0 0 0,21 0 0,-21 0 0,21 1 15,-21-22-15,-1 21 16,22-42 15,0-1-31,0 1 0,0 0 16,0 0-16,0-21 0,0-1 15</inkml:trace>
  <inkml:trace contextRef="#ctx0" brushRef="#br0" timeOffset="101288.16">1905 9165 0,'0'-21'0,"0"42"0,0-63 15,-21 21-15,21 0 16,21 21 47,0 0-63,0 0 15,0 0-15,1 0 16,-1 0-16,0 0 0,0 0 15,0 0-15,22 0 0,-22 0 0,0 0 16,0 0-16,0 0 0,0 21 16,1-21-16,-1 0 15,-21 21-15,0 0 16,0 0-16,0 0 16,0 1-16,-21-1 0,-1 0 15,1 0-15,0 0 0,0 22 0,0-22 16,0 21-16,-1-21 15,1 22-15,21-1 0,0-21 0,0 21 16,-21 1-16,21-22 0,0 21 16,-21-21-16,21 1 0,0-1 0,0 0 15,0 0-15,0 0 16,0 0 0,21-21-1,0 0 1,-21-21-16,0 0 0,21 0 15,1 21-15,-1-21 0</inkml:trace>
  <inkml:trace contextRef="#ctx0" brushRef="#br0" timeOffset="108743.38">7387 8805 0,'0'22'0,"-21"-22"15,21 21-15,0 0 47,0-42 16,-21 0-48,21-1-15,0 1 16,0 0 0,-21 0-16,21 0 15,-22 0-15,22-1 16,-21 1-16,21 0 0,-21 21 16,0-21-16,21 0 15,-21 21-15,21-21 0,-21 21 0,-1-22 0,1 1 16,0 21-1,21-21-15,-21 21 0,21-21 16,-21 21-16,0 0 0,-1-21 16,1 21-16,0 0 0,0 0 15,0-21-15,0 21 0,-1 0 16,1 0-16,0 0 0,0 0 16,0 0-16,0 0 0,-1 0 15,1 0 1,0-22-16,0 22 0,0 0 31,0 0-31,-1 0 0,1 0 16,0 0-16,0-21 15,0 21-15,0 0 0,-22 0 0,22 0 16,0 0-16,0 0 0,0 0 0,-1 0 16,1 0-16,0 0 0,0 0 15,0 0-15,0 0 0,-1 0 0,1 0 16,0 0-16,0 21 15,0-21 1,0 0-16,21 22 0,-22-22 16,1 0-16,0 21 0,0-21 15,0 0-15,21 21 16,-21-21-16,-1 0 0,22 21 0,-21-21 16,0 0-16,21 21 0,-21 0 15,0-21-15,0 0 16,21 22-16,0-1 0,-22-21 0,1 21 15,0-21-15,21 21 16,-21-21-16,21 21 16,-21-21-16,21 21 0,-21-21 0,21 22 15,0-1-15,0 0 0,-22-21 16,22 21-16,0 0 0,-21 0 16,21 1-16,0-1 0,0 0 15,0 0-15,-21 0 16,21 0-16,0 1 15,-21-22-15,21 21 0,0 0 16,-21 0 0,0-21-16,21 21 15,0 0-15,-22-21 16,22 22-16,-21-22 16,21 21-1,-21-21 48,0 0-32,0 0-15,0 0-1,21-21-15,-22 21 16,1-22-16,0 22 0,21-21 0,-21 21 15,21-21-15,-21 0 16,0 0-16,-1 0 0,22-1 16,-21 1-16,21 0 0,-21 0 0,21 0 15,-21 0-15,21-1 16,-21 22-16,21-21 0,0 0 16,-21 21-16,21-21 15,21 42 32,0 0-47,0 0 0,-21 1 16,21-1-16,-21 0 15,21 0-15,-21 0 0,0 0 0,0 1 16,22-1-16,-1 0 0,-21 0 16,21 0-16,-21 0 0,0 1 15,0-1-15,21 0 16,-21 0-16,0 0 31,0-42 47,21 21-78,-21-21 16,21 21-16,-21-21 0,0 0 15,22-1-15,-1 22 0,0-21 0,0 0 16,0 0-16,0 0 16,1 21-16,-1-21 0,0-1 0,21 1 15,-21 21-15,1-21 0,-1 21 0,0 0 16,0-21-16,0 21 0,0-21 16,1 21-16,-1 0 31,-21 21 47,-21-21-62,-1 21-16,1 0 15,0-21-15,0 21 0,0 1 16,0-1-16,-1-21 0,1 21 15,0 0-15,0-21 0,21 21 0,-21 0 16,0-21-16,21 22 0,-22-22 0,22 21 16,-21-21-1,0 21-15,0-21 16,0 21 0,42-42 46,0 0-46,0 21-16,0-21 0,1 21 0,-1-22 15,0 22-15,0-21 0,21 21 16,-20-21-16,20 21 0,-21-21 0,0 21 16,0-21-16,1 21 0,-1 0 15,0 0-15,-21 21 78,0 0-62,0 0 0,-21-21-1</inkml:trace>
  <inkml:trace contextRef="#ctx0" brushRef="#br0" timeOffset="126930.38">17039 1143 0,'21'0'0,"0"0"15,1 0 16,-1 0 1,-21-21-32,21 0 15,0 0-15,0-1 16,0 22-16,-21-21 16,22 21-16,-22-21 0,21 21 15,-21-21-15,21 0 0,-21 0 0,21 21 16,-21-22-16,21 1 0,-21 0 15,0 0-15,0 0 0,0 0 0,0-1 16,-21 22-16,0 0 16,0-21-16,0 21 0,-1 0 0,1 0 15,0 0-15,-21 0 0,21 21 0,-22 1 16,22-1-16,0 0 0,-21 0 16,20 0-16,1 0 0,0 22 0,0-22 15,21 0-15,0 21 0,0-20 16,0-1-16,0 21 0,0-21 0,0 0 15,0 1-15,0 20 0,21-21 16,0 0-16,0 0 0,1 1 16,-1-1-16,0 0 0,21 0 0,-21 0 15,1 0-15,20 1 0,0-22 0,64 63 16,-85-42 0,0 0-16,22 1 0,-22-1 0,0 0 15,-21 0-15,0 0 0,0 0 0,0 1 16,-21-1-16,-21 0 0,20 0 15,-20 21-15,-21-20 0,20-1 0,1 0 16,0 0-16,-1-21 0,1 21 0,0-21 16,20 0-16,-20 0 0,21 0 15,0 0-15,0 0 0,-1 0 16,1 0-16,21-21 0,-21 21 16,21-21-16,-21 21 0,21-21 15,0 0-15,0-1 16,0 1-16,0 0 15,21 0-15,0 21 16,0-21-16,1 21 0,-1-21 0</inkml:trace>
  <inkml:trace contextRef="#ctx0" brushRef="#br0" timeOffset="127243.21">17759 1334 0,'0'-22'0,"0"44"0,0-65 0,-21 43 16,-1 0-16,1 0 15,0 0-15,0 0 16,0 21-16,0 1 0,-1-1 16,1 21-16,21-21 0,-21 22 0,0-22 15,21 21-15,0 0 0,0 1 16,-21-1-16,21 0 0,0 1 0,0-22 15,0 21-15,0-21 0,21 1 0,0-1 16,0 0-16,0-21 16,1 21-16,-1-21 0,0 0 0,0 0 15,21 0-15,-20 0 0,-1-21 0,21 21 16,-21-21-16,0 0 0,1-1 16,-1 1-16,0 0 0,21 0 0,-21 0 15</inkml:trace>
  <inkml:trace contextRef="#ctx0" brushRef="#br0" timeOffset="127628.98">18140 1397 0,'0'-21'0,"0"42"0,-21-42 31,-1 42-15,22 0-16,-21 0 0,21 1 16,0 20-16,-21-21 0,21 21 15,-21-20-15,21 20 0,0-21 0,0 21 16,0-20-16,0-1 0,0 0 0,0 0 15,0 0-15,21 0 0,0-21 16,22 0-16,-22 0 0,0 0 0,21 0 16,-21 0-16,22-21 0,-22 21 0,21-21 15,-21 0-15,1 0 0,20 0 16,-21-1-16,0 1 0,-21-21 0,0 21 16,0 0-16,0-22 0,0 22 0,0 0 15,0-21-15,0 20 0,-21 1 16,0 0-16,0 0 0,0 21 15,-1-21-15,1 21 0,0 0 0,0 0 16,0 0-16,0 0 0,-22 21 16,22-21-16,0 21 0,21 0 0,-21 0 15,0 1-15,21-1 16,0 0-16,0 0 0,21-21 16,0 21-16,0-21 0,0 0 0,22 0 15,-1 0-15,-21 0 0</inkml:trace>
  <inkml:trace contextRef="#ctx0" brushRef="#br0" timeOffset="127951.8">18754 1312 0,'0'-21'0,"0"42"0,21-42 0,-21 0 16,0 42 15,0 0-31,0 22 0,0-22 16,0 21-16,0 1 0,-21-1 0,21 0 15,0 1-15,0 20 0,0 1 16,-22-1-16,22 1 0,0-1 0,0 1 16,0 20-16,0-20 0,-21 20 0,21 1 15,0 0-15,0-1 0,0 1 0,0-21 16,0 20-16,0-20 16,0-22-16,0 22 0,0-22 0,0 0 15,0-21-15,0 1 0,0-1 0,0 0 16,0-42-1,0 0-15,0-1 0,0 1 16,0-21-16,0 0 0,0-1 16,21 1-16,1 0 0,-22-22 0,0 1 15,0-1-15</inkml:trace>
  <inkml:trace contextRef="#ctx0" brushRef="#br0" timeOffset="128240.15">18669 1693 0,'0'0'0,"-21"-42"15,0 21-15,-1-21 0,22 20 0,0 1 16,0 0-16,0 0 0,0 0 0,0 0 16,0-1-16,22 1 0,20 21 15,-21-21-15,21 21 0,1-21 0,-1 21 16,-21 0-16,22 0 0,-1 21 0,-21 0 16,0 0-16,-21 1 0,0-1 15,0 21-15,0-21 0,0 22 0,0-22 16,-21 0-16,0 21 0,-21-21 0,20 1 15,1-1-15,0 0 0,-21 0 16,21 0-16,-1-21 0,22 21 16,-21-21-16,42-21 31,1 0-31,-1 21 16,0-21-16,0 0 0,0 0 0</inkml:trace>
  <inkml:trace contextRef="#ctx0" brushRef="#br0" timeOffset="128577.95">19113 1609 0,'22'-21'16,"-22"-1"-16,21 22 16,-21-21-16,21 21 0,-21-21 15,21 0-15,0 21 0,0-21 0,-21 0 16,22-1-16,-1 1 0,-21 0 15,0 0-15,0 0 16,-21 21-16,-1 0 16,1 0-16,0 0 0,-21 0 0,21 21 15,-1 0-15,1 0 0,-21 0 16,42 1-16,-21 20 0,0-21 0,21 21 16,-22-20-16,22-1 0,0 21 15,0-21-15,0 0 0,0 1 0,22-1 16,-1 0-16,0 0 0,0 0 15,21-21-15,-20 0 0,-1 0 16,0 0-16,21 0 0,-21 0 0,1 0 16,20-21-16,-21 0 0,21 0 15,-20 0-15</inkml:trace>
  <inkml:trace contextRef="#ctx0" brushRef="#br0" timeOffset="129391.64">20320 1122 0,'0'0'0,"-21"0"15,0 0-15,-1 0 16,1 21-16,0 0 0,0 0 16,0 1-16,0-1 0,-1 21 0,1-21 15,21 22-15,0-1 0,-21-21 16,21 21-16,0-20 0,0-1 0,0 21 15,0-21-15,0 0 0,0 1 0,0-1 16,21-21-16,-21 21 0,21-21 16,1 0-16,-1 0 0,21 0 0,-21 0 15,0 0-15,1-21 0,20 21 0,-21-21 16,0-1-16,0 1 0,1 0 0,-1 0 16,0 0-16,-21 0 15,21-1-15,-21 1 0,0-21 0,0 0 16,0 20-16,0-20 0,0 0 0,-21 21 15,0-1-15,0-20 0,-1 21 16,1 21-16,0-21 0,0 21 0,0 0 16,21 21-1,0 0 1,21-21-16,0 0 16,0 0-16,0 0 0,1 0 15,-1 0-15,21 0 0,-21 0 0,22 0 16,-1-21-16,-21 0 0,21 21 0,1-21 15,-22-1-15,0 22 0,0-21 16,0 21-16,-21-21 0,0 0 16,0 42 31,0 0-47,0 0 0,0 22 0,0-22 15,0 21-15,0 1 0,0-1 16,0 0-16,0 1 0,0 20 0,0-21 15,0 1-15,0 20 0,0-20 0,0 20 16,0-21-16,0 22 0,0-22 16,0 22-16,0-22 0,0 0 15,0 22-15,0-22 0,0 1 0,0-1 16,0 0-16,0 1 0,-21-1 0,21 0 16,-21 1-16,0-1 0,0-21 0,21 21 15,-21-20-15,-1-1 0,22 0 16,-21 0-16,0-21 0,0 0 15,0 0-15,21-21 16,-21 0-16,21-22 0,-22 22 0,22 0 16,0-21-16,0-1 0,0 1 15,0 0-15,0 21 0,22-22 16,-1 1-16,-21 0 0,21 20 0,0-20 16,0 21-16,0-21 0,-21 20 0,22 1 15,-1-21-15,0 21 0,0-22 16,0 22-16,0-21 0</inkml:trace>
  <inkml:trace contextRef="#ctx0" brushRef="#br0" timeOffset="130199.69">21738 889 0,'0'0'0,"21"-21"15,0 0-15,22-43 16,-22 43-16,0 0 0,-21 0 16,0 0-16,0-1 0,0 1 0,0 0 15,0 0-15,-21 21 16,0 0-16,0 0 15,-1 21-15,1 0 0,0 22 0,-21-22 16,21 42-16,-1-20 0,-20 20 16,21 1-16,0-1 0,0 1 0,21-1 15,0-21-15,-22 22 0,22-1 16,0-20-16,0-1 0,0 0 16,22-20-16,-1 20 0,0-21 0,21 0 15,-21-21-15,22 0 0,-1 0 0,-21 0 16,22 0-16,-1 0 0,-21 0 15,21 0-15,-20-21 0,-1 0 0,0 0 16,0 0-16,-21-1 0,0 1 16,0 0-16,0 0 0,-21 0 15,0 0-15,0 21 0,-1-22 0,-20 22 16,21 0-16,0 0 0,0 0 0,-1 0 16,22 22-1,0-1 1,0 0-16,0 0 0,0 0 0,22 22 0,-1-22 15,21 106 1,-21-85-16,-21 22 0,0-22 16,21 21-16,-21 1 0,22-1 0,-22 1 15,0-1-15,0-20 0,0 20 0,0 1 16,0-1-16,0-20 0,0 20 16,0-21-16,0 1 0,0-1 0,0-21 15,-22 22-15,22-22 0,0 0 0,0 0 16,0-42-1,0 0 1,0-22-16,22 22 16,-22-21-16,21 0 0,-21-1 0,21-20 15,0-1-15</inkml:trace>
  <inkml:trace contextRef="#ctx0" brushRef="#br0" timeOffset="130472.53">22310 783 0,'0'-21'16,"0"42"-16,0-84 0,0 42 0,-22-1 16,1 22-16,0 0 15,21 22-15,-21-1 16,21 0-16,0 21 0,0 22 0,-21-22 16,21 22-16,0-1 0,-21 1 15,21-1-15,0-21 0,0 22 0,0-1 16,0-20-16,0-1 0,0 0 0,0 22 15,0-43-15,0 0 16,0 0-16,0 1 0,21-22 16,0 0-16,0 0 0,0 0 15,0-22-15,1 1 0,-22 0 16,21 0-16,0 0 0</inkml:trace>
  <inkml:trace contextRef="#ctx0" brushRef="#br0" timeOffset="130811.41">22458 1228 0,'-21'0'0,"-1"0"16,22 21-16,-21-21 0,21 21 16,-21 0-16,0 22 0,21-22 15,0 0-15,0 0 0,0 0 0,0 0 16,0 1-16,0-1 0,21 0 0,0 0 16,0-21-16,1 0 0,-1 21 15,0-21-15,21 0 0,-21 0 0,1 0 16,20 0-16,-21-21 0,21 21 0,-20-21 15,-1 0-15,0 21 0,0-21 16,0-1-16,-21 1 0,0 0 0,0 0 16,0-21-16,0 20 0,0 1 15,-21 0-15,0-21 0,0 21 16,0-1-16,-1 22 0,-20-21 0,21 21 16,0 0-16,0 0 0,-1 0 0,1 0 15,0 21-15,0-21 0,0 22 16,21-1-16,0 0 0,0 0 15,0 0-15,0 0 0,21-21 16,21 0-16,-21 0 0,1 0 16,20 0-16</inkml:trace>
  <inkml:trace contextRef="#ctx0" brushRef="#br0" timeOffset="131296.13">23072 847 0,'0'-43'0,"0"86"0,0-107 15,0 43-15,0 0 0,0 0 0,0 0 16,-22 21-16,22 21 16,0 0-1,0 0-15,0 21 0,0 1 0,0-1 16,0 22-16,0-22 0,0 21 16,0-20-16,0-1 0,0 0 0,0 1 15,0-1-15,0 0 0,0 1 16,-21-22-16,21 0 0,0 0 15,0 0-15,0 1 0,0-1 0,-21-21 32,21-21-17,0-1-15,0 1 16,0 0-16,21-21 0,0 21 0,-21-1 16,22 1-16,-1 0 0,0 0 15,0 0-15,0 0 0,0-1 0,22 22 16,-22 0-16,0 0 0,0 0 0,0 0 15,1 0-15,-1 22 0,-21-1 16,0 0-16,21 0 0,-21 0 16,0 0-16,0 1 0,0-1 0,-21 0 15,0 0-15,-1 0 0,1 0 16,0 1-16,0-1 0,0 0 0,-22 0 16,22-21-16,0 21 0,0-21 0,0 0 15,42 0 16,0-21-31,0 0 0,0 21 16,1-21-16</inkml:trace>
  <inkml:trace contextRef="#ctx0" brushRef="#br0" timeOffset="132020.09">23982 1037 0,'0'0'0,"0"-21"0,0 0 15,0 0-15,-21 21 0,-1 0 16,1 0-16,0 0 0,0 0 0,0 0 16,-22 21-16,22 0 0,0 0 0,-21 22 15,21-22-15,-1 21 0,1-21 16,0 22-16,0-22 0,21 21 0,0-21 16,0 0-16,0 1 0,0-1 0,0 0 15,0 0-15,21-21 16,0 0-1,0 0-15,1 0 0,-1 0 0,0 0 16,0-21-16,21 0 0,-20 0 16,-1-1-16,0 1 0,0 0 0,0 0 15,0-21-15,-21 20 0,22-20 0,-1 21 16,-21-21-16,21 20 0,-21 1 16,0 0-16,0 0 0,0 0 0,0 42 31,0 0-31,0 0 15,0 0-15,0 22 0,0-22 0,0 21 16,0-21-16,0 1 0,0 20 0,0-21 16,0 0-16,0 22 0,0-22 15,21 0-15,0-21 0,0 21 16,1 0-16,-1-21 0,0 0 0,21 0 16,-21 0-16,22 0 0,-22 0 0,0 0 15,21 0-15,-20-21 0,20 0 16,-21 0-16,21 0 0,-20-1 0,-1 1 15,0 0-15,0-21 0,0-1 0,-21 1 16,0 0-16,0-1 0,0 1 16,0-21-16,0-1 0,0 22 0,0-22 15,-21 22-15,21 0 0,-21-1 0,0 1 16,21 21-16,0 0 0,0-1 16,-21 22-16,-1 22 15,22 20-15,-21-21 16,21 21-16,0 1 0,0 20 0,0-20 15,0 20-15,0-21 0,0 22 16,0-22-16,0 1 0,0-1 0,0 0 16,0-21-16,21 22 0,1-22 0,-1 0 15,0 0-15,0-21 0,0 0 16,0 21-16,1-21 0,20 0 0,-21 0 16,0 0-16,0 0 0,1-21 0,-1 21 15,0-21-15,0 0 0,-21 0 16,21 0-16,0-1 0</inkml:trace>
  <inkml:trace contextRef="#ctx0" brushRef="#br0" timeOffset="132719.21">16912 3154 0,'-21'-21'16,"42"42"-16,-42-85 0,0 43 0,0 0 0,-1-21 15,1 21-15,21-22 0,-21 22 16,0-21-16,21 21 0,-21-1 0,21 1 16,0 0-16,-21 21 15,21 21-15,0 0 16,0 22-16,0-1 0,0 0 0,21 22 16,0-1-16,-21 1 0,21-1 0,0 1 15,0 21-15,-21-22 0,22 1 16,-1-1-16,-21-21 0,21 1 0,0-1 15,-21 0-15,0-20 0,21-1 0,0 0 16,-21 0-16,22-21 16,-1 0-16,0 0 15,0-21-15,0 0 16,-21 0-16,21-22 0</inkml:trace>
  <inkml:trace contextRef="#ctx0" brushRef="#br0" timeOffset="132956.07">17272 2963 0,'0'0'0,"0"-21"0,0-63 16,0 62-16,-21 22 16,0 22-16,-1-1 0,1 0 15,0 21-15,-21-21 16,21 22-16,-1-1 0,1 22 0,0-22 16,0 21-16,0 1 0,0-22 0,-1 22 15,1-1-15,21-20 0,0-1 16,0 0-16,0 1 0,0-22 0,0 21 15,0-21-15,0 0 0,0 1 0,0-1 16,21-21-16,1 0 16,-1 0-16,0 0 0,0 0 15,0 0-15,0-21 0</inkml:trace>
  <inkml:trace contextRef="#ctx0" brushRef="#br0" timeOffset="134146.91">17780 3450 0,'21'0'16,"-42"0"-16,42-21 0,-21 0 0,0 0 15,0 0-15,0-1 16,-21 1-16,0 21 0,0-21 0,-1 0 16,1 0-16,0 21 0,0 0 15,0 0-15,0 21 16,-1 0-16,22 0 0,-21 0 15,21 22-15,0-1 0,-21-21 0,0 22 16,21-1-16,-21 0 0,21-21 16,0 22-16,0-22 0,0 21 15,0-21-15,0 1 0,0-1 16,21-21-16,0 0 0,0 0 0,0 0 16,1 0-16,-1 0 0,0-21 15,0-1-15,0 22 0,0-21 0,1 0 16,-1 0-16,0-21 0,0 20 0,0 1 15,-21 0-15,0-21 0,0 21 0,21-22 16,-21 22-16,0-21 0,0 21 16,0-1-16,0 1 0,0 42 15,0 1 1,0-1-16,0 21 16,0-21-16,0 0 0,0 22 15,0-22-15,0 21 0,0-21 0,0 1 16,0-1-16,22 0 0,-1 0 0,-21 0 15,21 0-15,0-21 0,21 0 16,-20 0-16,-1 0 0,0 0 16,21 0-16,-21 0 0,22 0 0,-22-21 15,21 0-15,-21 0 0,22 0 16,-22 0-16,21-1 0,-21-20 0,1 21 16,-1-21-16,-21 20 0,21-20 15,-21 21-15,0-21 0,0 20 16,-21-20-16,0 21 0,-1 0 0,1 0 15,0 21-15,0 0 0,0 0 0,0 0 16,-1 0-16,22 21 16,0 0-16,0 0 15,0 21-15,0-20 0,22-1 0,-1 0 16,0 0-16,0 0 0,0 22 16,0-22-16,1 0 0,-1 0 15,0 0-15,0 0 0,-21 1 0,0-1 0,21 0 16,0 0-16,-21 0 0,22-21 0,-1 21 15,0-21-15,0 0 16,0 0-16,0 0 0,1 0 16,-1 0-16,21 0 0,-21 0 0,0 0 15,22-21-15,-22 0 0,21 21 0,-21-21 16,22 0-16,-22 0 0,0-1 16,0 1-16,0 0 0,1 0 0,-22 0 15,0 0-15,0-22 0,0 22 0,0 0 16,0-21-16,0 20 0,-22 1 15,1 0-15,0 21 0,0 0 0,0 0 16,0 0-16,-1 0 0,1 0 0,0 0 16,0 21-16,0 0 0,0 1 15,21-1-15,0 21 0,-22-21 0,22 0 16,0 22-16,0-22 0,0 0 16,0 0-16,0 0 0,0 1 0,0-1 15,22 0-15,-1-21 16,0 0-16,0 0 15,0 0-15,0 0 0,1-21 16,-1 0-16,0 21 0,-21-22 16,21 1-16,-21 0 0,0 0 0,21 0 15,-21 0-15,21-1 0,-21 1 0,0 0 16,22-21-16,-22 21 0,0-1 16,0 1-16,0 42 15,0 1 1,0-1-16,0 0 0,0 0 15,21 0-15,-21 22 0,0-22 16,0 0-16,0 0 0,21 0 0,-21 0 16,21 1-16,-21-1 0,21-21 0,-21 21 15,21-21-15,1 0 16,-1 0-16,0 0 0,0 0 16,0-21-16,0 21 0,1-21 0,-22-1 15,21 1-15,0 0 0,-21 0 0,21 0 16,0 0-16</inkml:trace>
  <inkml:trace contextRef="#ctx0" brushRef="#br0" timeOffset="134380.47">19452 3112 0,'0'21'0,"0"-42"0,-21 63 15,21-21-15,-21 21 0,21-20 0,-21-1 16,21 21-16,0-21 0,0 22 0,0-22 15,0 21-15,0-21 0,0 0 0,0 1 16,0-1-16,0 0 0,0 0 16,0 0-16,0 0 0,21-21 47,0 0-47,-21-21 15,0 0-15,0 0 0</inkml:trace>
  <inkml:trace contextRef="#ctx0" brushRef="#br0" timeOffset="134700.29">19389 2879 0,'-22'0'0,"44"0"0,-65 0 16,43 21-16,0 0 15,0 0 1,0 0-1,21-21-15,1 0 16,-1 0-16,0 0 0,0 0 0,0-21 16,0 0-16,1 21 0,-22-21 15,0 0-15,0 0 16,-22-1 0,1 22-16,0 0 0,0 0 0,0 0 15,0 0-15,-1 0 0,1 22 16,0-22-16,0 21 0,21 0 0,-21 0 15,21 0-15,0 0 0,0 1 16,21-1-16,0-21 16,0 0-16,0 21 0,1-21 15,-1 0-15</inkml:trace>
  <inkml:trace contextRef="#ctx0" brushRef="#br0" timeOffset="135231.99">20002 2604 0,'0'0'16,"0"-22"-16,-21 1 16,0 21-16,0 21 0,21 1 15,0-1-15,-21 0 0,21 21 16,-21 1-16,21-1 0,0 21 16,-22-20-16,22-1 0,0 22 0,0-22 15,0 21-15,0 1 0,0-22 16,0 22-16,0-22 0,0 0 0,0 1 15,0-1-15,0 0 0,0-20 0,0-1 16,0 0-16,0 0 0,0 0 0,0-42 47,0 0-47,0 0 0,0 0 16,0-1-16,0 1 0,0 0 15,0-21-15,0 21 0,0-1 0,22-20 16,-1 21-16,0-21 0,0 20 15,-21 1-15,21 0 0,22 0 0,-22 0 16,0 21-16,0 0 0,0 0 16,22 0-16,-22 0 0,0 0 0,0 0 15,43 63-15,-43-42 16,-21 1-16,21-1 0,-21 0 0,0 0 16,0 0-16,0 0 0,0 1 15,-21-1-15,0 0 0,-1 0 0,1 0 16,0 0-16,0-21 0,0 22 15,0-1-15,-1-21 0,1 0 0,0 21 16,0-21-16,21-21 31,0 0-31,21-1 0,0 22 16,0-21-16,1 0 0,-1 0 0,0 0 16</inkml:trace>
  <inkml:trace contextRef="#ctx0" brushRef="#br0" timeOffset="135632.28">20807 3112 0,'0'21'0,"-21"0"16,42-21 15,0-21-31,0 0 0,0 21 15,0-22-15,1 22 0,-1-21 0,0 21 16,0-21-16,0 0 0,-21 0 16,0 0-16,0-1 15,-21 22 1,0 0-16,0 0 0,0 0 16,-22 0-16,22 22 0,0-1 0,0 0 15,-22 0-15,22 0 16,0 0-16,0 22 0,0-22 0,0 21 15,21 1-15,-22-22 0,22 0 0,0 21 16,0-21-16,0 1 0,22-1 0,-1 0 16,0 0-16,0-21 0,0 21 15,0-21-15,22 0 0,-22 0 0,21 0 16,-21 0-16,1 0 0,-1 0 0,21 0 16,-21 0-16,0-21 0,1 21 15,-22-21-15,21 0 0,0 0 0</inkml:trace>
  <inkml:trace contextRef="#ctx0" brushRef="#br0" timeOffset="139908.24">22267 3027 0,'0'-21'16,"21"21"-16,-21-21 0,22 21 0,-22-22 16,0 1-16,0 0 15,21 0-15,-21 0 16,0 0-16,0 42 31,0 21-31,0-21 16,0 0-16,0 22 0,-21-1 15,21 0-15,0 1 0,0-1 0,-22 0 16,22 1-16,0-1 0,-21 0 0,21 1 16,0-22-16,0 0 0,0 0 15,0 0-15,21-21 16,1 0-1,-1-21-15,-21 0 16,21 0-16,0-21 0,-21 20 0,21 1 16,0-21-16,-21 21 0,0-22 0,22 22 15,-1-21-15,-21 21 0,21 0 0,-21-1 16,21 1-16,0 21 16,0 0-16,1 0 15,-1 21-15,-21 1 0,21-22 0,-21 21 16,21 0-16,-21 0 0,21 0 15,0 22-15,1-22 0,-1-21 16,-21 21-16,21 0 0,0 0 0,0-21 16,0 0-16,1 0 0,-1 0 0,0 0 15,0 0-15,0 0 0,0 0 16,1-21-16,-1 21 0,0-21 0,0 0 16,-21 0-16,0-1 0,21 1 0,-21 0 15,21 0-15,-21 0 0,0 0 16,0-1-16,0 1 0,0 0 0,0-21 15,0 21-15,0-1 0,0 1 0,0 0 16,0 42 15,0 0-31,0 1 0,0-1 16,0 0-16,0 21 0,0-21 0,0 1 16,0 20-16,22-21 0,-22 0 15,21 0-15,-21 22 0,21-22 0,0-21 16,-21 21-16,21 0 0,0-21 0,1 0 15,-1 0-15,0 0 16,0 0-16,0 0 0,0-21 0,1 0 16,-1 0-16,0 0 0,0-22 15,0 22-15,-21 0 0,0 0 16,21 0-16,-21-1 0,22-20 0,-22 21 16,0 0-16,0 0 0,0-1 0,0 1 15,0 0-15,0 42 31,0 0-15,0 1-16,0-1 0,0 0 0,0 21 16,0-21-16,0 1 0,0-1 15,0 21-15,0-21 0,0 0 0,0 1 16,21-1-16,-21 0 0,21 0 0,0 0 16,0-21-16,0 0 0,1 0 15,-1 0-15,0 0 0,21 0 16,-21-21-16,1 21 0,-1-21 0,0 0 15,21-22-15,-21 22 0,1 0 16,-1 0-16,0-21 0,-21 20 16,21-20-16,-21 0 0,21-1 0,-21 1 15,21 0-15,-21-1 0,0 1 0,0-21 16,0 20-16,0-20 0,0 20 16,0 1-16,0 0 0,0 21 0,0-22 15,0 22-15,0 42 31,0 0-31,0 22 0,0-1 0,-21 0 16,21 1-16,-21-1 0,21 0 0,-21 1 16,21 20-16,0-20 0,0-1 15,0 0-15,0 1 0,0-22 0,0 21 16,0-21-16,0 22 0,21-22 0,0 0 16,-21 0-16,21-21 0,1 21 15,-1-21-15,0 0 0,0 0 16,0 0-16,0 0 0,22-21 0,-22 0 15,0 21-15,0-21 0,0 0 0,1-1 16,20-41-16,-21 21 16,-21 20-16,0-20 0,0 0 0,21-1 15,-21 1-15,0-21 0,0 20 0,0 1 16,0 0-16,0 20 0,0-20 0,0 21 16,-21 0-16,0 21 15,21 21-15,-21 21 16,21-21-16,0 22 0,0-1 0,0 0 15,0 1-15,0-1 16,0 0-16,0 1 0,0-1 0,0-21 16,0 22-16,0-1 0,0-21 0,0 0 15,0 0-15,0 1 0,0-1 16,0 0-16,21-21 31,-21-21-31,21 0 16,-21-1-16,21 1 15,0 0-15,-21 0 0,0 0 16,22 0-16,-1 21 16,-21 21 15,0 0-31,0 0 16,21 0-16,-21 0 0,21-21 0,-21 22 15,0-1-15,21-21 0,0 21 16,1 0-16,-1-21 0,0 0 0,21 0 15,-21 0-15,1 0 0,20 0 0,-21 0 16,0 0-16,22 0 0,-22-21 0,0 21 16,0-21-16,0 21 0,-21-21 15,0-1-15,21 1 0,-21 0 16,0 0-16,0 0 0,0 0 16,0-1-16,0 1 15,0 42 16,0 1-31,0-1 0,0 0 16,0 0-16,0 0 16,0 0-16,0 1 0,0-1 0,0 0 15,0 0-15,22-21 0,-1 0 16,0 21-16,0-21 0,21 0 16,-20 0-16,-1 0 15,0-21-15,0 21 0,0-21 16,0 0-16,1 0 0,-22-1 15,21 1-15,-21 0 0,0 0 16,0 0-16,0 0 0,0 42 47,0 0-47,0 0 16,0 0-16,0 0 0,-21 1 15,21-1-15,-22-21 0,22 21 0,0 0 16,-21-21-16,21 21 0,0-42 47,0 0-47,0 0 15,0 0-15,0-1 0,0 1 16,21 0-16,1-21 0,-22 21 16,21-1-16,0 1 0,0 0 0,-21 0 15,21 21-15,0-21 0,1 21 0,-1 0 16,0 0-16,0 0 15,0 21-15,-21 0 0,0 0 16,21 0-16,-21 1 0,0-1 0,0 0 16,0 0-16,0 0 0,0 0 15,0 1-15,0-1 0,0 0 16,0 0-16,0 0 16,0-42 15,0 0-16,-21 0-15</inkml:trace>
  <inkml:trace contextRef="#ctx0" brushRef="#br0" timeOffset="140088.65">25146 2688 0,'0'0'15,"-42"-21"1,20 21-16,1 0 62,0 0-62</inkml:trace>
  <inkml:trace contextRef="#ctx0" brushRef="#br0" timeOffset="140307.51">23939 2921 0,'0'0'0,"0"21"16,22-21 0,20 0-16,-21-21 0,0 0 15,22 21-15,-22 0 0,0-21 0,21 21 16,-21 0-16,1-21 0,-1 21 15,0 0-15,-21-22 0</inkml:trace>
  <inkml:trace contextRef="#ctx0" brushRef="#br0" timeOffset="140499.41">23453 2773 0,'-22'0'0,"1"0"0,-21-21 16,21 21-16,0 0 15,-1 0 1</inkml:trace>
  <inkml:trace contextRef="#ctx0" brushRef="#br0" timeOffset="141159.96">18965 4445 0,'0'0'0,"-21"0"0,21-21 0,-21 0 16,21 0-16,-21-1 0,21 1 0,-21 0 15,-1 0-15,22-21 0,-21 20 0,0-20 16,21 21-16,-21 0 16,0 0-16,21-1 0,-21 1 0,21 0 15,-22 21-15,1 0 0,0 21 0,21 0 16,0 22-16,0-1 15,0 0-15,0 22 0,0-1 0,0 1 16,0-1-16,0 1 0,0-1 0,0 22 16,0-21-16,0-1 0,21 1 15,-21-22-15,0 0 0,0 1 0,21-1 16,-21 0-16,0-21 0,0 1 0,0-1 16,0 0-16,0 0 0,0-42 46,-21 0-46,0 0 0</inkml:trace>
  <inkml:trace contextRef="#ctx0" brushRef="#br0" timeOffset="141767.64">18394 4868 0,'-21'-21'0,"84"85"0,-105-107 0,21 1 0,21 21 0,0 0 16,21 21-1,0 0-15,21-21 0,-21 21 16,22-22-16,-1 22 0,0-21 0,22 21 15,-22-21-15,22 0 0,-22 21 0,22-21 16,-1 0-16,-21-1 0,22 1 16,-22 0-16,1 0 0,-1 0 0,0 0 15,-21-1-15,1-20 0,-1 21 16,0 0-16,-21-22 0,0 22 0,0-21 16,0 21-16,0-22 0,-21 1 15,21 21-15,0 0 0,-21 0 0,-1-1 16,1 22-16,21 43 15,0-22-15,0 21 0,0 1 16,0-1-16,0 0 0,0 22 16,0-22-16,0 22 0,0-1 0,0-21 15,0 22-15,0-22 0,0 1 0,-21 20 16,21-21-16,0 1 0,0-1 16,0-21-16,0 22 0,0-22 15,-21 0-15,21 0 0,0 0 0,0-42 47,21 0-47,0 0 0,-21-22 16,21 22-16,1 0 0,-22-21 0,21-1 15,0 22-15,0-21 0,0 21 0,0-22 16,1 22-16,-1 0 0,0 0 16,0 21-16,0 0 0,0 0 0,1 0 15,-1 21-15,-21 0 16,21 22-16,-21-22 0,21 0 0,-21 21 15,0-21-15,0 22 16,0-22-16,0 21 0,0-21 0,0 1 16,0-1-16,0 0 0,0 0 0,0 0 15,0 0-15,21-21 0,0 0 32,-21-21-17,0 0-15,0 0 16,22 0-16,-1 0 0</inkml:trace>
  <inkml:trace contextRef="#ctx0" brushRef="#br0" timeOffset="142151.42">19960 4763 0,'0'21'15,"21"-42"16,0-1-31,1 22 0,-1-21 16,0 21-16,0-21 0,-21 0 16,21 21-16,0-21 0,1 0 0,-22-1 15,0 1-15,0 0 16,0 0-16,-22 21 16,1 0-16,0 0 0,0 0 15,0 21-15,0-21 16,-1 21-16,1 0 0,0 22 0,0-22 15,21 0-15,0 21 0,-21 1 0,21-22 16,-21 21-16,21 1 0,0-22 0,0 21 16,0 0-16,0-20 0,0-1 15,0 0-15,21 21 0,0-42 0,0 21 16,0 1-16,0-22 0,1 0 0,-1 0 16,0 0-16,0 0 0,21 0 0,-20 0 15,-1 0-15,0 0 0,21 0 16,-21-22-16,1 1 0,20 0 0,-21 0 15</inkml:trace>
  <inkml:trace contextRef="#ctx0" brushRef="#br0" timeOffset="142496.23">21399 4382 0,'0'-22'0,"0"44"0,0-65 0,-21 43 16,0 0-16,0 0 0,0 0 16,0 0-16,-1 0 0,1 0 15,0 21-15,0 1 0,0-1 0,0 21 16,-1-21-16,1 22 0,21-22 16,0 21-16,-21 0 0,21-20 0,-21 20 15,21 0-15,0-21 0,0 22 16,0-22-16,0 21 0,0-21 0,21 1 15,0-1-15,0 0 0,1 0 16,-1-21-16,0 0 0,21 0 0,-21 0 16,1 0-16,-1 0 0,0 0 0,21 0 15,-21-21-15,1 0 0,-1 21 16,0-21-16,0-1 0,0 1 0,0 0 16,1 0-16,-1-21 0,0 20 0,0 1 15</inkml:trace>
  <inkml:trace contextRef="#ctx0" brushRef="#br0" timeOffset="142772.07">21823 4106 0,'0'-42'0,"0"84"0,0-105 0,0 21 15,0 20-15,0 1 16,0 0-16,0 42 16,-21 0-16,21 1 15,0 20-15,-22-21 0,22 21 16,0 22-16,0-22 0,-21 1 0,21 20 15,-21-21-15,21 1 0,0 20 0,-21-20 16,21-1-16,-21 0 0,21 1 0,0-1 16,0 0-16,0 1 0,0-22 15,0 21-15,0-21 0,0 0 16,0 1-16,0-1 0,0 0 16,21-21-16,0 0 0,0 0 15,0 0-15,-21-21 16,22 21-16,-1-21 0</inkml:trace>
  <inkml:trace contextRef="#ctx0" brushRef="#br0" timeOffset="143243.81">22267 4487 0,'0'0'15,"0"-21"-15,0 0 0,0 0 0,0 0 16,0 0-16,0-1 0,-21 1 15,0 21-15,0 0 0,0 0 16,-1 0-16,1 0 0,0 21 0,0 1 16,0-1-16,0 0 0,-1 0 0,22 21 15,-21-20-15,0 20 0,21 0 16,-21-21-16,21 22 0,0-22 0,0 0 16,0 21-16,0-20 0,0-1 0,0 0 15,0 0-15,21-21 0,0 21 0,0-21 16,1 0-1,-1 0-15,0 0 0,0 0 0,0-21 16,0 0-16,1 0 0,-1 0 16,0-1-16,0 1 0,-21-21 0,0 21 15,0 0-15,21-22 0,-21 22 16,0-21-16,0 21 0,0-1 0,0 1 16,0 0-16,0 42 31,0 0-31,0 1 0,0-1 15,0 0-15,0 0 0,-21 21 16,21-20-16,0-1 0,0 0 0,0 0 0,0 0 16,0 0-16,0 1 0,21-1 15,-21 0-15,21 0 0,1-21 16,-1 21-16,0-21 16,0 0-16,0 0 0,0 0 0,1-21 15</inkml:trace>
  <inkml:trace contextRef="#ctx0" brushRef="#br0" timeOffset="143659.85">22902 4509 0,'21'-22'0,"-21"1"0,-105 169 0,189-253 15,-63 41-15,-21 43 0,0 0 0,0 0 0,0-1 16,-21 22 0,21-21-16,-21 21 0,0 0 0,0 0 15,0 0-15,-1 0 0,1 21 0,0 1 16,0-1-16,-21 0 0,20 0 0,1 0 15,0 0-15,21 1 0,-21-1 16,21 0-16,-21 0 0,21 0 0,0 0 16,0 1-16,21-1 0,0-21 15,0 0-15,0 0 0,1 21 0,-1-21 16,0 0-16,21 0 0,-21 0 16,1 0-16,-1 21 0,0-21 0,0 0 15,0 0-15,0 21 0,-21 0 16,0 1-16,0-1 15,0 0 1,-42 0-16,21-21 0,0 21 16,-22-21-16,22 0 0,-21 21 0,21-21 15,-22 0-15,22 22 0,0-22 0,-21 0 16,21 0-16,-1 0 16,1 0-16,21-22 31,21 1-31,1 21 0,-1-21 15,0 0-15,21 0 0</inkml:trace>
  <inkml:trace contextRef="#ctx0" brushRef="#br0" timeOffset="144120.59">23474 4424 0,'0'0'0,"21"-42"15,-21 20-15,0 1 16,0 0-16,0 0 16,-21 21-16,0 0 15,-1 0-15,1 0 0,0 0 16,0 21-16,0-21 0,0 21 16,-1 0-16,1 1 0,21-1 0,-21 0 15,21 0-15,-21 0 0,21 0 16,0 1-16,0-1 0,0 0 15,0 0-15,21 0 16,0-21-16,-21 21 0,21-21 0,1 22 16,-1-22-16,0 21 0,0-21 15,0 21-15,0-21 0,1 21 0,-1-21 16,0 21-16,0-21 0,0 21 16,0 1-16,-21-1 15,0 0 1,-21 0-16,0-21 15,0 0-15,0 21 0,0-21 0,-1 0 16,-20 21-16,21-21 0,0 0 0,0 0 16,-1 22-16,1-22 0,0 21 0,0-21 15,0 0 1,0 0-16,-1 0 16</inkml:trace>
  <inkml:trace contextRef="#ctx0" brushRef="#br0" timeOffset="145396.13">17907 7281 0,'0'-21'15,"0"0"-15,0 0 0,0 0 16,0 0 0,0 42 15,0 21-16,0-21-15,0 0 0,0 22 16,0-22-16,0 21 0,0 1 0,0-22 16,0 21-16,0-21 0,0 0 0,0 1 15,0-1-15,0 0 0,0 0 0,0 0 16,0 0 0,0-42-1,0 0 1,0 0-16,0 0 0</inkml:trace>
  <inkml:trace contextRef="#ctx0" brushRef="#br0" timeOffset="145751.93">17907 6795 0,'0'-22'15,"0"44"-15,-42-44 0,20 22 16,1 0-16,0 22 15,21-1-15,0 0 0,0 0 16,0 0-16,0 0 0,0 1 16,0-1-16,21-21 0,0 0 15,1 0-15,-1 0 16,0 0-16,0 0 16,-21-21-16,0-1 15,0 1-15,0 0 0,0 0 16,0 0-16,-21 0 15,0 21-15,0 0 16,-1 0-16,1 0 0,0 0 0,0 0 16,21 21-1,-21 0-15,21 0 0,0 0 16,0 0-16,0 1 0,0-1 0,21 0 16,0-21-16,-21 21 0,21 0 0,0-21 15,22 21-15,-22-21 0</inkml:trace>
  <inkml:trace contextRef="#ctx0" brushRef="#br0" timeOffset="146219.66">18436 6964 0,'0'0'0,"0"21"31,0 0-31,0 0 16,0 1-16,0 20 0,0-21 0,0 21 15,0-20-15,0 20 0,0-21 0,0 21 16,0-20-16,0 20 0,0-21 0,0 0 16,0 0-16,0 1 0,0-1 15,0 0-15,0 0 16,0-42 0,0 0-16,0 0 15,0-1-15,21-20 16,-21 21-16,21-21 0,1-1 0,-22 1 15,21 0-15,0-1 0,0 22 0,-21-21 16,21 21-16,0-22 0,-21 22 0,22 21 16,-22-21-16,21 21 0,0 0 15,0 21-15,-21 0 0,0 0 16,0 22-16,21-22 0,-21 21 0,0 1 16,0-1-16,0 0 0,0 1 0,0-1 15,0 0-15,0 1 0,0-22 16,0 21-16,0-21 0,0 0 0,21 1 15,-21-1-15,0 0 16,22-21-16,-1 0 16,-21-21-16,21 0 0,0 21 15,-21-22-15,21-20 0,0 21 16,-21 0-16,22-22 0</inkml:trace>
  <inkml:trace contextRef="#ctx0" brushRef="#br0" timeOffset="146475.82">19071 6668 0,'0'0'0,"0"-22"16,0 1-16,0 0 0,-21 21 16,21 21-16,-21 0 15,21 1-15,0 20 0,0 0 16,0 1-16,0-1 0,0 0 16,0 1-16,-21 20 0,21-21 0,0 22 15,0-22-15,-22 22 0,22-22 0,0 0 16,0 1-16,0-1 0,0 0 0,0-20 15,0-1-15,0 0 0,0 0 16,0 0-16,22-21 16,-1 0-16,0 0 15,-21-21-15,0 0 0,21 0 16,-21 0-16,21-1 0,-21 1 0</inkml:trace>
  <inkml:trace contextRef="#ctx0" brushRef="#br0" timeOffset="146648.24">18965 7070 0,'0'0'0,"-21"0"0,0 0 0,0 0 16,42 0 15,0 0-31,0 0 16,0 0-16,22 0 0,-22 0 0,0 0 15,21-21-15,-20 21 0,-1 0 0,0-22 16,0 22-16,0 0 0,-21-21 0</inkml:trace>
  <inkml:trace contextRef="#ctx0" brushRef="#br0" timeOffset="147239.54">20172 7154 0,'21'0'0,"0"-42"16,0 21 0,-21 0-16,21 0 0,-21-1 0,0 1 15,0 0-15,0 0 0,0-21 16,0 20-16,-21 1 0,0 0 16,0 0-16,0 0 0,0 21 0,-1-21 15,-20 21-15,21 0 0,0 0 16,0 0-16,-1 21 0,1 0 0,0 0 15,0 0-15,0 22 0,0-22 0,21 21 16,0 0-16,-22 1 0,22-1 0,0 0 16,0 1-16,0-1 0,0 0 15,0-20-15,0-1 0,22 21 0,-1-21 16,21 0-16,-21-21 0,0 0 16,1 0-16,-1 0 0,21-21 15,-21 21-15,22-21 0,-22 0 0,0 0 16,21 0-16,-21-1 0,1-20 15,-22 21-15,21 0 0,-21-22 0,0 22 16,0-21-16,0 21 0,0 0 0,0-22 16,0 22-16,0 0 0,0 0 0,0 0 15,0-1-15,-21 22 16,21 22 0,0-1-16,0 0 0,0 21 15,0-21-15,0 22 0,0-22 0,0 21 16,21 1-16,0-1 0,-21-21 15,21 21-15,0-20 0,-21-1 16,21 0-16,1 0 0,-1 0 0,0 0 16,0-21-16,0 0 0,0 0 0,1 0 15,-1 0-15,0 0 0,21 0 16,-21 0-16,1-21 0,-1 0 0,0 0 16,21 0-16,-21 0 0,1-1 0</inkml:trace>
  <inkml:trace contextRef="#ctx0" brushRef="#br0" timeOffset="147455.42">21018 6943 0,'-21'0'16,"42"0"15,1 0-15,-1 0-16,0 0 0,0 0 15,0 0-15,0 0 0,1 0 16,-22 21 15,-22 0-31</inkml:trace>
  <inkml:trace contextRef="#ctx0" brushRef="#br0" timeOffset="147608.32">20870 7176 0,'-21'21'0,"-21"21"16,105-105-16,-126 147 0,84-84 31,0 0-31,0 0 16,0 0-16,1 0 0,-1 0 0,21 0 15,-21 0-15,0-21 0,22 21 0,-22-21 16,0 21-16,0-21 0,22 21 0,-22-21 16,0-1-16</inkml:trace>
  <inkml:trace contextRef="#ctx0" brushRef="#br0" timeOffset="147888.26">21780 6773 0,'0'0'0,"0"-21"16,0 0 0,0 42-1,0 0-15,0 1 16,0-1-16,0 21 0,0-21 0,0 22 15,0-22-15,-21 21 0,21-21 16,0 22-16,0-1 0,0-21 0,0 21 16,0-20-16,0-1 0,0 21 0,0-21 15,0 0-15,0 1 0,21-1 16,1-21-16,-1 0 0,0 0 16,0 0-16,0 0 15,0-21-15,1-1 0,-1 1 0,0 0 16,0 0-16</inkml:trace>
  <inkml:trace contextRef="#ctx0" brushRef="#br0" timeOffset="148232.06">22204 6879 0,'0'-84'15,"0"62"-15,0 128 0,0-233 0,0 148 32,0 1-32,0-1 0,0 0 15,-21 21-15,-1-21 0,22 22 16,0-1-16,-21-21 0,0 22 15,21-1-15,0 0 0,0-21 0,0 22 16,0-1-16,0-21 0,0 0 0,21 1 16,0-1-16,1-21 0,20 0 0,-21 0 15,21 0-15,-20 0 0,20 0 16,-21 0-16,21-21 0,-20-1 0,-1 1 16,0 0-16,0 0 0,0 0 0,-21 0 15,21-22-15,-21 22 0,0-21 0,0 21 16,0-22-16,-21 22 0,0-21 15,0 21-15,0-1 0,0 1 0,-1 0 16,1 0-16,0 21 0,0 0 0,0 0 16,-22 0-16,22 0 0,0 0 15,0 21-15,0-21 0,0 21 0,-1-21 16,-20 21-16,21 1 0,-21-1 16,-1 0-16</inkml:trace>
  <inkml:trace contextRef="#ctx0" brushRef="#br0" timeOffset="148716.51">18563 8636 0,'0'0'15,"0"-21"-15,-21 21 0,0 0 16,0 21-16,21 21 16,-22-20-16,22 20 0,0 0 0,0 1 15,0 20-15,0-21 0,0 1 16,0-1-16,0 0 0,0-20 0,0 20 15,0-21-15,0 21 0,0-20 16,0-1-16,0 0 0,0 0 16,22-21 15,-22-21-31</inkml:trace>
  <inkml:trace contextRef="#ctx0" brushRef="#br0" timeOffset="148975.37">18436 8763 0,'0'-42'16,"0"84"-16,0-127 0,0 64 0,0 0 0,0-21 16,21 21-16,0-22 0,1 22 0,20 0 15,-21 0-15,21 0 16,1-1-16,-1 1 0,-21 21 0,22 0 16,-1 0-16,-21 0 0,21 21 0,-20 1 15,-1-1-15,-21 0 0,0 0 0,0 0 16,0 22-16,0-22 0,-21 0 15,-22 21-15,22-21 0,-21 22 0,21-22 16,-22 0-16,1 0 0,21 0 0,-22 1 16,22-1-16,21 0 0,-21-21 15,42 0 1,-21-21-16,21 21 0</inkml:trace>
  <inkml:trace contextRef="#ctx0" brushRef="#br0" timeOffset="149388.13">19346 8594 0,'0'0'0,"64"-21"0,-22-1 0,-21 1 15,0 0-15,1 21 0,-1-21 0,-21 0 16,21 0-16,-21-1 16,-21 22-16,0-21 0,-1 21 15,-20 0-15,0 0 0,21 0 0,-22 21 16,1-21-16,21 22 0,-22-1 0,22 0 15,-21 0-15,21 0 0,0 0 0,21 1 16,0-1-16,0 0 16,0 0-16,0 0 0,21 0 15,21 1-15,-21-1 0,22-21 0,-1 21 16,0-21-16,22 21 0,-22 0 0,0-21 16,1 21-16,-1 1 0,-21-22 15,22 21-15,-22 0 0,0 0 0,-21 0 16,0 0-16,0 1 15,-21-1-15,-22-21 0,1 21 0,0 0 16,-1-21-16,1 21 0,0-21 0,-1 0 16,1 0-16,0 21 0,21-21 15,-22 0-15,22 0 0,0 0 0,0 0 16,42-21 15,0 21-31,0-21 0,22 0 0,-22 21 16,21-21-16</inkml:trace>
  <inkml:trace contextRef="#ctx0" brushRef="#br0" timeOffset="149631.99">19960 8446 0,'0'21'31,"0"0"-16,0 21-15,0-21 0,0 1 0,0 20 16,0-21-16,21 0 0,-21 22 0,0-1 16,0-21-16,21 21 0,-21-20 0,22-1 15,-22 0-15,0 21 0,21-21 16,-21 1-16,21-1 0,0-21 16,0 0-1,-21-21-15,0-1 0</inkml:trace>
  <inkml:trace contextRef="#ctx0" brushRef="#br0" timeOffset="149871.85">20256 8467 0,'0'0'0,"0"-21"0,0-22 0,0 22 16,0 0-16,0 0 0,0 0 0,0-1 16,0 44-1,-21-1-15,21 0 0,-21 21 16,0-21-16,21 22 0,-21-22 0,21 21 15,-21 1-15,-1-22 0,1 21 0,21 0 16,-21 1-16,0-1 0,21 0 0,0-20 16,-21 20-16,0 0 0,21-21 0,0 1 15,0-1-15,0 0 0,0 0 16,21-21 0,0 0-16,0-21 0,0 21 15,0-21-15</inkml:trace>
  <inkml:trace contextRef="#ctx0" brushRef="#br0" timeOffset="150529.48">20659 8488 0,'0'0'0,"0"21"47,-22 0-47,22 0 0,0 1 16,0-1-16,0 0 0,0 21 0,0-21 15,0 22-15,0-22 0,0 21 0,0-21 16,0 22-16,0-22 0,0 0 16,0 0-16,0 0 0,0 1 0,0-1 15,0 0-15,0 0 16,0-42 15,0 0-31,0 0 0,0-1 16,0 1-16,0-21 0,0 21 0,0-22 15,0 22-15,0-21 0,0 0 16,0-1-16,0 1 0,0 21 0,22-22 16,-22 1-16,21 21 0,0-21 15,0 20-15,-21 1 0,21 21 0,0 0 16,1 0-16,-1 0 0,-21 21 16,21 1-16,-21-1 0,0 0 0,21 21 15,-21-21-15,0 1 0,21 20 0,-21-21 16,0 21-16,0-20 0,0-1 15,0 0-15,0 0 0,0 0 0,0 0 16,21-21 0,-21-21-16,22 21 15,-22-21-15,0 0 0,0 0 16,0 0-16,21-1 0,-21 1 0,21 0 16,-21 0-16,21 0 0,-21 0 15,0-22-15,21 22 0,0-21 0,1 21 16,-1-22-16,-21 22 0,21 0 0,0 0 15,0 21-15,0 0 0,1 21 16,-22 0-16,0 0 16,21 22-16,-21-22 0,0 0 0,0 21 15,0-21-15,0 22 0,0-22 0,0 0 16,21 21-16,-21-20 0,0-1 0,0 0 16,21 0-16,-21 0 0,0 0 15</inkml:trace>
  <inkml:trace contextRef="#ctx0" brushRef="#br0" timeOffset="151199.6">22119 8276 0,'0'0'0,"-21"-42"16,21 21-16,0 0 15,0-1-15,0 1 16,-21 21 15,0 0-31,-1 21 0,1 1 0,0-1 16,-21-21-16,21 21 0,-1 0 15,-20 0-15,21 0 0,0 1 0,0-1 16,-1 0-16,22 0 16,0 0-16,22-21 15,-1 0-15,0 0 0,21 0 16,-21 0-16,22 0 0,-22 0 15,21 21-15,-21-21 0,1 0 0,-1 0 16,0 22-16,0-1 0,0-21 0,-21 21 16,21-21-16,-21 21 0,0 0 0,0 0 15,0 1-15,0-1 0,-21-21 16,0 21-16,-21 0 0,21 0 16,-1-21-16,1 21 0,0-21 15,0 22-15,0-22 0,0 0 0,42 0 47,0 0-31,0 0-16,0 0 0,0-22 0,1 22 15,-1 0-15,-21 22 16,21-1-16,0 0 0,-21 21 16,0-21-16,0 22 0,0-22 0,0 21 15,0 1-15,0-1 0,0 0 16,0 1-16,-21-22 0,0 21 0,21-21 15,0 22-15,-21-22 0,21 0 16,-22 0-16,22 0 0,0 0 0,0 1 16,0-1-16</inkml:trace>
  <inkml:trace contextRef="#ctx0" brushRef="#br0" timeOffset="151979.85">22161 11557 0,'22'0'16,"-22"-21"-16,0 0 15,0 0-15,21-1 0,0 22 16,0-21-16,-21 0 0,21 21 0,0-21 15,1 0-15,-22 0 0,21 21 0,0 0 16,0-22-16,-21 44 31,0-1-31,0 0 0,0 0 0,0 0 16,-21 0-16,0 22 0,0-1 0,-1-21 16,1 22-16,0-22 0,21 21 0,0-21 15,-21 22-15,21-22 0,0 0 16,0 0-16,0 0 0,0 0 0,0 1 15,0-1-15,0 0 0,21-21 16,0 0-16,0 0 0,1 0 0,20 21 16,-21-21-16,0 0 0,22 0 15,-1 0-15,-21 0 0,21 21 0,-20-21 16,-1 21-16,21-21 0,-42 22 0,21-1 16,-21 0-16,0 0 15,0 0-15,0 0 0,-21 1 0,0-1 16,0 21-16,0-21 0,-22 0 15,22 1-15,0 20 0,-21-21 0,20 0 16,1 0-16,0 1 0,0-22 0,0 21 16,0 0-16,-1-21 15,1-21 1,21 0-16,0-1 16</inkml:trace>
  <inkml:trace contextRef="#ctx0" brushRef="#br0" timeOffset="153320.1">19875 10626 0,'22'-21'16,"-1"-1"-16,0 22 0,0-21 16,0 0-16,0 0 0,1 0 15,-1 0-15,0-1 0,0 1 16,-21 0-16,0 0 0,0 0 15,0 0-15,-21 21 0,0-22 0,0 22 16,-1 0-16,-20 0 0,0 0 16,-1 0-16,1 22 0,0-22 0,-1 21 15,1 0-15,0 0 0,21 0 0,-22 0 16,22 1-16,0-1 0,21 0 0,0 0 16,0 21-16,0-20 0,0-1 15,21 0-15,0-21 0,0 21 0,22 0 16,-1 0-16,0 1 0,1-1 0,-1 0 15,-21 0-15,22-21 0,-1 21 0,-21 0 16,0-21-16,0 22 0,1-1 16,-22 0-16,0 0 15,-22 0-15,1-21 0,-21 21 16,0 1-16,-1-22 0,1 21 0,0-21 16,-22 21-16,22-21 0,-1 0 0,-20 0 15,21 0-15,20 0 0,-20 0 0,21 0 16,0 0-16,0 0 0,-1 0 15,22-21 1,22 0-16,-1-1 0,0 22 16,0-21-16,21 0 0,-20 0 0</inkml:trace>
  <inkml:trace contextRef="#ctx0" brushRef="#br0" timeOffset="153727.87">20405 10393 0,'0'0'0,"0"-21"16,-22 21-1,1 0-15,21 21 16,-21 0-16,21 21 0,0-20 0,0-1 16,0 21-16,0-21 0,-21 22 0,21-22 15,0 21-15,0-21 0,0 22 0,0-22 16,0 0-16,0 0 0,21 0 15,0 0-15,0-21 16,1 22-16,-1-22 0,0 0 16,0 0-16,0 0 0,0-22 0,-21 1 15,22 21-15,-1-21 0,0 0 0,-21 0 16,0-22-16,0 22 0,21 0 16,-21-21-16,0-1 0,0 22 0,-21-21 15,0 0-15,21 20 0,-21-20 0,-22 21 16,22 0-16,0 0 0,0 21 15,-22 0-15,22 0 0,0 0 0,0 0 16,0 21-16,0-21 0,21 21 0,0 0 16,-22 0-16,22 0 0,0 1 15,0-1-15,22 0 0,-1 0 16,0-21-16,0 0 0,21 21 0,1-21 16</inkml:trace>
  <inkml:trace contextRef="#ctx0" brushRef="#br0" timeOffset="153984.51">20955 10202 0,'0'0'0,"0"-21"0,0 0 0,0 42 32,0 0-17,0 1-15,0 20 0,0 0 0,0-21 16,0 22-16,0-1 0,0 0 0,0 1 15,0-1-15,0 0 0,0 1 0,0-22 16,0 21-16,0-21 0,0 1 0,0-1 16,0 0-16,0 0 0,21-21 15,0 21-15,-21-42 32,21 21-32</inkml:trace>
  <inkml:trace contextRef="#ctx0" brushRef="#br0" timeOffset="154231.35">20976 10329 0,'0'0'0,"0"-21"0,0-21 0,0 21 0,0 0 15,0-1-15,0 1 0,0 0 0,21 0 16,0 21-16,1 0 0,-1-21 16,0 21-16,0 0 0,0 0 0,22 0 15,-22 21-15,0-21 0,0 21 0,-21 0 16,0 0-16,0 1 0,0 20 0,0-21 15,0 0-15,0 22 0,0-22 0,-21 0 16,0 0-16,0 0 16,-1 22-16,1-43 0,21 21 0,-21 0 15,0 0-15,0-21 0</inkml:trace>
  <inkml:trace contextRef="#ctx0" brushRef="#br0" timeOffset="154579.65">21907 9673 0,'-21'0'16,"0"0"-16,0 0 0,21 21 0,-21 1 15,0-1-15,-1 21 0,22-21 0,-21 22 16,0-1-16,0 0 0,21 1 16,-21-1-16,0 0 0,21 22 0,0-22 15,-22 22-15,22-22 0,0 0 0,0 1 16,0-1-16,0 0 0,0 1 0,0-1 16,0-21-16,0 0 15,22 0-15,-1 1 0,0-1 0,0 0 0,0-21 16,0 0-16,1 21 15,-1-21-15,0 0 0,0 0 0,0 0 16,0-21-16,1 21 0,-1-21 0,21 0 16,-21-1-16,0 1 0,1 0 15,-1 0-15,0 0 0</inkml:trace>
  <inkml:trace contextRef="#ctx0" brushRef="#br0" timeOffset="155026.32">22352 10266 0,'21'-64'16,"-21"22"-1,0 21-15,-21 148 0,42-275 0,-21 127 16,0-1-16,-21 22 0,0-21 0,0 0 16,-1 21-16,1 0 15,0 0-15,0 0 0,0 21 16,0 0-16,21 1 16,-22-1-16,22 0 0,-21 21 0,0-21 15,21 1-15,0 20 0,0-21 0,0 0 16,0 22-16,0-22 0,0 0 0,0 0 15,0 0-15,21 0 16,0-21-16,1 0 0,-1 0 16,0 0-16,0-21 0,0 0 15,-21 0-15,21 0 0,1 0 16,-22-1-16,0 1 0,21-21 16,-21 21-16,0 0 0,0-1 15,21 1-15,-21 0 0,0 0 0,0 42 31,0 0-31,0 22 16,0-22-16,0 0 0,0 0 16,0 0-16,0 22 0,21-22 15,-21 0-15,21 0 0,-21 0 0,0 0 16,21 1-16,1-1 0,-1-21 0,-21 21 16,21-21-16,0 0 0,0 0 15,0 0-15,1 0 0,-1 0 16,0 0-16,-21-21 0,21 0 0,0 21 15</inkml:trace>
  <inkml:trace contextRef="#ctx0" brushRef="#br0" timeOffset="155344.15">22669 9821 0,'0'-21'0,"0"42"0,0-63 0,0 21 15,0 0-15,0 0 0,22 21 16,-1 0-1,0 21-15,0-21 0,0 21 0,0 0 16,-21 21-16,22-20 0,-1-1 16,0 21-16,0 0 0,0 1 0,0-22 15,-21 21-15,22 1 0,-1-1 16,-21 0-16,0 1 0,0-1 0,0 0 16,0 1-16,0-1 0,0-21 0,-21 21 15,-22 1-15,22-1 0,0-21 0,0 0 16,-22 22-16,22-22 0,0-21 0,21 21 15,-21 0-15,0-21 16,42-21 15,0 0-31,0 21 0,0-21 0,-21 0 16,43-1-16</inkml:trace>
  <inkml:trace contextRef="#ctx0" brushRef="#br0" timeOffset="156300.1">23495 10033 0,'0'0'0,"-21"0"0,0 0 16,21 21 31,0 0-47,0 1 15,0-1-15,0 0 0,0 0 16,0 0-16,0 0 0,0 22 0,0-22 16,0 0-16,0 0 0,-22 0 0,22 1 15,0-1-15,-21 0 16,21 0-16,0-42 31,0 0-15,0 0-16,0-1 0,0 1 15,0 0-15,0 0 0,0-21 16,0 20-16,0 1 0,0 0 0,0 0 16,0-21-16,0 20 0,0 1 0,0 0 15,0 0-15,0 42 31,0 0-31,-21 0 0,21 22 16,-21-22-16,21 0 0,0 0 16,0 0-16,0 22 0,0-22 0,0 0 15,0 0-15,0 0 0,0 1 0,0-1 16,0 0-16,0 0 0,0 0 16,0 0-1,21-21 126,0 0-141,0 0 0,1 0 15,-1-21-15,0 0 0,0 21 16,21-21-16,-20 0 0,20 0 0,0-1 16,1 1-16,20 0 0,1 0 0,-1-21 15,1 20-15,20 1 0,-20 0 0,-1 0 16,-20 0-16,-1 0 0,0-1 0,1 1 16,-22 21-16,0-21 0,0 21 15,-21-21 1,-21 21 93,21 21-93,-21-21-16,21 21 0,-21-21 15,21 21-15,-22 1 0,1-22 16,0 21-16,0 0 0</inkml:trace>
  <inkml:trace contextRef="#ctx0" brushRef="#br0" timeOffset="160758.43">20087 7599 0,'0'0'0,"0"21"31,-21-21-15,0 0-16,0 21 16,-1-21-1,1 0-15,0 21 32,0-21-32,0 0 15,42 0 48,0 0-48,0 0-15,0 0 0,1-21 0,20 21 16,0 0-16,1 0 0,-1-21 16,0 21-16,1-21 0,-1 21 0,21 0 15,-20 0-15,-22 0 0,21-21 0,1 21 16,-22 0-16,0 0 0,0 0 0,0 0 15,-42 0 48,0 0-63,0 0 16,0 0-16,-1 0 15,1 0-15</inkml:trace>
  <inkml:trace contextRef="#ctx0" brushRef="#br0" timeOffset="161147.2">19939 7789 0,'0'0'16,"-21"0"-16,21 22 0,-21-22 0,-1 0 15,44 0 17,-1 0-32,0 0 15,0 0-15,0 0 0,22 0 0,-22 0 16,21 0-16,0-22 0,1 22 0,-1 0 16,0 0-16,1-21 0,-1 21 0,0 0 15,1 0-15,-1-21 0,-21 21 16,22 0-16,-22 0 0,0 0 15,0 0-15,0 0 0,0 0 0,-21-21 16,22 21-16,-44 0 78,1 0-78,0 0 16,0 0-16,0 0 0,0 0 0</inkml:trace>
  <inkml:trace contextRef="#ctx0" brushRef="#br0" timeOffset="161444.03">19981 7916 0,'0'0'0,"-21"0"0,21 22 0,21-22 31,0 0-15,1 0-16,20 0 0,-21 0 0,0-22 16,22 1-16,-1 21 0,0 0 0,-21-21 15,22 21-15,-1 0 0,0-21 16,1 21-16,-22 0 0,0-21 16,21 21-16,-20 0 0,-1 0 15,0 0 1,-21-21 31</inkml:trace>
  <inkml:trace contextRef="#ctx0" brushRef="#br0" timeOffset="163379.76">22013 6329 0,'21'21'16,"-21"0"-16,22 0 31,-1-21-15,-21-21 15,0 0-31,0 0 15,0 0-15,0 0 16,0-1-16,0 1 0,-21 21 16,21-21-16,-22 0 0,22 0 0,-21 0 15,0 21-15,0-22 16,21 1-16,-21 0 0,-22 0 0,22 0 16,0 0-16,0-1 0,-21 22 0,-1-21 15,22 0-15,-21 21 0,-1-21 16,-20 0-16,21 21 0,-1 0 0,1-21 15,-22 21-15,22 0 0,0 0 0,-1-22 16,1 22-16,0 0 0,-1 0 16,1 0-16,21 0 0,-21 0 0,20 0 15,-20 0-15,0 0 0,21 22 0,-22-22 16,22 21-16,-21 0 0,-1-21 16,1 21-16,0 0 0,21-21 0,-22 21 15,1 1-15,0-1 0,20 0 16,-41 0-16,42 0 15,0 0-15,-1 1 0,1-22 0,0 21 16,21 0-16,-21 0 0,0 0 16,21 0-16,-21-21 0,21 22 15,0-1-15,-22 0 0,1 0 0,21 0 16,-21 0-16,21 1 0,0-1 0,0 0 16,-21 0-16,21 0 15,0-42 220,0 0-220,0 0-15,0 0 16,0-1-16,-21 1 15,21 0-15,0 0 16,-21 21-16,-1-21 0,1 0 16,21-1-16,0 1 0,-21 21 15,21-21-15,0 0 0,-21 21 0,21-21 16,0 0-16,0-1 16,0 1-1,0 42 32,0 1-47,0-1 0,21 0 0,-21 0 16,0 21-16,0-20 15,0-1-15,0 0 0,0 0 0,0 0 16,0 0-16,0 1 0,0-1 0,0 0 16,0 0-16,0 0 15,21-21 16,0 0-15,1 0-16,-22-21 0,21 21 0,0-21 16,21 21-16,-21-21 0,22 0 15,-22-1-15,21 22 0,22-21 16,-22 0-16,0 0 0,1 0 0,20 21 16,-20-21-16,-22 21 0,21 0 0,-21-22 15,0 22-15,1 0 0,-1 0 16,-42 0 62,21 22-62,-22-22-16,22 21 15,-21-21-15,21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58:07.06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931 1249 0,'0'-21'16,"0"0"-16,21-1 15,-21 1-15,0 0 16,0 0-16,0 0 16,0 0-16,0-1 0,0 1 0,0 0 15,0 0-15,0 0 0,0 0 16,0-1-1,0 44 1,0-1-16,0 21 16,0-21-16,0 22 0,0-1 15,0 21-15,-21-20 0,21 20 0,0-20 16,0 20-16,-21 1 0,0 20 16,0-20-16,0-1 0,-1 22 0,22-22 15,-21 1-15,0-1 0,0-20 16,21-1-16,0 0 0,-21 1 15,21-1-15,0-21 0,-21 0 0,21 1 16,0-1-16,0-42 31,0-1-15,0-20-16,21 21 0,-21 0 0,0-22 16,0 1-16,0 0 0,0-1 15,0-20-15,0 21 0,0-1 0,0 1 16,21 21-16,-21-22 0,0 22 15,0 0-15,0 0 0,21 21 32,0 42-32,-21-21 0,0 1 15,21 20-15,-21 0 0,22 1 16,-22-1-16,0 0 0,21 1 0,-21-1 16,21-21-16,0 21 0,-21-20 15,21 20-15,0-21 0,1 0 0,-1 0 16,21 1-16,-21-22 15,0 0-15,22 0 0,-22 0 0,21 0 16,1-22-16,-22 1 0,21 0 16,-21 0-16,22 0 0,-22 0 15,0-1-15,0-20 0,0 21 0,0-21 16,1-1-16,-1 1 0,-21 21 16,0-22-16,0 22 0,0-21 15,21 21-15,-21 0 0,0-1 0,0 1 16,0 42-1,0 1 1,-21 20-16,21-21 0,-21 21 16,21-20-16,0 20 0,-22 0 0,22-21 15,-21 22-15,21-22 0,0 21 16,0-21-16,0 22 0,0-22 0,0 0 16,21 0-16,-21 0 0,22-21 15,-1 0-15,21 22 0,-21-22 0,0 0 16,1 0-16,20 0 15,-21 0-15,21-22 0,-20 1 0,-1 0 16,0 0-16,0 0 0,0 0 0,0-1 16,1 1-16,-22-21 0,21 0 15,-21-1-15,0 22 0,0-21 0,0-1 16,0 1-16,0 0 0,0-1 16,-21 22-16,-1 0 0,1 0 0,0 0 15,0 0-15,0 21 0,0 0 16,-22 0-16,22 0 0,0 21 0,0 0 15,0-21-15,-22 21 0,22 0 16,21 22-16,-21-22 0,0 0 0,21 0 16,0 0-16,0 0 15,0 1-15,0-1 0,0 0 0,21 0 16,0-21-16,0 0 0,0 0 16,1 0-16</inkml:trace>
  <inkml:trace contextRef="#ctx0" brushRef="#br0" timeOffset="327.24">2392 1693 0,'0'0'0,"0"-21"0,0 0 16,0 0-16,0 0 15,-21 21 1,-1 0-16,1 0 15,0 0-15,0 21 0,0 0 0,0 0 16,-1 0-16,1 22 0,0-22 16,0 21-16,0 1 0,0-1 0,-1-21 15,22 21-15,0 1 0,0-1 16,-21-21-16,21 22 0,0-22 0,0 0 16,0 21-16,0-21 0,0 1 0,21-1 15,1-21-15,-1 21 0,0 0 16,0-21-16,0 0 0,22 0 15,-22 0-15,21 0 0,0 0 16,-20 0-16,20-21 0,0 0 0,1 0 16,-1 21-16</inkml:trace>
  <inkml:trace contextRef="#ctx0" brushRef="#br0" timeOffset="1071.88">2921 1884 0,'0'0'0,"0"-21"0,0 0 0,0-22 0,0 22 16,0 0-16,0 0 0,-21 0 15,0 21-15,-1 0 0,1 0 16,0 0-16,0 0 0,0 21 16,0 0-16,-22 0 0,22 0 15,0 0-15,0 22 0,-22-22 0,22 21 16,0-21-16,21 22 0,0-22 16,-21 21-16,21-21 0,0 1 0,0-1 15,0 0-15,0 0 0,0 0 0,21 0 16,0-21-16,-21 22 0,21-22 15,1 0-15,-1 0 0,0 0 0,0 0 16,0 0-16,0 0 0,1-22 16,-22 1-16,21 21 0,0-21 0,0 0 15,-21 0-15,0 0 0,21-22 0,-21 22 16,21 0-16,-21-21 16,0 20-16,0 1 0,0 0 0,0 0 15,0 0-15,0 0 0,0-1 0,0 44 31,0-1-31,0 0 16,0 0-16,0 0 0,0 0 16,0 22-16,0-22 0,0 0 0,0 21 15,0-20-15,0-1 0,0 0 0,0 0 16,0 0-16,22 0 0,-1-21 16,-21 22-16,21-22 0,0 0 0,0 0 15,22 0-15,-22 0 0,0 0 16,0 0-16,21 0 0,-20 0 15,-1-22-15,0 1 0,0 0 0,0 21 16,0-21-16,1-21 0,-1 20 16,0 1-16,-21-21 0,0 0 0,21-1 15,0-20-15,0 20 0,-21-20 0,0 21 16,0-22-16,22 22 0,-22-1 16,0 1-16,0 21 0,0-21 0,0 20 15,0 1-15,0 0 16,-22 42-1,1 0-15,21 1 0,-21-1 16,21 21-16,-21 0 0,0 22 16,21-22-16,0 22 0,0-1 15,0-20-15,0 20 0,0-21 16,0 1-16,0-1 0,0 0 0,0 1 16,0-22-16,0 0 0,0 0 0,0 0 15,21 1-15,0-22 0,-21 21 16,21-21-16,0 0 0,1 0 15,-1 0-15,0 0 16,-21-21-16,0-1 0</inkml:trace>
  <inkml:trace contextRef="#ctx0" brushRef="#br0" timeOffset="1668.33">4170 1334 0,'-21'-22'16,"42"44"-16,-42-65 0,21 64 16,0 1-1,0 20-15,0-21 16,21 21-16,-21 1 0,21 20 0,-21 1 15,0-1-15,21 1 0,-21-1 16,21 1-16,-21-22 0,0 22 0,0-1 16,0-21-16,0 1 0,0-1 15,0 0-15,0-20 0,0-1 0,0 0 16,0 0-16,0 0 0,21-21 16,1 0-16,-1 0 15,0 0-15,-21-21 0,21 0 16,-21 0-16,21 0 0,0-22 0,-21 1 15</inkml:trace>
  <inkml:trace contextRef="#ctx0" brushRef="#br0" timeOffset="1944.17">4868 1249 0,'0'0'0,"0"-21"0,-21 21 31,0 0-31,0 21 0,0 0 16,-22 21-16,22-20 0,0 20 0,-21 0 16,20 1-16,-20-1 0,21 21 15,-21-20-15,20 20 0,-20-20 0,21 20 16,0-21-16,0 22 0,-1-22 0,1-21 16,21 22-16,-21-1 0,21-21 15,0 0-15,0 1 0,0-1 0,0 0 16,21-21-16,0 0 15,1 0-15,-1 0 0,0 0 16,21-21-16,-21 0 0</inkml:trace>
  <inkml:trace contextRef="#ctx0" brushRef="#br0" timeOffset="3404.31">5313 1736 0,'0'0'0,"0"-21"16,0-1-16,0 1 0,0 0 16,-21 0-16,-1 0 0,22 0 0,-21-1 15,0 1-15,0 21 16,0-21-16,0 21 0,-1 0 16,1 0-16,0 21 0,0-21 0,0 21 15,0 22-15,-1-22 0,1 21 16,0 1-16,0-1 0,0 0 0,0 1 15,-1-1-15,1 0 0,0 1 16,21-1-16,-21-21 0,21 21 0,0-20 16,0-1-16,0 0 0,0 0 0,21 0 15,0-21-15,0 21 16,1-21-16,-1 0 0,0 0 0,0 0 16,0 0-16,0-21 0,1 0 0,20 21 15,-21-21-15,0-21 0,0 20 16,1 1-16,-1-21 0,0 0 15,0 20-15,0-20 0,-21 0 16,0-1-16,21 1 0,-21 0 0,22-1 16,-22 22-16,0 0 0,0 0 0,0 0 15,-22 42 17,22 21-32,-21-21 15,21 22-15,0-22 0,-21 21 0,21 1 16,0-1-16,0 0 0,0-21 0,0 22 15,0-22-15,0 21 0,0-21 16,21 1-16,0-1 0,1 0 0,-1-21 16,0 21-16,0-21 0,0 0 15,22 0-15,-22 0 0,21 0 16,-21 0-16,22 0 0,-1-21 0,-21 0 16,21 0-16,1-1 0,-22 1 0,21 0 15,1-21-15,-22 21 0,0-22 16,0 1-16,-21 21 0,0-22 0,0 1 15,0 0-15,0 21 0,0-1 16,0 1-16,0 0 0,0 0 0,-21 21 16,0 0-16,0 0 0,-1 0 15,1 0-15,21 21 0,0 0 16,0 0-16,0 1 0,0-1 0,0 0 16,0 0-16,0 0 0,0 22 15,21-22-15,1 0 0,20 0 0,-21 0 16,0 0-16,-21 1 0,21-1 0,1 0 15,-1 0-15,0 0 0,-21 0 16,0 1-16,21-22 0,0 21 0,0 0 16,1 0-16,-1-21 15,0 0-15,0 0 16,0 0-16,0 0 0,1 0 0,-1 0 16,21-21-16,-21 21 0,0-21 15,1 0-15,20 21 0,-21-22 16,0-20-16,22 21 0,-22 0 0,0-22 15,0 22-15,0-21 0,0 21 0,1-22 16,-22 22-16,0 0 0,0-21 16,0 21-16,0-1 0,0 1 0,-22 0 15,1 0-15,0 21 0,0-21 0,-21 21 16,20 0-16,1 0 0,0 0 16,0 21-16,-21 0 0,20-21 0,1 42 15,0-20-15,0 20 0,0-21 16,21 21-16,0 1 0,-21-22 0,21 21 15,0-21-15,0 22 0,0-22 16,0 0-16,0 0 0,21 0 16,-21 1-16,21-22 0,0 0 0,0 21 15,0-21-15,1 0 0,-1 0 0,0 0 16,0 0-16,0-21 0,22 21 16,-22-22-16,0 1 0,0 0 0,-21 0 15,21 0-15,0 0 0,-21-22 0,22 22 16,-22-21-16,0-1 0,0 22 15,21-21-15,-21 21 0,0 0 0,0-1 16,0 1-16,0 0 0,0 42 31,0 0-31,0 1 0,0-1 16,0 21-16,0-21 0,0 22 0,0-22 16,0 21-16,0 43 15,0-64-15,0 0 0,0 0 16,21 0-16,0 1 0,0-22 0,0 0 15,1 0-15,-1 0 0,0 0 16,0 0-16,0 0 0,22 0 0,-22 0 16,0-22-16,0 1 0,0 0 15,22-21-15,-22 21 0,0-22 16,0 22-16,0-21 0,-21 21 16,0-22-16,21 22 0,-21 0 0,22 0 15,-22 0-15,0 42 31,0 0-31,0 0 0,0 0 16,0 22-16,0-22 0,0 0 0,0 0 16,0 21-16,0-20 0,0-1 0,0 0 15,0 0-15,0 0 16,0 0-16,21-21 31,0-21-15</inkml:trace>
  <inkml:trace contextRef="#ctx0" brushRef="#br0" timeOffset="3755.57">7197 1355 0,'0'0'16,"-22"-21"-16,1 21 0,0-22 0,0 22 0,0 0 15,0 0-15,-1 0 0,22 22 16,0-1-16,-21 0 0,21 0 15,0 0-15,0 0 16,21-21-16,1 22 0,-1-22 16,0 0-16,0 0 0,0 0 15,0 0-15,1 0 0,-1-22 16,-21 1-16,21 21 16,-21-21-16,0 0 0,0 0 15,0 0-15,0-1 0,-21 1 16,0 21-16,21-21 0,-22 21 0,1 0 15,0 0-15,0 0 0,0 0 16,0 0-16,21 21 16,0 0-16,0 1 15,0-1-15,0 0 16,21-21-16,0 0 0,0 0 0,0 0 16,0 0-16,22 0 0</inkml:trace>
  <inkml:trace contextRef="#ctx0" brushRef="#br0" timeOffset="4311.42">7747 1037 0,'0'-21'0,"0"42"0,0-63 16,-21 42 0,21 21-1,0 0-15,-21 22 0,21-22 0,-22 21 16,22 0-16,-21 1 0,21-1 0,0 0 15,0 1-15,0 20 16,-21-20-16,21 20 0,0 1 0,0-22 16,0 21-16,0-20 0,-21 20 0,21-20 15,0-1-15,0-21 0,0 21 16,0-20-16,-21 20 0,21-21 0,0 0 16,0 0-16,-21-21 15,21-21 1,0 0-1,0 0-15,0 0 0,0 0 0,0-1 16,0 1-16,0 0 0,0-21 16,0 21-16,0-22 0,21 22 0,0 0 15,0-21-15,0 20 0,0 1 16,22 0-16,-22 0 0,21 21 16,-21 0-16,22 0 0,-22 0 0,21 0 15,-21 0-15,1 0 0,-1 42 0,0-21 16,0 1-16,-21-1 0,0 21 15,0-21-15,0 22 0,0-22 0,0 21 16,0-21-16,0 22 0,-21-22 0,0 0 16,0 0-16,-22 0 0,22 0 15,0 1-15,0-22 0,-22 21 0,22-21 16,0 0-16,0 0 0,0 0 0,0 21 16,-1-21-1,1 0-15,21-21 16,0 0-1,21-1-15,1 1 0,-1 21 16,0-21-16</inkml:trace>
  <inkml:trace contextRef="#ctx0" brushRef="#br0" timeOffset="4639.24">8403 995 0,'0'-21'0,"0"42"0,-21-42 32,0 21-32,0 21 0,21 0 15,0 21-15,0-20 0,0 20 16,-22 0-16,22 1 0,-21-1 0,21 21 16,0-20-16,-21 20 0,21-20 0,0 20 15,0 1-15,-21-1 0,21-21 16,0 22-16,0-22 0,-21 1 0,21-1 15,0-21-15,0 21 0,0-20 0,0-1 16,0 0-16,0 0 0,0 0 16,21-21-1,0 0 1,0-21 0,-21 0-16,21 0 15,1 0-15</inkml:trace>
  <inkml:trace contextRef="#ctx0" brushRef="#br0" timeOffset="5036.01">8488 1799 0,'21'0'32,"0"0"-32,0 0 15,0 0-15,1 0 0,-1-21 0,0 21 16,0-21-16,21 0 0,-20 0 15,-1 21-15,0-22 0,-21 1 16,21 0-16,-21 0 0,21 0 0,-21 0 16,0-1-16,0 1 0,0 0 0,-21 21 15,0 0-15,0 0 16,0 0-16,-1 0 0,1 21 0,-21 0 16,21 1-16,0-1 0,-1 21 0,-20-21 15,21 22-15,21-1 0,-21 0 16,21-21-16,-21 22 0,21-22 0,0 21 15,0-21-15,0 1 0,21-1 16,0 0-16,0-21 0,21 0 16,-20 0-16,-1 0 0,21 0 15,-21 0-15,22 0 0,-1 0 0,-21 0 16,0 0-16,0 0 0,1 0 0,-1 0 16,0 0-16,0 0 0,-21-21 15,0 0-15,0-1 16</inkml:trace>
  <inkml:trace contextRef="#ctx0" brushRef="#br0" timeOffset="7463.76">1333 3239 0,'0'-22'0,"0"44"0,0-65 0,0 22 16,0 0-16,0 0 15,0 0-15,-21-1 16,0 1-16,0 21 0,0-21 16,0 21-16,-1 0 0,-20-21 0,21 21 15,0 0-15,-22 0 0,22 0 16,-21 21-16,21 0 0,0 0 15,-22 1-15,22 20 0,0 0 0,0 1 16,0 20-16,-1 1 0,1-22 16,21 21-16,0-20 0,0 20 0,0-20 15,0-1-15,0 0 0,0 1 16,0-1-16,21 0 0,1-21 0,-1 1 16,0-1-16,0 0 0,21 0 15,1 0-15,-1-21 0,0 0 0,1 0 16,20 0-16,-20 0 0,-1-21 15,21 0-15,-20 0 0,-1 0 16,0-1-16,1 1 0,-1-21 0,-21 21 16,22 0-16,-22-1 0,-21-20 15,0 21-15,0-21 0,0 20 0,0 1 16,0 0-16,-21 0 0,-1 0 16,1 21-16,0 0 0,0 0 0,0 0 15,0 0-15,-1 21 0,-20 0 16,21 0-16,0 0 0,0 22 15,-1-22-15,22 0 0,-21 21 0,21-20 16,-21 20-16,21-21 0,0 0 0,0 0 16,0 1-16,0-1 15,21 0-15,0-21 0,1 0 0,-1 0 16,0 0-16,0 0 0,21 0 16,-20 0-16,-1-21 0,0 21 0,0-21 15,21-1-15,-20 1 0,-22 0 16,21 0-16,-21 0 0,21 0 0,-21-1 15,0 1-15,0 0 0,0 0 16,0 0-16,0 42 31,0 0-31,0 0 16,0 0-16,0 1 0,0-1 16,0 0-16,0 0 0,0 0 15,0 0-15,21-21 0,0 22 0,0-22 16,1 21-16,-1-21 0,0 0 15,0 0-15,0 0 0,22 0 0,-22 0 16,0 0-16,0-21 0,0 21 16,22-22-16,-22 1 0,-21 0 0,21 0 15,0 0-15,0 0 0,-21-1 16,0 1-16,0-21 0,0 21 0,0 0 16,0-1-16,0-20 0,0 21 15,0 0-15,0 42 31,0 0-31,0 0 16,0 0-16,0 1 0,0-1 0,0 0 16,0 21-16,0-21 0,0 1 15,0-1-15,0 0 0,0 0 0,0 0 16,0 0-16,0 1 0,0-1 16,0-42 15,0-1-16,0 1-15,21 0 0,-21 0 16,0 0-16,22 0 16,-22-1-16,0-20 0,0 21 0,21 0 15,-21 0-15,21-22 0,0 22 16,0 0-16,0 0 0,1 0 16,-1 21-16,0 0 0,0 0 15,0 0-15,-21 21 0,21 0 0,1 0 16,-1 0-16,-21 0 0,0 1 0,0-1 15,21 0-15,-21 0 0,21 0 16,0 22-16,-21-22 0,21-21 0,-21 21 16,22 0-16,-1-21 0,0 21 15,0-21-15,0 0 0,0 0 16,1 0-16,-1 0 0,21 0 16,-21 0-16,0-21 0,1 0 15,-1 21-15,0-21 0,-21 0 0,21-1 16,-21 1-16,21 0 0,-21 0 0,21 0 15,-21 0-15,0-1 0,0-20 16,0 21-16,0 0 0,0 42 47,-21 0-47,21 0 0,-21 0 0,21 1 16,0-1-16,0 0 0,0 0 15,-21 0-15,21 0 0,0 1 16,0-1-16,-21 0 0,21 0 15,0-42 32,0 0-47,21 0 16,-21-1-16,21 1 0,-21 0 16,21 0-16,0 0 0,-21-22 15,22 22-15,-1 0 0,0 0 0,0 0 16,0 0-16,0-1 0,1 22 15,-1 0-15,0 0 16,0 22-16,-21-1 16,0 0-16,0 0 0,0 0 15,0 0-15,0 1 0,0 20 0,0-21 16,0 0-16,0 0 0,0 1 16,0-1-16,21 0 15,0-21-15,1 0 0,-1 0 16,0 0-16,0 0 15,0 0-15,0 0 0,1 0 16,-22-21-16,21 21 0,0-21 0,0-1 16,0 22-16,0-21 0,1 0 15,-22 0-15,21 0 0,0-22 0,0 22 16,0 0-16,-21 0 0,0 0 16,21 0-16,1-22 0,-22 22 15,0 0-15,-22 21 31,1 21-15,0 0-16,21 0 0,-21 1 0,0 20 16,21-21-16,-21 0 0,21 22 15,-22-22-15,22 0 0,0 0 0,0 21 16,0-20-16,0-1 0,0 0 16,22-21-16,-1 0 15,0 21-15,0-21 0,0 0 0,0 0 16,22 0-16,-22 0 0,0-21 15,0 21-15,0-21 0,1 0 16,-1 21-16,0-22 0,-21 1 0,0 0 16,21 0-16,-21-21 0,0 20 0,0 1 15,0-21-15,0 21 0,-21-22 16,0 22-16,0 0 0,-1 0 0,1 0 16,0 21-16,0 0 0,0 0 15,0 0-15,-1 0 0,1 0 0,0 0 16,0 0-16,21 21 0,0 0 15,21-21 1,0 21-16,0-21 0,1 0 16,-1 0-16,21 0 0,-21-21 15</inkml:trace>
  <inkml:trace contextRef="#ctx0" brushRef="#br0" timeOffset="7775.58">4127 2985 0,'0'-22'0,"0"44"0,0-65 16,0 64-1,-21 1 1,21-1-16,-21 0 0,21 0 0,-21 21 16,21-20-16,0 20 0,0 0 0,0 1 15,-21-1-15,21 0 0,0 1 16,-21-1-16,21 21 0,0-20 0,0-22 15,0 21-15,0 1 0,0-22 0,0 21 16,0-21-16,0 0 0,0 1 16,0-1-16,0 0 0,0 0 15,21-21-15,0 0 16,0 0 0,-21-21-16,21 0 0,-21 0 15,0-1-15,0 1 0,0 0 16</inkml:trace>
  <inkml:trace contextRef="#ctx0" brushRef="#br0" timeOffset="7967.47">3916 3387 0,'-21'0'0,"42"0"0,-21 0 32,21 0-17,0 0-15,0 0 0,0 0 0,1 0 16,-1 0-16,21 0 0,-21 0 15,0 0-15,1-21 0,-1 21 16,-21-22-16,0 1 16,0 0-1</inkml:trace>
  <inkml:trace contextRef="#ctx0" brushRef="#br0" timeOffset="9099.36">5397 3154 0,'0'-42'0,"0"84"0,22-106 0,-22 43 16,0-21-16,21 21 0,-21-22 0,0 1 15,0 21-15,0-21 0,0-1 16,0 22-16,0 0 0,0 0 16,0 0-16,-21 21 15,21 21-15,-22 0 16,22 21-16,0-21 0,0 22 16,-21-1-16,21 22 0,0-22 0,0 21 15,0 1-15,0-1 0,-21 1 16,21-1-16,-21 1 0,21-22 0,0 22 15,0-22-15,0-21 0,0 22 16,0-22-16,0 0 0,0 0 0,0 0 16,0 0-16,0-42 31,0 0-31,0 0 16,0 0-16,0-22 0,0 22 0,0-21 15,0 21-15,0-22 0,0 1 0,21 0 16,0 21-16,0-22 0,22 22 15,-22-21-15,21 21 0,-21-1 0,22 22 16,-1 0-16,0 0 0,1 0 16,-1 0-16,0 22 0,1-1 0,-22 0 15,21 0-15,-21 0 0,1 0 16,-22 22-16,0-22 0,0 21 16,0-21-16,0 1 0,0 20 0,0-21 15,-22 0-15,-20 0 0,21 1 0,0-1 16,-22 0-16,22-21 0,-21 21 15,-22-21-15,43 0 0,0 0 16,-21 0-16,21 0 0,-1 0 0,1-21 16,0 21-16,21-21 0,-21 21 15,21-21-15,-21 21 0,21-22 16,0 44 15,21-1-15,0-21-16,0 21 0,0-21 15,1 0-15,-1 21 0,0-21 0,21 0 16,1 0-16,-1 0 0,0 0 16,1 0-16,-1 0 0,0 0 0,1 0 15,-1 0-15,0-21 0,22 0 0,-22 21 16,0-21-16,1-1 0,-1 1 16,0-21-16,1 21 0,-1 0 0,-21-22 15,0 1-15,1 0 0,-1 20 16,0-20-16,-21 0 0,0-1 0,0 22 15,0 0-15,0 0 0,0 0 0,0 0 16,-21 21-16,0 0 16,-1 0-16,1 0 0,0 21 0,0 0 15,0 0-15,0 0 0,-1 22 0,22-1 16,0-21-16,0 21 0,0 1 16,0-1-16,0-21 0,0 22 0,0-1 15,22-21-15,-1 0 0,0 0 0,0 1 16,21-1-16,-20-21 0,-1 21 15,0-21-15,21 0 0,-21 0 0,1 0 16,-1 0-16,0 0 0,0 0 16,0-21-16,-21 0 0,0-1 15,21 1-15</inkml:trace>
  <inkml:trace contextRef="#ctx0" brushRef="#br0" timeOffset="12840.1">7641 3154 0,'21'-21'15,"-42"42"-15,63-42 0,-42 0 0,22-1 0,-1 1 16,-21 0-16,0 0 16,0 0-16,0 0 0,-21 21 15,-1 0-15,1-22 0,-21 22 0,21 0 16,0 0-16,-22 0 0,22 0 15,0 22-15,-21-1 0,20 0 0,1 0 16,0 21-16,0 1 0,21-1 0,-21 0 16,21 1-16,0-1 0,0 0 15,0 1-15,0-1 0,0 0 16,0 1-16,0-1 0,21-21 0,0 0 16,21 1-16,-20-1 0,20 0 15,0-21-15,1 0 0,-1 0 0,0 0 16,1 0-16,20 0 0,-21 0 0,1-21 15,-1 0-15,0-1 0,1 1 0,-1 0 16,0-21-16,1 21 0,-22-22 16,0 1-16,21-22 0,-20 22 0,-1-21 15,-21 20-15,21-20 0,0-1 0,-21 22 16,0-22-16,0 22 0,0-21 16,0 20-16,0 1 0,0 21 0,0-22 15,0 22-15,-21 21 31,0 0-31,21 43 0,-21-22 0,-1 21 16,22 0-16,0 1 0,-21-1 0,0 0 16,21 22-16,0-22 0,-21 22 15,21-22-15,0 22 0,0 126 16,0-148-16,21-20 16,0 20-16,0-21 0,1 0 15,-1 0-15,0 1 0,21-22 0,-21 0 16,22 0-16,-1 0 0,-21 0 0,22 0 15,-1 0-15,0 0 0,1-22 16,-22 22-16,21-21 0,0 0 16,-20 0-16,-1 0 0,0-22 0,0 22 15,0 0-15,-21-21 0,0-1 0,0 1 16,0 21-16,0-21 0,0-1 16,0 1-16,0 0 0,-21 20 0,0 1 15,21 0-15,-21 0 0,0 21 0,-1 0 16,1 0-16,0 0 15,0 0-15,0 21 0,0 0 0,-1 22 16,1-22-16,0 21 0,0-21 0,21 22 16,0-1-16,-21 0 0,21-21 15,0 22-15,0-22 0,0 21 0,0-21 16,0 1-16,0-1 0,0 0 16,21-21-16,0 0 0,0 0 15,0 0-15,1 0 0,-1 0 0,0 0 16,21 0-16,-21-21 0,1 21 0,-1-21 15,0-1-15,-21 1 0,21 0 16,0-21-16,-21 21 0,21-1 0,-21-20 16,0 0-16,0 21 0,0-22 0,0 22 15,0 0-15,0 0 0,0 0 0,0-1 16,0 44 0,0-1-1,0 0-15,0 21 0,0-21 16,0 1-16,0 20 0,0-21 15,0 21-15,0-20 0,0-1 16,0 21-16,0-21 0,22 0 0,-1 1 16,0-1-16,0-21 15,0 0-15,0 0 0,22 0 16,-22 0-16,0 0 0,0 0 0,0-21 16,22 21-16,-22-22 0,0 1 0,0 0 15,0 0-15,1 0 0,-1 0 16,0-22-16,0 22 0,-21-21 0,0 21 15,21-1-15,-21-20 0,0 21 16,0 0-16,0 0 0,-21 21 31,0 0-31,21 21 0,-21 0 16,21 0-16,0 0 0,0 0 16,0 22-16,0-22 0,0 0 0,0 0 15,21 22-15,0-22 0,-21 0 0,0 0 16,21 0-16,0-21 0,-21 21 0,0 1 15,0-1-15,22-21 16,-22 21-16,-22-21 31,1-21-15,0 0-16,0-1 0,0 22 16,21-21-16,-21 21 15,-1 0-15,22 21 31,0 1-15,22-1 0,-1-21-16,0 0 15,0 21-15,0-21 0,0 0 0,1 0 16,-1 0-16,0 0 0,0-21 16,21 21-16,-20-21 0,-1 21 0,0-22 15,0 1-15,0 0 16,0 0-16,1-21 0,-1 20 0,0 1 15,0-21-15,0 0 0,0 20 0,1-20 16,-22 21-16,0 0 0,21 0 16,-21-1-16,0 1 0,-21 42 31,21 1-31,-22-1 0,22 21 16,0-21-16,0 0 0,0 1 15,0 20-15,0-21 0,0 0 0,0 0 16,0 1-16,22-1 0,-22 0 0,0 0 15,0 0-15,21-21 0,-21 21 16,0 1-16,-21-22 47,-1 0-31,1 0-16,0 0 0,21-22 15,-21 22-15,0 0 16,21 22-1,0-1 1,42-21 0,-21 21-16,0-21 0,1 0 0,-1 0 0,0 0 15,21 0-15,-21 0 16,22 0-16,-1 0 0,-21 0 0,22 0 16,-1-21-16,-21 21 0,21-21 0,-20-1 15,-1 22-15,0-21 0,-21 0 0,21 0 16,-21 0-16,21 0 0,-21-22 15,21 22-15,-21 0 0,0-21 0,0 20 16,0 1-16,0 0 0,0 0 16,-21 21-1,21 21 1,-21 0-16,21 0 0,0 1 0,0-1 16,0 0-16,0 0 0,0 21 0,0-20 15,0-1-15,0 0 0,0 21 16,0-21-16,0 1 0,21-1 15,0 0-15,1-21 16,-1 0-16,0 0 0,0 0 0,21 0 16,-20 0-16,-1 0 0,0 0 15,0-21-15,0 21 0,0-21 0,1-1 16,-22 1-16,21 0 0,0-21 0,-21 21 16,0-22-16,21 1 0,-21 0 15,21-1-15,-21-20 0,21 20 0,-21 1 16,0 0-16,0 21 0,0-22 0,0 1 15,0 21-15,0 0 0,0-1 0,0 44 32,-21-1-17,21 0-15,-21 21 0,21-21 0,-21 22 16,21-1-16,-21 0 0,21 22 16,0-22-16,-21 22 0,21-1 0,-22-20 15,22 20-15,0 1 0,0-1 0,0-21 16,0 22-16,0-1 0,0 1 0,-21-1 15,21-20-15,0 20 0,0 1 16,-21-1-16,21-20 0,0 20 0,0-21 16,0 1-16,0-1 0,0 0 0,0-20 15,21 20-15,0-21 0,-21 0 0,22-21 16,-1 21-16,0-21 0,0 0 16,0 0-16,0 0 15,1-21-15,-1 0 0,0 0 0,0 0 16,0 0-16,0-1 0,-21-20 15,0 0-15,22-1 0,-22 1 0,0 0 0,0-1 16,0 1-16,0-21 0,0 20 0,-22 1 16,22 0-16,-21-1 0,-21 1 15,21 0-15,0 20 0,-1 1 16,-20-42-16,21 42 0,21-1 16,0 1-1,0 0 1,21 21-16,0 0 15,0 0-15,1-21 0,-1 0 16,21 21-16,-21-21 0,0-1 16,1 1-16,-1 0 0,0 0 15,0 0-15,0 0 0,0-22 0,22-20 16,-43 42-16,0-22 0,21 22 16,-21 0-16,0-21 0,0 20 0,0 1 15,0 0-15,0 0 0,0 0 16,0 0-16,-21 21 31,21 21-31,0 0 16,0 0-16,0 0 0,0 0 15,0 1-15,0 20 0,0-21 0,0 0 16,0 0-16,0 22 0,21-22 16,0 0-16,-21 0 0,21 0 0,0-21 15,1 22-15,-1-22 0,0 0 0,0 0 16,21 21-16,-20-21 0,-1 0 15,0 0-15,0 0 0,21-21 0,-20 21 16,-1-22-16,0 1 0,0 0 0,0 0 16,0 21-16,1-42 0,-1 20 0,-21 1 15,21 0-15,-21 0 16,21 0-16,-21 0 0,0-1 0,0 1 16,0 0-16,0 0 0,-21 21 31,0 0-31,0 0 15,-1 0-15,1 21 0,0 0 0,21 0 16,-21 1-16,0-1 0,21 0 0,0 21 16,0-21-16,0 1 0,0 20 0,0-21 15,0 0-15,0 0 0,21 1 16,0-1-16,0 0 0,0 0 0,1 0 16,20-21-16,-21 0 0,21 21 0,-20-21 15,20 0-15,0 0 0,-21 0 16,22 0-16,-1 0 0,0-21 15,-20 21-15,20-21 0,-21 0 0,21 0 16,-20 0-16,-1-1 0,0 1 0,0 0 16,0-21-16,-21 21 0,0-1 15,0-20-15,21 21 0,-21 0 0,0 0 16,0-1-16,0 1 0,-21 21 16,0-21-16,0 21 0,0 0 0,0 0 15,-1 0-15,1 21 0,0-21 16,0 21-16,0 1 0,0-1 0,-1 0 15,1 0-15,21 21 0,-21-20 16,21-1-16,0 21 0,0-21 0,0 0 16,0 1-16,0 20 0,0-21 15,21 0-15,0 0 0,1-21 16,-1 0-16,0 0 0,0 0 16,0 0-16,0 0 0,1 0 0,-1-21 15,0 21-15,0-21 0,0 0 16,0 0-16,-21-22 0,22 22 0,-1-21 15,-21 0-15,21-1 0,-21 1 0,0 0 16,0-22-16,21 22 0,-21-22 0,21 1 16,-21 20-16,0-20 0,0-1 15,0 22-15,0 0 0,0-1 0,0 1 16,0 0-16,0 21 0,0-1 16,-21 44-1,0-1-15,0 21 16,21 0-16,-21 1 0,-1-1 0,22 22 15,0-22-15,0 0 0,0 22 16,0-1-16,0-20 0,0 20 0,0-21 16,22 1-16,-1 20 0,0-20 0,-21-22 15,21 21-15,0 0 0,0-20 0,1-1 16,-1 0-16,-21 0 16,21-21-16,0 0 0,0 0 0,0 0 0,1 0 15,-1 0-15,0 0 0,0 0 0,0-21 16,0 0-16,1 0 15,-22-1-15,0 1 0,0 0 16,0 0-16,0-21 0,0 20 0,0 1 16,0-21-16,0 21 0,0 0 0,-22-22 15</inkml:trace>
  <inkml:trace contextRef="#ctx0" brushRef="#br0" timeOffset="13047.98">11515 2604 0,'-43'0'0,"86"0"0,-107 0 0,43 0 16,0 0-1,0 0 1,-1 0 31,22-22-32,-21 22-15</inkml:trace>
  <inkml:trace contextRef="#ctx0" brushRef="#br0" timeOffset="13208.89">10541 2540 0,'-21'0'0,"42"0"0,-63 0 16,20 0-16,22 21 15,-21-21 1,21 21 0,-21-21-16</inkml:trace>
  <inkml:trace contextRef="#ctx0" brushRef="#br0" timeOffset="14127.79">1947 5271 0,'0'-22'15,"-21"22"-15,21-21 16,0 0-16,0 0 0,0 0 16,21 0-16,-21-1 0,21 1 0,1-21 15,-1 21-15,-21 0 0,0-22 16,21 22-16,-21 0 0,0 0 15,0 0-15,0-1 0,0 1 16,-21 0-16,0 21 0,-22 0 0,22 0 16,-21 0-16,-1 0 0,1 21 15,0 0-15,-1 1 0,1-1 0,0 0 16,-1 0-16,1 0 0,0 0 16,21 22-16,-1-22 0,1 21 0,21 1 15,0-1-15,0 0 0,21-21 16,1 22-16,20-1 0,0 0 0,1 1 15,-1-1-15,0-21 0,1 22 16,-22-1-16,21 0 0,0-21 0,-20 22 16,-1-22-16,0 21 15,-21-21-15,0 1 0,0 20 0,0-21 16,-21 0-16,0-21 0,-22 21 0,1 1 16,-22-22-16,22 0 0,-21 0 15,-1 0-15,1 0 0,-1-22 16,1 1-16,20 0 0,-20 0 0,20 0 15,1 0-15,21-1 0,-21-20 16,20 21-16,1-21 0,0-1 16,21 22-16,0-21 0,0 21 0,0-22 15,21 22-15,0 0 0,22 0 16,-1 0-16,0-1 0,1 1 0,20 0 16,1 0-16</inkml:trace>
  <inkml:trace contextRef="#ctx0" brushRef="#br0" timeOffset="14403.91">2286 4995 0,'0'0'0,"21"-21"15,-21 0-15,0 0 0,0 0 16,-21 21-16,0 0 0,0 0 16,-1 0-16,1 21 15,21 21-15,-21-21 0,0 22 0,21-1 0,0 0 16,-21 22-16,21-22 15,-21 22-15,-1-22 0,22 22 0,0-1 16,0-21-16,-21 22 0,21-22 16,0 1-16,0-1 0,0 0 0,0 1 15,0-22-15,0 0 0,0 0 16,0 0-16,0 0 16,21-21-1,-21-21-15,0 0 0,0 0 16</inkml:trace>
  <inkml:trace contextRef="#ctx0" brushRef="#br0" timeOffset="14581.8">2032 5525 0,'0'0'0,"-21"0"16,21-22-16,21 1 31,0 21-31,0 0 16,0 0-16,22 0 15,-22-21-15,21 21 0,-21 0 0,22 0 16,-22 0-16,21 0 0,1 0 16,-22 0-16</inkml:trace>
  <inkml:trace contextRef="#ctx0" brushRef="#br0" timeOffset="15127.49">2984 5482 0,'0'-42'16,"0"21"-16,0 0 15,0-1-15,0 1 16,-21 0-16,0 0 16,0 21-1,0 0-15,0 0 0,-1 21 16,-20 0-16,21-21 0,0 21 0,0 22 15,-1-22-15,1 21 0,0-21 16,0 22-16,0-1 0,0 0 0,-1 1 16,22-1-16,0-21 0,0 22 15,0-22-15,0 0 0,0 0 0,0 0 16,22 0-16,-1-21 0,0 0 16,0 0-16,0 0 0,0 0 0,1 0 15,-1-21-15,0 0 0,0 0 0,21 0 16,-20 0-16,-1-22 0,0 22 15,0-21-15,0-1 0,0 1 16,1 21-16,-22-21 0,0-1 16,0 1-16,21 21 0,-21-22 0,0 22 15,0 0-15,0 0 0,0 42 32,0 0-32,0 0 0,-21 1 15,21 20-15,0 0 0,0-21 16,0 22-16,0-1 0,0 0 0,0 1 15,0-22-15,0 21 0,0-21 0,0 1 16,0 20-16,0-21 16,21 0-16,0-21 0,0 0 15,0 0 1,0 0-16,1-21 0,-1 21 0,0-21 16,0 0-16,0-22 0</inkml:trace>
  <inkml:trace contextRef="#ctx0" brushRef="#br0" timeOffset="16027.5">3577 4911 0,'0'-43'15,"0"86"-15,0-107 0,0 22 0,-21 21 0,0-22 16,21 22-16,-21 21 16,-1 0-16,22 21 15,-21 1-15,21-1 0,0 21 16,0 22-16,0-1 0,0-21 15,0 22-15,0-1 0,0 1 0,0 21 16,0-22-16,-21 1 0,21-22 16,0 21-16,0 1 0,0-22 0,0 1 15,0-1-15,0 0 0,0 1 0,0-22 16,0 0-16,0 0 0,21 0 16,0-21-16,1 0 0,-1 0 15,0 0-15,0 0 0,0-21 16,0 0-16,1 21 0,-1-42 0,0 20 15,0 1-15,0 0 0,-21-21 0,0 21 16,21-1-16,-21-20 16,22 21-16,-22 0 0,0 0 0,0 42 31,0 0-15,0 0-16,0 0 0,0 0 0,0 22 15,0-22-15,0 0 0,0 0 16,0 0-16,0 1 0,0-1 0,21 0 15,-21 0-15,21-21 0,0 0 16,0 0-16,0 0 0,1 0 16,-1 0-16,0-21 0,0 21 15,0-21-15,0 0 0,1-1 0,-1 1 16,-21 0-16,21-21 0,0 21 16,0-22-16,-21 22 0,21-21 15,1 21-15,-22-1 0,21-20 0,0 21 16,0 21-16,-21-21 0,0 0 15,21 21-15,0 0 0,1 0 16,-1 0 0,0 0 31,0-22-32,-21 1-15,0 0 16,0 0-1,0 0-15,-21 21 32,0 0-32,0 21 15,21 0-15,-22 0 0,22 0 0,-21 1 16,0 20-16,21-21 0,0 21 16,0-20-16,0 20 0,0-21 0,0 21 15,0-20-15,0 20 0,0-21 0,0 0 16,0 0-16,21 1 15,0-22-15,1 0 0,-1 0 16,0 0-16,21 0 0,-21 0 0,1 0 16,-1 0-16,0 0 0,0-22 15,0 1-15,0 21 0,1-21 0,-1 0 16,-21 0-16,0 0 0,21-1 0,-21-20 16,0 21-16,0 0 0,0-22 15,0 22-15,0-21 0,0 0 0,-21 20 16</inkml:trace>
  <inkml:trace contextRef="#ctx0" brushRef="#br0" timeOffset="16211.39">4403 4911 0,'0'-21'0,"0"42"0,-22-42 16,1 21-16,0-22 16,21 1-1,-21 21 48,0 0-63,0 0 0,-1 21 0</inkml:trace>
  <inkml:trace contextRef="#ctx0" brushRef="#br0" timeOffset="16400.16">3471 5186 0,'0'0'0,"-21"21"16,42-21-1,0 0 1,1 0-16,-1 0 0,0 0 0,21 0 16,-21 0-16,1-21 0,20 21 15,-21-21-15,21 21 0,-20-21 0</inkml:trace>
  <inkml:trace contextRef="#ctx0" brushRef="#br0" timeOffset="17148.78">5673 4868 0,'0'0'15,"0"-21"-15,0-21 16,0 21-16,-22 0 0,1 21 0,0 0 16,0 0-16,0 0 15,-22 0-15,22 0 0,0 21 0,0 0 16,-21 0-16,20 0 0,1 22 15,-21-1-15,21-21 0,0 21 0,21 1 16,-22-1-16,22-21 0,-21 22 0,21-22 16,0 21-16,0-21 0,0 0 15,0 1-15,21-1 0,-21 0 16,22-21-16,-1 0 0,0 0 0,21 21 16,-21-21-16,22 0 0,-22 0 15,21 0-15,-21 0 0,22 0 16,-22 0-16,0 0 0,0-21 0,-42 21 31,0 0-15,0 0-16,-22 0 0,22 21 0,-21-21 15,21 21-15,-22 0 0,22-21 16,0 22-16,-21-1 0,21 0 0,-1 0 16,22 0-16,-21 0 0,21 1 15,0-1-15,0 0 16,21-21-16,1 0 15,-1 0-15,0 0 0,0 0 0,21 0 16,-20 0-16,-1 0 0,21 0 16,-21-21-16,0 21 0,1 0 15,-1 0-15,0-21 0,0 21 16,-21 21 0,0 0-1,0 0-15,0 0 0,-21 0 0,0 1 16,21 20-16,-21-21 0,21 21 0,0 1 15,-22-1-15,1-21 0,0 22 16,21-1-16,-21 0 0,0 1 0,21-22 16,0 21-16,-21 0 0,21-20 0,-22-1 15,22 0-15,-21 0 0,21 0 16,0 0-16,0 1 16,21-44-1,1 1-15</inkml:trace>
  <inkml:trace contextRef="#ctx0" brushRef="#br0" timeOffset="17752.13">6710 4678 0,'0'21'16,"0"0"-16,21 22 16,-21-1-16,21 21 0,-21 1 0,0-1 15,21 1-15,-21-1 0,0-20 0,0 20 16,0 1-16,0-1 0,0 1 15,0-22-15,-21 0 0,21 1 0,-21-1 16,21 0-16,-21-20 0,21 20 0,-21-21 16,21 0-16,0 0 15,0-42 1,0 0-16,0 0 16,0-21-16</inkml:trace>
  <inkml:trace contextRef="#ctx0" brushRef="#br0" timeOffset="18031.97">6540 4995 0,'0'-127'15,"0"254"-15,0-296 0,0 148 0,0 0 0,0 0 16,22 21-16,-1 0 16,0 0-16,0 21 0,0 0 0,0 21 15,1 1-15,-1-1 0,21 0 0,-21 22 16,22-1-16,-22 1 0,0-1 15,21-20-15,-21 20 0,1 1 0,-22-22 16,21 0-16,-21 1 0,21-1 0,-21 0 16,0-21-16,0 1 15,0-1-15,0 0 0,21 0 0,0-21 16,0 0 0,-21-21-16,22 0 15,-1 0-15,-21-1 0,0 1 0,21-21 16,-21 21-16</inkml:trace>
  <inkml:trace contextRef="#ctx0" brushRef="#br0" timeOffset="18316.32">7387 4593 0,'0'0'0,"0"-21"16,0-21-1,-21 42-15,0 21 0,0-21 16,21 42-16,0-21 0,-22 22 15,1-1-15,21 22 0,-21-1 0,21-21 16,0 22-16,-21-1 0,21 1 0,-21-1 16,21 1-16,-21-22 0,21 22 15,0-22-15,0 0 0,0 1 0,0-1 16,0 0-16,0-20 0,0 20 0,0-21 16,0 0-16,0 0 0,0 1 15,0-1 1,21-21-16,0 0 15,0-21-15,-21-1 0,21 1 16,0 21-16,1-21 0</inkml:trace>
  <inkml:trace contextRef="#ctx0" brushRef="#br0" timeOffset="19098.88">7662 5228 0,'0'-21'0,"0"42"0,21-63 0,1 21 0,-22 0 16,0-1-1,-22 44 17,22-1-32,-21 0 0,0 0 0,21 0 15,-21 0-15,21 22 0,-21-22 0,21 21 16,0-21-16,-21 1 0,21 20 16,-22-21-16,22 0 0,0 0 0,0 1 15,0-1-15,0 0 0,22-21 16,-1 0-16,0 0 15,0 0-15,0 0 0,0 0 0,1-21 16,-1 21-16,0-21 0,0-1 0,0 22 16,-21-21-16,0 0 0,21 0 15,-21 0-15,0 0 0,0-1 0,0-20 16,0 21-16,-21 0 0,21-22 16,-21 22-16,0 0 0,21 0 0,-21 0 15,21 0-15,0-1 0,0 1 16,0 0-16,0 0 0,21 21 15,0 0-15,0-21 0,0 21 16,22 0-16,-22 0 0,0 0 16,21 0-16,-20 21 0,-1 0 0,0 0 15,0 0-15,0 1 0,0 20 0,1-21 16,-1 21-16,0-20 0,0-1 16,-21 21-16,0-21 0,0 22 15,21-22-15,-21 0 0,0 21 0,21-21 0,-21 1 16,0-1-16,0 0 0,0 0 15,0 0-15,0 0 16,-21-21 0,21-21-1,0 0-15,0 0 16,0-21-16,0 20 0,0 1 0,0-21 16,0 0-16,21 20 0,-21-41 0,22 21 15,-1-1-15,0 1 0,0 0 16,0-1-16,0 1 0,1 0 0,20 20 15,-21 1-15,0 0 0,22 21 16,-22 0-16,0 0 0,0 0 0,21 21 16,-20 22-16,-1-22 0,0 21 15,0-21-15,0 22 0,-21-1 0,0 0 16,0-21-16,0 22 0,0-22 0,0 21 16,0-21-16,0 1 0,0-1 15,0 0-15,0 0 0,0 0 16,21-21 15,1-21-15,-22 0-16,21 21 0,0-21 15,-21 0-15</inkml:trace>
  <inkml:trace contextRef="#ctx0" brushRef="#br0" timeOffset="19635.89">9504 4868 0,'21'-21'0,"-42"42"0,63-42 15,-21 0-15,0 0 0,-21 0 16,22 0-16,-1-1 0,-21 1 0,21 0 16,-21 0-16,0 0 0,0 0 15,0-1-15,-21 1 16,0 21-16,-1 0 0,1 0 15,-21 0-15,21 0 0,0 0 0,-1 0 16,-20 21-16,21 1 0,0-1 0,-22 0 16,22 0-16,0 21 0,0 1 15,0-22-15,0 21 0,21 1 0,0-1 16,0-21-16,0 21 0,0-20 0,0 20 16,0-21-16,0 0 0,21 0 15,0-21-15,0 22 0,0-1 0,22 0 16,-22-21-16,0 21 0,0 0 0,0 0 15,0-21-15,22 22 0,-22-1 16,0 0-16,-21 0 16,0 0-16,0 0 0,0 1 15,-21-1-15,0-21 0,0 21 16,-1-21-16,1 21 0,0-21 16,-21 0-16,21 0 0,-1 0 0,-20 0 15,21 0-15,0 0 0,0 0 0,-1 0 16,1-21-16,0 21 0,0-21 0,0 21 15,0-21-15,-1 21 0,1-22 16,21 1-16,-21 21 0,21-21 16,-21 21-16,42 0 31,0 0-15,0 0-16,1-21 0,-1 21 15</inkml:trace>
  <inkml:trace contextRef="#ctx0" brushRef="#br0" timeOffset="19971.68">10033 4890 0,'21'-43'16,"-42"86"-16,63-128 0,-42 43 0,21-1 0,-21 22 16,0-21-16,0 21 0,0-22 0,0 22 15,0 0-15,0 0 16,-21 42-1,21 0-15,-21 0 16,0 22-16,21-22 0,0 21 16,-21 22-16,0-22 0,-1 21 0,22 1 15,-21-22-15,0 22 0,21-1 0,-21-20 16,0 20-16,21-21 0,0 22 0,0-22 16,-21-21-16,21 22 0,0-1 15,0-21-15,0 0 0,0 1 0,0-1 16,21-21-16,0 0 0,0 0 0,0 0 15,0 0-15,1 0 0,-1 0 16,0 0-16,0 0 0,0-21 0,0-1 16,-21 1-16,22 0 15,-22 0-15</inkml:trace>
  <inkml:trace contextRef="#ctx0" brushRef="#br0" timeOffset="20171.58">9906 5249 0,'0'0'16,"-21"0"-16,21-21 0,21 0 16,0 0-1,0 21-15,0 0 16,22-21-16,-22 21 0,21-21 0,-21 21 16,22 0-16,-1-22 0,-21 1 0,22 21 15,-22 0-15,21-21 0,-21 21 0,0 0 16,1 0-16,20 0 0,-21 0 15,0 0-15</inkml:trace>
  <inkml:trace contextRef="#ctx0" brushRef="#br0" timeOffset="20768.24">10837 5376 0,'0'0'0,"43"-21"16,-43 0-16,0 0 16,21 21-16,-21-21 0,0 0 0,0-1 15,0 1-15,0 0 0,0 0 16,0 0-16,0 0 0,0-1 0,0 1 16,-21 0-16,-1 21 15,1 0-15,0 0 0,0 0 0,0 21 16,0 0-16,-22 1 0,22-1 15,0 0-15,-21 0 0,20 21 0,1-20 16,0-1-16,0 21 0,0-21 16,21 0-16,0 22 0,0-22 0,0 0 15,0 0-15,0 0 0,0 1 16,21-22-16,0 0 16,0 0-16,0 0 0,1 0 0,-1 0 15,0 0-15,0-22 16,0 22-16,0-21 0,1 0 0,-1 0 15,0 21-15,0-21 0,-21 0 0,21-1 16,-21-20-16,21 21 0,-21 0 0,22 0 16,-22-1-16,0 1 0,0 0 15,0 0-15,0 0 0,-22 42 32,22 0-17,0 0-15,-21 0 0,21 1 16,0-1-16,0 0 0,0 21 0,0-21 15,0 1-15,0-1 0,0 0 0,0 0 16,0 0-16,0 0 0,21 1 16,1-22-16,-22 21 0,21-21 15,0 0-15,0 0 16,0 0-16,0 0 16,-21-21-16,22 21 0,-1-22 0,0 1 15</inkml:trace>
  <inkml:trace contextRef="#ctx0" brushRef="#br0" timeOffset="21708.22">11345 4741 0,'21'-42'0,"-42"84"0,42-126 16,-21 63-16,0-22 0,0 22 15,0 0-15,0 0 0,0 42 31,0 0-15,-21 0-16,21 22 0,0-22 16,0 21-16,0 0 0,-21 22 0,21-22 15,-21 22-15,21-22 0,-21 22 0,21-22 16,0 0-16,0 1 0,0-1 16,0 0-16,0 1 0,0-22 0,0 0 15,0 0-15,0 0 0,0 0 0,21 1 16,0-1-16,0-21 0,0 0 15,1 0-15,-1 0 0,0 0 16,0 0-16,0 0 0,0-21 16,1 21-16,-1-22 0,-21 1 0,21 0 15,0 21-15,-21-21 0,0-21 0,0 20 16,0 1-16,21 0 16,-21 0-16,0 0 0,0 0 15,0 42 1,0 0-16,-21 0 15,21 0-15,0 0 0,0 1 16,0-1-16,0 0 0,0 0 0,0 0 16,0 0-16,0 1 0,0-1 0,21 0 15,0-21-15,1 0 16,-1 0-16,0 0 0,0 0 16,0 0-16,0 0 0,1 0 15,-1-21-15,0 0 0,0 21 0,0-22 16,-21 1-16,21 0 0,1 21 15,-1-21-15,0-21 0,0 20 0,0 1 16,0 0-16,-21-21 0,22 21 16,-1-1-16,0 1 0,0 0 0,-21 0 15,21 0-15,0 21 0,1 0 32,-22 21-1,21-21 0,-21-21-15,0 0-1,0-1-15,0 1 16,0 0 0,-21 21-1,-1 21 1,1 0-16,0 22 0,0-22 15,0 0-15,21 0 0,-21 22 16,-1-22-16,22 21 0,0-21 0,0 0 16,0 1-16,0 20 0,0-21 15,0 0-15,0 0 0,0 1 0,22-22 16,-1 21 0,0-21-16,0 0 0,0 0 15,0 0-15,1 0 0,-1 0 0,0 0 16,0-21-16,0-1 0,0 22 15,1-21-15,-1 0 0,-21 0 16,21 0-16,-21 0 0,0-1 16,0-20-16,21 21 0</inkml:trace>
  <inkml:trace contextRef="#ctx0" brushRef="#br0" timeOffset="22031.75">12319 4487 0,'-21'0'0,"42"0"0,-63 0 16,20 0-16,1 0 0,0 0 15,21 22-15,-21-22 0,21 21 16,0 0 0,21-21-16,0 0 15,0 0-15,1 0 0,-1 0 16,0 0-16,-21-21 15,0 0 1,0-1 0,-21 22-1,0 0-15,-1 0 32,1 0-32,0 0 15,0 22-15,0-22 16,0 0-16</inkml:trace>
  <inkml:trace contextRef="#ctx0" brushRef="#br0" timeOffset="22343.11">10985 4890 0,'-21'0'0,"42"0"0,-21 0 16,22 0-16,-1 0 0,21 0 15,-21 0-15,22 0 0,-1 0 16,0 0-16,1 0 0,-22 0 0,21 0 16,-21 0-16,0 0 0,22-22 0,-22 22 15,0 0 1,-21 22 15,-21-22-31,0 21 16,0-21-16,-1 21 15,-20 0-15</inkml:trace>
  <inkml:trace contextRef="#ctx0" brushRef="#br0" timeOffset="23419.6">7747 6287 0,'0'0'0,"-21"0"0,-22 0 0,22 0 0,-21 0 0,21 0 16,0 0-16,-22 0 0,22 0 15,0 0-15,0 0 0,0 0 16,-1 0-16,1 0 0,0 0 16,42 0 46,0 0-62,1 0 16,-1 0-16,0 0 15,0 0-15,21 0 0,-20 0 16,-1 0-16,21 0 0,-21-22 0,22 22 0,-1 0 16,0 0-16,1-21 0,20 21 15,-21 0-15,22 0 0,-1 0 16,1 0-16,-1-21 0,1 21 0,-1 0 15,1 0-15,21 0 0,-22 0 0,22-21 16,-1 21-16,1 0 0,0 0 0,21-21 16,-22 21-16,1 0 0,0-21 15,-1 21-15,1 0 0,0 0 0,20-22 16,-20 22-16,0-21 0,21 21 0,-22 0 16,1 0-16,0 0 0,-22 0 15,22-21-15,-22 21 0,1 0 0,-22 0 16,22 0-16,-22 0 0,0 0 0,1 0 15,-1 0-15,-21-21 0,0 21 16,0 0-16,1 0 0,-1 0 0,-42 0 47,-1 0-31,1 0-16,0 0 0,0 0 15,0 0-15,0 0 0,-1 0 0,1 0 16,-21 0-16,21 0 0,-22 0 0,1 0 15</inkml:trace>
  <inkml:trace contextRef="#ctx0" brushRef="#br0" timeOffset="23993.27">7810 6350 0,'-21'21'0,"42"-42"0,-21 42 63,22-21-63,-1 0 0,0 0 15,0 0-15,0 0 0,22 0 16,-22 0-16,21 0 0,0 0 0,22 0 15,-22 0-15,22 0 0,-1 0 16,22-21-16,0 0 0,-1 21 0,22 0 16,0 0-16,0-21 0,0 21 0,-1 0 15,22 0-15,-21-21 0,21 21 0,-21 0 16,21 0-16,-21-22 0,0 22 16,0-21-16,-22 21 0,1 0 0,-22-21 15,1 21-15,-1 0 0,1-21 0,-22 21 16,1 0-16,-1-21 0,-21 21 0,21 0 15,-20 0-15,-1-21 0,0 21 0,-42-22 63</inkml:trace>
  <inkml:trace contextRef="#ctx0" brushRef="#br0" timeOffset="24959.27">1651 6604 0,'-64'0'0,"128"0"0,-191 21 0,63-21 0,1 0 15,21 0-15,-1 21 0,1-21 16,21 0-16,0 0 0,-1 0 0,1 0 15,21 22 1,21-22-16,1 0 16,20 0-16,0 0 0,1 0 15,20 0-15,-21 0 0,43 0 0,-21 0 16,20 0-16,1-22 0,21 22 16,0-21-16,-1 21 0,22 0 0,0 0 15,22 0-15,-22-21 0,0 21 16,-22 0-16,22 0 0,0-21 15,-21 21-15,0 0 0,0 0 0,0 0 16,-22 0-16,-20-21 0,21 21 16,-43 0-16,21 0 0,-20 0 0,-22 0 15,0 0-15,0 0 0,0 0 0,-42 0 47,0 0-47,0 0 0,0 0 16,0 0-16,-1 0 0,-20 0 0,21 0 15,-21 0-15,20 21 0,-20-21 0,0 21 16,-22-21-16,22 21 0,-22-21 16,1 21-16,-1-21 0</inkml:trace>
  <inkml:trace contextRef="#ctx0" brushRef="#br0" timeOffset="25395.48">1376 6922 0,'0'0'0,"21"0"31,0 0-31,21 0 0,1 0 16,-1 0-16,0 0 0,22 0 15,-1 0-15,1 0 0,21-22 0,-1 22 16,22 0-16,0-21 0,21 21 16,0 0-16,-21-21 0,21 21 0,-21-21 15,-1 21-15,1-21 0,0 21 0,0 0 16,-21-21-16,-1 21 0,1 0 16,0-22-16,-22 22 0,1-21 0,-22 21 15,21-21-15,-41 21 0,20 0 16,-21-21-16,0 21 0,0 0 15,1 0-15,-22-21 0,0 42 63,0 0-47,0 0-16,0 0 15</inkml:trace>
  <inkml:trace contextRef="#ctx0" brushRef="#br0" timeOffset="39344.47">4720 8340 0,'0'0'0,"0"-21"15,0-1 1,0 1-16,-21 21 15,21 21 17,0 1-32,0 20 0,0-21 15,0 0-15,0 0 0,21 22 16,-21-22-16,0 0 0,0 21 0,0-20 16,0-1-16,0 0 0,0 0 0,0 0 15,0 0-15,0 1 0,0-1 16,0 0-16,21-21 15,-21-21 17,21 21-32,-21-21 0,0-1 15,0-20-15</inkml:trace>
  <inkml:trace contextRef="#ctx0" brushRef="#br0" timeOffset="39675.4">4720 7895 0,'0'0'0,"-21"0"0,0 0 0,0 0 16,-1 0-16,1 0 0,21 21 15,0 1-15,0-1 16,0 0-16,21 0 16,1-21-16,-1 0 15,0 0-15,0 0 0,0 0 0,0 0 16,1 0-16,-1-21 0,0 21 15,-21-21-15,0 0 0,0-1 16,-21 1 0,0 21-16,-1 0 0,-20 0 15,21 0-15,0 0 0,0 0 16,-1 0-16,22 21 0,-21-21 16,21 22-16,0-1 0,0 0 15,0 0-15,0 0 0,21 0 0,1-21 16,-1 22-16,0-1 0,21-21 0,-21 21 15,22-21-15</inkml:trace>
  <inkml:trace contextRef="#ctx0" brushRef="#br0" timeOffset="40191.62">5397 8255 0,'-21'0'15,"21"21"17,0 0-32,0 1 0,0-1 15,0 21-15,0-21 0,0 0 16,21 1-16,-21-1 0,0 21 16,0-21-16,0 0 0,0 1 0,0-1 15,0 0-15,0 0 0,0 0 0,0 0 16,0 1-16,-21-22 31,21-22-15,0 1-16,0 0 15,0 0-15,0-21 0,0 20 16,21 1-16,1-21 0,-1 0 0,-21 20 16,21-20-16,0 0 0,0-1 0,0 1 15,22 21-15,-22 0 0,0 0 16,0-1-16,22 22 0,-22 0 0,0 0 15,0 22-15,0-1 0,0 0 0,1 0 16,-1 0-16,0 22 0,-21-1 16,0-21-16,0 21 0,0 1 0,21-22 15,-21 21-15,0-21 0,0 22 0,0-22 16,0 0-16,0 0 16,0 0-16,0 1 0,0-1 0,0 0 15,21-21 16,-21-21-31,21 0 0,1-1 16,-1 22-16,0-42 0</inkml:trace>
  <inkml:trace contextRef="#ctx0" brushRef="#br0" timeOffset="40502.44">6202 7811 0,'0'-22'0,"0"44"0,0-65 0,0 22 0,0 42 31,0 0-31,0 1 16,0 20-16,0 0 0,0 1 0,0 20 15,0-21-15,0 22 0,0-1 16,0-20-16,-21 20 0,21-20 0,0 20 16,-22-21-16,22 1 0,0-1 0,0 0 15,0-20-15,0 20 0,0-21 0,0 0 16,0 0-16,0 1 0,22-1 15,-1-21-15,0 0 0,0 0 16,0 0-16,0 0 16,1 0-16,-1-21 15,0-1-15,0 22 0,0-21 0,0 0 16,-21 0-16,0 0 0,22 0 0,-22-1 16,21 1-16</inkml:trace>
  <inkml:trace contextRef="#ctx0" brushRef="#br0" timeOffset="40679.35">6181 8255 0,'-22'0'0,"44"0"0,-65 0 0,64-21 47,1 21-32,-1-21-15,0 21 0,0-21 0,0 21 16,0-22-16,1 22 0,-1-21 15,0 0-15,0 21 0,0-21 0</inkml:trace>
  <inkml:trace contextRef="#ctx0" brushRef="#br0" timeOffset="41323.98">7853 8297 0,'0'0'15,"21"0"-15,0 0 0,-21-21 0,21 0 16,0 0-16,1 0 0,-22 0 16,21-1-16,-21 1 0,21-21 0,-21 21 15,0-22-15,0 22 0,0-21 0,0 21 16,0-22-16,-21 22 0,0 0 15,-1 0-15,22 0 0,-21 0 0,0 21 16,-21-22-16,21 22 0,-1 0 16,1 0-16,0 22 0,-21-1 0,21 0 15,-1 21-15,-20-21 0,21 22 16,0-1-16,-22 0 0,22 22 0,0-22 16,21 1-16,0-1 0,-21 0 0,21 1 15,0-1-15,0 0 0,0-21 16,21 1-16,0-1 0,0 0 0,1 0 15,-1-21-15,21 0 0,-21 0 0,0 0 16,22 0-16,-22 0 0,21 0 0,-21-21 16,1 0-16,20 0 0,-21-1 15,0 1-15,0-21 0,1 21 0,-1-22 16,0 1-16,0 0 0,-21-1 16,0 1-16,0 0 0,0 21 15,0-22-15,0 22 0,0 0 0,0 0 16,0 0-16,0 42 15,0 0-15,0 0 0,0 0 0,0 22 16,0-22-16,0 21 0,0 0 16,0 1-16,0-22 0,21 21 0,0 1 15,-21-22-15,22 0 0,-1 21 0,0-21 16,-21 1-16,21-22 0,0 21 16,0 0-16,1-21 0,-1 0 0,0 0 15,0 0-15,0 0 0,0 0 16,1 0-16,-1-21 0,0 21 15,0-21-15,0-1 0,-21 1 0,21 0 16,1 0-16,-1 0 0,0-22 16</inkml:trace>
  <inkml:trace contextRef="#ctx0" brushRef="#br0" timeOffset="41597.82">9207 7874 0,'0'21'0,"22"-21"16,-1 0-16,0 0 15,0 0-15,0 0 0,0 0 16,1 0-16,20 0 0,-21 0 16,0-21-16,22 21 0,-22 0 0,0 0 15,0-21-15,0 21 0,0 0 0,1 0 16,-22-21-16,-22 21 31,1 0-15,0 21-16,0-21 0,0 21 0,-22 0 15,22-21-15</inkml:trace>
  <inkml:trace contextRef="#ctx0" brushRef="#br0" timeOffset="41751.73">9271 8086 0,'0'21'15,"0"-42"-15,-21 63 0,21-21 0,0 0 16,0 1-16,21-22 15,0 0-15,0 0 16,0 0-16,1 0 0,-1 0 16,0 0-16,0-22 0,0 22 0,0-21 15,1 21-15,-1-21 0,0 21 0,0-21 16,0 21-16,0-21 0,1 21 0,-1-21 16,0 21-16</inkml:trace>
  <inkml:trace contextRef="#ctx0" brushRef="#br0" timeOffset="42103.54">10604 7684 0,'-21'-43'15,"0"43"-15,21-21 16,-21 21-16,21 21 16,0 0-16,-21-21 15,21 22-15,0 20 0,0-21 0,-21 0 16,21 0-16,0 22 0,0-22 0,0 21 16,0 1-16,0-22 0,0 21 15,0-21-15,0 22 0,0-22 0,0 21 16,0-21-16,0 0 0,0 1 0,0-1 15,0 0-15,0 0 0,0 0 16,21-21 0,0 0-1,0-21-15,-21 0 0,21 21 16</inkml:trace>
  <inkml:trace contextRef="#ctx0" brushRef="#br0" timeOffset="42535.29">11028 7811 0,'0'-22'16,"0"44"-16,0-65 0,-21 43 47,21 21-47,-22 1 15,22-1-15,-21 0 0,21 0 16,0 21-16,0-20 0,-21-1 15,21 21-15,0-21 0,0 22 0,0-22 16,0 0-16,0 0 0,0 21 0,0-20 16,21-1-16,0 0 0,1-21 15,-1 0-15,0 0 0,0 0 0,21 0 16,-20 0-16,20 0 0,0 0 16,-21 0-16,22-21 0,-22 0 0,0-1 15,0 1-15,0-21 0,1 21 16,-1-22-16,0 1 0,-21 0 0,21-1 0,-21 1 15,0 0-15,0-1 0,0 22 0,0-21 16,-42 21-16,21 0 16,-1-1-16,1 22 0,-21 0 0,21 0 15,-22 0-15,22 0 0,-21 0 0,0 0 16,-1 22-16,22-1 0,-21-21 0,21 21 16,-1 0-16,-20 0 0,21-21 0,0 21 15,0 1-15,-1-22 0,1 21 16,0 0-16,-21-21 0</inkml:trace>
  <inkml:trace contextRef="#ctx0" brushRef="#br0" timeOffset="43315.36">2392 10816 0,'21'-21'0,"-42"42"0,84-63 0,-42 21 16,22 0-16,-1-1 0,-21 1 0,0 0 15,1 0-15,-22 0 0,0 0 16,0-1-16,0 1 0,-22 0 0,-41 21 15,21 0-15,-22 0 0,-21 0 0,22 21 16,-1 0-16,1 1 0,-1-1 16,1 0-16,21 0 0,-1 21 0,22-20 15,0-1-15,21 21 0,0-21 16,0 22-16,21-22 0,0 0 0,22 21 16,-1-21-16,0 1 15,1-1-15,20 0 0,1 0 0,-1 0 16,1 0-16,-22 1 0,21-1 15,-20 0-15,-22 0 0,0 0 0,0 0 16,-21 1-16,0-1 0,-21 0 0,-21 0 16,-1 0-16,1 0 0,-21-21 15,-1 22-15,1-22 0,-1 0 0,1 0 16,20 0-16,1 0 0,0 0 16,-1 0-16,1 0 0,21-22 0,0 22 15,21-21-15,0 0 0,0 0 16,0-21-16,0 20 0,0 1 15,21-21-15,0 21 0,0-22 0,21 22 16,-20-21-16</inkml:trace>
  <inkml:trace contextRef="#ctx0" brushRef="#br0" timeOffset="43567.21">2709 10605 0,'43'-22'0,"-86"44"0,107-86 0,-22 43 15,-21 0-15,0 0 0,-21 42 31,0 21-31,0-21 16,0 22-16,0-1 16,0 0-16,0 22 0,0-22 0,0 0 15,0 1-15,0 20 0,0-20 0,-21-1 16,21 0-16,0 22 0,0-22 16,0 0-16,0-20 0,0 20 0,0-21 15,0 0-15,0 0 0,0 1 16,21-22-16,1 0 15,-22-22-15,0 1 16,0 0-16</inkml:trace>
  <inkml:trace contextRef="#ctx0" brushRef="#br0" timeOffset="43723.12">2667 11070 0,'0'0'0,"-42"-21"15,42 0 1,21 21-1,0-21-15,0 21 0,21-21 0,1 21 16,-1-22-16,0 22 0,1-21 0,-22 0 16,21 21-16,1-21 0,-1 21 15,-21-21-15,21 21 0</inkml:trace>
  <inkml:trace contextRef="#ctx0" brushRef="#br0" timeOffset="44223.85">3492 10964 0,'0'-21'47,"0"0"-47,0 0 0,-21 21 16,21-21-16,-21 0 0,21-1 0,-21 22 16,0-21-16,0 21 0,-1 0 15,1 0-15,-21 0 0,21 0 16,0 0-16,-1 21 0,1 1 15,0 20-15,-21-21 0,42 21 0,-21-20 16,-1 20-16,1 0 0,21 1 16,-21-1-16,21 0 0,0 1 15,0-22-15,0 21 0,0-21 0,0 0 16,21 1-16,0-22 0,1 0 0,-1 0 16,0 0-16,21 0 0,-21 0 15,1-22-15,20 1 0,-21 0 0,21 0 16,-20-21-16,-1 20 0,0-20 15,0 0-15,0 21 0,0-22 0,-21 22 16,0-21-16,0-1 0,0 22 0,0-21 16,0 21-16,0 0 0,0-1 15,-21 1-15,0 21 0,21 21 16,0 1-16,-21-1 16,21 21-16,0-21 15,0 0-15,0 22 0,0-22 0,0 21 16,0 1-16,0-22 0,0 21 0,0-21 15,21 0-15,-21 22 0,21-43 16,0 21-16,-21 0 0,22-21 0,-1 0 16,0 0-16,0 0 0,0-21 15,0 0-15</inkml:trace>
  <inkml:trace contextRef="#ctx0" brushRef="#br0" timeOffset="45067.37">3852 10647 0,'0'-42'0,"0"84"0,0-148 0,0 64 0,0-1 16,0 22-16,0-21 0,0 21 16,-21 0-16,21 63 31,0-21-31,0 21 0,0 1 0,0-1 16,0 0-16,0 22 0,-21-22 0,21 22 15,0-22-15,0 22 0,-21-22 16,21 0-16,0 22 0,0-22 0,0 0 15,0 1-15,0-1 0,0-21 16,21 0-16,0 1 0,0-1 0,-21 0 16,21-21-16,1 0 0,-1 0 15,0 0-15,0 0 0,0-21 0,0 0 16,1-1-16,-22 1 0,21 0 16,0 0-16,-21 0 0,21 0 0,-21-22 15,0 22-15,0 0 0,0 0 0,0 0 16,0 42 15,0 0-31,0 0 16,0 0-16,0 0 0,21 22 15,-21-22-15,21 0 0,-21 0 16,0 0-16,0 1 0,22-22 0,-1 21 0,0-21 16,0 0-1,0 0-15,0 0 0,1 0 16,-1 0-16,0-21 0,0-1 0,0 1 15,-21 0-15,21 0 0,1 0 16,-1 0-16,0-1 0,0-20 0,0 21 16,0 0-16,-21 0 0,22-22 0,-1 22 15,0 0-15,-21 0 0,21 0 16,0 21-16,0 0 16,1 0-1,-1 0 16,-21-22 16,0 1-47,-21 21 16,21-21-16,-22 21 16,1 0-16,0 0 0,0 0 15,0 21-15,0 0 0,-1 1 16,1-1-16,21 0 0,-21 0 0,0 21 15,0-20-15,21 20 0,0-21 16,0 21-16,0-20 0,0 20 16,0-21-16,0 0 0,21 0 0,0 1 15,0-1-15,0 0 0,22-21 16,-22 0-16,0 0 0,21 0 0,-20 0 16,-1 0-16,0 0 0,21-21 0,-21 21 15,1-21-15,-1-1 0,0 1 16,0 0-16,-21 0 0,0 0 0,21 0 15,-21-1-15,21 1 0,-21-21 0,0 21 16,0-22-16,0 1 0</inkml:trace>
  <inkml:trace contextRef="#ctx0" brushRef="#br0" timeOffset="45245.27">4657 10372 0,'-22'-21'16,"44"42"-16,-65-42 0,22 21 0,0 0 15,0 0-15,0 0 16</inkml:trace>
  <inkml:trace contextRef="#ctx0" brushRef="#br0" timeOffset="45416.17">3662 10668 0,'-21'21'15,"42"-42"-15,-64 42 0,22 0 0,42-21 16,1 0 0,20 0-16,-21 0 0,21 0 0,1 0 15,20-21-15,-20 21 0,-1-21 0,21 0 16,1 21-16,-1-21 0</inkml:trace>
  <inkml:trace contextRef="#ctx0" brushRef="#br0" timeOffset="45725.99">6138 10689 0,'0'-21'0,"-21"21"16,21 21 15,0 0-31,0 1 0,0-1 16,0 0-16,0 0 0,0 0 0,0 0 15,0 1-15,0 20 0,0-21 0,0 0 16,0 0-16,0 1 0,0-1 15,0 0-15,0 0 16,0-42 0,21 0-1</inkml:trace>
  <inkml:trace contextRef="#ctx0" brushRef="#br0" timeOffset="45887.41">6181 10562 0,'-22'-21'0,"44"42"0,-44-84 15,1 42-15,0-1 0,0 1 16,21 0-16,-21 21 0,0 0 0,21-21 16,-22 21-16,44 0 31,-1 0-15,0 21-16,0-21 0,0 21 0,0-21 15</inkml:trace>
  <inkml:trace contextRef="#ctx0" brushRef="#br0" timeOffset="46345.35">6540 10583 0,'0'22'16,"0"-1"-16,0 0 16,0 0-16,0 0 15,0 0-15,0 1 0,22-1 16,-22 21-16,0-21 0,21 0 0,-21 1 15,0-1-15,0 0 0,0 0 16,0 0-16,0 0 16,-21-21 31,21-21-47,0 0 0,0 0 15,0 0-15,0 0 0,0-1 0,21 1 16,0-21-16,-21 21 0,21-22 0,21 1 15,-20 0-15,-1 21 0,21-1 16,-21-20-16,22 21 0,-1 21 0,-21 0 16,21 0-16,-20 0 0,-1 0 0,21 21 15,-21 0-15,0 0 0,-21 22 16,22-22-16,-22 21 0,21-21 0,-21 1 16,0 20-16,0-21 0,0 21 0,0-20 15,0-1-15,0 0 0,0 0 16,0 0-16,0 0 15,21-21 17,0-21-32,0 21 0,-21-21 15,21 0-15</inkml:trace>
  <inkml:trace contextRef="#ctx0" brushRef="#br0" timeOffset="46619.19">7366 10308 0,'0'0'0,"0"-42"0,0-22 0,0 22 15,0 21-15,0-21 0,0 20 0,0 1 16,0 0-16,0 42 31,0 0-31,0 22 0,0-22 16,0 21-16,0 1 0,0-1 0,0 0 16,0 1-16,0-1 0,0 21 0,0-20 15,0-1-15,0 0 0,0 1 16,0-1-16,0 0 0,0-20 0,0-1 15,0 21-15,0-21 0,0 0 0,21-21 16,-21 22-16,21-22 0,0 0 16,1 0-1,-22-22-15,0 1 16,0 0-16,21 0 0,-21 0 16</inkml:trace>
  <inkml:trace contextRef="#ctx0" brushRef="#br0" timeOffset="46804.09">7387 10499 0,'-21'-21'0,"0"21"16,42-22 15,0 22-31,0 0 16,22 0-16,-22-21 0,0 21 16,0 0-16,0 0 0,0 0 15,1-21-15,-1 21 0,-21-21 31,0 0-31</inkml:trace>
  <inkml:trace contextRef="#ctx0" brushRef="#br0" timeOffset="47623.63">9250 10647 0,'0'0'0,"0"-21"0,21 0 16,0-1-16,-21 1 16,0 0-16,21 0 0,-21 0 0,21 0 15,-21-1-15,22-20 0,-22 21 0,0 0 16,0 0-16,0-22 0,0 22 16,0 0-16,-22 0 0,1 0 0,0 21 15,0-22-15,0 22 0,0 0 0,-22 0 16,22 22-16,-21-22 0,-1 42 0,22-21 15,-21 21-15,21 1 16,-22 20-16,22-20 0,0 20 0,0-21 16,0 22-16,21-22 0,-21 1 0,21-1 15,0 0-15,0-21 0,0 22 0,21-22 16,0 0-16,0-21 0,0 21 16,0-21-16,22 0 0,-22 0 0,21 0 15,-21 0-15,22-21 0,-22 21 0,21-21 16,-21 0-16,22 0 0,-22-1 0,0-20 15,0 21-15,0-21 16,1-1-16,-1 22 0,-21-21 0,0-22 16,0 22-16,0 0 0,0-1 0,0 1 15,0 21-15,0-22 0,0 22 0,0 0 16,0 42 0,0 0-16,0 1 0,0-1 15,0 21-15,0 0 0,0 1 0,0-1 16,0 0-16,0 1 0,21-22 15,0 21-15,0-21 0,0 22 0,-21-22 16,22 0-16,-1-21 0,0 21 0,0-21 16,0 0-16,0 0 0,1 0 0,-1 0 15,0 0-15,0 0 0,21 0 16,-20-21-16,-1 0 0,0 0 16,0 0-16</inkml:trace>
  <inkml:trace contextRef="#ctx0" brushRef="#br0" timeOffset="47851.49">10223 10181 0,'0'21'47,"22"-21"-47,-1 0 15,0 0-15,0 0 16,0 0-16,0 0 0,1 0 15,-1 0-15,0 0 0,0 0 16,0-21-16,-42 21 31</inkml:trace>
  <inkml:trace contextRef="#ctx0" brushRef="#br0" timeOffset="48000.41">10287 10393 0,'0'21'0,"0"-42"0,0 63 0,0-21 15,21-21 17,0 0-17,0 0-15,1-21 0,-1 0 0,0 0 16,0 0-16,0 21 0,0-21 16,22-1-16</inkml:trace>
  <inkml:trace contextRef="#ctx0" brushRef="#br0" timeOffset="48549.09">11218 10054 0,'0'-21'0,"0"42"0,0-63 15,0 21-15,0 0 16,0-1-16,0 1 0,21 0 0,1 0 15,-1 0-15,0 21 0,0 0 16,0 0-16,0 0 0,1 0 0,-1 0 16,0 21-16,0 0 0,-21 0 15,21 0-15,-21 1 0,21 20 0,-21 0 16,0-21-16,0 22 0,0-22 0,0 21 16,0 1-16,-21-1 0,0-21 0,0 21 15,0 1-15,0-22 0,-1 21 16,1-21-16,-21 1 0,21 20 15,0-21-15,-1-21 0,-20 21 0,21-21 16,0 0-16,0 0 0,-1 0 0,1 0 16,0 0-16,21-21 15,-21 0-15,21 0 0,0 0 16,0-1-16,0-20 0,0 21 0,0-21 16,0 20-16,21 1 0,0-21 0,-21 21 15,21 0-15,1 21 0,-1-22 16,0 22-16,0 0 0,0 0 0,0 22 15,-21-1-15,22 0 0,-1 0 16,0 21-16,0-20 0,-21-1 16,21 21-16,0-21 0,1 0 0,-22 22 15,0-22-15,21 0 0,0 0 0,0 0 16,-21 1-16,21-22 16,0 21-16,1-21 15,-1 0-15,0-21 16,0-1-16,0 22 0,0-21 0,1 0 15,-1 0-15</inkml:trace>
  <inkml:trace contextRef="#ctx0" brushRef="#br0" timeOffset="48928">12001 10054 0,'0'-21'0,"0"42"0,0-63 0,0 21 16,0 0-16,0-1 0,-21 22 15,0 0-15,0 0 0,0 0 16,0 22-16,-1-1 0,1 0 15,0 21-15,0-21 0,21 1 16,0 20-16,0-21 0,0 21 0,-21-20 16,21 20-16,0-21 0,0 0 0,0 22 15,21-22-15,0 0 0,0-21 0,0 21 16,1 0-16,20-21 0,-21 0 16,0 0-16,22 0 0,-22 0 0,0 0 15,0 0-15,0-21 0,22 0 0,-43 0 16,21 0-16,0-1 0,-21 1 15,21-21-15,-21 21 0,0-22 0,0 1 16,0 21-16,0-21 0,0-1 16,-21 1-16,0 0 0,0 20 0,-1 1 15,-20 0-15,21 0 0,0 0 0,0 21 16,-1 0-16,1 0 0,0 0 0,0 0 16,0 0-16,21 21 0,-21 0 0,21 0 15,0 0-15,0 1 16,21-1-16,0 0 0,0-21 15,0 21-15,22-21 0</inkml:trace>
  <inkml:trace contextRef="#ctx0" brushRef="#br0" timeOffset="49127.89">12615 10097 0,'0'21'78,"0"0"-78,0 0 16,0 0 0,0 0-16</inkml:trace>
  <inkml:trace contextRef="#ctx0" brushRef="#br0" timeOffset="49287.8">12636 10689 0,'0'21'0,"0"-42"15,0 64-15,0-22 0,0 0 0,0 0 0,0 0 16,-21 0-16,0 1 0,0-1 0,21 0 16,-21 0-16,0-21 0,-1 21 0,-20 0 15,21 1-15,0-1 0,-22-21 0,1 21 16,21-21-16,-21 0 0</inkml:trace>
  <inkml:trace contextRef="#ctx0" brushRef="#br0" timeOffset="49944.03">12150 7768 0,'0'-21'15,"0"42"63,0 0-62,0 1-16</inkml:trace>
  <inkml:trace contextRef="#ctx0" brushRef="#br0" timeOffset="50139.63">12277 8170 0,'0'0'0,"0"22"15,0-1-15,21 0 16,-21 0-16,0 0 16,0 0-16,0 1 0,0-1 15,0 0-15,0 0 0,-21 0 16,-1 0-16,1 1 0,0-1 0,-21 0 16,21 0-16,-22 0 15,1 0-15</inkml:trace>
  <inkml:trace contextRef="#ctx0" brushRef="#br0" timeOffset="60951.82">2434 11896 0,'-21'0'0,"42"0"0,-63 0 15,21 0-15,-1 0 0,22-21 16,-21 21-16,0 0 16,0 0-1,0 0 1,0 0-1,-1-22-15,1 22 0,0 0 16,0 0-16,0 0 0,0 0 16,-1 0-16,1 0 15,0 0-15,0 0 16,42 0 31,0 0-47,0 0 0,22 0 15,-1 0-15,0 0 0,1 0 0,-1 0 16,22 0-16,-1 0 0,1 0 16,-1 0-16,1-21 0,-1 21 0,1 0 15,-1 0-15,22-21 0,-22 21 0,1 0 16,20 0-16,1-21 0,-21 21 16,20-21-16,1 21 0,0 0 0,-1-21 15,1 21-15,-22 0 0,1 0 16,-1-22-16,1 22 0,-22 0 15,22 0-15,-22-21 0,0 21 0,-20 0 16,20 0-16,-21 0 0,0 0 0,0-21 16,1 21-16,-1 0 0,0 0 15,-42 0 48,0 0-63,-1 0 15,1 0-15,0 0 0,0 21 16,0-21-16,0 0 16,-1 0-16</inkml:trace>
  <inkml:trace contextRef="#ctx0" brushRef="#br0" timeOffset="61716.99">2286 12044 0,'-21'0'15,"0"0"-15,42 0 78,0 0-78,0 0 0,0 0 0,0 0 16,1 0-16,-1 0 0,21 0 0,0 0 16,1 0-16,-1 0 0,22 0 15,-22-21-15,21 21 0,1-21 0,-1 21 16,22-22-16,-21 22 0,20-21 15,1 21-15,0-21 0,-1 21 0,1-21 16,0 21-16,-22 0 0,22 0 0,-22-21 16,1 21-16,-1-21 15,-20 21-15,-1 0 0,0 0 0,-21 0 16,22 0-16,-22-22 0,0 22 0,0 0 16,0 0-16</inkml:trace>
  <inkml:trace contextRef="#ctx0" brushRef="#br0" timeOffset="62931.59">6667 11684 0,'0'0'0,"-21"21"16,-21-21-16,21 0 0,0 0 16,-1 21-16,-20-21 0,21 22 0,0-22 15,0 0-15,-1 0 16,44 0 15,20 0-15,-21 0-16,21 0 0,1 0 0,20 0 15,-20 0-15,20-22 0,1 22 16,20-21-16,1 0 0,0 21 0,-1-21 16,22 0-16,0 0 0,21-1 0,0 1 15,0 0-15,21 0 0,0 0 0,0 0 16,1-1-16,20 1 0,0 0 16,1 0-16,-1 0 0,-21 0 0,21-1 15,-20 1-15,-1 0 0,-21 21 16,0-21-16,-21 21 0,-22 0 0,1-21 15,0 21-15,-43 0 0,21-21 16,-20 21-16,-1 0 0,0-22 0,-20 22 16,-1 0-16,0 0 0,0 0 0,0 0 15,-21-21 17,0 0-17,0 0 1,0 0-1,0 0 1</inkml:trace>
  <inkml:trace contextRef="#ctx0" brushRef="#br0" timeOffset="63231.42">10477 10986 0,'0'0'0,"-21"0"0,-21 0 15,21 0-15,0 0 16,21 21-1,21-21 1,0 0-16,0 0 0,0 0 16,0 0-16,1 0 0,-1 0 15,21 0-15,-21 21 0,0-21 16,1 0-16,-1 21 0,0-21 0,-21 21 16,0 0-16,0 1 15,0-1-15,0 0 0,-21 0 16,0 0-16,-22 0 0,22 1 15,0-1-15,-21 0 0,20 0 0,1 0 16,-21 0-16,21 1 0,0-22 0,-1 21 16,1 0-16,0 0 0,0 0 15,0-21-15,0 0 0,21 21 16</inkml:trace>
  <inkml:trace contextRef="#ctx0" brushRef="#br0" timeOffset="63903.86">7493 13145 0,'21'-22'0,"-42"44"0,63-65 0,-21 43 16,-21-21-16,22 0 0,-1 0 0,0 0 16,0-1-16,0 1 0,-21 0 0,0 0 15,0 0-15,0 0 0,0-1 16,-21 22-16,0 0 16,-21 0-16,-1 0 0,22 22 0,-21-22 15,-1 21-15,1 0 0,0 0 16,21 0-16,-22 22 0,22-22 0,0 0 15,21 0-15,0 0 0,0 22 0,0-22 16,0 0-16,21 0 0,0 0 16,22 0-16,-22 1 0,21-1 0,0 0 15,1 21-15,20-21 0,-20 1 0,-1-1 16,0 0-16,1 0 0,-1 21 0,-21-20 16,0-1-16,-21 0 0,0 21 15,0-21-15,-21 1 0,0-1 0,-21 0 16,-1 0-16,1-21 0,0 21 15,-22 0-15,1-21 0,20 0 16,-20 0-16,20 0 0,-20 0 0,21 0 16,-1 0-16,1 0 0,0-21 0,-1 0 15,22 0-15,0 0 0,0 0 0,21-1 16,0-20-16,0 21 0,0-21 16,21 20-16,0-20 0,0 21 0,22-21 15,-22 20-15,21 1 0,0-21 0,1 21 16</inkml:trace>
  <inkml:trace contextRef="#ctx0" brushRef="#br0" timeOffset="64143.23">8043 12869 0,'0'0'0,"0"22"32,0 20-32,0-21 0,0 0 15,0 22-15,0-1 0,-21-21 0,21 21 16,-21 1-16,21-1 0,0 0 15,0-20-15,-21 20 0,21 0 0,-21 1 16,21-22-16,0 21 0,0 0 0,0-20 16,0-1-16,0 21 0,0-21 15,0 0-15,0 1 0,21-22 16,0 0-16,-21-22 16,0 1-16,0 0 15,0 0-15</inkml:trace>
  <inkml:trace contextRef="#ctx0" brushRef="#br0" timeOffset="64299.57">7832 13377 0,'0'-21'16,"0"42"-16,0-63 15,0 21-15,21 21 16,0 0-16,0 0 0,0-21 0,22 21 16,-1 0-16,0-21 0,1 21 15,-1 0-15,21-22 0,-20 22 16,-1-21-16,22 21 0,-22-21 0,0 21 15,1 0-15,-1 0 0</inkml:trace>
  <inkml:trace contextRef="#ctx0" brushRef="#br0" timeOffset="65657.44">8763 13250 0,'-21'0'0,"0"0"15,21-21 16,0 0-31,0 0 0,0 0 16,0 0 0,-22-1-16,22 1 15,-21 21-15,0 0 0,0 0 0,0 0 16,0 0-16,-1 0 0,1 0 0,0 21 16,0 1-16,-21-1 0,20 0 0,1 0 15,0 21-15,0-20 0,21-1 16,-21 21-16,21-21 0,-21 22 0,21-22 15,0 21-15,0-21 0,0 22 0,0-22 16,0 0-16,0 0 16,21-21-16,0 0 0,0 0 0,0 0 15,22 0-15,-22-21 0,0 0 16,21 0-16,-21-1 0,1 1 0,-1 0 16,21 0-16,-21 0 0,0 0 15,-21-1-15,22-20 0,-22 21 0,21 0 16,-21 0-16,0-1 0,0 1 0,0 0 15,0 0-15,0 0 0,-21 21 32,21 21-32,-22-21 0,22 21 15,0 21-15,0-20 0,0-1 0,0 0 16,0 0-16,0 43 16,0-43-16,0 0 0,22 0 0,-1 0 15,-21 0-15,21 1 0,0-1 16,0-21-16,0 0 0,1 0 0,20 0 15,-21 0-15,0 0 0,22 0 16,-22-21-16,0-1 0,21 1 0,-21 0 16,22 0-16,-22 0 0,0-22 0,0 22 15,0-21-15,1 0 0,-22-1 0,0 1 16,21 0-16,-21-1 0,0 1 16,0-22-16,0 22 0,0 0 0,0-1 15,0 1-15,0 0 0,0 21 0,0-1 16,0 1-16,0 42 15,-21 1 1,21 20-16,0 0 0,0-21 16,0 43-16,0-22 0,-22 1 0,22-1 15,0 21-15,0-20 0,0-1 16,0 0-16,0 1 0,0-1 0,0 0 16,0-20-16,0 20 0,0-21 0,22 0 15,-22 0-15,21 1 0,0-1 16,0-21-16,21 0 0,-20 0 0,20 0 15,-21 0-15,21-21 0,-20-1 0,20 1 16,-21 0-16,0 0 0,0 0 0,1 0 16,-1-1-16,0-20 0,0 21 15,-21 0-15,0 0 0,0-1 0,0 1 16,0 0-16,0 42 31,-21 0-31,21 1 16,0-1-16,0 0 0,0 0 15,0 0-15,0 0 0,0 1 16,0-1-16,21-21 0,0 0 16,-21 21-16,21-21 0,1 0 15,-1 0-15,0 0 0,21 0 0,-21 0 16,1 0-16,-1-21 0,0 0 0,21 21 16,-21-22-16,1 1 0,-1 0 0,0 0 15,0-21-15,0 20 0,0 1 16,-21-21-16,22 21 0,-1 0 15,0-22-15,-21 22 0,0 0 0,21 0 16,0 0-16,-21-1 16,21 22-16,1 0 15,-22 22-15,0-1 16,21-21-16,-21 21 16,21-21-1,-21-21 16,0 0-15,0-1-16,0 1 16,-21 21-1,0 0-15,-1 0 16,1 21-16,0 1 0,21-1 16,-21 21-16,0-21 0,21 0 0,0 22 15,-21-22-15,21 21 0,-22-21 16,22 1-16,0 20 0,0-21 0,0 0 15,0 0-15,0 1 0,22-1 0,-1 0 16,0 0-16,0-21 0,0 0 16,0 0-16,22 0 0,-22 0 15,0 0-15,0 0 0,0 0 16,1 0-16,-1-21 0,0 21 0,-21-21 16,21 0-16,-21-1 0,21 1 0,-21 0 15,0-21-15,0 21 0,0-22 16,0 22-16</inkml:trace>
  <inkml:trace contextRef="#ctx0" brushRef="#br0" timeOffset="65827.34">10181 12700 0,'-21'0'0,"42"0"0,-63 0 31,42 21 16</inkml:trace>
  <inkml:trace contextRef="#ctx0" brushRef="#br0" timeOffset="66007.24">9356 12975 0,'-22'0'0,"44"0"16,-65 21-16,64-21 31,22 0-15,-22 0-16,21 0 0,1 0 0,-1-21 16,21 0-16,1 21 0,-1-21 0</inkml:trace>
  <inkml:trace contextRef="#ctx0" brushRef="#br0" timeOffset="66300.07">11176 12531 0,'0'0'0,"0"21"16,0 0-16,0 0 15,0 0-15,0 22 0,21-1 16,-21 0-16,0 1 0,0-1 0,0 0 16,21 1-16,-21-1 0,21 0 0,-21 1 15,22-1-15,-22 0 0,0-20 16,0 20-16,21-21 0,-21 0 0,0 0 16,21 1-16,-21-1 0,0 0 15,21-21 1,0-21-16,0 0 15,1-1-15</inkml:trace>
  <inkml:trace contextRef="#ctx0" brushRef="#br0" timeOffset="66543.92">11663 12615 0,'0'-42'16,"0"84"-16,0-105 0,0 42 0,0 0 0,0-1 15,-21 22 1,-1 22-16,1-1 0,0 0 0,21 0 15,-21 0-15,0 22 0,0-1 0,-1 21 16,-20-20-16,21-1 0,0 22 0,21-22 16,-21 0-16,-1 22 15,1-22-15,21-21 0,0 22 0,0-1 16,0-21-16,0 0 0,0 0 0,0 1 16,0-1-16,21-21 0,22 0 15,-22 0-15,0 0 0,0 0 0,22 0 16,-22 0-16,21 0 0,0-21 15</inkml:trace>
  <inkml:trace contextRef="#ctx0" brushRef="#br0" timeOffset="67787.22">12001 13018 0,'22'-64'0,"-86"191"0,106-190 0,-20-22 16,-22 43-16,0 20 0,0 1 16,0 0-16,0 0 0,-22 21 0,1 0 15,0 0-15,0 0 0,-21 0 0,20 0 16,1 21-16,0 0 0,0 0 0,0 1 15,0-1-15,-1 21 0,1-21 16,0 22-16,21-22 0,0 21 0,0-21 16,0 0-16,0 1 0,0-1 0,0 0 15,0 0-15,0 0 0,21 0 16,0-21-16,1 0 0,-1 0 16,0 0-16,0 0 0,0-21 15,0 21-15,1-21 0,-1 0 16,0 0-16,0 0 0,0-1 0,0-20 15,1 21-15,-22-21 0,0 20 0,21 1 16,-21 0-16,0 0 0,21 0 16,-21 0-16,0 42 15,0 0 1,0 0-16,0 0 0,-21 0 0,21 1 16,0-1-16,0 0 0,0 0 15,0 0-15,0 0 0,21 1 0,0-1 16,0 0-16,0 0 0,1-21 0,-1 21 15,21-21-15,-21 0 0,0 0 0,22 0 16,-22 0-16,21 0 0,-21 0 16,1-21-16,20 21 0,-21-21 15,-21 0-15,21 0 0,0-1 0,-21 1 16,22-21-16,-22 21 0,0-22 0,0 1 16,0 21-16,0-21 0,0-1 0,0 22 15,0 0-15,0 0 0,-22 0 16,1 21-16,0 0 0,21 21 15,-21 0-15,21 0 16,-21 0-16,21 0 0,0 22 0,0-22 16,0 0-16,0 0 0,0 22 0,21-22 15,0 0-15,-21 0 0,21 0 16,0-21-16,1 21 0,-1 1 16,0-22-16,0 21 0,0-21 15,0 0-15,1 0 0,-1 0 16,0 0-1,0 0-15,0 0 16,0 0-16,-21-21 16,22 21-16,-1 0 0,-21-22 15,21 22-15,-21-21 16,21 0-16,-21 0 16,0 0-16,0 0 15,0-1-15,0 1 0,0 0 0,21 0 16,-21-21-16,0 20 0,0 1 15,0 0-15,0 0 0,0 0 0,-21 21 16,0 0 0,0 0-16,0 0 0,-1 21 0,1-21 15,0 21-15,21 0 0,-21 22 0,0-22 16,0 0-16,-1 21 0,22-21 0,0 1 16,0-1-16,0 21 0,0-21 15,0 0-15,0 1 0,22-1 16,-1-21-16,0 0 15,0 0-15,0-21 16,0 21-16,-21-22 0,22 1 16,-1 21-16,-21-21 0,21 0 15,-21 0-15,0 0 0,21-1 0,-21 1 16,21 0-16,-21 0 16,0 42-1,0 0-15,0 0 16,0 1-16,0-1 15,0 0-15,21-21 0,-21 21 0,22-21 16,-1 21-16,0-21 0,0 0 16,0 0-16,0 0 0,1 0 15,-1 0-15,0 0 16,0-21-16,0 21 0,0-21 16,-21 0-16,22 21 0,-22-21 0,21 21 15,-21-22-15,21 22 0,-21-21 16,0 42-1,0 1 1,0-1-16,0 0 16,0 0-16,0 0 0,0 0 15,0 1 1,21-22 0,0-22-1,-21 1 1,0 0-16</inkml:trace>
  <inkml:trace contextRef="#ctx0" brushRef="#br0" timeOffset="67931.14">13250 12806 0,'0'0'0,"-21"-21"0,21 0 0,0-1 16,0 1-16,-21 21 16,21-21 30,21 21-46,0 0 0</inkml:trace>
  <inkml:trace contextRef="#ctx0" brushRef="#br0" timeOffset="68411.86">13610 12446 0,'0'-21'0,"0"42"0,0-63 15,0 21-15,0 42 31,0 0-15,0 0-16,0 21 0,0-20 16,0 20-16,-21 0 0,21 1 0,0-1 15,0 0-15,-21 22 0,0-22 0,-1 0 16,22 1-16,0-1 0,-21 0 16,21-20-16,-21 20 0,21-21 0,0 0 15,0 0-15,-21 1 0,21-1 16,0-42 15,0-1-31,0 1 0,21 0 0,0 0 16,0 0-16,-21-22 0,22 22 15,-1 0-15,21-21 0,-21 21 0,0-1 16,1 1-16,-1 0 0,0 21 0,0 0 16,0 0-16,0 0 0,1 21 15,-22 0-15,0 1 0,0-1 0,0 0 16,0 0-16,0 0 15,-22 64-15,22-64 16,-21 0-16,0 0 0,0 1 0,0-22 16,0 21-16,-1 0 0,1-21 0,0 21 15,0-21-15,0 0 0,0 0 16,-1 0-16,1 0 0,0 0 16,21-21-1,0 0-15,21 0 0,0-1 16,1 1-16,-1 0 0</inkml:trace>
  <inkml:trace contextRef="#ctx0" brushRef="#br0" timeOffset="68667.71">14372 12383 0,'0'21'0,"0"0"16,-21 0-16,0 21 0,0-20 0,-1 20 15,1 0-15,0 1 0,0-1 0,21 21 16,-21-20-16,0-1 0,-1 22 0,1-22 16,0 0-16,21-21 0,0 22 0,-21-1 15,21-21-15,0 0 0,-21 1 16,21-1-16,0 0 16,21-21-1,0 0-15,0 0 0,0-21 0,1 0 16,-1-1-16,0 22 0,0-21 0,0 0 15</inkml:trace>
  <inkml:trace contextRef="#ctx0" brushRef="#br0" timeOffset="68971.53">14393 12891 0,'21'0'16,"1"0"0,-1 0-16,0 0 15,0 0-15,0 0 0,0 0 16,1-22-16,-1 22 0,0-21 15,-21 0-15,21 21 0,-21-21 0,21 0 16,-21 0-16,0-1 0,0 1 0,0 0 16,-21 21-1,0 0-15,0 0 0,0 0 0,-1 21 16,1 0-16,0 1 0,0-1 0,0 21 16,0 0-16,-1-20 0,1 20 0,21 0 15,-21-21-15,21 1 0,0 20 0,0-21 16,0 0-16,21 0 0,0-21 15,1 22-15,-1-22 0,-21 21 16,42-21-16,-21 0 0,0 0 0,1 0 16,-1 0-16,0-21 0,0-1 0,0 1 15,0 0-15,1 0 0</inkml:trace>
  <inkml:trace contextRef="#ctx0" brushRef="#br0" timeOffset="70367.53">4339 9165 0,'-21'0'0,"42"0"0,-63 0 0,21 21 16,-1-21-16,1 0 0,0 22 16,0-22-16,0 0 15,21 21-15,21-21 47,21 0-47,-21 0 0,1 0 0,20 0 16,0 0-16,1 0 0,20 0 15,-21 0-15,22-21 0,-1 21 0,1 0 16,-1-22-16,22 22 0,-21-21 16,20 21-16,-20-21 0,20 0 15,1 21-15,21-21 0,0 21 0,0-21 16,-1-1-16,1 22 0,0-21 0,21 21 16,-21-21-16,0 0 0,0 21 15,21-21-15,-22 21 0,22-21 0,-21-1 16,21 22-16,-21-21 0,0 0 0,0 21 15,21-21-15,-21 0 0,21 21 16,0-21-16,0-1 0,-22 22 0,22-21 16,0 21-16,0-21 0,0 21 0,0 0 15,0-21-15,0 21 0,-21 0 16,21 0-16,-21-21 0,0 21 16,0 0-16,0-21 0,-1-1 0,-20 22 15,21 0-15,-21-21 0,-1 21 0,22 0 16,-21 0-16,-22-21 0,22 21 15,-22 0-15,22-21 0,-21 21 0,-1-21 16,22 21-16,-22 0 0,1-21 0,-1 21 16,1 0-16,-1 0 0,1-22 0,-1 22 15,-20 0-15,-1 0 0,0 0 0,1-21 16,-1 21-16,0 0 0,-21 0 16,22 0-16,-22 0 0,21 0 0,-21 0 15,1-21-15,-1 21 0,0 0 0,0 0 31,-42 0 32,0 0-63,21-21 0</inkml:trace>
  <inkml:trace contextRef="#ctx0" brushRef="#br0" timeOffset="71044.14">13039 7599 0,'21'0'47,"0"0"-31,21 21-16,-21 0 0,1 0 15,20 22-15,-21-22 0,21 21 0,1-21 16,-22 22-16,21-1 0,1 0 0,-22 1 15,21-1-15,0 0 0,-20 1 16,-1-22-16,21 21 0,-21-21 0,0 22 16,1-22-16,-1 0 0,0 0 0,-21 0 15,0 1-15,21-22 16,-21-22 15,0 1-31,-21 0 0,21 0 16,0 0-16,0 0 0,0-1 0,0 1 15</inkml:trace>
  <inkml:trace contextRef="#ctx0" brushRef="#br0" timeOffset="71328.52">13758 7705 0,'0'0'16,"0"-21"-16,0-1 0,0 1 16,0 0-16,0 42 15,-21 0 1,0 1-16,0-1 0,0 0 15,-1 21-15,1-21 0,-21 22 0,21-1 16,-22 0-16,1 1 0,0 20 0,-1-20 16,1-1-16,0 0 0,-1 1 0,1-1 15,0 0-15,21-21 0,-22 22 0,22-22 16,0 0-16,-21 0 0,42 0 16,-22-21-16,22 22 0,-21-22 0,0 0 15,21 21 1</inkml:trace>
  <inkml:trace contextRef="#ctx0" brushRef="#br0" timeOffset="121215.67">13991 529 0,'0'-21'15,"0"0"1,21 21-16,-21-21 31</inkml:trace>
  <inkml:trace contextRef="#ctx0" brushRef="#br0" timeOffset="123323.25">17759 1334 0,'21'-22'16,"-21"1"-16,0 0 0,21 0 16,-21 0-16,0 0 0,0-1 15,0 1-15,0 0 16,0 0-16,0 0 15,-21 0-15,0 21 16,0 0-16,-1 0 0,-20 0 16,21 0-16,-21 21 0,20 0 0,-20 21 15,21-21-15,-21 22 0,20-1 16,1 0-16,0 22 0,0-22 0,0 22 16,0-1-16,21 1 0,0-1 0,0 1 15,0-1-15,0-20 0,0 20 16,21-21-16,0 1 0,0-22 0,0 21 15,0-21-15,22 1 0,-1-1 0,0 0 16,-20-21-16,20 0 16,0 0-16,1 0 0,-1 0 0,-21-21 15,21 21-15,1-21 0,-22-1 0,21 1 16,-21 0-16,1 0 0,-1-21 16,-21 20-16,0 1 0,0-21 0,0 21 15,0 0-15,-21-22 0,-1 22 16,1 0-16,-21 0 0,21 21 0,-22 0 15,22 0-15,-21 0 0,0 0 0,20 0 16,1 0-16,0 0 0,0 21 16,0-21-16,21 21 0,0 0 15,21 0 1,0-21 0,0 22-16,0-22 0,1 0 15,-1 21-15,21 0 0,-21 0 16,0 21-16,1-20 0,-22-1 15,0 21-15,0 0 0,0 1 0,0-1 16,0 0-16,0 22 0,0-1 0,0 1 16,-22-22-16,22 22 0,-21-1 15,21-20-15,-21 20 0,21-21 0,0 1 16,0-1-16,0-21 0,0 22 0,0-22 16,0 0-16,0 0 0,0 0 15,21-21 1,0-21-16,-21 0 15,22 0-15,-22 0 0,21-22 0,-21 22 16,21-42-16,-21 20 0,21-20 16</inkml:trace>
  <inkml:trace contextRef="#ctx0" brushRef="#br0" timeOffset="123628.08">18288 1291 0,'0'0'0,"0"-42"0,0 0 0,0 20 16,0-20-16,0 21 0,-21 21 16,21-21-16,-21 21 0,-1 21 15,1 0 1,21 21-16,-21-20 0,21 41 0,0-21 16,-21 22-16,21-22 0,-21 22 15,21 20-15,0-20 0,0-1 0,0 1 16,0-1-16,0 1 0,0-22 15,0 22-15,0-22 0,21 0 0,-21-20 16,21 20-16,0-21 0,-21 0 0,21 0 16,1-21-16,-1 0 15,0 0-15,0 0 0,0 0 0,0 0 16,1-21-16,-1 0 0,0 0 16,-21-21-16,21-1 0</inkml:trace>
  <inkml:trace contextRef="#ctx0" brushRef="#br0" timeOffset="123995.61">18563 1588 0,'0'-22'0,"0"86"0,0-106 0,-21 20 16,0 22-16,0 0 0,-1 22 15,22-1-15,-21 0 0,21 0 0,-21 21 16,21-20-16,0 20 0,0 0 16,0-21-16,0 22 0,0-1 0,0 0 15,0-20-15,0-1 0,21 21 16,-21-21-16,21-21 0,22 21 15,-22-21-15,0 22 0,21-22 0,-20 0 16,20 0-16,0-22 0,-21 1 0,22 0 16,-1 0-16,-21 0 0,22-22 15,-22 22-15,0 0 0,0-21 0,-21-1 16,0 22-16,0-21 0,0 0 0,0-1 16,-21 22-16,0-21 0,0 21 15,-22-1-15,22 1 0,-21 21 0,21 0 16,-22 0-16,1 0 0,21 0 0,-22 21 15,22 1-15,0-1 0,0 0 16,0 21-16,0-21 0,-1 1 16,22-1-16,0 21 0,0-21 0,0 0 15,0 1-15,22-1 16,-1-21-16,0 0 0,21 0 0,1 0 16</inkml:trace>
  <inkml:trace contextRef="#ctx0" brushRef="#br0" timeOffset="124486.89">19262 1270 0,'0'-42'0,"0"84"0,0-105 0,0 20 0,0 22 15,0 0-15,-22 21 0,22-21 16,-21 21 0,21 21-16,0 0 0,-21 21 0,21-20 15,0 20-15,0 0 0,0 1 16,0 20-16,0-21 0,0 22 0,0-22 15,-21 22-15,21-1 0,0-20 0,0 20 16,0-21-16,0 1 0,-21-1 16,21 0-16,0-20 0,0-1 0,0 0 15,0 0-15,0 0 0,0-42 47,21 0-47,-21 0 0,21-22 0,0 22 16,0-21-16,1 0 15,-1 20-15,0-20 0,0 21 0,0-21 16,22 20-16,-22 1 0,0 21 0,0 0 16,0 0-16,0 0 0,1 0 15,-1 21-15,0 1 0,0-1 0,-21 0 16,21 0-16,-21 0 0,0 22 0,0-22 16,0 0-16,-21 21 0,0-21 15,-21 1-15,20-1 0,1 0 0,-21 0 16,21 0-16,0 0 0,-1-21 15,1 22-15,0-22 0,0 0 0,0 0 16,21-22 0,21 22-1,0-21-15,0 0 0,0 0 0,1 0 16</inkml:trace>
  <inkml:trace contextRef="#ctx0" brushRef="#br0" timeOffset="124943.63">20108 1651 0,'0'-21'0,"0"42"0,0-63 0,0 21 16,0-1-16,-21 1 15,21 0-15,-21 21 0,0 0 16,0 0-16,-1 0 0,1 0 0,0 0 16,0 21-16,0 0 0,0 1 15,-1-1-15,1 21 0,0-21 0,0 22 16,0-1-16,21-21 0,0 21 15,-21 1-15,21-22 0,0 21 0,0-21 16,0 1-16,0-1 0,21 0 0,0-21 16,0 0-16,0 0 0,0 0 15,1 0-15,-1 0 0,0 0 0,0-21 16,21 0-16,-20-1 0,-1-20 16,0 21-16,-21 0 0,0-22 15,0 22-15,0-21 0,0 0 0,0 20 16,0 1-16,0-21 0,0 21 15,0 0-15,0 42 16,0 0 0,0 21-16,0-21 15,0 1-15,0 20 0,0-21 0,0 21 16,0-20-16,0-1 0,0 21 0,21-21 16,0 0-16,-21 1 0,21-22 15,1 21-15,-22 0 0,21-21 0,0 0 16,0 0-16,0 0 0,0 0 15,1 0-15,-1-21 0,0 0 16,0-1-16,0 1 0</inkml:trace>
  <inkml:trace contextRef="#ctx0" brushRef="#br0" timeOffset="125195.48">20595 1249 0,'0'-127'15,"0"381"-15,0-381 0,-21-42 0,0 147 0,21 1 16,-21 0-16,-1 21 15,1 0-15,21 21 0,0 0 0,0 22 16,-21-1-16,21 0 0,0 1 0,0 20 16,0 1-16,0-22 0,0 22 15,0-1-15,0-21 0,0 22 16,0-1-16,0-20 0,0-1 0,0 0 16,0 1-16,0-22 0,0 21 15,0-21-15,0 1 0,0-1 0,21 0 16,0-21-1,1 0-15,-1-21 16,0 0-16,0-1 0</inkml:trace>
  <inkml:trace contextRef="#ctx0" brushRef="#br0" timeOffset="125667.38">21802 995 0,'0'0'0,"0"-21"0,0 0 0,0-1 15,0 1-15,0 0 0,0 63 32,0-20-32,0 20 0,21 0 15,0 1-15,-21 20 0,21 1 16,0-22-16,0 21 0,1 1 0,-22-1 15,21-20-15,0 20 0,-21-20 16,21-1-16,-21 0 0,0 1 16,21-1-16,-21-21 0,21 0 0,-21 0 15,0 1-15,22-22 16,-22-22 0,0 1-16,21 0 0,-21-21 15,0 21-15,0-22 0,0 1 0,21-22 16,-21 22-16,21-21 0,-21-1 15,21 1-15,-21-1 0,0 1 0,21-1 16,1 1-16,-22 20 0,0-20 0,21 20 16,-21 22-16,21 0 0,-21 0 15,0 0-15,21 21 16,0 0-16,0 0 16,-21 21-16,22 0 0,-1 0 0,0 0 15,21 1-15,-21 20 0,1 0 0,20-21 16,-21 22-16,0-1 0,22 0 15</inkml:trace>
  <inkml:trace contextRef="#ctx0" brushRef="#br0" timeOffset="126955.7">22987 1461 0,'-64'0'0,"128"0"0,-43-43 16,-21 1-16,0 21 15,0 0-15,0-22 0,0 22 16,0-21-16,0-1 0,0 22 15,-21-21-15,21 21 0,-21 0 0,0-1 16,-1 1-16,1 21 0,0 0 0,0 21 16,0 1-16,0-1 0,-1 0 15,1 21-15,-21 1 0,21-1 0,0 0 16,-1 1-16,1-1 0,0 21 0,21-20 16,0-1-16,0 0 0,0-20 15,0 20-15,0-21 0,0 21 0,0-20 16,21-1-16,0 0 0,1-21 0,-1 0 15,0 0-15,21 0 0,-21 0 16,22 0-16,-22-21 0,0 0 0,21-1 16,-20 1-16,-1 0 0,0 0 0,0-21 15,0-1-15,0 22 16,1-21-16,-1-1 0,-21 22 0,0-21 16,0 0-16,0 20 0,0 1 0,0 0 15,0 42 1,0 0-1,-21 22-15,21-22 0,-22 0 0,22 21 16,0-20-16,0 20 0,0-21 16,0 21-16,0 22 15,0-43-15,22 0 0,-1 0 0,0 1 0,0-1 16,0-21-16,0 0 0,1 21 16,-1-21-16,21 0 0,-21 0 15,0 0-15,22-21 0,-22 0 0,0-1 16,21 1-16,-20 0 0,-1 0 15,0 0-15,21 0 0,-42-22 0,21 22 16,-21-21-16,22-1 0,-22 22 0,0 0 16,0-21-16,0 21 0,-22-1 15,1 22-15,0 0 0,0 0 16,0 0-16,0 22 0,21-1 16,-22 0-16,22 0 0,0 0 15,0 22-15,0-22 0,0 0 0,0 0 16,0 21-16,22-20 0,-1-1 15,0 0-15,0 0 0,0 0 0,0 0 16,1-21-16,-1 22 0,0-1 16,0-21-16,21 0 0,-20 0 0,-1 0 15,21 0-15,-21 0 0,22 0 0,-22 0 16,0-21-16,21-1 0,-21 22 16,1-21-16,20-21 0,-21 21 0,0 0 15,0-1-15,1-20 0,-22 21 0,0 0 16,0-22-16,0 22 0,0 0 15,0 0-15,0 0 0,-22 21 16,1 0-16,-21 0 16,21 0-16,0 0 0,-22 21 0,22 0 15,0 0-15,-21 0 0,20 1 16,1-1-16,21 0 0,0 21 0,-21-21 16,21 1-16,0-1 0,0 0 0,0 0 15,21 0-15,0-21 16,1 0-16,-1 0 0,0 0 15,0 0-15,0 0 0,0 0 0,1 0 16,-1 0-16,0-21 0,-21 0 16,21 0-16,0 0 0,-21-1 0,21 1 15,-21 0-15,0 0 0,22 0 0,-22 0 16,21-1-16,-21 44 31,0-1-15,0 0-16,0 0 0,0 0 15,0 0-15,0 1 16,0-1-16,0 0 0,21-21 16,0 0-16,0 0 0,0 0 15,1 0-15,-1 0 0,0 0 16,0-21-16,0 0 0,0 21 16,1-22-16,-22 1 0,21 21 0,0-21 15,0 0-15,-21 0 0,21 0 0,0-1 16,-21 1-16,22 0 0,-22 42 31,0 0-15,0 1-16,-22-1 0,1 21 15,21-21-15,-21 0 0,21 22 0,0-22 16,0 0-16,0 0 0,0 0 0,0 1 16,0-1-16,0-42 46,0-1-46,0 1 16,0 0-16,0 0 0,0 0 16,0 0-16</inkml:trace>
  <inkml:trace contextRef="#ctx0" brushRef="#br0" timeOffset="127129.32">24469 1185 0,'-22'0'16,"44"22"-16,-22-44 0,-43 1 0,22 21 15,0 0-15,42 0 63,0 0-63,0 0 16,1 0-16</inkml:trace>
  <inkml:trace contextRef="#ctx0" brushRef="#br0" timeOffset="127607.56">24638 995 0,'0'0'0,"0"-21"0,0-22 15,0 65 17,0 20-17,0-21-15,0 21 0,0-20 0,0 20 16,0 0-16,0 1 0,0 20 15,0-21-15,0-20 0,-21 20 16,21 0-16,-21 1 0,21-1 0,0-21 16,0 21-16,0-20 0,0-1 0,-22 0 15,22 0-15,0 0 0,0 0 16,0-42 15,0 0-31,0 0 0,0 0 0,22 0 16,-22-1-16,21 1 0,0 0 15,0 0-15,0 0 0,0 0 0,1-1 16,-1 1-16,21 21 0,-21 0 16,22 0-16,-22 0 0,0 0 15,21 0-15,-21 0 0,1 0 0,-1 21 16,-21 1-16,0 20 0,0-21 0,0 0 16,0 0-16,0 22 0,0-22 0,0 0 15,-21 0-15,-1 22 0,1-22 16,0 0-16,0-21 0,0 21 0,0 0 15,-1-21-15,1 21 0,0-21 0,0 0 16,0 0-16,21-21 31,0 0-31,0 0 16</inkml:trace>
  <inkml:trace contextRef="#ctx0" brushRef="#br0" timeOffset="127891.4">25252 868 0,'0'-21'16,"0"42"-16,0-63 0,0 20 0,0 44 31,0-1-31,-21 21 0,21 0 16,0 1-16,0-1 0,-22 0 15,22 1-15,-21-1 0,21 22 16,-21-22-16,21 0 0,0 1 0,-21-1 15,21 0-15,-21-21 0,21 22 0,0-22 16,0 21-16,0-21 0,0 1 16,0-1-16,0 0 0,0 0 15,21-21 17,0-21-32,-21 0 0,21 0 15,-21-1-15</inkml:trace>
  <inkml:trace contextRef="#ctx0" brushRef="#br0" timeOffset="128208.44">25209 1524 0,'22'0'16,"-44"0"-16,65 0 0,-22 0 15,0 0-15,0 0 16,0 0-16,1 0 0,-1 0 16,0 0-16,0 0 0,0 0 15,0-21-15,-21 0 0,0 0 16,0-1-16,0 1 15,0 0-15,-21 21 16,0 0-16,0 0 16,0 21-16,0 0 0,-1 1 15,1-1-15,0 0 0,0 21 16,0-21-16,0 1 0,21 20 0,0-21 16,0 0-16,0 0 0,0 1 0,0-1 15,0 0-15,0 0 0,0 0 16,0 0-16</inkml:trace>
  <inkml:trace contextRef="#ctx0" brushRef="#br0" timeOffset="129703.79">17632 3281 0,'21'-21'0,"-42"42"0,63-63 0,-21 42 15,-21-22-15,0 1 0,21 0 0,-21 0 16,22 0-16,-22 0 0,0-1 16,0 1-16,0 0 0,-22 0 15,1 0-15,0 21 0,0 0 16,0-21-16,-22 21 0,1 0 0,0 0 15,-1 0-15,1 0 0,0 21 16,-1 0-16,1 0 0,0 21 0,-1 1 16,22-1-16,-21 22 0,21-22 0,0 21 15,21 1-15,0-22 0,0 22 16,0-22-16,0 22 0,0-22 0,0-21 16,21 21-16,0-20 0,0 20 0,0-21 15,22 0-15,-22-21 0,21 21 16,0-21-16,1 0 0,-22 0 0,21 0 15,1 0-15,-1 0 0,0 0 0,1-21 16,-1 0-16,0 21 0,1-21 16,-1 0-16,-21 0 0,0-1 15,0-20-15,1 21 0,-22 0 0,0 0 16,0-1-16,0-20 0,0 21 0,0 0 16,-22 0-16,1 21 0,0-22 15,0 22-15,0 0 0,0 0 0,-1 0 16,1 22-16,0-1 0,-21 0 0,21 0 15,-1 0-15,22 0 0,-21 22 16,21-22-16,-21 21 0,21-21 16,0 1-16,0-1 0,0 0 0,0 0 0,0 0 15,21-21-15,0 0 0,-21 21 0,22-21 16,-1 0-16,21 0 16,-21 0-16,0 0 0,1-21 0,-1 0 15,0 21-15,21-21 0,-21 0 0,1 0 16,-22-1-16,21 1 0,-21 0 0,21-21 15,-21 21-15,0-1 0,0 1 16,0 0-16,0 0 0,0 0 0,-21 42 31,21 0-31,0 0 16,0 0-16,0 22 0,0-22 0,0 0 16,0 0-16,0 22 0,0-22 0,0 0 15,21 0-15,0-21 0,0 21 16,0 0-16,1-21 0,20 0 15,-21 0-15,0 0 0,22 0 0,-1 0 16,-21 0-16,21 0 0,-20-21 0,20 21 16,-21-21-16,0 0 0,22 0 15,-22 0-15,0-1 0,-21 1 0,0 0 16,21 0-16,-21 0 0,0 0 0,0-1 16,0 1-16,0 0 0,0 0 0,0 42 31,0 0-31,0 0 0,0 1 15,-21-1-15,21 0 0,0 0 0,0 0 16,0 0-16,0 1 0,0-1 16,0 0-16,0 0 15,-21 0-15,21 0 16,0-42 0,0 0-1,21 0-15,-21 0 16,21 0-16,-21-1 0,21-20 0,0 21 15,-21 0-15,22-22 0,-1 22 16,0-21-16,0 21 0,0 0 0,0-1 16,1 22-16,20 0 0,-21 0 15,0 0-15,0 0 0,22 22 0,-22-1 16,0 0-16,-21 21 0,21-21 0,-21 1 16,21 20-16,-21-21 0,0 0 15,0 0-15,0 1 0,0-1 0,0 0 16,0 0-16,0 0 0,0 0 0,22-21 31,-1-21-15,0 21-16</inkml:trace>
  <inkml:trace contextRef="#ctx0" brushRef="#br0" timeOffset="130459.57">19685 2900 0,'0'-21'0,"0"42"0,0-63 0,0 20 16,0 65 0,-21-22-1,21 21-15,0-21 0,0 43 0,-21-22 16,21 1-16,0 20 0,0 1 0,0-22 16,0 21-16,-22 1 0,22-22 15,-21 22-15,21-22 0,0 0 0,0 1 16,-21-1-16,21-21 0,0 0 0,0 1 15,0-1-15,0 0 0,0-42 32,0 0-32,21-1 15,0 1-15,1-21 0,-1 21 16,0 0-16,0-22 0,0 22 0,0-21 16,1 21-16,20-1 0,-21 1 15,21 0-15,-20 21 0,20 0 0,-21 0 16,21 0-16,1 0 0,-22 21 0,21 0 15,-21 1-15,1-1 0,-1 0 16,0-21-16,-21 21 0,0 0 0,0 0 16,0 1-16,0-1 0,-21 0 15,0 0-15,-1 0 0,1 0 0,-21-21 0,0 22 16,20-22-16,-20 21 0,0-21 16,-1 0-16,22 0 0,-21 0 15,21 0-15,0 0 0,-1 0 0,1 0 16,42-21-1,1 21 1,-1 0-16,21 0 0,-21 0 0,22 0 16,-22-22-16,21 22 0,0 0 0,-20 0 15,20-21-15,0 21 0,1 0 0,-1-21 16,-21 21-16,21-21 0,1 0 16,-1 21-16,-21-21 0,22-1 15,-22 1-15,0 0 0,0 0 0,-21 0 0,0-22 16,0 22-16,0-21 0,0 21 0,0-22 15,0 22-15,0 0 16,0 0-16,-21 21 0,0 0 16,0 0-16,-1 21 0,1 0 15,21 22-15,0-22 0,0 21 16,-21 0-16,21-20 0,0 20 0,0-21 16,0 21-16,0-20 0,0-1 0,0 0 15,0 0-15,0 0 0,21 0 0,-21 1 16,21-22-16,1 21 15,-1-21-15,0 0 0,0 0 0,0 0 16,0 0-16,1 0 0,-1 0 0,21-21 16,-21-1-16,22 22 0</inkml:trace>
  <inkml:trace contextRef="#ctx0" brushRef="#br0" timeOffset="130763.4">21632 3133 0,'0'0'0,"0"-21"0,0-64 16,0 43-16,0 20 16,-21 1-16,0 21 15,0 0-15,0 0 0,-22 0 16,22 21-16,0 1 0,-21-1 16,20 21-16,1 0 0,0 1 0,0-1 15,0 0-15,21 22 0,0-22 0,0 1 16,0-1-16,0 0 0,0 1 15,0-1-15,0-21 0,21 21 0,0-20 16,0-1-16,22 0 0,-22 0 0,21-21 16,-21 0-16,22 21 0,-1-21 0,0 0 15,1 0-15,-22 0 0,21 0 16,0-21-16,-20 21 0,20-21 0,-21 0 16,21 0-16,-20-1 0,-1 1 0,0-21 15</inkml:trace>
  <inkml:trace contextRef="#ctx0" brushRef="#br0" timeOffset="131024.25">22310 2794 0,'0'-190'31,"0"168"-31,0 234 0,0-445 0,-22 212 0,1 0 16,0 21-16,0 21 0,0 0 16,0 22-16,-1-1 0,22 0 0,-21 1 15,21 20-15,-21 1 0,21-22 0,0 21 16,0 1-16,0-1 0,0 1 15,-21-1-15,21 1 0,0-1 0,0-20 16,0-1-16,0 0 0,0 1 16,0-22-16,0 0 0,0 0 15,0 0-15,0 1 0,21-22 16,0 0-16,0 0 0,1 0 16,-1 0-16,0-22 0,21 22 0,-21-21 15,1 0-15,20 0 0</inkml:trace>
  <inkml:trace contextRef="#ctx0" brushRef="#br0" timeOffset="133595.39">22627 3239 0,'64'-106'16,"-43"85"-16,-21-1 15,0 1-15,-85 191 0,149-340 16,-86 170-16,1 0 0,0 0 16,0 0-16,-21 21 0,20 1 0,-20-1 15,21 0-15,-21 0 0,-1 21 16,22-20-16,-21 20 0,21 0 0,-1 1 15,1-22-15,0 21 0,21 0 0,0-20 16,0 20-16,0-21 0,0 0 16,0 0-16,21 1 0,0-1 0,1-21 15,20 0-15,-21 0 0,0 0 0,0 0 16,1 0-16,-1 0 0,21 0 0,-21-21 16,0-1-16,-21 1 0,22 0 15,-1 0-15,0 0 0,-21-22 0,0 1 16,21 0-16,-21 21 0,21-22 15,-21 1-15,0 21 0,0 0 0,0-1 16,0 1-16,0 42 16,0 1-1,0-1-15,0 21 0,0-21 0,-21 22 16,21-22-16,0 21 0,0-21 0,0 22 16,0-22-16,0 21 0,0-21 15,0 0-15,21 1 0,-21-1 0,21 0 16,1-21-16,-1 0 0,0 21 0,0-21 15,21 0-15,-20 0 0,-1 0 0,0 0 16,21-21-16,-21 0 16,1 21-16,20-21 0,-21-1 0,0 1 15,0 0-15,1 0 0,-1 0 0,0-22 16,0 1-16,0 21 0,0-21 0,-21-1 16,0 22-16,0-21 0,22 21 15,-22-1-15,-22 22 16,22 22-16,0-1 15,-21 0-15,21 0 0,0 21 16,0-20-16,0 20 0,0-21 0,0 0 16,21 22-16,-21-22 0,0 0 0,0 0 15,22 0-15,-22 0 0,0 1 0,0-1 16,-22-21 15,1 0-15,0 0-16,0 0 0,0 0 15,21-21-15,-21 21 16,-1 0-16,1 0 0,21 21 31,0 0-31,21-21 16,1 0-16,-1 21 16,0-21-16,21 0 0,-21 0 0,1 0 15,-1 0-15,21 0 0,-21 0 0,22-21 16,-22 21-16,0-21 0,0 0 15,21-1-15,-20 1 0,-22 0 16,21 0-16,0 0 0,-21-22 0,0 1 16,0 21-16,0-21 0,0 20 0,0-20 15,0 21-15,0 0 0,0 0 0,0-1 16,0 44 0,0-1-16,0 0 15,0 21-15,0-21 0,0 22 0,0-22 16,0 21-16,0-21 0,0 1 0,0 20 15,0-21-15,0 0 16,0 0-16,0 1 0,0-1 0,0 0 0,0 0 16,-21-21-1,0 0 1,-1 0-16,1-21 16,0 21-1,21-21-15,21 21 47,0 0-47,-21 21 0,22-21 0,-1 0 16,0 0-16,0 0 0,21 0 0,-20 0 15,-1 0-15,0 0 0,21 0 16,-21 0-16,1-21 0,-1 21 0,21-21 16,-21-1-16,0 22 0,1-21 15,-1 0-15,-21 0 0,21 0 0,0 0 16,-21-1-16,21 1 0,-21 0 0,0 0 15,0 0-15,0 0 0,0-1 0,0 1 16,-21 42 0,21 1-1,0-1-15,-21 0 0,21 0 0,-21 0 16,21 22-16,0-22 0,0 0 0,0 0 16,0 0-16,0 0 15,0 1-15,21-22 0,0 0 16,0 0-16,0 0 0,22 0 15,-22 0-15,0 0 0,0 0 0,0 0 16,1-22-16,-1 1 0,0 0 16,0 0-16,0 0 0,0 0 0,1-1 15,-1-20-15,0 0 0,0-1 0,0 1 16,0 0-16,1-1 0,-22 1 0,21 0 16,-21-1-16,21 1 0,-21 21 15,0 0-15,0 0 0,0-1 0,-21 44 31,0-1-31,-1 0 0,1 21 0,0 1 16,0-1-16,0 0 16,0 1-16,21 20 0,-22-21 0,1 22 15,0-22-15,21 22 0,0-1 0,-21-20 16,21 20-16,-21-21 0,21 1 0,0-1 16,0 22-16,0-22 0,0 0 15,0 1-15,0-22 0,0 21 0,0-21 16,0 0-16,0 1 0,21-1 0,0 0 15,0-21-15,0 0 16,1 0-16,-22-21 16,21 0-16,-21-1 0,0 1 15,0 0-15,0 0 0,0-21 16,0 20-16,0-20 0,0 0 0,0 21 16,0-22-16,-21 1 0,21 21 0,-22-22 15,22 22-15,0 0 0,-21 0 16,21 0-16,0 0 0,21-1 31,1 22-31,-1 0 16,21-21-16,-21 21 0,0-21 15,1 21-15,20-21 0,-21 21 16,0-21-16,22 0 0,-22 21 0,0-22 0,0 1 16,0 0-16,0 21 0,1-21 15,-1 0-15,-21 0 0,0-1 0,0 1 16,0 0-16,0 0 15,-21 42 17,21 0-32,0 0 15,0 22-15,-22-22 0,22 0 0,0 0 16,0 0-16,0 1 0,0 20 16,0-21-16,0 0 0,22-21 15,-1 0-15,0 0 0,0 0 16,0 0-16,0 0 0,1 0 15,20 0-15,-21-21 0,0 21 0,0-21 16,1 21-16,20-21 0,-21 0 16,0-1-16,0 1 0,1 0 0,-1 0 15,0-21-15,0 20 0,0 1 16,-21 0-16,0 0 0,0 0 0,0 0 16,-21 21-16,0 0 15,0 21-15,0 0 0,-1 0 0,1 0 16,0 0-16,0 22 15,21-22-15,0 0 0,-21 0 0,21 0 0,0 1 16,0-1-16,0 0 0,21-21 16,0 0-1,0 0-15,0 0 16,1 0-16,-1 0 16,0 0-16,-21-21 0,21 21 0,-21-21 15,21 21-15,-21-22 0,0 1 0,0 0 16,21 0-16,-21 0 0,0 0 15,0-1-15,-21 22 16,0 0-16,0 0 0,0 0 16,0 0-16,-1 22 0,1-22 0,0 21 15,0 0-15,0 0 0,21 0 16,0 0-16,-21 1 0,21-1 0,0 0 16,0 0-16,21-21 15,0 0-15,0 0 16,0 0-1,0 0-15,1 0 0,-1-21 0,0 0 16,0 21-16,0-21 0,0-1 0,-21 1 16,22 0-16,-22-21 0,21-1 0,-21 22 15,0-21-15,21 0 0,0-1 16,-21-20-16,21 20 0,-21 1 0,0 0 16,21-1-16,-21 1 0,22 0 0,-22 21 15,0-1-15,0 1 0,0 0 16,0 42-1,0 0-15,-22 1 0,1 20 16,21 0-16,-21-21 0,21 22 16,0 20-16,-21-20 0,21-1 15,0 0-15,0 22 0,0-22 0,0 0 16,0 1-16,0-1 0,21-21 0,-21 22 16,0-22-16,0 0 0,21 0 0,-21 0 15,21-21-15,1 21 16,-1-21-1,0 0-15,-21-21 0,21 21 16,-21-21-16,0 0 0,0 0 16,0 0-16,0-1 0,0 1 15,0-21-15</inkml:trace>
  <inkml:trace contextRef="#ctx0" brushRef="#br0" timeOffset="133763.29">24934 3006 0,'-21'0'15,"148"42"-15,-233-84 0,43 42 0,42 0 0,-1 0 0,1 0 16,0 0-16,21-21 16,-21-1 31,0 22-47,0 0 15</inkml:trace>
  <inkml:trace contextRef="#ctx0" brushRef="#br0" timeOffset="133923.07">23939 2836 0,'-21'0'0,"42"0"0,-63 0 16,21 0-16,0 22 0,0-22 16,21 21 15,-22-21-16,1 0-15</inkml:trace>
  <inkml:trace contextRef="#ctx0" brushRef="#br0" timeOffset="134621.82">16256 5292 0,'0'-21'16,"0"-1"-1,21 1-15,0 0 0,0 0 0,1-21 16,20 20-16,-21-20 0,0 0 16,0 21-16,22-22 0,-43 1 0,21 0 15,-21-1-15,0 22 0,0 0 0,-21-21 16,0 20-16,-1 22 0,-20-21 0,0 21 16,-1 0-16,1 0 0,0 0 15,-22 0-15,22 21 0,0 1 0,20-1 16,-20 0-16,21 21 0,21 1 15,0-22-15,0 21 0,0 0 0,0 1 0,21-1 16,21 0-16,-20-20 0,20 20 16,0 0-16,1-21 0,-1 22 15,21-22-15,-20 21 0,-1-21 0,-21 1 16,0-1-16,1 0 0,-22 0 0,0 0 16,0 0-16,-43 1 0,1-1 15,0 0-15,-1-21 0,-20 21 16,-1-21-16,1 0 0,20 0 0,-20 0 15,21 0-15,-1 0 0,1 0 0,0-21 16,20 21-16,1-21 0,0 0 0,21-1 16,0 1-16,0 0 0,0 0 15,21 0-15,0-22 0,1 22 0,20-21 16,-21 21-16,21-22 0,22 22 16</inkml:trace>
  <inkml:trace contextRef="#ctx0" brushRef="#br0" timeOffset="134843.7">16891 4741 0,'21'-21'0,"-42"42"0,63-42 0,-21 0 16,-21 42-1,-21 0-15,21 22 16,-21-22-16,0 21 0,21 1 16,0-1-16,0 0 0,-21 22 0,21-22 15,0 0-15,-21 1 0,21-1 0,0-21 16,0 22-16,0-22 0,0 21 0,0-21 15,0 0-15,0 1 16,0-1-16,0 0 16,21-21-16,0 0 0,-21-21 15</inkml:trace>
  <inkml:trace contextRef="#ctx0" brushRef="#br0" timeOffset="135003.6">16722 5228 0,'-106'-42'31,"254"84"-31,-190-42 0,-85-42 0,105 21 0,22 0 16,22 21-16,-1 0 16,0 0-16,21-22 0,-21 22 0,22 0 15,-1-21-15,0 21 0,22 0 16,-22-21-16,1 21 0,20 0 0,-21 0 16,1 0-16,-1 0 0</inkml:trace>
  <inkml:trace contextRef="#ctx0" brushRef="#br0" timeOffset="136291.81">17568 5101 0,'0'-21'15,"0"0"-15,0 0 16,0 0-16,0-1 16,-21 1-16,0 0 0,21 0 15,-21 0-15,0 0 0,-1 21 0,-20 0 16,21 0-16,0 0 0,0 0 0,-22 0 15,22 0-15,0 21 0,0 0 16,0 21-16,-1-21 0,1 22 0,0-1 16,0-21-16,21 22 0,0-1 0,-21 0 15,21-21-15,0 22 0,0-22 0,0 0 16,0 0-16,21 0 0,-21 1 16,21-22-16,0 0 0,22 0 0,-22 0 15,0 0-15,0 0 0,21 0 16,-20 0-16,-1-22 0,21 22 0,-21-21 15,0 0-15,1 0 0,-1 0 0,0 0 16,-21-1-16,0-20 0,21 21 16,-21-21-16,0-1 0,0 22 0,21-21 15,-21 21-15,0-1 0,0-20 0,0 21 16,0 42 0,0 0-1,0 0-15,0 1 0,0 20 0,0-21 16,0 21-16,0-20 0,0 20 0,0 0 15,0-21-15,0 1 0,21-1 16,1 0-16,-22 0 0,21 0 16,0 0-16,0-21 0,0 0 0,0 0 15,1 0-15,20 0 0,-21 0 0,0 0 16,0-21-16,22 0 0,-22 0 0,0 0 16,0 0-16,0-1 0,1-20 15,-1 21-15,0-21 0,0 20 0,-21-20 16,0-21-16,21 20 0,-21-20 0,21 20 15,-21 1-15,0-21 0,0 20 0,0 1 16,0 0-16,0 20 0,0 1 16,0 0-16,0 0 0,-21 21 0,0 0 15,0 21-15,21 0 0,0 0 16,-21 22-16,0-1 0,21 0 16,-22 1-16,22 20 0,0-20 15,0 20-15,0-21 0,0 22 0,0-22 16,0 1-16,0-1 0,22 0 0,-1-21 15,0 22-15,0-22 0,0 0 0,0-21 16,22 21-16,-22-21 0,21 0 16,-21 0-16,22 0 0,-22 0 0,0 0 15,0-21-15,22 21 0,-22-21 0,0 0 16,0 0-16,0 21 0,-21-22 0,0-20 16,21 21-16,-21 0 0,0 0 0,22-1 15,-22 1-15,0 0 0,0 42 47,0 0-47,0 1 0,0-1 0,0 0 16,0 0-16,0 0 0,0 0 15,0 1-15,0-1 0,21 0 16,0-21-16,0 0 0,0 0 16,0 0-16,1 0 0,-1 0 0,0 0 15,0 0-15,0-21 0,0 21 0,1-21 16,-1-1-16,0 22 0,-21-21 15,21 0-15,0-21 0,0 21 0,1-1 16,-22-20-16,21 21 0,0 0 0,-21-22 16,0 22-16,0 0 0,21 21 15,-21-21-15,0 42 32,0 0-32,0 0 15,0-42 48,0 0-63,0 0 15,-21 21 1,0 0-16,21 21 16,-21 0-16,-1 0 15,22 1-15,-21 20 0,0-21 0,21 0 16,-21 0-16,21 22 0,0-22 0,0 0 15,0 0-15,0 0 0,0 1 16,0-1-16,21 0 0,0 0 16,0-21-16,1 0 0,-1 0 0,0 0 15,0 0-15,0 0 0,0 0 16,1 0-16,-1 0 0,0-21 0,0 0 16,0 0-16,-21-1 15,21 1-15,-21 0 0,0 0 0,0 0 16,0-22-16,0 22 0,0-21 0</inkml:trace>
  <inkml:trace contextRef="#ctx0" brushRef="#br0" timeOffset="136479.7">18881 4551 0,'0'0'0,"-43"0"15,22 0 48,0 0-48,0 0-15,0 0 16</inkml:trace>
  <inkml:trace contextRef="#ctx0" brushRef="#br0" timeOffset="136655.6">17928 4741 0,'-21'0'0,"42"0"0,-63 0 0,21 22 16,-1-22-16,44 0 31,-1 0-31,0 0 0,21 0 16,-21 0-16,22 0 0,-1 0 0,22 0 15,-22-22-15,21 22 0,1-21 16,-22 21-16</inkml:trace>
  <inkml:trace contextRef="#ctx0" brushRef="#br0" timeOffset="137255.85">20341 4636 0,'0'-22'15,"0"44"-15,0-65 0,0 22 0,0 0 16,-21 0-16,0 0 0,0 21 16,-22 0-16,22-22 0,-21 22 0,21 0 15,-22 0-15,1 0 0,21 22 0,-22-1 16,1 0-16,21 0 0,-21 0 0,20 0 16,-41 106-1,63-105-15,0 20 0,0-21 16,21 0-16,0 0 0,0 1 0,1-1 15,-1-21-15,0 0 0,0 21 0,21-21 16,-20 0-16,20 0 0,-21 0 16,0 0-16,0 0 0,1-21 15,-1 21-15,-21-21 0,21 21 0,-21-22 16,-21 22 0,0 0-16,-1 0 15,1 0-15,0 0 0,0 0 0,0 0 16,0 22-16,-1-1 15,22 0-15,0 0 16,0 0 0,22-21-16,-1 0 0,0 0 15,0 0-15,0 0 0,0 0 0,1 0 16,-1 0-16,0 0 0,-21 21 0,21 1 16,0-1-16,-21 0 15,0 0-15,0 0 16,0 22-16,0-22 0,-21 0 0,0 21 15,0-21-15,0 22 0,-1-22 0,1 21 16,0-21-16,0 22 0,-21-22 0,20 21 16,1-21-16,21 1 0,-21-1 0,0 0 15,21 0-15,-21 0 0</inkml:trace>
  <inkml:trace contextRef="#ctx0" brushRef="#br0" timeOffset="137717.1">21188 4678 0,'0'-21'16,"0"42"-16,0-63 0,0 20 0,0-20 0,0 21 16,0 0-16,0 0 0,-21 21 15,21 21 1,-22-21-16,22 42 0,0-21 16,0 0-16,0 22 0,0-1 15,-21 0-15,21 1 0,0-1 0,0 22 16,0-22-16,0 0 0,0 1 0,0-1 15,-21-21-15,21 21 0,0-20 0,0-1 16,0 0-16,0 0 0,21-21 16</inkml:trace>
  <inkml:trace contextRef="#ctx0" brushRef="#br0" timeOffset="137979.96">21336 4614 0,'0'-127'15,"0"254"-15,0-275 16,0 106-16,21 42 16,0 0-16,0 0 0,1 21 15,-1 21-15,0-20 0,21 20 0,-21 0 16,22 1-16,-1-1 0,0 0 16,-20 1-16,20 20 0,-21-21 0,0 1 15,0-1-15,1 0 0,-22-20 0,0 20 16,0-21-16,0 0 0,0 0 0,0 1 15,0-44 17,0 1-32,0-21 15,0 21-15,0 0 0,21-22 0,0 1 16</inkml:trace>
  <inkml:trace contextRef="#ctx0" brushRef="#br0" timeOffset="138201.82">21950 4318 0,'0'-106'0,"0"22"15,0 274-15,0-402 0,0 191 16,0 42-16,-21 1 16,-1 20-16,1-21 0,21 21 15,-21 1-15,0 20 0,21-20 0,-21-1 16,0 21-16,21-20 0,-22-1 0,1 22 16,21-22-16,0 0 0,-21 1 15,21-1-15,0 0 0,0-21 0,0 22 16,0-22-16,0 0 0,0 0 0,21-21 15,0 0-15,22 0 16,-22 0-16,0 0 0,0 0 0,22 0 16</inkml:trace>
  <inkml:trace contextRef="#ctx0" brushRef="#br0" timeOffset="138855.69">22267 4678 0,'0'-85'15,"0"170"1,-21-149-1,21 86-15,0-1 16,-21 0-16,21 0 0,-21 0 0,21 22 16,0-22-16,-21 0 0,21 21 0,0-21 15,0 22-15,0-22 0,0 0 0,0 0 16,0 0-16,0 1 0,21-22 16,0 21-16,0-21 0,-21 21 0,21-21 15,0 0-15,1 0 0,-1 0 16,-21-21-16,21 0 0,-21-1 15,0 1-15,0 0 0,0 0 16,0-21-16,0 20 0,0-20 0,-21 21 16,21-21-16,-21 20 0,-1-20 15,22 21-15,0-21 0,0 20 0,0 1 16,0 0-16,0 0 0,0 0 16,22 21-16,20 0 15,-21 0-15,0 0 0,0 0 0,22 21 16,-22 0-16,0 0 0,0 0 0,22 1 15,-43-1-15,21 0 0,0 21 16,0-21-16,-21 22 0,21-22 0,-21 21 16,0-21-16,0 22 0,0-22 0,0 0 15,0 0-15,0 0 0,0 1 0,0-1 16,0-42 15,0-1-15,0 1-16,0 0 0,0 0 0,0 0 15,21 0-15,1-22 0,-1 22 0,-21-21 16,21-1-16,0 1 0,0 21 16,0-21-16,22-1 0,-22 22 0,0 0 15,0 0-15,0 0 0,1 21 16,-1 0-16,0 0 0,0 21 0,-21 0 16,21 0-16,-21 21 0,21-20 0,-21 20 15,0 0-15,0-21 0,0 22 0,0-1 16,0 0-16,0-20 0,0 20 0,0-21 15,0 0-15,0 0 0,0 1 16,0-1-16,0 0 16,22-42 15</inkml:trace>
  <inkml:trace contextRef="#ctx0" brushRef="#br0" timeOffset="139239.99">23707 4593 0,'0'0'0,"0"-21"16,0 0-16,0 0 0,0 0 0,0-1 15,0 1-15,-22 21 16,1 0 0,0 0-16,0 0 0,0 21 0,-22 1 15,22-1-15,0 0 0,-21 0 0,21 0 16,-1 22-16,1-22 0,21 0 0,0 0 15,0 21-15,0-20 0,0-1 16,0 0-16,43 0 0,-22 0 0,0 0 16,21-21-16,1 22 0,-1-1 0,-21-21 15,21 21-15,-20 0 0,-1-21 0,21 21 16,-42 0-16,21-21 0,-21 22 16,0-1-16,0 0 0,0 0 15,-21 0-15,0 0 16,-21-21-16,20 0 0,1 0 15,0 0-15,0 22 0,0-22 0,0 0 16,-1 0-16,1 0 16,21-22-1,0 1-15,0 0 0,21 21 16,1-21-16,-1 0 0</inkml:trace>
  <inkml:trace contextRef="#ctx0" brushRef="#br0" timeOffset="139495.85">24003 4466 0,'21'-106'16,"0"64"-16,-105 296 0,126-360 0,0-84 16,-21 169-16,-21-1 0,0 44 31,0-1-31,0 21 0,0-21 16,0 22-16,0-1 0,0 0 0,0 1 15,0 20-15,0-21 0,-21 1 0,21-1 16,-21 0-16,21 22 15,0-22-15,0-21 0,0 22 0,0-1 0,0-21 16,0 0-16,0 1 0,0-1 0,0 0 16,21-21-1,0 0-15,1 0 16,-1-21-16,21 0 16</inkml:trace>
  <inkml:trace contextRef="#ctx0" brushRef="#br0" timeOffset="140720.07">24511 4741 0,'0'-21'16,"0"0"-16,-21 85 0,42-86 0,-21-41 0,0 42 0,0 0 0,0-1 15,-21 1-15,0 21 0,-1-21 16,1 21-16,0 0 0,0 0 0,0 21 16,0 0-16,-1 1 0,1-1 15,21 0-15,-21 21 0,0-21 16,0 22-16,21-22 0,0 21 0,0-21 15,0 22-15,0-22 0,0 0 0,0 0 16,0 0-16,21 1 0,-21-1 16,21-21-16,0 0 0,0 0 15,1 0-15,-1 0 0,0 0 16,0-21-16,0-1 0,-21 1 0,21 21 16,1-21-16,-22 0 0,0-21 0,21 20 15,0 1-15,-21-21 0,0 21 0,0-22 16,0 22-16,21 0 0,-21 0 15,0 42 17,0 0-32,0 0 0,0 1 15,0 20-15,0-21 0,0 0 0,0 0 16,0 1-16,0 20 0,0-21 16,21 0-16,0 0 0,1 1 15,-1-22-15,0 0 0,0 0 16,0 0-16,0 0 0,1 0 0,-1 0 15,0-22-15,0 22 0,-21-21 16,21 0-16,-21 0 0,21 0 16,-21-22-16,0 22 0,0-21 0,22 0 15,-22-1-15,21 1 0,-21 0 0,0-1 16,0 1-16,0 0 0,21-1 0,-21 1 16,21 21-16,-21 0 0,0-1 15,0 1-15,0 42 16,0 1-1,0-1-15,-21 21 0,21-21 0,-21 22 16,0-1-16,21-21 0,0 21 16,0 1-16,0-1 0,0 0 0,-22 1 15,22-1-15,0-21 0,0 22 16,0-22-16,0 0 0,0 21 0,22-21 0,-1 1 16,0-1-1,0-21-15,0 0 16,0 0-16,1 0 0,-22-21 0,21-1 15,0 22-15,-21-21 0,21 0 0,0 0 16,-21 0-16,21 0 0,-21-1 16,22 1-16,-22 0 0,0 0 15,0 42 1,0 0 0,0 0-16,0 1 0,0-1 15,0 0-15,0 0 16,0 0-16,0 0 15,21 1-15,0-22 16,0 0-16,0 0 16,0 0-16,1-22 0,-1 22 15,-21-21-15,21 21 0,0-21 0,0 0 16,0 0-16,1 21 0,-1-21 16,0-1-16,-21 1 0,21-21 0,0 21 15,0 0-15,-21-1 0,0 1 16,22 21-16,-22 21 47,0 1-32,0-44 32,0 1-47,0 0 16,-22 21-16,1 0 15,0 0-15,0 0 16,21 21-16,-21 0 16,21 1-16,-21-1 0,-1 0 15,22 0-15,0 0 0,0 22 0,0-22 0,0 0 16,0 0-16,0 0 0,0 0 16,0 1-16,22-22 0,-1 21 0,-21 0 15,21-21-15,0 0 0,0 0 16,0 0-16,1 0 0,-1 0 15,0 0-15,-21-21 0,0 0 16,21 21-16,-21-22 0,21 1 16,-21 0-16,0 0 0,0 0 0,0 0 15,0-1-15</inkml:trace>
  <inkml:trace contextRef="#ctx0" brushRef="#br0" timeOffset="140906.97">25506 4382 0,'-21'-22'16,"-1"22"-16,1 0 63,0 0-48,0 0-15,0 0 16</inkml:trace>
  <inkml:trace contextRef="#ctx0" brushRef="#br0" timeOffset="141118.09">24807 4487 0,'21'22'15,"1"-22"-15,-1 0 0,0 0 16,21 0-16,-21 0 0,22 0 0,-22 0 15,0 0-15,21-22 0,-20 22 16,-1 0-16,0 0 0,0-21 0,0 21 16,-21-21-1,-21 21 1,0 0-16</inkml:trace>
  <inkml:trace contextRef="#ctx0" brushRef="#br0" timeOffset="141287.99">24236 4509 0,'0'0'15,"-21"21"-15,42-21 32,0 0-32,0 0 0,0 0 15,0-21-15,1 21 0,-1-22 16,0 22-16,0-21 0</inkml:trace>
  <inkml:trace contextRef="#ctx0" brushRef="#br0" timeOffset="142232.84">19389 6668 0,'0'0'0,"21"0"0,-21-22 0,0 1 32,-21 21-1,-1 0-15,22-21 15,0 42 16</inkml:trace>
  <inkml:trace contextRef="#ctx0" brushRef="#br0" timeOffset="142571.65">19452 6625 0,'0'-21'0,"21"21"16,0 0-1,-21-21-15,-21 21 47,21 21-31,-21-21-16,21 21 15,0 0 1</inkml:trace>
  <inkml:trace contextRef="#ctx0" brushRef="#br0" timeOffset="142887.43">19452 6668 0,'0'0'0,"-21"0"15,21-22 1,0 44 31,0-1-47,0 0 16,0 21-16,0-21 0,0 22 15,0-1-15,0-21 0,0 22 16,0-1-16,0-21 0,0 21 0,0 1 15,0-22-15,0 21 0,0-21 0,0 1 16,0-1-16,0 0 0,0 0 16,21 0-16,0-21 0,0 0 15,1 0 1,-22-21 0,0-21-16,0 21 0,21-1 0,-21 1 15</inkml:trace>
  <inkml:trace contextRef="#ctx0" brushRef="#br0" timeOffset="143199.25">19621 6392 0,'0'-21'0,"-21"0"0,0 21 0,0 0 16,0 0-16,0 0 0,-1 0 0,22 21 16,0 0-1,0 1 1,22-22-16,-1 0 0,0 0 15,0 0-15,0 0 0,0 0 16,-21-22-16,22 1 0,-22 0 16,0 0-16,-22 0 15,1 21-15,0 0 16,0 0-16,0 0 0,-22 0 16,22 0-16,0 0 0,-21 0 0,21 21 15,21 0-15,0 0 0,0 0 16,0 1-16,0 20 0,0-21 0,21 0 15,21 0-15,-21 22 0,22-22 0,-1-21 16,0 21-16,1 0 0,-22-21 0,21 0 16</inkml:trace>
  <inkml:trace contextRef="#ctx0" brushRef="#br0" timeOffset="143640.28">20024 6668 0,'0'21'15,"0"-42"-15,0 63 16,21-21-16,-21 0 15,21 0-15,-21 1 0,0-1 16,0 0-16,0 0 0,0 0 0,0 22 16,0-22-16,0 0 0,0 0 15,0 0-15,0 0 0,0 1 0,0-1 16,0 0-16,0 0 0,0 0 16,-21-21-16,21-21 31,0 0-31,0 0 15,0 0-15,0-1 0,0 1 0,0-21 16,21 21-16,-21-22 0,0 22 16,21-21-16,0 0 0,0-1 15,1 22-15,-1 0 0,21 0 0,-21 0 16,0-1-16,1 22 0,-1 0 0,21 0 16,-21 22-16,-21-1 0,21 0 15,1 21-15,-22-21 0,0 22 0,0-22 16,0 21-16,0 1 0,0-22 0,0 21 15,0-21-15,0 22 0,0-22 0,0 21 16,0-21-16,0 0 0,0 1 16,21-1-16,0-21 0,0 0 15,0 0-15,0 0 0,1 0 0,-1-21 16,0 21-16,0-22 0,0 1 16,0 0-16,1 0 0,-1 0 15,21 0-15</inkml:trace>
  <inkml:trace contextRef="#ctx0" brushRef="#br0" timeOffset="143887.14">20934 6371 0,'0'-21'15,"0"0"-15,0 63 16,-21-63-16,21 42 0,-22 0 16,22 22-16,0-1 0,-21 0 15,21 1-15,-21-1 0,21 0 0,0 1 16,0 20-16,0-20 0,0-1 15,0 0-15,0 1 0,0-1 16,0-21-16,0 0 0,0 22 0,0-22 16,0 0-16,21 0 0,0-21 15,1 0-15,-1 0 0,0 0 16,0 0-16,0 0 0,-21-21 0,21 0 16,-21 0-16,22-1 15</inkml:trace>
  <inkml:trace contextRef="#ctx0" brushRef="#br0" timeOffset="144050.04">20870 6795 0,'-84'-22'16,"84"1"-16,84 64 0,-168-107 15,105 64 1,21 0-16,-21 0 0,0-21 16,22 21-16,-1 0 0,0 0 0,1-21 15,-1 0-15,0 21 0,1 0 16,20-22-16,1 22 0,-1 0 0,-20-21 15,20 21-15</inkml:trace>
  <inkml:trace contextRef="#ctx0" brushRef="#br0" timeOffset="144583.74">22479 6816 0,'21'0'0,"0"0"15,22-21 1,-22-1-16,-21 1 0,0 0 0,21 0 0,-21 0 16,0-22-16,0 22 15,0 0-15,0 0 0,-21-21 0,0 20 16,-1 1-16,1 0 0,0 0 0,0 21 16,-21 0-16,20 0 0,-20 0 0,0 0 15,21 21-15,-22 0 0,1 0 16,21 22-16,-22-22 0,22 21 15,0 1-15,0-1 0,0 0 0,0 1 16,21-1-16,0 0 0,0 1 0,0-22 16,0 21-16,21-21 0,0 0 15,0-21-15,0 22 0,0-22 0,22 0 16,-22 0-16,21 0 0,1 0 0,-22 0 16,21 0-16,-21-22 0,22 1 0,-22 0 15,0 21-15,0-21 0,0 0 16,0 0-16,1-22 0,-22 22 0,0 0 15,0 0-15,0-22 0,21 22 16,-21 0-16,0-21 0,0 21 16,0 42-1,0 0 1,0 0-16,0 21 0,0-20 0,0-1 16,0 21-16,0 0 15,0-20-15,0 20 0,0-21 0,21 0 16,0 0-16,0 1 0,0-22 15,1 0-15,-1 0 0,21 0 0,-21 0 16,22 0-16,-22 0 0,0 0 0,21-22 16,-21 1-16</inkml:trace>
  <inkml:trace contextRef="#ctx0" brushRef="#br0" timeOffset="144823.6">23495 6604 0,'-21'0'0,"0"0"0,42 0 31,0 0-31,0 0 0,0 0 16,0 0-16,1-21 0,-1 21 16,21 0-16,-21 0 0,0 0 15,1 0-15,-1 0 0,0 0 0,0 0 16,-42 0 15,0 0-31,0 0 0,-1 21 16</inkml:trace>
  <inkml:trace contextRef="#ctx0" brushRef="#br0" timeOffset="144995.5">23495 6795 0,'0'21'15,"0"0"1,0-63-16,21 84 15,0-42 1,0 0-16,1 0 16,-1 0-16,0 0 0,0 0 0,0-21 15,0 21-15,22 0 0,-22 0 0,0-21 16,0 21-16,0 0 0,1-22 0,-1 22 16</inkml:trace>
  <inkml:trace contextRef="#ctx0" brushRef="#br0" timeOffset="145316.32">24384 6371 0,'0'-21'15,"0"42"-15,-21-42 0,0 21 16,21 21-1,0 0-15,0 1 16,0-1-16,0 0 0,0 21 0,0-21 16,0 22-16,0-22 0,0 21 0,0-21 15,-22 22-15,22-22 0,0 21 0,-21-21 16,21 1-16,0-1 0,0 0 16,-21-21-16,21 21 0,0 0 15,21-21 32,0 0-47</inkml:trace>
  <inkml:trace contextRef="#ctx0" brushRef="#br0" timeOffset="145691.6">24617 6519 0,'21'-42'15,"-42"106"-15,21-86 0,21-41 16,-42 84-1,0 0 1,21 0-16,-22 1 0,1-1 16,0 0-16,21 0 0,0 21 0,-21-20 15,0-1-15,21 0 0,0 0 16,0 0-16,0 0 0,0 1 0,0-1 16,0 0-16,21 0 15,0-21-15,0 0 0,0 0 16,1 0-16,-1 0 0,0 0 0,21-21 15,-21 21-15,1-21 0,-1 0 0,0 21 16,0-22-16,0 1 0,0-21 0,-21 21 16,0 0-16,22-22 0,-22 1 15,0 21-15,0-22 0,0 22 0,0 0 16,0 0-16,0 0 0,-22 21 0,1 0 16,0 0-16,0 0 15,0 0-15,0 0 0,-1 0 16,1 21-16,21 0 15,0 0-15,21-21 16,1 0-16</inkml:trace>
  <inkml:trace contextRef="#ctx0" brushRef="#br0" timeOffset="145915.49">25188 6541 0,'-21'0'0,"0"0"15,21 21 32,0 0-31,0 0-16</inkml:trace>
  <inkml:trace contextRef="#ctx0" brushRef="#br0" timeOffset="146127.37">25188 6900 0,'0'22'0,"0"-1"0,0 0 16,0 0-1,0 0-15,0 0 0,0 1 16,0-1-16,0 0 0,-21 0 16,0 0-16,0 0 0,21 1 15,-21-1-15,-1 0 0,1 0 16,0-21-16,-21 21 0,21 0 16,-22-21-16,22 22 0</inkml:trace>
  <inkml:trace contextRef="#ctx0" brushRef="#br0" timeOffset="149219.49">16997 8297 0,'0'0'0,"21"0"16,-21-21-16,0 0 0,21 0 16,-21 0-16,0 0 0,0-1 15,0 1-15,0 0 0,-21 0 16,0 21-16,0 0 15,-1 0-15,1 0 0,0 0 0,-21 0 16,21 0-16,-22 0 0,22 21 0,-21-21 16,21 21-16,-22 0 0,22 1 0,-21-1 15,21-21-15,-1 42 0,1-21 16,0 0-16,21 1 0,0-1 16,0 21-16,0-21 0,0 0 0,21 22 15,22-22-15,-22 0 0,21 21 0,-21-20 16,22-1-16,-22 21 0,21-21 0,0 0 15,-20 1-15,20 20 0,-21-21 16,0 0-16,0 0 0,-21 1 0,0-1 16,0 0-16,0 0 0,-21 0 0,0 0 15,0 1-15,-21-22 0,20 21 16,-20-21-16,0 0 0,21 0 0,-22 0 16,1 0-16,0 0 0,-1 0 15,22 0-15,-21 0 0,-1 0 0,22-21 16,0-1-16,0 22 0,0-21 0,0 0 15,21 0-15,0 0 0,0 0 16,0-1-16,0 1 16,21 0-16,0 0 0,21 0 0,-21 0 15,1-1-15</inkml:trace>
  <inkml:trace contextRef="#ctx0" brushRef="#br0" timeOffset="149483.34">17314 8192 0,'21'-43'16,"-84"128"-16,105-127 0,1-1 0,-43 22 16,0 42-1,0 0-15,0 1 0,0 20 16,0-21-16,0 21 0,0 1 0,0-1 16,0-21-16,0 22 0,0-1 0,-22 0 15,1 22-15,21-22 0,-21 0 0,0 1 16,21-1-16,-21 0 0,21-20 0,-21 20 15,21-21-15,0 0 0,0 0 16,0 1-16,21-22 16,0 0-16,0 0 0,0 0 15,-21-22-15,21 1 0,-21 0 16,0 0-16</inkml:trace>
  <inkml:trace contextRef="#ctx0" brushRef="#br0" timeOffset="149631.25">17187 8636 0,'0'0'16,"0"-21"0,21 21-1,1 0-15,-1 0 0,0 0 0,21 0 16,-21-21-16,22 21 0,-22 0 16,0 0-16,21-21 0,-20 21 0</inkml:trace>
  <inkml:trace contextRef="#ctx0" brushRef="#br0" timeOffset="150159.95">17928 8551 0,'21'0'16,"-21"-21"0,0 0-16,0 0 15,0 0-15,0 0 16,0-1-1,-21 22-15,0 0 16,0 0-16,0 22 0,-1-22 16,1 21-16,0 0 0,0 21 0,-21-21 15,20 22-15,1-22 0,0 21 16,0-21-16,0 22 0,21-1 0,0-21 16,0 22-16,0-22 0,0 0 0,0 0 15,0 0-15,0 0 0,21-21 0,0 0 16,0 0-16,0 0 0,1 0 0,20 0 15,-21 0-15,0-21 0,22 0 16,-22 0-16,0 0 0,0-22 0,0 22 16,0 0-16,1-21 0,-1 21 15,0-22-15,-21 1 0,0 21 0,21-22 16,-21 1-16,0 0 0,0-1 0,0 22 16,0-21-16,0 21 0,0 0 15,0-1-15,-21 22 16,0 22-16,21-1 0,0 0 15,-21 21-15,21-21 0,0 22 0,0-22 16,0 21-16,0-21 0,0 22 16,0-1-16,0-21 0,0 0 0,0 22 15,0-22-15,21 0 0,-21 0 0,21 0 16,-21 1-16,21-1 0,0-21 16,0 0-16,1 0 0,-1 0 15,0 0-15,0-21 0,0-1 16,0 1-16,22 0 0</inkml:trace>
  <inkml:trace contextRef="#ctx0" brushRef="#br0" timeOffset="150991.98">18521 7853 0,'-21'0'0,"42"0"0,-64 0 0,22 21 16,0 0-16,21 0 0,0 22 15,-21-1-15,0 0 0,21 22 16,0-22-16,0 22 0,-21-22 0,-1 22 16,1-22-16,21 21 0,0-20 0,0 20 15,-21-20-15,21-1 0,0 0 0,0 1 16,0-1-16,0 0 0,0-21 16,0 1-16,21-1 0,0 0 0,-21 0 15,22 0-15,-1-21 0,0 0 0,0 0 16,0 0-16,0 0 0,-21-21 0,22 0 15,-1 21-15,0-21 0,-21 0 16,21-1-16,-21 1 0,21 0 0,-21 0 16,0 0-16,0-22 0,0 22 15,0 0-15,0 0 0,0 0 16,0 42 15,0 0-31,0 21 0,0-20 16,0-1-16,21 0 0,-21 0 0,0 0 15,0 0-15,22 1 0,-22-1 0,21 0 16,0-21 0,0 0-16,0 0 0,0 0 15,1-21-15,-1 0 0,0-1 0,-21 1 16,21 21-16,0-21 0,0 0 16,1-21-16,-1 20 0,0 1 0,0 0 15,0 0-15,0-21 0,1 20 16,-1 1-16,0 0 0,0 21 0,0-21 15,0 21-15,1 0 0,-1 0 16,0 0-16,-21-21 78,0 0-62,-21 21-1,0 0 1,-1 0-16,1 0 0,0 0 16,0 0-16,0 21 0,0 0 15,21 0-15,0 0 0,-22 22 0,22-22 16,-21 21-16,21-21 0,0 22 16,0-22-16,0 21 0,0-21 0,0 22 15,0-22-15,0 0 0,21 0 0,1 0 16,-1 0-16,0-21 0,0 0 15,0 0-15,0 0 0,1 0 0,-1 0 16,0 0-16,21-21 0,-21 0 16,1 21-16,-1-21 0,0 0 15,-21 0-15,21-1 0,-21 1 0,21 0 16,-21-21-16,21 21 0,-21-22 0</inkml:trace>
  <inkml:trace contextRef="#ctx0" brushRef="#br0" timeOffset="151164.88">19219 8043 0,'-21'0'16,"127"43"-16,-233-86 0,169 43 0,-105 0 15,42 0-15,-1 0 0,1 0 16,21 22-16,-21-22 47</inkml:trace>
  <inkml:trace contextRef="#ctx0" brushRef="#br0" timeOffset="151361.76">18203 8361 0,'-21'0'15,"42"0"-15,-63 21 0,63-21 31,21 0-31,-20 0 16,-1 0-16,21 0 0,0 0 0,-20 0 16,20 0-16,0 0 0,1 0 15,-1 0-15,0-21 0,-21 21 0,22-21 16,-1 21-16</inkml:trace>
  <inkml:trace contextRef="#ctx0" brushRef="#br0" timeOffset="151643.6">20045 8382 0,'0'21'15,"0"0"-15,-21-21 0,21 22 16,0-1-16,0 0 0,0 0 0,-22 0 15,22 0-15,0 22 0,0-22 0,0 0 16,0 0-16,0 0 0,0 22 0,0-22 16,0 0-16,0 0 0,0 0 15,0 1-15,0-1 16,0-42 15,0-1-31</inkml:trace>
  <inkml:trace contextRef="#ctx0" brushRef="#br0" timeOffset="151791.53">20045 8276 0,'-43'-84'16,"43"62"-16,64 149 0,-85-148 0,-22-106 0,22 127 0,42 0 62</inkml:trace>
  <inkml:trace contextRef="#ctx0" brushRef="#br0" timeOffset="152243.26">20426 8340 0,'0'21'0,"0"0"16,0 0-16,0 0 15,0 1-15,0-1 0,0 0 16,0 0-16,0 0 0,0 0 16,0 1-16,0-1 0,0 0 0,0 0 15,0 0-15,0 0 0,0 1 16,0-1-16,0-42 47,0-1-47,0 1 0,21 0 15,-21 0-15,21 0 0,0 0 16,-21-1-16,21 1 0,1-21 0,-1 21 16,0-22-16,0 22 0,0 0 0,0 0 15,1 0-15,-1 0 0,0 21 0,0 0 16,0 0-16,0 0 0,1 21 16,-22 0-16,0 0 0,21 0 15,-21 0-15,0 1 0,0-1 0,0 21 16,0-21-16,0 0 0,0 1 0,0-1 15,0 0-15,0 0 0,0 0 0,0 0 16,0 1 0,21-22-1,-21-22 1,21 1-16</inkml:trace>
  <inkml:trace contextRef="#ctx0" brushRef="#br0" timeOffset="152497.12">21124 8022 0,'0'-42'16,"0"-43"-16,0 64 15,0 169-15,0-275 16,0 148-16,0 1 16,0 20-16,0 0 0,0 1 15,0-1-15,0 0 0,0 1 0,0-1 16,0 0-16,0 22 0,0-22 15,0 0-15,0-20 0,0 20 0,0-21 0,0 21 16,0-20-16,0-1 16,0 0-16,0 0 0,0 0 15,0-42 1</inkml:trace>
  <inkml:trace contextRef="#ctx0" brushRef="#br0" timeOffset="152655.03">21040 8382 0,'-22'-21'16,"44"42"-16,-44-63 15,44 21-15,-1 21 16,0 0-16,0 0 0,21-22 16,-20 1-16,20 21 0,0 0 15,1-21-15,-1 0 0,0 21 0,1-21 16,-1 21-16</inkml:trace>
  <inkml:trace contextRef="#ctx0" brushRef="#br0" timeOffset="153147.26">22013 7768 0,'0'-21'16,"0"85"-16,0-107 0,-21 43 31,21 21-31,0 1 0,0-1 15,0 21-15,0 0 0,0 1 0,0-1 16,0 0-16,-21 1 0,21 20 16,0-20-16,0 20 0,0-21 0,0 1 15,-21-1-15,21 0 0,0-20 0,-21 20 16,21-21-16,0 0 0,0 0 0,0 1 16,0-1-16,0-42 31,0-1-16,0 1-15,21 0 0,-21 0 16,21 0-16,-21 0 0,21-1 0,0-20 16,0 21-16,1 0 15,-1 0-15,0-1 0,0 1 0,0 0 16,22 0-16,-22 21 0,21 0 0,-21 0 16,22 0-16,-22 0 0,21 21 0,-21 0 15,0 0-15,1 22 0,-22-22 0,0 0 16,0 21-16,0-20 0,-22 20 15,1-21-15,0 0 0,0 22 0,-21-22 16,20 0-16,-20 0 0,0 0 0,21 22 16,-22-22-16,22 0 0,-21-21 0,21 21 15,-1 0-15,1-21 0,0 0 16,21-21 15,21 0-31,0 0 0,1 0 0</inkml:trace>
  <inkml:trace contextRef="#ctx0" brushRef="#br0" timeOffset="153399.84">22902 8213 0,'0'0'0,"0"-21"15,0-1 1,21 22-1,-21-21 1,22 21-16,-1 0 0,0 0 0,0 0 16,0 0-16,0 0 0,1 0 0,-1 0 15,0 0-15,0 0 16,0 0-16,-21 21 16,0 1-1,-21-22-15,0 21 0,0-21 0</inkml:trace>
  <inkml:trace contextRef="#ctx0" brushRef="#br0" timeOffset="153527.76">22923 8403 0,'0'21'47,"64"-21"-31,-128-21-16,149 42 0,-64-21 15,22-21-15,-22 0 0,0 21 0,21-21 16</inkml:trace>
  <inkml:trace contextRef="#ctx0" brushRef="#br0" timeOffset="153819.6">23876 7959 0,'0'-21'0,"0"42"0,-21-64 0,21 22 16,0 0-16,-21 21 15,21 21 1,0 0 0,0 1-16,0 20 0,0-21 0,0 21 15,0 1-15,0-1 0,-22 0 0,22-20 16,0 20-16,0-21 0,0 21 0,0-20 16,0 20-16,-21-21 0,21 0 15,0 0-15,0 1 0,0-1 16,21-21 15,-21-21-31,22 21 0</inkml:trace>
  <inkml:trace contextRef="#ctx0" brushRef="#br0" timeOffset="154259.07">24236 8043 0,'0'-21'0,"-21"21"47,21 21-47,0 1 16,-22-1-16,1 0 0,21 0 0,-21 0 15,21 22-15,-21-22 0,21 0 0,0 0 16,0 0-16,0 0 0,0 1 15,0-1-15,0 0 0,0 0 0,21-21 16,0 21-16,0-21 0,1 0 16,-1 0-16,0 0 0,0 0 15,0-21-15,0 21 16,1-21-16,-1 0 0,0 21 0,-21-21 16,0-1-16,21 1 0,-21-21 15,21 21-15,-21 0 0,0-22 0,0 1 16,0 21-16,0 0 0,0-22 0,0 22 15,-21 0-15,0 0 0,0 21 16,0-21-16,-1 21 16,1 0-16,0 0 0,21 21 15,0 0 1,0 0-16,21 0 16</inkml:trace>
  <inkml:trace contextRef="#ctx0" brushRef="#br0" timeOffset="154515.93">24998 8043 0,'0'-21'15,"0"42"48,0 1-48,0-1-15,0 0 16,0 0-16,0 0 16,0 0-16,-21 1 15,21-1-15</inkml:trace>
  <inkml:trace contextRef="#ctx0" brushRef="#br0" timeOffset="154707.82">25019 8446 0,'0'21'15,"21"-21"1,-42-21-16,42 63 0,-21-21 16,0 0-16,0 0 15,0 1-15,-21-1 16,0 0-16,0 0 0,-1 0 15,1 0-15,0 1 0,0-1 16,0-21-16,0 21 0,-1-21 16,1 21-16,0-21 0</inkml:trace>
  <inkml:trace contextRef="#ctx0" brushRef="#br0" timeOffset="155711.35">18986 9970 0,'0'-22'16,"0"44"0,0-1-1,0 0-15,0 0 0,0 21 16,0 1-16,0-22 0,0 21 0,0 1 16,0-1-16,0 0 0,0 22 0,0-22 15,0 0-15,0-20 0,0 20 0,0 0 16,0-21-16,0 1 0,0-1 15,0 0-15,0 0 0,0-42 32</inkml:trace>
  <inkml:trace contextRef="#ctx0" brushRef="#br0" timeOffset="155968.21">18944 10224 0,'21'-233'31,"0"190"-31,43 1 16,-170 360-16,233-657 0,-85 318 0,1 0 0,-1 21 16,0 0-16,-20 0 0,20 0 15,0 21-15,-21 0 0,-21 0 0,0 0 16,0 0-16,0 22 0,0-22 0,-21 0 16,0 21-16,-21-20 0,21 20 0,-22-21 15,22 0-15,0 0 0,-21 22 0,20-22 16,1 0-16,21 0 0,0 0 15,21-21 1,1 0 0,-1-21-16,0 0 0,0 0 0,0 0 15,22 21-15</inkml:trace>
  <inkml:trace contextRef="#ctx0" brushRef="#br0" timeOffset="156343.51">19854 10033 0,'191'-85'31,"-191"64"-15,-191 127-16,382-233 0,-212 127 16,-1 0-16,1 0 15,0 0-15,-21 0 0,21 0 0,-1 0 16,1 0-16,0 21 0,0 0 16,0-21-16,0 22 0,21-1 0,0 0 15,0 0-15,0 0 0,0 0 16,0 1-16,0-1 0,21-21 15,0 21-15,0 0 0,0 0 0,0-21 16,1 21-16,-1 1 0,0-22 0,0 21 16,0 0-16,-21 0 0,0 0 15,0 0-15,0 1 0,0-1 0,-21 0 16,0-21-16,0 21 0,-22 0 0,22 0 16,-21-21-16,0 22 0,-1-22 15,1 0-15,0 21 0,-1-21 16,1 0-16,21 0 0,0 0 0,-1 0 0,22-21 31,22-1-31,20 1 0,-21 21 16,21-21-16,1 0 0,-22 0 15,21 0-15</inkml:trace>
  <inkml:trace contextRef="#ctx0" brushRef="#br0" timeOffset="156577.38">20468 9906 0,'42'-42'15,"-42"21"1,-42 84-16,84-84 31,-42 42-31,0 0 0,22 22 0,-22-1 16,0-21-16,0 21 0,0-20 0,0 20 16,0 0-16,0-21 0,0 22 0,21-22 15,-21 21-15,21-21 0,-21 1 16,0-1-16,0 0 0,21-21 0,0 21 15,0-21-15,1 0 0,-1 0 16,0 0-16,0-21 0,0 0 0,0 21 16</inkml:trace>
  <inkml:trace contextRef="#ctx0" brushRef="#br0" timeOffset="156788.26">21061 9885 0,'21'-85'16,"-21"64"-16,-21 127 0,21-212 15,-21 127 1,-1 0-16,1 22 0,0-22 16,-21 21-16,21-21 0,-1 22 0,1-1 15,0 0-15,-21-20 0,21 20 0,-1 0 16,22-21-16,-21 22 0,21-22 0,0 0 16,0 0-16,0 0 0,0 1 15,21-22-15,1 0 16,-1 0-16,0 0 0</inkml:trace>
  <inkml:trace contextRef="#ctx0" brushRef="#br0" timeOffset="157408.9">21399 9885 0,'22'-85'16,"-44"170"-1,44-149 1,-22 86-16,-22-1 0,22 21 0,0-21 15,-21 22-15,21-22 0,0 21 0,0-21 16,0 0-16,0 22 0,0-22 16,0 0-16,0 0 0,0 0 0,0 1 15,0-1-15,0 0 0,0 0 16,-21-21 0,21-21-1,0 0-15,0 0 0,0-1 0,0 1 16,0 0-16,0 0 0,0 0 0,0-22 15,0 1-15,0 0 0,21-1 0,0 1 16,-21 0-16,22-1 0,-1 1 16,0 0-16,-21 21 0,21-1 0,0 22 15,0 0-15,1 0 0,-1 0 0,0 22 16,0-1-16,0 0 16,0 21-16,-21-21 0,22 22 15,-1-1-15,-21-21 0,21 22 0,-21-22 16,0 21-16,0-21 0,0 0 0,0 1 15,0-1-15,0 0 0,0 0 0,0 0 16,0-42 15,0 0-31,0 0 16,0-22-16,21 22 0,-21 0 16,21 0-16,0-21 0,1-1 0,-1 1 15,-21 21-15,42-22 0,-21 1 0,0 0 16,1-1-16,-1 22 15,0 0-15,0 0 0,0 21 0,0 0 16,1 0-16,-1 0 0,0 21 0,0 0 16,-21 22-16,0-22 0,0 0 0,21 21 15,-21-21-15,0 22 0,0-1 0,0-21 16,0 22-16,0-22 0,0 0 16,0 21-16,-21-21 0,21 1 0,0-1 15,0 0-15,-21-21 0,21 21 0</inkml:trace>
  <inkml:trace contextRef="#ctx0" brushRef="#br0" timeOffset="157932.6">23262 9716 0,'0'-43'0,"0"86"0,21-107 0,-21 43 0,0 0 16,0 0-16,-21 21 15,0 0-15,0 0 16,0 0-16,-1 0 0,-20 21 0,21 0 16,-21 0-16,20 0 0,1-21 15,0 21-15,-21 1 0,42-1 0,-21 0 0,21 0 16,0 0-16,0 0 16,0 1-1,21-22-15,0 0 0,0 0 0,-21 21 16,21-21-16,0 0 0,1 21 0,-1-21 15,0 21-15,-21 0 16,21 0-16,-21 1 0,0-1 0,0 0 16,0 0-16,0 0 0,0 0 0,-21 1 15,0-1-15,0 0 0,-1 0 0,-20-21 16,21 21-16,-21 0 0,20 1 0,-20-22 16,21 0-16,0 21 0,0-21 0,-1 0 15,65 0 1,-22 0-1,0 0-15,21 0 0,-20 0 16,-1 0-16,21 0 0,-21 0 0,0 0 16,1 0-16,-1 0 0,-21 21 15,21-21-15,-21 21 0,0 0 0,0 0 16,0 22-16,0-22 0,-21 0 16,0 21-16,-1-20 0,1-1 0,0 21 15,0-21-15,0 0 0,0 1 0,21-1 16,-22 0-16,22 0 0,0 0 15</inkml:trace>
  <inkml:trace contextRef="#ctx0" brushRef="#br0" timeOffset="158307.92">22204 11451 0,'-21'0'0,"42"0"0,0 0 31,21 0-31,1 0 0,20 0 0,1 0 16,20 0-16,1 0 0,0-21 0,-1 21 15,1-21-15,21 21 0,-22 0 0,22-21 16,-21 21-16,0 0 0,-1-21 0,1 21 16,-22 0-16,1 0 0,-22 0 15,-21 0-15,1 0 0,-44 21 16,1-21-1,-42 21-15,20 0 0,-20-21 0,-1 21 16</inkml:trace>
  <inkml:trace contextRef="#ctx0" brushRef="#br0" timeOffset="158679.71">22839 11642 0,'-318'127'47,"445"-127"-31,-42 0-16,21-127 0,-149 254 0,107-127 0,21 0 15,-1-21-15,1 21 0,0 0 0,-1-22 16,1 22-16,0 0 0,-22 0 0,22 0 16,-22-21-16,-20 21 0,-1 0 15,0 0-15,-21 0 0,1 0 0,-44 0 32,-20 21-32,0 1 0,-1-22 15,-20 21-15,-1 0 0,1 0 0,-1 0 16,-20 0-16,20 1 0,1-1 0,-1 21 15,1-21-15,-1 0 0,22 1 0,21-22 16,-22 21-16,22 0 0,42-21 16,22 0-1,-22 0-15,21 0 0,22 0 0,-22 0 16,22 0-16,-1-21 0,1 21 0,20-21 16,-20-1-16,20 22 0,-20-21 15,-1 21-15,1-21 0,-1 21 16,-20-21-16,-1 21 0,0 0 0,-20-21 15,-1 21-15,0-21 0,0 21 0</inkml:trace>
  <inkml:trace contextRef="#ctx0" brushRef="#br0" timeOffset="159235.39">23982 12510 0,'-21'21'0,"42"-42"0,-85 63 0,43-42 16,0 21-16,0-21 0,0 0 0,-1 0 16,44 0 15,-1 0-31,0 0 0,0 0 0,0 0 16,0 0-16,1 0 0,-1 0 0,0 21 15,0-21-15,-21 21 0,21 1 16,-21-1-16,0 0 0,0 0 15,-21 0-15,0 22 0,0-22 16,0 21-16,-1-21 0,1 22 16,0-22-16,0 21 0,0 0 0,0-20 15,-1 20-15,1-21 0,21 21 0,-21-20 16,21-1-16,0 0 0,0 0 0,0 0 16,0 0-16,21 1 0,0-22 0,1 0 15,-1 21-15,21-21 0,-21 0 16,0 0-16,1 0 0,-1 0 15,-21 21 1,-21 0 0,-1 0-16,1 0 0,0-21 15,0 22-15,0-1 0,0 0 0,-1 21 16,22-21-16,0 1 0,0-1 16,0 21-16,-21-21 0,21 0 0,0 1 15,0-1-15,0 0 0,0 0 0,0 0 16,0 0-16,0 1 15,0-1-15,-21-21 16,0 0-16,0 0 16,0 21-16,-1-21 0,1 0 0,0 0 15,0 0-15,-21 0 0,-1 0 0,22 0 16,-21 0-16</inkml:trace>
  <inkml:trace contextRef="#ctx0" brushRef="#br0" timeOffset="161043.94">3662 14436 0,'0'21'16,"0"0"-1,0 21-15,0-20 0,0 20 0,0 21 16,0-20-16,0-1 0,0 0 16,0 1-16,0-1 0,0 0 15,0 1-15,0-1 0,0-21 16,0 22-16,-21-1 0,21-21 0,0 0 16,0 22-16,0-22 0,-22-21 0,22 21 15,0-42 1,0 0-1</inkml:trace>
  <inkml:trace contextRef="#ctx0" brushRef="#br0" timeOffset="161283.81">3514 14774 0,'-64'-254'32,"149"106"-1,-43 127-31,-105 444 0,168-867 0,-62 423 0,-1 0 0,0 21 15,1 0-15,-1 0 0,0 21 16,-20 21-16,-1-21 0,0 22 0,-21-1 16,0 21-16,0-20 0,0-1 15,-21 0-15,0 22 0,-1-22 0,1 1 16,0-22-16,0 21 0,0-21 16,0 0-16,21 1 0,-22-1 0</inkml:trace>
  <inkml:trace contextRef="#ctx0" brushRef="#br0" timeOffset="161696.57">4508 14584 0,'22'-21'0,"-44"42"0,44-63 0,-1 20 16,0 1-16,-21 0 0,0 0 15,0 0-15,-21 21 16,0 0-16,-22 0 0,22 0 16,-21 21-16,21-21 0,-22 21 15,1 0-15,21 22 0,-22-22 16,22 0-16,21 0 0,0 21 0,-21-20 16,21-1-16,0 0 0,0 0 15,21-21-15,0 21 0,1 0 0,-1-21 16,21 22-16,-21-22 0,22 0 15,-22 21-15,21-21 0,-21 21 0,0 0 16,1-21-16,-1 21 0,-21 0 0,0 1 16,0-1-16,-21 0 15,-1-21-15,1 21 0,-21 0 16,0 0-16,-1 1 0,-20-1 0,20-21 16,1 21-16,0 0 0,21-21 0,-22 0 15,22 0-15,0 0 0,0 0 16,21-21-1,21 21-15,0-21 0,0 0 16,22-1-16,-22 1 0,21 0 0</inkml:trace>
  <inkml:trace contextRef="#ctx0" brushRef="#br0" timeOffset="161919.44">4784 14563 0,'21'-21'16,"-21"-1"-1,-21 65-15,42-64 16,-21 63-16,0-21 16,0 0-16,0 22 0,0-22 0,0 21 15,0-21-15,0 22 0,0-22 0,21 0 16,-21 0-16,21 21 0,-21-20 16,0-1-16,0 0 0,21 0 15,0-21-15,1 0 0,-1 0 16,0 0-16,-21-21 15</inkml:trace>
  <inkml:trace contextRef="#ctx0" brushRef="#br0" timeOffset="162136.32">5122 14520 0,'0'-42'16,"-21"42"-1,42 42-15,-63-84 0,21 63 16,21 0-16,-21 22 0,-1-22 0,1 21 15,0-21-15,0 22 0,0-1 0,0-21 16,-1 22-16,1-1 0,0-21 16,0 0-16,21 22 0,0-22 0,0 0 15,0 0-15,0 0 16,21-21-16,0 0 16,0 0-16,1 0 0,-1-21 0,0 0 15</inkml:trace>
  <inkml:trace contextRef="#ctx0" brushRef="#br0" timeOffset="162747.97">5440 14605 0,'21'0'15,"-21"21"17,-21-42-32,42 63 0,-21 1 0,0-22 0,-21 0 15,21 0-15,0 22 0,0-22 16,0 0-16,0 0 0,0 0 15,-21 0-15,21 1 0,0-1 0,0 0 16,0 0-16,0 0 16,0-42-1,0 0 1,0 0-16,0 0 0,0-1 16,0 1-16,0 0 0,21-21 0,-21 21 15,0-22-15,0 1 0,21 21 0,0-22 16,-21 22-16,21-21 0,0 21 15,1 21-15,-1 0 0,0 0 16,0 0-16,-21 21 16,21 0-16,0 0 0,-21 0 0,22 22 15,-22-22-15,0 21 0,0-21 0,0 22 16,0-22-16,0 0 0,0 21 16,0-20-16,0-1 0,0 0 0,0 0 15,0 0-15,21-21 31,-21-21-31,21 0 0,0 0 16,0 0-16,0-1 0,1 1 0,-1-21 16,0 21-16,0-22 0,0 1 15,0 21-15,1-21 0,-1-1 0,0 22 16,0 0-16,0 0 0,0 21 16,1 0-16,-1 0 0,0 21 15,-21 21-15,21-21 0,-21 1 16,21 20-16,-21-21 0,0 21 0,0-20 15,0 20-15,0-21 0,0 21 0,0-20 16,-21-1-16,21 21 0,0-21 16,-21 0-16,21 1 0,0-1 15,21-21-15,0 0 0,0 0 16,22-21-16,-1-1 0,0 22 16</inkml:trace>
  <inkml:trace contextRef="#ctx0" brushRef="#br0" timeOffset="163307.03">7493 14520 0,'106'-63'15,"-85"42"-15,-233 148 0,297-170 16,63-41-16,-106 63 0,-20-1 0,-44 22 31,1 0-31,-21 22 0,0-1 16,-1 0-16,1 0 0,0 21 15,-1-20-15,1-1 0,0 21 0,-1-21 16,22 0-16,0 1 0,0-1 0,21 0 16,0 0-1,21-21-15,0 0 16,0 0-16,0 0 0,22 0 0,-1 0 16,0 0-16,1 0 0,-1 0 15,-21 0-15,22 0 0,-1 0 0,-21 21 16,0 0-16,0 1 0,-21-1 0,0 21 15,0-21-15,-21 0 0,0 1 16,-21-1-16,21 0 0,-22 21 16,1-21-16,0 1 0,-1-1 0,22 0 15,-21 0-15,21 0 0,-1-21 0,1 0 16,21 21-16,21-42 31,1 21-31,-1 0 0,0-21 16,0 21-16,0 0 0,0 0 15,1 0-15,-1 0 0,-21 21 16,0 0-16,0 1 0,0-1 0,0 0 16,0 21-16,-21 1 0,21-22 15,-22 21-15,1 0 0,0 1 0,0-22 16,0 21-16,0 1 0,-1-22 0,22 21 16,0-21-16,0 0 0,0 1 15,0-1-15,0 0 0,22-21 16,-1 21-16,0-21 0,0 0 15,0 0-15,0 0 0,22 0 0,-22 0 16</inkml:trace>
  <inkml:trace contextRef="#ctx0" brushRef="#br0" timeOffset="164027.53">8001 17230 0,'-21'0'15,"0"0"-15,21-21 16,0-1-16,0 1 16,0 0-16,21 0 0,0 0 15,0 21-15,0-21 0,0-1 0,1 22 16,20 0-16,-21-21 0,0 21 16,0 0-16,1 0 0,-22 21 15,0 1-15,0-1 0,0 0 0,0 0 16,0 21-16,0-20 15,-22-1-15,1 21 0,0-21 0,0 22 16,0-22-16,0 21 0,-1-21 0,22 0 16,0 22-16,-21-22 0,21 0 15,0 0-15,0 0 0,21 1 16,22-22-16,-22 21 16,0-21-16,21 0 0,-20 0 0,20 21 15,0 0-15,-21-21 0,22 21 0,-22-21 16,0 21-16,0-21 0,0 22 15,-21-1-15,0 0 0,0 0 16,0 0-16,0 0 0,0 1 0,0-1 16,-21 0-16,0 0 0,0 0 0,0 0 15,-22 1-15,22-1 0,-21 0 16,0 0-16,-1 0 0,1 0 16,0-21-16,-1 22 0,1-22 0,0 0 15,-22 0-15,22 0 0,-1 0 0,-20-22 16</inkml:trace>
  <inkml:trace contextRef="#ctx0" brushRef="#br0" timeOffset="164487.74">5016 16722 0,'0'0'0,"0"-21"0,0-1 0,0 1 0,0 0 16,0 0-16,0 0 0,0 42 31,0 21-31,0-21 16,0 1-16,0 20 0,-21 0 15,0-21-15,0 22 0,21-1 0,-21-21 16,0 0-16,21 1 0,0-1 0,0 0 16,0 0-16,0-42 31,0 0-31</inkml:trace>
  <inkml:trace contextRef="#ctx0" brushRef="#br0" timeOffset="164659.65">4847 16425 0,'-21'-42'16,"-43"21"-1,43 21-15,127 63 0,-233-147 0,148 84 47,0 21-47,1-21 0,-1 21 0,0-21 16,21 0-16,-21 0 0</inkml:trace>
  <inkml:trace contextRef="#ctx0" brushRef="#br0" timeOffset="165288.82">5228 16447 0,'21'63'16,"-21"64"-1,-21-317-15,42 401 0,-21-168 16,0-1-16,0-21 0,0 21 0,0-20 0,0 20 15,0-21-15,0 0 16,0 0-16,0 1 0,21-22 16,-21-22-1,22 1-15,-22 0 0,0 0 16,21 0-16,-21-22 0,21 22 0,0-21 16,-21 0-16,0 20 0,0-20 15,21 21-15,-21-21 0,0 20 0,21 1 16,-21 0-16,0 0 0,22 21 31,-22 21-31,21 0 0,-21 0 0,0 1 16,0 20-16,21 0 0,0 1 15,-21-22-15,0 21 0,21 0 16,0 1-16,-21-22 0,22 21 0,-1-21 16,0 1-16,0-1 0,0-21 0,0 0 15,1 0-15,20 0 0,-21 0 16,21-21-16,-20-1 0,20 1 0,-21 0 15,21 0-15,-20-21 0,-1 20 16,21-20-16,-21 0 0,-21-1 16,0 1-16,21 0 0,-21-22 0,0 22 15,0 0-15,0-1 0,0 1 0,-21 0 16,0-1-16,21 22 0,-21 0 0,0 0 16,0 21-16,-1 0 15,1 21-15,21 0 16,0 0-16,0 22 0,0-22 0,0 21 15,0 0-15,0 1 0,0-1 0,21 0 16,1 1-16,-22-1 0,21 0 16,0 1-16,0-1 0,0-21 0,0 22 15,-21-22-15,22 0 0,-1 0 16,-21 0-16,21-21 0,0 21 16,0-21-16,-21-21 15,0 0 1,0 0-16</inkml:trace>
  <inkml:trace contextRef="#ctx0" brushRef="#br0" timeOffset="165446.72">5800 16679 0,'-22'-42'32,"44"84"-32,20-126 15,0 84-15,1 0 0,-1-21 16,0-1-16,1 22 0,-1-21 0,0 21 15,1-21-15,20 21 0,-21-21 0,22 21 16,-1-21-16</inkml:trace>
  <inkml:trace contextRef="#ctx0" brushRef="#br0" timeOffset="165963.43">7197 16489 0,'21'0'31,"-42"0"-31,42-21 0,-21 0 16,0-1-16,0 1 0,0 0 15,0 0-15,0 0 0,0 0 16,-21-1-16,-1 1 0,1 0 16,0 21-16,0 0 0,-21 0 0,20 0 15,1 0-15,0 0 0,0 21 16,-21 0-16,20 1 0,1-1 15,21 0-15,-21 21 0,0-21 0,21 22 16,-21-22-16,21 21 0,0-21 0,0 22 16,0-22-16,0 21 0,0-21 15,0 1-15,21-1 0,0-21 16,0 0-16,0 0 0,1 0 0,-1 0 16,0-21-16,21-1 0,-21 1 15,1 21-15,-1-21 0,0 0 16,0-21-16,-21 20 0,21 1 0,-21 0 15,21-21-15,-21 21 0,0-1 16,0-20-16,0 21 0,0 0 0,0 0 16,0 42 15,0 0-31,0 0 0,0 0 0,0 0 16,0 1-16,0 20 0,0-21 0,0 0 15,0 0-15,22 1 0,-22 20 16,21-21-16,0-21 0,-21 21 0,21 0 15,0-21-15,0 0 0,1 0 0,-1 0 16,0 0-16,0 0 16,0 0-16,22-21 0,-22 21 0,21-21 15</inkml:trace>
  <inkml:trace contextRef="#ctx0" brushRef="#br0" timeOffset="166175.82">8043 16235 0,'0'-21'15,"-21"0"17,42 63-32,-21-84 15,21 42-15,1-22 16,-1 22-16,0 0 0,0 0 0,0 0 16,0 0-1,1 0-15,-44 0 31,1 0-31</inkml:trace>
  <inkml:trace contextRef="#ctx0" brushRef="#br0" timeOffset="166319.74">8022 16298 0,'-63'106'62,"211"-106"-46,-233-106-16,191 191 0,-64-106 0,-21 21 15,22-21-15,-1 0 0,0-1 16,-20 22-16,20-21 0,0 0 0</inkml:trace>
  <inkml:trace contextRef="#ctx0" brushRef="#br0" timeOffset="166547.6">8721 15939 0,'0'-106'31,"-22"85"-16,44 148-15,-44-233 0,1 127 16,21 0-16,-21 21 0,21-20 0,0 20 16,0 0-16,0 1 0,0-1 15,-21 0-15,21 1 0,0-1 0,0-21 16,0 21-16,0-20 0,0 20 0,0-21 16,0 0-16,0 0 0,0 1 15,21-1-15,0-21 0,0 0 16,1 0-16,-1 0 0,0 0 15,0-21-15</inkml:trace>
  <inkml:trace contextRef="#ctx0" brushRef="#br0" timeOffset="166919.91">9229 16002 0,'0'-42'15,"-43"63"16,86 0-31,-107 0 0,43 0 0,0 1 16,21-1-16,-21 21 0,21-21 0,0 0 16,0 22-16,0-22 0,0 0 0,0 0 15,0 0-15,21 1 0,-21-1 0,42-21 16,-21 0-16,0 0 0,1 0 16,20 0-16,-21 0 0,21 0 0,-20 0 15,-1-21-15,21-1 0,-21 1 16,0 0-16,-21 0 0,0 0 15,22 0-15,-22-1 0,0-20 0,0 21 16,0-21-16,-22 20 0,1-20 0,0 0 16,0 21-16,0-1 0,0 1 0,-1 21 15,1-21-15,0 21 0,0 0 16,0 0-16,0 0 0,-1 0 0,1 21 16,21 0-16,0 1 15,0-1-15,21 0 16,1-21-16,-1 0 0,21 0 0,-21 21 15</inkml:trace>
  <inkml:trace contextRef="#ctx0" brushRef="#br0" timeOffset="167131.79">9821 15939 0,'43'-43'16,"-22"22"15,-85 85-31,149-128 62,-85 85-62,0 0 16,21 1-16,0-1 0,-21 0 16,0 0-16</inkml:trace>
  <inkml:trace contextRef="#ctx0" brushRef="#br0" timeOffset="167311.7">10012 16214 0,'0'127'31,"42"-43"-15,-84-295-16,84 444 0,-42-212 16,0 0-16,0 0 0,0 0 0,0 0 15,-21 1-15,0-1 0,-22 0 16,22 0-16,0 0 0,-21 0 15,-1 1-15,1-1 0,0-21 16,-1 21-16</inkml:trace>
  <inkml:trace contextRef="#ctx0" brushRef="#br0" timeOffset="167836.41">2286 16976 0,'-21'-21'0,"42"42"0,-42-64 0,0 22 16,21 0-16,0 42 15,21 0 1,0 22-16,0-1 0,21 0 16,1 1-16,-1-1 0,0 0 0,1 1 15,-1-1-15,0 0 0,1 1 16,-22-22-16,21 21 0,-21-21 15,22 1-15,-22-1 0,21 0 0,-21-21 16,1 0-16,20 0 0,-21-21 16,0 21-16,0-21 0,22-1 0</inkml:trace>
  <inkml:trace contextRef="#ctx0" brushRef="#br0" timeOffset="167967.33">3196 17060 0,'-296'22'31,"42"126"1,804-318-32,-1164 382 0,551-170 0,-22 1 0,43-1 15,-22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9:01:44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1080 0,'0'0'0,"0"-22"0,0 1 0,0 0 16,0 0-16,0 0 0,21 21 0,-21-21 15,0-1-15,0 1 16,0 0 0,0 0-1,0 42 16,0 0-31,0 0 0,0 1 16,0 20-16,0-21 0,0 21 16,0 1-16,0-1 0,0 22 0,-21-22 15,21 0-15,-21 1 0,0 20 16,21 1-16,-21-22 0,-1 21 0,1 1 16,0-1-16,0 1 0,0-22 15,0 22-15,-1-22 0,1 0 0,0 1 16,21-1-16,-21-21 0,21 22 15,-21-22-15,21 0 0,0 0 16,-21-21 0,21-21-16,-22 0 15,22 0-15,0-22 16,0 22-16,0-64 16,0 22-16,0 21 0,0-1 0,0-20 15,0 20-15,0 1 0,0 0 0,0 21 16,0-1-16,0 1 0,0 0 15,22 21-15,-1 0 0,0 21 16,0 0-16,0 22 16,-21-22-16,0 21 0,21 1 0,-21-1 15,22 0-15,-22 1 16,21-1-16,0-21 0,-21 21 0,21 1 16,0-22-16,0 0 0,-21 0 15,22 0-15,-1 1 0,0-1 0,0-21 16,0 0-16,0 0 0,1 0 0,-1 0 15,0 0-15,0-21 0,0 21 16,0-22-16,1 1 0,-22 0 0,21-21 16,0 21-16,0-22 0,0 1 15,0 0-15,-21-1 0,22 1 16,-1 21-16,0-22 0,-21 22 0,0-21 16,21 21-16,-21 0 0,0 42 31,0 0-16,0 21-15,0-21 0,-21 1 0,21 20 16,0 0-16,0-21 0,-21 22 16,21-22-16,0 21 0,0-21 0,0 22 15,0-22-15,0 0 0,21 0 16,-21 0-16,21-21 0,0 22 0,22-22 16,-22 0-16,0 0 0,21 0 15,-21 0-15,22 0 0,-22-22 16,21 22-16,-21-21 0,22 0 0,-22 0 0,0 0 15,21-22-15,-42 22 16,22-21-16,-22 21 0,0-22 0,0 1 16,0 0-16,0-1 0,-22 22 15,22-21-15,-21 21 0,0 0 0,-21-1 16,21 22-16,-1 0 0,-20 0 0,21 0 16,-21 0-16,20 0 0,1 0 15,-21 22-15,21-1 0,0 0 0,-1 0 16,1 21-16,21-20 0,0-1 15,-21 0-15,21 21 0,0-21 0,0 1 16,21-22-16,0 21 16,1-21-16,-1 0 0,21 0 0,0 0 15</inkml:trace>
  <inkml:trace contextRef="#ctx0" brushRef="#br0" timeOffset="1180.04">3281 1588 0,'0'-22'0,"0"44"0,0-65 15,0 22-15,-21 0 0,21 0 16,-22 21 0,1 0-16,21-21 0,-21 21 15,0 0-15,0 0 16,0 0-16,-1 21 0,1 0 15,0 0-15,0 0 0,0 0 0,0 22 16,21-1-16,-22-21 0,1 22 16,0-1-16,21 0 0,0-21 0,0 22 15,0-22-15,0 21 0,0-21 16,0 22-16,0-22 0,0 0 0,0 0 16,21 0-16,0 1 0,1-22 15,-1 21-15,0-21 16,0 0-16,0 0 0,0 0 0,1 0 15,-1 0-15,0 0 0,0 0 0,21 0 16,-20-21-16,-1-1 0,0 1 16,0 0-16,21 0 0,-20 0 0,-1 0 15,0-1-15,21 1 0,-21 0 0,1 0 16,-1 0-16,0 0 0,0-1 16,0 1-16,0 0 0,1 0 0,-1 0 15,0 0-15,-21-1 0,0 1 16,0 0-16,0 0 0,0 0 15,0 0-15,0-1 0,0 1 16,-21 21 0,0 0-1,-1 0-15,1 0 0,0 0 16,0 21-16,0 1 0,21-1 16,-21 0-16,21 0 0,-22 21 0,22-20 15,0-1-15,0 0 0,0 21 16,0-21-16,0 1 0,0-1 0,0 0 15,0 0-15,0 0 0,22-21 32,-1 0-32,0 0 0,0 0 0,0 0 15,0-21-15,1 0 0,-1 0 16,0 0-16,0-1 0,-21-20 16,21 21-16,0-21 0,-21 20 15,0 1-15,22 0 0,-22-21 0,21 42 16,-21-21-16,0-1 0,0 44 47,0-1-47,0 0 0,0 0 15,0 21-15,0-20 0,0-1 0,0 21 16,0-21-16,0 22 0,0-22 16,0 0-16,0 0 0,0 0 15,0 0-15,0 1 0,21-1 0,0-21 0,0 0 16,0 0-16,1 0 0,-1 0 15,21 0-15,-21 0 0,0 0 16,1 0-16,-1-21 0,0-1 0,0 1 16,0 0-16,0 0 0,1 0 15,-1-22-15,0 22 0,0-21 0,0 0 16,-21-1-16,21 1 0,1-22 0,-1 22 16,-21 0-16,0-22 0,21 22 15,-21 0-15,21-1 0,-21 1 0,0 0 16,0 20-16,0 1 0,0 0 15,0 0-15,0 0 0,-21 21 16,0 0-16,0 0 0,-1 21 16,22 0-16,-21 0 0,0 22 15,0-1-15,0-21 0,21 21 16,0 1-16,-21-1 0,21 22 16,0-22-16,0 0 0,0 22 0,0-22 15,0 0-15,0 1 0,21-1 0,-21 0 16,21-20-16,0 20 0,0-21 15,0 0-15,1 0 0,-1-21 0,0 22 16,0-22-16,0 0 0,0 0 16,1 0-16,-1 0 0,0 0 15,0 0 1,-21-22-16,21 22 0,-21-21 16,0 0-16,21 0 0,1 0 15,-1 21-15</inkml:trace>
  <inkml:trace contextRef="#ctx0" brushRef="#br0" timeOffset="1704.52">5313 1291 0,'0'0'0,"-21"-21"0,21-21 0,0 21 16,0-22-16,0 22 0,0-21 15,0 21-15,0-1 0,0 1 16,0 0-16,21 21 16,0 21-16,0 0 0,0 1 15,0 20-15,22 0 0,-22 1 0,0-1 16,0 0-16,22 1 0,-22 20 0,0-21 15,-21 22-15,0-1 0,21-20 16,-21 20-16,0-20 0,0 20 0,0-21 16,0 1-16,0-22 0,0 21 0,0-21 15,0 1-15,0-1 0,0 0 16,0-42 0,0 0-1,21-1-15,-21 1 0,21-21 16,1 0-16,-22-1 0,21-20 0,0-1 15</inkml:trace>
  <inkml:trace contextRef="#ctx0" brushRef="#br0" timeOffset="1943.9">5969 1185 0,'42'-63'0,"-84"126"0,127-232 15,-85 148 1,0 0-16,21 0 0,-21 42 16,0 21-1,-21-21-15,-1 22 0,1 20 16,0-21-16,21 1 0,-21 20 15,0-20-15,0 20 0,-22 1 0,22-22 16,0 21-16,0-20 0,0 20 0,-1-20 16,1-1-16,21-21 0,0 21 15,-21-20-15,21-1 0,0 0 0,0 0 16,0 0-16,0 0 16,21-21-1,0 0-15,1-21 0,-1 0 0,0 21 16,0-21-16</inkml:trace>
  <inkml:trace contextRef="#ctx0" brushRef="#br0" timeOffset="3380.61">6498 1588 0,'21'0'16,"-42"0"-16,63 0 0,-20-22 0,-1 22 16,-21-21-16,0 0 0,0 0 15,0 0-15,0 0 0,-21-1 16,-1 1-16,1 21 0,21-21 15,-21 0-15,0 21 0,0 0 0,-22 0 16,22 0-16,0 0 0,0 0 0,0 0 16,0 21-16,-1-21 0,1 42 15,0-20-15,0-1 0,0 21 0,0 0 16,21 1-16,-22-1 0,22 0 16,-21 1-16,21-1 0,0 0 15,0-20-15,0 20 0,0-21 0,0 0 16,0 0-16,21 1 0,1-22 0,-1 0 15,0 0-15,0 0 0,0 0 16,0 0-16,1 0 0,-1-22 0,21 1 16,-21 0-16,0 0 0,1-21 0,-1 20 15,0-20-15,0 0 0,-21-1 16,0 1-16,21 0 0,-21-1 0,0 22 16,0-21-16,0 0 0,0 20 0,0 1 15,0 0-15,0 42 31,-21 22-15,21-22-16,0 0 0,0 21 16,0 1-16,0-1 0,0-21 0,0 21 15,0 1-15,0-1 0,0-21 0,0 22 16,0-22-16,0 0 0,21 0 16,0 0-16,1 0 0,-1 1 0,0-22 15,21 0-15,-21 0 0,22 0 0,-22 0 16,21-22-16,-21 1 0,22 0 15,-22 0-15,21 0 0,-21 0 0,1-22 16,20 22-16,-21-21 0,0-1 0,-21 1 16,21 0-16,-21-1 0,22 1 15,-22 21-15,0-21 0,0 20 16,0 1-16,0 0 0,0 0 0,-22 21 16,1 0-16,0 0 0,21 21 15,-21 0-15,21 0 16,0 1-16,0 20 0,0-21 0,0 0 15,21 0-15,0 1 0,-21-1 0,21 0 16,1 21-16,-1-21 0,-21 1 16,0-1-16,21 0 0,-21 0 0,0 0 15,21 0-15,-21 1 0,0-1 0,0 0 16,0 0-16,0 0 0,0 0 16,21 1-16,0-22 0,-21 21 15,22-21-15,-1 0 0,0 0 16,0 0-16,0 0 0,0 0 15,22 0-15,-22 0 0,0-21 0,21-1 16,-20 1-16,20 0 0,-21 0 0,21 0 16,-20 0-16,-1-22 0,0 22 0,0-21 15,0-1-15,0 22 0,1-21 16,-22 21-16,21-22 0,-21 22 0,0 0 16,0 0-16,0 0 0,0 0 0,0-1 15,-21 22-15,-1 0 0,1 0 16,0 0-16,0 0 0,0 0 0,0 0 15,-22 0-15,22 22 0,0-1 16,0 0-16,-22 0 0,22 21 16,0-20-16,0 20 0,21-21 0,0 21 15,-21 1-15,21-22 0,0 21 0,0-21 16,0 1-16,0-1 0,0 0 16,21 0-16,0-21 0,0 21 15,0-21-15,1 0 0,-1 0 0,0 0 16,0-21-16,0 21 0,0-21 15,1 0-15,-1 0 0,0-1 0,0 1 16,-21 0-16,21-21 0,0-1 16,-21 22-16,0-21 0,0 21 0,22-22 15,-22 22-15,0 0 0,0 0 16,0 0-16,0 42 31,0 0-31,0 0 0,0 0 16,0 22-16,0-22 0,0 21 0,0-21 15,0 22-15,0-22 0,0 21 0,0-21 16,0 1-16,0 20 0,0-21 16,21-21-16,0 21 0,0-21 15,0 0-15,0 0 0,1 0 0,20 0 16,-21 0-16,0 0 0,0 0 16,1-21-16,-1 0 0,0 0 15,0 0-15,0-1 0,0-20 0,1 21 16,-22 0-16,21-22 0,0 22 0,-21-21 15,21 21-15,-21 0 0,0-1 16,0 44 0,0-1-1,0 21-15,0-21 16,0 0-16,0 1 0,-21 20 0,21-21 16,0 0-16,0 22 0,0-22 0,0 0 15,0 0-15,0 0 16,0 0-16,21-21 15,0 0-15,0 0 16,1 0-16,-1-21 16,-21 0-16,0 0 15,21 0-15</inkml:trace>
  <inkml:trace contextRef="#ctx0" brushRef="#br0" timeOffset="3725.93">8382 1185 0,'-21'-21'0,"42"42"0,-63-42 16,20 21-16,1 0 0,0 0 0,0 0 0,0 0 16,0 0-16,-1 0 15,1 21-15,0 1 0,21-1 16,0 0-16,0 0 0,0 0 16,21-21-16,0 21 0,1-21 15,-1 0-15,0 0 0,0 0 0,0 0 16,0 0-16,1 0 0,-1 0 0,0-21 15,0 21-15,-21-21 16,0 0-16,0 0 0,0 0 0,0-1 16,0 1-16,0-21 0,0 21 0,0 0 15,0-1-15,-21 1 16,0 21-16,0 0 0,-1 0 16,1 21-16,0-21 15,0 22-15,21-1 0,0 0 16,0 0-16,0 0 0,0 0 15,21-21 1</inkml:trace>
  <inkml:trace contextRef="#ctx0" brushRef="#br0" timeOffset="4296.97">8890 762 0,'0'-21'0,"0"42"0,-21-63 15,0 42-15,-1-21 0,1 21 0,0 0 16,0 0-16,0 0 0,0 0 16,-22 0-16,22 21 0,21 0 0,-21 0 15,21 21-15,-21 1 0,21-1 0,0 22 16,-21-22-16,21 21 0,0 1 16,0-1-16,0-20 0,0 20 0,0 1 15,-22-22-15,22 22 0,-21-1 0,21-21 16,0 1-16,0-1 0,-21 0 15,21 1-15,-21-1 0,21-21 0,0 22 16,0-22-16,0 0 0,0 0 16,-21-21-1,21-21 1,0 0-16,0-22 16,0 22-16,0 0 15,21-21-15,0 21 0,0-22 0,-21 22 16,21 0-16,22-21 0,-22 20 0,0 1 15,21 0-15,-20 0 0,20 0 0,-21 21 16,21 0-16,-20 0 0,-1 0 16,21 0-16,-21 0 0,0 21 0,1-21 15,-1 21-15,-21 0 0,0 0 0,0 22 16,0-22-16,0 0 16,0 21-16,0-20 0,-21-1 0,-1 21 15,1-21-15,0 0 0,0 1 0,-21-1 16,20 0-16,-20 0 0,21 0 0,0 0 15,-22-21-15,22 22 0,-21-22 16,21 0-16,0 0 0,21 21 0,-22-21 16,22-21 15,0-1-31,22 1 0,-1 0 0,0 0 16,0 0-16,0 0 0,0-22 0</inkml:trace>
  <inkml:trace contextRef="#ctx0" brushRef="#br0" timeOffset="4611.79">9377 847 0,'0'-21'0,"0"42"0,0-64 0,0 22 16,0 0-16,0 0 0,0 0 0,0 42 31,0 0-31,0 21 0,0-20 15,-21 41-15,21-21 0,0 22 0,0-22 16,-22 22-16,22-1 16,0 1-16,-21-1 0,21 1 0,0-22 15,0 22-15,-21-1 0,0-21 0,21 1 16,-21 20-16,21-20 0,0-22 16,0 21-16,-21-21 0,21 0 0,0 1 15,0-1-15,0 0 0,21-21 31,-21-21-31,21 0 16,0-1-16,-21 1 0,0 0 0,21 0 16</inkml:trace>
  <inkml:trace contextRef="#ctx0" brushRef="#br0" timeOffset="5284.46">9483 1630 0,'0'21'15,"21"-21"-15,0 0 0,0 0 16,0 0-16,0 0 16,1 0-16,-1 0 0,0-21 0,21 21 15,-21-21-15,1 0 0,-1 21 0,0-22 16,0 1-16,0 21 0,0-21 0,-21 0 16,22 0-16,-22 0 0,0-1 15,0 1-15,0 0 0,0 0 0,-22 0 16,1 21-16,0 0 15,0 0-15,0 0 0,0 0 16,-1 21-16,1-21 0,0 21 0,0 0 16,0 22-16,0-22 0,-1 21 0,1-21 15,0 22-15,0-1 0,0-21 16,21 21-16,0-20 0,0 20 0,0-21 16,0 21-16,0-20 0,0-1 0,0 0 15,0 0-15,21 0 0,21-21 16,-21 0-16,1 0 15,-1 0-15,21 0 0,-21 0 0,0 0 16,22 0-16,-1-21 0,-21 0 0,22 21 16,-1-21-16,-21 0 0,21-22 15,1 22-15,-1 0 0,0-21 16,-20-1-16,20 22 0,0-21 0,1-1 16,-22 1-16,21 21 0,-21-21 0,0 20 15,1 1-15,-22 0 0,0 0 16,-22 42-1,1 0 1,0 0-16,21 1 0,0-1 16,-21 21-16,21-21 0,0 0 0,0 22 15,0-22-15,0 0 0,0 21 0,21-20 16,-21-1-16,21 0 0,-21 0 0,21 0 16,1 0-16,-22 1 15,0-1-15,0 0 0,0 0 16,0 0-16,-22-21 15,22 21-15,-21-21 0,0 0 0,0 0 16,-21 22-16,20-22 0,1 0 16,0 0-16,0 0 0,0 21 0,0-21 15,-1 0-15,1 0 0,0 0 16,0 0-16,-21 0 0,20 0 0,-20 0 16</inkml:trace>
  <inkml:trace contextRef="#ctx0" brushRef="#br0" timeOffset="5916.5">2265 2794 0,'0'0'0,"-106"0"15,64 0-15,-1 0 16,22 0-16,0 0 0,-21 0 0,20 0 15,1 0 1,42 0 0,1 0-16,20 0 15,0 0-15,22 0 0,20 0 0,1 0 16,21 0-16,0 0 0,0 0 0,-1 0 16,1 0-16,0 0 0,0 0 15,0 0-15,-22 0 0,1 0 0,-21 0 16,-1 0-16,-21 0 0,1 0 15,-1 0-15,-21 0 0,0 0 16,1 0 15,-22-21-31,21 21 16,-21-21-16,21 21 0,0-21 0,21-1 16,-20 1-16,20 21 0</inkml:trace>
  <inkml:trace contextRef="#ctx0" brushRef="#br0" timeOffset="6519.61">6265 2413 0,'0'0'0,"-106"21"16,85-21-16,-21 0 0,21 0 0,-22 0 15,22 0-15,0 0 0,0 0 0,0 0 16,0 0-16,-1 0 0,1 0 16,42 0 15,1 0-31,-1 0 0,21 0 16,0 0-16,1 0 0,20 0 15,-20 0-15,41 0 0,-20 0 0,20-21 0,22 21 16,0 0-16,0 0 0,21 0 0,-21 0 15,21-21-15,0 21 16,0 0-16,21 0 0,0 0 0,21 0 16,-20-21-16,-1 21 0,0 0 0,0 0 15,0 0-15,0 0 0,-21-21 16,0 21-16,-21 0 0,0 0 0,-21 0 16,-1 0-16,-20-22 0,-22 22 0,22 0 15,-43 0-15,21 0 0,-21-21 0,1 21 16,-1 0-16,0 0 15,-21-21 1,-21 21 15,0 0-31,-1 0 0</inkml:trace>
  <inkml:trace contextRef="#ctx0" brushRef="#br0" timeOffset="7284.63">2582 4360 0,'0'0'0,"0"-21"0,0-21 16,0 21-16,0 0 16,0-1-16,0 1 15,0 42 1,0 1 0,0-1-16,0 21 15,0-21-15,0 22 0,0-1 0,0-21 16,-21 21-16,0 1 0,0-22 0,21 21 15,-21 1-15,-1-22 0,1 21 16,21-21-16,0 0 0,-21 1 0,21-1 16,0 0-16,21-21 31,-21-21-31,21 0 0,1-1 16</inkml:trace>
  <inkml:trace contextRef="#ctx0" brushRef="#br0" timeOffset="7711.9">2498 3916 0,'0'0'16,"-64"0"-16,43 0 15,0 0-15,0 0 0,-1 21 16,22 0-1,-21-21-15,21 21 0,0 1 0,0-1 16,0 0-16,0 0 0,21-21 16,-21 21-16,22-21 0,-1 0 15,0 0-15,0 21 0,0-21 16,0 0-16,1 0 0,-1 0 0,21-21 16,-21 21-16,0-21 0,1 0 15,-1 0-15,-21 0 0,0-1 16,0 1-16,0 0 0,-21 0 15,-1 0-15,1 21 16,0 0-16,0-21 0,0 21 0,-22 0 16,22 0-16,0 0 0,0 0 15,21 21-15,-21 0 0,0-21 0,21 21 16,-22 0-16,22 0 16,0 1-16,0-1 0,0 21 0,0-21 15,0 0-15,0 1 0,0-1 16,0 0-16,0 0 0,0 0 15,22-21-15,-1 0 0</inkml:trace>
  <inkml:trace contextRef="#ctx0" brushRef="#br0" timeOffset="8268.58">3175 4255 0,'-21'0'16,"0"0"-16,-1 0 16,1 0-16,0 21 15,0 0-15,21 0 16,0 0-16,0 0 0,0 1 0,0 20 16,0-21-16,0 0 0,0 0 0,0 1 15,0-1-15,-21 0 0,21 0 16,0 0-16,0 0 0,-21 1 15,21-1-15,0 0 16,-22-21 15,22-21-31,0 0 16,0-1-16,0 1 0,0 0 0,0 0 16,0 0-16,0-22 0,22 22 0,-22-21 15,21 0-15,0-1 0,0 22 16,0-21-16,22 21 0,-22-1 0,21 1 15,-21 0-15,22 0 0,-22 21 16,21 0-16,-21 0 0,0 0 0,1 21 16,-1 0-16,-21 22 0,0-22 0,21 0 15,-21 21-15,0 1 0,0-1 16,0-21-16,0 21 0,0 1 16,0-22-16,0 21 0,-21-21 0,21 1 15,0-1-15,0 0 0,0 0 16,0 0-16,0 0 0,21-21 15,0 0-15,0 0 0,0 0 16,1 0-16,-1 0 16,0-21-16,0 0 0,0 0 15,-21 0-15,21-22 0,1 22 16</inkml:trace>
  <inkml:trace contextRef="#ctx0" brushRef="#br0" timeOffset="8656.4">4000 3810 0,'0'0'0,"0"-21"0,0-21 15,-21 42 32,0 21-47,21 0 16,-21 21-16,21-21 0,0 22 15,0-1-15,0 0 0,-21 1 0,21 20 16,-21-20-16,21 20 0,0 1 0,0-22 16,-22 21-16,22-20 15,-21-1-15,21 0 0,0 1 0,0-22 16,0 21-16,0-21 0,0 1 0,0-1 16,0 0-16,0 0 0,0 0 15,21-21-15,1 0 16,-1 0-16,0 0 0,0 0 15,0-21 1,0 21-16,1-21 0,-1 0 16,-21 0-16,21-1 0,-21 1 15,21 0-15,-21 0 0,0 0 16,0 0-16,0-1 0,0 1 0</inkml:trace>
  <inkml:trace contextRef="#ctx0" brushRef="#br0" timeOffset="9309.77">3810 4233 0,'0'0'0,"0"-21"32,0 0-32,21 21 15,0-21-15,0 21 0,1-21 16,20 0-16,-21 21 0,21-22 0,-20 22 15,-1-21-15,21 21 0,-21 0 16,0 0-16,1 0 0,-22-21 0,21 21 16,0 0-1,-42 0 392,0 0-407</inkml:trace>
  <inkml:trace contextRef="#ctx0" brushRef="#br0" timeOffset="10315.53">5821 4318 0,'21'-21'0,"0"21"15,0-21-15,-21 0 16,21 21-16,1-22 16,-22 1-16,0 0 0,0 0 15,0 0-15,0 0 16,0-1-16,0 1 0,-22 0 0,1 0 16,21 0-16,-21 0 0,0 21 15,0-22-15,0 22 0,-1 0 16,1 0-16,0 0 15,0 0-15,0 0 0,0 0 0,-1 22 16,1-22-16,21 21 16,-21 0-16,0 0 0,21 0 0,-21 0 15,21 22-15,0-22 0,-21 0 0,-1 21 16,22-20-16,0 20 0,0-21 16,0 21-16,-21-20 0,21 20 0,0-21 15,0 21-15,0-20 0,0-1 0,0 0 16,0 0-16,0 0 0,21 0 15,-21 1-15,0-1 0,22 0 0,-1-21 16,-21 21-16,21-21 0,0 0 16,0 0-16,0 0 15,1 0-15,-1 0 16,0 0-16,0 0 0,0-21 16,0 21-16,1-21 0,-1 0 0,0-1 15,0 1-15,-21 0 0,21 0 16,0 0-16,1-22 0,-1 22 0,-21-21 15,21 0-15,0-1 0,-21 1 0,0 0 16,0-1-16,21 22 0,-21-21 16,21 21-16,-21-22 0,0 22 0,0 0 15,0 0-15,0 42 32,0 0-17,0 21-15,0-20 0,-21 20 0,21-21 16,0 21-16,-21 1 0,21-22 0,0 21 15,0 1-15,0-1 0,0-21 16,0 21-16,0-20 0,21 20 0,0-21 16,1 0-16,-22 0 0,21-21 0,0 22 15,0-1-15,-21 0 16,21-21-16,0 0 0,1 0 16,-1 0-1,0 0-15,-21-21 0,21 21 0,0-21 16</inkml:trace>
  <inkml:trace contextRef="#ctx0" brushRef="#br0" timeOffset="11203.97">7112 4085 0,'0'0'0,"0"-21"0,0 0 16,0 0-1,-21 21-15,0 0 16,21-21-16,-22 21 0,44 21 63,-1 0-48,-21 0-15,0 0 0,0 0 16,0 1-16,0-1 0,0 0 15</inkml:trace>
  <inkml:trace contextRef="#ctx0" brushRef="#br0" timeOffset="11473.82">7239 4509 0,'0'21'0,"0"0"16,0 0 0,0 0-16,0 0 15,0 1-15,0-1 16,0 0-16,0 0 16,0 0-16,-21 0 0,0 1 15,21-1-15,-22 0 0,1-21 0,0 21 16,0 0-16,0 0 0,0-21 0,-1 22 15,1-22-15,-21 21 0,21-21 16</inkml:trace>
  <inkml:trace contextRef="#ctx0" brushRef="#br0" timeOffset="12141.5">3069 6117 0,'-21'-21'0,"0"21"47,21 21-47,0 0 0,0 1 16,0-1-16,0 0 0,0 0 0,0 0 15,0 22-15,0-22 0,0 0 16,0 0-16,-21 0 0,21 0 0,0 1 15,0-1-15,0 0 0,0 0 16,0-42 15,21 0-31</inkml:trace>
  <inkml:trace contextRef="#ctx0" brushRef="#br0" timeOffset="12335.9">3133 5863 0,'0'0'16,"-43"-42"-16,43 21 15,-21 21-15,0 0 0,0 0 16,21 21 31,21 0-47,0-21 15,0 21-15,-21 0 0</inkml:trace>
  <inkml:trace contextRef="#ctx0" brushRef="#br0" timeOffset="13063.67">3535 5969 0,'21'42'15,"-21"-20"-15,0-1 16,0 0-16,0 0 0,0 0 0,0 0 15,0 1-15,0-1 16,0 0-16,0 0 0,0 0 0,-21 0 16,21 1-16,0-1 0,-21-21 15,21 21-15,0 0 0,0 0 16,-22-21 0,22-21 15,0 0-31,0 0 0,0 0 0,0-1 15,22 1-15,-1-21 0,-21 21 16,21 0-16,0-22 0,0 22 0,0 0 16,1-21-16,-1 20 0,0 22 15,0-21-15,0 21 0,0-21 0,1 21 16,-1 0-16,0 0 0,-21 21 0,0 0 16,21 1-16,-21-1 15,21 0-15,-21 21 0,0-21 0,0 1 16,0-1-16,0 21 0,0-21 0,21 0 15,-21 1-15,0-1 0,22 0 16,-1 0-16,0-21 16,0 0-16,0 0 0,0 0 15,1-21-15,-1 0 16,0 0-16,0-1 0,-21 1 0,21 0 16,0 0-16,1-21 0,-22 20 15,21-20-15,0 0 0,-21-1 16,21-20-16,-21-1 0,21 22 0,-21-21 15,0-1-15,0 22 0,0-1 0,0 1 16,0 0-16,0 21 0,0-1 16,0 1-16,0 42 15,0 1 1,0-1-16,0 21 0,0 0 0,0 22 16,0-22-16,0 22 0,0-22 0,0 22 15,0-22-15,0 0 0,0 1 16,0-1-16,0 0 0,0 1 0,0-22 15,0 21-15,0-21 0,0 0 0,0 1 16,21-1 0,1-21-16,-1 0 15,0 0 1,0-21-16,-21-1 16,0 1-16,0 0 0,0 0 15,0 0-15,0 0 0,0-1 0,0 1 16</inkml:trace>
  <inkml:trace contextRef="#ctx0" brushRef="#br0" timeOffset="13242.57">4106 5969 0,'0'0'0,"0"-21"31,21 21-15,1 0-16,-1-21 0,0 21 15,0-21-15,21 21 0,-20 0 16,20-22-16,-21 1 0,21 21 0,1-21 15,-22 21-15,21-21 0,1 0 0,-22 21 16,21-21-16,-21-1 0,0 1 16,1 21-16</inkml:trace>
  <inkml:trace contextRef="#ctx0" brushRef="#br0" timeOffset="13880.62">5905 5948 0,'0'0'0,"64"-64"16,-43 64-16,-21-42 0,0 21 15,0 0-15,0 0 0,0-22 0,0 22 16,0-21-16,0 21 0,0-22 15,0 22-15,-21-21 0,0 21 0,-22-1 16,22 22-16,0 0 0,0 0 0,0 0 16,-22 0-16,22 22 0,-21-1 15,21 0-15,-22 0 0,22 21 16,0 1-16,0-1 0,0 22 0,0-22 16,-1 0-16,1 1 0,21 20 0,0-21 15,0 1-15,0-22 0,0 21 16,0-21-16,21 1 0,1-1 0,20 0 15,-21-21-15,0 0 0,22 0 0,-22 0 16,21 0-16,-21 0 0,22 0 16,-22 0-16,21-21 0,-21 0 0,0-1 15,1 1-15,-1 0 0,0 0 0,0 0 16,-21-43 0,21 22-16,-21 0 0,21-1 0,-21 1 15,0 0-15,0-1 0,0 1 0,0 21 16,0-22-16,0 22 0,-21 42 31,21 1-31,0 20 16,0-21-16,0 21 0,0 1 15,0-1-15,0 0 0,0-20 0,0 20 16,0 0-16,0-21 0,0 22 0,21-22 16,1 0-16,-22 0 0,21 0 0,0 1 15,0-22 1,0 21-16,0-21 0,1 0 0,-1 0 15,0 0-15,0 0 0,0-21 16,0-1-16,1 22 0,-1-21 16,0 0-16,0 0 0,0 0 15,0 21-15</inkml:trace>
  <inkml:trace contextRef="#ctx0" brushRef="#br0" timeOffset="14160.44">6900 5736 0,'0'-21'32,"21"21"-17,1-21-15,-1 21 16,0 0-16,0 0 0,0 0 0,0 0 15,1-21-15,-1 21 0,0 0 0,0 0 16,0 0 0,-21 21-1,-21-21 1,0 21-16,0 0 0,0-21 16</inkml:trace>
  <inkml:trace contextRef="#ctx0" brushRef="#br0" timeOffset="14324.34">6943 5927 0,'0'21'0,"-22"-21"16,22 21-16,22-21 31,-1 0-31,0 0 16,0 0 0,0 0-16,0-21 0,1 21 15,-1 0-15,0-21 0,0 21 16,0 0-16,0-21 0</inkml:trace>
  <inkml:trace contextRef="#ctx0" brushRef="#br0" timeOffset="14672.49">7832 5482 0,'0'0'15,"0"-21"-15,0 0 0,0 0 0,0 0 16,-22 21 15,1 21-15,21 0-16,0 0 0,0 0 0,0 0 16,-21 22-16,21-22 0,0 21 15,-21 1-15,21-1 0,-21-21 0,21 21 16,0 1-16,0-22 0,0 21 0,0-21 15,0 1-15,0 20 0,0-21 0,0 0 16,0 0-16,0 1 16,0-1-16,21-21 31,-21-21-15,21 21-1</inkml:trace>
  <inkml:trace contextRef="#ctx0" brushRef="#br0" timeOffset="15152.47">8318 5546 0,'0'-21'0,"0"42"0,0-64 15,0 22 1,-21 21-1,0 21 1,21 1-16,0-1 0,-21 0 0,21 0 16,-21 21-16,21-20 0,0 20 15,0-21-15,-21 21 0,21 1 0,0-22 16,-22 21-16,22-21 0,0 1 0,0-1 16,0 0-16,0 0 0,0 0 0,0 0 15,22-21-15,-1 22 0,0-22 16,0 0-16,0 0 0,22 0 15,-22 0-15,0 0 0,0 0 0,0 0 16,0-22-16,1 1 0,-1 21 0,0-21 16,0 0-16,0-21 15,0 20-15,1 1 0,-22-21 0,0 0 16,21-1-16,-21 1 0,0 0 0,0-1 16,0 1-16,0 21 0,0-22 0,0 22 15,-21 0-15,21 0 0,-22 21 16,1 0-16,0-21 0,0 21 0,0 0 15,0 0-15,-1 0 0,1 21 16,0-21-16,21 21 0,-21 0 0,0-21 16,21 21-16,-21-21 0,21 22 15,-22-22-15,22 21 0,-21-21 0,0 21 16,0-21-16,21 21 0</inkml:trace>
  <inkml:trace contextRef="#ctx0" brushRef="#br0" timeOffset="15396.33">3344 7768 0,'0'0'0,"-21"0"0</inkml:trace>
  <inkml:trace contextRef="#ctx0" brushRef="#br0" timeOffset="15959.01">3408 7408 0,'0'-21'46,"21"21"-46,0-21 16,-21 0-16,21 0 0,-21 0 16,0-1-1,-21 22-15,0 0 16,0 0-16,0 0 16,-1 0-16,1 22 0,-21-1 0,21-21 0,-22 21 15,22 0-15,0 21 0,0-20 16,0-1-16,0 21 0,21-21 15,-22 0-15,22 22 0,0-22 0,0 0 16,0 0-16,0 0 0,22 1 0,-1-22 16,0 21-16,21 0 0,-21 0 15,22-21-15,-1 21 0,0 0 0,-20 1 16,20-22-16,0 21 0,-21 0 0,1 0 16,-1 0-16,-21 0 15,0 1-15,-21-1 16,-1 0-16,-20-21 0,0 21 0,-1-21 15,-20 0-15,21 21 0,-1-21 16,1 0-16,0 0 0,-1 0 0,1 0 16,0-21-16,20 21 0,1-21 15,0 21-15,0-21 0,0 0 0,21-1 16,0 1 0,0 0-1,21 21-15,0-21 0,0 0 16,0 21-16,1-21 0,-1 21 0,21-22 15</inkml:trace>
  <inkml:trace contextRef="#ctx0" brushRef="#br0" timeOffset="16403.75">4170 7430 0,'0'0'0,"0"-22"15,-21 22-15,-1 0 16,1 0-16,0 0 16,0 22-16,0-1 0,0 0 0,-1 0 15,1 21-15,0-20 0,0 20 0,21-21 16,0 21-16,-21 1 16,21-22-16,0 21 0,0-21 0,0 22 15,0-22-15,0 0 0,21 0 0,0 0 16,0-21-16,0 22 0,1-22 15,-1 0-15,21 0 0,-21 0 0,22 0 16,-22 0-16,21-22 0,-21 1 0,22 21 16,-22-21-16,21 0 0,-21 0 15,0 0-15,1-22 0,-1 22 0,0-21 16,-21 21-16,0-22 0,0 1 0,0 0 16,0 20-16,-21-20 0,0 0 15,-1 21-15,1-1 0,-21 1 0,21 0 16,0 21-16,-1 0 0,-20 0 15,21 0-15,0 0 0,0 21 0,-1-21 16,1 21-16,0 1 0,21-1 16,0 0-16,0 0 0,0 0 0,0 0 15,0 1-15,21-22 0,0 21 16,1-21-16,-1 0 0</inkml:trace>
  <inkml:trace contextRef="#ctx0" brushRef="#br0" timeOffset="16703.55">5038 7345 0,'0'-21'0,"0"0"16,-22 42 0,1-21-16,0 21 15,21 0-15,-21 21 0,21-20 0,0 20 16,0 0-16,0-21 0,0 22 0,0-1 15,0 0-15,0 1 0,0-22 0,0 21 16,0-21-16,0 22 0,0-22 16,0 21-16,0-21 0,0 1 0,0-1 15,0 0-15,0 0 0,0 0 16,0-42 15,21 0-15,-21 0-16,21 0 0,0-1 0,-21-20 15</inkml:trace>
  <inkml:trace contextRef="#ctx0" brushRef="#br0" timeOffset="17004.37">5101 7493 0,'0'-106'16,"0"212"-16,0-233 16,0 106-16,0 0 0,0 0 0,0-1 15,0 1-15,0 0 0,21 0 16,-21 0-16,21 21 0,1-21 15,-1 21-15,0 0 0,21 0 16,-21 0-16,1 0 0,-1 0 0,0 21 16,0 0-16,0 0 0,0 0 0,1 22 15,-22-22-15,0 21 0,0-21 16,0 0-16,0 22 0,0-22 0,-22 0 16,1 0-16,-21 0 0,21 1 0,0-1 15,-22 0-15,22 0 0,-21-21 16,21 21-16,-1 0 0,1-21 0,0 0 15,0 0-15,0 0 0,42 0 32,0-21-17,0 21-15</inkml:trace>
  <inkml:trace contextRef="#ctx0" brushRef="#br0" timeOffset="17395.78">6583 7091 0,'21'-21'0,"-42"42"0,42-63 16,0 20-16,-21 1 0,21 0 0,-21 0 15,0 0-15,0 0 0,0-1 16,-21 22-1,0 0-15,0 22 0,0-1 16,-22 0-16,22 0 0,-21 21 0,21-20 16,-22 20-16,1 21 0,21-20 15,-22-1-15,1 22 0,21-1 0,0-21 16,-22 22-16,22-22 0,0 1 0,0 20 16,21-21-16,0 1 0,0-1 15,0-21-15,0 22 0,0-1 0,0-21 16,0 0-16,0 22 0,21-22 0,-21 0 15,21-21-15,0 21 0,1 0 16,-1-21-16,0 0 0,0 0 0,0 0 16,0 0-16,22 0 0,-22 0 0,21 0 15,1-21-15,-22 0 0,21 21 16,0-21-16</inkml:trace>
  <inkml:trace contextRef="#ctx0" brushRef="#br0" timeOffset="17884.5">7112 7557 0,'0'0'0,"21"-22"16,-21-41-16,0 42 15,0-22-15,0 22 0,0 0 0,0 0 16,-21 0-16,0 0 0,0 21 0,-1 0 16,1 0-16,0 0 0,0 0 0,0 0 15,-22 21-15,22 21 0,0-21 16,0 22-16,0-22 0,0 21 0,-1 0 15,1-20-15,0 20 0,0 0 0,21-21 16,0 22-16,0-22 0,0 0 0,0 0 16,0 0-16,21 1 0,0-1 15,0-21-15,1 0 0,-1 0 0,0 0 16,21 0-16,-21 0 0,1 0 16,-1 0-16,0 0 0,0-21 0,0-1 15,0 22-15,1-21 0,-1 0 16,0 0-16,-21 0 0,0 0 0,21-22 15,-21 22-15,21 0 0,-21 0 0,21 0 16,-21-1-16,0 1 0,0 0 0,0 42 31,0 0-31,0 1 0,0-1 16,0 0-16,0 0 0,0 0 0,0 22 16,0-22-16,0 0 0,0 0 0,0 0 15,0 0-15,0 1 0,0-1 0,0 0 16,22 0-16,-1-21 15,0 21-15,0-21 0,0 0 16,0 0-16,1 0 16,-1 0-16,-21-21 0,21 21 0,0-21 15,-21 0-15,21 21 0</inkml:trace>
  <inkml:trace contextRef="#ctx0" brushRef="#br0" timeOffset="18248.12">7768 7091 0,'0'-21'0,"-21"-43"16,21 43-1,21 21 17,0 21-32,22-21 0,-1 21 0,21 1 15,-20-1-15,-1 0 0,22 21 0,-43-21 16,21 22-16,-21-22 0,22 21 0,-43 1 15,21-1-15,-21 0 0,0 1 16,0-1-16,0 0 0,0 1 0,-21-22 16,21 21-16,-22 0 0,1-20 0,-21 20 15,21-21-15,-22 21 0,22-20 0,-21-1 16,21 0-16,-22 0 0,22 0 16,0 0-16,0 1 0,-21-1 15,20 0-15,1-21 16,21 21-16,21-21 31,1-21-31,-1 0 0,0 21 16,-21-21-16,21-1 0</inkml:trace>
  <inkml:trace contextRef="#ctx0" brushRef="#br0" timeOffset="19216.12">9038 7303 0,'0'0'0,"-21"0"0,0-22 0,0 22 16,-1 0-16,1 0 0,0-21 0,0 21 16,0 0-16,21 21 47,0 1-32,0-1-15,0 0 16,21 0-16,-21 0 0,21 0 0,-21 1 15,0-1-15,0 21 0,0-21 0</inkml:trace>
  <inkml:trace contextRef="#ctx0" brushRef="#br0" timeOffset="19444.64">9038 7768 0,'0'21'16,"0"1"-16,0-1 0,-21-21 15,21 21-15,-21-21 0,21 21 0,-21 0 16,21 0-16,0 1 0,-22-1 0,1 0 16,21 0-16,-21 0 0,21 0 15,0 1-15,-21-1 0,0 0 0,0 0 16,21 0-16,-22 0 0,1-21 0,0 22 16,0-1-16,21 0 0,-21 0 0,0-21 15,-1 21-15,1-21 0,-21 21 0,21-21 16,0 0-16</inkml:trace>
  <inkml:trace contextRef="#ctx0" brushRef="#br0" timeOffset="29212.3">487 3154 0,'0'0'0,"-43"0"16,22-21-16,0 0 0,0 21 0,0-22 16,21 1-1,0 0-15,21 21 16,0-21-16,0 21 0,0 0 16,1 0-16,20 0 0,-21 0 15,0 0-15,0 0 16,-21 21-16,0 0 15</inkml:trace>
  <inkml:trace contextRef="#ctx0" brushRef="#br0" timeOffset="29512.35">635 3069 0,'0'0'0,"0"-21"0,-21 0 15,0 21 1,21 21 15,0 0-31,0 0 16,0 22-16,0-22 0,-22 21 0,22 22 15,0-22-15,0 0 0,-21 1 16,21 20-16,0-20 0,0-1 16,0-21-16,0 21 0,0-20 0,0 20 15,0-21-15,0 0 0,0 0 16,0 1-16,0-1 15,-21-21-15,0 0 16,0 0-16,21-21 16,0-1-16,0 1 0,0 0 15,0 0-15,0-21 0</inkml:trace>
  <inkml:trace contextRef="#ctx0" brushRef="#br0" timeOffset="29776.61">444 3175 0,'0'-42'0,"0"84"0,0-105 0,0 41 15,0 1-15,0 0 0,0 0 16,22 21-16,-1 0 16,0-21-16,0 21 0,21-21 0,-20 21 15,20 0-15,-21 0 16,21 0-16,-20 0 0,20 21 0,-21 0 16,-21 0-16,0 0 0,0 0 15,0 1-15,0 20 0,0-21 0,-42 21 16,21-20-16,-22 20 0,1-21 15,21 21-15,-22-20 0,1-1 0,21 0 16,-21 0-16,20 0 0,44-42 47,20 0-47,-21 0 0</inkml:trace>
  <inkml:trace contextRef="#ctx0" brushRef="#br0" timeOffset="30196.36">1037 3196 0,'0'-21'0,"0"42"0,21-63 15,-21 21-15,21 21 0,-21-21 16,0-1-16,0 1 16,-21 21 15,0 21-31,0 1 0,21 20 0,-21-21 15,0 0-15,-1 22 0,22-22 16,0 0-16,-21 21 0,21-21 0,0 1 16,0-1-16,21 0 15,1-21-15,-1 21 16,21-21-16,-21 0 0,0 0 16,1 21-16,-1-21 0,0 21 0,0-21 15,0 22-15,-21-1 0,0 0 16,0 0-16,0 0 15,-21 0-15,0-21 0,0 22 16,0-1-16,-1 0 0,-20-21 0,21 21 16,0-21-16,0 0 0,-1 0 15,1 0-15,0 0 0,21-21 32,0 0-17,21 0-15,0-1 0,1 22 0,-22-21 16,21 0-16</inkml:trace>
  <inkml:trace contextRef="#ctx0" brushRef="#br0" timeOffset="30452.23">1333 3112 0,'0'0'0,"22"0"31,-22 21-31,0 0 0,0 0 15,0 0-15,0 0 0,0 22 16,0-22-16,0 21 0,0-21 16,0 22-16,0-22 0,0 0 0,0 21 15,0-20-15,0-1 0,0 0 16,0 0-16,0 0 0,21-21 16,0 0-16,0 0 15,0-21 1,0 0-16,1 0 0</inkml:trace>
  <inkml:trace contextRef="#ctx0" brushRef="#br0" timeOffset="30677.11">1714 3112 0,'0'0'0,"0"-22"0,-21 44 31,0-1-15,21 0-16,-21 21 0,0-21 15,0 22-15,-1-22 0,1 21 0,0 1 16,0-22-16,0 21 0,21-21 16,-21 0-16,-1 1 0,22-1 0,0 0 15,0 0-15,22-21 16,-1 0 0,0 0-16,0-21 15,0 21-15</inkml:trace>
  <inkml:trace contextRef="#ctx0" brushRef="#br0" timeOffset="31331.81">1884 3154 0,'0'-21'0,"0"42"31,0 0-31,0 0 16,0 0-16,-21 1 0,21 20 0,0-21 15,0 0-15,0 22 0,-22-22 16,22 0-16,0 21 0,0-21 0,0 1 16,0-1-16,0 0 0,0 0 0,0 0 15,0 0-15,0-42 47,0 0-47,-21 0 0,21 0 16,0 0-16,0-1 0,0-20 15,0 21-15,0-21 0,0-1 0,0 1 16,0 21-16,0-22 16,0 22-16,21 0 0,1 0 0,-1 0 15,0 21-15,0 0 0,0 0 16,0 0-16,1 0 16,-1 21-16,-21 0 0,0 0 0,21 22 15,-21-22-15,21 0 0,-21 0 16,0 21-16,0-20 0,0-1 0,0 0 15,0 0-15,0 0 0,0 0 16,0-42 15,0 0-31,0 0 16,21 0-16,-21 0 0,21-1 16,-21 1-16,0-21 0,22 21 15,-1-22-15,0 1 0,-21 21 0,21-21 16,0 20-16,0 1 0,1 0 15,-1 21-15,21 0 0,-21 0 0,0 0 16,1 0-16,-1 21 0,-21 0 16,21 1-16,-21-1 0,21 0 0,-21 0 15,0 21-15,0-20 0,0 20 0,0-21 16,0 0-16,0 0 0,0 1 16,0-1-16,0 0 0,0 0 0,0 0 15,-21-21 1</inkml:trace>
  <inkml:trace contextRef="#ctx0" brushRef="#br0" timeOffset="32033.45">3641 2688 0,'0'0'0,"0"-21"15,21 21-15,-21-21 0,-21 21 32,-1 0-32,-20 21 15,21 0-15,0 0 0,-22 1 16,22-1-16,-21 0 0,21 0 0,-22 0 15,22 0-15,0 1 0,0-1 0,0 0 16,21 0-16,0 0 16,21-21 15,0 0-31,0 0 0,0 0 16,1 0-16,-1 0 0,0 0 0,21 0 15,-21 0-15,1 0 0,-1 0 16,0 0-16,-21 21 0,21 1 15,-21-1-15,0 0 0,0 0 16,-21 0-16,0 0 16,0 1-16,-22-1 0,22 0 0,0-21 15,0 21-15,-22 0 0,22 0 16,0-21-16,0 0 0,0 22 0,0-22 16,-1 0-1,22-22 1,22 22 15,-1 0-31,-21 22 16,21-1-16,-21 0 0,0 0 15,0 0-15,0 22 0,0-22 0,0 21 16,0-21-16,0 22 0,0-22 0,0 0 16,0 0-16,0 21 0,0-20 15,0-1-15,21-21 16,0 0-16,0 0 15,1 0-15,-1 0 0,0 0 0,0 0 16,0 0-16,0 0 0,1 0 0,-1-21 16,0-1-1,-21 1 1</inkml:trace>
  <inkml:trace contextRef="#ctx0" brushRef="#br0" timeOffset="33239.81">3619 10012 0,'0'0'0,"0"-21"0,-21 21 15,0-21-15,21-1 16,0 1-16,0 0 16,0 0-16,0 0 15,21 21-15,0-21 0,22-1 16,-22 22-16,21-21 0,-21 21 15,22-21-15,-1 21 0,-21 0 0,22-21 16,-22 21-16,21 0 0,-21 0 0,-21 21 16,0 0-16,0 0 15,0 22-15,-21-22 0,0 21 0,-21-21 16,-1 22-16,-20-1 0,20 0 16,-20-20-16,21 20 0,-1-21 0,1 21 15,0-20-15,-1-1 0,22 0 16,0 0-16,21 0 0,0 0 0,0 1 15,21-22-15,0 21 0,0-21 16,22 0-16,-22 0 16,21 0-16,1 0 0,-1 0 0,21 0 15,-20 21-15,-1-21 0,0 0 16,1 0-16,-1 21 0,-21-21 0,22 21 16,-22 0-16,0 1 0,0-1 0,0 0 15,-21 0-15,0 21 0,0-20 16,0 20-16,0-21 0,-21 21 0,0 1 15,-21-22-15,20 21 0,-20-21 0,21 22 16,-21-22-16,-1 0 0,22 21 16,-21-20-16,21-1 0,-22-21 0,22 21 15,0 0-15,0-21 0,0 0 0,-1 21 16,1-21 0,0 0-16,0 0 0,0 0 15,0 0-15,-1 0 0,1 0 0,0 0 16,0 0-16,0 0 15,0 0-15,-1 0 16,1 0-16,21-21 0</inkml:trace>
  <inkml:trace contextRef="#ctx0" brushRef="#br0" timeOffset="35016.1">18436 847 0,'0'0'0,"0"-21"0,21-1 15,-21 1-15,0 0 0,0 0 16,0 0-16,0 0 0,0-1 0,-21 1 15,0 0-15,0 21 0,-22-21 0,22 21 16,-21 0-16,0 0 0,-22 0 16,22 21-16,-1 0 0,1 0 0,0 22 15,21-1-15,-22 22 0,22-1 16,-21 1-16,21-1 0,-1 1 0,1-1 16,0 1-16,21-22 0,0 21 15,0-20-15,0-1 0,0 0 0,0 1 16,42-22-16,-20 21 0,-1-21 15,21 1-15,0-1 0,1-21 0,-1 0 16,0 0-16,1 0 0,20 0 0,-20 0 16,-1-21-16,0-1 0,1 1 15,-1 0-15,0 0 0,-21 0 0,1-22 16,-1 22-16,-21 0 0,0 0 0,0-21 16,-21 20-16,-1 1 0,1 0 15,-21 0-15,0 0 0,20 21 0,-20 0 16,0 0-16,21 0 0,-22 0 15,22 0-15,0 21 0,0 0 16,0 21-16,21-20 0,0 20 0,0 0 16,0 1-16,0-1 0,0 21 0,0 1 15,0-1-15,0 1 0,0-1 16,0 1-16,0-1 0,0 22 0,-22-21 16,1-1-16,0 22 0,21-22 0,-21 22 15,21-22-15,-21 1 0,21-22 16,-21 22-16,21-22 0,0-21 0,0 22 15,0-22-15,0-42 32,0-1-32,21-20 0,-21 21 0,21-21 15,-21-22-15,21 22 0,0-22 16</inkml:trace>
  <inkml:trace contextRef="#ctx0" brushRef="#br0" timeOffset="35288.26">18732 847 0,'0'-21'15,"0"42"-15,0-64 0,0 22 0,0 0 0,-21 21 0,0 0 16,21 21-16,0 0 0,-21 22 16,0-1-16,21 0 15,-21 22-15,21-1 0,-22 1 0,1-1 16,21 1-16,-21-1 0,0-20 0,21 20 15,-21-20-15,21-1 0,-21 0 16,21 1-16,0-1 0,0-21 0,0 0 16,0 0-16,0 1 0,0-1 0,21-21 15,0 0-15,0 0 16,0 0-16,0-21 0,1-1 0,-1 1 16,0-21-16</inkml:trace>
  <inkml:trace contextRef="#ctx0" brushRef="#br0" timeOffset="35632.07">18859 1228 0,'0'0'0,"0"21"16,0 0-1,-21 0-15,0 22 0,21-22 0,0 21 16,0 0-16,-21 1 0,21-22 0,0 21 16,0 1-16,0-22 0,0 21 15,0-21-15,0 0 0,0 1 0,21-1 16,0-21-16,0 0 0,1 0 15,-1 0-15,0 0 0,0 0 16,0 0-16,0-21 0,1-1 0,-1 1 16,0 0-16,0 0 0,-21 0 15,0-22-15,0 22 0,0 0 16,0-21-16,0 21 0,0-22 0,0 22 16,-21 0-16,0 0 0,21 0 0,-21-1 15,-1 1-15,1 21 0,0 0 16,0 0-16,0 0 0,0 21 0,-1 1 15,22-1-15,-21 0 0,21 0 16,0 0-16,21-21 16,1 0-1,-1 0-15</inkml:trace>
  <inkml:trace contextRef="#ctx0" brushRef="#br0" timeOffset="36116.65">19516 931 0,'0'-42'0,"0"84"0,0-126 0,0 63 16,0-22-16,0 22 0,-22 0 16,1 21-16,0 0 0,0 0 0,0 21 15,0 0-15,21 22 0,0-1 16,-22 0-16,22 22 0,-21-1 16,21 1-16,-21-22 0,21 22 0,0-1 15,0 1-15,-21-22 0,21 21 16,-21 1-16,21-22 0,-21 1 15,21-1-15,0 0 0,0-21 0,0 1 16,0-1-16,0 0 0,0-42 31,0 0-15,0-1-16,0 1 0,0-21 0,0 21 16,0 0-16,0-22 0,0 22 15,0-21-15,21 21 0,0-1 0,0-20 16,0 21-16,22 0 0,-22 21 0,21-21 15,-21 21-15,22 0 0,-1 0 16,-21 0-16,21 21 0,-20 0 16,-1-21-16,0 42 0,0-21 0,-21 1 15,0-1-15,0 21 0,0-21 0,0 0 16,-21 22-16,0-22 0,0 0 16,-1 0-16,-20 0 0,21 1 0,-21-1 15,-1 0-15,22-21 0,0 21 0,-21-21 16,20 0-16,1 0 0,21-21 31,21 21-31,1-21 16,20 0-16</inkml:trace>
  <inkml:trace contextRef="#ctx0" brushRef="#br0" timeOffset="36552.4">20045 1312 0,'0'0'0,"0"-21"0,21-21 15,-21 21-15,-21 21 32,0 0-32,-1 21 0,1 0 15,21 0-15,-21 0 0,0 22 0,0-22 16,21 21-16,0-21 0,-21 22 0,21-22 16,-22 21-16,22-21 0,0 22 15,0-22-15,0 0 0,0 0 0,0 0 16,0 1-16,22-22 15,-1 0-15,0 0 16,0-22-16,-21 1 0,21 0 16,0 0-16,1 0 0,-1 0 0,-21-1 15,21 1-15,-21-21 0,21 21 16,-21-22-16,0 22 0,21 0 0,-21-21 16,0 21-16,21 21 0,-21-22 0,0 44 31,0-1-31,0 0 0,0 0 15,0 21-15,0-20 0,0 20 0,0 0 16,0-21-16,0 22 0,0-22 16,0 0-16,22 21 0,-22-20 15,21-1-15,0 0 0,0 0 16,0-21-16,0 0 16,1 0-16,-1 0 0,0-21 0,-21 0 15,21 21-15</inkml:trace>
  <inkml:trace contextRef="#ctx0" brushRef="#br0" timeOffset="36799.76">20616 995 0,'0'-64'15,"0"128"-15,0-170 0,0 64 0,0-1 16,0 22-16,-21 0 0,0 21 16,0 21-16,0 22 15,21-1-15,0 0 0,-22 22 16,1-1-16,21 1 0,0-1 0,0 1 15,0-22-15,-21 22 0,21-1 0,-21-21 16,21 22-16,0-22 0,-21 1 16,21-1-16,0 0 0,0-21 0,0 1 15,0-1-15,0 0 0,0 0 0,0 0 16,21-21-16,0 0 16,0 0-16,0-21 0,22 0 0,-22 21 15</inkml:trace>
  <inkml:trace contextRef="#ctx0" brushRef="#br0" timeOffset="37188.55">21294 889 0,'0'-21'0,"0"42"0,0-63 0,0 63 16,0 0-1,0 0-15,0 22 0,0-1 0,0 0 16,21 22-16,-21-22 0,0 22 0,0-22 15,0 21-15,21 22 16,-21-43-16,0 1 0,0-1 0,0 0 16,0 1-16,0-22 0,21 0 15,-21 0-15,0 0 0,0 1 0,21-22 32,0-22-32,-21 1 0,22 0 15,-22 0-15,21 0 0,0-22 0,0 1 16,0 0-16,0-1 0,1 1 15,-1-21-15,0-1 0,21 1 0,-21-1 16,1 1-16,20 20 0,-21-20 0,0 20 16,0 1-16,1 21 0,-22 0 15,0 0-15,21-1 0,0 44 16,-21-1-16,0 0 16,0 0-16,0 21 15,21 1-15,-21-22 0,21 21 0,-21 1 16</inkml:trace>
  <inkml:trace contextRef="#ctx0" brushRef="#br0" timeOffset="38516.06">22119 1439 0,'21'-21'16,"-21"0"-16,0 0 0,0 0 15,0 0-15,0-1 16,21 1-16,-21-21 0,0 21 0,0 0 15,0-1-15,0 1 0,0 0 0,-21 21 16,0 0 0,0 21-16,0 0 0,0 1 0,-22-1 15,22 21-15,0 0 0,0-20 0,0 20 16,-1 0-16,1 1 0,0-22 16,0 21-16,21-21 0,-21 22 0,21-22 15,0 0-15,0 0 0,0 0 0,21-21 16,0 0-16,0 0 15,0 0-15,1 0 0,-1 0 0,21 0 16,-21-21-16,0 0 0,1 0 16,-1 0-16,0-1 0,0 1 15,0 0-15,0 0 0,1-21 0,-22-1 16,21 22-16,0-21 0,-21 21 0,0-22 16,0 22-16,0 0 0,0 0 15,0 0-15,0 42 16,0 0-16,0 0 0,-21 0 15,0 22-15,21-22 0,-22 21 16,22-21-16,0 22 0,0-22 0,0 0 16,0 21-16,0-21 0,0 1 0,0-1 15,22 0-15,-1 0 16,0-21-16,0 0 0,0 0 0,0 0 16,22 0-16,-22 0 0,21 0 0,-21 0 15,22-21-15,-22 0 0,21 21 0,1-21 16,-22-1-16,0 1 0,0 0 15,85-106 1,-106 106-16,0-21 0,21-1 0,-21 22 16,0 0-16,0 0 0,0 0 15,-21 21-15,0 0 0,0 0 0,-1 0 16,1 0-16,0 0 0,0 21 0,21 0 16,-21 0-16,21 0 0,-21 0 15,21 22-15,0-22 0,0 0 16,0 0-16,0 0 0,0 22 0,0-22 15,21 0-15,-21 0 0,21 0 16,-21 1-16,0-1 0,21 0 0,-21 0 16,21-21-16,0 21 0,1-21 15,-1 0-15,0 21 0,0-21 0,0 0 16,0 0-16,22 0 0,-22 0 16,21-21-16,-21 21 0,22-21 0,-22 21 15,21-21-15,-21 0 0,22 0 0,-22-1 16,0 1-16,0-21 0,0 21 15,1-22-15,-22 22 0,0-21 0,0 0 16,0-1-16,0 22 0,0-21 0,0 21 16,0-1-16,-22 22 15,1 0-15,0 0 0,-21 0 16,21 22-16,-1-1 0,-20 0 0,21 21 16,-21-21-16,20 22 0,1-22 15,0 21-15,0-21 0,0 22 0,21-22 16,0 21-16,0-21 0,0 1 0,0-1 15,0 0-15,21-21 16,0 0-16,0 0 0,0 0 16,1 0-16,-1 0 0,0 0 0,0-21 15,-21 0-15,21 21 0,0-22 16,1 1-16,-22 0 0,21 0 16,-21 0-16,21 0 0,0-1 0,-21-20 15,0 21-15,0 0 0,21 0 0,-21-1 16,0 44-1,0-1 1,-21 0-16,21 0 0,0 0 0,-21 0 16,21 1-16,0-1 0,0 0 15,0 0-15,0 0 0,0 0 0,0 1 16,21-22-16,0 0 16,0 0-16,1 0 0,-1 0 15,0 0-15,0 0 0,21-22 0,-20 22 16,-1-21-16,21 0 0,-21 21 15,0-21-15,1 0 0,-1 0 0,21-1 16,-21 22-16,0-21 0,1 0 16,-22 0-16,21 0 0,-21 42 31,0 0-15,-21 0-16,21 0 0,0 1 0,0-1 15,-22-21-15,22 21 0,0 0 0,-21 0 16,21 0-16,0-42 62,0 0-46</inkml:trace>
  <inkml:trace contextRef="#ctx0" brushRef="#br0" timeOffset="38667.98">23601 1185 0,'0'0'0,"0"-63"15,-21 63 1,-1 0-16,22-21 0,-21 21 0,42 0 63</inkml:trace>
  <inkml:trace contextRef="#ctx0" brushRef="#br0" timeOffset="39167.69">23982 783 0,'0'0'16,"0"21"15,-21 1-31,21 20 0,-22-21 0,22 21 15,0 1-15,0-1 0,0 0 16,-21 1-16,21 20 0,0-20 0,0-1 16,0 0-16,-21-21 0,21 22 0,0-22 15,0 21-15,0-21 0,0 1 0,0-1 16,0 0-16,-21-21 47,21-21-47,0 0 15,0-1-15,0 1 0,0 0 16,21 0-16,-21 0 0,21 0 16,0-1-16,1 1 0,-1 0 0,0 0 15,0 0-15,0 21 0,0 0 16,1 0-16,-1 0 0,0 0 0,0 0 16,-21 21-16,0 0 0,0 0 15,0 0-15,0 1 0,0-1 16,0 0-16,0 0 0,-21 0 0,0 0 15,21 1-15,-21-1 0,-1 0 0,1 0 16,0 0-16,0 0 0,0-21 16,0 22-16,-1-22 0,1 0 0,21 21 15,-21-21-15,21-21 32</inkml:trace>
  <inkml:trace contextRef="#ctx0" brushRef="#br0" timeOffset="39448.53">24469 762 0,'0'-42'0,"0"84"0,0-127 0,21 43 16,-21 21-16,0 0 0,0 0 0,0 42 31,0 0-31,0 0 0,-21 21 0,21 1 16,0 20-16,-22-20 0,22 20 15,-21 1-15,21-1 0,0 1 0,-21-1 16,21-21-16,0 22 0,0-22 16,0 1-16,0-22 0,-21 21 0,21-21 15,-21 0-15,21 1 0,0-1 0,0 0 16,0 0-16,0-42 31,21 0-15,0 0-16</inkml:trace>
  <inkml:trace contextRef="#ctx0" brushRef="#br0" timeOffset="39788.33">24511 1291 0,'21'0'32,"0"0"-17,0 0-15,1 0 0,-1 0 16,0 0-16,0 0 0,21 0 15,-20 0-15,-1 0 0,0-21 0,0 21 16,0-21-16,-21 0 0,21 21 0,-21-21 16,0-1-16,0 1 15,0 0-15,-21 21 16,0 0-16,0 0 0,-21 0 0,20 21 16,-20 0-16,0 1 0,21 20 15,-22-21-15,22 21 0,0-20 16,0 20-16,0-21 0,-1 21 0,22-20 15,0-1-15,0 0 0,0 0 0,0 0 16,0 0-16,22 1 0,-1-22 16,-21 21-16,21-21 0,0 0 0,0 0 15,22 0-15,-22 0 0,0 0 16,0 0-16,0 0 0,0 0 0,-21-21 16</inkml:trace>
  <inkml:trace contextRef="#ctx0" brushRef="#br0" timeOffset="40447.97">19981 1990 0,'0'0'0,"-42"21"0,21-21 16,-22 0-16,1 0 0,0 0 0,21 0 16,-22 21-16,1-21 0,21 0 15,-22 0-15,22 0 0,0 0 16,0 0-16,0 0 0,0 21 16,42-21-1,0 21 1,0-21-16,21 0 0,1 0 0,-1 0 15,0 0-15,22 0 0,-1 0 0,22 0 16,-21 0-16,41 0 0,1 0 16,0 0-16,21 0 0,0 0 0,21 0 15,0-21-15,1 21 0,20-21 0,0 21 16,1-21-16,-22 21 0,21-21 0,0 0 16,-20-1-16,20 1 0,-21 0 15,0 0-15,0 0 0,-21 21 16,0-21-16,-21-1 0,21 1 0,-21 21 15,0-21-15,-21 21 0,-1 0 16,1-21-16,-22 21 0,1 0 0,-1-21 16,-20 21-16,-1 0 0,0-21 0,-20 21 15,-1 0-15,0 0 0,0 0 16,-21 21 15,-21 0-31,0-21 16,0 0-16,-1 0 0</inkml:trace>
  <inkml:trace contextRef="#ctx0" brushRef="#br0" timeOffset="41319.83">18288 3598 0,'0'-21'15,"0"0"-15,0 0 16,0 0-16,0 42 47,0 0-47,0 0 0,0 0 0,0 1 15,0 20-15,0-21 0,-21 21 0,21 1 16,0-22-16,-21 21 0,21 1 16,0-1-16,0-21 0,0 21 0,-22-20 15,22-1-15,0 0 0,0 0 0,0 0 16,0 0-16,0-42 31,0 0-31,22 0 16,-22 0-16,0 0 0</inkml:trace>
  <inkml:trace contextRef="#ctx0" brushRef="#br0" timeOffset="41695.61">18394 3217 0,'0'0'0,"-21"0"15,-1 0-15,-20 0 16,21 0-16,0 22 0,21-1 0,-21 0 15,21 0-15,-22 21 0,22-20 0,0-1 16,0 0-16,0 0 16,0 0-16,0 0 0,0 1 15,22-22-15,-1 0 0,0 0 16,0 0-16,0 0 0,0 0 16,1-22-16,-1 1 0,0 21 0,0-21 15,0 0-15,-21 0 0,0 0 0,0-1 16,0 1-16,0 0 0,0 0 15,-21 0-15,0 0 0,0 21 0,0 0 16,-1 0-16,1 0 0,0 0 0,0 0 16,0 21-16,0 0 15,21 0-15,0 0 0,0 0 0,-22 22 16,22-22-16,0 0 0,0 0 16,0 0-16,0 22 0,0-22 15,0 0-15,0 0 0,22-21 16,-1 0-16,0 21 0</inkml:trace>
  <inkml:trace contextRef="#ctx0" brushRef="#br0" timeOffset="42280.8">18732 3598 0,'0'22'31,"0"-1"-15,0 0-16,0 0 0,0 0 16,0 0-16,0 1 0,0-1 15,0 0-15,0 0 0,0 0 0,-21 0 16,21 1-16,0 20 0,-21-21 0,21 0 15,0 0-15,0 1 16,0-1 0,0-42-1,0-1 1,0 1-16,0 0 0,0 0 16,0 0-16,0 0 0,0-1 0,21 1 15,0-21-15,-21 21 0,22-22 0,-22 1 16,21 21-16,0-21 0,0 20 0,0-20 15,0 21-15,1 0 0,-1 21 16,0 0-16,0 0 0,0 0 0,0 0 16,1 0-16,-1 21 0,0 0 0,-21 0 15,0 0-15,21 1 0,-21 20 16,0-21-16,0 21 0,0-20 16,0-1-16,0 21 0,0-21 0,0 0 15,0 1-15,0 20 0,0-21 16,0 0-16,21 0 0,-21 1 15,21-22-15,1 0 0,-1 0 0,0 0 16,0 0-16,0 0 0,0 0 16,1 0-16,-1 0 0,0-22 15,21 1-15,-21 0 0,1 0 0,-1 0 16,0 0-16,0-1 0,0 1 0</inkml:trace>
  <inkml:trace contextRef="#ctx0" brushRef="#br0" timeOffset="42567.88">19685 3217 0,'21'-42'0,"-21"0"16,0 21-16,0-22 16,-21 64-1,21 1 1,-21 20-16,21 0 0,0 1 16,0-1-16,-21 0 0,21 22 0,-22-22 15,22 22-15,0-22 0,-21 21 0,0-20 16,21 20-16,0-20 0,-21-1 0,0 0 15,21 1-15,-21-1 0,21-21 16,0 21-16,0-20 0,0-1 16,0 21-16,0-21 0,0 0 15,21-21-15,0 0 0,0 0 16,0-21 0,0 0-16,-21 0 0,0 0 15,0 0-15,22-1 0,-22 1 0,0 0 16,0 0-16</inkml:trace>
  <inkml:trace contextRef="#ctx0" brushRef="#br0" timeOffset="42811.74">19304 3577 0,'0'0'0,"21"0"15,0 0 1,22 0-16,-1 0 0,0-21 15,1 21-15,-1 0 0,0-21 0,1 0 16,-22 21-16,21-21 0,0 21 0,1 0 16,-22-22-16,0 22 0,0 0 15,0 0-15,-21-21 0,22 21 16</inkml:trace>
  <inkml:trace contextRef="#ctx0" brushRef="#br0" timeOffset="43380.42">20659 3598 0,'21'0'0,"-42"0"0,63 0 16,-21 0-16,0-21 0,0 21 0,1-21 15,-22 0-15,21 21 0,-21-21 0,21 0 16,-21-1-16,0 1 0,0 0 0,0 0 16,0 0-16,0 0 15,0-1-15,-21 1 0,0 0 0,21 0 16,-22 0-16,1 21 0,0 0 0,0 0 16,0 0-16,-22 0 0,22 21 15,0 0-15,-21 21 0,21-20 0,-22 20 16,22 0-16,-21 1 0,21-1 0,-22 0 15,22 1-15,0-1 0,21 0 0,0 1 16,0-1-16,0-21 0,21 21 16,0-20-16,22-1 0,-22 0 15,21-21-15,0 0 0,1 0 0,-1 0 0,0 0 16,1 0-16,-22-21 0,21 21 0,-21-21 16,22-1-16,-22 1 15,0 0-15,0-21 0,0 21 0,-21-22 16,0 22-16,22-21 0,-22-1 0,0 1 15,0 21-15,0-21 0,0 20 0,0-20 16,0 21-16,0 42 31,0 0-31,0 0 0,0 1 0,0 20 16,0-21-16,0 21 0,0-20 16,0 20-16,0-21 0,0 21 0,21-20 15,0-1-15,-21 0 0,21 0 0,0 0 16,0 0-16,-21 1 0,22-22 15,-1 0-15,0 0 0,0 0 16,0 0-16,0 0 16,1 0-16,-1-22 0,0 1 15,0 21-15</inkml:trace>
  <inkml:trace contextRef="#ctx0" brushRef="#br0" timeOffset="43679.76">22140 3217 0,'0'0'0,"-21"0"15,0 0 1,21 22 15,0-1 0,0 0-31,0 0 16,0 0 0,0 0-16,0 1 0,-21-1 15,21 0-15</inkml:trace>
  <inkml:trace contextRef="#ctx0" brushRef="#br0" timeOffset="43867.66">22098 3704 0,'0'43'16,"0"-22"-16,0 0 16,0 0-16,0 0 15,0 0-15,0 1 0,-21-1 16,0 0-16,-1 0 15,1 0-15,0 0 16,0 1-16,0-1 0,-22-21 0,22 21 16,0 0-16,-21 0 0</inkml:trace>
  <inkml:trace contextRef="#ctx0" brushRef="#br0" timeOffset="44356.32">18119 5334 0,'0'-42'15,"-22"42"-15,1 0 0,0 0 16,0 0 0,21 21-16,0 0 0,0 0 15,-21 22-15,21-22 0,-21 0 16,21 21-16,-22-21 0,22 22 0,-21-22 16,21 0-16,0 0 0,0 22 0,-21-22 15,21 0-15,0 0 0,0-42 47,0 0-47</inkml:trace>
  <inkml:trace contextRef="#ctx0" brushRef="#br0" timeOffset="44540.21">18034 5122 0,'0'0'0,"0"-21"0,0 0 0,0 0 16,0 0-16,-21 21 15,21-21-15,-21 21 0,-1 0 16,1 0-16,21 21 31,0 0-31,21 0 16,1-21-16,-1 21 0,0-21 16,0 21-16,0 1 0</inkml:trace>
  <inkml:trace contextRef="#ctx0" brushRef="#br0" timeOffset="45243.86">18605 5228 0,'0'21'0,"0"1"15,0-1 1,0 0-16,0 0 0,0 0 0,0 22 16,-21-22-16,21 0 15,-21 0-15,21 0 0,-21 0 0,21 1 16,0-1-16,0 0 0,0 0 0,-21 0 15,21 0-15,0 1 16,0-44 15,0 1-31,0 0 0,0 0 16,0 0-16,21 0 0,-21-1 0,21 1 16,-21-21-16,21 21 0,0-22 0,-21 1 15,22 21-15,-1-21 0,-21-1 16,21 22-16,0-21 0,0 42 0,-21-21 15,21 21-15,1 0 16,-22 21-16,21 21 0,-21-21 16,0 0-16,0 22 0,21-1 15,-21-21-15,0 22 0,0-1 0,0-21 16,0 21-16,0-20 0,21 20 0,-21-21 16,21 0-16,-21 0 0,21 1 0,1-22 15,-1 21-15,0-21 16,0 0-16,0 0 0,0 0 0,22 0 15,-22-21-15,21-1 0,-21 1 0,22 0 16,-22 0-16,21 0 0,-21 0 16,1-22-16,20 1 0,-21 21 0,0-22 15,0 1-15,1-21 0,-1 20 16,0-20-16,-21-1 0,0 1 0,21-1 16,-21 22-16,0-22 0,0 22 0,0 21 15,0-21-15,0 20 0,0 44 31,-21-1-31,0 21 0,21 0 0,-21 1 16,21-1-16,0 22 0,-22-22 0,22 21 16,0-20-16,0 20 0,0-20 15,0-1-15,0 0 0,0 1 0,0-1 16,22-21-16,-22 21 0,21-20 16,0-1-16,0 0 0,0 0 15,0-21-15,1 0 0,-1 0 16,0 0-16,-21-21 15,21 21-15,-21-21 0,21 0 16,-21-1-16,0 1 0,0 0 16,0-21-16,0 21 0</inkml:trace>
  <inkml:trace contextRef="#ctx0" brushRef="#br0" timeOffset="45403.65">19283 5186 0,'0'0'0,"-21"0"16,42 0-1,0 0-15,0 0 0,0 0 16,22 0-16,-22 0 0,21 0 16,-21 0-16,22-21 0,-22 0 0,21 21 15,0 0-15,-20-22 0,20 22 0,0-21 16,-21 21-16,22-21 0,-22 21 0</inkml:trace>
  <inkml:trace contextRef="#ctx0" brushRef="#br0" timeOffset="45964.33">20701 5207 0,'0'-21'15,"0"0"-15,21 0 0,-21-1 0,0 1 0,0 0 16,0 0-16,0 0 0,0-22 15,0 22-15,0 0 0,0-21 0,-21 21 16,21-1-16,-21 1 0,0 21 16,-1 0-16,1 0 0,0 0 0,-21 0 15,21 21-15,-1 1 0,1-1 16,-21 21-16,21 0 0,0-20 0,-1 20 16,1 0-16,0 1 0,0-1 15,0 0-15,21 1 0,0-22 0,0 21 16,0-21-16,0 0 0,0 1 15,21-1-15,0 0 0,-21 0 0,21-21 16,0 0-16,22 0 0,-22 0 0,0 0 16,0 0-16,0 0 0,1-21 0,-1 21 15,0-21-15,21 0 0,-21-1 0,1 1 16,-1 0-16,-21 0 0,21 0 16,0 0-16,-21-22 0,0 22 0,21-21 15,-21 21-15,21-1 0,-21-20 0,0 21 16,0 0-16,0 42 31,0 0-31,0 0 0,0 0 0,0 22 16,0-22-16,0 21 0,0-21 0,0 22 15,0-22-15,0 0 0,22 21 0,-22-20 16,21-1-16,0 0 0,0 0 16,0-21-16,0 21 0,1-21 15,-1 0-15,0 0 0,0 0 0,0 0 16,0 0-16,1-21 0,-1 21 0,0-21 15,0 0-15,0 21 0</inkml:trace>
  <inkml:trace contextRef="#ctx0" brushRef="#br0" timeOffset="46211.71">21463 4974 0,'0'-21'16,"21"21"15,0 0-31,0 0 16,1-21-16,-1 21 0,21 0 0,-21 0 15,0 0-15,1 0 0,-1-21 0,0 21 16,0 0-16,0 0 0,0 0 16,-42 0 15,0 21-31,0-21 0,0 21 15,-22 0-15,22 0 0</inkml:trace>
  <inkml:trace contextRef="#ctx0" brushRef="#br0" timeOffset="46380.63">21484 5207 0,'0'0'0,"0"21"16,21-21 15,0 0-31,1 0 16,-1 0-16,0-21 15,0 21-15,0 0 0,0-21 16,1 21-16,-1 0 0,0-21 16,0 21-16,0 0 15,0-21-15</inkml:trace>
  <inkml:trace contextRef="#ctx0" brushRef="#br0" timeOffset="46672.46">22267 4741 0,'0'-21'16,"0"42"-16,0-63 0,0 21 0,0 0 15,0 0-15,0 42 32,0 0-32,0 0 0,0 0 0,0 22 15,0-1-15,0-21 0,-21 21 16,21 1-16,0-1 0,-21 0 0,21-20 15,0 20-15,0 0 0,0-21 0,0 22 16,0-22-16,0 21 0,0-21 0,0 1 16,0-1-16,0 0 0,0 0 15,21-21 32</inkml:trace>
  <inkml:trace contextRef="#ctx0" brushRef="#br0" timeOffset="47079.74">22754 4868 0,'0'-42'16,"0"84"-16,0-105 0,-21 84 31,0 0-15,0 0-16,21 1 0,-22-1 0,1 21 15,21-21-15,0 22 0,0-22 0,-21 0 16,21 21-16,0-21 0,-21 22 16,21-22-16,0 0 0,0 0 0,0 0 15,21 1-15,0-1 0,0-21 16,1 0-16,-1 0 0,0 0 16,0 0-16,21 0 0,-20-21 15,-1-1-15,0 22 0,0-21 0,0 0 16,0 0-16,1-21 0,-1 20 0,-21-20 15,0 21-15,21-43 0,-21 22 0,0 0 16,0-1-16,0 1 0,0 21 16,0-21-16,0 20 0,-21 1 15,0 0-15,-1 21 0,1 0 0,0 0 16,0 0-16,0 0 0,0 0 0,-1 21 16,1-21-16,0 21 0,0 1 15,21-1-15,0 0 0,0 0 16,21-21-1</inkml:trace>
  <inkml:trace contextRef="#ctx0" brushRef="#br0" timeOffset="47300.61">23601 4847 0,'0'0'0,"-21"0"15,-1 0-15,1 0 0,0 0 16,21-21-16,-21 21 16,42 0 15,0 0-31,0 21 0,-21 0 16,22-21-16,-22 22 0,0-1 0,0 0 15</inkml:trace>
  <inkml:trace contextRef="#ctx0" brushRef="#br0" timeOffset="47512.49">23580 5355 0,'0'21'0,"0"1"16,0-1-16,21-21 15,-21 21-15,0 0 0,0 0 0,0 22 16,0-22-16,0 0 0,-21 0 15,-1 0-15,1 0 0,21 1 0,-21-1 16,-21 0-16,21 0 0,-1 0 16,-20 0-16,21-21 0,-21 22 15,20-1-15,-20-21 0,21 21 0</inkml:trace>
  <inkml:trace contextRef="#ctx0" brushRef="#br0" timeOffset="48279.92">19346 6541 0,'0'-22'16,"0"1"-16,21 0 15,1 0-15,-1 21 0,0-21 16,0 0-16,0-1 0,22 1 0,-22 21 15,-21-21-15,21 0 0,-21 0 0,0 0 16,0-1-16,-21 22 16,0 0-16,-1 0 0,-20 0 15,21 0-15,-21 0 0,-22 0 16,22 22-16,-1-22 0,1 21 0,21 21 16,-21-21-16,20 0 0,1 22 0,0-22 15,0 21-15,21-21 0,0 22 0,0-22 16,0 0-16,21 21 0,0-20 15,0-1-15,1 0 0,20 0 0,0 0 16,1 0-16,-1 1 0,0-1 0,1 0 16,20 0-16,-21 0 0,-20-21 15,20 21-15,-21 1 0,21-1 0,-42 0 16,0 0-16,0 0 0,-21 0 16,0 1-16,-21-22 0,-1 21 15,1-21-15,0 0 0,-22 0 0,22 21 16,0-21-16,-1 0 0,1 0 0,0 0 15,-1 0-15,22-21 0,0 21 0,0-21 16,0 21-16,21-22 0,0 1 16,0 0-16,0 0 15,0 0-15,21 0 16,0 21-16,21-22 0,-21 22 0</inkml:trace>
  <inkml:trace contextRef="#ctx0" brushRef="#br0" timeOffset="48691.69">19960 6519 0,'21'-21'15,"-42"42"-15,42-63 0,-21 21 16,0 42 0,0 0-16,-21 0 0,0 1 15,21-1-15,-21 21 0,0-21 0,21 22 16,0-22-16,-22 21 0,22 0 0,-21-20 15,21 20-15,0-21 0,0 21 0,0-20 16,0-1-16,0 0 0,0 0 16,21-21-16,-21 21 0,22-21 0,-1 0 15,0 0-15,0 0 0,0 0 16,22 0-16,-22 0 0,0 0 0,0 0 16,0-21-16,0 0 0,1 0 0,-1 0 15,-21-1-15,0 1 0,21 0 0,-21 0 16,0-21-16,0 20 0,0-20 0,0 21 15,-21-21-15,0-1 0,-1 22 16,1-21-16,0 21 0,0-1 0,0 1 16,0 21-16,-1 0 0,1 0 15,0 0-15,0 0 0,21 21 16,0 1-16,0-1 16,0 0-16,0 0 15,0 0-15,0 0 0,21-21 0,0 0 16,0 22-16</inkml:trace>
  <inkml:trace contextRef="#ctx0" brushRef="#br0" timeOffset="48959.53">20637 6498 0,'0'0'0,"0"-21"0,0 0 16,0 42 15,0 0-31,0 0 0,0 1 15,0 20-15,0 0 0,0-21 16,0 22-16,0-1 0,0 0 0,0-20 16,-21 20-16,0 0 0,0 1 0,21-22 15,-21 21-15,21-21 0,0 0 0,-21 1 16,21-1-16,0 0 0,-22 0 0,22 0 16,0-42 15,22 21-16,-22-21-15</inkml:trace>
  <inkml:trace contextRef="#ctx0" brushRef="#br0" timeOffset="49244.37">20616 6668 0,'0'-43'16,"0"86"-16,0-107 0,0 43 0,0-21 15,0 20-15,0 1 0,21 0 0,-21 0 16,22 0-16,-1 0 0,0-1 0,0 1 15,0 0-15,22 21 0,-22 0 0,21 0 16,-21 0-16,0 0 0,22 0 16,-22 21-16,0 0 0,0 1 15,0-1-15,1 21 0,-22-21 0,0 22 0,0-22 16,0 21-16,0-21 0,-22 0 0,1 22 16,0-22-16,0 0 0,-21 0 15,20 0-15,-20-21 0,21 22 16,-21-1-16,20-21 0,-20 0 0,21 21 15,0-21-15,42-21 32</inkml:trace>
  <inkml:trace contextRef="#ctx0" brushRef="#br0" timeOffset="49581.69">22119 6223 0,'0'0'0,"0"-21"0,0-21 0,0 20 15,0 1-15,-21 0 16,21 0-16,-21 21 0,0 0 0,-1 0 16,1 0-16,-21 0 0,21 21 0,0 0 15,-1 22-15,1-22 0,0 21 0,0 0 16,0 22-16,0-22 0,-1 22 15,-20-1-15,21 1 0,0-1 0,0-20 16,-1 20-16,1-21 0,21 1 16,0-1-16,0 0 0,0-20 0,0 20 15,0-21-15,0 0 0,21 0 0,1 1 16,20-22-16,-21 0 0,0 0 0,22 0 16,-1 0-16,-21 0 0,21 0 15,1 0-15,-1-22 0,0 22 0,-20-21 16,20 0-16,0 0 0,1 0 0,-1 0 15</inkml:trace>
  <inkml:trace contextRef="#ctx0" brushRef="#br0" timeOffset="49976.84">22479 6689 0,'21'-64'15,"-21"1"-15,0 42 0,-21 169 0,42-339 0,-21 170 16,-21 0-16,0 21 0,0-21 16,-1 21-16,1 0 0,0 0 0,-21 0 15,21 21-15,-1 0 0,1 0 0,-21 0 16,21 22-16,0-22 0,-1 21 15,1-21-15,21 22 0,-21-22 0,21 21 16,-21-21-16,21 1 0,0 20 0,0-21 16,0 0-16,21 0 0,0-21 15,0 0-15,1 0 0,-1 0 0,0 0 16,0 0-16,0 0 0,0 0 16,1 0-16,-1-21 0,0 0 0,0 21 15,0-21-15,-21 0 0,21 0 16,1-1-16,-22 1 0,0-21 0,0 21 15,21 0-15,-21-1 0,0 1 16,0 42 0,0 1-16,0-1 15,0 0-15,0 0 0,0 0 0,0 0 16,0 1-16,0-1 0,21 21 0,0-42 16,-21 21-16,21 0 0,-21 1 0,21-22 15,1 21-15,-1-21 0,0 0 16,0 0-16,0 0 15,0 0-15,1 0 0,-1 0 0,0-21 16</inkml:trace>
  <inkml:trace contextRef="#ctx0" brushRef="#br0" timeOffset="50267.68">22881 6308 0,'0'-43'0,"0"86"0,0-107 0,0 22 0,0 21 16,0 0-16,0-1 0,0 1 15,0 0-15,21 21 0,0 0 16,1 21-16,-1 0 0,21 1 16,-21 20-16,0-21 0,1 21 0,-1 22 15,0-22-15,0 22 0,0-1 16,-21 1-16,0-1 0,0-20 16,0 20-16,-21-21 0,0 1 0,0-1 15,-22 0-15,1 1 0,21-22 0,-21 21 16,-1-21-16,22 1 0,-21-1 0,21 0 15,-1 0-15,1-21 0,0 0 0,21 21 16,-21-21-16,42-21 31,0 21-31,0-21 0,1 0 0,20 0 16</inkml:trace>
  <inkml:trace contextRef="#ctx0" brushRef="#br0" timeOffset="50611.5">23749 6223 0,'-21'-21'0,"42"42"0,-63-63 0,42 21 16,0 42-1,0 0 1,21 0-16,0 0 0,0 22 0,21-1 15,-20 0-15,20 1 0,-21-1 16,21 0-16,-20 1 0,20-1 0,-21 0 16,21 1-16,-20-1 0,-1 0 0,0-21 15,0 22-15,0-22 0,-21 0 0,21 21 16,-21-20-16,22-1 0,-22 0 16,0 0-16,-22-21 46,22-21-46,-21 0 0,0 0 16,21-1-16,0 1 0,0 0 16</inkml:trace>
  <inkml:trace contextRef="#ctx0" brushRef="#br0" timeOffset="51747.85">24342 6265 0,'0'-42'0,"0"84"0,0-105 0,0 42 15,0 0-15,-22 21 16,1 0-16,0 0 0,0 0 16,0 21-16,0 0 0,-1 0 0,1 21 15,-21-20-15,21 20 0,0 21 16,-1-20-16,-20-1 0,21 22 0,-21-22 16,20 0-16,-20 22 0,0-22 0,-1 0 15,1 1-15,0-1 0,-1-21 0,1 22 16,0-22-16,-1 0 0,22 0 15,0 0-15,0-21 0,0 21 0,42-21 47,0-21-47,21 0 0,-20 0 16,20 0-16,-21 0 0,21-1 0,1 1 16,-1 0-16,0-21 0,1-1 0,-1 1 15,22 0-15,-22-22 0,-21 1 0,21 20 16,1-20-16,-1-1 0,-21 22 15,0-21-15,1 20 0,-22 22 16,0-21-16,0 21 0,0-1 0,-22 22 16,1 0-1,0 22-15,0 20 0,0-21 16,-22 21-16,22 1 0,-21-1 16,0 22-16,-1-22 0,1 21 0,0-20 15,-1-1-15,1 22 0,-43 20 16,43-20-16,21-22 0,0-21 15,21 0-15,0 1 0,0-1 16,21-21 0,0 0-16,0-21 15,0-1-15,22 22 0,-22-21 16,0 0-16,21-21 0,-21 21 0,22-22 16,-1 22-16,0-42 0,1 20 15,-22 1-15,21-22 0,1 22 0,-1-21 16,-21 20-16,21 1 0,-20 0 0,-1 20 15,0 1-15,-21 0 0,0 0 16,0 42 0,-42 0-16,20 0 0,1 1 0,-21 20 15,21 0-15,-22 1 0,1-1 0,0 0 16,-1 22-16,1-22 0,0 0 16,-1 1-16,22-1 0,-21 0 0,21 1 15,0-22-15,-1 21 0,1-21 0,21 1 16,0-1-16,0 0 0,21-21 31,1-21-15,-1 0-16,0-1 0,21 1 0,-21 0 15,1-21-15,-1 21 0,21-22 0,-21 1 16,0 0-16,22-1 0,-22 1 16,21-22-16,-21 1 0,1 21 0,20-1 15,-21 1-15,-21 0 0,0 20 0,21 1 16,-21 0-16,0 42 15,-21 0-15,0 1 0,0 20 16,-22 0-16,22 1 0,-21 20 16,21-21-16,-22 1 0,1 20 0,0-20 15,21-1-15,-22 0 0,22 1 16,0-1-16,0 0 0,21-21 0,0 1 16,0-1-16,21-21 15,0 0-15,0 0 0,0 0 16,22 0-16,-22-21 0,0-1 15,0 1-15,0 21 0,22-21 0,-22 0 16,0-21-16,0 20 0,0 1 0,-21-21 16,22 21-16,-1-22 0,0 22 0,-21 0 15,0 0-15,0 0 0,0 42 32,0 0-32,-21 0 0,0 0 15,-1 22-15,1-22 0,0 0 0,-21 0 16,21 22-16,-22-22 0,22 0 0,-21 0 15,21 0-15,-22-21 0,22 21 0,-21 1 16,21-22-16,-1 0 0,1 0 0,0 0 16,-21 0-16,21 0 0,-1 0 0</inkml:trace>
  <inkml:trace contextRef="#ctx0" brushRef="#br0" timeOffset="52500.64">17293 8446 0,'0'-22'15,"0"44"-15,-21-44 0,21 1 0,0 0 0,-21 0 16,0 0-16,21 0 0,-22-1 15,22 1-15,0 0 0,-21 21 16,21 21 0,0 22-16,0-1 0,0-21 15,0 21-15,0 22 0,0-22 0,0 22 16,0-22-16,0 22 0,0-22 16,-21 21-16,21 1 0,0-22 0,0 1 15,0-1-15,0 0 0,0 1 0,0-22 16,0 0-16,0 0 0,0 0 0,0-42 31,0 0-15,0 0-16,0 0 0,0-1 15</inkml:trace>
  <inkml:trace contextRef="#ctx0" brushRef="#br0" timeOffset="52770.48">17060 8551 0,'0'-42'16,"0"84"-16,0-105 0,0 21 0,0 20 15,0-20-15,21 21 0,22 0 0,-22 0 16,21-1-16,1 22 0,-1 0 0,21 0 16,-20 0-16,20 0 0,-20 0 0,-1 0 15,0 22-15,1-1 16,-1 21-16,-21-21 0,0 0 0,-21 22 0,0-22 16,0 21-16,-21-21 0,0 22 15,-21-22-15,-1 21 0,1-21 0,0 1 16,-1 20-16,1-21 0,0 0 0,-1 0 15,22-21-15,0 22 0,-21-22 16,63-22 15,0 1-31,0 0 0,21 0 0,-20 0 16</inkml:trace>
  <inkml:trace contextRef="#ctx0" brushRef="#br0" timeOffset="53188.26">18203 8488 0,'0'0'0,"0"-21"16,43-43-1,-43 43-15,0 0 0,0 0 16,0 0-16,-22 21 16,1 0-1,0 0-15,0 0 0,0 21 0,-22 0 16,22 0-16,0 0 0,0 0 0,0 1 15,0-1-15,-1 0 0,22 0 16,0 0-16,0 0 0,0 1 0,0-1 0,0 0 16,22-21-16,-1 21 15,0-21-15,0 21 0,0-21 0,22 21 16,-22-21-16,21 22 0,-21-22 0,0 21 16,1 0-16,-1-21 0,0 21 0,-21 0 15,0 0-15,0 1 0,0-1 0,0 0 16,0 0-16,-21-21 0,0 21 15,-22 0-15,22-21 0,-21 22 0,-1-22 16,1 0-16,0 0 0,21 0 0,-22 0 16,22 0-16,-21 0 0,21 0 0,-1 0 15,1 0-15,21-22 16,0 1-16,0 0 16,0 0-16,21 0 15,-21 0-15,22-1 0,-1 1 0,21 21 16</inkml:trace>
  <inkml:trace contextRef="#ctx0" brushRef="#br0" timeOffset="53450.1">18754 8297 0,'0'0'0,"21"0"15,-21 22-15,0-1 16,0 0-16,21 0 0,-21 21 0,21-20 15,-21 20-15,0 0 0,0-21 16,21 22-16,-21-1 0,21-21 0,-21 22 16,0-1-16,0-21 0,0 21 0,22-20 15,-22 20-15,0-21 0,21 0 0,-21 0 16,0 1-16,0-1 0,21-21 16,0 0-1,-21-21 1,0-1-16,21 1 0</inkml:trace>
  <inkml:trace contextRef="#ctx0" brushRef="#br0" timeOffset="53687.87">19113 8446 0,'22'-22'0,"-44"128"0,22-190 0,22 20 16,-22 22-16,21 21 0,-21-1 0,0 1 16,0 64-1,0-22 1,-21 0-16,-1 21 0,1-21 15,0 22-15,0-22 0,0 21 0,0 1 16,-1-1-16,1 0 0,0 1 0,0-22 16,0 21-16,21 0 0,-21-20 0,21 20 15,-22-21-15,22 0 0,0 0 0,0 1 16,22-22 15,-1 0-31,0-22 0,0 22 16</inkml:trace>
  <inkml:trace contextRef="#ctx0" brushRef="#br0" timeOffset="54376.48">19516 8446 0,'0'0'0,"21"-22"0,0 1 0,-21 0 16,0 0-16,-21 21 16,0 21-1,21 0-15,-22 0 0,22 22 16,-21-22-16,21 0 0,0 21 15,0-20-15,0 20 0,0-21 16,0 21-16,0-20 0,0 20 0,0-21 16,0 21-16,0-20 0,0-1 0,0 0 15,0 0-15,0 0 0,0 0 0,0 1 16,0-44 15,-21 22-31,21-21 0,0 0 16,0 0-16,-21-21 0,21 20 0,0 1 15,0-21-15,0 0 0,0 20 0,0-20 16,0 0-16,0-1 16,0 1-16,21 0 0,0-1 0,0 1 15,1 21-15,-1-21 0,21 20 0,-21 1 16,0 0-16,1 21 0,-1 0 0,21 0 16,-21 0-16,0 0 0,1 21 0,-1 0 15,0 1-15,0 20 0,-21-21 16,21 21-16,0 1 0,1-1 0,-22-21 15,21 22-15,-21-1 0,21-21 0,-21 21 16,0-20-16,0 20 0,0-21 0,0 0 16,0 0-16,0 1 0,0-44 47,0 1-47,21 21 0,-21-21 15,21 0-15,-21 0 0,0-22 0,0 22 16,21 0-16,1-21 0,-22-1 0,21 22 15,0-21-15,0 0 0,-21-1 16,21 1-16,0 0 0,1-1 0,-1 22 16,0 0-16,0 21 0,0 0 15,0 0-15,1 21 0,-22 0 16,0 0-16,0 22 0,0-22 16,0 21-16,0-21 0,0 22 0,0-22 15,0 21-15,0 1 0,0-22 0,0 21 16,0-21-16,0 0 0,-22 1 15,22-1-15,-21 0 0,21 0 0,0 0 16,21-21 0,1 0-1</inkml:trace>
  <inkml:trace contextRef="#ctx0" brushRef="#br0" timeOffset="54936.15">21357 8170 0,'0'0'0,"0"-63"15,0 42-15,0 0 0,0-1 16,0 1-16,-21 21 16,0 0-16,0 0 0,-1 0 15,1 0-15,-21 0 0,21 21 16,0 1-16,-22-1 0,22 0 0,0 21 15,-21-21-15,20 1 0,1-1 0,0 0 16,21 0-16,0 0 0,0 0 0,0 1 16,0-1-16,0 0 15,21-21-15,0 0 16,1 21-16,-1-21 0,0 0 0,0 0 16,21 0-16,-20 0 0,-1 0 15,0 0-15,0 21 0,-21 0 16,21-21-16,-21 22 0,0-1 15,0 0-15,0 0 0,-21 0 16,0 0-16,0 1 0,-22 20 0,22-21 16,-21 0-16,21 0 0,0 1 0,-1-1 15,1-21-15,0 21 0,21 0 16,21-21 0,0 0-16,1-21 15,-1 21-15,0-21 0,21 21 0,1-21 16,-22 21-1,0 0-15,-21 21 16,0 0 0,0 0-16,0 0 0,0 0 0,0 1 15,0-1-15,0 0 0,0 0 0,0 0 16,0 0-16,-21 1 0,21-1 0,-21 0 16,21 0-16,0 0 15,21-21-15</inkml:trace>
  <inkml:trace contextRef="#ctx0" brushRef="#br0" timeOffset="55639.58">21357 11811 0,'0'0'16,"21"-42"0,0 21-16,-21-1 0,22 1 0,-1 0 0,0 0 15,21 21-15,-21-21 0,1 0 16,20 21-16,0 0 0,-21 0 0,22 0 15,-22 0-15,0 0 0,0 0 16,0 21-16,1 0 0,-22 0 16,0 0-16,0 0 0,0 1 0,-22 20 15,-20-21-15,21 0 0,-21 0 0,20 1 16,-20-1-16,0 0 0,21 0 16,-22 0-16,22-21 0,0 21 0,0 1 15,0-22-15,21 21 0,0 0 0,0 0 16,0 0-16,21 0 15,0-21-15,0 22 0,21-1 0,-20-21 16,20 21-16,43 21 16,-64-21-16,21 1 0,-21-1 15,0 0-15,22 21 0,-43-21 0,21 1 16,-21-1-16,0 21 0,0-21 0,0 0 16,0 22-16,-21-22 0,0 0 15,-1 0-15,1 22 0,-21-22 0,21 0 16,0 0-16,-1-21 0,1 21 0,0 0 15,0-21-15,0 0 16,0 0-16,-1 0 16,22-21-16,0 0 15,-21 0-15,21 0 0,0 0 0</inkml:trace>
  <inkml:trace contextRef="#ctx0" brushRef="#br0" timeOffset="56544.17">20489 10541 0,'21'0'16,"1"0"-16,-1 0 0,0-21 0,0 0 15,0 0-15,0 21 0,22-22 0,-22 1 16,0 0-16,0 0 0,0 0 0,1 0 16,-22-1-16,0 1 0,0 0 15,-22 0-15,1 21 16,0 0-16,0 0 0,-21 0 0,20 0 16,-20 21-16,21 0 0,-21-21 0,20 21 15,-20 1-15,21-1 0,21 0 16,-21 0-16,21 21 0,0-20 0,0-1 15,0 0-15,0 0 0,21 0 16,-21 0-16,42 1 0,-21-22 0,1 21 16,20 0-16,-21-21 0,21 21 0,-20 0 15,20-21-15,-21 21 0,21 1 0,-20-22 16,-1 21-16,0-21 0,0 21 16,-21 0-16,0 0 0,0 0 15,-21-21-15,-21 0 0,20 22 16,-20-22-16,0 0 0,21 0 0,-22 0 15,1 0-15,0 0 0,-1 0 0,1 0 16,21 0-16,0 0 0,-1 0 16,1 0-16,0 0 0,21-22 15,0 1-15,0 0 16,21 0-16,0 0 0,1 0 16,-1-1-16,0 1 0,0 0 0</inkml:trace>
  <inkml:trace contextRef="#ctx0" brushRef="#br0" timeOffset="56940.67">21209 10245 0,'0'-21'0,"0"42"0,0-21 32,-21 21-32,0 0 15,-1 0-15,22 22 16,-21-22-16,0 21 0,21 0 0,0-20 15,0 20-15,-21-21 0,21 21 0,0-20 16,0 20-16,0-21 0,0 0 0,0 0 16,21-21-16,-21 22 0,21-22 0,0 0 15,1 0-15,-1 0 0,0 0 16,21 0-16,-21-22 0,1 1 0,-1 0 16,0 0-16,0 0 0,0 0 0,0-1 15,1-20-15,-1 21 0,-21 0 0,0-22 16,0 22-16,0-21 0,0 21 15,0-22-15,0 22 0,-21 0 16,-1 0-16,1 0 0,0 21 0,0 0 16,0 0-16,0 0 0,-1 0 15,1 0-15,0 0 0,0 0 0,21 21 16,-21 0-16,21 0 0,0 0 16,0 1-1,21-22-15,0 0 0,0 0 0,22 0 16</inkml:trace>
  <inkml:trace contextRef="#ctx0" brushRef="#br0" timeOffset="57200.52">21844 10054 0,'0'-21'0,"0"42"0,21-42 0,-21 0 16,21 21-16,0 21 15,-21 21 1,0-20-16,0-1 0,0 0 0,0 21 15,0 1-15,0-22 0,-21 21 16,21 0-16,-21 1 0,21-1 0,-21 0 16,21-20-16,0 20 0,0 0 0,0-21 15,0 1-15,0 20 0,0-21 16,0 0-16,0 0 0,0-42 47,0 0-47,0 0 0</inkml:trace>
  <inkml:trace contextRef="#ctx0" brushRef="#br0" timeOffset="57460.27">21844 10245 0,'-21'-127'31,"42"296"-31,-21-211 0,-21-106 0,21 105 0,0 1 0,0 21 0,0-22 16,0 22-16,21 0 0,0 0 0,0 0 15,0 0-15,1 21 0,-1 0 0,0 0 16,0 0-16,21 0 15,-20 21-15,-1 0 0,0 0 0,0 0 16,-21 22-16,0-22 0,0 21 0,0-21 16,0 0-16,0 22 0,0-22 0,0 21 15,0-21-15,-21 1 0,0-1 16,0 0-16,-1 0 0,1 0 0,0 0 16,0 1-16,0-22 0,21 21 0,-21-21 15,21-21 16,21-1-31</inkml:trace>
  <inkml:trace contextRef="#ctx0" brushRef="#br0" timeOffset="57805.08">23029 9864 0,'21'-21'16,"-42"42"-16,64-64 0,-43 22 0,0 0 0,0-21 15,0 21-15,0-1 0,0 1 0,0 0 16,0 0-16,-22 21 16,1 0-16,0 0 0,0 21 15,0 0-15,21 22 0,-21-1 16,-1 0-16,1 1 0,0 20 16,0-21-16,0 1 0,0 20 15,-1-20-15,1-1 0,0 0 0,21 22 16,0-22-16,-21-21 0,21 22 0,0-1 15,0-21-15,0 0 0,0 0 0,0 1 16,21-1-16,0-21 0,0 0 16,1 0-16,20 0 0,-21 0 15,0 0-15,0-21 0,22-1 0,-22 22 16,0-21-16,0 0 0,0-21 0,22 21 16,-22-1-16,0 1 0,0-21 0,0 21 15,1 0-15</inkml:trace>
  <inkml:trace contextRef="#ctx0" brushRef="#br0" timeOffset="58203.85">23283 10097 0,'21'-170'47,"-63"170"-32,21 0-15,63 170 0,-105-340 0,42 170 0,-1 0 16,1 0-16,0 21 0,0 1 0,0-1 16,21 0-16,-21 0 0,-1 0 0,1 22 15,21-22-15,0 0 0,-21 21 0,21-21 16,0 1-16,0-1 0,0 0 15,0 0-15,0 0 0,0 0 0,0 1 16,21-22-16,0 0 0,1 0 16,-1 0-16,0 0 0,0 0 0,0-22 15,0 22-15,-21-21 0,22 21 0,-1-21 16,0 0-16,-21 0 0,0 0 16,21-1-16,-21 1 0,21 0 0,-21 0 15,0 0-15,0 0 0,0-1 0,0 1 16,0 0-16,0 42 31,0 0-31,21 1 0,-21 20 16,0-21-16,22 0 0,-22 0 0,0 1 15,0-1-15,21 0 0,0 0 0,-21 0 16,21 0-16,0-21 0,-21 22 16,21-22-16,1 0 0,-1 0 0,0 0 15,0 0-15,0 0 0,0 0 16,1 0-16,-22-22 0,21 1 0,0 21 15</inkml:trace>
  <inkml:trace contextRef="#ctx0" brushRef="#br0" timeOffset="58485.69">23834 9716 0,'0'-43'16,"0"86"-16,0-107 0,0 22 0,0 21 15,0-1-15,21 22 0,0 0 0,0 0 16,0 0-16,0 0 15,1 22-15,-1-1 0,-21 21 0,21-21 16,0 22-16,21-1 0,-20 0 16,-1 1-16,0 20 0,0-21 0,21 1 15,-20 20-15,-22-20 0,0-1 0,0 0 16,0 22-16,0-22 0,0 0 0,-22 22 16,1-22-16,0 1 0,0-1 0,0 0 15,-22 1-15,22-22 0,-21 21 0,21-21 16,-22 0-16,22 1 0,0-22 15,0 21-15,0-21 0,0 0 0,-1 0 16,22-21-16</inkml:trace>
  <inkml:trace contextRef="#ctx0" brushRef="#br0" timeOffset="59568.36">23961 6498 0,'0'0'0,"-22"-21"0,1 0 0,0 0 15,0 0-15,0 21 0,-22-22 0,22 1 16,0 0-16,0 0 0,0 0 0,0 21 16,21-21-16,-22 21 15,22-22-15,0 44 47,22-22-47,-1 21 0,0 0 16,0 0-16,0 0 0,22 0 0,-22 22 15,21-22-15,0 21 0,1 1 0,-1-22 16,0 21-16,22 0 0,-22 1 0,1-1 16,-1-21-16,0 22 0,-21-1 15,22-21-15,-22 21 0,21-20 0,-21 20 16,1-21-16,-1 0 0,0 0 0,0 22 15,0-22-15,0 0 0,1 0 0,-22 0 16,21-21-16,0 22 0,0-1 0,0-21 16,0 0-1,-21-21 1,0-1 0,0 1-16,-21 0 0,21 0 15,-21 21-15,21-21 0,0 0 0,-21-1 16,21-20-16</inkml:trace>
  <inkml:trace contextRef="#ctx0" brushRef="#br0" timeOffset="60827.82">24596 6392 0,'0'-42'0,"0"84"0,0-105 0,0 42 16,0 0-16,0-1 0,0 1 15,0 0-15,0 0 16,0 0-16,-22 21 31,1 21-31,0 0 0,0 0 0,0 0 16,0 22-16,-22-1 0,22 0 15,-21 1-15,21 20 0,-22-20 0,1 20 16,0-21-16,-1 22 0,1-1 0,0-20 16,-22-1-16,22 22 0,-1-22 0,1 0 15,21 1-15,-21-22 0,20 21 16,-20-21-16,21 0 0,0 1 0,21-1 15,0-42 17,21-1-32,0 1 0,0 0 15,0-21-15,1 21 0,20-1 16,-21-20-16,21 0 0,-20-1 0,20 1 16,0-21-16,1 20 0,-1-20 0,0-1 15,1-20-15,-1 20 0,0-21 0,1 22 16,-1-1-16,-21 1 0,21 21 15,-20-22-15,-1 22 0,0 21 16,0-1-16,-21 1 0,0 0 0,-21 42 16,0 22-1,-22-22-15,22 21 0,-21 0 16,0 1-16,-1-1 0,1 22 0,0-1 16,-1 1-16,1-1 0,-22 1 0,22-1 15,0 1-15,-1-1 0,1-21 16,0 22-16,-1-22 0,1 1 15,21-1-15,0 0 0,0-21 0,-1 1 0,22-1 16,-21-21-16,21 21 0,21-21 16,1-21-1,-1 0-15,21-1 0,-21 1 16,22 0-16,-22 0 0,21-21 16,0-1-16,-20 22 0,20-42 0,0 20 15,1 1-15,-1-22 0,0 1 0,1-1 16,-1 1-16,-21 21 0,21-22 15,1 22-15,-22-1 0,0 22 0,0 0 16,-21 0-16,0 42 16,-21-21-16,0 42 0,0-20 15,-22 20-15,22 0 0,-21 22 16,0-22-16,20 22 0,-20-1 0,0-21 16,-1 22-16,1-1 0,0-20 0,-1-1 15,1 0-15,0 1 0,-1-1 0,22-21 16,-21 0-16,42 1 15,-21-1-15,0-21 0,21 21 16,21-42 0,0 21-16,0-21 0,0-1 15,22 1-15,-22 0 0,21-21 0,-21 21 16,22-22-16,-1 1 0,-21 0 16,21-1-16,1-20 0,-1-1 15,-21 1-15,22-1 0,-1 1 0,-21-1 16,43-42-16,-43 64 0,-21 0 0,0 21 15,0-1-15,0 44 16,-43-1-16,22 0 0,-21 21 16,0 22-16,-1-1 0,1 1 15,0-1-15,-22 1 0,22-1 0,-1 1 16,-20-1-16,21 1 0,-1-22 16,1 22-16,0-22 0,-1 0 0,22 1 15,-21-22-15,21 21 0,-1-21 0,22 0 16,0 1-16,22-22 15,-1-22 1,0 1-16,0 0 0,21 0 16,1 0-16,-22-22 0,21 22 0,1-21 15,-1 0-15,0-1 0,1 1 0,-1 0 16,0-1-16,-21-20 0,22-1 0,-22 22 16,0 0-16,0-1 0,0-20 15,-21 42-15,0 42 16,-21 0-16,0 21 0,0 1 15,-21-1-15,20 0 0,-20 22 16,0-22-16,-1 22 0,1-22 16,0 0-16,-1 1 0,1-1 0,0 0 0,21 1 15,-22-22-15,22 0 0,21 21 16,-21-21-16,21-42 31,0 0-15,21 0-16,-21 0 0,0 0 15</inkml:trace>
  <inkml:trace contextRef="#ctx0" brushRef="#br0" timeOffset="61486.45">23707 6329 0,'-22'-21'0,"44"42"0,-65-42 15,22 0-15,0-1 0,0 22 16,0-21-16,21 0 0,-22 21 16,22-21-16,22 21 31,-22 21-31,21 0 0,21 0 16,-21 22-16,22-1 0,-22 0 0,21 1 15,0-1-15,-20 0 0,20 1 0,0 20 16,1-20-16,-1-22 0,0 21 0,1 0 15,-1-20-15,-21 20 0,21-21 16,1 0-16,-1 0 0,0 1 0,22-1 16,-43-21-16,21 21 0,1-21 0,-22 0 15,0 0-15,0 0 0,0 0 0,-42 0 32,0-21-17,0 21-15,0-21 0,0-1 0,-22 1 16,1 0-16,21 0 0,-22 0 0,1-22 15,21 22-15,-21-21 0,-1 0 0,1-1 16,0 1-16,-22 21 0,22-22 16,-22 1-16,1 21 0,20 0 0,-20 0 15,21-1-15,-1 1 0,1 21 0,21 0 16,-22 0-16,43 21 16,0 1-16,0-1 15,22 0-15,-1 0 0,21 0 0,0 0 16,1 1-16,20 20 0,1-21 15,-22 21-15,22-20 0,-1 20 16,-21-21-16,22 21 0,-22-20 0,22-1 16,-22 0-16,0 0 0,-20 0 0,20 0 15,-21 1-15,0-22 0,-21 21 0,21 0 16,-42-21 15,0 0-31,0 0 16,0 0-16,0 0 0,-1 0 15,1-21-15,0 0 16,0-1-16,0 1 0,0 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9:12:04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3810 0,'0'-21'16,"-22"21"-16,22 21 63,0 0-63,0 0 0,0 1 0,0-1 15,0 21-15,0-21 0,0 43 16,0-22-16,0 22 0,0-1 0,0 1 15,0 20-15,0-20 0,0 20 16,0 1-16,0 0 0,-21 21 16,21-22-16,0 1 0,0 21 0,0-22 15,0 1-15,0 0 0,0-1 16,0 1-16,0-21 0,0 20 0,0 1 16,-21 0-16,21-22 0,-21 22 0,0-22 15,21 22-15,-21-22 0,-1 1 16,22-1-16,0 1 0,-21-1 0,0-20 15,21-1-15,-21 0 0,0 1 0,21-22 16,0 0-16,0 0 0,0 0 16,0-42-1,0 0-15,0 0 16,0 0-16,-21-22 0,21 1 16,0 0-16,0-1 0,0-20 0,0 21 15</inkml:trace>
  <inkml:trace contextRef="#ctx0" brushRef="#br0" timeOffset="903.69">3238 4212 0,'0'-21'16,"0"42"-16,0-63 0,0 21 0,0 0 0,0-1 16,0 1-16,0 0 15,0 0-15,0 0 16,0 0-1,22 21 17,-1 0-32,0-22 15,0 22-15,0 0 0,0 0 0,1 0 16,20 0-16,0 0 0,1 0 16,-1-21-16,0 21 0,149-21 15,-128 21-15,1 0 0,-1 0 16,22-21-16,0 21 0,20 0 15,1 0-15,0-21 0,0 21 0,21-21 16,0 21-16,-21 0 0,21 0 0,0-22 16,0 22-16,0 0 0,0 0 15,0 0-15,0 0 0,0 0 16,0 0-16,21 0 0,-21 0 0,0 0 16,-21 0-16,21 0 0,-21 0 15,-1 0-15,-20 0 0,0 0 0,-1 0 16,1 0-16,-21 0 0,-1 0 0,1 0 15,-22-21-15,21 21 0,-41 0 16,20 0-16,-21 0 0,0 0 0,0 0 16,1 0-16,-1 0 15,-21 21 17,21-21-32,-21 22 0,0-1 15,0 0-15,0 21 0,0 1 16,0-1-16,0 0 0,0 22 15,0-1-15,0 1 0,0-1 0,0 1 16,-21-1-16,21 1 0,-21 20 0,21-20 16,-22 21-16,22-1 0,0-20 0,-21 20 15,0-20-15,21 21 0,-21-22 16,0 1-16,21-1 0,-21 1 0,-1 20 16,22-20-16,0-1 0,-21 1 0,0-1 15,0 1-15,21-1 0,-21 1 0,21-1 16,-21 1-16,21-1 0,-22 1 0,22-22 15,-21 22-15,21-22 0,0 0 16,0 1-16,0-1 0,0 0 16,0-21-16,0 22 0,-21-22 0,21 0 15,0 0-15,0 0 0,0 1 16,-21-22 0,0 0-16,0 0 15,-1-22-15,1 22 16,0-21-16,0 21 0,0-21 0</inkml:trace>
  <inkml:trace contextRef="#ctx0" brushRef="#br0" timeOffset="1650.93">3450 6731 0,'-21'0'16,"0"21"-16,0 0 15,-1-21-15,1 0 16,0 0-16,0 0 16,21 22-16,-21-22 0,0 0 15,21 21-15,-22-21 16,44 0 15,-1 0-15,0 0-16,0 0 0,21 0 0,1 0 15,-1 0-15,22 0 0,-22 0 16,21 0-16,1 0 0,169 0 16,-170 0-16,22 0 0,0-21 15,20 21-15,1 0 0,0-22 0,0 22 16,0 0-16,0 0 0,-1-21 15,1 21-15,0 0 0,0 0 0,21 0 16,-21 0-16,0 0 0,-1 0 0,-20-21 16,21 21-16,-21 0 0,-1 0 15,1 0-15,-22-21 0,22 21 0,-21-21 16,-1 21-16,22 0 0,-43 0 16,22-21-16,-1 21 0,1 0 0,20-22 15,-20 22-15,-22 0 0,0 0 16,-20 0-16,20 0 0,-21 0 0,21 0 15,-20 0-15,-1 0 0,0 0 0,0 0 16,0 0-16,0 0 0,1 0 0,-1 0 16,0 0-1,-42 0 17,0 0-32,-1-21 0,1 21 15,0-21-15,0 0 16,-21 21-16,20-21 0,1 0 0</inkml:trace>
  <inkml:trace contextRef="#ctx0" brushRef="#br0" timeOffset="2587.86">3238 2498 0,'0'-21'0,"0"42"0,-21-64 16,0 43-16,21-21 0,-21 0 0,21 0 15,-21 21-15,21-21 0,-21 21 16,21-21-16,-22 21 0,22 21 16,0 0-1,0 0-15,0 21 0,0 1 16,0-1-16,0 22 0,0-1 0,0 1 16,0-1-16,0 1 0,0-22 15,0 21-15,0 1 0,0-1 0,0-20 16,0 20-16,0-20 0,0-1 0,0-21 15,0 0-15,0 22 0,22-43 16,-22 21-16,0-42 31,0-1-31,0 1 0</inkml:trace>
  <inkml:trace contextRef="#ctx0" brushRef="#br0" timeOffset="3103.91">2815 2858 0,'-21'-43'0,"42"86"0,-63-107 0,21 43 16,-1-21-16,1 20 0,0 1 16,21-21-16,0 21 0,0-22 0,0 22 15,0-21-15,0 21 0,21-22 16,0 22-16,22 0 0,-22 0 0,21 0 16,1 0-16,-1 21 0,0 0 0,22 0 15,-22 0-15,22 0 0,-22 0 16,21 21-16,-20 21 0,-1-21 0,0 22 15,-20-1-15,-22 0 16,0 1-16,0-1 0,-43 0 0,22 1 16,-21-1-16,-22 0 0,22 1 0,-22-1 15,22-21-15,-21 0 0,20 0 16,1 1-16,0-1 0,-1-21 0,22 0 16,-21 0-16,21 0 0,21-21 15,0-1 1,0 1-16,21 21 0,0-21 15,0 21-15,21 0 0,-20 0 0,20 0 16,0 0-16,1 0 0,-1 0 0,21 21 16,-20 0-16,20 1 0,-20-1 15,-1 0-15,-21 0 0,0 21 16,0 1-16,-21-1 0,0 0 16,-21 1-16,0-22 0,-21 21 0,-1 1 15,1-1-15,-21 0 0,20-21 0,-20 22 16,20-22-16,1 0 0,-21-21 15,20 21-15,1-21 0,0 0 0,20 0 16,-20 0-16,21 0 0,0 0 16,0-21-16,21 0 0,0-21 15,0 20-15,0 1 0,21 0 0,0 0 16,0-21-16</inkml:trace>
  <inkml:trace contextRef="#ctx0" brushRef="#br0" timeOffset="3463.82">3556 3133 0,'21'0'0,"0"0"15,0-21-15,1 21 0,-1-22 16,0 1-16,21 0 0,-21 21 0,1-21 15,-1 0-15,0 0 0,0-1 0,0 1 16,-21 0-16,0 0 16,0 0-16,-21 21 15,0 0-15,0 0 0,-22 0 0,22 0 16,-21 21-16,0 0 0,20 0 16,-20 0-16,21 22 0,0-22 0,0 21 15,-1 1-15,1-1 0,21 0 16,0 1-16,0-22 0,0 21 0,0-21 15,0 22-15,0-22 0,21 0 0,1-21 16,-1 0-16,21 0 0,-21 0 16,0 0-16,22 0 0,-1 0 0,0-21 15,-20 0-15,20-22 0</inkml:trace>
  <inkml:trace contextRef="#ctx0" brushRef="#br0" timeOffset="3807.13">4212 2858 0,'-21'0'16,"-43"21"-1,43 0-15,21 0 0,-21 0 0,0 0 16,21 1-16,0-1 0,0 0 16,0 0-16,0 0 15,21 0-15,0 1 16,0-1-16,-21 0 0,22 0 15,-1 0-15,-21 0 16,21-21-16,-21 22 0,0-1 16,0 0-16,0 0 0,-21-21 15,-22 21-15,22-21 0,-21 21 16,0 1-16,-1-22 0,1 21 0,0 0 16,-22-21-16,22 0 0,-1 21 0,22-21 15,-21 0-15,21 0 0,0 0 16,42-21-1,21 0-15,-21 0 16,0 21-16,22-22 0</inkml:trace>
  <inkml:trace contextRef="#ctx0" brushRef="#br0" timeOffset="4099.97">4614 2477 0,'0'0'0,"0"-22"0,0 1 0,0-21 16,0 21-16,0 0 0,0-1 15,21 22-15,-21 22 16,0-1-16,0 21 16,0-21-16,-21 22 0,0 20 15,21-21-15,-21 22 0,0-1 0,0 1 16,-1-1-16,1 1 0,0-1 15,0 1-15,0-1 0,21 1 0,0-22 16,0 1-16,0-1 0,0 0 0,0-21 16,0 1-16,0-1 0,21-21 15,0 0-15,0 0 0,0 0 16,1 0-16</inkml:trace>
  <inkml:trace contextRef="#ctx0" brushRef="#br0" timeOffset="4287.85">4360 2900 0,'-21'0'16,"42"0"-16,-63 0 0,63 0 31,0 0-31,22-21 0,-22 21 0,21 0 16,0-21-16,22-1 0,-22 22 0,22-21 15,-22 0-15</inkml:trace>
  <inkml:trace contextRef="#ctx0" brushRef="#br0" timeOffset="4591.68">6096 2244 0,'0'-21'0,"0"42"0,-21-64 0,0 22 16,-1 21-16,1 0 0,0 0 0,0 0 16,0 0-16,0 21 15,-1 22-15,1-22 0,21 42 0,0-20 16,0 20-16,-21 22 0,21-22 16,0 22-16,-21-21 0,21 20 15,-21-20-15,21 20 0,0-20 0,-21-1 16,21 1-16,-22-1 0,22-20 0,-21-1 15,21 0-15,0-20 0,0 20 16,0-21-16,0 0 0,0-42 16,0 0-1,0 0-15,0 0 0</inkml:trace>
  <inkml:trace contextRef="#ctx0" brushRef="#br0" timeOffset="4811.56">5694 2413 0,'0'0'0,"-21"-21"0,-1 0 0,22 0 16,0-1-16,0 1 15,22 0-15,-1 21 0,21 0 16,0-21-16,1 21 0,20 0 16,-20-21-16,20 21 0,-21 0 0,1 0 15,-1 0-15,0 0 0,-20 0 0,-1 0 16,0 21-16,-21 0 15,0 0-15,0 0 0,-21 1 16,-22-1-16,22 0 0,-21 0 16</inkml:trace>
  <inkml:trace contextRef="#ctx0" brushRef="#br0" timeOffset="4972.46">5651 2900 0,'0'0'0,"0"21"15,22-21 1,-1 0-16,0 0 0,0-21 16,0 21-16,0 0 0,1 0 15,20-21-15,-21 21 0,0 0 16,0 0-16</inkml:trace>
  <inkml:trace contextRef="#ctx0" brushRef="#br0" timeOffset="5345.25">6054 3027 0,'0'0'0,"-22"0"0,1 0 16,21-21 0,21 21-1,1 0-15,-1 0 0,0 0 16,0 21-16,0-21 0,0 21 15,1 0-15,-1 0 0,0 1 0,-21-1 16,21 0-16,-21 0 0,21 21 0,-21-20 16,0-1-16,0 21 0,0-21 15,0 0-15,0 1 0,-21-1 0,0-21 16,0 21-16,0-21 16,-1 0-16,22-21 15,0 0-15,0-1 0,0 1 16,0 0-16,0 0 0,0 0 0,22-22 15,-1 22-15,-21 0 16,21-21-16,0 21 0,0-1 0,0 1 16,-21-21-16,22 21 0,-1 0 0,0-1 15,21 1-15,-21 0 0,1 21 16</inkml:trace>
  <inkml:trace contextRef="#ctx0" brushRef="#br0" timeOffset="5533.66">6689 2858 0,'0'0'0,"0"21"0,-22 0 0,1 0 0,21 0 16,-21 0-16,21 1 0,0 20 0,0-21 16,0 0-16,0 22 0,0-22 15,0 21-15,0-21 0,0 22 0,0-22 16,0 0-16,0 0 0,0 0 16,0 0-16,0 1 0,21-22 31,0-22-31</inkml:trace>
  <inkml:trace contextRef="#ctx0" brushRef="#br0" timeOffset="5696.56">6625 2688 0,'-21'0'0,"42"0"0,-63 0 0,21 0 0,21-21 16,0 42 31</inkml:trace>
  <inkml:trace contextRef="#ctx0" brushRef="#br0" timeOffset="6491.35">6879 3133 0,'0'0'15,"-21"42"1,42-42 0,0 0-16,0 0 0,1 0 0,-1 0 15,21-21-15,-21 21 0,0-21 0,22 0 16,-22 21-16,0-22 0,0 1 15,0 0-15,-21 0 0,0 0 16,0 0-16,0-1 0,0 1 16,-21 21-16,0 0 0,0 0 15,0 0-15,-22 0 16,22 0-16,0 21 0,0 1 0,0-1 16,21 0-16,-21 0 0,-1 21 0,22-20 15,0 83 1,0-62-16,0-22 0,0 0 0,0 21 15,22-20-15,-1-1 0,0-21 0,0 21 16,0-21-16,22 0 0,-22 0 16,21 0-16,-21 0 0,22 0 0,-22 0 15,21-21-15,-21 0 0,22 21 0,-22-22 16,0 1-16,0-21 0,0 21 16,0 0-16,-21-1 0,0 1 15,22-21-15,-22 21 0,0 0 0,0-1 16,0 1-16,0 0 0,0 0 15,0 42 1,-22-21 0,22 21-16,0 0 0,0 22 15,-21-22-15,21 0 0,-21 21 0,0-20 16,21 20-16,0-21 0,0 21 0,0-20 16,-21-1-16,21 0 0,0 0 15,0 0-15,0-42 31,0 0-31,21 0 16,-21 0-16,21-1 0,0 1 16,0-21-16,1 21 0,-1-22 0,0 22 15,0-21-15,0 21 0,0 0 0,1-1 16,-1 1-16,0 21 0,0 0 16,0 0-16,0 0 0,-21 21 15,22-21-15,-22 22 0,0 20 0,0-21 16,0 0-16,0 22 0,0-22 15,0 21-15,0-21 0,0 0 0,0 22 16,0-22-16,0 0 0,21 0 0,-21 0 16,21 1-16,0-22 15,0 0 1,0 0-16,1 0 0,-1 0 0,21 0 16,-21-22-16,22 1 0</inkml:trace>
  <inkml:trace contextRef="#ctx0" brushRef="#br0" timeOffset="7032.04">8318 3196 0,'0'-21'0,"0"42"0,0-84 16,0 42-16,0-1 0,0 1 15,0 0-15,0 0 0,-21 0 16,0 21-16,0 0 0,0 0 16,0 0-1,-1 0-15,1 21 0,-21 0 0,21 0 16,0 22-16,-1-22 0,1 21 0,0-21 15,0 22-15,0-1 0,21 0 0,0-21 16,-21 1-16,21 20 0,0-21 16,0 0-16,0 0 0,21 1 15,0-22-15,0 21 0,0-21 0,0 0 16,1 0-16,-1 0 0,0-21 16,21-1-16,-21 22 0,1-21 0,20-21 15,-21 21-15,21-22 0,-20 22 0,83-190 31,-83 147-31,20 1 0,-21-1 16,0 1-16,0-1 0,1-21 0,-22 22 16,0-1-16,21 1 0,-21-1 15,0 22-15,0 0 0,0-1 0,0 22 16,0 0-16,0 0 0,0 0 0,-21 21 16,-1 21-1,1 0-15,0 21 0,0 1 0,0-1 16,0 22-16,21-1 0,-22 1 0,1-1 15,21 1-15,0-1 0,0 1 16,0-1-16,0 1 0,0-1 0,0-21 16,21 22-16,1-22 0,-1 1 0,0-22 15,0 21-15,21-21 16,-20 0-16,-1 1 0,21-1 0,-21 0 16,22-21-16,-22 0 0,0 0 0,21 0 15,-21 0-15,1 0 0,-1-21 0,0 0 16,-21-1-16,21-20 0,-21 21 15</inkml:trace>
  <inkml:trace contextRef="#ctx0" brushRef="#br0" timeOffset="20883.73">4657 4805 0,'0'-21'0,"-22"21"15,1 0-15,21-21 0,-21 21 16,0 0-16,0 0 16,0 0-16,-1 0 15,44 0 48,-1 0-63,-21-22 15,21 22 1,-21-21-16,0 0 16,0 0-1,21 21-15,-21-21 0,0 0 16,-21 21-1,0 0 1,0 0-16,-1 0 0,1 0 16,0 21-16,0 0 0,-21 0 0,20 21 15,1-20-15,0 20 0,0 0 16,0 22-16,0-22 0,-1 0 0,1 22 16,21-22-16,0 22 0,0-22 0,0 0 15,0 1-15,0-1 16,0 0-16,21 1 0,22-22 0,-22 0 15,21 0-15,22 0 0,-22-21 0,22 0 16,-1 0-16,1 0 0,-1 0 16,1 0-16,-1-21 0,1 0 0,20 0 15,-20-21-15,-1 20 0,-20-20 0,20 0 16,-21-1-16,1 1 0,-22 0 16,0-1-16,0-20 0,-21-1 0,0 22 15,0-21-15,-21-1 0,0 22 16,-21-22-16,20 22 0,-20 0 0,-21 20 15,20-20-15,-20 21 0,-1 0 16,1 21-16,-22 0 0,22 0 16,-22 0-16,21 0 0,-20 42 0,20-21 15,1 22-15,20-1 0,1 0 0,0 22 16,-1-1-16,22 1 0,0-1 16,0 1-16,21-1 0,0 1 0,0-1 15,0-20-15,0 20 0</inkml:trace>
  <inkml:trace contextRef="#ctx0" brushRef="#br0" timeOffset="21203.93">4741 5546 0,'-21'0'31,"21"21"-31,0 21 0,0-21 16,0 22-16,0-1 0,0 0 0,0 1 16,0 20-16,0 1 0,0-1 15,0 1-15,0-1 0,-21 22 0,21 0 16,-21-1-16,0 1 0,-1 0 0,22-1 16,-21-20-16,0 20 0,0-20 0,21 21 15,0-22-15,-21-21 16,21 22-16,0-22 0,-21 1 0,21-1 15,0-21-15,0 21 0,0-20 16,0-44 0,0 1-16,0 0 0,0 0 15</inkml:trace>
  <inkml:trace contextRef="#ctx0" brushRef="#br0" timeOffset="21680.74">4657 5969 0,'0'0'0,"0"-63"16,-22 63-16,22-22 16,-21 22-16,0 0 0,0 0 0,0 0 15,0 0-15,-1 22 0,-20-1 16,21 0-16,-21 0 0,-1 0 0,1 22 15,0-1-15,-1 0 0,1 1 0,-22-1 16,22 0-16,0 22 0,-1-22 16,-20 0-16,42 1 0,-22-1 15,1-21-15,21 22 0,0-22 0,42-21 32,0-21-32,0-1 15,0 1-15,22 0 0,-22-21 0,0-1 16,21 22-16,1-21 0,-22 0 15,0 20-15,21-20 0,-20 0 0,20 21 16,-21-22-16,0 22 0,22 0 16,-22 0-16,21 0 0,-21 21 0,0 0 15,22 0-15,-22 0 0,21 0 0,-21 21 16,22 0-16,-1 0 0,-21 21 0,22-20 16,-1 20-16,0 0 0,1 1 0,-1 20 15,0-21-15,1 1 16,-22-1-16,21 0 0,-21 1 0,22-1 15,-22-21-15,21 0 0,-21 1 0,0-22 16,22 0-16,-22 0 0</inkml:trace>
  <inkml:trace contextRef="#ctx0" brushRef="#br0" timeOffset="22235.42">4445 5186 0,'0'0'0,"-21"-21"15,0 21-15,21-21 0,-22 21 31,1 0-15,21 21 0,21-21 15,1 0-31,-1 0 0,0 0 16,-21-21-16,21 21 15,-21-22-15,0 1 16,-21 21-1,0 0-15,0 0 16,21 21 31,21-21-47,0 0 0,0 0 16</inkml:trace>
  <inkml:trace contextRef="#ctx0" brushRef="#br0" timeOffset="22491.01">4720 5080 0,'0'21'0,"0"-42"0,-21 42 0,21 0 16,21-21 15,0 0-31,0 0 0,1 0 0,-1 0 16,0 0-16,0-21 0,-21 0 15,0 0 1,-21 21-16,0 0 16,0 0-16,-1 0 0,1 0 15,0 0-15,21 21 16,0 0 0,21-21-16,0 0 0</inkml:trace>
  <inkml:trace contextRef="#ctx0" brushRef="#br0" timeOffset="23055.76">6032 4847 0,'0'-21'0,"0"42"0,22-63 0,-22 21 16,0 0-16,21-1 0,-21 1 0,21 0 15,-21 0-15,0 0 16,-21 21-16,0 0 16,-1 0-16,1 0 0,-21 21 15,21 0-15,-22 0 0,1 22 0,21-1 16,-21 0-16,-1 22 0,1-1 15,0 1-15,-1-22 0,22 22 0,0-1 16,21 1-16,0-22 0,0 0 16,0 1-16,42-1 0,-21 0 0,43-21 15,-22 1-15,22-1 0,-1 0 16,22-21-16,-22 0 0,1 0 0,-1 0 16,1 0-16,-1-21 0,1 0 0,-1-1 15,1 1-15,-1 0 0,-20-21 16,20 21-16,-20-22 0,-1 1 0,0-22 15,-21 22-15,1-21 0,-1-22 0,-21 21 16,0 1-16,0-1 0,-21 1 16,-22 21-16,22-1 0,-21 1 0,-1 0 15,-20 20-15,21 1 0,-22 21 16,22 0-16,-22 0 0,22 0 16,0 21-16,-1 1 0,1-1 0,21 0 15,-22 0-15,22 21 0,0 1 0,0-1 16,0-21-16,0 22 0,21-1 15,0-21-15,0 21 0,0-20 0,0-1 16,0 0-16</inkml:trace>
  <inkml:trace contextRef="#ctx0" brushRef="#br0" timeOffset="23235.66">6138 5059 0,'-21'0'15,"0"0"-15,21-21 0,-21 21 16,0 0-16,42 0 47,0 0-47</inkml:trace>
  <inkml:trace contextRef="#ctx0" brushRef="#br0" timeOffset="23411.56">6435 5059 0,'0'-21'47,"-22"21"-1,22 21-46</inkml:trace>
  <inkml:trace contextRef="#ctx0" brushRef="#br0" timeOffset="23771.23">6286 5419 0,'0'21'15,"0"0"-15,0 0 16,0 22-16,0-22 0,0 42 0,0-20 16,22 20-16,-1 1 15,-21 20-15,21-20 0,0 20 0,-21 1 16,0-21-16,0 20 0,0 1 0,0 0 15,0-1-15,-21 1 0,0-22 0,-22 22 16,22-21-16,0-1 0,0 1 16,0-22-16,0 0 0,-1 1 0,22-1 15,-21-21-15,21 0 0,0 0 0,-21 1 16,42-44 0,0 1-16,-21 0 15,22 0-15,-1 0 0,-21-22 16,21 22-16</inkml:trace>
  <inkml:trace contextRef="#ctx0" brushRef="#br0" timeOffset="24112.04">6350 6138 0,'-21'-42'0,"42"84"0,-63-105 0,20 42 16,1 21-16,0-21 0,-21 21 0,21 0 15,-22 0-15,22 0 0,-21 21 16,-1 0-16,1-21 0,0 21 0,21 0 15,-22 0-15,22 1 0,-21-1 0,21 0 16,21 0-16,-22 0 0,44-21 31,-1 0-15,0-21-16,0 0 0,0 0 0,22 0 16,-22-1-16,21-20 0,-21 21 0,0 0 15,22 0-15,-22-22 0,0 22 16,0 0-16,0 0 0,1 21 0,-1 0 15,0 0-15,0 0 0,0 0 0,22 21 16,-22 0-16,0 0 0,21 0 0,-21 22 16,22-22-16,-1 21 0,-21-21 15,22 1-15,-1-1 0,-21 0 0,21-21 16,1 0-16,-1 0 0,-21 0 0,22 0 16</inkml:trace>
  <inkml:trace contextRef="#ctx0" brushRef="#br0" timeOffset="24653.12">5800 4763 0,'0'-22'47,"0"1"-47,0 0 16,0 0-16,21 0 15,-21 0-15,0-1 0,0 1 16,0 0-16,0 0 0,-21 0 0,-1 0 16,1-1-16,0 1 0,0 0 0,-21 0 15,20 21-15,-20 0 0,21 0 16,-21 0-16,20 0 0,-20 0 0,0 0 15,21 21-15,-1-21 0,1 21 16,0 0-16,0 1 0,0-1 16,21 0-16,0 0 15,21-21 1,0 0 0,0 0-1,0 0-15,1 0 0,-1 0 0,0-21 16,0 21-16,0 0 0,0 0 0</inkml:trace>
  <inkml:trace contextRef="#ctx0" brushRef="#br0" timeOffset="24951.95">6096 4763 0,'0'0'0,"21"0"0,0 0 15,-21-22-15,21 22 16,-21-21-16,0 0 0,0 0 16,22 0-16,-22 0 0,21-1 0,-21-20 15,0 21-15,0 0 0,0-22 0,0 1 16,0 21-16,0-21 0,-21-1 16,-1 1-16,22 21 0,-21-22 0,0 22 15,0 0-15,0 0 0,0 0 0,-1 21 16,1 0-16,21-21 0,-21 21 15,0 0-15,0 21 0,21 0 16,0 0-16,0 0 16,0 0-16,0 1 0,21 20 0</inkml:trace>
  <inkml:trace contextRef="#ctx0" brushRef="#br0" timeOffset="25199.8">6350 4636 0,'0'0'0,"-21"0"0,42 0 32,0-22-17,0 22-15,0-21 0,1 0 0,-1 21 16,21-21-16,-21 0 0,0 0 16,1-22-16,-1 22 0,0 0 15,0 0-15,0-22 0,0 22 0,1 21 16,-22-21-16,21 0 0,0 21 15,0 0-15,0 0 0,0 0 16,1 21-16,-1 0 0,-21 0 16,21 1-16,-21-1 0</inkml:trace>
  <inkml:trace contextRef="#ctx0" brushRef="#br0" timeOffset="25383.7">6816 4784 0,'-22'0'16,"44"0"-16,-44-21 15,44-1-15,-1 1 0,0 0 16,0 0-16,21 0 16,-20-22-16,20 22 0,0 0 0,1 0 15,-22 0-15,21 0 0,-21 21 0,22-22 16,-22 22-16,0 0 0,0 0 16,0 0-16,-21 22 15,0-1-15</inkml:trace>
  <inkml:trace contextRef="#ctx0" brushRef="#br0" timeOffset="25543.61">7027 4953 0,'0'0'0,"21"0"16,1 0-16,-1-21 15,21 21-15,0-21 0,-20 0 16,20-1-16,0 22 0,22-21 0,-22 0 15,22 0-15,-22 21 0,21 0 0</inkml:trace>
  <inkml:trace contextRef="#ctx0" brushRef="#br0" timeOffset="26336.37">3302 7747 0,'0'-21'0,"-21"0"0,0 0 15,-1-1-15,22 1 0,-21 0 16,0 21-16,0-21 0,0 0 0,0 21 16,-1 0-16,1 0 15,0 0-15,21 21 0,-21 0 16,21 0-16,-21 22 0,21-1 0,0 0 16,0 1-16,0 20 0,0 1 15,0-1-15,0 1 0,0-1 0,0 1 16,0-22-16,0 21 15,0-20-15,0-1 0,0 0 0,0 1 16,0-22-16,0 0 0,0 0 0,-21-21 31</inkml:trace>
  <inkml:trace contextRef="#ctx0" brushRef="#br0" timeOffset="26835.46">2984 7853 0,'0'-64'15,"0"128"-15,0-170 0,0 64 0,0-22 16,0 22-16,0 21 0,22-22 0,-22 22 16,21-21-16,0 21 15,0 21-15,0-21 0,0 21 0,1 0 16,-1 0-16,21 21 0,0 0 0,1 0 16,-22 21-16,21 1 0,1-1 15,-22 0-15,21 1 0,-21-1 0,0 22 16,1-22-16,-1 21 0,-21-20 15,0 20-15,0-20 0,21 20 0,-21-21 16,0-20-16,0 20 0,0-21 0,0 0 16,0 0-16,0-42 31,0 0-31,0 0 0,0-21 0,0 20 16,0-20-16,0 0 15,0-22-15,0 22 0,21-22 0,0 22 16,0-21-16,1-1 0,-1 22 0,0-22 15,21 22-15,-21 0 0,22-1 16,-22 22-16,21-21 0,1 42 0,-22 0 16,21 0-16,-21 0 0,22 21 15,-22 0-15,0 0 0,0 22 0,0-1 16,-21 0-16,0 22 0,0-22 0,0 22 16,0-1-16,0 1 0,0-1 15,-21-21-15,0 22 0,21-1 0,-21-20 16,21-1-16,-21 0 0,21 1 15,-22-22-15,22 21 0,0-21 0,0 1 16,22-22 0,-1 0-1,0-22-15,0 1 0</inkml:trace>
  <inkml:trace contextRef="#ctx0" brushRef="#br0" timeOffset="28111.8">4720 8065 0,'21'-22'0,"-42"44"16,42-86-16,-21 43 0,0 0 0,0 0 0,0-22 16,0 22-16,0 0 0,-21 0 15,0 0-15,0 21 0,0 0 16,-1 0-16,1 0 0,0 0 0,0 0 16,-21 0-16,20 21 0,1 0 0,0 21 15,-21-21-15,21 22 0,-1-1 16,1 0-16,0 1 0,0-1 0,21 22 15,0-43-15,0 21 0,0 0 0,0-20 16,0-1-16,0 0 0,0 0 16,21-21-16,0 0 0,0 0 0,22 0 15,-22 0-15,21 0 0,-21-21 0,22 21 16,-22-21-16,0 0 0,21-1 16,-20-20-16,-1 21 0,0-21 15,-21 20-15,21-20 0,-21 21 0,0-21 16,21-1-16,-21 22 0,0-21 15,0 21-15,0-1 0,0 1 16,0 42 0,0 1-1,0-1-15,0 21 0,0-21 0,0 22 16,0-22-16,0 21 0,0 0 0,0-20 16,0 20-16,0-21 0,0 21 15,0-20-15,0-1 0,0 0 0,0 0 16,21 0-16,1-21 0,-1 0 15,0 0-15,0 0 16,0 0-16,0 0 0,22-21 0,-22 0 16,0 0-16,21 0 0,-20-1 0,20 1 15,-21 0-15,0-21 0,0-1 0,1 22 16,-1-21-16,0 0 0,-21-1 16,0 22-16,0-21 0,0 21 0,0-1 15,0 1-15,0 0 0,-21 21 0,0 0 16,-1 0-16,1 0 15,21 21-15,-21-21 0,21 21 0,0 1 16,0-1-16,0 0 0,0 0 16,0 0-16,21 0 0,0 1 15,1-22-15,-1 21 0,0 0 16,0 0-16,-21 0 0,21 0 0,0-21 16,1 22-16,-22-1 0,0 0 15,0 0-15,0 0 0,0 0 0,0 1 16,0-1-16,0 0 0,0 0 15,0 0-15,0 0 0,21-21 16,0 0 0,0 0-16,0 0 0,0 0 0,1 0 15,-1 0-15,21 0 0,-21-21 0,22 21 16,-22-21-16,21 0 0,-21 0 16,0 0-16,1-22 0,20 22 15,-21 0-15,-21-21 0,21-1 0,-21 1 0,0 21 16,0-22-16,0 22 0,0-21 15,0 21-15,0 0 0,-21 21 16,0 0-16,0-22 0,0 22 0,-22 0 16,22 0-16,0 22 0,0-22 0,0 21 15,-1 0-15,22 0 0,0 0 16,0 0-16,0 1 0,0-1 16,22 0-16,-1-21 0,0 21 0,0 0 15,0-21-15,0 21 0,22 1 16,-22-22-16,0 21 0,0-21 15,0 21-15,1 0 0,-22 0 0,21-21 0,-21 21 16,21 1-16,-21-1 0,21 0 16,-21 0-16,0 0 15,21-21-15,0 21 0,1-21 16,-22 22-16,21-22 0,0 0 16,0 0-16,0 0 15,0 0-15,-21-22 0,22 22 0,-1-21 16,0 0-16,0 0 0,0 0 0,-21 0 15,21-22-15,1 22 0,-1-21 0,-21 21 16,0-22-16,21 22 0,-21 0 16,21 0-16,-21 0 0,0-1 15,0 44 17,0-1-32,0 0 0,0 0 0,0 21 15,0-20-15,0 20 0,0-21 0,0 0 16,0 0-16,0 22 0,0-22 0,0 0 15,0 0-15,21 0 16,-21 1-16,21-22 16,1 0-16,-1 0 15,-21-22-15,21 1 16,0 0-16,-21 0 0,0 0 16</inkml:trace>
  <inkml:trace contextRef="#ctx0" brushRef="#br0" timeOffset="28411.63">6413 7811 0,'0'0'0,"-21"-22"0,0 1 0,0 0 0,21 0 16,-21 21-16,0 0 0,-1 0 15,22 21 1,0 0-16,0 0 16,22-21-1,-1 0-15,0 0 16,0 0-16,-21-21 15,0 0 1,0 0-16,0 0 16,-21 0-1,0 21-15,0 0 0,-1 0 16,22 21 0,0 0-16,0 0 15,0 0-15,0 0 0,0 1 0,0-1 16,0 0-16,22 0 0,-22 0 0,21 0 15,0 1-15</inkml:trace>
  <inkml:trace contextRef="#ctx0" brushRef="#br0" timeOffset="29451.47">6943 8107 0,'21'0'0,"-42"0"0,63-21 0,-21 0 16,-21-1-16,0 1 15,0 0-15,0 0 0,0 0 16,-21 21-16,21-21 16,-21 21-16,0 0 0,-1 0 15,-20 0-15,21 0 0,0 21 0,-22 0 16,22 0-16,0 0 0,-21 0 16,21 1-16,-22 20 0,22-21 0,0 21 15,0-20-15,0 20 0,21-21 16,-22 0-16,22 22 0,0-22 0,0 0 15,22 0-15,-1 0 0,0-21 16,0 0-16,0 0 0,22 0 16,-22 0-16,0 0 0,21 0 0,-21-21 15,1 0-15,20 0 0,-21 21 0,0-21 16,0-1-16,1 1 0,-1-21 0,0 21 16,-21 0-16,0-1 0,0-20 15,0 21-15,0 0 0,0-22 0,0 22 16,0 0-16,0 42 47,0 0-47,0 22 0,-21-22 15,21 0-15,0 21 0,0-20 0,0-1 16,0 21-16,0-21 0,0 0 16,0 1-16,21-1 0,0 0 0,0 0 15,0-21-15,22 0 0,-22 21 0,0-21 16,0 0-16,22 0 0,-22 0 15,21 0-15,-21-21 0,0 0 0,22 21 16,-1-21-16,-21 0 0,0-22 0,22 22 16,-22 0-16,0-21 0,21 20 0,-20-20 15,-22 0-15,21 21 0,-21-22 0,21 1 16,-21 21-16,0 0 16,0-1-16,0 1 0,-21 0 0,0 0 15,-1 21-15,1 0 0,0 0 0,0 0 16,0 0-16,0 21 0,-22 0 0,22 0 15,0 1-15,0-1 0,21 0 16,-21 21-16,21-21 0,-22 22 0,22-22 16,-21 0-16,21 0 0,0 0 0,0 1 15,0-1-15,21 0 16,1-21-16,-1 0 0,0 0 16,0 0-16,0 0 0,-21-21 0,21 21 15,1-21-15,-1 21 0,0-22 0,-21 1 16,0 0-16,21 21 0,-21-21 15,0 0-15,21 21 16,-21-21-16,0 42 16,0 0-1,0 0-15,0 0 0,0 0 0,0 22 16,0-1-16,0-21 0,0 22 16,0-1-16,0 21 0,0-20 0,0-1 15,0 0-15,-21 22 0,21-22 0,-21 22 16,21-22-16,0 22 0,0-1 0,-21-21 15,21 22-15,-21-22 16,21 1-16,-22 20 0,22-21 0,-21 1 16,0-1-16,0 0 0,21 1 0,-21-22 15,0 21-15,-1-21 0,1 22 0,0-22 16,-21-21-16,21 21 0,-1 0 0,1-21 16,0 0-16,0 0 0,0 0 15,-22 0-15,22-21 0,0 0 0,21 0 16,-21 0-16,21-1 0,0 1 0,0 0 15,0-21-15,0-1 0,0 22 0,0-21 16,21 0-16,0-22 0,0 22 16,22-22-16,-22 22 0,21-22 15</inkml:trace>
  <inkml:trace contextRef="#ctx0" brushRef="#br0" timeOffset="29831.4">7874 8043 0,'0'-21'15,"0"0"-15,21 0 16,0 21-16,0-21 16,1 0-16,-1 21 0,21-22 15,-21 22-15,0-21 0,1 0 16,20-42-1,-42 41-15,0 1 0,-21 21 16,-22 0 0,22 21-16,0 1 0,-21-1 15,21 21-15,-1-21 0,-20 22 0,21-1 16,0 0-16,0 1 0,21-1 0,0 0 16,0 1-16,0-22 0,0 21 15,21-21-15,0 0 0,0-21 0,21 22 16,-20-1-16,20-21 0,0 0 15,1 0-15,-22 0 0,21 0 0,0-21 16,-20-1-16,20 22 0,-21-21 0,0 0 16,0 0-16,1 0 0,-22 0 15,21-22-15</inkml:trace>
  <inkml:trace contextRef="#ctx0" brushRef="#br0" timeOffset="30559.16">4106 7176 0,'21'0'47,"1"0"-47,-1 0 0,21 0 0,-21 0 16,22-22-16,-1 22 0,0 0 15,1 0-15,20-21 0,-21 21 0,22 0 16,-22 0-16,1 0 0,-22 0 0,0 0 15,0 0-15</inkml:trace>
  <inkml:trace contextRef="#ctx0" brushRef="#br0" timeOffset="30754.05">4254 7281 0,'0'0'16,"22"0"0,-1 0-1,0 0-15,0 0 0,0 0 16,0 0-16,1 0 0,20 0 16,-21-21-16,0 21 0,0 0 0,1 0 15</inkml:trace>
  <inkml:trace contextRef="#ctx0" brushRef="#br0" timeOffset="35382.5">9864 5249 0,'0'0'0,"-22"0"16,1 0-16,0 0 0,0 22 16,0-22-16,0 0 0,-1 0 15,1 0-15,0 0 0,0 21 16,0-21-16,0 0 0,-1 0 0,1 0 15,42 0 32,1 0-47,-1 0 16,21 0-16,0 0 0,1 0 0,-1 0 16,22-21-16,-22 21 0,43 0 0,-22-22 15,1 1-15,20 21 16,-20-21-16,20 0 0,1 21 0,0-21 15,21 0-15,-22-1 0,22 1 0,-21 0 16,21 0-16,-22 21 0,22-21 0,0 0 16,0-1-16,21 1 0,0-21 15,21 21-15,-21 0 0,21-1 0,0 1 16,0-21-16,1 21 0,20 0 0,-21-1 16,0 1-16,0 21 0,1-21 15,-1 0-15,-21 0 0,21 0 0,0-1 16,-21 22-16,0-21 0,-21 0 0,21 0 15,-42 0-15,20 0 0,1-1 16,-21 1-16,21 0 0,-22 21 16,1-21-16,21 0 0,-21 0 0,-1-1 15,1 1-15,0 21 0,-1-21 0,-20 0 16,20 0-16,-20 0 0,-1 21 16,1-22-16,-1 1 0,1 0 0,-1 0 15,1 0-15,-22 0 0,22 21 0,-1-22 16,1 1-16,-22 0 0,22 0 15,-22 21-15,21-21 0,-20 0 0,-1 21 16,0-22-16,-20 1 0,20 21 0,-21-21 16,0 21-16,0 0 0,1-21 15,-1 21-15,-21-21 0,0 0 16,-21 21 0,-1-22-16,-20 22 0,21 0 15,0 0-15,-22 0 0,22-21 16,-21 21-16,0 0 0,20 0 0,-20 0 15,0 0-15,21 0 0,-22 0 0,22 0 16,-21 0-16,21 0 0,-1 0 16,1 0-16,0 0 0,42 0 31,0 0-15,1 0-16,-1 0 0,0-21 0,0 21 15,21 0-15,-20-21 0,-1 21 0,21 0 16,-21 0-16,0-21 0,22 21 15,-22 0-15,0 0 0,0 0 16,0 0-16,1 0 0,-1 0 0,0 0 16,0 0-16,-21 21 31,0 0-31,-21 0 0,0 0 16,0 1-16,-1-1 0,1 21 0,0 0 15,0 1-15,0-1 0,0 0 16,-1-20-16,22 20 0,-21 0 15,0 1-15,0-1 0,21-21 0,0 21 16,-21-20-16,0 20 0,21-21 0,-22 0 0,22 0 16,0 1-16,-21-1 15,0 0-15,21 0 16,-21-21-16,0 0 0,0 0 0,-1 0 16,1 0-16,0 0 0,0 0 15</inkml:trace>
  <inkml:trace contextRef="#ctx0" brushRef="#br0" timeOffset="36696.76">11366 3641 0,'0'-21'0,"22"21"15,-1 0-15,-21-22 16,0 1-16,0 0 16,0 0-1,0 0-15,0 0 16,-21-1-16,-1 22 0,1-21 15,0 21-15,0 0 0,-21 0 16,20 0-16,1 0 0,-21 0 16,21 21-16,-22 1 0,1-1 0,0 0 15,-1 21-15,22 1 0,-21-22 16,0 21-16,20 0 0,-20 1 16,21-1-16,0 0 0,0 1 0,-1 20 15,22-20-15,0-1 0,0 21 0,0-20 16,0-1-16,0 0 0,22-20 15,-1 20-15,21-21 0,-21 21 0,22-20 16,-1-1-16,-21 0 0,21-21 0,1 21 16,-1-21-16,0 0 0,1 0 15,-1 0-15,0 0 0,1 0 0,-1 0 16,0 0-16,-20 0 0,20-21 0,0 0 16,-21 0-16,22 21 0,-22-22 0,42-41 15,-20 42 1,-22 0-16,21-22 0,-21 22 0,1-21 15,-22 21-15,0-22 0,0 1 0,0 21 0,0 0 16,0-22-16,0 22 0,-22 0 16,22 0-16,-42 21 0,21-21 15,0 21-15,0 0 0,-1 0 0,1 0 16,0 0-16,0 21 0,-21 0 0,20 0 16,1 0-16,0 22 0,0-22 0,0 21 15,0 0-15,-1-20 16,22 20-16,0 0 0,0-21 0,0 1 0,0-1 15,0 0-15,0 0 0,0 0 0,0 0 16,22-21-16,-1 0 0,0 0 16,0 0-16,0 0 0,0 0 0,22-21 15,-22 21-15,0-21 0,0 0 16,0 0-16,1 0 0,-1-1 0,0 1 16,0-21-16,0 0 0,0 20 15,-21-20-15,0 0 0,0 21 0,0-22 16,0 22-16,0-21 0,0 21 0,0-1 15,0 1-15,0 42 32,0 1-32,0-1 15,0 0-15,0 21 0,0-21 0,0 22 16,0-1-16,0-21 0,0 22 16,0-22-16,0 0 0,0 0 15,22 0-15,-1 0 0,-21 1 0,21-1 16,0-21-16,0 21 0,0-21 0,1 0 15,-1 0-15,0 0 0,0 0 16,0 0-16,0 0 0,1-21 0,-1 0 16,0-1-16,0 1 0</inkml:trace>
  <inkml:trace contextRef="#ctx0" brushRef="#br0" timeOffset="37011.58">12340 3366 0,'-21'-22'0,"42"44"0,-63-86 0,21 43 16,21 0-16,0 0 16,-22-1-16,1 22 0,0 0 0,0 0 15,0 22-15,21-1 16,0 0-16,-21 21 0,21-21 16,-22 22-16,22-1 0,0 22 0,0-22 15,0 0-15,0 22 0,0-22 0,0 0 16,0 22-16,0-22 0,0 1 15,0 20-15,0-21 0,0 1 0,0-1 16,0 0-16,22-20 0,-1 20 0,-21-21 16,0 0-16,21 0 0,-21 1 15,21-22-15,0 21 0,0-21 16,1 0-16,-1 0 16,0 0-16,0-21 0,0-1 15,-21 1-15,21 0 0,1-21 0</inkml:trace>
  <inkml:trace contextRef="#ctx0" brushRef="#br0" timeOffset="37333.42">12615 3302 0,'0'-21'16,"0"42"-16,0-63 0,0 21 0,0-1 0,0 1 0,0 42 46,0 1-46,-21-1 0,21 0 0,-21 21 16,21 1-16,-21-1 0,21 0 0,0 1 16,-21-1-16,21 21 0,-22-20 15,22-1-15,0 0 0,0 1 0,0-1 16,0 0-16,0 1 0,0-1 0,0-21 16,0 22-16,0-22 0,22 0 0,-1 0 15,-21 0-15,21-21 0,-21 21 16,21-21-16,0 0 0,0 0 15,1 0-15,-1 0 0,0-21 16,-21 0-16,21 21 0,-21-21 16,21 0-16,0 0 0,-21-1 15,22 22-15</inkml:trace>
  <inkml:trace contextRef="#ctx0" brushRef="#br0" timeOffset="48887.7">18817 2858 0,'0'0'0,"0"-22"16,0 1-16,0 0 16,0 0-1,0 42 63,0 0-62,21-21 0,0 0-1,1 0-15</inkml:trace>
  <inkml:trace contextRef="#ctx0" brushRef="#br0" timeOffset="49531.86">19135 2688 0,'0'0'16,"0"-21"-16,0 0 16,0 0-16,-22 0 0,1 21 15,0 0-15,0 0 16,0 0-16,0 0 0,-1 0 15,1 21-15,0 0 0,0 0 0,0 0 16,0 22-16,-1-1 0,1 0 16,0 1-16,21-1 0,-21 0 0,0 22 15,0-1-15,-1-20 0,1 20 0,0 1 16,21-22-16,0 21 0,0 1 16,0-22-16,0 22 0,0-22 15,0 0-15,0 22 0,0-22 0,0 1 16,21-1-16,0-21 0,22 21 0,-22 1 15,21-1-15,1 0 0,-1-20 0,21 20 16,1-21-16,21 0 0,-1-21 16,1 0-16,21 0 0,0 0 0,-1 0 15,1 0-15,0 0 0,0-21 0,0 0 16,0 0-16,-1 0 0,1-1 0,-21 1 16,0 0-16,-1-21 0,-20 21 15,-1-22-15,1 22 0,-1-21 0,-20-1 16,-1 22-16,-21-42 0,21 20 0,-20 1 15,-1-21-15,0 20 0,0-20 16,-21-1-16,0 1 0,0-1 16,0 1-16,0-1 0,0 1 0,-21-1 15,0 22-15,0-22 0,-22 1 0,22-1 16,-21 22-16,-22-21 0,22-1 16,-22 22-16,1-1 0,-1 1 0,1 21 15,-1 0-15,1 0 0,-1-1 0,1 1 16,-1 21-16,-20 0 0,20 0 15,1 0-15,-22 0 0,0 21 0,22 1 16,-22-1-16,22 21 0,-22 0 0,22 1 16,-1 20-16,1-20 15,20 20-15,-20-21 0,42 22 0,-22-1 16,22-20-16,0 20 0,0-20 0,0 20 16,21-21-16,0 1 0,0-1 15,0 0-15,0 1 0,0-22 0,0 21 16,0-21-16,0 1 0,0-1 0,21 0 15</inkml:trace>
  <inkml:trace contextRef="#ctx0" brushRef="#br0" timeOffset="49899.65">19579 3154 0,'0'0'0,"-63"0"15,41 0-15,1 0 16,0 21-16,0-21 0,21 21 16,-21 0-16,21 1 15,0-1-15,0 0 16,21-21-16,0 0 0,0 0 16,0 0-16,1 0 0,-1 0 15,0-21-15,0 0 16,-21-1-16,0 1 0,0 0 15,-21 0-15,0 0 16,0 21-16,-1 0 16,1 0-16,0 0 0,0 0 15,0 0-15,21 21 16,0 0-16,0 0 0,0 0 16,0 1-16,0-1 0,21-21 15,0 0-15,0 21 0,0-21 0,1 0 16,20 0-16</inkml:trace>
  <inkml:trace contextRef="#ctx0" brushRef="#br0" timeOffset="50219.46">20151 3048 0,'0'-21'0,"-22"21"15,1 0-15,0 0 16,0 21-16,0 0 15,21 0-15,0 1 16,21-1 0,0-21-16,0 0 0,0 0 0,22 0 15,-22 0-15,0 0 0,0 0 0,22 0 16,-22-21-16,0-1 16,-21 1-16,0 0 0,0 0 15,-21 21-15,21-21 0,-21 21 16,-1 0-16,1 0 0,0-21 15,0 21-15,0 0 16,0 21-16,21 0 16,0 0-16,0 0 0,0 0 0,0 1 15,0-1-15,0 0 0,0 0 16</inkml:trace>
  <inkml:trace contextRef="#ctx0" brushRef="#br0" timeOffset="50528.29">19770 3662 0,'-43'0'16,"86"0"-16,-107 21 0,43-21 0,0 0 0,21 21 15,0 0-15,21-21 16,21 0-1,-21 0-15,1 0 0,20 0 0,0 0 16,-21-21-16,22 21 0,-1-21 0,-21 21 16,22-21-16,-22 21 0,0 0 15,0-21-15,0 0 0,-21-1 16,-21 22 15,21 22-15</inkml:trace>
  <inkml:trace contextRef="#ctx0" brushRef="#br0" timeOffset="50884.08">20172 4318 0,'0'21'15,"0"-42"-15,-21 42 0,-1-21 0,22 21 16,0 1-16,0-1 0,-21 0 16,21 0-16,0 0 0,-21 0 15,21 22-15,0-22 0,0 21 0,0 1 16,0-1-16,0 0 0,0 1 16,-21-1-16,21 21 0,-21-20 0,21 20 15,0 1-15,-21-22 0,-1 22 0,22-22 16,-21 21-16,0 1 0,21-22 0,-21 22 15,0-22-15,0 0 0,-1 1 16,22-1-16,-21 0 0,0 1 0,0-22 16,21 0-16,0 0 0,0 0 0,-21-21 15,21-21 1,21-21 0,0 0-16,-21 20 15,21-20-15,0 0 0</inkml:trace>
  <inkml:trace contextRef="#ctx0" brushRef="#br0" timeOffset="51215.4">19854 5038 0,'-42'0'0,"84"0"0,-105 0 0,20 0 16,1 0-16,0 0 0,-1 21 16,1-21-16,0 21 0,-1 0 15,1 0-15,0 1 0,21-22 0,-1 21 16,1 0-16,0-21 0,21 21 15,21-21 1,0 0-16,1-21 0,20 0 16,0 0-16,1-1 0,-1 1 0,0 0 15,1 0-15,-1 0 0,0 0 16,1-1-16,20 1 0,-21 0 16,1 0-16,-1 21 0,0 0 0,1 0 15,-1 0-15,0 21 0,1 0 0,-22 0 0,21 1 16,-21-1-16,22 21 0,-22-21 15,0 0-15,0 1 0,-21-1 0,21 0 16,1 0-16,-1-21 0,0 0 0,0 0 16,0 0-16,0 0 0,22 0 15,-22-21-15,0 21 0,21-21 0</inkml:trace>
  <inkml:trace contextRef="#ctx0" brushRef="#br0" timeOffset="140871.59">1736 10202 0,'0'0'15,"0"-21"-15,0 0 0,0 0 0,21 0 16,-21 0-16,21 21 0,-21-22 15,21 1-15,-21 0 0,0 0 16,0 42 0,0 21-1,0 1-15,21-1 0,-21 0 16,0 22-16,0 21 0,0-1 16,0 1-16,0 0 0,0-1 0,0 1 15,0 0-15,-21-1 0,0-20 0,21 20 16,-21-20-16,21-1 0,0 1 15,0-22-15,0 1 0,0-1 0,-21 0 16,21-21-16,0 1 16,0-1-16,-22-21 0,22-21 31,0-1-31,0-20 0,0 0 16,-21-1-16,21-20 0,0 21 0</inkml:trace>
  <inkml:trace contextRef="#ctx0" brushRef="#br0" timeOffset="141631.16">1714 9927 0,'0'0'0,"-21"0"0,0 0 15,21-21-15,0 0 16,0 0-16,0 0 16,0-1-1,21 22 16,0 0-31,-21 22 0,22-1 16,-1 21-16,0 0 0,0 1 16,0-1-16,-21 22 0,21-1 0,1 22 15,-1-22-15,0 22 0,-21 0 0,21-1 16,0 1-16,-21-22 0,21 1 16,-21-1-16,0-20 0,0-1 0,22 0 15,-22-20-15,0 20 0,21-21 16,-21 0-16,0 0 0,21-21 31,-21-21-31,0 0 0,0 0 16,21-21-16,0 20 0,-21-20 0,21-21 15,-21 20-15,22-41 0,-1 20 16,0-21-16,0 1 0,0-1 0,0 0 16,1 22-16,-1-22 0,0 22 15,21-1-15,-21 1 0,1 20 0,20 1 16,-21 0-16,0 21 0,0-1 15,1 1-15,-22 0 0,21 21 0,0 0 16,0 0-16,-21 21 0,21 0 16,-21 1-16,21 20 0,-21 0 15,0 22-15,0-1 0,0 1 0,0-1 16,0 22-16,0 0 16,-21-1-16,0 1 0,0 0 0,21-1 15,-21 1-15,0-22 0,-1 22 0,22-21 16,0-1-16,-21-21 0,21 22 15,0-22-15,-21 1 0,21-1 0,0 0 16,0-21-16,0 1 0,0 20 16,0-21-16,0 0 0,21-21 31,0-21-31,-21 0 16,22-21-16,-1-1 0,0 1 15,0 0-15,21-22 0</inkml:trace>
  <inkml:trace contextRef="#ctx0" brushRef="#br0" timeOffset="141996.95">2942 10795 0,'0'0'0,"0"21"16,0 0 0,21-21-16,0 0 15,1 0-15,-1 0 0,0 0 16,0-21-16,0 21 0,22-21 15,-22-21-15,21 21 0,-21-1 16,0 1-16,1-21 0,-1 0 0,0 20 16,-21-20-16,0 21 0,0 0 15,0 0-15,-21-1 0,-22 22 0,22 0 16,0 0-16,-21 22 0,-1-1 0,1 0 16,21 21-16,-21 1 0,-1-1 15,22 21-15,-21-20 0,21-1 0,-22 22 16,22-22-16,21 21 0,0-20 15,-21 20-15,21-20 0,0-1 0,0 0 16,21-21-16,-21 1 0,21 20 0,0-21 16,22-21-16,-22 0 0,21 0 15,-21 0-15,22 0 0,-1 0 16,0-21-16,1 0 0,-1 0 0,0-22 16,1 1-16,20 0 0,-20-1 0</inkml:trace>
  <inkml:trace contextRef="#ctx0" brushRef="#br0" timeOffset="142296.29">3873 9970 0,'0'-22'16,"0"44"-16,0-65 0,0 22 0,0 0 0,0 42 31,0 0-31,0 0 0,0 22 0,-21-1 16,21 0-16,-21 22 0,21-1 0,-21 1 15,21 21-15,-21-1 0,0 1 16,-1 0-16,1-1 0,0-20 0,0 20 16,0-20-16,0 21 0,-1-22 15,1 1-15,21-22 0,0 21 0,-21-20 16,21-1-16,0-21 0,0 0 0,0 1 16,0-1-16,0 0 0,21-21 15,0-21-15,1 0 16,-1-1-16,0 1 0,21-21 0,-21-22 15,22 22-15,-22-21 0,21-1 16</inkml:trace>
  <inkml:trace contextRef="#ctx0" brushRef="#br0" timeOffset="142785.56">4254 9970 0,'0'0'0,"-21"0"31,21 21-31,0 0 0,0 0 15,0 21-15,-21 1 0,21 20 16,-21 1-16,21-1 0,-21 1 0,0 20 16,21 1-16,-22-21 0,1 20 15,21-20-15,-21 20 0,0-20 16,0-1-16,21 1 0,0-22 0,-21 1 16,21 20-16,-22-21 0,22-20 0,0 20 15,0-21-15,0 0 0,0 0 0,0 1 16,22-44-1,-1 1 1,-21 0-16,21-21 0,0 21 0,-21-22 16,21 1-16,0 0 0,22-22 15,-22 22-15,0-1 0,21 22 0,-20-21 16,20 0-16,-21 20 0,0 1 16,22 0-16,-22 21 0,0 0 15,0 0-15,0 0 0,0 0 0,-21 21 16,0 0-16,22 1 0,-22-1 0,0 21 15,0-21-15,0 22 0,0-1 0,0 0 16,0 1-16,-22-1 0,22-21 16,0 21-16,0 1 0,0-1 0,0-21 15,0 0-15,0 1 0,0-1 0,0 0 16,0 0-16,22-21 16,-1 0-16,0 0 0,21 0 0,-21-21 15,22 0-15,-22 0 0,21-1 0,1-20 16,-22 21-16,21-21 0,-21 20 0,22 1 15</inkml:trace>
  <inkml:trace contextRef="#ctx0" brushRef="#br0" timeOffset="143171.34">5101 10901 0,'0'-21'0,"0"42"0,0-63 16,0 20-16,0 1 0,0 0 16,-21 21-16,0 0 15,0 0-15,21 21 0,-22 0 16,1 1-16,0-1 0,0 0 0,21 21 15,-21 1-15,0-22 0,-1 21 16,22 0-16,0 1 0,-21-22 0,21 21 16,-21 1-16,21-22 0,0 0 0,0 21 15,0-21-15,21-21 0,0 22 16,1-22-16,20 0 0,-21 0 16,21 0-16,1 0 0,-22 0 0,21-22 15,1 1-15,-1 0 0,-21 0 0,21-21 16,-20 20-16,20-20 0,-21 21 15,-21-21-15,0-1 0,0 1 0,0 21 16,0-22-16,-21 1 0,0 0 0,0 21 16,-1-1-16,-20 1 0,0 0 15,21 21-15,-22 0 0,1 0 0,21 0 16,-22 21-16,1-21 0,21 21 0,0 1 16,-22-1-16,43 21 0,-21-21 15,21 0-15,0 1 0,0-1 16,0 0-16,21 0 0,22 0 0,-22-21 15,21 0-15,-21 0 0,22 0 0,-1 0 16</inkml:trace>
  <inkml:trace contextRef="#ctx0" brushRef="#br0" timeOffset="143795">6181 10859 0,'0'-22'0,"0"44"0,0-65 15,0 22 1,-22 0-16,1 21 0,0 0 0,0-21 16,0 21-16,0 0 0,-1 0 0,1 0 15,-21 21-15,21-21 0,0 21 16,-1 0-16,-20 0 0,21 22 16,-21-22-16,20 21 0,1 1 0,-21-22 15,21 21-15,0 0 0,-1 1 0,1-1 0,21 0 16,0 1-16,0-1 0,0-21 15,0 22-15,0-22 0,21 0 0,1 0 16,20-21-16,-21 21 0,0-21 0,22 0 16,-1 0-16,-21 0 0,21-21 15,1 21-15,-1-21 0,-21 0 16,22-22-16,-1 22 0,-21-21 0,21 0 16,-20-1-16,-1-20 0,0 20 0,0-20 15,0-1-15,0 1 0,-21-1 0,0 1 16,22-22-16,-22 1 0,0 20 15,0-21-15,0 22 0,0-1 0,0 1 16,0 21-16,0-1 0,0 1 0,0 0 16,0 20-16,0 1 0,0 0 15,0 0-15,0 0 0,-22 21 0,22 21 16,0 0-16,-21 0 16,21 0-16,0 22 0,0-1 15,0 22-15,0-1 0,0 1 16,0 20-16,0-20 0,-21 20 0,21-20 15,0 21-15,0-22 0,0 1 0,0-1 16,0 1-16,0-1 0,0-21 0,0 22 16,0-22-16,21 1 0,0-22 15,1 21-15,-1-21 0,0 0 0,0 1 16,0-22-16,22 0 0,-22 0 0,21 0 16,0 0-16,-20-22 0,20 1 0,0 0 15,1 0-15,-1 0 0,-21 0 16,21-22-16,-20 22 0,-1-21 0,0 21 15,-21-22-15,0 22 0,0-21 16</inkml:trace>
  <inkml:trace contextRef="#ctx0" brushRef="#br0" timeOffset="144155.85">3323 10456 0,'21'0'16,"22"0"-1,-1 0-15,0 0 0,22-21 16,-1 0-16,1 21 0,20-21 0,-20 21 16,-1-21-16,22 0 0,-21 21 0,-1-22 15,-21 22-15,1-21 0,20 21 16,-42 0-16,22 0 0,-22 0 0,0 0 16,0 0-16,-21 21 31,-21 1-31,0-22 15</inkml:trace>
  <inkml:trace contextRef="#ctx0" brushRef="#br0" timeOffset="144757.44">995 12594 0,'0'0'0,"0"-21"16,0 0-16,0 0 0,0 0 16,-21 21-16,21-22 0,-22 22 15,1 0 1,21 22-16,0-1 15,0 0-15,0 0 0,0 0 0,0 22 16,0-22-16,0 0 0,0 21 16,0-21-16,0 22 0,0-22 0,0 0 15,0 21-15,0-20 0,0-1 16,0 0-16,21-21 16,1 0-16,-1 0 15</inkml:trace>
  <inkml:trace contextRef="#ctx0" brushRef="#br0" timeOffset="144939.34">1228 12552 0,'0'0'0,"21"-21"0,-21 0 16,0 42 0,0 0-16,0 0 0,0 0 15,-21 0-15,21 1 0,-22-1 16,1 21-16,21-21 0,0 0 0,0 22 15,0-22-15,0 0 0,0 0 16,0 0-16,0 1 0,21-22 16</inkml:trace>
  <inkml:trace contextRef="#ctx0" brushRef="#br0" timeOffset="145459.57">2180 12679 0,'0'0'0,"0"-42"0,0 20 0,0-20 15,0 21-15,0 0 0,0 0 16,-21-1-16,0 22 0,0 0 16,-1 0-16,1 0 15,0 22-15,21-1 0,-21 0 16,21 21-16,0 1 0,0-1 16,0 21-16,0 1 0,0-22 0,0 22 15,0-1-15,0 1 0,0-1 0,-21-20 16,21-1-16,0 0 0,0 1 15,0-1-15,0-21 0,0 0 0,0 0 16,0 1-16,0-44 31</inkml:trace>
  <inkml:trace contextRef="#ctx0" brushRef="#br0" timeOffset="145976.28">1926 12827 0,'-21'-42'0,"42"84"0,-42-127 15,0 43-15,21 0 0,0 21 0,0-1 16,0-20-16,0 21 0,0 0 16,0 0-16,21 21 0,0-22 0,0 1 15,22 0-15,-22 21 16,0 0-16,21-21 0,1 21 0,-22 0 16,21 0-16,0 0 15,1 21-15,-22 0 0,0 0 0,0 1 0,-21 20 16,0-21-16,-21 21 0,0 1 15,0-1-15,-22 0 0,22 1 16,-21-1-16,21 0 0,-22-20 0,22-1 16,0 0-16,0 0 0,0-21 15,0 0-15,21-21 16,21 0 0,0 0-16,0-1 0,0 1 0,0 21 15,22-21-15,-1 0 0,0 21 16,1 0-16,-1 0 0,0 0 0,22 21 15,-22 0-15,1 0 0,-1 22 0,0-22 16,1 21-16,-22 1 16,-21-1-16,0 0 0,0 1 0,0-1 15,-43 0-15,22 1 0,-42-1 16,20 0-16,1 1 0,-21-1 0,-1-21 16,22 21-16,-1-20 0,1-1 0,0 0 15,-1-21-15,22 0 0,-21 0 16,21 0-16,0 0 0,-1 0 0,1-21 15,0 0-15,21-22 0,0 22 16,0-21-16,0 21 0,0-22 0,0 1 16,0 0-16,0-1 0,0 1 15,21 0-15,0-22 0,1 22 16,-1-1-16,21 1 0</inkml:trace>
  <inkml:trace contextRef="#ctx0" brushRef="#br0" timeOffset="146247.13">2836 12404 0,'21'-21'0,"-42"42"16,42-64-16,1 43 0,-22 22 31,0-1-31,0 0 0,21 21 16,-21 1-16,0-1 15,0 0-15,0 22 0,0-22 0,0 22 16,0-1-16,0-21 0,0 22 0,0-1 15,0 1-15,0-22 0,0 1 16,0-1-16,0 0 0,0 1 0,0-22 16,0 0-16,0 0 0,0 0 0,0 0 15,21-21 1,0 0-16,0-21 0,0 0 16,1 0-16,-1-21 0,0 20 0</inkml:trace>
  <inkml:trace contextRef="#ctx0" brushRef="#br0" timeOffset="146635.91">3344 12827 0,'0'0'0,"-21"21"15,0 0 1,0 1-16,21-1 16,-21 21-16,21-21 0,-22 0 0,22 22 15,0-22-15,0 21 0,-21-21 0,21 1 16,0-1-16,0 21 0,0-21 15,0 0-15,21-21 0,-21 22 0,22-22 16,-1 0-16,0 0 0,21 0 16,-21 0-16,1 0 0,20 0 0,-21-22 15,0 1-15,22 0 0,-22 0 16,0 0-16,0 0 0,-21-1 0,0-20 16,0 21-16,0-21 0,0-1 15,-21 22-15,0-21 0,0 21 0,-1-1 16,1 1-16,-21 0 0,21 21 15,0 0-15,-22 0 0,22 0 0,0 21 16,0 0-16,0 1 0,-1-1 0,1 21 16,21-21-16,0 22 0,-21-22 15,21 0-15,0 21 0,0-21 0,0 1 16,0-1-16,21-21 0,0 21 0,1-21 16,20 0-16,-21 0 0,21 0 15,1 0-15,-1 0 0</inkml:trace>
  <inkml:trace contextRef="#ctx0" brushRef="#br0" timeOffset="147458.95">3979 12891 0,'21'-22'15,"-42"44"-15,42-65 0,1 22 0,-22 0 16,0 0-16,0 0 0,-22 21 16,1 0-1,0 21-15,0 0 0,21 0 16,-21 0-16,0 22 0,-1-22 0,22 21 15,0 0-15,-21 1 0,21-1 0,-21 0 16,21-20-16,0 20 16,0 0-16,0 1 0,0-22 0,21 0 15,0 21-15,1-21 0,-1-21 0,0 22 16,0-1-16,21-21 0,1 0 16,-1 0-16,0 0 0,1-21 0,-1-1 15,22 1-15,-22 0 0,21-21 0,-20 21 16,20-22-16,-20 1 0,-1 0 15,0-22-15,1 22 0,-22-22 0,0 1 16,0-1-16,0 1 0,-21 20 16,0-20-16,0 21 0,0-1 0,0 1 15,0 0-15,0-1 0,-21 22 0,0 0 16,0 21-16,0 0 16,-1 21-16,22 0 15,0 0-15,-21 22 0,21-22 16,0 42-16,-21-20 0,21-1 0,0 22 15,0-22-15,0 21 0,0-20 0,0 20 16,0-20-16,-21-1 0,21 0 16,0-21-16,0 22 0,0-22 0,-21 0 15,21 0-15,0-42 32,0 0-17,21-21-15,0 20 0,-21 1 0,21-21 16,0 0-16,1 20 15,-1-20-15,0 21 0,0-21 0,0 20 16,22 1-16,-22 0 0,0 0 0,21 21 16,-21 0-16,1 0 0,-1 0 0,0 0 15,0 0 1,-21 21-16,0 0 0,0 0 16,-21 1-16,0-1 0,0 0 0,-1 0 15,-20-21-15,21 21 0,-21 0 16,-1-21-16,22 22 0,-21-22 0,21 0 15,-22 0-15,22 0 0,0 0 16,0 21 0,42 0-1,0 0-15,0-21 0,0 21 16,22-21-16,-22 21 0,21 1 16,-21-1-16,22-21 0,-22 21 0,0 0 15,21 0-15,-20 0 0,-1 1 0,0-22 16,0 21-16,0 0 0,0-21 0,1 21 15,-1-21-15,0 0 0,0 0 16,0 0-16,0 0 16,1-21-1,-22 0-15</inkml:trace>
  <inkml:trace contextRef="#ctx0" brushRef="#br0" timeOffset="155922.85">3048 11832 0,'0'0'0,"-21"0"0,0 0 16,42 0 31,0 0-47,0 0 0,21 0 15,1 0-15,-1-21 0,22 21 0,-1-21 16,22 21-16,-1-21 0,1 21 15,0-21-15,21 21 0,-22-22 0,22 1 16,0 21-16,0-21 0,0 21 16,-1-21-16,1 21 0,0-21 15,-21 21-15,-1 0 0,1 0 0,-21 0 16,-22-21-16,21 21 0,-20 0 0,-22 0 16,21 0-16,-21 0 0,1 0 15,-44 0 16,1 0-31,-21 0 16</inkml:trace>
  <inkml:trace contextRef="#ctx0" brushRef="#br0" timeOffset="156339.78">3154 12044 0,'21'0'15,"21"0"1,-21 0-16,22 0 0,-1 0 15,0-21-15,22 0 0,-1 21 16,1-22-16,21 1 0,-22 21 0,22-21 16,-1 0-16,1 0 0,0 0 15,-1 21-15,22-22 0,0 1 0,0 21 16,-21-21-16,-1 0 0,1 21 0,0 0 16,-22-21-16,1 21 0,-22 0 15,0 0-15,1 0 0,-22 0 0,21 0 16,-21 0-16,0 0 15,1 0 1,-1 0 0,0 0-16,0 0 0,0 0 15,0 0-15</inkml:trace>
  <inkml:trace contextRef="#ctx0" brushRef="#br0" timeOffset="158515.67">6964 12721 0,'21'-21'0,"0"21"15,-21-21-15,0 0 0,0 0 16,0-1 0,0 1-16,-21 0 15,0 21 1,0 0-16,-1 0 16,1 0-16,0 0 0,0 0 0,0 0 15,0 21-15,-1-21 0,-20 21 16,21 22-16,0-22 0,-22 0 0,22 21 15,0 1-15,-21-22 0,21 21 0,-1 1 16,1-1-16,0 0 0,0 1 16,21-22-16,0 21 0,0-21 15,0 22-15,0-22 0,0 0 0,0 0 16,21 0-16,0 0 0,0 1 16,1-22-16,20 21 0,-21-21 0,21 0 15,-20 0-15,20 0 0,0 0 0,-21 0 16,22 0-16,-1-21 0,-21-1 15,22 1-15,-22 0 0,21 0 0,0 0 16,-20 0-16,-1-22 0,0 1 0,0 21 16,0-22-16,-21 1 15,21 0-15,-21-1 0,0 1 0,0 0 16,0-1-16,-21 1 0,0 21 0,0-21 16,0-1-16,0 22 0,-1 0 15,-20 0-15,-64-22 16,64 43-16,0 0 0,20 0 15,-20 0-15,0 0 0,-1 22 0,1-1 16,21 0-16,-21-21 0,20 21 0,1 0 16,21 0-16,0 22 0,0-22 15,0 0-15,0 0 0,21 0 0,1 1 16,-1-22-16,21 21 0,0-21 0,1 0 16,20 0-16,-20 0 15,20 0-15,-21-21 0,22 21 0,-1-22 16,-20 1-16,20 0 0,1 0 0,-1-21 15,1 20-15,-1-20 0,1 21 16,-1-21-16,-20 20 0,20-20 0,-21 21 16,1-21-16,-22 20 0,0-20 15,0 21-15,-21 0 0,0-22 0,0 22 16,0 0-16,-21 0 0,0 0 0,0 21 16,0-21-16,-1 21 0,1 0 15,0 0-15,0 0 0,0 0 0,0 0 16,-1 0-16,1 21 0,0 0 15,21 0-15,0 21 16,-21-20-16,0 20 0,21 0 0,0 1 16,0-1-16,0 21 0,-21 1 15,21-1-15,0 1 0,-22 21 0,22-22 16,0 22-16,0-1 0,0-20 0,0 21 16,0-1-16,0-20 0,-21 20 15,21 1-15,0-21 0,0 20 0,0-20 16,0-1-16,0 1 0,0-1 0,0 1 15,-21-22-15,21 0 0,0 1 16,0-1-16,0 0 0,0-20 0,0-1 16,0 0-16,0 0 0,0 0 0,0-42 47,0 0-32,0 0-15,0 0 16,0-1-16,0 1 15,0 0 1,0 0 0,0 0-1,0 0 48,0-1-48,0 1 1,0 0 0,0 0 15,0 0 0,0 0-15,0-1-1,0 1 1,0 0 0,0 0-16,0 0 15,0 0-15,0-1 16,0 1-16,0 0 0,0 0 16,0 0-16,0 0 0,0-22 0,0 22 15,0-21-15,0-1 0,0 22 16,0-21-16,0 0 0,0-1 0,-21 22 15,0-21-15,0 21 0,21-1 0,-22-20 16,1 21-16,21 0 0,-21 21 16,21-21-16,0-1 15,0 1 1,0 0 0,21 0-16,0 0 15,1 0-15,-1 21 0,21-22 0,0 1 16</inkml:trace>
  <inkml:trace contextRef="#ctx0" brushRef="#br0" timeOffset="159467.14">9271 12721 0,'0'21'0,"0"-42"0,-21 42 16,21 1-16,0-44 31,21 1-31,0 0 16,21 0-16,-20 0 0,-1 0 0,21-1 15,0-20-15,1 0 16,-1 21-16,0-22 0,1-20 0,20 20 16,-20 1-16,-1-21 0,-21 20 0,0 1 15,0 0-15,-21-1 0,0 22 16,0-21-16,-21 21 0,0 21 16,0 0-16,-21 0 0,-1 0 0,1 0 15,0 21-15,-1 0 0,1 21 16,0-21-16,-1 22 0,22-22 0,0 21 15,0 1-15,21-22 0,0 21 0,0 0 16,0-20-16,21 20 0,0-21 16,0 21-16,0-20 0,22-1 0,-1 21 15,0-21-15,1 0 0,-1 1 16,0 20-16,-20-21 0,-1 0 0,21 0 16,-42 1-16,0-1 0,0 21 15,0-21-15,-21 0 0,0 1 16,-22-1-16,22-21 0,-21 0 0,0 21 15,-1-21-15,1 0 0,0 0 16,-1 0-16,1 0 0,0 0 0,20-21 16,-20 21-16,21-21 0,0-1 0,0 22 15,-1 0-15,22-21 0,0 42 32,22 1-32,-1-1 15,21 0-15,-21 0 16,0-21-16,1 21 0,20 0 0,-21-21 15,21 0-15,1 0 0,-1 0 0,0 0 16,1 0-16,20-21 0,-20 0 16,20 0-16,-21 0 0,22 0 0,-22-1 15,1-20-15,-1 0 0,0-1 0,1 1 16,-1 0-16,0-1 0,-21-20 16,1 21-16,20-22 0,-21-21 0,0 22 15,-21-22-15,21 22 0,-21-22 0,22 43 16,-22-22-16,0 22 0,0 0 0,0 20 15,0-20-15,-22 42 32,22 42-32,-21-20 0,0 20 0,0 0 15,0 1-15,0 20 0,-1 1 0,1-1 16,0 1-16,0-1 0,21-21 16,0 22-16,0-1 0,-21-20 0,21 20 15,0-20-15,0-1 0,0 0 0,0 1 16,0-1-16,0-21 0,0 0 15,0 0-15,21 1 0,0-22 16,0 0-16,0 0 0,1 0 16,-1-22-16,0 1 0,-21 0 15,0 0-15,21-21 0,-21 20 16</inkml:trace>
  <inkml:trace contextRef="#ctx0" brushRef="#br0" timeOffset="159636.04">9969 12425 0,'-21'0'0,"42"0"0,-63 0 16,21 0-16,42 0 31,0 0-31,22-21 0,-22 21 16,21 0-16,0 0 0,1-21 16,-1-1-16,22 22 0,-22 0 0,0-21 15,1 21-15,-22 0 0</inkml:trace>
  <inkml:trace contextRef="#ctx0" brushRef="#br0" timeOffset="162527.95">11049 12742 0,'0'0'15,"-21"0"-15,21-21 16,0 0-1,0 0-15,21 21 16,0-21-16,-21 0 0,21-1 0,-21-20 16,0 21-16,0 0 0,0 0 0,0-22 15,0 22-15,0 0 0,-21 0 0,0 21 16,0-21-16,0 21 0,-1 0 16,1 0-16,-21 0 0,21 21 0,-22-21 15,1 21-15,21 0 0,-21 21 0,20-20 16,-20-1-16,21 21 0,0 0 15,0-20-15,-1 20 0,1 0 0,21 1 16,0-22-16,0 21 0,0-21 0,0 22 16,0-22-16,0 0 0,0 0 15,21-21-15,1 21 16,20-21-16,-21 0 0,0 0 0,0-21 16,22 21-16,-22-21 0,21 0 0,1 0 15,-22-22-15,0 22 0,21-21 16,-21 21-16,1-22 0,-1 1 0,0 21 15,-21-22-15,0 1 0,0 21 0,0-21 16,0 20-16,0 1 0,0 0 16,0 0-16,-21 21 15,0 0-15,-1 0 16,1 21-16,21 0 0,0 0 0,-21 1 16,21 20-16,-21-21 0,21 21 15,0-20-15,0 20 0,0 0 16,0 1-16,0-22 0,21 21 0,0-21 15,0 22-15,1-22 0,-1 0 0,0 0 16,21-21-16,-21 0 0,22 0 16,-22 0-16,21 0 0,1 0 0,-1-21 15,-21 21-15,21-21 0,1-22 0,-22 22 16,21-21-16,1 21 0,-22-22 16,0 1-16,21 0 0,-21-1 0,1-20 15,-1 21-15,0-22 0,0 1 16,-21-1-16,0 1 0,21-1 0,-21 1 0,0-1 15,0 1-15,0 20 0,0 1 16,0 0-16,0-1 0,0 22 16,0 0-16,-21 21 15,0 0-15,0 21 0,21 0 16,-21 22-16,-1-1 0,22 0 16,-21 1-16,0 20 0,0 1 0,21-1 15,-21 1-15,0-22 0,21 21 0,-22 1 16,22-1-16,0-20 0,-21 20 15,21 1-15,0-22 0,0 0 0,0 1 16,0-1-16,21 0 0,1 1 0,-1-22 16,0 0-16,0 0 0,21-21 0,-20 0 15,20 0-15,0 0 0,1 0 16,-1 0-16,21 0 0,-20-21 16,-1 0-16,0 0 0,1 0 0,-22-1 15,21-20-15,-21 21 0,1-21 0,-1 20 16,-21-20-16,0 0 0,0 21 15,0-22-15,0 22 0,0 0 0,0 0 16,-21 0-16,-1 21 0,1 0 0,0 0 16,0 0-16,0 0 0,0 0 0,-1 0 15,1 21-15,0 0 0,0 21 16,21-21-16,-21 1 0,21 20 0,0-21 16,0 0-16,0 22 0,0-22 0,21 0 15,0 0-15,0 0 0,0 0 16,22 1-16,-22-22 0,21 0 15,1 0-15,-22 0 0,21 0 0,0 0 16,-20 0-16,20 0 0,0-22 0,-21 1 16,22 0-16,-22 0 0,0 0 0,0-22 15,0 22-15,1 0 0,-1-21 16,-21 21-16,0-1 0,21-20 0,-21 21 16,0 0-16,0 0 0,0 42 31,-21 0-31,21 0 15,-21 0-15,21 0 0,0 22 16,0-22-16,-22 0 0,22 21 0,0-20 16,0 20-16,-21-21 0,21 0 0,0 0 15,0 1-15,0-1 0,0 0 0,0 0 16,0-42 15,0 0-31,21 0 16,-21-1-16,22 1 0,-22-21 15,0 21-15,21 0 0,0-22 0,0 22 16,-21-21-16,0 21 0,21-1 0,0 1 16,-21 0-16,22 21 0,-22-21 15,21 21-15,0 0 16,-21 21-16,0 0 16,0 0-16,0 1 0,0-1 15,21 0-15,-21 0 0,0 21 0,0-20 16,21-1-16,-21 0 0,0 0 0,0 0 15,0 0-15,0 1 0,0-1 16,21-21-16,-21 21 0,22-21 16,-1 0-1,-21-21-15,21 0 0,-21-1 16,21 1-16,0 0 0,-21 0 16,21-21-16,1 20 0,-1 1 0,0-21 15,0 21-15,21-22 16,-20 1-16,-1 42 0,0-21 0,0 0 15,0 21-15,0 0 0,1 0 16,-1 21 0,-21 0-16,0 0 15,0 0-15,0 1 0,0-1 0,0 21 16,0-21-16,0 0 0,0 1 16,0-1-16,21 21 0,0-21 0,0 0 15,0 1-15,1-1 0,-1-21 16,0 0-16,0 0 0,21 0 0,-20 0 15,-1 0-15,21 0 0,-21 0 16,22-21-16,-22 21 0,21-22 16,-21 1-16,0 0 0,22 0 0,-22 0 15,64-85 1,-85 64-16,0 20 0,0 1 16,0 0-16,0 0 0,0 0 0,0 0 15,-22 21-15,1 0 16,0 0-16,0 0 0,0 21 15,0-21-15,-1 21 0,1 21 16,21-21-16,-21 1 0,21-1 0,0 21 16,0-21-16,0 22 0,0-22 15,0 0-15,21 0 0,0 0 0,1 0 0,-1 1 16,0-22-16,0 0 16,0 21-16,0-21 0,1 0 0,20 0 15,-21 0-15,0 0 0,22-21 0,-22 21 16,0-22-16,21 1 0,-21 0 0,1 0 15,20 0-15,-21 0 0,0-1 16,0 1-16,1-21 0,-22 21 0,21 0 16,-21-1-16,21-20 0,-21 21 0,0 0 15,0 42 17,0 0-32,0 0 15,0 0-15,-21 1 0,21 20 0,-21-21 16,21 0-16,-22 0 0,1 22 15,21-1-15,0-21 16,0 0-16,0 1 0,-21-22 16,21 21-16,0-42 47,0-1-47,0 1 0,21 21 0,-21-42 15,21 21-15,1 0 0,-22-1 0,21-20 16,0 21-16,0 0 0,0-22 15,0 22-15,43-42 0,-43 42 16,0 21-16,0-22 0,1 1 16,20 21-16,-21 0 0,0 0 0,0 0 15,1 0-15,-22 21 0,21 1 0,-21-1 16,21 0-16,-21 0 0,0 0 0,0 0 16,0 1-16,0-1 0,0 0 15,0 0-15,0 0 0,21 0 0,-21 1 16,0-1-16,0 0 0,21 0 0,-21 0 15,0 0-15,21-21 16,1 0-16,-1 0 16,0 0-1,-21-21-15,21 0 0,0 21 0,-21-21 16,21 0-16,1-22 0,-1 22 0,-21 0 16,21-21-16,0-1 0,0 22 0,22-85 15,-22 64-15,21-21 16,-21 20-16,0-20 0,1-1 0,-22 1 15,21 20-15,0-20 0,-21-22 16,21 64-16,-21-21 0,0 21 16,0 42-1,-21 0-15,21 0 16,-21 21-16,0-20 0,-1 20 0,1 21 16,21-20-16,-21-1 0,0 22 15,0-22-15,0 64 0,-1-64 16,22 0-16,-21 1 0,21-22 15,0 21-15,0 1 0,0-22 0,0 21 16,0-21-16,0 0 0,0 1 0,0-1 16,21 0-16,1-21 0,-1 0 15,0 0-15,21 0 16,-21 0-16,1 0 0,20-21 0,-21 0 16,21-1-16,-20 1 0,20 0 15,0 0-15,-21 0 0,22 0 0,-1-43 16,-21 43-16,0-21 0,1 20 15,-1 1-15,-21 0 0,0 0 16,-21 21 0,-1 0-16,1 0 0,0 21 15,0 0-15,21 0 0,-21 1 16,21-1-16,0 0 0,0 0 16,0 0-16,0 0 0,21 1 0,0-1 15,-21 0-15,21 0 0,0 0 0,-21 0 16,22 1-16,-22-1 0,21-21 15,-21 21-15,0 0 16,0 0-16,-21-21 16,-1 0-16,1 0 0,0 0 15,0 0-15,0 0 16,0 0-16,-1-21 16,1 0-16,0 21 15,21-21-15,-21 0 0,0-1 0,0 1 16,21 0-16,0 0 0,-22 0 0</inkml:trace>
  <inkml:trace contextRef="#ctx0" brushRef="#br0" timeOffset="162787.82">14859 12234 0,'0'0'0,"-21"0"0,0 0 0,21-21 0,0 0 31,21 21-31,0 0 0,21 0 15,1-21-15,-1 21 0,0 0 0,22 0 16,-22-21-16,22 21 0,-22-21 0,21 21 16,-20 0-16,-1 0 0,0-22 15,1 22-15,-22 0 0,21 0 0,-21 0 16,-21-21 0,-21 21-1,0 0-15,-21 0 0,21-21 16,-22 21-16,-20 0 0,-1 0 0,1 0 15,-1 0-15</inkml:trace>
  <inkml:trace contextRef="#ctx0" brushRef="#br0" timeOffset="163123.17">11557 12277 0,'-21'0'15,"42"0"-15,-21 0 16,21-21 0,21 21-16,1 0 0,-1-22 0,22 22 15,-1-21-15,1 21 0,20 0 0,-20-21 16,-1 0-16,22 21 0,-22 0 15,-20 0-15,20-21 0,-20 21 0,-1 0 16,0 0-16,-21 0 0,1-21 0,-1 21 16,0 0-16,0 0 0,0 0 31,0 0-31,-21-22 31</inkml:trace>
  <inkml:trace contextRef="#ctx0" brushRef="#br0" timeOffset="164823.2">17251 12234 0,'-21'-21'0,"42"42"0,-64-42 0,22 21 0,21-21 16,0 0-16,0 0 15,0 0 1,21 21-1,-21 21-15,0 21 16,0-21-16,0 22 16,0-22-16,0 21 0,0 0 0,0 1 15,-21-1-15,21 0 0,0 1 0,0-1 16,-21 0-16,21 1 0,-21-1 16,21-21-16,0 22 0,0-22 0,0 0 15,0 0-15,21-21 16,0-21-1,0 21-15,-21-21 0,22-22 16,-1 22-16,0 0 0,0-21 16,0 21-16,0-22 0,1 1 0,-1 21 15,-21-22-15,21 22 0,-21-21 0,21 21 16,-21 0-16,21-1 0,0 22 16,1 22-1,-22-1-15,0 0 0,21 0 16,-21 0-16,21 22 0,-21-22 0,21 21 15,-21-21-15,0 22 0,21-22 16,-21 0-16,21 0 0,1 0 16,-1 0-16,-21 1 0,21-1 0,0-21 0,0 0 15,0 0-15,1 0 0,-1 0 16,0 0-16,0-21 16,0-1-16,0 1 0,1 0 0,-1 0 15,0 0-15,0-22 0,0 22 0,0-21 16,1 0-16,-22-1 0,0 1 0,21 0 15,-21 20-15,0-20 0,0 0 16,0-1-16,0 22 0,0 0 0,0 0 16,0 0-16,-21 42 15,21 0-15,0 0 16,-22 22-16,22-22 0,-21 21 16,21 0-16,-21 1 0,21-1 15,0 0-15,0 1 0,0-1 0,0 0 16,0-20-16,0 20 0,0-21 0,21 21 15,0-20-15,1-22 0,-1 21 16,21-21-16,-21 0 0,22 0 0,-1 0 16,0 0-16,1-21 0,-1-1 0,0 1 15,22 0-15,-22-21 0,0 21 0,1-22 16,-1 1-16,0 0 0,-20-1 16,20-20-16,-21 20 0,0-20 0,0-1 15,1 1-15,-22-22 0,0 22 0,21-1 16,-21 22-16,0-22 0,0 22 0,0 21 15,0-21-15,0 20 0,-21 22 16,-1 0-16,1 22 16,21-1-16,-21 0 0,0 21 15,0 1-15,21-1 0,-21 21 0,-1-20 16,22 20-16,-21 1 0,21-1 16,-21 1-16,21-1 0,0-20 0,-21 20 15,21-21-15,0 1 0,0-1 0,0 0 16,0 1-16,0-22 0,0 0 15,0 0-15,0 0 0,0 1 0,21-22 32,0-22-32,0 1 0,-21 0 15,22 0-15,-1 0 0,0 0 0,0-1 16,-21-20-16,21 21 0,0 0 0,1 0 16,-22-1-16,0 1 0,21 0 15,0 21-15,-21 21 31,0 0-31,0 1 0,0-1 0,0 0 16,0 0-16,21 0 0,-21 0 16,0 1-16,21-22 0,-21 21 0,21 0 15,1-21-15,-1 21 0,0-21 16,21 0-16,-21 0 0,1 0 0,20 0 16,0 0-16,-21-21 15,22 21-15,-22-21 0,21 0 0,-21-1 0,22 22 16,-22-21-16,0 0 0,0-21 15,-21 21-15,0-1 0,21 1 0,-21 0 16,0 0-16,0 0 0,-21 42 31,21 0-31,-21 0 16,0 0-16,21 1 0,-21-1 16,21 21-16,0-21 0,0 0 0,0 1 15,0-1-15,0 0 0,0 0 16,0 0-16,21-21 0,0 21 15,0-21-15,0 0 16,1 0-16,-1 0 0,0-21 16,0 21-16,-21-21 0,21 0 0</inkml:trace>
  <inkml:trace contextRef="#ctx0" brushRef="#br0" timeOffset="165139.01">19579 12002 0,'0'0'0,"-21"0"0,-64 0 16,43 21 0,21 0-16,21 0 0,0 0 0,-21-21 15,21 21-15,0 1 0,0-1 16,21-21 0,0 0-16,21 0 0,-21 0 15,1-21-15,-1 21 0,0-22 0,0 1 16,0 21-16,-21-21 0,0 0 0,0 0 15,0 0-15,0-1 16,-21 1-16,-21 21 0,21 0 0,-1 0 16,-20 0-16,21 0 0,0 0 0,-22 0 15,22 21-15,0 1 0,21-1 0,0 0 16,0 0-16,0 0 0,0 0 16,0 1-16,21-1 0,0 0 0,1 0 15,-1-21-15,0 21 0,21 0 16</inkml:trace>
  <inkml:trace contextRef="#ctx0" brushRef="#br0" timeOffset="165807.15">19981 12234 0,'0'-21'0,"0"42"0,21-42 0,-21 0 0,0 0 16,-21 21 0,0 0-16,0 0 0,0 0 15,0 0-15,-1 21 0,1 0 0,0 0 16,-21 1-16,21-1 0,-1 0 15,22 21-15,-21-21 0,21 22 0,-21-22 16,21 21-16,0 1 0,0-22 16,0 0-16,0 21 0,21-21 0,0 1 15,1-1-15,20 0 0,-21 0 16,21 0-16,1-21 0,-1 0 0,0 0 16,1 0-16,-1 0 0,0 0 0,1-21 15,-1 0-15,0 0 0,1 0 0,-22-1 16,0 1-16,21-21 0,-20 21 15,-1-22-15,0 1 0,0-21 16,0-1-16,0-63 0,1 64 0,-22-1 16,0-21-16,0 22 0,0 21 0,0-22 15,0 22-15,0-1 0,0 22 16,0-21-16,0 21 0,-22 21 16,1 21-1,0 0-15,21 21 0,-21 1 0,21-1 16,-21 22-16,21-1 0,-21-21 0,21 22 15,0-1-15,0 1 0,0-1 16,0 1-16,0-22 0,0 1 0,21-1 16,0 0-16,-21 1 0,0-22 0,0 0 15,21 0-15,-21 0 0,21-21 16,-21-21 15,21 0-31,-21 0 0,22 0 0,-1-1 16,-21 1-16,21-21 0,0 0 0,0-1 15,0 1-15,1 21 0,-1-22 16,0 1-16,0 21 0,21 0 0,-20 0 16,-1 21-16,0 0 0,0 0 0,0 0 15,0 21-15,1 0 0,-1 0 0,21 21 16,-21-20-16,0 20 0,-21-21 0,22 21 16,-22-20-16,21-1 0,-21 21 15,0-21-15,0 0 0,0 1 0,0-1 16,0 0-16,0 0 0,0 0 0,0 0 15</inkml:trace>
  <inkml:trace contextRef="#ctx0" brushRef="#br0" timeOffset="167396.6">22542 12044 0,'0'-21'0,"0"42"0,0-63 0,0 20 0,0 1 15,0 0-15,0 42 31,0 0-31,0 22 0,0-1 16,0 0-16,0 1 0,0-1 0,0 0 16,0 1-16,0 20 0,0-42 0,0 22 15,0-1-15,0 0 0,0-20 0,0-1 16,0 0-16,0 0 0,0 0 16,0 0-16,0-42 31,0 0-31,22 0 0,-1 0 15,0 0-15,0-1 0,-21 1 0,21-21 16,0 21-16,1-22 0,-1 22 16,-21 0-16,21-21 0,0 21 15,0 21 1,0 21-16,-21 0 16,22 21-16,-1-21 0,-21 1 0,21-1 15,0 0-15,0 21 0,-21-21 0,21 1 16,1-1-16,-1-21 0,0 21 15,0 0-15,0-21 0,0 0 0,1 0 16,-1 0-16,0 0 0,0 0 0,0 0 16,0-21-16,1 21 0,-1-21 15,0 0-15,0-1 0,0 1 0,0 0 16,1 0-16,-22-21 0,21 20 16,-21-20-16,21 0 0,-21-1 0,0 22 15,0-21-15,0 21 0,0 0 0,0-1 16,-21 22-1,21 22-15,-21-1 16,21 0-16,0 0 0,-22 0 0,22 22 16,0-22-16,0 21 0,0-21 15,0 0-15,0 22 0,0-22 0,0 0 16,22 0-16,-22 0 0,21-21 0,0 22 16,0-22-16,0 0 0,0 0 0,22 0 15,-22 0-15,21 0 0,-21 0 16,22 0-16,-22-22 0,21 22 15,-21-21-15,22 0 0,-22 0 0,0 0 16,0-22-16,0 22 0,1-21 0,-22 21 16,0-22-16,21 1 0,-21 21 15,0-21-15,0 20 0,0 1 0,0 0 16,0 42 0,0 0-16,-21 1 0,21-1 15,0 21-15,0-21 0,-22 22 16,22-1-16,0-21 0,0 21 0,0-20 15,0 20-15,0-21 0,22 0 0,-22 0 16,21 1-16,0-1 0,0 0 0,0-21 16,22 0-16,-22 0 15,0 0-15,21 0 0,-21 0 0,22 0 16,-1-21-16,-21 21 0,22-21 0,-22-22 16,21 22-16,-21 0 0,0-21 0,22-1 15,-22 1-15,0 0 0,21-22 16,-20 1-16,-1-1 0,0 1 0,0-1 15,0 1-15,0 20 0,-21-20 16,0-1-16,0 22 0,0 0 0,0-1 0,0 22 16,0 0-16,0 0 15,-21 21 1,0 21-16,21 0 0,-21 21 0,0-20 16,0 20-16,-1 0 0,22 22 0,-21-22 15,0 22-15,21-22 0,-21 21 16,21 1-16,0-22 0,0 22 0,0-22 15,0 0-15,0 1 0,21-1 0,0 0 16,0-20-16,1-1 0,-1 0 0,0 0 16,0 0-16,21-21 0,1 0 15,-22 0-15,21 0 0,1 0 0,-1-21 16,0 0-16,1 0 0,-22 0 0,21-22 16,0 1-16,-20 0 0,-1-1 15,21-20-15,-21-1 0,0 1 16,1-1-16,-1 1 0,0-1 0,0 1 15,-21-1-15,21 1 0,-21-1 0,21 1 16,-21 20-16,0 1 0,0 0 0,0 21 16,0-1-16,0 1 0,-21 42 15,0 1-15,0 20 16,0 0-16,0 1 0,-1 20 0,1 1 16,0-22-16,0 43 0,0-22 0,21 1 15,0 20-15,-21-20 0,21-1 16,0 1-16,0-1 0,0-20 0,0 20 15,21-21-15,0-20 0,0 20 16,21-21-16,-20 0 0,20 0 0,-21 1 16,21-1-16,-20-21 0,20 0 15,-21 0-15,21 0 0,-20 0 0,-1 0 16,21-21-16,-21-1 0,0 1 0,1 0 16,-1 0-16,0 0 0,0-22 15,-21 22-15,0 0 0,0-21 0,0 21 16,0-22-16</inkml:trace>
  <inkml:trace contextRef="#ctx0" brushRef="#br0" timeOffset="167591.49">23855 11663 0,'-43'0'16,"86"0"-16,-149 21 0,64-21 0,-1 0 0,22 21 15,0-21-15,0 0 0,0 0 16,-1 0-16,1 0 0,21 21 16,-21-21-16,0 0 0,0 0 15,21 22-15,-21-22 0,-22 0 0</inkml:trace>
  <inkml:trace contextRef="#ctx0" brushRef="#br0" timeOffset="168811.78">2095 14880 0,'0'0'16,"-21"21"-16,0-21 0,0 0 15,21 22-15,-21-22 0,21-22 31,0 1-15,21 0-16,0 0 0,0 0 16,0 0-16,-21-1 0,22 1 0,-22 0 15,21 0-15,-21-21 0,0 20 16,0 1-16,0-21 0,0 21 0,0 0 16,-21-1-16,-1 1 0,1 21 15,0 0-15,0 0 0,-21 0 0,20 21 16,1 1-16,-21-1 15,0 0-15,20 0 0,-20 21 0,0-20 0,21 20 16,-22-21-16,22 21 0,0-20 16,0 20-16,21-21 0,0 0 0,0 0 15,0 1-15,21-1 16,0-21-16,0 0 0,0 0 0,22 0 16,-22 0-16,21 0 0,-21-21 15,22 21-15,-1-22 0,-21 1 0,22 0 16,-1-21-16,0 21 0,-21-1 15,22 1-15,-22 0 0,0 0 0,0 0 16,0 21-16,-21 21 16,0 0-16,0 0 15,0 22-15,0-1 0,0 0 16,0 1-16,0 20 0,0 1 0,0-1 16,0 1-16,0-1 0,0 22 15,-21-22-15,21-20 0,-21 20 16,0 1-16,21-22 0,-21 0 15,0 1-15,-1-1 0,1 0 0,0-21 16,0 22-16,0-22 0,0 0 16,-1-21-16,-20 0 0,21 0 0,0 0 15,-22 0-15,1 0 0,21 0 16,-21-21-16,-1 0 0,1 0 0,0-1 16,-1-20-16,1 21 0,0-21 15,-1-1-15,22 1 0,0 21 0,0-22 16,21 1-16,0 0 0,0-22 15,21 22-15,0 0 0,21 20 0,-20-20 16,20 0-16,0-1 16</inkml:trace>
  <inkml:trace contextRef="#ctx0" brushRef="#br0" timeOffset="169383.45">2498 14838 0,'21'0'16,"0"0"0,-21-21-16,21 0 0,0-1 15,0 1-15,1 0 0,-1 0 16,0 0-16,0 0 0,0-1 16,-21 1-16,0 0 0,0 0 0,0 0 15,0 0-15,-21 42 16,0 0-1,0 0-15,0 0 0,-1 22 0,1-1 16,0-21-16,0 21 0,21 1 16,0-1-16,-21 0 0,21-20 0,0 20 15,0-21-15,0 21 0,0-20 16,21-1-16,-21 0 0,21 0 0,0-21 16,22 0-16,-22 0 0,21 0 15,-21 0-15,22-21 0,20 0 16,-21 0-16,-20-22 0,20 22 15,-21 0-15,21-21 0,-20-1 16,-1 1-16,0 0 0,0-1 0,0 1 16,-21-22-16,0 22 0,0-21 15,0-1-15,0 22 0,0-1 0,0 1 16,0 21-16,0 0 0,0 0 16,0-1-16,0 44 15,0-1-15,0 0 0,0 0 0,0 21 16,0 1-16,0-1 0,0 0 15,0 22-15,0-22 0,0 1 0,0-1 16,21 0-16,-21 1 0,22-1 16,-1-21-16,-21 0 0,21 22 15,0-22-15,0-21 0,0 21 16,-21 0-16,22-21 0,-1 0 0,0 0 16,0-21-16,-21 0 15,0 0-15</inkml:trace>
  <inkml:trace contextRef="#ctx0" brushRef="#br0" timeOffset="169539.36">3027 14774 0,'0'0'15,"-21"0"-15,-1 0 0,22-21 0,0 0 16,22 0 0,20 21-16,-21-21 0,21 21 0,1-21 15,20-1-15,-20 1 0,20 21 16,1-21-16,-22 0 0,0 0 0,22 21 15,-22-21-15,0 21 0</inkml:trace>
  <inkml:trace contextRef="#ctx0" brushRef="#br0" timeOffset="172001.42">4932 14901 0,'21'0'16,"0"0"-1,0 0-15,0-21 16,1 0-16,-22 0 0,21 21 0,0-21 15,0 0-15,0-22 0,0 22 0,1 0 16,-1-21-16,-21 20 0,0-20 16,0 21-16,0-21 0,0 20 15,0 1-15,0 0 0,-21 21 16,-1 0-16,-20 0 16,21 21-16,0 0 0,0 22 15,-1-22-15,22 21 0,-21-21 0,21 22 16,-21-1-16,21 0 0,0-20 15,0 20-15,0-21 0,0 0 0,21 22 16,0-22-16,1 0 16,-1 0-16,0-21 0,0 0 0,21 0 15,-20 0-15,-1 0 0,0 0 0,21-21 16,-21 0-16,1 0 0,20-1 16,-21 1-16,21 0 0,-20 0 15,-1 0-15,21 0 0,-21-1 0,22 1 16,-22 0-16,0-21 0,0 21 15,0-1-15,22 1 0,-22 0 0,0 21 16,0-21-16,0 21 0,0 0 0,1 0 16,-1 0-16,0 21 0,0 0 15,-21 0-15,21 1 0,-21-1 0,0 21 16,0-21-16,0 22 0,0-22 0,0 0 16,-21 21-16,0-21 0,0 1 15,0-1-15,21 0 0,-22 0 0,1 0 16,21-42 15,0 0-15,0 0-16,0 0 0,21-1 0,1-20 15,-1 21-15,0-21 0,0-1 16,0 1-16,0 21 0,1-22 0,-1 1 16,0 0-16,0 21 0,-21-1 0,21 1 15,-21 0-15,0 0 0,0 42 16,0 0-1,0 0-15,-21 1 0,0-1 0,21 21 16,-21-21-16,0 22 0,21-1 16,-22-21-16,22 21 0,0 1 0,0-22 15,0 21-15,0-21 0,0 1 16,22-1-16,-1 0 0,0 0 0,0 0 16,0 0-16,0-21 0,22 0 15,-22 0-15,0 0 0,21 0 0,1 0 16,-22-21-16,21 21 0,-21-21 0,22 0 15,-1 0-15,-21 0 0,22-22 16,-1 22-16,-21 0 0,0-21 0,0 20 16,-21-20-16,0 0 0,0-1 15,0 1-15,0 21 0,0-21 0,0 20 16,-21-20-16,0 21 0,0 21 0,0 0 16,0 0-16,-1 0 0,1 0 15,21 21-15,-21 0 16,21 0-16,0 22 0,0-22 0,0 21 15,0-21-15,0 22 0,21-1 0,0-21 16,1 22-16,-1-22 0,0 0 16,0 0-16,21 0 0,-20-21 0,20 21 15,-21-21-15,21 0 0,-20 0 0,20 0 16,-21 0-16,21 0 0,-20-21 16,20 21-16,-21-21 0,0 0 0,0 0 15,22 0-15,-22-1 0,0 1 0,0 0 16,-21-21-16,21 21 0,1-22 15,-1 22-15,0-21 0,0 21 16,-21-22-16,21 22 0,0 0 0,1 0 16,-1 21-1,-21 21 1,0 0-16,0 0 0,21 0 16,-21 1-16,21-22 31,-21-22-16,0 1 1,0 0-16,0 0 16,0 0-16,0 0 15,-21 21 1,0 0-16,0 21 16,21 0-16,0 0 0,-22 0 15,1 0-15,21 1 0,-21 20 0,21-21 16,0 21-16,-21 1 0,21-22 0,-21 21 15,21-21-15,0 22 0,0-22 16,0 0-16,0 0 0,0 0 0,21 1 16,0-22-16,0 0 0,-21 21 0,21-21 15,1 0-15,-1 0 0,0 0 0,0 0 16,-21-21-16,21-1 0,0 1 16,1 0-16,20 0 0,-21 0 15,0 0-15,0-1 0,1-20 0,-1 21 16,0-21-16,0 20 0,0-20 15,0 21-15,-21 0 0,0 0 0,22-1 16,-22 1-16,0 42 31,0 1-31,-22 20 16,1-21-16,21 0 0,-21 22 0,21-22 16,0 0-16,0 21 0,0-21 15,0 1-15,0-1 0,0 0 0,0 0 16,0 0-16,0 0 0,21-21 0,0 22 15,1-22-15,-1 0 0,0 0 16,0 0-16,0 0 16,22-22-16,-22 1 0,0 0 0,21 0 15,-21 0-15,1 0 0,-1-1 0,21-41 16,-21 42-16,0-22 16,-21 22-16,0 0 0,0-21 0,0 21 15,0-1-15,0 44 31,0-1-31,0 0 0,0 0 16,0 0-16,-21 0 0,21 1 0,0 20 16,0-21-16,0 0 0,0 0 0,0 1 15,0-1-15,0 0 0,21-21 16,1 21-16,-22 0 0,42-21 16,-21 0-16,0 0 0,22 0 15,-22 0-15,0 0 0,21-21 16,-21 0-16,1 0 0,-1 0 0,21-1 15,-21 1-15,0-21 0,1 21 0,-1-22 16,0-20-16,0 21 0,0-1 16,-21-20-16,0 20 0,21-20 0,-21 21 15,22-22-15,-22 22 0,0-1 0,0 1 16,0 0-16,0-1 0,0 22 16,0 0-16,0 0 0,-22 42 31,22 0-16,-21 22-15,0-22 0,21 21 0,0 0 16,0 1-16,-21-1 0,21 22 0,-21-22 16,21 21-16,0 1 0,0-22 0,0 1 15,0-1-15,0 0 0,0 1 16,0-1-16,0-21 0,0 0 0,21 0 16,0 1-16,0-1 0,0-21 0,1 0 15,-1 0-15,21 0 0,-21 0 16,22 0-16,-1 0 0,-21-21 0,21-1 15,1 1-15,-1 0 0,0-21 0,1 21 16,-22-1-16,0-20 0,0 21 16,0-21-16,-21 20 0,0-20 15,0 21-15,0 0 0,0 0 16,-21 21-16,0 0 0,0 0 16,0 21-16,0 0 15,-1 0-15,22 0 0,0 0 0,-21 1 16,21 20-16,0-21 0,0 0 0,0 0 15,0 22-15,0-22 0,0 0 16,21 0-16,1 0 0,-22 1 0,21-22 16,0 21-16,0-21 0,21 0 0,-20 0 15,-1 0-15,21 0 0,0 0 16,1 0-16,-1 0 0,0-21 16,1-1-16,-1 1 0,64-21 15</inkml:trace>
  <inkml:trace contextRef="#ctx0" brushRef="#br0" timeOffset="172519.35">9715 14499 0,'-21'-63'16,"42"147"-16,-42-189 0,42 189 0,-63-168 0,21 62 15,0 1-15,0 21 0,-1 0 16,1-21-16,0 21 0,0 0 0,0 0 16,0 0-16,-1 21 0,22 0 15,-21 1-15,0-1 0,0 0 0,21 21 16,-21-21-16,21 1 0,0 20 15,0-21-15,0 0 0,0 0 0,0 22 16,0-22-16,0 0 0,0 0 16,0 0-16,21-21 15,0 0-15,0 0 0,0 0 0,1 0 16,20 0-16,-21-21 0,0 0 16,0 21-16,1-21 0,-1 0 0,0-22 15,0 22-15,0-21 0,22 0 16,-22-1-16,-21 1 0,21 0 0,0-1 15,-21 1-15,21-22 0,-21 22 16,0-21-16,21 20 0,-21 1 0,0-22 16,0 22-16,0 0 0,0-1 15,0 22-15,0-21 0,0 21 0,-21 21 32,21 21-32,0 21 0,-21-21 15,0 22-15,21-1 0,-21 0 0,21 22 16,0-22-16,0 22 0,0-22 0,0 22 15,0-1-15,0-21 0,0 22 16,0-22-16,0 1 0,21-1 0,0 0 16,0-21-16,-21 22 0,21-22 15,1 0-15,-1 0 0,0-21 0,0 0 0,0 0 16,22 0-16,-22 0 16,0 0-16,0 0 0,0 0 0,0-21 15,1 0-15,-1 0 0,-21 0 0,0-1 16,21-20-16</inkml:trace>
  <inkml:trace contextRef="#ctx0" brushRef="#br0" timeOffset="172752.22">8107 14182 0,'-21'0'0,"42"0"0,-85 0 0,43 0 15,42 0 1,22 0-16,-1 0 16,-21-21-16,43 21 0,-22-22 0,0 22 15,1 0-15,20-21 0,-21 21 0,1 0 16,-1 0-16,0-21 0,1 21 16,-1 0-16,-21-21 0,22 21 0,-22 0 15</inkml:trace>
  <inkml:trace contextRef="#ctx0" brushRef="#br0" timeOffset="174657.5">11769 14118 0,'0'0'0,"0"-21"16,0 0-16,0 0 15,-22 21-15,22 21 16,-21 0-16,21 0 16,-21 0-16,0 22 0,21-1 15,-21-21-15,21 22 0,0-1 0,-21 0 16,-1 1-16,22-1 0,-21-21 0,21 21 16,0-20-16,0-1 0,-21 21 15,21-21-15,0 0 0,0-42 31,21 0-31,0 0 16,1 0-16,-1 0 0,0-22 0,0 1 16,0 21-16,0-22 0,1 22 15,-1 0-15,0 0 0,0 0 0,0 0 16,0 21-16,1 0 16,-1 21-16,0 0 0,-21 21 15,21-21-15,-21 22 0,21-22 0,0 21 16,-21-21-16,22 22 0,-1-22 15,0 0-15,-21 0 0,21 0 0,0 1 16,0-1-16,1-21 0,-1 0 0,0 0 16,0 0-16,21 0 0,-20 0 15,-1 0-15,21 0 0,-21-21 16,0-1-16,22 1 0,-22 0 0,0-21 16,0 21-16,0-22 0,1 22 0,-22-21 15,21-1-15,-21 1 0,21 0 16,-21 21-16,0-22 0,0 22 0,0 0 15,0 0-15,0 0 0,0 42 32,0 0-32,0 0 15,0 21-15,0-20 0,0 20 0,0 0 16,0 1-16,0-22 0,0 21 0,0 0 16,0-20-16,0 20 15,0-21-15,21 0 0,0 0 0,0 1 16,1-22-16,-1 0 0,0 0 0,42 0 15,22-22 1,-43 1-16,-20 0 0,20 0 0,0-21 16,1 20-16,-1-20 0,-21 0 0,21-1 15,-20 1-15,-1 0 0,0-22 16,-21 22-16,0 0 0,0-22 0,0 22 16,0-22-16,0 22 0,0 0 0,0-1 15,-21 1-15,0 21 0,21 0 0,-22-1 16,1 22-16,0 0 0,0 0 15,0 22-15,0 20 0,-1-21 16,1 21-16,0 1 0,0-1 0,21 0 16,0 22-16,0-22 0,-21 22 0,21-22 15,0 22-15,0-22 0,-21 0 16,21 1-16,0-1 0,0 0 0,0-21 16,0 22-16,0-22 0,0 0 0,21-21 15,0 0 1,0 0-16,0 0 0,0-21 15,1 0-15,-1 0 0,0-1 0,-21 1 16,21 0-16,0 0 0,0 0 0,1 0 16,-22-1-16,0 1 0,21 21 15,0-21-15,0 21 16,-21 21-16,0 0 16,21 1-16,-21-1 15,21 0-15,-21 0 0,0 0 0,0 0 16,22 1-16,-1-1 0,0-21 0,-21 21 15,21 0-15,0-21 0,0 0 0,1 0 16,-1 0-16,0 0 0,21 0 16,-21 0-16,1 0 0,20-21 0,-21 0 15,21 21-15,-20-21 0,-1-1 0,0 1 16,0-21-16,0 21 0,0 0 16,-21-22-16,22 22 0,-22 0 15,0-21-15,0 20 0,0 1 0,0 0 16,0 0-16,-22 21 0,1 0 15,0 0-15,0 0 16,21 21-16,0 0 0,0 0 16,-21 22-16,21-22 0,0 0 0,0 21 15,0-20-15,0 20 0,0-21 0,0 0 16,21 0-16,0 1 0,-21-1 16,42 0-16,-20-21 0,-1 0 0,0 0 15,21 0-15,1 0 0,-1 0 0,0-21 16,1 21-16,-1-21 0,0-1 15,1 1-15,-22 0 0,21-21 16,0-22-16,-20 43 0,-1-21 16,0 21-16,-21-22 0,0 22 0,0 0 15,0 0-15,0 0 0,0 42 32,-21 0-32,0 0 0,21 0 15,0 0-15,0 22 0,-22-22 0,22 0 16,-21 21-16,21-20 0,-21-1 15,21 0-15,0 0 0,0 0 0,0 0 16,0 1-16,0-44 47,0 1-47,0 0 0,0 0 16,21 0-16,0-22 0,-21 22 0,22-21 15,-1 21-15,0-22 0,0 22 16,0 0-16,0-21 0,1 42 15,-22-21-15,21-1 0,0 22 0,0 0 0,0 0 16,0 22-16,-21-1 0,0 0 0,22 0 16,-22 0-16,21 0 0,-21 1 15,0 20-15,0-21 0,21 21 0,-21-20 16,0-1-16,0 21 0,0-21 0,0 0 16,0 1-16,0-1 15</inkml:trace>
  <inkml:trace contextRef="#ctx0" brushRef="#br0" timeOffset="176137.14">15727 14012 0,'0'22'31,"0"-1"-31,0 0 0,0 0 0,0 0 16,0 0-16,0 22 0,0-22 15,0 21-15,0 1 0,-21-22 0,21 21 16,-22-21-16,22 22 0,0-22 0,0 0 15,0 0-15,0 0 0,0 0 0,22-21 32,-1 0-32,-21-21 15,21 0-15,0 0 0,0 0 0,0-22 16,1 22-16,20-21 0,-21 21 16,0 0-16,-21-22 0,21 22 0,1 21 15,-22-21-15,21 0 0,-21 42 31,21 0-31,-21 0 0,21 0 0,0 1 16,-21-1-16,21 0 0,1 0 16,-22 0-16,21 0 0,0 1 0,0-1 15,0-21-15,22 0 0,-22 21 0,0-21 16,0 0-16,21 0 0,-20 0 0,20-21 16,-21 21-16,0-21 0,0-1 15,22 1-15,-22 0 0,0 0 0,0 0 16,0 0-16,-21-22 0,22 22 15,-22 0-15,21-21 0,-21 20 0,0 1 0,0-21 16,0 21-16,0 0 0,0-1 16,0 1-16,0 42 31,0 1-31,0-1 16,0 0-16,0 0 0,0 21 15,0-20-15,0-1 0,0 21 0,0-21 16,0 22-16,0-22 0,0 0 0,0 0 15,0 0-15,0 0 0,21 1 0,0-22 16,0 21-16,0-21 16,1 0-16,-1 0 0,0 0 0,0-21 15,0-1-15,22 22 0,-22-21 16,0 0-16,0 0 0,0 0 0,0-22 16,1 22-16,-1 0 0,-21 0 15,21 0-15,-21-22 0,0 22 0,0 0 16,0 0-16,0 0 0,0 0 0,0-1 15,-21 22 1,0 22 0,21-1-16,-22 0 0,22 0 0,0 0 15,0 0-15,-21 1 0,21 20 0,0-21 16,0 0-16,0 0 0,0 1 0,0-1 16,0 0-16,0 0 15,0 0-15,21 0 0,1-21 0,-1 22 16,0-22-16,0 0 0,0 0 15,22 0-15,-22 0 0,21-22 0,-21 1 16,22 21-16,-1-21 0,0 0 16,-21 0-16,22 0 0,-22 21 0,0-43 15,0 22-15,0 0 0,1 0 0,-1 0 16,-21-1-16,0 1 0,0-21 0,0 21 16,0 0-16,0-1 15,-21 22-15,-1 0 16,1 0-1,21 22-15,0-1 16,21 0 0,1 0-16,-1 0 0,0 0 15,-21 1-15,63 41 16,-41-42-16,-22 0 0,0 1 16,0-1-16,21 0 0,0 0 15,-21 0-15,21-21 16,0 0-16,0 0 0,1 0 15,-1 0-15,21 0 0,-21-21 0,0 21 16,1-21-16,20 0 0,-21 21 16,0-21-16,22-1 0,-22 1 0,0 0 15,21 0-15,-21 0 0,1-22 16,-22 22-16,21 0 0,-21 0 0,0-21 16,0 20-16,0 1 0,0 0 15,-21 21-15,-1 0 16,1 0-16,0 0 0,0 21 15,0 0-15,0 1 0,21-1 0,0 0 16,-22 21-16,22-21 0,0 1 0,0-1 16,0 0-16,0 0 0,0 0 15,0 0-15,22 1 0,-1-22 0,-21 21 16,21-21-16,0 0 0,0 0 0,0 0 16,1 0-16,-1 0 0,0 0 0,0-21 15,0-1-15</inkml:trace>
  <inkml:trace contextRef="#ctx0" brushRef="#br0" timeOffset="177007.69">19304 14118 0,'-21'0'0,"21"-21"16,-21 0-16,21 0 0,0 0 15,0-1-15,0 1 0,0-21 16,0 21-16,21 0 0,0-1 15,0-20-15,0 21 0,0 0 0,1 0 16,-1 21-16,0 0 0,0 0 0,0 0 16,22 0-16,-22 21 0,0 0 15,0 21-15,0-21 0,0 22 0,-21-1 16,0 0-16,22-20 0,-22 20 0,0 0 16,0 1-16,0-22 0,0 21 0,0-21 15,0 0-15,0 1 16,0-1-16,21 0 0,0-21 0,0 0 15,0 0-15,0 0 0,1-21 16,-1 0-16,21-1 0,-21 1 0,0 0 16,1 0-16,20 0 0,-21-22 15,0 1-15,0 21 0,1-21 0,-1-1 16,-21 22-16,0-21 0,21 21 0,-21-1 16,0 1-16,0 0 0,0 42 31,0 0-31,-21 22 0,0-22 15,21 21-15,0 1 0,0-1 16,-22 0-16,22 22 0,0-22 0,0 22 16,0-1-16,0 1 0,0-1 15,0 1-15,0 20 0,0-20 0,0-1 16,0 1-16,0-1 0,-21 1 0,21 20 16,-21-20-16,21-22 0,-21 22 0,0-1 15,0-20-15,-1-22 0,-20 21 16,21-21-16,-21 0 0,20 1 0,-20-22 15,0 0-15,-1 0 0,1 0 0,0-22 16,-1 22-16,22-21 0,-21-21 0,0 21 16,20 0-16,1-22 0,0 22 15,21-21-15,0-1 0,0 22 0,0-21 16,0 0-16,21-1 0,0 1 16,22 0-16,-22-1 0,21-20 0,-21 20 15,22-20-15,-1 21 0</inkml:trace>
  <inkml:trace contextRef="#ctx0" brushRef="#br0" timeOffset="177827.22">20299 13970 0,'0'-42'15,"-106"211"-15,212-296 0,-106 64 0,0 41 0,0 1 0,0 0 16,-21 21 0,-1 0-16,1 0 0,0 21 15,0 0-15,21 1 0,-21 20 16,0-21-16,21 21 0,-22 1 15,22-22-15,0 21 0,0 1 16,0-1-16,0-21 0,0 21 0,0-20 16,0 20-16,0-21 0,22 0 0,-1-21 15,0 21-15,0-21 0,0 0 0,22 0 16,-22 0-16,21-21 0,-21 0 16,22 0-16,-22 0 0,0 0 0,21-1 15,-42 1-15,21 0 0,-21-21 0,22 21 16,-22-22-16,0 22 0,0-21 0,0-1 15,-22 22-15,1-21 0,21 0 16,-21 20-16,-21 1 0,21 0 0,-1 21 16,1 0-16,0 0 0,-21 0 15,21 21-15,-1 0 0,1 1 0,0-1 16,0 21-16,0-21 0,21 22 16,0-1-16,0-21 0,0 21 0,0-20 15,0 20-15,0-21 0,21 0 0,21 0 16,-21 1-16,1-1 0,20 0 15,-21-21-15,21 0 0,-20 0 0,20 0 16,0 0-16,-21 0 0,22-21 0,-1 0 16,-21-1-16,22 1 0,-22 21 15,0-21-15,0 0 0,0-21 0,0 20 16,1 1-16,-22 0 0,21 0 0,-21-21 16,0 20-16,0 1 0,0 0 15,0 42 16,0 0-31,0 1 0,0 20 16,0-21-16,0 0 0,0 0 0,0 1 16,0-1-16,0 21 0,0-21 0,0 0 15,21 1-15,0-22 0,-21 21 16,21 0-16,0-21 0,1 0 16,-1 0-16,0 0 0,0-21 15,0 0-15,0-1 0,1 22 16,-1-21-16,0 0 0,0 0 0,0-21 15,-21 20-15,21 1 0,1-21 16,-22 21-16,0-22 0,0 22 0,21 0 16,-21-21-16,0 21 0,0 42 31,-21 0-31,21 0 16,0 0-16,0 0 0,0 22 0,0-22 15,0 0-15,0 0 0,0 0 0,0 1 16,0-1-16,0 0 0,0 0 15,21-21-15,0 0 16,0 0-16,0 0 0,22 0 0,-22 0 16,21 0-16,-21 0 0,22-21 0,-1 21 15</inkml:trace>
  <inkml:trace contextRef="#ctx0" brushRef="#br0" timeOffset="179191.97">22415 13589 0,'22'-21'15,"-44"42"-15,44-63 0,-1 21 0,-21-1 0,0 1 16,0 0-16,0 0 15,-21 21 1,-1 21-16,1-21 0,0 42 16,0-20-16,0-1 0,0 21 0,-1-21 15,-20 22-15,21-1 0,0 0 16,0 1-16,21-22 0,-22 21 0,22 0 16,-21 1-16,21-22 0,0 21 0,0-21 15,0 22-15,0-22 0,21 0 0,1 0 16,-1 0-16,21 1 0,-21-22 15,22 21-15,-1-21 0,0 21 0,1-21 16,-1 0-16,0 0 0,1 0 0,-1 0 16,0-21-16,1 0 0,-1-1 15,0 22-15,-21-21 0,22 0 0,-22 0 16,0-21-16,0 20 0,-21 1 16,0-21-16,21 0 0,-21 20 0,0-20 15,0 0-15,0 21 0,0-1 0,-21 1 16,21 0-16,-21 21 0,0 0 0,0 0 15,0 0-15,-1 0 0,-20 21 16,21-21-16,0 43 0,0-22 0,-1 0 16,1 21-16,0-21 0,0 22 15,0-22-15,21 21 0,0-21 0,0 1 16,0-1-16,0 0 0,0 0 16,0 0-16,21 0 0,0-21 0,21 0 15,-20 0-15,-1 0 0,0 0 16,0 0-16,0 0 0,0-21 0,1 0 15,-1 21-15,0-21 0,0 0 16,-21 0-16,0-22 0,0 22 0,21 0 16,-21-21-16,0 20 0,0-20 0,0 21 15,0 0-15,0 0 0,0-1 0,0 1 16,0 42 0,0 1-16,0-1 15,0 0-15,-21 0 0,21 21 0,0-20 16,0 20-16,0-21 0,0 21 0,0-20 15,0-1-15,0 0 0,0 0 16,0 0-16,21 0 0,0 1 0,1-22 16,-1 0-16,0 0 0,0 0 15,21 0-15,-20 0 0,-1 0 0,0-22 16,0 22-16,21-21 0,-20 0 16,-22 0-16,21-21 0,0 20 15,0-20-15,-21 21 0,0-21 0,21-22 0,-21 22 16,21-22-16,-21 1 0,0-1 0,0 22 15,0-22-15,0 22 16,0 0-16,0 21 0,0-1 0,0 1 16,0 0-16,-21 21 0,0 21 15,21 0-15,-21 1 0,0-1 0,0 21 16,21 0-16,0 22 0,-22-22 16,22 22-16,-21-22 0,21 22 0,0-22 15,0 0-15,0 1 0,0-1 0,21 0 16,1 1-16,-1-22 0,0 0 0,0 0 15,21 0-15,-20 0 0,20-21 16,-21 0-16,21 0 0,-20 0 0,20 0 16,-21 0-16,0 0 0,22-21 0,-22 0 15,0 0-15,0 0 0,0 0 16,-21-22-16,21 22 0,-21-21 16,22-1-16,-22-20 0,21 21 0,-21-22 15,0 1-15,0-1 0,0 22 0,0-22 16,0 22-16,0 0 0,0 20 0,0 1 15,0 0-15,-21 21 16,-1 21-16,1 0 0,21 1 16,0 20-16,-21 0 0,21 22 0,-21-22 15,21 22-15,-21-22 0,21 21 0,0-20 16,0 20-16,0-20 0,0-1 16,0 0-16,0-21 0,0 22 0,21-22 15,0 0-15,0 0 0,-21 0 16,21 1-16,1-22 0,-1 0 15,0 0-15,0 0 0,0 0 16,0-22-16,1 22 0,-1-21 16,0 0-16</inkml:trace>
  <inkml:trace contextRef="#ctx0" brushRef="#br0" timeOffset="179459.32">24447 13166 0,'0'0'15,"-21"0"1,0 21-16,0 21 0,21-21 0,-21 22 16,0-1-16,-1 0 15,1 22-15,21-1 0,-21 1 0,0 21 16,0-22-16,0 1 0,-1-1 0,1 1 16,-21-1-16,21-21 0,0 22 0,-1-22 15,-20 1-15,21-1 0,0 0 0,0 1 16,-1-1-16,1-21 0,0 0 15,0 22-15,21-22 0,0 0 16,0 0-16,21-42 31,0 0-31,0 21 0</inkml:trace>
  <inkml:trace contextRef="#ctx0" brushRef="#br0" timeOffset="180399.79">9673 15706 0,'0'21'0,"0"0"15,0 0 1,21-21-16,0 0 16,22 0-16,-22 0 15,0 0-15,0-21 0,22 21 0,-22-21 16,21 0-16,-21 0 0,0-1 0,1 1 16,20 0-16,-42 0 0,21 0 15,-21 0-15,21-1 0,-21 1 16,0 0-16,0 0 0,0 0 0,-21 21 15,0 0 1,0 21-16,0 0 0,-1 21 16,22-20-16,0 20 0,-21 0 0,21 1 15,-21-1-15,21 0 0,0 22 0,0-22 16,0 22-16,0-1 0,0-21 16,0 22-16,0-1 0,0-20 0,0-1 15,-21 0-15,21 1 0,0-1 0,-21 0 16,0-20-16,-1-1 0,1 0 15,0 0-15,0 0 0,0 0 0,-22-21 16,22 0-16,-21 22 0,0-22 16,20 0-16,-20 0 0,0 0 0,21 0 15,-22 0-15,22-22 0,0 22 16,0-21-16,0 21 0,-1 0 0,22-21 16,0 0-16,0 0 0,22 0 15,-1-1-15,0 22 16,0-21-16,21 0 0</inkml:trace>
  <inkml:trace contextRef="#ctx0" brushRef="#br0" timeOffset="180823.54">10350 16044 0,'0'0'0,"-21"22"15,0-1-15,0 0 16,0 0-16,21 0 0,-21 0 0,-1 22 15,1-22-15,0 21 0,21-21 0,0 22 16,-21-22-16,21 0 0,-21 0 16,21 0-16,0 1 0,0-1 0,21-21 31,0 0-31,0-21 16,0 21-16,1-22 0,-1 1 0,0-21 15,0 21-15,0-22 0,0 22 0,1-21 16,-1 0-16,0-1 0,0 1 15,-21 21-15,21-22 0,0 22 16,-21 0-16,22 21 0,-1 0 16,-21 21-16,0 0 0,0 1 15,21 20-15,-21 0 0,21-21 16,-21 22-16,0-1 0,0-21 0,21 22 16,-21-1-16,21-21 0,-21 21 0,0-20 15,22-1-15,-1 0 0,0 0 16,0 0-16,0-21 15,0 0-15,1 0 0,-1 0 16,0 0-16,-21-21 0,21 0 16,0 0-16,0 0 0</inkml:trace>
  <inkml:trace contextRef="#ctx0" brushRef="#br0" timeOffset="181039.42">10964 16066 0,'0'-43'15,"0"-20"1,0 169-16,0-191 15,0 106-15,0 21 0,0-20 16,0-1-16,0 21 0,21 0 16,-21-20-16,22 20 0,-1-21 0,-21 21 15,0-20-15,0 20 0,21-21 0,0 0 16,-21 0-16,21 1 16,-21-1-16,21-21 0,1 0 0,-1 0 15,0 0-15,0 0 16,0 0-16,-21-21 0,21-1 0,1 1 15,-22 0-15</inkml:trace>
  <inkml:trace contextRef="#ctx0" brushRef="#br0" timeOffset="181251.3">11388 16002 0,'0'-63'16,"0"41"-16,-22 171 0,44-213 0,-22-42 16,0 127-1,0 1-15,-22-1 0,1 0 16,0 21-16,21 1 0,-21-22 15,0 21-15,0 0 0,-1 1 0,1-1 16,21-21-16,0 22 0,0-22 0,0 0 16,0 21-16,0-21 0,0 1 15,21-22 1,1 0-16,-1 0 0,0 0 16,0 0-16,0-22 0,0 1 0,1 0 15</inkml:trace>
  <inkml:trace contextRef="#ctx0" brushRef="#br0" timeOffset="181613.09">11663 16002 0,'0'-21'0,"-43"148"0,86-233 15,-64 106 1,21 21 0,0 0-16,-22 22 0,22-22 15,-21 0-15,21 21 0,0-20 0,0 20 16,0-21-16,0 0 0,0 22 0,0-22 15,0 0-15,21-21 0,-21 21 0,22-21 16,-1 0-16,0 0 0,0 0 16,0 0-16,0 0 0,22 0 0,-22 0 15,0 0-15,21-21 0,-20 0 16,-1 0-16,0-1 0,0 1 16,-21 0-16,0-21 0,0 21 0,0-1 15,0-20-15,-21 21 0,-21-21 0,20 20 16,1 1-16,0 0 0,-21 0 0,21 21 15,-1 0-15,-20 0 0,21 0 16,0 0-16,0 21 0,-1 0 0,22 0 16,0 1-16,0-1 0,0 0 15,0 0-15,0 0 16,22-21-16,-1 0 0,0 0 0,21 0 16</inkml:trace>
  <inkml:trace contextRef="#ctx0" brushRef="#br0" timeOffset="182195.29">12488 15558 0,'0'0'0,"0"-22"0,0-20 0,0 21 16,0 0-16,-21 42 16,0 0-1,21 21-15,0-20 0,0 20 16,-21 0-16,21 1 0,-21 20 0,21-21 15,0 1-15,0 20 0,0-20 16,-22 20-16,22-21 0,0 22 0,0-22 16,0 1-16,0-1 0,0-21 15,0 21-15,0-20 0,-21-1 0,21 0 16,0 0-16,0-42 31,0 0-31,21 0 0,-21-1 16,22 1-16,-1-21 0,-21 0 0,21 20 15,0-20-15,0 0 0,0 21 0,1-22 16,-22 22-16,21 0 0,0 0 16,0 0-16,0-1 0,0 22 15,-21 22 1,0-1-16,0 0 16,0 0-16,-21 0 15,0-21-15,0 21 0,0-21 0,0 22 16,-1-1-16,1-21 0,0 0 0,0 21 15,0-21-15,21 21 16,-21-21-16,21 21 0,0 0 16,0 1-16,0-1 0,0 0 15,21 0-15,0 0 16,-21 0-16,21-21 0,0 22 0,0-22 16,1 21-16,-1-21 15,0 21-15,0-21 0,0 0 0,0 0 0,1 0 16,-1 0-1,0 0-15,0 0 0,0 0 16,0 0-16,1 0 0,-1-21 16,0 21-16,-21-21 0</inkml:trace>
  <inkml:trace contextRef="#ctx0" brushRef="#br0" timeOffset="182568.08">13166 16129 0,'21'0'47,"0"-21"-32,0 21-15,-21-21 0,21 21 0,0-21 16,1-1-16,-1 22 0,0-21 0,0 0 16,0 0-16,0 21 0,-21-21 15,0 0-15,0-1 0,0 1 0,0 0 16,-21 21-16,0 0 15,0 0-15,0 0 0,0 0 0,-22 0 16,22 21-16,0 0 0,-21 1 16,20 20-16,1-21 0,-21 21 0,21-20 15,0 20-15,21 0 0,0-21 16,-22 22-16,22-22 0,0 21 0,0-21 16,0 1-16,0 20 0,22-42 15,-1 21-15,63 21 16,-62-42-16,20 0 0,-21 0 0,21 0 15,-20 0-15,20 0 0,0 0 0,-21 0 16,22-21-16,-22 0 0,21 21 16,-21-21-16</inkml:trace>
  <inkml:trace contextRef="#ctx0" brushRef="#br0" timeOffset="182870.92">14520 15388 0,'0'-21'0,"0"42"47,0 0-47,0 1 0,0-1 15,-21 0-15,21 0 0,0 0 16,-21-21-16,21 21 0,0 1 16,0-1-16,0 0 0,0 0 15,0 0 1,21-21 0</inkml:trace>
  <inkml:trace contextRef="#ctx0" brushRef="#br0" timeOffset="183048.82">14732 15367 0,'0'-21'16,"0"63"-16,0-63 0,0 21 31,0 21-31,0 0 0,-21 1 16,21-1-16,-21 0 0,21 0 0,-22 0 15,22 0-15,0 1 0,0-1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7:57:3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1926 0,'-21'-21'16,"-1"21"-1,22 21-15,0 0 16,0 1-16,0 20 16,0 0-16,0 1 0,0 20 0,0 1 15,0 20-15,0-20 0,0 42 16,0-22-16,0 1 0,0 0 0,0 20 16,0-20-16,0 21 0,0-21 0,0 20 15,0-20-15,0 0 0,0-1 16,0 1-16,-21-21 0,21 20 0,0-20 15,-21-1-15,21 1 0,0-1 16,0-20-16,0 20 0,0-21 0,0-20 16,0 20-16,0-21 0,0 0 0,0-42 31,0 0-15,0 0-16,0 0 0,0-22 0</inkml:trace>
  <inkml:trace contextRef="#ctx0" brushRef="#br0" timeOffset="960.72">2752 2117 0,'0'0'0,"42"0"0,-21 0 0,21 0 15,-20-21-15,20 21 0,21 0 16,-20 0-16,20-22 0,1 22 0,-1-21 16,22 21-16,-22 0 0,43-21 0,-21 21 15,0 0-15,-1 0 0,1-21 16,0 21-16,-1 0 0,1 0 0,-22-21 15,22 21-15,-21 0 0,-1 0 0,1 0 16,-1 0-16,1 0 0,-22 0 16,0 0-16,1 0 0,-22 0 0,0 0 15,21 0-15,-21 0 16,1 21-16,-1 0 16,-21 0-16,0 0 15,0 1-15,0-1 16,0 0-16,0 0 0,0 0 0,0 22 15,0-22-15,0 21 0,0 0 0,-21 22 16,21-22-16,-22 22 0,22-1 16,0 1-16,0-22 0,0 22 0,0-1 15,0 1-15,0-22 0,0 21 0,0 1 16,0-22-16,0 22 0,0-1 16,0 1-16,0-1 0,0-20 0,0 20 15,0 1-15,0-22 0,0 0 0,0 1 16,0-1-16,0 0 0,0 1 15,0-22-15,0 21 0,0 0 16,0-20-16,0 20 0,0-21 0,0 0 16,0 22-16,0-22 0,-21 0 0,21 0 15,0 0-15,0 0 16,-21 1-16,21-1 0,-21-21 16,21 21-16,-21-21 15,0 21-15,-1-21 0,1 0 0,0 0 16,-21 0-16,-1 0 0,1 0 15,0 0-15,-1 0 0,-20 0 0,21 0 16,-22 0-16,-21 0 0,22 0 0,-22 0 16,22 0-16,-22-21 15,0 21-15,1 0 0,-1 0 0,0-21 16,1 21-16,20 0 0,1 0 0,-1 0 16,1-21-16,20 21 0,-20 0 15,21 0-15,20 0 0,-20 0 0,21 0 16,0 0-16,0 0 15,21-22-15,0 1 16,21 21 0,0-21-16,-21 0 0,21 0 0,0 0 15</inkml:trace>
  <inkml:trace contextRef="#ctx0" brushRef="#br0" timeOffset="1967.72">2879 2667 0,'0'0'0,"21"0"0,0 0 15,0 0-15,21 0 0,1 0 16,-1 0-16,22 0 0,-1 0 0,1 0 16,-1 0-16,22 0 0,-1 0 15,1 0-15,0 0 0,-1 0 0,-20 0 16,21 0-16,-43 0 0,21 0 16,-20 0-16,20 0 0,-42 0 0,22 0 15,-22 0-15,21 0 0,-21 0 16,-21-21-1,-21 21 1,0 0 0,0 0-1,0 0-15</inkml:trace>
  <inkml:trace contextRef="#ctx0" brushRef="#br0" timeOffset="2475.73">2836 3154 0,'21'0'31,"1"0"-31,-1 0 0,0 0 16,21 0-16,-21 0 0,22 0 0,20 0 16,-20 0-16,20 0 15,22 0-15,-22 0 0,22 0 0,-22 0 16,22 0-16,0 0 0,-22-21 0,1 21 16,-1 0-16,1 0 0,-22 0 0,0 0 15,1 0-15,-22 0 0,0 0 16,0 0-16,-42 0 47,0 0-47,0 0 0,0 0 15,-1 0-15,1 21 0,0 0 0</inkml:trace>
  <inkml:trace contextRef="#ctx0" brushRef="#br0" timeOffset="2816.56">2815 3852 0,'0'0'0,"21"0"0,22 0 0,-22 0 0,21 0 16,0 0-16,1 0 0,-1 0 15,22 0-15,-22 0 0,21-21 0,1 0 16,-1 21-16,1 0 0,-22 0 16,22 0-16,-22-21 0,-21 21 0,22 0 15,-22 0-15,0 0 0,0 0 0,0 0 16</inkml:trace>
  <inkml:trace contextRef="#ctx0" brushRef="#br0" timeOffset="3704.05">4657 3344 0,'21'0'0,"0"0"0,21 0 15,-21 0-15,1-21 0,20 21 16,0-21-16,1 0 0,-1 0 0,21 21 16,1-43-16,-1 22 0,1 0 15,-1 0-15,22 0 0,0-22 0,-1 22 16,22-21-16,0 21 0,-21-22 0,21 1 15,-1 0-15,1 21 0,0-22 16,-21 1-16,21 0 0,-1-1 0,1 1 16,-21 21-16,0-22 0,-1 22 15,-20-21-15,-1 21 0,1 0 16,-22-1-16,0 1 0,-20 0 0,-1 0 16,-21 0-16,0 0 15,-21 21 1,-1 0-1,1 0-15,0 0 0,0 0 0,0 0 16,0 0-16,-1 0 0,1 21 16,-21-21-16,21 21 0,-22-21 0,1 21 15,21-21-15,-21 0 0,20 21 0,-20-21 16,21 0-16,0 0 16,42-21 15,0 21-31,0-21 15,0 21-15,1-21 0,-1 21 0,0-21 16,0 21-16,21 0 0,-20-22 0,-1 22 16,0 0-16,0 0 0,0 0 15,0 0-15,-21 22 0,0-1 16,0 0-16,0 0 0,0 21 0,0 1 16,-21-1-16,0 0 0,0 22 0,0-22 15,0 1-15,-22-1 0,22 0 16,0 1-16,-21-1 0,20-21 15,22 0-15,-21 22 0,21-22 16,0 0-16</inkml:trace>
  <inkml:trace contextRef="#ctx0" brushRef="#br0" timeOffset="5200.87">8213 1376 0,'0'0'0,"-22"0"0,1 0 15,0 0-15,0 0 16,21 21 15,21 0-15,0-21-16,0 0 16,22 0-16,-22 0 0,42 0 0,-20 0 15,20 0-15,22 0 0,0 0 0,-1 0 16,22 0-16,0 0 0,0 0 15,0 0-15,21 0 0,0 0 0,0-21 16,0 0-16,21 21 0,-21-21 0,21 0 16,-21 21-16,0-22 15,0 1-15,0 0 0,0 0 0,0 21 16,-21-21-16,-22 0 0,1 21 0,-21-22 16,-1 22-16,-21 0 0,1-21 15,-22 21-15,0 0 0,-21-21 0,0 0 16,0 0-16,-21 21 0,-21-21 15,20 21-15,-20-22 0,21 1 16,-21 21-16,-22-21 0,22 21 0,-22-21 16,1 21-16,-1 0 0,1-21 0,-22 21 15,0-21-15,1 21 0,-22 0 16,0 0-16,0 0 0,0 0 0,-21 0 16,0 0-16,0 0 15,22 21-15,-22 0 0,-22 0 0,22 0 16,0 0-16,22 1 0,-22-1 0,42 0 15,0 0-15,1 0 0,20 22 16,22-22-16,-22-21 0,43 21 0,-21 0 16,21 0-16,21 0 0,0 1 0,-22-22 15,22 21-15,0 0 16,0 0 78,22 0-94,-22 0 15,21 1-15,-21-1 0,0 0 0,0 21 16,21 1-16,0-1 0,0 0 16,-21 1-16,0 20 0,21 1 0,-21-22 15,22 21-15,-22 1 0,0-1 0,0 1 16,0-1-16,0 1 0,0-1 15,0 22-15,0-21 0,-22-1 16,1 22-16,21-22 0,0-20 0,0 20 0,-21-21 16,21 1-16,0-1 0,0 0 15,0 1-15,0-22 0,0 0 16,0 0-16,0 0 0,0 1 0,0-1 16,0 0 15,21-42 0,0 21-31,-21-21 16,0-1-1,22 22 17,-1 0-32,0 0 15,0 0-15,0 0 0,22 0 16,-22 0-16,42 0 0,1-21 0,-1 21 15,22 0-15,0 0 0,-1-21 0,22 21 16,0 0-16,0 0 0,21-21 0,0 21 16,0 0-16,0 0 0,-21 0 15,21 0-15,-22 0 0,-20 0 0,0 0 16,-1 0-16,-20-21 0,-1 21 0,1 0 16,-22 0-16,-21 0 0,1 0 0,-1 0 15,0 0-15,0 0 0,0-21 31,-21-1-15,0 1-16,0 0 16,0 0-16,0 0 0</inkml:trace>
  <inkml:trace contextRef="#ctx0" brushRef="#br0" timeOffset="5615.87">11134 995 0,'0'0'0,"-22"-21"0,1 0 15,21-1-15,0 1 0,0 42 31,0 1-31,0-1 0,0 21 16,0 0-16,21 22 0,-21-1 0,22 1 16,-22-1-16,0 22 0,0 0 0,0 21 15,0-1-15,0-20 0,-22 21 16,1 0-16,21 0 0,0-22 0,0 22 16,-21-21-16,21 21 0,0-43 15,0 22-15,0-22 0,-21 1 0,21-1 16,0-20-16,0-1 0,0 0 15,0-21-15,0 1 0,0-1 0,0 0 16,0 0-16,-21-42 31,0 21-15,-1-21-16,22 0 0,-21-1 0,0 1 16</inkml:trace>
  <inkml:trace contextRef="#ctx0" brushRef="#br0" timeOffset="6340.49">9250 1926 0,'0'0'0,"0"-21"0,-21 21 15,-1 0 1,1 0-16,0 0 0,0 42 16,0-20-16,0-1 0,-1 21 0,1 0 15,0 1-15,0-1 0,0 22 0,0-22 16,-1 21-16,1 1 0,0-22 16,21 22-16,0-22 0,0 0 15,0 1-15,0-1 0,0-21 0,21 22 16,22-22-16,-22-21 0,0 21 0,21-21 15,1 0-15,-22 0 0,21 0 16,-21 0-16,22-21 0,-22 21 0,0-21 16,-21-1-16,0 1 0,0 0 0,0 0 15,0 0-15,0 0 0,0-22 16,-21 22-16,0 0 0,-1 0 0,1 0 16,0-1-16,0 1 0,0 0 15,0 0-15,-1 21 0,22-21 0,22 21 31,-1 21-31,0 0 16,0 0-16,-21 0 0,21 22 0,0-1 16,-21 0-16,22 22 0,-22-22 15,0 1-15,0 20 0,0-21 0,0 22 16,0-22-16,0 1 0,-22 20 0,1-21 16,0 22-16,0-22 0,21 22 0,-21-22 15,0 0-15,-1 1 0,22-1 16,0-21-16,-21 22 0,21-22 0,0 0 15,21-42 17,-21 0-32,0-22 0,22 22 15,-1-21-15</inkml:trace>
  <inkml:trace contextRef="#ctx0" brushRef="#br0" timeOffset="6541.37">9377 2498 0,'0'0'0,"-21"0"16,21 21-1,-22 0 1,22 0-16,0 0 0,-21 1 0,21-1 16,0 0-16,0 0 0,0 0 0,0 0 15</inkml:trace>
  <inkml:trace contextRef="#ctx0" brushRef="#br0" timeOffset="6697.28">9419 2159 0,'0'0'0,"-21"-21"0,0 0 16,0 0-16,21-1 31</inkml:trace>
  <inkml:trace contextRef="#ctx0" brushRef="#br0" timeOffset="6920.33">9715 1990 0,'-21'0'0,"0"21"16,21 0-16,-21 21 0,21-20 0,0 20 16,0-21-16,-21 21 0,21 1 15,0-1-15,-21 0 0,21 22 16,0-22-16,0 1 0,0-1 0,0 0 16,0 1-16,0-1 0,0-21 0,0 21 15,0-20-15,0-1 0,0 0 16,0 0-16</inkml:trace>
  <inkml:trace contextRef="#ctx0" brushRef="#br0" timeOffset="7092.23">9377 2582 0,'0'0'0,"21"-21"15,0 21-15,0 0 16,0 0-16,22-21 0,-1 0 15,22 21-15,-1-21 0,1 21 0,-1-21 16,1-1-16,-1 1 0,1 0 0,-22 0 16,0 0-16,1 0 0,-1-1 0,-21-20 15,21 21-15</inkml:trace>
  <inkml:trace contextRef="#ctx0" brushRef="#br0" timeOffset="7740">10245 2032 0,'0'0'0,"0"-42"0,0-1 0,-22 22 15,1 0-15,0 0 0,0 0 16,0 21-16,0 0 0,-1 0 0,1 0 15,0 21-15,21 0 0,-21 0 0,0 22 16,0-1-16,21 0 0,0 22 16,-22-22-16,1 0 0,21 22 0,-21-1 15,21 1-15,-21-22 0,21 22 0,0-22 16,0 0-16,0 22 0,0-43 16,0 21-16,0 1 0,0-22 0,0 0 15,0 0-15,0 0 0,0 1 0,0-44 31,0 1-15,0-21-16,0 21 16,21 0-16,-21-1 0,21-20 0,-21 21 15,21 0-15,-21 0 0,0-1 0,22 22 16,-1 0 0,-21 22-1,0-1-15,21 0 0,-21 0 16,21 0-16,-21 0 0,21 1 15,-21-1-15,21-21 0,1 21 16,-1-21-16,0 0 16,0 0-16,0-21 15,0 0-15,1-1 16,-22 1-16,0 0 0,21 0 16,-21 0-16,21 21 0,-21-21 15,0-1-15,0 1 16,0 42-1,0 1 1,0-1-16,0 0 16,0 0-16,0 0 0,0 0 15,21-21 1,0 0 0,0 0-16,1 0 0,-1 0 15,-21-21 1,21 21-16,-21-21 15</inkml:trace>
  <inkml:trace contextRef="#ctx0" brushRef="#br0" timeOffset="8192.08">10689 1969 0,'0'0'16,"-21"-43"-16,0 22 0,0 0 0,21 0 0,-22 21 15,1 0-15,0 21 16,21 0-16,0 0 0,0 22 15,0-22-15,0 21 0,0 0 0,0 1 16,0-1-16,0 22 0,0-22 0,0 0 16,0 22-16,0-22 0,0 0 0,0 22 15,0-22-15,0 1 0,0-22 16,0 21-16,0-21 0,0 0 16,0 1-16,0-1 0,0 0 0,0-42 46,0 0-46,0-1 16,0 1-16,0 0 0,21 0 0,-21 0 16,21 0-16,1-1 0,-1 1 15,0 0-15,0 21 0,0 0 0,0 0 16,1 0-16,-1 0 0,0 0 0,0 0 16,0 0-16,-21 21 0,0 0 0,0 1 15,0-1-15,0 0 16,-21 0-16,0 0 0,-21 0 0,20 1 15,-20-1-15,0 0 0,-1 0 0,22 0 16,-21 0-16,21-21 0,-22 22 0,22-22 16</inkml:trace>
  <inkml:trace contextRef="#ctx0" brushRef="#br0" timeOffset="8883.96">9165 3725 0,'0'0'0,"-21"-21"0,21 0 16,-21 21-16,0 0 16,-1 0-16,1 21 15,0-21-15,21 21 0,-21 22 0,0-22 16,21 0-16,0 21 0,0 1 0,-21-1 15,21 0-15,0 1 0,0-1 16,0-21-16,0 22 0,0-1 16,0-21-16,21 21 0,0-20 0,0-1 15,0 0-15,0-21 0,22 0 0,-22 0 16,21 0-16,-21 0 0,1 0 0,20-21 16,-21 21-16,0-21 0,0-1 15,1 1-15,-1-21 0,0 21 0,-21-22 16,0 22-16,0-21 0,0 0 0,0-1 15,0 22-15,0-21 0,0 21 0,0-22 16,0 22-16,0 0 16,0 0-16,0 42 47,21-21-47,0 0 15,0 0-15</inkml:trace>
  <inkml:trace contextRef="#ctx0" brushRef="#br0" timeOffset="9516.12">9842 3725 0,'-21'0'0,"0"0"16,0 0-16,0 22 0,0-1 15,21 0-15,-22 0 16,1 0-16,21 22 0,-21-22 0,21 21 15,0-21-15,0 22 0,-21-1 0,21-21 16,0 21-16,-21-20 0,21 20 0,0-21 16,0 21-16,0-20 0,0-1 15,0 0-15,0 0 0,0-42 47,0 0-47,0 0 0,0-1 16,0 1-16,0-21 0,21 21 15,0-22-15,-21 1 0,21 0 0,0-1 16,1 1-16,-1 0 0,21-1 0,-21 22 16,0-21-16,22 21 0,-22 0 15,21-1-15,1 22 0,-22 0 0,21 0 16,-21 0-16,22 0 0,-22 0 0,0 0 16,0 22-16,-21-1 0,0 0 0,0 0 15,0 0-15,-21 0 0,0 1 16,-22 20-16,22-21 0,-42 0 0,20 0 15,1 22-15,-21-22 0,20 0 0,1 0 16,-22-21-16,22 21 0,21 1 0,-21-22 16,20 0-16,1 0 15,42 0 1,1 0 0,-1 0-16,0 21 0,0-21 15,21 21-15,-20 0 0,-1-21 16,0 21-16,0 0 0,0-21 0,0 22 15,1-1-15,-1 0 0,0 0 16,0-21-16,-21 21 0,21-21 0,-21 21 16,21-21-16,1 0 15,-1 22-15,0-22 16,0 0-16,0 0 0,0 0 16,1-22-16,-1 22 15,-21-21-15,21 0 0,21 0 0</inkml:trace>
  <inkml:trace contextRef="#ctx0" brushRef="#br0" timeOffset="9815.95">10541 3852 0,'21'-21'0,"-42"42"0,42-63 0,-21 0 15,21 42-15,-21-21 0,21-1 0,-21 44 32,0-1-17,-21 0-15,21 0 0,-21 21 0,0-20 16,0 20-16,21 0 0,-21 1 15,-1-22-15,1 21 0,0 0 16,0 1-16,21-1 0,0-21 0,-21 22 16,21-22-16,0 0 0,0 0 0,0 0 15,0 0-15,21-21 0,0 0 0,0 22 16,22-22-16,-22 0 0,0 0 16,21 0-16,1 0 0,-22 0 0,21 0 15,-21 0-15,0 0 0,22-22 0,-22 22 16,0 0-16,-21-21 15,21 21-15,-21-21 0,0 0 16,0 0-16</inkml:trace>
  <inkml:trace contextRef="#ctx0" brushRef="#br0" timeOffset="10471.84">14690 2646 0,'0'0'0,"0"-21"0,21 0 16,-21-1-16,21 1 0,-21 0 0,0 0 15,0 0-15,0 42 31,0 21-31,0 1 0,0 20 0,0 1 16,0-1-16,0 22 0,0-1 0,0 22 16,0-21-16,0 21 15,0 21-15,0-21 0,0-1 0,0 1 16,0 0-16,0 0 0,0 0 0,0 0 16,0-1-16,0-20 0,0 21 0,-21-21 15,21-1-15,0 1 0,0 0 16,0-22-16,0 1 0,0-1 0,0-21 15,0 1-15,0-1 0,0-21 0,0 0 16,21-21-16,-21-21 16,0-21-16,21 21 0,-21-22 15,21-20-15,-21-1 0,21 1 0</inkml:trace>
  <inkml:trace contextRef="#ctx0" brushRef="#br0" timeOffset="11168.36">14753 2879 0,'0'0'0,"-21"-43"0,-21-41 15,42 63 1,0-22-16,0 22 0,21 0 0,21 0 16,22 0-16,-1-1 0,22 1 0,21 0 15,21 0-15,21 0 0,0 0 16,21-1-16,1 1 0,20 0 0,-21 0 15,22 0-15,-1 0 0,-20 21 16,20-22-16,-20 1 0,-22 21 0,0 0 16,-21-21-16,0 21 0,-21 0 15,0 0-15,-22 0 0,1-21 0,-22 21 16,1 0-16,-1 0 0,1-21 16,-22 21-16,22-21 0,-22 21 0,-21 0 15,22 0-15,-1 0 0,-21 0 0,0 0 16,0 0-16,1 0 0,-1 21 15,0 0-15,0 0 0,-21 0 0,0 22 16,0-1-16,0 0 0,21 22 0,-21-1 16,0 1-16,0-1 0,0 22 15,0-22-15,21 22 0,-21 0 16,0-22-16,0 22 0,0 0 0,0-1 16,0-20-16,0 20 0,0-20 0,0-1 15,-21 1-15,21 21 0,-21-22 16,0 1-16,0-1 0,21 22 0,-21-22 15,-1 1-15,22-1 0,0 1 0,-21-1 16,21 1-16,-21-22 0,21 22 0,0-22 16,0 0-16,0 1 0,0-1 0,0-21 15,0 21-15,0-20 0,0 20 16,0-21-16,0 0 0,0 0 0,-21 1 16,0-1-16,0 0 0,-1 0 0,-20 0 15,21-21-15,-21 21 0,-1 1 16,-20-22-16,-1 21 0,22 0 0,-43-21 15,22 21-15,-22 0 0,0-21 0,-20 21 16,-1 1-16,-21-22 0,-21 21 16,-1 0-16,1-21 0,-21 21 0,0 0 15,20-21-15,-20 21 0,21 1 0,0-22 16,21 21-16,21 0 0,0-21 0,21 0 16,1 21-16,20-21 0,22 0 0,0 0 15,-1 0-15,22 0 0,0 0 0,0-21 16,0 21-16,-1-21 0,22 0 0,0-1 15,0-20-15</inkml:trace>
  <inkml:trace contextRef="#ctx0" brushRef="#br0" timeOffset="11651.76">14817 1461 0,'21'-22'0,"-42"44"0,42-65 0,-21 22 0,21 21 16,-21-21-16,21 0 0,-21 42 31,0 0-31,0 21 0,0 1 15,0-1-15,0 22 0,0-1 16,0 1-16,0-1 0,0 22 0,0-22 16,-21 1-16,21-22 0,-21 22 0,21-22 15,-21 0-15,21 1 0,0-1 16,0-21-16,0 0 0,0 0 0,0 1 16,0-1-16,0-42 31,0-1-31,0 1 0</inkml:trace>
  <inkml:trace contextRef="#ctx0" brushRef="#br0" timeOffset="12092.51">14711 1736 0,'0'0'0,"0"-43"0,0-62 16,0 83-16,0 1 16,0 0-16,21 0 0,0 0 0,0 0 15,0-1-15,22 22 0,-1 0 0,0 0 16,-20 0-16,20 0 0,0 0 15,1 22-15,-22-1 0,0 0 0,-21 0 16,0 21-16,0 1 0,0-1 0,-21 0 16,0 1-16,-1-1 15,1 0-15,0 1 0,-21-22 0,21 21 16,-1-21-16,1 1 0,0-22 0,0 21 16,42-42 15,0 21-31,0-22 0,1 22 0,20-21 15,-21 21-15,0 0 0,22 0 16,-22 0-16,21 0 0,0 21 0,-20 1 16,20-22-16,-21 42 0,0-21 0,0 0 15,-21 0-15,0 22 0,0-22 16,0 0-16,-21 21 0,0-20 0,0-1 16,0 0-16,-22-21 0,1 21 15,21 0-15,-21-21 0,-1 0 16,22 0-16,0 21 0,0-21 0,0 0 15,-1 0-15,1 0 0,21-21 16,0 0-16,0 0 0,21 0 16,1 0-16,-1-22 0,0 22 15,0 0-15,21-21 0</inkml:trace>
  <inkml:trace contextRef="#ctx0" brushRef="#br0" timeOffset="12412.32">15430 1842 0,'43'0'16,"-22"21"-16,0 0 16,-21 0-16,21-21 0,0 21 0,1 0 15,-1 1-15,0-1 0,-21 21 0,0-21 16,21 0-16,-21 1 0,0-1 0,0 0 16,0 21-16,0-21 0,0 1 15,0-1-15,0 0 16,0-42 15,0 0-31,0-1 16,0 1-16,0 0 0,21 0 0,-21 0 15,21-22-15,-21 22 16,0-21-16,0 21 0,22-22 0,-1 22 16,-21 0-16,0 0 0,0 0 0,21 21 15,0 0-15,0 0 16,0 0-16,1 0 15</inkml:trace>
  <inkml:trace contextRef="#ctx0" brushRef="#br0" timeOffset="12761.12">15981 1905 0,'-21'0'15,"-1"0"1,1 21-16,21 0 0,0 1 0,-21-1 15,21 0-15,-21 21 0,21-21 16,-21 1-16,21-1 0,0 0 0,0 0 16,0 0-16,0 0 0,0 1 15,0-1-15,21-21 0,0 0 16,0 0-16,0 0 0,1 0 0,-1 0 16,0 0-16,21 0 0,-21-21 0,1-1 15,-1 22-15,0-21 0,0 0 16,-21 0-16,0 0 0,0 0 15,0-22-15,0 22 0,-21 0 0,0-21 16,0 20-16,-1 1 0,1 0 0,0 21 16,0 0-16,0-21 0,0 21 15,-1 0-15,1 0 0,21 21 16,0 0-16,0 0 16,0 1-16,21-22 0,1 0 15,-1 0-15</inkml:trace>
  <inkml:trace contextRef="#ctx0" brushRef="#br0" timeOffset="13247.84">16341 1905 0,'0'0'0,"0"-21"0,21 0 0,-21 42 31,0 0-15,0 0-16,0 0 0,0 22 0,0-22 15,0 0-15,0 21 0,0-20 16,-21-1-16,21 0 0,0 0 0,0 0 15,0 0-15,0 1 0,0-1 16,21-21-16,0 0 16,0 0-16,0 0 0,0 0 0,1-21 15,-1-1-15,-21 1 0,21 0 0,0 21 16,0-21-16,0 0 0,1-22 16,-22 22-16,21 0 0,-21 0 15,21 0-15,0 21 0,-21 21 31,0 0-31,0 0 0,0 22 16,0-22-16,0 0 16,0 0-16,0 0 0,21-21 15,0 0-15,1 0 16,-1 0-16,0 0 0,0 0 0,21-21 16,-20 21-16,-1-21 0,21-21 15,-21 20-15,-21 1 0,21 0 16,1 0-16,-22-21 0,0 20 15,0-20-15,0 21 0,0-21 0,0 20 16,0 1-16,0 0 0,0 0 16,0 0-16,-22 21 0,1 0 15,21 21 1,0 0-16,0 0 16,0 0-16</inkml:trace>
  <inkml:trace contextRef="#ctx0" brushRef="#br0" timeOffset="13579.18">17187 1884 0,'21'0'0,"-42"0"0,64 0 0,-22 0 16,0 0-16,-21-21 0,0 0 15,21 21-15,-21-22 0,0 1 16,0 0-16,-21 21 31,0 0-31,0 0 0,-1 21 16,1 0-16,21 1 0,0-1 0,0 0 15,0 0-15,0 0 16,0 0-16,21 1 0,1-1 0,-22 0 16,21-21-16,0 21 0,0 0 0,0 0 15,-21 1-15,21-22 16,-21 21-16,0 0 16,-21-21-16,0 21 0,0-21 15,0 0-15,0 0 0,-1 21 0,-20-21 16,21 0-16,0 0 0,0 0 15,-1 0-15,22-21 16,0 0-16,22 0 16,20 0-16</inkml:trace>
  <inkml:trace contextRef="#ctx0" brushRef="#br0" timeOffset="13996.36">17653 1863 0,'0'0'0,"0"-43"15,0 22 1,0 42 31,0 1-47,0-1 0,0 0 0,0 0 16,0 0-16,0 0 0,0 1 15,0-1-15,0 0 16,0 0-16,21-21 15,0 0 1,0 0-16,1 0 16,-1 0-16,0 0 0,0 0 0,0-21 15,0 0-15,1 0 0,-1-1 16,-21-20-16,21 21 16,0 0-16,-21 0 0,0-22 0,0 22 15,21 21-15,-21-21 0,0 0 16,21 42-1,-21 0-15,0 0 0,0 0 0,0 1 16,0 20-16,0-21 0,0 0 0,0 0 16,0 22-16,0-22 0,0 0 15,0 0-15,0 0 0,22 1 16,-1-22 0</inkml:trace>
  <inkml:trace contextRef="#ctx0" brushRef="#br0" timeOffset="14500.11">15176 2942 0,'-21'0'16,"42"0"-16,-63 0 0,21 0 0,0 0 15,21 21-15,-21 1 0,21-1 0,-22 0 16,22 0-16,0 0 16,0 22-16,0-22 0,0 0 0,0 21 15,0-21-15,22 22 0,-1-22 0,0 0 16,-21 0-16,42-21 0,-21 21 0,1-21 16,-1 0-16,21 0 0,-21 0 15,22 0-15,-22-21 0,0 0 0,21 21 16,-21-21-16,1 0 0,-1-22 0,-21 22 15,21 0-15,-21 0 0,21-21 16,-21 20-16,0 1 0,0 0 0,0 0 16,0 0-16,0 0 0,0-1 15,21 22 17,0 0-32,1 0 0</inkml:trace>
  <inkml:trace contextRef="#ctx0" brushRef="#br0" timeOffset="15035.8">16002 2942 0,'0'-21'16,"-21"21"0,0 0-16,21 21 15,0 0-15,-22 1 16,22 20-16,0-21 0,-21 0 15,21 0-15,0 22 0,0-22 0,0 21 16,-21-21-16,21 1 0,-21 20 0,21-21 16,0 0-16,0 0 15,0 1-15,0-44 47,0 1-47,0 0 0,0 0 0,21 0 16,0-22-16,0 22 0,1-21 0,20 21 15,-21-22-15,21 22 0,-20-21 16,-1 21-16,21-22 0,-21 22 0,22 21 16,-22-21-16,0 0 0,0 21 15,0 0-15,0 0 0,-42 0 32,0 21-32,0 0 0,-21-21 0,20 21 15,-20-21-15,0 22 0,-1-22 0,22 21 16,-21 0-16,21-21 0,0 21 15,-1-21-15,22 21 0,-21 0 0,21 1 16,0-1-16,0 0 0,21 0 16,1-21-16,-1 21 0,0 0 0,-21 1 15,21-22-15,0 21 0,0 0 16,1-21-16,-1 21 0,0-21 0,0 0 16,0 21-16,0-21 15,1 0-15,-1 0 0,0 0 16,0 0-16,0 0 0,0 0 15</inkml:trace>
  <inkml:trace contextRef="#ctx0" brushRef="#br0" timeOffset="15304.72">16679 2921 0,'0'0'16,"0"-21"-16,0 0 0,21 0 0,-21-1 15,0 1-15,22 0 0,-22 42 31,0 0-15,0 1-16,0 20 0,0-21 16,0 21-16,0-20 0,0-1 0,0 21 15,0-21-15,0 22 0,0-22 0,0 0 16,0 0-16,0 0 0,0 0 16,0 1-16,0-1 0,21-21 0,0 0 15,0 21-15,0-21 0,22 0 0,-22 0 16,0 0-16,21 0 0,-21 0 0,1 0 15,20 0-15,-21-21 0,0 21 16</inkml:trace>
  <inkml:trace contextRef="#ctx0" brushRef="#br0" timeOffset="15776.45">14668 3725 0,'0'0'0,"-21"0"0,-21 0 0,21 0 15,0 0-15,-1 0 0,1 0 16,21 22-1,21-22 1,1 0-16,-1 0 0,21 0 0,22 0 16,-1 0-16,1 0 0,20 0 15,22 0-15,0 0 0,0-22 0,21 22 16,0-21-16,21 21 0,0-21 0,0 21 16,22-21-16,-1 0 0,21 0 0,-20 21 15,20-22-15,-20 1 0,20 0 16,-21 21-16,-20-21 0,20 21 0,-21-21 15,-21 21-15,21-21 0,-21 21 16,-21 0-16,0-22 0,0 1 16,-22 21-16,1 0 0,-21 0 0,-22-21 15,0 21-15,1 0 0,-22 0 0,21 0 16,-21 0-16,-42 0 31,0 0-31,-21 0 0,-1 0 0,1 0 16,-22 0-16</inkml:trace>
  <inkml:trace contextRef="#ctx0" brushRef="#br0" timeOffset="16168.72">15346 4403 0,'0'0'0,"-21"0"16,42 0-1,21 0-15,-21 0 0,22 0 16,20 0-16,-21 0 0,43 0 0,-21 0 16,20 0-16,1-21 0,21 21 15,0 0-15,-1 0 0,1 0 0,0 0 16,0 0-16,-21 0 0,20 0 0,-41 0 16,-1 0-16,1 0 0,-1 0 0,-20 0 15,-1 0-15,-21 0 0,0 0 16,1 0-16,-44 0 15</inkml:trace>
  <inkml:trace contextRef="#ctx0" brushRef="#br0" timeOffset="16425.57">15621 4784 0,'0'0'0,"42"0"16,-21 0 0,22 0-16,-1 0 0,0 0 15,22-21-15,21 21 0,-22-22 0,22 22 16,-1 0-16,1-21 0,21 21 0,-21 0 16,-1 0-16,1 0 0,-22-21 15,22 21-15,-21 0 0,-1 0 0,-21 0 16,1 0-16,-1 0 0,-21 0 0,0 0 15,1 0-15</inkml:trace>
  <inkml:trace contextRef="#ctx0" brushRef="#br0" timeOffset="16673.36">15748 5271 0,'0'0'16,"-21"21"-16,42-21 16,0 0-16,21 0 0,1 0 15,20 0-15,-20 0 0,41-21 0,-20-1 16,20 22-16,1-21 0,0 21 0,21-21 16,-22 0-16,-20 21 0,20-21 0,-20 21 15,-1-21-15,1 21 16,-22 0-16,1 0 0,-1 0 0,-21 0 0</inkml:trace>
  <inkml:trace contextRef="#ctx0" brushRef="#br0" timeOffset="23292.71">19219 4509 0,'-21'0'31,"0"0"-31,42 0 47,0 0-32,22 0-15,-1 0 0,0 0 0,22 0 16,-1 21-16,22-21 0,-22 0 0,22 0 16,21 0-16,-21 0 15,-1 0-15,1 0 0,21 0 0,-22 0 16,22 0-16,-21 0 0,0-21 0,-1 21 15,-20-22-15,20 22 0,-20-21 0,-1 21 16,-20-21-16,20 21 0,-20-21 16,-1 21-16,-21 0 0,21-21 0,-20 21 15,-1 0-15,0 0 0,0-21 0,0 21 16,-21 21 15,0 0-15,0 0-16,0 0 0,0 0 0,0 1 15,0-1-15,0 0 16,0 21-16,0-21 0,0 22 0,-21-1 16,0 0-16,21 1 0,-21-1 0,0 22 15,21-22-15,0 0 0,0 1 0,-22-1 16,22 0-16,0 1 0,-21-1 16,21 0-16,0-21 0,0 22 0,0-22 15,0 21-15,0-21 0,0 1 0,0-1 16,0 0-16,-21-21 0,21 21 0,0 0 15,0 0 1,-21-21-16,0 0 16,0 0-1,-1 0-15,1 0 0,0 0 0,0 0 16,0 0-16,0 0 0,-22 0 16,1 0-16,0-21 0,-1 21 0,1 0 15,-22-21-15,22 0 0,-21 21 0,-1 0 16,1 0-16,-1-21 0,1 21 0,-22 0 15,0 0-15,22-21 0,-22 21 16,-21 0-16,22 0 0,-1-22 0,-21 22 16,21 0-16,1 0 0,20 0 0,1 0 15,-1 0-15,22 0 0,-22 0 0,43 0 16,-21 0-16,21 0 0,0 0 16,-1 0-16,1 0 0,0 0 15,0 0-15,0 0 16,0 0-16,-1 0 15,22-21 1,0 0 0,0 0-1,0 0 1,-21 21 0,21-21-1,0-1-15,0 1 16,21 0-1,1 0-15,-1 0 0,0 0 0,-21-1 16,21-20-16,0 21 0,0-21 16,1-1-16,-1 1 0,-21 0 0,21-1 15,-21 1-15,21-22 0,-21 22 0,0 0 16,0 21-16,0-22 0,0 22 0,21-21 16,-21 21-16,0-1 15,21 22-15,1 22 16,-1-22-16,-21 21 15,21-21-15</inkml:trace>
  <inkml:trace contextRef="#ctx0" brushRef="#br0" timeOffset="23638.51">19897 3620 0,'0'0'16,"0"-43"0,0 64-1,0 1-15,0-1 0,0 21 16,0-21-16,-22 22 0,1-1 15,21 21-15,-21-20 0,21 20 0,-21 1 16,21-22-16,0 22 0,0-22 0,0 0 16,0 1-16,0-1 0,-21-21 15,21 0-15,0 0 0,-21 1 0,21-1 16,0 0-16,-22-21 0,1 0 16,0 0-16,0 0 15</inkml:trace>
  <inkml:trace contextRef="#ctx0" brushRef="#br0" timeOffset="23840.39">19494 4255 0,'0'0'0,"0"21"32,0 0-32,0 0 0,0 0 15,22 0-15,-22 1 0,21-1 16,0 0-16,0 0 0,0 0 0,0-21 15,1 21-15,-1-21 0,0 22 16,0-22-16,0 0 0,0 0 0,1 0 16,-22-22-16,21 22 15,-21-21-15</inkml:trace>
  <inkml:trace contextRef="#ctx0" brushRef="#br0" timeOffset="24007.99">20002 4128 0,'0'0'0,"22"0"0,-22-22 15,0 44 1,-22-1-16,22 0 16,-21 21-16,21-21 0,-21 1 15,0 20-15,0-21 0,21 21 0,0-20 16,-21-1-16,-1 0 0,22 21 0,0-21 16,-21-21-16,21 22 0,-21-1 15,21 0-15</inkml:trace>
  <inkml:trace contextRef="#ctx0" brushRef="#br0" timeOffset="25516.44">18542 6541 0,'0'-22'16,"0"1"0,21 0-1,-21 0-15,0 0 0,0 0 16,0-1-16,0 1 0,0 0 0,0 0 16,-21 0-16,0 0 0,0-1 15,-1 22-15,1-21 0,0 21 0,-21 0 16,-1 0-16,22 0 0,-21 0 15,0 0-15,-1 21 0,-20 1 16,20-1-16,1 0 0,0 0 0,-1 21 16,1 1-16,0-1 0,21 0 0,-1 1 15,1-1-15,21-21 0,0 22 0,0-1 16,0-21-16,43 21 0,-22-20 16,0-1-16,21-21 0,1 21 0,-22-21 15,21 0-15,0 0 0,22 0 0,-22 0 16,1-21-16,-1 0 0,21-1 0,-20 1 15,-1 0-15,0-21 0,1-1 0,-1 1 16,-21 0-16,0-1 0,22-20 0,-22 21 16,0-22-16,0 22 0,-21-22 15,0 22-15,21-22 0,-21 22 16,0 0-16,0-22 0,0 22 0,0 21 16,0-22-16,0 22 0,-21 21 15,0 21 1,21 22-16,-21-22 0,0 21 0,0 1 15,-1-1-15,1 21 0,21-20 0,0 20 16,-21-20-16,21 20 0,-21-21 0,21 22 16,0-22-16,0 1 0,0-1 0,0 0 15,0 1-15,0-1 0,0-21 16,21 0-16,0 0 0,-21 1 0,21-22 16,1 0-16,-1 0 0,0 0 15,0 0-15,0 0 0,0 0 0</inkml:trace>
  <inkml:trace contextRef="#ctx0" brushRef="#br0" timeOffset="25891.94">19071 6371 0,'0'0'0,"-21"21"16,21 1-16,-21-1 16,0 0-16,-1 0 0,22 21 0,0-20 15,-21 20-15,21 0 0,-21-21 0,21 22 16,0-22-16,0 21 0,0-21 0,0 1 15,0-1-15,0 0 0,0 0 16,21-21-16,0 0 0,1 0 16,-1 0-16,0 0 0,0 0 0,0 0 15,0 0-15,1-21 0,-1 0 0,0 0 16,0 21-16,0-22 0,0 1 0,1-21 16,-22 21-16,21 0 0,-21-22 0,0 22 15,0-21-15,0 21 0,0-22 16,0 22-16,0 0 0,-21 0 0,-1 0 15,1 21-15,0 0 0,-21 0 0,21 0 16,-1 0-16,1 21 0,0 0 0,0 0 16,0 0-16,0 22 0,21-22 0,0 0 15,0 21-15,0-21 16,0 1-16,0-1 0,0 0 0,0 0 16,21 0-16,0-21 0,21 0 0,-21 0 15,1 0-15,20 0 0,-21 0 0</inkml:trace>
  <inkml:trace contextRef="#ctx0" brushRef="#br0" timeOffset="26780.05">19727 6477 0,'0'0'15,"21"-21"-15,-21 0 0,0 0 16,0 42 0,-21 0-1,0 21-15,21-21 0,0 1 0,-21-1 16,0 21-16,21-21 0,-21 0 0,21 22 15,0-22-15,0 0 0,0 0 0,0 0 16,0 1-16,21-22 16,0 0-1,0 0-15,0 0 0,0 0 0,1 0 16,-1-22-16,0 1 0,0 21 0,0-21 16,0 0-16,1 0 0,-1 0 0,0-1 15,-21 1-15,21 21 16,-21-21-16,0 42 15,0 0 1,0 1-16,0-1 0,0 0 16,0 0-16,0 0 0,21 0 15,0-21-15,1 0 16,-1 0-16,0 0 16,0 0-16,0 0 0,0 0 0,22 0 15,-22-21-15,0 0 0,0 21 0,0-21 16,1 0-16,-1 0 0,-21-1 0,0 1 15,21 0-15,-21 0 0,0 0 0,0-22 16,0 22-16,0 0 0,0 0 0,0 0 16,0 0-16,-21 21 15,21 21 17,21 0-17,0-21-15,0 0 0,0 0 16,1 0-16,20 0 0,-21 0 15,0-21-15,0 21 0,1-21 0,-1 21 16,0-22-16,0 22 0,0 0 0,0-21 16,-21 42 15,0 1-15,0-1-16,0 0 0,0 0 0,0 0 15,0 0-15,-21 1 0,21 20 0,-21-21 16,0 0-16,21 0 0,-21 1 0,21-1 15,-21-21-15,21 21 0,0 0 0,-22-21 16,22 21-16,-21-21 16,21-21-1,0 0-15,21 21 16,1-21-16,-1 0 0,-21-1 0,21 1 16,0-21-16,0 21 0,0-22 0,22 22 15,-22 0-15,0-21 0,0 21 16,0-1-16,1 22 0,-1 0 15,0 0-15,0 22 16,-21-1-16,0 0 0,0 0 0,0 0 16,0 22-16,0-22 0,0 0 0,0 21 15,0-21-15,0 1 0,-21-1 16,21 0-16,0 0 0,0 0 0,-21-21 16,21 21-16,21-21 31,0-21-31</inkml:trace>
  <inkml:trace contextRef="#ctx0" brushRef="#br0" timeOffset="27056.4">21378 5948 0,'0'0'0,"0"-21"0,-21 21 16,0 21-1,21 0-15,0 0 0,-21 22 0,0-22 16,-1 21-16,22-21 0,-21 22 0,0-1 16,21 0-16,-21 22 0,0-22 0,21 0 15,-21 1-15,-1-1 0,22-21 0,-21 22 16,21-1-16,0-21 0,0 0 16,0 0-16,0 1 0,0-1 0,0 0 15,21-21 1,1 0-16,-1 0 15,0 0-15,0-21 0,21 21 0,-20-21 16,-1-1-16</inkml:trace>
  <inkml:trace contextRef="#ctx0" brushRef="#br0" timeOffset="28280.2">21463 6541 0,'0'-22'0,"0"44"0,0-65 0,21 22 0,-21 0 16,0 0-16,0 42 31,-21 0-31,21 0 0,-21 0 16,21 1-16,-21-1 0,21 0 15,0 0-15,0 0 0,0 0 16,0 1-16,0-1 0,21 0 16,0-21-1,0 0-15,0 0 0,0 0 0,1 0 16,-1 0-16,0 0 0,21-21 16,-21 21-16,1-21 0,20 21 0,-21-22 15,0 1-15,0 0 0,1 0 0,-1 0 16,-21 0-16,0-1 0,0-20 0,0 21 15,0 0-15,0 0 0,0-1 16,0 1-16,-21 21 0,-1 0 0,1 0 16,0 0-16,0 0 0,-21 0 0,20 0 15,1 0-15,0 21 0,0 1 16,0-1-16,0 0 0,-1 0 0,1 21 16,21-20-16,0-1 0,0 0 0,0 0 15,0 0-15,0 0 0,21 1 16,1-22-16,-1 21 0,0-21 0,21 21 15,-21-21-15,22 0 0,-1 0 0,0 0 16,1 0-16,-1 0 0,0 0 0,1 0 16,-1 0-16,-21 0 0,22 0 15,-22-21-15,21 0 0,-21 21 16,0-22-16,1 1 0,-1 0 0,-21 0 16,0 0-16,21 0 0,-21-22 0,0 22 15,0 0-15,0 0 0,-21 21 16,0 0-1,-1 21-15,1-21 0,0 21 16,0 0-16,21 0 0,-21 1 0,21-1 16,-21 0-16,21 0 0,0 0 0,0 0 15,0 1 1,21-22-16,0 0 0,0 0 16,0 0-16,0 0 0,1-22 15,-1 1-15,0 21 0,-21-21 16,21 0-16,0 21 0,0-21 0,-21 0 15,22-1-15,-22 1 16,21 0-16,-21 42 31,0 0-15,0 1-16,0-1 16,0 0-16,0 0 0,21 0 15,-21 0-15,21-21 0,0 22 16,22-22-16,-22 0 0,21 21 0,0-21 15,1 0-15,-1 0 0,0 0 0,-20 0 16,20 0-16,0 0 0,1 0 0,-22 0 16,0-21-16,21-1 0,-21 22 15,1-21-15,-1 0 0,-21 0 16,0 0-16,0 0 0,0-1 0,0 1 16,0 0-16,0-21 0,0 21 0,0-1 15,-21 22-15,-1-21 0,1 21 0,0 0 16,0 0-16,0 0 0,-22 0 15,22 21-15,0-21 0,-21 22 0,21-1 16,-1 0-16,-20 0 0,21 21 0,21-20 16,0-1-16,0 0 0,0 0 15,0 0-15,0 0 0,21-21 16,0 0-16,0 22 0,1-22 16,-1 0-16,0 0 0,0 0 0,21 0 15,-20 0-15,-1-22 0,0 1 0,0 21 16,0-21-16,0 0 0,22 0 0,-22 0 15,0-22-15,0 22 0,0-21 16,-21 21-16,22-22 0,-1 1 0,0 0 16,0-1-16,0-20 0,0 20 0,1 1 15,-22-21-15,21 20 0,0 1 0,-21 21 16,0 0-16,0-1 0,0 44 16,-21 20-1,0-21-15,-1 21 0,1-20 0,-21 20 16,21 0-16,0 1 0,-1-1 15,1 0-15,0 1 0,21-1 16,-21 0-16,21 1 0,0-1 0,0 0 16,0-21-16,0 1 0,0 20 0,0-21 15,0 0-15,21 0 0,-21 1 16,21-22-16,0 0 0,-21 21 16,22-21-16,-1 0 0,0 0 15,0 0-15,0-21 0,0 21 16,1-22-16</inkml:trace>
  <inkml:trace contextRef="#ctx0" brushRef="#br0" timeOffset="28456.1">23431 6731 0,'-42'0'0,"84"0"0,-105 0 15,42 0-15,0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9:15:40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1842 0,'0'-22'78,"0"1"-46,0 0-1,-21 21-31,21 21 109,0 0-93,0 1 0</inkml:trace>
  <inkml:trace contextRef="#ctx0" brushRef="#br0" timeOffset="516.2">1058 1990 0,'0'0'0,"-21"-21"31,0-1-31,21 1 15,0 0 1,0 0-16,0 0 16,0 0-1,0-1-15,0 1 16,0 0 0,0 42 30,0 0-46,0 1 0,0-1 16,0 21-16,0-21 0,0 22 16,0-1-16,0 0 0,0 1 15,0-1-15,0 0 0,0 1 16,0 20-16,-21-21 0,21 22 0,-21-1 16,-1 1-16,22-1 0,-21-20 15,21 20-15,-21-20 0,0-1 0,21 0 16,0 1-16,-21-1 0,21-21 15,-21 21-15,21-20 0,0-1 0,0 0 16,0 0-16,0-42 47,0 0-47,0 0 0,0-1 16,0 1-16,0-21 0,0 21 0,0-22 15,0 1-15</inkml:trace>
  <inkml:trace contextRef="#ctx0" brushRef="#br0" timeOffset="883.99">720 2074 0,'0'-21'0,"0"42"16,-22-63-16,1 21 0,21 0 0,-21 0 0,21-1 15,0 1-15,0 0 0,0 0 16,0 0-16,0 0 0,0-1 0,21 1 15,22 0-15,-22 0 0,21 0 16,-21 0-16,22-1 0,-1 1 16,21 21-16,-20 0 0,20 0 15,-20 0-15,-1 21 0,0 1 0,1 20 16,-22-21-16,0 21 0,-21 1 16,0-1-16,0 0 0,-21 22 0,0-22 15,-22 1-15,22-1 0,-21 0 16,-1 1-16,22-1 0,-21-21 0,21 21 15,0-20-15,-1-1 0,1 0 16,21 0-16,0 0 16,0-42 15,0 0-31,21 0 16,1 21-16,-22-21 0,21-1 0,0 1 15,0 0-15</inkml:trace>
  <inkml:trace contextRef="#ctx0" brushRef="#br0" timeOffset="1405.71">1460 1947 0,'0'0'0,"0"-21"0,-21 42 46,21 1-30,-21-1-16,21 0 0,-21 21 0,21-21 16,0 1-16,0 20 0,0-21 15,-21 0-15,21 22 0,0-22 0,0 0 16,0 0-16,0 0 0,0 0 16,0 1-16,0-1 0,0 0 0,21-21 15,0 0-15,0 0 16,0 0-16,1 0 0,-1 0 0,0 0 15,0 0-15,0-21 16,0 0-16,1-1 0,-1 22 0,0-21 16,-21-21-16,21 21 0,0 0 0,0-22 15,-21 22-15,0-21 0,0-1 16,22 1-16,-22 21 0,0-21 0,0-1 16,0 22-16,0 0 0,0 0 15,0 0-15,0 42 16,0 0-1,0 0-15,0 21 0,-22-20 16,22 20-16,-21-21 0,21 21 16,0-20-16,0-1 0,0 21 15,0-21-15,0 0 0,0 1 0,0-1 16,0 0-16,21-21 31,1 0-31,-1 0 16,0-21-16,-21 0 0</inkml:trace>
  <inkml:trace contextRef="#ctx0" brushRef="#br0" timeOffset="1976.38">2011 1461 0,'0'0'0,"-21"0"15,-1 21 1,22 0-16,0 0 16,0 0-16,0 22 0,0-1 0,0 0 15,0 1-15,0-1 0,0 21 16,0-20-16,0-1 0,0 22 0,0-22 16,0 0-16,0 1 0,0-1 15,0-21-15,-21 21 0,21-20 0,0 20 16,0-21-16,0 0 15,0 0-15,0 1 16,-21-22 0,21-22-1,0 1-15,0 0 16,0 0-16,0 0 0,0 0 16,0-1-16,21 1 0,0 0 15,1 0-15,-1 0 0,0 0 0,0 21 16,0-22-16,0 22 0,1 0 15,-1 0-15,0 0 0,21 0 0,-21 0 16,1 0-16,-1 0 0,0 22 16,-21-1-16,0 0 0,0 0 15,0 0-15,0 0 0,0 1 16,-21-1-16,0 0 0,-1 0 16,1 0-16,-21 0 0,21 1 0,0-1 15,-1 0-15,1-21 0,0 21 16,0 0-16,0-21 0,0 0 0,-1 0 15,22-21 17,0 0-32,22 0 0,-1 0 15,-21-1-15,21 1 0,0 0 16</inkml:trace>
  <inkml:trace contextRef="#ctx0" brushRef="#br0" timeOffset="2943.34">2582 1461 0,'0'0'0,"0"-43"16,0 64 15,0 1-15,0-1-16,0 0 0,0 21 0,-21 1 15,21-1-15,-21 21 0,21-20 16,-21 20-16,21-20 0,-21 20 16,-1-21-16,22 22 0,-21-22 0,21 1 15,0-1-15,-21-21 0,21 21 16,0-20-16,0 20 0,0-21 0,0 0 16,0 0-16,0 1 0,21-1 15,0-21-15,1 0 0,-1 0 0,0 0 16,0 0-16,0 0 0,0 0 0,1 0 15,-1-21-15,0-1 0,0 1 16,0 0-16,0 0 0,-21 0 0,0 0 16,22-1-16,-22 1 0,21 0 15,-21 0-15,0 0 0,0 42 47,0 0-47,0 0 16,0 0-16,0 1 0,0-1 0,0 0 15,21 0-15,-21 0 0,0 0 16,21-21-16,0 22 0,-21-1 0,21-21 16,1 21-16,-1-21 0,0 0 15,0 0-15,0 0 0,0 0 16,1 0-16,-1-21 0,0 21 0,0-21 16,-21-1-16,21 1 0,0 0 15,-21 0-15,22 0 0,-1-22 0,0 22 16,-21-21-16,21 21 0,0-22 15,0 22-15,22-42 16,-43 42-16,21 21 0,0-22 0,0 22 16,0 0-16,1 0 15,-22 22 1,0-1-16,21 0 16,-21 0-1,21-21 16,-21-21-31,0 0 16,0 0-16,0-1 16,0 1-16,0 0 15,-21 21-15,0-21 16,-1 21 0,1 0-16,0 0 0,0 21 15,21 0-15,-21 0 0,0 1 0,-1-1 16,1 0-16,21 21 0,-21-21 15,21 1-15,-21 20 0,21-21 0,0 0 16,0 22-16,0-22 0,0 0 16,0 0-16,0 0 0,0 0 0,0 1 15,21-22-15,0 21 0,0 0 16,1-21-16,-1 0 0,0 0 0,0 0 16,0 0-16,0 0 0,22 0 15,-22 0-15,0 0 0,0 0 0,0-21 16,1 21-16,-22-21 0,21-1 15,0 22-15,0-21 0,-21 0 0,0 0 16,0 0-16,0 0 0,0-1 0,0 1 16</inkml:trace>
  <inkml:trace contextRef="#ctx0" brushRef="#br0" timeOffset="3263.81">2963 1545 0,'0'0'0,"-21"0"0,21 43 15,-21-43-15,21 21 16,0 0-16,0 0 16,21-21-1,0 0-15,0 0 0,1 0 0,-1 0 16,0 0-16,-21-21 0,21 21 15,-21-21-15,-21 21 47,0 0-47,0 0 0,21 21 16,-22 0-16,22 0 0,0 0 16,0 1-1</inkml:trace>
  <inkml:trace contextRef="#ctx0" brushRef="#br0" timeOffset="4472.16">4995 2307 0,'0'0'0,"-42"21"16,21 1-16,21-1 16,-21 0-16,-1 0 15,1 0-15,21 0 16,0-42 31,0 0-47,0 0 15,21 0-15,1-22 0,-1 22 0,21-21 16,-21 0-16,0-1 0,22 1 16,-1-22-16,-21 22 0,22-21 0,-1-1 15,-21 1-15,21 20 0,-20-20 0,-1-64 31,-21 106-31,0-1 0,-21 22 16,21 22-16,-22-1 16,1 21-16,0-21 0,0 22 15,21-1-15,-21-21 0,21 21 0,-21 1 16,21-22-16,0 21 0,0-21 16,0 1-16,0 20 0,0-21 15,21 0-15,0 0 0,0 1 0,-21-1 16,21 0-16,0 0 0,-21 0 0,22 0 15,-22 1-15,21-1 0,-21 0 16,0 0-16,-21-21 16,-1 0-16,1 0 15,0 0-15,0 0 0,0 0 16,0 0-16,-1 0 0,1 0 0,0 0 16,0-21-16,0 0 0,0 21 15,21-21-15,-22-1 16,22 44 15,0-1-15,0 0-16,22 0 0,-22 0 0,21 0 15,0 1-15,0-1 0,0 0 16,0-21-16,1 21 0,-1-21 16,0 0-16,21 0 0,-21 0 0,1 0 15,20 0-15,-21 0 0,21 0 0,1 0 16,-22-21-16,21 0 15,1 0-15,-1-1 0,-21 1 0,21-21 16,-20 21-16,20-22 0,-21 1 0,21 0 16,-20-1-16,-1-20 0,0-1 15,0 22-15,0-21 0,0-1 0,-21 1 16,22-1-16,-22 22 0,0-1 0,0-20 16,0 42-16,0-22 0,0 22 15,0 0-15,0 0 0,0 0 0,0 42 31,0 0-15,0 21-16,0 1 0,-22-1 0,22 0 16,-21 22-16,21-1 0,0 1 15,0-22-15,-21 22 0,0-1 16,21-20-16,0 20 0,0-21 0,0 1 16,0-22-16,0 21 0,0-21 0,0 22 15,0-22-15,0 0 0,21 0 16,0-21-16,0 0 0,1 0 15,-1 0-15,0 0 0,0 0 16,0 0-16,0-21 16,-21 0-16,22 21 0,-22-21 0,0 0 15,0-1-15,0-20 0,0 21 0</inkml:trace>
  <inkml:trace contextRef="#ctx0" brushRef="#br0" timeOffset="4660.05">5715 1947 0,'-21'0'15,"42"0"-15,-63 0 0,20 0 0,1 0 0,42 0 32,1 0-17,-1 0-15,0 0 0,21 0 16,1 0-16,-22 0 0,21-21 0,-21 21 16,22 0-16,-22 0 0,0-21 0,21 21 15,-21 0-15,1 0 0,-1-21 16</inkml:trace>
  <inkml:trace contextRef="#ctx0" brushRef="#br0" timeOffset="6219.81">6413 2159 0,'22'0'0,"-1"-21"32,0 0-32,-21 0 0,21 21 15,-21-22-15,21-20 0,0 21 0,-21 0 0,0 0 16,0-22-16,0 22 16,0 0-16,0 0 0,0 0 0,-21-1 15,21 1-15,-21 0 0,0 21 0,0 0 16,0 0-16,-22 0 0,22 0 15,0 21-15,0 0 0,-22 1 0,22-1 16,0 0-16,0 21 0,0 1 0,0-1 16,-1-21-16,1 21 0,21 1 0,0-1 15,0-21-15,0 22 0,0-22 16,0 0-16,0 0 0,0 0 0,0 0 16,21 1-16,1-1 0,-1-21 15,0 0-15,0 0 16,0 0-16,22 0 0,-22-21 0,0 21 15,0-22-15,0 1 0,0 0 0,1 0 16,-1 0-16,0 0 0,-21-1 16,21-20-16,-21 21 0,0 0 0,0-22 15,0 22-15,0 0 0,0 0 0,0 0 16,0 0 0,0 42-1,0 0-15,-21-21 0,21 21 0,0 0 16,0 22-16,0-22 0,0 0 15,0 0-15,0 0 0,0 22 16,0-22-16,0 0 0,0 0 0,21 0 16,0 0-16,0-21 15,1 22-15,-1-22 0,0 0 16,0 0-16,0 0 0,0 0 0,22-22 16,-22 22-16,0-21 0,0 0 0,0 0 15,1 0-15,20 0 0,-21-22 16,0 22-16,0-21 0,-21-1 0,22 1 15,-1 0-15,0-22 0,-21 22 0,0-22 16,0 1-16,21 21 0,-21-22 16,0 22-16,0-1 0,0 1 15,0 0-15,0 21 0,0-1 0,0-20 16,0 21-16,-21 21 16,0 0-16,0 0 15,-1 21-15,1 0 0,21 22 16,0-22-16,0 21 0,-21 22 15,21-22-15,-21 0 0,21 22 0,-21-22 16,21 22-16,0-22 0,0 21 0,0-20 16,0-1-16,0 0 0,0 1 15,0-1-15,0 0 0,0-20 0,0 20 16,0-21-16,21 0 0,0 0 0,0 1 16,0-1-16,1 0 0,-1-21 15,21 0-15,-21 0 0,0 0 16,1 0-16,20 0 0,-21-21 0,0 0 15,0 21-15,1-22 0,-22 1 0,21 0 16,0 0-16,-21 0 0,21-22 16,-21 22-16,0 0 0,0-21 0,0 21 15,0-1-15,0 1 0,0 0 0,0 42 47,0 0-47,0 1 0,0-1 16,0 0-16,0 0 0,0 0 0,0 0 15,0 1-15,0-1 16,0 0-16,0 0 0,21-21 0,0 21 16,1-21-16,-1 0 0,0 0 15,0 0-15,0 0 0,0 0 16,1 0-16,-1 0 0,0 0 0,0-21 16,0 21-16,0-21 0,1 0 0,-1 0 15,0-1-15,0-20 0,0 21 16,0-21-16,1 20 0,-1-20 0,21 21 15,-21-21-15,0 20 0,1 1 0,-1 0 16,21 0 0,-21 21-16,-21 21 15,0 0 1,0 0-16,0 1 0,0-1 16,0 0-16,0 0 15,0 0-15,21-21 16,1 0-1,-22-21 1,0 0 0,0 0-16,0 0 0,0-1 15,0 1-15,0 0 0,0 0 16,0 0-16,-22 21 16,1 0-16,0 0 0,0 0 0,0 0 15,0 0-15,-1 21 16,1 0-16,0 0 0,0 0 15,0 1-15,0-1 0,21 0 0,-22 21 16,22-21-16,-21 1 0,21 20 0,0-21 16,0 0-16,0 0 0,0 1 15,0 20-15,0-21 0,21-21 0,1 21 16,-1 0-16,0 1 0,0-22 0,0 21 16,22-21-16,-22 0 0,0 0 15,21 0-15,-21 0 0,1 0 0,20 0 16,-21 0-16,0-21 0,0 21 15,1-22-15,-1 22 0,-21-21 0,21 0 16,0 0-16,-21 0 16,0 0-16,21-1 0,-21-20 0,0 21 15,0 0-15,0-22 0,0 1 0</inkml:trace>
  <inkml:trace contextRef="#ctx0" brushRef="#br0" timeOffset="6506.64">7980 1418 0,'-21'0'0,"42"0"0,-64 21 0,22-21 0,21 22 16,-21-22-16,21 21 0,0 0 31,21-21-15,0 0-16,1 0 15,-22-21-15,0 0 16,-22 21 0,1 0-16,0 0 15,0 0 1,0 0 0,0 0-16,-1 0 15</inkml:trace>
  <inkml:trace contextRef="#ctx0" brushRef="#br0" timeOffset="6743.51">6879 1757 0,'0'0'0,"0"21"15,21-21 1,0 0-16,1 0 15,-1 0-15,21 0 0,-21 0 16,0 0-16,22 0 0,-22 0 16,0-21-16,21 21 0,-20 0 0,-1 0 15,0 0-15,0 0 0,0 0 16,0-21-16,1 0 16,-1 21-16</inkml:trace>
  <inkml:trace contextRef="#ctx0" brushRef="#br0" timeOffset="7347.1">9546 1863 0,'0'0'0,"42"-43"16,-42 22-16,0 0 15,0 0-15,0 42 32,0 0-32,0 0 0,0 22 15,0-22-15,0 21 0,0 1 16,0-1-16,0-21 0,0 21 0,0 1 16,0-1-16,0 0 0,0 1 0,0-22 15,0 21-15,0-21 0,0 22 0,0-22 16,0 0-16,0 0 0,0 0 15,0 1-15,0-1 16,0-42 0,22-1-1,-1 1-15,-21 0 0,21 0 0</inkml:trace>
  <inkml:trace contextRef="#ctx0" brushRef="#br0" timeOffset="7615.97">10033 1905 0,'0'0'0,"0"-21"0,21 0 0,-21 0 0,21-1 16,-21 1 0,0 42-1,-21 1-15,0-1 0,0 0 16,0 0-16,-1 21 0,1-20 0,-21 20 16,21 0-16,0-21 0,-22 22 15,22-1-15,0 0 0,-21-20 0,20 20 16,22-21-16,-21 21 0,0-20 15,21-1-15,-21 0 0,21 0 16,0 0-16,0 0 0,0 1 0,21-22 31,0 0-15,0 0-16,-21-22 0,22 22 0,20-21 16</inkml:trace>
  <inkml:trace contextRef="#ctx0" brushRef="#br0" timeOffset="8055.72">10414 2011 0,'0'0'0,"-21"21"32,21 0-32,-21 0 0,-1 1 15,1-1-15,0 0 0,0 0 0,0 0 16,0 22-16,-1-22 0,1 21 15,0-21-15,21 22 0,0-22 0,0 0 16,0 21-16,0-21 0,0 1 0,0-1 16,0 0-16,21 0 0,22-21 0,-22 0 15,21 0-15,-21 0 0,22 0 16,-1 0-16,0 0 0,1-21 16,-22 21-16,21-21 0,0 0 0,1-1 15,-1 1-15,-21 0 0,0-21 0,1 21 16,-1-1-16,0-20 0,-21 21 15,0-21-15,0 20 0,0-20 0,0 0 16,0 21-16,-21-1 0,0-20 0,-22 42 16,22-21-16,0 21 0,0 0 15,-22 0-15,22 0 0,-21 0 0,21 0 16,-22 21-16,22 0 0,-21-21 0,21 21 16,0 1-16,-1-1 0,1 0 15,0 0-15,21 0 0,0 0 16,0 1-16,0-1 0,21 0 15,22-21-15,-22 0 0,21 0 0,-21 0 16,22 0-16</inkml:trace>
  <inkml:trace contextRef="#ctx0" brushRef="#br0" timeOffset="8322.62">11155 2096 0,'0'-22'0,"0"44"47,-21-1-47,-1 0 16,22 0-16,-21 0 0,21 0 0,0 22 15,-21-22-15,0 0 0,21 21 16,0-20-16,0-1 0,-21 21 0,21-21 16,-21 0-16,21 1 0,0-1 0,0 0 15,0 0-15,0 0 0,0-42 47,0 0-47,0 0 0,0 0 0,21-1 16</inkml:trace>
  <inkml:trace contextRef="#ctx0" brushRef="#br0" timeOffset="8615.45">11091 1799 0,'0'0'0,"-21"21"16,0-21-16,21 22 16,21-22-1,0 0-15,0 0 0,1 0 16,-1 0-16,0 0 0,0 0 16,0-22-16,0 1 15,-21 0-15,-21 0 16,0 21-1,21-21-15,-21 21 0,0 0 0,0 0 16,-1 0-16,1 0 0,0 0 0,0 21 16,21 0-16,0 0 0,0 0 15,0 1-15,0-1 0,0 0 0,0 0 16,21 0-16,0 0 0,0 1 0,1-1 16</inkml:trace>
  <inkml:trace contextRef="#ctx0" brushRef="#br0" timeOffset="9196.12">11811 2244 0,'0'-21'16,"0"-1"-16,0 1 0,-21 0 15,0 21-15,-1 0 0,1-21 16,0 21-16,0 0 0,0 0 15,0 0-15,-1 21 16,1 0-16,0-21 0,0 21 0,0 1 16,0-1-16,-1 0 0,1 21 0,0-21 15,0 1-15,0 20 0,0-21 16,21 21-16,0-20 0,0-1 16,0 0-16,0 0 0,0 0 0,0 0 15,0 1-15,0-1 0,21-21 0,0 0 16,21 0-16,-21 0 0,1 0 15,20 0-15,-21-21 0,21 21 0,1-22 16,-22 1-16,21 0 0,1 0 0,-1-21 16,-21 20-16,21-20 0,-20 0 0,20-1 15,-21 1-15,0 0 0,22-1 16,-22-20-16,0-1 0,0 22 0,0-21 16,-21-1-16,21 1 0,1-1 0,-22 22 15,0-22-15,0 22 0,0 0 16,0 20-16,0 1 0,0 0 15,0 0-15,-22 21 0,1 0 16,0 21-16,-21 0 0,21 0 0,-1 22 16,-20-1-16,21 22 0,0-22 15,0 21-15,-1 1 0,1-1 0,21 1 16,0-22-16,0 22 0,0-22 0,0 0 16,0 22-16,0-22 0,21 1 15,1-22-15,-1 21 0,0 0 16,21-20-16,-21-1 0,1 0 0,20 0 0,-21-21 15,0 0-15,22 0 0,-22 0 0,0 0 16,0 0-16,0 0 16,22 0-16</inkml:trace>
  <inkml:trace contextRef="#ctx0" brushRef="#br0" timeOffset="10259.93">13483 1905 0,'0'0'0,"21"0"0,-21 21 31,0 0-15,-21 1-16,21-1 0,0 0 0,0 21 16,-21-21-16,21 1 15,-21 20-15,0-21 0,21 0 0,0 22 16,-22-22-16,22 0 0,-21 0 0,21 0 16,-21 0-16,21 1 0,0-1 15,0-42 16,21-1-15,-21 1-16,0 0 0,21 0 0,1 0 16,-1 0-16,-21-1 0,21-20 0,0 21 15,-21 0-15,21-22 0,0 22 16,1 0-16,-1-21 0,-21 21 16,21 21-16,0-22 0,0 1 0,0 21 15,1 0-15,-22 21 16,21 1-16,0-1 0,-21 0 15,21 0-15,-21 21 0,0-20 0,0-1 16,0 21-16,21-21 0,-21 0 0,0 22 16,0-22-16,0 0 0,0 0 15,0 0-15,0 1 0,0-1 0,0 0 16,0-42 15,0 0-15,0-1-16,0-20 15,0 21-15,0 0 0,21 0 0,-21-22 16,22 1-16,-1 21 0,0-22 16,21 1-16,-21 21 0,22-21 0,-22 20 15,21 1-15,1 0 0,-1 0 0,0 21 16,-21 0-16,22 0 0,-22 0 0,21 21 16,-21 0-16,1 0 0,-1 1 15,0 20-15,-21-21 0,21 21 0,-21-20 16,0 20-16,0-21 0,0 21 15,0-20-15,0-1 0,0 21 0,0-21 16,-21 0-16,0 1 0,0-1 16,21 0-16,0 0 0,0 0 0,-22-21 15,22 21-15,22-21 32,-1-21-32,0 0 0,0 0 15,21 0-15</inkml:trace>
  <inkml:trace contextRef="#ctx0" brushRef="#br0" timeOffset="10944.06">14986 2074 0,'0'-21'0,"0"42"0,0-63 16,0 21-16,0 0 0,0 0 0,0-1 16,-21 1-16,0 0 0,-1 0 15,1 21-15,0 0 0,21-21 0,-21 21 16,0 0-16,-22 0 0,22 21 0,0 0 15,0 0-15,0 0 0,-22 22 16,22-22-16,0 21 0,0 1 0,0-1 16,21-21-16,0 21 0,-21 1 0,21-22 15,0 21-15,0-21 0,0 22 0,0-22 16,0 0-16,21 0 0,0-21 16,0 21-16,0-21 0,0 0 0,1 0 15,-1 0-15,0 0 0,0 0 0,21-21 16,-20 0-16,-1 21 0,0-21 15,0 0-15,21 0 0,-20-1 16,-1-20-16,0 21 0,0-21 0,0 20 16,0 1-16,-21-21 0,22 21 0,-22 0 15,21-1-15,-21 1 0,0 42 32,0 1-17,-21-1-15,21 21 0,-22-21 16,22 0-16,0 1 0,0 20 0,0-21 15,0 0-15,0 0 0,0 1 16,0-1-16,22 0 0,-1 0 0,0 0 16,0 0-16,0-21 0,0 0 15,1 0-15,20 0 0,-21 0 0,21 0 16,-20 0-16,20-21 0,-21 21 0,21-21 16,-20 0-16,20 0 0,-21 0 15,0-1-15,0 1 0,1 0 0,-1 0 16,-21 0-16,21 0 0,-21-1 0,21 1 15,-21 42 17,0 1-17,0-1-15,0 0 0,-21 0 0,21 0 16,0 0-16,0 1 0,0-1 16,0 0-16,0 0 15,0 0-15,21-21 16,0 0-1,0 0-15,1 0 16,-22-21-16,0 0 0,21 0 0,0 21 16</inkml:trace>
  <inkml:trace contextRef="#ctx0" brushRef="#br0" timeOffset="11248.05">15833 1778 0,'0'0'0,"-22"0"15,-20 0 1,21 0-16,21 21 16,0 0-1,21-21-15,0 0 16,0 0-16,1 0 16,-22-21-1,0 0-15,0 0 16,0 0-1,-22 21-15,1 0 0,0 0 16,0 0-16,0 21 16,0 0-1,21 0-15,0 0 0,0 1 16,0-1-16,21 0 0,-21 0 0,21-21 16,0 21-16,0-21 0</inkml:trace>
  <inkml:trace contextRef="#ctx0" brushRef="#br0" timeOffset="11724.02">16214 2032 0,'0'0'0,"-22"0"16,1 0-16,21 21 0,-21-21 0,0 21 16,0 1-16,21-1 15,0 0-15,0 0 0,0 0 16,0 0-16,0 1 0,0-1 0,0 0 15,0 0-15,0 0 0,0 0 0,0 1 16,-21-1-16,21 0 0,0 0 16,0 0-16,-22 0 0,22 1 15,0-44 32,0 1-47,0 0 0,0 0 0,0 0 16,0 0-16,22-22 0,-1 22 15,0-21-15,0-1 0,0 1 16,22 21-16,-22-21 0,21-1 0,0 22 16,-20-21-16,20 21 0,0-1 0,-21 22 15,22 0-15,-22 0 0,0 0 16,21 0-16,-20 0 0,-22 22 0,21-1 16,-21 21-16,0-21 0,0 0 0,0 22 15,0-1-15,0-21 0,0 22 16,0-1-16,0-21 0,0 21 0,0-20 15,0 20-15,0-21 0,0 0 16,0 0-16,0 1 0,0-1 0,0 0 16,0-42 15</inkml:trace>
  <inkml:trace contextRef="#ctx0" brushRef="#br0" timeOffset="12292.26">18013 1164 0,'21'-21'0,"-42"42"0,63-63 0,-21 21 16,-21 0-16,0-1 0,0 1 15,0 0-15,0 0 0,0 0 0,-21 21 16,0 0 0,0 0-16,0 0 0,-1 21 0,-20 21 15,21-21-15,0 43 0,-22-22 16,1 22-16,0-1 0,-1 1 0,1-1 15,0 1-15,-1 20 0,1 1 0,21-21 16,-21 20-16,20-20 0,1 20 16,0-20-16,21-22 0,0 22 15,0-22-15,0 22 0,0-22 0,0 0 16,21-21-16,0 22 0,1-22 0,-1 0 16,0 0-16,21 0 0,-21 1 0,22-22 15,-22 0-15,0 0 0,21 0 16,-20-22-16,20 1 0,-21 0 0,21 0 15,1-21-15</inkml:trace>
  <inkml:trace contextRef="#ctx0" brushRef="#br0" timeOffset="12713.02">18584 1524 0,'0'0'0,"43"-42"0,-1-64 15,-42 85-15,0 0 16,0-1-16,0 1 0,-21 21 0,0 0 15,-1 0-15,1 0 0,-21 0 0,0 0 16,-1 21-16,1 1 0,0-1 0,-22 0 16,22 21-16,-1-21 0,1 22 15,21-22-15,-21 21 0,20 1 0,1-22 16,0 0-16,21 21 0,0-21 16,0 1-16,0-1 0,0 0 0,21 0 15,22 0-15,-22 0 0,21 1 0,-21-1 16,22 0-16,-1 0 0,0 0 15,1 0-15,-1-21 0,-21 22 16,21-1-16,-20 0 0,-1 0 0,0-21 16,-21 21-16,0 0 0,0 1 15,-21-22-15,-22 21 0,22-21 16,-42 0-16,20 21 0,1-21 0,0 0 16,-22 0-16,22 0 0,0 0 0,-1 0 15,1 0-15,21 0 0,0 0 16,-1 0-16,1 0 0,0 0 15,21-21-15,0 0 0,21-1 16,22 22-16,-22-21 16,0 0-16,21 0 0,1 0 15,-1 0-15</inkml:trace>
  <inkml:trace contextRef="#ctx0" brushRef="#br0" timeOffset="12972.09">18965 1376 0,'-21'0'32,"0"21"-32,0 0 0,21 22 15,-21-22-15,-1 21 0,22 0 16,0 1-16,-21 20 0,0-20 16,21-1-16,-21 0 0,21 22 0,-21-43 15,21 21-15,0 1 0,0-22 16,0 21-16,0-21 0,0 0 0,0 1 15,0-1-15,21-21 16,0 0-16,0 0 0,0-21 31,-21-1-31,0 1 0,0 0 0</inkml:trace>
  <inkml:trace contextRef="#ctx0" brushRef="#br0" timeOffset="13136.99">18711 1778 0,'0'-21'16,"21"21"-16,1 0 0,-1 0 16,0 0-16,0 0 0,21-21 15,-20 21-15,-1 0 0,0 0 0,0 0 16,21 0-16,-20 0 0,-1 0 0,0 0 16,0 0-16,0 0 0</inkml:trace>
  <inkml:trace contextRef="#ctx0" brushRef="#br0" timeOffset="13484.3">19135 1820 0,'0'-21'16,"21"21"-16,-21-21 16,21 21-16,0 0 0,0 0 15,0 21 1,1-21-16,-22 21 0,21 1 0,0-1 15,-21 0-15,21 0 0,-21 21 0,21-20 16,-21-1-16,0 0 0,0 0 16,0 0-16,0 0 0,0 1 0,0-1 15,0 0-15,-21-21 16,21 21-16,-21-21 16,21-21-1,0 0-15,0 0 16,0-1-16,21 1 0,-21-21 15,21 21-15,0 0 0,1-22 16,-1 22-16,0-21 0,0 21 0,0-1 16,0 1-16,1 0 0,-1 0 0,0 21 15,21-21-15,-21 21 0,1 0 16,-1 0-16</inkml:trace>
  <inkml:trace contextRef="#ctx0" brushRef="#br0" timeOffset="13687.19">19812 1757 0,'0'21'16,"0"0"-16,-21-21 16,21 21-16,0 1 0,0-1 0,0 0 15,-21-21-15,21 21 0,0 0 16,0 0-16,-22 1 0,22-1 0,0 0 16,0 0-16,0 0 0,0 0 31,-21-21-31,21-21 31</inkml:trace>
  <inkml:trace contextRef="#ctx0" brushRef="#br0" timeOffset="13852.09">19854 1609 0,'0'-21'0,"0"42"0,0-64 16,0 22-16,0 0 15,0 42 17,0 0-32,0 1 0,0-1 15,0 0-15,0 0 0,21-21 16</inkml:trace>
  <inkml:trace contextRef="#ctx0" brushRef="#br0" timeOffset="14664.31">20108 1905 0,'0'0'0,"-21"0"16,21 21-16,-21 0 0,0 1 0,0-1 15,21 0-15,-22-21 0,22 21 0,-21-21 16,0 21-16,21-42 47,21 0-47,0 21 15,-21-21-15,22 0 0,-22-1 0,21 1 16,0 0-16,0 0 0,-21 0 0,21 0 16,0-1-16,1 1 15,-22 42 1,0 1 0,0-1-16,0 0 0,0 0 15,0 0-15,0 0 0,0 1 0,0-1 16,0 0-16,0 0 0,0 0 0,0 0 15,0 1-15,21-22 16,0 0-16,0 21 0,0-21 16,22 0-16,-22 0 0,21 0 0,-21 0 15,22 0-15,-22 0 0,21-21 0,-21 21 16,22-22-16,-22 1 0,0 21 16,0-21-16,0-21 0,0 21 0,1-1 15,-1 1-15,-21-21 0,0 21 0,0-22 16,0 22-16,0-21 0,0 21 15,0 0-15,-21-1 0,-1 22 16,1 0-16,-21 0 0,21 22 16,0-1-16,-1 0 0,1 0 15,-21 0-15,21 0 0,0 22 16,21-22-16,-22 0 0,22 21 0,-21-20 16,21-1-16,0 0 0,0 0 0,0 0 15,21-21-15,1 0 16,-1 0-16,0 0 0,0 0 15,0 0-15,0 0 0,1 0 0,-1 0 16,-21-21-16,21 21 0,0-21 16,-21 42 15,0 0-15,0 0-16,0 22 0,0-22 15,0 21-15,0-21 0,0 22 16,0 20-16,0-20 0,-21-1 0,0 21 15,0-20-15,21 20 0,-22-20 16,1-1-16,0 21 0,21-20 0,-21-1 16,0-21-16,21 22 0,-21-22 0,21 0 15,0 0-15,0 0 0,-22-21 0,1 0 16,21-21 0,0 0-1,0 0-15,0 0 0,0-1 0,0 1 16,0-21-16,21 0 0,1-1 0,-1 1 15</inkml:trace>
  <inkml:trace contextRef="#ctx0" brushRef="#br0" timeOffset="14911.68">21188 1524 0,'0'-21'0,"0"42"0,-21-42 16,-1 21-16,1 0 0,0 0 15,0 0-15,0 21 0,0 0 16,-1 0-16,1 22 0,0-22 0,0 21 16,21 1-16,-21-1 0,21 0 15,0-21-15,-21 22 0,21-1 16,0-21-16,0 22 0,0-22 0,0 0 0,0 0 16,0 0-16,21 0 0,0 1 15,0-22-15,0 0 16,0 0-16,1 0 0,-1 0 15</inkml:trace>
  <inkml:trace contextRef="#ctx0" brushRef="#br0" timeOffset="15131.55">21442 1566 0,'21'0'0,"-42"0"0,63 0 31,-21 0-31,-21 22 0,0 20 15,0-21-15,0 21 0,21-20 0,-21 20 16,0 0-16,0 1 0,0-1 16,0 0-16,0-21 0,0 22 0,0-22 15,0 21-15,0-21 0,0 1 0,-21-1 16,21 0-16,-21 0 0,0-21 16,0 0-16,21 21 0</inkml:trace>
  <inkml:trace contextRef="#ctx0" brushRef="#br0" timeOffset="16052.29">22585 1947 0,'0'-21'16,"0"42"-16,21-63 0,0 21 15,-21 0-15,21 0 0,-21-1 0,0 1 16,0 0-16,0 0 0,0 0 0,0 0 16,0-22-16,0 22 0,-21 0 15,0 21-15,-21 0 0,20 0 16,1 0-16,-21 0 0,0 0 0,20 21 15,-20 0-15,21 0 0,-21 22 16,20-1-16,1 0 0,0 1 0,0-1 16,0 0-16,21 1 0,-21-22 0,21 21 15,0-21-15,0 22 0,0-22 16,0 0-16,21 0 0,0-21 16,0 0-16,0 0 0,22 0 0,-22 0 15,0 0-15,21-21 0,-21 0 16,22 21-16,-22-21 0,21 0 0,1-22 15,-22 22-15,21 0 0,-21 0 0,0-22 16,1 1-16,-1 21 0,0-21 16,-21 20-16,0-20 0,21 21 15,-21 0-15,21 0 0,-21 42 32,0 0-32,0 0 0,0 21 15,-21-20-15,21 20 0,-21-21 0,21 21 16,0-20-16,0-1 0,0 21 15,0-21-15,0 0 0,0 1 0,0-1 16,0 0-16,21 0 0,0-21 16,0 0-16,1 0 0,-1 0 15,21 0-15,-21 0 0,0 0 16,22 0-16,-22 0 0,0-21 0,21 0 0,-20 21 16,-1-21-16,0-1 15,0 1-15,0 0 0,-21-21 0,0 21 16,21-1-16,-21-20 0,0 21 0,22 0 15,-22 0-15,-22 21 32,22 21-32,-21 0 0,21 0 0,0 0 15,0 0-15,0 1 0,0-1 16,0 21-16,0-21 16,0 0-16,0 1 0,0-1 0,0 0 15,21-21 1,1 0-16,-1 21 0,0-21 0,0 0 15,21 0-15,-20 0 0,20 0 0,-21 0 16</inkml:trace>
  <inkml:trace contextRef="#ctx0" brushRef="#br0" timeOffset="16883.81">23685 2096 0,'22'-22'0,"-44"44"0,65-65 16,-22 22-16,0 0 0,-21 0 16,0 0-16,0-22 0,0 22 0,0 0 15,0 0-15,0 0 0,0-1 0,-21 1 16,0 21-16,0 0 0,-1 0 15,1 0-15,0 0 0,-21 21 0,21 1 16,-1-1-16,-20 0 0,21 0 16,0 21-16,0-20 0,-1 20 0,22-21 15,0 0-15,0 0 0,0 22 16,0-22-16,0 0 0,22 0 16,-1-21-16,0 0 0,0 0 0,0 0 15,0 0-15,1 0 0,-1 0 16,0 0-16,0 0 0,0-21 0,0 21 15,1-21-15,-1 0 0,-21 0 16,0-1-16,0 1 0,0 0 16,21 0-16,-21 0 0,0 0 15,0 42 1,0 0 0,0 0-16,0 21 0,0-20 15,0-1-15,-21 21 0,21 0 0,-21 1 16,21-1-16,0 0 0,0 22 15,0-22-15,0 22 0,0-1 0,0-20 16,0 20-16,0-21 0,0 22 0,-22-22 16,22 22-16,-21-22 0,21 22 0,0-22 15,0 0-15,-21 22 0,0-22 16,0 0-16,0-20 0,-1 20 0,1-21 16,0 0-16,0 0 0,0-21 15,0 0-15,-1 0 0,1 0 0,-21 0 0,21 0 16,0-21-16,-1 0 0,1-21 15,0 21-15,0-22 0,21 22 16,0-21-16,-21-1 0,21-20 0,0 21 16,0-1-16,21-20 0,0-1 0,0 22 15,22-43-15,-22 22 0,21-1 0,0 1 16,1-1-16,20 1 0,-20-1 16,20 1-16,1-1 0,-1 22 15,-21-22-15,22 22 0,-22 0 0,22-1 0,-22 1 16,-21 0-16,22 21 0,-22-1 15,-21 1-15,-21 21 32,-1 0-32,-20 0 0,21 21 15,0 1-15,0-1 0,-1-21 0,22 21 16,0 0-16,0 0 0,0 0 0,0 1 16,22-1-16,-1 0 15,0 0-15,0 0 0,-21 0 0,21 1 16,0-1-16,-21 0 0,22-21 0,-22 21 15,0 0-15,0 0 16,-22-21-16,1 0 0,0 0 16,0 0-16,0 0 0,0 0 0,-1 0 15,1 0 1,21-21-16,0 0 16,0 0-16,21 21 15,-21-21-15</inkml:trace>
  <inkml:trace contextRef="#ctx0" brushRef="#br0" timeOffset="17371.58">24299 1080 0,'0'0'0,"0"-22"16,0 44 31,21-1-47,1 0 15,-1 0-15,0 0 0,21 0 0,-21 22 16,1-1-16,20-21 0,-21 22 15,0 20-15,0-21 0,1 22 16,-22-1-16,0-20 0,0 41 0,0-20 16,0-1-16,-22 1 0,-20-1 0,21-20 15,0 20-15,-22 1 0,1-22 16,21 0-16,-21 1 0,-1-1 0,22 0 16,0 1-16,-21-1 0,20-21 0,1 0 15,0 22-15,21-22 0,-21-21 16,21 21-16,-21 0 0,21 0 15,-21-21 1,21-21 15,0 0-15,0 0-16</inkml:trace>
  <inkml:trace contextRef="#ctx0" brushRef="#br1" timeOffset="31943.96">1778 2879 0,'0'21'0,"-21"-21"16,0 0-16,-1 21 31,1-21-31,0 0 16,0 0-1,0 0-15,0 0 32,-1 0-32,1 0 0,0 0 15,0 0-15,0 0 0,0 0 16,-1 0-16,1 0 0,-21 0 15,21 0-15,0 0 0,-22 21 16,22-21-16,0 0 0,-21 0 0,20 0 16,1 0-16,0 0 0,0 0 15,0 0-15,0 0 0,-1 0 16,1 0-16,42 0 62,1 0-62,-1 0 16,0 0-16,0 0 0,21 0 16,1 0-16,-1 0 0,0 0 15,22 0-15,-22 0 0,22 0 16,-1 0-16,22 0 0,-22 0 0,1 0 16,-1 0-16,22-21 0,-21 21 15,20-21-15,-20 21 0,20 0 0,1-21 16,0 21-16,-1 0 0,1 0 0,0-21 15,-22 21-15,22 0 0,-22 0 16,22 0-16,-21 0 0,-1 0 0,1 0 16,-22 0-16,21 0 0,-20 0 0,-1 0 15,-21 0-15,22 0 0,-22 0 16,0 0-16,0 0 16,-42 0 15,0 0-16,0 0-15,-1 0 0,1 0 0,-21 0 16,21 0-16,-22 0 0,1 0 16</inkml:trace>
  <inkml:trace contextRef="#ctx0" brushRef="#br1" timeOffset="32688">1228 3112 0,'0'21'16,"-22"-21"-16,1 0 15,42 0 64,1 0-79,-1 0 15,0 0-15,0 0 0,0 0 0,22 0 16,-22 0-16,21 0 0,0 0 15,1 0-15,20 0 0,-20 0 0,20 0 16,1 0-16,-1 0 0,22 0 16,-22-21-16,22 21 0,0 0 0,-1 0 15,1-22-15,0 22 0,-1-21 0,1 21 16,0 0-16,-1 0 0,1-21 16,0 21-16,-1 0 0,-20 0 0,20 0 15,-20-21-15,-1 21 0,1 0 0,-1 0 16,1 0-16,-22 0 15,22 0-15,-22 0 0,0 0 0,-20 0 16,20 0-16,-21 0 0,0 0 0,0 0 16,1 0-16,-22-21 62,-22 21-15,1 0-47</inkml:trace>
  <inkml:trace contextRef="#ctx0" brushRef="#br1" timeOffset="33551.8">1884 3281 0,'0'0'0,"0"-21"0,0 0 16,0-1-16,-21 22 31,21-21-31,-22 21 16,22 21-16,0 1 0,-21 105 31,0-85-31,21 0 0,0 22 16,-21-1-16,21 1 0,0-1 0,0 1 15,0 20-15,0 1 0,0 21 16,0-21-16,0-1 0,0 1 0,0-22 15,0 22-15,0-21 0,0-1 16,0 1-16,0-1 0,0 1 0,0-1 16,0-21-16,0 1 0,0-1 0,0 0 15,0 1-15,0-22 0,0 0 16,0 0-16,0 0 16,0-42-1,0 0-15,0 0 16,0-21-16,0 20 15,0-20-15,0 0 0,21-22 0,0 22 16</inkml:trace>
  <inkml:trace contextRef="#ctx0" brushRef="#br1" timeOffset="33932.23">2138 3112 0,'0'42'16,"0"-21"-16,0 21 0,-21 1 16,-1-1-16,1 22 0,21-1 15,-21 1-15,0 20 0,21-20 0,-21 20 16,0 1-16,21 21 0,-22-21 0,22 20 15,0-20-15,0 21 0,0-21 16,0-1-16,0-20 0,0 20 0,0-20 16,0-1-16,0 1 0,0-22 15,0 22-15,0-22 0,0-21 0,0 22 16,0-1-16,0-21 0,0 0 16,0 0-16,0 1 0,0-1 15,-21-42 16,0-1-31,0 22 0,0-21 16,0 0-16</inkml:trace>
  <inkml:trace contextRef="#ctx0" brushRef="#br1" timeOffset="34204.07">1291 4678 0,'-21'0'0,"42"0"0,-63-21 0,21 21 16,21-21-16,21 21 31,21 21-31,-21 0 16,22 0-16,-22 0 0,21 22 0,0-1 15,1-21-15,-22 21 0,21 1 16,-21-1-16,22 0 0,-22 1 0,0-1 16,0-21-16,0 22 0,-21-22 0,22 0 15,-1 21-15,-21-21 0,21 1 16,-21-1-16,21-21 0,0 0 15,0 0-15,1 0 16,-1-21-16,-21-1 16,21 1-16,0 0 0,0-21 0</inkml:trace>
  <inkml:trace contextRef="#ctx0" brushRef="#br1" timeOffset="34459.93">2434 4509 0,'-21'0'16,"0"21"-16,0 0 16,-1 0-16,1 21 0,-21-20 15,0 20-15,20 21 0,-20-20 0,21-1 16,-21 22-16,-1-22 0,22 0 16,-21 1-16,21-1 0,-1 0 15,-20 1-15,21-22 0,0 21 0,21-21 16,0 0-16,-21-21 0,21 22 15,-22-1-15,22-42 32,0-1-32</inkml:trace>
  <inkml:trace contextRef="#ctx0" brushRef="#br1" timeOffset="35351.99">550 6075 0,'0'-21'0,"0"42"0,0-63 0,0 20 15,21 1-15,-21 0 0,0 0 16,22 21-16,-22 21 31,0 0-31,0 22 0,-22-1 16,1 0-16,0 1 0,21-1 15,-21 21-15,0 1 0,0-1 16,-1 1-16,1-1 0,-21 1 0,21-1 16,0 1-16,-22-22 0,22 1 15,0-1-15,0 0 0,0-21 16,21 1-16,0-1 0,0 0 0,0 0 15,0-42 17,21 0-32,0-22 0,0 22 15,0-21-15,0 0 0,1-1 0,-1 1 16,0-22-16,0 1 0,0-1 16,0 1-16,1-1 0,-1 1 0,0-1 15,0 1-15,0-1 0,0 22 16,1 0-16,-1-1 0,0 1 0,0 42 15,-21-21-15,21 42 16,0 0-16,-21 0 0,0 22 16,0-1-16,22 0 0,-22 22 15,21-22-15,-21 22 0,0 20 0,0-20 16,0-1-16,0 1 0,0-1 16,0-20-16,0 20 0,0-20 0,0-1 15,0 0-15,21-21 0,-21 1 16,0 20-16,21-42 0,-21 21 0,0 0 15,0-42 17,0 0-17,-21 0-15,0 0 0,0-1 16</inkml:trace>
  <inkml:trace contextRef="#ctx0" brushRef="#br1" timeOffset="35519.9">381 6752 0,'0'0'0,"-21"0"15,42 0 17,0 0-32,0 0 15,0 0-15,1 0 0,20 0 0,0 0 16,1-21-16,-22 21 0,21 0 16,0-21-16,1 0 0,-1 21 0,0-21 15,1 21-15,-1-22 0</inkml:trace>
  <inkml:trace contextRef="#ctx0" brushRef="#br1" timeOffset="35819.73">1439 6456 0,'0'-21'0,"0"-22"31,-21 43-31,0 0 0,0 0 0,0 0 16,-22 0-16,22 0 0,-21 22 0,21-1 15,-1 0-15,-20 21 0,21-21 16,0 22-16,0-1 0,-1 0 16,1 1-16,21-22 0,0 21 15,-21 1-15,21-1 0,0-21 0,0 21 16,0-20-16,0-1 0,0 0 16,0 0-16,0 0 0,21 0 0,0-21 15,1 0-15,-1 0 0,0 0 0,21 0 16,-21 0-16,22 0 0,-1 0 15,0-21-15,1 0 0,-1 21 0,-21-21 16,22 0-16,-1 0 0,0-1 16</inkml:trace>
  <inkml:trace contextRef="#ctx0" brushRef="#br1" timeOffset="36104.23">1841 6519 0,'0'-21'0,"0"42"0,0-63 16,0 21-16,-21 21 15,0 21 1,0 0-16,0 0 16,0 1-16,-1-1 0,1 21 0,0-21 15,0 22-15,0-22 0,0 21 16,-1 0-16,22-20 0,0 20 0,-21-21 16,21 0-16,0 0 0,0 1 15,0-1-15,0 0 0,0 0 16,0 0-16,21-21 0,1 0 0,-22 21 15,21-21-15,0 0 0,21 0 16,-21 0-16,1 0 0,20 0 0,-21-21 16,21 21-16,-20-21 0,20 0 15,-21 21-15,0-21 0,22 0 0,-22-1 16</inkml:trace>
  <inkml:trace contextRef="#ctx0" brushRef="#br1" timeOffset="36496">2117 6668 0,'0'21'0,"0"-42"0,-22 42 0,1 0 15,21 0 1,21-21 0,1 0-16,-1 0 15,0-21-15,0 0 0,0 21 16,0-21-16,1-1 0,-1 22 0,0-21 15,0 0-15,-21 0 0,0 0 16,0 0-16,0-1 0,0 1 16,-21 21-16,0 0 0,0 0 15,-1 0-15,1 0 0,0 0 16,0 0-16,0 21 0,0 1 16,-1-1-16,22 21 0,-21-21 0,0 22 15,0-22-15,21 21 0,-21-21 16,21 22-16,0-22 0,0 0 0,0 0 15,0 0-15,0 0 0,0 1 16,0-1-16,0 0 0,21-21 16,0 0-16,0 0 0,0 0 0,1 0 15,-1 0-15,21 0 0,-21 0 16,0 0-16,22-21 0,-22 0 16,21 21-16,1-22 0</inkml:trace>
  <inkml:trace contextRef="#ctx0" brushRef="#br1" timeOffset="36924.26">2752 6668 0,'21'-22'0,"-42"44"0,63-65 0,-21 22 16,-21 0-16,0 0 0,0 0 0,0-1 15,0 1-15,-21 21 32,0 0-32,0 0 0,-1 21 0,1 1 15,0-22-15,-21 21 0,21 0 16,-1 0-16,1 0 0,0 0 15,0 1-15,0-1 0,21 0 0,0 0 0,0 0 16,0 0 0,0 1-16,21-22 15,0 0-15,-21 21 0,21-21 0,0 0 16,22 0-16,-22 21 0,0-21 16,0 0-16,-21 21 0,21-21 0,1 0 15,-1 21-15,-21 0 16,0 1-16,0-1 15,-21-21-15,-1 0 16,1 0-16,-21 21 0,21-21 0,-22 0 16,22 0-16,-21 0 0,21 21 15,-22-21-15,22 0 0,0 0 16,0 0-16,0 0 0,42 0 47,21-21-47,-21 21 15,1-21-15,-1 0 0,21 21 0</inkml:trace>
  <inkml:trace contextRef="#ctx0" brushRef="#br1" timeOffset="37389.53">3281 6668 0,'0'-22'0,"0"44"0,0-65 15,0 22-15,0 0 16,0 0 0,-21 21-16,-1 0 0,1 0 15,0 0-15,0 0 16,0 0-16,0 0 0,-1 21 16,22 0-16,-21-21 0,0 21 0,0 0 15,21 1-15,0-1 0,-21 0 16,21 0-16,0 0 0,0 0 15,0 1-15,0-1 16,21-21-16,0 0 0,0 21 16,0-21-16,1 0 0,-1 0 15,0 21-15,0-21 0,0 0 0,0 21 16,1-21-16,-1 0 16,-21 21-16,0 1 15,0-1-15,-21-21 16,-1 0-16,1 21 0,0-21 0,-21 0 15,21 0-15,-1 21 0,1-21 16,-21 0-16,21 0 0,0 0 0,-1 0 16,1 21-16,0-21 0,0 0 15,0 0 1,21-21 15,21 21-31</inkml:trace>
  <inkml:trace contextRef="#ctx0" brushRef="#br1" timeOffset="38204.15">4022 6414 0,'21'0'0,"-42"0"0,63 0 0,-21 0 16,0 0-16,0 0 0,1-22 15,-1 1-15,0 21 0,0-21 16,21 21-16,-20-21 0,-1 0 0,0 0 16,0 21-16,-21-22 0,0 1 0,0 0 15,0 0-15,0 0 16,-21 21-16,0-21 0,0-1 0,-1 22 15,-20 0-15,0 0 0,21 0 0,-22 0 16,1 0-16,0 22 0,-1-1 16,22-21-16,-21 21 0,-1 0 15,1 0-15,21 22 0,0-22 0,0 21 16,21-21-16,0 22 0,0-22 0,0 21 16,0-21-16,21 0 0,0 22 0,21-22 15,-21 21-15,22-21 0,-1 1 16,0-1-16,1 0 0,-1 0 15,-21 0-15,22 0 0,-22 1 0,0-1 16,0 0-16,0 0 0,-21 0 16,0 0-16,-42 1 15,21-22-15,0 0 0,-22 21 0,1-21 16,0 21-16,-1-21 0,1 0 0,0 0 16,-1 0-16,1 0 0,21 0 15,-22 0-15,22 0 0,-21 0 0,21 0 16,21-21 15,21 21-31,0-21 0,0 21 16,22-22-16,-1 22 0,-21-21 0</inkml:trace>
  <inkml:trace contextRef="#ctx0" brushRef="#br1" timeOffset="38547.94">4614 6562 0,'-42'0'16,"21"0"-16,0 0 0,-1 0 0,1 21 15,21 0-15,-21 0 0,21 0 16,0 22-16,0-1 0,0-21 16,0 22-16,0 20 0,0-21 0,0 1 15,0 20-15,0 1 0,0-1 0,0 1 16,0-1-16,0 22 0,0-22 15,0 22-15,-21-21 0,21-1 0,-21 22 16,21-22-16,-21 22 0,21-22 0,0 1 16,-22-1-16,22 1 0,-21-22 0,21 1 15,0-1-15,0 0 0,0-21 16,0 1-16,0-1 0,0 0 0,0-42 31,0 0-31,21-1 0,1-20 0,-22 21 16,21-21-16,0-1 15,0 1-15,0 0 0,0-22 0</inkml:trace>
  <inkml:trace contextRef="#ctx0" brushRef="#br1" timeOffset="38835.78">4530 6879 0,'0'0'0,"-43"-127"15,22 106 1,21 0-16,0 0 0,0 0 15,21-1-15,0 22 0,1-21 0,-1 0 0,21 21 16,-21 0-16,22 0 16,-1 0-16,-21 21 0,21 0 0,-20 1 15,-1-1-15,0 0 0,-21 21 0,0-21 16,0 1-16,0-1 0,0 21 16,-21-21-16,0 0 0,-22 1 0,22-1 15,-21-21-15,-1 21 0,22 0 0,-21-21 16,21 21-16,-22-21 0,22 0 0,0 0 15,0 0-15,21-21 32,21 0-32,0 21 0,0-21 0,22 0 15</inkml:trace>
  <inkml:trace contextRef="#ctx0" brushRef="#br1" timeOffset="39147.6">4953 6731 0,'21'0'0,"-42"0"0,42-21 16,0 21 0,0-21-16,-21 0 0,22-1 15,-1 1-15,-21 0 0,0 0 16,0 0-16,0 0 16,0-1-1,-21 22-15,-1 0 16,1 22-16,0-1 0,0 0 0,0 0 15,-22 0-15,22 22 0,0-22 16,0 21-16,0-21 0,21 22 0,0-22 16,-21 21-16,21-21 0,0 0 0,0 1 15,0-1-15,21-21 0,-21 21 16,21 0-16,21-21 0,-21 0 0,1 0 16,20 0-16,-21 0 0,0 0 0,22 0 15,-22-21-15,0 0 0,0 0 0,0 21 16</inkml:trace>
  <inkml:trace contextRef="#ctx0" brushRef="#br1" timeOffset="39595.35">5376 6625 0,'0'0'0,"0"-42"16,0 21 0,-21 21-16,0 0 0,0 0 15,0 0-15,-1 21 0,1 0 16,0 0-16,21 0 0,-21 1 15,0-1-15,21 0 0,0 21 0,0-21 16,-21 1-16,21 20 0,0-21 0,0 0 16,0 0-16,0 1 0,0-1 15,0 0-15,0 0 0,21-21 16,-21 21-16,21-21 0,0 0 0,0 0 16,0 0-16,1 0 0,-1 0 0,0 0 15,0 0-15,21-21 0,-20 0 16,-1 21-16,0-21 0,0 0 0,0-1 15,0 1-15,1 0 0,-1 0 0,-21 0 16,0 0-16,21-1 0,-21 1 16,21 0-16,-21 42 31,-21 0-31,21 1 16,-21-1-16,21 0 0,0 0 0,0 0 15,-21 0-15,21 1 16,0-1-16,-22 0 0,22 0 0,0 0 15,0 0 1,22-21 0,-22-21-16,21 0 15,0 0-15</inkml:trace>
  <inkml:trace contextRef="#ctx0" brushRef="#br1" timeOffset="39755.26">5715 6477 0,'0'0'16,"-42"0"0,20 0-16,1 0 0,42 0 47,1 0-47</inkml:trace>
  <inkml:trace contextRef="#ctx0" brushRef="#br1" timeOffset="40891.8">6159 6244 0,'0'-21'0,"0"42"0,0-84 0,0 42 0,0-1 15,0 1-15,0 0 0,0 0 16,-21 21-16,21-21 0,-21 21 15,0 21-15,21 0 16,-21 0-16,21 22 0,-21-22 0,21 42 16,-22-20-16,1 20 0,21 1 15,-21 20-15,0-20 0,0-1 0,0 22 16,-1-22-16,1 22 0,21 0 16,-21-22-16,0 22 0,0 0 0,0-22 0,-1 22 15,1-1-15,21-20 0,-42-1 16,42 1-16,-42-1 0,20 1 15,1-1-15,21 1 0,-21-1 0,0-20 16,21-1-16,-21 0 0,21 1 0,0-1 16,0-21-16,0 0 0,21-21 15,0 0-15,21 0 0,-20 0 16,-1 0-16,0-21 0,21-21 16,1 21-16,-22 0 0,21-22 0,-21 1 15,22 0-15,-22 20 0,0-20 0,0 0 16,0-22-16,0 22 0,-21 0 0,0-22 15,0 22-15,0-22 0,0 22 16,0-22-16,-21 1 0,0 21 16,-21-22-16,21 22 0,-1-1 0,1 1 15,0 0-15,0 21 0,0-1 0,0 1 16,21 0-16,0 0 0,0 0 16,0 0-1,21 21-15,0-22 16,0 1-16,0 21 0,0-21 0,1 21 15,-1-21-15,0 0 0,0 21 0,21-21 16,-20-1-16,-1 1 0,0 0 16,0 0-16,0 0 0,-21 0 0,0-1 15,21 22-15,-21-21 0,0 0 16,22 0-16,-22 0 0,0 0 16,-22 21 15,22 21-16,-21 0-15,21 0 0,0 0 0,-21 0 16,21 1-16,0-1 0,0 0 16,0 0-16,0 0 0,0 0 0,0 1 15,0-1-15,21-21 16,0 0-16,1 0 0,-1 0 16,0 0-16,0 0 15,0 0-15,0 0 0,1-21 16,-22-1-16,21 22 0,0-21 0,-21 0 15,0 0-15,0 0 0,21 0 0,-21-1 16,0 1-16,0 0 16,0 0-16,-21 42 31,21 0-15,-21 0-16,21 1 0,0-1 0,0 0 15,0 0-15,0 0 0,0 0 0,0 1 16,0-1-16,0 0 0,0 0 15,21-21 1,0 0-16,0 0 0,0 0 16,1 0-16,-1-21 0,-21 0 15,21 21-15,0-21 0,-21-1 0,21 22 16,0-21-16,-21 0 0,0 0 16,22 0-16,-1 0 0,-21-1 15,21 22 1,-21 22-1,0-1-15,0 0 0,0 0 16,0 0-16,0 0 0,0 1 16,0-1-16,0 0 15,21-21 17,-21-21-17,0 0-15</inkml:trace>
  <inkml:trace contextRef="#ctx0" brushRef="#br1" timeOffset="41187.62">6519 6287 0,'-21'0'0,"-21"0"15,21 0 1,21 21-16,-22-21 0,22 21 15,22-21 17,-1 0-32,-21-21 15,21 0 1,-21-1-16,-21 22 47,21 22-47,0-1 15,0 0 1,0 0-16</inkml:trace>
  <inkml:trace contextRef="#ctx0" brushRef="#br1" timeOffset="58507.84">6138 2731 0,'21'0'0,"-21"-22"0,0 1 16,22 21-16,-22-21 0,0 0 15,0 0 1,0 0-16,0-1 0,0 1 16,0 0-16,0 0 15,0 0-15,-22 21 31,22 21-31,-21 0 16,21 0-16,0 0 0,0 1 16,-21 20-16,21 0 0,-21-21 0,21 22 15,0-1-15,0 0 0,-21 1 16,21 20-16,-21-20 0,21-1 0,-22 21 16,22-20-16,0 20 0,0-20 15,0-1-15,-21 0 0,21 1 0,0-1 16,0 0-16,0 1 0,0-1 0,0-21 15,0 0-15,0 0 0,0 1 16,0-1-16,-21 0 0,21 0 16,0-42 15,0 0-31,0 0 16,0-1-16,0 1 0,21 0 15</inkml:trace>
  <inkml:trace contextRef="#ctx0" brushRef="#br1" timeOffset="58835.65">6202 2794 0,'0'0'0,"0"-21"0,0-21 16,0 20-16,0 1 0,0 0 15,0 0-15,-21 42 31,21 0-31,0 0 16,0 1-16,0 20 0,0-21 16,0 21-16,-22 1 0,22-1 0,0 22 15,0-22-15,0 0 0,-21 1 0,21 20 16,-21-21-16,21 1 0,0-1 16,0 0-16,0 1 0,0-1 0,-21-21 15,21 22-15,0-22 0,-21 0 0,21 0 16,0 0-16,0 0 0,0 1 15,-21-22 17,21-22-17</inkml:trace>
  <inkml:trace contextRef="#ctx0" brushRef="#br1" timeOffset="59107.96">5757 3429 0,'0'0'15,"-21"-21"1,0 21-16,0-21 0,21 42 47,21 0-47,0 0 0,0 0 16,0 1-16,1-1 0,-1 0 0,0 0 15,0 0-15,0 0 0,0 1 16,1-22-16,-1 21 0,0 0 15,-21 0-15,21-21 0,0 0 16,0 0 0,1 0-16,-1 0 0,0 0 15,0-21 1,-21 0-16,21 21 0</inkml:trace>
  <inkml:trace contextRef="#ctx0" brushRef="#br1" timeOffset="59327.83">6477 3260 0,'-21'0'15,"0"21"-15,-1 0 0,1 0 16,0 0-16,-21 22 0,21-22 16,-85 106-1,85-106-15,-1 0 0,1 22 0,0-22 16,0 0-16,0-21 0,21 21 15,0 0-15,0 0 0,-21-21 32</inkml:trace>
  <inkml:trace contextRef="#ctx0" brushRef="#br1" timeOffset="59968.2">5461 4022 0,'0'-21'0,"0"42"0,0-64 0,0 22 16,0 0-16,0 0 0,0 0 0,-21 21 15,0 0-15,-1 0 16,22 21 0,-21 0-16,21 21 0,-21 1 0,21-1 15,0 22-15,0-22 0,-21 21 0,21 1 16,-21-1-16,21-20 16,0 20-16,0-20 0,0-1 0,-21 0 15,21 1-15,0-1 0,0 0 0,0-21 16,0 1-16,0-1 0,0 0 15,0 0-15,0-42 16,0 0 0,21 0-16,-21-1 15,0-20-15,21 21 0</inkml:trace>
  <inkml:trace contextRef="#ctx0" brushRef="#br1" timeOffset="60204.06">5334 4149 0,'0'-43'16,"0"1"-16,0 21 0,0-21 0,0 20 15,0 1-15,0 42 16,0 1 0,21-1-16,0 0 0,0 0 0,1 21 15,-1 1-15,21-22 0,-21 21 16,0 1-16,1-1 0,-1-21 0,0 21 16,0 1-16,0-22 0,-21 0 0,0 0 15,21 0-15,-21 1 0,22-1 16,-1 0-16,0-21 15,0 0-15,0-21 16,0 0-16,1-1 16,-1-20-16</inkml:trace>
  <inkml:trace contextRef="#ctx0" brushRef="#br1" timeOffset="60431.93">5969 3979 0,'0'-21'0,"0"42"0,0-63 0,0 21 0,0 42 31,-21 0-15,21 0-16,-21 22 0,-1-1 0,22 0 16,-21 1-16,0-1 0,0 0 0,0 1 15,0-1-15,-1 0 0,1-20 0,0 20 16,21-21-16,-21 0 16,21 0-16,0 1 0,21-22 15,0 0 1,0 0-16,43-64 15,-43 43-15,0 0 0,-21 0 16,21-22-16</inkml:trace>
  <inkml:trace contextRef="#ctx0" brushRef="#br1" timeOffset="60651.81">5990 4001 0,'0'-22'16,"0"1"-16,0 148 0,0-211 0,0-1 0,0 106 31,0 21-31,0-20 16,0 20-16,0 0 0,0 1 15,0 20-15,0-21 0,0 1 0,-21 20 16,21-20-16,-21-1 0,21 0 16,0 1-16,0-1 0,0-21 0,0 21 15,0-20-15,0-1 0,0 0 0,0 0 16,0 0-16,21-21 16,0 0-16,0 0 15,0-21-15,-21 0 0,22 0 16,-1 21-16</inkml:trace>
  <inkml:trace contextRef="#ctx0" brushRef="#br1" timeOffset="61007.6">6244 4339 0,'0'21'32,"0"1"-32,-21-1 15,0 21-15,0-21 0,21 0 0,0 1 16,-22-1-16,1 21 0,21-21 0,0 0 15,0 1-15,0-1 0,0 0 16,0 0 0,21-21-16,1 0 0,-1 0 15,0 0-15,0 0 0,0-21 0,0 21 16,22-21-16,-22 21 0,0-21 0,0-1 16,0 1-16,1 0 0,-22 0 15,0 0-15,0 0 0,0-1 0,0 1 16,0 0-16,0 0 0,-22 0 0,1 0 15,0 21-15,0 0 0,-21-22 16,20 22-16,1 0 0,0 0 0,0 0 16,0 22-16,0-1 0,-1-21 0,22 21 15,-21 0-15,21 0 0,0 0 0,0 1 16,21-1-16,1-21 16,-1 0-16,0 21 0,0-21 15,21 0-15</inkml:trace>
  <inkml:trace contextRef="#ctx0" brushRef="#br1" timeOffset="61715.2">6985 4297 0,'0'0'16,"-21"-21"-16,0 21 0,-1 0 0,-20-21 0,21 21 15,0 0-15,-22 0 0,22 0 0,-21 21 16,21 0-16,0 0 0,-22 21 15,22-20-15,0-1 0,0 21 16,0-21-16,-1 22 0,1-22 0,21 0 16,0 21-16,0-21 0,0 1 0,0-1 15,0 0-15,21-21 0,1 21 16,-1-21-16,0 0 0,0 0 0,0 0 16,22 0-16,-22 0 0,21 0 0,-21 0 15,22-21-15,-22 21 0,0-21 0,0 0 16,0-1-16,0 1 0,1-21 15,-1 21-15,0-22 0,-21 1 0,21 0 16,0-1-16,-21-20 0,0 21 0,0-22 16,21 1-16,-21 20 0,0-20 15,0 20-15,0 1 0,0 21 16,0 0-16,0 0 0,0-1 0,-21 22 16,0 0-16,0 0 0,0 22 15,21-1-15,0 0 0,-21 21 16,-1 1-16,22-1 0,0 21 0,0-20 15,0-1-15,0 22 0,0-22 0,0 21 16,0-20-16,0-1 0,0 0 16,0-20-16,0 20 0,0-21 0,0 0 15,22 22-15,-1-22 0,0 0 16,0-21-16,0 0 0,0 0 16,1 0-16,-1 0 0,0 0 15,0-21-15,0 0 16,0-1-16,-21 1 0,22 0 15,-1 0-15,-21-21 0,0 20 0,0 1 16,0 0-16,21-21 0,-21 21 16,0-1-16,0 44 15,0-1 1,0 0-16,-21 0 0,21 0 0,0 22 16,0-22-16,0 0 0,-21 0 15,21 0-15,0 0 0,-22 1 16,22-1-16,0 0 15,22-21 17,-1 0-32,-21-21 0,0 0 15,21-1-15</inkml:trace>
  <inkml:trace contextRef="#ctx0" brushRef="#br1" timeOffset="61877.13">7345 4212 0,'0'0'0,"-21"0"16,-1 0-16,1-21 0,21 0 47,21 0-31,1 21-16,-1-21 0,21 21 0</inkml:trace>
  <inkml:trace contextRef="#ctx0" brushRef="#br1" timeOffset="62955.27">7768 3895 0,'0'-21'15,"0"42"-15,0-64 0,-21 22 0,21 0 16,-21 21-16,21-21 0,-21 0 16,-1 21-16,1 0 0,0 0 15,0 21 1,21 0-16,-21 0 0,21 0 15,0 22-15,-21-1 0,21 22 0,-22-1 16,1 1-16,21-1 0,-21 1 0,0 20 16,21 1-16,0-22 0,-21 22 0,0-21 15,-1 20-15,22 1 0,-21-22 16,0 22-16,0-21 0,0-1 0,21 1 16,0-1-16,0 1 0,0-22 0,-21 0 15,21 1-15,0-1 0,0-21 0,0 0 16,0 0-16,21 1 0,0-22 15,0 0-15,0 0 0,0 0 16,1 0-16,-1-22 0,0 1 0,21 0 16,-21 0-16,1 0 0,-1 0 15,0-22-15,0 1 0,0 21 0,0-22 16,1 1-16,-1-21 0,-21 20 16,0 1-16,0 0 0,0-22 0,0 22 15,0-1-15,-43 1 0,22 21 0,0-21 16,0-1-16,-21 22 0,-1 0 0,22 0 15,0 0-15,-21-1 0,20 1 16,1 21-16,21-21 0,-21 21 16,21-21-16,21 21 15,0 0 1,1 0-16,-1 0 0,0-21 16,21 21-16,-21 0 0,1-21 0,-1 21 15,0-22-15,0 22 0,21-21 0,-20 21 16,-1-21-16,0 0 0,0 0 0,-21 0 15,21 21-15,-21-22 0,21 1 16,-21 0-16,0 0 0,0 0 16,0 0-16,-21 21 31,21 21-31,-21 0 16,21 0-16,-21 0 0,21 0 0,0 1 15,0-1-15,0 0 0,0 0 16,0 0-16,0 0 0,0 1 15,0-1-15,0 0 0,21 0 16,0-21-16,0 0 0,1 0 16,-1 0-16,0 0 0,0 0 0,0 0 15,-21-21-15,21 0 0,1 0 16,-1 21-16,-21-22 0,21 1 0,-21 0 16,21 0-16,-21-64 15,21 64-15,-21 42 31,0 0-15,0 1-16,0-1 0,0 0 16,0 0-16,0 0 0,21 0 0,-21 1 15,0-1-15,0 0 16,22-21-16,-1 0 0,0 0 16,0 0-16,0 0 0,0 0 15,1-21-15,-1 21 16,-21-21-16,0-1 0,21 1 15,0 0-15,-21 0 0,0 0 0,0 0 16,21-1-16,-21 1 0,21 21 0,-21-21 16,0 42 15,0 0-31,0 1 0,0-1 0,0 0 16,0 0-16,0 0 0,0 0 15,0 1-15,0-1 16,0 0-16,22-21 15,-1-21 1,-21 0 0,0-1-16</inkml:trace>
  <inkml:trace contextRef="#ctx0" brushRef="#br1" timeOffset="63139.16">8213 4001 0,'0'0'0,"-22"0"0,1 0 16,21 21 46</inkml:trace>
  <inkml:trace contextRef="#ctx0" brushRef="#br1" timeOffset="64603.84">8213 5165 0,'0'0'0,"0"-21"0,0-1 16,0 1 15,-22 21-31,1 21 16,21 1-16,0-1 0,-21 21 15,21 0-15,0 1 0,0 20 16,0 1-16,0-1 0,0 22 15,0 0-15,0-1 0,0 22 0,0-21 16,0 21-16,0-22 0,0 22 0,0 0 16,0 0-16,0 0 0,-21 21 0,0-22 15,0 1-15,-1 0 0,1 21 16,0 0-16,0-21 0,-21 21 0,20-21 16,-20 21-16,21-21 0,0 21 0,0-22 15,-22 1-15,22 0 0,0-21 0,0-1 16,0 1-16,-1 0 0,1-22 15,0 1-15,21-1 0,-21-20 0,0-1 16,0 0-16,21-21 0,0 1 16,0-1-16,0 0 0,-22-21 0,22-21 31,0 0-15,0-1-16,22 1 0,-22 0 15,21 0-15,-21 0 0,21 0 0,-21-1 16,0 1-16,0 0 0,0 0 15,21 21-15,-21-21 0,0 0 0,21 21 16,-21-22-16,0 1 16,21 21-16,-21-21 15,-21 21 32,0 0-31,0 21-16,-21 0 0,-1 1 0,1-1 15,0 21-15,-1 0 0,-20-20 0,-1 41 16,-20-21-16,20 1 0,-21 20 0,-20 1 16,20-22-16,-21 22 0,0-22 0,0 21 15,1-20-15,20 20 0,0-20 0,1-1 16,-1 0-16,0 1 16,22-1-16,-1 0 0,1-21 0,20 22 15,1-22-15,0 0 0,-1 0 0,22 0 16,0 1-16,0-1 0,0-21 0,0 21 15,21-42 1,21 0 0,0-1-16,21 1 0,-21 0 0,1 0 15,20-21-15,0 20 0,1-20 0,-1 0 16,0-1-16</inkml:trace>
  <inkml:trace contextRef="#ctx0" brushRef="#br1" timeOffset="65476.59">7514 8509 0,'0'0'0,"21"21"31,-21 0-31,21 1 0,-21-1 0,22 0 16,-1 0-16,-21 0 0,21 22 0,21-22 15,-21 21-15,1-21 0,20 22 0,0-1 16,-21-21-16,22 21 0,-1 1 16,0-1-16,1-21 0,-1 22 15,0-1-15,1-21 0,-1 21 0,0-20 16,1 20-16,-22-21 0,0 0 0,21 22 16,-20-22-16,-1 0 0,0 0 0,-21 0 15,21 0-15,0 1 0,-21-1 0,21 0 16,1 0-16,-1-21 0,0 21 15,0-21-15,0 0 0,0 0 16,1 0-16,-1 0 16,0-21-16,0 21 15,-21-21-15,0 0 16,-21 21 0,0 0-1,0 0 16,-1 0 1,1 0-1,0 0-31,0 0 16,0 0-1,21-21 1,-21 21-16,21-22 0,-22 22 15,22-21-15,0 0 16,0 0-16,0 0 16,0 0-1,22 21 32,-1 0-47,0 0 16,-21 21-16,21-21 0,0 21 0,0 0 15,1 0-15,-1-21 0,0 21 16,0 1-16,0-22 0,0 21 0,1 0 16,-1-21-16,-21 21 15,21 0-15,-42-21 32,0 0-17,-1 0-15,1 0 0,0 0 16,0 0-16,0 21 0,0-21 0,-1 0 15,1 22-15,-21-22 0,21 21 16,0-21-16,-22 21 0,22-21 0,0 21 16,0 0-16,-22-21 0,22 21 0,0-21 15,0 0-15,0 0 0,-22 22 0,22-22 16</inkml:trace>
  <inkml:trace contextRef="#ctx0" brushRef="#br1" timeOffset="65975.91">5609 9525 0,'21'0'16,"0"0"-16,-21-21 15,0 0 1,0 0 0,-21 21 15,21 21-31,0 0 0,0 21 16,0-21-16,0 1 0,0 20 0,0 0 15,0-21-15,0 22 0,0-22 16,21 21-16,-21-21 0,22 1 0,-1-1 15,0-21-15,21 0 0,-21 0 16,1 0-16,20-21 0,-21 21 0,21-22 16,-20 1-16,20 0 0,0 0 0,1 0 15,-1 0-15,0-1 0,1 1 0,-1 0 16</inkml:trace>
  <inkml:trace contextRef="#ctx0" brushRef="#br1" timeOffset="66827.14">3852 10414 0,'0'-21'47,"0"0"-47,21 0 16,1-1-16,-1 1 0,0 0 0,0-21 16,0 21-16,-21-1 0,0-20 0,21 21 15,-21 0-15,0 0 0,0-1 16,-21 1-16,0 21 0,0-21 0,0 21 15,-22 0-15,1 0 0,0 0 0,-22 21 16,22-21-16,-22 21 0,1 22 16,-1-22-16,1 0 0,21 21 0,-22-20 15,22 20-15,-1 0 0,22-21 0,0 22 16,21-22-16,0 0 0,0 21 16,21-20-16,22 20 0,-1-21 0,0 21 15,22 1-15,-1-22 0,1 21 16,-1 1-16,1-1 0,-1 0 0,-20 1 15,-1-1-15,-21 0 0,0 1 16,-21-1-16,0 0 0,0 1 0,-21-1 16,-21 0-16,-1-21 0,1 22 0,-21-22 15,-1 0-15,1 0 0,-22 0 0,0-21 16,22 0-16,-22 0 0,0-21 16,1 0-16,-22-21 0,21 21 0,1-22 15,-1 1-15,0-22 0,22 22 0,-1-21 16,1-1-16,20-21 0,1 22 15,0-1-15,21 1 0,-1-1 0,22 22 16,0 0-16,22-1 0,20 22 16,-21 0-16,21 21 0,1 0 15,-1 21-15,0 22 0,1-22 0,-1 21 16,0 0-16,1 22 0,-1-22 0,-21 22 16,0-22-16,1 22 0,-1-1 15,0-21-15,0 22 0,0-22 0,0 22 16,1-22-16,-1 0 0,0-20 0,0-1 15,0 0-15,0 0 0,1-21 16,-1 0-16,0 0 0,21-21 0,-21 0 16,1-22-16,20 22 0</inkml:trace>
  <inkml:trace contextRef="#ctx0" brushRef="#br1" timeOffset="67081.99">3810 10118 0,'0'-21'15,"0"42"-15,0-64 0,0 22 0,-21 21 16,0 21 0,-1 1-16,1-1 0,0 21 0,0-21 15,21 22-15,-21 20 0,0-21 16,-22 128 0,43-107-16,-21 1 0,21-1 0,0 1 0,-21-22 15,21 22-15,0-22 0,0 0 16,0 1-16,0-22 0,0 21 15,0-21-15,21 0 0,0-21 0,0 0 16,1 0-16,-22-21 16,21 21-16,-21-21 0,0 0 0</inkml:trace>
  <inkml:trace contextRef="#ctx0" brushRef="#br1" timeOffset="67263.89">3535 10795 0,'0'0'16,"21"0"15,0 0-31,0 0 16,0 0-16,1 0 0,-1 0 15,21-21-15,-21 21 0,0-21 0,22 21 16,-22-21-16,21 21 0,-21-22 16,22 1-16,-22 21 0,0-21 0,21 0 15,-20 21-15,-1-21 0</inkml:trace>
  <inkml:trace contextRef="#ctx0" brushRef="#br1" timeOffset="67680.14">4149 10541 0,'0'0'16,"0"-21"-16,-22 21 0,1 0 15,0 0-15,0 0 0,0 0 16,0 21-16,-1 0 0,1 0 16,0 1-16,21 20 0,0-21 15,-21 0-15,21 22 0,-21-22 0,21 21 16,0-21-16,0 22 0,0-22 15,0 0-15,0 0 0,0 0 16,21-21-16,0 0 0,0 0 16,0 0-16,1 0 0,-1-21 0,0 0 15,0 0-15,0-22 0,0 22 16,-21 0-16,22-21 0,-22 21 16,21-22-16,-21 22 0,0-21 0,21-1 15,-21 22-15,0 0 0,0 0 16,0 0-16,0 0 0,0 42 31,0 0-31,0 0 0,0 0 0,0 22 16,0-1-16,0-21 0,0 21 0,-21 1 15,21-22-15,-21 21 0,21 1 0,0-22 16,0 0-16,0 0 0,0 0 16,0 0-16,21-21 0,0 0 15,0 0-15,0 0 0,0 0 0,1-21 16,-1 0-16,0 0 0,0 0 0,0 0 15,0-1-15,1-20 0,-1 0 16</inkml:trace>
  <inkml:trace contextRef="#ctx0" brushRef="#br1" timeOffset="68443.96">4699 10118 0,'0'-43'0,"21"-20"16,-21 42-16,-21 21 15,0 0 1,21 21-16,-21 21 0,-1-21 0,1 22 15,0-1-15,0 0 0,21 22 16,-21-1-16,0 1 0,-1-1 0,1 1 16,21-1-16,-21 1 0,21-1 0,-21-20 15,21 20-15,0-20 0,0-1 0,0 0 16,0 1-16,0-22 0,21 0 16,0-21-16,0 0 15,1 0-15,20 0 0,-21 0 0,0-21 16,0 0-16,1-1 0,20-20 0,-21 21 15,0-21-15,0 20 0,-21-20 0,22 21 16,-1 0-16,-21-22 0,21 22 16,-21 0-16,0 0 0,21 21 15,0 0-15,-21 21 16,0 0-16,0 0 0,0 1 0,0-1 16,0 0-16,0 21 0,0-21 0,0 1 15,0-1-15,0 21 16,0-21-16,0 0 0,21 1 15,1-22-15,-1 0 0,0 0 0,0 0 16,0 0-16,0 0 0,1-22 16,-1 1-16,0 0 0,0 0 0,0 0 15,0 0-15,1-22 0,-1 22 16,0-21-16,0 21 0,0-1 0,0-20 16,-21 21-16,22 0 0,-1 0 0,0-1 15,0 22 1,0 0-16,-21-21 94,-21 21-79,0 0 1,0 0-16,0 21 15,21 1-15,-22-1 0,22 21 16,-21-21-16,21 0 0,-21 1 16,21 20-16,0-21 0,0 21 0,0-20 15,0-1-15,0 0 0,0 0 0,0 0 16,0 0-16,0 1 16,21-22-16,0 0 0,1 0 15,-1 0-15,0 0 0,0-22 16,0 22-16,0-21 0,1 0 15,-1 0-15,0 0 0,0 0 0,-21-22 16,21 22-16,-21-21 0,21-1 0,-21 22 16</inkml:trace>
  <inkml:trace contextRef="#ctx0" brushRef="#br1" timeOffset="68679.82">5440 10181 0,'-21'0'0,"42"0"0,-64 0 0,22 0 16,0 0-16,21 21 15,-21-21-15,21 22 0,0-1 16,0 0 0,21-21-16,0 0 15,0-21-15,1 21 16,-22-21-16,0-1 16,0 1-1,0 0-15,-22 21 0,1 0 0,0 0 16,0 0-16,0 0 0,0 0 15,-1 0-15,1 0 0,0 0 0,0 0 16</inkml:trace>
  <inkml:trace contextRef="#ctx0" brushRef="#br1" timeOffset="68868.72">4487 10414 0,'-21'21'16,"42"-42"-16,-42 63 0,42-42 31,0-21-31,1 21 0,20-21 16,-21 21-16,21-21 0,1 0 0,-22 21 15,21-21-15,1 21 0,-22-22 16,21 22-16,-21 0 0,0 0 0,-21-21 16,22 21-16</inkml:trace>
  <inkml:trace contextRef="#ctx0" brushRef="#br1" timeOffset="69408.08">7853 10118 0,'0'-21'0,"0"42"0,0-64 15,0 22-15,0 0 0,0 0 16,0 0-16,0 0 0,0-1 16,0 1-16,0 0 0,0 0 0,0 0 15,0 0-15,-21 21 0,-1 0 16,1 0-16,-21 21 0,21 0 15,0 21-15,-1 1 0,-20-1 16,21 21-16,0 1 0,0-1 16,-1 22-16,1-21 0,0 20 0,0 1 0,0-22 15,21 1-15,-21-1 0,-1 1 0,22-22 16,0 1-16,0-1 16,0-21-16,0 0 0,0 0 0,0-42 31,0 0-31,0 0 0</inkml:trace>
  <inkml:trace contextRef="#ctx0" brushRef="#br1" timeOffset="69643.94">7429 10118 0,'0'-64'0,"0"128"0,0-170 0,-21 64 16,21 20-16,0 1 0,0 0 0,0 42 15,0 0-15,0 1 16,0 20-16,21-21 0,1 43 15,-1-22-15,0 0 0,21 22 0,-21-1 16,22 1-16,-1-1 0,0 1 0,-20-1 16,20-20-16,-21 20 0,21-21 0,-20 1 15,-1-1-15,0 0 0,0-20 16,0-1-16,-21 0 0,0 0 0,21-21 16,1 0-16,-22-21 15,21 0-15,-21 0 0</inkml:trace>
  <inkml:trace contextRef="#ctx0" brushRef="#br1" timeOffset="69875.81">8276 9991 0,'21'-43'0,"-42"86"0,42-107 0,-21 43 16,0 0-16,-21 42 16,0 0-16,0 22 0,21-1 15,-21 0-15,-1 1 0,1-1 0,-21 21 16,21-20-16,0 20 0,-1 1 0,-20-1 15,21 1-15,0-1 0,0 1 0,-1-22 16,1 22-16,21-22 0,0-21 0,0 21 16,0-20-16,0-1 0,0 0 15,0 0-15,21-21 0,1 0 16,-1 0-16,0 0 0,21-21 0,-21 0 16,1 0-16,20-1 0</inkml:trace>
  <inkml:trace contextRef="#ctx0" brushRef="#br1" timeOffset="70451.48">8361 10541 0,'0'-21'0,"21"-21"16,-42 105-16,42-148 0,-21 64 0,-21 21 16,0 0-16,-1 21 15,1 1-15,0-1 0,0 21 0,0-21 16,0 22-16,21-1 0,-22-21 0,1 21 16,21-20-16,0-1 0,0 21 15,0-21-15,0 0 0,21-21 16,1 0-1,-1 0-15,0 0 0,0 0 0,0-21 16,0 0-16,1 21 0,-1-21 0,-21 0 16,0 0-16,21-1 0,-21 1 15,0 0-15,0-21 0,0 21 0,0-1 16,0 1-16,-21 0 0,21 0 0,0 0 16,0 0-16,0-1 0,0 1 15,21 21 1,0 0-16,0 0 15,0 21-15,1 1 0,-1-22 16,0 21-16,-21 0 0,21 21 0,-21-21 16,21 1-16,-21-1 0,0 0 0,0 21 15,0-21-15,0 1 0,0-1 0,0 0 16,0 0-16,-21 0 0,21 0 0,-21-21 16,21-21 15,0 0-31,21 0 0,0 0 15,0 0-15,1-22 0,-1 1 16,0 21-16,0-22 0,0 1 0,0 0 16,1 21-16,-1-1 0,0-20 0,0 21 15,0 21-15,0 0 0,1 0 16,-1 0-16,0 0 0,0 21 0,-21 0 16,0 0-16,0 1 0,0 20 0,0-21 15,0 21-15,0-20 0,0 20 0,-21-21 16,21 21-16,-21-20 0,21-1 15,-21 0-15,21 0 0,0 0 0,-22 0 16,1-21 0</inkml:trace>
  <inkml:trace contextRef="#ctx0" brushRef="#br1" timeOffset="71236.14">8064 11917 0,'0'0'0,"-21"0"16,21-21-16,-21 21 0,21-21 16,0-1-16,0 1 0,0 0 15,0 0-15,0 0 0,21 0 16,-21-1-16,21 1 0,-21 0 0,0 0 15,0 0-15,-21 21 16,0 0 0,-21 21-16,21 0 0,-22 0 0,22 0 15,-21 1-15,-1-1 0,22 21 0,-21 0 16,21 1-16,21-22 0,0 21 0,0 1 16,0-1-16,0-21 0,0 21 15,0-20-15,21 20 0,21-21 16,-21 21-16,22-20 0,-22-1 0,21 21 15,-21-21-15,22 0 0,-22 22 0,0-22 16,0 0-16,-21 0 0,0 0 0,0 1 16,0-1-16,0 0 0,-21 0 0,0-21 15,-21 21-15,-1 0 0,1-21 0,0 0 16,-22 22-16,22-22 0,-22 0 16,1 0-16,20 0 0,-20-22 15,21 1-15,-1 21 0,1-21 0,0-21 0,20 21 16,-20-22-16,21 22 0,21-21 15,0-1-15,0 1 0,0-21 0,0 20 16,0 1-16,0-22 0,0 22 16,21 0-16,0-1 0,0 22 0,1 0 15,-1 0-15,0 21 0,0 0 0,21 21 16,-20 0-16,-1 22 0,21-1 0,-21 0 16,0 1-16,1-1 0,-1 21 15,-21-20-15,0-1 0,21 0 16,-21 1-16,0-1 0,21-21 0,-21 22 0,0-22 15,0 0-15,0 0 0,0 0 0,0 0 16,21-21-16,0 0 16,1 0-16,-1 0 15,0-21-15,0 0 16,-21 0-16,21 0 0,0 0 0</inkml:trace>
  <inkml:trace contextRef="#ctx0" brushRef="#br1" timeOffset="71488">8361 11684 0,'0'-21'0,"0"42"0,0-63 0,0 63 15,0 0 1,0 0-16,-21 22 0,21-22 16,-22 21-16,1 0 0,21 1 0,-21 20 15,0-20-15,0-1 0,21 21 0,-21-20 16,-1-1-16,22 22 0,-21-22 0,21 0 15,0-21-15,0 22 0,0-22 16,0 0-16,0 0 0,0 0 0,21 1 16,1-22-16,-1 0 0,0 0 15,0 0-15,-21-22 16,0 1-16,0 0 0</inkml:trace>
  <inkml:trace contextRef="#ctx0" brushRef="#br1" timeOffset="71664">8149 12192 0,'-42'0'16,"126"42"-16,-126-84 0,0 21 0,21 21 16,21-21-16,21 0 15,0 21 1,0 0-16,0 0 0,0-22 16,22 1-16,-22 21 0,21-21 0,-21 21 15,22 0-15,-22-21 0,21 21 0,-21 0 16,1 0-16,-1 0 0,0 0 0,0 0 15</inkml:trace>
  <inkml:trace contextRef="#ctx0" brushRef="#br1" timeOffset="72155.72">8636 12129 0,'21'42'16,"-42"-84"-16,63 84 16,-21-42-16,1 0 15,-1 0-15,-21-21 0,21 0 0,0 21 16,-21-22-16,0 1 0,0 0 15,21 0-15,-21 0 0,0 0 16,0-1-16,0 1 0,-21 0 0,0 0 16,0 21-16,0 0 0,-1 0 15,1 0-15,0 0 0,0 21 0,0 0 16,0 22-16,-1-22 0,1 21 16,21 0-16,-21-20 0,0 20 15,21 0-15,0 1 0,-21-22 0,21 21 16,0-21-16,0 0 0,0 1 0,0-1 15,21-21-15,0 0 0,0 0 16,22 0-16,-22 0 16,0-21-16,0-1 0,0 1 0,0 0 15,1 0-15,-1 0 0,0 0 0,0-1 16,0-20-16,0 21 0,-21 0 0,0-22 16,0 22-16,0 0 0,0 0 15,0 0-15,0 42 31,0 0-31,0 0 0,0 22 16,0-22-16,0 0 0,0 21 0,0-21 16,0 22-16,0-22 0,0 0 0,0 21 15,0-20-15,0-1 0,0 0 16,22-21-16,-1 0 16,0 0-16,0 0 0,0 0 0,22-21 15,-22 0-15,0-1 0,0 1 16,0 0-16,0 0 0</inkml:trace>
  <inkml:trace contextRef="#ctx0" brushRef="#br1" timeOffset="72972.19">9250 11642 0,'0'42'16,"0"-84"-16,0-22 0,0 22 0,0 0 0,0 20 0,0 1 16,0 0-16,0 0 0,-21 21 15,-1 21-15,22 0 0,-21 0 16,21 22-16,0-1 0,0 0 15,-21 1-15,21-1 0,-21 0 0,21 1 16,-21 20-16,21-20 0,0-1 0,0 21 16,0-20-16,0-1 0,0 0 0,0 1 15,0-22-15,0 21 0,0-21 16,0 1-16,21-1 0,0 0 16,0-21-16,0 0 0,1 0 15,-1 0-15,0 0 0,0-21 16,0 0-16,0-1 0,-21 1 15,22 0-15,-22 0 0,21-21 0,-21 20 16,0 1-16,0 0 0,0 0 16,0 0-16,0 42 31,0 0-31,0 0 0,0 0 0,0 1 16,0-1-16,0 0 0,0 0 0,0 0 15,0 0-15,0 1 0,0-1 16,21-21-16,0 21 0,0-21 15,0 0-15,1 0 0,-1 0 16,0 0-16,0 0 0,0 0 0,0 0 16,1-21-16,-1 0 0,0-1 0,0 22 15,0-21-15,-21 0 0,21 0 0,1 0 16,-1 0-16,0-1 0,-21 1 0,21 0 16,0 0-16,0-21 15,1 42-15,-1-22 16,-21 44 15,21-22 0,-21-22 1,0 1-32,0 0 15,0 0-15,0 0 16,-21 21-1,0 0-15,-1 21 16,22 0-16,-21 0 0,0 0 16,0 1-16,21-1 0,-21 0 0,0 21 15,-1-21-15,22 22 0,0-22 0,-21 0 16,21 21-16,0-20 0,0-1 16,0 0-16,0 0 0,21 0 15,1 0-15,-1-21 0,0 0 16,0 0-16,0 0 0,0 0 15,1 0-15,-1 0 0,0 0 0,0-21 16,0 0-16,0 0 0,1 0 16,-1 0-16,-21-22 0,21 22 0,-21-21 15,0 21-15,21-22 0,-21 1 0</inkml:trace>
  <inkml:trace contextRef="#ctx0" brushRef="#br1" timeOffset="73239.03">10054 11324 0,'0'0'16,"-21"0"-16,-43 0 16,43 0-16,0 21 0,0-21 0,21 22 15,0-1-15,-21-21 0,21 21 0,21-21 47,0 0-47,0 0 0,-21-21 16,0 0-16,21 21 0,-21-22 15,-21 22 17,0 0-17,0 22 1,21-1-16,-21 0 0</inkml:trace>
  <inkml:trace contextRef="#ctx0" brushRef="#br1" timeOffset="73446.92">8932 11896 0,'0'0'0,"-21"21"0,0-21 16,42 0-1,0-21-15,0 21 16,1 0-16,-1 0 0,0-21 0,0 21 15,0 0-15,0 0 0,1 0 0,-22-22 16,21 22-16,0 0 16</inkml:trace>
  <inkml:trace contextRef="#ctx0" brushRef="#br1" timeOffset="75336.25">9758 2921 0,'0'0'0,"-21"0"0,-1 0 0,-20 0 15,21 0-15,0 0 0,-22 0 16,22 0-16,0 0 0,0 0 0,0 0 16,0 0-16,-1 0 0,1 0 15,42 0 17,22 0-17,-22 0-15,42 0 0,-20 0 16,41 0-16,-20 0 0,21 0 0,20 0 15,-20 0-15,21 0 0,0 0 16,-22 0-16,22 0 0,0 0 16,-21 0-16,21 0 0,-1 0 0,1 0 15,-21-21-15,21 21 0,-22 0 0,-20 0 16,-1 0-16,1 0 0,-1-21 16,-20 21-16,-1 0 0,-21 0 0,0 0 15,1 0-15,-1 0 0,0-21 0,-42 21 47,0 0-47,-1 0 0,1 0 0,-21 0 16,21 0-16,-22 0 0,1 0 15</inkml:trace>
  <inkml:trace contextRef="#ctx0" brushRef="#br1" timeOffset="75784">9461 3090 0,'-21'0'0,"42"0"0,-63 0 0,21 0 16,0 0-1,42 0 17,0 0-32,0 0 15,0 0-15,22 0 0,-1 0 16,22 0-16,-1 0 0,1 0 0,20 0 16,1 0-16,21-21 0,-22 21 0,22 0 15,0-21-15,-21 21 0,21-21 16,-22 21-16,22 0 0,-21-21 0,-1 21 15,1 0-15,-21 0 0,-1-21 0,1 21 16,-22 0-16,0 0 16,1 0-16,-22 0 0,0 0 0,0-22 15,0 22-15,0 0 16,1 0 0</inkml:trace>
  <inkml:trace contextRef="#ctx0" brushRef="#br1" timeOffset="76628.71">9250 4276 0,'0'-21'0,"0"42"0,0-64 16,0 22-16,0 0 15,21 0-15,0 0 16,0 21-16,0 0 16,1 0-16,-1 21 15,0 0-15,0 0 0,0 22 16,0-22-16,-21 21 0,22 0 0,-22 1 15,0-22-15,0 21 0,0 1 16,0-1-16,0-21 0,0 21 0,0-20 16,-22-1-16,1 0 0,21 0 0,0 0 15,-21-21-15,0 0 16,0 0-16,21-21 16,0 0-16,0 0 15,0 0-15,0-1 0,0-20 16,21 21-16,0-21 0,0 20 0,0-20 15,1 21-15,-1-21 0,0-1 16,0 22-16,0-21 0,0 21 16,1-1-16,-1-20 0,0 21 15,0 0-15,0 21 16,-21 21-16,0 0 16,0 0-16,0 0 0</inkml:trace>
  <inkml:trace contextRef="#ctx0" brushRef="#br1" timeOffset="76944.03">9842 4466 0,'0'0'0,"22"0"0,-22-21 0,21 21 0,0-21 16,0 21-16,-21-21 0,21 0 0,-21-1 15,21 1-15,-21 0 0,0 0 16,0 0-16,0-22 15,-21 43-15,0 0 16,0 0-16,0 22 16,0-22-16,-1 21 0,1 0 0,0 21 15,0-21-15,0 1 0,21 20 16,0-21-16,0 0 0,0 0 0,0 1 16,0 20-16,0-21 15,0 0-15,0 0 0,21-21 0,0 22 16,0-22-16,0 0 0,1 0 15,20 0-15,-21 0 0,0 0 16,22-22-16,-22 1 0,0 21 0,21-21 16</inkml:trace>
  <inkml:trace contextRef="#ctx0" brushRef="#br1" timeOffset="77247.87">10520 3641 0,'0'-21'0,"0"42"0,0-64 16,0 22-16,-21 21 16,-1 21-1,22 1-15,0 20 0,0 0 16,-21-21-16,0 43 0,21-22 0,-21 22 16,21-22-16,-21 22 0,0 20 15,21-20-15,0-1 0,-22-20 0,1 20 16,21-21-16,-21 22 0,21-22 0,0-21 15,0 22-15,0-1 0,0-21 16,0 0-16,0 1 0,0-1 0,21-21 31,0 0-31,1 0 0,-1 0 0,0 0 16,-21-21-16,21-1 0,0 1 16,0 0-16,1-21 0</inkml:trace>
  <inkml:trace contextRef="#ctx0" brushRef="#br1" timeOffset="78279.61">10647 4233 0,'0'22'16,"0"-1"-1,-21 0-15,-1 0 0,22 0 0,-21 0 16,21 1-16,-21-1 0,21 0 0,0 0 16,0 21-16,0-20 0,0-1 15,0 0-15,0 0 16,0 0-16,0 0 0,21-21 15,0 0-15,1 0 16,-1 0-16,0 0 0,0 0 16,0-21-16,0 0 15,1 0-15,-1 21 0,0-21 0,-21 0 16,21-1-16,0 1 0,-21 0 0,0 0 16,21 0-16,1 0 15,-22-1-15,0 1 16,0 42-1,0 1 1,0-1-16,0 0 16,0 0-16,0 0 0,-22 0 0,22 1 15,0-1-15,0 0 0,0 0 0,0 0 16,0 0-16,22 1 16,-1-22-16,0 0 0,0 0 15,21 0-15,-20 0 0,20 0 0,-21 0 16,21 0-16,-20 0 0,20-22 0,-21 1 15,21 21-15,-20-21 0,-1 0 16,0 0-16,0 21 0,0-21 0,-21-1 16,0-20-16,0 21 0,0 0 15,0 0-15,0-1 0,0 1 16,0 0-16,-21 21 0,0 0 16,0 0-16,0 0 15,21 21-15,-22 0 0,22 1 0,0-1 16,0 0-16,0 0 0,0 0 15,0 0-15,0 1 0,0-1 0,0 0 16,0 0-16,0 0 0,22-21 0,-1 21 16,0-21-16,0 0 0,0 0 15,0 0-15,22 0 0,-22 0 16,0 0-16,0 0 0,22 0 0,-22 0 16,0-21-16,0 21 0,0-21 15,0 0-15,1 21 0,-22-21 0,21 0 16,-21-1-16,21 1 0,-21 0 15,21 0-15,-21 0 0,0 0 0,0-1 16,0 44 15,0-1-31,0 0 16,0 0-16,0 0 0,-21 0 16,21 1-16,0-1 0,0 0 15,-21-21-15,21 21 0,0 0 0,0-42 63,0 0-63,0 0 15,0 0-15,0-1 0,21 1 16,0 0-16,-21 0 0,21 0 0,0 0 16,1-1-16,-1 1 0,0 0 15,0 0-15,0 0 0,0 21 0,1 0 16,-1 0-16,0 0 0,0 0 0,0 21 15,0-21-15,-21 21 16,0 0-16,0 0 0,22 1 0,-22-1 16,0 0-16,0 21 0,0-21 0,0 1 15,0-1-15,0 0 0,0 0 0,-22 0 16,22 0-16,0 1 16,-21-22-1,0 0 1,21-22-16</inkml:trace>
  <inkml:trace contextRef="#ctx0" brushRef="#br1" timeOffset="78547.46">10435 3937 0,'0'0'16,"-21"-21"-16,21 0 16,21 21-16,0 0 0,22 0 15,-1-21-15,0 21 0,22 0 0,-1-22 16,1 1-16,-1 21 0,1 0 0,-22 0 16,22-21-16,-22 21 0,0 0 15,1 0-15,-22 0 0,-21 21 31,0 0-31,-21-21 0,-1 22 0</inkml:trace>
  <inkml:trace contextRef="#ctx0" brushRef="#br1" timeOffset="78973.73">10245 5271 0,'0'-22'0,"0"44"0,0-65 16,0 1-16,0 21 0,0 0 0,0-1 15,0 1-15,0 0 0,-22 42 32,1 0-32,21 1 0,-21-1 15,0 21-15,0-21 0,0 22 0,-1-1 16,22 0-16,-21 1 0,0-1 0,0 0 16,0 22-16,0-22 15,-1 0-15,1 22 0,0-22 0,21 1 16,0-22-16,-21 21 0,21-21 0,0 22 15,0-22-15,0 0 0,21 0 16,0-21-16,0 0 16,1 0-16,-1 0 0,0-21 0,0 0 15,0 0-15,0-1 0,1 1 0</inkml:trace>
  <inkml:trace contextRef="#ctx0" brushRef="#br1" timeOffset="79676.08">9948 5588 0,'-21'0'16,"42"0"-16,-63 0 0,21 0 0,21 21 16,-21-21-16,21 21 0,0 1 15,21-22 1,0 0-16,0 0 0,0 0 0,22 0 16,-22 0-16,21 0 0,0-22 0,-20 22 15,20-21-15,0 0 0,1 21 16,-22-21-16,21 21 0,-21-21 0,0 21 15,1-21-15,-1 21 0,0 0 16,0 0-16,-21 21 31,0 0-31,0 0 16,0 0-16,0 0 16,0 1-16,0-1 0,0 0 15,0 0-15,21-21 16,0 0-1,1 0-15,-1 0 0,0 0 16,0 0-16,0 0 0,0-21 0,1 21 16,-1-21-16,0 0 0,0 21 15,-21-22-15,21 1 0,0 0 16,1 0-16,-22 0 0,0 0 16,21 21-16,-21-22 15,0 44 16,0-1-31,0 0 16,0 0-16,-21 0 0,21 0 0,0 22 16,0-22-16,0 0 0,-22 21 0,22-20 15,0 20-15,0 0 0,0-21 16,0 22-16,-21-22 0,21 21 0,0 1 16,0-22-16,0 21 0,0-21 0,0 0 15,0 22-15,0-22 0,-21 0 16,21 0-16,-21 0 0,0 1 0,21-1 15,-21 0-15,-1 0 0,1 0 16,0 0-16,0-21 0,0 0 16,0 0-16,-1 0 0,-20 0 0,21 0 15,0 0-15,0-21 0,-1 21 0,1-21 16,0 21-16,0-21 0,0 0 0,0 21 16,21-21-16,0-1 15,0 1-15,0 0 16,21 0-16,0 0 15,0 21-15,0-21 0,0-1 0</inkml:trace>
  <inkml:trace contextRef="#ctx0" brushRef="#br1" timeOffset="79991.89">11112 5419 0,'0'0'0,"0"21"16,0 0 0,-21 0-16,21 0 0,-21 22 15,21-1-15,0 0 0,-21 1 0,0-1 16,0 0-16,21 1 0,0-1 16,-22 0-16,1 1 0,0-1 0,21 0 15,0 1-15,-21-22 0,0 0 16,21 21-16,-21-20 0,21-1 0,0 0 15,-22-21-15,44 0 32,-22-21-32,21 0 15,0 21-15,0-22 0,0-20 16,-21 21-16,21 0 0,1-22 0,-1 22 16</inkml:trace>
  <inkml:trace contextRef="#ctx0" brushRef="#br1" timeOffset="80279.73">11176 5482 0,'0'-42'16,"0"105"-16,0-84 0,0-42 16,0 42-1,21-1 1,0 22-16,22 0 0,-22 0 16,0 0-16,0 0 0,21 0 15,-20 0-15,-1 0 0,0 0 0,0 0 16,-21 22-16,21-1 0,-21 0 15,0 0-15,0 0 0,-21 0 16,21 1-16,-21-1 0,0 0 16,-22-21-16,22 21 0,0 0 15,0-21-15,0 21 0,0-21 0,21 22 16,-22-22-16,44 0 47,-1-22-47,0 22 0</inkml:trace>
  <inkml:trace contextRef="#ctx0" brushRef="#br1" timeOffset="80646.53">11472 5567 0,'21'0'16,"1"0"-1,-1 0-15,0 0 16,0 0-16,0 0 0,0-21 15,1 21-15,-1-21 0,0 21 0,0-22 16,0 22-16,0-21 0,1 21 0,-1-21 16,-21 0-16,0 0 0,0 0 15,0-1-15,0 1 0,0 0 16,-21 21-16,-1 0 16,1 0-16,0 0 15,0 0-15,0 21 0,21 0 0,-21 1 16,-1-1-16,1 21 0,21-21 15,-21 0-15,21 22 0,-21-22 0,21 0 16,0 0-16,0 0 0,0 1 0,0-1 16,0 0-16,0 0 0,21-21 15,0 21-15,0-21 0,1 0 0,-1 0 16,0 0-16,0 0 16,0-21-16,0 0 15,-21 0-15,22 0 0</inkml:trace>
  <inkml:trace contextRef="#ctx0" brushRef="#br1" timeOffset="84276.08">14351 2985 0,'-21'0'16,"0"0"0,-1 0-16,1 0 0,0 0 15,0 0 1,0 0-16,0 0 15,-1 0-15,1 0 16,42 21 15,1-21-31,20 0 0,0 0 0,22 0 16,-22 0-16,22 0 0,20 0 0,-20 0 16,42 0-16,-1 0 0,1 0 15,21-21-15,0 21 0,0-22 0,0 22 16,21 0-16,-21-21 0,0 21 0,22 0 15,-22-21-15,-22 21 0,1 0 16,0 0-16,-21 0 0,-1-21 16,-20 21-16,-22 0 0,1 0 0,-22 0 15,0 0-15,-42 0 16,0 0 0,-22 0-16,1 0 0,0 0 0,-1 0 15,-20 0-15,20 0 0,-20 0 16,21 0-16</inkml:trace>
  <inkml:trace contextRef="#ctx0" brushRef="#br1" timeOffset="84716.92">14478 3112 0,'-21'0'0,"42"0"0,-63 21 0,20-21 15,1 0-15,0 0 0,42 0 47,0 0-47,22 0 0,-1 0 0,-21 0 16,43 0-16,-22 0 0,22-21 15,20 21-15,1 0 0,0 0 16,-1 0-16,22 0 0,0-22 0,0 22 16,0 0-16,-1 0 0,1 0 0,0-21 15,0 21-15,0 0 0,-22 0 16,22 0-16,-21-21 0,-22 21 0,22 0 16,-43 0-16,22 0 0,-22 0 0,-21 0 15,22 0-15,-22 0 0,0 0 16</inkml:trace>
  <inkml:trace contextRef="#ctx0" brushRef="#br1" timeOffset="85476.01">13779 4212 0,'-21'0'0,"42"0"0,-63-21 0,42 0 0,-21 0 16,21 0-16,0-1 0,-21 1 15,21 0-15,0 0 0,0 0 16,0 0-16,-21 42 31,21 0-31,-22 21 16,22 1-16,-21-1 0,0 21 0,21-20 16,-21 20-16,0-20 0,21 20 0,-21-21 15,-1 1-15,1 20 0,21-20 16,-21-1-16,0 0 0,21-21 0,0 22 15,0-1-15,0-21 0,-21 0 0,21 1 16,0-1-16,0-42 31,0-1-31,0 1 0,0 0 0,0 0 16</inkml:trace>
  <inkml:trace contextRef="#ctx0" brushRef="#br1" timeOffset="85891.45">13398 4191 0,'0'-21'0,"22"211"0,-44-359 0,22 106 16,-21 20-16,21 22 0,0 0 0,0 0 16,0 0-16,0-1 0,0 1 15,21 21-15,1 0 0,-1 0 0,0 0 16,0 0-16,0 21 0,0 1 0,22-1 16,-22 21-16,21 0 0,-21 22 15,1-22-15,-1 22 0,21-22 0,-21 22 16,0-1-16,1-21 0,-1 22 15,-21-22-15,0 22 0,21-22 0,-21 0 16,21 1-16,-21-1 0,0-21 0,0 22 16,0-22-16,0 0 15,21-21 1,-21-21-16,0 0 0,0-1 0,21 1 16,-21-21-16,0 0 0,0-1 0,0 1 15,22 0-15,-22-22 0,21 22 16,-21-22-16,0 1 0,21-22 0,0 22 15,0-22-15,-21 21 0,21 1 0,1-1 16,-1 1-16,0 21 0,0 20 16,0-20-16,0 21 0,1 0 15,-1 21-15,0 0 0,0 0 16,-21 21-16,0 0 16,0 0-16,0 0 0,21 22 0,-21-22 15,0 21-15,21 1 0,-21-1 0</inkml:trace>
  <inkml:trace contextRef="#ctx0" brushRef="#br1" timeOffset="87228.05">14690 4657 0,'21'-43'15,"0"22"-15,-21 0 16,0 0-16,0 0 0,0-22 15,0 22-15,0-21 0,0 21 0,0-22 16,0 22-16,-21-21 0,21 21 0,-21 0 16,-1-1-16,22 1 0,-21 21 15,0 0-15,0 0 0,0 21 0,0 1 16,-1-1-16,1 21 0,0-21 0,0 22 16,0-1-16,0 0 0,-1 1 15,22-1-15,0 0 0,-21 1 0,21-1 16,0-21-16,0 21 0,0-20 0,21-1 15,1-21-15,-1 21 0,0-21 16,0 0-16,21 0 0,-20 0 16,20-21-16,-21 0 0,21-1 0,-20 1 15,-1 0-15,0 0 0,0 0 0,0 0 16,0-22-16,-21 22 0,22 0 16,-22-21-16,0 20 0,0 1 0,0 0 15,0 0-15,0 0 0,0 0 0,0 42 31,0 0-31,0 0 0,-22 0 0,22 0 16,0 22-16,0-22 0,0 0 0,0 21 16,0-20-16,0 20 15,22-21-15,-1 0 0,0 0 0,0 1 0,0-1 16,0-21-16,1 0 0,-1 0 16,0 0-16,21 0 0,-21 0 15,1 0-15,20-21 0,-21-1 0,0 1 16,0 0-16,1 0 0,-1 0 0,0 0 15,0-1-15,-21 1 0,0 0 0,0-21 16,0 21-16,0-1 0,0 1 16,0 0-16,0 0 0,0 42 31,0 0-31,0 0 0,-21 1 16,21-1-16,0 0 0,-21 21 0,21-21 15,0 1-15,0 20 0,0-21 0,0 0 16,0 0-16,0 1 15,0-1-15,0 0 0,0-42 32,0 0-17,21-1-15,0 1 0,0 0 0,-21 0 16,21 0-16,1 0 0,-22-1 0,0 1 16,21-21-16,0 21 0,-21 0 0,0-1 15,0 1-15,21 0 16,0 21-1,-21 21-15,0 0 0,0 1 16,0-1-16,0 0 0,0 0 16,0 21-16,0-20 0,21-1 15,-21 0-15,0 0 0,0 0 0,0 0 16,22 1-16,-1-1 0,0-21 16,0 0-1,0 0-15,0-21 0,1 21 16,-1-22-16,0 1 0,0 0 0,0 0 15,0 0-15,-21 0 0,22-1 16,-1 1-16,0 0 0,0 0 0,0 0 16,-21-22-16,0 22 0,21 0 0,1 0 15,-22 0-15,0 42 32,0 0-32,0 0 15,0 0-15,0 1 0,0-1 0,0 0 16,0 21-16,0-21 0,0 1 15,0 20-15,0-21 0,0 0 0,0 0 16,0 1-16,21-1 0,-21 0 0,21-21 16,0 0-16,0 21 0,0-21 0,1 0 15,-1 0-15,0 0 0,21-21 16,-21 21-16,22-21 0,-1 0 16,-21-1-16,22 1 0,-22 0 0,21 0 15,-21 0-15,0 0 0,22-22 16,-22 22-16,-21 0 0,21-21 0,-21 20 15,21-20-15,-21 21 0,0 0 0,0-22 16,0 22-16,0 0 0,-21 21 16,0 0-1,21 21-15,-21 0 0,0 1 0,-1-1 16,1 0-16,21 21 0,0 1 0,-21-22 16,21 21-16,0-21 0,0 22 15,0-22-15,0 0 0,0 0 0,21 0 16,0 0-16,1-21 0,-1 22 0,21-22 15,-21 0-15,22 0 0,-1 0 16,0 0-16,1 0 0,-1-22 16,0 1-16,-21 21 0,22-21 0,-22 0 15,0 0-15,0 21 0,0-21 0,1-1 16,-1 1-16</inkml:trace>
  <inkml:trace contextRef="#ctx0" brushRef="#br1" timeOffset="88083.78">14330 5694 0,'-21'0'187</inkml:trace>
  <inkml:trace contextRef="#ctx0" brushRef="#br1" timeOffset="89079.79">14287 5757 0,'22'0'16,"-1"0"15,-21-21-16,0 0 17,21 0-17,-21 0 173,21 21-188,0 0 15,0 0 142,1 0-110,-22 21 109,0 0-125,-22-21-31</inkml:trace>
  <inkml:trace contextRef="#ctx0" brushRef="#br1" timeOffset="97352.13">19050 2858 0,'0'0'0,"-42"0"0,20 21 16,1 0-16,0-21 0,0 21 0,0-21 16,0 0-16,-1 21 0,1-21 0,0 0 15,0 0-15,0 0 16,0 21-16,-1-21 0,1 0 15,0 0-15,63 0 32,-20 0-32,-1 0 15,21 0-15,0 0 0,22 0 0,-1 0 16,22 0-16,0 0 0,21 0 16,21 0-16,-22 0 0,22 0 0,0 0 15,0 0-15,0 0 0,22 0 0,-1 0 16,0-21-16,0 21 0,0 0 15,22 0-15,-1 0 0,0-21 0,1 21 16,-1 0-16,0 0 0,-21-21 16,22 21-16,-1 0 0,-21 0 15,0-21-15,-21 21 0,0 0 0,-21 0 16,0-21-16,-21 21 0,-22-22 0,1 22 16,-22 0-16,-21-21 0,22 21 15,-22-21-15,-21 0 16,0 0-16,0 0 15,-21 21-15,-1 0 16,1 0-16,0 0 0,-21 0 16,-1 0-16,1 0 0,0 0 15,-22 0-15,1 0 0,-22 0 0,0 21 16</inkml:trace>
  <inkml:trace contextRef="#ctx0" brushRef="#br1" timeOffset="97839.85">19240 3239 0,'22'0'31,"-1"0"-31,0 0 0,21 0 0,1 0 16,20 0-16,1 0 0,-1 0 16,22 0-16,-1-22 0,22 22 0,0 0 15,0-21-15,21 0 0,0 21 0,21-21 16,0 21-16,0-21 0,1 21 15,20-21-15,-21 21 0,21-22 0,1 22 16,-22-21-16,21 21 0,-21-21 0,22 21 16,-22-21-16,0 21 15,0 0-15,-21-21 0,-21 21 0,-21 0 16,-1 0-16,-20 0 0,-1 0 0,-41 0 16,20 0-16,-21 0 0,0 0 15,-21-21-15,-21 21 47,0 0-47,0 0 0,-22 21 16,22-21-16,-21 21 0,21-21 0,-22 21 15,-20-21-15</inkml:trace>
  <inkml:trace contextRef="#ctx0" brushRef="#br1" timeOffset="98036.74">19092 4276 0,'0'0'0,"-42"21"0,42 0 16,-21-21-16</inkml:trace>
  <inkml:trace contextRef="#ctx0" brushRef="#br1" timeOffset="98827.29">19050 4297 0,'0'-21'0,"0"0"16,0-1-16,0 1 15,0 0-15,0 0 0,0 0 16,0 0-16,0-1 16,0 1-16,0 0 0,0 0 0,0 0 15,0 0-15,0-1 0,-21 1 0,0 21 16,-1-21-16,1 21 16,0 0-16,0 0 0,0 0 0,0 21 15,-1 0-15,-20 22 0,21-22 0,0 21 16,-22 1-16,22-1 0,-21 0 15,21 22-15,-22-22 0,22 0 0,0 1 16,0-1-16,0-21 0,21 22 16,0-22-16,0 0 0,0 0 0,0 0 15,21 0-15,0-21 0,21 0 16,-20 0-16,20 0 0,-21 0 0,21-21 16,1 21-16,-1-21 0,-21 0 0,22 0 15,-22-22-15,21 22 0,-21 0 16,0-21-16,1-1 0,-1 22 0,0-21 15,-21 0-15,0-1 0,0 1 0,0 0 16,0 20-16,0-20 0,0 21 16,0 0-16,0 0 0,-21 42 15,21 0-15,0 0 16,-21 0-16,-1 22 0,22-1 16,-21-21-16,21 21 0,0 1 0,0-1 15,0-21-15,-21 22 0,21-22 16,0 0-16,0 21 0,0-21 0,0 1 15,21-22-15,0 21 0,1-21 16,20 0-16,-21 0 0,21 0 0,-20 0 16,20 0-16,0 0 0,1-21 0,-1-1 15,0 22-15,1-21 0,-1 0 16,-21 0-16,0-21 0,0 20 0,1 1 16,-22-21-16,21 0 0,-21 20 0,0-20 15,0 21-15,0-21 0,-21 20 0,-1 1 16,22 0-16,-21 21 0,0 0 15,0 0-15,0 21 0,0 22 16,21-22-16,0 0 16,0 21-16,0-21 0,0 22 15,0-22-15,21 21 0,0-21 0,-21 22 16,21-22-16,-21 0 0,21 0 0,0 22 16,-21-22-16,22 0 0,-22 0 15,21 0-15,0-21 0,0 0 16,0 0-16,0 0 15,1 0-15,-1 0 0,0 0 0,0 0 16,0 0-16,0 0 0,22-21 0,-22 21 16,21-21-16</inkml:trace>
  <inkml:trace contextRef="#ctx0" brushRef="#br1" timeOffset="101327.88">20235 4297 0,'0'-64'0,"0"43"0,-21 148 15,42-275-15,-21 254 0,0-233 0,-21 127 0,0-21 0,0 21 16,0 0-16,-1 0 0,-20 0 0,21 0 16,0 21-16,-22 0 0,22 0 15,-21 0-15,21 22 0,-22-22 0,22 21 16,0-21-16,-21 22 0,21-22 16,21 21-16,-22-21 0,22 1 0,0 20 0,0-21 15,0 0-15,0 0 16,0 1-16,22-22 0,-1 21 0,21-21 15,-21 21-15,0-21 0,22 0 0,-22 0 16,0 0-16,21 0 0,-20 0 0,20-21 16,-21 0-16,0-1 0,0 22 15,1-21-15,-1 0 0,-21 0 0,21 0 16,-21 0-16,0-1 0,0 1 0,0 0 16,0 0-16,0 0 0,0 0 15,0-1 1,-21 22-16,21 22 15,0-1-15,0 0 0,0 0 0,0 21 16,0-20-16,0 20 0,0 0 16,0 1-16,0 20 0,0 1 15,0-1-15,0 1 0,0-1 0,0 22 16,21-22-16,-21 22 0,0-22 0,0 1 16,0 21-16,0-22 0,0 22 0,0-22 15,0 1-15,0-1 0,0 1 0,-21-1 16,0 1-16,-1-22 0,22 0 0,-21 22 15,0-22-15,0-21 0,0 22 16,0-22-16,-1 21 0,1-21 0,0 1 16,0-22-16,0 21 0,-22-21 0,22 21 15,0-21-15,0 0 0,-21 0 0,20-21 16,1 0-16,-21-1 0,21 1 16,-22-21-16,22 21 0,0-22 0,21 1 15,0-21-15,0 20 0,0-20 0,21-22 16,0 22-16,1-22 0,20 0 15,0 1-15,1-1 0,-1-21 0,0 21 16,1-20-16,-1 20 0,21-21 16,-20 21-16,-1 1 0,64-149 15,-64 169-15,1 1 0,-22-1 16,0 22-16,21 0 0,-21-1 0,-21 22 16,0 0-16,22 0 0,-22 0 0,0 0 15,-22 21 1,1 21-16,0 0 15,0 0-15,21 0 0,-21 0 16,21 1-16,0 20 0,0-21 0,0 0 16,0 0-16,0 1 0,0-1 0,0 0 15,21 0-15,0 0 0,0-21 16,0 21-16,1 1 0,-1-22 0,0 0 16,0 0-16,0 0 15,0 0 1,1 0-1,-22-22-15,21 1 16,0 0-16,-21 0 0,0 0 0,21-22 16,0 22-16,-21 0 0,21 0 15,-21-21-15,0 20 0,0 1 16,0 0-16,0 0 0,22 21 16,-22 21 15,0 0-31,0 0 0,0 22 15,0-22-15,0 0 0,0 0 0,0 0 16,0 1-16,0-1 0,0 0 0,0 0 16,0 0-16,0 0 15,21 1-15,0-22 0,0 21 0,0-21 16,0 0-16,1 0 0,-1 0 16,0 0-16,0-21 0,0 21 15,0-22-15,1 1 0,-22 0 16,21 0-16,0 0 0,-21 0 0,21-1 15,-21 1-15,0-21 0,0 21 0,0 0 16,0-1-16,0 1 0,0 0 0,-21 42 47,21 0-47,-21 1 0,21-1 0,0 0 16,0 21-16,0-21 0,0 1 0,0-1 15,0 0-15,0 0 16,21 0-16,0-21 0,0 21 0,-21 1 15,21-22-15,1 0 0,-1 0 0,0 0 16,0 0-16,21 0 0,-20 0 0,-1 0 16,21 0-16,-21-22 0,0 22 15,1-21-15,-1 0 0,0 0 0,0 0 16,0 0-16,-21-1 0,0-20 0,0 21 16,21-21-16,-21 20 0,0 1 0,0 0 15,0-21-15,0 21 0,-21 21 31,0 0-31,21 21 0,0 0 16,0 0-16,-21 0 0,21 22 0,-21-22 16,21 0-16,0 21 0,-21-21 15,21 1-15,0-1 0,0 0 0,0 0 16,0 0-16,0 0 0,0 1 16,21-22 15,-21-22-31,21 22 15,-21-21-15,21 0 0,-21 0 0,0 0 16,21 0-16,-21-22 0,21 22 0,-21 0 16,0-21-16,22 20 15,-1 1-15,-21-21 0,21 42 0,-21-21 16,0 0-16,21 21 0,0 0 16,-21 21-16,0 0 0,0 0 15,21 0-15,-21 0 0,0 1 16,0-1-16,0 0 0,0 0 0,0 21 15,0-20-15,22-1 0,-22 0 0,0 0 16,21 0-16,0-21 16,0 0-1,0 0-15,0 0 0,-21-21 16,22 0-16,-1 21 0,0-21 0,0 0 16,0-1-16,0 1 0,1-21 15,-1 21-15,-21 0 0,42-1 16,-42-20-16,21 21 0,0 0 0,1 0 15,-1-1-15,-21 44 32,0-1-32,0 0 0,0 0 15,0 0-15,-21 22 0,21-22 0,0 0 16,-22 0-16,22 0 0,0 0 0,0 1 16,0-1-16,0 0 0,0 0 15,22 0-15,-1-21 0,0 0 16,21 0-16,-21 0 0,1 0 15,-1 0-15,21 0 0,-21 0 0,0 0 16,1-21-16,-1 21 16,0-21-16,0 0 0,0 0 0,0-1 15,-21 1-15,22 0 0,-22 0 0,0 0 16,0-22-16,0 22 0,0 0 0,0-21 16,0 21-16,0-1 15,-22 22-15,1 0 0,0 0 0,0 0 16,0 22-16,0 20 15,21-21-15,0 0 0,0 0 0,0 22 16,0-22-16,0 0 0,0 21 16,0-20-16,0-1 0,0 0 15,0 0-15,0 0 0,21-21 0,0 21 0,0-21 16,0 0-16,0 0 0,22 0 16,-22 0-16,21 0 0,-21 0 15,22 0-15,-22 0 0,21-21 0,-21 0 16,22 0-16,-22 21 0,0-21 0,0-22 15,0 22-15,-21 0 0,22 0 0,-22-21 16,21 20-16,-21 1 0,0 0 16,0 0-16,0 42 31,0 21-31,-21-20 16,-1-1-16,22 0 0,-21 0 15,21 21-15,0-20 0,0-1 0,0 0 0,0 0 16,0 0-16,0 0 0,0 1 15,21-22 1,1 0 0,-1 0-16,0-22 15,0 22-15,-21-21 0,21 0 0,-21 0 16,21-21-16,1 20 0,-22 1 16,21-21-16,0 0 0,0-1 0,0 22 15,0-21-15,1-1 0,20-20 16,-21 42-16,0 0 0,0 21 0,1 0 15,-1 0-15,-21 21 16,0 0-16,0 21 0,0-21 0,0 1 16,0 20-16,0 0 0,0-21 15,0 22-15,-21-1 0,21-21 0,0 0 16,-22 22-16,22-22 0,-21 0 16,21 0-16,0 0 0,0 1 15,0-1-15,0-42 47,0-1-47,21 1 16,1 0-16,-1 0 0</inkml:trace>
  <inkml:trace contextRef="#ctx0" brushRef="#br1" timeOffset="101627.79">23580 3598 0,'0'0'0,"0"-21"16,-22 21-16,1 0 16,0 0-16,0 0 15,21 21-15,-21 1 0,0 20 0,-1-21 16,22 21-16,-21 1 0,0-1 0,0 0 16,0 22-16,21-22 0,-21 22 0,-1-22 15,22 22-15,-21-22 0,21 0 16,0 1-16,0-1 0,0-21 0,0 21 15,-21-20-15,21-1 0,0 0 16,0 0-16,0 0 0,0 0 16,21-21-1,0 0-15,1 0 16,-1 0-16,0-21 0,0 0 0,0 0 16,0 21-16,22-21 0,-22 0 0</inkml:trace>
  <inkml:trace contextRef="#ctx0" brushRef="#br1" timeOffset="101999.58">23834 4085 0,'0'-21'16,"0"63"-1,0-63-15,-22-21 0,1 42 0,0 0 0,0 0 16,0 0-16,0 0 0,-1 0 0,1 21 16,-21-21-16,21 21 0,0 0 15,-1 1-15,1-1 0,0 0 0,21 0 16,0 0-16,0 0 0,0 1 0,0-1 15,0 0-15,0 0 0,21-21 16,0 21-16,1 0 0,-1-21 16,0 22-16,0-22 0,0 21 15,0-21-15,1 0 0,-22 21 16,21-21-16,-21 21 0,0 0 16,0 0-1,-21 1-15,-1-22 16,1 0-16,0 0 0,0 21 0,0-21 15,0 0-15,-1 0 0,1 0 0,0 0 16,0 0-16,0 0 0,0 0 0,-1 0 31,22-21-15,0-1 0,0 1-16</inkml:trace>
  <inkml:trace contextRef="#ctx0" brushRef="#br1" timeOffset="102303.41">23262 3810 0,'0'-21'15,"21"0"1,0 21-16,22 0 0,-22-21 15,21 21-15,1 0 0,-1 0 16,0 0-16,1-22 0,-1 22 0,0 0 16,1 0-16,-1 0 0,0 0 15,1 0-15,-22 0 0,21 0 0,-21 0 16,0 0-16,1 0 16,-1 0-16,-21 22 15,-21-1 1,-1-21-1,1 21-15,0-21 0,0 21 0,-21 0 16</inkml:trace>
  <inkml:trace contextRef="#ctx0" brushRef="#br1" timeOffset="102955.67">20997 5080 0,'-21'0'0,"42"0"0,-63 0 15,0 0-15,20 21 0,-20-21 0,21 0 0,-21 0 16,20 0-16,1 0 0,0 0 16,0 0-16,0 0 0,42 0 31,0 0-31,21 0 0,1 0 16,-1 0-16,22 0 0,-1 0 0,1 0 15,-1 0-15,22 0 0,-1 0 0,22 0 16,-21 0-16,0 0 0,20 0 0,-20 0 15,21 0-15,-21 0 0,-1 0 16,-20 0-16,20 0 0,-20 0 0,21 0 16,-22 0-16,-21 0 0,22 0 0,-22 0 15,22 0-15,-22 0 0,-21 0 0,22 0 16,-22 0-16,21 0 16,-21 0-16,0 0 0,1 0 15,-22-21 1,-22 21-1,1 0 1,0 0-16,0 0 16,-21 0-16,20 0 0,1 0 0</inkml:trace>
  <inkml:trace contextRef="#ctx0" brushRef="#br1" timeOffset="103399.42">20722 5249 0,'21'0'31,"0"0"-31,22 0 0,-22 0 15,21 0-15,22 0 0,-22 0 16,22 0-16,-1 0 0,22 0 0,-1 0 16,1 0-16,21 0 0,0 0 0,0 0 15,-1 0-15,1 0 0,0 0 16,-21 0-16,21 0 0,-1 0 0,-20 0 16,0 0-16,-1 0 0,1 0 0,-21 0 15,-1-21-15,1 21 0,-1 0 0,-21 0 16,1 0-16,-1 0 0,0 0 0,-20 0 15,20 0-15,-21 0 0,0 0 16,0 0-16,1 0 0,-1 0 16,0 0-16,-21-21 78</inkml:trace>
  <inkml:trace contextRef="#ctx0" brushRef="#br1" timeOffset="213884.32">15409 8255 0,'0'21'31,"0"0"-15,0 1-16,0-1 16,0 0-1,0 0 1,0 0-16,0 0 16,21-21-16,1 0 15,-1 0-15,0 0 0,21 0 0,-21 0 16,1 0-16,20-21 0,-21 0 15,21 0-15,1 0 0,-1 21 0,-21-21 16,22-22-16,-1 22 0,-21 0 0,0 0 16,22 0-16,-22-22 0,-21 22 0,0-21 15,0 21-15,0-22 0,0 22 16,0 0-16,0 0 0,0 0 0,-21-1 16,-1 1-16,1 0 0,0 21 15,0 0-15,0 0 0,0 0 0,-1 21 16,-20 0-16,21 1 0,-21-1 15,20 21-15,-20 0 0,0 1 0,21-1 16,-22 0-16,1 1 0,21 20 0,-22-20 16,22-1-16,0 0 0,0 1 0,21-1 15,0-21-15,0 21 0,0-20 0,0-1 16,0 21-16,0-21 0,21 0 16,-21 1-16,42-1 0,-20 0 0,-1-21 15,0 21-15,21-21 0,-21 0 0,22 0 16,-22 0-16,21 0 0,-21 0 0,22 0 15,-22 0-15,21 0 16,-21 0-16,1-21 0,-1 21 0,0 0 16,0-21-16,-21 0 0,-21 21 15,0 0-15,0 0 16,-1 0-16,-20 21 0,21 0 0,-21 0 16,-1 0-16,1 0 0,0 1 15,20-1-15,-20 21 0,0-21 16,-1 22-16,22-1 0,-21-21 0,21 21 0,0 1 15,-1-22-15,1 0 0,21 21 0,0-20 16,0-1-16,0 0 0,0 0 16,21 0-16,1 0 0,-1-21 0,21 0 15,-21 0-15,22 0 0,-1 0 16,0 0-16,22 0 0,-22 0 0,0-21 16,1 0-16,-1 0 0,22 0 0,-22 21 15,0-21-15</inkml:trace>
  <inkml:trace contextRef="#ctx0" brushRef="#br1" timeOffset="214408.31">16235 8954 0,'0'-22'15,"0"86"-15,0-106 0,-21-1 0,-1 22 0,1 0 16,21 0-16,0 0 0,0-1 0,0 1 16,0 0-16,0 0 0,21 21 15,1-21-15,-1 0 16,0 21-16,21 0 0,-21 0 0,1 0 15,-1 0-15,0 0 0,0 0 0,0 21 16,-21 0-16,0 0 0,0 0 0,0 0 16,0 22-16,0-22 0,0 0 0,0 21 15,-21-20-15,0 20 0,0-21 16,0 0-16,-1 22 0,1-22 0,0 0 16,0 0-16,0 0 0,0 0 0,-1-21 15,1 22-15,21-44 47,21 1-47,1 0 0,-1 0 0,0-21 16,21 20-16,-21-20 0,22 21 0,-22-21 15,21-1-15,-21 1 0,1 0 0,20 20 16,-21-20-16,0 21 0,0 21 0,-21-21 16,0 42-1,0 0 1,-21 0-16,0 0 0,0 22 0,0-22 15,0 21-15,-1-21 0,22 22 0,-21-22 16,0 21-16,21-21 0,-21 1 0,21 20 16,0-21-16,0 21 15,0-20-15,0-1 0,21 0 16,0-21-16,0 21 0,1-21 16,-1 0-16,0 0 0,0 0 0,21 0 15,-20 0-15,-1 0 0,0 0 0,0 0 16,0-21-16,0 0 0,1 21 0</inkml:trace>
  <inkml:trace contextRef="#ctx0" brushRef="#br1" timeOffset="-214656.66">16997 8869 0,'0'21'0,"0"-42"0,-21 63 15,-1-42-15,22 21 0,-21-21 16,21 22-16,21-22 16,1 0-1,-1 0-15,0 0 0,0 0 0,0-22 16,22 22-16,-22-21 0,0 21 16,0-21-16,0 0 0,0 0 15,1 0-15,-22-1 0,0 1 16,0 0-16,0 0 0,0 0 15,-22 0-15,1 21 16,0 0-16,0 0 0,0 0 16,0 21-16,-1 0 0,1 0 15,-21 0-15,21 0 0,0 22 0,-1-22 16,1 21-16,0 1 0,0-22 0,0 21 16,21-21-16,0 22 0,0-22 0,0 0 15,0 0-15,0 0 0,0 0 0,0 1 16,0-1-16,21-21 0,0 21 15,0-21-15,0 0 0,22 0 0,-22 0 16,21 0-16,-21 0 0,22 0 0,-1 0 16,0-21-16,1 21 0,-1-21 0,0-1 15,1 1-15</inkml:trace>
  <inkml:trace contextRef="#ctx0" brushRef="#br1" timeOffset="-212796.65">17695 8869 0,'21'-64'16,"-21"1"-1,-21 190-15,21-254 32,-21 127-32,21 21 0,-21 0 0,0 0 15,0 1-15,-1-1 0,22 0 16,-21 21-16,0-21 0,21 22 0,-21-22 16,21 0-16,0 0 0,0 22 0,0-22 15,0 0-15,0 0 0,0 0 16,21-21-16,0 0 0,0 0 15,1 0-15,20 0 0,-21 0 0,0 0 16,0 0-16,1 0 0,-1-21 16,21 0-16,-21 0 0,0 0 0,1-1 15,-1 1-15,0 0 0,0 0 0,-21-21 16,21 20-16,0 1 0,-21-21 0,22 21 16,-1 0-16,-21-1 0,0 1 0,21 21 15,-21-21-15,21 21 0,-21 21 16,0 0-1,0 1-15,0-1 0,0 0 0,0 0 16,0 0-16,0 22 0,-21-22 0,21 0 16,0 0-16,0 0 0,0 22 15,0-22-15,0 0 0,0 0 16,21-21-16,0 0 0,-21 21 0,21-21 16,1 0-16,20 0 0,-21 0 15,0 0-15,22 0 0,-22-21 0,0 21 16,21-21-16,-21 0 0,1 0 0,-1-1 15,0 1-15,21-21 0,-21 21 0,1-22 16,-1 1-16,0 0 0,0-22 0,0 22 16,0-22-16,1 1 0,-1-1 0,0 1 15,0-1-15,0 22 0,0-21 16,1-1-16,-1 22 0,-21-1 16,0 22-16,0-21 0,0 21 0,0 0 15,0-1-15,-21 22 16,-1 0-16,1 0 0,0 0 15,0 0-15,0 22 16,0-1-16,-1-21 0,22 21 0,0 21 16,-21-21-16,21 22 0,-21-1 0,21 0 15,0 22-15,0-22 0,0 1 0,0 20 16,0 1-16,0-22 0,0 21 16,0 1-16,0-22 0,0 22 0,0-22 15,0 0-15,21 1 0,0-1 0,1-21 16,-22 22-16,21-22 0,42 63 31,-42-84-31,1 22 0,-1-22 0,0 0 16,0 0-16,0 0 0,0 0 15,1-22-15,-1 22 0,0-21 0,0 0 16,21 0-16,-20 0 0,-1 0 0,0-1 16,0-20-16,0 21 0,0-21 0,1 20 15,-1-20-15,-21 21 0,21-21 0,-21 20 16,21 1-16,-21 0 0,0 0 0,0 42 47,0 0-47,0 0 0,0 1 15,0-1-15,-21 0 0,21 0 0,0 21 16,0-20-16,-21 20 0,21-21 0,0 0 16,0 0-16,0 1 0,0-1 0,0 0 15,0 0-15,0 0 0,21-21 0,0 0 16,21 0-16,-20 0 0,-1 0 15,21 0-15,-21 0 0,22-21 16,-22 21-16,21-21 0,-21 0 16,22 0-16,-22-1 0,0 1 0,21 0 15,-21-21-15,1 21 0,-1-1 0,0 1 16,0 0-16,0 0 0,-21 0 0,21 21 16,-21 21 15,0 0-31,0 0 15,0 0-15,0 1 0,0-1 0,0 0 16,0 0-16,0 0 0,0 0 0,0 1 16,0-1-16,22-21 0,-22 21 0,21-21 15,0 0-15,0 0 0,0 0 16,0 0-16,1 0 0,-1 0 16,0 0-16,0 0 0,0 0 0,0-21 15,1 0-15,-1-1 0,-21 1 16,21 0-16,0-21 0,-21 21 0,21-22 15,-21 1-15,0 0 0,0-1 0,0 22 16,0-21-16,0-1 0,0 22 0,0 0 16,-21 0-16,0 0 0,0 21 0,0 0 15,-1 0-15,1 0 0,0 0 16,0 21-16,0 0 0,-22 0 0,22 22 16,0-22-16,21 21 0,-21-21 0,21 22 15,-21-1-15,21-21 0,0 21 16,0-20-16,0 20 0,0-21 0,0 0 0,21 0 15,0 1-15,0-22 0,0 21 16,1-21-16,-1 21 0,0-21 16,21 0-16,-21 0 0,22 0 0,-22 0 15,0-21-15,21 0 0,-20 21 0,-1-22 16,21 1-16,-21 0 0,0 0 0,1-21 16,20 20-16,-21-20 0,0 21 0,22 0 15,-22-22-15,0 22 0,0 0 0,-21 0 16,21 0-16,0 21 0,-21-21 15,0 42 1,0 0-16,0 0 16,0 0-16,0 22 0,0-22 15,-21 0-15,21 0 0,-21 21 16,21-20-16,-21-1 0,21 0 0,0 21 0,0-21 16,0 1-16,-21-22 0,21 21 15,0 0-15,-21 0 16,21-42 15,0 0-31,0 0 16,0-1-16,21 1 0,0 0 0,0 0 15,0-21-15,0 20 0,1-20 16,-1 0-16,42-43 0,-42 43 16,22 21-16,-22-22 0,0 22 0,21 0 15,-20 0-15,-1 21 0,0 0 16,0 0-16,0 0 0,-21 21 15,0 0-15,0 0 0,0 0 16,0 22-16,0-1 0,0-21 0,0 22 16,-21-1-16,21-21 0,-21 21 0,21 1 15,-21-22-15,21 0 0,0 0 0,0 0 16,0 1-16,0-1 0,0 0 16,21-21-16,0 0 15,0 0-15,0 0 0,1 0 16,-1 0-16,0 0 0,0-21 0,0 21 15,0-21-15,-21-1 0,43-20 16,-43 21-16,0 0 16,0 0-16,21-1 0</inkml:trace>
  <inkml:trace contextRef="#ctx0" brushRef="#br1" timeOffset="-212397.33">20002 8107 0,'0'0'0,"0"21"0,0 0 16,22-21 0,-1 0-1,0-21-15,0 21 0,-21-21 0,21 0 16,-21 0-16,0-1 16,0 1-16,0 0 0,0 0 15,-21 21-15,0 0 16,0 0-16,0 0 15,-1 21-15,22 0 0,-21 0 16,21 1-16,-21-1 0,21 21 16,0-21-16,0 0 0,0 1 15,0-1-15</inkml:trace>
  <inkml:trace contextRef="#ctx0" brushRef="#br1" timeOffset="-212077.07">18711 8403 0,'-21'0'0,"42"0"0,-84 21 0,84-21 47,0 0-47,0 0 0,0 0 0,22-21 16,-1 21-16,-21 0 0,22-21 15,-1 21-15,0 0 0,-21 0 0,22 0 0,-22 0 16,0 0-16,0 0 0,0 0 0,1 0 16,-22 21 30</inkml:trace>
  <inkml:trace contextRef="#ctx0" brushRef="#br1" timeOffset="-211128.97">16425 9885 0,'-21'0'16,"0"0"-16,-43 0 15,43 0-15,-21 0 0,21 0 0,0 0 16,-22 0-16,22 0 0,0-21 0,0 21 16,0 0-16,-1 0 0,1 0 0,21-21 31,21 21-15,1-22-16,20 22 0,-21 0 0,43 0 15,-22-21-15,21 21 0,1-21 0,-1 21 16,22 0-16,0-21 0,-1 21 0,22-21 15,-21 21-15,42 0 0,-21-21 16,21 21-16,-21 0 0,21-22 0,0 22 16,0-21-16,0 21 0,0 0 15,21-21-15,-21 0 0,0 21 0,0 0 16,-21 0-16,-1 0 0,1-21 0,-21 21 16,-22 0-16,1 0 0,-1 0 0,-20 0 15,-1 0-15,-21 0 0,0 0 16,1 0-16,-44 0 31,1 0-31,0 0 16,0 0-16,0 0 0,0 0 0,-1 0 15,-20 0-15,21 0 0,-21 21 0,20-21 16,-20 0-16,0 21 0,-1 0 16</inkml:trace>
  <inkml:trace contextRef="#ctx0" brushRef="#br1" timeOffset="-210661.44">16065 10202 0,'22'0'47,"-1"0"-47,0 0 15,21 0-15,1 0 0,-1-21 0,21 21 16,22-21-16,-21 21 0,41-21 0,-20 0 15,42 0-15,0 21 0,0-22 0,21 1 16,0 0-16,1 21 16,-1-21-16,0 21 0,0-21 0,0 0 15,0 21-15,-21 0 0,0-22 0,-21 22 16,0 0-16,-42-21 0,-1 21 0,1 0 16,-22 0-16,0-21 0,-21 21 0,1 0 15,-22-21 1,-22 21 31,1 0-47,0 0 0,0 0 15</inkml:trace>
  <inkml:trace contextRef="#ctx0" brushRef="#br1" timeOffset="-206892.71">17399 6308 0,'0'-21'0,"0"-1"0,0 1 15,0 0-15,0 0 16,0 0-16,0 0 16,0 42 15,0 0-31,-21 0 0,0 0 15,21 22-15,-22-1 0,1 21 0,0 1 16,21-1-16,-21 22 0,0-21 0,0-1 16,21 22-16,0-22 0,-22 22 15,22-22-15,-21 22 0,21 0 0,0-22 16,0 1-16,0-1 0,0-20 0,0 20 16,0-21-16,0 1 0,0-22 0,0 21 15,0-21-15,0 1 0,0-1 16,21-42 15,1-1-31,-22 1 16,0 0-16,21 0 0,0-21 0,-21-1 15,21 1-15,0 0 0,-21-1 16,21-20-16</inkml:trace>
  <inkml:trace contextRef="#ctx0" brushRef="#br1" timeOffset="-206608.87">17526 6646 0,'0'-42'15,"21"-127"1,-42 380-16,42-465 0,-21 233 0,0 42 31,0 1-31,0 20 0,-21 0 16,21 1-16,0 20 0,0 1 0,-21-1 16,0 1-16,-1-1 0,22 22 15,0-22-15,-21 22 0,0 0 0,21-22 16,-21 22-16,21-22 0,0 1 0,0-1 15,0-20-15,-21-1 0,21 0 0,0 1 16,0-22-16,-21 0 0,21 0 16,0 0-16,0 0 0,0 1 0,-22-1 15,1-21 1,0 0-16,21-21 16,-21-1-16,0 1 0,0 0 15,-1 0-15,1 0 0</inkml:trace>
  <inkml:trace contextRef="#ctx0" brushRef="#br1" timeOffset="-206317.04">16870 7260 0,'-21'0'15,"63"21"-15,-63-42 0,0 42 32,42 1-32,-21-1 0,21 0 15,0 21-15,0-21 0,0 22 0,1-22 16,-1 21-16,0-21 0,0 22 15,0-22-15,0 0 0,1 21 16,-1-20-16,0-1 0,-21 0 0,21 0 16,0 0-16,0-21 0,-21 21 0,22 1 15,-1-22-15,-21 21 0,21-21 16,0 0-16,0 0 16,0 0-16,1 0 15,-1-21-15,0-1 16,0 22-16,0-21 0,0 0 0,1 0 15,-1-21-15,0 20 0,0 1 16,0-21-16</inkml:trace>
  <inkml:trace contextRef="#ctx0" brushRef="#br1" timeOffset="-206060.67">17759 7345 0,'106'-148'47,"-106"211"-31,0-42-16,-106 43 0,190-106 0,-105 84 15,0 0-15,0 1 0,0-22 0,0 21 16,-1 0-16,1 1 0,-21-1 0,21-21 16,0 22-16,-1-22 0,1 21 15,0-21-15,0 0 0,0 1 0,21-1 16,-21 0-16,-1-21 16,22 21-16,0-42 46,0 0-46,0 0 16,0-1-16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9:17:46.30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1609 0,'0'0'0,"0"-21"15,0-1-15,21 1 16,-21 0 0,0 0-16,21 21 15,-21-21-15,0 42 47,0 0-47,0 0 0,-21 22 16,21-22-16,-21 21 0,21 0 15,0 1-15,0-1 0,-21-21 0,21 22 16,-21-1-16,21 0 0,-21 1 16,21-22-16,0 21 0,0-21 0,0 0 15,0 1-15,0-1 0,0 0 16,0 0-16,0 0 15,0-42 17,21 21-32,-21-21 0,21 0 15,-21 0-15,0-1 0,0 1 16,0-21-16,21 21 0</inkml:trace>
  <inkml:trace contextRef="#ctx0" brushRef="#br0" timeOffset="484.69">3789 1164 0,'0'-21'16,"-21"21"15,-1 21-31,22 0 0,0 1 16,-21-22-16,21 21 0,0 0 0,0 0 15,0 0 1,0 0-16,21-21 16,1 0-16,-1 0 15,0 0-15,0 0 0,0 0 0,0 0 16,1 0-16,-1-21 0,0 0 0,0 21 15,-21-21-15,0 0 0,0 0 16,0-1-16,0 1 0,0 0 16,0 0-16,0 0 0,-21 21 0,0-21 15,0 21-15,-1 0 16,1 0-16,0 0 0,0 21 16,21 0-16,-21 0 15,21 0-15,0 0 0,-21 1 16,21-1-16,-22 0 0,22 0 0,0 0 15,0 0-15,0 1 16,0-1-16,22-21 0,-22 21 0,21-21 16,0 21-16,0-21 0,0 0 0,0 21 15,1-21-15</inkml:trace>
  <inkml:trace contextRef="#ctx0" brushRef="#br0" timeOffset="1066.34">4254 1482 0,'0'21'32,"0"0"-32,-21 0 15,21 0-15,0 1 16,-21-1-16,21 21 0,0-21 0,0 0 15,0 22-15,0-22 0,0 21 0,-21-21 16,21 22-16,0-22 0,-21 0 16,21 0-16,0 22 0,0-22 0,0 0 15,0 0-15,0 0 16,0-42 31,0 0-32,0-21-15,0 20 0,0-20 0,21 21 16,-21-21-16,21-1 0,0 1 16,0 0-16,22-1 0,-22 1 0,0 0 15,0 20-15,0-20 0,1 21 0,20 0 16,-21 21-16,0-21 0,0 21 16,1 0-16,-1 0 0,0 0 0,0 21 15,0 0-15,-21 0 0,0 0 0,21 22 16,-21-22-16,0 21 0,0 0 15,0 1-15,0-1 0,0 0 16,0-20-16,0 20 0,-21-21 0,21 21 16,0-20-16,-21-1 0,21 0 0,-21 0 15,21 0-15,0 0 0,-21-21 16,21 22-16,21-44 47,-21 1-47,21 0 0,0 0 15,0 0-15,-21 0 0</inkml:trace>
  <inkml:trace contextRef="#ctx0" brushRef="#br0" timeOffset="1460.13">5059 1164 0,'0'0'0,"0"-21"0,21 0 16,-21 0-1,0 42 17,0 0-32,0 0 0,0 0 15,0 22-15,0-22 0,0 21 16,0 1-16,0-1 0,0 0 0,0 22 15,-21-22-15,0 0 0,-1 22 0,22-22 16,-21 22-16,0-22 0,21 0 16,0 1-16,-21-1 0,0 0 0,21-20 15,0 20-15,0-21 0,0 0 0,0 0 16,0 1-16,0-1 0,0 0 16,21-21-1,0 0-15,0 0 16,0 0-16,1 0 0,-1 0 0,0-21 15,0 0-15,0 21 0,0-22 16,-21 1-16,22 0 0,-1 0 0,0 0 16</inkml:trace>
  <inkml:trace contextRef="#ctx0" brushRef="#br0" timeOffset="1731.97">4995 1588 0,'0'0'0,"21"-22"31,1 22-31,-1 0 0,0 0 0,0-21 16,0 21-16,0 0 0,1 0 0,-1 0 15,0-21-15,0 21 0,0 0 16,0 0-16,-21 21 62</inkml:trace>
  <inkml:trace contextRef="#ctx0" brushRef="#br0" timeOffset="2472.73">6477 1842 0,'0'0'16,"0"-22"-16,21 1 0,-21 0 0,0 0 16,0 0-16,0 0 0,0-1 15,0 1-15,0 0 0,0 0 0,0 0 16,0 0-16,-21-1 0,0 1 0,21 0 16,-21 21-16,-1-21 0,1 21 15,0 0-15,0 0 0,0 0 16,0 0-16,-1 0 0,1 21 15,0-21-15,21 21 0,-21 22 16,0-22-16,0 21 0,-1-21 16,1 22-16,0-1 0,21 0 0,-21 1 15,0-1-15,0 0 0,21 1 0,0-1 16,0-21-16,0 21 0,0-20 16,0-1-16,0 0 0,0 0 0,0 0 15,21 0-15,0-21 0,0 0 0,0 22 16,0-22-16,1 0 0,-1 0 0,0 0 15,0 0-15,0-22 0,0 22 16,1-21-16,20 0 0,-21 21 0,0-21 16,0 0-16,1-22 0,-22 22 15,21-21-15,0 21 0,0-22 16,-21 1-16,21 0 0,-21 21 0,0-22 16,0 1-16,0 21 0,0 0 0,0-1 15,0 1-15,0 0 0,0 42 31,0 0-31,0 1 16,-21 20-16,21-21 0,-21 21 0,21 1 16,0-22-16,0 21 0,0 1 15,0-22-15,0 21 0,0-21 0,0 0 16,0 22-16,0-22 0,0 0 0,0 0 16,21 0-16,0-21 0,0 22 0,1-22 15,-1 21 1,0-21-16,0 0 0,0 0 0,0 0 15,1 0-15,-1 0 0,0 0 0,0-21 16,0 21-16,0-22 0,1 1 0,-1 0 16,21 0-16,-21 0 0</inkml:trace>
  <inkml:trace contextRef="#ctx0" brushRef="#br0" timeOffset="2837.52">7514 1715 0,'0'0'0,"-21"0"16,42 0 15,0 0-15,0 0-16,1 0 0,-1 0 15,0 0-15,21 0 0,-21 0 0,1 0 16,-1 0-16,0 0 16,0 0-16,0 0 0,0 0 0,1 0 15,-1 0-15,-21 21 31,-21-21-15,-1 21-16,1-21 0,0 21 0,0-21 16</inkml:trace>
  <inkml:trace contextRef="#ctx0" brushRef="#br0" timeOffset="3053.41">7429 2053 0,'-21'0'0,"21"21"0,21-21 31,1 0-15,-1 0-16,0 0 0,0 0 0,0 0 15,22 0-15,-22 0 0,0 0 0,0 0 16,0 0-16,0 0 0,1 0 0,-1 0 16,0-21-16,0 21 0,0 0 15,0-21 1,-21 0-16,22 21 0,-1 0 0,-21-21 15</inkml:trace>
  <inkml:trace contextRef="#ctx0" brushRef="#br0" timeOffset="3485.15">8699 1482 0,'0'-21'0,"0"42"0,0-64 16,0 65 30,0-1-46,0 21 16,0-21-16,0 0 0,-21 22 0,21-22 16,-21 21-16,21 1 0,0-1 0,-21-21 15,21 21-15,-21 1 0,0-1 0,21-21 16,0 22-16,0-22 0,-22 0 16,22 21-16,0-21 0,-21 1 15,21-1-15,0 0 0,0 0 16,21-42 31,1 0-47,-1 21 15,0-21-15,-21-1 0</inkml:trace>
  <inkml:trace contextRef="#ctx0" brushRef="#br0" timeOffset="3999.84">9186 1524 0,'0'21'31,"0"0"-31,-21 1 16,0 20-16,0-21 0,0 21 15,-1-20-15,1 20 0,0 0 0,21-21 16,-21 22-16,0-22 0,21 0 0,-21 21 16,21-20-16,0-1 0,0 0 0,0 0 15,0 0-15,0 0 16,21 1-16,0-22 0,0 0 16,0 21-16,0-21 0,1 0 0,-1 0 15,0 0-15,21 0 0,-21 0 0,1 0 16,-1-21-16,0-1 0,0 22 15,0-21-15,0 0 0,1 0 0,-1 0 16,0 0-16,-21-22 0,21 22 0,0-21 16,-21-1-16,0 1 0,21 0 0,-21-1 15,0 22-15,0-21 0,0 0 16,0 20-16,0 1 0,0 0 0,-21 0 16,0 21-16,0-21 0,0 21 0,0 0 15,-1 0-15,1 0 16,0 0-16,0 0 0,0 0 0,0 0 15,-1 0-15,1 21 0,0 0 16,0-21-16,21 21 16,0 0-16,0 1 15,21-22 1,-21 21-16,21 0 0</inkml:trace>
  <inkml:trace contextRef="#ctx0" brushRef="#br0" timeOffset="4315.91">9969 1693 0,'0'0'0,"0"-21"16,0 42 78,0 1-79,0-1-15,0 0 0</inkml:trace>
  <inkml:trace contextRef="#ctx0" brushRef="#br0" timeOffset="4689.68">9948 2201 0,'21'0'31,"-21"22"0,22-1-15,-22 0-16,0 0 16,0 0-16,0 0 15,0 1-15,0-1 16,-22 0-16,1 0 0,21 0 0,-21 0 16,0 1-16,0-1 0,0-21 0,-1 21 15,-20 0-15,21-21 0,0 21 0,0-21 16,-1 0-16,1 21 0,0-21 15,0 0-15</inkml:trace>
  <inkml:trace contextRef="#ctx0" brushRef="#br0" timeOffset="12656.55">3958 4191 0,'0'-21'0,"0"0"16,-21 0-16,21-1 16,-21 22-16,21-21 0,-21 21 0,21-21 15,0 0 1,-22 21-16,1 0 15,0 21 17,21 21-32,0 1 0,0-1 15,0 0-15,-21 22 0,21-1 0,0 1 16,0-1-16,0 22 0,0-21 16,0-1-16,0 22 0,-21-22 0,21 1 15,0-1-15,0 1 0,0-22 16,0 0-16,0 1 0,0-1 0,0-21 15,0 0-15,0 1 0,0-1 0,0 0 16,0 0 0,-21-21-1,21-21 1,0 0-16,0 0 16,0-1-16,0 1 0,0-21 0,-22 21 15,22-22-15,0 1 0</inkml:trace>
  <inkml:trace contextRef="#ctx0" brushRef="#br0" timeOffset="13336.68">3450 4403 0,'0'0'0,"0"-85"15,0 64-15,0-21 0,0 20 16,0-20-16,21 0 0,22 21 15,-22-22-15,0 1 0,21 0 0,1 20 16,-22 1-16,21 0 0,-21 0 0,22 0 16,-22 21-16,21 0 0,-21 0 15,0 0-15,22 21 0,-22 0 0,0 21 16,0 1-16,22 20 0,-22-20 0,0 20 16,0 1-16,0-1 0,-21 1 15,21-1-15,-21 1 0,0-1 16,0 1-16,0-22 0,22 21 0,-22-20 15,0 20-15,0-20 0,21-22 16,-21 21-16,0-21 0,0 0 0,0 1 16,0-1-16,0 0 0,0-42 31,0 0-31,0-1 0,0 1 16,0-21-16,0 21 0,0-22 15,0 1-15,0-21 0,21 20 0,-21 1 16,21-22-16,-21 1 0,0 21 0,0-22 15,21 1-15,0-1 0,1 1 16,-22-1-16,21 22 0,0-22 16,0 22-16,0 0 0,0 20 15,1-20-15,-1 21 0,0 0 0,0 21 16,21 0-16,-20 0 0,-1 0 0,0 0 16,0 21-16,0 0 0,0 21 15,-21 22-15,22-1 0,-22 1 0,0-1 16,0 1-16,0-1 0,0 22 0,0-21 15,0-1-15,0 22 0,0-22 16,0-20-16,0 20 0,0 1 0,0-22 16,0 0-16,0 1 0,0-22 0,0 21 15,0-21-15,0 0 0,0 1 16,0-1-16,0 0 16,0 0-1,21-42 1,-21 0-1,0 0-15,21-1 0,-21 1 16,21-21-16,0 21 0,-21 0 16</inkml:trace>
  <inkml:trace contextRef="#ctx0" brushRef="#br0" timeOffset="13748.44">4868 4932 0,'0'0'0,"21"0"16,1 0-16,-1 0 16,0 0-16,0-21 0,0 0 15,22-1-15,-22 22 0,0-21 0,0 0 16,0 0-16,0-21 0,1 20 16,-1 1-16,-21 0 0,0 0 0,0 0 15,0 0-15,0-1 0,0 1 0,0 0 16,0 0-16,-21 0 15,-1 21-15,1 0 0,0 0 0,0 0 16,0 0-16,0 21 0,-1 0 0,1 0 16,21 0-16,-21 22 0,0-22 15,0 21-15,21 1 0,0-1 16,0 0-16,-21 1 0,21-1 0,0 0 16,0-21-16,0 22 0,0-22 0,0 0 15,0 21-15,0-20 0,21-22 16,-21 21-16,21 0 0,0-21 0,0 0 15,0 21-15,1-21 0,-1 0 16,0 0-16,0 0 0,0 0 16,0-21-16,22 21 0,-22-21 0,0 0 15,0-1-15,22 1 0,-22 0 0,21-21 16,0 21-16</inkml:trace>
  <inkml:trace contextRef="#ctx0" brushRef="#br0" timeOffset="14084.23">5863 3895 0,'0'-21'0,"0"42"0,0-85 15,0 43-15,-21 0 0,0 0 16,21 0-16,-21 21 0,-1 0 0,1 0 16,0 21-16,0 0 15,0 0-15,0 21 0,-1 1 0,1-1 16,21 22-16,-21 20 0,21-20 0,-21 20 15,0 1-15,21-21 0,0 20 16,0 1-16,-21-22 0,21 22 16,0-21-16,-22-1 0,22-21 0,0 22 15,0-22-15,0 1 0,0-22 0,0 21 16,0-21-16,0 0 0,0 1 16,0-1-16,22-21 0,-1 21 15,0-21-15,0 0 16,0-21-16,0 0 15,1-1-15,-1-20 0,0 21 16,0-21-16,0-1 0,0 1 0,1 0 16</inkml:trace>
  <inkml:trace contextRef="#ctx0" brushRef="#br0" timeOffset="15031.69">6159 3874 0,'0'0'16,"0"21"0,-21 21-16,21-21 15,-21 43-15,21-22 0,0 22 16,0-1-16,0 1 0,0-1 16,0 1-16,-21-1 0,21 1 0,0-1 15,-21 1-15,21-1 0,0 1 0,0-1 16,0-21-16,-21 1 0,21-1 15,0 0-15,-22 1 0,22-22 0,0 0 16,0 0-16,0 0 0,0 1 0,-21-22 47,21-22-47,0 1 16,0 0-16,0-21 0,0 21 0,0-22 15,21 22-15,1-21 16,-22 21-16,21-22 0,0 22 0,-21 0 15,21-21-15,0 20 0,0 22 0,1-21 16,-1 0-16,0 21 0,0 0 16,0 0-16,0 0 0,-21 21 15,22 0-15,-22 1 0,21-1 16,-21 0-16,0 0 0,0 21 0,0-20 16,0-1-16,0 0 0,0 21 15,0-21-15,0 1 0,0-1 0,0 0 16,0 0-16,0 0 0,0 0 15,21-21-15,0 0 16,0 0-16,0 0 16,1 0-16,-1 0 0,0 0 0,0-21 15,0 21-15,0-21 0,22 0 0,-22 0 16,0 0-16,0-1 0,0 1 16,1-21-16,-1 21 0,0 0 15,0-1-15,0-20 0,-21 21 0,0 0 0,0 0 16,21 21-16,-21-22 0,-21 22 47,21 22-47,0-1 0,-21 0 0,0 21 15,21-21-15,-21 1 16,21 20-16,0-21 0,-21 0 0,21 0 16,0 1-16,0-1 0,0 0 0,0 0 15,0 0-15,0 0 0,0 1 16,21-22-16,0 0 0,0 0 15,0 0-15,22 0 0,-22 0 0,0 0 16,21 0-16,1 0 0,-22-22 0,21 1 16,-21 0-16,0 0 0,22 0 15,-22 0-15,0-1 0,-21 1 0,0 0 16,21-21-16,-21 21 0,0-22 0,0 22 16,0-21-16,0 21 0,-21-1 0,0 1 15,0 0-15,0 21 16,-1 0-16,1 0 0,0 0 0,0 0 15,0 0-15,0 0 0,-1 0 0,1 0 16,0 21-16,0 0 0,-21 1 0,20-1 16,1 0-16,21 0 15,-21 0-15,21 0 0,0 1 0,0-1 16,21 0-16,0-21 0,1 0 16,-1 0-16,21 0 0,-21 0 15,22 0-15,-1 0 0</inkml:trace>
  <inkml:trace contextRef="#ctx0" brushRef="#br0" timeOffset="15716.23">7747 4720 0,'0'-21'0,"0"42"0,0-63 15,0 21-15,0 0 0,-21 21 16,0 0-16,21-22 0,-22 22 15,1 0-15,0 0 0,0 0 16,0 0-16,0 22 0,-1-22 16,1 21-16,0 0 0,0 0 0,0 0 15,0 0-15,-1 22 0,1-22 0,0 0 16,0 21-16,0-20 16,21 20-16,0-21 0,-21 21 0,21-20 15,0-1-15,0 0 0,0 0 0,0 0 16,0 0-16,42 1 15,-21-22-15,0 0 16,0 0-16,1 0 0,-1 0 0,0 0 16,21 0-16,-21-22 0,1 1 0,20 21 15,-21-21-15,21 0 0,-20 0 0,20-22 16,-21 22-16,0-21 0,22 0 16,-22-1-16,0 1 0,21-22 0,-21 22 15,1 0-15,-1-22 0,0 22 0,-21-22 16,0 22-16,21-21 15,-21 20-15,0-20 0,21 20 0,-21 1 16,0 0-16,0-1 0,0 1 0,0 21 16,0 0-16,0 0 0,0-1 0,0 1 15,0 42 1,0 1 0,0 20-16,0-21 0,-21 21 0,21 1 15,0 20-15,0-20 0,0-1 16,0 21-16,-21-20 0,21 20 0,0-20 15,0 20-15,0-21 0,0 22 16,0-22-16,0 1 0,0-1 16,0 0-16,0 1 0,0-1 0,0-21 15,0 21-15,0-20 0,0-1 0,0 0 16,21 0-16,0 0 0,0 0 0,1-21 16,-1 22-16,21-22 15,-21 0-15,0 0 0,1 0 0,-1 0 16,21 0-16,-21-22 0,0 22 0,1-21 15,20 0-15,-21 0 0,0 21 0,0-21 16,1 0-16,-1-22 0,0 22 16,0 0-16</inkml:trace>
  <inkml:trace contextRef="#ctx0" brushRef="#br0" timeOffset="16228.94">5313 4487 0,'21'0'31,"0"0"-31,0 0 0,22 0 16,-1 0-16,0 0 0,1 0 15,20-21-15,-21 21 0,1 0 0,-1 0 16,0 0-16,-20 0 0,20 0 0,-21 0 15,-42 0 17,0 0-17</inkml:trace>
  <inkml:trace contextRef="#ctx0" brushRef="#br0" timeOffset="24604.05">4085 6054 0,'0'-21'16,"0"-1"-16,21 22 16,-21-21-16,21 0 15,-21 0 1,0 0 0,0 0-1,0-1 1,0 1-1,-21 21 1,0 0 0,0 0-16,0 0 0,0 0 15,-1 0-15,1 21 16,0-21-16,0 0 0,0 22 0,-22-1 16,22-21-16,0 21 0,0-21 15,-21 21-15,20 0 0,-20 0 0,0-21 16,21 22-16,-22-1 0,22 0 15,0 0-15,-21-21 0,20 21 16,1 0-16,21 1 0,-21-1 16,21 0-16,0 0 15,21-21 1,0 0 0,1 0-16,-1 0 0,0 0 15,0 0-15,0 0 0,0 0 0,1 0 16,-1 21-16,0-21 0,0 0 15,21 0-15,-20 0 0,-1 0 16,0 0-16,0 21 0,0-21 0,0 0 16,-21 22-16,22-22 0,-1 21 15,0 0-15,-21 0 16,0 0-16,0 0 0,0 1 16,0-1-16,0 0 0,-21 0 15,0 0-15,-1 0 16,22 1-16,-21-22 0,0 21 0,0 0 15,0-21-15,0 21 0,-1-21 16,1 0-16,0 21 0,0-21 16,0 0-16,0 0 15,21-21 17,0 0-32,21 21 15,0-21 1,0 21-16,0 0 0,0 0 15,1 0-15,-1 0 16,-21 21-16,21-21 16,-21 21-16,0 0 0,0 0 0,0 1 15,0 20-15,0-21 16,0 0-16,0 0 0,-21 1 0,21 20 16,-21-21-16,-1 0 0,1 22 15,0-22-15,0 0 0,0 21 16,21-21-16,0 1 0,-21-1 0,21 0 15,-22 0-15,22 0 0,0 0 16,0 1-16,0-1 0,0 0 16,0 0-16,0 0 15,22-21 1,-1 0 0,0 0-1,0 0 1,0 0 15,0 0-31,-21-21 0,22 21 16,-1-21-16,-21 0 0,21 21 15,0-21-15</inkml:trace>
  <inkml:trace contextRef="#ctx0" brushRef="#br0" timeOffset="26004.45">4953 10541 0,'-21'0'31,"21"-21"-15,-21 21-16,21-21 16,0 0-1,0-1 1,0 1-16,0 0 16,21 21-1,-21-21-15,21 21 0,0-21 0,0 21 16,0-21-16,1 21 0,-1 0 0,0 0 15,0 0-15,0 0 16,0 0-16,1 21 16,-22 0-16,0 0 0,0 0 15,0 0-15,0 22 0,0-22 0,0 21 16,-22-21-16,1 22 0,0-1 0,0 0 16,0-20-16,0 20 0,-22 0 15,22-21-15,0 1 0,0 20 0,0-21 16,-1 0-16,1 0 0,0 1 0,0-1 15,21 0-15,0 0 0,0 0 16,-21 0-16,21 1 16,0-1-16,0 0 15,21-21 1,0 0 15,-21-21-15,0 42 46,0 0-62,0 0 16,0 0-16,0 1 0,0-1 16,0 0-16,0 0 0,0 0 0,21 0 15,-21 1-15,0-1 0,21 0 16,1 0-16,-1 0 0,-21 22 0,0-22 15,21 0-15,0 0 0,0 0 0,-21 0 16,0 1-16,0-1 0,21 0 16,-21 0-16,0 0 0,0 0 0,0 1 15,0-1-15,0 0 0,0 0 16,-21-21-16,21 21 0,-21 0 16,0 1-16,0-22 0,0 21 0,-1 0 15,-20-21-15,21 21 0,0-21 0,0 21 16,-1-21-16,1 0 15,0 21-15,0-21 16,0 0-16,21-21 31,0 0-31,0 0 0,0 0 16,0 0-16,0-1 0,0 1 0</inkml:trace>
  <inkml:trace contextRef="#ctx0" brushRef="#br0" timeOffset="27680.38">5630 7938 0,'0'0'0,"21"-22"16,1 22-16,-22-21 0,21 0 15,0 21-15,-21-21 0,0 0 16,0 0-16,0-1 16,0 1-16,0 0 0,-21 0 15,0 21-15,-1-21 0,-20 21 0,21-21 16,0 21-16,-22 0 16,22 0-16,-21 0 0,21 0 0,-22 0 15,22 0-15,-21 0 0,21 21 0,0 0 16,-22 0-16,22 0 0,0 22 15,0-1-15,0 0 0,-1 1 0,1 20 16,0 1-16,0-1 0,0-21 0,21 22 16,0-1-16,-21 1 0,21-22 15,0 22-15,0-1 0,0-20 0,0-1 16,0 21-16,0-20 0,21 20 16,-21-20-16,21-1 0,0 0 0,0 1 15,0-22-15,1 0 0,-1 0 0,21 0 16,0-21-16,1 0 0,-1 0 15,0-21-15,1 0 0,20 0 16,-20 0-16,-1-22 0,21 22 0,-20-21 16,-1-1-16,0 1 0,1 0 15,-1-1-15,-21 1 0,0-21 0,1 20 16,-1 1-16,-21-22 0,0 1 0,0 21 16,0-22-16,0 1 0,-21-1 15,-22 1-15,22 20 0,-21-20 0,-1 20 16,1 1-16,0 0 0,-1 21 15,1-22-15,-21 22 0,20 21 16,1-21-16,0 21 0,-1 0 0,1 0 0,0 0 16,20 0-16,-20 21 0,21 0 15,-21 0-15,20 1 0,1 20 16,0-21-16,0 21 0,21 1 0,0-1 16,0 0-16,0 1 0,0 20 15,0-20-15,0-1 0,21-21 0,0 21 16,-21 1-16,21-22 0,22 0 0,-22 21 15</inkml:trace>
  <inkml:trace contextRef="#ctx0" brushRef="#br0" timeOffset="28096.49">6075 8361 0,'0'-21'0,"0"42"0,0-63 0,0 63 47,0 0-47,0 21 0,0-21 16,0 1-16,0 20 0,0 0 15,0 1-15,0-1 0,0 0 0,0 1 16,0 20-16,0-21 0,0 22 15,0-1-15,0 1 0,0-1 16,0 1-16,-21-1 0,21 1 0,0-1 16,0 1-16,-22-1 0,22 1 0,-21-22 15,21 22-15,0-22 0,0 0 0,0 1 16,0-1-16,0-21 0,0 0 16,0 1-16,-21-1 0,21-42 31,0-1-31,0 1 15,0 0-15,0-21 0,0-1 0,0 1 16,0 0-16,0-1 0,0-20 0,0 21 16,0-22-16,0 1 0</inkml:trace>
  <inkml:trace contextRef="#ctx0" brushRef="#br0" timeOffset="28412.82">6011 8467 0,'0'-21'0,"0"42"0,0-64 0,21 22 0,1 0 16,-22 0-16,21 0 0,0 0 16,0-1-16,0 22 0,0-21 0,22 21 15,-22 0-15,0 0 0,0 0 16,22 0-16,-22 0 0,0 0 16,0 21-16,0 1 0,-21-1 0,0 21 15,0-21-15,0 22 0,0-22 0,0 21 16,-21-21-16,0 22 0,0-22 15,0 21-15,-1-21 0,1 0 0,0 1 16,21-1-16,-21 0 0,0 0 0,21 0 16,-21-21-16,21 21 15,0-42 1,0 0 0,21 21-16,0-21 0,0 0 15,0 21-15,0-21 0,1-1 16</inkml:trace>
  <inkml:trace contextRef="#ctx0" brushRef="#br0" timeOffset="29060.33">6646 8594 0,'0'21'0,"21"-21"31,1-21-31,-22 0 16,21 21-16,0-22 0,0 1 0,0 21 15,-21-21-15,21 0 0,1 0 0,-22 0 16,0-1-16,0 1 0,21-21 16,-21 21-16,0 0 0,0-1 0,0 1 15,0 0-15,0 0 0,0 0 0,-21 21 31,-1 0-31,1 0 16,0 21-16,21 0 0,0 0 0,-21 0 16,21 1-16,-21-1 0,21 21 15,0-21-15,0 0 0,0 22 0,0-22 16,0 0-16,0 21 0,0-20 16,0-1-16,0 0 0,21 0 15,0 0-15,0-21 0,0 0 16,1 0-16,-1 0 0,0 0 0,0 0 15,0 0-15,0 0 0,1 0 0,-1-21 16,0 0-16,0 0 0,0 21 16,0-21-16,1-1 0,-22 1 0,21 0 15,0 0-15,-21-21 0,21 20 0,-21 1 16,21-21-16,-21 21 0,21 0 16,-21-1-16,0 1 0,0 0 15,22 21-15,-22 21 16,0 0-1,0 1-15,0-1 16,0 0-16,0 0 0,21 0 0,-21 0 16,0 1-16,0-1 0,0 0 0,21 0 15,-21 0-15,0 0 16,21-21 0,0 0-16,0 0 15,1 0-15,-1 0 0,0 0 0,0 0 16,0-21-16,0 0 0,1 21 15,20-21-15</inkml:trace>
  <inkml:trace contextRef="#ctx0" brushRef="#br0" timeOffset="29568.32">7832 8255 0,'-22'0'15,"44"0"-15,-65-21 0,43 0 0,-21 0 0,0-1 16,21 1-16,-21 21 0,0-21 0,21 0 15,-22 21-15,1 0 0,0 0 16,0 0-16,0 0 0,0 21 16,-1 0-16,1 0 15,21 1-15,-21-1 0,0 21 16,0-21-16,21 22 0,-21-22 0,-1 21 0,22-21 16,-21 22-16,21-22 0,0 0 15,0 0-15,0 0 0,0 0 16,0 1-16,21-1 15,1-21-15,-1 0 0,0 0 0,0 0 16,0 0-16,0-21 0,1 21 0,20-22 16,-21 1-16,0 0 0,0 0 15,1 0-15,-1 0 0,0-1 0,-21-20 16,0 21-16,21 0 0,-21 0 0,0-1 16,0-20-16,0 21 15,0 0-15,0 42 31,0 0-31,0 0 0,0 22 16,-21-22-16,21 0 0,0 0 16,0 21-16,0-20 0,0-1 0,0 0 15,0 0-15,0 0 0,21 0 16,0 1-16,0-1 16,1-21-16,-1 0 15,0 0-15,0 0 0,0 0 0,0-21 16,1 21-16,-1-22 0,0 1 0,0 0 15,0 0-15,0 0 16</inkml:trace>
  <inkml:trace contextRef="#ctx0" brushRef="#br0" timeOffset="29900.16">8318 7493 0,'0'0'15,"0"-21"-15,0 42 16,0 0-16,0 0 16,-21 1-16,21 20 15,-21-21-15,21 21 0,0 1 0,0-1 0,-21 22 16,21-22-16,-21 21 0,21 1 0,0-22 16,-21 22-16,21-1 15,-22-20-15,22-1 0,-21 21 0,21-20 16,0-1-16,0-21 0,0 22 0,0-22 15,0 0-15,0 0 0,0 0 0,0 0 16,0 1-16,0-1 16,21-21-1,1 0-15,-1 0 16,0-21-16,0 21 0,0-22 16,0 1-16,1 0 15,-1 0-15</inkml:trace>
  <inkml:trace contextRef="#ctx0" brushRef="#br0" timeOffset="30164.01">8721 8149 0,'0'0'0,"0"-21"0,0 42 47,0 0-47,-22 1 0,22-1 16,-21 0-16,21 0 0,0 0 15,-21 0-15,21 22 0,-21-22 16,21 0-16,-21 0 0,21 0 0,0 1 16,0-1-16,0 0 0,0 0 15,0 0 1,21-21 0,0 0-16,0 0 15,-21-21-15,21 21 0,1-21 0,-1 0 16</inkml:trace>
  <inkml:trace contextRef="#ctx0" brushRef="#br0" timeOffset="30445.85">8805 7874 0,'0'-21'0,"0"42"0,-21-42 0,0 21 0,0 0 16,0-21-16,-1 21 0,1 0 15,0 0 1,0 0-16,21-21 16,0 42 30,21-21-46</inkml:trace>
  <inkml:trace contextRef="#ctx0" brushRef="#br0" timeOffset="30680.71">8255 8086 0,'0'0'16,"-21"0"0,42 0-1,0 0-15,0 0 16,0 0-16,1 0 0,-1 0 16,0 0-16,0 0 0,0-21 15,0 21-15,1 0 0,-1 0 16,0 0-16,0 0 0,0 0 15</inkml:trace>
  <inkml:trace contextRef="#ctx0" brushRef="#br0" timeOffset="31711.88">9207 8234 0,'0'0'0,"0"-21"0,0 0 16,0-1-16,-21 22 31,0 0-31,0 0 0,0 0 0,0 22 16,-1-1-16,1 0 0,0 0 15,0 0-15,0 0 0,0 22 16,-1-22-16,1 0 0,0 0 0,0 0 16,21 22-16,0-22 0,0 0 0,0 0 15,0 0-15,21 1 16,0-22-16,0 0 0,1 0 15,-1 0-15,0 0 0,0 0 0,0 0 16,0 0-16,1 0 0,-1 0 16,-21-22-16,21 22 15,-21-21-15,21 0 0,-21 0 16,0 0-16,0 0 0,0-1 16,0-20-16,0 21 0,-21 0 0,21 0 15,0-1-15,0 1 0,-21 0 16,21 0-16,0 0 0,0 0 15,21 21 1,0-22-16,0 22 0,0 0 16,1 0-16,-1 0 15,0 0-15,0 22 0,0-1 0,0-21 16,-21 21-16,0 0 0,22 0 0,-1 0 16,-21 1-16,0-1 0,0 0 15,0 0-15,0 0 0,0 0 16,0 1-16,0-1 0,0 0 15,0 0-15,0 0 0,0 0 16,0 1-16,0-44 63,0 1-48,0 0-15,0 0 16,0 0-16,0 0 0,0-1 15,0 1-15,21 0 0,-21-21 0,21 21 16,-21-1-16,0 1 0,21-21 0,0 21 16,-21 0-16,22-1 0,-1 1 15,0 0-15,0 0 0,0 0 0,0 21 16,1-21-16,20 21 0,-21 0 0,21 0 16,-20 0-16,20 0 0,-21 0 0,21 0 15,-20 0-15,-1 21 0,0 0 16,0 0-16,0 0 0,-21 0 0,0 1 15,0-1-15,0 0 0,0 21 16,0-21-16,0 1 0,0-1 0,0 0 16,-21 0-16,21 0 0,-21 0 15,21 1-15,-21-1 0,21 0 0,0 0 16,-21 0-16,-1 0 16,22 1-16,-21-22 0,21 21 0,-21-21 15,21 21 1,-21-21-1</inkml:trace>
  <inkml:trace contextRef="#ctx0" brushRef="#br0" timeOffset="62292.27">11218 6287 0,'-21'0'16,"21"-22"15,0 1-31,0 0 16,0 0-16,0 0 15,21 0-15,0 21 16,1-22-16,-1 1 0,0 0 0,21 0 16,-21 0-16,22 21 0,-22-21 0,21-1 15,1 22-15,-22 0 0,21-21 16,-21 21-16,22 0 0,-1 0 0,-21 0 15,21 0-15,-20 0 0,-1 21 0,0-21 16,0 22-16,0-1 0,-21 0 16,0 0-16,0 21 0,0 1 0,0-1 15,-63 127 1,20-126-16,22 41 0,0-20 0,-21-1 16,21-20-16,-1 20 0,1 1 15,0-1-15,0 1 0,21-22 0,-21 22 16,21-1-16,0-21 0,0 22 0,0-1 15,0-20-15,0-1 0,21 22 0,0-22 16,0 0-16,-21-21 0,21 22 0,1-1 16,-1-21-16,0 0 0,0 1 15,0-1-15,-21 0 0,21 0 0,1-21 16,-1 21-16,0-21 0,0 0 0,0 0 16,0 0-16,1 0 15,-22 21-15,-22-21 31,1 22-31,0-1 16,0-21-16,0 21 0,-22 0 0,22 0 16,0 0-16,-21 22 0,21-22 0,-1 21 15,1 1-15,21-1 0,0 0 0,-21 1 16,21 20-16,0-21 0,0 1 0,0-1 16,0 22-16,0-22 0,0 21 15,21-20-15,-21 20 0,21 1 0,1-22 16,-1 22-16,0-1 0,0 1 0,0-1 15,0 1-15,1-22 0,-1 21 0,0 1 16,0-22-16,0 22 0,0-1 16,1-20-16,-22 20 0,0-21 0,0 22 15,0-22-15,0 22 0,0-22 0,-22 0 16,1 1-16,0-1 0,0 0 0,-21 1 16,-1-22-16,1 21 0,0-21 15,20 1-15,-20-1 0,0 0 0,-1 0 16,1 0-16,21 0 0,-21-21 0,20 0 15,-20 22-15,21-22 0,0 0 0,0 0 16,-1 0-16,1 0 0,0 0 0,0 0 16,0 0-16,0 0 0,-1 0 0,22-22 15,-21 22-15,0 0 0,21-21 0,-21 21 16,21-21-16,0 0 16,0 0-16,0 0 15,0-1-15,0 1 16,0 0-16</inkml:trace>
  <inkml:trace contextRef="#ctx0" brushRef="#br0" timeOffset="63510.26">9652 11324 0,'0'-21'0,"0"42"0,0-63 0,0 21 0,0 0 0,0-1 16,-21 1-16,21 0 15,-21 21 16,21 21-31,0 22 0,0-22 16,0 21-16,0 22 0,0-22 0,0 21 16,0 1-16,0-1 0,0 22 15,0 0-15,0-1 0,0 1 0,0 0 16,0-1-16,0 1 0,0 0 0,0-1 16,0 1-16,0-21 0,0-1 0,0 1 15,21-1-15,-21 1 16,0-1-16,0-21 0,21 1 0,-21-1 0,0 0 15,0-20-15,0-1 0,21 0 16,-21 0-16,0 0 0,0 0 0,0-42 47,0 0-47,0-21 0,0 21 16</inkml:trace>
  <inkml:trace contextRef="#ctx0" brushRef="#br0" timeOffset="63856.24">9842 11599 0,'0'-42'16,"0"84"-16,0-126 0,0 63 0,0-1 0,0 1 15,0 0-15,0 0 16,0 42-1,0 0-15,0 0 0,0 22 0,0-1 16,0 22-16,0-22 0,0 43 16,0-22-16,0 22 0,0-1 0,0 22 15,22-21-15,-22 0 0,0-1 16,0 1-16,0 0 0,0-1 0,0 1 16,0-22-16,0 1 0,0-1 0,0 1 15,0-22-15,0 1 0,0-1 16,0-21-16,0 21 0,0-20 0,0-1 15,-22 0-15,22 0 0,-21-21 16,0 0 0,0 0-16,0 0 15,0-21-15</inkml:trace>
  <inkml:trace contextRef="#ctx0" brushRef="#br0" timeOffset="64156.57">9165 12742 0,'-21'0'0,"42"0"0,-63-21 0,21 0 0,-1 21 16,22-21-16,22 42 31,-1 0-31,0 0 0,21 22 0,1-1 16,-22-21-16,21 22 0,0-1 0,-20 21 15,20-20-15,-21-1 0,21 0 16,-20 1-16,-1-1 0,0 0 0,0 1 15,0-1-15,0-21 0,1 22 16,-1-22-16,-21 0 0,21 0 0,-21 0 16,21 0-16,0-21 0,-21 22 0,0-1 15,21-21 1,1 0-16,-22-21 16,21-1-16,-21 1 0,0 0 0,21 0 15,0-21-15,21 20 0</inkml:trace>
  <inkml:trace contextRef="#ctx0" brushRef="#br0" timeOffset="64420.1">10329 12721 0,'0'-21'16,"0"42"-16,21-63 0,-21 63 31,-21 0-31,0 22 16,0-22-16,0 21 0,0 0 0,-22 1 15,22-1-15,-21 22 0,-1-22 0,1 0 16,0 1-16,-1-1 0,22 0 16,-21 1-16,0-1 0,20-21 0,1 21 15,0-20-15,0-1 0,0 0 0,21 21 16,0-21-16,0 1 0,0-1 16,21-21-1,0-21-15,0 21 16,0-22-16</inkml:trace>
  <inkml:trace contextRef="#ctx0" brushRef="#br0" timeOffset="66044.71">11261 13801 0,'0'0'0,"21"-43"16,-21 22-16,0 0 15,0 0-15,-21 0 16,-1 21-16,1-21 0,-21 21 16,21 0-16,-22 0 0,1 0 0,0 21 15,-1-21-15,1 21 0,0 0 16,-22 21-16,22-20 0,0 20 0,-1 0 16,1 1-16,21-1 0,0 0 15,-22 1-15,22 20 0,0-21 0,21 22 0,0-1 16,0-20-16,0 20 15,0-20-15,0-1 0,0 0 0,21 1 16,-21-22-16,42 0 0,-20 21 0,20-21 16,-21-21-16,21 22 0,1-22 0,20 0 15,-20 0-15,-1 0 0,21 0 16,-20-22-16,20 1 0,-20 21 0,20-21 16,-21-21-16,1 21 0,-1-1 0,-21 1 15,22-21-15,-22 21 0,0-22 0,-21 22 16,0-21-16,0 0 0,0 20 15,0-20-15,0 21 0,-21 0 16,21 0-16,-21-1 0,-1 22 0,1 0 0,0 0 16,0 0-16,0 0 0,0 0 15,-22 22-15,22-1 0,0 21 16,0-21-16,0 22 0,-22-1 0,22 0 16,0 1-16,0-1 0,21 0 0,-21 1 15,21-1-15,-22 0 0,22-21 0,0 22 16,0-22-16,0 0 0,0 0 15,0 0-15,22 1 0,-1-22 16,0 0-16,0 0 0,0 0 0,0 0 16,1 0-16,20-22 0,-21 1 0,21 0 15,-20 0-15,-1 0 0,0 0 16,21-1-16,-21-20 0,-21 21 16,22 0-16,-1-22 0,-21 22 0,0-21 15,0 21-15,21-22 0,-21 22 0,0 0 16,0 0-16,21 21 0,-21-21 0,0 42 31,0 0-15,0 0-16,0 0 0,0 1 0,0 20 15,0-21-15,0 0 0,0 22 0,0-22 16,0 21-16,0-21 0,0 0 16,21 1-16,0-1 0,-21 0 0,22 0 15,-1 0-15,-21 0 0,21-21 16,0 0-16,0 0 0,0 0 0,22 0 15,-22 0-15,0 0 0,21 0 0,-20-21 16,20 21-16,-21-21 0,0 0 16,22 0-16,-22-22 0,0 22 0,0-21 15,0 0-15,0-1 0,1 1 0,-1-22 16,0 22-16,-21-21 0,0-1 0,21 22 16,-21-22-16,21 22 0,-21-22 15,0 22-15,0 0 0,0-1 0,0 1 16,0 0-16,0 21 0,0-1 0,0 1 15,0 0-15,-21 21 16,0 0-16,0 0 16,0 21-16,-1 64 15,1-43-15,0-21 16,21 22-16,0-1 0,0 0 0,0 1 0,0 20 16,0-20-16,0-1 0,0 0 15,0 1-15,0-1 0,0 0 0,0 1 16,0-1-16,0 0 0,0 1 0,21-22 15,0 21-15,-21-21 0,22 0 0,-1 1 16,0-1-16,0 0 0,0 0 0,0-21 16,1 0-16,-1 21 0,21-21 15,-21 0-15,0 0 0,22 0 16,-22-21-16,21 0 0,-21 0 0,22 21 16,-22-43-16,0 22 0,21 0 0,-20-21 15,-1-1-15,0 1 0,0 0 0,0-1 16,0-20-16,1 21 0,-1-1 15,-21-20-15,0 20 0,0-20 0,21 21 16,-21-1-16,0 1 0,0 0 0,0-1 16,0 1-16,0 21 0,0 0 0,0-1 15,0 1-15,0 0 0,-21 21 16,0 0-16,-1 21 16,1 0-16,0 1 0,21 20 15,-21-21-15,0 21 0,21 1 16,0-1-16,-21 22 0,-1-22 15,22 0-15,0 1 0,0 20 0,0-21 16,0 1-16,0-1 0,0 0 0,0 1 16,0-1-16,22-21 0,-1 0 0,0 22 15,0-22-15,0 0 0,0-21 0,1 21 16,-1-21-16,21 0 0,-21 0 16,0 0-16,22 0 0,-22 0 0,0 0 15,21 0-15,-20-21 0,-1 0 0,21 0 16,-21 0-16</inkml:trace>
  <inkml:trace contextRef="#ctx0" brushRef="#br0" timeOffset="68200.07">5927 7260 0,'0'0'0,"-22"0"0,1-21 15,0 21-15,-21 0 0,21 0 0,-1-21 0,-20 21 16,21 0-16,0 0 15,-22 0-15,22-21 0,0 21 0,0 0 16,0 0-16,0-21 0,-1 21 0,22-22 31,43 22-31,-22 0 0,42-21 16,1 21-16,-1-21 0,43 21 16,-21 0-16,42-21 0,0 21 0,21 0 15,0-21-15,22 21 0,-1 0 0,-21-21 16,21 21-16,22-22 0,-22 22 0,1 0 15,-1 0-15,-21 0 16,0-21-16,22 21 0,-22 0 0,-21 0 16,21-21-16,-21 21 0,0 0 0,-21 0 15,0 0-15,-22 0 0,1-21 16,-22 21-16,1 0 0,-1 0 0,-20 0 16,-22 0-16,21 0 0,-63 0 31,0 0-31,-21 0 15,20 0-15,-20 0 0,-21 0 0,20 21 16,-20-21-16</inkml:trace>
  <inkml:trace contextRef="#ctx0" brushRef="#br0" timeOffset="68652.22">5905 8192 0,'-105'21'0,"210"-42"0,-295 63 0,84-21 15,43 0-15,-22 0 0,21-21 0,1 0 16,-1 22-16,22-22 0,0 0 0,-1 0 16,22 0-16,0 0 0,0 0 15,42 0 1,0-22-16,43 22 0,-22-21 15,43 0-15,21 21 0,-1-21 16,22 0-16,0 0 0,22-1 0,20 22 16,0-21-16,22 0 0,-1 0 0,1 0 15,-1 0-15,1-1 0,20 1 16,1 0-16,-21 0 0,-1 21 0,1-21 16,-1 0-16,-21 21 0,1-22 0,-22 22 15,0-21-15,-21 21 0,-21 0 0,0 0 16,-22-21-16,1 21 0,0 0 15,-22 0-15,-20 0 0,-1 0 16,-21 0-16,0 0 0,0 0 0,-42 0 31,0 0-15,-21 0-16,-1 0 0,1 21 0,0 0 16,-22 1-16,22-1 0,-43 0 0,1 0 15,-1 21-15</inkml:trace>
  <inkml:trace contextRef="#ctx0" brushRef="#br0" timeOffset="69044.78">6308 8932 0,'-106'43'0,"212"-86"0,-297 107 0,106-22 0,1-21 15,20 1-15,1-1 0,-1 0 16,1 0-16,20 0 0,1 0 0,21 1 15,0-22-15,21 21 0,21 0 16,21-21-16,1 0 0,20 0 16,1 0-16,20 0 0,1 0 15,21 0-15,21-21 0,0 21 0,21-21 16,0 21-16,0-22 0,22 22 16,-22-21-16,21 21 0,0 0 0,1-21 15,-1 21-15,0 0 0,-20-21 0,-1 0 16,0 21-16,0 0 0,-21-21 15,0 21-15,-21 0 0,0-22 0,-22 22 16,1-21-16,-21 21 0,-1 0 0,-21 0 16,1-21-16,-1 21 0,-21 0 15,0 0-15,1 0 0,-44 0 32,1 0-32,-21 0 0,21 0 15,-22 0-15,1 0 0,-21 21 16,-1 0-16</inkml:trace>
  <inkml:trace contextRef="#ctx0" brushRef="#br0" timeOffset="69485.53">6371 9991 0,'-42'21'0,"84"-42"0,-127 63 0,43-42 16,0 21-16,21-21 0,-1 0 0,1 21 15,0-21-15,21 22 16,21-22-16,22 0 16,-1 0-16,0 0 0,22 0 15,20 0-15,22 0 0,0 0 0,0 0 16,21 0-16,21 0 0,-21 0 0,21-22 15,0 22-15,1-21 0,20 21 0,-21-21 16,0 0-16,-21 21 0,21-21 16,-21 21-16,-21-21 0,21 21 0,-21-22 15,-21 22-15,-1-21 0,1 21 0,-21 0 16,-1-21-16,-21 21 0,1 0 0,-1 0 16,-21 0-16,22 0 0,-22 0 0,0 0 31,-42 0 16,21-21-47,0 0 0,0 0 15</inkml:trace>
  <inkml:trace contextRef="#ctx0" brushRef="#br0" timeOffset="109487.55">15240 3027 0,'0'0'0,"-21"0"0,0 0 16,21-21-16,-22 21 0,22-21 15,-21 21-15,21-22 0,-21 22 0,21-21 16,0 0-16,0 0 16,0 0-16,0 0 0,0-1 15,0 1-15,-21 21 0,21-21 0,-21 0 32,21 42-17,0 0-15,-21-21 16,21 21-16,0 22 0,-22-22 15,22 0-15,0 21 0,0-20 0,0 20 16,0 0-16,0 1 0,0 20 0,0-21 16,0 22-16,0-22 0,0 22 15,0-22-15,0 22 0,0-1 0,0-21 16,0 22-16,0-1 0,0-20 0,0 20 16,0-20-16,-21 20 0,21-21 0,0 1 15,0-1-15,0 0 0,-21 1 16,21-22-16,0 0 0,0 0 15,0 0-15,0-42 32,0 0-17,0-21-15,0 21 0,0-22 0</inkml:trace>
  <inkml:trace contextRef="#ctx0" brushRef="#br0" timeOffset="109855.85">14774 3112 0,'-21'-22'0,"42"44"0,-63-65 0,42 22 0,0 0 16,0 0-16,0 0 0,0-1 16,0 1-16,21 0 15,0 21-15,0-21 0,1 21 0,20 0 16,0 0-16,1 0 0,-1 0 0,-21 0 15,21 21-15,1 0 0,-22 0 16,21 22-16,-21-22 0,-21 21 16,0 22-16,22-22 0,-22 0 0,0 1 0,0 20 15,-22-20-15,1-1 0,0 0 16,0 1-16,0-1 0,-22-21 16,22 21-16,0-20 0,0-1 0,0 0 15,21 0-15,-21-21 0,21 21 31,21-21-15,0-21-16,0 21 0,0-21 16,0 0-16,1 0 0,20-1 0,-21 1 15</inkml:trace>
  <inkml:trace contextRef="#ctx0" brushRef="#br0" timeOffset="110336.54">15515 3133 0,'0'0'0,"0"-21"16,21-1 0,-21 1-16,0 42 15,0 1 1,0-1-16,0 0 0,0 0 0,0 21 16,0 1-16,0-22 0,0 21 0,0 1 15,0-1-15,0-21 0,0 21 16,0 1-16,0-22 0,0 21 0,0-21 15,0 1-15,0-1 0,0 0 0,0 0 16,21-21-16,1 0 16,-1 0-16,0 0 15,0-21-15,0 21 0,0-21 0,-21 0 16,22-1-16,-1-20 0,0 21 0,0-21 16,-21 20-16,0-20 0,21 21 15,-21-21-15,21-1 0,-21 1 0,0 21 16,0-22-16,0 22 0,0 0 0,0 0 15,0 0-15,0 42 32,0 0-32,0 21 0,0-20 15,0-1-15,0 21 0,0-21 16,0 22-16,0-1 0,0-21 16,0 0-16,0 22 0,0-22 0,0 0 15,0 0-15,0 0 0,0 0 0,0 1 16,22-22-16,-1 0 15,0 0-15,0 0 0,0-22 16,0 1-16,1 0 0,-1 0 16</inkml:trace>
  <inkml:trace contextRef="#ctx0" brushRef="#br0" timeOffset="110885.22">16256 2836 0,'0'-21'0,"0"42"0,-21-63 15,0 21-15,-1 21 0,1 0 16,0 21 0,21 0-16,-21 0 0,21 1 15,0-1-15,0 21 0,0 0 16,0 1-16,0-1 0,0 0 0,0 1 16,0-1-16,-21 0 0,21 22 0,0-22 15,0 1-15,0-1 0,-21 0 16,21-21-16,0 22 0,0-22 0,0 0 15,0 0-15,0 0 0,0 1 0,0-1 16,0-42 31,0-1-47,0 1 0,0 0 16,0 0-16,0 0 0,0 0 15,0-1-15,0 1 0,21-21 0,0 21 16,0 0-16,0 21 0,0-22 0,1 1 15,20 21-15,-21 0 0,0 0 16,0 0-16,22 0 0,-22 0 0,0 0 16,0 21-16,0 1 0,-21-1 15,0 0-15,0 0 0,0 0 16,0 22-16,0-22 0,-21 0 0,0 0 16,0 0-16,-21 0 0,20 1 15,-20-1-15,0-21 0,21 21 0,-22 0 16,22-21-16,0 0 0,0 0 15,0 0-15,-1 21 0,1-21 0,21-21 32,0 0-32,21 0 15,1 0-15,-1 21 16,0-22-16,21 1 0,-21 0 0,22 0 16</inkml:trace>
  <inkml:trace contextRef="#ctx0" brushRef="#br0" timeOffset="111868.66">16700 2879 0,'0'0'0,"0"-21"0,0-1 0,0 1 16,0 0-16,0 0 15,0 0-15,0 0 16,22 21-1,-22 21-15,0 0 16,0 0-16,0 21 0,0-20 16,0 20-16,0-21 0,0 21 0,0 1 15,0-1-15,0 0 0,0 1 0,0 20 16,-22-20-16,22-1 0,0 0 16,0 1-16,-21-1 0,21 0 0,0-21 15,0 22-15,0-22 0,0 0 0,0 21 16,21-20-16,1-1 15,-1-21-15,0 0 0,0 0 16,0 0-16,0 0 0,1 0 0,-1-21 16,0 21-16,0-22 0,0 1 0,0 0 15,1 0-15,-1 0 16,-21 0-16,21-1 0,-21 1 0,21-21 16,-21 21-16,0 0 0,0-1 0,0 1 15,0 0-15,0 42 31,0 0-31,0 1 16,0-1-16,0 0 0,0 21 0,0-21 16,0 1-16,0-1 0,0 0 15,0 0-15,0 0 0,0 0 0,0 1 16,21-1-16,0-21 0,1 0 16,-1 0-16,0 0 0,0 0 15,21 0-15,-20 0 16,-1 0-16,0-21 0,21-1 0,-21 22 15,1-21-15,-1 0 0,21 0 0,-21 0 16,0-22-16,1 22 0,-1 0 16,0-21-16,0 21 0,0-1 0,0-20 15,1 21-15,-1 0 0,21 0 0,-21 21 16,0-22-16,1 22 0,-1 0 16,-21 22-1,0-1-15,0 0 16,0 0-16,0 0 15,21-21 17,0 0-17,-21-21-15,0 0 16,0 0-16,0 0 16,0-1-16,0 1 15,0 0-15,-21 21 16,0 0-16,0 0 15,-1 0-15,1 21 0,0 0 16,21 1-16,-21-1 0,0 0 16,0 21-16,-1-21 0,22 1 0,-21 20 15,21-21-15,-21 21 0,21-20 0,0-1 16,0 0-16,0 0 0,0 0 16,21 0-16,0-21 0,-21 22 0,22-22 15,-1 0-15,0 0 0,0 0 16,0 0-16,0 0 0,1 0 0,-1 0 15,0 0-15,0 0 0,0-22 16,-21 1-16,21 0 0,1 0 16,-22 0-16,0 0 15,0-1-15,0 1 0,0 0 16</inkml:trace>
  <inkml:trace contextRef="#ctx0" brushRef="#br0" timeOffset="112173">17272 2858 0,'0'0'0,"-21"21"0,0-21 0,-1 21 0,1-21 16,0 21-16,0-21 15,21 21-15,21-21 16,0 0-1,0 0-15,-21-21 0,22 21 16,-22-21-16,0 0 16,-22 21-1,1 0 1,0 0-16,0 21 16,21 0-16,0 0 15,42-21 1,-21 0-16,22 21 0</inkml:trace>
  <inkml:trace contextRef="#ctx0" brushRef="#br0" timeOffset="112615.75">18817 3090 0,'0'0'16,"0"-21"-16,0 0 0,-21 0 16,21 0-16,0 0 15,0-1-15,0 1 16,0 0-16,-21 21 15,21 21 1,0 0 0,0 1-16,0-1 0,0 0 0,0 21 15,0-21-15,21 22 0,-21-1 0,0 0 16,21 1-16,-21-1 0,21 0 16,-21 1-16,21-1 0,-21-21 0,0 22 15,0-22-15,22 0 0,-22 0 0,0 0 16,21 0-16,-21 1 15,21-22 1,0 0 0,-21-22-16,0 1 15,21 0-15,0 0 0,-21 0 16</inkml:trace>
  <inkml:trace contextRef="#ctx0" brushRef="#br0" timeOffset="112904.58">19346 2921 0,'0'-21'0,"0"42"0,0-63 16,-21 42 15,0 21-31,21 0 0,-42 0 16,20 22-16,1-22 0,0 21 0,0 0 15,0 1-15,-22-1 0,22 0 16,0 1-16,0-1 0,-21 43 15,42-22-15,-22-42 0,22 22 16,-21-22-16,21 0 0,0 0 16,0 0-16,21-21 31,1 0-31,-1 0 0,0 0 0,0 0 16,0-21-16,0 0 0,22 0 15,-22 21-15</inkml:trace>
  <inkml:trace contextRef="#ctx0" brushRef="#br0" timeOffset="113324.34">19600 3154 0,'0'-21'16,"-21"21"0,0 0-16,21 21 0,-21-21 15,0 21-15,-1 0 0,1 0 0,21 1 16,-21-1-16,0 21 0,0-21 0,21 0 15,0 22-15,-21-22 0,21 0 16,0 0-16,0 0 0,0 1 0,0-1 16,0 0-16,0 0 0,21-21 15,0 21-15,0-21 0,0 0 0,0 0 16,22 0-16,-22 0 0,0 0 16,21 0-16,-20 0 0,-1 0 0,0 0 15,21-21-15,-21 0 0,1 21 0,-1-21 16,-21 0-16,21-1 0,0 1 15,-21-21-15,0 21 0,0-22 0,0 22 16,0-21-16,0 21 0,0-22 0,0 22 16,0 0-16,-21 0 0,0 0 0,0 0 15,-1 21-15,1 0 16,0 0-16,-21 0 0,21 0 0,-1 21 16,-20-21-16,21 21 0,0 0 0,0 0 15,-1 0-15,22 1 0,0-1 16,0 0-16,0 0 0,0 0 15,22-21-15,-1 0 0,0 0 0,21 0 16,-21 0-16</inkml:trace>
  <inkml:trace contextRef="#ctx0" brushRef="#br0" timeOffset="113612.18">20129 3133 0,'0'0'0,"0"21"16,0 0 0,0 0-16,-21 0 0,21 1 15,-21-1-15,21 0 0,0 0 0,0 21 16,0-20-16,0-1 0,-21 0 0,21 0 16,0 0-16,0 0 0,0 1 0,0-1 15,0 0-15,0 0 16,0-42 31,0 0-47,21 0 15,0-1-15,0 1 0</inkml:trace>
  <inkml:trace contextRef="#ctx0" brushRef="#br0" timeOffset="113900.01">20235 2900 0,'0'0'0,"-42"0"16,21 0 0,0 0-16,21 21 31,21-21-15,0 0-1,0 0-15,-21-21 16,0 0-1,0 0 1,-21 21-16,0 0 16,0 0-1,21 21-15,-22-21 0,22 21 16,0 0-16,0 0 0,0 0 16,22-21-16,-1 22 15</inkml:trace>
  <inkml:trace contextRef="#ctx0" brushRef="#br0" timeOffset="114578.62">20764 3260 0,'0'0'0,"0"-21"0,22-1 15,-22 1-15,0 0 16,0 0 0,-22 21-16,1 0 15,0 0-15,0 0 0,0 0 16,0 21-16,-1-21 0,1 21 0,0 0 16,0 1-16,0-1 0,0 0 15,-1 0-15,1 0 0,0 0 0,21 1 16,0-1-16,-21 0 0,21 0 0,0 0 15,0 0-15,0 1 0,0-1 16,21-21 0,0 0-16,0 0 0,1 0 0,-1 0 15,0 0-15,0 0 0,21 0 16,-20 0-16,-1 0 0,0-21 16,0 21-16,0-22 0,0 1 15,1 0-15,-1 0 0,0 0 0,0 0 16,0-1-16,-21-20 0,21 0 0,1 21 15,-1-22-15,-21 1 0,21 0 16,0-1-16,-21-20 0,21 20 0,-21 1 16,21-21-16,1 20 0,-22 1 0,0 0 15,0-1-15,21 1 0,-21 0 0,0 20 16,0 1-16,0 0 0,0 0 16,0 42-1,-21 0 1,21 22-16,-22-22 0,1 21 15,0 0-15,21 22 0,-21-22 0,0 22 16,0-22-16,21 22 0,-22-22 0,22 0 16,0 22-16,-21-22 0,21 0 15,-21 1-15,21-1 0,0 0 0,0 1 16,0-22-16,0 0 0,0 0 0,0 0 16,0 1-16,0-1 0,21 0 0,0-21 15,1 0-15,-1 21 0,0-21 16,0 0-16,0 0 0,0 0 0,1 0 15,-1 0-15,0-21 0,0 21 0,21-21 16,-20 0-16</inkml:trace>
  <inkml:trace contextRef="#ctx0" brushRef="#br0" timeOffset="115608.03">22161 2709 0,'0'-21'0,"0"0"16,0 0-1,0 0-15,22 0 16,-22-1-16,0 1 15,0 42 1,0 1-16,0 20 16,0-21-16,0 21 0,0 1 0,-22-1 15,1 22-15,21-22 16,-21 21-16,0-20 0,21 20 0,-21 1 16,0-22-16,21 22 0,0-22 0,0 0 15,-22 1-15,22-1 0,0-21 0,0 0 16,0 22-16,0-22 0,0 0 15,0-42 17,0 0-17,0-1-15,0-20 0,22 21 0,-22-21 16,0-1-16,21 1 0,0 0 0,-21-22 16,21 22-16,0-1 15,0-20-15,1 21 0,-22-22 0,21 1 0,0 20 16,0-20-16,0 20 0,-21 1 15,21 21-15,-21-21 0,22 42 16,-22-22-16,21 22 16,-21 22-16,21-1 0,-21 21 0,0 0 15,0 1-15,21-1 0,-21 0 16,0 1-16,0 20 0,0-20 0,0-1 16,0 21-16,0-20 0,0-1 0,0 0 15,21 1-15,-21-1 0,0-21 16,0 0-16,21 1 0,-21-1 0,22 0 15,-22 0-15,0 0 16,21-21-16,-21-21 31,-21 0-31</inkml:trace>
  <inkml:trace contextRef="#ctx0" brushRef="#br0" timeOffset="115771.94">22225 3239 0,'0'0'0,"-21"0"0,0-22 16,-1 22-16,22-21 31,22 21-31,-1 0 16,0 0-16,21 0 0,1-21 0,-1 0 15,0 21-15,1-21 16,20 21-16,-21-21 0,22-1 0,-22 22 16,1-21-16,-1 0 0,0 0 0,1 0 15</inkml:trace>
  <inkml:trace contextRef="#ctx0" brushRef="#br0" timeOffset="116259.83">22966 2667 0,'0'0'0,"0"-42"0,0 21 0,-21-1 16,21 1-16,-22 0 0,1 21 15,0 0-15,0 21 16,21 0-16,-21 1 0,21-1 16,0 21-16,0 0 0,0 1 0,0-1 15,0 0-15,0 1 0,0-1 0,0 0 16,0 1-16,0-1 15,0 0-15,0 1 0,0-1 0,0 0 16,0 1-16,0-1 0,0-21 0,0 0 16,0 1-16,0-1 0,0 0 15,0 0-15,0-42 32,0 0-17,0 0-15,0-1 0,21 1 16,-21-21-16,21 21 0,0-22 0,0 22 15,1 0-15,-1 0 0,0-21 0,0 20 16,0 22-16,0-21 0,1 0 16,-1 21-16,0 0 0,0 0 15,0 0-15,0 0 0,1 0 0,-22 21 16,0 0-16,0 1 0,0-1 16,0 0-16,0 0 0,0 0 0,0 0 15,-22 22-15,1-22 0,0 0 0,0 0 16,0 0-16,0 1 0,-22-22 0,22 21 15,0 0-15,0-21 0,0 0 16,-1 21-16,1-21 0,21-21 47,21 0-47,1 21 0,-1-21 0,0-1 16,0 1-16</inkml:trace>
  <inkml:trace contextRef="#ctx0" brushRef="#br0" timeOffset="116579.74">23770 2963 0,'0'-21'0,"-21"21"16,0 0-16,0 0 15,-1 0-15,1 0 0,0 0 16,0 0-16,0 21 0,0 1 0,-22-22 15,22 21-15,0 0 0,0 0 0,0 0 16,-1 0-16,1 22 0,21-22 16,0 0-16,0 21 0,0-20 0,0-1 15,0 21-15,0-21 0,0 0 0,0 1 16,0-1-16,21 0 0,1-21 16,-1 21-16,0-21 0,21 0 0,-21 0 15,22 0-15,-22 0 0,0 0 0,21 0 16,-20 0-16,20 0 0,-21 0 15,0-21-15,22 0 0,-22 21 0,0-21 16,0-1-16,0 22 0</inkml:trace>
  <inkml:trace contextRef="#ctx0" brushRef="#br0" timeOffset="116916.6">24426 2879 0,'0'0'0,"-63"-21"16,42 21-16,-1 0 16,1 0-16,0 0 15,0 21-15,0 0 0,0 0 0,-1 0 16,1 0-16,21 1 0,-21-1 0,21 21 15,-21-21-15,21 22 0,0-22 16,0 21-16,0-21 0,0 22 0,0-22 16,0 21-16,0-21 0,0 0 0,0 1 15,0-1-15,21 0 0,0 0 16,-21 0-16,21-21 0,1 0 0,-1 21 16,0-21-16,0 0 0,0 0 0,0 0 15,1 0-15,20-21 0,-21 21 0,21-21 16</inkml:trace>
  <inkml:trace contextRef="#ctx0" brushRef="#br0" timeOffset="117241.42">24871 2815 0,'0'0'16,"21"0"0,0 0-16,0 0 0,0 21 15,1 1-15,-1-1 0,0 0 0,0 0 16,-21 0-16,21 0 0,0 22 0,-21-1 16,0-21-16,0 22 0,0-1 15,0 0-15,0 1 0,0-1 0,-21 0 16,0 1-16,-21-1 0,21-21 0,-1 0 15,-20 22-15,21-22 0,-21 0 0,20 0 16,-20 0-16,21 0 0,0-21 16,0 22-16,-1-22 0,1 0 15,0 0-15</inkml:trace>
  <inkml:trace contextRef="#ctx0" brushRef="#br0" timeOffset="118328.82">17907 4636 0,'21'0'15,"-42"0"-15,42-22 0,0 22 0,0-21 16,-21 0-16,0 0 15,0 0 1,-21 21 0,0 0-16,0 0 0,0 0 0,0 21 15,-22-21-15,22 21 0,-21-21 0,21 21 16,-22 0-16,1 1 0,0-1 0,-1 0 16,1 0-16,21 0 0,-22 0 15,1 22-15,21-22 0,-21 0 0,20 0 16,1-21-16,21 21 0,0 1 15,0-1-15,0 0 16,21-21-16,1 0 16,20 0-16,-21 0 0,21 0 0,-20 0 15,20 0-15,0 0 0,-21 0 16,22 0-16,-22 21 0,21-21 0,-21 21 16,22 0-16,-22 1 0,0-1 0,0 0 15,-21 0-15,0 0 0,0 0 0,0 1 16,0 20-16,0-21 0,-21 0 15,0 0-15,0 1 0,0-1 16,-1 0-16,-20 0 0,21 0 0,-21 0 16,20 1-16,1-22 0,-21 21 0,21-21 15,0 0-15,21-21 32,21 21-17,-21-22-15,21 22 0,0-21 0,0 21 16,0-21-16,1 21 0,-1 0 15,0 0-15,0 0 0,0 21 16,-21 0-16,0 1 0,0-1 0,0 21 16,0-21-16,0 22 0,0-1 15,-21 21-15,0-20 0,0 20 0,0 1 16,-1-22-16,-20 22 0,21-22 16,0 21-16,0-20 0,-1-1 0,22 0 15,-21 1-15,21-22 0,0 21 0,0-21 16,0 22-16,21-22 0,1 0 0,20 0 15,-21-21-15,21 0 0,-20 0 16,20 0-16,0 0 0</inkml:trace>
  <inkml:trace contextRef="#ctx0" brushRef="#br0" timeOffset="119224.84">18182 9377 0,'-21'0'16,"42"0"31,0 0-47,0 0 0,1 0 15,-1 0-15,0 0 0,0 0 16,0 0-16,0 0 0,1 21 0,-22 0 15,0 0-15,0 1 0,0-1 16,0 21-16,0-21 0,-22 22 0,1-22 16,-21 21-16,21 0 0,-22-20 0,1 20 15,0 0-15,-1-21 0,1 22 16,21-22-16,-21 0 0,20 0 0,1 0 16,0 1-16,21-1 0,0 0 15,21-21 1,0 0-16,22 0 0,-22 21 0,21 0 15,1-21-15,20 21 0,-21 1 0,22-22 16,-22 21-16,22 0 16,-22 0-16,0 21 0,1-20 0,-1 20 15,-21-21-15,0 21 0,1 1 0,-22-1 16,0 22-16,0-22 0,-22 21 0,-20-20 16,21 20-16,-21-20 0,-1 20 0,1 1 15,-22-22-15,22 0 0,-21 1 0,20-1 16,1 0-16,-22-21 0,22 22 0,21-22 15,-21 0-15,20 0 0,-20-21 0,21 0 16,21-21-16,-21 0 0,21 0 16,0-22-16,0 1 0,0 0 0</inkml:trace>
  <inkml:trace contextRef="#ctx0" brushRef="#br0" timeOffset="119816.51">18690 7112 0,'0'0'16,"-85"0"-16,64 0 15,0 0-15,-21 0 0,21 0 0,-1 21 16,-20-21-16,21 0 0,21 21 16,42-21-1,1 0-15,-1 0 16,21 0-16,22 0 0,0-21 0,21 21 15,21-21-15,0 21 0,21-21 0,0 0 16,0 21-16,21-21 0,-20 21 0,-1-22 16,21 22-16,-21-21 0,0 21 15,-21 0-15,-21 0 0,0 0 0,-21 0 16,-22-21-16,1 21 0,-22 0 16,0 0-16,-20 0 0,-44 0 15,-20 0-15,21 0 16,-21 0-16,-22 0 0,1 0 15,-1 0-15,-21 21 0,-20 0 0</inkml:trace>
  <inkml:trace contextRef="#ctx0" brushRef="#br0" timeOffset="120076.37">18796 7472 0,'-64'21'0,"128"-42"0,-212 84 0,84-41 15,22-1-15,0 0 0,-1 0 16,22 0-16,21 0 0,21-21 15,22 0-15,-1 0 0,21 0 0,1 0 16,21 0-16,-1-21 0,22 21 0,0-21 16,42 0-16,-21 0 0,21 0 0,-21-1 15,21 1-15,-21 21 0,22-21 16,-1 0-16,-21 0 0,0 21 0,0-21 16,-21 21-16,-22 0 0,1 0 0,-22 0 15,1 0-15,-22 0 0,-21 0 0,1 0 16,-44 0-1,-20 0-15,21 0 0,-43 0 16,1 21-16</inkml:trace>
  <inkml:trace contextRef="#ctx0" brushRef="#br0" timeOffset="120320.23">19092 7874 0,'0'0'0,"-84"42"0,20 1 15,1-22-15,-1 21 0,22-21 0,-1 22 16,22-22-16,21 0 0,0 0 15,43 0-15,-22-21 0,42 0 16,-20 0-16,41 0 0,1 0 0,0 0 16,20-21-16,22 21 0,-21-21 0,21 0 15,0 0-15,-21 21 0,21-21 0,0-1 16,0 1-16,212-21 16,-255 42-16,1 0 15,0-21-15,-43 21 0,0 0 0,1 0 16,-22 0-16,-42 0 15,-22 0-15,1 0 0,0 0 16</inkml:trace>
  <inkml:trace contextRef="#ctx0" brushRef="#br0" timeOffset="120537.1">19240 8403 0,'-84'21'0,"168"-42"0,-232 85 0,106-43 0,0 0 15,20 0-15,22 0 16,22-21-16,20 0 0,0 0 15,22 0-15,-1 0 0,22 0 16,0 0-16,20 0 0,-20-21 0,21 0 16,0 0-16,21 21 0,-21-21 0,21 0 15,-22-1-15,22 22 0,-21-21 0,-21 0 16,21 21-16,-43-21 0,1 0 0,-1 21 16,-20 0-16,-22-21 0,0 21 15,0-22-15</inkml:trace>
  <inkml:trace contextRef="#ctx0" brushRef="#br0" timeOffset="124211.83">15536 4255 0,'0'-22'15,"-21"22"-15,0 0 0,0 0 16,0 0-16,-1 0 16,1 0-16,0 0 0,21-21 0,-21 21 15,0 0-15,0 0 0,-1 0 16,1 0-16,0 0 0,0 0 0,0 0 15,-22 0-15,22 21 0,0-21 16,-21 0-16,21 22 0,-1-22 16,1 0-16,21 21 15,43-21 1,-1 0 0,0-21-16,22 21 0,-1-22 0,1 22 15,-1-21-15,22 0 0,0 21 16,-1-21-16,22 0 0,0 21 0,21-21 15,-21 21-15,21-22 0,-21 22 0,-1-21 16,22 21-16,-21 0 0,-21-21 16,21 21-16,0-21 0,-22 21 0,1 0 15,0-21-15,-1 21 16,-20 0-16,-1-21 0,-20 21 0,-1 0 16,-21 0-16,0 0 0,0-22 0,-21 1 31,-21 21-16,0 0-15,0 0 0,0 0 16,0 0-16,-1 0 0,1 0 16</inkml:trace>
  <inkml:trace contextRef="#ctx0" brushRef="#br0" timeOffset="140659.79">19135 4106 0,'0'0'0,"-22"0"0,1 0 15,0 0-15,0 0 16,0 0-16,0 0 15,-1 0 1,1 0 15,0 0-31,21 22 47,21-22-31,0 0-16,1 0 0,-1 0 0,21 0 15,-21 0-15,43 0 0,-22 0 16,22 0-16,-1 0 0,1 0 0,-1-22 16,22 22-16,-1-21 0,-20 21 15,21-21-15,-22 21 0,22 0 0,-1-21 16,-20 21-16,-1 0 0,22 0 0,-21-21 16,-1 21-16,1-21 0,-1 21 15,1 0-15,-22 0 0,0 0 0,1 0 16,-1-22-16,-21 22 0,0 0 15,0 0-15,1 0 0,-1 0 0,-21-21 32,-21 21-17,-1 0 1,1 0-16,0 0 0,0 21 0,0-21 16,0 0-16,-1 0 0,1 0 15,0 22-15,-21-22 0,21 0 0</inkml:trace>
  <inkml:trace contextRef="#ctx0" brushRef="#br0" timeOffset="141560.66">19219 4276 0,'0'21'0,"0"-42"0,-21 42 16,0-21-16,0 0 16,21 21-1,21-21 32,21 0-47,-21 0 16,22 0-16,-1 0 0,0 0 0,1 0 15,20 0-15,1 0 0,-22 0 16,22 0-16,-1 0 0,1 0 0,-1 0 16,-21-21-16,22 21 0,-1 0 15,1 0-15,-22-21 0,22 21 16,-22 0-16,22 0 0,-22-21 0,0 21 16,1-22-16,-1 22 0,0 0 0,-21 0 15,1-21-15,-1 21 0,0 0 16,0 0-16,0 0 0,-21-21 15,-21 21 345,0 0-360,0 0 15</inkml:trace>
  <inkml:trace contextRef="#ctx0" brushRef="#br0" timeOffset="142484.26">22288 3810 0,'0'0'0,"22"0"0,-1 0 16,0 0-16,0 0 0,0 0 0,22 0 16,-1 0-16,0 0 0,1 0 15,-1 0-15,21 0 0,1 0 16,-1-21-16,1 21 0,-1 0 0,1-21 15,-1 21-15,1 0 0,-22-21 0,22 21 16,-1 0-16,1 0 0,-1-22 16,-20 22-16,20-21 0,-21 21 0,1 0 15,-1 0-15,0 0 0,-20 0 16,20-21-16,-21 21 0,0 0 0,0 0 16,1 0-16,-44 0 62,1 0-62,0 0 16,0 0-16,0 0 0,0 0 0,-1 0 15,1 0-15,0 0 0</inkml:trace>
  <inkml:trace contextRef="#ctx0" brushRef="#br0" timeOffset="143125.89">22246 4022 0,'0'21'15,"21"-21"32,0 0-47,22 0 0,-22 0 0,0 0 16,21-21-16,1 21 0,-1 0 15,22-21-15,-1 21 0,1-22 0,-1 22 16,1 0-16,-1-21 0,22 21 16,-22 0-16,1-21 0,-1 21 0,1 0 15,-1 0-15,-20-21 0,20 21 0,-21 0 16,1 0-16,-1 0 0,0 0 16,-20-21-16,20 21 0,-21 0 0,0 0 15,0 0-15,1 0 16,-1 0-16,-21-21 31,-21 21 110,-1 0-110</inkml:trace>
  <inkml:trace contextRef="#ctx0" brushRef="#br0" timeOffset="146192.73">15938 12615 0,'0'0'0,"-21"-21"0,21 0 0,-21 21 16,0-21-16,0 21 15,0 0-15,-1 0 16,22 21-16,0 0 0,-21 0 0,0 22 15,21-1-15,-21 0 0,21 1 16,-21 20-16,21 1 0,0-1 0,-21 1 16,21-1-16,-22 22 0,1-22 15,21 1-15,0 21 0,-21-22 0,0 22 16,21-22-16,-21 22 0,21-22 0,0 1 16,0-22-16,-21 22 0,21-22 0,0 0 15,0-20-15,0-1 0,0 0 16,0 0-16,0-42 15</inkml:trace>
  <inkml:trace contextRef="#ctx0" brushRef="#br0" timeOffset="146508.54">15367 12996 0,'-21'-42'0,"42"84"0,-42-126 15,21 41-15,0 1 0,0 0 0,42-1 16,-21 1-16,22 21 0,-1-21 16,21 20-16,-20 1 0,20 0 0,1 0 15,-1 21-15,-20 0 0,20 0 0,1 21 16,-22 0-16,0 22 0,1-22 0,-22 21 16,-21 0-16,0 1 0,0-1 15,-21 22-15,-22-22 0,1 21 0,0-20 16,-1-1-16,1 0 0,-22 1 15,22-1-15,0 0 0,21-20 16,-22-1-16,22 0 0,0 0 0,0-21 16,42 0-1,0-21 1,0 0-16,22-22 0,-22 22 16</inkml:trace>
  <inkml:trace contextRef="#ctx0" brushRef="#br0" timeOffset="146928.31">16425 12700 0,'0'-21'16,"0"42"-16,0-21 15,-21 21 1,21 22-16,-21-22 0,21 0 16,-21 21-16,21 1 0,0-1 0,0-21 15,0 21-15,0 1 0,0-22 0,0 21 16,0-21-16,0 1 0,0-1 0,0 0 15,21 0-15,0-21 0,0 0 16,0 0-16,22 0 0,-22 0 0,0 0 16,21-21-16,-20 0 0,20 0 0,-21-1 15,0 1-15,22 0 0,-22 0 16,0-21-16,0 20 0,-21-20 0,0 21 16,0 0-16,0-22 0,0 22 15,0 0-15,0 0 0,0 0 0,-21 21 31,0 21-31,0 0 0,21 0 16,-22 0-16,22 22 0,0-1 0,0-21 16,0 22-16,0-22 0,0 21 15,0-21-15,0 22 0,0-22 0,0 0 16,22 0-16,-1-21 0,21 0 16,-21 0-16,0 0 0,22 0 0,-22-21 15,21 0-15,-21 0 0,22-1 16,-1-20-16,0 21 0,1-21 0</inkml:trace>
  <inkml:trace contextRef="#ctx0" brushRef="#br0" timeOffset="147376.04">17420 12383 0,'0'-43'0,"0"86"0,0-149 16,0 85-16,0-22 0,0 22 0,-21 0 16,0 21-16,0 0 0,-1 21 15,1 0-15,0 0 16,0 22-16,21-1 0,-21 0 0,0 22 15,-1-22-15,22 1 0,-21 20 0,0 1 16,21-1-16,-21 1 0,0-22 16,21 21-16,0-20 0,0-1 15,-21 0-15,21 1 0,0-22 0,0 0 16,0 0-16,0 0 0,21-21 16,0 0-1,0 0-15,0-21 0,0-21 16,1 21-16,-1 0 0,0-22 0,0 22 15,0-21-15,22 21 0,-22-1 16,0 1-16,0 0 0,21 0 0,-20 0 16,-1 21-16,0 0 0,21 0 0,-21 0 15,1 21-15,-1 0 0,-21 0 16,0 0-16,0 1 0,0-1 16,0 0-16,0 21 0,-21-21 0,-1 1 15,1 20-15,-21-21 0,21 0 0,-22 0 16,1 1-16,21-1 0,-21 0 0,-1 0 15,22 0-15,0-21 0,0 0 16,21-21 0,21 0-1,0 0-15,0-22 0,0 22 0,22-21 16,-1 0-16</inkml:trace>
  <inkml:trace contextRef="#ctx0" brushRef="#br0" timeOffset="148127.79">17843 12425 0,'0'-21'0,"0"42"0,22-63 0,-22 20 16,0 1-16,0 0 16,0 42-1,0 0-15,0 1 16,0 20-16,0-21 0,0 21 16,0 1-16,-22-1 0,22 0 0,0 22 15,0-22-15,-21 22 0,21-22 0,0 0 16,0 1-16,0-1 0,0 0 0,0-20 15,0-1-15,0 0 0,0 0 16,21 0-16,1-21 16,-1 0-16,0 0 0,0-21 0,0 0 15,22 0-15,-22 0 0,21-1 0,-21-20 16,22 21-16,-22 0 0,0-22 16,0 22-16,0 0 0,-21 0 0,0 0 15,21 0-15,-21-1 0,0 44 31,0-1-31,0 0 0,0 0 16,0 0-16,0 22 0,0-22 0,0 0 16,0 0-16,0 0 0,0 0 0,0 1 15,22-22-15,-1 21 16,0-21-16,0 0 16,0 0-16,22-21 0,-22-1 0,0 1 15,0 21-15,0-21 0,22 0 0,-22-21 16,0 20-16,21 1 0,-21 0 0,1-21 15,-1 21-15,0-1 0,0-20 16,0 21-16,0 0 0,-21 0 0,22-1 16,-1 22-16,-21-21 0,21 21 0,-21-21 109,-21 21-93,0 0-1,-1 0-15,1 0 0,21 21 16,-21 0-16,21 1 0,-21-1 16,21 21-16,0-21 0,0 22 15,0-22-15,-21 21 0,21-21 0,0 64 16,0-64-1,0 0-15,0 0 0,0 1 0,21-1 0,0-21 16,0 0-16,0 0 0,1 0 16,-1 0-16,0 0 0,0 0 15,0-21-15,0 21 0,1-22 0,-1 1 16,0 0-16,0 0 0,0-21 0</inkml:trace>
  <inkml:trace contextRef="#ctx0" brushRef="#br0" timeOffset="148312.69">18775 12404 0,'-21'0'0,"42"0"0,-64 0 15,22 0-15,0 0 0,0 0 16,0 0-16,0 0 0,-1 0 16,44 0 15,-1 0-31,0 0 0,21 0 0,-21 0 15,22-21-15</inkml:trace>
  <inkml:trace contextRef="#ctx0" brushRef="#br0" timeOffset="148556.54">20235 12129 0,'0'0'0,"0"21"16,0 0-1,0 0-15,0 21 0,0-20 0,0 20 16,0-21-16,0 21 0,0 1 0,0-22 16,0 21-16,0 1 0,0-22 15,0 21-15,0-21 0,0 0 0,0 22 16,0-22-16,0 0 0,0 0 0,0 0 16,0 1-16,21-22 15,1 0-15,-1 0 16,0 0-16,0-22 0,0 1 0,0 0 15</inkml:trace>
  <inkml:trace contextRef="#ctx0" brushRef="#br0" timeOffset="148796.41">20659 12256 0,'0'0'0,"0"-106"16,0 85-16,-22 21 0,1 0 15,0 0-15,0 0 0,21 21 16,-21 0-16,0 21 0,-22-21 0,22 22 15,0-1-15,0 0 0,0 1 16,-1-22-16,1 21 0,-21 1 0,21-1 16,0 0-16,-1 1 0,22-22 0,0 21 15,0-21-15,0 0 0,0 1 0,0-1 16,22-21-16,-1 0 16,21 0-16,0 0 0,-20-21 15,20 21-15,0-22 0,22 1 0,-22 0 16,0-21-16,1 21 0</inkml:trace>
  <inkml:trace contextRef="#ctx0" brushRef="#br0" timeOffset="149153.89">20849 12446 0,'21'-42'16,"-21"21"-1,-21 84-15,21-126 16,-21 63-16,0 21 0,0 0 16,-1 0-16,22 0 0,-21 0 15,0 1-15,21-1 0,0 21 16,-21-21-16,21 0 0,0 1 0,0-1 15,0 0-15,0 0 0,0 0 0,21 0 16,0-21-16,0 0 0,1 0 16,-1 0-16,21 0 0,-21 0 0,0 0 15,22 0-15,-22-21 0,21 0 0,-21 21 16,1-21-16,-1 0 0,-21 0 0,0-1 16,0 1-16,0 0 0,0 0 0,0 0 15,0-22-15,0 22 0,-21 0 16,21 0-16,-22 0 0,1 0 15,0-1-15,-21 22 0,21 0 0,-1 0 0,1 0 16,0 0-16,0 0 0,0 0 16,0 0-16,-1 22 0,22-1 15,-21 0-15,21 0 0,0 0 16,0 0-16,21-21 0,1 22 0,-1-22 16,0 21-16,21-21 0,-21 0 0,22 0 15,-1 0-15</inkml:trace>
  <inkml:trace contextRef="#ctx0" brushRef="#br0" timeOffset="149359.76">21357 12425 0,'-21'0'31,"0"21"-31,21 0 16,-21-21-16,21 21 0,-22 1 0,1-1 15,21 0-15,-21 0 0,21 0 0,0 0 16,0 1-16,0-1 0,0 0 15,0 0-15,0 0 0,21-21 32,0 0-32,1-21 15,-22 0-15,21 21 0</inkml:trace>
  <inkml:trace contextRef="#ctx0" brushRef="#br0" timeOffset="149505.69">21378 12319 0,'0'0'0,"-21"-21"0,0 0 0,0 0 16,0 21-16,21 21 31,0 0-15,21 0-16,0-21 0</inkml:trace>
  <inkml:trace contextRef="#ctx0" brushRef="#br0" timeOffset="150008.4">21971 12404 0,'0'0'15,"0"-21"-15,0-1 16,-21 22 0,0 0-16,-1 0 0,1 0 15,0 0-15,-21 0 0,21 22 16,-1-1-16,1 0 0,0 0 0,0 0 15,21 22-15,-21-22 0,0 0 0,-1 21 16,22-21-16,0 1 0,-21 20 16,21-21-16,0 0 0,0 0 0,0 1 15,0-1-15,0 0 0,21-21 16,1 0-16,-1 0 0,0 0 16,0 0-16,0-21 0,0 21 0,22-21 15,-22-1-15,0 1 0,0 0 16,0-21-16,1 21 0,-1-1 0,0-20 15,0 0-15,0 21 0,0-22 0,-21 1 16,22-22-16,-1 22 0,-21-21 0,0-1 16,0 22-16,21-22 0,-21 22 15,0 0-15,0-1 0,0 22 0,0 0 16,0 0-16,-21 42 16,21 0-16,-21 0 0,21 22 15,0-1-15,-22 0 0,1 22 16,21-22-16,0 0 0,0 22 15,0-22-15,0 1 0,0-1 0,0 0 16,0-21-16,0 22 0,0-1 16,43 22-16,-22-43 15,0 0-15,0-21 0,0 0 16,0 0-16,22 0 0,-22 0 0,21 0 16</inkml:trace>
  <inkml:trace contextRef="#ctx0" brushRef="#br0" timeOffset="150339.9">23410 11938 0,'0'0'0,"-21"21"15,21 0-15,0 1 0,21-1 16,0 21-16,1 0 0,-1-20 0,0 20 16,0 0-16,0 1 0,0-1 0,1-21 15,-1 21-15,0-20 0,0 20 16,0-21-16,0 0 0,1 0 0,-1 1 16,0-1-16,0 0 0,0 0 15,-21 0-15,21-21 16,-21-21 15,0 0-31,0 0 0,0-22 16,22 22-16</inkml:trace>
  <inkml:trace contextRef="#ctx0" brushRef="#br0" timeOffset="150576.76">24045 11853 0,'0'0'0,"0"-21"0,-21 21 16,0 0-1,21 21-15,-21 1 0,0 20 16,-1 0-16,-20 1 0,21-1 0,0 0 16,-22 22-16,22-22 0,0 0 0,-21 22 15,21-22-15,-22 1 0,22-1 0,-21 0 16,21-21-16,-22 22 0,22-22 0,0 21 16,0-21-16,21 1 0,0-1 15,0 0-15,21-21 16,0 0-1,0-21-15,0 0 0,22-1 0,-1 1 16,0 0-16</inkml:trace>
  <inkml:trace contextRef="#ctx0" brushRef="#br0" timeOffset="151000.03">24236 11896 0,'0'21'31,"0"0"-31,0 0 0,0 0 0,-21 22 16,-1-22-16,22 21 0,-21-21 0,21 22 16,0-22-16,0 0 0,0 21 15,0-20-15,0-1 0,21 0 16,1-21-16,-1 0 0,0 0 16,0 0-16,0 0 0,22 0 0,-22 0 15,21 0-15,-21-21 0,0 0 0,1-1 16,20 22-16,-21-21 0,0-21 15,0 21-15,-21 0 0,22-1 0,-22-20 16,21 21-16,-21 0 0,0 0 0,0-1 16,0 1-16,-21 42 15,-1 1 1,1-1-16,21 21 0,-21-21 0,0 22 16,21-1-16,-21 0 0,0-21 0,21 22 15,0-1-15,-22-21 0,22 22 0,-21-22 16,21 21-16,0-21 0,0 0 15,0 1-15,0-1 0,0 0 16,0 0-16,0 0 16,21-21-16,1 0 0,-1 0 15,0-21-15,0 21 0,0-21 16,0 0-16,1 0 0</inkml:trace>
  <inkml:trace contextRef="#ctx0" brushRef="#br0" timeOffset="151528.16">24850 11938 0,'0'0'0,"-22"0"0,1 0 15,21 21-15,0 0 0,21 1 16,1-22-16,-1 0 16,21 0-16,-21 0 0,22 0 15,62 0-15,-83 0 16,20-22-16,-21 1 0,21 21 0,-20-21 15,-1 0-15,0 21 0,0-21 0,-21 0 16,-21 21 15,0 0-31,0 21 0,-22 0 16,22 21-16,0 1 0,-21-22 0,20 21 16,-20 22-16,0-22 0,21 0 0,-22 1 15,22-1-15,-21 0 0,21 1 16,-1-22-16,1 21 0,0-21 0,0 0 15,21 1-15,0-1 0,0 0 0,0 0 16,21-42 15,0 0-31,0 0 16,1-1-16,-1 22 16,0 0-16,-21-21 0,21 21 0,0 0 0,0 0 15,1 0 1,-22 21-16,21 1 0,-21-1 15,21-21-15,0 21 16,0 0-16,0-21 16,1 21-16,-1-21 0,0 0 15,0 0-15,0 0 0,0 0 16,1 0-16,-1 0 0,0 0 0,0 0 16,0-21-16,0 21 0,-21-21 15</inkml:trace>
  <inkml:trace contextRef="#ctx0" brushRef="#br0" timeOffset="151780.01">25739 11875 0,'-22'0'0,"44"0"0,-65 0 16,22 0-16,0 21 15,0 0-15,0 0 0,-1 0 0,22 22 16,-21-22-16,0 21 0,0-21 0,21 22 15,0-1-15,-21 0 0,0-21 16,21 22-16,0-1 0,0-21 0,0 22 16,0-22-16,0 0 0,0 0 0,0 0 15,0 0-15,0 1 0,21-1 0,0-21 16,0 21-16,0-21 0,0 0 16,1 0-16,-1 0 0,21 0 15,-21 0-15,0 0 0</inkml:trace>
  <inkml:trace contextRef="#ctx0" brushRef="#br0" timeOffset="152035.87">26162 11811 0,'0'0'16,"21"0"-1,0 0-15,-21 21 16,21 0-16,-21 1 0,22-1 15,-22 21-15,0 0 0,0 1 0,0-22 16,21 21-16,-21 1 0,0-1 0,0 0 16,0 1-16,0-1 0,0 0 0,0-21 15,0 22-15,0-22 0,-21 21 0,-1-21 16,1 22-16,0-22 0,0 0 16,0 0-16,-22 0 0,1 1 0,21-1 15,-21 0-15,-1 0 0,22-21 0</inkml:trace>
  <inkml:trace contextRef="#ctx0" brushRef="#br0" timeOffset="152752.46">20807 13843 0,'-21'0'0,"42"0"0,-64-21 0,22 21 16,0 0-16,0 0 15,0 0 1,42 0 15,0 0-31,0 0 16,0 0-16,1 0 0,20 0 0,-21 21 16,0-21-16,0 21 0,1-21 0,-1 21 15,0 1-15,-21-1 0,0 0 0,0 0 16,0 0-16,-21 0 0,-22 22 15,22-22-15,-21 0 0,21 0 16,-22 0-16,1 1 0,21-22 0,0 21 0,0-21 16,-1 0-16,44 0 31,-1 0-31,0 0 0,0 0 16,0 0-16,22 21 0,-22-21 0,0 21 15,21 0-15,-21 0 0,1 1 16,-1-1-16,0 21 0,0 0 0,0 1 15,-21-1-15,0 22 0,0-22 0,0 0 16,0 1-16,-21-1 0,0 21 0,0-20 16,-22-1-16,22 0 0,-21-20 15,21 20-15,0 0 0,-1 1 0,-20-22 16,42 21-16,-21-21 0</inkml:trace>
  <inkml:trace contextRef="#ctx0" brushRef="#br0" timeOffset="153144.37">21145 15642 0,'22'0'47,"-1"0"-47,0 0 0,0 21 16,-21 1-16,0-1 15,0 21-15,0-21 0,0 0 16,-21 22-16,-21-1 0,20 0 0,1 1 16,0-1-16,0 0 0,0 1 0,0-1 15,21 0-15,0 1 0,0-1 0,0-21 16,0 0-16,0 22 0,21-22 15,0 0-15,21 0 0,-21-21 0,22 21 16,-22 1-16,21-22 0,-21 0 16,22 21-16,-22-21 0,0 0 0,-21 21 15,-21-21 1,0 0-16,0 0 0,-22 0 16,1 0-16,21 0 0,-22 0 0</inkml:trace>
  <inkml:trace contextRef="#ctx0" brushRef="#br0" timeOffset="153572.1">23199 12065 0,'-22'0'16,"44"0"46,-1 0-46</inkml:trace>
  <inkml:trace contextRef="#ctx0" brushRef="#br0" timeOffset="154244.81">23749 11748 0,'0'0'0,"0"-22"0,0 1 0,0 0 16,-21 0-16,0 21 0,-1 0 16,1 0-16,0 0 0,-21 0 0,21 0 15,-1 0-15,-20 21 0,21-21 16,-21 21-16,20 22 0,1-22 0,-21 21 16,21 0-16,0 1 0,-1 20 0,22-20 15,-21 20-15,21 1 0,-21-1 16,21 1-16,0-22 0,0 21 15,0-20-15,21-1 0,22 0 0,-22 1 16,21-22-16,0 21 0,1-21 0,20-21 16,-20 22-16,20-1 0,1-21 0,-1 0 15,1 0-15,-22 0 0,21 0 16,1-21-16,-22-1 0,22 1 0,-22 0 16,0 0-16,1 0 0,-1 0 0,-21-22 15,22 22-15,-22-21 0,0-1 0,-21 1 16,0 0-16,0-22 0,0 1 15,0-1-15,0 1 0,0-1 0,0 22 16,-21-22-16,0 1 0,-22 21 16,22-22-16,-21 22 0,21-1 0,-22 22 15,1 0-15,0 0 0,-1 0 0,1 21 16,-22 0-16,22 0 0,-21 0 16,-1 21-16,1 0 0,-22 0 0,43 0 15,-22 22-15,1-22 0,20 0 0,1 21 16,21 1-16,0-1 0,-1-21 15,22 22-15,0-1 0,0 0 0,0 1 16,0-1-16,22 0 0,-1 1 0,0-22 16,21 21-16,-21-21 0,22 0 0,-1 1 15,0-1-15,1 0 0,-1 0 16</inkml:trace>
  <inkml:trace contextRef="#ctx0" brushRef="#br0" timeOffset="154668.57">23791 12721 0,'0'0'0,"-106"43"15,85-22-15,0 0 0,0-21 16,-21 21-16,20 0 16,44 0-1,-1-21-15,21 0 0,0 0 16,1 0-16,20 0 0,22-21 0,-22 0 16,22 21-16,21-21 0,-21 0 0,20 0 15,22-1-15,-21 1 0,21 0 0,-21 21 16,0-21-16,0 0 0,0 0 15,-22 21-15,1-22 0,-22 22 0,1 0 16,-1-21-16,-20 21 0,-1-21 16,-21 21-16,22 0 0,-65 0 31,1 0-15,-21 0-16,21 0 0,0 0 0,-22 0 15,1 0-15,21 0 0,-22 0 0,-20 21 16,21-21-16</inkml:trace>
  <inkml:trace contextRef="#ctx0" brushRef="#br0" timeOffset="154940.41">23897 12996 0,'-63'22'0,"126"-44"0,-169 65 16,43-22-16,42 0 0,-22-21 0,22 21 15,21 0-15,42-21 16,1 0-16,-1 0 0,22 0 0,20 0 15,1 0-15,0-21 0,20 0 16,1 21-16,21-21 0,0 0 0,-21 0 16,21-1-16,-21 1 0,0 0 0,-22 0 15,1 0-15,0 21 0,-22-21 0,-20-1 16,20 1-16,-42 21 0,22-21 16,-22 21-16,-21-21 0,0 0 15,0 0 1,0-1-16,0 1 15,0 0-15</inkml:trace>
  <inkml:trace contextRef="#ctx0" brushRef="#br0" timeOffset="157224.44">22923 10689 0,'22'0'0,"-1"0"16,0 0-16,0 0 16,-21-21-16,21 21 0,0-21 15,1 21-15,-1-21 0,-21 0 0,21-1 16,0 1-16,21 0 0,-20 0 15,-1 0-15,0-22 0,0 22 16,0 0-16,0 0 0,-21-21 0,0 20 16,0 1-16,-21 0 0,0 0 15,-21 21-15,21 0 0,-22 0 0,1 0 16,-22 0-16,22 0 0,0 0 16,-1 21-16,-20 0 0,21 0 0,20 1 15,-20-1-15,21 0 0,0 0 16,21 0-16,0 0 0,0 22 0,42-22 0,-21 0 15,22 0-15,-1 22 16,-21-22-16,43 0 0,-22 21 0,0-21 16,1 22-16,-1-22 0,-21 0 0,21 0 15,-20 22-15,-1-22 0,0 0 0,-21 0 16,0 0-16,0 0 0,0 1 16,-21-1-16,0 0 0,-1 0 0,1-21 15,-21 21-15,0-21 0,-1 0 0,22 21 16,-21-21-16,-1 0 0,1 0 0,0 0 15,-1 0-15,22-21 0,-21 21 0,21-21 16,0 21-16,-1-21 0,1 0 16,21 0-16,21 21 31,1 0-31,-1 0 16,0 21-16,0 0 0,21-21 0,-20 21 15,-1-21-15,21 21 0,-21-21 16,0 0-16,22 21 0,-22-21 0,21 0 15,-21 0-15,22 0 0,-22 0 0,21-21 16,1 21-16,-22-21 0,21 21 0,-21-21 16,0 0-16,1 0 0,-1-1 15,0 1-15,0 0 0,0 0 0,0-21 16,-21 20-16,0 1 0,0 0 16,0 0-16,0 0 0,0 0 0,0 42 46,0 0-46,0 0 0,0 0 0,0 0 16,0 1-16,0-1 0,0 0 0,0 0 16,0 0-16,-21 0 0,21 1 15,0-1 1,0-42 15,0-1-31,0 1 16,21 0-16,-21 0 15,0 0-15,0 0 0,22-1 0,-22 1 16,21 0-16,0 21 16,0 0-1,0 0-15,-21 21 0,0 0 16,21 1-16,1-1 16,-22 0-16,0 0 0,0 0 0,0 0 15,0 1-15,21-22 0,0 0 31,0 0-31,0 0 16,-21-22-16,0 1 16,21 21-16,1-21 0,-22 0 0,0 0 15,0 0-15,21-1 0,-21 1 0,21 0 16,-21 0-16,0 0 0,0 0 16,21-1-16,0 22 15,-21 22 1,0-1-16,0 0 0,0 0 15,0 0-15,21 0 0,-21 1 0,22-1 16,-22 0-16,0 0 0,21-21 16,0 21-16,0-21 15,0 0-15,0 0 0,1 0 16,-1 0-16,0 0 0,0-21 0,0 21 16,0-21-16,1 0 0,-1 21 0,-21-21 15,21-1-15,-21 1 0,21 0 0,-21 0 16,0 0-16,0 0 15,0-1-15,0 1 0,0 0 16,0 0-16,0 0 0,-21 0 0,0 21 16,0 0-16,-1 0 0,1 21 15,0 0-15,21 0 16,0 0-16,-21 22 0,21-22 16,0 0-16,0 0 0,0 0 0,0 0 15,0 1-15,0-1 0,0 0 0,0 0 16,21-21-16,0 0 15,0 0-15,1 0 0,-1 0 16,0-21-16,0 21 16,-21-21-16,0 0 0,21-1 15,-21 1-15,0 0 0,0 0 16,0 0-16,0 0 0,0-1 16,0 1-16,0 42 31,0 1-31,21-1 15,-21 0-15,0 0 0,0 0 16,22 0-16,-22 1 0,21-1 0,0-21 16,-21 21-16,21-21 0,0 0 0,0 0 15,1 0-15,-1 0 16,0 0-16,0 0 0,0 0 0,0 0 16,1-21-16,-1 0 0,-21-1 15,21 1-15,-21 0 0,21 0 0,-21 0 16,0 0-16,0-22 0,0 22 0,0-21 15,0-1-15,0 1 0,0 0 16,0-22-16,0 22 0,0 0 0,0-1 16,-21 1-16,21 21 0,0 0 0,0-1 15,-21 1-15,21 42 16,0 1 0,0-1-16,0 0 0,0 21 15,0 1-15,0-1 0,0 21 0,0-20 0,0-1 16,0 0-16,0 1 0,0-1 0,0 0 15,21 1-15,-21-1 0,21-21 16,-21 0-16,0 1 0,21-1 16,0-21-16,1 0 0,-22 21 0,21-21 15,0 0-15,0-21 16,0 0-16,0 21 0,-21-22 0,22-20 16,-1 21-16,0 0 0,-21-22 0,21 1 15,0 0-15,-21-22 16,21 22-16,1-22 0,-22 1 0,0 21 0,0-22 15,21 22-15,-21-1 0,0 1 0,0 0 16,0 21-16,0-1 0,0 1 16,-21 21-1,-1 21-15,22 1 0,-21 20 16,21 0-16,0 1 0,0-1 0,0 21 16,0-20-16,0 20 0,0 1 0,0-22 15,0 22-15,0-22 0,0 0 0,21 1 16,-21-22-16,22 21 0,-1-21 15,0 0-15,-21 1 0,21-1 0,0-21 16,0 0-16,1 0 0,-1 0 16,0 0-16,0 0 0,0-21 0</inkml:trace>
  <inkml:trace contextRef="#ctx0" brushRef="#br0" timeOffset="157484.29">25400 10308 0,'0'0'0,"0"-42"16,-21 42-16,21-21 0,-21 21 0,-1 0 16,1 21-1,0 0 1,21 0-16,-21 22 0,21-22 0,0 21 16,0-21-16,0 22 0,0-22 0,0 21 15,0-21-15,0 22 0,0-22 0,0 0 16,0 21-16,0-21 0,21-21 0,0 22 15,-21-1-15,21-21 16,1 0-16,-1 21 0,0-21 0,0 0 16,0 0-16,22 0 0,-22 0 0,21-21 15,0 21-15,-20-21 0</inkml:trace>
  <inkml:trace contextRef="#ctx0" brushRef="#br0" timeOffset="158351.79">25908 10456 0,'0'-21'0,"0"106"0,0-149 0,-21 43 15,0 21-15,-1 0 16,1 0-16,0 0 0,0 21 16,0 1-16,0-1 0,-1 0 15,1 0-15,0 0 0,21 0 0,0 1 16,0-1-16,0 0 0,0 0 0,0 0 16,0 0-16,21-21 15,0 0-15,1 0 0,-1 0 0,0 0 16,0 0-16,0 0 15,0-21-15,-21 0 0,22 21 16,-22-21-16,0 0 0,21 0 0,-21-1 16,0 1-16,0 0 0,21 0 15,-21 42 17,0 0-32,0 0 15,0 1-15,0-1 0,0 0 16,0 0-16,21 0 0,0-21 15,0 0 1,1 0-16,-1-21 16,0 0-16,0 0 15,-21 0-15,0-1 0,21 1 16,-21 0-16,21 0 0,-21 0 16,0 0-16,22-1 0,-22 1 15,21 21-15,0-21 16,0 21-1,-21 21-15,21 0 0,-21 1 0,0-1 16,21 0-16,1 0 0,-22 0 16,21 0-16,-21 1 0,0-1 15,0 0-15,21-21 0,-21 21 0,0 0 16,0 0 0,-21-21-1,0 0-15,-1 0 16,1-21-1,21 0-15,-21 21 16,0 0-16,42 0 47,0 0-47,0 0 16,1 0-16,-1 0 0,0 0 15,0 0-15,0 0 0,0 0 0,1-21 16,-1 0-16,0 0 0,0 21 15,-21-22-15,0 1 0,21 0 0,-21 0 16,0-21-16,0 20 0,0 1 16,0 0-16,0 0 0,0 0 0,0 42 31,-21-21-31,21 42 16,0-21-16,0 1 0,0-1 15,0 21-15,0-21 0,0 0 0,0 1 16,0-1-16,0 0 0,0 0 0,21 0 15,0-21-15,1 21 0,20-21 0,-21 0 16,0 22-16,22-22 0,-22 0 0,21 21 16,-21-21-16,0 0 0,22 0 15</inkml:trace>
  <inkml:trace contextRef="#ctx0" brushRef="#br0" timeOffset="159376.4">25844 11811 0,'22'0'0,"-44"0"16,65-21-16,-22 21 0,-21-21 0,21 0 16,0-1-16,-21 1 15,-21 21 16,0 0-31,0 0 0,0 0 16,-1 21-16,1 1 0,0-22 0,21 21 16,-21 0-16,0 0 0,0 21 0,-1-20 15,22-1-15,-21 21 0,0-21 0,21 22 16,-21-22-16,21 21 0,0 0 16,0-20-16,-21 20 0,21-21 0,0 21 15,0 1-15,0-22 0,0 0 0,21 21 16,-21-20-16,21-1 0,0 0 15,0-21-15,1 21 0,-1 0 0,0-21 16,0 0-16,0 0 0,0 0 0,1 0 16,-1 0-16,0 0 0,0 0 15,0 0-15,0 0 0,1 0 16,-1 0-16,-21-21 16,21 21-16,-21-21 0,0 0 15,-21 21 1,0 0-1,-1 0 1,1 0-16,21 21 0,-21-21 16,0 0-16,21 21 15,-21-21-15,0 0 0,-1 0 0,1 0 16,0 0-16,0 0 0,0 0 16,0 0-16,-1 0 0,1 0 15,0 0-15,0-21 16,21 0-16,-21 0 0,21-1 15,-21 1-15,21 0 0,0-21 0,0 21 16,0-22-16,0 1 0,0 0 0,0-1 16,0 1-16,21 0 0,0-1 0,-21 1 15,21 21-15,0-22 0,-21 22 0,21-21 16,1 21-16,-1 0 16,0 21-16,-21-22 0,21 22 0,0 0 15,-21 22 16,0-1-31,0 0 16,21-21 31,1 0-47,-1 0 0</inkml:trace>
  <inkml:trace contextRef="#ctx0" brushRef="#br0" timeOffset="160091.66">26268 11811 0,'0'-21'15,"-21"21"1,42 21 15,-21 0-31,21-21 16,0 21-16,-21 1 0,21-1 0,0 0 15,-21 0-15,22 0 0,-1 0 0,-21 1 16,21-1-16,-21 0 0,21 21 16,-21-21-16,0 1 0,0 20 0,0-21 15,0 21-15,0-20 0,0 20 0,-21-21 16,0 21-16,0-20 0,21-1 16,-22 0-16,1 0 0,0 21 0,0-42 15,0 22-15,0-1 0,-1 0 0,1 0 16,0-21-16,0 0 15,21-21 17,21 21-32,0-21 0,0 0 15,1-1 1,-1 1-16,0 0 0,0 0 0,0-21 16,-21 20-16,21 1 0,1-21 0,-1 21 15,-21-22-15,0 22 0,21-21 0,-21 0 16,0-1-16,0 1 0,0 0 0,0 20 15,0-20-15,0 21 0,0 0 0,0 0 16,0-1-16,0 1 0,-21 0 16,0 21-16,-1 0 0,1 0 15,21 21 1,0 0-16,0 1 0,0-1 16,0 0-16,21 21 0,1-21 0,-1 1 15,0-1-15,0 0 0,0 21 16,0-21-16,1 1 0,-22-1 15,21 0-15,0 0 0,0 21 0,-21-20 16,0-1-16,0 0 0,0 0 0,0 0 16,0 0-16,0 1 0,0-1 0,-21 0 15,0 0-15,0 0 0,-1 0 0,-20 1 16,21-1-16,0 0 0,0 0 0,-1-21 16,1 21-16,0 0 0,0 1 0,21-1 15,-21 0-15,0-21 16,21 21-16,0-42 47,0 0-47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9:25:13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8615 7345 0,'0'21'0,"-21"0"15,-1 0-15,22 1 16,0-1-16,0 0 16,0 0-16,0 0 15,0 0-15,0 1 16,0-1-16,0 0 15</inkml:trace>
  <inkml:trace contextRef="#ctx0" brushRef="#br0" timeOffset="1788.19">9737 9165 0,'21'0'16,"0"-21"-1,-42 21 32,0 21-47,-1-21 0,1 21 16,-21-21-16,0 22 0,20-1 0,-20-21 16,0 21-16,-1 0 0,22-21 0,-63 21 15,62-21-15,1 21 16,0-21-16,0 0 0,0 0 15,42 0 17,0 0-32,21 0 0,-20 0 15,-1-21-15,21 21 0,-21 0 0,22-21 16,-1 21-16,-21 0 0,21 0 0,-20 0 16,-1 0-16,0 0 0,0 0 15,-42 21 1,0 0-16,0-21 0,-1 22 15,1-1-15,0 0 0,0-21 0,0 21 16,21 0-16,-21-21 16,-1 21-16,22 1 0</inkml:trace>
  <inkml:trace contextRef="#ctx0" brushRef="#br0" timeOffset="3919.9">7895 12679 0,'0'-21'31,"-21"21"32,0 0-63,0 0 0,-1 0 15,1 0-15,0 0 0,0 0 16,0 0-16,0 0 0,-1 0 0,1 0 15,-21 0-15,21 21 0,0-21 0,-22 0 16,22 0-16,0 0 0,-21 21 16,20-21-16,1 0 0,0 0 0,-21 0 15,21 0-15,-1 0 0,1 0 16,0 21-16,0-21 0,0 0 16,0 0-16,-1 0 0,1 0 0,0 0 15,0 21-15,0-21 0,0 0 0,-1 0 16,1 0-1,42 0 95,1 0-95,-1 0 1,0 0-16,0 0 0,0 0 0,0 0 16,1 0-16,-1 0 0,0 0 0,0 0 15,21 0-15,-20 0 0,20-21 16,0 21-16,1 0 0,-1-21 0,0 0 16,1 21-16,-1-21 0,0 21 15,1-21-15,-1 21 0,0 0 0,1-22 16,-1 22-16,0-21 0,22 21 15,-22 0-15,0-21 0,1 0 0,-22 21 16,21 0-16,1-21 0,-22 21 0,21 0 16,-21-21-16,0 21 0,1 0 15,-1 0-15,0 0 0,0 0 0,-21-22 16,-21 22 93,0 0-109,0 0 0,-1-21 16,1 21-16,0 0 0,0 0 16,0-21-16,0 21 0,-1 0 0,1-21 15,0 21-15,0-21 0,0 21 16,0-21-16,-1 21 0,1 0 15,0-22-15,0 22 16,0 0 0,0 0-1,42 22 48,0-22-63,0 0 15,0 21-15,0-21 16,1 0-16,-1 0 0,0 21 0,0-21 16,0 0-16,0 0 0,1 21 15,-1-21-15,0 0 0,0 0 16,0 0-16,0 21 0,1-21 16,-1 0-16,0 0 15,-21 21 1,21-21-1,-21 22 1,0-1 0,0 0-16,-21-21 15,0 21-15,0 0 0,-1 0 16,22 1-16,-21-22 0,0 21 0,0 0 16,0 0-16,-22 0 0,22 22 15,0-22-15,0 0 0,0 0 0,0-21 16,-1 21-16,1 0 0,0 1 0,21-1 15,-21 0-15,0-21 16,21 21-16,-21 0 16,21-42 62,0 0-63,0 0-15,21 21 16,-21-21-16,0-1 0,0 1 16,0 0-16,0 0 15</inkml:trace>
  <inkml:trace contextRef="#ctx0" brushRef="#br0" timeOffset="6366.41">8001 12552 0,'-21'0'16,"0"0"-16,-1 0 16,1 21-16,0-21 0,0 0 15,0 21-15,0-21 0,-1 0 16,1 21-16,-21-21 0,21 0 16,0 22-16,-1-22 0,-20 0 0,21 21 15,0-21-15,-22 0 0,22 21 16,-21-21-16,21 21 0,-22-21 0,22 0 15,0 21-15,-21-21 0,21 0 0,-1 21 16,1-21-16,0 0 0,0 0 16,0 22-16,0-22 15,-1 0-15,1 0 16,42 0 62,1 0-62,-1 0-16,0-22 15,0 22-15,0 0 0,0 0 0,1 0 16,-1 0-16,21-21 0,-21 21 0,22 0 16,-1 0-16,0-21 15,22 21-15,-22 0 0,0-21 0,1 21 16,20 0-16,-20-21 0,-1 21 0,0-21 15,1 21-15,-1 0 0,0-22 0,-21 22 16,22 0-16,-22-21 0,0 21 16,0 0-16,0 0 0,1-21 0,-1 21 15,0 0-15,-21-21 16,21 21-16,0 0 16,-21-21 15,-21 21 16,0 0-47,0 0 15,0 0-15,-1-21 16,1 21-16,0 0 0,0 0 16,0 0-16,0 0 0,-1 0 0,1-22 15,0 22-15,-21 0 0,21 0 16,-1 0-16,1-21 0,-21 21 0,21 0 15,0 0-15,-1 0 0,1-21 0,0 21 16,0 0-16,0 0 0,0 0 16,-1 0-16,22-21 0,-21 21 15,0 0-15,0 0 16,42 0 46,0 0-62,0 0 0,1 0 16,-1 0-16,0 21 0,0-21 0,0 0 16,22 21-16,-22-21 0,21 0 15,-21 0-15,22 21 0,-22-21 0,21 0 16,-21 0-16,22 0 0,-22 0 16,21 22-16,-21-22 0,0 0 0,1 0 15,-1 0-15,0 0 0,0 0 16,0 0-16,0 0 15,-21 21 1,0 0 31,-21 0-47,0-21 16,21 21-16,-21 0 15,0 1-15,0-22 0,-1 21 16,1 0-16,0 0 0,0 0 0,0 22 15,0-22-15,-1 0 0,1 0 16,-21 0-16,21 0 0,0 22 0,-1-22 16,22 0-16,-21-21 0,0 21 0,0 0 15,21 1-15,0-1 0,-21-21 16,21 21-16,-21-21 16,42 0 30,0-21-30,-21 0-16,21-1 0,0 1 16,0 0-16,1 0 0,-1 0 15,0-22-15,0 22 0,0 0 0,0-21 16,1 21-16,-1-1 0,21-20 0,0 0 16,-20 21-16,-1-1 15,0 22-15,-21-21 0,21 0 0,0 21 16,-21-21-16,0 42 47,0 0-32,-21 0-15,0 1 0,0-1 16,0 0-16,-1 0 0,1 0 16,21 0-16,-21 1 0,0 20 15,0-21-15,0 0 0,-1-21 0,1 21 16,0 1-16,0-1 0,0-21 15,21 21-15,0-42 47,0 0-47,21 21 0,0-22 16,0 1-16,-21 0 0,21 0 0,1 0 16,-1 0-16,0-1 0,0-20 0,0 21 15,22-21-15,-22 20 16,0 1-16,0 21 0,-21-21 15,21 0-15,-21 0 16,-21 21 62,0 0-62,0 0-16,0 0 0,-1 0 15,1 0-15,0 0 0,0 0 16,0 0-16,-22 0 0,22 0 0,-21 0 16,21-21-16,-22 21 0,22 0 15,-21 0-15,21 0 0,-22 0 0,22 0 16,0 0-16,0 0 0,0 0 0,0 0 16,-1 0-1,1 0 1,42 0 31,1 0-47,-1 0 0,0 0 15,21 0-15,-21 0 16,1 0-16,20 0 0,-21 0 16,21 0-16,-20 0 0,20 0 0,0 0 15,-21 0-15,22 0 0,-1 0 16,-21-22-16,0 22 0,22 0 0,-22 0 15,0 0-15,0 0 0,0 0 0,-21-21 16,22 21-16,-22 21 78,-22 1-62,1-1-16,0-21 15,0 21-15,0 0 0,0-21 0,-1 21 16,1 0-16,0-21 0,-21 22 16,21-1-16,-1 0 0,1 0 0,-21 0 15,21 0-15,0-21 0,-1 22 0,1-1 16,21 0-16,-21-21 16,0 0-16,21 21 15,0-42 126</inkml:trace>
  <inkml:trace contextRef="#ctx0" brushRef="#br0" timeOffset="8240.7">9779 13674 0,'0'21'32,"-21"-21"-32,0 0 31,-1 0-31,1 0 16,21 21-16,-21-21 0,0 0 15,0 0 1,0 0-16,-1 0 15,1 21-15,0-21 0,0 0 16,0 0 0,0 0-16,21 21 0,-22-21 15,1 0-15,0 0 0,21 22 16,-21-22-16,0 0 16,0 0-16,-1 0 31,22 21-16,-21-21 1,42 0 78,1 0-94,-1 0 0,0 0 15,0 0-15,0 0 0,0 0 16,1 0-16,20 0 0,-21-21 0,21-1 16,1 22-16,-1 0 0,0-21 0,1 21 15,20-21-15,-20 21 0,-1-21 16,0 21-16,1-21 0,-1 21 0,-21-21 16,21 21-16,-20 0 0,20-22 0,-21 22 15,0 0-15,0 0 0,1-21 0,-1 21 16,0 0-16,0 0 0,0 0 15,0-21-15,1 21 16,-1 0-16,-21-21 16,21 21-16,-21-21 62,-21 21-46</inkml:trace>
  <inkml:trace contextRef="#ctx0" brushRef="#br0" timeOffset="8949.29">9800 13780 0,'-21'0'0,"0"0"16,21 21-16,-21-21 0,-1 0 15,1 21-15,0-21 0,0 0 16,21 21-16,-21-21 0,0 0 16,-1 0-16,22 21 0,-21-21 0,0 0 15,0 0-15,21 21 16,-21-21-16,0 0 16,42 0 93,0 0-109,0 0 0,0 0 0,0 0 16,1 0-16,-1 0 0,0 0 0,21 0 15,-21-21-15,22 21 0,-1-21 16,0 21-16,1-21 0,-1 21 0,0-21 15,22 0-15,-22 21 0,1-22 0,-1 1 16,0 0-16,1 21 16,-1-21-16,0 0 0,-21 21 0,22-21 15,-22 21-15,0-22 0,21 22 0,-20-21 16,-1 21-16,0-21 16,0 21-16,0 0 0,-21-21 15,21 21-15,1 0 16,-22-21 15,21 21 0,0-21-15,-21-1-16</inkml:trace>
  <inkml:trace contextRef="#ctx0" brushRef="#br0" timeOffset="15080.25">10499 13695 0,'-22'21'16,"1"-21"31,21-21-16,0 0-15,0 0 15,0-1 0,0 1 32,-21 21-17,0 0-30,42 0 172,0 21-173,0-21 1,-21 22-1,0-1 1,0 0 15,0 0-15,22-21-16,-22 21 16,21-21-16,0 21 31,0-21-31,0 0 15,0 22-15,1-22 16,-1 0-16,0 0 16,0 21-16,0-21 15,0 0-15,1 0 16,-22 21 0,21-21-16,0 0 0,-21 21 15,21-21-15,0 21 16,0-21-1,-21 21-15,22-21 0,-1 22 16,0-22-16,0 0 0,-21 21 16,21-21-16,0 0 0,1 0 15,-1 21-15,0-21 0,0 0 0,0 0 16,0 21-16,1-21 0,-1 21 0,21-21 16,-21 0-16,0 0 0,22 21 15,-22-21-15,21 0 0,-21 0 0,22 22 16,-22-22-16,21 0 0,1 0 0,-22 21 15,21-21-15,0 0 0,-20 0 0,20 21 16,-21-21-16,21 0 0,1 0 0,-22 21 16,21-21-16,-21 21 0,22-21 0,-1 0 15,-21 0-15,22 21 0,-1-21 16,0 0-16,1 0 0,-1 22 16,0-22-16,1 0 0,-1 0 0,0 0 15,1 21-15,-1-21 0,0 0 0,1 0 16,-1 0-16,0 21 0,-21-21 0,22 0 15,-1 0-15,0 0 0,1 0 0,-1 21 16,0-21-16,1 0 0,-1 0 0,0 0 16,22 0-16,-22 0 0,1 0 15,20 0-15,-21 0 0,1 0 0,20 0 16,-20 0-16,-1 0 0,0 0 0,1 0 16,-1 0-16,0 0 0,1 0 0,-1 0 15,-21 0-15,21 0 0,-20 0 16,20 0-16,-21 0 0,21 0 0,-20 0 15,-1 0-15,21 0 0,-21 0 16,22 0-16,-22 0 0,21 0 0,0 0 16,-20 0-16,20 0 0,0 0 0,1 0 15,-22 0-15,21 0 0,0 0 0,-20 0 16,20 0-16,0-21 0,-21 21 0,22 0 16,-1-21-16,-21 21 0,22 0 0,-22 0 15,21 0-15,-21 0 0,22 0 0,-1 0 16,-21 0-16,21-21 0,1 21 0,-1 0 15,0 0-15,1 0 0,-1-22 16,22 22-16,-22 0 0,0-21 0,1 21 16,-1 0-16,21 0 0,-20 0 15,-1 0-15,0 0 0,1 0 0,-22 0 16,21 0-16,1 0 0,-22-21 0,21 21 16,-21 0-16,22 0 0,-22 0 0,0 0 15,21 0-15,-21 0 0,1 0 0,-1-21 16,0 21-16,21 0 0,-21 0 15,1 0-15,-1 0 0,0 0 0,0-21 16,0 21-16,0 0 0,1 0 16,-1 0-16,0 0 0,0-21 0,0 21 0,0 0 15,22 0-15,-22 0 0,0 0 16,21-22-16,-20 22 0,20 0 0,-21 0 0,21 0 16,1-21-16,-1 21 0,0 0 15,1 0-15,-1 0 0,0-21 16,1 21-16,-1 0 0,0 0 0,1 0 15,-1-21-15,22 21 0,-22 0 0,0 0 16,1 0-16,20 0 0,-21-21 0,22 21 16,-22 0-16,1 0 0,20 0 0,-21 0 15,22-21-15,-22 21 0,1 0 0,20 0 16,-21-22-16,22 22 0,-22-21 0,22 21 16,-22 0-16,22 0 0,-1-21 15,-21 21-15,22 0 0,-1-21 16,-20 21-16,20 0 0,-20-21 0,20 0 15,-21 21-15,1 0 0,-1-22 0,0 22 16,22-21-16,-22 21 0,1 0 0,-1-21 16,0 0-16,1 21 0,-1-21 0,0 21 15,1 0-15,20-21 0,-21 21 0,1-22 16,-1 22-16,0 0 0,1-21 0,-1 21 16,-21-21-16,22 21 0,-1-21 15,0 21-15,-21 0 0,22-21 0,-22 21 16,21-21-16,1 21 0,-22-22 0,21 22 15,0-21-15,-20 21 0,20-21 0,0 21 16,-21 0-16,22-21 0,-1 21 16,0-21-16,1 21 0,-22 0 0,21-21 15,1 21-15,-1 0 0,0-22 0,1 1 16,-1 21-16,-21-21 0,21 21 0,1 0 16,-22-21-16,21 21 0,-21-21 0,22 21 15,-22-21-15,21 21 0,-21-22 16,22 22-16,-22-21 0,0 21 0,21-21 15,-20 0-15,-1 21 0,21-21 0,-21 21 16,0-21-16,22 21 0,-22-22 0,21 22 16,-21-21-16,1 0 0,20 21 15,-21-21-15,0 21 0,22-21 0,-22 21 16,0-21-16,21 21 0,-21-22 0,1 22 16,20-21-16,-21 21 0,21-21 0,1 0 15,-1 21-15,-21 0 16,0-21-16,22 21 0,-22-21 0,0-1 15,21 22-15,-20-21 0,-1 21 0,0-21 16,21 21-16,-21-21 0,1 21 16,-1-21-16,0 21 0,0-21 0,0 21 15,0-22-15,1 22 0,-1-21 0,0 21 16,0-21-16,0 21 0,0-21 0,43 0 16,-43 0-16,0 21 0,0-22 0,1 22 15,20-21-15,-21 21 0,0-21 0,0 21 16,22-21-16,-22 21 15,0-21-15,21 21 0,-20-21 0,-1 21 16,0-22-16,21 22 0,-21-21 0,1 0 16,20 21-16,-21-21 0,0 21 0,0-21 15,22 0-15,-22 21 0,0-22 0,21 22 16,-20-21-16,-1 0 0,0 21 0,0-21 16,21 0-16,-20 21 0,-1-21 15,0-1-15,21 1 0,-21 21 0,1-21 16,-1 0-16,0 0 0,21 0 15,-21-1-15,1 1 0,-22 0 16,21 0-16,21-21 0,-42 20 16,21 1-16,0 0 0,-21 0 15,0 0-15,22 0 0,-1-1 0,-21 1 16,21 0-16,-21 0 0,0 0 0,21 0 16,0-1-16,-21 1 0,0 0 0,0-21 15,21 21-15,-21-1 0,22 1 0,-22 0 16,0 0-16,0 0 0,0-22 0,21 22 15,-21 0-15,21 0 0,-21 0 0,0 0 16,0-22-16,0 22 0,0 0 16,0 0-16,0-22 0,0 22 0,0 0 15,0-21-15,0 21 0,0-1 0,0 1 16,0-21-16,0 21 0,0 0 16,0-1-16,0-20 0,0 21 0,0 0 15,0 0-15,0-22 0,-21 22 0,21 0 16,-21-21-16,21 20 0,-22 1 0,22-21 15,0 21-15,-21 0 0,0-22 0,0 22 16,21-21-16,-21 21 0,0-22 0,-1 22 16,1-21-16,21 21 0,-21-22 15,0 22-15,0-21 0,0 21 0,21-22 16,-22 22-16,1 0 0,0-21 16,0 20-16,0 1 0,21 0 0,-43-42 15,22 41-15,0 1 0,0-21 16,-21 0-16,20 20 0,1-20 15,0 21-15,0 0 0,-21-22 16,20 22-16,1-21 0,0 21 16,0 0-16,0-1 0,0 1 15,-22-21-15,22 21 0,0 0 16,0-1-16,0 1 0,-1 21 0,1-21 16,21 0-16,-21 0 0,0 0 0,-21-1 15,20 1-15,1 0 0,-21 0 16,21 0-16,0 0 0,-22-22 15,22 43-15,0-21 0,-43-21 16,43 21-16,0-1 16,0 22-16,21-21 0,-21 0 0,0 0 15,-1 0-15,-20 0 0,21-1 16,0 1-16,0 0 0,-1 21 16,1-21-16,0 0 0,0 0 0,-21-22 15,20 43-15,1-21 0,0 0 0,0 0 16,0 0-16,21-1 0,-43 22 0,43-21 15,-42 0-15,42 0 0,-42 21 16,21-21-16,-1 0 0,1-1 16,-21 1-16,21 0 0,-22 0 15,22 0-15,-21-22 16,0 22-16,-1 0 0,43 0 16,-42 0-16,21 0 0,0-1 15,-1 1-15,1 0 0,0 0 0,0 0 16,0 0-16,0-1 0,-1 1 15,-20 0-15,21 0 0,0 0 16,-22-22-16,22 22 0,-21 0 0,21 0 16,0 0-16,-43-22 15,22 1-15,-22 0 0,43 21 16,-42-22-16,41 22 16,-41-21-16,-1-1 15,43 22-15,-21 0 0,21-21 0,-43-1 16,43 22-16,0 0 0,-21-21 15,20 21-15,1-1 0,-42-41 16,42 42-16,-43-43 16,43 43-16,-43-42 0,-63-86 31,85 107-31,0 21 0,-1-43 16,1 43-16,21-21 0,0 21 15,-22-22-15,22 22 16,-42-42-16,42 42 0,-43-43 15,22 43-15,-22-43 16,22 22-16,21 21 0,0-21 0,-22 20 0,22-20 16,-21 21-16,21 0 0,-43-43 15,22 43-15,-1-21 16,1-1-16,-21 1 0,-1 0 16,22-22-1,-1 43-15,-20-21 0,42 21 16,0-22-16,-1 22 0,-41-21 15,42-1-15,0 22 0,-22-21 16,1 21-16,42 0 0,-21-22 16,0 22-16,-1 0 0,1 0 15,-21-22-15,21 1 16,0 21-16,-22-21 0,43 20 16,-21-20-16,0 21 0,21-21 15,-21 20-15,21 1 0,-21 0 16,-1 0-16,22 0 0,-21 0 0,21-1 15,-21 1-15,21 0 0,-21 0 0,0 0 16,21 0-16,-21-22 0,21 22 16,-22 0-16,22 0 0,-21 0 15,21-1-15,0 1 0,0 0 0,-21 0 16,21 0-16,0 0 0,-21 21 0,21-22 16,0 1-16,-21 0 0,21 0 15,-21 0-15,-22 0 0,22-1 16,0 1-16,0 21 0,0-21 0,-1 0 15,-20 0-15,21 0 16,-21-1-16,20 1 0,1 0 16,0 0-16,0 21 15,0-21-15,0 0 0,-1-1 16,-20 1-16,21 21 16,21-21-16,-42 21 0,20-21 15,1 21-15,0-21 0,0 21 0,0-21 16,-43-1-16,43 1 0,-21 0 15,21 0-15,-1 21 0,1-21 16,-21 0-16,21 21 0,0 0 16,-1-22-16,1 1 15,0 21-15,21-21 0,-21 21 16,0-21-16,0 21 0,21-21 0,-22 21 16,1-21-16,0 21 0,0-22 0,0 22 15,0-21-15,-1 21 0,1 0 16,0-21-16,0 21 0,0 0 0,0-21 15,-1 21-15,1-21 0,-21 21 16,21 0-16,0 0 0,-1-21 0,1 21 16,0 0-16,0 0 15,0-22-15,0 22 0,-1 0 16,1 0-16,0 0 16,0 0-1,0 0-15,0 0 0,-1 0 16,1 0-16,0 0 0,0 0 15,0 0-15,0 0 16,-1 0-16,1 0 0,0 0 0,0 0 16,0 0-16,0 0 0,-1 0 15,1 0-15,0 0 16,0 0-16,0 0 0,0 0 16,-1 0-16,1 0 15,0 0 1,0 0-16,0 0 0,0 0 15,-1 0-15,1 0 16,0 0-16,0 0 16,0 0-1,0 22-15,-1-22 16,22 21 0,-21-21-16,21 21 0,-21-21 15,0 21-15,0 0 16,21 0-16,-21 1 15,21-1-15,-22 0 16,22 0-16,0 0 0,0 0 16,0 1-16,-21-1 15,21 0-15,0 0 0,0 0 0,0 0 16,-21 1-16,21-1 0,0 0 0,0 0 16,0 0-16,0 0 15,0 1-15,0-1 0,0 0 16,0 0-16,0 0 0,0 0 15,0 1 1,0-1-16,21-21 0,-21 21 0,21 0 16,-21 0-16,0 0 15,0 1-15,0-1 16,0 0-16,22 0 16,-22 0-16,0 0 15,0 1-15,21-22 16,-21 21-1,0-42 48,-21-1-32,-1 1-31,1 21 16,21-21-16,-21 21 0,0 0 0,0-21 15,0 21-15,-1-21 0,-20 0 16,21 21-16,-21 0 16,20-22-16,1 22 0,0 0 0,0-21 15,0 0-15,0 21 0,-1 0 16,22-21-16,-21 21 0,0-21 16,42 21 93,0 0-109,1 0 16,-1 0-16,0 21 0,0-21 0,0 21 15,0-21-15,1 21 0,-1-21 16,0 21-16,0-21 0,0 22 0,0-22 15,1 21-15,-1-21 0,21 42 16,-21-42-16,0 21 0,-21 0 16,22-21-16,-22 22 0,21-22 15,-21 21-15,0 0 16,0 0-16,21-21 47,-21-21-32,21 21-15,-21-21 16,21 0-16,0-1 0,1 1 16,-22 0-16,21 0 0,0 0 15,0-43-15,21 1 16,-20 20-16,-1 1 16,0 21-16,0 0 0,0-22 15,0 22-15,-21-21 16,22 42-16,-22-21 0,21 0 0,0 21 15,-21 21 32,0 0-47,-21 0 0,21 0 16,-21 0-16,-1 1 0,22-1 16,-21 0-16,0 0 0,0 21 15,0-20-15,-22 20 0,22-21 16,0 0-16,0 22 0,21-22 15,-21 0-15,0 21 0,-22 1 16,22 20-16,0-21 16,-21 1-1,42-22-15,0 0 0,-22-21 16,22 21-16,-21-21 0,0 0 94,21-21-79,-21 21 1,21-21-16,0 0 16,-21 0-1,0 21-15,21-22 16,-22 22-16,1 0 15,21-21-15,-21 21 0,0 0 0,0 0 32,0 0-32,21-21 31,21 21-31,0 0 16,0 0-16</inkml:trace>
  <inkml:trace contextRef="#ctx0" brushRef="#br0" timeOffset="18536.52">10964 6837 0,'0'0'16,"-21"0"-16,0 0 16,21 21-16,-21-21 15,42 0 95,0 0-95,0 0-15,0-21 16,1 21-16,-1 0 0,0 0 16,0 0-16,0 0 0,22 0 0,-22 0 15,0 0-15,0 0 0,0 0 0,0 0 16,1-21-16,-1 21 0,0 0 0,0 0 15,0 0-15,0 0 0,1 0 16,-1 0-16,-21-21 0,21 21 16,0 0-16,0 0 15,0-22 1,-21 1 62,0 0-78,0 0 16,0 0-16</inkml:trace>
  <inkml:trace contextRef="#ctx0" brushRef="#br0" timeOffset="20777.97">11112 6160 0,'22'21'15,"-1"-21"16,0 0-15,-21-21 0,0-1-1,0 1 1,0 0-16,0 0 16,0 0-16,0 0 15,0-1-15,0 1 16,-21 21-16,21-21 0,-21 21 0,21-21 15,0 0-15,-22 0 16,1-1-16,21 1 16,0 0-16,-21 21 0,21-21 15,-21 21-15,0-21 0,0 0 16,-1-1-16,1 22 16,21-21-16,-21 21 0,0 0 0,21-21 15,-21 21-15,0 0 16,-1 0-16,22-21 0,-21 21 15,0 0-15,0 0 16,0 0-16,0-21 0,-1 21 16,1 0-16,0 0 15,0 0-15,0 0 16,0 0-16,-1 0 16,1 0-16,0 0 15,0 0 1,0 0-16,0 0 15,-1 0-15,1 0 16,0 0 0,0 0-16,0 0 0,21 21 15,-21-21-15,-1 21 16,1-21-16,21 21 16,-21-21-16,0 21 0,21 1 15,-21-1 1,0-21-16,21 21 15,-22-21-15,22 21 16,-21 0 0,21 0-16,-21-21 0,21 22 15,0-1-15,0 0 16,-21-21 0,21 21-16,0 0 15,0 0-15,0 1 16,0-1-1,0 0-15,0 0 16,0 0 0,0 0-1,0 1 1,-21-22 140,21-22-156,-21 22 16,21-21-16,-22 21 15,22-21-15,0 0 0,-21 21 16,21-21-16,-21 21 0,21-21 16,-21 21-1,21-22-15,-21 22 16,21-21 0,-21 21 15,21-21-16,0 42 79,21-21-78,-21 21-1,0 1 1,21-22 0,0 21-16,-21 0 15,21-21 1,-21 21-16,21-21 0,-21 21 16,0 0-1,0 1 1,22-22-16,-1 0 109,0 0-93,0 0-1,0 0 1,0 0-16,1 0 0,-22-22 0,21 22 16,0 0-16,-21-21 0,21 21 15,0 0-15,0-21 16,1 0-16,-1 21 0,-21-21 0,21 21 0,-21-21 16,21 21-16,-21-22 0,21 22 15,-21-21-15,21 21 16,-21-21 15</inkml:trace>
  <inkml:trace contextRef="#ctx0" brushRef="#br0" timeOffset="22920.19">11261 7006 0,'0'0'0,"21"0"16,-21-21 31,0 0-32,0 0 1,0 0 0,0-1-16,-21 1 15,-1 21 1,22-21-16,-21 21 0,0-21 15,0 0-15,0 0 16,0 21-16,-1-22 0,1 22 16,0-21-16,0 21 0,0-21 15,0 21-15,-1 0 0,1-21 0,0 0 16,0 21-16,0-21 16,0 21-16,-1 0 0,1-22 15,0 22-15,21-21 0,-21 21 0,0-21 16,0 21-16,-1 0 15,22-21-15,-21 21 16,0 0-16,0 0 16,0 0-16,0 0 0,-1 0 15,1 0-15,0 0 16,0 0 0,0 0-16,0 0 15,21 21-15,-22-21 0,22 21 16,-21-21-1,0 21-15,0-21 16,21 22-16,-21-1 0,21 0 16,-21 0-1,21 0-15,-22-21 0,22 21 16,0 1-16,-21-1 16,21 0-16,-21-21 15,21 21-15,0 0 0,0 0 16,0 1-16,0-1 0,0 0 15,0 0 1,0 0 0,-21-21 62,0 0-63,21-21-15,-21 0 16,21 0-16,0 0 16,-22 21-1,22-22-15,0 1 0,-21 21 16,21-21-16,0 42 94,0 0-79,0 1 1,0-1 0,21-21-16,-21 21 0,22 0 15,-22 0 16,21-21 32,0 0-63,0-21 16,0 21-16,0 0 0,-21-21 15,22 21-15,-1-21 0,0 0 16,0-1-1,0 22-15,0 0 0,-21-21 16,0 0 78</inkml:trace>
  <inkml:trace contextRef="#ctx0" brushRef="#br0" timeOffset="24508.17">11049 7514 0,'-21'0'0,"0"0"16,21 21 62,0 1-62,0-1-16,0 0 0,0 0 15,0 0-15,0 0 0,0 1 16,0-1 0,0 0-16,0 0 0,0 0 15,-22-21 1,22 21-16,0-42 62,0 0-62,22 21 0</inkml:trace>
  <inkml:trace contextRef="#ctx0" brushRef="#br0" timeOffset="24980.43">11197 7535 0,'0'22'47,"0"-1"-47,0 0 16,0 0-16,0 0 15,0 0-15,0 1 16,0-1-1,21-21 17,0 0-32,1 0 15,-1 0-15,0 0 16,-21-21-16,21 21 16,-21-22-16,0 1 0,0 0 15,0 0-15,0 0 16,0 0-16,-21-1 15,21 1-15,-21 21 16,0 0-16,-1 0 16,44 0 46,-1 0-62,0 0 16</inkml:trace>
  <inkml:trace contextRef="#ctx0" brushRef="#br0" timeOffset="25352.22">11663 7472 0,'0'21'31,"0"0"-31,0 0 16,0 1-16,0-1 0,0 0 15,0 0-15,0 0 16,0 0-16,0 1 15,0-1-15,0 0 16,0-42 62</inkml:trace>
  <inkml:trace contextRef="#ctx0" brushRef="#br0" timeOffset="25584.1">11557 7662 0,'21'0'31,"0"0"-15,0 0-16,1 0 15,-1-21-15,0 21 16,0 0-16,-21-21 47,21 21-31</inkml:trace>
  <inkml:trace contextRef="#ctx0" brushRef="#br0" timeOffset="26192.23">12065 7514 0,'0'-21'0,"-21"21"16,21-21 0,0 0-1,0 0 1,21 21 0,0 0-1,0 0-15,0 0 0,1 0 16,-1 0-16,-21 21 15,21 0 1,-21 0-16,0 0 16,0 0-16,0 1 0,0-1 15,0 0-15,-21-21 0,0 21 0,-1 0 16,22 0-16,-21-21 0,0 22 16,0-22-16,0 21 0,0-21 15,-1 0-15,1 21 16,42-42 46,1 21-62,-1 0 16,0 0-16,0 0 0,0-21 16,0 21-1,1 0-15,-1 0 16,0 0 15,-21-22-31,21 22 16,-21-21-1,21 0 1</inkml:trace>
  <inkml:trace contextRef="#ctx0" brushRef="#br0" timeOffset="26735.19">12488 7430 0,'0'-22'15,"0"1"16,-21 21 1,21 21-32,0 1 15,-21-1-15,0 0 16,21 0-16,0 0 16,0 0-16,0 1 15,-21-1-15,21 0 0,0 0 16,0 0-1,0 0 1,21-21-16,0 0 16,0 0-16,0 0 15,0 0-15,1 0 16,-1-21-16,-21 0 16,21 21-16,-21-21 0,21 0 0,-21 0 15,0-1-15,0 1 16,0 0-16,0 0 15,0 0-15,-21 0 0,21-1 16,-21 22-16,0 0 0,-1 0 16,1 0-1,21 22 17,-21-1-17,0 0-15,21 0 0,-21-21 16</inkml:trace>
  <inkml:trace contextRef="#ctx0" brushRef="#br0" timeOffset="27372.11">11239 7895 0,'22'0'78,"-1"0"-78,21 0 0,-21 0 16,22 0-16,-22-21 0,21 21 0,22 0 15,-22 0-15,21-21 0,1 21 0,-1 0 16,1-21-16,21 0 0,-22 21 16,1 0-16,-1-22 0,1 22 0,-22 0 15,21 0-15,-20-21 0,-1 21 0,0 0 16,-20 0-16,-1-21 0,0 21 0,0 0 15,0 0 1,0-21-16,-21 0 47,0 0-31,0-1 15,-21 22-31,0 0 0,0-21 15</inkml:trace>
  <inkml:trace contextRef="#ctx0" brushRef="#br0" timeOffset="28737.75">11388 7535 0,'21'0'0,"-42"0"0,42-21 16,-21 0 0,0 0-1,0 0 1,0 0 0,0-1-16,-21 1 15,-1 21 1,1-21-16,0 21 15,0 0-15,0 0 16,21-21-16,-21 21 0,-1 0 0,1 0 16,0 0-16,0 0 0,0 0 15,0 0-15,-1 0 16,1 0-16,0 0 0,0 0 0,0 0 16,0 0-16,-1 0 15,1 0-15,0 0 0,0 0 16,0 0-16,0 0 0,-1 0 15,1 0-15,0 0 0,0 0 16,0 0-16,0 0 16,-1 0-16,22 21 15,-21-21-15,0 0 0,0 21 16,0-21-16,0 21 16,-1-21-16,1 22 15,0-22-15,0 0 16,0 0-16,21 21 15,-21-21 1,21 21-16,-22-21 0,22 21 16,-21-21-1,21 21-15,0 0 0,-21-21 0,21 22 16,0-1 0,-21 0-1,21 0-15,-21-21 16,21 21-16,0 0 15,0 1-15,-21-22 16,21 21-16,-22-21 16,22 21-16,0-42 93,0 0-93,0-1 16,0 1-16,0 0 16,-21 0-1,21 0 1,0 0-16,-21 21 16,21 21 30,0 0-46,0 0 16,0 0-16,0 0 16,0 1-16,0-1 0,0 0 15,0 0 1,21-21-16,0 0 47,1-21-32,-1 21 1,-21-21-16,21 21 16,0 0-16,0 0 0,-21-21 15,21 21-15,1 0 16,-1 0 0</inkml:trace>
  <inkml:trace contextRef="#ctx0" brushRef="#br0" timeOffset="29935.91">10245 8424 0,'0'-21'16,"0"0"15,0 0 1,21 21-1,0 0-16,0 0 1,-21 21-16,0 0 16,0 0-1,0 1 1,0-1-16,-21 0 16,0-21-16,21 21 15,-21-21 1,21-21 46,21 21-30,-21-21-32,21 21 0,0 0 15,0 0 16,-21 21-31,0 0 16,0 0 0,-21 0-1,0-21-15,0 22 16,0-22 0,-1 0-16,1 0 31,0 0-31,21-22 47</inkml:trace>
  <inkml:trace contextRef="#ctx0" brushRef="#br0" timeOffset="30368.14">10520 8297 0,'21'0'0,"-42"0"0,42-21 16,-42 42 30,21 1-30,-21-1-16,21 0 0,0 0 16,0 0-16,0 0 0,0 1 15,0-1 1,21-21-16,0 0 16,0 0-16,0 0 0,0 0 15,1-21-15,-1 21 0,-21-22 16,21 1-16,-21 0 15,0 0-15,0 0 16,-21 0-16,0 21 16,-1-22-16,1 22 0,0 0 0,0 0 15,0 0-15,0 0 0,-1 0 16,1 0-16,21 22 31,0-1-15,21-21-16</inkml:trace>
  <inkml:trace contextRef="#ctx0" brushRef="#br0" timeOffset="32152.15">1270 9610 0,'0'-21'31,"-21"21"-15,0-22-1,-1 22 1,1 0-16,21-21 16,0 0-1,0 0-15,0 0 16,21 21 0,1 0-16,-1-21 0,0 21 15,0 0-15,0 0 16,0 0-16,1-22 0,-1 22 0,0 0 15,0 0-15,0 0 0,0 0 16,1 0-16,-22 22 0,21-22 0,0 21 16,-21 0-16,21 0 0,-21 0 15,0 22-15,0-22 0,0 21 0,0 0 16,-21-20-16,0 20 0,0 0 16,-22-21-16,22 22 0,0-22 0,-21 21 15,20-21-15,-20 1 0,21-1 16,0-21-16,0 21 0,-1 0 0,1-21 15,0 0 1,21-21 15,0 0-15,21 0 0,0 21-16,1 0 15,-1-22-15,0 22 0,21-21 16,-21 21-16,1 0 0,-1 0 15,0 0-15,0 0 0,0 0 0,22 0 16,-22 0-16,0 0 0,0 21 0,0-21 16,-21 22-16,21-1 0,1-21 15,-22 21-15,0 0 0,0 0 0,0 0 16,0 1-16,0-1 16,-22 0-16,1 0 0,-21 0 15,21 0-15,-22 1 0,22-1 16,-21 0-16,0 0 0,-1 0 0,22-21 15,-21 21-15,21-21 0,-22 0 16,22 0-16,0 22 0,-21-22 0,20 0 16,1 0-16,0 0 15,0 0-15,0 0 0,21-22 0,-21 22 16,-1-21 0,1 21-16,21-21 15,0 0 16,0 0-15,0 0-16,21-1 0,1 22 16</inkml:trace>
  <inkml:trace contextRef="#ctx0" brushRef="#br0" timeOffset="32809.76">2117 9631 0,'0'-21'0,"0"42"0,-22-63 15,1 42-15,0 0 16,0 0-1,21 21 1,-21 0-16,21 0 0,-21-21 16,21 21-16,-22 22 0,22-22 0,0 0 15,0 0-15,0 0 0,-21 22 0,21-22 16,0 0-16,-21 21 16,21-21-16,0 1 0,0-1 0,0 0 15,0 0-15,0 0 0,0 0 16,0 1-16,0-1 0,0 0 0,0 0 15,21-21-15,0 21 16,1-21-16,-1 0 0,0 0 16,0 21-16,0-21 0,0 0 0,1 0 15,20 0-15,-21 0 0,21 0 16,-20-21-16,20 21 0,0-21 0,-21 0 16,22 21-16,-22-21 0,0 0 15,0-1-15,0 22 0,1-21 16,-1 0-16,-21 0 0,0 0 0,0 0 15,0-22-15,0 22 0,0 0 16,0-21-16,-21 20 0,-1-20 0,1 21 16,0-21-16,0 20 0,-21 1 15,20 0-15,1 0 0,0 0 0,-21 0 16,21 21-16,-1 0 0,1-22 16,0 22-16,0 0 0,0 0 0,0 0 15,-1 0-15,1 0 0,0 0 16,0 22-16,0-22 0,0 21 15,21 0-15,-22-21 16,22 21-16,0 0 0,0 0 16,0 1-1,22-1-15</inkml:trace>
  <inkml:trace contextRef="#ctx0" brushRef="#br0" timeOffset="35712.01">7175 14034 0,'0'0'0,"-21"21"0,0-21 0,0 0 16,0 0-16,0 0 0,-1 0 16,1 0-16,0 21 0,0-21 15,0 0-15,0 0 16,-1 0-16,1 0 0,0 0 16,42 0 62,0 0-78,1 0 15,-1 0-15,21 0 0,-21 0 0,22 0 16,-1 0-16,0 0 0,22-21 16,-22 21-16,22 0 0,-1-21 0,1-1 15,20 22-15,1-21 0,-22 21 0,22 0 16,-21-21-16,20 21 0,-20 0 15,-22 0-15,22 0 0,-22 0 0,0 0 16,-21 0-16,1 0 0,-1 0 16,0 0-16,0 0 0,-21-21 31,0 0 0,-21 21-31,0-21 0,0 21 0,-1-22 16,1 1-16,0 21 0,-21-21 15,21 21-15,-1-21 0,-20 0 0,21 21 16,-21 0-16,20-21 0,-20 21 0,21 0 16,0 0-16,0 0 0,-1 0 15,1 0-15,0 0 0,0 0 16,21 21 0,21-21-1,0 21-15,0-21 16,1 0-16,-1 0 0,0 0 0,0 21 15,21-21-15,-20 0 0,-1 0 16,21 0-16,-21 0 0,22 0 0,-22 0 16,0 0-16,64 0 15,-64 0-15,0 0 16,0 0-16,0 0 0,-21 21 31,0 0-31,-21 1 0,-21 20 16,21-21-16,-22 0 0,1 22 15,0-22-15,-1 21 0,-20-21 16,20 22-16,1-22 0,0 21 0,-1-21 16,22 22-16,-21-22 0,21 0 0,0 0 15,21 0-15,0 0 0,0 1 16,0-1-16,21-21 0,0 0 16,21-21-16,-21-1 0,22 1 0</inkml:trace>
  <inkml:trace contextRef="#ctx0" brushRef="#br0" timeOffset="36436.6">9779 13928 0,'-21'0'0,"42"0"0,-63 0 0,20 21 16,1-21-16,21 21 16,21-21 15,1 0-31,-1 0 0,21 0 16,0 0-16,1 0 0,-1-21 0,22 21 15,-22-21-15,21 21 0,1-21 16,-1-1-16,-20 22 0,20-21 0,1 21 15,-22-21-15,22 0 0,-22 21 0,0-21 16,1 21-16,-22 0 0,21 0 16,-21-21-16,0 21 0,1 0 0</inkml:trace>
  <inkml:trace contextRef="#ctx0" brushRef="#br0" timeOffset="36766.41">9948 14139 0,'-21'22'15,"42"-44"-15,-63 44 0,21-22 16,42 0 15,0 0-31,21 0 16,-20 0-16,20 0 0,0 0 0,-21 0 15,22-22-15,20 22 0,-20-21 0,-1 21 16,0-21-16,22 21 0,-22-21 16,22 21-16,-22 0 0,21-21 0,-20 21 15,-1 0-15,0-21 0,1 21 0,-22 0 16,0 0-16,0-22 0,0 22 0</inkml:trace>
  <inkml:trace contextRef="#ctx0" brushRef="#br0" timeOffset="36977.29">9927 14351 0,'0'0'0,"21"0"32,0-21-32,1 0 0,20 21 0,0-21 15,22-1-15,-22 22 0,22-21 16,-22 0-16,21 21 0,1-21 16,-1 0-16,-20 21 0,20-21 0,-20 21 15,-1-22-15,0 22 0,1 0 0</inkml:trace>
  <inkml:trace contextRef="#ctx0" brushRef="#br0" timeOffset="51868.72">7239 4699 0,'0'-21'16,"21"21"-16,-21-21 0,0 0 16,21 21-16,0 0 0,1-22 0,-1 22 15,0 0-15,-21-21 0,21 21 16,0 0-16,0 0 0,-21-21 0,0 0 31,-21 21-15,0 0-16,0 0 15,0 0 1,0 0-16,-1 0 0,-20 0 0,21 21 16,0-21-16,-22 21 0,1 0 0,0-21 15,-1 22-15,1-1 0,0 0 16,-1 0-16,1 21 0,0-20 0,21-1 15,-22 21-15,22-21 0,-21 22 16,21-1-16,-1-21 0,1 21 0,-21 1 16,21-1-16,0 0 0,21-20 0,-22 20 15,1 0-15,0-21 0,21 22 16,-21-1-16,21-21 0,0 22 0,0-22 16,0 0-16,-21 21 15,21-21-15,0 22 0,0-22 0,0 21 16,0-21-16,0 1 0,0-1 15,21 21-15,0-21 0,0 0 0,0 1 16,1-1-16,-1-21 0,21 21 0,-21 0 16,0 0-16,22-21 0,-22 21 15,21 1-15,1-22 0,-22 21 0,21 0 16,-21 0-16,22 0 0,-22-21 16,21 21-16,-21 1 0,0-1 0,22 0 15,-22 0-15,0 0 0,-21 0 16,21 1-16,0-1 0,1 21 0,-22-21 0,0 22 15,0-22-15,21 21 16,-21 0-16,0-20 0,0 20 0,0 0 16,0 1-16,0-1 0,0-21 0,0 21 15,-21 1-15,-1-22 0,22 21 16,-21 1-16,0-22 0,0 21 0,21-21 16,-21 0-16,0 1 0,-1 20 0,-20-21 15,21 0-15,0 0 0,0 1 0,-22-1 16,22 0-16,0 0 0,-21 0 15,20 0-15,-20-21 0,21 22 0,-21-22 16,20 0-16,-20 0 0,21 0 0,-21 0 16,20 0-16,1 0 0,0 0 15,0 0-15,0 0 0,21-22 16,0 1 0,21 0-1,0 21-15,0 0 16,22 0-16,-22 0 0,21 0 0,-21 0 15,22 0-15,-1 0 0,0 0 0,-21 0 16,22 0-16,-1 0 0,-21 21 16,22 0-16,-1 1 0,-21-1 0,0 0 15,0 21-15,22-21 0,-22 22 16,0-1-16,0 0 0,-21 1 0,21-1 16,1 22-16,-22-22 0,0 0 0,0 1 15,0 20-15,0-21 0,0 1 16,0 20-16,0-20 0,0 20 0,0-21 15,0 22-15,0-22 0,0 1 0,-22 20 16,22-21-16,-21 1 0,21-1 16,0 0-16,0 1 0,0-1 0,0-21 15,0 22-15,0-1 0,0-21 0,0 21 16,0 1-16,0-22 0,0 21 0,0-21 16,0 22-16,0-22 0,21 21 15,-21-21-15,0 22 0,0-22 16,22 0-16,-22 21 0,21-20 0,-21-1 15,0 21-15,0-21 0,0 0 0,21 1 16,-21-1-16,0 21 0,0-21 0,21 0 16,-21 1-16,0-1 0,0 0 15,0 0-15,0 0 0,21 0 0,-21 1 16,21-1-16,-21 0 0,22 0 0,-22 0 16,21 0-16,0-21 0,0 22 0,-21-1 15,21-21-15,0 21 0,1-21 0,20 0 16,-21 0-16,0 0 0,0 21 15,1-21-15,-1 0 0,0 0 0,21 0 16,-21 0-16,1 0 0,-1 0 16,0 0-16,0 0 15,-21-21 32,0 0-31,0 0-16,0-1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9:26:18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1947 0,'-22'0'0,"44"0"0,-44-21 16,22 0-16,-21 21 15,21-21-15,-21 21 16,0 0-16,0 0 15,21 21-15,-21 0 16,21 0-16,0 1 0,0 20 16,0-21-16,0 21 0,0 1 0,0 20 15,0 1-15,0-1 0,21 1 16,0 20-16,0 1 0,-21 0 0,21-1 16,0 22-16,1-21 0,-1 21 15,0-22-15,0 22 0,21 0 0,-20 0 16,-1 0-16,21 0 0,-21-1 15,22 22-15,-1-21 0,-21 0 16,21 21-16,-20-21 0,-1 0 0,21 0 16,-21-22-16,0 22 0,1-21 0,-1-1 15,-21 1-15,0-21 0,21 20 0,-21-41 16,0 20-16,0-21 0,0 22 16,0-43-16,0 21 0,0-20 0,0-1 15,0 0-15,0 0 0,0-42 31,0 0-31,0-22 0,0 1 0,0-21 16</inkml:trace>
  <inkml:trace contextRef="#ctx0" brushRef="#br0" timeOffset="1039.72">2836 2201 0,'-21'0'0,"0"-42"16,21 21-16,-21 21 16,21-21-1,0 0 17,21 21-32,0 0 15,0-22-15,0 1 0,22 21 16,-1-21-16,22 21 0,-1-21 15,22 0-15,-1 21 0,22-21 0,0 21 16,21-22-16,0 1 0,0 21 16,21-21-16,0 0 0,1 21 0,20-21 15,-21 21-15,21-21 0,1 21 0,-1-22 16,22 1-16,-22 21 0,0-21 16,1 0-16,-1 21 0,0-21 0,1 0 15,-1-1-15,-21 1 0,0 21 0,-21-21 16,0 0-16,-21 21 0,0-21 15,-21 21-15,-1-21 0,1 21 0,-22 0 16,-20 0-16,20-22 0,-42 22 16,22 0-16,-22 0 0,0 0 0,-21 22 31,0-1-31,0 0 16,0 21-16,0-21 0,0 22 0,0-1 15,0 22-15,-21-22 0,0 21 16,21-20-16,0 20 0,0 1 0,-21-1 15,21 1-15,-22 20 0,22-20 0,0 21 16,0-1-16,0-20 0,0 20 0,0-20 16,0 21-16,0-22 0,0 22 15,0-22-15,0 22 0,0-22 0,0 22 16,0-21-16,0 20 0,-21-20 16,21-1-16,0 1 0,-21-1 0,21 1 15,0-1-15,0 1 0,0-1 0,0 1 16,0-1-16,0 1 0,0-1 15,0 1-15,0-22 0,0 22 0,0-22 16,0 21-16,0-20 0,0-1 0,0 0 16,0 22-16,-21-22 0,21 1 0,-21-1 15,0 0-15,21 1 0,-22-22 0,1 21 16,21 0-16,-21-20 0,0-1 0,0 21 16,0-21-16,-22 0 0,22 1 15,0-1-15,0 0 0,-22-21 16,22 21-16,-21 0 0,0-21 0,-1 21 15,-20-21-15,-1 22 0,1-22 0,-1 21 16,-20-21-16,-1 21 0,0-21 0,1 21 16,-22-21-16,0 21 0,0-21 0,-21 21 15,0-21-15,0 22 0,0-1 0,-21 0 16,21 0-16,-21 0 0,0 0 16,-1 1-16,1-1 0,0 0 0,21 0 15,-21 0-15,42 0 0,-21 1 0,21-1 16,22-21-16,-1 21 0,0-21 0,22 0 15,20 0-15,1 0 0,0 0 16,-1 21-16,22-21 0,21-21 16,0 0-1,21 0-15,1-1 0</inkml:trace>
  <inkml:trace contextRef="#ctx0" brushRef="#br0" timeOffset="1715.33">8869 1969 0,'21'-43'0,"-42"86"0,63-107 0,-21 43 0,-21-21 16,0 20-16,21 1 0,-21 0 15,22 0-15,-22 0 0,0 0 16,0 42 0,0 0-16,0 0 15,0 43-15,0-22 0,0 21 16,0 22-16,0 0 0,0 21 0,0 21 16,-22 0-16,22 0 0,0 0 0,0 21 15,0 21-15,0-21 0,0 0 16,0 1-16,0-1 0,0 0 0,22 0 15,-22 0-15,0-21 0,0-21 0,0 21 16,0-42-16,0 21 0,0-22 0,0 1 16,0-22-16,0 1 0,0-22 0,0 1 15,0-1-15,21-21 0,-21 0 16,21-21 0,-21-21-16,0-21 0,0 21 15,0-43-15,21 22 0,-21-22 0,0 1 16</inkml:trace>
  <inkml:trace contextRef="#ctx0" brushRef="#br0" timeOffset="2435.42">8869 2286 0,'-21'-21'0,"42"42"0,-64-84 15,22 41-15,0 1 0,0 0 0,0 21 16,21-21-16,0 0 0,0 0 16,21-1-16,21 22 15,-21-21-15,43 21 0,-1-21 0,1 0 16,-1 0-16,43-22 0,-21 22 16,42 0-16,0-21 0,21-1 0,0 22 15,22-21-15,-1 0 0,0 20 0,1-20 16,20 21-16,-21 0 0,1-22 15,-1 22-15,-21 0 0,22 0 0,-22 0 16,0 0-16,0-1 0,-21 1 0,0 21 16,-21-21-16,-21 0 15,-1 21-15,-20 0 0,-1 0 0,-20 0 16,-1 0-16,0 0 0,-21 0 0,1 21 16,-1-21-16,-21 21 0,0 22 15,21-22-15,-21 21 0,21 0 0,-21 1 16,0 20-16,0-20 0,21 41 0,0-20 15,-21 20-15,22 1 0,-22 21 0,21 0 16,-21 0-16,21-1 0,-21 1 16,0 0-16,0 0 0,0-21 0,0 20 15,0 1-15,0-21 0,0 21 16,0-22-16,-21 1 0,21 0 0,-21-1 16,21-20-16,-22 21 0,1-22 0,21 22 15,-21-22-15,0 1 0,21-1 0,-21 1 16,0-1-16,21 1 0,-22-1 15,1-20-15,0 20 0,0-21 0,0 1 16,-22-1-16,22 0 0,0 1 0,-21-1 16,-1 0-16,1 1 0,0-22 0,-22 21 15,22-21-15,-43 22 0,22-22 0,-22 0 16,0 21-16,-20-20 0,-1-1 0,-21 0 16,0-21-16,0 21 0,-21 0 0,-1-21 15,-20 21-15,21 1 0,0-22 16,0 21-16,-1 0 0,22-21 0,22 21 15,-22 0-15,21-21 0,21 0 16,0 21-16,1-21 0,20 0 0,1 22 16,-1-22-16,1 21 0,20-21 0,1 0 15,0 0-15,-1 0 0,22 0 0,0 0 16,0 0-16,21-21 0,0-1 16</inkml:trace>
  <inkml:trace contextRef="#ctx0" brushRef="#br0" timeOffset="3020.1">14393 1566 0,'21'-21'0,"-42"42"0,64-63 0,-22 0 0,-21 21 15,21-1-15,-21 1 0,21 0 16,-21 0-16,0 0 16,21 21-16,-21 21 15,0 0-15,0 21 0,21 22 16,1-1-16,-1 22 0,0 0 15,-21 42-15,21-21 0,0 21 0,-21 21 16,21 0-16,1 0 0,-22 0 0,0 0 16,21 1-16,-21-1 0,21 0 15,-21-21-15,0 0 0,0 0 0,0-21 16,0 21-16,0-21 0,0-22 0,0 1 16,0 0-16,0-1 0,0-20 0,21-1 15,-21-20-15,0 20 0,21-42 0,-21 22 16,21-22-16,1-21 15,-1 0-15,0-21 16,0-1-16,0-20 0,-21 0 0,21-22 16,1 22-16</inkml:trace>
  <inkml:trace contextRef="#ctx0" brushRef="#br0" timeOffset="3699.72">14457 1672 0,'-43'-21'0,"86"42"0,-128-84 0,64 42 0,0-1 16,0 1-16,21 0 0,0 0 16,21 0-16,0 0 0,21 21 15,22-22-15,-1 1 0,22 0 16,21 0-16,21 21 0,0-21 0,21 0 15,21-1-15,1 1 0,-1-21 0,21 21 16,1 0-16,21-1 0,-22 1 16,1 0-16,20 0 0,-20 21 0,-1-21 15,1 0-15,-43 21 0,21 0 0,-42 0 16,21 0-16,-42 0 0,0 0 16,0 0-16,-21 0 0,-22 0 0,1 0 15,-1 0-15,-21 21 0,1-21 16,-22 21-16,21-21 0,-21 21 0,-21 0 15,22 0-15,-22 1 0,21-1 16,-21 0-16,0 21 0,0 1 16,0-1-16,0 21 0,0-20 0,0 20 15,0 22-15,0 0 0,0-1 0,0 1 16,0 0-16,0 20 0,0-20 0,0 21 16,0 0-16,0 0 0,0-22 15,0 22-15,0 0 0,0-21 0,0 20 16,0-20-16,0 0 0,0-1 0,0 1 15,-21 0-15,21-22 0,-22 22 0,22-22 16,-21 1-16,0-22 0,0 22 16,21-1-16,-21-20 0,0 20 15,-1-21-15,1 1 0,0-1 0,0 0 16,-21 1-16,20-1 0,1 0 0,-21-20 16,21 20-16,-22-21 0,1 21 0,0-20 15,-1-1-15,1 0 0,0 0 0,-22 0 16,1 0-16,-1-21 0,-20 22 0,-1-1 15,-21-21-15,0 21 0,0 0 16,-21-21-16,0 21 0,22-21 0,-22 21 16,21 1-16,0-1 0,0 0 0,0 0 15,22 0-15,-1 0 0,0 22 0,1-22 16,-1 0-16,0 0 0,22 0 0,-22 1 16,22-22-16,-22 21 0,21-21 15</inkml:trace>
  <inkml:trace contextRef="#ctx0" brushRef="#br0" timeOffset="4531.33">3831 2942 0,'21'0'0,"0"0"16,22 0-16,-1 0 0,0 0 16,22 0-16,21-21 0,-1 0 0,43 0 15,-21 0-15,21-1 0,21 1 0,-21 0 16,21-21-16,-21 21 0,22-1 16,-22 1-16,0-21 0,0 21 0,-22 0 15,1-1-15,-21 1 0,-22 21 16,1-21-16,-1 21 0,-20 0 0,-22-21 15,0 21-15,0 0 0,-42 0 32,-21 0-32,21 21 0,-22 0 15,-20 0-15</inkml:trace>
  <inkml:trace contextRef="#ctx0" brushRef="#br0" timeOffset="4811.68">4233 3662 0,'-21'21'0,"42"-42"0,-63 63 0,42-21 15,0 1-15,21-22 16,21 0-16,1 0 0,-1 0 0,43-22 16,-1 1-16,1 0 0,21 0 15,0 0-15,0 0 0,-1-1 16,22-20-16,0 21 0,0 0 0,22-22 15,-44 22-15,22 0 0,-21 0 16,0 0-16,-21 0 0,-1 21 0,-20 0 16,63 0-16,-85 0 0,-21 0 15,1 0-15,-44 21 16,1-21-16,-21 21 0,0 0 16</inkml:trace>
  <inkml:trace contextRef="#ctx0" brushRef="#br0" timeOffset="5031.56">4297 4530 0,'-43'63'0,"86"-126"0,-149 190 16,64-85-16,20 0 0,1 1 16,21-1-16,0 0 0,0-20 0,21-1 15,1 0-15,20-21 0,0 0 0,22 0 16,20 0-16,1-21 0,0 0 15,21-22-15,-1 22 0,1-21 0,0-1 16,0 1-16,21 0 0,0-1 16,0-20-16,0-1 0,0 1 0,0-1 15</inkml:trace>
  <inkml:trace contextRef="#ctx0" brushRef="#br0" timeOffset="5479.55">10795 2413 0,'0'0'16,"-21"0"-16,0 0 0,-1 0 0,1 0 16,0-21-16,21 0 15,21 21 1,22 0-16,-22-21 0,21 21 15,22-22-15,-1 1 0,1 21 0,-1-21 16,22 21-16,-1-21 0,-20 0 0,21 0 16,-1 21-16,1-22 0,0 22 15,-1-21-15,1 21 0,0-21 0,-22 21 16,1 0-16,-1 0 0,-21 0 0,1 0 16,-22 0-16,0 0 0,-42 0 15,0 21 1,-22 0-16,1-21 0,-21 22 0</inkml:trace>
  <inkml:trace contextRef="#ctx0" brushRef="#br0" timeOffset="5747.39">10414 3323 0,'-21'21'0,"42"-42"0,-42 64 0,21-22 0,0 0 15,21-21-15,0 0 0,21 0 16,1 0-16,20-21 0,1 0 16,20-1-16,1 1 0,0 0 0,-1 0 15,22 0-15,-21 0 0,0-1 16,20 1-16,-20 0 0,0 0 16,-1 21-16,-20-21 0,21 21 0,-22 0 15,1-21-15,-22 21 0,0 0 0,1 0 16,-1 0-16,-21 0 0,-21 21 31</inkml:trace>
  <inkml:trace contextRef="#ctx0" brushRef="#br0" timeOffset="6003.25">10245 4551 0,'0'0'0,"-22"21"0,1 0 0,0-21 0,21 21 15,0 1-15,21-22 16,0 0-16,1 0 0,20 0 0,0 0 16,22-22-16,-1 1 0,1 0 15,-1 21-15,22-21 0,0 0 0,-1 0 16,22-1-16,-21 1 0,21 0 0,-22 0 15,22-21-15,-21 20 0,21-20 0,-1 0 16,1-1-16</inkml:trace>
  <inkml:trace contextRef="#ctx0" brushRef="#br0" timeOffset="6475.01">15515 2159 0,'0'0'16,"21"0"-16,22 0 0,-22-21 0,21 21 15,0 0-15,22 0 0,-22-21 0,22 21 16,-1 0-16,-20 0 0,20-21 15,1 21-15,20 0 0,-20 0 16,-1-22-16,22 22 0,-22 0 0,22 0 16,-21-21-16,-1 21 0,1 0 0,-1 0 15,1 0-15,-22-21 0,0 21 16,1 0-16,-1 0 0,0 0 0,1 0 16,-22 0-16,0 0 0,0 0 0,0 0 15,-42 0 1</inkml:trace>
  <inkml:trace contextRef="#ctx0" brushRef="#br0" timeOffset="6767.86">15473 3048 0,'-21'0'0,"42"0"0,-42 21 0,42-21 16,0 0 0,21 0-16,1 0 0,-1 0 0,0 0 15,1 0-15,20 0 0,1-21 0,-1 21 16,1 0-16,20-21 16,-20 21-16,20-21 0,1 21 0,-21-21 15,20-1-15,-20 22 0,-1-21 0,1 0 16,-22 21-16,0-21 0,1 0 0,-22 0 15,21 21-15,-21-22 0,1 22 16,-1-21-16,0 0 0,0 21 0,0 0 16,0 0-16</inkml:trace>
  <inkml:trace contextRef="#ctx0" brushRef="#br0" timeOffset="7123.68">15727 3768 0,'0'0'0,"42"0"0,-21 0 15,0 0-15,22 0 0,-1 0 0,-21 0 16,43 0-16,-22 0 0,22 0 16,-22 0-16,21-21 0,22-1 0,-21 22 15,-1-21-15,1 21 0,-1-21 16,1 21-16,-1-21 0,1 21 0,-1-21 16,-21 21-16,1 0 0,-1-21 15,0 21-15,1 0 0,-1 0 0,-21 0 16,0 0-16,1 0 0,-1-22 0,0 22 15</inkml:trace>
  <inkml:trace contextRef="#ctx0" brushRef="#br0" timeOffset="12359.79">4720 4995 0,'0'0'0,"-42"22"0,21-22 16,-1 0-16,1 0 0,-21 0 0,21 21 16,0-21-16,-1 0 0,1 0 15,42 0 1,1 0-1,20 0-15,0 0 0,22 0 0,-1-21 16,1 21-16,20-22 0,-20 1 0,42 0 16,-22 0-16,1-21 0,21 20 15,0 1-15,0-21 0,-22 21 0,1 0 16,0-1-16,-1 1 0,-20 0 0,-22 21 16,0-21-16,1 21 0,-1 0 15,-21-21-15,0 21 0,1 0 0,-22-21 16,0-1-16,0 1 15</inkml:trace>
  <inkml:trace contextRef="#ctx0" brushRef="#br0" timeOffset="12667.54">5016 4128 0,'-21'21'16,"42"-42"-16,-84 63 0,21-42 0,20 21 0,1-21 16,0 0-16,0 0 0,21 21 15,21-21-15,0 0 16,0 0-16,22 0 0,-1-21 0,22 21 15,-1-21-15,1 0 0,-1 0 0,22-1 16,-1 1-16,22 0 0,-21 0 16,0 0-16,-1 0 0,-20-1 0,-1 1 15,1 0-15,-22 0 0,0 0 0</inkml:trace>
  <inkml:trace contextRef="#ctx0" brushRef="#br0" timeOffset="13012.34">5101 3239 0,'0'0'16,"0"21"-16,21-21 16,22-21-1,-22-1-15,42 1 0,-20 21 16,20-42-16,22 21 0,-1 0 0,1-1 15,-21 1-15,20-21 0,-20 21 16,-1 0-16,1-1 0,-22 1 16</inkml:trace>
  <inkml:trace contextRef="#ctx0" brushRef="#br0" timeOffset="13292.18">4995 2371 0,'0'0'0,"21"0"15,1-21 1,20 21-16,0-22 0,1 1 0,41 0 16,1 0-16,0 0 0,42 0 15,-22-1-15,22-20 0,22 21 0</inkml:trace>
  <inkml:trace contextRef="#ctx0" brushRef="#br0" timeOffset="14008.12">10181 2836 0,'-21'22'0,"42"-44"0,-63 44 0,63-22 31,0 0-31,43 0 16,-22-22-16,21 1 0,22 21 15,0-21-15,21 0 0,-1 21 0,1-21 16,21 0-16,-21-1 0,21 22 0,-21-21 15,0 0-15,-22 21 0,1 0 16,-21-21-16,-1 21 0</inkml:trace>
  <inkml:trace contextRef="#ctx0" brushRef="#br0" timeOffset="14335.97">10710 3895 0,'-21'0'0,"42"0"0,-63 0 15,63-21 1,21 21-16,1-22 16,-1 1-16,0 21 0,22-21 0,-22 0 15,43 21-15,-22-21 0,1 21 0,-1-21 16,22-1-16,-21 22 0,-1 0 16,1-21-16,-1 21 0,22 0 0,-43 0 15,22-21-15,-22 21 0</inkml:trace>
  <inkml:trace contextRef="#ctx0" brushRef="#br0" timeOffset="14695.84">10943 5017 0,'0'0'16,"-21"0"-16,0 0 0,0 21 0,-1-21 0,1 0 15,42 0 1,1 0-16,20 0 16,0 0-16,1-21 0,20-1 0,1 1 15,-1 0-15,22-21 16,-1 21-16,1-1 0,0-20 0,21 0 0,-1 21 16,1-22-16,21 1 0</inkml:trace>
  <inkml:trace contextRef="#ctx0" brushRef="#br0" timeOffset="15355.53">15621 1820 0,'0'0'0,"0"-21"0,21 0 15,0 21-15,-21-21 16,21 21-16,1 0 0,-1-21 15,0 0-15,21 21 0,1-22 0,-22 22 16,42-21-16,-20 21 0,20 0 0,1-21 16,-1 21-16,1 0 0,20 0 15,1 0-15,0 0 0,-22 0 0,22 0 16,-22 0-16,1 0 0,-22 0 16,0 0-16,1 0 0,-1 0 0,-21 0 15,0 21-15,1-21 0,-22 21 31</inkml:trace>
  <inkml:trace contextRef="#ctx0" brushRef="#br0" timeOffset="15647.49">15811 2625 0,'22'0'16,"-1"0"-16,21 0 0,0 0 15,1-21-15,20 21 0,1-22 0,20 22 16,-20-21-16,21 21 0,-1-21 0,1 21 15,0-21-15,-22 0 0,22 21 16,-43-21-16,22 21 0,-22-22 0,0 22 16,1 0-16,-22 0 0</inkml:trace>
  <inkml:trace contextRef="#ctx0" brushRef="#br0" timeOffset="16064.06">16298 3556 0,'0'0'15,"0"-21"-15,0 0 0,21 21 16,1-21-16,-1 21 0,21-22 15,0 1-15,22 0 0,-1 21 0,-20-21 16,20 0-16,1 21 0,-1-21 0,1 21 16,-22-22-16,22 22 0,-22-21 15,21 21-15,-20-21 0,-1 21 16,0 0-16,-20 0 0,20-21 0,-21 21 16,0 0-16</inkml:trace>
  <inkml:trace contextRef="#ctx0" brushRef="#br0" timeOffset="16395.36">16023 4149 0,'0'0'16,"21"0"0,0 0-16,22 0 0,-22 0 15,42 0-15,-20-21 0,20 21 0,-20-22 16,20 22-16,1-21 0,-1 21 15,1-21-15,-1 21 0,1-21 0,-1 21 16,1-21-16,-22 21 0,0-21 16,1 21-16,-1 0 0</inkml:trace>
  <inkml:trace contextRef="#ctx0" brushRef="#br0" timeOffset="19019.48">9991 9631 0,'0'0'0,"0"-21"0,0 0 0,0-1 0,0 1 16,0 0-16,0 0 0,0 0 15,0 0-15,0-1 0,0 1 16,0 0-16,0 0 0,0 0 16,-22 0-1,1 21-15,0 0 0,21-22 16,-21 22-16,0 0 0,0 0 15,-1 0-15,1 22 0,0-1 16,0 0-16,0 21 0,0 1 0,-1 20 16,1 1-16,-21 20 0,21 1 0,0 0 15,-1-1-15,22 22 0,0 0 16,-21 0-16,21 0 0,0-1 0,0 22 16,0-21-16,0 0 0,21 0 0,-21 0 15,0 0-15,0-1 0,0 22 0,22-21 16,-22 0-16,0 0 0,0 0 15,0 21-15,0-21 0,-22 21 16,1-22-16,0 1 0,21 0 0,-21 0 16,0 0-16,0-22 0,-1 1 0,1 0 15,0-1-15,0 1 0,0-21 16,0-1-16,-1 1 0,1-22 0,0 21 16,0-20-16,0-1 0,0 0 0,-1 1 15,22-1-15,0-21 0,-21 0 0,21 1 16,0-1-16,21-42 15,-21-1-15,22 1 16,-1 0-16,0-21 0,0-1 16,0-20-16,0 21 0</inkml:trace>
  <inkml:trace contextRef="#ctx0" brushRef="#br0" timeOffset="20323.24">9504 9546 0,'0'0'15,"-21"0"-15,21-21 16,21 21 15,21-21-31,-21 21 0,22-21 16,20 21-16,1-21 0,-1 21 0,22-22 15,-1 1-15,1 0 16,21 0-16,-21 21 0,20-21 0,22 0 16,0-1-16,0 1 0,22 0 0,-1 0 15,-21 21-15,21-21 0,0 0 16,0 21-16,22-22 0,-1 1 0,-21 21 16,21-21-16,22 0 0,-22 21 0,22-21 15,-22 0-15,0 21 0,1-22 16,-22 1-16,0 21 0,0-21 0,-21 0 15,0 21-15,-21-21 0,0 0 0,-21 21 16,-1-22-16,1 22 0,-22 0 0,-20-21 16,-1 21-16,0 0 0,1-21 15,-22 21-15,0 0 0,0 0 16,0 0-16,1 0 0,-22 21 16,21-21-16,-21 21 15,0 1-15,0-1 0,0 0 16,21 0-16,-21 21 0,0-20 0,0 20 15,0 0-15,0 1 0,21-1 0,-21 0 16,0 1-16,0 20 0,0 1 0,0 20 16,0-20-16,0 20 0,0-20 0,-21 21 15,0-22-15,0 22 16,21-22-16,-22 22 0,22 0 0,-21-22 16,0 22-16,21-1 0,0 1 0,0-21 15,0 20-15,0-20 0,0 20 0,0-20 16,0 21-16,0-22 0,0 22 0,0-22 15,0 22-15,0-22 0,0 1 16,0 21-16,0-22 0,0 1 0,0-1 16,-21 1-16,0-1 0,21-21 0,0 22 15,-21-1-15,21-20 0,-22-1 0,22 0 16,0 1-16,0-1 0,0-21 0,0 22 16,0-22-16,22 0 0,-22 0 0,0 0 15,21 0-15,-21 1 16,21-22-16,-21 21 0,0 0 0,0 0 15,0 0-15,0 0 0,0 1 16,0-1-16,0 0 0,0 0 0,0 0 16,0 0-16,0 1 0,0-1 15,0 0-15,0 0 0,0 0 16,0 0-16,-21-21 0,21 22 16,-21-22-16,21 21 0,-22-21 15,1 21-15,0-21 0,0 21 0,-21 0 16,20 0-16,-20-21 15,0 22-15,21-22 0,-22 21 0,1-21 0,0 21 16,-1-21-16,-20 21 0,20-21 16,-20 21-16,-1-21 0,1 21 0,-1-21 15,1 22-15,-1-22 0,-20 21 16,-1-21-16,0 21 0,1-21 0,-1 0 16,0 21-16,-20-21 0,20 0 0,-21 21 15,21-21-15,1 21 0,-22-21 0,21 22 16,-21-1-16,1-21 0,-1 21 0,0 0 15,-21 0-15,21 0 0,0 1 0,-21-22 16,21 21-16,1 0 0,-1 0 16,0 0-16,0 22 0,0-22 0,0 0 15,22 0-15,-1 0 0,-21 0 16,22 1-16,20-1 0,-21 0 0,1 0 16,-1 0-16,0 0 0,1 1 0,-1-22 15,22 21-15,-22 0 0,0 0 0,1 0 16,-1-21-16,21 21 0,1 1 15,-1-1-15,1 0 0,21-21 0,-1 21 16,1-21-16,0 21 0,20-21 0,1 0 16,0 0-16,0 21 0,0-21 0,0 0 15,-1 0-15,22-21 32,0 0-32</inkml:trace>
  <inkml:trace contextRef="#ctx0" brushRef="#br0" timeOffset="21795.95">9948 4551 0,'0'0'16,"0"-21"15,21 21-15,-21-21 0,22 21-1,-1 0-15,0 0 16,0 0-16,0 0 0,0 0 15,1 0-15,-1 0 0,21 0 16,-21 0-16,0 0 0,22 0 0,-22 0 16,21 21-16,-21-21 0,22 21 0,-22 0 15,21-21-15,-21 21 0,22-21 0,-22 21 16,0 1-16,21-1 0,-20 0 16,20 0-16,0 0 0,1 0 0,-22 1 15,42 20-15,-20-21 0,-1 0 0,0 22 16,1-22-16,20 21 0,-21 0 15,1-20-15,-1 20 0,0 0 16,22 1-16,-22-22 0,1 21 0,-22 0 16,21 1-16,0-1 0,1-21 0,-22 22 15,21-1-15,1 0 0,-22 1 16,21 20-16,-21-21 0,22 1 0,-1 20 16,0-20-16,-21 20 0,22-21 0,-1 22 15,-21-22-15,22 22 0,-1-22 16,0 22-16,-21-22 0,22 21 0,-1 1 15,-21-1-15,22 1 0,-22-1 16,21 22-16,-21-21 0,22-1 0,-22 1 0,21-1 16,-21 1-16,0 20 0,22-20 15,-22-1-15,0 22 0,0-22 16,0 1-16,22 21 0,-22-22 0,0 1 16,0 20-16,22-20 0,-22-1 0,0 1 15,0 20-15,0-20 0,0-1 0,1 22 16,-1-21-16,21-1 0,-21 1 0,0-22 15,1 21-15,-1 1 0,0-22 16,0 22-16,0-22 0,0 22 0,-21-1 16,22-21-16,-22 22 0,21-22 0,-21 22 15,21-22-15,-21 0 0,0 1 0,0 20 16,0-20-16,0-1 0,0-21 0,0 21 16,0 1-16,0-22 0,0 21 15,21-21-15,-21 1 0,0-1 16,21 0-16,-21 0 0,0 0 0,0 0 15,0 1-15,21-22 0,-21 21 0,0 0 16,-21-21 15,0-21-15</inkml:trace>
  <inkml:trace contextRef="#ctx0" brushRef="#br0" timeOffset="22151.74">12721 9567 0,'0'0'0,"-21"0"15,42 0 16,0 0-31,0 0 0,22 22 16,-22-22-16,21 21 0,-21-21 16,22 0-16,-1 21 0,-21 0 0,22-21 0,-1 21 15,0-21-15,-21 21 0,22-21 16,-1 22-16,-21-22 0,22 0 0,-22 21 16,0-21-16,0 0 0,0 0 0,0 0 15,1 0-15,-22-21 63,0-1-63</inkml:trace>
  <inkml:trace contextRef="#ctx0" brushRef="#br0" timeOffset="22403.6">13801 9250 0,'21'-21'16,"-42"42"-16,42-63 16,-42 63-1,-1-21-15,22 21 16,-21 0-16,0 0 0,0 0 0,0 22 16,0-22-16,-1 0 0,-20 21 0,21 1 15,0-22-15,0 21 0,-1-21 16,1 22-16,0-22 0,21 21 0,0-21 15,0 1-15,-21-1 0,21 0 16,0 0-16,0 0 16</inkml:trace>
  <inkml:trace contextRef="#ctx0" brushRef="#br0" timeOffset="23051.67">10985 10308 0,'0'0'0,"-21"0"16,0 0 0,0 0-16,21 21 15,0 1-15,-21 20 0,21 0 16,0 1-16,-21-1 0,21 0 0,0 1 16,0 20-16,-22-21 0,22 22 0,-21-22 15,21 1-15,0-1 0,-21 0 16,21-21-16,-21 22 0,21-22 0,0 21 15,0-21-15,-21 1 0,21-1 0,0 0 16,0-42 15,0 0-15,0-1-16</inkml:trace>
  <inkml:trace contextRef="#ctx0" brushRef="#br0" timeOffset="23383.49">10626 10583 0,'0'-21'0,"0"42"0,-22-63 0,1 21 16,21 0-16,-21 0 0,21-1 15,0 1-15,0 0 0,0 0 16,0 0-16,21 0 0,0-1 16,1 1-16,-1 21 0,21-21 0,0 0 15,-20 21-15,20 0 0,0 0 16,22 0-16,-22 0 0,0 0 0,1 0 15,-1 21-15,0 0 0,-20 0 0,20 1 16,-21-1-16,0 0 0,-21 0 0,0 21 16,0-20-16,0 20 0,0-21 15,-21 0-15,0 22 0,-21-22 0,20 0 16,-20 0-16,0 0 0,21 0 0,-22 1 16,22-22-16,0 21 0,0-21 15,0 0-15,-1 21 16,44-21-1,-1 0-15,0-21 16,0 21-16,0-21 0,22 21 0</inkml:trace>
  <inkml:trace contextRef="#ctx0" brushRef="#br0" timeOffset="23863.24">11747 10478 0,'22'-22'0,"-44"44"0,65-44 0,-22 1 16,-21 0-16,21 0 0,0 0 15,-21 0-15,0-1 0,0 1 16,-21 21 0,0 0-16,0 0 15,-22 0-15,22 21 0,0 1 16,-21-1-16,21 0 0,-22 0 0,22 0 15,0 0-15,0 1 0,0 20 0,-1-21 16,22 0-16,0 0 0,0 1 0,0-1 16,0 0-16,0 0 15,0 0-15,0 0 0,22-21 0,-1 22 16,0-22-16,0 21 0,21-21 16,-20 21-16,-1-21 0,21 21 0,-21-21 15,0 21-15,22-21 0,-22 21 0,0 1 16,-21-1-16,0 0 15,0 0-15,-21-21 16,0 21-16,-22 0 0,22-21 0,-21 22 16,0-1-16,-1-21 0,1 21 0,0 0 15,20-21-15,-20 0 0,21 0 16,0 0-16,0 0 0,-1 0 0,1 0 16,0 0-16,21-21 15,0 0 1,21 21-16,0-21 0,1-1 15,-1 22-15</inkml:trace>
  <inkml:trace contextRef="#ctx0" brushRef="#br0" timeOffset="24179.57">12277 10351 0,'0'21'31,"0"0"-31,0 21 0,0-21 16,0 1-16,0 20 0,0-21 0,0 21 15,0-20-15,0 20 0,0-21 16,0 21-16,0-20 0,0-1 0,0 21 15,0-21-15,0 0 0,0 1 16,0-1-16,21-21 0,-21 21 16,0-42 15,21 21-31,0-21 0</inkml:trace>
  <inkml:trace contextRef="#ctx0" brushRef="#br0" timeOffset="24448.42">12552 10287 0,'0'0'0,"0"-21"15,-21 21 1,21 21-16,-22-21 0,22 21 16,-21 0-16,0 22 0,0-22 0,21 21 15,-21-21-15,0 22 0,-1-1 16,22 0-16,-21-20 0,0 20 15,0 0-15,0-21 0,21 22 0,-21-22 16,21 0-16,-22 0 0,22 0 0,0 1 16,0-1-16,0 0 15,22-21 1,-1 0-16,0-21 16,0 0-16,0 21 0,0-22 0</inkml:trace>
  <inkml:trace contextRef="#ctx0" brushRef="#br0" timeOffset="25202.99">12890 10393 0,'0'0'0,"-21"0"0,21 21 0,0 0 15,0 0-15,-21 1 0,21-1 16,0 0-16,-21 0 0,21 21 0,0-20 16,0-1-16,0 0 0,0 0 0,0 21 15,0-20-15,0-1 0,0 0 16,0 0-16,0 0 0,0 0 16,0-42 30,0 0-30,0 0-16,0 0 0,0-22 16,0 22-16,0 0 0,0-21 15,0 21-15,0-22 0,0 22 0,0-21 16,0 21-16,21-22 0,0 22 0,0 0 16,1 0-16,-22 0 0,21-1 0,0 1 15,0 0-15,0 21 0,22 0 16,-22 0-16,0 0 0,0 0 15,0 0-15,0 0 0,1 0 0,-1 21 16,0 0-16,-21 22 0,21-22 0,-21 0 16,21 0-16,-21 22 0,0-22 0,0 21 15,0-21-15,0 0 0,0 1 16,0-1-16,0 0 0,0 0 0,0 0 16,0 0-16,0 1 15,0-44 16,0 1-31,0 0 16,0 0-16,0 0 0,0 0 16,21-1-16,1-20 0,-22 21 15,21-21-15,0-1 0,0 22 0,0-21 16,0 21-16,22-1 0,-22-20 0,0 42 16,0-21-16,22 0 0,-22 21 0,0 0 15,0 0-15,0 0 0,0 0 16,1 0-16,-1 21 0,0 0 0,0 0 15,0 22-15,-21-22 0,0 0 0,21 21 16,-21-21-16,0 22 0,0-22 0,0 21 16,0-21-16,0 1 0,0 20 0,0-21 15,0 0-15,0 0 0,0 1 16,0-1-16,0 0 16,-21-21-16,0 0 15</inkml:trace>
  <inkml:trace contextRef="#ctx0" brushRef="#br0" timeOffset="25799.72">11515 11621 0,'0'0'0,"-22"0"0,1 21 16,0-21 0,42 0 30,0 0-46,1 0 0,-1 0 0,0 0 16,0 0-16,21 0 0,1 0 0,-1 0 16,22-21-16,-22 21 0,21 0 15,1-22-15,-1 22 0,1-21 0,-1 21 16,1-21-16,-22 21 0,22 0 16,-22-21-16,22 21 0,-22 0 0,0 0 0,-21-21 15,22 21-15,-22 0 0,0 0 16,21 0-16,-42-21 0,22 21 15,-1 0-15,-42 0 47,-1 0-47,1 0 0,0 0 16</inkml:trace>
  <inkml:trace contextRef="#ctx0" brushRef="#br0" timeOffset="26291.44">11557 11875 0,'0'21'15,"21"-21"1,0 0-16,0 0 15,1 0-15,-1 0 0,21 0 0,-21 0 16,22-21-16,-22 21 0,21 0 0,0-22 16,1 22-16,20-21 0,-20 0 0,20 21 15,1-21-15,-22 21 0,21-21 0,-20 0 16,20 21-16,-20-22 16,-1 22-16,0 0 0,1-21 0,-22 21 15,21 0-15,-21 0 0,0 0 16,-21-21-16,22 21 0,-44 0 62</inkml:trace>
  <inkml:trace contextRef="#ctx0" brushRef="#br0" timeOffset="26765.61">11515 12234 0,'21'0'16,"0"0"-16,0 0 16,0 0-16,22 0 0,-22-21 0,21 0 15,0 21-15,1-21 0,20 21 0,-20-21 16,20 21-16,1-21 0,-22 21 0,21-22 15,1 22-15,-22-21 0,1 21 0,-1-21 16,0 21-16,1-21 0,-22 21 16,21 0-16,-21-21 0,0 21 15,1 0-15,-22-21 94</inkml:trace>
  <inkml:trace contextRef="#ctx0" brushRef="#br0" timeOffset="29831.74">15896 10753 0,'0'0'0,"-21"-21"16,0-1-16,0 1 15,-1 21-15,22-21 0,-21 21 16,21-21 0,-21 21-16,21 21 62,0 0-62,21 0 16,0 1-16,1-1 0,-1 0 0,0 0 15,21 0-15,-21 0 0,22 1 0,-1 20 16,-21-21-16,22 0 0,20 22 0,-21-22 16,1 21-16,-1-21 0,22 22 0,-22-22 15,0 21-15,1 0 16,20-20-16,-42-1 0,22 21 0,-1-21 16,-21 0-16,0 1 0,22-1 0,-22 0 15,0 0-15,0-21 0,-21 21 0,21-21 16,-21 21-16,21-21 0,-21 22 31,0-44 0,0 1-15,0 0-16,0 0 16,0 0-16,0 0 15</inkml:trace>
  <inkml:trace contextRef="#ctx0" brushRef="#br0" timeOffset="30813.18">16827 10753 0,'0'0'16,"0"-21"-16,0-1 16,0 1-1,-21 42 17,0-21-32,0 22 15,0-1-15,0 0 0,-1 0 0,1 0 16,-21 0-16,21 22 0,0-22 15,-22 21-15,1-21 0,0 22 0,20-1 16,-20 0-16,-21 1 0,20 20 0,1-20 16,0-1-16,-1 0 0,1 1 15,0-1-15,-1 0 0,1-21 0,0 22 16,20-22-16,1 0 0,-21 0 16,21 0-16,0 1 0,-1-1 0,1 0 15,0 0-15,21 0 0,-21-21 16,0 0-16,21 21 0,0 1 15,-21-1 1,21 0 140,21-21 16,0 0-94,0 0-46,-21-21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7:58:26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635 0,'21'0'0,"0"0"15,0 0 126,-21-21-110</inkml:trace>
  <inkml:trace contextRef="#ctx0" brushRef="#br0" timeOffset="35764.87">1778 1270 0,'-21'0'0,"0"0"0,-1 0 16,1 0-16,0 0 0,0 0 16,0 0-16,-22 0 0,22 0 0,0 0 15,0 0-15,0 0 0,0 0 16,-1 0-16,1 0 0,21 21 15,-21-21-15,21 21 32,21-21-17,0 0-15,1 0 0,20 22 16,0-22-16,1 21 0,20-21 16,-21 0-16,22 0 0,-1 0 15,-20 21-15,20-21 0,1 0 0,20 0 16,-20 0-16,21 0 0,-22 0 0,22 0 15,-22 0-15,1 0 0,-1 0 16,1 0-16,-1 0 0,-20 0 0,20 0 16,-21 0-16,-20-21 0,20 21 15,-21-21-15,0 21 0,-21-22 16,0 1 0,-21 21-16,0 0 0,0-21 15,0 21-15,-1 0 0,1 0 0,-21 0 16,21 0-16,0 0 0,-1 0 15,1-21-15,0 21 0,42 0 47,0 0-47,1 0 0,-1 0 16,0 0-16,0 21 0,0-21 0,0 21 16,1-21-16,-1 21 0,-21 1 15,21-1-15,-21 0 0,0 21 16,0-21-16,0 1 0,-21 20 15,0-21-15,21 21 0,-22-20 0,1 20 16,-21-21-16,21 0 0,0 22 0,-1-22 16,1 0-16,-21 0 15,21 0-15,21 0 0,-21-21 0,21 22 16</inkml:trace>
  <inkml:trace contextRef="#ctx0" brushRef="#br0" timeOffset="36880.72">3598 1080 0,'0'-43'16,"0"22"-16,0 0 15,0 0-15,0 0 0,0-22 0,0 22 16,0 0-16,0-21 0,21 20 16,1-20-16,-22 21 0,0-21 0,0-1 15,21 22-15,-21-21 0,0 21 16,0-1-16,0-20 0,0 21 0,0 0 15,-21 21 1,-1 21 0,22 0-16,0 21 0,0 1 15,0-1-15,0 22 0,0-22 0,0 21 16,0 1-16,0 21 0,0-22 16,22 1-16,-1-1 0,-21 1 0,0-22 15,21 21-15,0 1 0,-21-22 16,0 22-16,0-22 0,0 0 0,21 22 15,-21-43-15,0 21 0,0 1 0,0-22 16,0 0-16,0 0 16,0 0-16,-21 1 0,0-22 0,0 0 15,0 0-15,-1 0 0,1 0 16,0 0-16,0-22 0,0 1 16,0 21-16,-1-21 0,-20 0 0,21 0 15,0 0-15,0-1 0,-1 1 0,1 0 16,21 0-16,0 42 31,21 0-15,22-21-16,-22 21 0,0 1 15,0-22-15,22 21 0,-22 0 0,21-21 16,-21 21-16,22-21 0,-22 0 16,21 0-16,-21 0 0,22 0 15,-22 0-15,0 0 0,21 0 0,-21 0 16,1 0-16,-1-21 0,21 0 0,-21 0 15,0-1-15,1 1 0,-1 0 16,-21 0-16,21 0 0,-21 0 0,21-1 16,-21-20-16,0 21 0,0 0 0,0 0 15,0-1-15,0 1 0,0 0 16,0 42 0,0 0-1,0 1-15,0-1 16,0 21-16,-21-21 0,21 0 15,-21 22-15,21-22 0,0 21 0,0-21 16,0 1-16,0-1 0,-21 0 16,21 0-16,0 0 0,0 0 15,0-42 17,0 0-32,0-21 15,21 21-15,0-1 0,-21-20 16,21 21-16,0-21 0,0 20 15,1-20-15,-1 21 0,0 0 0,0 0 16,0-1-16,0 22 0,1 0 0,-1 0 16,0 0-16,0 0 15,0 0-15,0 22 0,-21-1 0,0 0 16,0 0-16,0 0 0,22 0 0,-22 22 16,0-22-16,0 21 0,0-21 15,0 1-15,0 20 0,0-21 0,0 0 16,-22 0-16,22 1 0,0-1 0,0 0 15,22-21 17,-1-21-32,0 0 15,0-1-15,0 1 0,0-21 16</inkml:trace>
  <inkml:trace contextRef="#ctx0" brushRef="#br0" timeOffset="37180.54">4847 804 0,'0'0'16,"0"-21"-16,0-42 15,0 42-15,-21 21 0,0 0 0,21 21 16,-21 0-16,-1 0 16,22 21-16,-21 1 0,21-1 0,0 0 15,-21 22-15,0-1 0,21 1 16,-21-1-16,0 1 0,21-1 0,-22 1 15,22-1-15,-21-20 0,0 20 16,21-20-16,0 20 0,-21-21 0,21-20 16,-21 20-16,21 0 0,0-21 15,0 1-15,0-1 0,0 0 16,0 0-16,0-42 31,21 0-31,-21 0 0,0-1 16,21 1-16</inkml:trace>
  <inkml:trace contextRef="#ctx0" brushRef="#br0" timeOffset="37360.4">4403 1482 0,'0'0'0,"-22"0"0,1 0 16,21-21-16,21 21 31,1 0-31,-1 0 0,0-22 0,0 22 15,0 0-15,22 0 0,-22-21 0,0 21 16,21 0-16,-21 0 0,1 0 16,20 0-16,-21-21 0,0 21 0</inkml:trace>
  <inkml:trace contextRef="#ctx0" brushRef="#br0" timeOffset="37756.16">4889 1439 0,'-21'0'16,"42"0"31,1 0-47,-1 0 0,0 22 16,0-1-16,0 0 15,-21 21-15,0-21 0,21 1 16,1 20-16,-22-21 0,21 0 0,-21 22 0,0-22 15,0 0-15,0 0 0,0 0 16,0 0-16,0 1 0,0-1 16,-21-21-1,-1 0-15,1 0 16,21-21-16,0-1 16,0 1-16,0 0 0,0 0 0,0 0 15,0-22-15,21 22 0,-21-21 0,22 21 16,-1 0-16,-21-1 0,0 1 15,21 0-15,0 0 0,-21 0 0,21 0 16,-21-1-16,21 22 0,1 0 16,-22-21-16,21 21 0,0 0 0,0 0 15,0 0 1,0 0-16</inkml:trace>
  <inkml:trace contextRef="#ctx0" brushRef="#br0" timeOffset="38169.08">5503 1524 0,'0'0'0,"0"-21"15,-21 21 17,0 0-32,0 0 0,0 21 15,21 0-15,-22-21 0,1 21 0,21 22 16,-21-22-16,21 0 0,-21 21 15,21-20-15,0-1 0,0 21 0,0-21 16,0 0-16,0 1 0,0-1 0,0 0 16,0 0-16,21 0 0,0-21 0,0 21 15,1-21-15,-1 0 0,21 0 16,-21 0-16,0 0 0,22 0 0,-22-21 16,21 21-16,-21-21 0,1 0 0,-1 21 15,0-21-15,0-22 0,0 22 16,-21 0-16,0-21 0,0 21 0,0-22 15,0 22-15,0-21 0,0 21 16,-21-1-16,0 1 0,0 0 0,0 0 16,-1 21-16,1 0 15,0 0-15,0 0 0,0 0 0,0 0 16,-1 0-16,1 0 0,0 21 0,21 0 16,-21 0-16,21 1 15,0-1-15</inkml:trace>
  <inkml:trace contextRef="#ctx0" brushRef="#br0" timeOffset="39204.44">6117 1588 0,'0'-22'0,"0"44"0,0-65 0,0 22 0,0 0 16,-21 0-16,0 21 15,0 0-15,-1 0 0,1 0 16,0 0-16,0 21 0,0 0 16,0 0-16,-1 0 0,1 1 15,21-1-15,-21 21 0,0 0 0,21-20 16,0 20-16,0-21 0,0 21 16,0-20-16,0 20 0,0-21 0,0 0 15,0 0-15,0 1 0,0-1 16,21 0-16,0-21 0,0 0 0,1 0 15,-1 0-15,0 0 0,0 0 16,0 0-16,22-21 0,-22 0 0,0-1 16,-21 1-16,21-21 0,0 21 15,0-22-15,1-20 0,-1 21 0,-21-22 16,21 1-16,0 20 0,0-41 0,-21 20 16,0 1-16,0-1 0,21-21 15,-21 22-15,0-1 0,0 1 0,0-1 16,0 22-16,0 0 0,0-1 15,0 22-15,0 0 0,0 0 16,0 0-16,-21 21 16,21 21-16,-21 21 0,21 1 15,0-1-15,0 0 0,0 22 16,0-1-16,0-20 0,0 20 0,0 1 16,0-1-16,-21 1 0,21-1 0,0 1 15,0-1-15,0-21 0,0 22 16,0-22-16,0 1 0,0-1 0,0 0 15,0 1-15,0-22 0,0 0 0,0 0 16,0 0-16,21-21 16,-21 21-16,21-21 15,0 0-15,1 0 0,-1-21 0,0 21 16,0-21-16,0 0 0,0 0 0,1 0 16,-1-22-16,0 22 0,21-21 15,-21 21-15,-21-22 0,22 22 0,-1-21 16,0 21-16,-21-1 0,0 1 0,0 0 15,21 21-15,-21 21 32,0 0-32,0 1 0,0-1 0,0 0 15,0 21-15,0-21 0,0 1 0,0 20 16,0-21-16,0 21 0,0-20 16,0-1-16,0 0 0,0 0 15,0 0-15,0 0 0,0 1 16,21-22-16,0 0 15,1 0-15,-1 0 16,0-22-16,21 22 0,-21-21 0,1 0 16,-1 0-16,0 0 0,0 0 0,0-22 15,0 22-15,1-21 0,-22 21 0,21-22 16,-21 22-16,21 0 0,-21 0 16,0 0-16,0-1 0,0 44 31,0-1-16,0 0-15,0 0 0,0 21 16,0-20-16,0-1 0,0 0 0,0 21 16,0-21-16,0 1 0,0-1 0,0 0 15,0 0-15,0 0 0,0 0 16,0 1-16,21-22 16,-21 21-16,21-21 0,0 0 15,1 0 1,-1 0-1,-21-21-15,0-1 0,21 22 16</inkml:trace>
  <inkml:trace contextRef="#ctx0" brushRef="#br0" timeOffset="39492.28">7408 1630 0,'0'0'16,"-21"-21"-16,0 0 0,21-1 15,-21 1-15,0 21 0,-1 0 16,1 0-16,0 0 16,0 21-16,0 1 15,21-1-15,-21 21 0,21-21 0,-22 22 16,22-22-16,0 21 0,0-21 16,0 22-16,0-22 0,0 0 0,0 21 0,0-21 15,0 1-15,0-1 16,22 0-16,-1 0 0,0-21 15,0 0-15,0 0 0,0 0 16,22 0-16,-22 0 0,0 0 0,0-21 16,0 21-16,22-21 0,-22 0 15,21-1-15</inkml:trace>
  <inkml:trace contextRef="#ctx0" brushRef="#br0" timeOffset="40703.97">7980 804 0,'-43'-84'16,"86"168"-16,-107-189 0,43 83 16,0 1-16,0 21 0,0 0 0,-1 0 15,1 21-15,0 1 0,0-1 16,0 0-16,0 21 0,21 22 0,-22-1 16,1 64-16,21-63 0,0-1 15,0 1-15,0 20 0,0-20 16,0-1-16,0 1 0,0-1 0,0 1 15,0-1-15,0 1 0,0-22 0,0 1 16,0-1-16,0 0 0,0-21 16,21 22-16,1-22 0,-22 0 15,21 0-15,0-21 0,0 0 16,0 0-16,0 0 0,1 0 16,-1 0-16,0-21 0,0 21 0,21-21 15,-20 0-15,-1 0 0,0-1 16,0 1-16,0 0 0,0 0 0,1 0 15,-1 0-15,-21-1 0,0 1 0,21 21 16,-21 21 15,0 1-31,-21-1 0,21 0 16,0 21-16,-21-21 0,21 1 0,0-1 16,0 0-16,0 0 15,0 0-15,21-21 0,0 0 16,0 0-16,0 21 0,0-21 0,1 0 15,-1 0-15,0 0 0,0-21 0,21 0 16,-20 21-16,-1-21 0,21 0 0,-21 0 16,0-1-16,22 1 0,-22 0 15,0 0-15,0 0 0,0 0 0,1-1 16,-1 1-16,-21 0 0,0 42 31,0 0-15,-21 1-16,21 20 0,-22-21 15,22 0-15,-21 0 0,21 1 0,0-1 0,0 0 16,0 0-16,0 0 0,0 0 16,21-21-16,1 22 15,-1-22-15,0 0 0,0 0 16,0 0-16,0 0 0,1-22 16,-1 22-16,0-21 0,0 0 0,-21 0 15,0 0-15,21 0 0,-21-22 0,0 22 16,0 0-16,0-21 0,0 20 15,-21 1-15,0 0 0,0 0 0,0 0 16,-1 0-16,1 21 0,0-22 16,0 22-16,0 0 15,42-21 17,0 21-32,0-21 0,0 21 0,1 0 15,20 0-15,-21-21 0,21 21 0,-20 0 16,20 0-16,0 0 0,-21 0 15,22 0-15,-22 0 0,21 21 0,-21 0 16,1 0-16,-1-21 0,-21 22 0,21-1 16,-21 0-16,21 0 0,-21 0 0,0 0 15,0 1-15,0-1 0,0 0 16,0 0-16,0 0 0,0 0 16,0 1-16,0-1 0,0 0 15,0 0-15,0 0 16,0-42 31,0 0-47,0 0 0,0 0 15,0-1-15,0 1 0,21-21 0,0 21 16,1-22-16,-1 1 0,0 21 16,0-21-16,21 20 0,-20-20 0,20 21 15,-21 0-15,21 0 0,-20 21 0,20-22 16,-21 22-16,0 0 0,22 0 15,-22 0-15,0 0 0,0 22 16,0-1-16,0 0 0,-21 0 0,0 0 16,0 22-16,0-22 0,0 21 0,0 0 15,0-20-15,0 20 0,-21-21 0,21 21 16,-21-20-16,0-1 0,21 0 16,0 0-16,0 0 0,-21-21 0,21 21 15,0-42 16,0 0-31</inkml:trace>
  <inkml:trace contextRef="#ctx0" brushRef="#br0" timeOffset="40932.83">9207 1228 0,'0'0'16,"-21"-21"-16,-42-1 16,42 22-16,21-21 0,-22 21 0,1 0 78</inkml:trace>
  <inkml:trace contextRef="#ctx0" brushRef="#br0" timeOffset="41139.72">7472 1376 0,'0'0'0,"-21"0"0,-1 0 0,44 0 31,-1 0-31,0 0 16,21 0-16,1 0 0,-1 0 0,0 0 16,1 0-16,-1 0 0,0 0 0,22 0 15,-22 0-15,0 0 0,-20 0 16,20 0-16,-21 0 0,0 0 0</inkml:trace>
  <inkml:trace contextRef="#ctx0" brushRef="#br0" timeOffset="41968.33">1037 3154 0,'0'0'0,"-21"0"0,-21 0 15,20 0-15,44 0 32,-1 0-32,21 0 0,0 0 0,22 0 15,-1 0-15,22 0 0,0 0 16,-1 0-16,22 0 0,0 0 0,-21 0 15,21 0-15,21-21 0,-22 21 16,1 0-16,21 0 0,-42 0 0,21 0 16,-22 0-16,1-21 0,-21 21 0,-1 0 15,-21 0-15,1 0 16,-22 0-16,0 0 0,0-22 0,-42 1 16,0 21-1,0-21-15,-22 21 0,22 0 16,-21 0-16,21-21 0,-22 21 0,22 0 15,0 0-15,42 0 32,0 0-32,1 0 0,-1 0 15,0 0-15,21 21 0,-21-21 16,1 21-16,-1 0 0,0 1 0,0-1 16,0 0-16,-21 0 0,0 0 0,0 22 15,0-22-15,0 0 0,-21 21 16,0 1-16,0-22 0,-22 0 15,22 21-15,0-21 0,-21 1 0,21-1 16,-1 0-16,-20 0 0,21-21 0</inkml:trace>
  <inkml:trace contextRef="#ctx0" brushRef="#br0" timeOffset="42943.77">4064 2667 0,'-21'-85'16,"42"170"-16,-42-191 0,21 64 15,0 21-15,0 0 0,0-1 0,-21 44 32,21-1-32,0 21 15,0 0-15,-22 1 0,22-1 0,0 0 16,0 22-16,-21-22 0,0 22 16,0-22-16,21 22 0,-21-22 15,0 21-15,-1 1 0,1-22 0,0 22 16,0-22-16,0 0 0,0 1 0,-1-1 15,1-21-15,0 0 0,0 1 16,21-1-16,0-42 16,0-1-16,0 1 15,0 0-15,0 0 0,0-21 16,0-1-16,21 1 0,0 0 0,-21-1 16,21 1-16,1 0 0,-22-1 15,0 1-15,21 21 0,-21 0 0,21-1 16,0 22-16,-21 22 15,21 20-15,-21-21 16,0 0-16,0 22 0,21-1 16,-21 0-16,22 22 0,-22-22 0,21 0 15,-21 1-15,21-1 0,0 0 0,-21-20 16,21 20-16,0-21 0,1 0 16,-1-21-16,0 21 0,0-21 0,21 0 15,-20 0-15,20 0 0,-21 0 0,21-21 16,1 0-16,-1 0 0,-21 0 15,22-22-15,-1 1 0,-21 0 0,21-1 16,-20-20-16,-1 21 0,0-22 0,0 22 16,-21-22-16,0 1 15,0-1-15,0 1 0,0-1 0,-21 1 16,0-1-16,0 1 0,-22 20 0,1 1 16,0 0-16,-22 21 0,22-1 15,-1 1-15,1 21 0,0 0 0,-1 0 16,1 21-16,0 1 0,21-1 0,-1 0 15,1 21-15,21 1 0,0-1 16,0 0-16,0 22 0,0-22 0,0 0 16,0 22-16,21-22 0,1 1 0,-1-1 15,0 0-15,0 1 0,0-22 16,0 21-16,1-21 0,-1 0 0,21 1 16,-21-1-16,22 0 0,-22-21 15,21 0-15,-21 0 0,22 0 16,-1 0-16,-21 0 0,21 0 0,1-21 15,-1 0-15</inkml:trace>
  <inkml:trace contextRef="#ctx0" brushRef="#br0" timeOffset="43376.78">5059 2985 0,'0'21'15,"0"0"1,0 0-16,0 0 0,-21 0 0,-1 1 15,22 20-15,0-21 0,-21 21 16,21-20-16,-21 20 0,21-21 16,0 21-16,0-20 0,0 20 0,0-21 15,0 0-15,0 0 0,0 1 0,21-22 16,-21 21-16,21-21 0,1 0 16,-1 0-16,0 0 0,21 0 0,-21-21 15,1 21-15,-1-22 0,0 1 0,0 0 16,0 0-16,0-21 0,1 20 0,-22-20 15,0 21-15,0-21 0,0 20 16,0-20-16,0 21 0,-22-21 0,1 20 16,0 1-16,-21 0 0,21 21 0,-1 0 15,1 0-15,-21 0 16,21 0-16,0 0 0,-1 0 0,1 21 16,21 0-16,-21 1 0,21-1 0,0 0 15,0 21-15,0-21 0,0 1 0,0-1 16,21 0-16,0 0 0,1 0 15,-1 0-15,0 1 0,0-22 0,0 0 16,22 0-16,-22 0 0,0 0 0,21 0 16,-21-22-16,1 22 0,20-21 15,-21 0-15,0 0 0,0 0 0</inkml:trace>
  <inkml:trace contextRef="#ctx0" brushRef="#br0" timeOffset="44292.26">5503 3154 0,'0'0'0,"21"-21"0,-21 0 0,0-1 15,22 1-15,-22 0 0,21 21 16,-21 21-1,0 0 1,0 1-16,0 20 0,0-21 16,0 21-16,0-20 0,-21 20 0,21-21 15,-22 21-15,22-20 0,0-1 0,0 0 16,0 0-16,0 0 16,22-21-1,-1 0-15,0 0 0,0-21 16,0 0-16,0 0 0,1-22 15,-1 22-15,0 0 16,-21 0-16,21-21 0,0 20 0,0 1 16,-21 0-16,0 0 0,22 0 0,-1 21 15,-21 21 1,0 0 0,0 0-16,0 22 0,0-22 0,0 0 15,0 0-15,0 21 0,0-20 0,0-1 16,0 0-16,0 0 0,0 0 15,0 0-15,21-21 0,0 22 16,0-22-16,22 0 0,-22 0 0,0 0 16,21 0-16,-21-22 0,1 22 15,20-21-15,-21 0 0,0 0 16,0 0-16,-21 0 0,0-1 0,0-20 16,0 21-16,0-21 0,0 20 0,0-20 15,-21 21-15,0-21 0,0 20 16,0 22-16,0-21 0,-1 0 0,1 21 15,0 0-15,0 0 0,0 0 0,21 21 16,21-21 0,0 21-16,0-21 15,0 0-15,22 0 0,-22 0 0,21 0 16,-21 0-16,22 0 0,-22 0 0,21 0 16,1 0-16,-22-21 0,21 21 15,0 0-15,-20-21 0,-1 21 16,0 0-16,0 0 0,0-21 0,0 21 15,-21 21 1,0 0-16,0 0 16,0 1-16,0 20 0,-21-21 15,21 0-15,-21 22 0,0-22 0,21 0 16,0 0-16,0 21 0,-21-20 16,21-1-16,-21-21 0,21 21 0,-22 0 15,22 0-15,0-42 47,0 0-47,0 0 0,0 0 0,22-1 16,-1 1-16,-21-21 0,21 21 0,0-22 15,0 22-15,0-21 0,1 0 16,-1 20-16,21 1 0,-21 0 0,0 0 16,22 0-16,-22 21 0,0 0 0,0 0 15,22 0-15,-22 21 0,0 0 0,0 0 16,0 22-16,-21-22 0,0 21 15,21-21-15,-21 22 0,0-22 0,0 21 16,0-21-16,0 22 0,0-22 16,0 0-16,0 0 0,0 0 0,0 0 0,0 1 15,0-1 1,-21-21-16,21-21 31,0-1-31,0 1 0</inkml:trace>
  <inkml:trace contextRef="#ctx0" brushRef="#br0" timeOffset="44592.09">7197 2392 0,'0'0'0,"-64"21"16,64 0-16,-21 0 0,21 1 15,-21 20-15,21 0 0,0 1 0,0-1 16,0 21-16,0-20 0,0 20 0,0 1 16,0-1-16,0-20 0,0 20 0,0 43 15,0-43-15,0-20 16,0-1-16,0 0 0,0 1 0,0-22 16,0 0-16,0 0 0,0 0 0,0 1 15,0-1-15,21-21 31,0-21-15,-21-1-16,21 1 0,0 0 0</inkml:trace>
  <inkml:trace contextRef="#ctx0" brushRef="#br0" timeOffset="45915.89">7472 3112 0,'0'0'0,"-21"21"31,21 0-31,-22 0 0,22 0 16,0 0-16,0 1 0,-21-1 15,21 21-15,0-21 0,0 0 0,0 1 16,0-1-16,0 0 0,0 0 16,0 0-16,0 0 0,21 1 0,1-22 15,-1 21-15,0-21 0,0 0 0,0 0 16,22 0-16,-22 0 0,21 0 0,-21 0 15,22-21-15,-22-1 0,21 1 16,0 0-16,-20 0 0,-1 0 0,0-22 16,0 22-16,-21 0 0,21-21 0,-21-1 15,0 22-15,0-21 0,-21 21 16,0 0-16,0-1 0,0 1 16,-22 0-16,22 0 0,-21 0 0,-1 21 15,22 0-15,-21 0 0,0 0 0,-1 0 16,22 21-16,-21 0 0,21 0 15,-1 0-15,1 22 0,0-22 0,0 21 16,21-21-16,0 22 0,0-22 0,0 21 16,0-21-16,0 22 0,0-22 0,21 0 15,0 0-15,22 0 0,-22 1 16,21-22-16,0 0 0,-20 21 0,41-21 16,-21 0-16,1 0 0,20 0 0,-20 0 15,20 0-15,-21-21 0,22-1 0,-1 22 16,-20-21-16,-1 0 15,0 0-15,1-21 0,-1 20 0,-21 1 16,22-21-16,-22 21 0,0-22 0,-21 22 16,0 0-16,0 0 0,0 0 0,0 0 15,0-1-15,-21 1 16,0 21-16,-1 0 16,1 0-16,0 21 0,0-21 0,0 22 15,0-1-15,-1 0 0,1 21 0,0-21 16,0 1-16,21-1 0,0 0 15,0 21-15,0-21 0,0 1 0,0-1 16,0 0-16,21-21 16,0 0-16,0 0 15,1 0-15,-1 0 0,0-21 0,0 0 16,0-1-16,0 1 16,-21 0-16,22 0 0,-22 0 0,21 0 15,0-1-15,-21 1 0,21 0 0,-21 0 16,0 0-16,21 21 0,0 0 15,-21 21 1,0 0 0,0 0-16,0 0 0,0 22 15,22-22-15,-22 0 0,21 0 16,0 0-16,-21 1 0,21-1 0,0-21 16,0 21-16,1 0 0,-1-21 15,21 0-15,-21 21 0,22-21 0,-1 0 16,-21 0-16,21 0 0,1 0 0,-1 0 15,-21-21-15,22 21 0,-1-21 16,-21 0-16,0 0 0,22-1 0,-22 1 16,0 0-16,-21 0 0,21-21 0,-21 20 15,21-20-15,-21 21 0,0-21 0,0 20 16,0 1-16,0 0 0,-21 0 16,0 0-16,0 21 0,0 0 0,-1 0 15,1 0-15,0 0 0,0 0 0,-21 21 16,20 0-16,1 0 0,-21 0 0,21 1 15,0 20-15,21-21 16,0 21-16,-22-20 0,22 20 0,0-21 16,0 0-16,0 22 0,0-22 0,22 0 15,-1-21-15,0 21 0,0-21 0,0 0 16,0 0-16,1 0 0,-1 0 0,0 0 16,21 0-16,-21 0 0,1-21 15,-1 0-15,21 0 0,-21-1 0,0 1 16,22-21-16,-22 0 0,0-1 0,0 1 15,0 0-15,1-22 0,-22 22 0,21-22 16,-21 1-16,0-1 0,21 22 16,-21-22-16,0 22 0,0 0 15,0-1-15,0 22 0,0-21 0,0 21 16,-21 21-16,0 21 16,21 0-16,-22 0 0,22 22 15,0-1-15,-21 0 0,0 1 0,21 20 16,0-21-16,0 22 0,0-1 0,-21 1 15,21-22-15,0 22 0,0-1 16,0-20-16,0 20 0,0-21 0,0 1 16,0-1-16,0-21 0,0 22 0,21-22 15,-21 0-15,21 0 0,0-21 16,1 0-16,-1 0 0,0 0 16,0-21-16,0 21 0,0-21 15,1-22-15,20 22 0</inkml:trace>
  <inkml:trace contextRef="#ctx0" brushRef="#br0" timeOffset="46556.52">10456 1693 0,'-21'0'15,"21"22"17,21-1-32,22-21 15,-22 21-15,21 0 0,22 0 16,-22-21-16,21 21 0,22 1 0,0-1 16,-22 0-16,22 0 0,0 0 15,-1 0-15,1 1 0,0-1 0,-22 0 16,22 0-16,-1 21 0,1-20 15,-21-1-15,-1 0 0,1-21 0,-1 21 16,-21 0-16,1 0 0,-1-21 0,-21 0 16,0 22-16,1-22 0,-44 0 47,1 0-47,0 0 15,0 0-15,-21 0 0,20 0 16,-20 0-16</inkml:trace>
  <inkml:trace contextRef="#ctx0" brushRef="#br0" timeOffset="46972.32">10287 3133 0,'0'0'0,"-21"0"16,21-21 15,21-1-31,0 1 0,0 21 16,0-21-16,22 0 0,-1 0 0,22 0 15,-1-22-15,1 22 0,20 0 0,1-21 16,0-1-16,20 22 0,1-21 15,-21-1-15,21 1 0,0 0 0,-22-22 16,22 22-16,-21 21 0,-1-22 0,1 1 16,-21 21-16,-1 0 0,-21 0 0,22-1 15,-43 1-15,21 0 16,-20 21-16,-1 0 0,0 0 0,-21-21 0,21 21 47,-21 21-16</inkml:trace>
  <inkml:trace contextRef="#ctx0" brushRef="#br0" timeOffset="71164.64">8721 5228 0,'21'0'0,"-21"-21"47,-21 21-15</inkml:trace>
  <inkml:trace contextRef="#ctx0" brushRef="#br0" timeOffset="72004.47">8805 5186 0,'0'21'78,"0"0"-78,0 0 16,0 1-1,0-1 16,21-21-31,1 0 16,-1 0-16,0 0 16,0 0-16,0-21 0,0-1 15,1 1-15,20 21 0,-21-21 0,0 0 16,0 0-16,1 0 0,-1-22 16,0 22-16,0 0 0,0-21 0,0 20 15,-21 1-15,22-21 0,-22 21 0,0-22 16,0 22-16,0 0 0,0 0 15,0 0-15,0 0 0,0-1 16,0 1-16,-22 21 0,1 0 0,0 0 16,0 0-16,0 0 15,-22 0-15,22 0 0,0 21 0,-21 1 16,21-1-16,-1 0 0,-20 21 0,21-21 16,0 22-16,0-1 0,-22 0 15,22 1-15,0-1 0,0 0 0,21 1 16,-21-1-16,-1 0 0,1 1 0,21-1 15,0 0-15,0 1 0,0-1 16,-21 0-16,21 1 0,0 63 16,0-64-16,0 0 15,21-21-15,0 22 0,1-22 16,20 21-16,-21-21 0,0 1 0,22-1 16,-22 0-16,21 0 0,-21 0 0,0-21 15,1 21-15,-1 1 0,0-1 16,0 0-16,-21 0 0,0 0 15,0 0-15,0 1 0,-42-1 16,21 0-16,-22 0 0,22 0 0,-21 0 16,-1 1-16,-20-22 0,21 21 15,-1 0-15,-20-21 0,20 0 0,-20 0 16,21 0-16,-1 0 0,1 0 0,21 0 16,-22 0-16,22 0 0,-21-21 15,21 0-15,0 21 0,-1-22 16,22 1-16,-21 0 0,21 0 15,0 0 1,21 21 0,1 0-16,-1 0 0,0-21 0,0 21 15,0-22-15,0 22 0,1 0 0,20-21 16</inkml:trace>
  <inkml:trace contextRef="#ctx0" brushRef="#br0" timeOffset="72456.22">9334 6033 0,'0'0'0,"0"21"16,0 0-16,22-21 31,-1 0-16,0-21-15,0 21 0,0-21 0,0-1 16,22 1-16,-22 0 0,21 0 16,1 0-16,-1 0 0,-21-1 0,0 1 15,22 0-15,-22 0 0,-21 0 16,0 0-16,0-1 0,0 1 16,-21 0-16,-1 21 15,1 0-15,0 0 0,-21 0 0,-1 21 16,22-21-16,0 21 0,-21 1 15,21-1-15,-1 0 0,1 21 0,0-21 16,0 22-16,0-22 0,0 21 0,21-21 16,0 22-16,-22-22 0,22 0 0,0 0 15,0 22-15,0-22 0,0 0 16,0 0-16,0 0 0,22 0 16,-1 1-16,0-22 0,0 0 15,0 0-15,0 0 0,1 0 16,-1 0-16,21 0 0,-21-22 15,22 22-15,-1-21 0,0 0 0,1 21 16</inkml:trace>
  <inkml:trace contextRef="#ctx0" brushRef="#br0" timeOffset="72751.72">10266 5757 0,'0'0'15,"21"-21"-15,-21-42 16,-21 42-16,0 21 15,-1 0-15,1 0 0,0 0 16,0 21-16,0 0 0,0 0 0,-1 21 16,1-20-16,0 20 0,0 0 0,0-21 15,0 22-15,-1-1 0,1-21 16,21 22-16,-21-1 0,21-21 0,0 21 16,0-20-16,0-1 0,0 0 0,0 0 15,21 0-15,0 0 0,1 1 0,-1-22 16,21 21-16,-21-21 0,22 0 15,-22 0-15,0 0 0,21 0 0,-21 0 16,22-21-16,-22 21 0,0-22 0,0 1 16,0 0-16,22-21 0,-43 21 15,21-22-15,0 22 0,0-21 16</inkml:trace>
  <inkml:trace contextRef="#ctx0" brushRef="#br0" timeOffset="73131.5">11007 4763 0,'0'0'15,"0"-22"-15,0-20 0,0 21 16,-22 0-16,1 0 0,0 21 0,0 0 16,0 0-16,0 0 0,-1 0 15,1 21-15,0 0 0,0 21 0,0-21 16,0 22-16,-1 20 0,1-20 15,0 20-15,0 1 0,21-1 0,0 1 16,-21 20-16,21-20 0,-21-1 0,21 1 16,-22 20-16,22-20 0,0-1 15,0 1-15,-21-1 0,21 1 0,-21-1 16,21-20-16,-21-1 0,21 0 0,0 1 16,0-1-16,0-21 0,0 0 15,0 1-15,0-1 0,0 0 0,0 0 16,21-21-16,0 0 15,0 0 1,1 0-16,-1-21 16,0 0-16,0 0 0,0-1 15,0 1-15,-21 0 0,43 0 0,-22 0 16</inkml:trace>
  <inkml:trace contextRef="#ctx0" brushRef="#br0" timeOffset="74184.6">11197 5736 0,'0'43'16,"-21"-22"-16,0 0 15,21 0-15,-21 0 0,21 0 16,0 1-16,-22-1 0,22 21 0,-21-21 16,21 0-16,0 1 0,0-1 0,0 0 15,0 0-15,21-21 16,1 0-16,-1 0 15,0 0-15,0 0 0,21 0 0,-20 0 16,-1-21-16,21 0 0,-21 21 0,22-21 16,-22-1-16,0 1 0,0 0 15,21-21-15,-20 21 0,-1-1 0,-21 1 16,21-21-16,0 42 0,-21-21 16,0 0-16,0 42 31,0 0-16,0 0-15,0 0 0,0 0 16,-21 1-16,21-1 0,0 0 16,0 0-16,0 0 0,0 0 0,0 1 15,21-1-15,0-21 0,0 21 16,1-21-16,-1 0 0,0 0 16,0 0-16,0 0 0,0 0 15,22 0-15,-22-21 0,0 0 0,0 21 16,0-22-16,1 1 0,-1 0 15,0 0-15,-21 0 0,0 0 0,0-1 16,0 1-16,0 0 0,0 0 16,0 0-16,0 0 0,-21-1 0,0 1 15,21 0-15,-22 0 0,1 21 0,0 0 16,0 0-16,0 0 0,0 0 16,42 0 15,0 0-31,0 0 15,0-21-15,0 21 0,1 0 16,20-21-16,-21 21 0,0 0 0,0 0 16,22-22-16,-22 22 0,0 0 15,0 0-15,0 0 0,1 0 16,-1 0-16,0 0 0,-21 22 0,0-1 16,21-21-16,-21 21 0,21 0 0,-21 0 15,0 0-15,0 1 0,0-1 0,0 0 16,0 21-16,0-21 0,0 1 15,0-1-15,0 0 0,0 0 0,0 0 16,0 0-16,0 1 0,0-1 16,0 0-16,0 0 0,0 0 15,0-42 32,0 0-47,0 0 0,0 0 16,0-1-16,0 1 0,21 0 0,1 0 15,-1-21-15,0-1 0,0 22 16,0-21-16,0-1 0,22 1 0,-22 21 16,0-21-16,21-1 0,-20 22 0,-1-21 15,21 21-15,-21-1 0,22 22 0,-22-21 16,0 21-16,21 0 0,-21 0 16,1 0-16,-1 0 0,0 21 0,0 1 15,0-1-15,-21 0 0,0 21 0,0 1 16,0-22-16,0 21 0,0 0 0,0 1 15,-21-1-15,0-21 16,0 22-16,0-22 0,-1 21 0,22-21 16,0 0-16,-21 1 0,21-1 0,-21 0 15,21 0-15,0-42 47,0 0-31,0 0-16,-21-1 0</inkml:trace>
  <inkml:trace contextRef="#ctx0" brushRef="#br0" timeOffset="74533.83">12044 5101 0,'0'0'16,"-106"43"0,85-22-16,0-21 0,-1 21 0,22 0 0,22-21 15,-1 0 1,0 0-16,0 0 16,0 0-16,0 0 0,1 0 0,20 0 15,-21-21-15,0 21 0,-21-21 16,0 0-16,0-1 15,0 1-15,-21 21 0,0 0 16,0 0-16,0 0 0,-1 0 0,1 0 16,0 0-16,0 0 0,0 0 15,0 0-15,-1 21 0,1-21 0,0 22 16,0-1-16,21 0 16,-21-21-16</inkml:trace>
  <inkml:trace contextRef="#ctx0" brushRef="#br0" timeOffset="74784.69">10541 5398 0,'0'0'0,"21"0"15,0 0 1,0 0-16,22 0 0,-1 0 16,0 0-16,22 0 0,-22 0 15,1 0-15,20 0 0,-21 0 0,-20 0 16,20 0-16,-21 0 0,0 0 0,0 0 16,1 0-16,-1 0 15</inkml:trace>
  <inkml:trace contextRef="#ctx0" brushRef="#br0" timeOffset="75320.78">13462 5673 0,'0'0'0,"21"-21"31,0 21-31,0 0 16,1 0-16,-1 0 0,0-22 15,0 22-15,0 0 0,0 0 16,1 0-16,-1 0 16,0 0-1,0-21 1,0 21-16,0 0 0,1 0 15</inkml:trace>
  <inkml:trace contextRef="#ctx0" brushRef="#br0" timeOffset="76096.1">14563 5630 0,'0'-21'16,"0"0"0,0 0-16,0 0 15,0 0-15,0-1 0,0 1 0,21 0 16,0 0-16,-21-21 0,21 20 16,0 1-16,0-21 0,-21 21 15,22 0-15,-1-1 0,-21-20 0,21 21 0,-21 0 16,21 0-16,-21-1 15,0 44 17,0-1-17,0 0-15,-21 21 0,21-21 16,-21 1-16,21 20 0,0-21 0,0 21 16,0 1-16,0-1 0,0-21 0,0 22 15,0-1-15,0 0 0,0 1 0,0-1 16,0 0-16,0 1 0,0-1 15,0 0-15,0 1 0,0-22 0,0 21 16,0-21-16,0 0 0,0 22 16,0-22-16,0 0 0,0 0 0,0 0 15,0 1-15,0-1 16,-21-21 0,-1 0-1,1 0-15,0 0 0,0 0 16,0 0-16,0 0 0,-1 0 15,1 0-15,0 0 16,0 0-16,0 0 0,0 0 0,-1 0 16,1 0-16,0 0 0,0 0 0,0 0 15,0 0-15,-1 0 0,1 0 0,42 0 47,1 0-47,-1 0 16,21 0-16,-21 0 0,22 0 0,-1 0 15,0 0-15,1 0 0,-1 0 0,0 0 16,1 0-16,-1 0 0,0 0 16,1 0-16,-22 0 0,21 0 0,-21 0 15,22 0-15,-22 0 0,0 0 0,0 0 16,0 0-16,-21-21 47,-21 21-16,0-22-31,0 22 0,0 0 16</inkml:trace>
  <inkml:trace contextRef="#ctx0" brushRef="#br0" timeOffset="80864.6">2138 7197 0,'0'0'0,"0"-21"0,0-1 16,0 1-16,0 0 0,-21 21 31,-1 0-16,1 42 1,21-20-16,-21 20 0,0 21 0,21 1 16,0-22-16,-21 43 0,0-22 0,-1 1 15,1 21-15,21-22 0,-21 1 16,0 20-16,-21-20 0,20-1 0,22 1 16,-21-1-16,0 1 0,0-22 15,21-21-15,0 22 0,0-22 0,0 0 16,0 0-16,0-42 31,0 0-31,0 0 0,21-22 0,-21 1 16,21 0-16,0-1 0,-21-20 15,22-1-15,-1 1 0,0-1 0,0 1 16,-21-1-16,21-20 0,0 20 16,1-21-16,-1 22 0,0-22 0,0 22 15,-21-22-15,21 22 0,0 20 16,-21 1-16,0 0 0,22 20 0,-22 1 15,0 0-15,0 63 16,0-20-16,0 41 16,0-21-16,0 22 0,0 21 15,0-22-15,0 22 0,0-1 16,0-20-16,0 21 0,0-22 0,0 22 16,0-22-16,0 1 0,0-22 15,0 22-15,0-22 0,0 0 0,0 1 16,0-22-16,0 21 0,0-21 15,0 0-15,0 1 0,0-1 16,-22-21-16,1 0 16,0 0-16,0 0 0,0-21 15</inkml:trace>
  <inkml:trace contextRef="#ctx0" brushRef="#br0" timeOffset="81040.5">1736 8192 0,'21'0'15,"0"0"-15,0 0 0,0 0 16,0-22-16,1 22 0,-1 0 0,21-21 16,-21 21-16,22-21 0,-22 0 15,21 21-15,0-21 0,1 0 0,-1 21 16,0-22-16,1 1 0,-22 21 16,21-21-16,1 0 0,-22 21 0,0-21 15,21 21-15</inkml:trace>
  <inkml:trace contextRef="#ctx0" brushRef="#br0" timeOffset="81655.75">2857 7768 0,'0'-21'16,"0"0"-16,-21 0 16,0 21-16,0 0 15,0 0-15,0 0 0,-1 21 0,1 0 16,0-21-16,-21 21 0,21 0 15,-1 22-15,-20-22 0,21 0 0,0 21 16,0-20-16,-1 20 0,1-21 0,0 21 16,21-20-16,0-1 15,0 0-15,0 0 0,21-21 16,0 0-16,1 0 16,-1 0-16,0-21 0,0 0 0,21 0 15,-20-1-15,-1 1 0,0 0 0,0 0 16,-21-21-16,21 20 0,-21 1 15,21 0-15,-21 0 0,0 0 0,0 0 16,0-1-16,0 44 31,0-1-31,0 0 0,0 0 16,0 21-16,0 1 0,0 105 16,0-85-1,0 1-15,0-1 0,0 1 0,0-1 16,0 1-16,0 21 0,0-22 15,0 1-15,0-1 0,0 22 0,0-22 16,0 1-16,0 20 0,-21-20 0,21-22 16,-21 22-16,0-22 0,21 22 15,-21-22-15,21-21 0,-21 21 0,-1 1 16,1-22-16,0 0 0,0 0 0,-21-21 16,20 0-16,1 0 0,-21 0 15,21 0-15,-22 0 0,22-21 0,-21 0 16,21-21-16,-22 20 0,22-20 15,-21 0-15,21-1 0,0 1 16,-1 0-16,22-1 0,0-20 0,0 21 16,0 20-16,0-20 0,0 0 15,0-1-15,0 22 0,22-21 0,-1 21 16,0-22-16,0 22 0,0-21 16,22 21-16,-22-22 0,21 22 0</inkml:trace>
  <inkml:trace contextRef="#ctx0" brushRef="#br0" timeOffset="83360.52">2900 8192 0,'0'-22'0,"21"22"16,-21-21-16,21 0 0,0 0 15,-21 0-15,21 0 16,1-1-16,-1 1 0,-21 0 0,21 0 15,-21 0-15,21 0 0,-21-1 16,0 1-16,0 0 0,0 0 0,0 0 16,0 0-16,-21 21 15,0 0 1,0 0-16,-1 21 0,22 0 0,-21 0 16,0 21-16,0-20 0,21 20 15,0-21-15,0 21 0,0 1 16,0-22-16,0 0 0,0 21 0,0-20 15,0-1-15,21 0 0,0 0 0,0-21 16,1 0-16,-1 0 0,0 0 16,21 0-16,-21 0 0,22 0 0,-22-21 15,21 21-15,-21-21 0,22 0 16,-22-1-16,21 1 0,-21-21 0,1 21 16,-1 0-16,0-22 0,0 22 15,-21 0-15,0-21 0,21 20 0,-21 1 16,0 0-16,0 42 31,0 0-15,0 22-16,0-22 0,0 0 0,0 21 15,0-20-15,0-1 0,0 21 0,0-21 16,0 0-16,0 1 16,0-1-16,0-42 31,0-1-16,21 1-15,-21 0 0,22 0 16,-22 0-16,21 0 0,-21-1 16,21 1-16,0 0 0,-21 0 0,21 21 15,-21-21-15,21 21 0,1 0 16,-1 0-16,0 0 16,-21 21-16,21 0 0,0 0 15,-21 0-15,0 1 0,21-1 16,1 0-16,-22 0 0,21 0 0,-21 0 15,21 1-15,-21-1 0,21 0 16,0 0-16,0-21 0,-21 21 0,22 0 16,20-21-16,-21 0 0,0 0 0,22 0 15,-1 0-15,-21 0 0,21 0 0,1-21 16,20 0-16,-20 0 0,-1 0 16,0 0-16,22-1 0,-43 1 15,21 0-15,1 0 0,-22-21 0,0 20 16,0-20-16,-21 21 0,0-21 15,0 20-15,0-20 0,0 21 0,-21-21 16,0 20-16,0 1 0,-1 0 0,-20 0 16,21 21-16,-21 0 0,-1-21 15,22 21-15,-21 0 0,-1 0 0,22 21 16,-21-21-16,21 21 0,-22 0 0,22 0 16,0 1-16,0-1 0,21 21 0,0-21 15,-21 0-15,21 22 0,0-22 16,0 0-16,0 0 0,0 0 0,21 1 15,0-22-15,0 21 0,0-21 16,1 0-16,-1 0 0,0 0 16,0 0-16,21 0 0,-20-21 0,-1-1 15,21 1-15,-21 0 0,0 0 0,1 0 16,-1 0-16,0-22 0,0 22 16,0-21-16,0 21 0,1-22 0,-22 1 15,21 0-15,0-1 0,0 1 0,-21-22 16,21 22-16,0-21 0,-21 20 15,22-20-15,-22 20 0,0 1 0,0 0 16,0-1-16,0 22 0,0 0 0,0 0 16,0 0-16,0 0 0,-22 21 15,1 0-15,0 0 16,0 21-16,0 0 0,0 0 16,21 21-16,-22 1 0,22-1 15,-21 0-15,0 22 0,21-22 0,0 22 16,0-1-16,0-20 0,-21 20 0,21 1 15,0-22-15,0 21 0,0-20 16,0-1-16,0 22 0,0-22 0,0 0 16,21 1-16,-21-1 0,21 0 0,0-21 15,1 1-15,20-1 0,-21 0 0,21 0 16,1-21-16,-22 0 0,21 0 16,1 0-16,-1 0 0,0 0 15,1-21-15,-1 0 0,0 21 0,1-21 16,-22-1-16,21 1 0,-21-21 0,22 21 15,-22 0-15,0-22 0,0 22 16,-21-21-16,0 21 0,0-1 0,0-20 16,0 21-16,0 0 0,0 0 0,0-1 15,0 1-15,0 0 0,-21 21 16,0 0-16,0 0 0,-1 0 0,1 0 16,0 0-16,0 21 0,0-21 0,0 21 15,-1 1-15,1-1 0,0 21 16,0-21-16,21 22 0,0-22 0,-21 0 15,21 21-15,0-21 0,0 1 16,0-1-16,0 0 0,0 0 0,0 0 16,21-21-16,-21 21 15,21-21-15,0 0 0,0 0 0,1 0 16,-1-21-16,0 0 0,0 21 0,0-21 16,0 0-16,1 0 0,-1-22 0,-21 22 15,21 0-15,0-21 0,0 20 16,0 1-16,-21-21 0,0 21 0,22 0 15,-22-1-15,21 1 0,-21 42 32,0 1-17,0-1-15,0 0 0,0 0 16,0 21-16,21-20 0,-21-1 0,21 0 16,0 0-16,-21 0 0,21 0 15,1 1-15,-1-1 0,0-21 16,0 21-16,0-21 0,0 0 0,1 0 0,-1 0 15,21 0-15,-21 0 0,0 0 0,22-21 16,-22 0-16,0 21 0,0-22 16,0 1-16,1 0 0,20 0 0</inkml:trace>
  <inkml:trace contextRef="#ctx0" brushRef="#br0" timeOffset="84088.44">4699 9440 0,'0'22'16,"0"-1"-16,0 21 0,0-21 0,0 22 16,0-1-16,21 0 0,-21 22 0,0-22 15,0 22-15,0-22 0,0 0 16,0 22-16,0-22 0,0 0 0,0 1 16,0-1-16,0 0 0,0 1 0,0-22 15,0 21-15,0-21 0,0 1 16,0-1-16,0 0 15,0-42 1</inkml:trace>
  <inkml:trace contextRef="#ctx0" brushRef="#br0" timeOffset="84420.35">5165 10012 0,'0'21'16,"0"0"-16,0 0 16,21-21 31,0 0-47,0 0 0,0-21 31,-21 0-16,-21 21-15,0 0 16,0 0-16,0 0 16,-1 0-16,1 0 0,0 0 15,21 21 1,21-21 0,0 0-1,22 0-15</inkml:trace>
  <inkml:trace contextRef="#ctx0" brushRef="#br0" timeOffset="84812.55">7048 9546 0,'0'-21'16,"0"42"-16,0-63 0,0 21 0,0 0 0,0-1 16,-21 1-16,21 0 0,-21 21 0,0-21 15,0 21-15,0 0 0,-22 0 16,22 0-16,0 0 0,0 0 0,-22 0 16,22 0-16,0 21 0,-21 0 0,21 22 15,-1-1-15,-20 0 0,21 1 0,0-1 16,0 21-16,-1-20 0,1 20 15,0-20-15,0 20 0,0-21 0,21 1 16,0-1-16,0 0 0,0 1 0,0-22 16,0 21-16,0-21 0,0 1 15,21-1-15,0 0 0,0 0 16,0-21-16,1 21 0,-1-21 0,21 0 16,-21 0-16,22 0 0,-1 0 0,0 0 15,1-21-15,-1 21 0,0-21 16,1-21-16,-1 20 0,21 1 0</inkml:trace>
  <inkml:trace contextRef="#ctx0" brushRef="#br0" timeOffset="85124.37">7789 8996 0,'0'0'0,"0"-42"0,0-1 0,0 22 16,0 0-16,0 0 0,-21 21 15,0 0-15,0 21 0,21 0 16,-21 21-16,-1 1 0,1-1 0,21 0 16,-21 22-16,0-1 0,0 1 0,21-1 15,0 1-15,-21-1 0,-1 1 16,22-1-16,-21 1 0,21-1 0,0 1 16,0-1-16,-21-20 0,21-1 0,0 0 15,0 1-15,-21-1 0,21 0 16,0-20-16,0-1 0,0 0 0,0 0 15,0 0-15,0 0 16,21-21 0,0-21-1,0 0-15,1 0 0</inkml:trace>
  <inkml:trace contextRef="#ctx0" brushRef="#br0" timeOffset="86375.67">8276 9779 0,'21'-21'0,"-42"42"0,42-63 16,-21 21-16,0-1 0,0 1 0,0 0 16,0 0-16,0 0 0,0 0 15,-21 21-15,0 0 0,0 0 16,0 0-16,-1 0 0,1 0 0,-21 21 15,21 0-15,0 0 0,-22 21 0,22-20 16,-21 20-16,21 0 0,-22 1 16,22-1-16,0 0 0,0 1 0,0-22 15,-1 21-15,22-21 0,0 22 0,0-22 16,0 0-16,22 0 16,-1-21-16,0 0 0,0 0 0,0 0 15,0 0-15,22 0 0,-22 0 16,21 0-16,-21-21 0,22 21 0,-22-21 15,21 0-15,-21-1 0,1 1 0,-1 0 16,0 0-16,0 0 0,0-22 16,0 22-16,1-21 0,-1 21 0,-21-22 15,0 1-15,0 21 0,21-21 0,-21 20 16,0 1-16,21 0 0,-21 0 0,0 42 31,-21-21-15,21 42-16,-21-20 0,21-1 15,-21 21-15,21-21 0,0 0 0,0 22 16,0-22-16,0 21 0,0-21 0,0 1 16,0 20-16,0-21 0,0 0 15,0 0-15,0 1 0,21-1 16,0-21-16,0 0 0,0 21 16,0-21-16,22 0 0,-22 0 0,21 0 15,1 0-15,-22-21 0,21 0 16,0-1-16,1 22 0,-1-21 0,-21 0 15,22 0-15,-1 0 0,-21-22 0,0 22 16,22 0-16,-22-21 0,0 21 16,-21-1-16,0 1 0,0 0 15,0 0-15,0 0 0,-21 21 16,0 0-16,-1 0 16,1 0-16,0 21 0,0 0 0,0 0 15,21 0-15,0 22 0,0-22 16,0 0-16,0 0 0,0 0 0,0 1 15,21-1-15,0 0 0,-21 0 0,21 0 16,0 0-16,-21 1 0,22-22 16,-1 21-16,-42-42 47,-1 21-32,22-22-15,-21 22 0,0 0 0,0 0 16,0 0-1,0 0-15,-1 0 16,22 22-16,0-1 16,0 0-1,22-21-15,-1 0 0,0 0 16,0 21-16,0-21 0,22 0 16,-22 0-16,0 0 0,21 0 0,-21 0 15,22 0-15,-22 0 0,21-21 0,1 0 16,-22 21-16,21-21 0,0-1 15,1 22-15,-22-21 0,21 0 0,-21 0 16,22 0-16,-22-22 0,21 22 16,-21 0-16,1-21 0,20-1 0,-21 22 15,-21-21-15,21 21 0,-21-22 0,0 22 16,0 0-16,0 0 0,-21 21 16,0 0-16,-21 0 15,20 0-15,1 21 0,-21 0 0,21 0 16,0 22-16,-1-22 0,1 0 0,0 0 15,21 22-15,0-22 0,0 0 16,0 0-16,0 0 0,0 0 0,0 1 16,21-1-16,0 0 0,-21 0 15,22 0-15,-1 0 0,0-21 0,-21 22 16,0-1-16,21-21 0,-21 21 16,21-21-16,-21 21 15,-21-21-15,0 0 16,0 0-16,0 0 15,-1 0-15,1 0 16,0 0-16,0-21 16,0 21-16,0-21 0,-1 0 15,1 21-15,0 0 0,0-22 0</inkml:trace>
  <inkml:trace contextRef="#ctx0" brushRef="#br0" timeOffset="87438.45">4826 11536 0,'-21'-21'0,"21"0"0,0-1 15,0 1-15,0 0 0,0 0 0,0 0 16,0 0-16,0-1 0,0 1 16,0 0-16,21 0 0,-21 0 0,21 0 15,0-1-15,0 22 0,1-21 0,-1 21 16,0 0-16,0 0 15,0 0-15,0 21 0,1 22 16,-1-1-16,0 0 0,0 1 0,-21 20 16,0 1-16,21-22 0,-21 22 15,0-1-15,0 1 0,0-1 0,0 1 16,-21-22-16,0 21 0,0-20 0,0 20 16,-1-20-16,1-22 0,0 21 15,-21 0-15,21-20 0,-1-1 0,1 0 16,-21 0-16,21-21 0,0 21 0,-1-21 15,1 0-15,0 0 0,0 0 16,21-21-16,0 0 0,0 0 16,-21 0-16,21-1 0,0-20 0,0 0 15,0-1-15,0 1 0,0 0 16,0-1-16,0 1 0,21 0 16,-21-1-16,0 22 0,21 0 0,0 0 15,0 0-15,1 21 0,-1 0 16,0 21-16,0 0 15,-21 0-15,21 22 0,0-22 0,1 21 16,-1-21-16,0 22 0,-21-22 0,21 21 16,0-21-16,0 22 0,-21-22 15,22 0-15,-1 0 0,0 0 0,-21 0 16,21 1-16,0-22 0,0 21 16,1-21-16,-1 0 0,0 0 15,0 0 1,0-21-16,0-1 0,1 1 0</inkml:trace>
  <inkml:trace contextRef="#ctx0" brushRef="#br0" timeOffset="87621.34">5651 11875 0,'0'0'0,"22"0"78,-1-22-62,0 22-16,0-21 0,21 21 15,-20-21-15,20 0 0</inkml:trace>
  <inkml:trace contextRef="#ctx0" brushRef="#br0" timeOffset="87916.17">6837 11240 0,'0'0'0,"0"-64"15,-21 64 1,-1 0-16,1 0 0,0 0 16,0 0-16,0 21 0,0 0 0,21 22 15,0-22-15,-22 42 0,22-20 16,-21-1-16,21 22 0,-21-1 0,21 1 15,0-1-15,0 1 0,0-22 0,0 21 16,0 1-16,0-22 0,0 22 16,0-22-16,0-21 0,0 22 0,0-22 15,0 0-15,0 0 0,21 0 0,-21 0 16,21-21-16,-21-21 31,0 0-31</inkml:trace>
  <inkml:trace contextRef="#ctx0" brushRef="#br0" timeOffset="88483.83">6392 11705 0,'0'0'0,"-21"-42"15,-42-43-15,41 64 16,22 0-16,0 0 0,0 0 0,0-22 16,0 22-16,0 0 0,0 0 0,22 0 15,20-22-15,-21 22 0,21 0 16,1-21-16,20 20 0,-20 1 15,20 21-15,1 0 0,-1 0 0,1 0 16,-22 0-16,0 43 0,1-22 16,-1 21-16,0 0 0,-21 1 0,1-1 15,-1 22-15,0-22 0,-21 0 0,21 22 16,-21-22-16,0 0 0,0 22 0,0-22 16,0 1-16,0-1 0,0-21 15,0 21-15,0 1 0,0-22 0,0 0 16,0 0-16,0 0 0,0-42 31,0 0-31,0 0 16,0-21-16,0 20 0,21-20 0,0 0 15,1-1-15,-22-20 0,21 21 16,0-22-16,0 22 0,0-22 0,0 1 16,1-1-16,-1 1 0,0-1 15,0 22-15,0 0 0,0-1 0,-21 1 16,22 21-16,-1 21 0,0 0 0,0 21 15,-21 21 1,21 1-16,-21-1 0,21 0 0,-21 22 16,0-22-16,0 22 0,0-1 0,0-21 15,0 22-15,0-1 0,0 1 0,0-22 16,0 22-16,0-22 0,0 0 16,0 1-16,0-1 0,0 0 15,0-20-15,0 20 0,0-21 0,0 0 16,22 0-16,-1-21 15,0 0-15,0 0 16,0 0-16,0-21 0,1 21 16,-1-21-16,0 0 0,0 0 0</inkml:trace>
  <inkml:trace contextRef="#ctx0" brushRef="#br0" timeOffset="89463.55">7874 12002 0,'21'0'15,"-21"21"-15,21-21 0,0 0 16,1 0-16,-1 0 0,0 0 16,0 0-16,0-21 0,0 21 0,1-22 15,-1 1-15,21 0 0,-21 21 0,0-21 16,1 0-16,-22 0 0,21-1 0,-21 1 16,0 0-16,0 0 0,0 0 0,0 0 15,-21-1-15,-1 22 16,1 0-16,0 0 0,0 0 0,-21 0 15,20 0-15,1 22 0,0-1 0,-21 0 16,21 0-16,21 21 0,-22-20 0,22-1 16,-21 21-16,21 0 15,0-20-15,0 20 0,0-21 0,0 0 16,21 22-16,1-22 0,-1 0 0,0-21 16,0 21-16,0 0 0,0-21 0,22 0 15,-22 0-15,21 0 0,-21 0 16,22 0-16,-22 0 0,21-21 0,-21 0 15,22 0-15,-22 0 0,21-1 0,-21 1 16,1 0-16,-1-21 0,21 21 0,-42-1 16,21-20-16,0 21 0,-21-21 15,22 20-15,-22 1 0,0 0 16,0 0-16,0 0 0,0 42 31,-22 0-31,22 21 16,-21-20-16,21-1 0,-21 21 15,21-21-15,0 22 0,0-22 0,0 0 16,0 0-16,-21 21 0,21-20 0,0-1 16,0 0-16,21-21 15,0 0 1,0 0 0,-21-21-16,22 21 0,-22-21 0,0-1 15,21 1-15,0 0 0,-21-21 0,21 21 16,-21-1-16,0-20 15,21 21-15,0 0 0,-21 0 0,22-1 16,-22 1-16,0 0 0,21 0 0,0 21 16,0 0-1,-21 21-15,21 0 0,-21 0 16,0 1-16,0-1 0,0 0 16,21 0-16,-21 0 0,0 0 0,22 1 15,-22-1-15,0 0 0,21 0 16,0 0-16,0-21 0,0 0 15,0 0-15,1 0 0,-1 0 16,0 0-16,0-21 0,0 21 16,0-21-16,1 0 0,-1 0 15,-21-1-15,21 1 0,0 0 0,-21-21 16,0 21-16,21-1 0,0 1 0,-21 0 16,0 0-16,0 0 0,22 0 15,-22-1-15,0 44 31,0-1-31,0 0 0,0 0 16,0 0-16,0 0 0,0 22 0,0-22 16,0 0-16,0 0 0,21 0 15,-21 1-15,0-1 0,21 0 0,0 0 16,-21 0-16,21-21 0,0 0 0,1 21 16,-1-21-16,0 0 15,0 0-15,0 0 0,0 0 0,1-21 16,-1 21-16,0-21 0,0 0 15,21 0-15,-20 0 0,-1-1 0,0 1 16,0-21-16,21 21 0</inkml:trace>
  <inkml:trace contextRef="#ctx0" brushRef="#br0" timeOffset="90997.84">9864 11155 0,'0'-42'0,"0"84"0,0-127 15,0 43-15,0 21 0,0 0 0,-22 21 0,1 0 16,0 0-16,0 21 0,21 0 15,-21 0-15,0 21 16,21 1-16,0-1 0,0 0 0,0 22 16,0-1-16,0 1 0,0-22 0,0 22 15,0-22-15,0 22 0,0-22 0,0 21 16,0-20-16,0-1 0,0 0 16,0 1-16,0-22 0,0 21 0,0-21 15,0 1-15,0-1 0,0 0 0,0 0 16,0 0-16,0-42 31,0 0-31,0 0 16,0 0-16,21-1 0,0-20 15,-21 21-15,21 0 0,0-22 0,0 22 16,1 0-16,-1 0 0,0 0 0,0 0 16,0-1-16,0 22 0,22 0 0,-22-21 15,0 21-15,21 0 0,-20 0 16,-1 0-16,0 21 0,0-21 0,0 22 15,0-1-15,1 0 0,-1 0 0,-21 0 16,0 0-16,0 1 0,0-1 0,0 0 16,0 0-16,0 21 0,-21-20 0,-1-1 15,1-21-15,-21 21 0,21 0 16,0 0-16,-1-21 0,1 0 0,0 21 16,0-21-16,0 0 0,0 0 15,-1 0-15,1 0 0,0-21 16,0 0-16,21 0 15,0 0-15,0 0 16,0 42 15,0 0-15,21-21-16,-21 21 0,21 0 16,0 0-16,1-21 15,-22 22-15,21-22 0,0 0 0,0 21 16,0-21-16,0 0 0,1 0 0,20 0 15,-21 0-15,21 0 0,-20 0 16,20 0-16,0 0 0,1 0 0,-22-21 16,21 21-16,0-22 0,-20 1 15,-1 0-15,21 0 0,-21 0 0,0 0 16,22-1-16,-22-20 0,-21 21 0,21-21 16,0 20-16,-21-20 0,0 21 0,0-21 15,0 20-15,0 1 0,0 0 0,0 0 16,0 0-16,-21 42 31,0 0-31,0 0 16,21 22-16,0-22 0,-21 0 0,21 0 15,0 21-15,-22-20 0,22-1 16,0 21-16,0-21 0,0 0 0,0 1 16,0-1-16,0 0 0,0 0 15,0 0-15,0 0 0,22-21 0,-1 22 16,0-22-16,0 0 0,0 0 0,0 0 15,1 0-15,20 0 0,-21 0 0,0 0 16,22 0-16,-22-22 0,21 1 0,-21 21 16,0-21-16,1 0 0,-1 0 15,0 0-15,0-1 0,0 1 0,-21 0 16,0-21-16,0 21 0,0-1 16,0 1-16,0 0 0,0 0 15,-21 21-15,0-21 16,42 21 15,0 21-31,0 0 16,1-21-16,-1 21 0,-21 0 15,21 1-15,0-1 0,-21 0 16,0 0-16,0 0 0,0 0 16,0 1-16,0-1 0,0 0 15,0 0-15,0 0 16,21 0-1,0-21-15,1 0 16,-1 0-16,0 0 0,0 0 16,0 0-16,0 0 0,1 0 0,-1 0 15,21 0-15,-21 0 0,0 0 0,22-21 16,-22 21-16,0-21 0,0 0 16,22 0-16,-22 0 0,0-1 0,0 1 15,21 0-15,-20-21 0,-1 21 0,0-1 16,21-20-16,-21 21 0,-21-21 0,22 20 15,-22 1-15,0 0 0,0 0 0,0 0 16,0 0-16,-22 21 0,1-22 16,0 22-16,0 0 15,-21 0-15,20 22 0,1-22 0,0 21 16,0 0-16,21 0 0,0 0 0,0 0 16,0 1-16,0 20 0,0-21 0,0 0 15,0 22-15,0-22 0,0 0 0,0 0 16,21 21-16,0-20 0,-21-1 0,0 0 15,21 0-15,-21 0 16,0 0-16,0 1 0,-21-1 16,0-21-16,0 0 15,0 0-15,0 0 0,-1 21 0,1-21 16,0 0-16,0 0 0,0 0 16,0 0-16,-1 0 0,1 0 93</inkml:trace>
  <inkml:trace contextRef="#ctx0" brushRef="#br0" timeOffset="93376.04">4911 13314 0,'0'0'0,"-22"0"31,1 0-15,0-21-16,21 0 31,0-1-15,21 1 15,0 21-31,1 0 0,-1 0 16,0-21-16,0 21 0,0 0 0,0 0 15,1 0-15,-1 0 16,0 21-16,0 0 0,-21 1 16,0-1-16,0 0 0,0 0 0,0 0 15,0 0-15,0 1 0,-21-1 16,0 0-16,0 21 0,-1-21 0,1 1 16,0-1-16,0 0 0,0-21 15,0 21-15,-1 0 0,1-21 16,0 0-16,0 0 15,21-21 17,0 0-32,21 0 0,0 0 15,0-1-15,1 22 0,-1-21 16,21 21-16,-21 0 0,0 0 0,1 0 16,20 0-16,-21 0 0,0 0 0,0 0 15,1 21-15,-22 1 0,0-1 16,21 0-16,-21 0 0,0 0 0,0 22 15,0-22-15,0 0 0,0 21 0,-21-21 16,-1 1-16,1 20 16,0-21-16,0 0 0,0 0 0,21 1 15,-21-1-15,-22-21 0,22 21 0,0-21 16,0 0-16,0 21 0,-1-21 16,1 0-16,0 0 0,-21 0 0,21 0 15,-1 0-15,1 0 0,0 0 0,0-21 16,0 21-16,0 0 15,21-21-15,-22 21 0,22-21 16,0-1 0,0 1-16,22 21 15,-1-21-15,0 21 0</inkml:trace>
  <inkml:trace contextRef="#ctx0" brushRef="#br0" timeOffset="93611.91">5863 13568 0,'0'0'0,"21"0"0,0-21 16</inkml:trace>
  <inkml:trace contextRef="#ctx0" brushRef="#br0" timeOffset="94352.09">7154 12996 0,'0'0'0,"0"-21"15,21 21-15,-21 21 31,0 1-31,0-1 16,0 21-16,0 0 0,0 1 0,0-1 16,0 0-16,0 22 15,0-1-15,0 1 0,0-1 0,0 1 16,0-1-16,0-20 0,0 20 0,0-20 16,0-1-16,0 0 0,0 1 15,0-22-15,0 21 0,0-21 0,0 0 16,0 1-16,22-22 0,-22 21 15,21-21-15,-21-21 16,0-1-16,0 1 16,0 0-16</inkml:trace>
  <inkml:trace contextRef="#ctx0" brushRef="#br0" timeOffset="94731.88">6879 13102 0,'0'0'0,"-21"-21"16,21-21-16,-21 21 0,21-22 16,0 22-16,0 0 0,0-21 0,0 20 15,21 1-15,0-21 0,21 21 0,-20 0 16,20 21-16,0-22 0,1 22 16,20 0-16,-21 0 0,1 0 0,20 22 15,1-1-15,-22 0 0,22 21 16,-22 1-16,21-1 0,-20 21 15,-22-20-15,21 20 0,-21-20 0,1 20 16,-22 1-16,0-22 0,0 21 0,0 1 16,0-22-16,-22 22 0,-20-22 15,21 22-15,-21-22 0,-1 0 0,22 1 16,-21-1-16,-1-21 0,1 21 0,0-20 16,21-1-16,-22 0 0,22 0 15,-21-21-15,21 21 0,-1-21 0,1 0 16,0 0-16,0 0 0,0 0 15,21-21 1,0 0-16,21 0 16,0 0-16,0-1 0</inkml:trace>
  <inkml:trace contextRef="#ctx0" brushRef="#br0" timeOffset="95292.56">8403 13589 0,'0'0'16,"42"0"-16,-20-21 0,-1 21 0,0-21 0,0 0 16,-21-1-16,0 1 15,0 0-15,0 0 16,0 0-16,-21 21 0,0-21 0,0-1 16,-1 1-16,1 21 15,0 0-15,0 0 0,0 0 16,0 0-16,-22 0 0,22 21 0,0 1 15,0-1-15,0 0 0,-1 21 0,1 1 16,21-1-16,0 0 0,0 1 16,-21-1-16,21 0 0,0 1 0,0-1 15,0-21-15,0 21 0,0-20 0,0-1 16,21 0-16,0-21 0,1 0 16,-1 0-16,0 0 0,0 0 15,21-21-15,-20 21 0,-1-21 0,0-1 16,21 1-16,-21-21 0,1 21 0,20 0 15,-21-22-15,0 1 16,0 21-16,-21-22 0,0 1 0,22 21 16,-22-21-16,0 20 0,21 1 0,-21 0 15,0 0-15,0 42 16,0 0 0,0 0-16,0 1 0,0-1 0,-21 21 15,21 0-15,0-20 0,0 20 16,0 0-16,0-21 0,0 1 0,21 20 15,-21-21-15,21 0 0,0 0 0,0 1 16,0-22-16,1 21 0,-1-21 16,0 0-16,21 0 0,-21 0 0,22 0 15,-22 0-15,21-21 0,-21 21 16,22-22-16,-22 1 0,0-21 16,21 21-16,-20-22 0,-1 1 0,0 0 15,0-1-15,0-20 0</inkml:trace>
  <inkml:trace contextRef="#ctx0" brushRef="#br0" timeOffset="95520.03">9313 13039 0,'0'0'0,"0"-64"0,21 22 0,-21 0 0,0 20 16,0 1-16,0 0 0,-21 42 15,21 22 1,-21-22-16,21 21 0,-21 22 0,0-22 16,21 0-16,0 22 0,-21-22 0,21 22 15,-22-22-15,22 0 16,0 22-16,0-22 0,0 0 0,0 1 15,0-1-15,0 0 0,0 1 0,0-1 16,0-21-16,0 22 0,0-22 16,0 0-16,0 0 0,22 0 0,-1-21 15,0 0-15,0 0 0,0 0 0,0 0 16,22 0-16,-22-21 0,21 0 16</inkml:trace>
  <inkml:trace contextRef="#ctx0" brushRef="#br0" timeOffset="95984.76">10075 13441 0,'0'0'15,"0"-21"-15,0 0 0,-21-1 0,0 22 16,0 0-16,0 0 0,-1 0 0,-20 0 16,21 22-16,-21-1 0,20 0 15,-20 21-15,21-21 0,0 22 0,-22-1 16,22 0-16,0 1 0,0-1 0,0-21 15,21 22-15,-21-22 0,21 21 16,0-21-16,0 0 0,21 1 16,0-22-16,0 0 0,21 0 15,-20 0-15,20 0 0,-21-22 16,21 1-16,-20 21 0,20-21 0,-21 0 16,0 0-16,22-22 0,-43 22 0,21 0 15,0-21-15,-21 21 0,21-22 0,-21 1 16,0 21-16,0 0 0,0-1 15,0 1-15,0 42 16,0 22 0,0-22-16,0 0 0,0 21 15,0-20-15,0 20 0,21-21 0,-21 21 16,21-20-16,-21-1 0,0 0 0,22 0 16,-1 0-16,-21 0 0,21-21 15,0 22-15,0-22 16,0 0-16,1 0 0,-1 0 15,0 0-15,0 0 0,0 0 0,-21-22 16,21 1-16,-21 0 0,0 0 16,0 0-16,0-22 0</inkml:trace>
  <inkml:trace contextRef="#ctx0" brushRef="#br0" timeOffset="96191.64">9059 13229 0,'0'0'0,"-42"0"0,-22 21 16,22-21-16,63 0 15,0 0-15,22 0 16,-1 0-16,0 0 0,1 0 16,20 0-16,1 0 0,-1-21 0,1 21 15,-1 0-15,1-21 0,20 0 0,-20 21 16,21-21-16,-22 21 0,22 0 15</inkml:trace>
  <inkml:trace contextRef="#ctx0" brushRef="#br0" timeOffset="96504.46">11070 12806 0,'0'0'0,"0"-21"0,0 0 16,0-1-16,0 1 0,0 0 0,-21 21 31,21 21-31,-21 0 0,0 22 16,21-22-16,-22 42 0,22-20 0,0-1 15,0 22-15,0-1 0,-21 1 16,21-22-16,0 21 0,0 1 0,0-22 16,0 22-16,0-1 0,0-20 0,0-1 15,0 21-15,0-20 0,0-22 16,0 21-16,0-21 0,0 22 15,0-22-15,0 0 0,0 0 0,0 0 16,-21-42 15,21 0-31,-21 0 0,21 0 16</inkml:trace>
  <inkml:trace contextRef="#ctx0" brushRef="#br0" timeOffset="97200.46">10604 13526 0,'0'0'0,"0"-22"0,22 22 16,-1 0 0,0 0-16,21 0 0,-21-21 15,22 21-15,20 0 0,-20-21 0,-1 21 16,21-21-16,1 0 0,-22 21 0,22-21 16,-22 21-16,0-22 0,-20 1 0,20 21 15,-21-21-15,0 21 0,0 0 16,-21-21-16,0 0 15,0 42 17,-21 0-17,21 0-15,-21 0 0,21 1 16,0-1-16,0 0 0,0 0 0,0 0 16,0 0-16,0 1 0,21-1 0,-21 0 15,21 0-15,1-21 0,-22 21 16,21-21-16,0 0 0,0 21 0,0-21 15,0 0-15,1 0 0,20 0 0,-21 0 16,0 0-16,22-21 0,-22 21 0,0-21 16,0 0-16,0 0 0,0 0 15,-21-1-15,0 1 0,0 0 16,0 0-16,0 0 0,0 0 16,0-1-1,0 44 1,0-1-1,0 0-15,0 0 0,0 0 0,0 22 16,0-1-16,0-21 0,0 21 0,0 1 16,0-1-16,0 22 0,0-22 15,0 0-15,0 1 0,22 20 0,-22-21 16,21 22-16,0-22 0,-21 22 0,0-22 16,21 22-16,-21-1 0,0-21 0,0 22 15,0-22-15,0 22 0,0-22 16,0 0-16,0 1 0,-21-1 0,21-21 15,-21 0-15,0 22 0,-1-22 16,1-21-16,0 21 0,0 0 0,0-21 16,0 0-16,-22 21 0,22-21 0,0 0 15,-21 0-15,20 0 0,1 0 16,0 0-16,0-21 0,0 21 0,0-21 16,-1 0-16,1 0 0,21 0 0,0-22 15,0 22-15,0-21 0,0 21 0,0-22 16,0 1-16,21 0 0,1-1 15,-1 1-15,0 0 0</inkml:trace>
  <inkml:trace contextRef="#ctx0" brushRef="#br0" timeOffset="97532.15">12107 13229 0,'0'0'0,"-42"0"16,21 0 0,0 0-16,21 21 0,0 1 0,0-1 0,0 21 15,0 0-15,0 22 0,0-1 0,0 1 16,0-1-16,0 22 16,0-21-16,21-1 0,0 22 0,-21-22 15,0 1-15,21-1 0,-21 1 0,21-1 16,-21-20-16,0 20 0,0-21 0,0 1 15,0-1-15,0 0 0,0 1 16,0-1-16,0-21 0,0 0 0,0 1 16,0-1-16,0-42 31,0-1-15,0-20-16,0 21 0,0-21 0</inkml:trace>
  <inkml:trace contextRef="#ctx0" brushRef="#br0" timeOffset="97827.98">12107 13504 0,'0'-63'16,"0"42"-16,21 0 0,1-1 0,-1 1 0,0 21 16,21-21-16,-21 21 0,1 0 0,20 0 15,-21 0-15,0 0 0,22 0 0,-22 0 16,21 0-16,-21 0 0,0 0 15,1 21-15,-22 0 0,0 1 0,0-1 16,0 0-16,-22 21 16,1-21-16,0 1 0,0-1 0,-21 21 15,20-21-15,-20 0 0,0 1 16,21-1-16,-22 0 0,22 0 0,0-21 16,21 21-16,-21-21 0,21 21 15,21-21 1,0 0-16,0 0 0,0 0 15,1-21-15,20 21 0,-21-21 0</inkml:trace>
  <inkml:trace contextRef="#ctx0" brushRef="#br0" timeOffset="98392.69">12658 13589 0,'0'0'0,"0"-21"0,42 0 15,-21 0-15,0-1 16,0 22-16,1-21 0,-1 0 15,0 0-15,-21 0 0,21 0 16,0-1-16,-21 1 0,0 0 0,21 0 16,-21 0-16,0 0 0,0-1 15,0 1-15,-21 21 16,0 0 0,0 21-16,0 1 0,0-1 15,21 0-15,-22 21 0,22-21 0,-21 1 16,21 20-16,0-21 0,0 21 15,0-20-15,0 20 0,0-21 16,0 0-16,0 0 0,0 1 0,21-1 16,1 0-16,-1-21 0,0 21 15,21-21-15,-21 0 0,1 0 16,20 0-16,-21 0 0,21-21 0,1 0 16,-22 0-16,21-1 0,1 1 0,-22 0 15,21 0-15,-21 0 0,22-22 0,-43 22 16,21 0-16,-21-21 0,21 21 15,-21-1-15,0-20 0,0 21 0,0 0 16,0 0-16,0-1 0,-21 22 16,0 0-16,-1 0 15,22 22-15,-21-1 16,21 0-16,0 0 0,0 0 16,0 22-16,0-22 0,0 0 0,0 0 15,21 21-15,-21-20 0,22-1 0,-22 0 16,0 21-16,0-21 0,0 1 15,0-1-15,0 0 0,0 0 16,0 0-16,-22-21 16,1 0-16,0 0 15,0 0-15,0 0 16,0 0-16,-1 0 0,1 0 0</inkml:trace>
  <inkml:trace contextRef="#ctx0" brushRef="#br0" timeOffset="99540.14">5080 15028 0,'0'-21'0,"-21"21"15,0-21-15,-1 21 16,1 0-16,0 0 15,21 21-15,-21 22 16,21-22-16,-21 0 0,21 21 0,-21-21 16,21 22-16,0-22 0,0 21 0,-22-21 15,1 22-15,0-22 16,21 0-16,0 0 0,0 0 0,0 1 16,-21-22-16,42 0 15,0 0 1,0 0-16,1 0 0,-1-22 0,0 1 15,21 21-15,-21-21 0,1 21 16,20-21-16,-21 0 0,21 0 0,-20-1 16,-1 22-16,0-21 0,-21 0 0,21 0 15,0 0-15,-21 0 16,0-1-16,0 1 0,-21 21 31,0 21-15,21 1-16,-21 20 0,21-21 0,0 21 15,0 1-15,-21-1 0,21 0 0,-22 1 16,22-1-16,-21-21 0,21 22 16,0-1-16,0-21 0,0 0 0,-21 0 15,21 1-15,0-1 0,0 0 16,0-42 15,21 0-31</inkml:trace>
  <inkml:trace contextRef="#ctx0" brushRef="#br0" timeOffset="99693.06">5376 15325 0,'0'-21'16,"21"-1"15,1 22-16</inkml:trace>
  <inkml:trace contextRef="#ctx0" brushRef="#br0" timeOffset="100360.74">6689 14859 0,'0'0'15,"0"-21"-15,21 0 16,0 21-16,0-21 0,0 21 15,0-22-15,1 22 0,-1 0 0,0 0 16,0 22-16,0-1 0,22 0 16,-22 21-16,21 1 0,-21 20 0,22-21 15,-22 22-15,0-1 0,0 1 0,-21-1 16,0 1-16,21-22 0,-21 22 16,0-1-16,0-20 0,0-1 0,0 0 15,0-21-15,0 22 0,0-22 0,0 0 16,21-21-16,-21 21 0,22-21 15,-1 0-15,-21-21 16,21 0-16,0 0 0,0-22 0,0 22 16,-21-21-16,22-22 0,-1 22 15,0-21-15,0-1 0,21-21 16,-20 22-16,-1-22 0,21 22 0,0-22 16,-20 22-16,20-1 0,0 1 0,1-1 15,-1 1-15,0 41 0,-21-20 16,1 21-16,20 0 0,-21 21 15,0 0-15,-21 21 16,0 0-16,0 0 0,0 0 0,0 1 16,0-1-16,0 21 0,-21 0 0</inkml:trace>
  <inkml:trace contextRef="#ctx0" brushRef="#br0" timeOffset="101760.07">8191 15473 0,'0'0'0,"22"21"0,-1 0 0,0-21 0,0 0 16,0 0-16,0 0 0,1 0 16,-1 0-16,0 0 0,0 0 0,0-21 15,0 0-15,1 21 0,-1-21 0,-21 0 16,0-22-16,0 22 0,0 0 16,0-21-16,0 20 0,0-20 0,-21 0 15,-1-1-15,1 22 0,0-21 0,-21 21 16,21 0-16,-1-1 0,-20 22 15,0 0-15,21 0 0,-22 0 16,1 22-16,21-1 0,-22 21 0,22 0 16,-21 1-16,21-1 0,0 0 15,-1 1-15,22-1 0,0 0 0,0 1 16,0-22-16,0 21 0,0-21 0,22 1 16,-22-1-16,21 0 0,21 0 15,-21-21-15,0 0 0,22 0 0,-22 0 16,21 0-16,-21 0 0,22 0 0,-22 0 15,21-21-15,-21 0 0,1 0 16,-1-1-16,21 1 0,-21 0 0,-21 0 16,21-21-16,-21 20 0,22-20 15,-22 0-15,0 21 0,0-22 16,0 22-16,0 0 0,0 0 0,0 0 16,0 42-1,0 0-15,0 0 16,0 0-16,0 22 0,0-22 0,0 21 15,0-21-15,0 22 0,0-22 0,0 0 16,21 0-16,0 0 0,0 0 16,0 1-16,-21-1 0,21-21 0,1 0 15,-1 21-15,21-21 0,-21 0 0,0 0 16,22 0-16,-22 0 0,21-21 16,-21 21-16,22-21 0,-1-1 15,-21 1-15,0 0 0,1 0 0,-1 0 16,0-22-16,0 22 0,-21-21 15,0 0-15,0 20 0,0-20 0,0 0 16,0 21-16,0-22 0,0 22 0,0 0 16,-21 0-16,0 21 0,0 0 15,21 21 1,0 0-16,0 0 0,0 0 0,0 1 16,0-1-16,0 0 0,0 21 15,21-21-15,0 1 0,-21-1 0,21 0 16,0 0-16,0 0 0,1 0 15,-1 1-15,-21-1 0,21 0 0,0 0 16,0 0-16,-21 0 0,21-21 16,-21 22-16,22-22 0,-1 21 0,0-21 15,0 0-15,0 0 0,0 0 16,1 0-16,-1 0 0,0 0 16,0 0-16,21 0 0,-20-21 0,-1 21 15,21-22-15,-21 1 0,0 0 0,22 0 16,-22 0-16,0 0 0,0-1 0,0 1 15,-21-21-15,0 21 0,0-22 16,0 1-16,0 21 0,0-21 0,0 20 16,0 1-16,-21 0 0,0 0 0,0 21 15,0 0-15,0 0 16,-1 0-16,1 21 0,-42 43 16,42-22-16,21-21 0,-22 21 15,22 1-15,-21-22 0,21 21 0,0-21 16,0 22-16,0-22 0,0 0 15,0 0-15,0 0 0,0 1 0,21-1 16,1-21-16,-1 0 0,0 0 16,0 0-16,0 0 15,0 0-15,1-21 0,-1-1 0,-21 1 16,21 21-16,0-21 0,-21 0 0,0 0 16,21-22-16,-21 22 0,21 0 0,-21-21 15,0 21-15,0-1 16,0-20-16,0 21 0,0 0 15,0 42 1,0 0-16,22 0 16,-22 22-16,0-22 0,0 0 0,0 0 15,21 0-15,-21 0 0,0 22 0,0-22 16,21 0-16,0 0 0,-21 0 16,21-21-16,0 0 0,-21 22 15,22-22-15,-1 0 0,0 0 16,0 0-16,0 0 0,0 0 0,1 0 15,-1-22-15,21 1 0,-21 0 16,0 21-16,1-21 0,-1 0 0,-21 0 16,21-1-16,0 1 0,-21 0 0,21-21 15,-21 21-15,0-1 0,21 1 0,-21 0 16,0 42 0,0 0-1,22 1-15,-22-1 0,0 0 16,0 0-16,0 0 0,0 0 0,21 1 15,-21-1-15,0 0 0,0 0 16,0 0-16,0 0 16,21-21-16,0 0 0,0 0 15,0-21 1</inkml:trace>
  <inkml:trace contextRef="#ctx0" brushRef="#br0" timeOffset="102059.9">10414 15050 0,'0'0'0,"-21"-64"16,21 43-1,-21 21-15,42 0 47,0 0-31,-21-21-16,0 0 15,0-1 1,0 1 0,-21 21-16,21-21 0,-21 21 15,-1 0-15,1 0 16,0 0-16,21 21 16,0 0-16,0 1 15,0-1-15,21-21 16,0 0-16</inkml:trace>
  <inkml:trace contextRef="#ctx0" brushRef="#br0" timeOffset="102600.7">10985 14605 0,'0'0'0,"0"-21"0,-21 21 0,0 0 16,0 0-16,0 0 15,0 21-15,-1 0 0,22 22 0,-21-1 16,0 0-16,0 1 0,21-1 0,0 21 16,0-20-16,-21 20 0,21-20 15,0 20-15,0-21 0,0 22 16,0-22-16,0 1 0,0-1 0,0 0 16,0 1-16,0-22 0,0 0 0,0 0 15,21 0-15,-21 0 0,0 1 16,0-44 15,0 1-31,0 0 0,0 0 16,0 0-16,21 0 0,0-1 15,-21 1-15,21 0 0,1-21 0,-1 21 16,-21-1-16,21-20 0,21 21 0,-21 0 16,1 0-16,-1-1 0,0 22 15,21 0-15,-21 0 0,1 0 16,-1 0-16,21 0 0,-21 22 0,0-1 15,1 0-15,-1 21 0,0-21 0,-21 1 16,0 20-16,0-21 0,0 0 16,0 22-16,0-22 0,-21 0 0,-22 0 15,22 0-15,-21 0 0,0 1 0,20-1 16,-41 0-16,21 0 0,-1-21 0,22 21 16,-21-21-16,-1 0 0,22 0 15,-21 21-15,21-21 0,0 0 16,21-21-1,21 0 1,0 0-16,21 0 0,-21 0 16,22-1-16</inkml:trace>
  <inkml:trace contextRef="#ctx0" brushRef="#br0" timeOffset="102880.54">11684 14669 0,'0'-22'0,"0"44"0,-21-1 32,0 0-32,21 0 15,0 21-15,-22 1 0,1-1 16,21 0-16,-21 1 0,21 20 0,-21-20 16,21 20-16,0-21 0,0 22 15,0-22-15,0 1 0,0 20 0,0-21 16,0-20-16,0 20 0,0-21 0,0 21 15,0-20-15,0-1 0,0 0 16,0 0-16,21-21 16,0 0-16,0 0 0,1 0 15,-1 0-15,0-21 0,0 0 16</inkml:trace>
  <inkml:trace contextRef="#ctx0" brushRef="#br0" timeOffset="104963.81">11874 15494 0,'0'0'0,"22"0"16,-22-21-16,21 21 16,0 0-16,-21-21 15,21 21-15,0 0 0,-21-21 0,21-1 16,1 22-16,-1-21 0,0 0 16,0 0-16,-21 0 0,21 0 15,-21-1-15,0 1 0,0 0 0,0 0 16,0 0-16,0 0 0,-21 21 31,0 0-31,0 0 0,0 21 16,21 0-16,-22 0 0,1 0 0,21 0 15,-21 1-15,21-1 0,-21 0 0,21 21 16,0-21-16,0 1 0,0-1 16,0 0-16,0 0 0,0 0 0,0 0 15,0 1-15,0-1 0,0 0 16,21-21-16,0 0 0,0 0 15,1 0-15,20 0 0,-21 0 16,21 0-16,-20 0 0,20 0 0,0 0 16,1-21-16,-1 0 0,0 21 0,1-22 15,-22 1-15,21 0 0,0 0 16,-20-21-16,-1 20 0,0 1 16,0-21-16,0 0 0,0 20 0,-21-20 15,0 21-15,0 0 0,0-22 0,0 22 16,0 0-16,-21 21 15,21 21 1,-21 0-16,21 1 0,-21-1 0,21 0 16,-21 0-16,21 21 0,0-20 0,0-1 15,0 0-15,0 0 16,0 0-16,0 0 0,0 1 0,0-1 16,0 0-16,0 0 0,21 0 15,0 0-15,-21 1 0,0-1 31,0 0-31,-21-21 16,0 21-16,0-21 16,-1 0-1,22 21-15,-21-21 32,0 0-17,0 0 32,0 0-47,0 0 47,21 21 312,0 1 1,0-44 233,-22 22-577,1 0-16</inkml:trace>
  <inkml:trace contextRef="#ctx0" brushRef="#br0" timeOffset="105904.4">4508 16722 0,'22'0'0,"-44"0"0,65 0 0,-22 0 15,0-21-15,0 21 0,0 0 16,22-22-16,-22 22 0,21-21 0,-21 21 16,22-21-16,-1 21 0,-21-21 15,22 21-15,-1-21 0,-21 21 0,21 0 16,-20 0-16,-1-21 0,-42 21 47,-1 0-47,-20 0 0,21 21 15,-21-21-15,-1 21 0,22-21 16,-21 21-16,-1 0 0,1-21 0,21 21 16,-21-21-16,20 22 0,1-22 15,0 0-15,0 21 0,0-21 0,0 0 16,21 21-16,0 0 0,0 0 15,21 0-15,0-21 16,21 22-16,1-1 0,-1 0 0,0-21 16,1 21-16,-1 0 0,21 0 0,-20 1 15,-1-1-15,-21 0 16,22 0-16,-22 0 0,0 0 0,0 1 16,-21-1-16,0 0 0,0 0 15,0 0-15,0 0 0,0 1 16,-21-22-16,0 21 0,0-21 15,-1 21-15,1-21 0,0 0 16,0 0-16,0 0 0,0 0 16,21-21 15,0 0-31,0-1 0,21 1 16,0 0-16,0 0 0</inkml:trace>
  <inkml:trace contextRef="#ctx0" brushRef="#br0" timeOffset="106092.3">5778 16933 0,'0'0'16,"0"-21"0,0 0-1,0 0 16,22 21-15,-1 0-16,0-21 0,0 21 0</inkml:trace>
  <inkml:trace contextRef="#ctx0" brushRef="#br0" timeOffset="106587.87">7451 16489 0,'0'0'0,"-22"0"0,-20-21 16,21 21-16,21-21 15,0-1-15,21 1 16,0 21 0,22-21-16,-1 21 0,0 0 15,22 0-15,-1-21 0,1 21 0,-1 0 16,1 0-16,-1 0 0,1 0 0,-1 0 16,1 0-16,-22 0 0,0 0 15,1 0-15,-22 0 0,0 0 0,0 0 16,-21 21-1,-21-21 1,0 21-16,0-21 0</inkml:trace>
  <inkml:trace contextRef="#ctx0" brushRef="#br0" timeOffset="106887.71">8107 16468 0,'-21'0'46,"21"42"-46,0-21 0,0 22 16,0-22-16,0 21 0,0 0 0,0 1 16,-22-1-16,22 22 0,-21-22 15,0 0-15,21 1 0,-21-1 16,0 0-16,0 1 0,-1-22 0,1 21 16,21-21-16,-21 0 0,0 22 0,0-43 15,21 21-15,0 0 0,0 0 16,21-21-1,0-21 1,0 0-16,0 21 0,22-21 16,-22 0-16,21-1 0,-21 1 0,22 0 15,-1-21-15,-21 21 0,22-1 0,-22-20 16,21 21-16</inkml:trace>
  <inkml:trace contextRef="#ctx0" brushRef="#br0" timeOffset="107372.43">8340 16955 0,'127'-85'15,"-106"85"1,-169 85-16,296-149 15,-148 85-15,0 0 16,0 22-16,0-22 0,0 0 0,0 0 16,0 22-16,0-22 0,0 0 15,0 0-15,0 0 0,21 0 0,0 1 16,0-22-16,0 0 0,22 0 16,-22 0-16,21 0 0,1 0 15,-1 0-15,-21 0 0,21-22 0,1 1 16,-1 0-16,0 0 0,1 0 0,-22 0 15,21-1-15,-21 1 16,-21 0-16,0 0 0,22 0 0,-22 0 16,0-1-16,0 1 15,-22 42 1,22 1-16,-21-1 16,0 21-16,21-21 0,0 22 0,-21-22 15,21 21-15,0 0 0,0 1 16,0-1-16,-21-21 0,21 22 0,0-1 15,0 0-15,0 1 0,-21-1 0,21 0 16,0 1-16,0-1 0,0 0 16,-22 1-16,1-22 0,0 21 0,0-21 15,21 0-15,-21 1 0,0-1 16,-1 0-16,1-21 0,0 0 16,0 0-16,0 0 0,0 0 0,-1 0 15,1-21-15,0 21 0,0-21 0,0-1 16,0 1-16,21 0 0,-22-21 15,1 21-15,0-1 0,21 1 0,-21 0 16,21 0-16,0 0 0,0 0 0,0-1 16,0 1-16,21 0 0,0-21 15,0 21-15,22-1 0</inkml:trace>
  <inkml:trace contextRef="#ctx0" brushRef="#br0" timeOffset="107664.26">9292 16764 0,'0'0'0,"21"-42"16,-21 63 15,0 0-31,0 0 0,0 22 0,0-1 16,0 0-16,0 1 0,21-1 16,-21 21-16,0-20 0,0-1 0,0 0 15,0 22-15,0-22 0,0 1 0,0-1 16,0 0-16,0 1 0,0-1 15,0 0-15,0 1 0,0-22 0,0 0 16,0 21-16,0-21 0,0 1 16,0-1-1,0-42 1,0-1-16,0 1 0,0 0 0,22 0 16,-22-21-16,0 20 0,0-20 15,0 0-15</inkml:trace>
  <inkml:trace contextRef="#ctx0" brushRef="#br0" timeOffset="107920.11">9377 16955 0,'0'0'0,"0"-43"0,42-84 16,-21 85-16,0 21 0,1 0 15,-1-1-15,0 1 0,0 0 16,0 21-16,0 0 0,1 0 16,-1 0-16,0 0 0,0 21 0,-21 0 15,21 1-15,-21 20 0,0-21 0,0 0 16,0 0-16,0 22 0,0-22 15,0 0-15,-21 0 0,0 0 0,0 1 16,0-1-16,-1 0 0,22 0 0,-21 0 16,0 0-16,0-21 0,21 22 15,-21-22-15,21-22 32,0 1-17,21 0-15</inkml:trace>
  <inkml:trace contextRef="#ctx0" brushRef="#br0" timeOffset="108519.81">9821 17018 0,'0'0'0,"43"21"16,-22-21-16,0 0 0,0 0 15,0 0-15,22-21 0,-22 0 16,0 21-16,0-21 0,0 0 15,22-1-15,-22 1 0,0-21 16,0 21-16,0-22 0,0 22 0,1-21 16,-22 21-16,0 0 0,0-22 0,0 22 15,0 0-15,-22 21 32,1 21-32,0 0 0,21 0 15,0 1-15,0 20 0,-21 0 0,0 1 16,21-22-16,-21 21 0,21 0 15,0 1-15,0-22 0,0 21 0,0-21 16,0 1-16,0-1 0,0 0 0,0 0 16,21-21-1,0 0-15,0 0 0,0 0 16,0 0-16,22 0 0,-22-21 0,0 21 16,21-21-16,1 0 0,-22-1 15,21-20-15,-21 21 0,22 0 0,-22-22 16,0 1-16,0 21 0,0-21 0,1-1 15,-22 22-15,21 0 0,-21-21 16,0 20-16,0 1 0,0 42 31,0 1-31,0-1 0,0 0 16,0 0-16,0 0 0,0 0 0,0 1 16,0 20-16,0-21 0,0 0 15,0 0-15,0 1 0,0-1 16,0 0-16,0 0 15,-21 0-15,-1-21 16,22 21-16,-21-21 0,0 0 16,0 0-16,0 0 15,0 0-15,-1 0 0,1 0 16,0 0-16,0-21 0,0 0 0,21 0 16</inkml:trace>
  <inkml:trace contextRef="#ctx0" brushRef="#br0" timeOffset="110035.95">13716 9483 0,'0'-21'0,"0"-1"16,0 1-16,0 0 15,0 0-15,0 0 0,0 0 0,21-1 16,0 1-16,0 0 0,22 0 15,-22 0-15,21-22 0,1 22 0,-1 0 16,21 21-16,1-21 0,-22 0 0,22 0 16,-1 21-16,1 0 0,-1-22 0,1 22 15,-1 0-15,-20 0 0,20 0 16,-21 0-16,1 22 0,-1-22 16,0 21-16,1 0 0,-22 0 0,21 21 15,-21 1-15,1-22 0,20 42 0,-42-20 16,21 20-16,-21 1 0,0-1 0,0 1 15,0 20-15,0 1 0,-21-21 0,0 20 16,0 1-16,-1-22 0,1 22 16,0 0-16,0-1 0,-21 1 0,20 0 15,1-1-15,0 1 0,0 21 0,0-21 16,0-1-16,-22 22 0,22-21 0,0 21 16,0-1-16,0-20 0,-1 21 0,1-21 15,21 20-15,-21-20 0,0 21 16,21-21-16,0 20 0,0-20 15,0 0-15,0-22 0,0 22 0,0 0 16,0-22-16,0 22 0,0-22 0,0 1 16,21-1-16,0 1 0,-21-22 0,21 22 15,1-22-15,-1 0 0,0 1 0,21-1 16,-21 0-16,22-21 0,-1 1 0,-21 20 16,22-21-16,-1-21 0,0 21 15,22-21-15,-22 0 0,0 21 0,-20-21 16,20 0-16,0 0 0,-21 0 0,22 0 15,-22 0-15,0 0 0,0 0 16,0 0-16,1 0 16,-22 22 15,-22-1-15,1 0-16,0-21 0,0 21 0,-21 0 15,20 0-15,-20 22 0,21-22 0,-21 21 16,-1 1-16,1-1 0,21 0 0,-22 1 15,1-1-15,0 21 0,21-20 0,-22 20 16,22 1-16,-21-22 0,21 22 16,-1 20-16,1-20 0,0-1 0,21 22 0,0-22 15,0 1-15,0 21 16,0-22-16,0 22 0,0-1 0,21-20 16,0 21-16,1-1 0,-1-20 0,0 20 15,0 1-15,0-21 0,0 20 0,1-20 16,-1 20-16,0-20 0,0 21 0,0-22 15,0 1-15,1 20 0,-1-20 0,-21-22 16,0 22-16,0-1 0,0-21 16,0 22-16,0-22 0,0 22 0,0-22 15,0 0-15,0 1 0,0-1 0,0 0 16,-21 1-16,-1-1 0,1 0 16,0 1-16,21-22 0,-21 21 0,0-21 15,0 22-15,-1-22 0,1 0 0,21 0 16,-21 0-16,0 1 0,21-1 15,0 0-15,-21-21 0,0 21 0,-1-21 16,22 21 0,-21-21-1,21-21-15,-21 0 16,21 0-16,0 0 16,0-1-16,-21-20 0,21 0 0,-21-1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01:10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1228 0,'21'0'0,"1"0"15,-22-21 1,21 21-16,-21-22 15,21 22-15,-21-21 0,21 0 16,-21 0-16,0 0 16,0 0-1,0-1-15,-21 22 16,0 0 0,0 0-16,-1 0 0,1 0 15,0 0-15,-21 0 0,21 22 16,-1-22-16,1 21 0,0 0 0,-21 0 15,21 0-15,-22 22 0,22-22 16,-21 21-16,21 0 0,-1-20 0,1 20 16,0 0-16,21 1 0,0-1 15,-21 0-15,21 1 0,0-1 0,0 0 16,0 1-16,0-1 0,0 0 16,21-21-16,0 22 0,-21-22 0,21 21 15,1-21-15,-1 1 0,0-1 16,0 0-16,0-21 0,0 21 15,1-21-15,20 0 0,-21 21 0,0-21 16,0 0-16,1 0 16,-1 0-16,0 0 0,0 0 0,0-21 15,0 0-15,1 0 0,-22 0 16,21-1-16,0 1 0,0-21 16,0 0-16</inkml:trace>
  <inkml:trace contextRef="#ctx0" brushRef="#br0" timeOffset="340.17">2349 847 0,'0'-43'16,"0"86"-16,0-107 0,-21 43 0,21 0 16,0 0-16,-21 21 0,0 0 31,21 21-31,0 21 15,0-21-15,0 22 0,0 20 16,0-20-16,0 20 0,0 1 0,0-1 16,0 1-16,-21 20 0,21-20 0,-21-1 15,21 1-15,0-1 0,0 1 16,0-1-16,0 1 0,0-22 0,0 22 16,0-22-16,0-21 15,0 21-15,0-20 0,0 20 0,0-21 16,0 0-16,0 0 0,0 1 15,21-22 1,0 0-16,0 0 16,0-22-16,0 1 15</inkml:trace>
  <inkml:trace contextRef="#ctx0" brushRef="#br0" timeOffset="936.43">3154 1566 0,'0'0'0,"21"-21"0,-21 0 16,0 0-16,0 0 16,0 0-16,0-1 0,0 1 15,0 0-15,-21 0 16,0 0-16,21 0 0,-22-1 0,1 22 15,0 0-15,0 0 0,0 0 16,0 0-16,-1 0 0,1 22 16,0-22-16,0 42 0,0-21 15,-22 0-15,22 22 0,0-1 0,0 0 16,0 22-16,0-22 0,-1 0 16,1 22-16,21-22 0,0-21 0,0 22 15,0-22-15,0 21 0,0-21 16,21 1-16,1-22 0,-1 0 0,0 21 15,0-21-15,0 0 0,0 0 0,1-21 16,20 21-16,-21-22 0,0 1 16,0 0-16,1 0 0,20 0 0,-21-22 15,-21 22-15,21-21 0,0 0 0,1-1 16,-22 1-16,21 21 16,-21-22-16,0 1 0,0 21 0,21 0 15,-21 0-15,0-1 0,0 1 16,0 42-1,0 1-15,0-1 16,0 0-16,0 0 0,0 21 16,0-20-16,0 20 0,0-21 0,0 21 15,-21-20-15,21 20 0,0-21 0,0 21 16,0-20-16,0-1 0,0 0 16,0 0-16,0 0 0,0 0 0,0 1 15,0-1-15,21-21 16,0 0-1,0-21-15,0-1 0,1 1 16,-1 0-16</inkml:trace>
  <inkml:trace contextRef="#ctx0" brushRef="#br0" timeOffset="1472.25">3916 1482 0,'0'0'0,"21"-21"0,0-22 15,-21 22-15,0 0 16,0 0 0,0 0-16,-21 21 15,0 0-15,0 0 16,-1 0-16,1 0 0,0 0 16,-21 21-16,21 0 0,-22 0 0,22 0 15,0 0-15,-21 1 0,20-1 0,1 21 16,0-21-16,0 0 0,0 1 15,21-1-15,-21 0 0,21 0 0,0 0 16,0 0-16,21 1 16,0-22-16,0 0 15,0 21-15,22-21 0,-22 0 0,0 0 16,0 0-16,21 0 0,-20 21 0,-1-21 16,21 0-16,-21 0 0,0 21 15,1-21-15,-1 0 0,-21 21 16,21 0-16,-21 1 15,0-1-15,-21 0 16,0 0-16,-1 0 0,1-21 0,0 21 16,-21 1-16,21-22 0,-1 21 0,-20-21 15,21 0-15,-21 0 0,20 0 0,1 21 16,0-21-16,0 0 0,-21 0 16,20 0-16,1 0 0,0 0 15,0-21-15,21 0 31,21 21 1,0 0-32,0-22 0,1 22 15,-1-21-15,21 21 0</inkml:trace>
  <inkml:trace contextRef="#ctx0" brushRef="#br0" timeOffset="2108.36">4551 1482 0,'0'-21'16,"0"42"-16,0-64 0,0 22 15,0 0-15,0 0 16,-21 21-1,-1 0-15,1 0 16,0 0-16,0 0 0,0 21 16,0-21-16,-1 21 0,1 0 0,0 1 15,0-1-15,0 0 0,21 0 16,0 0-16,-21 0 0,21 1 16,0-1-16,0 0 15,0 0-15,0 0 0,0 0 16,21-21-16,-21 22 15,21-22-15,0 0 0,0 21 0,0-21 16,1 0-16,-1 0 0,21 0 0,-21 21 16,0-21-16,1 0 0,-1 0 15,0 0-15,0 0 0,0 0 0,0 21 16,-21 0 0,0 0-1,0 1-15,-21-22 0,0 21 16,0-21-16,-21 21 0,20-21 0,-20 21 15,21-21-15,0 0 0,-22 21 16,22-21-16,-21 0 0,21 0 16,0 0-16,-1 0 0,1 0 0,0 21 15,0-21-15,0 0 0,0 0 0,-1 0 16,1 0 0,0 0-16,0 0 15,21 22 1,21-22 46,0-22-62,0 22 0,1-21 0,-1 0 16</inkml:trace>
  <inkml:trace contextRef="#ctx0" brushRef="#br0" timeOffset="3227.71">5461 1609 0,'-21'0'0,"42"0"0,-63 21 0,20-21 0,1 0 15,0 0-15,0 0 0,0 0 0,0 0 16,-1 0-16,1 0 16,0 0-16,0 0 15,42 0 32,0 0-47,0 0 16,1 0-16,-1 0 0,0 0 0,21 0 0,-21 0 15,22 0-15,-1 0 16,0 0-16,1-21 0,20 21 0,-20 0 16,20 0-16,-21-21 0,22 21 0,-1 0 15,-20 0-15,20-22 0,-20 22 16,-1 0-16,0 0 0,22 0 0,-22-21 15,0 21-15,-20 0 0,20 0 0,-21 0 16,21 0-16,-20-21 0,-1 21 0,0 0 16,0 0-16,-21-21 31,0 0 0,-21 21-31,21-21 0,-21 21 16,0 0-16,-1 0 0,1-22 0,0 22 15,0 0-15,0-21 0,-22 21 16,22-21-16,0 21 16,0 0-16,0 0 0,0 0 0,-1 0 15,1 0-15,0 0 16,0 0-16,42 0 47,0 21-32,0-21-15,1 0 0,-1 0 0,0 0 16,0 0-16,21 0 0,-20 0 0,-1 0 16,21 0-16,-21 0 0,0 0 0,22 0 15,-22 0-15,0 0 0,0 0 16,0 0-16,-21 21 0,22-21 16,-1 0-16,-21 22 15,0-1 1,-21 0-16,-1-21 15,22 21-15,-21 0 0,0 0 0,0 1 16,0-1-16,0 0 0,-1 0 16,1 0-16,0 0 0,0 1 15,0-1-15,0 21 0,-1-21 0,1 0 16,0 1-16,0-1 0,21 0 0,0 0 16,-21-21-16,21 21 0,-21 0 15,21 1-15,0-1 16,0 0-1,0-42 32</inkml:trace>
  <inkml:trace contextRef="#ctx0" brushRef="#br0" timeOffset="5340.65">7620 931 0,'0'0'0,"0"-21"16,0 0-1,0 0-15,-21 21 16,21-21-16,-21 21 16,21-21-16,-22 21 31,22 21-31,0 21 15,-21-21-15,21 22 0,0-1 0,0 0 16,0 1-16,0-1 0,0 21 16,0-20-16,0 20 0,0-20 0,0-1 15,0 21-15,0-20 0,0-1 0,0 22 16,-21-22-16,21 0 0,0-21 16,0 22-16,-21-22 0,21 21 15,0-21-15,0 1 0,0-1 16,0-42 15,0-1-31,0 1 0,0 0 0,0 0 16,0-21-16,0 20 0,0-20 15</inkml:trace>
  <inkml:trace contextRef="#ctx0" brushRef="#br0" timeOffset="5899.85">7366 1080 0,'0'0'0,"-21"0"0,0-22 16,-1 22-16,22-21 0,-21 0 16,21 0-16,0 0 15,21 0-15,1-1 16,20 1-16,-21 21 0,21-21 0,1 21 16,-1 0-16,0 0 0,22 0 15,-22 0-15,22 0 0,-22 21 0,0 0 16,1 1-16,-1 20 0,-21-21 0,0 21 15,-21 1-15,0-1 0,0 0 16,0-20-16,-21 20 0,-21 0 0,21-21 16,-22 22-16,1-1 0,0-21 15,21 0-15,-22 1 0,1-1 16,21 0-16,0-21 0,-1 0 0,1 0 16,0 0-16,21-21 31,0 0-31,21 21 0,0-22 0,1 1 15,20 21-15,-21-21 0,21 21 0,1 0 16,-22-21-16,42 21 0,-20 0 16,-1 0-16,0 0 0,1 0 0,-22 21 15,21 0-15,-21-21 0,22 21 0,-22 1 16,-21-1-16,0 21 16,0-21-16,0 0 0,0 22 0,-21-22 15,0 21-15,-22-21 0,22 1 0,-21 20 16,-1-21-16,1 0 0,0 0 15,-1 1-15,1-1 0,21 0 0,-21 0 16,-1-21-16,22 0 0,0 0 0,-21 0 16,20 0-16,1 0 0,0 0 15,0 0-15,0 0 0,0 0 0,-1-21 16,22 0-16,0 0 16,0-1-16,22 1 0,-1 0 15,0 0-15,0 0 0,21-22 0</inkml:trace>
  <inkml:trace contextRef="#ctx0" brushRef="#br0" timeOffset="6852.36">8403 783 0,'0'0'0,"0"-42"15,-21 42-15,0 0 0,21 21 32,0 0-32,0 22 15,0-1-15,0 0 0,0 1 0,0-1 16,0 21-16,0 1 0,0-1 0,0-20 16,0 20-16,0-20 0,0 20 15,0 1-15,0-22 0,0 21 0,0-20 16,0-1-16,0 0 0,21 1 0,0-22 15,-21 0-15,21 0 0,0 0 16,1 1-16,20-22 0,-21 0 0,0 0 16,0 0-16,22 0 0,-22-22 0,0 1 15,0 0-15,22 0 0,-22 0 16,0-22-16,0 1 0,0 21 16,0-21-16,-21 20 0,0-20 0,22 21 15,-22-21-15,21 20 0,-21 1 16,0 0-16,0 0 15,0 42 1,0 0-16,0 0 16,0 1-16,0-1 0,0 0 0,0 0 15,0 21-15,0-20 0,0-1 0,0 0 16,0 21-16,0-21 0,21 1 16,-21-1-16,21 0 0,0-21 0,-21 21 15,21-21-15,1 0 0,-1 0 0,0 0 16,0 0-16,0 0 0,0-21 15,1 0-15,20 0 0,-21-1 16,0 1-16,-21 0 0,21 0 0,1-21 16,-1 20-16,-21 1 0,0 0 0,0 0 15,21 0-15,-21 0 0,0-1 16,0 1-16,0 42 31,0 1-31,0-1 16,0 0-16,0 0 0,0 0 0,0 0 15,0 1-15,0-1 0,0 21 0,0-21 16,0 0-16,0 1 0,21-22 0,-21 21 16,21 0-16,0-21 0,1 0 15,-1 0-15,0 0 0,0 0 16,0 0-16,22 0 0,-22-21 0,21 0 16,-21-1-16,22 22 0,-1-42 15,-21 21-15,0 0 0,22 0 0,-22-22 16,0 22-16,-21-21 0,21 21 0,0-22 15,-21 22-15,0-21 0,0 21 16,0-1-16,0 1 0,0 0 0,0 0 16,-21 21-16,0 0 0,0 0 0,0 21 15,-1 0-15,1 0 16,0 1-16,21 20 0,0-21 0,-21 21 16,21-20-16,-21 20 0,21 0 0,0-21 15,0 22-15,0-22 0,0 0 16,0 21-16,21-20 0,0-22 15,0 21-15,0 0 0,1-21 0,-1 0 16,0 0-16,0 0 0,0 0 0,0 0 16,1 0-16,-1-21 15,0 21-15,-21-21 0</inkml:trace>
  <inkml:trace contextRef="#ctx0" brushRef="#br0" timeOffset="7460.39">10837 1397 0,'0'-21'0,"0"0"0,0 0 16,0-1-16,0 1 0,0 0 16,-21 0-16,21 0 15,-21 0-15,21 42 32,0 0-32,0 21 15,0-21-15,21 22 0,-21-1 16,21 22-16,0-22 0,-21 21 0,0 1 15,22-1-15,-1 1 0,0 21 0,-21-22 16,0 1-16,0 20 0,21-20 16,-21 20-16,0 1 0,0 0 0,0-1 15,0 1-15,-21 0 0,21-22 0,-21 22 16,21-22-16,-21 1 0,-1-22 0,22 22 16,0-22-16,0-21 0,0 0 15,-21 1-15,21-1 0,0-42 16,0-1-1,0 1-15,0-21 0,0 0 0,0-1 16,0-20-16,-21-1 16,21 1-16,0-22 0,0 0 0</inkml:trace>
  <inkml:trace contextRef="#ctx0" brushRef="#br0" timeOffset="7752.23">10562 1609 0,'-21'-43'16,"42"86"-16,-42-107 0,0 22 0,21 21 15,0 0-15,0-1 0,0 1 0,0 0 16,21 0-16,0 0 0,21 0 0,1-1 16,-1 1-16,0 21 0,22-21 15,-22 21-15,1 0 0,20 0 16,-21 0-16,-20 21 0,20 0 0,-21 22 16,0-22-16,-21 0 0,0 21 15,0 1-15,0-1 0,-21 0 0,0-20 16,0 20-16,0 0 0,-22 1 0,22-22 15,0 0-15,0 0 0,0 0 16,-1 0-16,22 1 0,-21-22 0,42 0 31,1 0-15,-1-22-16,0 22 0,0-21 0,0 0 16,0 21-16</inkml:trace>
  <inkml:trace contextRef="#ctx0" brushRef="#br0" timeOffset="8363.61">11239 1778 0,'0'21'16,"0"-42"15,0 0-31,22 0 16,-22 0-16,21-1 0,0 1 0,0-21 15,0 21-15,0-22 0,1 1 16,-1 0-16,0 21 0,0-22 0,-21 22 15,0 0-15,0 0 0,21 21 0,-21-21 16,-21 21 0,0 21-1,0 0-15,0 0 0,21 0 16,-22 0-16,22 1 0,0-1 16,0 0-16,0 0 15,22-21-15,-1 21 0,0-21 16,0 0-16,0 0 0,-21 21 15,21-21-15,1 22 0,-1-22 0,-21 21 16,0 0-16,21 0 0,-21 0 16,0 0-16,0 1 15,0-1-15,0 0 0,0 0 0,0 0 16,0 0-16,0 1 0,21-22 16,0 0-16,0 0 15,1 0-15,-1 0 0,21-22 16,-21 22-16,0-21 0,1 0 0,20 0 15,-21 0-15,0 0 0,0-22 0,1 22 16,-1-21-16,0 21 0,0-22 16,0 22-16,0 0 0,-21-21 0,0 20 15,0 1-15,22 0 0,-22 42 32,0 0-17,0 1-15,0-1 0,0 0 0,0 0 16,0 21-16,0-20 0,0-1 15,0 21-15,0-21 0,0 0 0,0 1 16,0-1-16,0 0 0,21 0 16,0-21-16,0 0 15,0-21 1,-21 0-16</inkml:trace>
  <inkml:trace contextRef="#ctx0" brushRef="#br0" timeOffset="8686.42">12150 1185 0,'0'0'0,"-22"-21"0,1 0 0,0 21 16,0 0-16,0 0 0,0 0 15,-22 0-15,22 0 0,0 21 16,21 0-16,0 1 16,0-1-16,21-21 15,0 0-15,0 0 0,1 0 0,-1 0 16,21 0-16,-21 0 0,0 0 0,1 0 15,-1-21-15,0 21 0,0-22 16,-21 1-16,0 0 0,0 0 16,0 0-16,-21 21 0,0-21 0,0 21 15,-22 0-15,22 0 16,0 0-16,-21 0 0,20 0 0,-20 21 16,21 0-16,0 0 0,21 0 0,0 0 15,0 22-15,0-22 0,0 0 16,21 0-16,0 0 0,0 1 0,0-1 15,22 0-15,-22 0 0,21-21 0,1 21 16</inkml:trace>
  <inkml:trace contextRef="#ctx0" brushRef="#br0" timeOffset="9388.54">12573 1397 0,'-21'0'31,"21"21"-31,-21-21 16,21 21-16,0 1 0,-22-1 0,22 0 16,0 0-16,0 0 0,0 22 0,0-22 15,0 0-15,0 0 0,0 21 16,0-20-16,0-1 0,0 0 16,0 0-16,0 0 15,22-21-15,-22-21 16,0 0-1,21 21-15,-21-42 0,0 20 0,0 1 16,21-21-16,-21 21 0,21-22 16,0 22-16,-21-21 0,0 21 15,21 0-15,-21-1 0,22 1 0,-22 0 16,21 21-16,0 0 16,-21 21-1,21 0-15,-21 1 0,0-1 0,0 0 16,0 0-16,0 21 0,0-20 0,0 20 15,0-21-15,21 0 0,0 0 0,1 1 16,-1 20-16,0-42 0,0 21 16,0 0-16,0-21 0,22 0 15,-22 0-15,21 0 0,-21 0 0,22 0 16,-22 0-16,21-21 0,-21 0 16,22 21-16,-22-42 0,21 20 0,-21 1 15,1-21-15,-1 0 0,0-1 0,0 1 16,-21 0-16,21-22 0,-21 1 0,21 20 15,-21-20-15,0 20 0,0 1 16,0 0-16,0-1 0,0 1 0,0 21 16,0 0-16,0 0 0,-21 21 15,0 21 1,21 0-16,0 21 0,0-21 0,-21 22 16,21-1-16,0 22 0,0-22 15,-21 0-15,21 1 0,0-1 16,0 0-16,0 1 0,0-1 0,0 0 15,0-21-15,21 22 0,0-22 0,-21 0 16,21 0-16,0 0 0,1 1 16,-1-22-16,0 0 0,0 0 15,0 0-15,0 0 0,1 0 0,-22-22 16,21 1-16,-21 0 16,0-21-16,0 21 0,0-1 15</inkml:trace>
  <inkml:trace contextRef="#ctx0" brushRef="#br0" timeOffset="9536.54">13250 1376 0,'0'0'0,"-21"0"16,42-21 15,0 21-31,1 0 0,-1 0 16,21 0-16,0 0 0,-20-21 0,20 21 15,0-22-15,1 22 0,-1-21 16,0 0-16,1 0 0</inkml:trace>
  <inkml:trace contextRef="#ctx0" brushRef="#br0" timeOffset="9797.4">14499 720 0,'0'0'0,"0"-21"16,0-22-16,0 22 15,0 0-15,-21 21 16,21 21-16,-21 21 15,21-20-15,-21 20 0,21 21 16,-22 1-16,22-1 0,0 1 0,-21-1 16,0 22-16,21-21 0,-21 20 0,0 1 15,0-22-15,-22 22 0,22 0 0,0-1 16,-21-20-16,20-1 0,-20 1 16,21-1-16,0-20 0,0 20 0,-22-20 15,22-22-15,0 21 0,21-21 16,-21 0-16,21 1 0,-21-22 0</inkml:trace>
  <inkml:trace contextRef="#ctx0" brushRef="#br0" timeOffset="10284.12">15430 974 0,'0'0'0,"0"-21"15,0-43-15,0 43 16,0 0-16,-21 21 31,21 21-31,0 0 0,-21 0 0,21 22 16,0 20-16,-21-21 0,21 22 15,0-22-15,0 22 0,-21-1 0,0-20 16,21 20-16,0-21 0,0 22 0,-22-22 16,22 22-16,0-22 0,0 0 15,0-20-15,0 20 0,0-21 0,22 0 16,-22 0-16,21 1 0,0-22 16,0 0-16,0 0 0,0 0 15,-21-22-15,0 1 16,0 0-16</inkml:trace>
  <inkml:trace contextRef="#ctx0" brushRef="#br0" timeOffset="10472.4">15219 1588 0,'-85'0'15,"170"0"-15,-191 0 0,85 0 16,42 0 15,0 0-31,0 0 0,0 0 16,22 0-16,-1-22 0,0 22 15,1-21-15,-1 21 0,0-21 0,1 21 16,-1-21-16,-21 21 0,22-21 16,-1 21-16,-21 0 0,0-21 0,0 21 15,1 0-15,-1 0 0</inkml:trace>
  <inkml:trace contextRef="#ctx0" brushRef="#br0" timeOffset="11380.43">15748 1461 0,'-21'0'15,"21"21"-15,-21-21 0,42 0 47,0 0-47,0 0 0,21 0 16,-20-21-16,-1-1 0,21 22 15,-21-21-15,0 0 0,1 0 16,-1 21-16,0-21 0,-21 0 0,0-1 16,0 1-16,-21 21 15,0 0-15,-1 0 0,1 0 16,-21 0-16,21 0 0,-22 21 0,22-21 15,0 22-15,0-1 0,0 0 0,0 0 16,-1 0-16,22 22 0,0-22 16,0 21-16,0-21 0,0 22 0,0-22 15,22 0-15,-1 21 0,0-21 0,0 1 16,0-1-16,22-21 0,-22 21 16,21-21-16,0 0 0,1 0 15,-1 0-15,-21 0 0,22 0 0,-1-21 16,0 0-16,1-1 0,-22 22 0,21-42 15,-21 21-15,0 0 0,1 0 16,-1-1-16,-21 1 0,0-21 0,0 21 16,0 0-16,0-1 0,0 1 0,0 0 15,0 0-15,0 42 32,0 0-32,0 0 0,0 1 15,-21-1-15,21 0 0,0 21 16,0-21-16,0 1 0,0-1 0,0 0 15,0 0-15,-22 0 0,22 0 16,0 1-16,0-1 16,22-21-1,-1-21 1,-21-1-16,21 22 0,-21-21 0,21 0 16,-21 0-16,21 0 0,0 0 15,-21-22-15,22 22 0,-22 0 0,21 0 16,-21 0-16,21-1 0,0 1 15,0 21 1,-21 21-16,21 1 16,-21-1-16,0 0 0,22 0 15,-22 0-15,0 0 0,21 1 16,-21-1-16,0 0 0,0 0 16,0 0-16,21 0 0,0-21 0,-21 22 15,21-22-15,0 21 0,1-21 0,-1 0 16,0 0-16,0 0 15,-21-21-15,21-1 0,0 1 0,-21 0 16,0 0-16,22 0 0,-22 0 0,21-1 16,-21 1-16,0-21 0,21 21 15,-21 0-15,0-1 0,0 1 0,0 0 16,0 0-16,0 42 16,0 0-1,0 0-15,0 1 16,0-1-16,0 0 0,0 0 0,0 0 15,0 22-15,0-22 0,0 0 0,0 21 16,0-21-16,0 1 0,21-1 16,0 0-16,-21 0 0,21-21 0,1 0 15,20 21-15,-21-21 0,0 0 0,22 0 16,-22 0-16,21-21 0,-21 0 0,22 21 16,-22-21-16</inkml:trace>
  <inkml:trace contextRef="#ctx0" brushRef="#br0" timeOffset="11680.77">17420 1355 0,'0'0'0,"0"-43"16,-21 43-1,0 0-15,21 22 16,-21-1-16,21 0 0,0 0 0,0 0 16,0 22-16,0-22 0,0 21 15,0 0-15,0 1 0,0-1 0,0 22 16,0-22-16,0 21 0,0 1 0,0-1 15,-22-20-15,22 20 0,0 1 16,0-1-16,0-20 0,-21 20 0,21-21 16,0 22-16,0-22 0,0 1 15,-21 20-15,21-42 0,0 22 0,0-1 16,0 0-16,0-21 0,0 1 0,-21-1 16,21 0-16,0 0 0,0-42 31,0-21-16,0 20-15,0-20 0,0 0 0</inkml:trace>
  <inkml:trace contextRef="#ctx0" brushRef="#br0" timeOffset="11959.99">17399 1524 0,'0'-42'0,"0"84"0,0-127 0,0 64 16,0-21-16,0 0 0,0 20 0,0 1 15,21 0-15,0 0 0,0 0 16,1 21-16,-1 0 0,0 0 16,0 0-16,-21 21 0,0 0 0,0 0 15,0 0-15,0 22 0,0-22 16,0 0-16,0 0 0,-21 22 0,0-22 16,0 0-16,-1 21 0,1-21 0,-21 1 15,21-1-15,0 0 0,21 0 16,-22-21-16,22 21 0,22-21 31,-1 0-31,0 0 0,0 0 16,0 0-16,0 0 0</inkml:trace>
  <inkml:trace contextRef="#ctx0" brushRef="#br0" timeOffset="12328.51">17738 1651 0,'0'0'0,"0"21"0,21-21 15,-21-21 1,21 21-16,-21-21 0,21 0 16,-21 0-16,0-1 0,21 1 15,0 0-15,-21 0 0,22 0 16,-22-22-16,0 1 0,21 21 0,-21-21 16,0-22-16,0 22 0,0-1 0,21 1 15,-21 0-15,0-1 0,0 22 16,0-21-16,0 21 0,0 0 15,-21 21 1,21 21-16,0 0 0,0 21 0,-21-21 16,21 22-16,0-1 0,0 0 0,-22 1 15,22-1-15,0 0 0,0 1 0,0-1 16,0 0-16,0 1 16,0-1-16,22 0 0,-1 1 0,-21-22 0,21 21 15,0-21-15,-21 1 0,21-1 16,0 0-16,1 0 0,-1 0 15,0-21-15,0 0 0,0 0 0,0 0 16,1 0-16,-1 0 0,21-21 0,-21 21 16,22-21-16</inkml:trace>
  <inkml:trace contextRef="#ctx0" brushRef="#br0" timeOffset="13279.97">18478 1503 0,'0'0'0,"0"-42"0,0-22 15,0 43-15,0 0 16,0 0-16,-21-1 0,0 1 0,0 21 15,0 0-15,0 0 16,-1 0-16,1 0 0,0 0 0,0 21 16,0-21-16,0 22 0,21 20 15,0-21-15,-22 0 0,22 22 0,-21-22 16,21 21-16,0-21 0,0 22 0,0-22 16,0 0-16,0 21 0,21-21 15,1 1-15,-22-1 0,21-21 0,0 21 16,0-21-16,0 0 0,0 0 15,1 0-15,-1 0 16,0-21-16,0 21 0,0-21 16,-21-1-16,0 1 0,21 0 0,1-21 0,-22 21 15,0-22-15,0 22 0,0 0 16,0-21-16,21 20 0,-21 1 16,0 0-16,0 0 0,0 42 31,0 0-31,0 0 15,0 1-15,0-1 0,0 0 0,0 0 16,0 21-16,0-20 0,0-1 0,0 0 16,21 0-16,0 0 0,-21 0 0,21 1 15,0-1-15,1-21 0,-1 0 16,0 0-16,0 0 0,0 0 0,0 0 16,1 0-16,-1 0 0,0 0 0,0-21 15,0-1-15,0 1 16,1 0-16,-22-21 0,21 21 0,0-22 15,-21 1-15,0 0 0,21-1 0,0-20 16,-21 20-16,21-20 0,-21 21 0,0-22 16,0 22-16,0-1 0,22 1 15,-22 21-15,0 0 0,0 0 0,0-1 16,0 44 0,0-1-1,0 0-15,0 21 0,0 1 0,0-22 16,0 21-16,0 0 0,0 1 15,0-1-15,0 0 0,0 1 16,0-1-16,0 0 0,0-20 0,0 20 16,0-21-16,21 21 0,-21-20 0,0-1 15,21 0-15,0 0 0,-21 0 16,21 0-16,0-21 0,1 0 0,-1 0 16,21 0-16,-21 0 0,22 0 0,-1 0 15,-21 0-15,21-21 0,1 0 0,-22 0 16,21 21-16,-21-21 0,1 0 15,20-22-15,-21 22 0,0 0 0,-21-21 16,21 20-16,-21-20 0,22 21 16,-22 0-16,0-22 0,0 22 15,0 0-15,0 0 0,0 0 0,-22 21 16,1 0-16,0 0 0,0 0 0,0 0 16,0 21-16,-1 0 0,1 0 15,21 22-15,0-22 0,-21 0 0,21 21 16,0-21-16,0 1 0,0-1 0,0 21 15,0-21-15,0 0 0,21 1 0,0-22 16,1 21-16,-1 0 0,0-21 16,0 0-16,0 0 0,0 0 0,22 0 15,-22 0-15,0 0 0,0 0 0,22 0 16,-22 0-16,0-21 0,0 0 16,0 21-16,0-22 0,-21 1 15,22 0-15,-1 0 0,-21 0 0,0 0 16,0-1-16</inkml:trace>
  <inkml:trace contextRef="#ctx0" brushRef="#br0" timeOffset="13520.42">18732 1164 0,'0'0'16,"-21"0"-1,42 0 1,22 0-16,-22 0 0,21 0 16,1-21-16,-1 21 0,0-21 15,1 21-15,-1 0 0,0 0 0,1 0 16,-22 0-16,21-21 0,-21 21 0,0 0 16,1 0-16,-1 0 0,0 0 15,-21-21-15</inkml:trace>
  <inkml:trace contextRef="#ctx0" brushRef="#br0" timeOffset="16976.65">6435 3154 0,'0'0'0,"-22"0"15,1 21 1,0-21-16,21 21 16,0 0-16,0 1 15,0-1 1,0 0-1,0-42 32,0 0-31,0-1-16,0 1 16,0 0-16,21 0 0,-21 0 0,0 0 15,0-1-15,0 1 0,0 0 0,21 0 16,-21 0-16,0 0 0,0-22 15,0 22-15,22 0 0,-1 0 0,-21 0 16,21-1-16,0 1 0,0 0 16,0 21-16,-21-21 15,22 21-15,-1 0 0,0 0 16,-21 21-16,21 0 0,0 0 16,-21 1-16,0-1 15,0 0-15,0 0 16,21-21-1,-21-21 17,0 0-32,0 0 15,0-1-15,-21 1 16,0 0-16,0 0 16,0 0-16,0 0 0,-1 21 15,1 0-15,0 0 16,0 0-16,0 0 0,21 21 15,-21 0-15,-1 0 0,22 0 0,-21 0 16,21 1-16,-21-1 0,21 21 16,0 0-16,0-20 0,-21 20 0,21 0 15,0 1-15,0-1 0,0 0 0,0 1 16,21-1-16,0 0 0,0 1 16,1-22-16,-1 21 0,0-21 0,0 0 15,21-21-15,-20 22 0,20-22 0,-21 0 16,21 0-16,-20 0 15,20 0-15,0-22 0,-21 1 0,22 0 16,-1 0-16,-21 0 0,22 0 0,-22-22 16,0 22-16,21-21 0,-21 21 15,-21-22-15,0 22 0,0-21 0,0 21 16,0-1-16,0 1 0,0 0 0,-21 0 16,0 21-16,0 0 15,0 0-15,0 21 16,-1-21-16,22 21 0,0 0 15,0 1-15,0-1 0,22-21 16,-1 21-16,0-21 0,0 21 16,21 0-16,-20-21 0,-1 21 15,0-21-15,0 22 0,0-1 0,0-21 16,1 21-16,-1 0 0,-21 0 16,21 0-16,-21 1 0,0-1 15,0 0-15,0 0 0,21 0 0,-21 0 16,21 1-16,0-22 15,1 0-15,-1 0 16,0 0-16,0 0 0,0 0 16,0-22-16,1 1 0,-1 0 0,0 0 15,21 0-15,-21 0 0,1-1 16,-1 1-16,0-21 0,0 21 0,0-22 16,0 1-16,1 21 0,-22-21 15,0 20-15,0 1 0,0 0 0,0 0 16,0 0-16,0 0 0,-22 21 15,1 0 1,0 0-16,0 21 0,0-21 16,21 21-16,-21 0 0,21 0 15,-22 22-15,22-22 0,0 0 0,0 21 16,0-21-16,0 22 0,0-22 0,0 21 16,0-21-16,22 1 0,-1-1 15,0 0-15,0 0 0,21 0 0,-20-21 16,-1 0-16,21 21 0,0-21 0,-20 0 15,20 0-15,0 0 0,1 0 16,-22-21-16,21 21 0,0-21 16,1 0-16,-22 0 0,21 0 0,-21-1 15,22 1-15,-22 0 0,0-21 0</inkml:trace>
  <inkml:trace contextRef="#ctx0" brushRef="#br0" timeOffset="17927.8">8403 3090 0,'0'-42'15,"0"84"-15,0-105 0,0 42 0,0 0 0,0-1 16,0 1-16,-21 0 0,0 21 15,0 0-15,-1 0 16,1 0-16,0 0 0,0 0 0,0 21 16,-22-21-16,22 21 0,0 1 0,0 20 15,0-21-15,21 0 0,-21 22 16,-1-22-16,22 21 0,0 0 16,0-20-16,0 20 0,0-21 0,0 0 15,0 0-15,0 1 0,22-1 0,-1 0 16,0-21-16,0 0 0,0 0 15,0 0-15,22 0 0,-22 0 0,0 0 16,0-21-16,0 0 0,1-1 0,-1 1 16,0 0-16,0-21 0,-21 21 0,0-22 15,21 22-15,-21-21 0,0 21 16,0-22-16,0 22 0,0-21 0,0 21 16,0-1-16,0 1 0,0 0 0,0 0 15,-21 21 1,21 21-1,0 0-15,0 0 0,0 22 16,0-22-16,0 0 0,0 21 0,0 1 16,0-22-16,0 21 0,0-21 15,0 22-15,0-22 0,0 0 0,0 0 16,21 0-16,0 1 0,-21-1 0,22-21 16,-1 0-16,0 0 0,0 0 15,21 0-15,-20 0 0,-1-21 0,21 21 16,-21-22-16,22 1 0,-1 0 0,-21-21 15,21 21-15,-20-22 0,20 1 0,-21 0 16,0-1-16,0 1 16,1-22-16,-1 22 0,0-21 0,0 20 15,-21-20-15,0 20 0,0 1 0,0 0 16,0-1-16,0 22 0,0-21 0,0 21 16,0 0-16,-21 21 15,0 0-15,0 0 0,21 21 16,-22-21-16,22 42 0,-21-21 0,21 22 15,-21-22-15,21 21 0,0 22 16,0-22-16,0 0 0,0 1 0,0-1 16,0 21-16,0-20 0,0-1 15,0 0-15,0 1 0,21-1 16,0 0-16,1-20 0,-22 20 0,21-21 16,0 0-16,-21 0 0,21 1 0,0-1 15,22-21-15,-22 0 0,0 0 0,0 0 16,21 0-16,-20 0 0,-1-21 15,21-1-15,-21 22 0,0-21 0,1-21 16,-1 21-16,0 0 0,0-22 0,0 22 16,-21 0-16,0-21 0,21 20 0,-21 1 15,0 0-15,0 0 0,0 0 16,0 0-16,0-1 16,-21 22-16,0 22 15,21-1-15,-21 0 16,21 0-16,0 0 0,0 0 15,0 1-15,0 20 0,0-21 0,0 0 16,0 0-16,0 1 0,0-1 0,21 0 16,0-21-16,0 21 0,1-21 15,-1 0-15,0 0 0,0 0 16,21 0-16,-20-21 0,20 21 0,-21-21 16,21 0-16,-20-1 0,20 1 0,-21 0 15,0 0-15,0 21 0,1-21 0,-22 0 16,0-22-16,0 22 15,0 0-15,-22 0 0,1 0 0</inkml:trace>
  <inkml:trace contextRef="#ctx0" brushRef="#br0" timeOffset="18123.79">8890 2794 0,'0'0'0,"-21"21"0,0-21 0,42 0 31,0 0-15,0 0-16,21 0 0,1 0 0,-22-21 16,21 21-16,1 0 0,-1-21 15,-21 21-15,21 0 0,-20 0 0,-1-21 16,0 21-16,0-21 0,0 21 16,0 0-16</inkml:trace>
  <inkml:trace contextRef="#ctx0" brushRef="#br0" timeOffset="18736.45">11112 2985 0,'22'-22'0,"-22"1"16,0 0-16,0 0 15,0 0-15,0 0 0,0-22 0,0-20 16,0 42-16,0-1 16,0 1-16,-22 0 0,1 21 15,0 0-15,0 0 0,-21 0 0,20 0 16,-20 21-16,21 0 0,-21 1 0,20-1 15,1 0-15,-21 21 0,21-21 16,0 22-16,-1-1 0,22-21 16,0 22-16,-21-22 0,21 21 0,0-21 15,0 0-15,0 1 0,21-1 0,1 0 16,-1 0-16,0-21 0,0 0 0,0 0 16,22 0-16,-1 0 0,-21 0 15,21-21-15,-20 21 0,20-21 0,-21 0 16,21-1-16,-20 1 0,-1 0 0,0 0 15,0 0-15,0 0 0,0-22 0,-21 22 16,22 0-16,-22 0 0,0 0 16,0-1-16,0 1 0,0 0 0,0 42 31,0 0-31,0 1 16,0-1-16,0 0 0,0 21 15,0-21-15,0 1 0,0 20 0,0-21 16,0 0-16,21 0 0,0 1 0,-21-1 15,21 0-15,0 0 0,0 0 0,1 0 16,-1-21-16,0 0 0,0 0 16,0 0-1,-21-21 1,0 0-16</inkml:trace>
  <inkml:trace contextRef="#ctx0" brushRef="#br0" timeOffset="19520.09">13208 2307 0,'0'-21'16,"0"42"-16,0-63 0,0 21 0,0 0 0,-21-22 16,0 22-16,-1 0 0,1 21 0,0-21 15,0 0-15,0 21 0,0 0 16,-1 0-16,1 0 0,-21 0 0,21 0 15,0 0-15,-1 21 0,1 21 0,0-21 16,0 22-16,0-1 0,0 21 16,21 1-16,-22-1 0,22 1 0,0-1 15,0 1-15,0-1 0,0 1 0,0-22 16,0 22-16,0-22 16,22 0-16,-1 1 0,0-1 0,0-21 0,0 0 15,0 1-15,22-1 0,-22 0 16,0-21-16,21 0 0,1 0 0,-22 0 15,21 0-15,1-21 0,-22 0 16,21 21-16,0-22 0,1-20 0,-22 21 16,0 0-16,21-22 0,-20 1 0,-22 0 15,0-1-15,21-20 0,-21-1 16,0 22-16,0-21 0,-21-1 0,-1 1 16,1 20-16,0 1 0,-21 0 0,-1-1 15,1 22-15,21 0 0,-21 0 16,-1 0-16,1 21 0,0 0 0,20 0 15,-20 0-15,0 21 0,21 0 16,-22 0-16,22 0 0,0 0 0,0 22 16,0-22-16,21 21 0,0 1 15,0-1-15,0-21 0,0 21 0,0 1 16,21-1-16,0 0 0,21-20 0,-21 20 16,22-21-16,-1 0 0,0-21 15,1 21-15,-1-21 0</inkml:trace>
  <inkml:trace contextRef="#ctx0" brushRef="#br0" timeOffset="20452.28">13843 2328 0,'0'0'0,"0"-21"0,0-42 16,0 42-16,-21-1 0,0 22 15,21 22 1,0-1-1,0 21-15,0-21 0,0 22 0,-22-1 16,22 21-16,0-20 0,-21-1 0,21 22 16,0-1-16,0-21 0,0 1 15,-21 20-15,21-20 0,0-1 0,-21 0 16,21 1-16,0-22 0,-21 21 16,21-21-16,0 22 0,0-22 0,0 0 15,0 0-15,-21-21 16,21-21-1,0 0 1,0 0-16,0-1 0,0 1 16,0-21-16,0 21 0,0 0 15,21-1-15,0-20 0,0 21 0,0 0 16,0-22-16,1 22 0,-1 0 0,21 0 16,-21 0-16,22 21 0,-22 0 0,21-21 15,0 21-15,-20 0 0,20 0 16,-21 21-16,0 0 0,0-21 0,1 21 15,-22 0-15,0 0 0,0 1 16,0-1-16,0 0 16,-22 0-16,1 0 0,-21 0 0,21 1 15,0-1-15,-22-21 0,1 21 0,21-21 16,0 21-16,-22-21 0,22 0 0,-21 21 16,21 0-16,-1-21 0,1 0 0,0 22 15,42-22 16,0 0-31,1 0 16,-1 0-16,21 0 0,0 0 0,-20 0 16,20-22-16,0 22 15,1-21-15,-1 21 0,0-21 0,-21 21 16,22-21-16,-22 0 0,21 21 0,-21-21 16,1-1-16,-1 1 0,0 21 0,0-21 15,0 0-15,0 0 0,-21 0 16,0-1-16,0 1 0,22 0 15,-22 0-15,0 0 16,0 42 15,21 0-31,-21 0 0,21 0 16,-21 1-16,0 20 0,0-21 0,21 21 16,0 1-16,-21-1 0,21 0 15,-21 1-15,0-1 0,0 0 16,0 22-16,0-22 0,0 1 0,0 20 15,0-21-15,0 22 0,0-22 0,0 1 16,-21 20-16,0-21 0,21 1 0,-21-1 16,0 0-16,0 1 0,-1-22 0,22 21 15,-21-21-15,0 1 0,21 20 0,-21-21 16,0 0-16,0-21 16,-1 0-1,1 0-15,0-21 0,21 0 16,0 0-16,0 0 0,0-1 15,0-20-15,0 21 0,0-21 0,0 20 0,0-20 16,0-21-16,0 20 16,0 1-16</inkml:trace>
  <inkml:trace contextRef="#ctx0" brushRef="#br0" timeOffset="20788.09">14414 2498 0,'0'0'16,"-21"0"-16,21 21 0,-21-21 0,0 21 16,21 0-1,21-21 17,0 0-32,0 0 0,1 0 15,-1 0-15,-21-21 16,0 0-16,0 0 15,0 0-15,-21 21 32,-1 0-32,1 0 0,21 21 15,-21-21-15,0 21 0,21 0 16,0 0-16,0 0 0,0 1 16,0-1-1,21-21-15,0 0 0,0 21 0,1-21 0,-1 0 16,0 21-16,0-21 0</inkml:trace>
  <inkml:trace contextRef="#ctx0" brushRef="#br0" timeOffset="21857.48">14668 2773 0,'0'0'16,"22"21"0,-1-21-16,0 0 15,0 0-15,0-21 16,0 21-16,-21-21 15,22 21-15,-1-21 0,-21-1 0,21 1 16,-21 0-16,0 0 16,0 0-16,0 0 0,0-1 15,-21 22-15,0 0 16,-1 0-16,1 22 16,21-1-16,-21 0 15,21 0-15,0 21 0,-21-20 0,21-1 16,0 21-16,0-21 0,0 22 0,0-22 15,0 0-15,0 0 0,0 0 16,0 0-16,21 1 0,0-22 0,0 21 16,1 0-16,-1-21 15,0 0-15,0 0 0,0 0 0,0 0 16,1 0-16,-22-21 0,21 0 0,0 21 16,0-22-16,0 1 0,0 0 15,1 0-15,-1 0 0,-21 0 0,21-1 16,0-20-16,0 21 0,0 0 0,1-22 15,-1 22-15,0 0 0,0 0 16,-21 0-16,21 0 0,0 21 0,1-22 16,-22 44 15,21-1-15,0-21 15,-21-21 0,-21 21-15,0 0-16,-1 0 15,1 0 1,0 0-16,21 21 0,-21 0 16,21 0-16,-21 0 0,21 0 15,-21 1-15,21-1 0,0 0 0,0 0 16,0 0-16,-22 0 0,22 1 15,0-1-15,0 0 0,0 0 16,0 0-16,22 0 0,-22 1 0,21-22 16,0 21-16,0-21 0,0 0 0,0 0 15,22 0-15,-22 0 0,21 0 16,-21 0-16,1 0 0,20 0 0,-21 0 16,0-21-16,22 21 0,-22-22 0,0 1 15,21 0-15,-21 0 0,1 0 0,-1-22 16,0 22-16,0-21 0,0 0 15,0-1-15,-21 1 0,22 0 0,-1-1 16,0-20-16,-21 20 0,0 1 0,21 0 16,-21-1-16,21 1 15,-21 21-15,0-21 0,0 20 0,0 1 16,0 0-16,0 0 0,0 0 16,0 42 15,-21 0-31,21 0 0,-21 22 15,21-22-15,0 21 0,0-21 0,-21 22 16,21 20-16,-21-21 0,21 1 16,-22-1-16,22 22 0,0-22 0,0 0 15,0 1-15,0-1 0,0-21 0,0 21 16,0-20-16,0 20 0,0-21 16,0 0-16,22 0 0,-22 1 0,21-1 15,0-21-15,0 21 0,0-21 16,0 0-16,1 0 0,-1 0 15,0 0-15,0 0 0,0 0 0,0 0 16,1-21-16,-1 0 0,0 21 16,0-22-16,0 1 0,0 0 0,1 0 15,-22-21-15,21 20 0,-21 1 0,21-21 16</inkml:trace>
  <inkml:trace contextRef="#ctx0" brushRef="#br0" timeOffset="22128.32">15811 2477 0,'0'0'0,"22"0"31,-1-22-31,0 22 0,0 0 16,0 0-16,22 0 0,-22 0 15,21-21-15,0 21 0,-20 0 0,20 0 16,-21-21-16,21 21 0,-20 0 0,-1 0 15,0 0-15,0 0 0,-42 0 63,0 0-47,0 21-16</inkml:trace>
  <inkml:trace contextRef="#ctx0" brushRef="#br0" timeOffset="45734.32">2582 4763 0,'0'0'0,"-21"0"16,0 0 46,21-22-62,-21 22 16,21-21-16,-21 21 16,21-21-16,0 0 15,0 0-15,21 0 16,0 21-16,0-22 0,0 22 16,0-21-16,1 21 0,-1 0 15,21-21-15,-21 21 0,22 0 0,-22 0 16,21 0-16,-21 0 0,22 0 15,-22 0-15,0 0 0,0 21 0,0 0 16,0 1-16,-21-1 0,22 21 16,-22 0-16,0 1 0,0-1 0,0 0 15,-43 22-15,22-22 0,0 1 16,-21-1-16,-1 0 0,1 1 0,21-1 16,-22-21-16,1 0 0,21 0 0,0 1 15,-22-1-15,22-21 16,0 0-16,21-21 31,21-1-15,0 22-16,1-21 0,-1 21 15,0-21-15,0 0 0,0 21 0,22-21 16,-22 21-16,21 0 0,-21-21 0,22 21 16,-22 0-16,21 0 0,-21 0 15,22 0-15,-22 21 0,0-21 0,0 21 16,0 0-16,0 0 0,1 0 15,-22 1-15,0 20 0,0-21 0,0 0 16,0 22-16,-22-22 0,1 0 0,0 21 16,0-21-16,-21 1 15,20 20-15,-20-21 0,21 0 0,-21-21 0,-1 21 16,22 1-16,-21-1 16,-1-21-16,22 0 0,-21 21 0,0-21 15,20 0-15,-20 0 0,21 0 0,0 0 16,0 0-16,-1 0 0,1 0 15,0 0-15,0-21 0,0 21 0,0-21 16,-1 21-16,1 0 0,0-22 16,0 22-16,21-21 15</inkml:trace>
  <inkml:trace contextRef="#ctx0" brushRef="#br0" timeOffset="46352.33">4064 4297 0,'0'-21'0,"0"42"0,0-63 16,0 63-1,0 0-15,0 0 16,0 21-16,0 1 0,0-1 16,0 0-16,0 22 0,0-1 0,0 1 15,0-1-15,0 22 0,0 0 16,0-22-16,0 22 0,0-22 16,0 1-16,0-1 0,0-20 0,0 20 0,0-20 15,0-1-15,0-21 16,0 21-16,0-20 0,0 20 0,-21-42 15,21 21-15,0 0 0,-21-21 32,21-21-17,0 0-15,0 0 0</inkml:trace>
  <inkml:trace contextRef="#ctx0" brushRef="#br0" timeOffset="47035.94">3916 4953 0,'0'0'0,"0"-21"0,0 0 0,-21-22 0,21 22 15,-22-21-15,22 21 0,0-22 0,0 1 16,0 21-16,0 0 0,0-22 16,22 1-16,-1 21 0,0-21 0,0 20 15,0 1-15,0-21 0,22 21 0,-22 0 16,21-1-16,1 1 0,-1 0 15,0 21-15,1 0 0,-1 0 0,0 21 16,1-21-16,-1 43 16,-21-22-16,21 21 0,-20-21 0,20 22 0,-21-1 15,0 21-15,-21-20 0,0 20 0,21 1 16,-21-1-16,0 1 16,0-1-16,0 1 0,0-22 0,0 22 15,0-22-15,0 0 0,0-21 0,0 22 16,0-22-16,0 21 0,0-21 15,-21 1-15,21-1 0,0-42 47,0-1-47,0 1 0,0 0 16,21 0-16,1-21 0,-22-1 16,21 1-16,0 0 0,-21-22 15,21 1-15,0-1 0,0 1 0,1 20 16,-1-20-16,0-1 0,0 22 0,-21 0 15,21-1-15,0 1 0,1 21 16,-1-22-16,0 22 0,-21 0 0,21 0 16,0 0-16,0 0 0,1 21 15,-1 0-15,0 21 16,-21 0-16,0 21 0,21-21 0,-21 22 16,0-1-16,0 22 0,0-22 0,0 21 15,0 1-15,0-1 0,0 1 16,0-1-16,0 1 0,-21-1 15,21-20-15,0 20 0,-21-20 0,21-1 16,0 0-16,0-21 0,0 22 16,0-22-16,0 21 0,0-21 0,0 1 15,0-1-15,0 0 0,21-21 32,0 0-32,-21-21 15,0 0-15,0-1 0,0 1 16,21 0-16,-21 0 0</inkml:trace>
  <inkml:trace contextRef="#ctx0" brushRef="#br0" timeOffset="48096.55">5228 5313 0,'21'0'16,"0"0"-1,1 0-15,-1 0 0,0-21 16,0 21-16,21-21 0,-20-1 16,-1 22-16,0-21 0,0 0 0,0 0 15,0 0-15,1 0 0,-1-1 0,-21 1 16,0 0-16,0 0 0,0 0 16,-21 21-1,-1 0-15,1 0 16,0 0-16,0 0 0,0 0 15,0 21-15,-1 0 0,1 21 0,0-20 16,0-1-16,0 21 0,0-21 0,21 22 16,0-22-16,0 0 0,0 21 15,0-21-15,0 1 0,0-1 0,0 0 16,0 0-16,0 0 0,21 0 0,0-21 16,0 22-16,0-22 0,0 0 15,22 0-15,-22 0 0,21 0 0,1 0 16,-22 0-16,21 0 0,0 0 0,-20-22 15,20 1-15,-21 0 16,21 0-16,-20 0 0,-1 0 0,0-1 16,0 1-16,0 0 0,-21 0 0,21 0 15,-21-22-15,0 22 0,0 0 16,0 0-16,0 0 16,22 21-16,-22 21 15,0 0 1,0 0-16,0 0 15,0 1-15,0-1 0,0 0 0,0 0 16,-22 0-16,22 0 0,0 1 0,0-1 16,-21 0-16,21 0 0,0 0 15,0 0-15,0 1 16,0-44 15,21 1-15,1 0-16,-1 0 0,-21-21 15,21 20-15,0 1 0,-21 0 0,21-21 16,-21 21-16,21-1 0,1 1 16,-22 0-16,21 0 0,0 0 0,-21 0 15,21 21-15,0 0 0,0 0 16,1 21 0,-22 0-16,21 0 15,-21 0-15,0 0 0,0 1 0,0-1 16,21 0-16,-21 0 0,0 0 0,21 0 15,-21 1-15,0-1 0,0 0 16,21-21-16,-21 21 16,21-21-16,1 0 15,-1 0-15,0 0 0,-21-21 16,21 21-16,0-21 0,0 0 16,-21-1-16,22 1 0,-1 0 15,0 0-15,0 0 0,-21 0 0,21-1 0,0 1 16,-21-21-16,22 42 0,-22-21 15,0 0-15,21-1 16,-21 44 0,0-1-1,0 0-15,0 0 0,0 0 16,0 0-16,0 1 0,0-1 0,-21 0 16,21 0-16,0 0 0,0 0 0,0 1 15,0-1-15,21 0 16,0 0-16,0-21 0,0 0 15,0 0-15,1 0 0,-1 0 16,0 0-16,0 0 0,0-21 0,22 21 16,-22-21-16,0 0 0,0-1 15,0 1-15</inkml:trace>
  <inkml:trace contextRef="#ctx0" brushRef="#br0" timeOffset="48671.72">7154 4551 0,'0'0'0,"-21"-85"16,0 64-16,0 0 16,21 0-16,-21 21 0,-1 0 0,1 0 15,0 0 1,21 21-16,-21 0 16,21 21-16,0 1 0,0-1 0,0 0 15,0 1-15,0 20 0,0-20 0,0 20 16,0 1-16,-21-1 0,21 1 15,0-22-15,0 21 0,0-20 0,0 20 16,0-20-16,0-1 0,0 0 0,-21-21 16,21 22-16,0-22 0,0 0 15,0 0-15,0 0 0,0 1 16,0-44 0,0 1-1,21 0-15,-21 0 0,21 0 16,-21 0-16,0-22 0,0 22 15,21 0-15,0-21 0,-21 20 0,21-20 16,1 21-16,-1 0 0,-21 0 16,21-1-16,0 1 0,0 0 0,0 0 15,1 21-15,-1 0 0,0 0 16,0 0-16,0 0 0,0 21 0,1-21 16,-1 21-16,0 0 0,0 1 15,-21 20-15,0-21 0,0 0 0,0 0 16,0 22-16,0-22 0,0 0 0,0 0 15,-21 0-15,0 1 0,0-1 0,-1 0 16,-20 0-16,21 0 0,0-21 16,0 0-16,-1 21 0,1-21 15,0 0-15,21-21 32,0 0-17,21 0-15,-21 0 16,21 21-16,1-21 0,-1-1 0,0 22 15,0-21-15</inkml:trace>
  <inkml:trace contextRef="#ctx0" brushRef="#br0" timeOffset="49913.67">7514 5419 0,'0'21'16,"21"-21"15,0 0-31,1-21 0,-22 0 16,21 21-16,0-22 0,0 1 15,0 0-15,-21 0 0,21 0 0,-21 0 16,0-1-16,0 1 0,0-21 0,0 21 15,0 0-15,0-1 16,0 1-16,0 0 0,0 0 0,0 0 16,-21 42 15,0 0-31,21 0 16,-21 0-16,21 1 0,0-1 0,0 0 15,-21 0-15,21 0 0,0 0 0,-21 22 16,21-22-16,0 0 0,0 0 15,0 0-15,0 1 0,0-1 0,0 0 16,0 0-16,0 0 0,0 0 16,0 1-16,21-22 0,0 0 15,0 0-15,0 0 16,0 0-16,1 0 0,-1 0 16,0 0-16,21 0 0,-21-22 0,1 1 15,-1 0-15,0 0 0,0 0 0,0 0 16,0-1-16,1 1 0,-1-21 15,-21 21-15,0-22 0,0 22 0,0 0 16,0 0-16,0-21 0,0 20 16,0 1-16,-21 21 15,-1 0-15,44 0 47,-1 0-47,-21 21 16,21-21-16,0 0 0,0 0 0,0 0 15,1 22-15,-1-22 16,-21 21-16,21-21 0,-21 21 0,0 0 16,0 0-1,0 0-15,0 1 0,0-1 16,0 0-16,0 0 16,0 0-16,0 0 0,0 1 15,0-1 1,0 0-16,21 0 15,0-21-15,-21 21 0,21-21 16,1 0-16,-1 0 0,0 0 16,0 0-16,0 0 15,0 0-15,1 0 0,-1 0 0,0 0 16,0 0-16,0 0 0,0-21 0,1 21 16,20-21-16,-21 0 0,0 0 0,0-1 15,1 1-15,-1 0 0,0 0 16,0-21-16,0 20 0,0 1 0,-21-21 15,22 21-15,-22 0 0,21-22 0,-21 22 16,0 0-16,0 0 0,0 0 0,0-1 16,-21 44 31,21-1-47,-22 0 0,1 0 0,21 0 15,0 0-15,-21 1 0,21-1 16,-21 0-16,21 0 0,0 0 0,0 0 15,0 1-15,0-1 0,21 0 16,0 0-16,0-21 0,1 21 16,-1-21-16,0 21 15,0-21-15,0 0 0,-21 22 0,21-22 16,-21 21-16,0 0 16,-21-21-1,0 21-15,0-21 16,0 21-16,0-21 0,-1 0 0,1 0 15,0 0-15,0 0 0,0 0 0,0 21 16,-1-21-16,1 0 16,0 0-16,21-21 62,21 21-46,-21-21-16,21 21 0</inkml:trace>
  <inkml:trace contextRef="#ctx0" brushRef="#br0" timeOffset="51076.27">2921 7578 0,'0'-21'16,"0"-1"-1,0 1-15,0 0 16,0 0-16,0 0 0,0 0 16,0-1-16,0 1 0,0-21 0,0 21 15,-21 0-15,21-1 0,0 1 0,0 0 16,0 0-16,-21 21 16,21 21-1,0 0 1,0 22-16,0-22 0,0 21 0,0 0 0,0 1 15,0-1-15,0 22 0,-22-22 0,22 21 16,0-20-16,-21 20 16,21 1-16,0-22 0,0 22 0,0-1 15,-21-21-15,21 1 0,0 20 0,0-20 16,0-22-16,0 21 0,0-21 16,0 0-16,0 1 0,0-1 0,0 0 15,0 0 1,0-42-1,0 0-15,0 0 16,0-1-16,0 1 16,0 0-16</inkml:trace>
  <inkml:trace contextRef="#ctx0" brushRef="#br0" timeOffset="51406.08">3217 7959 0,'21'0'0,"1"0"31,-1-21-31,-21-1 16,0 1-16,21 21 15,-21-21 1,-21 21-1,0 0 1,-1 0-16,22 21 0,-21-21 16,21 21-16,-21-21 0,21 22 15,0-1 1,21-21 0,0-21-1,1-1-15,-1 22 16</inkml:trace>
  <inkml:trace contextRef="#ctx0" brushRef="#br0" timeOffset="52216.13">4403 7154 0,'0'0'15,"0"-21"-15,0 0 0,0 0 0,0-21 16,0 20-16,0 1 0,0 0 16,21 21-16,0 0 15,0 0-15,0 0 16,0 21-16,22 0 0,-22 1 0,21 20 16,-21 0-16,22 1 0,-22 20 15,21 1-15,-21-1 0,1 1 16,-1-1-16,0 1 0,-21-1 0,0 1 15,21-1-15,-21 1 0,21-22 0,-21 21 16,0-20-16,0-1 0,0 0 16,0-20-16,0 20 0,0-21 0,0 0 15,0 0-15,21-21 0,1 0 32,-22-21-32,0 0 0,0-21 0,21 21 15,-21-22-15,21 1 0,-21 0 0,0-1 16,21-20-16,0 20 0,-21-20 15,21-22-15,1 22 0,-22-22 0,21 0 16,0 1-16,-21 20 0,21-20 0,0 20 16,-21 1-16,21-1 15,-21 22-15,22-1 0,-22 1 16,0 21-16,21 0 0,-21 0 0,0-1 0,21 22 16,-21 22-1,21-22 1,-21 21-16,0 0 0,0 0 0,0 0 15,21 0-15,-21 1 0,0-1 16,0 0-16,0 0 0,0 0 0,0 0 16,0 1-16,21 20 0,-21-21 0,22 0 15</inkml:trace>
  <inkml:trace contextRef="#ctx0" brushRef="#br0" timeOffset="53804.1">5927 7832 0,'21'0'0,"-42"0"0,63 0 15,-21 0-15,0-21 16,-21-1-16,21 1 16,1 0-16,-22 0 0,0 0 0,0-22 15,21 22-15,-21 0 0,0-21 0,0-1 16,0 1-16,0 21 0,0-21 15,0-1-15,0 1 0,-21 0 16,21 20-16,0 1 0,-22 0 0,1 0 16,0 21-16,0 0 0,0 0 0,0 0 15,-1 21-15,1 0 0,0 22 16,-21-22-16,21 21 0,-1 0 0,1 1 16,-21-1-16,21 0 0,0 22 0,-1-22 15,22 1-15,0-1 0,-21-21 16,21 21-16,0 1 0,0-22 0,0 21 15,0-21-15,21 1 0,1-1 0,-1-21 16,0 0-16,0 21 0,0-21 16,0 0-16,22 0 0,-22-21 15,0 21-15,21-21 0,-20-1 0,-1 1 16,21 0-16,-21 0 0,0 0 0,1-22 16,-22 22-16,21-21 0,-21 21 15,21-22-15,-21 1 0,0 0 0,0-1 16,0 22-16,0-21 0,0 21 0,0 0 15,0-1-15,0 1 0,0 42 32,0 1-32,0-1 15,0 0-15,0 21 0,0-21 16,0 22-16,0-22 0,0 21 0,0-21 16,0 22-16,0-22 0,0 21 15,0-21-15,0 1 0,21-1 0,-21 0 16,21 0-16,0 0 15,1-21-15,-1 0 0,0 0 16,0 0-16,0 0 0,0 0 0,1 0 16,20-21-16,-21 21 0,0-21 0,22 0 15,-22 0-15,21-1 0,-21-20 16,0 21-16,1-21 0,-1 20 0,0-20 16,-21 21-16,0 0 0,0 0 0,0-1 15,0 1-15,0 0 0,0 0 16,-21 21-16,0 0 15,-1 0-15,1 0 0,0 0 0,0 21 16,21 0-16,0 0 0,-21 1 0,21-1 16,0 0-16,0 0 15,0 0-15,0 0 0,21 1 0,0-1 16,0-21-16,0 21 0,1 0 0,-1 0 16,0 0-16,0-21 0,0 22 0,0-1 15,1 0-15,-1 0 0,0 0 16,0 0-16,0-21 0,0 22 0,1-1 15,20 0-15,-21 0 0,0-21 0,0 21 16,1-21-16,-1 0 0,0 21 16,0-21-16,0 0 0,0 0 15,22 0-15,-22 0 0,0-21 0,0 21 16,22-21-16,-22 0 0,0 0 0,0 0 16,21-1-16,-20 1 0,-1 0 15,0-21-15,0 21 0,0-22 0,0 22 16,1-21-16,-22 21 0,0-22 0,0 1 15,0 21-15,0 0 0,0-1 0,0 1 16,0 0-16,0 0 0,-22 21 16,1 0-16,0 0 0,0 0 0,0 0 15,0 0-15,-1 21 0,-20 0 0,21 0 16,0 1-16,0 20 0,-1-21 0,1 0 16,0 22-16,21-1 15,0-21-15,-21 21 0,21-20 0,0-1 16,0 21-16,0-21 0,0 0 0,0 1 15,0-1-15,21 0 0,0-21 0,0 0 16,1 0-16,-1 0 0,0 0 16,0 0-16,0 0 0,0 0 0,1-21 15,-1 0-15,0 21 0,0-22 0,0 1 16,-21 0-16,21 0 0,1 0 0,-22-22 16,0 22-16,0 0 0,21-21 15,-21 21-15,0-1 0,0 1 0,0 0 16,0 0-16,0 0 0,0 42 47,0 0-47,-21 0 0,21 0 15,0 22-15,0-22 0,0 0 0,0 0 16,0 0-16,0 22 0,0-22 16,0 0-16,0 0 0,0 0 0,21-21 15,0 22-15,0-22 0,0 0 0,0 0 16,1 0-16,-1 0 0,0 0 0,0 0 15,21 0-15,-20-22 0,-1 22 16,21-21-16,-21 0 0,0 0 16,22 0-16,-22 0 0,0-1 0,0-20 15,0 21-15,1-21 0,-22 20 0,21-20 0,-21 21 16,21 0-16,-21 0 16,0-1-16,0 1 15,0 42 1,0 1-16,-21-1 0,21 0 15,-21 0-15,21 0 0,0 22 16,0-22-16,0 0 0,0 0 0,0 0 16,0 0-16,0 1 0,0-1 15,0 0-15,21 0 0,0-21 16,0 0 0,0 0-1,0 0-15,1 0 16,-1-21-16,-21 0 0,21 0 0,-21-1 15,21 1-15,-21 0 0,21-21 0</inkml:trace>
  <inkml:trace contextRef="#ctx0" brushRef="#br0" timeOffset="54131.91">8128 7112 0,'-42'0'0,"84"0"0,-106 0 15,43 0-15,0 0 0,0 0 0,0 0 0,0 21 16,-1 0-16,22 1 15,-21-22-15,21 21 0,0 0 0,0 0 16,21 0-16,1-21 0,-1 0 16,0 0-16,0 0 0,0 0 0,0 0 15,1 0-15,-1 0 0,0 0 16,0-21-16,-21 0 0,0 0 16,0 0-16,0-1 0,0 1 15,0 0-15,-21 0 16,0 0-16,0 21 0,-1 0 0,1-21 15,0 21-15,0 0 0,0 0 0,0 0 16,21 21-16,0 0 16,0 0-1,0 0-15,0 0 0,21-21 0,0 22 16,0-22-16,0 0 0,0 21 0,1-21 16,20 0-16,-21 0 0,0 0 0</inkml:trace>
  <inkml:trace contextRef="#ctx0" brushRef="#br0" timeOffset="54711.58">8551 6816 0,'0'0'0,"0"-21"0,0-1 0,-21-20 16,21 21-16,0 0 0,-21 0 16,0 21-1,21 21-15,0 0 16,0 0-16,0 0 0,0 22 0,0-1 15,0 0-15,0 1 0,0-1 0,0 0 16,0 1-16,0 20 0,0 1 16,0-22-16,0 21 0,0 1 0,0-22 15,0 22-15,-21-22 0,21 22 0,0-22 16,0-21-16,0 21 0,-22-20 16,22 20-16,-21-21 0,21 0 0,0 0 15,0-42 16,0 0-31,0 0 16,0 0-16,0 0 0,0-22 16,21 22-16,1 0 0,-1-21 0,0 20 15,21-20-15,-21 21 0,1 0 0,20 0 16,-21-1-16,21 1 0,1 0 0,-22 21 16,21 0-16,-21 0 0,22 0 15,-22 0-15,21 0 0,-21 21 0,1-21 16,-1 21-16,0 1 0,-21 20 0,0-21 15,0 0-15,0 22 0,0-22 0,0 0 16,-21 21-16,0-21 0,-22 1 16,22-1-16,0 0 0,-21 21 0,-1-42 15,22 21-15,-21 1 0,-1-1 16,22 0-16,-21-21 0,21 21 0,-22-21 16,22 0-16,0 0 0,0 0 0,0 21 15,21-42 16,0 0-31,21 0 16,0 21-16,0-21 0,0-1 0,1 1 16,-1 0-16,0-21 0,21 21 0</inkml:trace>
  <inkml:trace contextRef="#ctx0" brushRef="#br0" timeOffset="55041.39">9271 6625 0,'0'-21'0,"0"42"0,0-63 16,0 63-1,0 0 1,0 0-16,0 22 0,0-1 16,0 0-16,0 1 0,0-1 0,0 0 15,0 22-15,0-1 0,0 1 0,0-22 16,0 22-16,0-1 0,0 1 0,0-22 15,-21 0-15,21 22 16,-21-22-16,21-21 0,0 22 0,0-22 16,0 21-16,0-21 0,-22 1 0,22-1 15,0 0-15,0 0 0,0-42 47,22 0-31,-1 0-16</inkml:trace>
  <inkml:trace contextRef="#ctx0" brushRef="#br0" timeOffset="55722.07">9440 7578 0,'0'21'0,"21"-21"31,1 0-31,-1 0 15,-21-21-15,21 21 0,0-21 0,0-1 16,0 1-16,1 0 0,-22 0 16,0 0-16,21 0 0,-21-1 0,21 1 15,-21 0-15,0 0 0,0 0 16,0 0-16,0-1 0,-21 22 16,0 0-16,-1 0 0,1 22 15,0-1-15,0-21 16,21 21-16,-21 21 0,0-21 0,21 1 15,-22-1-15,22 21 0,0-21 16,-21 0-16,21 22 0,-21-22 0,21 0 16,0 0-16,0 0 0,0 1 0,0-1 15,0 0-15,0 0 0,0 0 16,21-21-16,0 21 0,1-21 16,-1 0-16,0 0 0,0 0 15,21 0-15,-20 0 0,20 0 16,0-21-16,1 0 0,-22 21 0,21-21 15,0 0-15,1 0 0,-22-1 0,21 1 16,-21 0-16,22-21 0,-22 21 0,0-22 16,0 22-16,0-21 0,-21 21 15,0-22-15,0 22 0,0 0 0,0 0 16,0 0-16,-21 21 16,0 0-16,0 0 0,21 21 15,-21 0-15,21 0 0,0 0 16,0 0-16,0 1 0,0-1 0,0 0 15,0 0-15,0 0 0,0 0 0,21 1 16,-21-1-16,0 0 0,0 0 0,21 0 16,-21 0-16,21-21 0,-21 22 15,21-1-15,-21 0 0,0 0 16,0 0 0,0 0-16,-21-21 15,0 0-15,0 0 0,0 0 16,0 0-16,-1 0 15,1 0 1</inkml:trace>
  <inkml:trace contextRef="#ctx0" brushRef="#br0" timeOffset="56767.46">3069 9546 0,'-21'0'0,"0"0"16,0 0-1,21-21 1,0 0-16,0 0 16,0 0-16,0-1 15,0 1-15,0 0 0,21 21 0,-21-21 16,21 0-16,0 21 0,-21-21 16,21 21-16,0 0 0,1 0 0,-1 0 15,0 0-15,0 0 0,0 0 0,0 21 16,1 21-16,-1-21 0,-21 22 15,21-1-15,-21 0 0,0 1 16,0 20-16,0-21 0,0 22 0,0-22 16,-21 1-16,0 20 0,-1-21 15,1 1-15,0-1 0,-21-21 0,21 22 16,-22-22-16,22 0 0,0 0 16,-21 0-16,20 0 0,1 1 0,0-22 15,0 0-15,0 0 0,0 0 0,-1 0 16,1 0-16,21-22 15,-21 1-15,21 0 0,0 0 0,0 0 16,0 0-16,0-22 0,0 22 0,0-21 16,0-1-16,0 22 0,0-21 15,21 21-15,0 0 0,-21-1 16,22 1-16,-1 21 0,0 0 0,0 0 16,0 21-16,0 1 15,1-1-15,-1 21 0,0-21 0,-21 0 16,21 1-16,0 20 0,0-21 0,1 0 15,-1 0-15,-21 1 0,21-1 16,0 0-16,0 0 0,-21 0 0,21 0 16,1-21-16,-22 22 15,21-22-15,0 0 16,0-22 0,0 1-16,0 0 15</inkml:trace>
  <inkml:trace contextRef="#ctx0" brushRef="#br0" timeOffset="56940.37">3598 10012 0,'0'-21'62,"21"21"-46,1-21-16,-22-1 15,21 1 1,-21 0-16</inkml:trace>
  <inkml:trace contextRef="#ctx0" brushRef="#br0" timeOffset="60146.26">4678 9610 0,'0'-43'0,"0"22"15,0 0-15,0 0 0,21 0 16,0 0-16,0 21 0,0 0 16,1 0-16,-1 0 0,0 0 15,0 0-15,0 21 0,0 0 0,1 21 16,-1-21-16,-21 22 0,21-1 0,0 22 15,-21-22-15,0 0 16,0 1-16,0-1 0,0 0 0,0 1 16,0-22-16,0 21 0,0-21 0,0 0 15,0 1-15,0-1 0,0 0 0,0-42 47,0 0-47,0-1 0,0 1 16,0 0-16,0 0 0,0-21 15,0-1-15,0 1 0,0 0 0,21-1 16,0-20-16,1 20 0,-22-20 0,21 21 16,0-1-16,0 22 0,-21-21 15,21 21-15,0-1 0,1 1 16,-1 21-16,0 0 0,0 0 16,-21 21-16,21 1 0,0 20 15,1-21-15,-22 21 0,21 1 0,0-1 16,-21 0-16,0 22 0,21-22 0,-21 1 15,0-22-15,21 21 0,-21 0 16,0-20-16,0-1 0,0 21 0,0-21 16,0 0-16,21-21 15,1 0 1,-1 0-16,-21-21 16,21 0-16,-21 0 0,21 0 0,0-22 15,-21 1-15,21 0 0,1-1 16,-1 1-16,0 0 0,-21-22 15,21 22-15,0 0 0,0-1 0,-21 1 16,22 0-16,-1 20 0,0 1 0,-21 0 16,0 0-16,21 21 0,0 0 15,-21 21-15,0 0 16,21 0-16,-21 1 0,0 20 0,22 0 16,-22 1-16,0-1 0,0 0 0,21 1 15,-21-1-15,0 0 0,0 1 16,0-1-16,21 0 0,0-21 0,-21 22 15,21-22-15,0 0 0,-21 0 16,22 0-16,-1 1 0,0-22 0,0 0 16,0 0-16,0 0 0,22 0 15,-22 0-15,0 0 0,21 0 0,-20-22 16,20 22-16,-21-21 0,21 0 0,1-21 16,-1 21-16,-21-22 0,0 22 15,22-21-15,-22-1 0,0 1 0,-21 0 16,0-1-16,0 1 0,0 0 0,0 21 15,0-22-15,0 22 0,0 0 0,-21 0 16,0 21-16,0 0 16,-1 0-16,1 21 0,0 0 15,21 0-15,0 22 0,-21-1 16,21-21-16,0 21 0,0 1 16,0-1-16,0 0 0,0-20 0,0 20 15,0 0-15,21-21 0,0 1 0,0-1 16,1 0-16,-1 0 0,0 0 0,0 0 15,21-21-15,1 0 0,-22 0 16,21 0-16,1 0 0,-1 0 0,0 0 16,1 0-16,-1 0 0,0-21 0,1 0 15,-1 0-15,0 0 0,-21 0 0,22-22 16,-22 22-16,21-21 0,-21-22 16,1 22-16,-1-22 0,0 22 0,-21-21 15,0-1-15,21 1 0,-21 20 16,0-20-16,0 20 0,0-20 0,0 21 15,0 20-15,0-20 0,-21 21 16,0 0-16,21 0 0,-21 21 0,-1 0 16,22 21-16,-21 0 0,0 0 15,21 0-15,-21 22 0,21-1 16,0-21-16,0 21 0,0 1 0,0 20 16,0-20-16,0-1 0,0 21 0,0-20 15,0-1-15,21 0 0,0 1 0,0-1 16,1 0-16,-1 1 0,0-22 15,0 0-15,0 0 0,0 0 16,1 1-16,20-22 0,-21 0 0,21 0 16,-20 0-16,20 0 0,0 0 0,-21 0 15,22 0-15,-22-22 0,21 1 16,-21 0-16,1-21 0,20 21 0,-21-22 16,0 1-16,-21 0 0,21-1 0,-21-20 15,22 20-15,-22-20 0,0 21 0,0-22 16,0 22-16,0-22 0,0 22 15,-22 0-15,22 20 0,-21 1 0,21 0 16,0 0-16,-21 21 0,0 0 16,21 21-16,-21 0 15,21 0-15,0 1 0,0 20 16,0 0-16,0 1 0,0-1 0,0 0 16,0 1-16,0-1 0,-21 21 0,21-20 15,0-1-15,0 0 0,0 1 0,0-1 16,0 0-16,0-20 0,0 20 15,0-21-15,0 0 0,0 0 0,0 1 16,0-1-16,0-42 31,21-1-31,-21 1 0,21 21 16,0-42-16,0 21 0,-21 0 0,21-22 16,1 22-16,20-85 15,-21 85-15,-21 0 16,0 0-16,0 42 31,0 0-31,0 0 0,0 0 16,0 22-16,21-22 0,-21 0 15,0 0-15,0 0 0,21 1 0,-21-1 16,0 0-16,22 0 0,-22 0 0,21 0 16,0-21-16,0 22 0,0-22 15,0 0-15,1 0 0,-1 0 0,0 0 16,21 0-16,-21 0 0,1 0 15,-1 0-15,0-22 0,0 1 16,0 0-16,0 0 0,1 0 0,-1 0 16,-21-22-16,21 22 0,-21 0 0,21-21 15,-21 20-15,0 1 0,0 0 16,0 0-16,0 0 0,0 42 31,0 0-15,0 0-16,0 0 0,0 1 15,0-1-15,-21 21 0,21-21 0,0 0 16,0 1-16,0 20 0,0-21 0,0 0 16,0 0-16,0 1 15,0-1-15,21-21 0,0 0 16,0 0-16,1 0 16,-1 0-16,21 0 0,-21 0 0,0 0 15,1-21-15,-1-1 0,0 1 0,0 21 16,0-21-16,0 0 0,1 0 0,-22-22 15,0 22-15,0 0 0,0 0 16,0-21-16,0 20 0,0 1 0,-22-21 16,1 21-16,0 21 0,0-21 0,0-1 15,0 22-15,-1 0 0,1 0 0,0 0 16,0 0-16,42 0 31,0 0-15,0 0-16,1 0 0,20 0 0,-21 0 15,21 0-15,1 0 0,-1 0 16,0 0-16,22-21 0,-22 21 0,1 0 16,-1-21-16,0 0 0,1 21 0,-1 0 15,0-21-15,1 21 0,-1 0 0,0-21 16,-21 21-16,1 0 0,-1 0 16,0 0-16,-21-22 0,-21 44 31,0-22-31,-1 21 0,1 0 15,-21 0-15,21 0 0,-22 22 16,22-22-16,-21 0 0,21 21 16,0-21-16,-1 22 0,1-22 0,0 0 15,21 21-15,0-20 0,0-1 0,0 0 16,0 0-16,0 0 0,0 0 0,21 1 16,0-22-16,1 21 15,-1-21-15,0 0 16,0 0-16,0 0 0,0 0 0,1-21 15,-1 21-15,0-22 0,-21 1 0,21 0 16,0 0-16,0-21 0,-21 20 0,22-20 16,-1 0-16,-21-1 0,0-20 0,21 21 15,0-22-15,-21 1 16,0 20-16,0-20 0,21-1 0,-21 1 16,0 20-16,21-20 0,-21 21 0,0-1 15,0 1-15,0 0 0,0 20 0,0-20 16,0 21-16,0 42 31,0 0-31,0 0 0,0 22 0,0-22 16,0 42-16,0-20 0,0-1 0,0 22 15,0-22-15,0 21 0,0-20 16,0 20-16,0-20 0,0-1 0,0 21 16,0-20-16,0-1 0,0 0 0,0 1 15,0-22-15,0 21 0,0-21 16,0 1-16,0-1 0,0 0 0,0 0 15,22 0-15,-1-21 0,0 0 16,0 0-16,0 0 0,0 0 0,1 0 16,-1 0-16,21-21 0,-21 21 0,22-21 15,-1 0-15,-21 0 0,21-1 0,1-20 16,-1 21-16,0-21 0,1 20 0,-22-20 16,21 0-16,-21-1 0,1 1 15,-1 0-15,0-1 0,0 1 16,-21 21-16,21-21 0,-21 20 0,0 1 15,-21 21-15,0 0 16,0 0-16,0 0 0,-1 21 16,22 1-16,0-1 0,-21 0 15,21 21-15,0-21 0,0 22 0,0-22 16,0 0-16,0 21 0,0-20 0,0 20 16,21-21-16,1 0 0,-22 0 0,21 1 15,-21-1-15,21 0 0,-21 0 16,21 0-16,-21 0 0,0 1 15,0-1 1,-21-21 0,0 0-16,0 0 0,-1 0 15,1 0-15,0 0 16,0-21-16,0-1 16,0 1-16,-1 0 0,1 0 15,-21 0-15,21 0 0</inkml:trace>
  <inkml:trace contextRef="#ctx0" brushRef="#br0" timeOffset="60472.92">6583 9652 0,'0'0'0,"21"0"16,0 0-16,21-21 16,1 0-16,-1 21 0,0 0 15,1-21-15,20 21 0,-20-22 0,20 22 16,-21 0-16,1 0 0,-1-21 15,-21 21-15,22-21 0,-22 21 0,0 0 16,-21-21 0</inkml:trace>
  <inkml:trace contextRef="#ctx0" brushRef="#br0" timeOffset="61521.66">3175 11578 0,'0'0'0,"-21"0"0,0 0 0,-1 0 16,1 0-16,0 0 0,0 0 15,0 0-15,0 0 16,21-21-16,0 0 15,0 0-15,0 0 16,21 21-16,0-22 0,0 22 0,21 0 16,-20 0-16,-1 0 0,0 0 15,21 0-15,-21 0 0,1 0 16,20 43-16,-21-22 0,0 0 0,-21 21 16,0-20-16,0 20 0,0 0 15,0-21-15,-21 22 0,0-1 0,0 0 16,-22 1-16,22-22 0,-21 21 0,21-21 15,-22 22-15,22-22 0,0 0 16,0-21-16,0 21 0,0-21 16,21-21-1,0 0-15,0 0 16,21 0-16,0-1 0,0 1 16,0 21-16,0-21 0,1 0 0,-1 0 15,0 21-15,21 0 16,1-21-16,-22 21 0,21 0 0,0 0 15,1 0-15,-1 21 0,-21 0 0,22 0 16,-22 0-16,0 22 0,-21-22 16,0 0-16,0 21 0,0-21 0,0 22 15,-21-1-15,0-21 0,-22 22 0,22-22 16,-21 0-16,21 21 0,-22-21 16,1 1-16,0-1 0,-1-21 0,22 21 15,-21 0-15,21-21 0,-22 0 0,22 21 16,-21-21-16,21 0 0,-1 0 15,1 0-15,0 0 0,0 0 16,0 0-16,0 0 0,21-21 0,-22 21 16,22-21-16,-21 21 15,21-21-15,0 0 16,0-1-16,21 22 16,1-21-16,-1 0 15,0 0-15,0 0 0</inkml:trace>
  <inkml:trace contextRef="#ctx0" brushRef="#br0" timeOffset="61720.55">3979 11980 0,'0'0'0,"21"0"0,1 0 15,-22-21-15,0 0 63,21 0-48</inkml:trace>
  <inkml:trace contextRef="#ctx0" brushRef="#br0" timeOffset="64684.64">5546 11261 0,'0'-21'0,"0"42"0,21-42 16,-21-1-16,0 1 0,0 0 15,0 0-15,-21 0 0,-1 0 16,1 21-16,0-22 0,0 22 16,0 0-16,0-21 0,-22 21 0,22 0 15,0 0-15,-21 21 0,20-21 0,1 43 16,-21-22-16,21 21 0,0 1 16,-1-1-16,1 0 0,-21 22 0,21-22 15,21 22-15,-21-1 0,21 1 16,0-22-16,0 21 0,0 1 15,0-1-15,0-20 0,0 20 0,21-20 16,-21 20-16,21-21 0,0 1 0,0-1 16,0-21-16,1 22 0,20-22 0,-21 0 15,0-21-15,22 21 0,-22-21 16,21 0-16,0 0 0,-20 0 0,20-21 16,0 0-16,1 0 0,-1-1 0,0-20 15,-21 21-15,22-21 0,-1-1 16,-21 1-16,22 21 0,-22-22 15,0 1-15,0 0 0,0-1 0,-21 22 0,0-21 16,0 21-16,0 0 0,0-1 16,0 1-16,0 0 0,-21 21 15,0 0 1,0 21-16,0 0 0,-1 1 0,1-1 16,0 21-16,0-21 0,21 22 0,0-1 15,0 0-15,0-21 0,0 22 16,0-1-16,0 0 0,0-20 0,0-1 15,21 0-15,0 0 0,0 0 0,1-21 16,20 0-16,-21 0 0,0 0 0,22 0 16,-22 0-16,21 0 15,-21-21-15,22 0 0,-22 0 0,21 0 16,-21-1-16,0 1 0,1-21 0,-1 21 16,-21 0-16,21-22 0,-21 22 0,0-21 15,0 21-15,0-22 0,0 22 16,-21-21-16,0 21 0,-1-22 0,1 22 15,0 0-15,-21 0 0,21 0 0,-1-1 16,1 22-16,-21 0 0,21 0 0,0 22 16,-1-1-16,1 0 0,0 0 15,0 0-15,21 22 0,0-22 0,0 21 16,0-21-16,0 22 0,0-22 0,0 21 16,21-21-16,0 0 15,0 1-15,1-22 0,20 0 0,-21 0 16,21 0-16,-20 0 0,20 0 0,0 0 15,-21 0-15,22-22 0,-22 1 0,21 0 16,1 0-16,-22 0 0,21 0 16,-21-1-16,0 1 0,1 0 0,-1 0 15,0-21-15,0 20 0,0 1 0,0 0 16,-21 0-16,0 0 0,0 0 16,0 42 15,0 0-31,0 0 0,0 0 15,0 0-15,0 1 0,0 20 0,0-21 16,0 0-16,0 22 0,0-22 16,0 0-16,0 21 0,0-21 0,0 1 15,0-1-15,22 0 0,-22 0 16,21 0-16,0-21 31,-21-21-31,21 21 16,-21-21-16,0 0 0,0-22 0,21 22 15,-21 0-15,21-21 0,-21-1 0,22 22 16,-22-21-16,21 0 0,0 20 16,0-20-16,-21 21 0,21 0 15,0 0-15,1-1 0,-1 22 0,0 0 16,0 0-16,0 0 0,-21 22 16,21-22-16,-21 21 15,22 0-15,-22 0 0,0 0 0,0 22 16,0-22-16,21 0 0,-21 0 0,21 21 15,-21-20-15,21-1 0,-21 0 0,21 0 16,0 0-16,1 0 0,-1-21 16,0 0-16,0 0 0,0 0 15,0 0-15,22 0 0,-22 0 0,0-21 16,21 21-16,1-21 0,-22 0 16,21 0-16,-21 0 0,22-1 0,-22-20 15,21 21-15,-21 0 0,1-22 16,-22 22-16,0 0 0,21-21 0,-21 21 15,0-1-15,0 1 0,0 0 16,-21 21-16,-1 0 16,22 21-16,0 0 15,0 1-15,0-1 0,0 0 16,0 0-16,0 0 0,0 0 0,0 1 16,22-1-16,-1 0 0,0 0 0,0 0 15,-21 0-15,21 1 0,0-22 0,1 21 16,-22 0-16,0 0 15,0 0-15,0 0 16,-22-21-16,1 0 0,0 0 16,0 0-16,0 0 0,0 0 0,-1 0 15,-20 0-15,21 0 0,0 0 16,0 0-16,-1 0 0,1 0 0,42 22 47,1-22-32,-1 21-15,21 0 0,-21-21 16,0 0-16,1 0 0,-1 21 0,21-21 16,-21 0-16,22 0 0,-22 0 15,21 0-15,-21 0 0,22-21 0,-1 21 16,-21-21-16,21 0 0,-20 21 16,-1-22-16,21 1 0,-21-21 0,0 21 15,1 0-15,-1-22 0,0 22 0,-21-21 16,21-1-16,0 1 0,-21-21 0,0 20 15,21-20-15,1-1 0,-22-20 16,0 20-16,21-21 0,0 22 0,-21-1 16,0 1-16,0-1 0,0 22 0,0-21 15,0 41-15,0-20 0,0 21 0,0 0 16,0 0-16,0 42 31,0 0-31,0 0 0,0 0 16,0 22-16,0-1 0,0 0 0,0 22 15,0-22-15,0 22 0,0-1 16,0 1-16,0-1 0,0 1 0,0-1 16,0-21-16,0 22 0,0-1 0,0-20 15,0-1-15,0 0 0,0 1 0,0-1 16,0 0-16,0-20 0,21 20 0,-21-21 16,21 0-16,0 0 0,1-21 15,-1 22-15,0-22 0,0 0 0,0 0 16,0 0-16,1 0 0,20 0 15,-21-22-15,21 1 0,-20 0 0,-1 0 0,0 0 16,0 0-16,0-1 16,0-20-16,1 21 0,-22-21 0,21 20 15,-21-20-15,0 21 0,0 0 0,0-22 16,0 22-16,-21 0 0,-1 21 16,1 0-16,0 0 0,0 0 15,21 21-15,0 0 16,0 1-16,0-1 0,21 0 15,-21 0-15,21 0 0,0-21 16,1 21-16,-1 1 0,0-22 0,0 21 16,0 0-16,0-21 0,-21 21 15,0 0-15,22 0 0,-22 1 16,0-1-16,21-21 16,-21 21-16,21-21 15,0 0-15,0 0 16,0 0-16,1 0 0,-1-21 15,0 21-15,0-21 0,0 21 16,0-22-16,1 1 0,-1 0 0,0 0 16,0 0-16,0 0 0,-21-1 15,0-20-15,21 21 0,-21 0 0,22 0 16,-22-1-16,0 1 0,0 0 16,0 0-16,0 42 31,0 0-16,0 0-15,0 1 0,0-1 16,0 0-16,0 0 0,0 0 16,0 0-16,0 1 0,0-1 0,0 0 15,0 0-15,0 0 0,21 0 16,0-21-16,-21 22 0,21-22 0,0 0 16,0 21-16,1-21 0,-1 0 15,0 0-15,0 0 0,0 0 16,-21-21-16,21-1 0,1 22 15,-1-21-15,0 0 0,-21 0 0,21 0 16,0 0-16,-21-1 0,21 1 0,-21-21 16,0 21-16,22 0 0,-22-22 0,0 22 15,0 0-15,0 0 16,0 42 0,0 0-1,0 0-15,0 0 0,0 1 16,-22-1-16,22 0 0,0 0 0,0 0 15,0 0-15,0 1 0,0-1 16,0 0-16,22-21 0,-22 21 0,21 0 16,0-21-16,0 21 15,0-21-15,0 0 0,1 0 16,-1 0-16,0 0 0,0 0 0,0 0 16,0 0-16,1-21 0,-22 0 15,21 21-15,0-21 0,-21 0 16,21 0-16,0-1 0,-21 1 15,21 0-15,1 21 0,-22-21 16</inkml:trace>
  <inkml:trace contextRef="#ctx0" brushRef="#br0" timeOffset="65044.45">10096 11494 0,'0'0'0,"0"-22"15,0 1-15,0 0 16,0 0-16,0 0 16,-21 21 15,0 0-31,21 21 0,-21 0 16,0 0-16,21 0 0,-21 1 0,21-1 15,-22 21-15,1-21 0,21 0 0,0 1 16,0-1-16,-21 21 0,21-21 15,0 0-15,0 1 16,0-1-16,0 0 0,21 0 16,0-21-16,1 21 0,-1-21 15,0 0-15,0 0 0,0 0 0,0 0 16,1 0-16,-1 0 0,0-21 0,21 21 16,-21-21-16,1 0 0,-1 0 15,0 21-15,21-22 0,-21-20 0,1 21 16,-1 0-16,0-22 0,-21 1 0,21 0 15</inkml:trace>
  <inkml:trace contextRef="#ctx0" brushRef="#br0" timeOffset="65348.27">10562 10901 0,'0'-42'0,"0"84"0,0-148 0,0 64 16,0 21-16,0-22 0,0 22 0,0 0 16,0 0-16,-21 21 15,0 0-15,21 21 16,-21 0-16,21 0 0,0 22 15,-22-1-15,22-21 0,0 21 0,0 1 16,0 20-16,-21-20 0,21 20 0,0 1 16,0-22-16,0 21 0,0 1 0,0-1 15,0 1-15,-21-22 0,21 1 16,-21 20-16,21-21 0,0-20 0,0 20 16,0-21-16,0 21 0,0-20 0,0-1 15,0 0-15,0 0 16,21-21-16,0 0 15,0 0-15,1 0 0,-1-21 16,0 21-16,0-21 0,0 0 0,22-1 16,-22 1-16,0 0 0,21-21 15,-21 21-15,1-1 0</inkml:trace>
  <inkml:trace contextRef="#ctx0" brushRef="#br0" timeOffset="65983.94">10837 11430 0,'0'21'0,"0"0"16,-21 1-1,0-1-15,21 0 0,-21 0 0,21 0 16,0 0-16,0 1 0,-21-1 0,21 0 16,0 0-16,0 0 0,0 0 0,0 1 15,0-1-15,21-21 0,0 0 16,0 0-16,0 0 0,22 0 0,-22 0 16,21 0-16,-21 0 0,22 0 0,-22-21 15,21 21-15,-21-22 0,22 1 16,-22 0-16,0 0 0,0 0 0,-21 0 15,0-1-15,21 1 0,-21-21 0,0 21 16,0-22-16,0 22 0,-21-21 0,0 21 16,0 0-16,0-1 0,-1 1 0,1 21 15,0 0-15,-21 0 0,21 0 16,-1 0-16,-20 21 0,21 1 16,0-1-16,0 0 0,-1 21 0,1-21 15,21 22-15,0-22 0,-21 21 0,21-21 16,0 1-16,0 20 0,0-21 0,0 0 15,21-21-15,0 21 0,1 1 0,-1-22 16,0 0-16,0 0 0,0 0 16,22 0-16,-22 0 0,0 0 0,21 0 15,-21-22-15,22 22 0,-22-21 0,0 0 16,0 0-16,22 0 0,-22 0 0,0-1 16,0 1-16,0 0 0,0-21 15,-21 21-15,22-1 0,-1-20 0,-21 21 16,21 0-16,-21 0 0,0 42 31,0 0-31,0 0 16,0 0-16,0 0 0,-21 1 0,21-1 15,-21 21-15,21-21 0,0 0 0,0 1 16,0-1-16,0 0 0,0 0 0,0 0 16,0 0-16,21 1 0,0-22 15,0 21-15,0-21 0,0 0 16,1 0-16,-1 0 0,0 0 15,0 0-15,0 0 0,22 0 0,-22-21 16,-21-1-16,21 22 0,0-21 0,0 0 16,0 0-16,-21 0 0,0 0 0,0-1 15,22 1-15,-22-21 0,0 21 0,0-22 16,0 22-16</inkml:trace>
  <inkml:trace contextRef="#ctx0" brushRef="#br0" timeOffset="66272.78">10435 11155 0,'-42'0'0,"84"0"0,-105 0 0,41 0 16,1 0-16,0 0 0,42 0 31,0 0-31,1 0 0,-1-21 0,21 21 15,0-21-15,1 21 0,-1 0 0,0-22 16,22 1-16,-22 21 0,22-21 16,-22 21-16,22 0 0,-22-21 0,0 21 15,1-21-15,-22 21 0,21 0 0,-21-21 16,-42 21 0,0-22-16,0 22 15,-22 0-15,1 0 0,0 0 0</inkml:trace>
  <inkml:trace contextRef="#ctx0" brushRef="#br0" timeOffset="66625.56">8043 11303 0,'-21'0'15,"42"0"17,0-21-32,1 21 0,-1-21 0,21 0 15,-21 21-15,22-22 0,-1 22 0,0-21 16,1 0-16,-1 21 0,-21-21 0,21 21 15,-20 0-15,-1-21 0,0 21 16,-21-21-16,21 21 16,-42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03:0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931 0,'0'0'0,"21"0"0,1-21 0,-22 0 15,21 0-15,-21-21 0,21 20 0,-21 1 16,0 0-16,21 0 0,-21 0 0,0 0 16,0-1-16,0 1 15,0 0-15,-21 21 31,21 21-31,-21 0 0,0 22 16,-1-1-16,1 0 16,0 22-16,0-1 0,0 22 0,0-21 15,-1 20-15,-20-20 0,21 20 0,-21 1 16,20 0-16,-20-1 0,21 1 16,-21 0-16,20-22 0,1 22 0,-21-22 15,21-20-15,0 20 0,-1-20 16,1-22-16,0 21 0,21-21 0,0 0 15,-21 1-15,21-1 0,-21-21 16,21-21 0,0-1-16,0 1 15,0 0-15,0-21 0,0-1 16,0-20-16,0 21 0,0-22 0,0 22 16,0-22-16,0 22 0,0 0 15,21-1-15,-21 1 0,0 0 0,21 20 16,-21 1-16,0 0 0,0 0 15,21 21-15,0 0 16,1 0-16,-22 21 16,21 0-16,0 0 0,0 1 0,-21 20 15,21 0-15,0 1 0,1-1 0,-22 0 16,21 1-16,0-1 0,0 0 16,-21 1-16,21-1 0,0-21 15,1 21-15,20-20 0,-21-1 16,0 0-16,22-21 0,-1 21 0,-21-21 15,21 0-15,1 0 0,-1 0 0,0 0 16,-20-21-16,20 0 0,0 0 16,-21-1-16,22 1 0,-22-21 0,0 21 15,0-22-15,0 1 0,1-21 16,-1-1-16,0 1 0,0-1 0,-21 1 16,0-1-16,0 1 0,0-1 0,0 1 15,0-1-15,0 1 0,0-1 16,-21 1-16,0 20 0,0-20 0,-1 20 15,-20 1-15,0 0 16,21 21-16,-22-1 0,1 1 0,0 0 16,-1 21-16,1 0 0,0 0 0,-1 21 15,-20 0-15,20 1 0,1 20 16,0 0-16,-1 1 0,1 20 0,21 1 16,0-22-16,0 21 0,21-20 15,0-1-15,0 0 0,21 1 0,0-1 16,21 0-16,-21-20 0,22-1 15,-1 0-15,0 0 0,1 0 0,-1 0 16,0-21-16,1 0 0,-1 0 16,0 0-16,-20 0 0,-1 0 15,0 0-15,21 0 0,-21 0 0,1-21 16,-1 21-16,-21-21 0,21 0 16,0 21-16</inkml:trace>
  <inkml:trace contextRef="#ctx0" brushRef="#br0" timeOffset="948.45">3450 1799 0,'21'0'31,"-21"-21"-31,21 21 0,1-21 16,-22 0-16,21 0 0,-21-1 0,21 22 16,-21-42-16,0 21 0,0 0 0,0 0 15,0-1-15,0 1 16,0 0-16,0 0 0,-21 21 0,0 0 16,-1 0-16,1 0 0,0 0 15,-21 0-15,21 21 0,-1 0 0,-20 0 16,0 1-16,21 20 0,-1-21 0,-20 21 15,21 22-15,0-22 16,0 1-16,-1-1 0,22 0 0,0 1 16,-21-1-16,21-21 0,0 21 0,0-20 15,0 20-15,0-21 0,0 0 16,21 0-16,1-21 16,-1 0-16,0 0 0,0 0 0,0 0 15,0-21-15,1 0 0,-1 21 16,0-21-16,0 0 0,0 0 0,0-22 15,1 22-15,-22-21 0,21 21 0,0-22 16,-21 1-16,21 0 0,-21-1 16,0 22-16,21-21 0,-21 21 0,0-1 15,0 1-15,0 0 16,0 0-16,0 42 16,0 0-1,0 22-15,0-22 0,0 21 16,0-21-16,0 22 0,0-1 0,0-21 15,0 21-15,0-20 0,0 20 0,0-21 16,21 0-16,-21 0 0,22 1 16,-1-1-16,0 0 0,0-21 15,0 0-15,0 0 0,1 0 0,20 0 16,-21 0-16,0 0 0,0 0 16,1-21-16,20 0 0,-21-1 0,0 1 15,0 0-15,1 0 0,-1-21 16,0-1-16,0 1 0,0 0 15,22-22-15,-22 22 0,0-22 0,-21 22 16,21-22-16,0 22 0,0 0 0,-21-22 16,0 22-16,0 0 0,0 20 15,0-20-15,0 21 0,0 0 0,0 0 16,0-1-16,0 1 0,0 0 16,0 42-1,-21 0-15,0 22 0,21-22 16,-21 21-16,21 1 0,0-1 15,-21 21-15,21-20 0,-21 20 0,21 1 16,0-22-16,0 22 0,0-22 16,0 0-16,0 1 0,0-1 15,0 0-15,0-21 0,0 1 0,0 20 16,21-21-16,0-21 0,-21 21 0,0 0 16,21-21-16,0 22 15,0-22-15,1 0 16,-1 0-16,0 0 0,0 0 15,0 0-15,0-22 16,1 1-16,-1 21 0,0-21 16</inkml:trace>
  <inkml:trace contextRef="#ctx0" brushRef="#br0" timeOffset="1504.16">4805 1736 0,'0'0'0,"0"-21"0,0-1 0,21 1 15,-21 0-15,0 0 0,0 0 16,0 0-16,0-1 0,0 1 0,0 0 16,-21 21-16,0-21 0,-1 21 15,1 0-15,0 0 16,0 0-16,0 0 0,0 21 16,-1 0-16,1 0 0,0 22 0,0-22 15,0 21-15,0 1 0,-1-1 16,1-21-16,0 21 0,0 1 0,21-22 15,0 0-15,0 21 0,0-20 0,0-1 16,0 0-16,0 0 16,21-21-1,0 0-15,0 0 0,1 0 0,20 0 16,-21-21-16,0 0 0,0 0 16,1-1-16,20 1 0,-21-21 0,0 21 15,0-22-15,1 1 0,-22 21 0,21-21 16,0-1-16,-21 22 0,0 0 15,0 0-15,0 0 0,0-1 16,0 44 0,0-1-1,0 21-15,0-21 16,0 0-16,0 22 0,0-22 0,0 21 16,0-21-16,0 22 0,0-22 0,0 0 15,0 21-15,0-20 0,0-1 16,21 0-16,0 0 0,0 0 15,1-21-15,-1 0 0,0 0 16,0 0-16,0 0 0,0 0 16,1 0-16,-1-21 15,0 0-15,0 21 0,0-21 0,-21 0 16,0-22-16,21 22 0,-21 0 16,22-21-16,-22 20 0</inkml:trace>
  <inkml:trace contextRef="#ctx0" brushRef="#br0" timeOffset="1765.01">4212 1376 0,'0'0'0,"-21"21"0,-21-21 15,20 21-15,44-21 31,-1 0-31,0 0 0,21 0 0,-21 0 16,22 0-16,-1-21 0,0 21 0,-20 0 16,20 0-16,0-21 0,1 21 15,-22 0-15,0 0 0,0 0 0,0 0 16</inkml:trace>
  <inkml:trace contextRef="#ctx0" brushRef="#br0" timeOffset="2556.73">5482 1778 0,'0'0'0,"0"21"16,21-21 15,0 0-15,1 0-16,-1-21 0,0 0 15,0 0-15,0-22 0,0 22 0,1-21 16,20 21-16,-21-22 0,0 1 0,0 0 16,1-1-16,-1 1 0,-21 0 15,21-22-15,-21 22 0,21-22 0,-21 1 16,0 21-16,0-22 0,0 1 15,0 20-15,0 1 0,0 0 16,0-1-16,-21 22 0,0 0 0,0 0 16,-1 0-16,1 21 0,0 0 15,0 0-15,0 0 0,0 21 0,-1 0 16,-20 0-16,21 21 0,0 22 16,0-1-16,-1 1 0,22-1 0,0 1 15,-21-1-15,21 22 0,0-21 0,0-1 16,0 22-16,0-22 0,0 1 15,21-1-15,-21-20 0,22 20 0,-1-21 16,0 1-16,0-22 0,0 21 0,0-21 16,1 1-16,-1-22 15,0 21-15,0-21 0,0 0 16,0 0-16,1 0 0,-1 0 0,0-21 16,0-1-16,-21 1 15,21 0-15,-21 0 0,21 0 16,-21 0-16,0-1 0,0-20 0,0 21 15,0 0-15,-21 0 0</inkml:trace>
  <inkml:trace contextRef="#ctx0" brushRef="#br0" timeOffset="2756.5">5482 1651 0,'-21'0'0,"42"0"0,-42 21 15,42-21 16,0 0-31,0 0 0,1-21 16,-1 21-16,0-21 0,21 0 16,-21 21-16,22-21 0,-22 21 0,21-22 15,1 1-15,-1 21 0,-21-21 0,21 21 16,-20 0-16,-1-21 0,0 21 16,0 0-16,0 0 0</inkml:trace>
  <inkml:trace contextRef="#ctx0" brushRef="#br0" timeOffset="3312.18">6117 1545 0,'0'0'0,"0"21"0,0 1 16,0-1-16,0 0 0,0 0 0,0 21 15,0-20-15,0 20 0,0-21 16,0 0-16,0 0 0,0 1 0,0-1 16,0 0-16,0 0 0,21-21 0,-21 21 15,21-21-15,1 0 0,-1 0 16,21 0-16,-21 0 0,0 0 0,22-21 15,-22 0-15,21 21 0,-21-21 0,22 0 16,-22-1-16,0 1 16,0 0-16,0-21 0,1 21 0,-1-1 15,-21-20-15,0 21 0,21 0 0,-21 0 16,21-1-16,-21 1 0,0 0 16,0 42 15,0 0-31,0 22 15,0-22-15,0 21 0,0 1 0,-21-1 16,21 0-16,0 1 0,0-1 0,0 21 16,0-20-16,0-1 0,0 22 15,-21-1-15,21-21 0,0 22 0,-21-1 16,21 1-16,0-1 0,0 1 16,0-1-16,-22 1 0,22-22 15,-21 22-15,0-22 0,21 0 0,-21 1 16,0-1-16,0-21 0,-1 0 0,1 1 15,0-1-15,0 0 0,-21 0 16,20-21-16,1 0 0,0 0 0,-21 0 16,21 0-16,-22 0 0,22-21 0,0 21 15,-21-21-15,20 0 0,1-1 0,0 1 16,21 0-16,-21-21 0,21 21 16,-21-1-16,21 1 0,0 0 0,0 0 15,0-21-15,0 20 0,0 1 0,21 0 16,0 0-16,0-21 15,-21 20-15,21 1 0,1-21 0,20 21 16,-21-22-16</inkml:trace>
  <inkml:trace contextRef="#ctx0" brushRef="#br0" timeOffset="3683.97">7091 1609 0,'0'0'16,"0"-21"-16,0-1 16,-21 22-1,-1 22-15,22-1 16,0 21-16,-21-21 0,21 22 16,0-1-16,-21 0 0,21 22 0,0-22 15,0 0-15,0 22 0,0-1 0,0-20 16,0 20-16,-21 1 0,21-22 0,0 22 15,-21-1-15,21-21 0,-21 22 16,21-22-16,0 1 0,-22-1 0,22 0 16,-21 1-16,21-22 0,-21 0 0,21 0 15,0 0-15,0 0 0,0-42 47,0 0-47,0 0 16,0 0-16,0-22 0,0 22 0,0-21 15,21 0-15,-21-1 0,21 1 0,-21-22 16</inkml:trace>
  <inkml:trace contextRef="#ctx0" brushRef="#br0" timeOffset="4004.21">7006 1799 0,'0'-42'15,"0"84"-15,0-105 0,0 42 0,0-1 16,0 1-16,0 0 0,21 0 15,-21 0-15,21 0 0,1 21 0,-1-22 16,0 22-16,0 0 0,0 0 16,0 0-16,1 0 0,-1 0 0,0 0 15,0 22-15,0-1 0,-21 0 16,21 21-16,-21-21 0,0 22 16,0-22-16,0 0 0,-21 21 0,0-20 15,0 20-15,0-21 0,0 0 0,-1 0 16,1 1-16,0-1 0,0 0 15,-21-21-15,20 21 0,1-21 0,0 0 16,0 21-16,42-21 47,0-21-47,0 0 16,1 21-16,-1-21 0</inkml:trace>
  <inkml:trace contextRef="#ctx0" brushRef="#br0" timeOffset="4711.99">7535 1799 0,'0'0'0,"0"-21"0,21 21 15,1-21-15,-1 21 0,0-21 0,-21 0 16,21 21-16,0-22 0,-21 1 15,0 0-15,21 0 0,-21 0 0,22 0 16,-22-1-16,0 1 0,0 0 16,0 0-1,-22 21-15,1 0 0,0 0 16,0 0-16,0 21 0,21 0 16,-21 0-16,21 1 0,-22-1 15,22 21-15,-21-21 0,21 0 0,0 22 16,0-22-16,0 21 0,0-21 0,0 1 15,0-1-15,0 0 16,0 21-16,0-21 0,0 1 16,0-1-16,21 0 0,1-21 15,-1 21-15,0-21 16,0 0-16,0 0 0,0 0 0,1 0 16,20 0-16,-21-21 0,0 0 0,0 21 15,1-21-15,20-1 0,-21 1 16,0 0-16,22 0 0,-22 0 0,0-22 15,21 22-15,-21-21 0,1 0 0,20 20 16,-21-20-16,0 21 0,-21-21 16,21 20-16,-21 1 0,22 0 0,-22 0 15,0 0-15,-22 21 32,1 0-32,0 21 15,0 0-15,0 0 0,21 0 16,0 1-16,0-1 0,0 0 0,0 21 15,0-21-15,0 1 0,0-1 16,0 0-16,0 0 0,0 0 0,0 0 16,0 1-16,21-1 0,-21 0 0,21 0 15,0 0-15,-21 0 16,0 1 0,0-1 15,-21-21-31,0 0 0,0 0 0,21 21 15,-21-21-15,-1 0 0,1 0 0,0 0 16,0 0-16,0 21 0,0-21 0,-1 0 16,1 0-16,-21 0 0</inkml:trace>
  <inkml:trace contextRef="#ctx0" brushRef="#br0" timeOffset="5656.42">2265 2709 0,'0'0'0,"-21"0"15,-1 0-15,1 0 0,42 0 47,1 0-31,-1 0-16,0 0 0,0 0 0,0 0 16,22 0-16,-22 0 0,21 0 15,0 0-15,22 0 0,-22 0 0,22 0 16,20 0-16,-20 0 0,-1 0 0,22 0 15,0-21-15,-1 0 0,22 21 16,0 0-16,0-21 0,0 21 16,21-21-16,-21 21 0,21-21 0,-22 21 15,44-22-15,-22 22 0,21-21 16,0 21-16,0 0 0,21-21 0,1 21 16,-22 0-16,21-21 0,1 0 0,-22 21 15,0-21-15,-21 21 0,21-22 16,-21 22-16,21 0 0,-21-21 0,0 0 15,0 21-15,0-21 0,-21 21 0,0-21 16,0 21-16,-22 0 0,1-21 16,21 21-16,-21 0 0,-22-22 0,22 22 15,-22 0-15,1 0 0,-22 0 16,22 0-16,-22 0 0,0 0 0,-21 0 16,22-21-16,-22 21 0,0 0 15,0 0-15,0 0 0,1 0 16,-1 0-16,-21 21 62,0 1-30,-21-22-32,-1 21 0,1-21 15,0 0-15,0 21 16,0-21-16</inkml:trace>
  <inkml:trace contextRef="#ctx0" brushRef="#br0" timeOffset="8456.62">571 3789 0,'0'0'0,"0"-21"0,0 0 16,0-1-16,0 1 0,0 0 16,-21 21-1,21 21 1,0 0-16,0 1 15,0 20-15,0 0 0,0 1 0,0-1 16,0 21-16,0 1 16,0-22-16,0 22 0,0-1 0,0-20 15,0 20-15,0-21 0,0 1 16,0-1-16,0 0 0,0-20 0,0-1 16,0 0-16,0 0 0,0 0 15,0-42 16,21 0-15,-21 0-16,22 0 0,-1-1 16,-21-20-16</inkml:trace>
  <inkml:trace contextRef="#ctx0" brushRef="#br0" timeOffset="8760.44">804 4106 0,'0'0'0,"0"22"15,0-1-15,21 0 0,-21 0 16,0 0-16,0 0 0,22 1 16,-1-1-16,0-21 15,0 0-15,0 0 0,0 0 16,1-21-16,-22-1 16,21 1-16,-21 0 0,0 0 15,-21 0 1,-1 21-16,1-21 15,-21 21-15,21 0 0,0 0 16,-1 0-16,1 0 0,0 0 0,21 21 16,-21-21-16,21 21 15,0 0 1,21-21-16,0 0 0,0 0 16,1-21-16,20 21 0</inkml:trace>
  <inkml:trace contextRef="#ctx0" brushRef="#br0" timeOffset="9332.17">1460 3429 0,'0'0'0,"-21"-21"0,0 0 15,21 0-15,-21 21 0,0 0 16,21 21-16,0 0 15,0 0-15,0 21 0,0 1 0,0-1 16,0 0-16,0 1 0,0-1 16,21 22-16,-21-1 0,21 1 15,-21-1-15,0 1 0,0-1 16,0 1-16,0-1 0,0-21 0,0 22 16,0-22-16,0-21 0,0 22 15,0-22-15,0 0 0,0 0 0,0 0 16,0 1-16,-21-22 0,0 0 15,21-22 1,0 1 0,0 0-16,0-21 0,0 21 15,0-22-15,0 22 0,21-21 16,0-1-16,0 22 0,0-21 0,1 0 16,20 20-16,-21 1 0,21 0 15,1 0-15,-1 21 0,-21 0 16,22 0-16,-22 0 0,21 0 0,-21 0 15,0 42-15,1-21 0,-1 1 16,-21-1-16,0 21 0,0-21 0,0 22 16,0-1-16,-21-21 0,-1 21 0,1-20 15,0-1-15,-21 21 0,21-21 16,-22 0-16,22 1 0,-21-1 0,21-21 16,-1 21-16,1-21 0,0 0 15,0 21-15,0-21 0,0 0 16,21-21-1,0 0 1,21 0-16,0-1 16,0 1-16,0 21 0</inkml:trace>
  <inkml:trace contextRef="#ctx0" brushRef="#br0" timeOffset="9963.79">2032 4043 0,'0'0'0,"21"-21"0,-21 0 16,0 42 15,0 0-31,0 0 0,0 0 16,0 0-16,0 22 0,0-22 16,0 21-16,0-21 0,0 22 0,0-22 15,0 0-15,0 21 0,0-20 16,0-1-16,0 0 0,0 0 15,21-21-15,0 0 0,1 0 16,-1 0-16,0 0 0,0 0 16,0 0-16,22-21 0,-22 0 0,0 21 15,0-21-15,0-1 0,-21 1 16,21-21-16,1 21 0,-22-22 0,21 22 16,-21 0-16,0-21 0,21 21 15,-21-1-15,0 1 0,0 0 16,0 0-16,0 42 31,0 0-31,0 0 0,0 1 16,0-1-16,0 21 0,0-21 15,0 22-15,0-1 0,0 0 0,-21 1 16,21-22-16,0 21 0,0 0 0,0 1 16,0 20-16,0-20 0,0-1 15,0 0-15,0 22 0,0-22 0,0 0 16,0 1-16,0-1 0,0 0 15,0 1-15,-21-22 0,21 21 16,0-21-16,-22 1 0,1-1 0,0 21 16,0-42-16,0 21 0,0 0 15,-1-21-15,1 0 0,-21 22 0,21-22 16,0 0-16,-1 0 0,1 0 16,-21 0-16,21 0 0,0 0 0,-1 0 15,1 0-15,21-22 0,-21 22 0,0 0 16,0 0-16,21-21 0,0 0 15,0 0 1,0 0-16,0 0 16,0-1-16,21-20 0,0 21 0</inkml:trace>
  <inkml:trace contextRef="#ctx0" brushRef="#br0" timeOffset="10292.99">2773 3535 0,'0'0'0,"0"-21"0,0-22 16,0 22-16,-21 21 16,-1 21-1,22 22-15,0-22 0,0 21 16,0 1-16,0-1 0,0 0 0,0 22 15,0-22-15,0 22 0,0-1 16,-21 1-16,21-1 0,0 1 0,0-1 16,-21-21-16,21 1 0,0-1 0,0 0 15,0 1-15,0-22 0,0 21 16,0-21-16,0 1 0,0-1 16,21-21-1,-21-21 1,21-1-16,1 1 0,-1 0 0</inkml:trace>
  <inkml:trace contextRef="#ctx0" brushRef="#br0" timeOffset="10708.21">2942 4212 0,'21'0'16,"22"0"-1,-22-21-15,0 21 16,0-21-16,0 21 0,0-21 16,1 0-16,-1-1 0,0 1 0,0 0 15,-21 0-15,0 0 0,21 21 16,-21-21-16,0-1 0,0 1 16,-21 21-1,0 0-15,0 0 16,0 0-16,-1 21 0,1 1 15,0 20-15,21-21 0,-21 21 0,0-20 16,21 20-16,0-21 0,-21 21 16,21 1-16,-22-22 0,22 21 0,0-21 15,0 1-15,0-1 0,0 0 0,22 0 16,-1 0-16,0-21 0,0 0 16,0 21-16,0-21 0,1 0 0,20 0 15,-21 0-15,21 0 16,-20-21-16,20 21 0,-21-21 0,21 21 15,-20-21-15,-1 0 0,0 0 0,0-1 16,0 1-16,0 0 0,-21 0 16,0 0-16,0 0 0</inkml:trace>
  <inkml:trace contextRef="#ctx0" brushRef="#br0" timeOffset="10990.05">2582 3747 0,'0'0'0,"21"-22"16,22 22 0,-22 0-16,21-21 0,1 0 0,-1 21 15,0 0-15,1-21 0,-1 21 0,0-21 16,1 21-16,-1 0 0,0-21 15,1 21-15,-22-22 0,21 22 0,-21 0 16,0 0-16,1-21 0</inkml:trace>
  <inkml:trace contextRef="#ctx0" brushRef="#br0" timeOffset="12140.6">508 5948 0,'0'-21'62,"0"0"-46,0-1-1,0 1-15,21 0 16,0 0-16,0 21 16,1-21-16,-1 21 15,0 0-15,0 0 16,0 0-16,-21 21 0,0 0 16,21 0-16,-21 0 0,22 1 15,-22-1-15,0 21 0,0-21 0,0 22 16,0-1-16,0 0 15,0-21-15,0 22 0,0-1 0,-22 0 0,1 1 16,0-1-16,21 0 16,-21 1-16,0-22 0,0 21 0,-1 1 15,1-22-15,0 0 0,0 0 16,0 0-16,0 0 0,-1-21 0,1 22 16,0-22-1,0 0-15,21-22 0,0 1 16,0 0-16,0 0 15,0 0-15,0-22 0,0 22 16,0 0-16,0-21 0,0 21 0,0-1 16,0 1-16,0 0 0,0 0 15,21 21-15,0-21 0,0 21 16,1 0-16,-1 0 16,0 0-16,0 21 0,0-21 15,0 21-15,1 0 0,-1 0 16,0 1-16,0-1 0,0 0 0,0 0 15,-21 0-15,22 0 0,-22 1 16,21-1-16,-21 0 0,0 0 0,0 0 16,0 0-1,0-42 17,0 0-32,21 0 15</inkml:trace>
  <inkml:trace contextRef="#ctx0" brushRef="#br0" timeOffset="12330.5">1079 6265 0,'0'-21'47,"22"0"0,-1 21-47</inkml:trace>
  <inkml:trace contextRef="#ctx0" brushRef="#br0" timeOffset="12816.22">2011 6033 0,'0'0'16,"63"-64"-16,-42 43 15,-21 0-15,22-22 0,-1 22 0,-21 0 16,0-21-16,0 21 0,0-1 16,0 1-16,0 0 0,-21 21 0,-1 0 15,1 0-15,-21 0 0,21 0 16,-22 0-16,22 21 0,-21 0 0,21 1 15,-22-1-15,22 0 0,0 0 16,0 21-16,0-20 0,21-1 0,0 21 16,0-21-16,0 0 0,0 1 15,21-1-15,0 0 0,0 0 0,0 0 16,1 0-16,-1 1 16,21-1-16,-21 0 0,0 0 0,1 0 15,-1 0-15,0 1 0,0-1 0,0 0 16,-21 0-16,0 21 0,21-20 15,-21-1-15,0 0 0,0 0 0,0 0 16,-21 0-16,0 1 0,0-22 16,-21 21-16,20 0 0,-20-21 0,21 21 15,-21-21-15,-1 0 0,1 0 16,0 0-16,20 0 0,-20 0 0,0 0 16,21 0-16,-1 0 0,1 0 15,0-21-15,21 0 0,0 0 16,0-1-16,21 1 15,0 0-15,1 21 0,-1-21 16,0 0-16,21 0 0</inkml:trace>
  <inkml:trace contextRef="#ctx0" brushRef="#br0" timeOffset="13335.93">2413 5694 0,'0'0'0,"0"-21"0,0 0 0,-21-1 16,0 44 15,21-1-31,0 0 0,0 21 16,0-21-16,0 22 0,0-1 16,0 0-16,0 1 0,0 20 0,0-20 15,0-1-15,0 0 0,-22 1 16,22-1-16,0 0 0,-21 1 0,0-1 15,21-21-15,-21 21 0,21-20 0,-21-1 16,21 0-16,0 0 0,0 0 16,-21-21-16,-1 0 15,22-21 1,0 0-16,0-21 16,0 20-16,22 1 15,-1 0-15,0-21 0,0 21 0,0-1 16,0-20-16,1 21 0,20 0 0,-21 0 15,21 21-15,-20-22 0,20 22 16,-21-21-16,0 21 0,0 0 0,1 0 16,-1 21-16,0 1 0,0-22 15,-21 21-15,0 0 0,0 0 0,0 0 16,0 0-16,0 22 0,0-22 0,0 0 16,0 0-16,0 0 0,-21 1 15,0-1-15,21 0 0,-21 0 0,-1 0 16,22 0-1,0-42 17,22 0-32,-1 21 0</inkml:trace>
  <inkml:trace contextRef="#ctx0" brushRef="#br0" timeOffset="13744.7">3006 6138 0,'0'0'0,"0"-21"0,0 0 15,0 0-15,-22 21 32,22 21-32,-21 0 15,21 0-15,-21 1 0,0-1 16,21 0-16,-21 0 0,21 21 0,-21-20 16,21-1-16,0 21 0,-22-21 15,22 22-15,0-22 0,0 0 0,0 0 16,0 0-16,0 0 0,0 1 0,22-22 15,-1 0-15,0 0 16,0 0-16,21 0 0,-20 0 16,-1-22-16,0 1 0,0 0 15,0 0-15,-21 0 0,21-22 0,-21 22 16,22 0-16,-22-21 0,0 21 0,0-22 16,0 22-16,0-21 0,0 21 15,-22-1-15,1 1 0,0 0 16,0 0-16,0 21 0,0 0 15,-1 0-15,1 0 0,0 0 16,0 0 0,21 21-16,0 0 15,21-21 1,0 0-16,0 0 0,1 0 0</inkml:trace>
  <inkml:trace contextRef="#ctx0" brushRef="#br0" timeOffset="14075.82">3577 5588 0,'0'0'0,"21"-21"15,-21-43-15,0 43 16,-21 21 0,21 21-16,-21 1 15,21-1-15,-21 0 0,21 21 16,0 1-16,0-1 0,0 0 0,-21 1 15,21 20-15,-22-21 0,22 1 0,-21 20 16,21-20-16,-21-1 0,0 0 16,21 1-16,0-1 0,-21 0 15,21-21-15,-21 22 0,21-22 0,0 21 16,0-21-16,0 1 0,0-1 16,0 0-16,0 0 0,21-21 15,0 0-15,0 0 16,0 0-16,0 0 0,1 0 0,-1-21 15,0 0-15,0 0 0,0 21 0,0-22 16,1-20-16,-1 21 0,0 0 16</inkml:trace>
  <inkml:trace contextRef="#ctx0" brushRef="#br0" timeOffset="14252.72">3408 6033 0,'0'0'0,"-21"0"0,-1 0 15,44 0 1,-1 0-16,0 0 0,21-22 16,-21 22-16,22 0 0,-1 0 0,0 0 15,-20 0-15,20-21 0,-21 21 0,0-21 16,0 21-16,1 0 0,-1 0 16,0 0-16</inkml:trace>
  <inkml:trace contextRef="#ctx0" brushRef="#br0" timeOffset="15484.58">656 8213 0,'-21'-21'47,"21"-1"-31,0 1-16,0 0 0,21 0 15,0 0-15,0 0 16,1-1-16,-1 22 0,0 0 16,0 0-16,0 0 15,0 0-15,1 0 0,-22 22 16,21-1-16,-21 21 0,0-21 0,0 22 16,0-1-16,0-21 0,0 21 0,-21 1 15,-1-22-15,1 21 16,0-21-16,0 22 0,-21-22 0,20 0 15,1 0-15,0 0 16,0-21-16,21-21 31,0 0-31,21 0 16,0 0 0,0 0-16,1 21 0,-1 0 0,-21-22 15,21 22-15,0 0 0,0 0 16,0 0-16,1 0 0,-1 0 0,0 22 15,-21-1-15,0 0 0,0 0 16,0 0-16,0 0 0,0 1 16,-21-1-16,0 0 0,-1 0 0,-20 0 15,21 0-15,-21 1 0,-1-1 16,22-21-16,-21 21 0,21-21 0,-22 0 16,22 0-16,0 0 0,0 0 15,0 0-15,-1 0 0,1 0 16,0 0-16,21-21 15,-21 21-15,21-21 16,0-1-16,0 1 16,21 21-1,0-21-15,0 21 0,1-21 0,20 21 16</inkml:trace>
  <inkml:trace contextRef="#ctx0" brushRef="#br0" timeOffset="15684.46">1376 8403 0,'-21'0'31,"-1"0"-31,1 0 0,0 0 0,0 0 16,0 0-1,42 0 1,0 0-1,0 0-15,0 0 0,22 0 0,-22 0 16</inkml:trace>
  <inkml:trace contextRef="#ctx0" brushRef="#br0" timeOffset="15968.3">2138 8107 0,'-43'0'16,"43"21"-16,0 0 16,0 0-16,-21 1 0,21-1 15,-21 21-15,21-21 0,0 22 0,0-22 16,0 21-16,-21 0 0,21-20 16,0 20-16,-21-21 0,21 0 0,0 22 15,0-22-15,-21 0 0,21 0 16,0 0-16,0 0 0,0-42 47,0 0-47,0 0 15,0 0-15</inkml:trace>
  <inkml:trace contextRef="#ctx0" brushRef="#br0" timeOffset="16300.62">2053 7874 0,'0'-21'0,"0"42"0,-21-63 0,0 21 0,0 21 16,-1 0 0,1 0-16,0 21 0,21 0 15,0 0-15,0 0 16,0 0-16,21-21 16,0 22-16,1-22 0,-1 0 0,0 0 15,0 0-15,0 0 0,0-22 16,1 22-16,-1-21 0,0 0 0,0 21 15,-21-21-15,0 0 0,0 0 16,0-1-16,-21 1 0,0 0 16,0 21-16,-1-21 0,1 21 15,0 0-15,0 0 0,0 0 0,0 0 16,-1 0 0,22 21-16,0 0 0,0 0 0,0 1 15,0-1-15,0 0 0,22 0 16,-1 0-16,0 0 0,0-21 0,21 22 15,-20-1-15</inkml:trace>
  <inkml:trace contextRef="#ctx0" brushRef="#br0" timeOffset="16764.16">2646 7980 0,'0'21'31,"0"0"-31,0 0 0,0 1 15,-21-1-15,21 0 0,0 0 0,0 21 16,0-20-16,-22 20 0,22-21 0,-21 21 16,21-20-16,0 20 0,0-21 15,-21 0-15,21 22 0,-21-22 0,21 0 16,-21 0-16,21 0 16,-21-21-16,21-21 46,21 0-46,0 0 0,0 0 0,0-22 16,0 1-16,1 21 0,-1-22 0,0 1 16,21 0-16,-21 21 0,1-22 15,-1 22-15,0 0 0,0 0 0,0 0 16,0 21-16,1 21 16,-22 0-16,0 0 15,21 0-15,-21 0 0,0 22 0,0-22 16,0 0-16,0 21 0,0-20 15,0 20-15,0-21 0,-21 0 0,21 22 16,0-22-16,0 0 0,0 0 16,0 0-16,21-21 31,0 0-31,-21-21 16,21 21-16,0-21 0,0 0 15</inkml:trace>
  <inkml:trace contextRef="#ctx0" brushRef="#br0" timeOffset="17088.99">3429 7535 0,'0'-42'0,"0"84"0,0-105 16,0 42-16,0 0 0,0-1 0,-21 22 16,21 22 15,-21 20-31,21-21 0,0 21 0,-22 1 15,22 20-15,-21-20 0,21 20 16,-21 1-16,0-1 0,0 1 0,21-1 16,-21 1-16,21-1 0,-22 1 15,22-22-15,0 21 0,0-20 16,0-22-16,0 21 0,0-21 0,0 1 16,22-1-16,-22 0 0,21 0 0,0-21 15,0 0-15,0 0 0,0 0 16,1 0-16,-1 0 0,0 0 0,0 0 15,21 0-15,-20-21 0,-1 0 0,0 21 16,0-21-16,0-1 0,0 1 16,1-21-16,-22 21 0,0 0 0</inkml:trace>
  <inkml:trace contextRef="#ctx0" brushRef="#br0" timeOffset="17305.87">3217 7895 0,'0'0'0,"0"-21"32,21 21-32,1 0 0,-1 0 0,21-21 15,-21 21-15,22 0 0,-22 0 0,21-21 16,0 21-16,1 0 0,-1 0 16,-21 0-16,22-21 0,-22 21 0,0 0 15,0 0-15,0 0 0,0 0 0</inkml:trace>
  <inkml:trace contextRef="#ctx0" brushRef="#br0" timeOffset="18352.91">783 10075 0,'0'0'0,"0"-21"0,0 0 16,0 0-16,0 42 31,-21 0-31,21 0 16,-21 1-16,0-1 0,21 0 16,0 0-16,-22 0 0,22 0 0,-21 22 15,0-22-15,21 0 0,-21 0 16,21 0-16,0 1 0,21-22 47,0 0-32,22 0-15,-22-22 0,0 22 0,0-21 16,21 21-16,-20-21 0,-1 21 16,21 0-16,-21-21 0,0 0 15,1 21-15,-1-21 0,0 21 0,0-22 16,0 22-16,-21-21 0,0 0 31,0 42-15,-21-21-1,21 21-15,-21 1 0,21-1 0,-21 21 16,21-21-16,0 22 0,0-22 16,0 21-16,0 0 0,-21-20 0,21 20 15,0-21-15,0 21 0,0-20 0,-22-1 16,22 0-16,0 0 0,0 0 15,22-42 17,-1 21-17,0-21-15,-21-21 0</inkml:trace>
  <inkml:trace contextRef="#ctx0" brushRef="#br0" timeOffset="18519.82">1503 10372 0,'0'0'0,"0"21"16,0 0 15,21-21-15,0 0-16,0 0 15</inkml:trace>
  <inkml:trace contextRef="#ctx0" brushRef="#br0" timeOffset="18920.61">1947 10435 0,'21'0'0,"1"-21"15,-22 0-15,21 0 16,-21 0-16,21-1 0,0 1 0,-21-21 15,21 21-15,0 0 0,1-22 16,-1 1-16,-21 0 0,21-1 0,0 1 16,0 0-16,0-1 0,1-20 15,-22 20-15,0-20 0,21 21 0,-21-1 16,0 1-16,0 21 0,0-22 16,0 22-16,-21 21 15,-1 0-15,1 21 16,0 1-16,0-1 0,21 21 0,-21 0 15,0 1-15,-1 20 0,22-20 0,-21-1 16,21 21-16,0-20 16,0-1-16,0 0 0,0 22 0,0-22 15,0 1-15,0-22 0,0 21 16,21 0-16,1-20 0,-22-1 0,21 0 16,0 0-16,0 0 0,21-21 15,-20 0-15,-1 0 0,21 0 0,-21 0 16,0 0-16,22-42 0,-22 21 0,21 0 15</inkml:trace>
  <inkml:trace contextRef="#ctx0" brushRef="#br0" timeOffset="19328.53">2794 9927 0,'0'0'0,"-21"0"15,0 21-15,21 1 0,-22-22 16,1 21-16,0 0 0,0 21 0,0-21 15,21 1-15,0 20 0,-21-21 16,21 21-16,0-20 0,0 20 0,0-21 16,0 0-16,0 22 0,0-22 0,21 0 15,0 0-15,0 0 0,0-21 16,0 0-16,1 0 0,-1 0 0,21 0 16,-21 0-16,0-21 0,22 0 15,-22 0-15,0 0 0,0-1 0,0 1 16,-21 0-16,0 0 0,22 0 15,-22-22-15,0 22 0,0 0 16,0-21-16,0 21 0,-22-1 0,1 1 16,21 0-16,-21 0 0,0 0 0,0 0 15,0 21-15,-1 0 0,-20 0 16,21 0-16,0 0 0,21 21 0,-21 0 16,-1-21-16,22 21 0,0 0 15,0 0-15,0 1 0,0-1 16,22-21-16,-1 21 0,0-21 0,0 0 15,0 0-15,22 0 0,-22 0 16,0 0-16,21 0 0,-21 0 16,22 0-16</inkml:trace>
  <inkml:trace contextRef="#ctx0" brushRef="#br0" timeOffset="19788.25">3323 10012 0,'0'0'0,"0"21"47,0 0-47,0 0 0,0 1 16,-21-1-16,21 0 0,0 0 0,-21 0 0,21 0 15,0 1-15,0-1 16,0 0-16,-21 0 0,21 0 0,0 0 16,-22 1-16,22-1 15,0-42 16,0-1-31,0 1 0,0 0 16,0 0-16,0 0 0,22 0 0,-1-1 16,-21 1-16,21-21 0,0 21 15,0 0-15,0-22 0,1 22 0,-1 0 16,0 0-16,21 0 0,-21 21 16,22 0-16,-22 0 0,0 0 0,21 0 15,-20 0-15,-1 0 0,0 21 16,-21 0-16,21 0 0,-21 0 0,21 0 15,-21 1-15,0-1 0,0 0 16,0 0-16,0 0 0,0 0 0,0 1 16,0-1-16,-21 0 0,0 0 0,21 0 15,-21 0-15,0-21 16,42 0 15,0-21-15,0 0-16,0 21 0</inkml:trace>
  <inkml:trace contextRef="#ctx0" brushRef="#br0" timeOffset="20368.98">4149 9970 0,'0'-22'15,"0"-20"1,-22 21-16,1 21 0,0 0 15,0 0-15,0 0 16,0 0-16,-1 21 0,1 0 16,0 0-16,21 1 0,-21-1 15,0 0-15,21 0 0,0 21 16,-21-20-16,21-1 0,0 0 0,0 0 16,0 0-16,0 0 0,0 1 15,21-22-15,0 0 16,0 0-16,21 0 0,-20 0 0,-1 0 15,0-22-15,0 22 0,0-21 0,0 21 16,-21-21-16,22 0 0,-22 0 16,21 0-16,-21-1 0,0 1 15,0 0-15,0 42 47,0 0-47,0 1 16,0-1-16,0 21 0,0-21 15,0 22-15,0-1 0,0 0 0,0 1 16,0-1-16,0 0 0,21 22 0,-21-22 16,0 22-16,21-22 0,-21 0 0,0 1 15,0 20-15,0-21 0,0 1 16,0-22-16,0 21 0,0 1 0,0-1 16,0-21-16,0 21 0,-21-20 0,21 20 15,-21-21-15,0 0 0,-1 0 16,1 1-16,0-22 0,0 0 15,0 0-15,0 0 16,-1 0 0,1 0-1,21-22-15,0 1 0,0 0 16</inkml:trace>
  <inkml:trace contextRef="#ctx0" brushRef="#br0" timeOffset="21004.61">783 12192 0,'0'0'16,"0"-21"-1,21 21 1,0-21-16,1 0 15,20 21-15,-21-22 0,21 22 0,-20-21 16,20 0-16,0 21 0,1-21 16,-22 21-16,0 0 0,0 0 15,0 0-15,-42 0 16,0 0-16,-21 0 16,20 0-16,-20 0 0</inkml:trace>
  <inkml:trace contextRef="#ctx0" brushRef="#br0" timeOffset="21408.38">762 12213 0,'0'0'0,"0"21"0,-21 43 15,21-43-15,-21-21 16,21 21-16,0 0 16,0 1-16,0-1 0,21-42 62,0 21-62,0-22 16,0 1-16,0 21 0,1 0 15,-1 0-15,0 0 0,0 0 0,0 0 16,22 0-16,-22 0 0,0 0 16,0 21-16,0-21 0,0 22 0,-21-1 15,0 0-15,0 0 0,0 0 16,-21 0-16,0 1 0,-21-1 0,21 0 15,-1 0-15,-20 0 16,21 0-16,0-21 0,-22 22 0,22-22 16,0 0-16,0 0 0,21 21 15,-21-21-15,42-21 47,0 21-47,0-22 0,0 1 16,1 21-16</inkml:trace>
  <inkml:trace contextRef="#ctx0" brushRef="#br0" timeOffset="21588.28">1545 12446 0,'0'0'16,"21"0"-16,0 0 15,-21-21 32,22 21-47,-1-21 16,0 21-16,0-21 0</inkml:trace>
  <inkml:trace contextRef="#ctx0" brushRef="#br0" timeOffset="22877.13">2117 12319 0,'0'0'0,"21"0"16,0-21 0,0 0-16,0 21 0,0-21 0,1-1 15,-1 1-15,0 0 0,0-21 0,0 21 16,22-22-16,-22 22 0,0-21 16,0-1-16,0 1 0,0 0 0,1 21 15,-22-22-15,0 1 0,0 0 16,0 20-16,0-20 0,0 21 0,0 0 15,0 0-15,0-1 0,-22 1 16,1 21-16,0 0 0,0 0 16,0 21-16,0 1 0,21 20 15,0-21-15,-22 21 0,1 22 16,21-22-16,-21 22 0,21 20 0,-21-20 16,0 21-16,21-22 0,-21 22 15,-1-1-15,1 1 0,21-21 0,-21 20 16,0 1-16,21 0 0,0-1 0,0 1 15,-21 0-15,21-22 0,0 1 16,0-1-16,0-21 0,0 22 0,0-22 16,21-21-16,0 22 15,0-22-15,0 0 0,22-21 0,-22 0 16,21 0-16,1 0 0,-1 0 0,21-21 16,-20 0-16,-1 0 0,22-1 15,-22-20-15,0 21 0,1-21 0,-1-1 16,0 1-16,-21 0 0,1-1 0,-22-20 15,0 20-15,0-20 0,0 21 16,-43-22-16,22 22 0,-21-22 0,-1 22 16,1 0-16,-21-1 0,-1 1 15,1 0-15,-1 20 0,22 1 0,-22 0 16,1 0-16,20 0 0,1 21 0,21 0 16,0 0-16,0 0 15,-1-21-15,22-1 16,22 22-1,-1-21-15,0 21 0,21-21 0,1 0 16,-1 0-16,0-22 0,22 22 0,-22 0 16,22-21-16,-22-1 0,21 1 15,-20-21-15,20 20 0,-20-20 0,-1 20 16,0 1-16,1-21 0,-22 20 16,0 1-16,-21 0 0,21-1 0,-21 22 15,0-21-15,0 21 0,0-1 0,0 1 16,-42 0-16,21 21 15,-1 0-15,1 0 16,21 21-16,-21 0 0,21 1 16,0 20-16,0 0 0,-21 1 15,21-1-15,-21 0 0,21 22 0,0-22 16,0 22-16,0-1 0,0 1 16,0-22-16,0 21 0,0-20 0,0-1 15,0 0-15,0 1 0,0-1 0,21-21 16,0 0-16,0 1 0,0-22 15,1 0-15,-1 0 0,21 0 16,-21 0-16,0 0 0,1-22 16,-1 1-16,0 0 0,0 0 15,0 0-15,0 0 0,1-1 0,-1-20 0,0 21 16,0-21-16,-21 20 16,0 1-16,0 0 0,0 0 0,0 0 15,0 0-15,-21 21 16,0 21-1,21 0-15,-21 0 0,21 0 16,0 0-16,0 22 0,0-22 0,0 0 16,0 21-16,0-20 0,0-1 15,0 0-15,21 0 0,0 0 0,0 0 16,0-21-16,0 0 0,1 0 16,-1 0-16,21 0 0,-21 0 15,0 0-15,22 0 0,-22 0 0,0-21 16,0 0-16,22 21 0,-22-21 15,-21 0-15,21 0 0,-21-22 0,21 22 16,-21 0-16,0-21 0,0-1 0,0 22 16,-21-21-16,0-1 0,0 22 15,-1 0-15,-20 0 0,21 0 0,-21 0 16,20 21-16,1 0 0,-21 0 0,21 0 16,0 0-16,-22 21 0,22 0 15,0 0-15,0 0 0,21 22 16,0-22-16,-21 21 0,21-21 0,0 22 15,0-22-15,0 0 0,0 21 16,21-21-16,0 1 0,0-1 0,21-21 16,1 21-16,-1-21 0,0 21 15,1-21-15,20 0 0,-20 0 0,20 0 16,1 0-16,-22-21 0,21 0 0,-20 21 16,-1-21-16</inkml:trace>
  <inkml:trace contextRef="#ctx0" brushRef="#br0" timeOffset="23564.24">4106 11959 0,'0'0'0,"0"-21"16,0 0-16,0 0 0,0 0 0,-21 21 16,0 0-16,0 0 15,0 0-15,-1 0 0,-20 21 0,21 0 16,0 0-16,0 0 0,-1 22 16,1-22-16,0 21 0,0-21 0,0 22 15,21-22-15,-21 21 0,21-21 0,0 0 16,0 1-16,0-1 0,0 0 15,21 0-15,0-21 0,0 0 16,0 0-16,22 0 0,-22 0 0,0 0 16,0 0-16,0-21 0,22 0 15,-22 0-15,0 21 0,-21-43 0,21 22 16,0 0-16,-21 0 0,0 0 16,0-22-16,0 22 0,0 0 0,0 0 15,0 0-15,0-1 0,0 1 0,0 42 31,0 1-15,0-1-16,0 0 0,-21 0 0,21 0 16,0 0-16,0 1 0,0 20 0,0-21 15,0 0-15,0 0 0,0 1 16,21-22-16,-21 21 0,21-21 0,1 0 16,-1 0-16,0 0 0,0 0 0,0 0 15,22 0-15,-22 0 0,21-21 16,-21-1-16,22 1 0,-22 0 0,21 0 15,-21-21-15,0 20 0,1-20 16,20 0-16,-21-1 0,0-20 16,-21 21-16,21-22 0,1 22 0,-22-22 15,21 1-15,-21-1 0,0 22 0,0-22 16,0 22-16,0 0 0,0 21 16,0-22-16,0 22 0,-21 21 15,21 21-15,-22 0 16,1 22-16,21-22 0,0 21 15,-21 1-15,21-1 0,-21 21 0,21-20 16,0-1-16,0 22 0,0-22 0,0 21 16,0-20-16,0-1 0,0 0 15,0 1-15,0-1 0,0 0 16,21 1-16,0-22 0,-21 0 0,21 0 16,1 0-16,-22 1 0,21-22 0,0 0 15,0 0-15,0 0 0,0 0 16,1 0-16,-1-22 0,0 22 15,-21-21-15,0 0 0,21 0 0,-21-21 16,0 20-16</inkml:trace>
  <inkml:trace contextRef="#ctx0" brushRef="#br0" timeOffset="23772.85">4445 11790 0,'-21'0'15,"42"0"-15,-63-21 0,20 21 0,44 0 31,-1 0-31,0 0 0,21 0 0,-21 0 16,22-21-16,-1 21 0,0 0 16,1 0-16,-1 0 0,0-22 0,1 22 15,-22 0-15,21 0 0,-21 0 0,1 0 16,-1-21-16,0 21 0,0 0 16</inkml:trace>
  <inkml:trace contextRef="#ctx0" brushRef="#br0" timeOffset="24856.44">952 13970 0,'22'-21'0,"-22"0"16,0 0 0,-22 42 30,1 0-30,0 0-16,21 0 0,-21 0 0,0 1 16,0 20-16,-1-21 0,22 21 15,-21 1-15,21-1 0,-21-21 0,21 22 16,-21-1-16,21 0 16,0 1-16,0-22 0,0 0 0,0 21 0,0-21 15,21-21-15,0 22 16,0-1-16,1-21 0,-1 0 0,0 0 15,21 0-15,-21 0 0,1 0 16,20-21-16,-21-1 0,0 1 0,0 0 16,1 21-16,-1-21 0,-21 0 15,0 0-15,0-1 0,0 1 0,-21 0 16,-1 0-16,1 0 16,0 21-16,0 0 0,0 0 0,0 0 15,-22 0-15,22 0 0,0 0 16,0 0-16,0 21 0,-1 0 15,22 0-15,0 0 16,0 1-16,0-1 16,0 0-16,22-21 15,-1 0-15,0 0 0,0 0 0,21 0 16</inkml:trace>
  <inkml:trace contextRef="#ctx0" brushRef="#br0" timeOffset="25048.84">1609 14266 0,'21'0'16,"-42"0"-16,63-21 16,-42 0-1,-21 21 1,0 0-16,42 0 31,0 0-15,0 0-16,0-21 0,0 21 0,22 0 15</inkml:trace>
  <inkml:trace contextRef="#ctx0" brushRef="#br0" timeOffset="25676.45">2815 14224 0,'0'0'0,"0"-21"0,21 0 16,-21 0-16,0-1 0,0 1 16,0 0-16,0 0 0,0 0 15,0-22-15,-21 22 0,0 0 16,0 0-16,0 0 0,-1 0 0,1 21 16,0 0-16,0 0 0,-21 0 15,20 0-15,1 0 0,-21 0 0,0 21 16,20 0-16,-20 21 0,21-21 0,0 22 15,-22-22-15,22 21 0,0 1 16,0-1-16,21 0 0,0 1 16,0-1-16,0-21 0,0 21 15,0-20-15,21-1 0,0 0 0,22 0 16,-22-21-16,21 0 0,0 0 16,1 0-16,-1 0 0,0 0 0,1-21 15,-1 0-15,0 0 0,-20-1 0,20-20 16,0 21-16,1-21 0,-22-1 15,0 1-15,21 21 0,-21-43 0,1 22 16,-22 0-16,0-22 0,21 1 16,-21 20-16,0-20 0,0-1 15,0 1-15,0-1 0,0 1 0,-21 20 0,-1 1 16,22 21-16,-21 0 16,0 0-16,0-1 0,0 22 15,0 0-15,-1 22 0,1-1 0,21 21 16,-21 0-16,21 1 0,-21 20 15,21-20-15,-21 20 0,21 1 0,0-1 16,0 1-16,0-1 0,0 1 16,0-22-16,0 21 0,0-20 0,21-1 15,0 0-15,0 1 0,0-22 16,1 21-16,-1-21 0,0 1 16,0-22-16,0 0 0,22 0 0,-22 0 0,0 0 15,21 0-15,-21-22 16,22 1-16,-22 0 0,21 0 0,-21 0 15,22 0-15,-22-22 0</inkml:trace>
  <inkml:trace contextRef="#ctx0" brushRef="#br0" timeOffset="26061.88">3408 13949 0,'0'0'16,"-21"0"0,-1 0-16,1 0 0,0 21 0,0-21 15,0 21-15,0 0 0,21 1 16,-22 20-16,22-21 0,-21 0 0,21 0 15,0 22-15,0-22 0,0 0 16,0 0-16,0 0 0,0 1 16,0-1-16,21 0 0,1-21 0,-1 0 15,0 21-15,0-21 0,21 0 16,-20 0-16,-1 0 0,0-21 0,0 0 16,0 21-16,0-21 0,1-1 0,-1 1 15,-21 0-15,0 0 0,0 0 16,0 0-16,0-1 0,0-20 0,0 21 15,-21 0-15,-1 0 0,1-22 0,0 43 16,0-21-16,0 0 0,0 21 16,-1 0-16,-20 0 0,21 0 0,0 0 15,0 21-15,-1-21 0,1 21 16,0 0-16,0 1 0,21-1 16,0 0-16,0 0 0,0 0 15,0 0-15,21-21 16,0 0-16,0 0 0,22 0 0,-22 0 15,21 0-15,-21 0 0,22 0 0,-22-21 16</inkml:trace>
  <inkml:trace contextRef="#ctx0" brushRef="#br0" timeOffset="26464.65">3725 13928 0,'-21'21'31,"0"0"-16,21 0-15,-21 0 0,21 22 16,-21-22-16,21 0 0,0 0 16,0 0-16,0 1 0,0-1 0,0 0 15,0 0-15,0 0 0,0 0 0,21-21 16,0 22-16,0-22 0,0 0 16,0 0-16,1 0 0,-1 0 15,0-22-15,0 1 0,0 21 0,-21-21 16,21 0-16,1 0 0,-22 0 15,21 21-15,-21-43 0,0 22 0,0 0 16,0 0-16,0 0 0,0-1 16,0 1-16,0 0 0,0 0 15,0 42 1,0 0 0,0 0-16,0 1 0,0-1 15,0 0-15,0 0 0,0 0 16,0 0-16,0 1 0,0-1 15,21-21 1,0 0-16,0 0 0,0 0 0,1 0 16,-1 0-16,0 0 0,0 0 15</inkml:trace>
  <inkml:trace contextRef="#ctx0" brushRef="#br0" timeOffset="26989.37">4360 13441 0,'0'0'16,"0"-21"-16,0 0 0,0-1 0,0 1 0,-21 0 16,0 21-16,0 21 15,0 0-15,-1 22 16,22-22-16,-21 21 0,21 1 16,0-1-16,0 0 0,0 22 0,-21-22 15,21 22-15,0-22 0,-21 0 16,21 1-16,0 20 0,0-42 15,0 22-15,0-1 0,0-21 0,0 0 16,-21 0-16,21 1 0,0-1 0,0-42 47,0-1-47,0 1 16,0-21-16,0 0 15,21 20-15,0 1 0,0 0 16,0 0-16,1 21 0,-1-21 0,0 0 15,21 21-15,-21 0 0,1 0 16,-1 0-16,21 0 0,-21 0 16,0 0-16,-21 21 0,22 0 0,-22 0 15,21-21-15,-21 21 0,0 0 16,0 1-16,0-1 0,-21 0 0,-1 0 16,1 0-16,0 0 0,-21 1 0,21-1 15,-22 0-15,22-21 0,-21 21 0,21 0 16,-1-21-16,1 21 0,0-21 15,0 0-15,0 0 0,21-21 47,21 0-47,0 0 0,0 0 16,0 0-16,1-22 0</inkml:trace>
  <inkml:trace contextRef="#ctx0" brushRef="#br0" timeOffset="27280.21">4932 13229 0,'0'0'0,"0"-42"15,0 21-15,0 42 32,0 0-32,0 0 0,-21 0 15,21 22-15,0-1 0,-22 0 0,22 1 16,0 20-16,0-20 0,0 20 0,0 1 15,-21-1-15,21 1 0,0-22 16,-21 21-16,21-20 0,0-1 0,-21 0 16,21 1-16,0-22 0,0 21 0,0-21 15,0 1-15,0-1 16,0 0-16,21-21 16,0-21-1,-21 0-15,21-1 0,1 22 16</inkml:trace>
  <inkml:trace contextRef="#ctx0" brushRef="#br0" timeOffset="27632.42">5038 13970 0,'21'0'16,"0"0"-1,0 0-15,0 0 0,0 0 16,1-21-16,-1 0 0,0 21 0,0-21 15,0 21-15,-21-22 0,21 1 0,1 0 16,-22 0-16,0 0 0,21 21 16,-21-21-16,0-1 0,-21 22 15,-1 0-15,-20 0 16,21 0-16,0 22 16,0-1-16,-1 0 0,-20 0 0,21 0 15,0 22-15,0-22 0,21 21 0,-22-21 16,22 22-16,0-22 0,0 21 15,0-21-15,0 0 0,0 1 0,0-1 16,22-21-16,-22 21 0,21-21 0,0 0 16,0 0-16,21 0 0,-20 0 15,-1 0-15,0 0 0,0 0 0,0 0 16,0 0-16,-21-21 0,22 0 16,-1 21-16,-21-22 0,21 22 0</inkml:trace>
  <inkml:trace contextRef="#ctx0" brushRef="#br0" timeOffset="28763.91">508 15663 0,'-21'0'0,"0"0"31,42 0 16,0 0-31,0-21-16,0 21 0,0 0 0,1 0 16,20-21-16,-21 21 0,21-21 15,-20 21-15,20-21 0,-21 0 0,0 21 16,22-22-16,-22 22 0,0-21 15,0 0-15,0 21 0,-21-21 0,21 21 16,-21-21 0,0 42-1,0 0-15,-21 0 16,21 22-16,0-22 0,0 0 16,0 21-16,-21-21 15,21 22-15,0-22 0,0 21 0,0 1 16,0-1-16,0-21 0,-21 21 15,21-20-15,0 20 0,0-21 0,0 0 16,0 0-16,0 1 0,0-1 16,0 0-16,-21-42 47,0 21-32</inkml:trace>
  <inkml:trace contextRef="#ctx0" brushRef="#br0" timeOffset="28971.75">677 15981 0,'0'-21'15,"21"0"1,1 21 0,-1 0-16,21-22 15,-21 22-15,0 0 0,22-21 0,-22 21 16,21 0-16,-21-21 0,1 21 15,20 0-15,-21 0 0,0 0 0,22-21 16,-22 21-16,0-21 0,0 21 16,21 0-16,-20-21 0,-1 21 0,0-22 15</inkml:trace>
  <inkml:trace contextRef="#ctx0" brushRef="#br0" timeOffset="29140.68">1524 15727 0,'0'0'0,"21"0"63,0 0-63,0 0 16,1 0-16,-22-21 0,21 21 15</inkml:trace>
  <inkml:trace contextRef="#ctx0" brushRef="#br0" timeOffset="29472.49">2773 15219 0,'0'0'0,"21"-64"16,-42 43-16,0 0 15,-1 21-15,1 0 0,0 0 16,-21 0-16,21 0 0,-22 21 16,22 0-16,0 1 0,-21 20 0,20-21 15,1 21-15,0 1 0,21 20 16,0-20-16,-21-1 0,21 21 0,0-20 16,0-1-16,0 0 0,0 1 15,0-1-15,0 0 0,21 1 0,0-22 16,0 21-16,1-21 0,-1 1 15,21-1-15,-21-21 0,22 0 0,-22 0 16,21 0-16,-21 0 0,22 0 16,-1-21-16,-21-1 0,21 1 0,-20 0 15,20 0-15</inkml:trace>
  <inkml:trace contextRef="#ctx0" brushRef="#br0" timeOffset="29944.34">3260 14923 0,'0'0'0,"0"-22"0,-22 1 0,1 21 16,0 0-16,0 0 0,21 21 15,-21 22-15,21-22 0,-21 21 16,21 1-16,0-1 0,0 21 16,-22-20-16,22 20 0,-21 1 0,21-1 15,0 1-15,0-22 0,0 22 16,-21-22-16,21 0 0,0 1 0,0-1 15,0-21-15,0 0 0,0 0 16,0 1-16,0-1 0,0 0 16,0-42-1,0 0 1,0-1-16,0 1 0,0 0 0,21 0 16,-21 0-16,21-22 0,-21 22 15,22-21-15,-1 21 0,0 0 0,0-22 16,0 22-16,0 0 0,1 21 15,-1-21-15,0 21 0,0 0 16,0 0-16,0 0 0,-21 21 0,0 0 16,22 0-16,-22 0 0,21 22 15,-21-22-15,0 0 0,0 21 0,0-20 16,0-1-16,0 0 0,0 0 0,0 21 16,0-20-16,0-1 15,0 0-15,0 0 16,21-21-1,0 0-15,0-21 0,0 21 0,1-21 16,20 0-16,-21-1 0</inkml:trace>
  <inkml:trace contextRef="#ctx0" brushRef="#br0" timeOffset="30405.76">4043 15473 0,'0'-21'0,"0"42"0,0-63 0,-21 20 15,-1 22-15,1 0 0,0 0 16,0 0-16,0 0 0,0 22 16,-1-1-16,1 0 0,0 0 0,0 0 15,0 0-15,0 22 0,21-22 16,-22 21-16,22-21 0,-21 22 0,21-22 16,0 0-16,0 21 0,0-20 15,0-1-15,0 0 0,0 0 16,0 0-16,21-21 0,1 0 0,-1 0 15,0 0-15,0 0 0,0 0 0,0-21 16,1 21-16,-1-21 0,0 0 16,0 0-16,0-1 0,-21 1 0,21 0 15,-21 0-15,22 0 0,-22-22 0,0 22 16,0 0-16,0 0 0,0-21 16,0 20-16,0 1 0,0 0 15,0 42 1,-22 0-16,22 1 15,-21-1-15,21 21 0,0-21 16,0 0-16,0 1 0,0 20 0,0-21 16,0 0-16,0 0 0,0 1 15,0-1-15,0 0 0,0 0 0,0 0 16,0 0-16,21-21 0,1 0 16,-1 0-16,0 0 0,0 0 0,0 0 15,0 0-15,1 0 0,-1-21 0,0 0 16</inkml:trace>
  <inkml:trace contextRef="#ctx0" brushRef="#br0" timeOffset="30789.51">4318 15536 0,'0'0'0,"0"-21"16,0 0-16,0 0 0,0 0 15,21 21 1,0 0-16,0 0 0,1 21 15,-1 0-15,-21 0 0,21 0 16,-21 1-16,0-1 0,21 0 16,0 0-16,-21 0 0,21 0 0,-21 1 15,0 20-15,0-21 0,22 0 0,-22 0 16,0 1-16,0-1 0,0 0 16,0 0-16,0 0 0,0 0 0,0 1 15,-22-22 1,22-22 15,0 1-31,0 0 0,0 0 0,0-21 16,22 20-16,-22 1 0,21-21 0,0 0 15,0-1-15,0 22 0,0-21 16,22-1-16,-22 1 0,0 21 0,21-21 16,-20-1-16,20 22 0,-21 0 0,21 0 15,-20 0-15,-1-1 0,0 22 16,0-21-16</inkml:trace>
  <inkml:trace contextRef="#ctx0" brushRef="#br0" timeOffset="31716.52">910 17272 0,'-21'0'0,"42"0"0,-84 0 0,41 0 16,1 0-16,0 0 0,-21 0 16,21-21-16,-1 0 0,22 0 15,0-1-15,0 1 16,0 0-16,0 0 0,22 0 0,-1 0 16,0-1-16,0 1 0,21 0 15,-20 0-15,-1 0 0,21 0 16,-21 21-16,0 0 0,1 0 0,-1 0 15,0 0-15,0 21 0,-21 21 16,0-21-16,0 22 0,0-1 0,0 0 16,0 1-16,-21 20 0,0-21 15,0 22-15,-1-22 0,1 22 16,0-1-16,0-20 0,0 20 16,0-21-16,21 1 0,0-22 15,0 21-15,0-21 0,0 1 0,21-22 16,21 0-1,-21 0-15,0 0 0,1-22 0,-1 1 16,0 0-16,21 0 0,-21-21 16,-21 20-16,22-20 0,-22 21 15,0-21-15,0-1 0,0 22 0,-22-21 16,1 21-16,-21-1 16,21 1-16,0 0 0,-22 0 0,22 21 0,-21 0 15,21 0-15,-22 0 16,22 0-16,0 0 0,-21 0 0,20 0 15,22 21-15,0 0 16,0 0-16,22-21 0,-1 0 16,0 0-16,0 0 0,21 0 15</inkml:trace>
  <inkml:trace contextRef="#ctx0" brushRef="#br0" timeOffset="31864.44">1545 17420 0,'0'0'0,"0"-21"47,0 0-31</inkml:trace>
  <inkml:trace contextRef="#ctx0" brushRef="#br0" timeOffset="32384.14">2476 16891 0,'0'0'0,"0"-21"0,-21 0 16,21 0-16,0-1 0,-21 1 0,0 21 15,0 0-15,21 21 16,0 1-16,0-1 16,0 21-16,0 0 0,0 22 15,-21-1-15,21-20 0,0 20 0,-22 1 16,22-1-16,-21 1 15,21-1-15,0 1 0,0-1 0,0 1 16,-21-22-16,21 22 0,0-22 16,0 0-16,0-21 0,0 1 0,0-1 15,21 0-15,0-21 16,1 0-16,-1-21 16,-21 0-16,0-22 0</inkml:trace>
  <inkml:trace contextRef="#ctx0" brushRef="#br0" timeOffset="32928.83">2328 17145 0,'0'0'16,"-63"-85"-1,42 43-15,21 21 0,-22-21 0,22 20 16,0-20-16,0 21 0,0-21 16,0 20-16,0 1 0,22-21 0,-1 21 15,0 0-15,21 21 0,1-22 16,-1 22-16,0 0 0,1 0 0,-1 0 15,21 22-15,-20-1 0,-1 21 16,-21-21-16,22 22 0,-22-1 0,0-21 16,0 21-16,-21 1 0,0-1 15,0 0-15,-21-20 0,0 20 0,0 0 16,-1-21-16,-20 22 0,21-22 16,0 0-16,-22 0 0,22 0 15,0 1-15,0-22 0,0 0 16,21-22 15,21 1-31,0 0 0,0 21 16,22-21-16,-22 21 0,21 0 15,-21 0-15,22 0 0,-1 0 0,-21 0 16,21 0-16,1 0 0,-22 21 0,0 0 16,0 0-16,0 1 0,1-1 15,-22 0-15,0 0 0,0 0 0,0 0 16,0 1-16,-22 20 0,1-21 15,0 0-15,0 22 0,-21-22 16,20 0-16,-20 0 0,21 0 16,-21-21-16,20 21 0,-20-21 0,21 0 15,0 0-15,0 0 0,-1 0 16,1-21-16,0 21 0,0-21 0,0 0 16,21 0-16,0 0 15,0-1-15,0 1 0,0 0 0,21 21 16,-21-21-16,21 0 0,21 0 15,-20-1-15,20 1 0</inkml:trace>
  <inkml:trace contextRef="#ctx0" brushRef="#br0" timeOffset="33372.58">3365 17124 0,'0'0'0,"0"21"15,-21 0-15,0 0 16,21 1-16,-21-1 0,0 21 0,0-21 16,-1 22-16,22-22 0,0 21 15,-21 0-15,21 1 0,-21-1 0,21 0 16,0-20-16,0 20 0,0-21 16,0 0-16,21 0 0,0 1 0,1-1 15,-1-21-15,21 0 0,-21 0 16,0 0-16,22 0 0,-1-21 15,-21-1-15,22 1 0,-22 0 0,0 0 16,0-21-16,0 20 0,0 1 16,-21-21-16,0 21 0,0-22 0,0 22 15,-21 0-15,0-21 0,0 21 16,-21-1-16,20 1 0,-20 0 0,0 0 16,21 0-16,-22 21 0,1 0 0,21 0 15,-22 0-15,22 0 0,0 0 16,0 0-16,21 21 15,42-21 1,-21 0-16,22 0 16,-1 0-16,0 0 0,22 0 15,-22 0-15,22-21 0,-22 21 0,22-21 16,-22 21-16,0-22 0,1 1 16</inkml:trace>
  <inkml:trace contextRef="#ctx0" brushRef="#br0" timeOffset="33724.39">3937 17145 0,'0'0'16,"-21"21"-1,0 0-15,21 1 16,-22-1-16,1 0 0,0 0 16,21 21-16,0-20 0,-21-1 0,21 21 15,0-21-15,0 0 0,0 22 16,0-22-16,0 0 0,0 0 16,21 0-16,-21 1 0,21-22 0,0 0 15,1 21-15,-1-21 0,0 0 16,0 0-16,0 0 0,0-21 0,1-1 15,-1 1-15,0 0 0,0 0 16,0 0-16,0 0 0,-21-22 0,0 22 16,0 0-16,0 0 0,0-22 15,0 22-15,-21 0 0,0 0 0,0-21 16,0 42-16,-22-22 0,22 1 0,-21 21 16,21 0-16,-22 0 15,22 0-15,-21 0 0,21 0 0,0 0 0,-1 21 16,1 1-1,21-1-15,0 0 0,21-21 16,1 0-16,-1 0 0,21 0 0,-21 0 16,22 0-16,-1 0 0,0 0 15,1-21-15,-22 0 0</inkml:trace>
  <inkml:trace contextRef="#ctx0" brushRef="#br0" timeOffset="34004.24">4572 16701 0,'0'0'0,"0"-43"0,0 1 0,0 21 0,0-22 16,-21 22-16,0 0 0,-1 21 0,1 0 16,0 0-16,0 0 0,0 0 15,0 0-15,-1 42 0,22-20 0,-21 20 16,21 0-16,-21 22 0,21-1 16,0 1-16,0-1 0,0 1 0,0-1 15,-21 1-15,21-1 0,0 1 0,-21-22 16,21 22-16,0-22 0,0 21 15,0-20-15,0-1 0,0-21 0,21 22 16,-21-22-16,21 0 0,0 0 16,0-21-16,1 0 15,-1 0-15,0 0 0,0-21 16,0 21-16,0-21 0,1 0 0,-1-22 16,0 22-16,0-21 0</inkml:trace>
  <inkml:trace contextRef="#ctx0" brushRef="#br0" timeOffset="34386.87">4657 17293 0,'-22'21'0,"22"1"0,-21-22 0,21 42 15,0-21 1,21-21 0,1 0-1,-1 0-15,0 0 0,0 0 16,0 0-16,22-21 0,-22 21 0,0-21 15,21 0-15,-21 21 0,1-22 0,-1 1 16,0 0-16,-21 0 0,0 0 16,0 0-16,0-1 0,0 1 15,0 0-15,-21 21 0,0 0 0,-1 0 16,1 0-16,-21 0 0,21 0 16,0 0-16,-1 21 0,-20 0 0,21 1 15,0-1-15,0 21 0,-1-21 16,1 0-16,21 22 0,0-1 0,0-21 15,0 22-15,0-22 0,0 21 16,0-21-16,21 22 0,1-22 16,-1 0-16,0 0 0,0-21 0,0 21 15,22-21-15,-22 0 0,21 0 16,-21 0-16,22 0 0,-1 0 0,-21-21 16,21 21-16,-20-21 0,20 0 0</inkml:trace>
  <inkml:trace contextRef="#ctx0" brushRef="#br0" timeOffset="35304.86">5419 17251 0,'-43'-42'16,"22"42"-16,0 0 0,0 0 16,0 0-16,-1 0 0,1 0 15,0 21-15,0 0 0,0 0 0,0 0 16,21 22-16,-22-22 15,22 0-15,0 0 0,0 0 0,0 0 16,0 1-16,0-1 0,0 0 16,0 0-16,0 0 0,22-21 15,-1 21-15,0-21 0,0 0 16,0 0-16,0 0 0,1-21 16,-1 0-16,0 0 0,0 0 15,0 0-15,-21-1 16,0 1-16,21 0 0,-21 0 0,22 0 15,-22 0-15,0-1 0,0 1 0,0 0 16,0 0-16,0 42 31,0 0-15,0 0-16,0 1 16,0-1-16,0 0 0,0 21 0,0-21 15,0 1-15,0-1 0,21 0 16,-21 0-16,21-21 0,21 21 15,-21-21-15,1 0 0,20 0 0,0 0 0,-21 0 16,22 0-16,-1-21 16,-21 21-16,22-21 0,-1 0 0,-21 21 15,0-21-15,0-1 0,1 1 0,-1 0 16,0 0-16,-21 0 0,0 0 16,0-1-16,0 1 0,21 0 0,-21 0 15,0 0-15,0 42 31,0 0-15,0 0-16,0 0 0,0 1 16,0-1-16,0 0 15,0 0-15,0 0 0,-21 0 16,21 1-16,0-1 0,0 0 0,0 0 16,-21-21 15,21-21-16,0 0 1,0 0-16,0-1 0,0 1 16,0 0-16,21 0 0,0 0 15,0 0-15,0-22 0,1 22 0,-1 0 16,0-21-16,21 20 0,-21 1 0,22 0 16,-22 0-16,0 21 15,21 0-15,-20 0 0,-1 0 0,21 0 16,-42 21-16,21-21 0,-21 21 0,21 0 15,-21 1-15,0 20 0,0-21 16,0 0-16,0 0 0,0 1 0,0-1 16,0 0-16,0 0 0,0 0 0,0 0 15,0 1-15,0-1 16,0-42 31,0-1-32</inkml:trace>
  <inkml:trace contextRef="#ctx0" brushRef="#br0" timeOffset="69867.97">11197 2074 0,'0'22'0,"21"-22"31,0 0-15,1 0-16,-22-22 15,21 22-15,0-21 0,0 21 16,-21-21-16,21 0 16,0 0-16,-21 0 0,0-1 15,22 1-15,-22 0 16,0 0-16,21 0 0,-21 0 15,0-1-15,0 1 0,0 0 0,0 0 16,0 0-16,0 0 16,-21 21-1,-1 0-15,1 0 0,0 0 16,0 0-16,-21 21 0,20-21 0,-20 21 16,0 0-16,-1 0 0,1 0 15,0 1-15,-1-1 0,22 0 0,-21 0 16,0 0-16,20 0 0,1 1 0,0-1 15,0 0-15,21 0 0,-21 0 16,21 0-16,0 1 0,0-1 16,21-21-16,0 21 0,0-21 15,0 21-15,1-21 0,-1 21 16,0 0-16,21-21 0,-21 22 0,22-22 16,-1 21-16,-21 0 0,22 0 15,-22-21-15,0 21 0,21 0 0,-21 1 16,1-1-16,-1 0 0,-21 0 15,0 21-15,0-20 0,0-1 0,0 0 16,0 21-16,-21-21 0,-1 1 0,1-1 16,-21 0-16,21 0 0,-22 0 0,1 0 15,0 1-15,-22-1 0,22-21 16,0 21-16,-1-21 0,1 0 0,0 0 16,-1 0-16,22 0 0,0 0 0,-21 0 15,20-21-15,22 0 0,-21 21 16,21-22-16,-21 1 0,21 0 0,0 0 15,0 0-15,0 0 16,0-1 0,0 1-1,21 0-15,0 21 16,1 0-16,20-21 0,-21 21 0</inkml:trace>
  <inkml:trace contextRef="#ctx0" brushRef="#br0" timeOffset="70172.72">11515 2244 0,'0'21'47,"0"0"-47,-22 0 15,22 0-15,0 1 0,0-1 16,0 0-16,-21 0 0,21 21 0,0-20 16,0-1-16,0 0 0,0 0 0,0 0 15,0 0-15,0 1 16,0-1-16,0 0 16,0-42 15,0 0-16,0-1-15</inkml:trace>
  <inkml:trace contextRef="#ctx0" brushRef="#br0" timeOffset="70480.55">11599 2032 0,'0'0'0,"-21"0"16,0 0-16,42 0 47,0 0-47,0 0 15,1 0-15,-22-21 0,21 21 16,-21-21 0,-21 21-1,-1 0-15,1 0 0,0 0 16,0 21-1,21 0-15,0 0 16,0 0-16,0 1 16,21-1-1,0-21 1</inkml:trace>
  <inkml:trace contextRef="#ctx0" brushRef="#br0" timeOffset="71132.31">11853 2201 0,'0'0'0,"-21"0"0,21 22 0,-21-22 16,21 21-16,21-21 31,0 0-31,0 0 16,1 0-16,-1 0 0,0 0 0,0 0 15,21 0-15,-20 0 0,-1 0 0,21-21 16,-21 21-16,0-22 0,1 22 16,-1-21-16,0 21 0,0 0 0,-21-21 15,21 21 1,-42 0 15,21 21-31,-21 0 0,0 1 16,0-1-16,-1 0 0,1 0 15,0 21-15,0-20 0,0-1 0,0 21 16,-1-21-16,1 22 0,-21-22 16,21 21-16,0-21 0,-1 0 0,1 22 15,0-22-15,21 0 0,-21 0 16,21 0-16,-21-21 0,21 22 0,0-44 31,0 1-15,21 21-16,0-21 0,-21 0 15,21-21-15,0 20 0,1 1 0,-1 0 16,0 0-16,-21 0 0,21 21 0,0-21 16,0 21-1,1 0-15,-1 0 16,0 21 0,-21 0-16,0 0 0,0 0 15,21 0-15,0 1 16,-21-1-16,21-21 0,-21 21 0,22 0 15,-1-21 1,-21 21-16,21-21 0,0 0 16,0 0-1,0 0 1,1-21-16,-22 0 0,21 21 16,0-21-16,-21 0 0</inkml:trace>
  <inkml:trace contextRef="#ctx0" brushRef="#br0" timeOffset="71564.58">12573 2350 0,'0'-22'16,"21"22"-1,0-21-15,0 21 0,1-21 16,-1 21-16,0-21 15,0 0-15,0 21 0,-21-21 16,21 21-16,1-22 0,-22 1 16,21 0-16,-21 0 0,0 0 15,0 0 1,-21 21-16,-1 0 16,1 0-16,0 0 0,0 0 0,0 0 15,0 0-15,-1 21 0,1 0 16,-21 0-16,21 0 0,0 0 0,-1 1 15,1 20-15,0-21 0,21 21 0,-21-20 16,21 20-16,-21-21 0,21 0 0,0 22 16,0-22-16,0 0 0,0 0 15,0 0-15,0 0 0,0 1 16,21-1-16,0 0 16,0-21-16,0 0 15,-21 21-15,22-21 16,-1 0-16,0 0 0,0-21 15,0 21-15,0-21 0,22 0 0,-22-1 16,21 1-16</inkml:trace>
  <inkml:trace contextRef="#ctx0" brushRef="#br0" timeOffset="73535.89">19071 1651 0,'0'-21'0,"21"0"16,-21 0-16,0-1 16,21 1-16,-21 0 15,0 0-15,0 0 0,22 0 0,-22-1 16,0 1-16,0 0 0,0 0 0,0 0 15,0 0-15,0-1 16,-22 1-16,1 21 16,0 0-16,21 21 15,0 1-15,-21-1 0,21 0 16,0 21-16,0 1 0,-21-1 0,21 21 16,0 1-16,0-22 0,0 22 15,-21-1-15,21 1 0,0-1 0,0-20 16,0 20-16,-22-21 0,22 1 0,0-1 15,-21 0-15,21 1 0,0-1 0,0-21 16,-21 22-16,21-22 0,-21 0 16,21 0-16,-21 0 0,21 0 0,0 1 15,0-1 1,-21-21 0,21-21-1,0-1-15,0 1 0,0 0 0,0-21 16,0 21-16,0-22 0</inkml:trace>
  <inkml:trace contextRef="#ctx0" brushRef="#br0" timeOffset="74036.14">18796 1842 0,'0'0'0,"0"-22"0,-42-41 16,20 42-16,22 0 0,0-1 0,0 1 15,0 0-15,0 0 16,0 0-16,22 0 0,-1-1 0,0 1 15,0 0-15,0 0 0,0 21 0,1-21 16,-1 0-16,21 21 0,-21 0 16,22 0-16,-1 0 0,0 0 0,1 0 15,-1 0-15,21 21 0,-20 0 0,-1 0 16,0 21-16,1-20 0,-22 20 16,0 0-16,0-21 0,-21 22 0,0-1 15,0 0-15,-21 1 0,-21-1 0,21 0 16,-22-20-16,1 20 15,-22-21-15,22 21 0,0-20 0,-1-1 16,1 0-16,0 0 0,21-21 0,-1 21 16,1-21-16,0 0 0,0 0 15,0 0-15,42 0 47,0 0-47,0 21 16,0-21-16,-21 22 0,22-1 0,-1 0 15,-21 0-15,21 0 0,0 0 0,0 1 16,-21-1-16,21 21 0,1-21 16,-22 0-16,21 1 0,0-1 15,0 0-15,0 0 0,0 0 0,1-21 16,-22 21-16,21-21 0,0 0 16,21 0-16,-21 0 0,1 0 15,-1 0-15,0 0 0,0 0 0,0 0 16,0-21-16,1 0 0</inkml:trace>
  <inkml:trace contextRef="#ctx0" brushRef="#br0" timeOffset="75014.21">19960 2201 0,'0'-21'0,"0"42"0,0-63 16,0 21-16,0 0 15,0 0-15,0-1 0,0 1 0,-21 0 16,21 0-16,-21 0 0,0 0 0,21-1 16,-22 1-16,1 21 15,0 0-15,0 0 0,0 0 16,0 21-16,-1 1 0,1-1 0,0 21 16,0-21-16,0 22 0,0-22 15,21 21-15,0-21 0,-22 22 0,22-22 16,0 0-16,0 21 0,0-21 0,0 1 15,0-1-15,0 0 16,22 0-16,-22 0 0,21-21 0,0 0 16,0 0-16,0 0 0,0 0 0,22 0 15,-22 0-15,0-21 0,0 0 16,0 0-16,1 21 0,-1-21 0,0-1 16,-21-20-16,21 21 0,-21 0 0,21 0 15,-21-1-15,21-20 0,-21 21 0,0 0 16,0 0-16,0-1 15,0 1-15,0 42 32,0 1-17,0-1-15,0 0 0,0 0 0,0 0 16,0 0-16,0 1 0,0-1 0,0 0 16,0 0-16,0 0 15,22 0-15,-1 1 0,0-22 0,0 0 16,0 21-16,0-21 0,1 0 0,-1 0 15,21 0-15,-21 0 0,0 0 16,1-21-16,20 21 0,-21-22 0,0 1 16,0 0-16,1 0 0,-1 0 15,-21 0-15,21-1 0,-21-20 0,0 21 16,0 0-16,0 0 16,0-1-16,0 44 31,0-1-31,-21-21 15,21 21-15,0 0 0,0 0 0,-21 0 16,21 1-16,-22-1 0,22 0 0,0 0 16,0 0-16,0 0 0,0 1 15,-21-1-15,21 0 16,-21-21 0,21-21-1,0 0 1,0-1-16,0 1 15,0 0-15,0 0 0,0-21 0,21 20 16,0 1-16,1 0 0,-1-21 16,0 21-16,0-1 0,0 1 0,22 0 15,-22 0-15,21 21 0,-21-21 0,22 21 16,-22 0-16,21 0 0,-21 0 16,0 0-16,22 21 0,-22-21 0,0 21 15,-21 0-15,21 0 0,-21 22 0,21-22 16,-21 0-16,0 0 0,0 0 0,0 1 15,0 20-15,0-21 0,0 0 16,0 0-16,-21 1 0,21-1 16,-21-21-16,21 21 0,0 0 15,0-42 17,0 0-17</inkml:trace>
  <inkml:trace contextRef="#ctx0" brushRef="#br0" timeOffset="75712.24">21548 2117 0,'0'0'0,"0"-43"15,0 22-15,0 0 16,0 0-16,0 0 15,-22 0-15,1 21 0,0 0 16,0 0-16,-21 0 0,20 0 16,1 0-16,0 0 0,-21 21 15,21 0-15,-1 0 0,-20 0 0,21 0 16,0 1-16,0-1 0,-1 21 0,1-21 16,0 0-16,0 1 0,21 20 0,0-21 15,0 0-15,0 0 0,0 1 16,0-1-16,21-21 15,0 0-15,0 0 0,1 0 0,-1 0 0,0 0 16,0 0-16,21 0 16,-20 0-16,-1-21 0,0-1 0,0 22 15,0-21-15,-21 0 0,21 0 0,1 0 16,-22 0-16,21 21 0,-21-22 16,0 1-16,21 0 0,0 0 15,-21 42 32,0 0-47,0 0 0,0 1 0,0-1 16,0 0-16,0 21 0,0 1 15,-21-1-15,21 0 0,-21 1 0,21-1 16,0 21-16,0 1 0,-21-22 16,21 22-16,-22-22 0,1 22 0,21-22 15,0 21-15,-21-20 0,0-1 0,21 22 16,-21-22-16,21 0 0,0 1 0,-21-1 15,-1-21-15,22 21 0,-21-20 16,21-1-16,0 0 0,-21 0 0,0 0 16,0 0-16,0-21 15,-1 0-15,1 0 0,0 0 16,21-21 0,-21 0-16,0 21 0,21-21 0,0 0 15,-21 0-15,-1-1 0,1 1 0,21-21 16,0 21-16,0 0 0,-21-1 0,21 1 15,0 0-15,0 0 0,0 0 16,0 0-16,0-1 0,0 1 0,0 0 16,21 0-16,0 0 0,1-22 0</inkml:trace>
  <inkml:trace contextRef="#ctx0" brushRef="#br0" timeOffset="76155.99">21738 2223 0,'0'-22'15,"0"1"-15,21 0 16,0 21 0,-21-21-16,22 0 0,-1 21 15,0-21-15,0 21 0,0-22 0,0 22 16,1-21-16,-1 0 0,0 21 15,0-21-15,-21 0 0,21 0 16,-21-1-16,0 1 16,-21 21-1,0 0-15,0 21 16,0 1-16,-22-1 0,22 0 0,0 21 16,0-21-16,0 1 0,-1-1 0,1 21 15,21-21-15,0 0 0,0 1 16,0-1-16,0 0 0,0 0 15,21 0-15,1-21 0,-1 0 0,0 21 16,0-21-16,0 0 0,0 0 16,1 0-16,-1 0 0,0 0 0,0 0 15,0 0-15,0 0 0,-21-21 16,22 21-16,-1 0 0,-21-21 16,0 0 15</inkml:trace>
  <inkml:trace contextRef="#ctx0" brushRef="#br0" timeOffset="85380.44">8297 3747 0,'0'21'0,"0"-42"78,21 21-78,1-22 16,-22 1-16,21 21 0,-21-21 0,0 0 16,21 21-16,-21-21 0,21 0 15,-21-1-15,0 1 0,0 0 0,0 0 16,0 0-16,21 21 0,-21-21 0,0-1 15,0 1-15,0 0 16,0 42 31,0 0-47,0 1 0,0-1 16,0 21-16,0-21 0,0 22 0,0-1 15,0-21-15,0 21 0,0 1 16,0-22-16,0 21 0,21-21 0,-21 22 15,0-1-15,0-21 0,0 22 0,0-22 16,0 21-16,0-21 0,0 0 16,0 22-16,0-22 0,0 0 0,0 0 15,0 0-15,0 1 0,0-1 16,-21-21-16,21 21 0,-21-21 16,0 0-16,21 21 0,-21-21 15,0 0-15,-1 21 0,1-21 0,-21 0 16,21 0-16,0 0 0,-1 0 15,-20 0-15,21 0 0,0 0 0,0 0 16,-1 0-16,1 0 0,0 0 16,42 0 15,0 0-31,1 0 0,20 0 16,-21 0-16,0 0 0,22 0 15,-22 0-15,21-21 0,0 21 0,-20 0 16,20 0-16,-21-21 0,21 21 0,-20 0 15,-1-21-15,0 21 0,0 0 16,-21-21 15,0-1-15,0 1 0,0 0-16</inkml:trace>
  <inkml:trace contextRef="#ctx0" brushRef="#br0" timeOffset="86024.59">8975 3408 0,'0'0'16,"-22"-21"-16,1 0 0,21-1 0,0 1 0,-21 0 15,21 0-15,-21 21 0,21-21 16,0 0-16,0 42 31,0 0-31,0 0 0,0 21 16,0 1-16,0-1 0,0 0 0,0 1 15,0-1-15,0 0 0,0 22 16,0-22-16,0 1 0,0 20 0,0-21 16,0 1-16,0-1 0,0 0 0,0 1 15,0-1-15,0-21 0,0 22 16,0-22-16,-21 0 0,21 0 15,0 0-15,0 0 0,0 1 16,-21-22-16,21-22 31,0 1-31,0 0 16,0 0-16,0 0 0,0 0 0,0-1 16,0-20-16,21 21 0,0 0 15,-21 0-15,21-1 0,0 1 0,0 0 16,1 0-16,-1 21 0,0-21 0,21 21 15,-21-21-15,1 21 16,-1 0-16,0 0 0,0 0 0,0 0 16,0 0-16,1 21 0,-22 0 0,21 21 15,-21-21-15,0 1 0,0 20 16,0-21-16,0 21 0,-21-20 16,-1 20-16,1-21 0,0 0 0,0 22 15,0-22-15,0 0 0,-22 0 0,22 0 16,0 0-16,0-21 0,0 22 15,-1-22-15,1 0 0,0 21 0,0-21 32,21-21-1,21 21-15,0-22-16,-21 1 0,21 21 0,1-21 15,-1 0-15,0 21 0</inkml:trace>
  <inkml:trace contextRef="#ctx0" brushRef="#br0" timeOffset="86732.22">9567 3874 0,'21'-22'0,"-42"44"47,21-1-47,-21 0 0,21 0 15,0 0-15,0 0 0,0 1 16,0 20-16,0-21 0,0 0 0,0 0 16,0 1-16,0-1 0,0 0 15,0 0-15,21-21 16,0 0-16,1 0 15,-1 0-15,0 0 0,21 0 0,-21 0 0,1-21 16,20 21-16,-21-21 16,0 0-16,0-1 0,1 1 0,-1 21 15,0-42-15,0 21 0,0 0 0,-21-1 16,0 1-16,0 0 0,21 21 16,-21-21-16,0 0 0,0 0 15,-21 21 16,0 21-15,21 0-16,-21 0 0,21 0 0,0 22 16,0-22-16,0 0 0,0 21 0,0-21 15,-21 22-15,21-1 16,0-21-16,0 22 0,0-22 0,0 21 16,-21 0-16,21-20 0,0 20 0,0-21 15,0 21-15,0-20 0,0 20 0,0-21 16,0 0-16,0 0 0,0 22 15,-22-22-15,22 0 0,-21 0 0,21 0 16,-21 1-16,0-1 0,21 0 0,-21-21 16,0 21-16,-1-21 0,1 0 0,0 21 15,-21-21-15,21 0 0,-1 0 16,1 0-16,-21 0 0,21 0 16,0-21-16,-1 21 0,22-21 0,-21 21 15,0-21-15,0 0 0,21-1 16,-21 22-1,21-21 1,21 21 0,0 0-1,0-21-15,0 21 16</inkml:trace>
  <inkml:trace contextRef="#ctx0" brushRef="#br0" timeOffset="87116">10393 3556 0,'0'0'15,"0"-21"-15,0 0 0,0 0 0,0-1 0,0 1 16,0 0-16,-21 21 31,21 21-31,0 0 0,0 22 16,-22-22-16,22 21 0,0 1 15,0-1-15,0 0 0,0 1 16,0-1-16,0 0 0,0 22 0,0-22 16,0 0-16,-21 1 0,21 20 0,-21-20 15,21-22-15,0 21 0,0-21 0,0 22 16,0-22-16,0 0 0,-21-21 15,21 21-15,0 0 0,21-42 47,-21 0-47,21 0 0,0 0 16,-21-1-16,22-20 0</inkml:trace>
  <inkml:trace contextRef="#ctx0" brushRef="#br0" timeOffset="87568.26">10604 4022 0,'22'0'16,"-1"0"-16,0 0 0,0 0 0,0 0 15,0 0-15,1-21 0,-1-1 16,0 22-16,0-21 0,0 0 0,0 21 15,1-21-15,-22 0 0,21 21 16,-21-21-16,21-1 0,-21 1 16,0 0-1,-21 21-15,0 0 16,-1 0-16,1 0 0,0 0 0,0 0 16,0 0-16,21 21 0,-21-21 0,-1 21 15,1 1-15,0-1 0,21 0 16,0 0-16,0 0 0,0 0 0,-21 22 15,21-22-15,0 21 0,0-21 0,0 1 16,0 20-16,0-21 0,0 0 16,0 0-16,0 1 0,21-22 15,0 21-15,-21 0 0,21-21 0,1 0 16,-1 0-16,0 0 0,0 0 16,0 0-16,0 0 0,1 0 15,-1-21-15,0 21 0,0-21 0,0-1 16,0 22-16,1-21 0,-1 0 0,-21 0 15,21 0-15,0 0 0,0-1 0,-21 1 16,0 0-16,0 0 0</inkml:trace>
  <inkml:trace contextRef="#ctx0" brushRef="#br0" timeOffset="87956.04">10096 3662 0,'22'0'16,"-1"0"-1,0-21-15,0 21 0,21 0 0,-20-21 16,20-1-16,-21 22 0,21 0 16,1-21-16,-1 21 0,0 0 0,-20-21 15,20 21-15,-21 0 0,21-21 0,-20 21 16,-1 0-16,0 0 0,0 0 16,-42 0 62</inkml:trace>
  <inkml:trace contextRef="#ctx0" brushRef="#br0" timeOffset="92480.53">15748 3641 0,'-21'0'62,"0"0"-46,21 21-16,-22-21 15,1 0-15,0 0 16,21 21-16,-21-21 0,0 0 16,0 0-16,-1 0 15,1 0-15,0 0 16,0 0 0,42 0 30,0 0-30,0 0-16,1-21 16,-1 21-16,21 0 0,-21 0 0,0 0 15,22 0-15,-22-21 0,0 21 0,21 0 16,-20 0-16,20 0 0,-21 0 16,0 0-16,0 0 0,1 0 15,-44 0 16,1 0-31,0 0 16,-21 0-16,21 0 0,-1 21 0,-20-21 16,21 0-16,-21 0 0,20 21 0,1-21 15,-21 0-15,21 0 0,0 0 16,21 21-16,-22-21 16,44 0-1,-1 0-15,0 0 0,0 0 16,0 0-16,0 0 0,1 0 0,-1 0 15,0 0-15,0 0 0,0 0 16,0 0-16,-21-21 16,22 21-1,-1 0-15,-21-21 16</inkml:trace>
  <inkml:trace contextRef="#ctx0" brushRef="#br0" timeOffset="93020.61">16510 3302 0,'0'0'15,"21"-21"-15,-21 0 0,0 0 16,0-1-16,0 1 0,0 0 16,0 0 15,0 42 0,21 0-31,-21 0 16,0 1-16,21 20 0,-21-21 15,0 21-15,0 1 0,0-1 0,0 0 16,0 1-16,0-1 0,0 0 0,-21 1 16,21-22-16,-21 21 0,21-21 15,0 22-15,0-22 0,0 0 0,-21 0 16,21 0-16,-21 1 0,21-1 0,0 0 15,0 0-15,0 0 16,0 0 0,0-42 31,0 0-47,0 0 15,0 0-15,0 0 0</inkml:trace>
  <inkml:trace contextRef="#ctx0" brushRef="#br0" timeOffset="93712.81">16933 3556 0,'0'0'0,"-21"0"0,0 0 16,21-21-16,-21 21 0,21-21 15,0 0-15,0-1 16,0 1-16,0 0 16,0 0-16,0 0 15,21 0-15,0 21 0,-21-22 16,21 22-16,0-21 0,1 0 15,-1 21-15,0 0 0,0-21 16,0 21-16,0-21 0,1 21 16,-1 0-16,0 0 0,0 21 15,-21 0 1,0 0-16,21 0 0,-21 1 0,0 20 16,0-21-16,0 21 0,-21-20 0,0 20 15,0 0-15,0-21 0,-1 22 16,-20-22-16,21 21 0,-21-21 0,20 1 15,-20 20-15,21-21 0,-21 0 0,20 0 16,1 1-16,0-22 0,0 21 0,0 0 31,21-42 1,0 0-32,21-1 0,0 22 15,-21-21-15,21 21 0,0-21 16,1 21-16,-1-21 0,0 21 15,0 0-15,0 0 0,0 0 0,1 0 16,-1 0-16,0 0 0,0 0 16,0 0-16,-21 21 0,21-21 15,1 21-15,-1-21 32,-21-21 46,0 0-78</inkml:trace>
  <inkml:trace contextRef="#ctx0" brushRef="#br0" timeOffset="94275.76">17759 3620 0,'-21'-22'15,"42"44"-15,-64-44 0,22 1 0,0 21 16,21-21-16,-21 0 0,0 0 16,21 0-16,-21-1 0,21 1 15,0 0-15,0 0 0,0 0 0,0 0 16,0-1-16,0 1 0,21 0 15,0 0-15,0 0 0,0 0 0,22 21 16,-22-22-16,21 22 0,-21 0 0,22 0 16,-22 0-16,0 0 0,21 0 15,-21 0-15,1 0 0,-1 0 16,-21 22-16,0-1 0,0 0 0,0 21 16,0-21-16,0 1 0,-21 20 15,-22 0-15,22-21 0,0 22 0,-21-1 16,-1-21-16,22 22 0,-21-22 0,21 21 15,-1-21-15,1 0 0,21 1 0,0-1 16,0 0-16,0 0 16,0 0-16,21-21 0,1 0 0,-1 0 15,0 0-15,0 0 0,21 0 0,-20 0 16,-1 0-16,0 0 0,0 0 16,0-21-16,0 21 0,1-21 0,-1 21 15,-21-21-15,21 0 0,-21-1 16,0 1-16,0 0 0,0 0 15,-21 0-15,0 0 0,-1 21 16,1-22-16,0 1 0,0 21 0,0 0 16,0 0-16,-1-21 0,1 21 0,0 0 15,0 0-15,0 21 16,21 0 0,21 1-16,0-22 15,21 0-15,-20 0 0</inkml:trace>
  <inkml:trace contextRef="#ctx0" brushRef="#br0" timeOffset="94660.53">19113 3069 0,'0'0'0,"-21"-21"0,0 0 16,0 0-16,21 0 16,0-1-16,0 44 31,0-1-15,0 0-16,0 21 0,0-21 0,-21 22 15,21-1-15,0 0 0,-21 22 0,21-22 16,0 1-16,0 20 0,-22-21 15,22 1-15,-21-1 0,21 0 0,-21-20 16,21 20-16,0-21 0,0 0 0,0 0 16,0 1-16,0-1 0,0 0 15,0 0-15,21-42 47,-21 0-47,21 21 16,1-21-16,-22-1 0</inkml:trace>
  <inkml:trace contextRef="#ctx0" brushRef="#br0" timeOffset="95065.51">19346 3408 0,'0'21'31,"-21"0"-31,21 0 0,-21 1 15,21-1-15,-21 0 0,21 0 16,0 0-16,0 0 0,-21 1 16,21-1-16,0 0 0,0 0 0,0 0 15,0 0-15,0 1 0,21-22 16,0 0-16,0 21 0,0-21 16,0 0-16,22 0 0,-22 0 0,0 0 15,21 0-15,-20 0 0,-1-21 0,0 21 16,0-22-16,0 1 0,0 0 0,-21 0 15,22 0-15,-22 0 0,0-1 16,0 1-16,0-21 0,0 21 0,0 0 16,-22-1-16,1 1 0,0 0 0,0 0 15,0 0-15,0 21 16,-22 0-16,22-21 0,0 21 0,0 0 16,0 0-16,-1 0 0,1 0 15,21 21-15,0 0 16,-21-21-16,21 21 15</inkml:trace>
  <inkml:trace contextRef="#ctx0" brushRef="#br0" timeOffset="95333.36">18881 3302 0,'0'0'0,"-22"0"16,22-21 0,22 21-1,-1 0-15,0 0 0,0-21 0,0 21 16,22 0-16,-1 0 0,-21 0 16,21-21-16,1 21 0,-1 0 0,0 0 15,1 0-15,-22 0 0,21 0 16,-21 0-16,1-22 0,-1 22 0</inkml:trace>
  <inkml:trace contextRef="#ctx0" brushRef="#br0" timeOffset="95931.74">20532 3239 0,'0'-22'16,"-22"22"-16,22-21 0,0 42 31,0 1-15,0-1-16,0 0 0,0 0 0,0 21 15,0-20-15,0 20 0,0-21 16,0 21-16,0 1 0,0-22 0,0 21 16,22-21-16,-22 1 0,0-1 15,0 21-15,0-21 0,0 0 16,0 1-16,0-1 0,0 0 16,21-21 15,-21-21-31,21 0 15,0 21-15,0-22 0,0 1 0</inkml:trace>
  <inkml:trace contextRef="#ctx0" brushRef="#br0" timeOffset="96560.48">21082 3323 0,'0'0'0,"-21"-21"15,21 0 1,0 0 0,0 0-16,0-1 15,0 1 1,21 21-16,0 0 0,0 0 15,0 0-15,1 0 0,-1 0 16,0 0-16,0 0 16,0 0-16,0 0 0,-21 21 15,22 1-15,-22-1 0,0 0 0,0 0 16,0 0-16,0 0 0,0 22 16,0-22-16,0 0 0,0 0 0,-22 22 15,1-22-15,0 0 0,0 0 16,-21 0-16,20 0 0,1 1 0,0-1 0,0 0 15,0 0-15,0-21 0,-1 21 16,1 0-16,0-21 0,0 0 16,21 22-16,-21-22 15,42 0 17,0 0-32,0 0 0,0 0 15,1 0-15,-1 0 0,0 0 0,21-22 16,-21 22-16,22 0 0,-22 0 15,0-21-15,21 21 0,-20 0 0,-1 0 16,0 0-16,21 0 0,-21 0 0,1-21 16,-1 21-16,0 0 15,-21-21 63,0 0-62</inkml:trace>
  <inkml:trace contextRef="#ctx0" brushRef="#br0" timeOffset="97174.24">21907 3175 0,'0'0'0,"-21"0"0,21-21 15,-21 21 1,21-21-16,21 21 31,0 0-15,22 0-16,-22 0 0,0 0 0,0 0 15,0 0-15,1 0 0,20 21 0,-21-21 16,0 0-16,0 0 0,1 0 16,-1 0-16,0 0 0,0 0 15,0 0-15,0-21 16,-21 0 0,0-1-1,0 1-15,-21 21 31,0 0-15,21 21-16,-21-21 16,21 22-16,-21-1 0,21 0 15,0 21-15,0-21 0,-21 1 0,21 20 16,-22-21-16,22 21 0,-21 1 16,21-22-16,0 21 0,0-21 0,-21 22 15,0-22-15,21 21 0,-21-21 16,21 1-16,0 20 0,0-21 0,0 0 15,-21 0-15,21 1 0,0-1 16,-22 0-16,22 0 16,0 0-16,22-42 78,-22 0-78,21 21 0,-21-21 15</inkml:trace>
  <inkml:trace contextRef="#ctx0" brushRef="#br0" timeOffset="97481.07">21907 3598 0,'-21'0'0,"0"0"15,42 0 17,0 0-32,1 0 0,-1 0 15,0 0-15,21 0 0,-21 0 0,1 0 16,20 0-16,-21-21 0,0 21 16,0 0-16,22 0 0,-22 0 0,0 0 15,0 0-15,0 0 16,-21-21 46</inkml:trace>
  <inkml:trace contextRef="#ctx0" brushRef="#br0" timeOffset="116497">8763 5567 0,'0'21'15,"-21"-21"17,0 0-17,-1 0-15,1 0 16,0 0-16,0 0 0,0 0 16,0-21-16,-1 21 15,22-21-15,-21 0 0,0-1 16,21 1-16,0 0 15,0 0-15,0 0 16,0 0-16,21 21 0,0-22 0,-21 1 16,22 21-16,-1-21 0,0 0 15,0 21-15,0-21 0,0 0 0,22 21 16,-22 0-16,0-22 0,0 22 16,22 0-16,-22 0 0,0 0 0,0 0 15,0 0-15,-21 22 16,21-1-16,-21 0 0,0 0 15,0 0-15,0 0 0,0 1 0,0-1 16,0 0-16,-21 21 0,0-21 16,0 22-16,0-1 0,0 0 0,-1 1 15,-20-1-15,21 0 0,0 22 16,-22-22-16,22 1 0,0-22 0,0 21 16,-21 0-16,20-20 0,1-1 15,21 21-15,-21-21 0,0 0 0,0-21 16,21 22-16,0-1 0,-21 0 15,-1-21-15,1 21 0,21-42 47,0 0-47,0 0 16,0-1-16,0 1 0,0 0 0,21 0 16,1 0-16,-22 0 0,21-1 15,0 1-15,-21 0 0,21 0 0,0 21 16,0 0-16,1 0 15,-1 0-15,0 0 0,0 0 0,0 21 16,0-21-16,-21 21 0,22 0 16,-1 1-16,0-1 0,0 0 0,0 0 15,-21 0-15,21-21 0,1 21 0,-1-21 16,0 0-16,0 0 0,0 0 16,22 0-16,-22 0 0,0 0 0,0 0 15,0 0-15,0 0 0,1-21 0,-22 0 16,21 21-16,-21-21 0,21 21 0,-21-21 15,0 0-15,0-1 16,0 1-16,0 0 0,0 0 16,0 0-16,0 0 15,0-1 1,0 1-16</inkml:trace>
  <inkml:trace contextRef="#ctx0" brushRef="#br0" timeOffset="118475.83">9737 5440 0,'0'-21'16,"0"0"-1,0-1 1,0 1-16,0 0 15,0 0-15,0 0 16,0 0-16,-22 21 47,22 21-31,-21 21-16,21-21 15,0 22-15,-21-1 0,21 0 0,0 22 16,0-22-16,0 22 0,-21-22 0,21 21 15,-21-20-15,21 20 0,0-20 16,0-22-16,0 21 0,0 0 0,0-20 16,0-1-16,0 0 0,0 0 0,0 0 15,0 0-15,-21-21 47,21-21-31,0 0-1,0 0-15,0 0 0,0 0 16,0-1-16,0 1 0,0 0 16,0 0-16,0 0 0,21 0 0,0-1 15,0 1-15,-21 0 0,21 0 16,0 0-16,1 21 0,-1-21 0,0-1 16,0 22-16,0 0 0,22 0 0,-22 0 15,0 0-15,21 0 0,-21 0 16,22 0-16,-22 0 0,21 22 0,-21-1 15,1 0-15,-1 0 0,0-21 16,-21 42-16,21-20 0,-21-1 0,0 0 16,0 0-16,-21 0 0,0 0 15,0 1-15,-22-1 0,22 0 0,-21 0 16,21-21-16,-22 21 0,1 0 0,0-21 16,20 22-16,-20-22 0,21 0 15,0 0-15,0 21 0,-1-21 0,1 0 16,0 0-16,21-21 31,21 21-15,-21-22-16,21 22 0,1-21 0,-1 21 15,-21-21-15,21 0 0</inkml:trace>
  <inkml:trace contextRef="#ctx0" brushRef="#br0" timeOffset="119208.42">10414 5694 0,'0'0'0,"0"-21"16,0 0 0,0 42-1,0 0 1,0 0-16,0 0 15,0 0-15,0 1 0,-21 20 0,21-21 16,0 0-16,-21 0 0,21 1 0,0-1 16,0 0-16,0 0 0,0 0 15,0 0-15,0 1 0,0-1 16,21-21-16,0 0 0,0 0 16,0 0-16,0 0 0,1 0 15,-1 0-15,0-21 0,0 21 16,21-22-16,-20 1 0,-1 0 0,0 21 15,0-21-15,-21 0 0,21 0 0,0-1 16,-21 1-16,0 0 0,22 0 16,-1 0-16,-21 0 0,21-1 15,-21 1-15,0 0 0,0 42 47,0 0-31,0 1-16,0-1 0,0 21 0,0-21 15,0 0-15,0 1 0,0 20 0,0-21 16,-21 21-16,21-20 0,0-1 16,0 21-16,0-21 0,0 22 0,0-22 15,0 21-15,0-21 0,0 0 0,0 22 16,0-22-16,21 21 0,-21-21 16,0 22-16,0-22 0,0 21 15,0-21-15,0 22 0,0-22 0,0 0 16,0 0-16,0 0 0,-21 1 0,0-1 15,-1 0-15,1 0 0,-21-21 0,21 0 16,0 21-16,-1-21 0,-20 0 0,21 0 16,0 0-16,-22 0 0,22 0 15,0 0-15,-21-21 0,21 21 0,-1-21 16,1 21-16,0-21 0,0 21 16,0 0-16,0-21 0,-1-1 0,22 1 31,0 0-31,0 0 15,22 0-15,-1 21 16,0-21-16,-21-1 0,21 1 0,0 0 16,0 0-16,1 0 0</inkml:trace>
  <inkml:trace contextRef="#ctx0" brushRef="#br0" timeOffset="119616.19">11176 5249 0,'0'0'0,"0"-21"0,0 0 16,0 0-16,0 0 0,0 0 0,0-1 15,0 1-15,0 0 0,0 42 47,0 0-47,0 1 0,0-1 0,0 21 16,0-21-16,-21 22 15,21-1-15,0 21 0,0-20 0,-21-1 16,21 22-16,-22-22 0,22 21 0,0-20 16,-21-1-16,21 0 0,0 1 0,0-22 15,0 21-15,0-21 0,0 1 16,0-1-16,0 0 0,0 0 0,0 0 15,0 0-15,0-42 47,0 0-47,21 0 16,-21 0-16,22 0 0</inkml:trace>
  <inkml:trace contextRef="#ctx0" brushRef="#br0" timeOffset="120092.22">11324 5779 0,'21'0'0,"22"21"16,-22-21-16,0 0 15,0 0-15,0 0 0,0 0 16,1-21-16,-1 21 0,0 0 15,0-22-15,-21 1 0,21 21 0,-21-21 16,21 21-16,1-21 0,-22 0 16,0 0-16,0-1 15,0 1-15,0 0 0,0 0 16,-22 21 0,1 0-16,0 0 0,0 0 15,0 21-15,0-21 0,-1 21 16,1 0-16,21 1 0,-21-1 0,0 0 15,0 0-15,0 0 0,21 22 16,0-22-16,-22 0 0,22 0 0,0 21 16,0-20-16,0-1 0,0 0 15,0 0-15,22 0 0,-22 0 16,21-21-16,0 22 0,0-22 16,0 0-16,0 0 0,1 0 15,-1 0-15,0 0 0,0 0 0,0 0 16,0-22-16,1 22 0,-1-21 0,0 21 15,0-21-15,0 21 0,0-21 16,1 0-16,-1 0 0,0-1 16,-21 1-16,0 0 0</inkml:trace>
  <inkml:trace contextRef="#ctx0" brushRef="#br0" timeOffset="120583.95">10795 5398 0,'0'-22'31,"21"22"-15,0 0-1,0 0-15,1-21 0,20 21 0,-21 0 16,21 0-16,1 0 0,-1-21 16,0 21-16,1 0 0,-1 0 15,0 0-15,1-21 0,-22 21 0,21 0 16,-21 0-16,1 0 0,-1-21 16,0 21-16</inkml:trace>
  <inkml:trace contextRef="#ctx0" brushRef="#br0" timeOffset="122650.13">15684 5440 0,'22'0'0,"-44"0"125,1 0-125,0 21 16,0-21-16,0 0 0,0 0 0,-1 0 15,1 0-15,0 21 0,-21-21 0,21 0 16,-1 0-16,1 0 0,-21 0 15,21 0-15,0 0 0,-1 21 16,1-21-16,42 0 31,1 0-15,-1 0-16,21 0 0,-21 0 16,22 0-16,-22-21 0,21 21 0,-21 0 15,22 0-15,-1 0 0,-21 0 0,0 0 16,0-21-16,1 21 0,-1 0 15,-42 0 32,42 0 0</inkml:trace>
  <inkml:trace contextRef="#ctx0" brushRef="#br0" timeOffset="123359.9">16425 5228 0,'0'0'0,"-42"0"15,42-21-15,-21 21 0,21-21 16,0 0-16,0 0 16,0-1-16,21 1 15,0 21-15,0-21 0,0 21 0,1-21 16,-1 21-16,0 0 0,21 0 15,-21-21-15,1 21 0,20 0 0,-21 0 16,0 0-16,0 0 0,1 0 0,-1 21 16,-21 0-16,21-21 0,-21 21 15,0 0-15,0 22 0,-21-22 16,0 0-16,-1 0 0,-20 22 0,0-22 16,-1 0-16,1 0 0,-21 0 0,20 22 15,1-43-15,-22 21 0,43 0 16,-21 0-16,21-21 0,0 0 0,-1 0 15,22 21-15,-21-21 0,42-21 32,1 0-32,-1 21 0,0-21 15,21 21-15,-21-21 0,22 21 0,-22-22 16,21 22-16,-21 0 0,22 0 0,-1 0 16,0 0-16,-20 0 0,20 0 15,-21 0-15,21 0 0,-20 22 0,20-22 16,-21 21-16,0 0 0,0-21 15,1 21-15,-22 0 0,0 0 0,0 1 16,0-1-16,0 0 0,0 0 0,0 0 16,-22 0-16,1 1 0,0-1 0,-21 0 15,21 0-15,-22 0 0,1-21 16,0 21-16,-1-21 0,22 0 0,-21 22 16,-1-22-16,22 0 0,0 0 0,0 0 15,0 0-15,0 0 0,-1 0 0,1 0 16,21-22 15,0 1-15,0 0-16,21 21 15,1-21-15,-1 0 0,0 21 16,0-21-16</inkml:trace>
  <inkml:trace contextRef="#ctx0" brushRef="#br0" timeOffset="123988.54">17484 5292 0,'0'-21'15,"-22"21"-15,1 0 16,21-22-16,-21 22 0,21-21 0,-21 0 15,0 21-15,21-21 0,-21 21 16,21-21-16,0 0 0,0-1 16,0 1-16,0 0 15,0 0-15,21 21 0,0-21 16,0 0-16,0 21 0,0-22 0,1 22 16,20 0-16,-21-21 0,21 21 15,-20 0-15,-1 0 0,0 0 16,0 0-16,0 21 0,0-21 0,-21 22 15,0 20-15,0-21 0,0 21 0,0-20 16,0 20-16,0 0 0,-21 1 16,0-1-16,0 0 0,-21 1 0,-1-1 15,1 0-15,0-21 0,-1 22 0,1-1 16,21-21-16,-22 0 0,1 1 0,21-1 16,0 0-16,0 0 0,-1-21 15,44-21 16,-1 0-31,0 0 0,0-1 0,0 1 16,0 0-16,1 21 16,-1-21-16,0 0 0,0 0 0,0 21 15,0-22-15,1 22 0,-1 0 16,0 0-16,-21 22 16,21-22-16,-21 21 0,21 0 15,-21 0-15,21-21 0,-21 21 16,0 0-16,22-21 0,-1 0 0,-21 22 15,21-22-15,0 0 0,0 21 16,0-21-16,1 0 16,-1 0-16,0 0 0,0 0 15,-21-21-15,21-1 0,0 22 0,-21-21 16,22 0-16</inkml:trace>
  <inkml:trace contextRef="#ctx0" brushRef="#br0" timeOffset="124455.95">18119 4974 0,'0'0'15,"-22"0"-15,1 0 0,21-21 0,-21 21 16,0 0 0,42 21-1,0-21-15,0 0 0,1 0 16,-1 0-16,0 0 0,21 0 15,-21 0-15,22 0 0,-22 0 0,21 0 16,-21 0-16,22 0 0,-22-21 16,0 21-16,0-21 0,-21 0 0,21 21 15,-21-21-15,22-1 0,-22 1 16,0 0 0,-22 21-1,1 0-15,21 21 16,0 0-16,0 1 0,-21-1 15,21 21-15,-21 0 0,21 1 16,-21-1-16,0 0 0,21 43 16,-22-43-16,22 1 0,-21-1 0,21 0 15,-21 1-15,21-1 0,0-21 16,0 22-16,0-22 0,0 0 0,0 0 16,0 21-16,0-20 0,0-1 15,0 0-15,0 0 16,-21-42 15,21 0-31,0 0 16</inkml:trace>
  <inkml:trace contextRef="#ctx0" brushRef="#br0" timeOffset="124707.81">18097 5482 0,'0'0'15,"-21"0"-15,21-21 16,21 21 0,1 0-16,20 0 0,-21-21 0,0 21 15,0 0-15,22 0 0,-22-21 0,0 21 16,21 0-16,-20 0 0,-1 0 0,0 0 16,0 0-1,-21-21-15</inkml:trace>
  <inkml:trace contextRef="#ctx0" brushRef="#br0" timeOffset="126324.12">18859 4995 0,'22'0'0,"-22"-21"16,21 0-16,0 21 15,-21-21-15,0 0 16,21 21-16,-21-21 16,0 42 15,-21 0-31,0 0 15,0 0-15,-1 0 0,1 22 16,0-1-16,0-21 0,0 22 0,-22-1 0,22 0 16,0 1-16,0-22 0,21 21 15,-21-21-15,21 22 0,0-22 0,0 0 16,0 0-16,0 0 0,0 0 0,0 1 16,21-22-16,0 21 0,0-21 0,22 0 15,-22 0-15,0 0 16,21 0-16,-21 0 0,1 0 0,20 0 15,-21 0-15,0-21 0,0 21 0,-21-22 16,22 1-16,-22 0 0,0 0 16,0 0-16,0 0 15,-22-1-15,1 1 16,0 21-16,0 0 0,0-21 0,0 21 16,-1 0-16,1 0 0,0 0 0,0 0 15,0 0-15,0 0 16,21 21-16,0 0 31,21-21-31,0 0 0,0 0 0,0 0 16</inkml:trace>
  <inkml:trace contextRef="#ctx0" brushRef="#br0" timeOffset="126800.03">19304 5207 0,'0'0'0,"-42"-42"15,20 21-15,1 21 16,21-22-16,0 1 0,0 0 0,0 0 16,0 0-16,0 0 15,21-1-15,1 1 0,20 0 0,-21 21 16,21-21-16,1 0 0,-1 0 0,-21 21 16,22 0-16,-1 0 0,-21 0 0,21 0 15,-20 0-15,-22 21 0,0 0 16,0 0-16,0 21 0,0-20 0,-22 20 15,1-21-15,-21 21 0,21 1 0,-22-1 16,1 0-16,0-20 0,-1 20 0,1 0 16,21-21-16,0 1 0,0 20 15,21-21-15,0 0 0,0 0 16,0 1-16,21-22 0,0 21 16,0-21-16,0 0 0,22 0 15,-22 0-15,21 0 0,-21 0 16,22-21-16,-22 21 0,0-22 0,0 1 15,0 21-15,-21-21 0,0 0 0,0 0 16,0 0-16,0-1 0,-21 1 0,0 0 16,-21 0-16,20 0 0,-20 0 15,0-1-15,21 22 0,-22 0 0,22 0 16,-21 0-16,21 0 0,-1 0 0,1 0 16,21 22-16,0-1 15,21 0 1,1-21-16,20 0 0,-21 0 15,21 0-15</inkml:trace>
  <inkml:trace contextRef="#ctx0" brushRef="#br0" timeOffset="127095.88">20426 4763 0,'0'0'0,"0"-43"15,-21 43 1,-1 21 0,1 1-16,21-1 0,0 21 0,-21 0 15,0 1-15,0-1 16,21 22-16,-21-22 0,21 21 0,-22-20 16,1-1-16,21 0 0,0 1 0,-21-1 15,0 0-15,21-20 0,-21 20 0,21-21 16,0 0-16,0 0 0,0 1 0,0-1 15,0 0 1,21-42 0,0 21-1,0-21-15</inkml:trace>
  <inkml:trace contextRef="#ctx0" brushRef="#br0" timeOffset="127480.65">20637 5186 0,'0'0'16,"-21"0"0,0 0-16,0 21 0,21 0 0,-21 0 15,0-21-15,-1 22 0,1 20 0,0-21 16,0 0-16,0 0 0,21 1 0,0-1 16,0 0-16,0 0 0,0 0 0,0 0 15,0 1-15,21-22 0,-21 21 16,42 0-16,-21-21 0,1 0 0,20 0 15,-21 0-15,21 0 0,-20 0 16,20 0-16,-21 0 0,21-21 0,-20 21 16,-1-21-16,0-1 0,0 22 0,-21-21 15,0 0-15,0 0 0,0 0 16,0 0-16,0-1 0,0-20 0,0 21 16,-21 0-16,0 0 0,0-1 0,-1 22 15,1-21-15,0 21 16,0 0-16,0-21 0,0 21 0,-1 0 15,1 0-15,0 0 16,0 0-16,21 21 0</inkml:trace>
  <inkml:trace contextRef="#ctx0" brushRef="#br0" timeOffset="127801.47">20087 4953 0,'0'0'15,"-21"0"-15,21-21 0,0 0 32,21 21-32,0 0 0,0 0 0,1 0 15,-1 0-15,21 0 0,-21 0 16,22 0-16,-1 0 0,0 0 15,-21 0-15,22 0 0,-1 0 0,-21 0 16,22 0-16,-22 0 0,21 0 0,-21 0 16,43 0-1,-43 0-15,-21 21 47,-21-21-31</inkml:trace>
  <inkml:trace contextRef="#ctx0" brushRef="#br0" timeOffset="131052.65">21865 4868 0,'0'-21'63,"0"0"-32,0 0-15,21 21-16,0 0 0,-21-21 15,22 21-15,-1 0 0,-21-21 16,21 21-16,0 0 0,0-22 16,0 22-16,1 0 0,-1 0 15,0 0-15,0 0 0,0 0 0,0 0 16,1 0-16,-1 0 0,0 0 15,-21 22-15,21-1 0,-21 0 16,0 0-16,0 0 0,0 0 0,-21 1 16,0 20-16,0-21 0,-1 0 15,-20 22-15,21-22 0,-21 0 0,20 0 16,-20 0-16,21-21 0,-21 21 0,20 1 16,1-22-16,0 0 0,0 0 15,42 0 16,0 0-31,0 0 16,1-22-16,-1 22 0,0-21 16,0 21-16,0 0 0,22 0 0,-22 0 15,0 0-15,21 0 0,-21 21 0,1 1 16,20-1-16,-21-21 0,0 21 16,0 0-16,-21 0 0,0 0 0,0 1 15,0-1-15,0 0 0,0 0 0,-42 0 16,21 0-16,0 1 0,-22-22 0,22 21 15,-21 0-15,21-21 0,-22 21 16,1-21-16,0 0 0,21 21 0,-1-21 16,-20 0-16,21 0 0,0 0 0,0 0 15,-1 0-15,1 0 32,21-21-1,21 0-31,1 0 15,-1 21-15,0-21 0</inkml:trace>
  <inkml:trace contextRef="#ctx0" brushRef="#br0" timeOffset="131579.85">22669 5017 0,'-21'-22'0,"42"44"0,-63-44 0,42 1 0,-21 0 15,21 0-15,0 0 16,0 0-16,0-1 0,21 1 16,0 0-16,0 0 0,1 21 15,20-21-15,-21 21 0,21 0 0,-20 0 16,20 0-16,-21 0 0,21 0 15,-20 0-15,-1 21 0,0 0 16,-21 0-16,0 0 0,0 22 0,0-1 16,0-21-16,0 22 0,-21-1 0,0 0 15,-1 1-15,-20-22 0,0 21 16,21-21-16,-22 22 0,1-22 0,21 0 16,-22 0-16,22 0 0,-21 0 0,21 1 15,0-22-15,-1 0 0,22 21 16,-21-21-16,21-21 15,21-1 1,1 22-16,-1 0 0,-21-21 16,21 0-16,0 21 0,0 0 15,0 0-15,1 0 16,-1 0-16,0 0 0,0 0 16,0 21-16,0 0 0,1-21 0,-1 0 15,-21 22-15,21-22 0,0 0 16,0 0-16,0 21 0,1-21 15,-1 0-15,0 0 0,0 0 16,-21-21-16,21 21 0,0-22 0,1 1 16,-1 21-16</inkml:trace>
  <inkml:trace contextRef="#ctx0" brushRef="#br0" timeOffset="131988.63">23347 4826 0,'0'0'0,"-21"-21"16,42 21-1,0 0-15,0 0 16,0 0-16,0 0 0,22-21 0,-22 21 16,21 0-16,-21 0 0,22-21 15,-22-1-15,0 22 0,21-21 0,-20 21 16,-1 0-16,-21-21 0,21 21 15,-21-21-15,-21 21 32,0 0-32,-1 0 0,1 21 15,0 0-15,0 0 0,0 43 16,0-22-16,-1 1 0,22-1 16,-21 0-16,0 1 0,21-1 0,-21 0 15,21-21-15,0 22 0,-21-1 0,21-21 16,0 0-16,0 1 0,0 20 15,0-21-15,0 0 0,0 0 16</inkml:trace>
  <inkml:trace contextRef="#ctx0" brushRef="#br0" timeOffset="132168.51">23241 5207 0,'0'0'0,"-21"0"0,21-21 32,21 21-17,0 0-15,0 0 16,0 0-16,22-21 0,-22 21 16,0 0-16,21 0 0,-20 0 0,20-21 15,-21 21-15,0-22 0,22 22 16,-22-21-16,0 21 0,0-21 0,0 21 15</inkml:trace>
  <inkml:trace contextRef="#ctx0" brushRef="#br0" timeOffset="132580.29">24193 4784 0,'0'0'0,"0"-21"16,-21-1-16,0 22 0,0 0 15,0 0-15,0 0 0,-1 0 16,22 22-16,-21-1 0,0 0 0,0 0 16,0 21-16,0-20 0,-1 20 15,1 0-15,21 1 0,-21-1 0,21-21 16,-21 21-16,21-20 0,0 20 0,0-21 16,0 0-16,0 0 0,0 1 15,0-1-15,21 0 0,0 0 0,0-21 16,22 21-16,-22-21 0,0 0 15,0 0-15,22 0 0,-22 0 0,0 0 16,0 0-16,0-21 0,0 21 16,-21-21-16,22 0 15,-22 0-15,0-1 0,0 1 16,-22 0-16,1 21 0,0-21 16,0 21-16,0 0 0,-22 0 15,22 0-15,0-21 0,0 21 0,0 0 16,0 0-16,-1 0 15,22 21-15,22-21 16,-1 0 0,0 0-16</inkml:trace>
  <inkml:trace contextRef="#ctx0" brushRef="#br0" timeOffset="133020.63">24490 5038 0,'0'0'0,"0"-21"0,-21-1 16,-1 1-16,1 0 0,21 0 0,0 0 16,0 0-16,0-1 0,0 1 0,0 0 15,0 0-15,0 0 0,21 0 16,1-1-16,20 22 0,-21-21 0,21 21 16,-20 0-16,20 0 0,-21 0 0,21 0 15,-20 0-15,-1 0 0,0 0 0,0 0 16,-21 21-16,0 1 0,0 20 15,0-21-15,-21 21 0,0-20 0,0 20 16,-1 0-16,-20 1 0,21-1 16,-21-21-16,20 21 0,1 1 15,-21-22-15,42 0 0,0 21 0,0-20 16,0-1-16,0 0 0,0 0 16,21-21-16,0 0 0,0 0 0,1 0 15,20 0-15,-21 0 0,0 0 16,0 0-16,1 0 0,-1-21 0,0 0 15,-21 0-15,0-1 0,0 1 16,0 0-16,0 0 0,0 0 0,-21 0 16,0-1-16,-1 1 0,-20 0 15,21 21-15,-21 0 0,20 0 16,-20 0-16,0 0 0,-22 0 0,22 0 16,0 0-16,-22 0 0,1 21 0,20 0 15,-20-21-15</inkml:trace>
  <inkml:trace contextRef="#ctx0" brushRef="#br0" timeOffset="139724.26">8657 7662 0,'0'-21'0,"21"21"31,-21-21-31,21 21 0,-21-21 16,0 0-16,0 0 0,22 21 16,-22-22-16,0 1 15,0 0-15,0 0 16,0 0-16,0 0 15,0 42 32,0 0-47,0 0 0,0 21 16,0-20-16,0 20 0,0 0 16,0 1-16,0-22 0,0 21 0,0 0 15,0 22-15,0-22 0,0 1 16,-22-1-16,22 0 0,-21 1 0,21-1 15,0 0-15,0 1 0,0-22 0,-21 21 16,21-21-16,0 0 0,0 1 16,0-1-16,0 0 0,0 0 15,0-42 32,-21 0-31,21 0-16,0-1 0,0 1 15,0 0-15,0 0 0,0 0 16,0 0-16,0-1 0,0 1 0,0 0 16,21 0-16,-21-21 0,21 20 0,-21 1 15,0-21-15,0 21 0</inkml:trace>
  <inkml:trace contextRef="#ctx0" brushRef="#br0" timeOffset="140275.97">8742 7578 0,'0'0'0,"0"-21"16,0-1 0,0 1-1,-21 21 17,-1 21-17,22 1-15,-21-1 0,0 21 0,0-21 16,21 22-16,-21-22 0,0 21 0,-1 0 15,-20 1-15,21 20 0,0-20 0,0-1 16,-22 0-16,22 1 0,0-1 16,-21 0-16,20-21 0,1 22 15,21-22-15,-21 0 0,0 0 0,0 0 16,21-42 31,0 0-47,0 0 0,21 0 15,0 0-15,-21-1 0,21 1 16,0 0-16,-21 0 0,22 0 0,-1 0 16,0-1-16,0 1 0,0 21 0,0-21 15,1 21-15,-1 0 0,0-21 16,0 21-16,0 0 0,0 0 0,1 0 16,-1 0-16,0 0 0,0 21 15,0-21-15,0 21 0,1-21 16,20 21-16,-21-21 0,0 0 0,0 22 15,1-22-15,-1 0 0,0 0 0,0 0 16,0 0-16,0 0 0,1 0 0,-22-22 63,0 1-48,21 21-15,0-21 0</inkml:trace>
  <inkml:trace contextRef="#ctx0" brushRef="#br0" timeOffset="140948.62">9694 7345 0,'0'0'0,"0"-21"0,-42 21 16,21 0-16,0 0 15,-1 0-15,22 21 0,0 21 16,0-21 0,0 1-16,0 20 0,0 0 0,0 1 15,0-1-15,0 0 0,0 1 0,0-1 16,0 0-16,0 1 0,0-1 15,0 0-15,0 1 0,0-1 0,0 0 16,0-21-16,0 22 0,0-22 0,-21 0 16,21 0-16,0 0 0,0 1 0,0-1 15,-21-21 1,21-21 0,0-1-16,0 1 15,0 0-15,0 0 16,0 0-16,0-22 0,0 22 15,0 0-15,0 0 0,0 0 0,21 0 16,0-1-16,-21 1 0,22 0 0,-1 0 16,0 21-16,0-21 0,0 21 15,0 0-15,1-21 0,20 21 0,-21 0 16,0 0-16,0 0 0,22 0 0,-22 21 16,0-21-16,0 21 0,0 0 0,1 0 15,-1 0-15,-21 1 0,0-1 16,0 0-16,0 0 0,0 0 15,0 22-15,-21-22 0,-1 0 0,1 0 0,0 0 16,0 0-16,-21 1 0,20-1 16,1 0-16,-21 0 0,21-21 15,0 21-15,-1-21 0,1 0 0,0 21 16,0-21-16,0 0 0,0 0 31,21-21 0,21 21-31,0-21 0,0 0 16,0 21-16,0-21 0,1 0 0</inkml:trace>
  <inkml:trace contextRef="#ctx0" brushRef="#br0" timeOffset="141660.43">10223 7811 0,'0'0'0,"43"-22"16,-43 1-16,21 21 15,-21 21 17,0 1-17,0-1-15,0 0 0,0 21 0,0-21 16,-21 1-16,21-1 0,0 0 15,0 21-15,0-21 0,0 1 0,0-1 16,0 0-16,0 0 0,21-21 16,0 0-16,0 21 0,0-21 15,1 0-15,-1 0 0,0 0 0,0-21 16,0 0-16,0 21 0,1-21 16,-1 0-16,0 21 0,0-22 0,0 1 15,-21 0-15,0-21 0,21 21 0,-21-1 16,0 1-16,0 0 0,0 0 0,0 0 15,0 0-15,0-1 0,0 1 32,0 42-1,0 1-31,0-1 16,0 0-16,0 21 0,0-21 0,0 22 15,-21-22-15,21 21 0,0 1 16,-21-1-16,21-21 0,0 21 0,0 1 15,0-1-15,0 0 0,0 1 0,0-22 16,0 21-16,0 1 0,0-1 0,-21-21 16,21 21-16,0-20 0,0 20 0,0-21 15,-21 21-15,21 1 0,-21-22 16,21 21-16,0-21 0,0 1 16,-22-1-16,1 0 0,21 0 0,-21-21 15,0 21-15,0-21 0,0 0 16,-1 0-16,1 0 0,0 0 15,0-21-15,0 21 0,0-21 0,-1 21 16,1-21-16,0 0 0,0 21 16,21-22-16,-21 22 0,0-21 0,-1 21 15,22-21-15,-21 21 0,0-21 16,21 0 0,0 0-16,0-1 0,0 1 15,21 21-15,0-21 0,-21 0 16,22 0-16</inkml:trace>
  <inkml:trace contextRef="#ctx0" brushRef="#br0" timeOffset="142029.21">11176 7239 0,'0'-21'0,"0"0"16,-21 21-1,21-21-15,0 42 16,0 0-16,0 21 16,0-21-16,0 22 0,0-1 15,0 0-15,0 22 0,-21-22 0,21 22 16,0-1-16,-22-20 0,1 20 0,0-21 15,21 22-15,-21-22 0,0 1 0,21-1 16,-21 0-16,21-21 0,-22 22 16,22-22-16,-21 0 0,21 0 15,0 0-15,0 1 0,21-44 32,1 22-17,-1-21-15,-21 0 0,21 0 0,0 0 16</inkml:trace>
  <inkml:trace contextRef="#ctx0" brushRef="#br0" timeOffset="142440.42">11366 7853 0,'22'0'15,"-1"0"-15,0-21 16,0 21-16,0 0 15,0-21-15,1 21 0,-1-22 16,0 22-16,0-21 0,-21 0 16,21 21-16,-21-21 0,21 21 0,-21-21 15,22 0-15,-22-1 0,0 1 16,0 0-16,-22 21 31,1 0-31,0 0 0,0 0 0,0 21 16,0-21-16,-1 21 0,1 1 0,0-1 15,0 21-15,0-21 0,0 22 0,-1-22 16,22 21-16,-21-21 0,0 22 16,21-22-16,0 21 0,0-21 15,0 0-15,0 1 0,0-1 0,0 0 16,21 0-16,0-21 0,1 21 0,-1-21 16,0 0-16,0 0 0,21 0 0,-20 0 15,-1 0-15,21 0 0,-21 0 0,0 0 16,1 0-16,-1-21 0,0 0 15,0 21-15,0-21 0,-21 0 0,21-1 16,-21 1-16</inkml:trace>
  <inkml:trace contextRef="#ctx0" brushRef="#br0" timeOffset="142818.24">10816 7535 0,'0'0'0,"-21"0"15,42 0 1,0-21-1,22 21-15,-22 0 0,21 0 0,0-21 16,1 21-16,20 0 0,-20 0 16,20-21-16,-21 21 0,1 0 0,-1 0 15,0 0-15,-20 0 0,-1 0 0,0 0 16,0 0-16,0 0 0,-21-21 31,21 21-15,1 0 15</inkml:trace>
  <inkml:trace contextRef="#ctx0" brushRef="#br0" timeOffset="150344.01">15494 7451 0,'-21'21'31,"0"-21"-15,-1 0-16,1 0 16,0 21-16,0-21 0,0 0 15,0 0-15,-1 0 0,1 0 0,0 0 16,0 0-16,0 0 0,0 0 0,-1 0 16,1 0-1,42 0 32,1 0-47,-1 0 0,0 0 16,21 0-16,-21 0 0,22 0 0,-1 0 15,0 0-15,1 0 0,-1 0 0,0 0 16,-20 0-16,20 0 0,-21-21 0,21 21 16,-20 0-16,-44 0 46,1 0-46,0 0 0,0 0 16,42 0 15</inkml:trace>
  <inkml:trace contextRef="#ctx0" brushRef="#br0" timeOffset="151024.38">16256 7303 0,'0'-22'0,"0"1"16,-21 0-16,21 0 15,0 0-15,0 0 0,0-1 16,21 22-16,-21-21 0,21 0 0,0 21 16,-21-21-16,21 0 0,1 21 0,-1-21 15,0 21-15,0 0 0,0 0 16,0 0-16,1-22 0,-1 22 16,0 0-16,0 0 0,0 22 0,0-1 15,1 0-15,-1 0 0,-21 0 16,21 22-16,-21-22 0,0 21 0,0 0 15,0 1-15,0-1 0,0 22 16,0-22-16,0 0 0,-21 1 0,-22-1 16,22 21-16,-21-20 0,0-1 0,-1-21 15,1 22-15,0-1 0,-1-21 0,1 21 16,0-20-16,-1-1 0,22 0 0,0-21 16,0 0-16,0 0 0,-1 0 15,1 0-15,21-21 16,0 0-16,0-1 0,0 1 15,0 0-15,0-21 0,0 21 16,0-1-16,0 1 0,0 0 16,0 0-16,21 0 0,-21 0 0,22-1 15,-1 1-15,0 21 16,0 0-16,0 0 0,0 0 16,1 0-16,-1 0 0,0 21 0,21 1 15,-21-1-15,22 0 0,-22 0 16,21 0-16,-21-21 0,22 21 0,-22 1 15,0-1-15,0 0 0,0-21 0,1 21 16,-1-21-16,0 21 0,0 0 16,-21-42 31,0 0-32,0 0-15,21 0 0</inkml:trace>
  <inkml:trace contextRef="#ctx0" brushRef="#br0" timeOffset="151409.43">17081 7133 0,'0'-21'15,"0"42"17,0 0-32,0 1 0,0-1 15,0 0-15,0 21 0,0 1 0,0-1 16,0 0-16,0 1 0,0-1 0,0 0 16,0 1-16,-21-22 0,0 21 0,0 0 15,21-20-15,0-1 0,-21 21 16,0-21-16,21 0 15,0 1-15,0-1 16,-22-21 0,22-21 15,0-1 0,0 1-31</inkml:trace>
  <inkml:trace contextRef="#ctx0" brushRef="#br0" timeOffset="152244.21">17484 7154 0,'0'0'0,"0"-21"0,0 42 31,0 22-31,0-22 16,0 21-16,-22-21 0,22 22 0,0-1 16,-21 0-16,21 1 0,-21-1 0,0 0 15,21 1-15,-21-1 0,0-21 0,21 22 16,0-22-16,-22 0 0,22 0 15,-21 0-15,21 0 0,0-42 47,21 0-47,1 21 0,-22-21 16,21 0-16,0 0 0,0-1 16,0 1-16,0 21 0,1 0 15,-1-21-15,21 21 0,-21 0 16,0 0-16,1 0 0,-1 0 0,0 0 15,0 0-15,0 0 0,0 0 0,1 0 16,-1 0-16,0 0 0,0 0 16,-21-21-16,21 21 0,0-21 15,1 0-15,-22-1 16,0 1-16,0 0 0,0 0 16,0 0-16,0 0 0,0-1 0,0 1 15,0 0-15,-22 0 0,1 0 16,21 0-16,-21 21 15,21 21-15,-21 0 16,21 21-16,0-21 0,0 1 0,0 20 16,0 0-16,0-21 0,0 22 15,0-22-15,0 21 0,0-21 0,-21 22 16,21-22-16,0 0 0,0 0 16,0 0-16,-21 1 0,21-1 15,0 0-15,0 0 16,0-42 46,0 0-62,0 0 16,0-1-16</inkml:trace>
  <inkml:trace contextRef="#ctx0" brushRef="#br0" timeOffset="152728.6">18161 7112 0,'0'0'0,"-21"-21"16,0 21-16,42 0 31,0 0-15,21 0-16,-21 0 0,22 0 15,-1 0-15,0 0 0,1 0 16,-1 0-16,0 0 0,1 0 0,-1 0 16,0 0-16,1-21 0,-22 21 0,0-21 15,0 21-15,0-22 0,-21 1 16,0 0-1,-21 21 1,0 0-16,0 0 0,0 0 16,0 21-16,-1 0 0,1 1 0,0 20 15,21-21-15,-21 21 0,0 22 16,21-22-16,-21 1 0,21-1 0,0 0 16,-22 1-16,22-1 0,-21 0 15,21 1-15,-21-22 0,21 0 0,0 21 16,0-21-16,0 1 0,0-1 15,0 0-15,-21-42 47</inkml:trace>
  <inkml:trace contextRef="#ctx0" brushRef="#br0" timeOffset="152908.5">18182 7493 0,'0'0'0,"0"-21"0,21 0 32,0 21-32,1 0 0,-1 0 15,0 0-15,0 0 0,21 0 16,-20-21-16,20 21 0,-21 0 0,21 0 16,-20 0-16,20-22 0,-21 22 0,0 0 15,0 0-15,1-21 0,-1 21 0,0 0 16,0-21-16</inkml:trace>
  <inkml:trace contextRef="#ctx0" brushRef="#br0" timeOffset="153384.17">19050 7133 0,'0'-42'16,"0"21"-1,0 42 1,-21 0 0,21 0-16,0 0 0,0 1 0,-21 20 15,21-21-15,0 0 0,0 22 0,0-22 16,0 0-16,-22 0 0,22 21 16,0-20-16,0-1 0,0 0 0,0 0 15,0 0 1,22-21-16,-1 0 15,0 0-15,0 0 0,0-21 16,0 21-16,1-21 0,-1 0 16,0 0-16,0-1 0,0 1 15,0 0-15,-21 0 0,0 0 0,22 0 16,-22-1-16,0 44 31,0-1-31,0 0 0,-22 0 16,22 21-16,-21-20 0,21 20 15,-21-21-15,0 0 0,0 22 0,21-22 16,0 0-16,-21 0 0,21 21 0,0-20 16,0-1-16,0 0 0,0 0 15,21-21 1,0 0-16,0 0 0,0 0 0,22 0 16,-22 0-16,21-21 0,-21 21 0</inkml:trace>
  <inkml:trace contextRef="#ctx0" brushRef="#br0" timeOffset="153816.53">19537 7535 0,'0'-21'16,"0"0"-16,0 106 0,0-128 0,-43-62 16,22 83-16,21 1 0,0-21 15,-21 21-15,21 0 0,0-22 0,0 22 16,0 0-16,0 0 0,0-22 0,0 22 16,21 21-16,0-21 0,1 0 15,20 21-15,-21 0 0,21 0 0,-20 0 16,20 0-16,-21 0 0,0 0 0,0 0 15,1 21-15,-22 0 0,0 22 0,0-22 16,0 21-16,0-21 0,-22 22 16,1-1-16,0-21 0,-21 21 0,21-20 15,-22 20-15,1-21 0,21 21 0,-22-20 16,22-1-16,0 0 0,21 0 16,0 0-16,0 0 15,21-21 1,0 0-16,1 0 0,-1 0 0,0 0 15,0 0-15,21 0 0,-42-21 0,22 0 16,-1 21-16,-21-21 0,21 0 0,-21 0 16,0-1-16,0 1 15,0 0-15,-21 0 0,0 0 0,-1 0 16,1 21-16,0-22 0,0 22 0,0 0 16,0-21-16,42 21 46,0 0-46,0 0 16,0 0-16</inkml:trace>
  <inkml:trace contextRef="#ctx0" brushRef="#br0" timeOffset="154276.2">20087 7154 0,'0'0'0,"0"-21"0,-21 21 15,21-21-15,0 0 16,21 21 0,0 0-16,0 0 15,22 0-15,-22 0 0,0 0 0,21 0 0,-20 21 16,-1 0-16,0 0 16,0 1-16,0-1 0,-21 0 0,0 21 15,0-21-15,0 1 0,0-1 0,-21 21 16,0-21-16,-21 0 0,20 1 0,-20-1 15,0 0-15,21-21 0,-22 21 0,22 0 16,0-21-16,0 0 0,0 0 16,21 21-16,21-21 15,0 0 1,0 0-16,0 0 0,0 0 0,22 0 16,-22 0-16,0 0 15,21 0-15,-20 0 0,-1 0 0,0 0 16,0 22-16,-21-1 0,0 0 15,0 0-15,-21 0 0,21 0 16,-42 1-16,20-22 0,1 21 0,-21 0 16,21-21-16,-22 21 0,22 0 15,-21-21-15,21 0 0,0 21 0,-1-21 16,44 0 15,-1 0-31,0-21 0</inkml:trace>
  <inkml:trace contextRef="#ctx0" brushRef="#br0" timeOffset="154676.44">21421 6816 0,'21'-64'16,"-42"128"-16,63-128 0,-42 43 16,0 42-1,0 0 1,0 22-16,-21-22 0,21 21 0,-21 1 15,21 20-15,0 1 0,-22-22 0,1 21 16,0 1-16,21-1 0,0 1 16,0-22-16,0 1 0,-21 20 0,21-42 15,0 22-15,0-22 0,0 21 0,0-21 16,0 0-16,0 1 0,21-22 16,0 0-1,0 0-15,1 0 16,-1-22-16,0 1 0,0 21 15,0-21-15,0 0 0</inkml:trace>
  <inkml:trace contextRef="#ctx0" brushRef="#br0" timeOffset="154997.87">21759 7281 0,'21'-63'16,"-42"126"0,21-105-16,-21 63 15,21 0-15,-21 1 0,0-1 0,21 21 16,0-21-16,0 22 0,-21-1 0,21-21 15,0 0-15,0 22 0,0-22 16,21 0-16,-21 0 0,21-21 16,0 21-16,0-21 0,0 0 0,22 0 15,-22 0-15,0 0 0,0 0 0,0 0 16,22 0-16,-22-21 0,0 0 0,0 0 16,-21 0-16,21-1 0,-21 1 0,0 0 15,0-21-15,0 21 0,0-22 16,0 22-16,0 0 0,0 0 0,-21 0 15,0-1-15,0 22 0,0 0 0,0 0 16,-1 0-16,-20 0 0,21 0 16,0 0-16,0 22 0,-1-22 0,22 21 15,-21-21-15,21 21 16</inkml:trace>
  <inkml:trace contextRef="#ctx0" brushRef="#br0" timeOffset="155244.34">21230 7049 0,'0'0'0,"21"0"16,0 0-1,1 0-15,20 0 0,-21 0 0,21 0 0,-20 0 16,20 0-16,0 0 15,-21 0-15,22 0 0,-1 0 0,-21 0 16,0 0-16,1 0 0,-1 0 0,0 0 16,0 0 15</inkml:trace>
  <inkml:trace contextRef="#ctx0" brushRef="#br0" timeOffset="155831.7">22712 7154 0,'0'0'16,"-21"0"0,42 0-1,0 0-15,-21-21 0,21 21 16,21 0-16,-20 0 0,-1 0 0,0 0 15,0 0-15,0-21 0,0 21 0,1 0 16,-1-21-16,0 21 0,0-21 16,0 21-16,0 0 0</inkml:trace>
  <inkml:trace contextRef="#ctx0" brushRef="#br0" timeOffset="156272.26">23241 6943 0,'0'-21'15,"0"42"-15,0-64 16,0 22 0,0 0-16,21 21 15,0 0-15,0 0 0,1-21 0,-1 21 16,0 0-16,0 0 0,0 0 0,22 0 15,-22 0-15,0 0 0,0 0 16,0 0-16,0 0 0,1 21 0,-1 0 16,0 0-16,-21 1 0,0-1 15,0 21-15,-21-21 0,0 0 16,-1 22-16,-20-22 0,21 21 0,-21-21 16,-1 22-16,-20-22 0,20 21 0,1-21 15,0 1-15,-1-1 0,22 0 16,-21 0-16,21 0 0,0 0 15,-1-21-15,22 22 0,22-22 16,-1 0 0,21 0-16,-21 0 0,22 0 0,-22-22 15,21 22-15,0-21 0,1 21 16,-1-21-16,0 0 0,1 21 0,20-21 16,-20 0-16,-1 21 0,-21-22 0,21 22 15,-20-21-15,20 0 0</inkml:trace>
  <inkml:trace contextRef="#ctx0" brushRef="#br0" timeOffset="156792.56">22627 7133 0,'21'0'16,"0"0"-16,1 0 15,20 0-15,-21 0 0,0 0 0,22 0 16,-22 0-16,21 0 0,-21 0 16,0 0-16,1 0 0,-1-21 0,0 21 15,0 0-15,-21-21 0,0 0 16</inkml:trace>
  <inkml:trace contextRef="#ctx0" brushRef="#br0" timeOffset="157012.45">22691 6943 0,'0'0'0,"0"-21"0,-22-1 16,1 22-16,21 22 15,-21-1 1,21 0-16,-21 0 0,21 0 0,0 22 16,0-22-16,0 21 0,-21 0 0,21 1 15,0-1-15,0 0 0,0-20 16,0 20-16,0-21 0,0 0 16,21 0-16,0 1 0,0-1 0,22 0 15</inkml:trace>
  <inkml:trace contextRef="#ctx0" brushRef="#br0" timeOffset="157600.46">22352 7049 0,'-21'0'0,"42"0"0,-63 0 0,20 0 16,1 0-16,0 0 0,0 0 15,0 0-15,42 0 31,0 0-31,21 0 0,1 0 16,-1 0-16,22 0 0,-1 0 0,1 0 16,20 0-16,1 0 0,0 0 15,-1-22-15,1 22 0</inkml:trace>
  <inkml:trace contextRef="#ctx0" brushRef="#br0" timeOffset="158468.37">24088 6816 0,'0'-21'15,"21"21"1,-21-22-16,21 22 47,-21 22-47,21-22 0,-21 21 0,0 0 15,0 0-15,0 0 16,0 22-16,0-22 0,0 0 16,0 21-16,0-21 0,0 22 0,0-1 15,0 0-15,-21 1 0,21-1 0,-21 22 16,21-22-16,-21-21 0,21 21 16,0 1-16,0-22 0,0 0 0,0 0 15,0 0-15,-22 1 0,22-1 0,0 0 16,22-42 31,-1 0-47,-21-1 0,21 1 0,0 0 0,0 0 15</inkml:trace>
  <inkml:trace contextRef="#ctx0" brushRef="#br0" timeOffset="158920.44">24511 7006 0,'0'0'0,"0"21"47,-21 1-31,0-22-16,21 21 0,0 0 0,-22 21 16,1-21-16,0 1 0,21-1 15,0 21-15,-21-21 0,21 0 16,-21 1-16,21-1 0,0 0 0,0 0 15,0 0-15,0 0 0,21 1 16,0-22-16,0 0 0,0 0 0,1 0 16,-1 0-16,0 0 15,0 0-15,0-22 0,0 1 0,1 21 16,-1-21-16,0 0 0,0 0 0,-21 0 16,21-1-16,0 22 15,-42 22 16,0-1-31,21 0 0,-21 0 0,21 0 16,-21 22-16,0-22 0,21 0 16,0 0-16,0 0 0,0 0 15,-22 1-15,22-1 0,0 0 0,0 0 16,0 0-16,22-21 31,-1 0-31,0 0 0,0 0 16,0 0-16,0-21 0,1 21 15</inkml:trace>
  <inkml:trace contextRef="#ctx0" brushRef="#br0" timeOffset="159280.22">24998 7049 0,'-21'0'0,"42"21"0,-21-42 0,-43-1 0,22 1 15,0 21-15,0 0 16,21-21-16,-21 21 0,42 0 31,0 0-31,0 0 0,0 0 16,1-21-16,-1 21 0,21 0 0,-21 0 15,0 0-15,1 0 0,-1 0 16,0 0-16,0 0 16,-21 21-1,0 0-15,0 0 0,0 1 16,0 20-16,0 0 0,-21-21 15,0 22-15,0-1 0,21 0 0,-22-20 16,1 20-16,21-21 0,0 21 0,-21-20 16,21-1-16,-21 0 0,21 0 15,0 0-15,0 0 0,0 1 16,0-44 15,0 1-15</inkml:trace>
  <inkml:trace contextRef="#ctx0" brushRef="#br0" timeOffset="159464.1">24871 7324 0,'0'0'0,"-21"0"0,-1 0 16,44 0 15,-1 0-31,0 0 0,0 0 15,21 0-15,-20 0 0,-1-21 16,21 21-16,-21 0 0,0 0 0,1 0 16,-1-22-16,21 22 0,-21 0 15</inkml:trace>
  <inkml:trace contextRef="#ctx0" brushRef="#br0" timeOffset="159887.87">25379 7154 0,'0'-21'0,"0"0"31,21 21-31,0-21 16,0 21-16,0 0 15,1 0-15,-1 0 16,0 0-16,0 0 16,-21 21-16,0 0 0,0 0 15,0 1-15,0 20 0,-21-21 16,21 0-16,-21 0 0,0 1 0,-1-1 16,1 0-16,0 0 0,0 0 0,0-21 15,0 21-15,-1-21 0,22 22 16,0-1-1,22-21 1,-1 0 0,0 0-16,0 0 15,0 0-15,0 0 0,1 0 16,-1 0-16,0-21 0,0 21 0,0-22 16,0 22-16,1-21 0,-1 21 0,0 0 15</inkml:trace>
  <inkml:trace contextRef="#ctx0" brushRef="#br0" timeOffset="171480.55">8615 9906 0,'21'21'0,"-21"0"16,0 1 15,-21-22-15,0 0-1,-1 0 1,1 0-1,0 0-15,0 0 0,0 0 16,21-22-16,-21 22 16,-1-21-16,22 0 0,-21 0 15,0 0-15,21 0 16,-21 21-16,21-22 0,0 1 16,0 0-16,0 0 0,0 0 15,0 0-15,0-1 0,0 1 0,0 0 16,0 0-16,0 0 0,0 0 0,21-1 15,0 1-15,0 0 16,1 0-16,-1 21 0,-21-21 0,21 0 16,21 21-16,-21 0 0,1 0 0,-1 0 15,0 0-15,0 0 0,0 0 16,0 0-16,1 0 0,-1 0 0,-21 21 16,0 0-16,21 0 0,-21 0 15,0 0-15,0 1 0,0 20 0,-21-21 16,0 21-16,-1 1 0,1-1 15,0 0-15,0-20 0,0 20 0,0 0 16,-22 1-16,22-1 0,0-21 0,0 21 16,0 1-16,-1-22 0,1 21 15,21-21-15,-21 1 0,21 20 0,0-21 16,0 0-16,0 0 0,0 1 0,0-1 16,0 0-16,21 0 0,0-21 15,1 0-15,20 21 0,-21-21 0,0 0 16,22 0-16,-22 0 0,21-21 15,0 21-15,-20-21 0,20 0 0,-21 0 0,21-1 16,-20 1-16,-1 0 16,0 0-16,0 0 0,-21 0 0,0-22 15,0 22-15,0 0 0,0 0 0,-21-22 16,0 22-16,0 21 0,-1-21 16,1 0-16,0 21 0,-21 0 0,21 0 15,-1 0-15,-20 0 0,21 0 0,0 0 16,0 0-16,-1 0 0,1 0 15,0 21-15,21 0 0,-21-21 16,21 21-16,0 1 16,21-22-16,0 0 0,0 0 15,22 0-15,-22 0 0</inkml:trace>
  <inkml:trace contextRef="#ctx0" brushRef="#br0" timeOffset="172096.19">9758 9440 0,'0'0'0,"0"-42"16,0 0-16,0 21 16,0-1-16,0 1 0,-21 21 15,-1 0-15,1 21 16,21 1-1,0-1-15,-21 21 0,21-21 16,0 22-16,0-1 0,-21 0 0,21 22 16,0-22-16,0 0 0,0 22 15,0-22-15,-21 1 0,21-1 0,0 0 16,-21 1-16,21-22 0,0 21 0,0-21 16,0 0-16,0 1 0,-22-1 0,22 0 15,-21 0-15,21 0 16,-21-21-16,0 0 15,21-21 1,0 0-16,0 0 16,0 0-16,0-1 0,0-20 15,21 21-15,-21 0 0,21 0 16,0-1-16,1 1 0,20 0 0,-21 0 16,0 0-16,22 0 0,-22 21 15,21-22-15,0 22 0,-20 0 0,20 0 16,-21 0-16,21 0 0,-20 22 0,20-1 15,-21-21-15,0 21 0,-21 0 16,0 0-16,0 0 0,0 1 0,0-1 16,0 0-16,0 0 0,-21 0 15,0 0-15,0 1 0,-22-1 0,22-21 0,-21 21 16,0 0-16,20-21 16,-20 21-16,21-21 0,-21 0 0,20 0 15,1 21-15,0-21 0,0 0 0,0 0 16,0 0-16,42-21 47,0 21-47,0-21 15,0 21-15</inkml:trace>
  <inkml:trace contextRef="#ctx0" brushRef="#br0" timeOffset="172847.78">10456 9758 0,'0'0'16,"0"21"31,0 0-47,0 0 0,0 1 15,0-1-15,0 0 0,-21 21 0,21-21 16,0 1-16,-21-1 0,21 0 16,0 0-16,0 0 0,0 0 15,0 1-15,0-1 16,21-21-16,0 0 0,0 0 15,1 0-15,-1 0 0,0 0 16,0-21-16,0 21 0,0-22 0,1 1 16,20 0-16,-21 0 0,0 0 0,0 0 15,1-1-15,-1 1 0,0 0 16,-21 0-16,0 0 0,21 0 16,-21-1-16,0 1 0,0 0 15,0 42 16,-21-21-31,21 21 16,0 1-16,0-1 0,-21 0 0,21 0 16,-21 21-16,21-20 0,0-1 0,0 0 15,0 21-15,-22-21 0,22 1 16,0 20-16,0-21 0,0 0 0,0 22 16,0-22-16,-21 21 0,21-21 15,0 22-15,0-1 0,0-21 0,0 21 16,-21-20-16,21 20 0,-21-21 15,21 21-15,-21-20 0,0 20 0,21-21 16,-22 0-16,1 0 0,0 1 0,21-1 16,-21-21-16,0 21 0,0-21 0,-1 0 15,1 21-15,0-21 0,0 0 16,0 0-16,0 0 0,-1 0 16,1 0-16,0-21 0,0 21 0,0-21 15,0 21-15,-1-21 0,1-1 16,21 1-16,-21 21 0,21-21 15,-21 21-15,21-21 16,0 0-16,0 0 16,0-1-16,0 1 15,0 0-15,21 0 0</inkml:trace>
  <inkml:trace contextRef="#ctx0" brushRef="#br0" timeOffset="173284.53">11430 9250 0,'0'0'16,"0"21"15,0 0-31,0 0 0,-21 1 0,21-1 16,0 21-16,0 0 0,0 1 15,0-1-15,-21 0 0,21 1 16,0-1-16,0 0 0,-22 1 0,22-1 15,-21 0-15,21 1 0,0-1 0,0-21 16,0 0-16,-21 1 0,21-1 16,0 0-16,0 0 0,-21 0 15,21 0-15,0-42 47,0 0-47,0 0 16</inkml:trace>
  <inkml:trace contextRef="#ctx0" brushRef="#br0" timeOffset="173707.92">11515 9906 0,'21'0'0,"0"0"16,0 0-16,0 0 0,0 0 15,1 0-15,-22-21 16,21 21-16,0 0 0,0-21 0,0 0 16,0 21-16,-21-22 15,22 22-15,-22-21 0,0 0 16,21 0-16,-21 0 16,0 0-16,0-1 0,-21 22 15,-1-21-15,1 21 16,0 0-16,0 0 0,0 21 15,0 1-15,-1-1 16,1 0-16,21 21 0,-21-21 16,0 1-16,21 20 0,-21-21 0,21 0 15,0 22-15,0-22 0,0 0 0,0 0 16,0 0-16,0 0 0,0 1 0,0-1 16,0 0-16,21-21 15,0 21-15,0-21 0,0 0 16,1 0-16,-1 0 0,0 0 15,0 0-15,0 0 0,22-21 0,-22 0 16,0 21-16,0-21 0,0-1 0,0 1 16,1 0-16</inkml:trace>
  <inkml:trace contextRef="#ctx0" brushRef="#br0" timeOffset="174099.76">11049 9567 0,'0'0'0,"0"-21"16,21 21-16,0 0 0,0-21 0,1 21 16,20 0-16,0-21 0,1 21 0,-1 0 15,0-21-15,1 0 16,-1 21-16,0 0 0,22 0 0,-22-22 16,-21 22-16,22 0 0,-1 0 0,-21 0 15,0-21-15,0 21 0,1 0 0,-1 0 16,0 0 31</inkml:trace>
  <inkml:trace contextRef="#ctx0" brushRef="#br0" timeOffset="179993.34">15134 9398 0,'0'-21'0,"21"21"31,0 0-31,1 0 0,-1-21 16,0 21-16,0 0 0,0 0 15,22 0-15,-22 0 0,21-21 0,-21 21 16,22 0-16,-1 0 0,-21 0 0,21 0 16,1 0-16,-22 0 0,0 0 0,21 0 15,-20 0-15,-1 0 16,0 0-16,0-22 0</inkml:trace>
  <inkml:trace contextRef="#ctx0" brushRef="#br0" timeOffset="180420.09">16065 9186 0,'0'-21'0,"0"0"15,22 21 1,-22-21-16,21 21 0,0-21 0,21 21 15,-21 0-15,1 0 0,-1 0 16,21-21-16,-21 21 0,22 0 0,-1 0 16,-21 0-16,21 21 0,-20 0 0,-1 0 15,0 0-15,-21 0 0,0 1 0,0 20 16,0 0-16,-21-21 0,-22 22 16,1-1-16,0 0 0,-22 1 0,1-1 15,-1 0-15,22 1 0,-22-1 0,22 0 16,0-20-16,-1-1 0,22 0 15,0 0-15,0 0 0,21 0 16,0 1-16,21-22 16,21 0-16,-20 0 0,-1 0 15,21 0-15,0 0 0,1 0 0,-1-22 16,0 22-16,1-21 0,-1 0 16,0 21-16,-20-21 0,20 21 0,0-21 15,-21 21-15,1-21 0,-1 21 0,21-22 16,-21 22-16,0-21 0,1 0 0,-1 21 15</inkml:trace>
  <inkml:trace contextRef="#ctx0" brushRef="#br0" timeOffset="181110.22">16997 9165 0,'42'-42'16,"-42"21"-16,21 21 15,-21-21-15,21-1 16,-21 44 15,0-1-31,0 0 0,-21 0 0,21 21 16,0 1-16,-21-22 0,0 21 16,21 1-16,-21 20 0,21-21 0,-21 1 15,-1-1-15,22 0 0,0 1 0,0-1 16,-21-21-16,21 22 0,0-22 0,-21 0 15,21 0-15,0 0 0,0 0 16,0 1-16,0-44 31,0 1-31,21 0 16</inkml:trace>
  <inkml:trace contextRef="#ctx0" brushRef="#br0" timeOffset="181488">17441 9165 0,'0'0'0,"0"-21"16,0 42-1,-21 0-15,0 1 16,0-1-16,21 21 0,-21-21 0,-1 0 16,22 22-16,-21-22 0,21 21 0,0-21 15,-21 22-15,21-22 0,0 0 0,0 21 16,0-20-16,0-1 0,21 0 15,0-21-15,1 0 16,-1 0-16,21 0 0,-21 0 0,22 0 16,-22 0-16,21-21 0,-21 21 0,22-21 15,-22-1-15,21 1 0,-21 0 0,0 0 16,1 21-16,-1-21 0,-21 0 16,0 42-1,0 0 1,0 0-16,0 21 0,0-20 0,0-1 15,0 21-15,0-21 0,0 0 0,-21 22 16,21-22-16,0 0 0,0 0 16,0 0-16,0 1 15,21-22-15,0 0 16,0 0-16,0 0 0</inkml:trace>
  <inkml:trace contextRef="#ctx0" brushRef="#br0" timeOffset="181791.83">18246 9208 0,'0'0'0,"0"-22"0,-22 1 16,22 0-16,0 0 16,0 0-16,0 0 15,22 21-15,-1 0 0,0-22 0,21 22 16,-21 0-16,1 0 0,20 0 0,-21 22 15,21-22-15,-20 42 0,-1-21 0,0 0 16,0 22-16,0-1 0,-21-21 16,0 21-16,0 1 0,0-1 0,0 0 15,0 1-15,0-22 0,0 21 0,-21 1 16,21-22-16,-21 0 0,21 0 0,0 0 16,0 0-16,-21 1 0,21-1 15,-21-21-15,-1 0 0,1 0 16</inkml:trace>
  <inkml:trace contextRef="#ctx0" brushRef="#br0" timeOffset="181960.73">18309 9504 0,'-21'-21'16,"0"21"-16,21-21 15,0-1 1,21 22-16,0 0 15,0-21-15,0 21 0,22 0 0,-22-21 16,21 21-16,1-21 0,-1 21 0,-21-21 16,21 0-16,1 21 0</inkml:trace>
  <inkml:trace contextRef="#ctx0" brushRef="#br0" timeOffset="182364.83">19135 9059 0,'0'0'0,"-22"0"0,-20-21 16,21 21 0,0 0-16,21 21 0,-21 1 15,21-1-15,0 0 0,0 0 0,-22 21 16,22-20-16,0 20 0,0-21 0,0 21 16,0-20-16,0-1 0,0 21 15,0-21-15,0 0 0,22 1 16,-1-1-16,-21 0 0,21-21 0,0 21 15,0-21-15,0 0 0,1 0 0,20 0 16,-21 0-16,0-21 0,-21 0 0,21 21 16,1-21-16,-1-1 0,0 1 15,-21 0-15,21 21 0,-21-21 0,21 0 16,-21 0-16,0-1 0,0 44 31,0-1-31,0 0 0,0 0 16,0 21-16,-21-20 0,0 20 15,21-21-15,0 0 0,0 22 16,-21-22-16,21 0 0,0 0 0,0 0 16,0 0-16,0 1 0,21-22 0,-21 21 15,21-21-15,0 0 0,22 0 0,-22 0 16,0 0-16</inkml:trace>
  <inkml:trace contextRef="#ctx0" brushRef="#br0" timeOffset="182788.65">19875 9356 0,'-21'-21'16,"42"169"-16,-21-275 0,-42 84 0,42 22 0,-21 0 0,21 0 0,-21-21 15,21 20-15,0 1 0,0 0 16,0 0-16,0 0 0,0 0 16,0-1-16,21 1 0,0 0 0,0 0 15,0 21-15,22-21 0,-22 21 0,0 0 16,0 0-16,0 0 0,1 0 0,-1 21 15,0 0-15,-21 0 0,0 0 16,0 22-16,0-22 0,0 21 0,0-21 16,0 22-16,-21-1 0,0-21 0,-1 22 15,-20-1-15,21-21 0,0 21 0,0-20 16,-1 20-16,22-21 0,0 0 16,0 0-16,0 1 0,0-1 0,0 0 15,22-21-15,-1 21 16,0-21-16,0 0 0,0 0 15,0 0-15,-21-21 0,0 0 0,0 0 16,0-1-16,0 1 0,0 0 16,0 0-16,0 0 0,-21 0 0,0-1 15,0 1-15,0 21 16,0-21-16,-1 21 0,44 0 47,-1 0-47</inkml:trace>
  <inkml:trace contextRef="#ctx0" brushRef="#br0" timeOffset="183219.92">20426 9186 0,'0'-21'0,"0"42"0,0-63 0,0 21 15,0 0-15,0 0 16,21-1-16,0 22 15,0 0-15,0 0 0,1 0 16,-1 0-16,0 0 0,0 22 0,0-22 16,0 21-16,-21 0 0,0 0 15,0 0-15,0 0 0,0 1 16,0-1-16,-21 0 0,0 0 16,0-21-16,-21 21 0,20 0 0,1 1 15,0-22-15,0 21 0,0-21 0,0 0 16,21 21-16,21-21 31,0 0-31,0 0 0,0 0 0,0 0 16,1 21-16,-1-21 0,0 0 0,21 21 15,-21-21-15,-21 21 0,22-21 0,-22 22 16,21-22-16,-21 21 0,0 0 16,0 0-16,0 0 15,-21-21-15,-1 21 0,1 1 0,0-22 16,-21 21-16,21-21 0,-1 21 0,-20-21 15,21 0-15,0 0 0,0 21 0,-1-21 16,22-21 15,22 0-31</inkml:trace>
  <inkml:trace contextRef="#ctx0" brushRef="#br0" timeOffset="183748.62">21167 9186 0,'0'0'0,"0"-21"16,0 0-1,21 21-15,0 0 16,0 0-16,21 0 0,-20-21 15,20 21-15,-21 0 0,21 0 0,1 0 16,-22 0-16,0 0 0,0 0 0,0 0 16,-42 0-1,-21 0 1,21 0-16,0 0 0,-22 0 16,1 0-16,21 0 0,-22 0 0,22 0 15,0 0-15,0 21 0,0-21 0,0 0 16,-1 21-16,22 0 15,22-21 1,-1 22-16,0-22 16,0 21-16,0-21 0,0 21 15,1-21-15,-1 21 0,0-21 0,-21 21 16,21 0-16,0-21 0,-21 22 16,0-1-16,21 0 0,-21 0 0,0 0 15,0 0-15,0 1 16,-21-1-16,0 0 0,0 0 0,0 0 15,0-21-15,-1 21 0,-20-21 16,21 22-16,0-22 0,0 0 0,-1 21 16,1-21-16,0 0 0,0 0 15,42-21 1,0 21 0</inkml:trace>
  <inkml:trace contextRef="#ctx0" brushRef="#br0" timeOffset="184152.39">22077 9081 0,'0'0'0,"0"-22"15,-21 22 1,-1 22-16,1-1 0,0 0 0,0 0 15,0 0-15,0 0 0,-1 22 0,1-22 16,0 0-16,0 21 0,21-20 0,0 20 16,-21-21-16,21 0 0,0 0 15,0 1-15,0-1 0,21 0 0,0 0 16,0 0-16,0 0 0,1-21 16,-1 0-16,0 0 0,0 0 0,0 0 15,0 0-15,1 0 0,-22-21 16,0 0-16,0 0 15,0 0-15,0 0 0,0-1 16,-22 22-16,1 0 0,0 0 16,0 0-16,0 0 0,-22 0 15,22 0-15,0 0 16,0 22-16,0-22 0,21 21 0,0 0 16,21-21-1,0 0 1</inkml:trace>
  <inkml:trace contextRef="#ctx0" brushRef="#br0" timeOffset="184540.19">22818 8721 0,'0'0'16,"0"-21"-16,0-1 0,0 1 15,0 0-15,21 21 0,-21-21 0,0 0 16,21 21-16,-21 21 31,0 0-31,0 21 0,0-20 16,-21 20-16,21 21 0,0-20 0,-21-1 15,21 22-15,-22-22 0,22 21 0,-21-20 16,21-1-16,-21 0 0,0 1 16,21-1-16,0 0 0,-21-20 15,0 20-15,21-21 0,-22 0 0,22 0 16,0 1-16,0-1 0,0 0 16,22-21-1,-1 0-15,0 0 16,0-21-16,0 21 0,0-21 0</inkml:trace>
  <inkml:trace contextRef="#ctx0" brushRef="#br0" timeOffset="184884">23114 9144 0,'0'-21'16,"0"0"-16,0 63 16,0-63-1,0 42-15,-21 0 0,21 0 0,-21 1 16,21-1-16,-22 0 0,22 0 15,0 0-15,0 0 0,0 1 0,0-1 16,0 0-16,0 0 0,22 0 16,-1-21-16,0 0 15,0 0-15,0 0 0,0 0 16,1 0-16,-1 0 0,0 0 0,0-21 16,0 0-16,-21 0 0,0 0 15,0-1-15,0 1 0,0 0 0,0 0 16,0 0-16,0 0 0,0-1 15,-21 22-15,0 0 16,0 0-16,0 0 0,-1 0 16,1 0-16,0 22 0,0-22 0,0 21 15,0 0 1</inkml:trace>
  <inkml:trace contextRef="#ctx0" brushRef="#br0" timeOffset="185132.47">22627 8996 0,'0'0'0,"0"-21"16,21 21-1,0 0 1,1 0-16,20 0 0,-21 0 0,21 0 15,1 0-15,-1 0 0,0-21 0,1 21 16,-22 0-16,21 0 0,-21 0 16,1 0-16,-1 0 0,0 0 15,-42 0 17</inkml:trace>
  <inkml:trace contextRef="#ctx0" brushRef="#br0" timeOffset="187628.05">24109 9102 0,'-21'0'63,"21"-21"-48,-22 21-15,22-22 31,-21 22-31,21-21 0,0 0 16,0 0 0,0 0-1,21 21-15,1 0 0,-22-21 16,21-1-16,0 22 0,0 0 0,0-21 16,0 21-16,1 0 0,-1 0 0,0 0 15,0 0-15,0 0 0,0 0 16,-21 21-16,22-21 0,-22 43 15,0-22-15,0 0 0,0 0 0,0 22 16,0-22-16,-22 21 0,1-21 0,-21 22 16,21-22-16,0 0 15,-22 21-15,22-21 0,-21 1 0,21-1 16,-1 0-16,1-21 0,0 21 0,0 0 16,21 0-16,21-21 31,0 0-31,0 0 0,1 0 15,-1 0-15,0 0 0,21 0 0,-21 0 16,1 0-16,-1 0 0,21 0 0,-21-21 16,0 21-16,1 0 0,-1 0 0,0-21 15,0 21-15,0 0 0,0 0 16,1-21-16,-1 0 0,0 21 0,0 0 16</inkml:trace>
  <inkml:trace contextRef="#ctx0" brushRef="#br0" timeOffset="187948.23">24786 8996 0,'0'0'0,"0"-64"16,0 43-1,0 42 1,0 1-1,0 20-15,0-21 16,0 0-16,0 22 0,0-22 0,0 21 16,-21-21-16,0 22 0,21-22 0,-21 0 15,21 21-15,-22-21 0,22 1 16,-21-1-16,0 21 0,21-21 0,0 0 16,-21 1-16,21-1 0,0 0 15,21-21 16,0-21-15,0 0-16,1 21 0</inkml:trace>
  <inkml:trace contextRef="#ctx0" brushRef="#br0" timeOffset="188383.98">25167 9123 0,'0'0'0,"0"21"32,0 0-32,-21 0 15,0 1-15,0-1 0,-1 0 16,1 0-16,0 0 0,0 0 0,0 1 16,21-1-16,-21 0 0,-1-21 15,22 21-15,0 0 0,0 0 16,0 1-1,22-22-15,-1 0 16,0 0-16,0 0 0,21 0 0,-20 0 16,-1-22-16,0 1 0,0 21 0,0-21 15,0 21-15,1 0 0,-1 0 0,-21-21 16,21 21-16,-21 21 31,-21 0-31,21 0 0,-21 1 16,21-1-16,0 0 0,-22-21 0,22 21 15,-21 0-15,21 0 16,-21 1-16,21-1 0,0 0 16,0 0-16,21-21 31,0 0-31,1 0 0,-1-21 16,0 21-16,0-21 0</inkml:trace>
  <inkml:trace contextRef="#ctx0" brushRef="#br0" timeOffset="188704.69">25612 9313 0,'-22'-42'16,"1"42"-16,21-21 16,0 0-1,21 21-15,1 0 0,-1-21 0,0 21 16,0 0-16,0 0 0,0 0 0,43 169 47,-64-148-47,-21 0 15,0 22-15,-1-22 0,22 0 0,-21 21 16,0-21-16,21 1 0,0 20 0,-21-21 16,21 0-16,-21 0 0,0 1 15,21-1-15,0 0 16,-22-21-1,22-21 1,0 0 0,0-1-16</inkml:trace>
  <inkml:trace contextRef="#ctx0" brushRef="#br0" timeOffset="188871.6">25506 9589 0,'-21'0'0,"-1"-22"15,65 44 1,-64-44-1,42 22-15,0 0 16,0-21-16,0 21 0,0 0 16,22 0-16,-22 0 0,21-21 0,-21 21 15,22 0-15,-22 0 0,21-21 0,-21 0 16,1 21-16,20 0 0,-21 0 16</inkml:trace>
  <inkml:trace contextRef="#ctx0" brushRef="#br0" timeOffset="189200.41">26120 9419 0,'0'-21'16,"0"42"-16,0-21 31,-22 21-15,22 1-16,-21-1 0,0 0 15,21 0-15,-21 0 0,21 0 16,0 1-16,-21-1 0,21 0 0,0 0 15,0 0-15,0 0 16,21-21-16,0 0 16,0 0-16,0 0 15,1 0-15,-1 0 0,0-21 0,0 0 16,0 21-16,0-21 0,1 21 0,-1-21 16,0 0-16,0 21 0,-21-22 0,21 22 15,-21-21 1,21 21-16,-21 21 31,0 1-31,22-22 16</inkml:trace>
  <inkml:trace contextRef="#ctx0" brushRef="#br0" timeOffset="189428.28">26606 9694 0,'0'0'0,"22"0"31,-1 0-15,0-21-16,0 21 0,0 0 16,0 0-16,1 0 0,-1 0 15,0-21-15,0 21 16,0 0-16,0 0 15,1 0-15,-1 0 0</inkml:trace>
  <inkml:trace contextRef="#ctx0" brushRef="#br0" timeOffset="197736.23">4784 3725 0,'-22'0'31,"1"0"-15,0 0 0,0 0-1,0 0-15,21 22 16,0-1 15,21-21-15,0 0-1,0 0-15,0 0 0,1 0 16,-1 0-16,0 0 0,0 0 16,0 0-16,0 0 0,1 0 0,-1 0 15,0 0-15,21 0 0,-21 0 0,1 0 16,-1 0-16,21 0 0,-21-21 15,0 21-15,1 0 0,20 0 0,-21 0 16,0 0-16,0 0 0,1 0 0,20 0 16,-21 0-16,0 0 0,0 0 15,22 0-15,-22 0 0,0 0 16,0 0-16,0 0 0,1 0 16,-1 0-16,0 0 0,0 0 0,0 0 15,0 0-15,1 0 16,-1 0-1,0 21 1,-21 0 15,21 0-31,-21 0 16,0 0-16,0 1 16,0-1-1,0 0-15,0 0 16,0 0-16,0 0 0,0 1 0,0-1 15,0 0-15,0 0 0,0 0 16,0 22-16,0-22 0,0 0 0,0 0 16,0 0-16,0 0 0,0 1 15,0-1-15,0 21 0,0-21 0,0 0 16,0 1-16,0-1 0,0 21 0,0-21 16,0 0-16,0 1 0,0-1 15,0 21-15,21-21 0,-21 0 0,0 1 16,21 20-16,-21-21 0,22 0 0,-1 0 15,-21 22-15,21-22 0,-21 0 16,21 21-16,-21-20 0,21-1 16,-21 21-16,0-21 0,21 0 0,-21 1 15,22 20-15,-22-21 0,21 0 16,-21 0-16,0 1 0,0-1 0,0 0 16,0 21-16,21-21 0,-21 1 0,0-1 15,21 0-15,-21 0 16,0 0-16,0 0 0,0 1 0,0-1 15,0 0-15,21 0 0,-21 0 16,0 0-16,0 1 0,0-1 16,0 0-16,0 0 0,0 0 0,0 0 15,0 1-15,0-1 0,0 0 16,0 0-16,0 0 0,0 0 16,0 1-16,0-1 0,0 0 15,0 0-15,0 0 0,-21 0 16,21 1-16,0-1 0,0 0 0,0 0 15,0 0-15,0 0 0,0 1 16,0-1-16,0 0 0,0 0 0,-21 0 16,21 0-16,0 1 0,0-1 0,0 0 15,0 0-15,0 0 0,0 0 16,0 1-16,-21-1 0,21 0 0,0 21 16,0-21-16,0 1 0,0-1 0,0 21 15,0-21-15,0 0 16,0 22-16,0-22 0,21 0 0,-21 0 15,0 22-15,0-22 0,0 0 0,0 0 16,21 21-16,-21-20 0,21-1 0,-21 0 16,0 0-16,0 21 0,21-20 15,-21-1-15,0 0 0,0 0 0,22 0 16,-22 0-16,21 1 0,-21-1 0,21 0 16,-21 0-16,0 0 0,0 0 15,0 1-15,0 20 0,21-21 0,-21 0 16,0 0-16,0 1 0,0-1 0,0 0 15,0 21-15,0-21 0,0 1 16,21-1-16,-21 0 0,0 21 16,0-21-16,0 1 0,0-1 0,0 21 15,0-21-15,0 0 0,0 1 0,21-1 16,-21 21-16,0-21 0,0 0 16,0 1-16,0-1 0,0 21 0,22-21 15,-22 0-15,0 22 0,0-22 0,0 21 16,0-21-16,21 1 0,-21 20 0,0-21 15,0 21-15,0-20 0,0 62 16,0-63-16,0 22 16,0-22-16,0 0 0,0 21 0,21-20 15,-21-1-15,0 0 0,0 0 16,0 21-16,21-20 0,-21-1 16,0 0-16,0 0 0,0 0 0,0 22 15,0-22-15,0 0 0,0 0 0,21 0 16,-21 0-16,0 1 0,21 20 15,-21-21-15,0 0 0,0 0 0,0 1 16,0-1-16,0 0 0,0 0 0,22 0 16,-22 0-16,0 1 15,0-1-15,0 0 0,0 0 0,0 0 16,0 0-16,0 1 0,0-1 16,0 0-16,0 0 0,0 0 0,0 0 15,0 1-15,0-1 16,0 0-16,0 0 15,0 0-15,0 0 0,0 1 16,0-1-16,0 0 0,0 0 16,0 0-16,0 0 0,0 1 15,0-1-15,0 0 0,0 0 16,0 0-16,0 0 0,0 1 16,0-1-16,0 0 15,0 0-15,0 0 16,0 0-16,0 1 0,0-1 15,0 0-15,0 0 16,0 0 0,0 0-16,0 1 0,0-1 15,0 0-15,0 0 16,0 0 0,0 0-1,0 1 1,-22-22-16,22 21 15,-21-21 1,21 21 0,-21-21-16,0 0 0,0 0 15,0 21 1,-1-21 0,1 0-16,0 0 15,0 0-15,21 21 0,-21-21 0,0 0 16,-1 0-16,1 0 0,0 0 15,0 21-15,0-21 16,0 0-16,-1 0 0,1 0 0,0 0 16,0 0-16,0 0 0,0 22 15,-1-22-15,1 0 0,0 0 16,0 0-16,0 0 0,0 0 16,-1 0-16,1 0 0,0 0 15,0 0-15,0 0 0,0 0 16,-1 0-16,1 0 0,0 0 15,0 0 1,0 0-16,0 0 0,-1 0 16,1 0-16,0 0 0,0 0 15,0 0-15,0 0 16,-1 0-16,1 0 16,0 0-16,0 0 0,0 0 15,0 0-15,-1 0 16,1 0-16,0 0 0,0 0 15,0 0-15,0 21 0,-1-21 16,1 0-16,0 0 16,0 0-16,0 0 15,0 0-15,-1 0 16,1 0-16,0 0 16,0 0-16,21 21 15,-21-21 1,0 0-16,-1 0 15,1 0-15,0 0 16,0 0 0,0 0-16,0 21 31,21-42 63,0 0-79,21 21 1,0 0-16,-21-21 0,21-1 0,0 1 16,0 21-16,1-21 0,-22 0 15,21 21-15,0-21 16,0 0-16,-21-1 0,21 22 0,0-21 15,1 0-15,-1 0 0,0 21 16,-21-21-16,21 0 16,0-1-16,0 22 15,-21-21-15,22 21 16,-1 0 0,-21 21 15,0 1-31,0-1 0,0 0 15,0 0 1,-21-21-16,-1 21 0,1 0 16,0 1-16,0-22 15,0 21-15,21 0 0,-21-21 16,-1 21-16,1-21 0,21 21 0,-21-21 16,0 21-16,0-21 0,21 22 0,-21-1 15,-1-21-15,1 0 0,21 21 0,-21-21 16,21 21-16,-21-21 0,21 21 15,-21 0-15,21 1 16,-21-22-16,21 21 31,21-21 1,0 0-17,0 21-15,0-21 0,0 0 16,1 0-16,-22 21 15,21 0-15,0 0 16,0-21-16,-21 22 0,21-1 16,0-21-16,1 21 0,-22 0 0,21-21 15,-21 21-15,21 0 0,0-21 16,-21 22-16,21-1 16,0-21-16,1 21 15,-22 0 1,-22-21 46,22-21-46,0 0-16</inkml:trace>
  <inkml:trace contextRef="#ctx0" brushRef="#br0" timeOffset="199424.46">4424 3747 0,'0'21'16,"-21"-21"15,-1 0-31,22 21 16,0-42 31,22 21-32,-1-21-15,0 21 0,0 0 16,0-22-16,0 1 0,1 21 0,-1-21 16,0 21-16,0-21 0,21 0 15,-20 21-15,20-21 0,-21-1 16,21 22-16,-20-21 0,-1 0 0,21 21 16,-21 0-16,0-21 0,1 21 15,-1 0-15,-42 21 47,-1 0-47,1-21 16,0 21-16,0-21 0,0 22 15,0-22-15,-22 21 0,22 0 0,-21-21 16,21 21-16,-22 0 0,1-21 0,0 21 16,-1-21-16,1 22 0,21-1 15,-22-21-15,22 0 0,0 21 16,0-21-16,0 0 15,21 21-15,0 0 32,21-21-32,0 21 0,0-21 15,-21 22-15,21-1 0,1-21 0,-1 21 16,-21 0-16,21 0 0,0 0 16,0 1-16,0-1 0,-21 0 0,22 0 15,-1 0-15,0 0 0,0 1 0,0-1 16,0 0-16,1 0 0,-1 0 15,0 0-15,0 1 0,0-1 16,0-21-16,1 21 0,-1 0 16,-21 0-1,21-21-15,-42 0 47,0 0-31</inkml:trace>
  <inkml:trace contextRef="#ctx0" brushRef="#br0" timeOffset="213576.62">5990 11790 0,'0'-21'15,"0"42"95,21-21-79,0 0-15,1 0-16,-1 0 0,0 0 15,0 0-15,0 0 0,0 0 16,1 0-16,-1 0 0,21 0 16,-21 0-16,0 0 0,1 0 0,20 0 15,-21 0-15,21 0 0,1 0 0,-1-21 16,-21 21-16,22 0 0,-1 0 15,0 0-15,1 0 0,-1 0 16,0-21-16,1 21 0,-1 0 0,0 0 16,1 0-16,-22 0 0,21 0 15,-21 0-15,22 0 0,-22 0 0,0 0 16,0 0-16,0 0 0,0 0 16,1 0-1,-1 0-15,0 0 31,-21 21 766,0 0-781,0 0-16,0 0 16,0 0-16,0 1 15,0-1-15,-21 0 0,21 0 16,0 0-16,-21 22 0,21-22 0,0 0 15,0 21-15,0-21 0,-22 1 16,22 20-16,-21-21 0,21 21 16,0-20-16,0 20 0,-21-21 0,21 0 15,-21 22-15,21-22 0,0 0 0,0 0 16,-21 21-16,21-20 0,0-1 16,-21 0-16,21 21 0,0-21 0,0 1 15,0 20-15,0 0 0,0-21 0,0 22 16,0-1-16,0 0 0,0 1 15,0-1-15,0 0 0,0 1 0,0-1 16,0 0-16,0 1 0,21-1 0,-21 0 16,0-20-16,0 20 0,21-21 0,-21 21 15,0-20-15,0 20 0,0-21 16,0 21-16,0-20 0,0 20 16,0-21-16,0 0 0,0 22 0,0-22 15,0 0-15,0 0 0,0 0 0,0 0 16,0 1-16,0-1 15,0 0-15,0 0 16,0 0 0,0 0-16,0 1 31,0-1 0,-21-21 32,0 0-48,-1 0 1,1 0 0,0 0-16,0 0 15,0 0-15,21 21 16,-21-21-16,-1 0 15,1 0-15,0 0 16,0 21-16,-21-21 0,20 0 0,1 0 16,-21 0-16,0 0 0,-1 21 0,1-21 15,0 0-15,-1 0 0,1 0 16,0 0-16,20 0 0,-20 0 0,0 0 16,21 0-16,-22 0 0,22 0 0,0 0 15,-21 0-15,20 0 0,1 0 0,0 0 16,0 0-16,0 0 0,0 0 15,-1 0-15,1 0 0,0 21 16,0-21-16,0 0 31,21 22-31,-21-22 16,-1 0 31,1 0-47,0 0 31,0 21-15,0-21-16,0 0 15,21-21 32,0-1-47,21 1 16,0 0-16,-21 0 0,21 21 15,0-21-15,22 0 0,-22-1 16,0 1-16,0 0 0,0 0 0,0 0 16,22 0-16,-22-1 0,0 1 0,0 21 15,-21-21-15,21 0 0,1 21 16,-22 21 15,0 0-15,-22 0-16,1 1 15,21-1-15,-21 0 0,0 0 16,0-21-16,0 21 0,-1 0 0,22 1 16,-21-1-16,-21 0 0,21 0 0,0-21 15,-1 21-15,1 0 0,0-21 16,21 22-16,-21-22 0,0 0 0,21 21 16,-21-21-16,-1 21 0,22 0 15,0 0-15,0 0 16,0 1-16,0-1 15,0 0-15,22-21 16,-22 21-16,21-21 0,0 21 0,0 0 16,0-21-16,0 22 15,1-22-15,-1 0 0,0 21 16,0-21-16,0 0 0,-21 21 0,21-21 16,1 0-16,-1 0 0,-21 21 0,21-21 15,0 0 1,-21-21-1,0 0 1,0 0-16,0-1 0,0 1 0,0 0 16</inkml:trace>
  <inkml:trace contextRef="#ctx0" brushRef="#br0" timeOffset="214441.33">5821 11896 0,'0'-21'15,"0"-1"1,21 22-16,0-21 16,-21 0-1,21 21-15,0 0 0,1-21 0,-1 21 16,-21-21-16,42 21 0,-21-21 15,0-1-15,1 22 0,-1-21 0,21 0 16,-21 0-16,0 21 0,22-21 0,-22 21 16,0 0-16,-21-21 0,21 21 15,-42 0 17,0 21-32,0-21 15,0 21-15,-1-21 0,-20 21 0,21-21 16,0 0-16,0 21 0,-22-21 15,22 0-15,0 0 0,0 21 16,0-21-16,-1 0 0,1 0 0,0 0 16,0 0-1,21 22-15,0-1 32,0 0-17,21-21-15,0 21 0,-21 0 0,21-21 16,1 21-16,-1 1 0,0 20 15,-21-21-15,21 0 0,0 22 16,0-1-16,1-21 0,-1 21 0,-21-20 16,21 20-16,0-21 0,0 21 0,-21-20 15,21-1-15,-21 0 0,0 0 16,22 0-16,-1 0 0,0 1 0,-21-1 16,0 0-16,21-21 0,-21 21 15,21-21-15,0 0 31</inkml:trace>
  <inkml:trace contextRef="#ctx0" brushRef="#br0" timeOffset="-214000.41">8403 12933 0,'0'-21'63,"0"0"-63,0-1 0,0 1 15,0 0-15,0 0 0,0 0 16,0 0-16,-21-1 0,0 1 15,0 0-15,-1 21 0,1 0 16,0 0-16,0 0 0,0 0 16,0 21-16,-22 0 0,22 1 15,0-1-15,0 0 0,0 0 0,-1 21 16,1-20-16,0 20 0,0-21 0,0 21 16,21 1-16,0-22 0,0 21 15,0-21-15,0 1 0,0-1 16,0 0-16,0 0 0,0 0 0,21-21 15,0 21-15,0-21 16,0 0-16,1 0 0,-1 0 0,0 0 16,0 0-16,21-21 0,-20 21 15,-1-21-15,0 0 0,0 0 0,0 0 16,0-22-16,1 22 0,-22-21 16,21-1-16,0 1 0,0 0 0,-21-22 15,0 22-15,21 0 0,-21-1 0,21-20 16,-21 20-16,0 22 0,0-21 15,0 0-15,0 20 0,0 1 0,0 0 16,0 0-16,0 0 0,0 42 31,0 0-31,0 0 0,0 0 16,0 1-16,0 20 0,-21 0 0,21 1 16,-21-1-16,21 21 0,0-20 15,0-1-15,0 22 0,0-22 0,0 0 16,0 1-16,0-22 0,0 21 0,0-21 15,0 0-15,0 1 0,0-1 16,0 0-16,0 0 0,21-21 16,0 21-16,1-21 15,-1 0-15,0-21 0,-21 0 0,21 21 16,0-21-16,0 0 16</inkml:trace>
  <inkml:trace contextRef="#ctx0" brushRef="#br0" timeOffset="-213620.38">8848 12891 0,'0'21'15,"21"-21"32,0 0-47,0-21 0,0 21 0,-21-22 16,21 22-16,1-21 0,-1 0 0,0 21 15,0-21-15,0 0 16,-21 0-16,0-1 16,-21 22-1,0 0-15,0 0 0,0 0 16,-1 22-16,-20-22 0,21 21 0,0 0 16,0 0-16,-22 0 0,22 22 0,0-22 15,21 0-15,-21 21 0,21-21 16,0 1-16,0-1 0,0 0 0,0 0 15,0 0-15,0 0 0,0 1 16,21-1-16,0 0 0,0-21 16,0 0-16,1 0 15,-1 0-15,0 0 0,21 0 0,-21 0 16,1-21-16,-1 21 0,21-21 0,-21-1 16,0 1-16</inkml:trace>
  <inkml:trace contextRef="#ctx0" brushRef="#br0" timeOffset="-213100.01">9398 12848 0,'-21'43'15,"42"-86"-15,-21 22 0,0 0 0,0 0 16,-21 21 0,0 0-1,-1 0-15,1 0 0,21 21 16,-21 0-16,0 0 0,21 0 0,-21 1 15,0 20-15,21-21 0,-22 0 16,22 0-16,0 22 0,-21-22 0,21 0 16,0 0-16,0 0 0,0 1 0,0-1 15,0 0-15,0 0 0,21-21 16,1 0-16,-1 0 0,0 0 16,0 0-16,0 0 0,0 0 0,22 0 15,-22-21-15,0 0 0,0 21 16,0-21-16,22-1 0,-22 1 15,0 21-15,0-21 0,0 0 0,1 0 16,-22 0-16,21-1 0,0 1 0,-21 0 16,0 0-16,0 0 0,21 0 0,-21-1 15,21 22 1,-21 22 0,0-1-1,0 0-15,-21 0 0,21 0 16,-21 0-16,21 1 0,0-1 0,0 0 15,0 0-15,-21 0 0,21 0 16,0 1-16,0-1 0,0 0 16,21-21-1,0 0 1,0 0-16,-21-21 0,21 21 16,1-21-16,-22-1 0,21 1 0,0 0 15,-21-21-15</inkml:trace>
  <inkml:trace contextRef="#ctx0" brushRef="#br0" timeOffset="-212811.18">9864 12637 0,'21'21'0,"-42"-42"0,-1 21 16,1 0-16,0 21 0,21 0 16,-21-21-16,21 21 0,21-21 46,0 0-46,0 0 0,1 0 16,-22-21-16,21 21 0,-21-21 16,0 0-1,-21 21-15,-1 0 0,1 0 16,0 0-16,0 0 0,0 0 16,0 21-16,-1 0 0,22 0 15,0 0 1,0 0-16,0 1 0,0-1 15,22-21-15,-1 0 0</inkml:trace>
  <inkml:trace contextRef="#ctx0" brushRef="#br0" timeOffset="-212088.59">10160 12869 0,'0'22'0,"0"-1"0,0 0 16,-21 0-1,21 0-15,-21-21 0,21 21 0,0 1 16,0-1-16,-22 0 0,22 0 16,-21 0-16,21 0 15,0 1-15,0-1 16,0-42 31,0-1-32,0 1-15,0 0 0,0 0 16,0 0-16,0 0 0,0-1 16,21 22-16,-21-21 0,22 0 15,-22 0-15,21 21 0,-21-21 16,21 21-16,0 0 0,-21 21 31,0 0-31,0 0 0,0 0 16,0 1-16,0-1 0,0 0 15,0 0-15,0 0 0,0 0 16,0 1 0,0-44 30,21 22-30,-21-21-16,21 0 0,-21 0 0,0 0 16,22 0-16,-1-1 0,-21 1 0,21 0 15,0 0-15,-21 0 0,21 21 0,-21-21 16,21 21-16,1 0 16,-1 0-16,-21 21 15,0 0-15,0 0 16,0 0-16,0 0 0,0 1 15,0-1-15,0 0 0,0 0 16,0 0-16,0 0 0,0 1 16,0-1-16,0 0 15,0 0 1,0-42 15,21 21-15</inkml:trace>
  <inkml:trace contextRef="#ctx0" brushRef="#br0" timeOffset="-211236.51">10816 13018 0,'0'-22'0,"0"1"16,-21 21-1,21-21-15,-21 21 16,0 0-16,-1 0 16,1 0-16,0 21 0,0-21 15,21 21-15,-21 1 0,0-1 0,-1 0 16,22 0-16,0 0 16,-21 0-16,21 1 0,-21-1 15,21 0-15,0 0 0,0 0 16,21-21 15,0 0-31,1 0 0,-1-21 16,0 0-16,0 0 15,0 21-15,0-21 0,-21-1 0,0 1 16,22 0-16,-1 0 16,-21 0-16,0 0 15,0 42 16,0 0-31,-21 0 16,21 0-16,-22 0 16,22 1-16,0-1 15,0 0-15,0 0 0,0 0 16,22 0 0,-1-21-16,0 0 0,0 0 15,0 0-15,0 0 0,1 0 16,-1 0-16,0 0 0,0-21 0,0 21 15,0-21-15,1 21 0,-1-21 16,0 0-16,-21 0 0,21-1 0,0 1 16,0 0-16,-21-21 0,22 21 15,-1-22-15,-21 22 0,21-21 0,0 21 16,-21-22-16,0 22 0,21 0 0,-21 0 16,21 0-16,-21-1 0,0 1 15,0 0-15,0 42 31,-21 0-31,21 1 16,-21-1-16,0 0 0,21 0 16,0 0-16,-21 22 0,21-22 0,-21 0 15,21 21-15,0-21 0,0 1 0,-22 20 16,22-21-16,0 0 0,0 0 0,0 1 16,0-1-1,0 0-15,0 0 0,22-21 16,-1 21-16,0-21 15,0 0-15,0 0 16,0 0-16,1 0 16,-1-21-16,0 21 15,-21-21-15,0 0 0,21 21 16,-21-21-16,21 21 0,-21-22 0,21 1 16,-21 0-16,0 0 0</inkml:trace>
  <inkml:trace contextRef="#ctx0" brushRef="#br0" timeOffset="-210948.38">10710 12785 0,'0'0'0,"-21"0"16,0 0-16,0 0 15,0 0 17,-1 0-32,22 21 0,-21-21 15,21 21 1,-21-21-1,21 21-15</inkml:trace>
  <inkml:trace contextRef="#ctx0" brushRef="#br0" timeOffset="-206923.97">11896 11515 0,'0'0'0,"21"0"16,0-21-1,0 21-15,-21-22 0,0 1 16,0 0-16,21 0 16,-21 0-1,0 0-15,0-1 16,0 1-1,0 42 17,21 1-32,-21-1 15,0 21-15,0-21 0,0 22 16,0-1-16,0 0 0,0 1 0,0-1 16,0 0-16,0 1 0,0-1 15,0-21-15,-21 21 0,21 1 0,0-1 16,0-21-16,-21 22 0,21-22 0,0 0 15,0 21-15,-21-21 0,21 1 16,0-1-16,0-42 31,0-1-15,0 1-16,21-21 0,-21 21 16,0 0-16,21-22 0,-21 22 15,0-21-15,0-1 0,21 1 0,-21 21 0,22-21 16,-22-1-16,0 1 0,0 0 15,0-1-15,0 1 0,0 0 16,0 20-16,0 1 0,0 0 0,0 0 16,0 0-16,-22 42 15,1 0 1,0 0-16,0 22 0,0-22 16,0 21-16,-22 0 0,22 1 0,0-1 15,-21-21-15,20 22 0,-20-1 0,21 0 16,0 1-16,0-22 0,-22 21 15,22-21-15,21 0 0,-21 1 16,21-1-16,-21-21 0,21 21 16,0-42-1,0 0-15,0-1 16,0 1-16,21 0 0,0 0 16,0 0-16,0 0 0,1 21 15,-1 0-15,21-22 0,-21 22 0,0 0 16,22 0-16,-22 0 0,21 0 15,1 0-15,-22 0 0,21 0 0,0 0 16,-20 0-16,20 0 0,0 0 0,-21 22 16,22-22-16,-22 0 0,0 21 0,0 0 15,0-21-15,1 0 16,-22 21-16,0 0 31,0-42 0,0 0-31,0 0 0,0 0 16,0-1-16,0 1 0</inkml:trace>
  <inkml:trace contextRef="#ctx0" brushRef="#br0" timeOffset="-206248.32">12763 11324 0,'0'0'0,"0"-21"15,0 0-15,0 0 0,0 0 16,0-1-16,0 44 31,0-1-15,0 21-16,0-21 0,0 22 0,0-1 15,0 0-15,0 1 0,0-1 0,0 0 16,0 1-16,0-1 0,0 0 0,0 1 16,0-22-16,-21 21 0,21 0 15,0-20-15,0-1 0,0 0 0,0 21 16,0-21-16,0 1 0,0-1 15,0-42 17,0-1-17,0 1-15,0 0 0,0 0 16,21 0-16,-21-22 0,22 22 16,-1 0-16,-21 0 0,21 0 0,0 0 15,0-1-15,0 1 0,1 21 0,-1-21 16,0 21-16,0 0 0,0 0 0,0 0 15,1 0-15,-1 0 0,0 0 0,0 21 16,0-21-16,-21 21 0,21 1 16,-21-1-16,22 0 0,-22 0 0,0 0 15,0 0-15,0 1 0,0-1 0,0 0 16,-22 0-16,1 0 0,0 0 0,-21 1 16,21-1-16,-22 0 0,22 0 15,0 0-15,-21-21 0,20 21 0,1-21 16,0 0-16,0 22 0,0-22 15,0 0 1,21-22 0,21 1-1,0 21-15,-21-21 0,21 0 16,0 21-16,0-21 0,1 0 0,-1-1 16</inkml:trace>
  <inkml:trace contextRef="#ctx0" brushRef="#br0" timeOffset="-205604.67">13335 11663 0,'21'0'15,"-21"21"17,0 0-32,0 0 15,0 1-15,0-1 0,0 0 0,0 0 16,0 0-16,0 0 0,0 1 0,0-1 15,0 0-15,21 0 0,-21 0 16,0 0-16,21 1 0,1-22 16,-1 0-16,0 0 15,0 0-15,0 0 0,0 0 16,1 0-16,-1-22 0,0 22 0,0-21 16,0 0-16,-21 0 0,21 21 15,1-21-15,-22 0 0,21-1 0,-21 1 16,0 0-16,21 0 0,-21 0 0,0 0 15,0-1-15,0 1 0,0 0 32,0 42-17,0 0 1,0 1-16,0-1 0,0 0 0,0 0 16,0 0-16,0 22 0,0-22 15,0 21-15,0-21 0,0 22 0,0-1 16,0 0-16,0-21 0,0 22 15,0-1-15,0-21 0,0 22 0,0-22 16,0 21-16,0-21 0,0 0 0,0 1 16,0-1-16,0 0 0,-21 0 0,21 0 15,0 0-15,-21-21 0,-1 22 0,22-1 16,-21 0-16,0-21 16,0 0-16,0 0 0,0 21 0,-1-21 15,1 0-15,0 0 0,0 0 0,0 0 16,0 0-16,-1 0 0,1 0 15,0-21-15,0 21 16,0-21-16,21 0 16,0-1-1,0 1 1,0 0-16,0 0 0,21 0 16,0 0-16,0-1 0,0 1 15,1 0-15</inkml:trace>
  <inkml:trace contextRef="#ctx0" brushRef="#br0" timeOffset="-205260.4">14076 11240 0,'0'21'16,"0"0"0,0 21-16,0-21 0,0 1 0,0 20 15,0 0-15,0 1 0,0-1 0,0 0 16,0-21-16,0 22 0,0-1 16,-21 0-16,21 1 0,0-22 15,-22 21-15,22 1 0,0-22 0,0 21 16,0-21-16,0 22 0,0-22 0,0 0 15,0 0-15,0 0 16,0 0-16,0-42 31,22 0-31,-1 0 0,0 0 16</inkml:trace>
  <inkml:trace contextRef="#ctx0" brushRef="#br0" timeOffset="-204788.76">14351 11832 0,'0'21'16,"21"-21"-16,0 0 16,0 0-1,1 0-15,-1 0 16,0 0-16,0-21 15,0 21-15,-21-21 0,21 21 16,-21-21-16,22 21 0,-22-21 0,0 0 16,0-1 15,-22 22-15,1 0-16,0 0 0,0 22 15,0-22-15,21 21 0,-21-21 0,-1 21 16,1 0-16,0 0 0,21 0 0,0 1 15,-21-1-15,21 21 0,-21-21 16,21 0-16,0 1 0,0-1 0,0 0 16,0 0-16,0 0 0,0 0 0,0 1 15,21-22-15,0 21 0,0-21 0,0 0 16,1 21-16,-1-21 0,0 0 16,0 0-16,0 0 0,22 0 15,-22 0-15,0 0 0,0-21 0,0 21 16,0-21-16,1 21 0,-22-22 0,21 1 15,0 0-15,-21 0 0,0 0 16,0 0-16,0-1 16,0 1-16,0 0 0</inkml:trace>
  <inkml:trace contextRef="#ctx0" brushRef="#br0" timeOffset="-204372.96">13631 11515 0,'0'0'0,"0"-21"16,21 21-1,1 0-15,-1-22 16,0 22-16,0-21 0,21 21 0,1-21 16,-22 21-16,21-21 0,1 21 0,-1 0 15,0-21-15,1 0 0,-1 21 0,0 0 16,-21 0-16,22 0 0,-22-22 15,0 22-15,0 0 0,0 0 32</inkml:trace>
  <inkml:trace contextRef="#ctx0" brushRef="#br0" timeOffset="-203328.05">12192 13716 0,'-21'0'0,"0"0"15,-1 0 1,1 0-16,0-21 16,21 0-16,0 0 0,0-1 15,0 1-15,0 0 0,0 0 0,21 0 16,0 0-16,1-1 0,-1 1 15,21 0-15,-21 0 0,22 0 16,-22 0-16,21 21 0,-21-22 0,0 1 16,1 21-16,-1 0 0,0 0 0,-21 21 31,0 1-31,-21-1 0,0 0 16,-1 21-16,1-21 0,-21 22 0,21-1 15,-22 0-15,22 1 0,-21 20 0,21-20 16,-22-1-16,22 0 0,0-21 15,0 22-15,21-1 0,0-21 0,0 0 16,0 22-16,0-22 0,0 0 0,21 0 16,0-21-16,22 0 15,-22 0-15,0 0 0,21 0 16,-21 0-16,22 0 0,-22 0 0,21-21 16,-21 0-16,22 21 0,-22-21 0,21-22 15,-21 22-15,1 0 0,-22 0 16,0 0-16,0-22 0,0 22 0,0-21 15,0 21-15,0-22 0,0 22 0,-22-21 16,1 21-16,0 0 0,21-1 0,-21 1 16,0 0-16,0 21 0,-1 0 15,1 0-15,0 0 0,0 0 0,0 0 16,0 21-16,-1-21 0,1 21 0,21 1 16,0-1-16,0 0 15,21-21 1,1 0-16,20 0 0,-21 0 15</inkml:trace>
  <inkml:trace contextRef="#ctx0" brushRef="#br0" timeOffset="-202797.02">13102 13229 0,'0'0'0,"0"-21"0,0 42 15,-21 0-15,21 1 16,0-1-16,0 0 0,0 0 16,0 21-16,0 1 0,0-1 15,0 0-15,-21 1 0,21-1 0,0 0 16,-21 1-16,21-1 0,0 0 0,0 1 16,-22-22-16,22 0 0,-21 0 15,21 22-15,0-22 0,0 0 16,0-42 15,0 0-31,0-1 16,21 1-16,1 0 0,-1 0 0,-21-21 15,21 20-15,0 1 0,0-21 16,-21 21-16,21-22 0,1 22 16,20 0-16,-21 0 0,0 0 0,22 21 15,-22 0-15,0 0 0,0 0 0,21 0 16,-20 0-16,-1 21 0,-21 0 15,21 0-15,-21 0 0,21 22 0,-21-22 16,0 0-16,0 0 0,0 22 0,0-22 16,-21 0-16,0 0 0,0 0 0,-1 0 15,-20 1-15,21-1 16,0 0-16,0-21 0,-1 21 0,1-21 0,0 0 16,0 21-16,0-21 0,0 0 0,-1 0 15,22-21 16,22 0-31,-1 0 16,0 0-16,0 21 0,0-22 0,22 1 16</inkml:trace>
  <inkml:trace contextRef="#ctx0" brushRef="#br0" timeOffset="-202208.84">13674 13526 0,'0'21'0,"0"42"15,0-42-15,0 1 0,0 20 16,0-21-16,0 0 0,0 0 0,0 1 16,0-1-16,21 0 0,-21 0 15,21-21-15,0 0 0,0 0 16,0 0-16,1 0 0,-1 0 15,0 0-15,0-21 0,0 21 0,0-21 16,1 0-16,20-1 0,-21 1 0,0 0 16,0 0-16,1 0 0,-1-22 15,0 22-15,-21 0 0,0 0 16,21 0-16,-21 0 0,0-1 16,0 44-1,0-1-15,0 21 16,-21-21-16,21 0 0,0 22 15,0-22-15,0 21 0,0-21 0,0 22 16,0-1-16,0 0 0,0-20 0,0 20 16,0 0-16,0-21 0,0 22 15,0-22-15,0 21 0,0-21 0,0 22 16,0-22-16,0 21 0,0-21 0,0 22 16,0-22-16,0 0 0,0 0 15,-21 0-15,0 1 0,21-1 16,-22 0-16,1 0 0,0 0 0,0-21 15,0 21-15,0-21 0,-1 0 0,1 0 16,0 0-16,0 0 0,0 0 0,0 0 16,-1 0-16,1-21 0,0 0 15,21 0-15,-21 21 0,21-21 16,-21 0-16,21-1 0,0 1 0,0 0 16,0 0-16,0 0 0,0 0 0,0-1 15,0 1-15,21 0 0,0 0 0,0 0 16,0-22-16</inkml:trace>
  <inkml:trace contextRef="#ctx0" brushRef="#br0" timeOffset="-201905.02">14541 13145 0,'0'0'0,"0"-22"15,0 44 1,0-1 0,0 21-16,0-21 0,0 22 0,0-22 15,-21 21-15,21 0 0,-21 22 16,21-22-16,0 1 0,0-1 0,0 21 16,0-20-16,0-22 0,-21 21 15,21 1-15,0-22 0,0 0 0,0 0 16,0 0-16,0 0 0,0 1 15,21-22 1,-21-22 0,21 22-16,0-21 0,-21 0 0,22-21 15</inkml:trace>
  <inkml:trace contextRef="#ctx0" brushRef="#br0" timeOffset="-201511.24">14753 13610 0,'0'21'16,"21"-21"-16,0 0 16,1 0-16,-1 0 15,0 0-15,0 0 0,0-21 16,0 21-16,1-21 0,-1 0 0,0 21 16,-21-21-16,21 0 0,-21-1 0,21 1 15,-21 0-15,21 0 16,-21 0-16,0 0 0,0-1 15,-21 1-15,0 21 0,0 0 16,0 0-16,0 21 16,-1 1-16,1-22 0,0 21 15,0 21-15,0-21 0,0 0 0,-1 22 16,22-1-16,0-21 0,0 0 0,0 22 16,0-22-16,0 0 0,0 0 0,0 0 15,0 1-15,0-1 0,0 0 16,22-21-16,-1 0 0,0 21 0,0-21 15,0 0-15,0 0 0,1 0 16,-1 0-16,0-21 0,0 21 16,0-21-16,0 21 0,-21-21 15,22-1-15,-22 1 0,21 0 0</inkml:trace>
  <inkml:trace contextRef="#ctx0" brushRef="#br0" timeOffset="-201233.04">14203 13377 0,'0'0'0,"-21"0"16,21-21-1,21 21-15,0 0 0,0 0 0,0 0 16,22-21-16,-22 21 15,21 0-15,-21 0 0,22 0 0,-22 0 16,21-21-16,-21 21 0,0 0 0,1 0 16,-44 0 31,1 0-47,0-21 15</inkml:trace>
  <inkml:trace contextRef="#ctx0" brushRef="#br0" timeOffset="-199388.36">17738 11176 0,'0'0'0,"0"-21"0,0 0 15,0 0-15,0-1 0,0 1 16,0 0-16,0 0 16,21 0-16,-21 42 47,0 0-47,0 0 0,0 22 15,0-22-15,0 21 0,0 0 16,-21 1-16,21-1 0,-22-21 0,1 22 15,0-1-15,0 0 0,0-21 0,21 22 16,-21-22-16,-1 21 0,1-21 0,0 1 16,0-1-16,21 0 0,-21 0 15,21 0-15,21-21 32,0-21-32,0 21 0,0-21 0,1 0 15,-1 21-15,0 0 0,21-21 0,-21 21 16,1 0-16,-1 0 0,0-22 15,0 22-15,0 0 0,0 0 16,1 0-16,-1 0 0,-21-21 0,21 21 16,0 0-16,0 0 0,-21-21 0,21 0 15,1 21-15,-22-21 16,21 21-16,-21-21 0,21-1 0,-21 1 16,0 0-16,0 0 0,0 0 15,0 0-15,0-1 0,0 1 0,0 0 16,-21 21-1,0 21 1,21 0-16,0 22 16,0-22-16,0 0 0,0 21 0,0 1 15,0-22-15,0 21 0,0-21 16,0 1-16,-22 20 0,22-21 16,0 0-16,0 22 0,0-22 0,0 0 15,0 0-15,0 0 0,0 0 0,0 1 16,0-1-1,22-42 32,-22-1-47,21 22 0,0-21 0,0 0 16</inkml:trace>
  <inkml:trace contextRef="#ctx0" brushRef="#br0" timeOffset="-199024.06">18627 11515 0,'0'21'16,"0"0"0,0 0-1,0 0 1,21-21-1,0 0 1,0 0-16,-21-21 16,21 21-16,-21-21 0,0 0 15,0 0 1,-21 21-16,0 0 0,0 0 16,0 0-16,-1 0 15,1 0-15,0 21 0,0-21 0,21 21 16,-21-21-16,21 21 0,-21 0 31,21 1-31,21-22 0,0 0 16,0 0-16,21 0 15,-20-22-15</inkml:trace>
  <inkml:trace contextRef="#ctx0" brushRef="#br0" timeOffset="-198356.44">19304 11091 0,'0'0'0,"-42"-42"16,42 21-16,0 0 15,0 0 1,21 21 15,0 0-31,0 0 0,0 0 0,0 0 16,1 0-16,-1 0 0,0 0 0,0 21 15,0-21-15,0 21 0,-21 0 0,0 0 16,0 0-16,0 22 0,0-22 16,0 0-16,0 0 0,-21 22 0,0-22 15,0 0-15,-21 0 0,20 21 0,-20-20 16,21-1-16,-21 0 0,20-21 0,1 21 15,0 0-15,0-21 0,0 0 16,21 21-16,-21-21 0,21-21 47,21 21-31,0-21-16,0 21 0,0 0 15,0 0-15,1 0 0,-1-21 0,0 21 16,0 0-16,21 0 0,-20 0 0,-1 0 15,0 0-15,21 0 0,-21 0 0,1 21 16,-1 0-16,-21 0 16,0 1-16,0-1 15,0 0-15,-21 0 0,21 0 0,-22-21 16,1 21-16,-21 1 0,21-1 16,0-21-16,-1 21 0,1-21 0,0 21 15,0-21-15,0 0 0,0 21 0,-1-21 16,1 0-16,0 0 0,0 0 15,0 0-15,0 0 16,-1 0-16,1 0 16,0 0-16,21-21 47,0 0-47,21 21 0,0-21 15</inkml:trace>
  <inkml:trace contextRef="#ctx0" brushRef="#br0" timeOffset="-197732.81">19981 11261 0,'0'-21'15,"0"-1"-15,0 1 16,0 0-16,0 0 16,0 0-16,0 0 0,0-1 15,0 1-15,21 21 0,1-21 16,-1 21-16,0 0 15,0 0-15,0 0 16,-21 21-16,0 0 0,0 1 16,0 20-16,0-21 0,0 0 15,0 22-15,0-22 0,0 0 0,-21 21 16,0-21-16,0 22 0,0-22 0,-1 0 16,1 21-16,0-20 0,0-1 15,0 0-15,-22 0 0,22 0 0,0 0 16,0-21-16,0 22 0,0-1 0,-1-21 15,22 21 1,-21-21-16,42 0 31,1 0-31,-1 0 16,0 0-16,21 0 0,-21 0 0,1 0 16,-1 0-16,21 0 0,-21-21 15,0 21-15,22 0 0,-22 0 0,0 0 16,0-21-16,0 21 0,1 0 15,-1-22-15,0 22 0,0 0 79,0 0-79,0-21 15</inkml:trace>
  <inkml:trace contextRef="#ctx0" brushRef="#br0" timeOffset="-197384.49">20743 11134 0,'0'-21'16,"0"-1"0,21 22-1,1 0 1,-1 0-16,0 0 0,0 0 16,0 0-16,0 0 0,1 0 0,-1 0 15,0 0-15,0 0 16,-42 0 15,0 0-15,0 0-16,-1 0 0,1 0 0,0 0 15,0 0-15,0 0 0,0 0 16</inkml:trace>
  <inkml:trace contextRef="#ctx0" brushRef="#br0" timeOffset="-196984.72">20680 11113 0,'-85'105'31,"64"-62"-15,21-22-16,106-190 0,-212 359 16,85-190-16,21 21 0,0 0 15,21-21 1,0 0 0,0 0-16,0 0 0,1 0 15,-1 0-15,0 0 16,0 0-16,0 0 0,0 0 15,1 0-15,-1 0 0,0 0 16,0 0-16,0 0 0,0 0 16,1 22-16,-1-1 15,0 0-15,-21 0 16,0 0-16,0 0 16,-21 1-1,-22-1-15,22-21 0,0 21 0,0-21 16,0 21-16,-22 0 0,22-21 0,0 21 15,0-21-15,0 0 0,0 22 0,-1-22 16,1 0-16,0 0 0,0 21 0,0-21 31,42-21 1,0 21-32,0-22 15</inkml:trace>
  <inkml:trace contextRef="#ctx0" brushRef="#br0" timeOffset="-196168.37">22161 10626 0,'0'0'16,"0"-43"0,0 65 15,22-22-31,-22 21 0,0 0 0,0 21 15,0-21-15,0 1 0,0 20 0,0 0 16,0-21-16,0 22 0,0-1 16,0 0-16,0-20 0,0 20 0,0 0 15,0 1-15,0-22 0,0 21 0,0 0 16,0-20-16,0-1 0,0 21 0,0-21 16,0 0-16,0 1 0,0-1 0,-22-21 15,22 21-15,0 0 0,22-42 47,-1 21-47,0-21 16</inkml:trace>
  <inkml:trace contextRef="#ctx0" brushRef="#br0" timeOffset="-195792.37">22521 11007 0,'0'0'31,"-21"21"-31,0 0 16,0 0-16,21 0 0,-21 1 16,-1-1-16,22 0 0,-21 0 0,21 0 15,0 0-15,0 1 0,0-1 16,0 0-16,0 0 0,21-21 16,1 21-16,-1-21 0,0 0 15,0 0-15,0 0 0,0 0 16,1 0-16,-1 0 0,21 0 0,-21-21 15,0 0-15,1 0 0,-1 21 16,-21-21-16,0-1 0,0 1 0,0 0 16,0 0-16,0-21 0,0 20 0,0 1 15,-21 0-15,-1 0 0,1 0 16,0 21-16,0 0 0,0-21 16,0 21-16,-1 0 0,1 0 0,0 0 15,0 0-15,0 0 16,0 0-16,21 21 15</inkml:trace>
  <inkml:trace contextRef="#ctx0" brushRef="#br0" timeOffset="-195491.42">21992 10901 0,'0'0'0,"0"-21"16,0 0 0,21 21-16,0 0 0,1 0 0,-1 0 15,0-22-15,21 22 0,-21 0 16,22 0-16,-22 0 0,21 0 0,1 0 16,-1 0-16,-21 0 0,21 0 0,-20 0 15,20 0-15,-21 0 0,0 0 0,0 0 16,1 0-16,-22 22 62,-22-22-62,1 21 16</inkml:trace>
  <inkml:trace contextRef="#ctx0" brushRef="#br0" timeOffset="-193560.08">24469 10901 0,'0'-21'0,"0"42"0,21-42 0,-21 0 15,0 42 32,0 0-47,0 0 0,0 21 0,-21-20 16,21 20-16,0 0 0,-22 1 0,22-1 15,-21 0-15,21 22 0,-21-22 0,21-21 16,-21 22-16,21-1 0,0-21 16,0 21-16,0-20 0,0-1 0,0 0 15,0 0-15,21-21 31,0 0-31,0 0 16,1 0-16,-1-21 0,0 0 16,0 0-16,21-1 0,-20 22 0,20-21 15,-21 0-15,21 0 0,-20 0 0,20 0 16,-21-1-16,0 1 0,22 0 0,-22 0 16,0-21-16,0 20 0,-21 1 15,21 0-15,-21 42 31,0 0-31,-21 1 0,21-1 0,-21 21 16,0 0-16,0-20 0,-1 20 16,1-21-16,0 21 0,0-20 15,0 20-15,0-21 0,21 0 0,0 22 16,-22-22-16,22 0 0,-21-21 0,21 21 16,0 0-16,0 0 0,21-21 31,1 0-16,-1-21-15,0 0 16</inkml:trace>
  <inkml:trace contextRef="#ctx0" brushRef="#br0" timeOffset="-193364.67">25188 11409 0,'0'0'16,"-21"0"-1,21-21 1,-21 21-16,21-21 31,21-1-15,0 22 0,0 0-16,1-21 0</inkml:trace>
  <inkml:trace contextRef="#ctx0" brushRef="#br0" timeOffset="-192848.52">25548 11155 0,'0'0'0,"0"-21"16,21 0-16,0-1 15,1 22-15,-1-21 0,0 21 16,0 0-16,0 0 0,0 0 15,1 0-15,-1 0 0,0 0 16,-21 21-16,0 1 0,0-1 0,0 21 16,0-21-16,0 0 15,0 1-15,-21-1 0,0 0 0,-1 0 16,1 0-16,-21 0 0,21 1 16,0-1-16,-1-21 0,1 21 0,0 0 15,0-21-15,0 0 0,21 21 0,-21-21 16,42 0 15,0 0-31,0 0 0,0 0 16,0 0-16,22 0 0,-22 0 0,0 0 15,21 0-15,-20 21 0,-1-21 0,0 22 16,0-1-16,0-21 0,0 21 16,1 0-16,-22 0 0,0 0 15,0 1-15,0-1 0,-22 0 16,1 0-16,0 0 0,0-21 0,0 21 15,-22-21-15,22 22 0,-21-22 0,21 0 16,0 21-16,-1-21 0,-20 0 0,21 0 16,0 0-16,0 0 15,-1 0-15,22-21 16,0-1 0,22 1-16,-1 21 15,0-21-15,21 0 0,-21 0 0</inkml:trace>
  <inkml:trace contextRef="#ctx0" brushRef="#br0" timeOffset="-192420.76">26056 11282 0,'0'-21'16,"0"0"-16,0-1 15,21 1-15,0 21 16,-21-21-16,22 21 0,-1 0 15,0-21-15,0 21 0,0-21 16,0 21-16,1 0 0,-1 0 16,0 21-16,0 0 0,-21 0 15,0 22-15,0-22 0,0 0 0,0 0 16,0 0-16,-21 22 0,0-22 16,0 0-16,-1 0 0,1 0 0,-21 0 15,21 1-15,0-1 0,-1 0 0,1 0 16,0 0-16,0 0 0,0-21 0,0 22 15,-1-22-15,22 21 16,0 0 15,22-21-31,-1 0 0,0 0 0,0 0 16,0 0-16,0 0 0,1 0 0,-1 0 16,0 0-16,21 0 0,-21 0 0,1 0 15,-1-21-15,0 21 0,0 0 16,0 0-16,0-21 0,1 21 0,-22-22 15,21 22-15,-21-21 0,21 21 16,-21-21-16,21 21 0,-21-21 0</inkml:trace>
  <inkml:trace contextRef="#ctx0" brushRef="#br0" timeOffset="-191883.95">26670 11388 0,'-21'0'0,"42"0"0,-42-21 0,21-1 16,0 1-16,0 0 16,21 21-1,0 0-15,0-21 0,0 21 16,1-21-16,-22 0 0,21 21 15,0 0-15,-21-22 32,-21 22-32,0 0 15,-1 0-15,1 22 0,0-22 0,0 21 16,-21 0-16,20-21 0,1 21 0,-21 0 16,21 0-16,0 1 0,-1-22 15,22 21-15,0 0 0,-21 0 0,21 0 16,0 0-16,0 1 15,21-1-15,1-21 0,-1 0 16,0 21-16,0-21 0,0 0 0,0 21 16,1-21-16,-1 21 0,0-21 15,-21 21-15,0 1 16,0-1-16,0 0 16,0 0-16,-21-21 0,0 0 15,-1 21-15,1 0 0,0-21 16,0 0-16,0 0 0,0 22 15,-1-22-15,1 0 0,0 21 16,0-21-16,0 0 16,0 0-1,-1 0-15,1 0 16,0 0-16</inkml:trace>
  <inkml:trace contextRef="#ctx0" brushRef="#br0" timeOffset="-188096.59">17505 13102 0,'0'-21'0,"0"0"15,0 0-15,0 0 16,0-1-16,0 1 0,0 0 15,0 42 17,0 0-32,0 1 0,0 20 15,-21-21-15,21 21 0,-22 1 0,1-1 16,0 0-16,0 1 0,0-1 16,0 0-16,-1 1 0,1-22 15,0 21-15,0 1 0,0-22 0,21 0 16,-21 0-16,21 0 0,0 0 15,0-42 17,0 0-32,21 21 0,0-21 0,-21 0 15,21 21-15,0-21 0,0 21 0,1-22 16,20 22-16,-21-21 0,21 21 16,-20-21-16,20 21 0,-21-21 15,21 21-15,1-21 0,-22 21 0,0-21 0,21-1 16,-20 22-16,-1-21 0,0 21 15,0-21-15,0 0 0,0 21 16,-21-21-16,22 0 0,-22-1 16,0 1-16,0 0 0,0 0 15,0 0-15,-22 21 0,22-21 16,-21 21-16,0 0 0,21 21 16,-21 0-16,21 0 15,0 0-15,-21 22 0,21-22 0,0 21 16,0 0-16,0 1 0,0-1 15,0 0-15,0 1 0,0-1 0,0-21 16,0 22-16,0-1 0,0 0 16,0-21-16,0 1 0,0-1 0,0 21 15,0-21-15,21 0 0,0 1 16,0-22 0,-21-22-1,0 1-15,0 0 0,21 0 0</inkml:trace>
  <inkml:trace contextRef="#ctx0" brushRef="#br0" timeOffset="-187840.74">18309 13462 0,'-21'0'16,"42"0"-16,-21 21 16,0 0-16,21-21 46,-21-21-30,0 0 0,0 0 62</inkml:trace>
  <inkml:trace contextRef="#ctx0" brushRef="#br0" timeOffset="-187317.04">18859 13229 0,'0'-21'0,"0"0"15,0 0 1,0 0-16,0-1 15,22 1 1,-1 21-16,0-21 0,0 21 0,21 0 16,-20 0-16,20 0 0,-21 0 0,0 21 15,22 0-15,-22 1 0,0-1 16,-21 0-16,0 0 0,0 21 0,0-20 16,0-1-16,0 0 0,-21 0 0,0 21 15,-1-20-15,-20-1 0,21 0 0,0 0 16,-22 21-16,22-20 0,-21-22 15,21 21-15,0 0 0,-1-21 16,22-21 0,22 0-16,-1 21 15,0-22-15,0 22 0,21 0 16,-20-21-16,20 21 0,0 0 0,1 0 16,-1 0-16,0 0 0,1 0 0,-22 0 15,21 21-15,0 1 0,-20-1 0,-1 0 16,0 0-16,-21 0 0,0 0 15,0 1-15,0-1 0,0 0 0,-21 0 16,0 0-16,-22 22 0,22-22 0,-21 0 16,-1 0-16,22 0 0,-21-21 0,0 21 15,20 1-15,-20-22 0,21 0 16,0 21-16,0-21 0,-1 0 0,1 0 16,21-21 15,21-1-31,1 22 0,-1-21 15,0 0-15,0 0 0,21 0 0</inkml:trace>
  <inkml:trace contextRef="#ctx0" brushRef="#br0" timeOffset="-186912.27">19727 13356 0,'0'-42'0,"0"21"15,0 0-15,0-1 16,21 1-16,1 21 16,-22-21-16,21 21 0,0 0 0,0 0 15,0-21-15,0 21 0,22 0 0,-22 0 16,0 0-16,0 21 0,0 0 16,-21 0-16,22 1 0,-22 20 15,0-21-15,0 0 0,0 0 0,-22 22 16,1-22-16,0 21 0,-21-21 0,21 22 15,-22-22-15,1 21 0,21-21 16,-22 1-16,1-1 0,21 0 0,0 0 16,0 0-16,-1 0 0,1-21 15,42 0 1,1 0-16,-1 0 0,0 0 16,21 0-16,-21 0 0,22 0 15,-1 0-15,-21 0 0,22 0 0,-1 0 16,-21 0-16,21 0 0,-20 0 0,-1-21 15,0 21-15,21 0 0,-42-21 0,21 21 16,1-21-16,-1 21 0,-21-21 16,21 0-16,0-1 0</inkml:trace>
  <inkml:trace contextRef="#ctx0" brushRef="#br0" timeOffset="-186559.38">20574 13377 0,'0'0'0,"-42"-42"16,42 21-16,-22 0 15,22 0-15,0-1 0,0 1 0,0 0 16,0 0-16,0 0 0,0 0 16,22-1-16,-1 22 0,0-21 0,0 0 15,0 21-15,0 0 0,1 0 0,-1 0 16,0 0-16,0 0 0,0 0 0,-21 21 15,21 0-15,-21 1 16,0-1-16,0 0 0,0 0 16,-21 0-16,21 0 0,-21-21 0,21 22 15,0-1-15,21-21 47,0 0-47,-21-21 0,0-1 16,0 1-16,0 0 15</inkml:trace>
  <inkml:trace contextRef="#ctx0" brushRef="#br0" timeOffset="-185840.29">20532 13145 0,'0'0'0,"-22"0"0,22-22 32,22 1-17,-1 21-15,21 0 0,-21-21 16,0 21-16,1-21 0,20 21 0,-21 0 16,0 0-16,22 0 0,-22 0 15,0 0-15,0 0 0,0 0 16,0 0-16,-21-21 47,-21 21-32,0 0-15,0 0 0,0 0 16,0 0-16,-1 0 0,1 0 16,0 0-16,0 0 0,0 0 15,0 0-15,-1 0 0,1 21 16,0-21-16,0 21 0,0-21 0,0 0 15,-1 21-15,1-21 0,0 21 16,0 1-16,0-1 0,0 0 16,-1 0-16,1 0 0,21 22 0,0-22 15,0 0-15,-21 0 0,21 0 0,0 0 16,0 1-16,0-1 0,0 0 16,0 0-16,21-21 0,0 0 0,-21 21 15,22-21-15,-1 0 0,0 0 0,0 0 16,0 0-16,0 0 0,1 0 0,-22-21 15,21 0-15,0 21 0,-21-21 16,21 21-16,0-21 0,0 21 16,1 0-16,-22-22 0,21 22 15,0 0-15,0 0 0,0 0 16,-21 22-16,21-1 16,-21 0-16,0 0 15,0 0-15,0 0 0,0 1 0,0-1 16,0 0-16,-21 0 0,0 0 0,0 0 15,0 1-15,0-1 0,-22 0 0,22-21 16,0 21-16,-21 0 0,20-21 16,1 21-16,-21-21 0,21 22 0,0-22 15,-1 0-15,1 0 0,0 0 0,0 0 16,0 0-16,21-22 16,0 1-1,21 21-15,0-21 0,0 0 0,22 0 16</inkml:trace>
  <inkml:trace contextRef="#ctx0" brushRef="#br0" timeOffset="-185460.46">21040 13060 0,'0'0'0,"0"21"31,-22 0-31,1 0 15,0 1-15,21-1 0,-21 21 0,0-21 16,21 22-16,-21-22 0,-1 21 16,22-21-16,0 22 0,0-22 0,0 0 15,0 0-15,0 21 0,0-20 16,22-1-16,-1 0 0,0-21 16,0 0-16,0 0 0,0 0 0,22 0 15,-22 0-15,0 0 0,21 0 0,-20-21 16,-1 0-16,0 21 0,-21-22 15,0 1-15,0 0 0,0 0 16,-21 21-16,0 0 0,-1 0 16,1 0-16,0 0 0,0 0 0,0 0 15,0 0-15,-1 0 0,1 0 16,0 0-16,0 21 16,21 0-16,21-21 15,0 0 1,0 0-16,1 0 0</inkml:trace>
  <inkml:trace contextRef="#ctx0" brushRef="#br0" timeOffset="-185140.64">21463 13081 0,'0'42'15,"0"-84"-15,0 21 0,0 0 0,0 0 16,0-1-1,21 22-15,0 0 0,0 0 16,1-21-16,-1 21 0,21 0 16,-21 0-16,0 0 0,1 21 0,-1 1 15,0-22-15,0 42 0,-21-21 0,21 0 16,-21 0-16,0 22 0,0-22 0,0 21 16,0-21-16,0 1 0,-21 20 15,21-21-15,-21 0 0,21 0 0,0 1 16,0-1-16,0 0 0,0 0 0,0 0 15,0 0-15,-21-21 0,21 22 16,0-1 0,-21-21-1,-1 0 1</inkml:trace>
  <inkml:trace contextRef="#ctx0" brushRef="#br0" timeOffset="-184979.73">21526 13420 0,'-21'-43'31,"64"1"-15,-65 127-16,65-170 0,-22 85 15,0-21-15,0 21 0,0-21 0,1 21 16,-1-21-16,0 21 0,21-22 0,-21 22 16,1-21-16,20 0 0,-21 21 0,0-21 15,0 0-15</inkml:trace>
  <inkml:trace contextRef="#ctx0" brushRef="#br0" timeOffset="-184564.46">22056 13123 0,'0'-21'47,"0"0"-47,0 63 0,0-105 0,0 42 16,0 0-16,21-1 0,-21 1 15,21 21-15,0-21 16,0 21-16,0 0 15,1 21-15,-22 0 16,0 1-16,0 20 0,0-21 16,0 21-16,0-20 0,0 20 0,-22-21 15,1 21-15,21-20 0,-21 20 16,21-21-16,0 0 0,0 0 0,0 1 16,0-1-16,0 0 0,0 0 0,0 0 15,0 0-15,21-21 16,0 0-1,-21-21 1,0 0-16,0 0 16,0 0-16,0 0 0,-21-1 15,0 1-15,0 0 0,21 0 0,-21 21 16,0-21-16,-1 21 16,1 0-16,0 21 15,21 0-15,-21 0 16,21 0-16,0 1 15</inkml:trace>
  <inkml:trace contextRef="#ctx0" brushRef="#br0" timeOffset="-183916.47">23326 12700 0,'0'0'15,"0"-21"-15,-22 0 16,1 21-1,21 21 1,0 0-16,0 21 0,0 1 16,-21-1-16,21 0 0,-21 22 0,21-22 15,0 22-15,0-22 0,-21 22 16,0-22-16,21 0 0,-22 1 16,22-1-16,0 0 0,0-21 0,0 22 15,0-22-15,0 0 0,0 0 0,0 0 16,0 1-16,22-44 31,-1 1-31,0 0 16,0 0-16</inkml:trace>
  <inkml:trace contextRef="#ctx0" brushRef="#br0" timeOffset="-183572.44">23495 13102 0,'0'21'15,"0"1"-15,0-65 0,-21 107 0,0-43 0,21 0 16,-22 0-16,22 0 0,0 1 16,0-1-16,0 0 0,0 0 0,0 0 15,0 0-15,0 1 0,22-1 16,20-21-16,-21 0 0,0 0 0,22 0 16,-22 0-16,21 0 0,-21 0 0,22 0 15,-22-21-15,0 21 0,0-22 16,-21 1-16,0 0 0,0 0 15,0 0-15,0-22 0,-21 22 0,21 0 16,-21 0-16,0 0 0,-1 21 0,1-21 16,0 21-16,0-22 15,0 22-15,0 0 0,-1 0 0,1 0 16,0 0-16,0 22 0,0-22 0,0 0 16,-1 21-16,22 0 0,-21-21 15,0 21-15,0-21 16</inkml:trace>
  <inkml:trace contextRef="#ctx0" brushRef="#br0" timeOffset="-183372.55">22881 12996 0,'-21'-21'15,"84"64"-15,-105-65 0,21-20 16,42 42-16,-21-21 0,42 21 15,-20-21-15,20 21 0,-21 0 0,21 0 16,1-21-16,-1 21 0,0 0 0,1 0 16,-1-22-16,0 22 0,1 0 15,-22 0-15,21 0 0,1-21 0,-22 21 16,21 0-16,-21 0 0,22 0 0,-22 0 16</inkml:trace>
  <inkml:trace contextRef="#ctx0" brushRef="#br0" timeOffset="-182908.31">24426 12827 0,'0'21'31,"0"0"-15,0 1-16,-21 20 0,21-21 0,0 0 15,0 22-15,-21-22 0,21 21 16,-21-21-16,21 0 0,0 1 16,0 20-16,0-21 0,0 0 0,0 0 15,0 1-15,21-1 16,0-21-16,0 0 16,0 0-16,1 0 15,-1 0-15,-21-21 0,21 21 0,-21-22 16,21 1-16,-21 0 0,21 21 0,0-21 15,-21 0-15,0 0 0,22 21 16,-22-22-16,21 22 0,-21 22 31,0-1-31,0 0 0,-21 0 16,21 0-16,-22 0 0,22 1 16,0-1-16,-21 0 0,21 0 15,0 0-15,-21-21 0,21 21 0,0 1 16,0-1-16,21-21 31,0 0-15,1 0-16,-1-21 0</inkml:trace>
  <inkml:trace contextRef="#ctx0" brushRef="#br0" timeOffset="-182752.31">24892 13123 0,'0'0'15,"0"-21"1,-21 21 0,42-21 15,0 21-31</inkml:trace>
  <inkml:trace contextRef="#ctx0" brushRef="#br0" timeOffset="-182224.98">25400 12912 0,'-21'0'16,"42"0"-16,-42-21 0,0-1 0,21 1 0,-22 0 16,22 0-16,0 0 15,0 0-15,0-1 0,22 22 16,-1 0-16,0 0 0,0 0 15,0 0-15,0 0 16,1 22-16,-22-1 0,21-21 0,-21 21 16,0 0-16,0 0 0,-21 0 15,-1 1-15,1-1 0,-21 0 0,21-21 16,0 21-16,-1 0 16,-20-21-16,21 21 0,0-21 0,0 22 15,-1-22-15,22 21 0,-21-21 16,21 21-1,0 0-15,21-21 16,1 0-16,-1 21 0,0-21 16,0 0-16,0 21 0,22-21 0,-22 0 15,0 22-15,0-22 0,0 0 16,0 21-16,1 0 0,-1-21 16,-21 21-16,0 0 0,0 0 15,0 1-15,0-1 16,0 0-16,-21 0 15,-1-21-15,1 21 0,0-21 16,0 21-16,0-21 0,0 0 0,-1 22 16,1-22-16,0 0 15,42 0 17,0-22-32,1 1 15,-1 21-15,0-21 0</inkml:trace>
  <inkml:trace contextRef="#ctx0" brushRef="#br0" timeOffset="-181812.7">25781 13039 0,'0'-21'16,"0"-1"-16,21 1 15,-21 0-15,21 21 0,0-21 0,1 21 16,-1-21-16,0 21 15,0 0-15,0 0 0,0 0 0,1 0 16,-1 0-16,0 21 0,-21 0 16,21 0-16,-21 0 0,0 1 0,0-1 15,0 0-15,0 0 16,0 0-16,0 0 0,-21 1 0,0-1 16,0 0-16,-1 0 0,1 0 0,-21 0 15,21 1-15,0-22 0,-22 21 0,22-21 16,0 21-16,0 0 0,0 0 15,-1-21 1,22 21-16,22-21 31,-1 0-31,0 0 0,0 0 0,0 0 16,0 0-16,1 0 0,20 0 16,-21 0-16,0 0 0,0 0 15,22 0-15,-22-21 0,0 21 0,0 0 16,0-21-16,-21 0 0,22 21 0,-1-21 15,0 0-15</inkml:trace>
  <inkml:trace contextRef="#ctx0" brushRef="#br0" timeOffset="-181472.9">26268 13018 0,'0'21'16,"0"-42"-16,0-1 15,21 22-15,0 0 16,0 0-16,0 0 0,1-21 16,-1 21-16,21 0 0,-21 0 0,0 0 15,1-21-15,-1 21 16,0 0-16,-21 21 16,0 0-16,0 1 0,0-1 15,0 0-15,0 0 0,-21 0 0,21 0 16,-21 1-16,21 20 0,-22-21 15,22 0-15,0 0 0,0 1 0,0-1 16,-21 0-16,21 0 0,0 0 16,-21 0-16,21 1 0,0-1 31,0-42 0,-21 21-31</inkml:trace>
  <inkml:trace contextRef="#ctx0" brushRef="#br0" timeOffset="-181301">26268 13314 0,'-21'0'0,"42"0"16,-42-21 15,42 21-31,0 0 16,0 0-16,0-21 0,0 21 15,1 0-15,-1 0 0,0-22 0,0 1 16,0 21-16,0-21 0</inkml:trace>
  <inkml:trace contextRef="#ctx0" brushRef="#br0" timeOffset="-180933.21">26733 13123 0,'0'-21'16,"-21"21"0,0 21-1,0 1-15,0-22 0,21 21 16,0 0-16,-21 0 0,-1 0 0,1 0 16,21 1-16,0-1 0,0 0 15,0 0-15,0 0 0,0 0 16,0 1-16,21-22 15,-21 21 1,22-21-16,-22-21 63,21 21-1,0 0-62</inkml:trace>
  <inkml:trace contextRef="#ctx0" brushRef="#br0" timeOffset="-174386.62">10139 15155 0,'0'0'0,"-21"0"47,21 22-32,0-1 1,0 0-16,0 0 15,-22-21-15,22 21 16,0 0-16,22-21 31,-1 0-15,0-21-16,0 21 0,-21-21 16,21 0-16,-21 0 15,0 0-15,21 21 0,-21-22 0,0 1 16,0 0-16,0 0 31,-21 21-31,0 0 16,21 21-16,0 0 0,-21-21 15,21 21-15,-21 1 0,21-1 16,-21 0-16,21 0 0,0 0 16,0 0-16,0 1 0,21-22 31,0 0-16,0 0-15,-21-22 0,21 22 16,-21-21-16,21 21 0,-21-21 16,0 0-16,0 0 0,0 0 15,0-1-15,0 1 0,0 0 16,-21 21 0,0 0-16,0 0 15,0 21-15,0 0 0,21 22 16,-22-22-16,22 21 0,0-21 15,-21 22-15,21-1 0,0 0 0,-21 1 16,21-22-16,0 21 0,0 1 0,0-1 16,0-21-16,0 0 0,0 0 0,0 1 15,21-1-15,0-21 0</inkml:trace>
  <inkml:trace contextRef="#ctx0" brushRef="#br0" timeOffset="-173148.66">7027 15558 0,'0'0'0,"-63"0"15,42 21-15,-1-21 16,1 0-16,0 0 0,0 0 16,0 0-16,0 21 0,-1-21 15,44 0 48,-1 21-63,21-21 0,-21 0 15,22 0-15,-22 0 0,21 0 0,0 21 16,1-21-16,-22 0 0,21 0 0,22 0 16,-22 0-16,0 0 0,22 0 15,-1 0-15,1-21 0,-1 21 0,22-21 16,0 21-16,-1-21 0,-20 0 16,21 21-16,-1-22 0,1 22 0,-22 0 15,1 0-15,-1 0 0,1-21 0,-1 21 16,-20 0-16,-1 0 0,-21 0 15,22 0-15,-22 0 0,0 0 16,-42 0 15,0 0-31,-1 0 16,1-21-16,0 21 16,0-21-16,0 21 0,0-21 0,-1 21 15,1-21-15,0-1 0,0 22 0,0-21 16,0 0-16,-1 21 0,1-21 15,0 0-15,0 21 0,0-21 16,0 21-16,21 21 47,21-21-31,0 21-16,0-21 15,0 0-15,0 21 0,22 0 0,-22-21 16,0 0-16,21 0 0,-20 0 0,20 0 15,-21 0-15,21 0 0,-20 21 16,-1-21-16,0 0 0,-21 22 16,0-1-16,0 0 15,0 0-15,-21 0 0,0 0 16,-22 1-16,22-1 0,-21 0 0,21 0 16,-22 0-16,1 0 0,21 1 0,-22-1 15,1 21-15,21-21 0,0 0 16,-22 1-16,22-1 0,0 0 0,0 0 15,21 0-15,0 0 0,0 1 16,0-1-16,21-21 16,0 0-16,0-21 15,22-1-15,-1 1 0</inkml:trace>
  <inkml:trace contextRef="#ctx0" brushRef="#br0" timeOffset="-171600.93">10731 15198 0,'0'-21'0,"0"-1"16,-21 22 30,0 0-30,21 22 0,-21-1-16,0 0 15,21 0-15,0 0 0,0 0 0,-21 22 16,21-22-16,-22 0 0,22 21 0,0-20 16,0 20-16,-21-21 0,21 21 15,-21-20-15,21 20 0,-21-21 0,21 0 16,-21 22-16,21-22 0,0 0 0,0 0 15,0 0-15,0 0 0,-21 1 0,21-1 16,0 0-16,0 0 0,-22 0 16,22 0-1,0-42 32,0 0-47,0 0 0,0 0 16,22 0-16,-22-1 0,21 1 15,0 0-15,-21 0 0,21-21 0,-21 20 16,21-20-16,0 0 0,-21 21 0,22-22 16,-1 1-16,-21 0 0,21-1 15,-21 22-15,21-21 0,-21 21 0,0-22 16,21 22-16,-21 0 0,0 0 0,21 21 16,-21-21-16,0 42 46,0 0-30,0 0-16,0 0 0,0 22 0,22-22 16,-22 21-16,21-21 0,-21 22 0,0-22 15,0 21-15,21-21 0,-21 22 16,21-22-16,-21 0 0,0 21 0,0-21 16,0 1-16,0-1 0,0 0 0,0 0 15,0 0-15,0 0 0,0 1 0,0-1 16,21 0-16,-21 0 0,0 0 15,0 0-15,21-21 0,-21 22 16,0-1 0,0-42 15,0-1-15,0 1-16,0 0 15,0 0-15</inkml:trace>
  <inkml:trace contextRef="#ctx0" brushRef="#br0" timeOffset="-171348.04">10499 15685 0,'21'0'46,"0"0"-46,0 0 0,0 0 16,0 0-16,1 0 0,-1 0 16,0 0-16,0 0 0,0 0 0,0 0 15,1-22-15,-1 22 0,0 0 16,0 0-16,0-21 16,0 21-16,1-21 15,-1 0-15</inkml:trace>
  <inkml:trace contextRef="#ctx0" brushRef="#br0" timeOffset="-170740.23">11197 15071 0,'0'0'15,"21"0"-15,-21 21 32,0 0-17,0 0 1,0 0-16,-21-21 16,21-21 30,0 0-46,-21 0 16,21 0-16,0 0 16,0-1-16,0 1 0,0 0 15,21 21-15,0 0 32,-21 21-17,0 0-15,0 1 16,0-1-16,0 0 0,0 0 15,0 0-15,0 0 0,0 1 16,-21-22-16,21 21 0,0-42 31,0-1-15,0 1-16,0 0 0,0 0 16,-21 0-16,21 0 15,0-1-15,0 1 0,0 0 16,21 21 15,-21 21-31,0 0 0,0 1 16,21-1-16,-21 0 0,0 21 0,0-21 15,0 22-15,0-22 0,-21 21 16,21 1-16,-21-22 0,0 0 0,0 21 16,-1-21-16,22 1 0</inkml:trace>
  <inkml:trace contextRef="#ctx0" brushRef="#br0" timeOffset="-167428.55">12594 15388 0,'0'0'0,"0"-21"16,-21 21-1,21-21-15,0 42 47,-21-21-31,21 21-16,-21 0 15,21 1-15,0-1 0,0 0 16,0 0-16,0 0 16,21-21-1,0 0 1,0 0-16,-21-21 15,0 0-15,21 21 0,-21-21 16,0 0-16,0-1 0,0 1 16,0 0-16,0 0 15,-21 21-15,0 0 0,0 0 16,0 21-16,-1 0 16,22 0-16,0 1 0,-21-1 0,21 0 15,0 21-15,-21-21 0,21 22 16,0-22-16,0 0 0,0 0 0,21 0 15,0 1-15,1-1 0,-1 0 0,0-21 16,0 0-16,0 0 0</inkml:trace>
  <inkml:trace contextRef="#ctx0" brushRef="#br0" timeOffset="-166808.9">13166 15409 0,'0'-21'15,"-22"21"1,1 0 0,21 21-16,-21 1 15,21-1-15,-21 0 0,0 0 0,21 0 16,0 22-16,0-22 0,0 0 0,-21 21 15,21-21-15,0 22 0,0-22 16,0 0-16,0 0 0,0 0 0,0 1 16,21-1-16,0 0 0,-21 0 0,21-21 15,0 0-15,22 0 16,-22 0-16,0 0 0,0 0 0,0-21 16,0 0-16,1 21 0,-1-21 0,0-1 15,0 1-15,-21 0 0,0 0 16,21 0-16,-21 0 0,0-22 0,0 22 15,0-21-15,0-1 0,0 22 0,0-21 16,-21 0-16,0 20 0,21-20 16,-21 21-16,0 0 0,-1 21 0,1 0 15,0 0-15,0 0 0,0 0 0,0 0 16,-1 0-16,1 21 0,0 0 16,0 0-16,21 0 0,-21-21 0,21 22 15,-21-1-15,21 0 0,0 0 16,0 0-16,21-21 0,0 0 15,0 0-15,0 0 0,22 0 16,-22 0-16</inkml:trace>
  <inkml:trace contextRef="#ctx0" brushRef="#br0" timeOffset="-166488.48">13801 15304 0,'0'-22'78,"0"1"-78,0 42 63,0 1-63,0-1 0,0 0 15,0 0-15,0 0 0,0 0 16,0 1-16,0-1 0,-43 0 16,22 0-16,0 0 0,-21 0 0</inkml:trace>
  <inkml:trace contextRef="#ctx0" brushRef="#br0" timeOffset="-165930.79">15007 15261 0,'-21'0'0,"21"21"0,0 1 16,-21-1-16,21 0 0,0 0 16,0 0-16,21-21 46,0 0-46,-21-21 16,21 0-16,-21 0 16,0 0-16,0-1 15,0 1-15,-21 21 16,0 0 0,21 21-16,-21 1 0,21-1 15,0 0-15,0 0 0,-21 0 0,21 0 16,0 22-16,0-22 0,0 0 0,0 0 15,0 0-15,0 1 0,21-1 16</inkml:trace>
  <inkml:trace contextRef="#ctx0" brushRef="#br0" timeOffset="-165583.99">15663 15134 0,'-21'0'0,"0"0"16,0 21 0,0 22-1,21-22-15,0 0 0,-22 0 0,22 22 16,0-1-16,0-21 0,0 21 15,0-20-15,0 20 0,0 0 16,0-21-16,0 22 0,-21-1 0,21-21 16,-21 22-16,21-1 0,0-21 0,-21 21 15,0-20-15,21-1 0,0 21 16,0-21-16,0 0 0,-21 1 0,21-1 16,0 0-16,21-21 15,0-21 1,0 0-16</inkml:trace>
  <inkml:trace contextRef="#ctx0" brushRef="#br0" timeOffset="-165297.14">15854 15198 0,'0'-21'0,"0"42"0,0-64 15,0 22-15,0 42 31,0 1-31,0-1 0,0 0 16,0 21-16,0-21 0,0 22 16,0-1-16,0 0 0,0 1 0,0-22 15,0 21-15,0 1 0,0-22 0,0 21 16,0 0-16,0-20 0,-21-1 16,21 0-16,0 21 0,0-21 0,0 1 15,0-1-15,0 0 16,0 0-16,0-42 31,0 0-31</inkml:trace>
  <inkml:trace contextRef="#ctx0" brushRef="#br0" timeOffset="-164996.33">15536 15536 0,'-21'0'16,"42"0"15,0-21-31,22 21 0,-22 0 16,21-21-16,1 21 0,-22 0 0,21-21 15,0 0-15,1 21 0,-22 0 0,21-21 16,1 21-16,-22 0 0,0 0 15,21-22-15,-21 22 0,1 0 0,-44 0 47,1 0-31,0 0-16,0 22 16,0-22-16</inkml:trace>
  <inkml:trace contextRef="#ctx0" brushRef="#br0" timeOffset="-164760.45">15430 15706 0,'-21'0'0,"85"-21"16,-107 42-16,43-21 16,22 0-1,-1 0-15,0 0 0,0 0 0,0 0 16,22 0-16,-22 0 15,0 0-15,0-21 0,21 21 0,-20 0 16,-1 0-16,21-22 0,-21 22 0,0 0 16,1 0-16,-1-21 0,0 21 0,0-21 15,0 21-15,-21-21 0,21 21 16,1-21-16</inkml:trace>
  <inkml:trace contextRef="#ctx0" brushRef="#br0" timeOffset="-164417.08">16552 15177 0,'0'0'0,"21"0"47,1-22-31,-1 22-16,0 0 0,0 0 16,-21 22-1,21-1-15,-21 0 0,0 21 16,0-21-16,-21 1 0,0-1 15,0 0-15,0 0 0,-1 0 0,1 0 16,0 1-16,0-1 0,0 0 16,0 0-16</inkml:trace>
  <inkml:trace contextRef="#ctx0" brushRef="#br0" timeOffset="-157439.71">13525 16447 0,'0'21'0,"-21"-21"125,0 0-110,21-21 48,0-1-63,0 1 15,21 21 1,-21-21-16,21 21 16,1 0-16,-1 0 15,0 0-15,0 0 16,0 0-16,0 0 16,1 0-16,-22 21 0,21 0 15,-21 1-15,0-1 0,0 0 0,0 0 16,0 0-16,0 0 0,-21 1 15,-1 20-15,1-21 0,-21 0 16,21 22-16,-22-22 0,22 0 0,-21 0 16,0 0-16,20 0 0,1-21 0,0 22 15,0-22-15,0 21 0,42-21 63,0 0-63,0 0 0,0 0 0,22 0 15,-22 0-15,0 0 0,21 0 0,-20 0 16,-1 0-16,21 0 0,-21-21 16,22 21-16,-22 0 0,0 0 0,0 0 15,0-22-15,0 22 0,1 0 16,-22-21 15,0 0 0,0 0-31</inkml:trace>
  <inkml:trace contextRef="#ctx0" brushRef="#br0" timeOffset="-156856.72">14139 16214 0,'0'0'0,"-21"-21"16,21-1-16,-21 22 16,0 22-1,21-1 1,0 21-16,0-21 0,0 0 16,0 22-16,0-22 0,0 21 15,0-21-15,0 1 0,-21 20 0,21-21 16,0 0-16,-22 22 0,22-22 15,0 0-15,0 0 0,0 0 0,0 0 16,0 1-16,-21-22 16,21 21-16,0-42 31,0-1-15,0 1-16,0 0 0,21 0 15,1 0-15,-1 0 16,0-1-16,0 22 0,0-21 15,0 21-15,1-21 0,20 21 0,-21 0 16,0 0-16,0 0 0,1 0 0,-1 0 16,0 0-16,-21 21 15,21 0-15,-21 1 16,0-1-16,0 0 0,0 0 16,0 0-16,-21 0 0,0 1 0,0-22 15,-1 21-15,1 0 0,-21 0 16,21-21-16,0 21 0,-1 0 0,1-21 15,-21 0-15,21 0 0,0 22 0,-1-22 16,22 21-16,-21-21 0,0 0 16,42 0 31,0-21-47,1-1 0,-1 1 15,0 21-15</inkml:trace>
  <inkml:trace contextRef="#ctx0" brushRef="#br0" timeOffset="-156264.87">14668 16425 0,'-21'22'31,"21"-1"-31,-21 0 15,21 0-15,0 0 16,0 0-16,0 1 0,0-1 16,0 0-16,0 0 0,0 0 0,0 0 15,0 1-15,0-1 0,0 0 16,21-21-16,0 0 0,1 0 16,-1 0-16,0 0 0,0 0 15,0-21-15,0 21 0,1-21 0,-1-1 16,-21 1-16,21 0 0,0 21 15,-21-21-15,0 0 0,21 0 0,-21-1 16,21 1-16,-21 0 0,0 0 0,0 0 16,0 42 31,0 0-47,0 0 0,0 0 15,0 1-15,0-1 0,0 0 16,0 0-16,0 0 0,0 0 0,0 1 15,0 20-15,0-21 0,0 0 0,0 22 16,0-22-16,0 0 0,0 0 0,0 0 16,0 0-16,0 1 0,-21-1 15,21 0-15,-21 0 0,21 0 0,-21-21 16,21 21-16,-21 1 0,0-22 0,-1 21 16,1-21-16,0 21 15,0-21-15,0 0 0,0 0 16,-1 0-16,1 0 0,0 0 15,0 0-15,0 0 32,21-21-17,0 0-15,0-1 0,0 1 16</inkml:trace>
  <inkml:trace contextRef="#ctx0" brushRef="#br0" timeOffset="-155919.66">15261 16256 0,'0'-21'15,"0"42"16,0 0-31,0 0 16,-21 1-16,21 20 0,0-21 16,0 0-16,0 22 0,0-22 0,0 0 15,0 0-15,0 21 0,0-20 16,0-1-16,0 0 0,0 0 16,0 0-16,0 0 15,0 1-15,0-44 47,0 1-47</inkml:trace>
  <inkml:trace contextRef="#ctx0" brushRef="#br0" timeOffset="-155508.9">15452 16552 0,'0'0'16,"21"0"-16,-21-21 15,21 21-15,0 0 0,-21-21 0,21 21 16,-21-21-16,21 21 0,1-21 16,-22 0-16,0-1 15,0 1 1,-22 21 31,22 21-47,-21-21 0,0 22 15,21-1-15,0 0 0,-21 0 16,21 0-16,0 0 0,0 1 0,0-1 16,0 0-16,0 0 0,0 0 15,0 0-15,0 1 16,21-22-16,0 0 15,0 0-15,1 0 0,-1 0 16,0 0-16,0-22 16,-21 1-16,21 0 15,0 0-15,-21 0 16,0 0-16</inkml:trace>
  <inkml:trace contextRef="#ctx0" brushRef="#br0" timeOffset="-155199.08">15134 16404 0,'0'0'0,"0"21"15,21-21 1,0 0-16,1 0 16,-1 0-16,0 0 0,0 0 0,0 0 15,0 0-15,1-21 0,-1 21 0,0 0 16,0 0-16,0 0 0,0-21 0,-21 0 47</inkml:trace>
  <inkml:trace contextRef="#ctx0" brushRef="#br0" timeOffset="-152048.52">19092 14923 0,'0'0'0,"21"-22"0,1 1 31,-1 0-31,-21 0 16,0 0 15,-21 21-15,-1 0-1,1 0-15,21 21 0,-21 0 16,0-21-16,0 21 15,21 0-15,0 1 0,-21-1 0,-1 21 16,22-21-16,-21 0 0,21 22 0,0-22 16,0 21-16,-21-21 0,21 22 15,0-1-15,-21-21 0,21 0 0,0 22 16,0-22-16,0 0 0,0 0 0,0 0 16,0 1-16,21-1 15,0 0-15,0-21 0,1 21 16,-1-21-16,0 0 0,0 0 15,0 0-15,0 0 0,1 0 0,20 0 16,-21 0-16,0 0 0,22-21 16,-22 0-16,21 21 0,-21-21 0,0-1 15,22 1-15,-22 0 0,0 0 0,0 0 16,0-22-16,-21 22 0,0-21 16,22 21-16,-22 0 0,0-22 0,0 22 15,0-21-15,0 21 0,0-22 0,0 22 16,-22-21-16,1 21 0,0-1 0,0 1 15,0 0-15,0 0 16,-22 0-16,22 0 0,0 21 0,-21 0 0,20 0 16,1 0-16,-21 0 0,21 0 15,0 21-15,-22 0 0,22-21 16,0 21-16,0 0 0,0 0 0,-1 1 16,1-1-16,21 0 0,0 0 0,-21 0 15,0 0-15,21 1 0,0-1 16,0 0-16,0 0 15,21-21-15,0 0 0,0 0 16,22 0-16,-22 0 0</inkml:trace>
  <inkml:trace contextRef="#ctx0" brushRef="#br0" timeOffset="-151384.47">20468 14605 0,'0'-21'15,"0"42"63,-21 0-78,21 0 0,-21 22 16,21-22-16,0 21 0,0-21 0,0 22 16,-21-1-16,21 0 0,-22-20 0,22 20 15,0 0-15,0 1 16,0-22-16,0 21 0,-21-21 0,21 22 16,0-22-16,0 0 0,0 0 0,0 0 15,0 0-15,0 1 0,0-1 16,0 0-16,0 0 0,21-21 47,1-21-47,-1 0 15,0 0-15,0 21 0,0-22 16,-21 1-16</inkml:trace>
  <inkml:trace contextRef="#ctx0" brushRef="#br0" timeOffset="-150962.71">20722 14944 0,'0'21'47,"0"0"-47,0 0 15,-21 0-15,21 1 0,0-1 0,0 0 16,0 21-16,0-21 0,0 1 0,0 20 15,0-21-15,0 0 0,0 0 16,0 1-16,0-1 0,0 0 16,0 0-16,0 0 0,21-21 15,0 21-15,0-21 0,1 0 16,-1 0-16,0 0 0,0 0 16,0-21-16,0 0 0,1 0 15,-1 0-15,-21 0 0,0-1 16,0 1-16,0-21 0,0 21 0,0 0 15,0-1-15,0 1 0,0 0 16,0 0-16,-21 0 0,21 0 0,0-1 16,-22 22-16,1 0 15,0 0-15,0 0 16,0 0-16,0 0 16,-1 0-16,1 0 15,0 0-15</inkml:trace>
  <inkml:trace contextRef="#ctx0" brushRef="#br0" timeOffset="-150610.65">20320 14838 0,'0'-21'0,"21"21"32,0-21-32,0 21 0,1 0 15,20 0-15,0 0 0,-21 0 0,22-22 16,-1 22-16,-21 0 0,22 0 16,-1 0-16,-21 0 0,21 0 0,-20 0 15,-1 0-15,0 0 0,-21-21 0,21 21 16,0 0-1,0 0 48,1 0-47</inkml:trace>
  <inkml:trace contextRef="#ctx0" brushRef="#br0" timeOffset="-149768.45">21865 14669 0,'0'-22'15,"-21"22"1,21 22-1,-21-22-15,21 21 0,-21 0 16,-1 0-16,22 0 0,-21 22 0,0-22 16,0 0-16,21 21 0,-21-21 15,0 22-15,-1-1 0,1-21 0,21 22 0,0-22 16,-21 21-16,21-21 16,0 0-16,0 1 0,0-1 0,0 0 15,21 0-15,-21 0 0,21-21 16,1 0-16,-1 0 0,0 0 15,0 0-15,0 0 0,0 0 0,1 0 16,-1 0-16,0-21 16,-21 0-16,0 0 0,0 0 15,0-1-15,0 1 16,-21 21-16,0-21 16,-1 21-16,1 0 0,0 0 15,0 0-15,0 0 16,0 0-16,-1 21 0,1-21 15,0 21-15,0 1 0,0-1 16,42-21 0,0 0-1,0 0-15,0-21 0,1-1 0</inkml:trace>
  <inkml:trace contextRef="#ctx0" brushRef="#br0" timeOffset="-149080.31">22479 14817 0,'0'0'15,"-21"0"1,42 0 46,0 0-62,0 0 0,0-21 0,1 21 16,-1 0-16,0 0 0,0-22 16,0 22-16,0 0 0,1-21 15,-1 21-15,-21-21 16,0 0-16,-21 21 15,-1 0 1,1 0-16,0 0 0,0 0 0,0 0 16,0 0-16,-22 21 0,22-21 0,0 21 15,-21 0-15,20 1 0,1-22 16,0 21-16,0 0 0,0 0 0,0 0 16,21 0-16,0 1 15,0-1 1,21-21-1,0 0-15,0 0 0,0 0 0,0 0 16,1 0-16,-1 0 0,0 21 0,0-21 16,0 0-16,0 0 0,1 21 15,-1-21-15,0 0 0,-21 21 16,21-21-16,-21 21 0,21 1 0,-21-1 16,0 0-16,0 0 15,0 0-15,0 0 16,0 1-16,0-1 0,-21 0 15,0 0-15,0-21 0,0 21 16,-1-21-16,1 21 0,-21 1 16,21-22-16,0 21 0,-1-21 0,1 0 15,0 0-15,0 21 0,0-21 0,0 0 16,-1 0-16,1 0 16,21-21-1,0 0-15,21-1 0,1 1 16,-1 0-16,0 0 0</inkml:trace>
  <inkml:trace contextRef="#ctx0" brushRef="#br0" timeOffset="-147288.52">23241 14817 0,'0'-21'46,"21"21"-30,0 0-16,0 0 16,-21-22-16,22 22 0,-1 0 0,0 0 15,0 0-15,-21-21 16,21 21-16,-42 0 47,0 0-47,0 0 15,0 0-15,-1 21 0,1-21 0,0 22 16,-21-22-16,21 21 0,-1-21 0,1 21 16,0-21-16,0 21 0,0-21 15,21 21-15,-21-21 0,21 21 32,21-21-17,0 0 1,0 0-16,0 0 0,0 0 0,1 0 15,-1 22-15,0-22 0,0 21 0,-21 0 16,21-21-16,-21 21 0,21 0 0,-21 0 16,0 1-16,0-1 15,0 0-15,0 0 0,-21 0 0,0 0 16,0 1-16,0-1 0,0 0 0,-1 0 16,-20 0-16,21-21 0,0 21 15,0-21-15,-1 22 0,1-22 16,0 0-16,21 21 15,0-42 1,21-1 0,0 1-16,22 0 0</inkml:trace>
  <inkml:trace contextRef="#ctx0" brushRef="#br0" timeOffset="-146740.33">23622 14817 0,'21'-21'0,"0"21"16,-21-22-1,21 22-15,1 0 0,-1-21 0,0 0 16,0 21-16,0 0 0,0 0 15,1 0-15,-1 0 16,0 21-16,-21 0 0,0 1 16,0-1-16,-21 0 0,0 0 15,-1 0-15,1 0 0,0-21 0,-21 22 16,21-1-16,-1 0 16,-20 0-16,21-21 0,0 21 0,0 0 15,-1 1-15,44-22 47,-1 0-47,0 0 0,0 0 16,21 0-16,-20 0 0,-1 0 0,0 0 15,0 0-15,0 0 0,0 21 16,-21 0 0,0 0-16,22 0 0,-22 0 15,0 1-15,0-1 16,-22-21-16,1 21 15,0 0-15,0-21 0,0 21 0,0-21 16,-1 21-16,1-21 0,0 0 0,0 22 16,0-22-16,0 0 0,42-22 47,0 1-47</inkml:trace>
  <inkml:trace contextRef="#ctx0" brushRef="#br0" timeOffset="-141580.64">9483 17209 0,'0'0'0,"-22"0"0,1 0 0,0-22 15,0 22-15,0-21 16,0 21-16,21-21 16,0 0 15,21 21-31,0 0 0,0 0 16,0 0-16,22 0 0,-22 0 0,21 0 15,22 0-15,-22 0 0,21 0 16,1 0-16,-1-21 0,1 21 0,21 0 15,-22 0-15,1 0 16,-1 0-16,-21 0 0,22-21 0,-22 21 16,-21 0-16,22 0 0,-22 0 0,0 0 15,0 0-15,-42 0 32,0 21-17,0-21-15,0 0 0,-1 0 0,-20 21 16,21-21-16,0 0 0,0 0 0</inkml:trace>
  <inkml:trace contextRef="#ctx0" brushRef="#br0" timeOffset="-141304.43">9906 17166 0,'21'0'0,"-42"0"0,0 21 16,0 1-1,21-1-15,0 0 16,0 0-16,0 0 0,0 0 0,0 1 16,0 20-16,0-21 0,0 21 15,0 1-15,0-1 0,0 0 0,0 1 16,0-1-16,0 0 0,0-20 0,0 20 16,0 0-16,0-21 0,0 1 15,0 20-15,0-21 0,21 0 0,-21 0 16,0 1-1,21-44 1,-21 1-16</inkml:trace>
  <inkml:trace contextRef="#ctx0" brushRef="#br0" timeOffset="-140796.43">10372 17420 0,'0'-21'31,"0"0"-31,0 0 0,0 0 16,21-1-1,0 22-15,0-21 16,0 21-16,0 0 0,1 0 15,-1 0-15,0 21 16,0-21-16,0 22 0,0-1 0,1 0 16,-1 21-16,0-21 0,0 22 15,-21-1-15,0 0 0,21-20 0,-21 20 16,0 0-16,0-21 0,0 22 16,0-22-16,0 0 0,0 21 15,0-20-15,0-1 0,-21-21 31,21-21-15,0-1-16,0 1 0,0 0 16,0-21-16,0 21 0,0-22 0,0 1 15,0 21-15,21-22 0,0 1 16,-21 21-16,22-21 0,-22 20 0,0 1 16,21 0-16,-21 0 0,21 21 0,-21-21 15,0 0-15,21 21 16,0 0-16,-21-22 15,21 22-15,1-21 0,-1 21 16,0 0-16,0-21 0,0 21 16</inkml:trace>
  <inkml:trace contextRef="#ctx0" brushRef="#br0" timeOffset="-139979.99">11155 17272 0,'21'21'0,"-21"0"16,21-21-1,-21 22-15,0-1 0,0 0 16,21 0-16,-21 0 0,21 0 0,-21 1 16,0-1-16,0 21 0,22-21 15,-22 22-15,0-22 0,0 0 0,21 0 16,-21 21-16,0-20 0,0-1 15,0 0-15,21-21 0,-21 21 0,21 0 16,0-21 0,0 0-16,1 0 15,-1 0-15,0-21 0,0 0 16,0 0-16,-21 0 0,21-1 16,1 1-16,-22 0 0,21 0 0,-21-21 15,0 20-15,21-20 0,-21 21 16,21 0-16,-21 0 0,0-1 0,0 1 15,0 0-15,0 0 16,0 42 15,0 0-31,0 0 16,0 1-16,0-1 0,0 0 0,0 21 16,0-21-16,0 1 0,0-1 15,0 0-15,0 0 0,0 0 16,21 0-16,-21 1 0,21-1 0,-21 0 15,22-21-15,-1 0 16,0 21-16,0-21 0,0 0 16,0 0-16,1 0 0,-1 0 15,0 0-15,0-21 0,0 0 0,0 21 16,1-21-16,-1-1 0,0 1 0,0 0 16,0 0-16,-21 0 0,21 0 15,-21-1-15,22 1 0,-22 0 0,21 0 16,-21 0-16,0 0 0,0-1 0,0 1 15,-21 21 17,-1 0-32,1 0 15,0 21-15,0 1 0,21-1 16,-21 0-16,0 0 0,21 0 0,0 0 16,0 1-16,0-1 0,0 0 15,0 0-15,0 0 0,0 0 0,0 1 16,0-1-16,0 0 0,21-21 15,-21 21-15,21-21 0,0 0 0,0 21 16,0-21-16,1 0 0,-1 0 16,0 0-16,0 0 15,0-21-15,-21 0 16,0 0-16,0 0 16,0-1-16,0 1 15,0 0-15</inkml:trace>
  <inkml:trace contextRef="#ctx0" brushRef="#br0" timeOffset="-139044.5">13441 17399 0,'0'-21'0,"21"21"15,-21-21-15,0 0 16,0-1-1,0 1 1,0 42 15,0 1-31,0-1 0,-21 21 16,21-21-16,0 0 0,0 22 16,0-1-16,0 0 0,0-20 0,0 20 15,21 0-15,0-21 0,-21 1 16,21-1-16,0 21 0,1-21 15,-1 0-15,0-21 0,0 0 16,0 0-16,0 0 0,1 0 16,-1 0-16,0 0 0,0-21 0,0 0 15,0 0-15,1 0 0,-1 0 16,-21-1-16,0-20 0,0 21 0,0-21 16,0 20-16,0-20 0,0 0 15,-21 21-15,-1-22 0,1 22 0,21-21 16,-21 21-16,0-1 0,0 1 0,0 21 15,-1 0-15,1 0 0,0 0 16,0 0-16,0 0 0,21 21 16,0 1-16,-21-1 15,21 0-15,0 0 0,0 21 0,0-20 16,0 20-16,0-21 0,0 0 0,0 22 16,0-22-16,0 0 0,21-21 15,-21 21-15,21 0 0,0-21 0,0 0 16,0 0-16,1 0 15,-1 0-15,21 0 0,-21-21 0,0 0 16,1 21-16,20-21 0,-21 0 16</inkml:trace>
  <inkml:trace contextRef="#ctx0" brushRef="#br0" timeOffset="-138640.71">14139 17399 0,'0'0'16,"0"-21"-16,21 21 16,1 0-1,-1 0 1,0 0-16,0 0 0,-21 21 16,21 0-16,0 0 15,-21 1-15,0-1 0,22 21 0,-22-21 16,21 22-16,-21-22 0,0 21 0,0-21 15,0 22-15,0-22 0,0 0 16,0 0-16,0 0 0,0 0 0,0 1 16,0-44 15,0 1-15,0-21-16,0 21 0,21 0 15,-21-22-15,21 22 0,-21-21 0,21-1 16,-21 1-16,0 0 0,0 21 15,21-1-15,-21-20 0,22 21 16,-1 0-16,0 21 16,0 0-1,0 21 1</inkml:trace>
  <inkml:trace contextRef="#ctx0" brushRef="#br0" timeOffset="-138034.2">15600 17251 0,'0'-21'16,"0"0"-16,0 42 47,0 0-47,0 0 15,0 0-15,0 22 0,0-22 16,0 0-16,0 21 0,0-21 0,0 22 15,0-1-15,0-21 0,0 22 16,0-22-16,0 21 0,0-21 0,0 0 16,0 1-16,0-1 0,0 0 0,0 0 15,0 0-15,0 0 16,0-42 62,0 0 47,0 0-125,0 0 16</inkml:trace>
  <inkml:trace contextRef="#ctx0" brushRef="#br0" timeOffset="-137739.66">15515 17272 0,'0'-21'16,"0"42"-16,-21-63 0,21 21 15,0-1 1,0 1-16,21 21 16,0-21-16,0 21 0,1 0 15,-1 0-15,0-21 0,0 21 16,0 0-16,0 0 0,1 0 0,-1 0 15,0 0-15,0 0 0,0 0 16,0 0-16,1 0 16,-22 21-1,0 0 1</inkml:trace>
  <inkml:trace contextRef="#ctx0" brushRef="#br0" timeOffset="-137512.79">15494 17526 0,'0'21'16,"42"-21"-1,-21 0-15,1 0 16,-1-21-16,0 21 0,0 0 0,0-21 0,0 21 15,1 0-15,-22-21 0,21 21 16,-21-21-16,21 21 0,-21-22 16,21 22-16,-21-21 15,21 21 1</inkml:trace>
  <inkml:trace contextRef="#ctx0" brushRef="#br0" timeOffset="-136904.23">16277 17505 0,'0'-21'0,"0"42"0,0-63 0,0 20 15,0 1-15,0 0 16,0 0-16,0 0 15,0 0-15,0-1 0,0 1 16,-21 21-16,0 0 16,0 0-16,-1 0 0,1 0 15,0 21-15,0 1 0,0-1 16,0-21-16,-1 21 0,1 21 16,0-21-16,0 1 0,21 20 0,0-21 15,-21 0-15,21 22 0,0-22 0,0 0 16,0 0-16,0 0 0,0 0 15,21 1-15,0-22 16,0 0-16,0 0 0,1 0 16,-1 0-16,0 0 0,0-22 15,0 1-15,0 21 0,1-21 0,-22 0 16,0 0-16,21 0 0,0-1 16,-21 1-16,0-21 0,0 21 0,0 0 15,21-22-15,-21 22 0,0 0 0,0 0 16,21 0-16,-21-1 0,0 44 31,0-1-15,0 0-16,0 0 0,0 0 15,0 0-15,0 1 0,0-1 0,0 0 16,0 0-16,0 0 0,0 0 16,0 1-16,0-1 0,0 0 15,21-21-15,-21 21 0,22-21 16,-1 0-1,0 0 1,-21-21 0,0 0-1</inkml:trace>
  <inkml:trace contextRef="#ctx0" brushRef="#br0" timeOffset="-136564.42">16637 17060 0,'0'-42'16,"-21"169"-16,42-212 0,-21 22 0,0 42 15,0 42 17,0 0-17,0 0-15,0 0 0,0 22 0,0-22 16,0 21-16,0-21 0,0 22 0,0-1 15,0-21-15,0 22 0,0-1 16,0-21-16,-21 21 0,21-20 0,0 20 16,0-21-16,0 0 15,0 0-15,0 1 0,0-1 0,0 0 16,0 0-16,0 0 16,0-42 15,0 0-31,0 0 15,21 0-15</inkml:trace>
  <inkml:trace contextRef="#ctx0" brushRef="#br0" timeOffset="-135976.77">16954 17399 0,'-42'42'0,"84"-84"0,-20 21 0,-22 0 16,21 0-16,-21-1 0,21 22 16,-21-21-16,0 0 0,0 0 15,0 0 1,-21 21 15,0 21-31,-1 0 16,1 0-16,0-21 0,21 21 15,-21 1-15,0-22 0,21 21 16,-21 0-16,21 0 0,0 0 16,0 0-16,0 1 15,21-22 1,0 0 0,0 21-16,0-21 0,0 0 15,1 21-15,-1-21 16,-21 21-16,21-21 15,-21 21-15,21-21 16,-21 21-16,21-21 0,0 22 16,-21-1-16,0 0 0,0 0 15,0 0-15,-21 0 16,0-21-16,0 22 0,0-1 16,0-21-16,-1 21 0,1-21 0,0 21 15,0-21-15,0 0 16,0 0-16,21 21 0,-22-21 0,1 0 15,21-21 17,0 0 15,0 0-47,0 0 15</inkml:trace>
  <inkml:trace contextRef="#ctx0" brushRef="#br0" timeOffset="-135388.09">17526 17505 0,'0'-21'31,"21"0"-15,0 21-16,0-22 16,1 22-16,-1 0 0,0-21 15,0 21-15,-21-21 0,21 21 0,0-21 16,-21 0-16,22 0 0,-22-1 15,21 1 1,-21 0-16,0 0 0,0 0 16,-21 0-1,-1 21 1,1 0-16,0 0 16,0 0-16,21 21 0,-21-21 0,0 21 15,-1-21-15,22 21 0,-21-21 16,0 21-16,21 0 0,-21 1 15,0-1-15,21 0 0,-21 0 0,21 0 16,0 0-16,-22 22 16,22-22-16,0 0 0,0 0 0,0 0 15,0 1-15,0-1 16,0 0-16,22 0 16,-1 0-16,0-21 0,0 0 0,0 21 15,0-21-15,1 0 0,-1 0 0,21 0 16,-21 0-16,0 0 0,22 0 15,-22 0-15,21 0 0,-21 0 0,1 0 16,-22-21-16,21 21 16,-21-21-16,21 21 0,-21-21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08:07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1207 0,'0'21'15,"21"-21"1,0 0-16,0 0 15,0 0-15,-21-21 16,21 21-16,1-22 0,-1 1 0,0 0 16,0 0-16,0 21 15,-21-21-15,0 0 0,21-1 0,-21 1 16,0 0-16,0 0 0,0 0 0,0 0 16,0-1-16,-21 1 0,21 0 15,-21 21-15,0-21 0,0 21 0,0 0 16,-1 0-16,-20 0 0,21 0 15,0 21-15,0 0 0,-22-21 0,22 21 16,0 22-16,0-22 0,0 0 16,-1 0-16,22 22 0,0-22 15,-21 0-15,21 21 0,0-21 16,0 1-16,0 20 0,0-21 0,0 0 16,0 0-16,0 1 0,0-1 0,0 0 15,21 21-15,1-21 0,-22 1 16,21-1-16,0 0 0,0 21 0,0-21 15,-21 22-15,21-22 0,1 21 0,-1-21 16,-21 22-16,21-22 0,-21 21 16,21-21-16,-21 22 0,0-22 0,0 0 15,0 21-15,0-20 0,0-1 16,0 0-16,0 0 0,-21 0 0,0 0 16,0 1-16,-1-1 0,-20-21 15,21 21-15,-21-21 0,20 0 16,-20 0-16,21 0 0,-21 0 0,20 0 15,1-21-15,-21 0 0,21-1 0,0 1 16,-1 0-16,22-21 0,-21 21 16,21-22-16,-21 1 0,21 0 0,0-22 15,0 22-15,0-1 0,0 1 16,0 0-16,-21-1 0,21 22 0,0-21 16,0 21-16,0 0 0,0-1 0,0 1 15,0 42 1,21 1-1,-21-1 1,0 0-16,21 21 0,-21-21 0,21 22 16,1-1-16,-22-21 0,21 22 0,0-1 15,0 0-15,-21-21 0,21 22 16,0-1-16,1-21 0,-1 0 0,0 22 16,0-22-16,0 0 0,-21 0 15,21 0-15,1-21 0,-1 22 0,0-1 16,0-21-16,0 0 0,0 0 0,1 0 15,-1 0-15,0 0 0,0 0 16,0 0-16,0-21 0,1 21 0,-1-22 16,21 1-16,-21 0 0,0 0 0,1 0 15,20-22-15,-21 22 16,0-21-16,0 0 0,1-1 0,-1 1 16,0 0-16,0-22 0,0 22 0,0-1 15,1-20-15,-1 21 0,0-1 16,0-20-16,-21 20 0,0 1 0,21 0 15,-21-1-15,0 22 0,21-21 16,-21 21-16,0-22 0,0 22 0,0 0 16,0 0-16,0 42 31,0 0-31,0 0 16,0 1-16,0 20 0,0-21 15,-21 21-15,21 1 0,0-1 16,0-21-16,-21 22 0,21-1 0,0 0 15,0 1-15,0-1 0,-21 0 16,21 1-16,-21-1 0,21 0 0,0 1 16,0-1-16,0 0 0,-21-21 0,21 22 15,0-1-15,0-21 0,0 0 16,0 22-16,0-22 0,0 0 0,21 0 16,-21 0-16,21-21 15,0 0-15,0 0 0,0 0 16,1 0-16,-1 0 0,0 0 0,0 0 15,0-21-15,0 0 0,1 0 16,-1 0-16,0 0 0,0-1 16,21 1-16,-20-21 0,-1 21 0,0 0 15,-21-22-15,21 22 0,0-21 16,-21 21-16,0-22 0,0 22 0,0 0 16,0 0-16,0 0 0,-21 21 31,0 0-31,0 0 15,21 21-15,-21 0 0,21 0 16,0 0 0,0 0-16,21-21 0,0 22 15,0-22-15,-21 21 0,21-21 16,0 0-16,1 21 0,-1-21 16,0 21-16,0 0 15,0 0-15,-21 1 0,0-1 16,0 0-16,0 0 15,0 0-15,0 0 0,0 1 0,0 20 16,0-21-16,0 0 16,0 0-16,0 1 15,21-22-15,1 21 16,-1-21-16,0 21 0,0-21 16,0 0-16,22 0 15,-22 0-15,0-21 0,0 0 16,0 21-16,22-22 0,-22 1 0,21 0 15,-21 0-15,0 0 0,1-22 16,20 22-16,-21-21 0,0 21 0,-21-22 16,21 22-16,1-21 0,-22 21 0,0-22 15,0 22-15,0 0 0,0 0 16,0 0-16,0 0 0,0 42 47,-22 0-47,22 0 0,-21 0 0,0 22 15,21-22-15,0 0 0,0 21 0,0-21 16,-21 1-16,21 20 16,0-21-16,0 0 0,0 0 0,0 1 15,0-1-15,0 0 0,0 0 0,21 0 16,-21 0-16,21-21 0,0 22 16,1-22-16,-1 0 0,0 0 15,21 0-15,-21 0 0,1 0 0,-1 0 16,21 0-16,-21-22 0,0 22 0,1-21 15,-1 0-15,0 0 0,0 0 16,0 0-16,0-22 0,1 22 0,-22 0 16,0-21-16,21 20 0,0 1 0,-21-21 15,0 21-15,0 0 16,0-1-16,0 1 0,0 0 16,0 0-16,0 42 31,0 0-16,0 0-15,-21 1 0,21-1 16,0 0-16,-21 0 0,21 21 16,0-20-16,0-1 0,0 0 0,0 21 15,0-21-15,-22 1 0,22-1 0,0 0 16,0 0-16,0 0 0,0 0 0,-21 1 16,21-1-16,0 0 15,0-42 32,0 0-47,0-1 0,0 1 16,21 0-16,1 0 0,-1 0 0,-21 0 15,21-22-15,0 22 0,0-21 0,0 21 16,1-22-16,-1 22 0,0 0 16,0 0-16,0 0 0,0-1 0,1 1 15,-1 0-15,21 0 0,-21 21 0,0 0 16,1 0-16,-1 0 15,0 0-15,0 21 0,0-21 0,-21 21 16,0 0-16,0 1 0,0-1 0,0 0 16,0 21-16,0-21 0,0 1 15,0-1-15,0 0 0,0 21 0,0-21 16,0 1-16,0-1 0,0 0 0,0 0 16,0 0-16,0 0 0,0 1 15,0-1-15,0 0 16,-21-21-16,21 21 15,21-21 32,0 0-47,1-21 0,-1 0 0,0 21 16</inkml:trace>
  <inkml:trace contextRef="#ctx0" brushRef="#br0" timeOffset="771.55">6202 1778 0,'21'0'0,"-42"0"0,42-21 0,0 0 15,0 21-15,-21-21 0,21-1 0,-21 1 16,0 0-16,0 0 16,0 0-16,0 0 15,-21 21-15,0 0 0,0 0 16,0 0-16,0 0 0,-1 0 15,-20 0-15,21 0 0,0 21 0,-22 0 16,22 0-16,0 0 0,-21 0 16,21 1-16,-22 20 0,22-21 0,0 21 15,0-20-15,0 20 0,21-21 0,-22 0 16,22 0-16,0 1 0,0-1 0,0 0 16,22 0-16,-1 0 0,0-21 15,0 0-15,0 21 0,22-21 0,-22 0 16,0 0-16,21 0 0,-21 0 0,1 0 15,-1-21-15,0 21 16,0-21-16,0 0 0,0 21 0,1-21 16,-1 0-16,-21-1 0,21 1 0,-21 0 15,21 0-15,-21 0 0,0 0 0,0-1 16,0 1-16,21 0 16,-21 0-16,0 42 46,0 0-46,0 0 16,0 22-16,0-22 0,0 0 0,0 21 16,0 1-16,0-22 0,0 21 0,0 1 15,0-1-15,-21 0 16,21 22-16,-21-22 0,21 0 0,-21 22 16,21-1-16,0 1 0,-21-1 0,-1-20 15,22 20-15,-21 1 0,21-1 0,0 1 16,-21-22-16,0 22 0,21-1 0,-21-21 15,21 22-15,0-22 0,-21 22 16,21-22-16,-22 22 0,1-22 0,21 0 16,0 1-16,-21-1 0,0 0 0,0-21 15,21 22-15,-21-22 0,-1 0 0,22 0 16,-21 0-16,0 1 0,0-1 16,0-21-16,0 0 0,-1 0 15,1 0-15,0 0 0,0 0 16,0 0-16,0 0 0,-1-21 0,1 21 15,-21-22-15,21 1 0,0 21 0,-1-21 16,1 21-16,-21-21 0,21 21 16,0-21-16,-1 0 0,1-1 0,0 22 15,0-21-15,0 0 0,0-21 0,-1 21 16,22-22-16,-21 22 0,0-21 0,21-22 16,-21 22-16</inkml:trace>
  <inkml:trace contextRef="#ctx0" brushRef="#br0" timeOffset="1244.15">4932 1122 0,'-21'0'0,"-1"0"15,22 21 1,22-21 31,-1 0-47,-21-21 15,0 0 1,0 0-16,0-1 16,-21 22 15,-1 0-16,1 0-15,21 22 0,0-1 16,-21 0 0,0-21-16,0 21 15</inkml:trace>
  <inkml:trace contextRef="#ctx0" brushRef="#br0" timeOffset="1631.95">3577 1461 0,'21'0'31,"0"0"-31,1 0 0,-1 0 0,0 0 16,21 0-16,-21 0 0,22 0 16,-1-22-16,-21 22 0,22 0 0,-22 0 15,0-21-15,0 21 0,0 0 16,-42 21 31,42-21-32,0 0-15,1 0 16,-1 0-16</inkml:trace>
  <inkml:trace contextRef="#ctx0" brushRef="#br0" timeOffset="2712.97">7091 1778 0,'-21'0'16,"-1"0"0,1 0-1,0 0-15,0 0 0,0 0 16,0 0-16,-1 0 16,1 0-16,0 0 0,0 0 15,0 0 1,42 0 15,0 0-31,21 0 16,-20 0-16,20 0 0,-21 0 15,21 0-15,1 0 0,20-21 0,-20 21 16,-1 0-16,21 0 0,1 0 0,-1 0 16,1 0-16,-1 0 0,1 0 15,-1 0-15,1-21 0,21 21 16,-43 0-16,21-21 0,1 21 0,-22 0 15,1 0-15,-1-22 0,0 22 0,1 0 16,-22 0-16,0-21 0,0 21 16,0 0-16,0 0 0,-21-21 15,22 21-15,-22-21 16,-22 0 0,1 21-1,0 0-15,0 0 0,0-21 0,0 21 16,-1 0-16,1 0 15,0-22-15,0 22 0,0 0 0,0 0 0,-1 0 16,1-21-16,0 21 0,0 0 16,0 0-16,0 0 0,21-21 15,-22 21-15,1 0 16,42 0 31,1 0-47,-1 0 0,0 21 15,0-21-15,0 0 0,22 0 0,-22 0 16,0 0-16,0 0 0,0 21 0,22-21 16,-22 0-16,0 0 15,0 0-15,0 0 0,-21 22 16,21-22-16,-21 21 0,0 0 16,0 0-1,0 0-15,0 0 0,-21-21 0,0 22 16,0-1-16,0 21 0,21-21 0,-21 0 15,-1 1-15,1-1 0,0 0 16,0 21-16,0-21 0,0 1 0,-1-1 16,1 0-16,0 0 0,0 0 0,0 0 15,21 1-15,-21-1 0,-1 0 0,22 0 16,-21-21-16,21 21 0,0 0 16,0 1-1,0-44 32</inkml:trace>
  <inkml:trace contextRef="#ctx0" brushRef="#br0" timeOffset="3936.11">10456 974 0,'0'-21'0,"0"-1"15,0 1 1,21 21 0,-21-21-1,-21 21 48,21 21-48,-21 0-15,21 1 0,-21-1 0,21 0 16,-21 0-16,21 0 0,0 0 16,0 1-16,-21 20 0,21-21 15,0 0-15,-22 0 0,22 1 0,0-1 16,0 0-16,0 0 0,0 0 0,0 0 16,0 1-16,0-1 15,22-21-15,-22 21 0,21-21 16,0 0-16,0 21 0</inkml:trace>
  <inkml:trace contextRef="#ctx0" brushRef="#br0" timeOffset="4587.74">10880 1037 0,'-22'0'0,"1"0"16,0 0-16,21 21 16,0 1 15,21-22 0,0 0-15,1 0-16,-22-22 0,21 1 15,0 0-15,-21 0 16,0 0 0,0 0-1,-21 21-15,0 0 0,-1 0 16,1 0-16,21 21 15,-21-21-15,0 21 0,21 0 16,-21 0-16,21 0 0,-21 1 16,21-1-16,0 0 15,0 0-15,0 0 16,0 0 0,21-21-16,0 0 15,0 0-15,0 0 16,-21-21-16,0 0 0,0 0 15,0 0 1,0 0-16,0-1 16,0 1-1,-21 42 1,0 1 0,21-1-16,0 0 0,0 0 0,0 0 15,-21 0-15,21 1 0,0 20 16,0-21-16,0 0 0,0 0 15,0 1-15,21-22 0,0 21 16,0-21-16</inkml:trace>
  <inkml:trace contextRef="#ctx0" brushRef="#br0" timeOffset="5563.82">10456 1037 0,'-21'0'15,"21"21"1,0 1 0,0-1-1,21-21 32,0 0-47,1 0 0,-22-21 16,21 21-16,-21-22 0,21 22 0,-21-21 15,0 0-15,0 0 16,0 0 0,0 0-16,-21 21 15,0 0-15,-1 0 16,1 0-16,0 21 16,21 0-16,0 0 15,-21-21-15,21 21 0,0 0 16,-21 1-16,21-1 15,21-21 17,0 0-17,0 0-15,-21-21 16,0-1-16,21 1 0,1 0 16,-22 0-16,0 0 15,-22 21 16,1 0-31,0 21 16,21 0-16,-21 21 16,21-20-16,0-1 0,0 21 0,0-21 15,0 22-15,0-22 16,0 0-16,0 21 0,0-21 0,0 1 16,0-1-16,21 0 0,0-21 0,0 21 15,-21 0-15,22-21 0,-1 0 16,0 0-16,21 0 0,-21 0 0,1 0 15</inkml:trace>
  <inkml:trace contextRef="#ctx0" brushRef="#br0" timeOffset="7440.11">11663 1461 0,'21'0'0,"-21"-22"16,21 22-1,0 0 1,-21-21 0,21 21-16,-21-21 31,22 21-31,-44 0 94,1 0-79,0 0-15,0 0 16,0 0-1</inkml:trace>
  <inkml:trace contextRef="#ctx0" brushRef="#br0" timeOffset="7704.28">11557 1376 0,'0'0'16,"-21"0"-16,0 0 0,42 0 47,0 0-47,0 0 0,21 0 0,22 0 15,-22 0-15,22 0 0,20 0 0,-20 0 16,21-21-16,-22 21 0,1-21 16,20 21-16,-41 0 0,20 0 0,-21 0 15,-20 0-15,-1 0 0,0 0 0,-63 0 31,20 0-31,-20 0 0,0 21 16</inkml:trace>
  <inkml:trace contextRef="#ctx0" brushRef="#br0" timeOffset="8068">11832 1376 0,'0'21'0,"0"0"16,0 0-16,0 1 15,0-1-15,21 0 0,0 0 16,1 21-16,-22-20 0,21 20 0,0-21 16,-21 21-16,21 1 15,0-1-15,-21 0 0,0 1 0,21-1 16,1 0-16,-22 1 0,0-1 0,0 0 16,0-20-16,0 20 0,0 0 15,0-21-15,0 1 0,0-1 0,0 21 16,0-21-16,-22 0 0,1-21 0,0 22 15,0-1-15,-21-21 0,20 21 0,-20-21 16,21 0-16,-21 0 0,20 0 16,-20 0-16,21 0 0,0 0 15,-22 0-15,22 0 0,0-21 0,0 21 16,0-21-16,0 21 0,21-22 16,-22 1-16,22 0 15,0 0 1,22 0-16,-1 21 15,0 0-15</inkml:trace>
  <inkml:trace contextRef="#ctx0" brushRef="#br0" timeOffset="8563.87">12531 1926 0,'0'0'0,"0"-21"0,0-42 15,0 41-15,-22 22 0,1-21 0,0 21 16,0 0-16,0 0 0,0 0 16,-1 0-16,-20 0 0,21 21 0,0 1 15,0-1-15,-1 0 0,1 21 0,0-21 16,0 22-16,21-22 0,0 21 0,0 1 16,0-22-16,0 21 0,0-21 15,0 0-15,0 22 0,0-22 0,0 0 16,21 0-16,0 0 0,0-21 15,1 0-15,-1 0 0,0 0 16,0 0-16,0 0 0,0 0 16,1-21-16,-1 0 0,0 21 0,0-21 15,0 0-15,0 0 0,1-1 0,-22 1 16,21-21-16,-21 21 0,21 0 0,-21-22 16,0 22-16,0 0 0,0-21 15,0 20-15,0 1 0,0 42 31,0 1-31,0-1 16,0 0-16,0 0 0,0 0 0,0 22 16,21-22-16,-21 0 0,0 0 0,0 21 15,21-20-15,-21-1 0,21 0 16,-21 0-16,22 0 0,-22 0 0,0 1 16,21-22-16,0 21 0,0-21 15,0 0-15,0 0 0,1 0 16,-1-21-16,-21-1 15</inkml:trace>
  <inkml:trace contextRef="#ctx0" brushRef="#br0" timeOffset="8827.9">12869 1947 0,'0'-21'0,"0"42"0,0-63 0,0 21 16,0 0-16,0 42 31,0 0-31,0 0 15,0 0-15,21 1 0,-21-1 0,22 21 16,-1-21-16,-21 22 0,21-22 0,-21 0 16,21 0-16,-21 21 0,21-20 15,-21-1-15,0 0 0,0 0 0,0 21 16,0-20-16,0-1 0,0 0 0,0 0 16,0 0-16,0 0 15,0-42 16,0 0-31,21 0 0,1 21 16</inkml:trace>
  <inkml:trace contextRef="#ctx0" brushRef="#br0" timeOffset="9083.76">13377 1884 0,'0'-21'0,"0"42"0,0-63 15,0 20-15,-21 22 31,0 22-31,21-1 0,-21 0 16,0 0-16,-1 0 0,1 22 0,-21-1 16,21-21-16,0 21 0,-1-20 0,1 20 15,0-21-15,0 21 0,21-20 16,-21-1-16,0 0 0,21 0 16,0 0-16,-22 0 0,22 1 0,-21-1 15,42-21 16,1 0-31,-1 0 0,0-21 16,0-1-16</inkml:trace>
  <inkml:trace contextRef="#ctx0" brushRef="#br0" timeOffset="9650.44">13779 2180 0,'0'0'0,"0"-21"0,43 0 15,-22 0-15,0 0 16,-21-1-16,0 1 16,0 0-16,0 0 0,0 0 15,0 0-15,0-1 0,0 1 0,0 0 16,-21 0-16,21 0 0,-21 21 16,0 0-16,-1 0 0,1 0 15,0 0-15,0 0 0,0 21 0,-22 0 16,22 0-16,0 0 0,-21 1 0,21 20 15,-1-21-15,-20 21 0,21 1 16,0-22-16,0 21 0,21-21 16,0 1-16,-22 20 0,22-21 0,0 0 15,0 0-15,0 1 0,0-1 0,22 0 16,-1-21-16,0 0 0,0 0 16,21 0-16,-20 0 0,-1 0 15,21 0-15,-21-21 0,0 21 0,1-21 16,-1-1-16,21 1 0,-21 0 0,-21 0 15,21 0-15,1 0 0,-22-1 0,21-20 16,-21 21-16,0 0 0,0-22 16,0 22-16,0 0 0,0 0 0,0 0 15,0 42 1,-21 0 0,21 0-16,0 0 0,-22 1 15,22-1-15,0 0 0,0 0 0,0 21 16,0-20-16,0-1 0,0 0 0,22 0 15,-1 0-15,0 0 0,-21 1 0,21-22 16,0 21-16,0-21 0,1 0 0,-1 0 16,0 21-16,0-21 0,0 0 15,0 0-15,1 0 0,-1-21 0,0 21 16,0-21-16,0-1 0,0 1 0,1 0 16,-1 0-16</inkml:trace>
  <inkml:trace contextRef="#ctx0" brushRef="#br0" timeOffset="10157.02">14520 974 0,'-21'0'16,"21"21"15,0 0-15,-21-21-16,21 21 0,-21 0 0,21 1 15,-21-22 1,-1 0 15,22-22-31,0 1 16,0 0-16,0 0 16,0 0-16,0 0 0,0-1 15,0 44 16,0-1-31,0 0 16,0 0-16,0 0 0,0 0 16,0 22-16,0-22 0,0 0 0,-21 0 15,21 0-15,0 1 0,0-1 0,-21 0 16</inkml:trace>
  <inkml:trace contextRef="#ctx0" brushRef="#br0" timeOffset="10541.8">14626 1058 0,'0'-21'110,"0"0"-110,21 0 15,-21 0 1,21 21-16,1 0 15,-1 21 1,-21 0 0,0 0-16,0 0 0,0 1 15,0-1-15,0 0 0,0 0 16,0 21-16,-21-20 0,21-1 0,0 0 16,0 0-16,-22 0 0,22 0 15</inkml:trace>
  <inkml:trace contextRef="#ctx0" brushRef="#br0" timeOffset="12037.09">16870 1418 0,'0'-21'0,"0"0"15,0 0 1,0 0 0,0 42 15,0 0-31,0 0 0,0 0 15,0 0-15,0 1 0,0-1 16,0 0-16,0 0 0,0 0 0,0 0 16,0 1-16,0-1 0,0 0 0,0 0 15,0 0-15,0 0 0,0 1 16</inkml:trace>
  <inkml:trace contextRef="#ctx0" brushRef="#br0" timeOffset="12230.99">17018 1461 0,'0'0'0,"0"-22"15,0 44 32,0-1-47,0 0 0,0 0 16,0 0-16,0 0 0,0 1 15,0-1-15,0 0 0,21 0 16,0 0-16,0 0 0,-21 1 0,22-22 16,-1 21-16,0-21 0</inkml:trace>
  <inkml:trace contextRef="#ctx0" brushRef="#br0" timeOffset="12511.82">17526 1609 0,'0'-43'0,"0"22"16,0 42-1,0 1 1,0-1-16,0 0 0,0 0 0,0 21 16,0-20-16,0-1 0,-21 21 0,21-21 15,-21 22-15,21-1 0,0-21 16,0 21-16,-22 1 0,22-22 0,0 0 15,0 21-15,-21-20 0,21-1 0,0 0 16,0 0-16,0 0 0,0 0 16,0 1-16,21-22 31,1 0-31,-1-22 0</inkml:trace>
  <inkml:trace contextRef="#ctx0" brushRef="#br0" timeOffset="12905.07">17886 1842 0,'0'0'0,"0"-43"15,0 22-15,0 0 0,0 0 16,21 0-16,0-1 16,-21 1-16,21 21 0,0-21 0,22 21 15,-22 0-15,0 0 0,0 0 16,22 0-16,-22 0 0,0 21 0,0 0 15,0 1-15,-21-1 0,0 0 16,0 0-16,0 21 0,0-20 0,-21 20 16,-21-21-16,21 21 0,-22-20 0,1-1 15,0 21-15,-1-21 0,1 0 16,0 1-16,-1-1 0,22 0 0,-21 0 16,21-21-16,-1 21 0,22 0 31,22-21-16,-1 0-15,0 0 0,0 0 0,0 0 16,0 0-16,22 0 0,-22 0 0,0 0 0,21-21 16,-20 21-16,20-21 15,0 21-15,-21 0 0,1-21 0,20 21 16,-21 0-16,0-21 0,0 21 0,1-21 16,-1 21-16,0-22 0</inkml:trace>
  <inkml:trace contextRef="#ctx0" brushRef="#br0" timeOffset="13480.74">18627 1651 0,'0'-21'0,"0"0"15,0 0 1,21-1-1,0 22-15,21 0 0,-21 0 16,1 0-16,-1 0 0,0 0 0,0 0 16,0 0-16,0 22 0,1-1 15,-22 0-15,0 0 0,0 0 0,0 0 16,0 1-16,-22 20 0,1-21 0,0 0 16,-21 0-16,21 1 15,-1-1-15,-20 0 0,21 0 0,0-21 16,0 21-16,-1-21 0,1 0 0,0 0 15,42 0 32,0 0-47,1 0 0,-1 0 16,0 0-16,0 0 0,0 0 0,22 0 16,-22 21-16,0-21 0,0 22 0,0-22 15,0 21-15,1-21 0,-22 21 0,21 0 16,-21 0-16,0 0 15,0 1 1,-21-22-16,21 21 0,-22-21 0,1 0 16,0 0-16,0 21 0,-21-21 15,20 0-15,1 0 0,-21 0 0,21 0 16,0 0-16,-22 0 0,22 0 0,0 0 16,0 0-16,-22 0 0,22 0 15,0 0-15,0 0 16,42 0-1,0 0 1,0-21-16,1 21 0,-1-21 16,0-1-16,0 22 0</inkml:trace>
  <inkml:trace contextRef="#ctx0" brushRef="#br0" timeOffset="13717.61">19156 1418 0,'0'0'0,"21"-21"16,-21 42 46,-21-21-62,21 21 0,-21 1 16,-1-1-16,1 0 15,21 0-15</inkml:trace>
  <inkml:trace contextRef="#ctx0" brushRef="#br0" timeOffset="13892.51">19283 1376 0,'0'0'16,"0"21"31,0 0-47,0 0 15,-21 1-15,21-1 16,0 0-16</inkml:trace>
  <inkml:trace contextRef="#ctx0" brushRef="#br0" timeOffset="14243.81">20701 1270 0,'-21'0'16,"0"21"0,-1 0-1,1 1-15,21-1 0,0 0 16,0 0-16,-21 0 0,21 0 0,0 1 15,0-1-15,0 0 0,0 0 16,0 0 0,21-21-16,0 0 15,1-21-15</inkml:trace>
  <inkml:trace contextRef="#ctx0" brushRef="#br0" timeOffset="14415.72">20828 1334 0,'0'0'0,"0"-22"0,0 1 15,-21 42 17,21 1-32,0-1 15,0 0-15,0 0 0,0 0 16,0 0-16,0 1 0,0-1 0,0 0 16,0 0-16,21-21 15,0 21-15</inkml:trace>
  <inkml:trace contextRef="#ctx0" brushRef="#br0" timeOffset="14746.53">21463 1228 0,'0'0'0,"0"-21"0,0-22 16,0 22-16,0 42 31,-21 0-31,21 1 0,-21-1 16,21 21-16,-22-21 0,22 22 0,-21 20 15,0-21-15,0 1 0,21 20 16,-21 1-16,0-22 0,-1 22 0,1-1 16,0 1-16,0-22 0,0 21 0,0-20 15,21-1-15,0 0 0,0 1 16,0-22-16,0 21 0,0-21 15,-22 1-15,22-1 0,0 0 0,22-42 32,-1 0-17,0-1-15</inkml:trace>
  <inkml:trace contextRef="#ctx0" brushRef="#br0" timeOffset="15004.41">21738 1312 0,'0'0'0,"42"-42"0,-42 0 0,22-1 0,-22 22 16,21 0-16,-21 0 0,0 42 16,0 21-1,0-20-15,0 20 16,-21 0-16,-1 1 0,22-1 0,-21 21 16,0-20-16,0 20 0,0 1 0,21-1 15,-21-20-15,-1 20 0,1-21 16,0 22-16,0-22 0,21 1 0,-21-22 15,21 21-15,-21-21 0,21 22 0,-22-22 16,22 0-16,0 0 0,-21-21 16,0 0-1,21-21 1</inkml:trace>
  <inkml:trace contextRef="#ctx0" brushRef="#br0" timeOffset="15248.32">21124 1820 0,'0'0'0,"-21"0"0,-42-21 16,63 0 0,0 0-16,21 0 15,0 21-15,0-21 0,21 21 16,-20-22-16,41 1 0,-21 21 16,1-21-16,20 21 0,1-21 15,-22 21-15,22 0 0,-1 0 0,1 0 16,-22 0-16,21 0 0,-20 0 15,-1 0-15,-21 0 0,22 0 0,-22 0 16,0 0-16,-21 21 0,0 0 16,-21-21-16,0 21 15,-22-21-15,22 22 0,-21-22 0</inkml:trace>
  <inkml:trace contextRef="#ctx0" brushRef="#br0" timeOffset="15430.21">21082 1947 0,'-21'22'0,"42"-44"0,-63 44 0,20-22 16,1 0-16,42 0 16,1 0-1,-1 0-15,0 0 0,21 0 16,1 0-16,-1 0 0,0 0 0,1 0 16,20 0-16,1-22 0,-22 22 0,21-21 15,1 21-15,-22-21 0,22 0 16,-1 21-16</inkml:trace>
  <inkml:trace contextRef="#ctx0" brushRef="#br0" timeOffset="16099.84">22542 1566 0,'0'0'0,"0"-21"16,0 42-1,0 1 1,-21-1-16,0 0 0,0 0 0,0 0 16,0 0-16,-1 1 0,1-1 15,0 0-15,0 21 0,21-21 0,-21-21 16,21 22-16,-21-1 0,21 0 0,21-42 47,0 21-32,0-21-15,0-1 0,0 22 0,22-21 16,-22 0-16,21 0 0,-21-21 16,1 20-16,20 1 0,-21 21 0,0-21 15,0 0-15,-42 21 32,0 0-32,-21 21 0,-1-21 15,1 21-15,0-21 0,-1 21 16,-20-21-16,21 0 0,-1 22 0,1-22 15,21 0-15,-22 0 0,22 0 16,0 0-16,21 21 0,21-21 31,0 0-15,1 0-16,-1 0 0,0 0 16,0 0-16,0 0 0,0 0 0,1 0 15,-1 0-15,0 0 0,0 0 0,-21-21 31,0-1-31,-21 1 16,21 0-16,-21 0 16,21 0-16,-21 21 0,21-21 0,-22-1 15,22 1-15,0 42 32,0 1-32,0-1 15,0 21-15,0-21 0,0 22 16,0-22-16,0 21 0,0-21 0,0 22 15,0-22-15,0 0 0,0 0 0,22 0 16,-22 0-16,21 1 0,0-22 16,0 0-16</inkml:trace>
  <inkml:trace contextRef="#ctx0" brushRef="#br0" timeOffset="16807.66">23262 1799 0,'0'-21'0,"21"-42"15,-21 41-15,0 1 16,0 0-16,-21 21 31,0 21-31,0 0 0,-22 1 0,22-1 16,0 0-16,0 0 0,0 0 15,21 0-15,0 1 0,0-1 16,0 0-16,0 0 0,21-21 31,0 0-31,0 0 16,0-21-16,1 21 0,-22-21 16,21 0-16,0-1 0,-21 1 15,21 0-15,-21 0 0,21 0 16,-21 0-16,0 42 31,0 0-31,0 0 16,0 0-16,0 0 15,21 1 1,1-22-16,-1 0 16,0 0-16,0 0 0,0 0 15,0 0-15,1 0 16,-1 0-16,0-22 0,0 22 0,-21-21 15,21 21-15,0-21 0,-21 0 0,0 0 16,0 0-16,0-1 0,0 1 16,0 0-16,0-21 0,0 21 0,0-22 15,0 1-15,-21 21 0,0-22 0,0 22 16,0 0-16,-22 0 0,22 21 16,-21 0-16,21 0 0,-22 0 0,1 0 15,0 0-15,-22 21 0,1 21 16,20-20-16,-20-1 0,-1 21 15,22 0-15,-21 1 0,20-1 0,1 0 16,21 1-16,0-1 0,-1 0 0,22 1 16,0-1-16,0-21 0,0 22 15,22-22-15,-1 21 0,21-21 0,0 0 16,1 1-16,-1-1 0,0 0 0,1-21 16,20 0-16,-20 0 0,-1 0 15,0 0-15,22 0 0,-22 0 0,0 0 16,1-21-16,-1 21 0</inkml:trace>
  <inkml:trace contextRef="#ctx0" brushRef="#br0" timeOffset="17173.11">24236 1101 0,'-21'0'16,"-1"21"-16,1-21 0,21 21 16,0 0-16,-21 0 0,0 1 15,21-1-15,-21-21 0,21 21 0,0 0 16,0 0-16</inkml:trace>
  <inkml:trace contextRef="#ctx0" brushRef="#br0" timeOffset="17341.02">24320 1185 0,'0'-21'0,"0"0"15,-21 21 17,21 21-32,-21-21 0,21 21 15,0 1-15,0-1 0,-21 0 16,0 0-16,21 0 0,-21 0 0,21 1 15,0-1-15,-22 0 0,22 0 16,-21 0-16</inkml:trace>
  <inkml:trace contextRef="#ctx0" brushRef="#br0" timeOffset="22116.44">8276 6138 0,'0'-21'0,"0"42"47,0 1-31,0-1 0,0 0-1,21-21 1,0 0-1,1 0 1,-22-21-16,0 0 16,0-1-16,0 1 15,-22 21-15,22-21 16,-21 21-16,0 0 0,0 0 16,0 0-16,0 0 15,21 21-15,0 0 0,-22 1 16,1-1-16,21 0 0,-21 0 0,21 0 15,0 0-15,0 1 0,0 20 16,0-21-16,0 0 0,0 0 0,21 1 16,0-22-16,1 21 0,-1-21 0,21 0 15,-21 0-15</inkml:trace>
  <inkml:trace contextRef="#ctx0" brushRef="#br0" timeOffset="22840.03">9017 5927 0,'0'0'0,"21"-21"0,-21 42 47,-21 0-32,21 0-15,0 21 0,-21-20 16,21-1-16,-21 21 0,-1-21 0,22 22 16,-21-22-16,0 21 0,0 0 0,0 1 15,21-1-15,-21 0 0,-1 22 0,1-22 16,0 1-16,21-22 0,0 21 15,-21 0-15,0-20 0,21-1 0,0 0 16,0 0-16,-21 0 0,21 0 0,0 1 16,-22-22-16,22-22 31,0 1-15,22 0-16,-1 0 0,0-21 15,-21-1-15,21 1 0,0 0 0,22-1 16,-22-20-16,0 20 0,0 1 0,0-21 15,0 20-15,1 1 0,-1 0 16,0-22-16,-21 22 0,21 21 0,0-22 16,-21 1-16,0 21 0,21 0 0,-21-1 15,0 1-15,22 21 0,-22 21 16,0 22 0,0-22-16,0 0 0,0 21 15,0 1-15,0-1 16,21-21-16,-21 22 0,0-1 0,21 0 15,-21 1-15,21-1 0,-21 0 0,0 1 16,0-1-16,21 0 0,-21 1 16,21-22-16,-21 21 0,22-21 0,-22 0 15,0 1-15,0 20 0,21-42 0,-21 21 16,0 0-16,0 0 0,0 1 16,0-44 15,0 1-16,0 0-15,0 0 16,0 0-16,-21 0 0</inkml:trace>
  <inkml:trace contextRef="#ctx0" brushRef="#br0" timeOffset="23048.42">8763 6498 0,'0'21'0,"0"-42"0,21 42 15,0-21 1,0 0-16,1 0 0,20-21 16,-21 21-16,0-21 0,0 21 15,1 0-15,-1-21 0,0 21 16,0 0-16,0 0 0,-21-21 0,21 0 16,1 21-16,-22-22 15,0 1-15,0 0 16</inkml:trace>
  <inkml:trace contextRef="#ctx0" brushRef="#br0" timeOffset="23508.15">9673 5842 0,'0'0'0,"-21"0"15,0 0-15,0 0 32,21 21-32,0 0 15,-22-21-15,22 22 16,-21-22-1,21 21-15,-21-21 16,0 0 0,21-21-1,0-1 1,0 1-16,0 0 16,0 0-16,21 21 15,0 0-15,-21-21 0,21 21 16,1 0-16,-1 21 0,-21 0 15,0 0-15,0 0 16,0 1-16,0-1 0,0 0 0,0 21 16,-21-21-16,-1 1 0,22-1 0,0 0 15,-21 0-15,0 0 0,21 0 0,0 1 16</inkml:trace>
  <inkml:trace contextRef="#ctx0" brushRef="#br0" timeOffset="26008.12">13208 5588 0,'0'0'0,"21"0"31,21 0-15,-20 0-16,20-21 0,-21 21 15,21 0-15,22 0 0,-22 0 0,1 0 16,20-21-16,-21 21 0,22 0 0,-22 0 15,22 0-15,-22 0 0,-21 0 16,22 0-16,-22 0 0,0 0 0,0 0 16,-42 0-1,0 0 1,0 0-16,-22 0 0</inkml:trace>
  <inkml:trace contextRef="#ctx0" brushRef="#br0" timeOffset="26272.21">13737 5567 0,'-21'0'16,"21"21"-1,0 0 1,0 0-16,0 22 0,-21-22 16,21 21-16,0-21 0,0 22 15,0-1-15,0 0 0,0-20 0,0 20 16,-21 0-16,21 1 0,0-22 0,-22 21 15,22-21-15,0 0 0,0 1 16,0 20-16,0-21 0,0 0 16,0 0-16,0 1 15,0-44 17,0 1-32</inkml:trace>
  <inkml:trace contextRef="#ctx0" brushRef="#br0" timeOffset="26651.99">13970 5884 0,'0'-21'0,"0"42"31,21-21-31,0 22 16,0-1-16,1 0 0,-1 0 0,0 0 15,21 0-15,-21 1 0,1-1 16,-1 0-16,0 0 0,-21 0 0,0 0 16,0 1-16,0-1 0,0 0 15,0 0-15,0 0 0,0 0 0,0 1 16,-21-22-16,0 0 16,-1 0-1,22-22 1,0 1-16,0 0 0,0 0 15,0 0-15,0 0 0,22-1 16,-1 1-16,-21 0 0,21 0 0,-21-21 16,0 20-16,21 1 0,0 0 0,-21 0 15,21 0-15,1 21 16,-1-21-16,0 21 0,0 0 16,0 0-16</inkml:trace>
  <inkml:trace contextRef="#ctx0" brushRef="#br0" timeOffset="27339.88">14647 5906 0,'0'21'16,"0"0"0,-21-21-16,21 21 15,0 0-15,0 0 0,0 1 16,0-1-16,0 0 0,0 0 15,0 0-15,0 0 16,0 1-16,0-1 0,0 0 16,0 0-16,21-21 15,0 0-15,1 0 0,-1 0 16,0 0-16,0 0 0,0 0 16,0 0-16,1-21 0,-1 0 15,0 0-15,0 21 16,-21-22-16,21 1 0,-21 0 0,21 0 15,-21 0-15,0 0 0,0-1 0,22 1 16,-22 0-16,0 0 0,0 0 16,21 0-16,-21 42 31,0 0-31,0 0 16,0 0-16,0 0 15,0 1-15,0-1 0,0 0 0,0 0 16,0 0-16,0 0 0,0 1 15,21-1-15,0 0 0,0-21 16,0 0-16,1 0 0,-1 0 16,0 0-16,0 0 0,0 0 0,22 0 15,-22 0-15,21 0 0,0 0 0,-20-21 16,20 21-16,-21-21 0,21-1 0,-20 1 16,-1 21-16,0-21 15,0-21-15,0 21 0,-21-1 0,0 1 16,0 0-16,0-21 0,0 21 0,0-1 15,0 1-15,-21 21 0,0 0 16,0 0-16,0 0 0,-1 0 16,1 21-16,0 1 0,0-1 0,21 0 15,0 21-15,-21-21 0,21 1 0,0 20 16,0-21-16,0 0 0,0 0 16,0 1-16,21-1 0,0 0 0,0 0 15,0 0-15,1-21 0,-1 21 0,0-21 16,0 0-16,0 0 0,0 0 0,1 0 15,-1 0-15,0 0 16,0 0-16,21 0 0,-20-21 0</inkml:trace>
  <inkml:trace contextRef="#ctx0" brushRef="#br0" timeOffset="27561.77">16192 6160 0,'-21'0'0,"21"21"32,-21-21-32,21 21 0,0 0 15,-21-21-15,21 21 16,0 0-16,0 1 0,-21-1 0,0 0 16,-1 0-16,22 0 0,-21 0 0,0 1 15,0-1-15,21 0 0,0 0 0,-21 0 16,21 0-16</inkml:trace>
  <inkml:trace contextRef="#ctx0" brushRef="#br0" timeOffset="27964.54">16976 5694 0,'0'0'15</inkml:trace>
  <inkml:trace contextRef="#ctx0" brushRef="#br0" timeOffset="28376.31">17018 5673 0,'0'0'16,"0"-21"-16,0-1 15,0 1-15,0 0 0,0 0 16,0 0-16,-21 21 31,0 0-31,21 21 16,0 0-16,0 0 0,-22 22 0,22-1 15,-21 0-15,21 1 0,0-1 16,0 0-16,0 1 0,0-1 0,0 0 16,0-21-16,0 22 0,0-22 0,0 21 15,0-21-15,0 1 0,0-1 0,0 0 16,0 0-16,0 0 15,21-21 17,1-21-17,-1 0-15,-21 0 0,21 0 16</inkml:trace>
  <inkml:trace contextRef="#ctx0" brushRef="#br0" timeOffset="28592.18">17060 5630 0,'0'0'0,"0"-21"0,-21 0 16,0 0-16,21 0 16,0 0-1,21 21-15,0 0 0,0-22 16,1 22-16,-1 0 0,21 0 16,-21 0-16,22 0 0,-1 0 15,-21 0-15,21 0 0,-20 0 0,20 0 16,-21 0-16,0 22 0,-21-1 15,0 0-15,0 0 16,-21 0-16,21 0 0</inkml:trace>
  <inkml:trace contextRef="#ctx0" brushRef="#br0" timeOffset="28756.36">17039 5906 0,'0'21'0,"0"-42"0,-21 42 0,21 0 16,21-21 15,0 0-31,0 0 0,1 0 16,-1 0-16,21 0 0,-21 0 0,22 0 15,-1 0-15,0 0 0,1 0 0,-1 0 16,21 0-16</inkml:trace>
  <inkml:trace contextRef="#ctx0" brushRef="#br0" timeOffset="29215.6">18013 5863 0,'0'0'16,"-64"-42"-16,43 42 15,0-21-15,0 21 0,0 0 0,-1 0 16,1 0-16,0 0 0,0 21 0,0-21 16,-22 21-16,22 0 0,0 0 15,21 1-15,-21 20 0,0-21 0,0 0 16,21 0-16,0 1 0,0 20 0,-22-21 15,22 0-15,0 0 0,0 1 16,0-1-16,22 0 16,-1-21-16,0 0 0,0 0 15,0 0-15,0 0 0,1 0 16,-1 0-16,-21-21 0,21 21 16,0-21-16,0-1 0,0 1 0,1 0 15,-22 0-15,21 0 0,0 0 0,-21-1 16,0-20-16,21 21 0,-21-21 0,21 20 15,-21 1-15,0 0 0,0 42 32,0 0-17,0 1-15,0 20 0,0-21 16,0 0-16,-21 0 0,21 1 0,0-1 16,0 0-16,0 0 0,0 0 0,0 0 15,0 1-15,0-1 16,21-21-1,-21 21-15,21-21 0,1 0 16,-1 0-16,0-21 0</inkml:trace>
  <inkml:trace contextRef="#ctx0" brushRef="#br0" timeOffset="29472.46">18330 5503 0,'0'-42'15,"0"84"-15,0-105 0,0 42 0,0 0 0,-21 42 32,21 0-32,-21 0 0,0 21 15,21 1-15,-21-1 0,21 22 0,0-22 16,0 0-16,0 22 0,-22-22 0,22 0 16,0 1-16,-21-1 0,21 0 15,0-20-15,0 20 0,0-21 0,0 0 16,0 0-16,0 1 0,0-1 15,21-21 1,1 0-16,-1 0 16</inkml:trace>
  <inkml:trace contextRef="#ctx0" brushRef="#br0" timeOffset="29884.23">18690 5927 0,'21'-21'15,"-21"-1"-15,0 1 16,-21 21 0,0 0-16,0 0 15,0 0-15,-1 0 0,1 21 16,0 1-16,-21-22 0,21 21 0,-1 0 16,22 0-16,-21 0 0,21 0 15,0 1 1,21-22-16,1 21 15,-1-21-15,0 0 0,0 21 16,0-21-16,0 21 16,-21 0-16,0 0 15,0 1 1,0-1-16,-21-21 16,0 0-16,21 21 0,-21-21 15,0 0-15,0 0 0,-1 0 16,1 0-16,0 0 0,0 0 15,0 0-15,0 0 0,-1 0 16,1 0 0,21-21-1,21 21-15,1-21 16,-1 21-16,0-22 0</inkml:trace>
  <inkml:trace contextRef="#ctx0" brushRef="#br0" timeOffset="30277.36">18902 6033 0,'21'0'15,"0"-22"1,0 22-16,0 0 16,-21-21-16,22 21 0,-1 0 0,-21-21 15,21 21-15,0-21 0,0 0 0,0 21 16,-21-21-16,22-1 0,-1 1 15,-21 0-15,0 0 16,-21 21 0,-22 0-16,22 0 15,0 21-15,0 0 0,0 0 16,-1 1-16,1-1 0,0 0 0,0 0 16,0 0-16,21 0 0,0 1 0,0-1 15,0 0-15,0 0 16,0 0-16,21-21 15,0 0-15,0 21 0,0-21 0,1 0 16,-1 0-16,21 0 0,-21 0 0,0 0 16,1 0-16,-1 0 0,0 0 0,21 0 15,-21 0-15,1 0 16,-1 0-16,0 0 0,0 0 16,0 0-16,-21-21 0</inkml:trace>
  <inkml:trace contextRef="#ctx0" brushRef="#br0" timeOffset="30466.26">19621 6392 0,'-21'0'16,"42"0"-16,-63 0 0,42 22 16,-21-22-16,21-22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08:56.8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1587 1207 0,'0'21'0,"0"-42"110,0-1-110,0 1 15,22 21-15,-22-21 0,0 0 16,21 21-16,-21-21 0,0 0 16,0-1-16,0 1 15,0 0-15,0 0 0,0 0 16,0 0-16,0-1 16,0 1-16,0 0 15,0 0-15,0 0 0,0 0 16,0-1-1,0 1 17,0 42-1,0 1-15,0-1-16,0 0 15,0 0-15,0 0 0,0 0 16,0 1-16,0-1 15,0 0-15,0 0 0,0 21 0,0-20 16,0-1-16,0 21 0,0-21 16,0 22-16,0-22 0,0 21 0,0-21 15,0 22-15,0-22 0,-21 21 16,21-21-16,0 0 0,0 22 0,0-22 16,-22 0-16,22 0 0,0 0 15,0 1-15,0-1 0,0 0 16,-21-21-16,21 21 0,0 0 15,0-42 48,0 0-47,0 0-1,21 0-15,1 21 16,-22-22-16</inkml:trace>
  <inkml:trace contextRef="#ctx0" brushRef="#br0" timeOffset="1251.73">2095 1228 0,'0'21'47,"0"0"-47,0 0 16,0 0-16,0 1 15,0-1-15,0 0 16,22-21 31,-1 0-47,0-21 31,0 0-31,-21-1 16,0 1-1,0 0-15,0 0 0,0 0 16,-21 21 0,0 0-1,0 0-15,21 21 16,-22 0-1,22 0-15,-21-21 0,21 21 16,0 1-16,0-1 0,0 0 16,21-21 15,1 0-15,-1 0-16,0 0 15,0-21-15,-21 0 0,0-1 16,21 22-16,-21-21 0,0 0 15,0 0 1,0 0 0,-21 21-16,0 0 31,21 21-31,-21-21 0,21 21 0,-21-21 16,21 21-16,0 0 15,-22-21-15,22 22 16</inkml:trace>
  <inkml:trace contextRef="#ctx0" brushRef="#br0" timeOffset="3371.57">4043 487 0,'-21'0'0,"21"-21"16,0 0 0,0-1-1,21 22 32,0 22-31,0-1-16,-21 0 0,21 21 0,0-21 15,1 22-15,-1-22 0,0 21 16,0 22-16,21-22 0,-20 0 0,-1 22 16,0-22-16,0 22 0,0-22 0,0 22 15,1-1-15,-1-21 0,-21 22 16,0-22-16,0 1 0,21-1 0,-21 21 15,0-20-15,21-1 0,-21 0 0,0 1 16,0-22-16,0 21 0,0-21 16,0 22-16,0-22 0,0 0 15,0 0-15,0-42 32,21 0-17,-21 0-15,0 0 0,0-22 0,21 22 16,-21-21-16,0-1 0,0 1 15,0 0-15,22-22 0,-1 22 0,-21-22 16,21 1-16,0-1 0,0-20 16,0 20-16,1-20 0,-1 20 0,0 1 15,0-1-15,21 1 0,-20-1 0,-1 1 16,0 20-16,21-20 0,-21 20 16,1 1-16,-1 0 0,0-1 15,-21 22-15,21 0 0,-21 0 0,21 0 16,-21 0-16,0-1 15,0 44 32,0-1-47,0 0 16,0 0-16,0 0 16,0 0-16,0 1 0,0-1 15,21 21-15,1-21 0,-22 0 16</inkml:trace>
  <inkml:trace contextRef="#ctx0" brushRef="#br0" timeOffset="4836.32">5440 1524 0,'0'-21'32,"21"21"-32,0-21 15,-21 0-15,21-1 16,0 1-16,-21 0 0,22 0 0,-22 0 15,0 0-15,0-1 0,0 1 0,0 0 16,0 0-16,0 0 0,0-22 16,0 22-16,-22 21 0,1-21 0,0 0 15,0 21-15,0 0 0,0 0 0,-1 0 16,1 0-16,0 0 0,0 0 16,0 0-16,0 0 0,-1 21 0,1 0 15,0 0-15,0 1 0,0-1 16,0 0-16,-1 0 0,22 0 15,-21 22-15,21-22 0,-21 0 0,21 0 16,-21 21-16,21-20 0,0-1 0,0 0 16,0 0-16,0 0 0,0 0 15,0 1-15,0-1 0,0 0 0,0 0 16,21 0-16,0-21 0,0 0 16,1 0-16,-1 0 15,0 0-15,0-21 0,0 21 16,0-21-16,-21 0 0,22 0 15,-1-1-15,0 1 0,0 0 16,0 0-16,-21 0 0,0 0 0,21-22 16,-21 22-16,22 0 0,-22 0 0,0-22 15,0 22-15,0 0 0,0 0 16,0 0-16,0 0 0,0-1 16,0 44 30,0-1-46,0 0 0,0 0 16,0 0-16,0 0 0,0 1 0,0-1 16,0 0-16,0 0 0,0 0 0,0 0 15,0 1-15,0-1 0,0 0 16,0 0-16,0 0 0,0 0 16,0 1-16,0-1 0,0 0 15,21 0-15,0-21 16,-21 21-16,21-21 0,0 0 15,0 0-15,1 0 0,-1 0 16,0 0-16,-21-21 0,42 0 16,-21 0-16,1 21 0,-1-21 0,0-1 15,0 1-15,0 0 0,22-21 0,-22 21 16,0-1-16,0-20 0,0 21 16,0 0-16,-21-22 0,0 22 15,22 0-15,-22-21 0,0 21 16,0-1-16,0 1 0,-22 21 31,1 0-31,0 21 16,0 1-16,21-1 0,-21-21 15,21 21-15,-21 0 0,21 0 0,-22-21 16,22 21-16,22-21 31,-1 0-31,0 0 0,0 0 0,0 0 16,0 0-16,1 0 0,-1-21 15,0 21-15,0 0 16,0 0 0,-21 21 15,0 1-31,0-1 0,0 0 16,0 0-16,0 0 0,0 0 15,0 1-15,0-1 0,0 0 16,0 0-16,0 0 15,0 0-15,0 1 0,0-1 16,21-21-16,1 0 0,-1 0 16,0 0-16,0 0 0,0 0 15,0 0-15,1-21 16,-1 21-16,0-22 0,0 1 0,0 21 16,0-21-16,-21 0 0,22 0 15,-1 0-15,-21-1 0,0 1 0,21-21 16,-21 21-16,21 0 0,-21-1 0,21 1 15,-21 0-15,0 0 16,0 42 15,0 0-31,0 0 16,0 1-16,0-1 0,0 0 0,-21 0 16,21 0-16,0 0 0,0 1 0,0-1 15,0 0-15,0 0 16,0 0-16,0 0 0,0 1 15,0-1-15,21-21 16,0 0 0,1 0-1,-22-21-15,0-1 0,21 1 16,-21 0-16,21 0 0,0 0 0</inkml:trace>
  <inkml:trace contextRef="#ctx0" brushRef="#br0" timeOffset="5156.13">6604 931 0,'0'0'0,"-21"0"0,0 0 15,-43 0-15,43 0 16,0 22-16,0-22 0,21 21 16,0 0-16,-22-21 0,22 21 0,-21 0 15,21 0-15,21-21 31,1 0-31,-1 0 0,0 0 16,0-21-16,-21 0 16,0 0-16,0 0 15,0 0 1,-21 21-16,0 0 0,0 0 16,-1 0-1,22 21-15,0 0 16,0 0-16,0 0 0,0 0 15,22 1-15,-1-22 0,0 21 16,0-21-16</inkml:trace>
  <inkml:trace contextRef="#ctx0" brushRef="#br0" timeOffset="5783.79">7154 1312 0,'21'0'16,"-21"-21"-16,22 21 0,-22-21 15,0 0-15,21 0 16,-21 0-16,0-1 0,0 1 16,0 0-16,0 0 0,0 0 15,0 0-15,-21 21 16,-1 0-16,1 0 15,0 0-15,0 21 0,-21-21 0,20 21 0,1 0 16,0 0-16,-21 0 0,21 22 16,-1-22-16,-20 0 0,21 21 15,0-20-15,0 20 0,-1-21 0,1 0 16,21 0-16,0 1 0,0-1 16,0 0-16,0 0 0,0 0 0,0 0 15,21-21-15,1 22 0,-1-22 0,0 0 16,0 0-16,21 0 0,-20 0 15,-1 0-15,21 0 0,-21-22 0,0 22 16,1-21-16,20 0 0,-21 0 0,0 0 16,0 0-16,-21-1 0,22 1 15,-1 0-15,0-21 0,-21 21 16,0-22-16,0 22 0,21 0 0,-21 0 0,0 0 16,0-1-16,0 1 15,0 0-15,0 42 31,0 0-31,0 1 0,0-1 16,-21 0-16,21 0 0,0 0 0,0 0 16,0 22-16,0-22 0,0 0 0,0 0 15,0 0-15,0 1 0,0-1 0,0 0 16,21 0-16,0 0 16,0-21-1,1 0-15,-1 0 0,0 0 16,0 0-16,0 0 15,0 0-15,1-21 0,-22 0 0,21 0 16,0 0-16,0-1 0</inkml:trace>
  <inkml:trace contextRef="#ctx0" brushRef="#br0" timeOffset="6439.26">7789 635 0,'0'0'0,"0"-21"0,0 0 0,-21-22 15,0 22-15,21 0 0,0 0 16,-21 21-16,0-21 0,21 42 31,0 0-15,0 0-16,-22 22 0,22-22 0,0 21 16,0 0-16,0 1 0,-21 20 0,21-20 15,0 20-15,0-21 0,0 22 16,-21-22-16,21 22 0,-21-22 0,21 0 15,0 1-15,0-1 0,0 0 0,-21-20 16,21-1-16,-21 21 0,21-21 16,0 0-16,-22 1 0,22-1 15,-21 0 1,21-42 15,0 0-31,0-1 0,21 1 16,1 0-16,-22 0 0,21 0 0,0 0 15,-21-1-15,21 1 0,0 0 16,0 0-16,1 0 0,-1 0 0,0 21 16,0-22-16,21 1 0,-20 0 0,-1 21 15,0 0-15,21 0 0,-21 0 16,1 0-16,-1 0 0,0 0 0,0 0 16,0 21-16,0 0 0,1-21 0,-1 22 15,-21-1-15,0 0 16,21 0-16,-21 0 0,0 0 0,0 1 15,0-1-15,0 0 0,-21 0 16,0 0-16,21 0 0,-43 1 16,22-1-16,0-21 0,0 21 0,-22 0 15,22-21-15,-21 21 0,21-21 0,-22 21 16,22-21-16,0 0 0,-21 22 0,21-22 16,-1 0-16,1 0 0,0 0 15,0 0-15,0 0 16,21-22 31,21 22-47,0-21 15,0 0-15,0 0 0</inkml:trace>
  <inkml:trace contextRef="#ctx0" brushRef="#br0" timeOffset="6852.02">8424 614 0,'0'-21'0,"0"42"0,0-63 16,0-1-16,0 22 0,0 0 0,0 0 16,0 0-16,0-1 0,0 1 15,0 0-15,0 42 31,0 0-31,0 1 0,0 20 16,0-21-16,0 21 0,0 1 0,0-1 16,0 22-16,0-1 0,0-21 0,-21 22 15,0-1-15,21 1 0,-21-22 16,0 22-16,21-22 0,-22 0 0,1 1 16,21-1-16,-21 0 0,21 1 0,-21-22 15,0 0-15,21 21 0,0-20 16,0-1-16,-21 0 0,21 0 15,-22-21-15,22 21 0,0 0 0,22-42 63,-1 0-63,0 0 0,0 0 16,0 0-16,0-1 0</inkml:trace>
  <inkml:trace contextRef="#ctx0" brushRef="#br0" timeOffset="7311.76">8530 1334 0,'21'0'16,"0"0"-16,1 0 15,-1 0-15,0-22 0,0 22 16,0-21-16,0 21 0,1-21 0,-1 0 16,0 21-16,0-21 0,-21 0 15,0-1-15,21 1 0,-21 0 0,0 0 0,0 0 16,0 0 0,0-1-16,-21 22 15,0 0-15,0 0 16,0 22-16,-1-22 15,1 21-15,0 0 0,21 0 0,-21 0 16,0 0-16,0 1 0,21-1 0,-22 0 16,22 0-16,-21 0 0,21 0 15,-21 1-15,21-1 0,0 0 0,0 0 16,0 0-16,0 0 0,0 1 0,0-1 16,0 0-16,21 0 15,0 0-15,1-21 16,-1 21-16,0-21 15,0 0-15,0 0 0,0 0 16,1 0-16,-1 0 0,0 0 16,0 0-16,0-21 0,0 0 0,1 21 15,20-21-15</inkml:trace>
  <inkml:trace contextRef="#ctx0" brushRef="#br0" timeOffset="7819.47">9377 1143 0,'0'0'0,"0"-21"0,42 0 16,-42 0-16,0-1 0,0 1 15,0 0 1,-21 21 0,0 0-1,0 0-15,-1 21 0,1-21 16,0 21-16,0 1 0,0-1 0,0 0 15,-1 0-15,1 0 0,0 0 16,21 1-16,0-1 0,0 0 16,0 0-16,0 0 15,21 0 1,0-21-16,1 0 16,-1 0-16,0 0 15,0 22-15,0-22 0,0 0 16,1 21-16,-22 0 15,21-21-15,-21 21 16,0 0-16,0 0 16,0 1-1,-21-22-15,-1 0 0,1 0 16,0 21-16,0-21 0,0 0 16,0 0-16,-1 0 0,1 21 0,0-21 15,0 0-15,0 0 0,0 0 16,-1 0-16,22 21 0,-21-21 15,0 0-15,42 0 47</inkml:trace>
  <inkml:trace contextRef="#ctx0" brushRef="#br0" timeOffset="9007.29">4043 2223 0,'21'0'93,"0"0"-93,0 0 0,0 0 16,1 0-16,-1 0 16,0 0-16,21 0 0,-21 0 0,22 0 15,-1 0-15,0-22 0,1 22 0,-1 0 16,22 0-16,-22 0 0,0 0 15,22 0-15,-22 0 0,22 0 0,-22 0 16,21 0-16,-20 0 0,20-21 0,-20 21 16,20 0-16,1 0 0,-1 0 15,1 0-15,-1-21 0,22 21 16,-22 0-16,22 0 0,-22 0 0,22 0 16,-21 0-16,20-21 0,-20 21 0,-1 0 15,1 0-15,-1 0 0,1 0 16,20 0-16,-20 0 0,-1 0 0,1 0 15,21 0-15,-22 0 0,22 0 0,-22 0 16,22 0-16,-22-21 0,22 21 0,-21 0 16,-1 0-16,22 0 0,-22 0 15,1 0-15,-1-21 0,1 21 0,-1 0 16,1 0-16,-1 0 0,22 0 0,-22 0 16,1 0-16,-1 0 15,1-22-15,-1 22 0,-20 0 0,20 0 0,1 0 16,-1 0-16,-20 0 0,20 0 15,1 0-15,-22 0 0,21-21 0,1 21 16,-1 0-16,-20 0 0,20 0 16,1 0-16,-1 0 0,-20 0 0,20-21 15,-21 21-15,1 0 0,-1 0 0,0 0 16,1 0-16,-1 0 0,-21 0 0,0 0 16,22 0-16,-22 0 15,0 0-15,0 0 31,-42 0 79,0 0-110,0 0 0</inkml:trace>
  <inkml:trace contextRef="#ctx0" brushRef="#br0" timeOffset="15559.87">2498 6435 0,'0'-21'31,"0"42"16,0 0-47,0 0 15,0 0-15,0 22 16,0-22-16,0 0 0,0 21 0,0 1 16,0-22-16,21 21 0,-21 0 0,0 1 15,0-1-15,0 0 0,0 1 16,0 20-16,0-20 0,0 20 0,0 1 15,0-22-15,-21 21 0,-1 1 16,22-1-16,-21 1 0,21-1 0,0-20 16,-21 20-16,21-20 15,-21 20-15,21-21 0,-21 22 0,21-1 16,0-20-16,0-1 0,0 0 16,0 1-16,0-1 0,0 0 0,0-20 15,0-1-15,0 21 0,0-21 16,0 0-16,21-21 15,0-21 1,-21 0-16,0 0 16,0 0-16,0-22 0,21 1 0,-21 0 15</inkml:trace>
  <inkml:trace contextRef="#ctx0" brushRef="#br0" timeOffset="16399.81">2667 6477 0,'0'-21'15,"-21"21"1,42 0 15,0 0-31,0 0 16,0 0-16,1-21 0,-1 21 15,21 0-15,-21 0 0,22-21 0,-1 21 16,0 0-16,-21-22 0,22 22 16,-1-21-16,0 21 0,1 0 0,-1 0 15,-21 0-15,22 0 16,-22 0-16,0 0 0,0 0 0,0 0 16,0 21-16,1-21 0,-22 22 0,0-1 15,0 0 1,0 0-16,0 0 15,0 0-15,0 1 16,0-1-16,0 0 0,0 0 16,0 0-16,0 0 15,0 22-15,0-22 0,0 0 0,-22 21 16,22-20-16,0 20 0,0 0 16,-21 1-16,21-1 0,0 0 0,0 1 15,0 20-15,0 1 0,0-1 0,-21 1 16,21-1-16,0-21 15,-21 22-15,21-1 0,0 1 0,0-22 16,0 1-16,0 20 0,0-21 16,0 1-16,0-1 0,0 0 0,0-20 15,0 20-15,0-21 0,0 21 0,0-20 16,0-1-16,0 0 0,21 0 16,-21 0-16,0-42 62</inkml:trace>
  <inkml:trace contextRef="#ctx0" brushRef="#br0" timeOffset="17076.93">2646 7006 0,'0'0'0,"42"0"0,-21 0 15,22 0-15,-1 0 0,21-21 0,-20 21 16,-1 0-16,0-21 0,22 0 16,-22 21-16,1-21 0,20 21 0,-21-22 15,1 22-15,-22 0 0,21 0 16,-21-21-16,1 21 0,-44 0 31,1 0-15,0 0-16</inkml:trace>
  <inkml:trace contextRef="#ctx0" brushRef="#br0" timeOffset="18612.16">2455 8128 0,'0'21'15,"0"0"-15,0 1 16,0-1-16,0 0 0,21 0 16,-21 0-16,22 0 0,-22 1 0,0 20 15,0-21-15,21 0 0,-21 0 16,21 22-16,-21-22 0,0 0 0,0 0 15,0 22-15,0-22 0,0 0 16,0 0-16,0 0 0,0 0 0,0 1 16,0-1-16,0 0 15,0 0 1,0 0 0,-21-21-16,0 0 0,-1 21 15,1-21-15,0 0 16,0 0-16,0 0 15,0 0-15,-1 22 0,1-22 0,0 0 16,0 0-16,0 0 0,0 0 16,-22 21-16,22-21 0,0 0 0,0 0 15,0 21-15,-1-21 0,1 21 16,0-21-16,21 21 0,-21-21 16,21 21-16,-21-21 15,21 22-15,-21-22 0,21 21 16,0 0-16,-22-21 15,22 21-15,-21 0 0,0 0 16,21 1-16,0-1 16,-21 0-16,21 0 0,0 0 15,0 0-15,0 1 0,0-1 0,0 0 16,0 0-16,0 0 0,0 0 16,0 1-16,0-1 0,0 0 0,0 21 15,0-21-15,0 1 0,0 20 16,0-21-16,0 21 0,0 1 0,0-22 15,0 21-15,0 1 0,0-1 16,0 0-16,0 1 0,0-1 16,0 0-16,0 1 0,0-1 15,0 0-15,0 1 0,0 20 0,0-21 16,0 22-16,0-1 0,0 1 0,0-1 16,0 1-16,0 21 0,0-22 15,0 1-15,0-1 0,0 22 0,0-22 16,0 1-16,-21 20 0,21 1 15,0-21-15,0 20 0,0 1 0,0-22 16,0 22-16,-21-21 0,21-1 0,0 22 16,0-22-16,-22 1 0,22-1 15,0-20-15,0-1 0,0 0 0,0 1 16,0-22-16,0 0 0,0 0 16,22-42-1,-1-21-15,0-1 0</inkml:trace>
  <inkml:trace contextRef="#ctx0" brushRef="#br0" timeOffset="20835.68">3323 8001 0,'0'21'0,"0"0"15,0 1-15,0-1 16,0 0-16,0 0 15,0 0-15,0 0 0,0 1 16,0-1-16,-21 0 0,21 0 0,0 0 0,-21 22 16,21-22-16,0 0 15,0 0-15,0 0 0,0 0 0,0 1 16,0 20-16,0-21 0,0 0 16,0 0-16,0 1 0,0-1 0,21 0 15,-21 0-15,21 0 16,-21 0-16,21 1 0,0-1 15,1 0-15,-1 0 0,0 0 16,0 0-16,0-21 16,0 0-16,1 22 0,-1-22 15,0 0-15,0 0 0,0 0 16,0 0-16,1 0 0,-1 0 16,0 0-16,0 0 0,0 0 15,0 0-15,1 0 0,-1 0 16,0 0-16,0 0 15,0 0-15,0 0 16,1 0-16,-1 0 16,0 0-16,0 0 15,0 0-15,0 0 16,1 21 0,-22 0-1,0 0-15,0 0 0,0 0 16,0 1-16,0-1 0,0 0 15,0 0-15,21 0 0,-21 22 16,0-22-16,0 0 0,0 21 0,21-21 16,-21 1-16,0 20 0,21-21 15,-21 21-15,0-20 0,0 20 0,0 0 16,0-21-16,0 22 0,0-1 0,0 0 16,0 1-16,0-1 0,0 0 15,0 1-15,0-1 0,0 0 0,0-20 16,0 20-16,0 0 0,0 1 0,0-22 15,0 21-15,0 0 0,0-20 16,0 20-16,0 0 0,0 1 16,0-1-16,0 0 0,0 1 0,0 20 15,0-21-15,0 1 0,0-1 0,0 22 16,0-22-16,0-21 0,0 21 16,0 1-16,0-1 0,21-21 0,-21 22 15,21-22-15,-21 0 0,0 21 0,0-21 16,22 1-16,-22 20 0,21 0 15,-21-21-15,0 22 0,0-1 0,0 0 16,0-20-16,0 20 0,0 0 0,0 1 16,0-1-16,0 0 0,0 1 0,0-1 15,0 0-15,0 1 0,0-22 16,0 21-16,0 0 0,0-20 16,0 20-16,0 0 0,0-21 0,0 22 15,0-1-15,0-21 0,0 22 0,0-1 16,0 0-16,0-21 0,0 22 0,0-1 15,0-21-15,0 22 0,0-22 16,0 21-16,0-21 0,0 0 0,0 22 16,0-22-16,0 0 0,0 0 0,0 22 15,0-22-15,0 0 0,0 0 0,0 0 16,0 0-16,0 1 0,0-1 16,0 0-16,0 0 0,0 0 0,0 0 15,0 1-15,0-1 16,0 0-16,0 0 0,0 0 15,0 0-15,0 1 0,0-1 16,0 0-16,0 0 16,0 0-16,0 0 15,0 1-15,0-1 16,-21 0 0,-1-21-1,22 21-15,-21-21 16,21 21-16,-21-21 15,0 0-15,0 21 16,0 1-16,-1-22 0,1 0 16,0 21-16,0-21 15,0 0-15,0 0 0,-1 0 16,1 0-16,21 21 0,-21-21 0,0 0 16,0 0-16,0 0 0,-1 0 0,1 0 15,0 21-15,0-21 0,0 0 16,-22 0-16,22 0 0,0 21 0,0-21 15,-21 0-15,20 0 0,-20 0 0,21 0 16,0 0-16,0 0 0,-1 0 0,-20 0 16,21 0-16,0 0 0,0 0 15,-1 0-15,-20 0 0,21 0 16,0 0-16,-22 0 0,22 0 0,-21 0 16,0 0-16,20 0 0,-20 0 0,0 0 15,-1 0-15,22 0 0,-21 0 16,0 0-16,-1 0 0,1 0 0,0 0 15,-1 0-15,22 0 0,-21 0 0,-1 0 16,1 0-16,0 0 0,-1 0 16,1 0-16,0 0 0,21 0 0,-22 0 15,22 0-15,0 0 0,-21 0 0,20 0 16,1 0-16,0 0 0,0 0 16,0 0-16,0 0 15,-1 0-15,1 0 0,0 0 0,0 0 16,0 0-1,0 0-15,-1 0 16,1-21-16,21 0 16,0 0-1,0 0-15,0-1 16,0 1-16,0 0 0</inkml:trace>
  <inkml:trace contextRef="#ctx0" brushRef="#br0" timeOffset="21540.84">1736 12002 0,'0'-22'15,"0"44"32,0-1-47,0 0 16,0 0-16,0 0 15,0 0-15,0 1 0,0 20 0,0-21 16,0 0-16,0 22 0,0-22 16,0 0-16,0 21 0,0-21 0,0 22 15,0-22-15,21 21 0,-21-21 0,0 22 16,0-1-16,0-21 15,0 22-15,0-1 0,0 0 0,21-21 0,-21 22 16,0-1-16,0 0 0,0-20 16,0 20-16,0-21 0,0 21 15,0-20-15,0-1 0,0 21 0,0-21 16,0 0-16,0 1 0,0-1 16,0 0-16,0 0 15,0 0-15,21-21 47,0 0-47</inkml:trace>
  <inkml:trace contextRef="#ctx0" brushRef="#br0" timeOffset="22978.6">1990 13123 0,'0'0'0,"21"0"47,0 0-47,0 0 16,0 0-16,0 0 15,1 0-15,-1 0 0,0 0 16,0 0-16,0 0 0,0 0 16,1 0-16,-1 0 0,0 0 0,0 0 15,0 0-15,22 0 0,-22 0 0,0-21 16,0 21-16,21 0 0,-20 0 15,-1-21-15,21 21 0,0 0 0,1-21 16,-22 0-16,21 21 0,22-21 0,-22 21 16,0-22-16,1 22 0,-1 0 0,22-21 15,-22 21-15,0 0 16,1 0-16,20-21 0,-21 21 0,1 0 16,20 0-16,-20-21 0,-1 21 0,21-21 15,-20 21-15,-1 0 0,0 0 0,22-21 16,-22 21-16,1 0 0,-1 0 15,0-22-15,-21 22 0,22 0 0,-22 0 16,0 0-16,0 0 0,0 0 0,1 0 16,-1 0-16,-21 22 0,21-22 15,0 21-15,0-21 16,-21 21 15,21-21-15,-21 21 78,-21-21-48,21 21-46,-21-21 32,0 0-17,0 0 1,0 0 0,-1 0-16,22 21 15,-21-21 1,0 0-16,0 0 0,0 0 0,0 0 15,-1 0-15,1 0 0,-21 0 0,21 0 16,-22 0-16,22 0 0,-21 0 0,0 0 16,20 0-16,-20 0 0,0 0 15,21 0-15,-22 0 0,1 22 0,0-22 16,-1 0-16,1 0 0,0 0 16,-1 0-16,1 0 0,0 21 0,-1-21 15,1 0-15,21 0 0,-22 21 16,1-21-16,21 0 0,-21 21 0,20-21 15,-20 21-15,0-21 0,21 0 0,-22 21 16,1-21-16,0 0 0,-1 0 0,22 22 16,-21-22-16,21 0 0,-22 0 15,22 21-15,-21-21 0,-1 0 0,22 0 16,-21 21-16,21-21 0,-22 0 0,22 0 16,-21 21-16,21-21 0,0 0 15,-1 0-15,1 21 0,0-21 16,0 0-16,0 0 15,21 21 1,-21-21-16,-1 0 0,1 0 16,0 0-16,0 0 0,0 0 15,0 0 1,-1 0-16,1 0 16,0 0-16,0 0 0,0 22 15,0-22 1,42 0 46,0 0-46,0 0-16,0 0 16,0 0-16,1 0 0</inkml:trace>
  <inkml:trace contextRef="#ctx0" brushRef="#br0" timeOffset="26456.43">4593 8319 0,'-21'0'16,"0"0"-16,0 0 0,-1 21 15,1-21-15,0 21 16,0-21-16,0 21 0,0 0 15,-1 0-15,1-21 0,0 22 16,0-22-16,0 21 16,0-21-16,21 21 0,-22-21 15,1 0-15,0 0 16,21 21-16,42-21 47,-20 0-47,-1 0 15,0-21-15,21 21 0,1-21 0,-1 21 16,0-21-16,22-1 16,-22 22-16,22-21 0,-1 0 0,-21 0 15,22 0-15,-1 0 0,1-1 16,-1 1-16,-20 0 0,20 0 0,1 0 16,-1 0-16,1-1 0,-1 1 0,1 0 15,-1 0-15,1-21 0,20 20 16,-20 1-16,-1 0 0,1 0 0,-22 0 15,22 0-15,-22-1 0,0 22 0,1-21 16,-1 0-16,0 21 0,-20-21 16,20 21-16,-21-21 0,0 21 0,0 0 15,1-21-15,-1 21 0,-21-22 16,21 22-16,0-21 0,-21 0 16,21 21-16,-21-21 15,0 0 1,0 0-1,-21 21-15,0 0 0,0 0 0,0 0 16,-1 0-16,-20 0 0,21 0 16,0 0-16,0 0 0,-22 0 0,22 21 15,0-21-15,0 0 0,0 0 16,42 0 15,0 0-31,0 0 0,0 0 16,22 0-16,-22-21 0,0 21 15,21 0-15,-21 0 0,22-22 0,-22 22 16,21 0-16,-21 0 0,1 0 0,-1 0 16,0 0-16,0 0 15,-21 22-15,0-1 0,0 0 16,0 0-16,-21 0 0,0 0 0,0 1 16,21-1-16,-22 21 0,1-21 15,0 22-15,0-22 0,21 21 0,-21-21 16,0 0-16,21 22 0,-22-22 0,22 0 15,0 0-15,0 0 0,0 1 16,0-1-16,22-21 47,-1 0-47,0-21 0</inkml:trace>
  <inkml:trace contextRef="#ctx0" brushRef="#br0" timeOffset="26828.22">7281 7430 0,'0'-22'0,"0"44"0,-21-65 0,0 43 16,21-21-16,-21 21 0,0 0 15,-1 21 1,22 0 0,0 22-16,0-22 0,0 21 0,0 1 15,0-1-15,0 0 0,0 1 16,0-1-16,0 0 0,0 1 0,0-1 16,0 0-16,0 22 0,0-22 0,0 0 15,0 1-15,0-1 0,0-21 16,0 22-16,0-22 0,0 21 15,-21-21-15,21 0 0,0 1 16,0-44 15,0 1-31,0-21 16,0 21-16</inkml:trace>
  <inkml:trace contextRef="#ctx0" brushRef="#br0" timeOffset="27146.04">6985 7641 0,'0'0'0,"-21"-21"0,-43-42 16,43 41-16,0 1 0,21 0 15,0 0-15,0 0 16,0 0-16,21-1 0,0 1 0,0 21 16,1-21-16,20 0 0,0 21 0,1 0 15,-22-21-15,21 21 0,0 0 16,1 0-16,-1 21 0,-21 0 0,22 0 15,-22 0-15,0 22 0,0-22 0,-21 21 16,0-21-16,0 22 0,0-22 16,-21 21-16,0-21 0,0 1 0,-22 20 15,22-21-15,-21 0 0,21 0 0,-22 1 16,22-22-16,0 21 16,0-21-16,0 0 0,-1 0 15,44-21 1,-1-1-16,0 1 15</inkml:trace>
  <inkml:trace contextRef="#ctx0" brushRef="#br0" timeOffset="27432.33">7747 7176 0,'0'0'0,"-21"0"0,0 0 16,-1 21-16,1-21 16,21 21-16,-21 21 0,21-21 0,0 22 15,0-22-15,0 21 0,-21 1 16,21-1-16,0 21 0,-21-20 0,21-1 16,0 0-16,0-20 0,-21 20 0,21 0 15,-22-21-15,22 22 0,0-22 16,0 0-16,0 0 0,0 0 0,0 1 15,22-22 1,-1 0-16,0 0 16,0-22-16,0 1 15</inkml:trace>
  <inkml:trace contextRef="#ctx0" brushRef="#br0" timeOffset="27932.01">8170 7684 0,'21'-43'16,"-21"22"-16,0 0 15,0 0-15,-21 0 0,0-1 16,0 22-16,0 0 16,0 0-16,-1 0 0,1 0 0,-21 0 15,21 22-15,0-1 0,-1 0 0,-20 0 16,21 0-16,0 0 0,0 1 15,-1 20-15,1-21 0,0 21 0,21-20 16,0-1-16,0 0 0,0 0 0,0 0 16,0 0-16,21 1 0,0-22 15,1 0-15,-1 0 0,0 0 16,0 0-16,0 0 0,0-22 0,22 22 16,-22-21-16,0 0 0,0 21 0,0-21 15,-21 0-15,22 0 0,-22-1 16,21 1-16,-21 0 0,0 0 15,0 0-15,0 0 0,0-1 0,0 1 16,0 0-16,0 0 0,0 42 31,0 0-31,0 0 0,0 1 16,0-1-16,0 0 0,0 0 0,0 0 16,0 0-16,0 1 0,0-1 15,0 0-15,0 0 0,0 0 16,0 0-16,0 1 0,21-22 15,0 0-15,0 0 32,0 0-32,-21-22 0,22 22 15</inkml:trace>
  <inkml:trace contextRef="#ctx0" brushRef="#br0" timeOffset="28427.74">8424 7176 0,'0'0'0,"0"-22"0,0 1 15,0 0 16,0 0 1,0 42 30,0 0-46,0 0-16,0 1 0,0 20 15,0-21-15,-21 21 0,21 1 0,0-22 16,0 21-16,0 1 0,-21-1 16,21 0-16,-21 1 0,21-1 0,0 0 15,0-21-15,0 22 0,0-22 0,0 0 16,0 0-16,0 0 0,0 1 0,0-1 16,0 0-16,0 0 15,0 0 1,21-21-1,0 0 1,-21-21 0,21 0-16</inkml:trace>
  <inkml:trace contextRef="#ctx0" brushRef="#br0" timeOffset="29243.53">8445 7535 0,'0'-21'0,"0"42"15,0-63-15,22 21 0,-1 0 16,-21 0-16,21 21 16,-21-22-16,21 22 0,-42 0 31,0 0-31,0 0 16,-1 0-16,1 0 0,0 22 15,21-1-15,-21-21 0,0 21 0,0-21 16,-1 21-16,22 0 0,0 0 15,0 1 1,0-1-16,0 0 0,0 0 16,22 0-16,-1 0 15,0-21-15,0 22 0,-21-1 16,21-21-16,0 21 0,1-21 16,-22 21-16,21 0 0,0-21 0,-21 21 15,0 1-15,0-1 16,0 0-16,0 0 15,-21-21-15,0 0 16,-1 21-16,1-21 0,0 0 0,-21 0 16,21 0-16,-1 21 0,1-21 15,0 0-15,0 0 16,21-21-16,0 0 16,0 0-16,0 0 15,21 0-15,0-1 0,0 1 16</inkml:trace>
  <inkml:trace contextRef="#ctx0" brushRef="#br0" timeOffset="29603.33">8615 6964 0,'0'0'0,"0"-21"0,0 0 16,0 42 31,0 0-47,0 21 0,0-21 15,0 22-15,0-1 0,0 0 0,0 22 16,0-22-16,0 22 0,0-1 0,0-20 16,0 20-16,0-21 0,0 1 15,0-1-15,0 0 0,0-20 0,0 20 16,0-21-16,0 21 0,0-20 0,0-1 15,0 0-15,21 0 0,0 0 16,0-21 15,0-21-15,1 0-16,-1 21 0,0-21 16,-21 0-16,21-1 0,0 1 15</inkml:trace>
  <inkml:trace contextRef="#ctx0" brushRef="#br0" timeOffset="29852.19">8911 7557 0,'0'21'16,"0"0"-1,0 0-15,0 0 16,-21 0-16,21 1 0,0-1 0,0 0 16,0 0-16,0 0 15,0 0 1,0-42 31,0 0-32,21 21-15,-21-21 0,0 0 0,21 21 16,-21-21-16,0-1 0,0 1 16,21 0-16</inkml:trace>
  <inkml:trace contextRef="#ctx0" brushRef="#br0" timeOffset="30075.26">9038 7493 0,'-21'0'94,"0"0"-63</inkml:trace>
  <inkml:trace contextRef="#ctx0" brushRef="#br0" timeOffset="30415.48">8932 7366 0,'0'0'0,"0"-42"16,0 21 0,0 42 30,0 0-30,0 0-16,0 0 125</inkml:trace>
  <inkml:trace contextRef="#ctx0" brushRef="#br0" timeOffset="30755.76">9334 7451 0,'0'0'16,"0"-21"-1,-21-1-15,0 22 0,0 0 16,0 0-16,0 0 16,21 22-16,-22-1 0,1-21 15,21 21-15,0 0 0,-21 0 0,21 0 16,-21 22-16,21-22 0,-21 0 0,21 0 15,0 0-15,0 1 0,0-1 0,0 0 16,0 0-16,21 0 16,0 0-16,0 1 0,0-22 15,1 0-15,-1 0 0,0 0 0,0 0 16,0 0-16,0 0 0,1 0 0,-1 0 16,0-22-16,0 22 15,0-21-15,0 0 0,1 21 0,-1-21 16,0 0-16,-21 0 0,0-1 0</inkml:trace>
  <inkml:trace contextRef="#ctx0" brushRef="#br0" timeOffset="31207.48">8361 7260 0,'0'0'0,"-21"0"0,-1-21 16,22 0-1,22 0 1,-1 21-16,0-21 0,21-1 0,1 22 16,20-21-16,1 0 0,20 0 15,-20 21-15,20-21 0,1 0 16,0-1-16,-1 1 0,-20 21 0,21-21 16,-43 0-16,21 0 0,1 0 0,-22 21 15,1-22-15,-22 22 0,0-21 16,21 21-16,-21 0 0,-21-21 15,22 21-15</inkml:trace>
  <inkml:trace contextRef="#ctx0" brushRef="#br0" timeOffset="33007.35">4551 8827 0,'0'-22'16,"-21"22"31,-1 0-47,1 0 31,42 22 0,1-22-31,-1 0 16,21 0-16,-21 21 0,22-21 0,-1 0 16,0 21-16,1-21 0,20 21 15,-21-21-15,22 21 0,-1-21 0,-20 21 16,41 1-16,-20-22 0,-1 21 16,22 0-16,0 0 0,-1-21 0,22 21 15,-21 0-15,0 1 0,-1-1 0,1-21 16,0 21-16,-1 0 0,-20 0 15,20-21-15,-20 21 0,21 1 0,-22-22 16,1 21-16,-1-21 0,-21 0 0,1 21 16,-1-21-16,-21 0 0,22 0 15,-22 0-15,0 0 0,0 0 16,-21-21 15,-21 21-31,0 0 16,0-21-16,-22 21 0,22-22 0,0 22 15,-21-21-15,20 21 0,1-21 16,-21 21-16,21-21 0,0 21 0,-1-21 16,1 0-16,0 21 15,21-22 1,21 44 31,0-1-47,1-21 0,-1 0 0,21 21 15,-21-21-15,0 0 0,1 21 16,20-21-16,-21 0 0,0 21 0,0-21 16,1 21-16,-22 1 15,0-1-15,0 0 16,-22-21-16,1 21 0,0-21 0,0 21 16,-21 0-16,-1 1 0,1-22 15,21 21-15,-22 0 0,1 0 0,21 0 16,-21 0-16,20 1 0,1-1 0,0 0 15,-21 0-15,21 0 16,-1 0-16,1 1 0,21-1 16,-21-21-16,21 21 15,-21-21 1,21-21 15,21 0-15,0-1-16</inkml:trace>
  <inkml:trace contextRef="#ctx0" brushRef="#br0" timeOffset="39155.83">7937 9758 0,'0'0'0,"0"-21"15,22 0-15,-1-1 16,0 1-16,-21 0 16,21 0-16,-21 0 0,21 0 0,-21-1 15,0 1-15,21 0 0,-21 0 16,0 0-16,0 0 0,0-1 0,-21 1 16,0 21-16,0-21 0,0 21 0,-22 0 15,1 0-15,0 0 0,-1 0 16,1 0-16,0 0 0,-1 21 0,1 0 15,0-21-15,21 22 0,-22-1 0,22 21 16,21-21-16,0 0 0,0 1 16,0-1-16,0 0 0,0 0 15,21 0-15,0 0 0,1 22 0,20-22 16,0 0-16,1 0 0,20 0 16,-21 22-16,1-22 0,-1 0 0,0 0 15,-20 0-15,20 1 0,-21 20 16,-21-21-16,0 0 0,0 0 0,0 1 15,0-1-15,-21 0 0,-21-21 0,20 21 16,-20 0-16,0-21 0,-1 21 0,-20-21 16,21 0-16,-1 0 15,1 0-15,21 0 0,-22 0 0,22 0 0,-21-21 16,21 21-16,21-21 0,0 0 16,-21 0-16,21 0 0,0-1 15,0 1-15,0 0 0,0 0 16,0 0-16,0 0 0,21-22 15,-21 22-15,21 0 0,0 0 0,0-22 16,0 22-16</inkml:trace>
  <inkml:trace contextRef="#ctx0" brushRef="#br0" timeOffset="39459.67">8276 9165 0,'21'0'0,"-42"0"0,42-21 0,-21 42 32,0 22-32,0-22 15,0 0-15,0 21 0,0 1 0,0 20 16,0-21-16,0 22 0,0-22 0,0 22 16,0-1-16,0-20 0,0 20 15,-21-21-15,21 1 0,0-1 0,0 0 16,0 1-16,0-22 0,0 0 0,0 0 15,0 0-15,0 1 0,21-22 32,0 0-17,-21-22-15,0 1 0,0 0 16,22 0-16,-22 0 0</inkml:trace>
  <inkml:trace contextRef="#ctx0" brushRef="#br0" timeOffset="40355.67">8467 9864 0,'0'42'16,"21"-42"-1,0 0 1,0 0-16,0 0 0,0-21 16,1 21-16,-1-21 0,0 0 15,0-1-15,0 1 0,-21 0 0,0 0 16,21 21-16,-21-21 0,0 0 0,0-1 15,-21 22 1,0 0-16,0 0 0,0 0 16,0 22-16,-22-1 0,22 0 0,0 0 15,0 21-15,21-20 0,-21 20 16,21-21-16,-22 0 0,22 22 0,0-22 16,0 0-16,0 0 0,0 0 0,0 0 15,22 1 1,-1-22-16,0 0 0,0 0 0,0 0 15,0 0-15,1 0 0,20 0 0,-21 0 16,0 0-16,22 0 0,-22 0 16,21-22-16,-21 22 0,0-21 0,22 0 15,-22 21-15,21-21 0,-21 0 0,1 0 16,-1-1-16,21 1 0,-21 0 16,-21 0-16,21 0 0,1 0 0,-22-1 15,0 1-15,0 0 0,0 0 0,0 0 16,-22 21 15,1 21-31,0 0 16,0 0-16,21 0 0,-21 1 0,0 20 15,21-21-15,-22 0 0,22 0 16,0 1-16,0-1 0,0 0 0,0 0 16,0 0-16,0 0 0,22-21 15,-1 0-15,0 0 16,0 0-16,0 0 0,0 0 0,1 0 15,-1 0-15,0-21 0,0 21 0,0-21 16,0 0-16,1 0 0,-1 0 16,0-1-16,0 1 0,-21-21 15,21 21-15,0-22 0,-21 1 0,0 0 0,22-1 16,-22-20-16,21 21 0,-21-1 16,21 1-16,-21-22 0,0 22 15,0 0-15,0-1 0,0 22 0,0-21 16,0 21-16,0 0 0,0-1 0,0 1 15,-21 21 1,21 21 0,-21 1-16,-1 20 0,22-21 15,0 21-15,-21 1 0,0-1 16,21 0-16,-21 1 0,21 20 0,0-20 16,0 20-16,0-21 0,0 1 15,0-1-15,0 0 0,0 1 16,0-22-16,0 21 0,0-21 0,21 1 15,-21-1-15,21-21 0,0 21 0,-21 0 16,22-21-16,-1 0 0,0 0 0,0 0 16,0 0-16,0 0 15,1 0-15,-1-21 0,0 0 16,0 21-16,0-21 0,0-1 0,-21 1 16,22 0-16,-22 0 0,21 0 15</inkml:trace>
  <inkml:trace contextRef="#ctx0" brushRef="#br0" timeOffset="40615.51">8149 9377 0,'0'0'15,"21"0"1,0-21 0,1 21-16,20 0 0,-21-21 0,21 21 15,-20-22-15,-1 22 0,21 0 16,-21 0-16,0-21 0,1 21 16,-1 0-16,-21-21 0,-21 21 15</inkml:trace>
  <inkml:trace contextRef="#ctx0" brushRef="#br0" timeOffset="41408.06">4276 9970 0,'0'21'15,"21"-21"-15,-21 21 0,21-21 16,0 21-16,21-21 0,-20 21 15,20 0-15,-21 1 0,21 20 0,1-21 16,-1 21-16,0-20 0,1 41 0,20-21 16,-20 22-16,20-1 0,-21-20 15,22 20-15,-1 1 0,-20-1 0,20-20 16,1 20-16,20-21 0,-20 1 16,21-1-16,-22 0 0,22 22 0,-1-22 15,-20 1-15,21-1 0,-22 0 0,1-21 16,-1 22-16,1-1 0,-22 0 15,0-20-15,1 20 0,-1-21 16,-21 0-16,0 22 0,0-22 0,1 0 16,-1-21-16,-21 21 0,21-21 0,-21 21 15,21-21 17,-21-21-32,0 0 0,0 0 15,0 0-15,21 21 0,-21-22 16,0 1-16,0 0 0,0 0 15,0 0-15,-21 0 16,0-1-16,0 1 0</inkml:trace>
  <inkml:trace contextRef="#ctx0" brushRef="#br0" timeOffset="41868.8">6159 11049 0,'0'-21'16,"0"42"31,0 0-47,22-21 15,-1 43-15,-21-22 0,21 0 0,0 0 16,-21 0-16,21 0 0,0 22 15,1-22-15,-1 0 0,-21 0 0,21 0 16,0 1-16,0-1 0,0 0 0,1-21 16,-22 21-16,21 0 0,0 0 15,-21 1 1,0-1-16,-21-21 0,0 0 16,21 21-16,-22-21 0,1 21 15,0-21-15,0 21 0,0-21 0,-22 21 16,22 1-16,0-22 0,0 21 15,-21 0-15,20 0 0,1-21 0,0 21 16,-21 0-16,21 1 0,-1-1 16,1-21-16,21 21 0,-21 0 0,0 0 15,0-21-15,21-21 47</inkml:trace>
  <inkml:trace contextRef="#ctx0" brushRef="#br0" timeOffset="49932.29">7789 11176 0,'0'-21'0,"0"0"16,0 0-1,0-1 1,0 1-1,0 0 1,0 0 0,-21 21-1,0 0 1,0 0-16,0 0 0,-1 0 16,1 0-16,0 21 0,0 0 15,-21 0-15,20 22 0,1-1 0,-21 0 16,21 1-16,0 20 0,-1-20 15,1 20-15,21 1 0,0-22 0,0 21 16,0-20-16,0-1 0,0 0 0,0-20 16,0-1-16,21 0 0,1 0 15,-1 0-15,0-21 0,0 0 16,21 0-16,-20 0 0,20 0 0,-21 0 16,21-21-16,1 0 0,-22 21 15,21-42-15,-21 20 0,1 1 0,-1 0 16,0 0-16,-21 0 0,0 0 0,0-1 15,0 1-15,-21 0 16,0 0-16,-1 21 0,1 0 0,0 0 16,-21 0-16,21 0 0,-1 0 0,1 0 15,0 21-15,0-21 0,0 21 16,0 0-16,21 1 16,0-1-1,21-21 1,0 0-16,0 0 0,0 0 15,0 0-15,1 0 0,-22 21 16,21 0-16,0 0 0,-21 0 0,0 22 16,21-22-16,-21 21 0,21 22 0,-21-22 15,21 22-15,-21-1 0,0-21 16,0 22-16,22-1 0,-22 1 0,21-22 16,-21 22-16,0-22 0,0 22 0,21-22 15,-21 21-15,0-20 0,0 20 0,21-20 16,-21-1-16,21 0 0,-21-21 15,0 1-15,0-1 0,0 0 0,0-42 32,0 0-32,0-1 0,0-20 15</inkml:trace>
  <inkml:trace contextRef="#ctx0" brushRef="#br0" timeOffset="50248.19">8086 11070 0,'0'-21'16,"0"42"-16,0-63 0,0 63 31,-22 0-31,22 0 0,0 22 15,-21-1-15,21 0 0,-21 22 0,21-22 16,0 22-16,0-1 0,-21-20 16,21 20-16,-21-21 0,21 22 0,0-22 15,0-21-15,0 22 0,0-1 0,0-21 16,0 0-16,0 1 0,0-1 16,21 0-16,0-21 0,0 0 15,0 0-15,1-21 16</inkml:trace>
  <inkml:trace contextRef="#ctx0" brushRef="#br0" timeOffset="50727.91">8530 11494 0,'0'0'0,"0"-22"16,0 1-16,-21 0 15,0 21-15,0 0 0,-1 0 16,1 0-16,0 21 0,21 0 16,-21 1-16,0-1 0,21 0 15,0 21-15,-21-21 0,-1 22 0,22-1 16,0-21-16,0 22 0,0-22 0,0 0 16,0 21-16,0-21 0,0 1 15,0-1-15,0 0 0,22-21 31,20 0-31,-21 0 0,0-21 0,0 0 16,1-1-16,-1 1 0,0 0 0,0 0 16,-21-21-16,21 20 0,-21 1 15,21-21-15,-21 21 0,0-22 0,0 22 16,0 0-16,0 0 0,0 0 16,0 42-1,0 21 1,0-21-16,0 1 0,0-1 15,22 21-15,-22-21 0,0 22 0,0-22 16,21 0-16,-21 0 0,21 0 16,-21 0-16,0 1 0,21-1 0,0-21 15,-21 21-15,21-21 0,1 0 16,-1 0-16,0-21 16,0 0-16,0-1 15</inkml:trace>
  <inkml:trace contextRef="#ctx0" brushRef="#br0" timeOffset="51163.18">9165 11536 0,'0'0'0,"21"-21"0,-21 0 16,-21 21 15,0 0-15,0 21-16,0 0 15,-1-21-15,22 21 0,-21 0 16,0 0-16,21 1 0,-21-22 0,21 21 16,0 0-16,0 0 0,0 0 15,0 0 1,21-21 0,0 0-16,0 0 0,1 22 15,-1-22-15,0 0 16,0 0-16,-21 21 0,21-21 15,-21 21-15,0 0 16,0 0-16,0 0 16,-21-21-16,21 22 0,-21-1 15,0-21-15,0 21 0,-1-21 0,1 21 16,-21-21-16,21 0 0,0 21 16,-1-21-16,1 0 0,0 0 15,0 0-15,21-21 31,0 0-15,21 21-16,0-21 0,-21 0 0</inkml:trace>
  <inkml:trace contextRef="#ctx0" brushRef="#br0" timeOffset="51635.5">9610 11557 0,'0'0'0,"21"-42"16,-21 21-16,0-1 31,-21 22-15,-1 0-16,1 22 0,0-22 15,0 21-15,0 0 0,0 0 16,-1 0-16,1 0 0,21 1 0,-21-1 16,21 0-16,-21-21 0,21 21 15,0 0-15,0 0 0,0 1 32,21-22-32,0 0 0,0 0 0,-21 21 15,22-21-15,-1 0 0,0 0 0,0 21 16,0-21-16,0 0 15,-21 21 1,0 0 0,-21 0-16,0-21 15,0 22-15,0-1 16,-22-21-16,22 21 0,0 0 0,0-21 16,0 0-16,0 21 0,-1-21 15,22-21 1,0 0-16</inkml:trace>
  <inkml:trace contextRef="#ctx0" brushRef="#br0" timeOffset="52600.04">4911 11853 0,'-22'0'31,"22"-21"-15,22 21 15,-1 0-15,0 0-1,0 21-15,0 1 0,22 20 0,-22 0 0,0 1 16,21-1-16,-21 21 0,22-20 16,-1 20-16,0-20 0,1 20 15,20-21-15,-20 1 0,20 20 0,-21-20 16,22 20-16,-22-21 0,1 22 16,20-22-16,-21 22 0,1-22 0,-1 22 15,0-22-15,-20 0 0,20 1 0,-21-22 16,21 21-16,-20-21 0,-1 0 15,21 1-15,-21-1 0,0 0 0,1-21 16,-1 21-16,0-21 0,-21-21 47,-21 0-31,0 21-16,-1 0 0</inkml:trace>
  <inkml:trace contextRef="#ctx0" brushRef="#br0" timeOffset="52887.94">5800 13102 0,'0'21'16,"21"-21"-16,0 22 0,0-22 0,0 0 15,0 21 1,1-21-16,20 21 0,-21-21 0,0 21 15,0-21-15,1 21 0,20-21 0,-21 21 16,0 1-16,0-22 0,1 21 16,20-21-16,-21 21 0,0 0 0,0-21 15,1 21-15,-1-21 0,0 0 0,0 21 16,0-21-16,0 0 16,1 0-16,-22-21 15,0 0 1,0 0-16,-22 0 0,1 0 15</inkml:trace>
  <inkml:trace contextRef="#ctx0" brushRef="#br0" timeOffset="53103.33">6244 12764 0,'0'0'0,"0"-22"0,-21 22 31,21 22-31,0-1 0,0 0 0,0 0 15,0 21-15,0-20 0,0 20 16,0 0-16,0 1 0,0-22 0,0 21 16,21-21-16,-21 22 0,0-1 0,21-21 15,-21 0-15,0 0 0,0 1 16,0-1-16,21 0 0,-21 0 16,22-21-16</inkml:trace>
  <inkml:trace contextRef="#ctx0" brushRef="#br0" timeOffset="55275.66">7366 12975 0,'0'0'0,"21"-21"0,-21 0 0,0 0 16,0 0-16,0-1 0,0 1 16,0 0-16,0 0 0,0 0 15,0 0-15,-21 21 16,0 0-1,0 21-15,21 0 0,0 0 16,-22 0-16,1 22 0,21-1 0,-21 0 16,21 22-16,0-22 0,0 22 0,0-22 15,0 21-15,0-20 0,0-1 16,0 22-16,0-43 0,0 21 0,0 0 16,0-20-16,21 20 0,0-21 0,1 0 15,-1-21-15,0 0 0,0 0 16,0 0-16,0 0 0,22 0 15,-22 0-15,21 0 0,-21-21 0,1 21 16,-1 0-16,0-21 0,0 0 16,0 0-1,-21-1-15,0 1 16,0 0-16,0 0 16,21 0-1,-21 0-15,0-1 16,22 22 15,-22-21 16,0 0-31,-22 0-1,22 0-15,-21 21 16,0 0-16,0 0 0,21-21 15,-21 21-15,0-22 0,-1 22 16,1 22 0,21-1-1,0 0-15,0 0 0,0 0 16,0 0-16,0 1 0,0-1 16,0 0-16,0 0 15,21 0-15,1-21 16,-1 0-1,0 0-15,0 0 0,0 0 16,-21-21-16,21 21 16,-21-21-16,0 0 15,22 21 32,-1 0-31,0 21-1,0-21 1,-21 21-16,0 0 0,21-21 0,-21 21 16,21 1-16,-21-1 0,0 0 15,22 0-15,-22 0 0,21 0 16,-21 1-16,0-1 0,21 0 16,0-21-16,-21 21 0,21-21 15,0 0-15,1 0 16,-1 0-16,0-21 15,0 21-15,-21-21 0,21 0 32,-21-1-32,21 22 0,-21-21 15,0 0-15,0 0 16,0 0 0,0 0-16,0-1 0,0 1 15,22 21-15,-22-21 0,0 0 16,0 0-1,0 0 48,0 42-16,-22-21-47,22 21 0,0 0 15,0 0-15,0 0 16,0 1-16,0-1 0,0 0 0,0 0 16,0 0-16,0 0 0,0 1 15,0-1-15,22-21 16,-22 21-16,21 0 16,0-21-16,0 0 15,0 0-15,0 0 16,1 0-1,-1 0-15,0 0 0,0 0 16</inkml:trace>
  <inkml:trace contextRef="#ctx0" brushRef="#br0" timeOffset="56924.23">8594 13420 0,'0'-21'0,"0"-1"15,0 1 1,-22 21-16,1 0 16,0 0-16,0 0 0,0 0 15,0 0-15,-1 0 0,1 0 16,0 21-16,0 1 0,0-1 0,21 0 15,0 0-15,-21 0 0,21 0 0,0 22 16,-22-22-16,22 0 0,0 21 16,0-20-16,0-1 0,0 0 0,0 0 15,22 0-15,-1-21 16,0 0-16,0 0 0,0 0 16,0 0-16,1-21 0,-1 0 15,0 0-15,0 0 0,0-1 0,0 1 16,1 0-16,-1-21 0,0 21 15,-21-1-15,0 1 0,0 0 0,0 0 16,0 0-16,0 0 0,0-1 0,-21 22 31,0 0-31,21 22 16,0-1-16,0 0 0,0 0 16,0 0-16,0 0 0,0 1 15,21-1-15,0-21 0,-21 21 16,21 0-16,0 0 0,0-21 0,1 0 15,-1 21-15,0-21 0,0 0 0,0 0 16,0 0-16,1 0 0,-1-21 16,21 21-16,-21-21 0,0 0 0,1 0 15,-1 0-15,0-1 0,0 1 0,-21 0 16,0 0-16,0 0 16,0 0-16,0-1 0,0 1 0,0 0 15,0 42 32,0 0-47,0 1 0,0-1 16,0 0-16,0 0 0,0 0 15,0 0-15,0 1 0,0-1 0,0 0 16,0 0-16,0 0 0,0-42 47,21 21-47,-21-21 0,0 0 0,0 0 15,0-1-15,0 1 0,0 0 0,0 0 16,0 0-16,0 0 0,0-1 16,0 1-16,21 21 15,1 0 17,-1 21-32,-21 1 0,21-22 15,-21 21-15,0 0 0,0 0 0,21 0 16,0 0-16,0 1 15,-21-1-15,22-21 16,-1 0-16,0 0 16,0 0-16,0-21 15,0-1-15,-21 1 0,0 0 16,22 0-16,-22 0 0,21 0 16,-21-1-16,0 1 0,0 0 15,0 0-15,0 42 47,0 0-47,21 0 16,-21 1-16,0-1 0,21 0 15,-21 0-15,0 0 0,0 0 0,21-21 16,-21 22-16,21-22 0,1 0 16,-1 0-16,0 0 15,0 0-15,0 0 0,0 0 0,1-22 16,-1 22-16,0-21 0,-21 0 0,21 0 15,0 21-15,-21-21 16,0 0-16,0-1 0,0 1 0,0 0 16,0 0-16,0 42 47,0 0-47,0 0 0,0 1 15,0-1-15,0 0 0,21 0 0,1 0 16,-22 0-16,21-21 15,0 22-15,0-22 0,0 0 16,0 0-16,1 0 0,-1-22 16,0 22-16,0-21 0,-21 0 15,21 21-15,0-21 0,1 0 16,-22 0-16,21-1 0,-21 1 16,21 0-16,-21 0 0,0 0 15,21 0-15,-21-1 0,21 22 16,-21-21-16,21 21 15,1 0-15,-44 0 110,1 0-95,0 0-15,21 21 16,0 1-16,-21-22 0,0 21 0,21 0 16,0 0-16,-21 0 0,21 0 15,0 1-15,0-1 0,0 0 16,21 0-16,0-21 0,0 21 16,0-21-16,0 0 0,1 0 15,-1 0-15,0 0 0,0 0 16,0-21-16,0 21 0,-21-21 15,22 0-15,-1 21 0,-21-21 0,21-1 16,-21 1-16,0 0 0,0 0 16,0 0-16,0 0 0</inkml:trace>
  <inkml:trace contextRef="#ctx0" brushRef="#br0" timeOffset="57204.07">9779 12764 0,'0'0'0,"-42"21"0,20 0 16,-20 0-16,21 0 0,0-21 15,0 21-15,-1 1 0,22-1 0,0 0 0,0 0 16,0 0 0,22-21-1,-1 0-15,0 0 16,-21-21-16,0 0 15,-21 21-15,0-21 16,-1 21-16,1 0 0,0 0 0,-21 0 16,21 0-16,-1 0 0,-20 0 15,21 0-15,0 0 0,0 0 0,21-21 16</inkml:trace>
  <inkml:trace contextRef="#ctx0" brushRef="#br0" timeOffset="58236.07">4974 12764 0,'0'-22'16,"0"1"15,0 42 0,0 1-15,21-1-16,-21 0 0,21 0 15,1 0-15,-22 22 0,21-1 0,0 0 16,0 1-16,0-1 0,0 21 16,1-20-16,-1-1 0,21 22 0,0-1 15,1-21-15,-1 22 0,0-1 16,1 22-16,-1-21 0,0-1 16,22 1-16,-43-1 0,21 1 0,1-22 15,-22 21-15,21-20 0,-21 20 16,22-20-16,-22-1 0,0 0 0,0 1 15,0-1-15,-21 0 0,22 1 0,-1-22 16,-21 21-16,0-21 0,21 0 16,-21 1-16,21-1 0,0 0 0,-21 0 15,21 0 1,-42-21 15,0-21-31</inkml:trace>
  <inkml:trace contextRef="#ctx0" brushRef="#br0" timeOffset="58592.21">5609 14330 0,'-21'-21'0,"21"0"16,21 42 15,0-21-15,0 21-16,1 0 0,20 0 0,-21 0 16,0 1-16,22-1 0,-22 0 15,0 0-15,21 21 0,-21-20 0,22-1 16,-22 0-16,0 0 0,0 0 0,0 0 15,1 1-15,-1-1 0,0-21 16,-21 21-16,21-21 16,-21-21 15,0 0-15</inkml:trace>
  <inkml:trace contextRef="#ctx0" brushRef="#br0" timeOffset="58817.1">6202 14288 0,'0'21'16,"0"0"-1,0 0-15,0 21 0,0-20 16,0-1-16,0 21 0,0-21 15,0 0-15,0 1 0,0 20 0,0-21 16,0 0-16,0 0 0,0 1 16,0-1-16</inkml:trace>
  <inkml:trace contextRef="#ctx0" brushRef="#br0" timeOffset="62190.25">6858 14944 0,'21'-21'0,"0"21"15,-21-22-15,0 1 0,21 0 0,-21 0 16,0 0-16,0 0 0,0-1 16,0 1-16,-21 0 15,0 0-15,0 0 0,0 21 0,0-21 16,-22 21-16,22 0 0,-21 0 0,-1 0 15,22 0-15,-21 21 0,0 0 16,-1 0-16,22 0 0,-21 22 0,21-22 16,21 21-16,0 0 0,0 22 15,0-1-15,0-20 0,0 20 0,0 1 16,0-22-16,0 22 0,21-22 16,0 0-16,0 1 0,0-1 15,0-21-15,1 0 0,-1 0 0,0 1 16,0-1-16,0-21 0,0 0 15,1 0-15,-1 0 0,0 0 0,0 0 16,0 0-16,22-21 0,-22-1 0,0 1 16,0 0-16,0 0 0,0 0 15,1-22-15</inkml:trace>
  <inkml:trace contextRef="#ctx0" brushRef="#br0" timeOffset="62955.52">7070 15092 0,'-22'21'31,"22"0"-15,0 0-16,0 1 0,-21 20 0,21-21 15,0 21-15,0 1 0,0-22 16,0 21-16,0-21 0,0 1 0,0 20 16,0-21-16,21-21 0,-21 21 0,22 0 15,-1-21-15,0 0 16,0 0-16,0 0 0,0 0 0,1-21 15,-1 0-15,0 0 0,-21 0 16,0 0-16,21-1 0,-21 1 16,0 0-16,0 0 0,0 0 0,0 0 15,-21-1-15,0 1 0,21 0 0,-21 21 16,-1-21-16,1 0 0,0 21 16,0 0-16,0 0 0,0 0 0,-1 0 31,22 21-31,0 0 15,0 0 1,22-21 0,-1 0-16,0 0 15,0-21-15,0 21 0,-21-21 0,21 21 16,1-21-16,-1 0 16,0 21-16,0-22 0,0 22 15,0-21-15,1 0 0,-1 21 16,0 0-1,0 0 1,0 0-16,-21 21 16,0 0-16,0 1 15,0-1-15,0 0 0,0 21 16,0-21-16,0 1 0,0-1 16,0 0-16,0 0 0,0 0 15,0 0-15,0 1 0,0-1 0,0 0 16,21-21-16,1 0 15,-1 0-15,0 0 0,0 0 16,0 0-16,0-21 0,1 0 16,-1-1-16,0 1 0,0 0 15,0 0-15,-21 0 0,0 0 0,0-1 16,0 1-16,0 0 0,0 0 16,0 0-16,-21 0 0,0-1 0,0 22 15,0-21-15,-22 0 0,22 21 0,0 0 16,0 0-16,-43 0 15,43 21 1,21 0-16,0 1 0,0-1 16,21-21-1,0 0-15,1 0 0,-1 0 16,0 0-16,0 0 0</inkml:trace>
  <inkml:trace contextRef="#ctx0" brushRef="#br0" timeOffset="63247.87">7810 15007 0,'22'0'16,"-22"21"-1,0 1 1,21 20-16,-21-21 0,0 21 0,0 1 16,21-1-16,-21 0 0,0 1 0,0 20 15,0-20-15,0 20 0,0 1 16,0-22-16,0 21 0,0 1 0,21-1 15,-21 1-15,21-1 0,-21 22 0,21-21 16,-21-1-16,0 1 0,22-1 16,-1 1-16,-21-22 0,0 21 0,0-20 15,21-1-15,-21-21 0,21 22 0,-21-22 16,0 0-16,21-21 16,-21-21-16,0 0 15,0-1-15,0 1 0,0-21 0,0-22 16</inkml:trace>
  <inkml:trace contextRef="#ctx0" brushRef="#br0" timeOffset="63572.68">7810 15473 0,'0'0'0,"-21"-42"0,21-1 16,-21 22-16,21-21 0,0-1 16,0 22-16,0-21 0,0 21 0,0-22 15,21 22-15,0 0 0,1 0 0,20 0 16,-21 0-16,21 21 0,-20 0 15,20 0-15,-21 0 0,0 0 16,22 0-16,-22 21 0,-21 21 16,0-21-16,0 0 0,0 22 15,0-22-15,0 0 0,-21 21 16,-1-20-16,1 20 0,0-21 0,0 0 0,0 0 16,0 1-16,-1-22 0,1 21 15,0-21-15,0 0 16,42 0 31,0-21-47,0-1 15,1 1-15,-1 21 0</inkml:trace>
  <inkml:trace contextRef="#ctx0" brushRef="#br0" timeOffset="64099.38">8170 15367 0,'43'0'16,"-43"-21"-16,21 21 0,0-21 0,-21 0 0,21 21 16,0-22-16,0 1 0,-21-21 0,22 21 15,-1 0-15,-21-1 0,0 1 16,0 0-16,0 0 0,0 0 0,0 0 16,0-1-16,0 1 15,-21 21 1,21 21-1,-22 1-15,22-1 0,-21 21 16,21-21-16,0 0 0,0 1 0,0 20 16,0-21-16,0 0 0,0 22 15,0-22-15,0 0 0,21 0 0,-21 0 16,22 0-16,-1 1 0,0-22 16,0 0-16,0 0 15,0 0-15,1 0 0,-1-22 0,0 22 16,0-21-16,0 0 0,0 0 15,-21 0-15,22-22 0,-1 22 16,-21-21-16,0 21 0,21 0 0,-21-22 16,0 22-16,0 0 0,0 0 15,0 42 1,-21 0 0,21 0-16,0 0 0,0 1 15,0 20-15,0-21 0,0 0 16,0 0-16,21-21 0,0 22 0,0-22 15,0 0-15,1 0 16,-1 21-16,0-21 16,0 21-16,-21 0 15,21-21-15,0 0 32,1 0-32,-1 0 0</inkml:trace>
  <inkml:trace contextRef="#ctx0" brushRef="#br0" timeOffset="80643.96">2074 9356 0,'21'0'125,"1"0"-125,-1 0 16,0 0-16,21 0 0,-21-21 0,43 21 15,-22 0-15,1 0 0,20-22 16,1 22-16,-1 0 0,1-21 16,20 21-16,-20 0 0,-1-21 0,1 21 15,-1 0-15,22 0 0,-22-21 16,1 21-16,-1-21 0,1 21 0,-1 0 16,1 0-16,-1 0 0,1 0 15,-1 0-15,1-21 0,-22 21 0,22 0 16,-22 0-16,0 0 0,22 0 0,-22 0 15,1 0-15,-22 0 0,21-22 16,-21 22-16,22 0 0,-22 0 16,0 0-16,21 0 0,-21 0 0,1-21 15,-1 21-15,0 0 16,-42 0 31,0 0-47,-1 0 15,1 0-15,0 0 0</inkml:trace>
  <inkml:trace contextRef="#ctx0" brushRef="#br0" timeOffset="81355.6">2286 9758 0,'0'0'16,"-21"21"-16,0-21 0,-1 0 0,1 0 15,0 0-15,21 21 0,-21-21 16,0 0 15,21 21-15,21-21 46,0 0-62,0 0 0,0 0 0,1 0 16,-1 0-16,21 0 0,0 0 15,1 0-15,20 0 0,-20 0 0,20-21 16,-21 0-16,22 21 0,-1 0 0,1-21 16,-1 21-16,1 0 0,-1-21 15,-20 21-15,20 0 0,22-21 0,-22 21 16,1 0-16,-1 0 0,22-22 16,-21 22-16,-1-21 0,-21 21 15,22 0-15,-22 0 0,22 0 0,-43 0 16,21-21-16,-21 21 0,22 0 15,-22 0-15,0 0 16,-21 21 31,-21 0-47,0 1 16,0-1-16,-1-21 0,-20 21 15</inkml:trace>
  <inkml:trace contextRef="#ctx0" brushRef="#br0" timeOffset="81911.28">2138 10456 0,'-21'0'0,"42"0"0,-64 0 15,22 22-15,0-22 16,21 21 15,21-21-15,0 0-16,1 0 0,20 0 0,-21 0 16,21 0-16,22 0 0,-22 0 0,22-21 15,-1 21-15,22-22 16,-22 22-16,22-21 0,-21 21 0,20 0 15,-20 0-15,-1-21 0,1 21 0,-1 0 16,1-21-16,-22 21 0,22 0 16,-22 0-16,0 0 0,1 0 0,-1 0 15,-21 0-15,0 0 0,22 0 16,-22 0-16,0 0 0,0 0 16,0 0-16,-42 0 46,0 0-46,0 21 0,0-21 16,21 21-16,-22-21 0</inkml:trace>
  <inkml:trace contextRef="#ctx0" brushRef="#br0" timeOffset="82424.02">2138 11113 0,'-43'0'15,"43"21"1,22-21 15,-1 0-31,0 0 0,0 0 16,21 0-16,22-21 0,-22 21 0,22-22 16,-1 22-16,1-21 0,-1 21 15,1-21-15,-1 21 0,1-21 0,-1 0 16,1 21-16,-22-21 0,22 21 15,-22 0-15,0-22 0,22 22 0,-22 0 16,0-21-16,22 21 0,-22-21 16,1 21-16,-1 0 0,0-21 0,1 21 15,-22 0-15,21 0 0,0-21 0,-20 21 16,-1 0-16,21 0 0,-21 0 16,0 0-16,1-21 15,-44 21 16,1 0-15,0 21-16,0-21 0,0 0 16,0 21-16</inkml:trace>
  <inkml:trace contextRef="#ctx0" brushRef="#br0" timeOffset="82959.71">2222 11726 0,'0'0'0,"-21"0"0,21 22 16,-21-22-16,21 21 15,-21-21-15,42 0 16,0 0 0,0 0-16,1 0 15,-1 0-15,21 0 0,0 0 0,1 0 0,20-21 16,-20-1-16,20 22 0,1-21 0,-1 0 15,-21 21-15,22-21 0,-1 21 16,-20-21-16,-1 21 0,22 0 16,-22-21-16,0 21 0,1 0 0,-22-22 15,21 22-15,-21 0 0,22 0 0,-22 0 16,0 0-16,0-21 0,0 21 16,0 0-16,1 0 0,-1 0 15,0 0-15,0 0 16,-21 21 15,-21-21-15,0 22-16,0-22 0,-1 21 15,1-21-15,0 21 0,-21-21 16,21 21-16,-1-21 0,1 21 0</inkml:trace>
  <inkml:trace contextRef="#ctx0" brushRef="#br0" timeOffset="83427.57">2392 12192 0,'-21'0'16,"42"0"15,0 0-31,0 0 16,0 0-16,0 0 0,1 0 0,-1 0 15,21-21-15,-21 21 0,22 0 16,-1-21-16,0 21 0,22-21 15,-22 21-15,0-22 0,22 22 0,-22-21 16,1 21-16,20-21 0,-21 21 0,1 0 16,-1-21-16,0 21 0,1-21 15,-1 21-15,0 0 0,-20 0 0,20-21 16,-21 21-16,21 0 0,-20 0 0,-1 0 16,0-22-16,0 22 0,0 0 0,0 0 15,1 0-15,-1 0 16,-42 22 31,-1-22-47,22 21 0</inkml:trace>
  <inkml:trace contextRef="#ctx0" brushRef="#br0" timeOffset="83888.31">2349 12573 0,'22'0'47,"20"0"-47,-21 0 0,0 0 16,22 0-16,-1 0 0,0 0 15,1 0-15,-1 0 0,0-21 16,1 21-16,-1-21 0,0 21 0,1-21 15,20 21-15,-21-22 0,1 22 0,-22 0 16,21-21-16,-21 21 0,22-21 16,-22 21-16,0 0 0,0 0 0,0 0 15,1 0-15,-1-21 0,0 21 16,0 0 0</inkml:trace>
  <inkml:trace contextRef="#ctx0" brushRef="#br0" timeOffset="85597.35">952 14161 0,'0'-22'78,"0"1"-62,0 0 0,0 0-1,0 0 1,0 0-16,0-1 31,0 44 16,0-1-47,0 0 16,0 0-16,0 0 0,0 0 0,0 1 15,0-1-15,0 21 0,0-21 16,0 22-16,0-1 0,0-21 0,0 21 16,0 1-16,0-22 0,0 21 15,0-21-15,0 1 0,0-1 0,22 0 16,-22 0-16,0 0 15,0 0-15,0-42 63,0 0-63,0 0 16</inkml:trace>
  <inkml:trace contextRef="#ctx0" brushRef="#br0" timeOffset="86580.81">1312 14351 0,'0'21'15,"0"0"16,21-21-31,1 0 16,-1-21 0,-21 0-1,0 0 1,-21 21 15,-1 21 0,22 0-31,0 0 16,22-21 15,-1-21-15,-21 0 0,0 0-1,0 0 1,-21 21-1,21 21 17,0 0-17,0 0 17,0-42 30,-22 21-31,22 21 1,0 0-32,-21 1 15,21-1-15,0 0 16,0 0-1,21-21 1,1 0-16,-1-21 31,-21 0-31,0 0 16,0-1 0,0 1-16,0 0 15,-21 21-15,-1 0 16,1 0-16,21 21 31,0 0-31,-21-21 0,21 22 16,0-1-1,0 0-15,-21-21 0</inkml:trace>
  <inkml:trace contextRef="#ctx0" brushRef="#br0" timeOffset="88571.3">2201 14118 0,'0'-21'0,"0"0"16,21 42 31,-21 21-47,0-20 0,0 20 16,0 0-16,0 1 0,0-1 15,0 0-15,0 1 0,0-1 16,0 0-16,0 1 0,0-1 0,-21 0 15,21-21-15,0 22 0,0-22 16,0 0-16,0 0 0,21-21 31,1-21-31,-1 0 0,-21 0 16,21 0-16,0-22 0,0 22 0,0-21 16,1-1-16,-22 22 0,0-21 15,21 0-15,-21 20 0,0 1 0,0 0 16,21 0-16,-21 0 15,0 42 17,0 0-32,0 0 0,0 22 0,21-22 15,-21 0-15,21 21 0,-21-21 16,21 1-16,-21 20 0,22-21 0,-1 0 16,-21 0-16,21 1 0,0-1 0,0-21 15,0 0-15,1 0 0,20 0 16,-21 0-16,0 0 0,22 0 0,-22-21 15,21-1-15,-21 1 0,22 0 16,-22 0-16,0 0 0,0-22 16,0 1-16,0 21 0,-21-21 0,0-1 15,0 1-15,0 21 0,0-22 16,-21 1-16,-21 21 0,21-21 0,0 20 16,-1 1-16,-20 0 0,21 0 15,0 21-15,0 0 0,-1 0 0,1 0 16,0 0-16,0 0 0,0 0 15,21 21-15,0 0 0,0 0 0,0 1 16,0-1-16,0 0 0,0 0 0,0 0 16,21 0-16,0 1 0,0-1 15,0 0-15,1 0 0,-1 0 0</inkml:trace>
  <inkml:trace contextRef="#ctx0" brushRef="#br0" timeOffset="89027.56">3281 14288 0,'0'0'0,"0"-22"0,0 1 16,-21 21-1,-1 0-15,1 0 0,0 0 16,0 0-16,21 21 0,-21-21 0,0 22 16,-1-1-16,22 21 0,-21-21 15,21 22-15,-21-22 0,21 21 0,0-21 16,0 22-16,0-22 0,0 0 15,0 0-15,0 0 0,0 0 16,0 1-16,21-22 16,0 0-16,1 0 15,-1-22-15,0 22 0,0-21 0,0 0 16,0 0-16,1 0 0,-22-22 0,0 22 16,21-21-16,-21 21 0,0-22 15,0 22-15,0 0 0,0 0 0,0 0 16,0 0-16,-21 42 31,21 0-31,0 0 0,0 21 16,0-20-16,0-1 0,0 21 15,0-21-15,0 0 0,0 22 0,0-22 16,0 0-16,0 0 0,0 0 16,21-21-16,0 22 0,0-22 15,0 21-15,0-21 0,1 0 16,-1 0-16,-21-21 15,21-1-15,0 22 0,-21-21 0,21 0 16</inkml:trace>
  <inkml:trace contextRef="#ctx0" brushRef="#br0" timeOffset="89331.39">3683 13949 0,'0'0'0,"-21"0"15,0 21-15,21 0 16,0 0-16,0 1 16,0-1-16,0 0 0,0 21 0,0-21 15,0 22-15,0-22 0,0 21 0,0 1 16,0-1-16,0 0 0,0 1 16,0-22-16,0 21 0,0-21 0,0 22 15,0-22-15,0 0 0,0 0 16,0 0-16,0 0 0,0 1 15,0-1-15,21-21 47,0 0-47,-21-21 0,21-1 16,-21 1-16,21 0 0</inkml:trace>
  <inkml:trace contextRef="#ctx0" brushRef="#br0" timeOffset="90204.19">3958 14499 0,'0'0'0,"21"0"15,0 0 17,1 0-32,-22-21 0,21 21 0,0-21 15,-21 0-15,21 21 0,0-21 0,-21-1 16,0 1-16,21 0 0,-21 0 15,0 0-15,0 0 0,0-1 16,-21 22 15,0 0-31,0 22 16,0-22-16,21 21 0,-21 0 0,21 0 16,-22 0-16,1 0 0,21 1 15,0-1-15,0 0 0,0 0 0,0 0 16,0 0-16,0 1 0,0-1 15,0 0-15,0 0 0,0 0 16,0 0-16,21-21 16,1 22-16,-1-22 15,0 0-15,0 0 16,0 0-16,0-22 16,1 1-16,-1 0 15,0 0-15,0 21 16,-21-21-16,21 0 0,-21-1 0,21 1 15,1 21-15,-22-21 0,0 0 16,21 0-16,0 0 0,-21-1 0,0 1 16,0 0-16,0 0 0,0 0 0,0 0 15,21-1 1,-21 44 31,-21-22-47,21 21 0,0 0 15,0 0 1,21-21 15,0 0-15,-21-21-16,21 21 0,-21-21 16,22 21-16,-1-21 0,-21-1 15,21 22-15,0 0 16,-21 22 15,0-1-31,0 0 16,0 0-16,0 0 15,0 0-15,0 1 0,0 20 0,0-21 16,0 0-16,0 0 0,0 1 16,0-1-16,0 0 15,0 0-15,21-21 0,0 21 16,1-21-16,-1 0 15,0 0-15,0 0 0,0 0 16,0-21-16,1 21 0,-1-21 16,0 21-16,-21-21 0,21 0 0,0-1 15,-21 1-15,0 0 0,0 0 16,0-21-16</inkml:trace>
  <inkml:trace contextRef="#ctx0" brushRef="#br0" timeOffset="90552.69">3492 14012 0,'-21'22'15,"42"-44"-15,-21 44 32,22-22-32,-1-22 0,21 22 15,0-21-15,-20 21 0,20 0 16,0-21-16,1 21 0,20 0 0,-42-21 16,22 21-16,-1 0 0,0-21 0,-21 21 15,1 0-15,-1 0 0,0 0 16,0 0-16,0 0 31</inkml:trace>
  <inkml:trace contextRef="#ctx0" brushRef="#br0" timeOffset="91859.82">995 15219 0,'0'-21'16,"0"0"15,0-1-31,0 1 16,0 0-1,0 0-15,21 21 16,0-21 0,0 21-16,0-21 0,1 21 15,-1 0-15,0 0 16,0 0-16,-21 21 0,21 0 16,-21 0-16,21 0 0,-21 22 15,0-22-15,0 21 0,0 0 16,0-20-16,0 20 0,0 0 0,0 1 15,0-1-15,-21-21 0,0 21 16,0 1-16,0-22 0,0 0 0,-1 21 16,1-20-16,21-1 0,-21 0 15,0 0-15,0-21 0,0 21 0,-1-21 16,1 21 0,0-21-16,0 0 0,0-21 15,0 21 1,21-21-16,0 0 0,0 0 0,0 0 15,0-1-15,-22 1 0,22 0 16,0 0-16,0 0 0,0 0 0,0-1 16,0 1-16,22 21 15,-1 0 1,0 0-16,0 21 16,-21 1-16,21-22 0,0 21 0,1 0 15,-1 0-15,-21 0 0,21 0 16,0 1-16,0-1 0,-21 0 15,21-21-15,1 21 0,-1 0 16,-21 0-16,21-21 0,-21 22 0,21-1 16,-21 0-16,21-21 15,-21 21-15,0 0 16,0-42 15</inkml:trace>
  <inkml:trace contextRef="#ctx0" brushRef="#br0" timeOffset="92229.59">1587 15642 0,'0'0'0,"0"21"31,22-21 1,-1 0-32,0 0 31,0-21-15,-21 0-1,-21 21 1,0 0-16,0 0 15,-1 0 1,22 21 31</inkml:trace>
  <inkml:trace contextRef="#ctx0" brushRef="#br0" timeOffset="102243.56">2392 15388 0,'21'0'110,"0"0"-110,0-21 0,0 21 15,1 0-15,-1 0 0,0 0 16,21-21-16,-21 21 0,22 0 0,-22-21 16,21 21-16,1 0 0,-1-21 15,-21-1-15,21 22 0,-20 0 0,-1 0 16,0 0-16,0-21 0,-21 42 31,0 1-15,-21-1-1,0-21-15,0 0 0,21 21 16,-22-21-16,1 0 16,0 21-16,0-21 15,0 0 1,21 21 15,0 0-15,0 1-16,0-1 15,0 0-15,0 0 0,21 0 16,-21 0-16,0 1 0,0-1 16,0 0-16,0 0 0,0 0 15,0 0-15,0 1 0,0-1 16,0 0-16,0 0 16,0 0-16,-21-21 0,0 21 0,-1-21 15,1 22-15,0-22 0,0 0 16,0 0-16,0 0 0,-1 21 15,1-21-15,0 0 0,0 0 0,0 0 16,0 0-16,-1 0 16,1 0-16,21-21 31,0-1-15,21 22-1,1-21-15</inkml:trace>
  <inkml:trace contextRef="#ctx0" brushRef="#br0" timeOffset="103543.9">3006 15558 0,'0'0'0,"21"0"31,-21 21-15,0 0-1,0 0-15,0 0 0,0 0 0,0 1 0,0-1 16,0 0-16,0 0 0,0 0 16,0 0-16,0 1 0,0-1 15,0 0-15,0 0 16,21-21 0,0 0-1,0 0-15,0-21 0,-21 0 16,22 0-16,-1-1 0,0 22 0,-21-21 15,21-21-15,0 21 16,-21 0-16,0-1 0,0 1 0,0 0 16,0 0-1,0 42 17,0 0-17,0 0-15,0 1 0,0-1 16,0 0-16,0 0 0,0 0 15,0 0-15,0 1 0,21-22 16,1 0-16,-22 21 0,21-21 16,0 0-16,0 0 0,0 0 15,0 0-15,1 0 0,-22-21 16,21 21-16,0-22 0,0 22 16,-21-21-16,21 0 0,-21 0 0,21 21 15,-21-21-15,0 0 0,22-1 16,-22 1-16,0 0 0,0 0 15,0 42 17,-22-21-32,22 21 0,0 0 0,-21 1 15,0-1-15,21 0 0,0 0 16,0 0-16,0 22 0,0-22 0,0 0 16,0 0-16,0 0 0,21-21 15,0 0-15,1 0 0,-1 0 16,0 0-16,0 0 0,0 0 0,22 0 15,-22-21-15,0 21 16,21-21-16,-21 0 0,1 0 0,-1-1 0,21 1 16,-21 0-16,0 0 0,1 0 15,-1 0-15,0-1 0,0 1 16,0 0-16,0 21 16,-21-21-16,22 21 15,-1 0 1,-21 21-16,0 0 15,21-21 1,0 0 0,-21-21 15,0 0-15,0 0-1,-21 21 1,0 0-1,0 0 1,21 21-16,-22-21 16,22 21-16,-21 0 0,21 0 0,0 1 15,0-1-15,0 0 0,-21-21 16,21 21-16,0 0 0,0 0 0,0 1 16,0-1-16,0 0 0,0 0 15,21-21-15,-21 21 16,21-21-16,1 0 0,-1 0 15,0 0-15,0 0 0,0 0 16,0-21-16,1 21 0,-1-21 0,0 21 16,0-21-16,21 0 0,-20-1 0,-1 1 15,0 21-15,0-21 0,0 0 16,-21 0-16,0 0 0,0-1 0,0-20 16,0 21-16,0 0 0,0 0 15,0-1-15,-21 22 16,0 0-1,0 22-15,21-1 16,-21 21-16,-1-21 0,22 0 0,0 1 16,-21 20-16,21-21 0,0 0 15,0 0-15,0 1 0,0 20 16,0-21-16,21-21 0,1 21 0,-1 0 16,0-21-16,0 0 0,21 0 15,-20 0-15,-1 0 0,21 0 0,-21 0 16,22-21-16,-22 0 0,21 0 0,-21 21 15,0-21-15,1 0 0,-1-1 16,0 1-16,-21-21 0,21 21 0,-21 0 16</inkml:trace>
  <inkml:trace contextRef="#ctx0" brushRef="#br0" timeOffset="103831.74">3641 15325 0,'0'0'0,"-22"-21"15,1 21-15,0 0 0,0-22 16,21 1-1,-21 21 1,0 0 31,21 21-47</inkml:trace>
  <inkml:trace contextRef="#ctx0" brushRef="#br0" timeOffset="104931.14">1058 16320 0,'0'-22'32,"0"1"-17,0 0-15,21 21 0,-21-21 16,22 21-16,-1 0 0,-21-21 16,21 21-16,0 0 0,0 0 15,0 0-15,1 0 16,-1 0-16,0 21 15,-21 0-15,0 0 16,0 0-16,0 1 0,0-1 16,0 0-16,0 0 0,-21 0 15,0 0-15,-1 1 16,22-1-16,-21-21 0,0 0 16,0 0-1,0 0 1,21-21 31,21 21-32,0 0-15,0 0 16,0 0-16,1 0 16,-1 0-16,0 0 0,0 21 15,-21 0-15,21-21 0,0 21 16,-21 0-16,0 0 0,0 1 15,0-1-15,0 0 0,0 0 16,0 0-16,0 0 0,0 1 16,0-1-16,-21-21 15,0 21-15,0-21 16,0 0-16,0 0 0,-1 0 16,1 0-16,-21 0 0,21 0 15,0 0-15,-1 0 0,1-21 0,0 21 16,0-21-16,0 21 0,0 0 15,21-22-15,0 1 16,0 0 0</inkml:trace>
  <inkml:trace contextRef="#ctx0" brushRef="#br0" timeOffset="105215.97">1799 16447 0,'21'0'16</inkml:trace>
  <inkml:trace contextRef="#ctx0" brushRef="#br0" timeOffset="109035.46">2773 16256 0,'0'0'0,"0"-21"0,-21 21 32,21 21-32,-22 0 15,1 0-15,21 1 0,-21 20 16,0 0-16,0 1 0,0-1 0,-1 0 16,1 1-16,0-1 0,0 0 15,0 1-15,0-1 0,-1 0 16,22-21-16,-21 22 0,21-22 15,-21 0-15,21 0 0,0-42 32,0 0-32,0 0 0,21 0 15,-21-22-15,0 1 0,21 0 0,-21-1 16,22 1-16,-1 0 0,-21-1 16,0 1-16,21-22 0,-21 22 0,21 0 15,-21-1-15,21 1 0,-21 21 16,0 0-16,0 0 0,0 42 15,0 0 1,21 0-16,-21 21 0,22 1 0,-22-1 16,21 0-16,-21 1 0,21-1 15,0 0-15,-21 22 0,0-22 0,0 1 16,21-22-16,-21 21 0,21-21 16,-21 22-16,22-22 0,-22 0 0,0 0 15,0 0-15,0 0 16,-22-21-1,1 0-15,0 0 16,0-21-16</inkml:trace>
  <inkml:trace contextRef="#ctx0" brushRef="#br0" timeOffset="109427.26">2413 16764 0,'0'-21'16,"21"21"-1,0 0-15,0-21 0,1 0 16,-1 21-16,0-22 0,21 22 0,-21-21 16,22 0-16,-1 0 0,-21 0 15,22 0-15,-1-1 0,-21 1 0,21 0 16,-20 0-16,-1 0 0,0 0 16,0-22-16,-21 22 0,0 0 0,21 0 15,-21 0-15,0-1 16,0 1-16,0 0 0,0 0 0,0 0 15,-21 21 1,21 21 0,0 0-16,0 21 15,0-20-15,0 20 0,0 0 16,0-21-16,0 64 0,0-43 16,0-20-16,0 20 0,0 0 15,0-21-15,0 1 0,0 20 0,0-21 16,0 0-16,0 0 0,21 1 15,0-22-15,1 0 0,-1 0 16,0-22 0,0 1-16,0 21 0</inkml:trace>
  <inkml:trace contextRef="#ctx0" brushRef="#br0" timeOffset="110417.39">3260 16531 0,'0'0'16,"0"-21"-16,0 0 15,-22 21 1,22 21 0,-21-21-16,21 21 15,-21 0-15,21 1 16,0-1-16,0 0 0,0 21 0,0-21 16,0 1-16,0-1 0,0 21 15,0-21-15,0 0 0,0 1 0,0-1 16,21-21-16,0 0 15,1 0-15,-1 0 0,0 0 16,21-21-16,-21-1 0,22 1 0,-1 0 16,-21 0-16,22 0 0,-22-22 15,0 22-15,0-21 0,0 21 0,0-22 16,1 1-16,-22 0 0,0 21 16,0-22-16,0 1 0,0 21 0,0-22 15,0 22-15,0 0 0,0 0 16,0 0-16,-22 21 0,1 21 15,21 0 1,-21 0-16,21 0 0,-21 22 16,21-22-16,0 21 0,0 1 0,0-22 15,0 21-15,0 0 0,0 1 0,0-22 16,0 21-16,0 1 0,0-22 16,0 0-16,0 0 0,0 0 0,0 0 15,0 1-15,21-22 16,0 0-1,0-22 1,1 1-16,-22 0 0,21 21 16,-21-21-16,0 0 0,21 0 0,-21-1 15,21 22-15,-21-21 0,21 21 32,0 0-17,-21 21-15,0 1 0,22-1 16,-22 0-16,0 0 15,21 0-15,-21 0 0,21-21 0,-21 22 16,21-1-16,0-21 0,0 21 16,1-21-16,-1 0 15,0 0-15,0 0 0,0-21 16,0 0-16,1 21 0,-22-22 16,21 1-16,-21 0 0,21 0 15,-21 0-15,0 0 0,21-1 0,-21 1 16,21 0-16,-21 0 15,0 42 17,0 0-17,0 0-15,0 1 0,0-1 16,0 0-16,0 0 16,21 0-16,-21 0 15,22-21-15,-1 0 16,0 0-1,0 0-15,-21-21 0,21 0 0,0 21 16,-21-21-16,0 0 0,22 0 16,-22-1-16,0 1 0,21 21 15,-21-21-15,0 0 16,-21 21 46,-1 0-62</inkml:trace>
  <inkml:trace contextRef="#ctx0" brushRef="#br0" timeOffset="110896.31">4276 16531 0,'-22'0'16,"22"-21"-16,-21 21 16,0 0-16,21-21 15,-21 21 1,0 0-1,0 21 1,-1 0 0,22 0-16,0 1 15,0-1 1</inkml:trace>
  <inkml:trace contextRef="#ctx0" brushRef="#br0" timeOffset="111280.12">4106 16425 0,'0'-21'31,"-21"21"-15,0 0-16,0 21 15,0 1-15,21-1 16,-22 0-16,1 0 0,21 0 0,-21 22 16,21-22-16,-21 0 0,21 0 15,0 0-15,0 22 0,0-22 0,0 0 16,0 0-16,21 0 16,0 0-16,0-21 0,1 0 15,-1 0-15,0 0 0,0 0 0,0 0 16,0-21-1,1 21-15,-1-21 0,0 0 0,0 0 16,0 21-16</inkml:trace>
  <inkml:trace contextRef="#ctx0" brushRef="#br0" timeOffset="111991.73">4403 16489 0,'0'-21'0,"0"0"16,-22 21-1,1 0 1,0 21-16,0 0 16,0 0-1,0 0-15,21 0 0,-22 1 0,22-1 16,0 0-16,0 0 0,0 0 16,0 0-16,0 1 0,0-1 15,22-21 1,-1 0-16,0 0 15,0 0-15,-21-21 0,21 21 16,0-22-16,1 1 0,-22 0 16,0 0-16,21 0 0,-21 0 15,0-1-15,0 1 0,0 0 16,0 42 15,0 0-15,0 1-16,0-1 15,0 0-15,0 0 0,0 0 16,0 0-16,21 1 0,0-22 16,0 21-16,0-21 15,1 0-15,-1 0 16,0 0-16,0 0 0,0-21 16,0 21-16,1-22 0,-1 1 0,0 0 15,0 0-15,0 0 0,0 0 16,1-1-16,-1 1 0,0 0 0,-21-21 15,0 21-15,0-22 0,21 1 16,-21 0-16,0 20 0,0-20 0,0 21 16,0 0-16,0 0 0,0-1 15,-21 22 1,21 22-16,-21-22 0,0 42 16,-1-21-16,22 0 0,-21 22 15,0-22-15,21 21 0,0-21 0,0 22 16,-21-22-16,21 0 0,0 0 15,0 21-15,0-20 0,0-1 16,21 0-16,-21 0 0,21-21 16,0 21-16,1-21 0,-1 0 15,0 0-15,0 0 0,0 0 16,0 0-16,1 0 0,-1 0 0,0 0 16,0 0-16,0-21 15,0 21-15</inkml:trace>
  <inkml:trace contextRef="#ctx0" brushRef="#br0" timeOffset="112171.62">5122 16616 0,'21'0'16,"-21"21"-16,22-21 15,-1 0 16,-21-21-15</inkml:trace>
  <inkml:trace contextRef="#ctx0" brushRef="#br0" timeOffset="113279.52">868 17124 0,'0'0'0,"21"0"0,0-21 0,-21 42 47,0 0-47,0 0 16,-21 0-16,21 22 16,-21-22-16,0 0 0,-1 0 0,22 0 15,-21 22-15,21-22 0,-21 0 16,21 0-16,0 0 0,0 1 15,0-1-15,0 0 0,21-21 32,0 0-32,1 0 0,-22-21 0,21 0 15,0 21-15,0-22 16,0 1-16,0 0 0,1 0 0,-1 0 16,0 0-16,0 21 0,-21-22 15,21 22 1,-21 22-1,0-1-15,0 0 0,21 0 16,-21 0-16,0 0 0,0 22 0,0-22 16,0 21-16,0-21 0,0 1 15,0 20-15,0-21 0,0 0 16,0 0-16,0 1 0,0-1 0,22-21 47,-1 0-32,-21-21-15,0-1 0,21 1 16,0 0-16</inkml:trace>
  <inkml:trace contextRef="#ctx0" brushRef="#br0" timeOffset="113467.41">1545 17420 0,'0'0'16,"21"0"-16,-21-21 0,21 21 15,-21-21 1,22 21 0,-1 0-1,0 0 1,0 0-16,0 0 0,22 0 16</inkml:trace>
  <inkml:trace contextRef="#ctx0" brushRef="#br0" timeOffset="113776.23">2582 17018 0,'0'0'0,"-21"21"0,21 0 16,-21 22-16,0-22 0,21 0 15,-21 21-15,21-20 0,0 20 16,0 0-16,0 1 0,0-1 0,0 0 16,0 1-16,0-1 0,0 0 15,0 1-15,-22-22 0,22 21 0,0-21 16,0 22-16,0-22 0,0 0 16,0 0-16,0 0 0,0-42 46,0 0-46,0 0 16</inkml:trace>
  <inkml:trace contextRef="#ctx0" brushRef="#br0" timeOffset="114043.35">2413 17230 0,'0'0'0,"0"-43"15,0 22-15,21 0 0,0 21 0,0-21 16,1 21-16,-1-21 0,21 21 15,-21 0-15,0 0 0,22 0 0,-22 0 16,0 21-16,0 0 0,0 0 16,1 0-16,-22 1 0,0-1 15,0 0-15,0 0 0,0 21 16,-22-20-16,1-1 0,0 0 0,0 0 16,0 21-16,-22-20 0,22-1 15,0 0-15,0 0 0,0-21 0,0 21 16,-1 0-16,44-21 31,-1-21-31,0 0 16</inkml:trace>
  <inkml:trace contextRef="#ctx0" brushRef="#br0" timeOffset="114415.14">2773 17505 0,'0'0'16,"21"0"-16,0 0 16,0 0-16,0 0 15,1-21-15,-1 0 0,0-1 16,0 1-16,-21 0 0,0 0 16,0 0-16,21 0 0,-21-1 15,0 1 1,-21 21-1,21 21 1,-21 1-16,0-1 0,21 0 0,-21 0 16,21 0-16,-22 22 0,22-22 15,0 21-15,0 0 0,0-20 0,0-1 16,0 21-16,0-21 0,0 0 16,0 1-16,0-1 0,22 0 15,-1-21-15,0 0 0,0 0 16,0 0-16,0 0 0,1 0 0,-1-21 15,0 21-15,21-21 0,-21-1 16,1 1-16,20-21 0,-21 21 16</inkml:trace>
  <inkml:trace contextRef="#ctx0" brushRef="#br0" timeOffset="114668">3450 17060 0,'0'0'0,"-21"22"0,21-1 0,0 0 16,0 0-16,-21 0 0,0 0 0,21 1 16,-22 20-16,22-21 0,0 21 0,0-20 15,-21 20-15,21 0 0,0-21 16,-21 22-16,21-22 0,0 21 16,0-21-16,0 1 0,0 20 15,0-21-15,0 0 0,0 0 16,21 1-16,0-22 15,-21 21-15,22-21 16,-1-21 0</inkml:trace>
  <inkml:trace contextRef="#ctx0" brushRef="#br0" timeOffset="114871.89">3260 17463 0,'0'0'0,"21"0"47,0 0-31,0-22-16,0 22 16,0 0-16,1-21 0,-1 21 15,0 0-15,0 0 0,0-21 16</inkml:trace>
  <inkml:trace contextRef="#ctx0" brushRef="#br0" timeOffset="115360.65">3662 17399 0,'21'-21'31,"0"21"-31,0 0 16,0 0-16,1 0 15,-1 0-15,0 0 16,0 0-16,0 21 16,0 0-16,-21 0 0,0 1 15,22-1-15,-22 0 0,21 0 0,-21 0 16,0 0-16,0 22 0,0-22 15,0 0-15,0 21 0,21-20 0,-21-1 16,0 0-16,0 0 0,0 0 16,0 0-16,21-21 0,-21 22 0,21-22 31,0-22-31,-21 1 16,22 21-16,-22-42 15,0 21-15,21 0 0,0-22 0,0 22 16,-21-21-16,0-1 0,21 1 0,0 21 15,-21-21-15,0 20 0,0 1 16,22 0-16,-22 0 0,21 0 16,-21 42 31,0 0-47</inkml:trace>
  <inkml:trace contextRef="#ctx0" brushRef="#br0" timeOffset="115823.38">4508 17378 0,'22'0'0,"-44"0"0,44-21 16,-44 0 15,1 21-31,0 0 0,0 0 16,0 0-16,0 21 15,-1-21-15,1 21 0,21 0 16,-21 0-16,0 0 0,0 1 16,21-1-16,0 0 15,0 0-15,0 0 0,0 0 16,0 1-16,0-1 0,0 0 16,0 0-16,0 0 15,21-21 1,0 0-1,0 0-15,0 0 0,1-21 16,-1 0-16,-21 0 16,21 0-16,-21-1 15,0 1-15,21 0 0,-21 0 16,0 0-16,0 0 0,0-1 0,0 1 16,0 0-16,0 0 0,-21 21 62,0 0-62,0 21 16</inkml:trace>
  <inkml:trace contextRef="#ctx0" brushRef="#br0" timeOffset="116217.16">4826 17145 0,'0'0'0,"21"-21"0,-21 0 0,21 21 15,-21-21-15,0-1 16,0 44 15,0-1-31,0 0 16,-21 0-16,21 0 0,-21 0 0,21 1 15,-21 20-15,21-21 0,0 0 16,0 0-16,-21 22 0,21-22 0,0 0 16,-22 21-16,22-20 0,0-1 15,0 0-15,0 0 0,0 0 0,0 0 16,0 1-16,0-1 0,0 0 16,0 0-16,22-21 15,-1 0-15,0 0 0,0 0 0,0 0 16,0 0-16,1 0 0,-1 0 15,0 0-15,0 0 0,21 0 0,-20-21 16,-1 21-16,-21-21 0,21 21 0,0 0 16,-21-21-16,0-1 15,21 1 1,-21 0-16</inkml:trace>
  <inkml:trace contextRef="#ctx0" brushRef="#br0" timeOffset="127599.76">2603 8932 0,'0'0'0,"0"-21"46,-21 21-46,0 0 16,0 0-16,0 0 16,0 0-16,-1 0 0,1 0 15,0 0 1,21 21 0,21-21-1,0 0-15,1 0 16,-1 0-16,21 0 0,0-21 15,1 21-15,-1-21 0,0 21 0,1-21 16,20 0-16,-20 21 0,20-21 0,-21-1 16,1 22-16,20-21 0,-20 21 15,20 0-15,-21-21 0,1 21 0,-1 0 16,0 0-16,-20-21 16,-1 21-16,0 0 0,0 0 0</inkml:trace>
  <inkml:trace contextRef="#ctx0" brushRef="#br0" timeOffset="128124.03">2540 8636 0,'21'0'47,"0"0"-47,0 0 0,1 0 15,20 0-15,-21 0 0,21 0 16,-20-21-16,41 21 0,-21-21 16,1 21-16,20-21 0,1 21 0,-1-22 15,1 1-15,-1 21 0,22 0 0,-22 0 16,1-21-16</inkml:trace>
  <inkml:trace contextRef="#ctx0" brushRef="#br0" timeOffset="130671.93">2371 8805 0,'-22'0'31,"1"0"-15,21-21-16,-21 21 0,0 0 31,42 0 16,0-21-47,22 21 0,-1 0 0,0-21 16,22 21-16,-1-21 0,22 21 15,-22-21-15,1 21 0,-1-22 0,1 22 16,-1 0-16,1 0 0,-22-21 0,1 21 16,-1 0-16,0 0 0,-21 0 15,1 0-15,-44 0 47,1 0-31,0 0-1,21 21 1,0 1 0</inkml:trace>
  <inkml:trace contextRef="#ctx0" brushRef="#br0" timeOffset="131100.04">2413 8996 0,'21'0'47,"0"0"-47,0 0 0,22 0 16,-22-21-16,21 21 0,22-21 0,-22-1 16,0 22-16,22-21 0,-1 21 0,-20-21 15,20 0-15,1 21 0,-22-21 16,22 21-16,-22 0 0,0 0 0,1 0 15,-22-21-15,21 21 0,-21 0 16,0 0-16,1 0 16,-44 0 15,1 0-31,0 0 16,0 21-16,0 0 0</inkml:trace>
  <inkml:trace contextRef="#ctx0" brushRef="#br0" timeOffset="131615.84">2053 9335 0,'0'0'0,"0"21"15,21-21 16,0 0-31,1 0 0,20 0 16,0 0-16,1 0 0,-1 0 0,21 0 16,1 0-16,-1 0 0,22-21 15,0 21-15,-22-22 0,22 22 16,21-21-16,-22 21 0,22-21 0,-21 21 16,21-21-16,0 21 0,232-42 31,-274 42-31,-1-22 0,-20 22 0,-1 0 0,0 0 15,-21 0-15,1-21 0,-1 21 16,0 0-16,-42 0 47,0 0-47,-1 0 16,1 0-16,0 21 0,0-21 0,0 22 15,-22-22-15,22 21 0</inkml:trace>
  <inkml:trace contextRef="#ctx0" brushRef="#br0" timeOffset="132169.06">2053 10033 0,'-21'0'16,"42"0"62,0 0-78,0 0 0,22 0 16,-22 0-16,21 0 0,1-21 15,20 21-15,1-21 0,-1 21 0,1-21 16,20 21-16,-20-22 0,20 1 0,1 21 15,0-21-15,-1 21 0,1-21 16,0 0-16,21 21 0,-22-21 0,1 21 16,-22 0-16,22-22 0,-21 22 0,-22 0 15,21-21-15,-20 21 0,-22-21 16,0 21-16,0 0 0,0 0 16,-42 0 30,0 0-46,0 0 16,0 0-16,0 0 0</inkml:trace>
  <inkml:trace contextRef="#ctx0" brushRef="#br0" timeOffset="132768.24">2265 10647 0,'0'0'0,"-43"0"15,22 0 1,21-21-1,0 0 1,0-1 15,21 22-31,22-21 0,-22 21 0,21-21 0,1 21 16,20-21-16,1 0 16,-1 21-16,22-21 0,-1-1 0,1 1 15,0 0-15,-1 21 0,1-21 0,0 0 16,-1 0-16,1-1 0,0 22 15,-1-21-15,-20 0 0,-1 21 0,1 0 16,-22-21-16,1 21 0,-1 0 0,0 0 16,-21 0-16,1-21 0,-1 21 15,0 0-15,0 0 32,-42 21-1,0-21-31,0 21 15,-1 0-15,1-21 0</inkml:trace>
  <inkml:trace contextRef="#ctx0" brushRef="#br0" timeOffset="133239.98">2159 11134 0,'-42'0'0,"84"0"0,-106 21 0,43-21 0,0 0 15,21 21-15,-21 0 16,42-21 15,0 0-31,0 0 0,22 0 16,-1 0-16,0 0 0,1-21 0,20 0 15,22 0-15,-22 0 0,22-1 16,0 1-16,-1 0 0,1 0 16,0-21-16,-1 20 0,1 1 0,0 0 15,-1 21-15,1-21 0,-21 0 0,-1 0 16,-21 21-16,1 0 0,-1-22 15,-21 22-15,22 0 0,-22 0 16,0 0-16,-21 22 63,0-1-63,0 0 15,-21-21-15</inkml:trace>
  <inkml:trace contextRef="#ctx0" brushRef="#br0" timeOffset="133791.32">2265 11832 0,'0'21'16,"-21"-21"-16,42 0 47,21 0-31,-21 0-16,22 0 0,-1 0 15,21-21-15,1 0 0,-1 0 0,22 0 16,-21 0-16,20-1 0,1 1 0,0-21 15,-1 21-15,1 0 0,0-1 0,-1-20 16,1 21-16,-22 21 0,1-21 16,-1 0-16,-20 21 0,-1 0 0,0-22 15,1 22-15,-22 0 0,0 0 0,0 0 16,0 0-16,-21-21 0,22 21 16,-44 0 30,22 21-46,-21 1 0,0-22 16,0 21-16,0 0 16</inkml:trace>
  <inkml:trace contextRef="#ctx0" brushRef="#br0" timeOffset="134355.74">2117 12298 0,'-22'0'0,"44"0"0,-22 0 47,42 0-47,-21 0 16,0 0-16,22 0 0,-1 0 15,21 0-15,-20-21 0,20 0 0,22 21 16,-22-22-16,22 1 0,-21 0 0,20 0 16,1 0-16,0 0 0,-22-1 15,22 1-15,-22 0 0,22 21 0,-22-21 16,1 0-16,-22 21 0,22-21 0,-22 21 16,0 0-16,1-22 0,-1 22 0,-21 0 15,0 0-15,1 0 0,-1-21 16,0 21-16,0 0 15,-42 21 48,0-21-63,21 22 0,-21-22 0,-1 21 16,1-21-16,0 21 0,0-21 0,0 21 15</inkml:trace>
  <inkml:trace contextRef="#ctx0" brushRef="#br0" timeOffset="134875.72">2117 12721 0,'0'21'15,"21"-21"1,0 0-16,0 0 16,0 0-16,22 0 0,-22 0 15,21 0-15,0 0 0,1-21 0,-1 21 16,0-21-16,22 21 0,-1-21 0,-20 0 16,41 21-16,-20-21 0,-1-1 15,1 1-15,-1 0 0,22 0 16,-21 0-16,-1 21 0,1-21 0,-1-1 15,22 22-15,-43-21 0,0 21 16,1 0-16,-22 0 0,0 0 16,21 0-16,-20-21 0,-1 21 0,0 0 15,0 0-15,0 0 0,0 0 0,1 0 16,-1 0-16,0 0 0,0 0 16,0 0-1,-21-21-15,21 0 0,-21 0 16,22 21-16</inkml:trace>
  <inkml:trace contextRef="#ctx0" brushRef="#br0" timeOffset="142428.78">1460 8636 0,'0'0'0,"-21"0"110,0 0-110,0 0 0,0 0 15,0 0-15,-1 0 0,1 0 16,0 21-16,0-21 16,-21 0-16,20 0 0,1 21 0,-21-21 15,21 0-15,0 0 0,-1 22 0,-20-22 16,21 0-16,0 21 0,0-21 15,-1 0-15,1 21 16,0-21-16,0 0 16,21 21-16,-21-21 0,0 0 15,21 21 1,-22-21-16,22 21 16,-21-21-1,21 22 1,0-1-1,0 0 1,0 0-16,0 0 16,0 0-16,21 1 15,-21-1-15,22 0 0,-22 0 16,0 0-16,0 0 0,0 1 16,21-1-16,-21 0 0,0 0 15,21 0-15,-21 0 0,0 1 0,0-1 16,0 0-16,21 0 0,-21 0 15,0 0-15,21 1 0,-21-1 0,0 21 16,0-21 0,0 0-16,0 1 0,0-1 15,0 21-15,0-21 0,0 0 16,0 1-16,0-1 0,0 0 0,0 0 0,0 0 16,0 0-16,0 1 15,0-1-15,0 0 0,0 0 0,0 0 16,0 0-16,0 1 15,0-1-15,0 0 0,0 0 16,0 0 0,0 0-16,0 1 31,21-22 47,1 0-62,-1 0-1,0 0-15,0 0 0,0 0 16,0 0-16,1 0 0,-1 0 16,0 0-16,0 0 0,0 0 0,0 0 15,1 0-15,20 0 0,-21 0 16,0 0-16,22 0 0,-22 0 0,0-22 15,0 22-15,21 0 16,-20 0-16,-1 0 0,0 0 0,0-21 16,0 21-16,0 0 0,1 0 15,-1-21-15,0 21 16,-21-21 15,-21 21-15,0 0-16,-1 0 15,1 0-15,0 0 0,0-21 16,0 21-16,0 0 0,-1-21 16,1 21-16,0 0 15,21-22-15,-21 22 16,0 0 0,42 0 30,0 0-30,0 0 0,0 0-16,1 0 0,-1 0 15,0 0-15,0 0 16,0 0-16,0 0 16,1 0-1,-1 0-15,-21 22 16,0-1-16,0 0 15,0 0 1,0 0-16,-21-21 0,-1 21 16,22 1-16,-21-1 0,0-21 15,0 21-15,0 0 0,0 0 0,-1-21 16,1 21-16,21 1 0,-21-22 16,21 21-16,-21-21 0,21 21 15,-21-21 1,0 0-1,21-21 1,0 0 0,0-1-16,0 1 0,0 0 0</inkml:trace>
  <inkml:trace contextRef="#ctx0" brushRef="#br0" timeOffset="144135.88">1101 8551 0,'21'0'62,"0"0"-46,0 0-16,0 0 15,0 22 1,1-22-16,-1 0 0,0 21 16,0-21-16,0 0 0,0 0 15,1 21-15,-1-21 0,0 21 16,0-21-16,0 0 0,0 0 15,1 21-15,-1-21 0,0 0 16,0 0-16,0 0 31,-21 21-15,0 1 0,0-1-1,0 0-15,-21-21 16,21 21-16,-21 0 0,0 0 15,0 1-15,21-1 0,-22 0 0,1 0 16,0 0-16,0 0 0,0 1 16,0-1-16,21 0 0,0 0 15,-22-21-15,22 21 16,22-21 31,-1 0-32,-21-21-15,21 21 0,0-21 16,-21 0-16,21 21 16,0-21-16,1-1 0,-22 1 0,21 0 15,0 0-15,0 0 0,0 0 16,-21-1-16,21 1 16,-21 0-16,22 21 0,-22-21 0,0 0 31,0 0 31,-22 21-46,1 0 0,0 0-16,0 0 0,0 0 0,0 0 15,-1-22-15,1 22 0,0 0 16,0 0-16,0 0 0,0 0 0,-22-21 15,22 21-15,0 0 0,0 0 16,0-21-16,-1 21 0,1 0 0,0 0 16,21-21-16,-21 21 15,21-21-15,-21 21 0,42 0 78,0 0-78,0 0 0,0 0 16,1 0-16,-1 0 0,0 0 16,0 0-16,0 0 0,22 0 0,-22 0 15,0 0-15,0 0 0,0 0 16,22 0-16,-22 0 0,0 0 0,0 0 16,0 0-16,0 0 15,1 0-15,-1 0 0,0 0 16,0 0-1,-21 21 32,0 0-47,-21 0 16,0-21-16,0 21 0,21 1 0,-22-22 16,1 21-16,0 0 0,-21 0 15,21 0-15,-1 0 0,1 1 0,0-1 16,0 0-16,0 0 0,0 0 15,21 0-15,0 1 16,-22-22-16,22-22 63,0 1-48</inkml:trace>
  <inkml:trace contextRef="#ctx0" brushRef="#br0" timeOffset="167243.82">2032 2942 0,'0'21'78,"0"1"-78,0-1 15,0-42 64,0-1-64,21 1-15,-21 0 16,0 0-1,0 42 17,-21 0-17,21 0-15,0 1 0,-21-1 16,0 21-16,-1-21 0,22 22 0,-21-1 16,21-21-16,-21 21 0,21-20 15,0-1-15,0 0 0,0 0 16</inkml:trace>
  <inkml:trace contextRef="#ctx0" brushRef="#br0" timeOffset="167995.71">2328 3006 0,'21'-21'46,"-21"-1"-30,22 22-16,-22-21 16,21 21-1,-42 0 17,-1 21-1,1 1-31,21-1 0,0 0 15,0 0 1,21-21 0,1 0-1,-1 0-15,0 0 16,-21-21-16,0 0 0,0 0 16,0-1-1,0 1-15,-21 21 47,21 21-47,0 1 16,0-1-16,-21 0 0,21 0 15,-22 0-15,22 22 0,0-22 0,0 0 16,0 21-16,0-21 0,0 1 0,0-1 16,22-21-1,-1 0-15,0 0 0,0 0 0,0 0 16</inkml:trace>
  <inkml:trace contextRef="#ctx0" brushRef="#br0" timeOffset="168560.04">1968 2963 0,'22'0'63,"-1"0"-48,0-21-15,-21 0 16,0 0 0,-21 21 15,21 21-15,-21 0-16,21 0 15,0 1-15,0-1 16,0 0-16,0 0 0,0 0 15,0 0-15,0 1 16,0-1-16,0 0 16,0 0-1</inkml:trace>
  <inkml:trace contextRef="#ctx0" brushRef="#br0" timeOffset="170551.82">3196 3154 0,'0'-21'16,"0"0"0,21 21-16,-21 21 46,0 21-30,0-21-16,0 22 0,-21-22 16,21 21-16,0 0 0,-21 1 0,21-1 15,0-21-15,0 22 0,0-22 16,0 21-16,0-21 0,-21 0 0,21 1 16,0-1-16,0 0 0,0 0 0,0 0 15,0-42 32,0 0-47,0 0 16,0 0-16,0-1 0</inkml:trace>
  <inkml:trace contextRef="#ctx0" brushRef="#br0" timeOffset="171068.41">3725 3154 0,'0'0'16,"21"-21"-16,1 21 0,-1-21 0,0-1 15,-21 1-15,-21 21 47,0 0-47,-1 0 0,1 21 0,0 1 16,-21-1-16,21 0 0,-1 0 15,1 0-15,-21 0 0,21 1 0,0-1 16,21 0-16,0 0 0,-22 0 16,22 0-16,0 1 0,0-1 15,0 0-15,22 0 16,-1-21-16,0 0 0,0 0 16,0 0-16,0 0 0,1 21 0,20-21 15,-21 0-15,0 0 0,22 0 0,-22 21 16,0-21-16,0 0 0,0 22 15,0-22-15,-21 21 0,0 0 16,0 0-16,0 0 16,-21 0-16,0 1 15,0-22-15,0 21 0,-22 0 0,22-21 16,0 21-16,-21-21 0,21 21 16,-1-21-16,1 0 0,0 0 0,0 0 15,0 21-15,0-21 0,-1 0 16,1 0-16,21-21 31,0 0-15,0 0-1,0 0-15</inkml:trace>
  <inkml:trace contextRef="#ctx0" brushRef="#br0" timeOffset="171423.21">3344 2921 0,'21'-21'47,"1"21"-47,-22-21 16,-22 21 15,1 0-15,0 0-16,21 21 31,0 0-16,21-21 1,0 21 0,1-21-16,20 0 0</inkml:trace>
  <inkml:trace contextRef="#ctx0" brushRef="#br0" timeOffset="172064.27">5101 3429 0,'0'0'0,"21"0"15,0-21-15,-21 0 16,0 0-16,0-1 0,0 1 15,0 0-15,0 0 0,0-21 16,0 20-16,0 1 0,0 0 0,-21 0 16,0 0-16,0 0 0,0 21 15,0 0-15,-1 0 16,1 0-16,0 0 16,0 0-16,0 21 0,0 0 0,-1 0 15,1 0-15,0 22 0,0-22 16,0 21-16,0 0 0,-1 1 15,1-22-15,21 21 0,-21-21 0,21 22 16,-21-22-16,21 0 0,0 0 16,0 0-16,0 1 0,0-1 0,21-21 15,0 0-15,0 0 0,1 0 0,-1 0 16,0 0-16,21 0 0,-21-21 16,1 21-16,20-22 0,-21 1 0,21-21 15,-20 21-15,20 0 0,-21-22 0,0 22 16,0-21-16,1-1 0,-1 22 15,-21-21-15,0 0 0,21 20 0,-21 1 16,0 0-16,21 0 0,-21 0 16,0 42 15,0 0-31,0 0 0,0 22 0,0-22 16,0 21-16,0-21 0,-21 22 15,21-1-15,0 0 0,0-21 0,0 22 16,0-22-16,0 21 0,0-21 0,0 1 15,0-1-15,0 0 0,21-21 16,0 21-16,0-21 0,1 0 0,-1 0 16,0 0-16,21 0 0,1-21 0,-22 0 15,21 0-15</inkml:trace>
  <inkml:trace contextRef="#ctx0" brushRef="#br0" timeOffset="172839.87">6329 3217 0,'-21'-21'0,"42"42"0,-64-42 0,22 0 16,21 0-16,0 0 0,-21 21 16,21-21-16,-21-1 0,21 1 15,0 42 17,-21 1-32,21-1 15,0 0-15,0 0 0,0 0 0,0 22 16,0-22-16,0 21 0,0-21 0,0 22 15,0-1-15,0-21 0,-21 21 16,21-20-16,0-1 0,0 0 16,0 0-16,0 0 0,-22 0 0,22 1 15,0-44 17,0 1-32,0 0 15,0 0-15,0 0 0,0-22 16,0 1-16,22 21 0,-22-21 0,0-1 15,21 22-15,0-21 0,0 21 0,-21-1 16,21 1-16,0 0 0,1 0 16,-1 21-16,0 0 0,0 0 15,0 0-15,0 0 0,1 0 0,-22 21 16,21 0-16,0 0 16,-21 1-16,0-1 0,21 0 0,-21 21 15,21-21-15,-21 1 0,0 20 0,0-21 16,0 0-16,0 22 0,0-22 15,0 0-15,0 0 0,0 0 0,0 0 16,0 1-16,0-1 0,0 0 16,21 0-1,1-21 1,-22 21-16,21-21 31,-21-21 16,0 0-31,21 0-1,0 0 1,0-1-16,0 22 0,1-21 16</inkml:trace>
  <inkml:trace contextRef="#ctx0" brushRef="#br0" timeOffset="173379.9">7218 3344 0,'0'0'0,"0"-21"0,0 0 0,0 0 16,0 0-16,0 0 0,0-1 16,0 1-16,0 0 0,-21 0 0,21 0 15,-22 0-15,1 21 0,0 0 16,0-22-16,0 22 0,0 0 15,-22 0-15,22 22 0,0-22 0,0 21 16,-22 21-16,22-21 0,0 22 16,-21-22-16,21 21 0,-1 0 0,1 1 15,0-1-15,0-21 0,0 22 0,21-1 16,-21-21-16,21 0 16,0 0-16,0 1 0,0-1 0,21 0 15,0-21-15,0 0 0,21 0 0,-20 0 16,20 0-16,-21 0 0,21-21 15,1 21-15,-22-21 0,21-1 0,-21 1 16,1 0-16,-1 0 0,0 0 0,0-22 16,0 22-16,-21-21 0,21 0 0,-21 20 15,0-20-15,0 0 0,0 21 16,0-1-16,0 1 0,0 0 0,0 42 47,0 0-47,0 1 0,0-1 0,0 21 15,0-21-15,0 22 0,0-22 0,0 21 16,0-21-16,0 0 0,0 22 0,0-22 16,22 0-16,-1 0 0,0 0 15,0 1-15,0-22 0,0 0 16,1 0-16,-1 0 0,0 0 0,21 0 16,-21 0-16,1 0 0,-1 0 15,0 0-15,0-22 0,0 1 0,0 0 16,1 0-16,-1-21 0</inkml:trace>
  <inkml:trace contextRef="#ctx0" brushRef="#br0" timeOffset="174047.08">7705 3133 0,'0'0'0,"0"-21"0,0 42 32,-22-21-32,1 21 15,21 21-15,0-21 0,0 1 0,-21 20 16,21-21-16,-21 21 0,21 1 15,-21-22-15,21 21 0,0-21 0,0 1 16,0 20-16,0-21 0,0 0 0,0 0 16,0 1-16,21-44 47,-21 1-47,0 0 15,0 0-15,21-21 0,0 20 16,-21-20-16,21 21 0,1-21 0,-22-1 15,21 1-15,0 21 0,0-22 0,0 22 16,-21 0-16,21 0 0,1 0 0,-1 21 16,0 0-16,0 0 15,-21 21-15,21-21 16,-21 21-16,21 21 0,-21-20 0,0-1 16,0 21-16,0-21 0,0 22 15,0-22-15,0 21 0,0-21 16,0 22-16,0-22 0,0 0 0,0 0 15,0 0-15,0 0 0,22-21 0,-22 22 16,21-22 0,0-22-1,0 1-15,-21 0 0,21 0 16,0-21-16,-21 20 0,22-20 16,-1 21-16,0-21 0,0-1 0,-21 1 15,21 21-15,0-22 0,1 22 0,-1-21 16,-21 21-16,21 21 0,0-21 15,-21-1-15,21 22 0,0 0 16,1 22 0,-22-1-16,0 0 0,0 0 0,0 0 15,0 0-15,0 22 0,0-22 16,0 21-16,0-21 0,0 22 0,0-22 16,0 21-16,0-21 0,0 1 0,0-1 15,0 0-15,0 0 0,0 0 0,0 0 16,0 1-16,21-22 15,0 0 1,0 0-16,0-22 0,0 1 16,1 0-16</inkml:trace>
  <inkml:trace contextRef="#ctx0" brushRef="#br0" timeOffset="174419.86">8636 3366 0,'21'0'47,"0"0"-47,0 0 0,1 0 0,-1 0 15,0-22-15,21 1 0,-21 21 0,1-21 16,20 0-16,-21 21 0,0-21 16,-21 0-16,21-1 0,-21 1 0,22 21 15,-22-21-15,0 0 0,0 0 16,-22 21-1,1 0-15,0 0 0,0 0 0,0 0 16,-22 21-16,22 0 0,-21 0 0,21 0 16,0 22-16,-22-22 0,22 21 0,0-21 15,21 22-15,-21-22 0,21 21 16,0-21-16,0 1 0,0-1 0,0 0 16,0 0-16,0 0 0,21 0 0,0 1 15,0-22-15,22 21 0,-22-21 16,0 0-16,21 0 15,-21 0-15,22 0 0,-1 0 0,-21 0 0,22 0 16,-1 0-16,0-21 0,-21 21 0,22-22 16</inkml:trace>
  <inkml:trace contextRef="#ctx0" brushRef="#br0" timeOffset="174979.76">9631 3239 0,'0'0'0,"0"-22"15,0 1-15,-43-42 16,22 63-16,0 0 0,21-21 0,-21 21 16,0 0-16,0 0 0,-1 0 0,1 21 15,21 0-15,-21 0 0,0 0 0,0 0 16,0 22-16,-1-22 0,1 0 16,0 21-16,0-20 0,0 20 15,21-21-15,0 21 0,-21-20 0,21-1 16,0 0-16,0 0 0,0 0 0,0 0 15,0 1-15,21-22 16,0 0-16,0 0 0,0 0 0,0 0 16,1 0-16,-1 0 0,0-22 0,0 1 15,0 21-15,0-21 0,22-21 0,-22 21 16,21-1-16,-21-20 0,1 0 16,20-1-16,-21 1 0,21 0 15,-20-22-15,-1 22 0,21-22 0,-21 22 16,0-21-16,1 20 0,-22-20 0,0 20 15,21-20-15,-21 21 0,0-1 16,0 22-16,0-21 0,0 21 0,0-1 16,0 1-16,-21 21 0,-1 0 15,1 0-15,0 21 16,0 1-16,0 20 0,0 0 0,-1-21 16,1 43-16,0-22 0,21 1 0,-21-1 15,0 21-15,0-20 0,21 20 0,-22-20 16,22 20-16,-21-21 0,21 22 15,-21-22-15,21 1 0,0-1 16,0-21-16,0 21 0,0-20 0,0-1 0,0 0 16,21-21-16,0 21 0,1-21 15,-1 0-15,0 0 0,0 0 16,0 0-16,0-21 0,1 21 16,-1-21-16,21 0 0,-21-1 0,0 1 15</inkml:trace>
  <inkml:trace contextRef="#ctx0" brushRef="#br0" timeOffset="176931.16">10393 3069 0,'0'-21'16,"0"0"-1,21 0 1,0 0-16,0 21 0,0-22 16,1 22-16,-1 0 0,0 0 15,0 0-15,0 0 0,0 0 0,1 22 16,-1-1-16,0 0 0,-21 0 0,21 0 15,-21 22-15,21-22 0,-21 21 16,0 0-16,0-20 0,0 20 0,0 0 16,0-21-16,0 22 0,0-22 0,0 0 15,0 0-15,0 0 0,0 1 16,0-44 15,0 1-15,0 0-16,0-21 0,0 21 15,0-1-15,0-20 0,21 21 0,1-21 16,-1-1-16,-21 22 0,21-21 0,0 21 16,0-1-16,0 1 0,1 0 15,-1 0-15,0 21 0,0 0 0,0 0 16,0 0-16,1 0 0,-22 21 16,0 0-16,21 0 0,0 1 15,-21 20-15,0-21 0,0 0 0,21 22 16,-21-22-16,21 21 0,-21-21 15,21 0-15,-21 22 0,0-22 0,0 0 16,0 0-16,0 0 16,22-21-1,-1-21 1,-21 0-16,0 0 0,21 0 16,0 0-16,0-22 0,0 22 0,1-21 15,-1-1-15,0 22 0,-21-21 0,21 21 16,0-22-16,0 22 0,1 0 0,-1 0 15,-21 0-15,21 21 0,0 0 16,0 0 0,-21 21-1,0 0-15,0 21 0,0-20 16,21-1-16,-21 21 0,0-21 0,0 22 16,0-22-16,0 21 0,0-21 0,0 22 15,0-22-15,0 0 0,0 0 0,22 0 16,-1 0-16,0 1 15,0-22-15,0 0 0,0 0 0,1 0 16,20 0-16,-21 0 0,21-22 0,-20 1 16,20 21-16,0-21 0,-21 0 15,22 0-15,-22 0 0,21-22 16,-21 22-16,1-21 0,-22 21 0,0-22 16,21 1-16,-21 21 0,0-22 0,0 22 15,0 0-15,0 0 0,-21 0 16,21 0-16,-22 21 0,1 0 0,0 0 15,0 0-15,0 0 0,0 0 0,-1 21 16,1 0-16,0 0 0,0 0 0,21 22 16,0-22-16,0 21 0,0-21 15,0 22-15,0-22 0,0 21 0,0-21 16,21 0-16,0 1 0,0-1 0,1 0 16,20-21-16,-21 21 15,21-21-15,1 0 0,-1 0 0,22 0 16,-22 0-16,0 0 0,-21-21 0,22 21 15,-1-21-15,0 0 0,-20-1 0,-1 1 16,21-21-16,-21 21 0,0-22 16,1 22-16,-22-21 0,0 21 0,21-22 15,-21 22-15,0-21 0,0 21 0,0 0 16,0-1-16,0 44 31,0-1-31,0 0 0,0 0 16,-21 21-16,21-20 0,0-1 0,0 21 15,0-21-15,0 22 16,0-22-16,0 0 0,0 0 0,0 21 16,0-20-16,0-1 0,0 0 0,0 0 15,0 0 1,0-42 0,21 0-1,-21 0-15,0 0 0,21-1 16,-21-20-16,0 21 0,0-21 0,21 20 15,0-20-15,-21 21 0,21-21 16,-21 20-16,22 1 0,-1 0 0,-21 0 16,21 0-16,0 21 0,0 0 15,0 0-15,1 0 16,-1 21-16,-21 0 16,21 0-16,-21 0 0,0 1 0,0-1 15,21 21-15,-21-21 0,21 0 0,-21 22 16,0-22-16,21 0 0,1 0 15,-22 0-15,0 1 0,21-1 16,0-21-16,0 0 16,0-21-1,0-1-15,1 1 16,-22 0-16,21 0 0,0-21 0,0 20 16,0-20-16,0 0 0,1 21 0,-1-22 15,0 22-15,0-21 0,0 21 16,0-1-16,1 1 0,-1 21 15,0 0-15,0 0 0,0 21 16,0 1-16,-21-1 16,0 0-16,0 21 0,0-21 15,0 1-15,0 20 0,0-21 0,0 0 16,0 22-16,0-22 0,0 0 0,0 0 16,0 0-16,0 0 0,0 1 15,0-1 1,22-21-16,-1 0 15,0 0-15,0 0 0,0-21 16,0-1-16,1 1 0,-1 0 16,21 0-16,-21 0 0,0 0 15</inkml:trace>
  <inkml:trace contextRef="#ctx0" brushRef="#br0" timeOffset="177295.95">13822 3027 0,'0'-42'0,"0"-22"15,0 170-15,0-233 16,-21 127-16,-1 0 15,1 0-15,0 21 0,0 0 16,21 0-16,-21 1 0,0-1 16,-1 21-16,22-21 0,0 0 0,-21 22 15,21-1-15,-21-21 0,21 22 0,0-22 16,0 0-16,0 21 0,0-21 16,0 1-16,21-22 0,0 21 15,-21 0-15,22-21 0,-1 0 0,21 0 16,-21 0-16,0 0 0,1 0 0,20-21 15,-21 0-15,0 21 0,0-22 0,1 1 16,-1 0-16,0-21 0,-21 21 16,0-22-16,0 22 0,0-21 0,0-1 15,0 22-15,0-21 0,-21 21 0,0 0 16,-1-1-16,1 1 0,0 21 16,0 0-16,0 0 0,0 0 15,-1 0-15,1 21 16,21 1-16,0-1 0,0 0 15,0 0-15,21-21 0,-21 21 0,22-21 16,-1 0-16,0 0 0,21 21 16,-21-21-16</inkml:trace>
  <inkml:trace contextRef="#ctx0" brushRef="#br0" timeOffset="177702.73">14139 3006 0,'0'-21'0,"-21"-1"16,21 1-16,0 0 15,21 21 1,0 0-16,1 0 16,-1 0-16,0 21 0,0-21 15,21 21-15,-20 1 0,-1-22 16,0 21-16,0 0 0,-21 21 0,0-21 16,0 1-16,0 20 0,0-21 0,0 21 15,0-20-15,0 20 0,0-21 16,-21 0-16,21 0 0,0 1 0,-21-1 15,21 0-15,-21 0 0,-1-21 16,22-21 15,0 0-31,22-22 0,-1 22 16,-21 0-16,21-21 0,0-1 0,0 22 16,0-21-16,1 0 0,-1 20 15,0-20-15,-21 21 0,21-21 16,0 20-16,0 1 0,-21 0 15,22 21-15,-1 0 0,0 0 16,0 0 0,-21 21-1,21-21-15,-21 21 0,0 1 16</inkml:trace>
  <inkml:trace contextRef="#ctx0" brushRef="#br0" timeOffset="178347.1">14774 3048 0,'0'0'0,"21"-21"16,-21 0-16,0 0 15,22 21-15,-22-22 16,0 44 15,0-1-31,0 0 0,-22 0 16,22 0-16,-21 0 0,0 1 0,21-1 15,0 21-15,-21-21 0,21 0 16,-21 22-16,21-22 0,0 0 0,0 0 16,0 0-16,0 1 0,0-1 15,21 0-15,0-21 0,0 21 0,0-21 16,22 0-16,-22 0 0,0 0 16,0 0-16,22 0 0,-22 0 0,21-21 15,-21 21-15,0-21 0,22 0 0,-22-1 16,0 1-16,0 0 0,22-21 0,-22 21 15,-21-22-15,21 22 0,0-21 16,0 21-16,-21-1 0,0 1 0,21 0 16,-21 0-16,0 0 0,22 21 15,-22 21 17,-22-21-32,1 21 0,21 0 0,-21 0 15,21 1-15,-21 20 0,0 0 0,0-21 16,-1 22-16,1-1 0,0 0 0,0 1 15,21-1-15,-21 0 0,0 1 16,21-1-16,-22 0 0,1 1 0,21-1 16,-21 22-16,21-22 0,-21 0 0,0 1 15,0 20-15,-1-21 0,1 22 0,0-22 16,0 1-16,0 20 0,0-42 16,-1 22-16,22-1 0,-21-21 0,21 0 15,-21 0-15,21 1 0,-21-22 31,0 0-31,0 0 16,-1 0-16,1 0 16,0 0-16,0 0 15,0 0-15,0 0 0,-1 0 16,1 0-16,21-22 0,-21 22 0,21-21 16,0 0-16</inkml:trace>
  <inkml:trace contextRef="#ctx0" brushRef="#br0" timeOffset="179735.44">16531 3027 0,'0'-21'16,"0"0"-1,0-1-15,0 1 16,0 0-16,21 0 0,0 0 15,-21-22-15,0 22 0,22-21 16,-1 0-16,-21-1 0,21 1 0,-21 0 16,21-22-16,-21 22 0,0-1 15,0 1-15,0 21 0,0 0 0,0 0 16,0-1-16,0 1 0,-21 42 31,0 22-31,21-22 0,-21 21 0,-1 22 16,22-22-16,-21 22 0,0-1 15,0 1-15,0 20 0,0-20 0,-1-1 16,-20 1-16,21 20 0,0-20 0,0-22 16,-1 22-16,1-1 0,0-20 15,0-1-15,0-21 0,0 21 0,-1-20 16,1-1-16,0 0 0,0-21 16,21 21-16,-21-21 15,0 0-15,-1-21 0,22 0 16,0 0-16,0-22 0,0 22 15,-21-21-15,21 21 0,0-22 16,0 1-16,0 0 0,0-1 0,0 22 16,0-21-16,0 21 0,0-1 0,0 1 15,0 42 1,21 1 0,-21 20-16,22-21 15,-1 0-15,-21 22 0,21-22 0,0 21 16,-21-21-16,21 0 0,0 22 15,1-22-15,-22 0 0,21 0 0,0 0 16,0 1-16,0-1 0,0-21 0,22 0 16,-22 0-16,0 0 0,21 0 15,-20 0-15,20 0 0,-21 0 0,21-21 16,-20-1-16,-1 1 0,21 0 0,-21 0 16,0 0-16,1 0 0,-1-1 0,-21-20 15,0 21-15,21-21 0,-21-1 16,21 22-16,-21 0 0,0-21 0,0 20 15,0 1-15,0 0 16,0 42 15,-21 0-31,21 1 0,0-1 0,0 21 16,0-21-16,0 22 0,0-22 0,0 21 16,0-21-16,0 0 0,0 22 15,0-22-15,0 0 0,21 0 0,-21 0 16,21-21-16,0 22 0,1-22 0,-1 0 15,0 0-15,0 0 0,0 0 16,0 0-16,22 0 0,-22-22 0,0 1 16,21 21-16,-20-21 0,-1 0 0,0-21 15,0 20-15,0 1 0,-21-21 16,21 0-16,-21 20 0,0-20 16,0 0-16,0 21 0,0-22 0,-21 1 15,0 21-15,21 0 0,-21-1 0,0 22 16,0 0-16,-22-21 0,22 21 15,0 0-15,0 0 0,0 21 0,-1-21 16,1 22-16,0-1 0,0 0 0,0 0 16,21 0-16,-21 0 0,21 1 15,0-1-15,0 0 0,0 0 0,0 0 16,0 0-16,0 1 0,21-22 0,21 21 16,-21-21-16,0 0 0,22 0 0,-22 0 15</inkml:trace>
  <inkml:trace contextRef="#ctx0" brushRef="#br0" timeOffset="180031.71">17674 2942 0,'0'0'0,"0"-21"0,0 0 16,0 0-16,0 0 0,-21 21 15,0 0-15,0 0 16,-1 0-16,1 0 0,0 21 15,0 0-15,0 21 0,0-21 16,-1 1-16,22 20 0,0-21 0,-21 21 16,21 1-16,-21-22 15,21 21-15,0 1 0,0-22 0,0 21 16,0-21-16,0 22 0,21-22 0,0 0 16,1 0-16,-1-21 0,0 21 0,0-21 15,21 0-15,-20 0 0,20 0 16,0 0-16,-21 0 0,22 0 0,-1 0 15,0-21-15,-20 0 0,20 21 0,-21-21 16,21 0-16</inkml:trace>
  <inkml:trace contextRef="#ctx0" brushRef="#br0" timeOffset="180515.67">18267 3048 0,'0'-21'16,"-21"148"-16,42-233 0,-21 64 0,0 21 0,0-1 15,-21 1-15,-1 0 0,1 21 0,0-21 16,0 21-16,0 0 0,-22 0 0,22 0 15,0 0-15,0 0 0,-21 21 16,20 0-16,1-21 0,0 21 0,0 1 16,21 20-16,0-21 0,-21 0 0,21 22 15,0-22-15,0 21 0,0-21 16,0 0-16,0 22 0,0-22 0,0 0 16,21 0-16,0 0 0,0 1 15,0-22-15,1 21 0,-1-21 16,0 0-16,21 0 0,-21 0 15,1 0-15,-1-21 0,0-1 0,0 22 16,-21-21-16,21 0 0,0-21 0,-21 21 16,22-1-16,-22-20 0,0 21 15,21-21-15,-21-1 0,0 22 0,0 0 16,21 0-16,-21 0 0,0-1 0,0 1 16,-21 42-1,21 1 1,-21-1-16,-1 0 0,22 0 0,0 0 15,0 22-15,0-22 0,0 21 16,0-21-16,0 22 0,0-22 16,0 21-16,0-21 0,0 0 0,0 1 0,0-1 15,22 0-15,-1 0 0,0-21 16,0 21-16,0-21 0,0 0 16,1 0-16,-1 0 0,21 0 0,-21 0 15,0-21-15,22 21 0,-22-21 0,0 0 16,21 0-16,-20-22 0,-1 22 15,0-21-15</inkml:trace>
  <inkml:trace contextRef="#ctx0" brushRef="#br0" timeOffset="180815.6">18859 2519 0,'0'0'0,"22"-42"0,-22-1 0,0 1 16,21 21-16,-21 0 0,0-1 0,0 1 15,0 0-15,0 0 0,0 0 16,0 42-1,-21-21-15,-1 42 16,1-21-16,0 22 0,21-1 16,-21 22-16,0-1 0,0-21 0,-1 22 15,22-1-15,0 1 0,-21-1 0,21 1 16,-21-1-16,21 1 0,0-22 16,0 1-16,0-1 0,0 0 15,0 1-15,0-1 0,0-21 0,0 21 16,0-20-16,0-1 0,21 0 0,0 0 15,1-21-15,-1 0 16,0 0-16,0 0 0,-21-21 16,42 0-16,-20 0 0,-1-1 0,0 1 15,0 0-15,21-21 0</inkml:trace>
  <inkml:trace contextRef="#ctx0" brushRef="#br0" timeOffset="181931.25">19240 2900 0,'-42'42'16,"42"-21"-16,0 22 15,-21-22-15,0 0 0,21 0 0,-21 22 16,21-22-16,-22 21 0,22-21 0,0 22 16,0-22-16,0 0 0,0 0 15,0 0-15,0 0 0,0 1 0,0-1 16,22-21-16,-1 21 0,0-21 15,0 0-15,21 0 0,-20 0 0,20 0 16,-21-21-16,21 21 0,-20-21 16,20-1-16,0 1 0,-21 0 0,22 0 15,-22 0-15,0 0 0,21-22 16,-20 22-16,-1 0 0,-21 0 16,21 0-16,-21-1 0,21 1 15,-42 21 1,0 0-1,21 21-15,-21 1 0,21-1 16,-22 0-16,22 21 0,-21-21 16,21 1-16,0-1 0,0 0 0,0 0 15,0 0-15,0 0 16,0 1-16,0-1 0,21-21 16,1 0-1,-1 0-15,0 0 0,0 0 16,0 0-16,0 0 0,1-21 15,-22-1-15,0 1 0,21 0 0,-21 0 16,0 0-16,0 0 0,0-1 0,0-20 16,0 21-16,0 0 0,-21 0 15,21-1-15,-22 1 0,1 0 0,0 21 16,0-21-16,42 21 47,0 0-32,0 0-15,1 0 16,-1 0-16,0 0 0,0 0 0,0 0 16,0 0-16,1 0 0,-1 0 0,21 0 15,-21 0-15,0 0 0,1 0 16,-1 21-16,-21 0 16,21 0-16,-21 1 15,21-22-15,-21 21 0,0 0 0,0 0 16,0 0-16,0 0 15,0 1-15,0-1 0,0 0 16,0 0-16,0 0 0,0 0 16,0 1-16,0-1 0,0 0 15,0 0 1,0-42 46,0 0-62,0 0 0,0-22 16,0 22-16,21 0 0,0-21 0,1 20 16,-1-20-16,0 0 0,0 21 15,0-22-15,0 22 0,22-21 0,-22 21 16,0-1-16,21 1 0,-20 0 0,-1 21 16,0-21-16,21 21 0,-21 0 15,1 0-15,-1 0 0,0 0 16,0 21-16,0-21 0,-21 21 0,0 0 15,21 1-15,-21 20 0,0-21 0,0 0 16,0 0-16,0 22 0,0-22 16,0 21-16,0-21 0,0 1 0,0 20 15,-21-21-15,0 0 0,21 0 0,-21 1 16,21-1-16,0 0 0,-21-21 0,21 21 16,-21-21-16,21 21 15,0-42 32,0 0-47,0 0 16,0 0-16,0-1 0,0 1 0,0 0 15</inkml:trace>
  <inkml:trace contextRef="#ctx0" brushRef="#br0" timeOffset="182181.1">20341 2540 0,'0'0'0,"-21"-21"0,0 21 0,0-21 15,-1 21-15,1 0 16,21-21-16,-21 21 16,42 0 30</inkml:trace>
  <inkml:trace contextRef="#ctx0" brushRef="#br0" timeOffset="182480.93">19008 2709 0,'0'0'0,"-64"22"15,43-22-15,42 0 32,0 0-32,0 0 15,1 0-15,-1 0 0,21 0 0,-21 0 16,22 0-16,-22 0 0,0 0 0,21 0 15,-21 0-15,22 0 0,-22 0 16,0-22-16,21 22 0,-20 0 0,-1 0 16,0 0-16,0 0 15,-42 0 17</inkml:trace>
  <inkml:trace contextRef="#ctx0" brushRef="#br0" timeOffset="185043.65">21907 2773 0,'0'0'0,"0"-21"16,0 0-1,0 42 1,0 21 0,0-21-16,0 0 0,0 22 0,-21-1 15,0 0-15,21 1 0,-21-22 16,21 21-16,-21 1 0,0-1 0,21 0 15,0-21-15,0 22 0,0-22 0,0 0 16,0 0-16,0 0 0,0 1 16,21-44 15,0 1-31,-21 0 0,21 0 0,-21 0 16,21 0-16,0-1 0,-21 1 15,22 0-15,-1-21 0,0 21 0,-21-1 16,21 1-16,0 0 0,0 0 0,1 21 15,-1 0 1,0 0 0,-21 21-16,0 0 0,0 0 0,0 1 15,0-1-15,0 21 0,0-21 0,0 0 16,21 1-16,-21-1 0,0 0 16,0 0-16,21-21 0,-21 21 0,21-21 15,1 0-15,-1 0 0,0 0 0,0 0 16,0 0-16,22 0 15,-22 0-15,21-21 0,-21 0 0,0 0 16,1 0-16,20-1 0,-21 1 0,0 0 16,0 0-16,1-21 0,-1 20 15,0-20-15,0 21 0,0-21 0,-21 20 16,0 1-16,21-21 0,-21 21 0,0 0 16,0-1-16,-21 44 31,21-1-31,-21 0 15,0 0-15,0 21 0,21-20 16,-21 20-16,21-21 0,-22 21 0,22-20 16,0 20-16,0-21 0,0 0 15,0 22-15,0-22 0,22 0 0,-1 0 16,0 0-16,0 0 0,21-21 16,-20 0-16,-1 0 0,21 0 0,0 0 15,-20 0-15,20-21 0,0 21 0,1-21 16,-22 0-16,21 0 0,-21 0 15,22-22-15,-22 22 0,0-21 0,21 21 16,-21-22-16,1 1 0,-1 0 0,0-22 16,0 22-16,0-22 0,0 1 0,-21 20 15,22-20-15,-22-1 0,21 1 16,-21 21-16,0-1 0,0 1 16,0 0-16,0 20 0,0 1 0,-21 21 15,-1 0 1,1 21-16,21 1 0,-21 20 0,0 0 15,0 1-15,0 20 0,-1 1 0,1-1 16,21 1-16,-21-1 0,21-21 16,-21 22-16,21-22 0,-21 22 0,21-22 15,0 0-15,0 1 0,0-1 0,0 0 16,0-20-16,0-1 0,0 0 16,0 0-16,0 0 0,21-21 46,0-21-46,0 0 0,-21 0 0,21-22 16,22 22-16,-22-21 0,0 21 0,0 0 16,0-22-16,22 22 0,-22 0 0,-21 0 15,21 21-15,0 0 16,-21 21 0,0 0-16,0 0 15,0 0-15,0 1 0,0-1 16,21 0-16,-21 0 0,0 0 0,22 0 15,-22 1-15,21-1 0,0 0 0,0-21 16,0 21-16,0-21 0,1 0 16,-1 0-16,21 0 0,-21 0 15,22 0-15,-22 0 0,21 0 0,-21 0 16,0 0-16,22-21 0,-22 0 0,0 0 16,0-1-16,0 1 0,1 0 15,-1 0-15,-21 0 0,0-22 0,21 22 16,0 0-16,-21 0 0,0 42 47,0 0-47,0 0 0,0 1 15,0-1-15,0 0 0,0 0 0,0 0 16,0 0-16,0 1 16,21-1-16,0 0 0,-21 0 15,22-21-15,-1 0 0,0 0 0,0 0 16,0 0-16,0 0 0,1 0 15,-1-21-15,0 21 16,0-21-16,-21 0 0,21-1 0,0 1 16,1 0-16,-1-21 0,0 21 0,0-1 15,0-20-15,22 21 0,-43 0 16,21 0-16,0-1 0,0 1 0,0 21 16,-21 21 15,0 1-16,0-1 1,0-42 15,0-1-15,0 1-16,0 0 16,0 0-1,-21 21 16,0 21-31,0 0 16,21 0-16,-21 1 0,-1-1 16,1 0-16,21 0 0,-21 0 15,21 0-15,-21 22 0,21-22 0,0 21 16,0-21-16,0 1 0,0-1 0,0 0 16,0 21-16,21-42 0,0 21 15,22 1-15,-22-1 0,0-21 0,0 0 16,21 0-16,-20 0 0,-1 0 0,21 0 15,-21 0-15,0 0 0,1-21 16,20-1-16,-21 1 0,0 0 0,0 0 16,1-21-16,-1-1 0,0 22 0,0-21 15,0-1-15,0 1 0,1 0 16,20-22-16,-21 22 0,0-22 0,0 22 16,1-21-16,-1 20 0,0 1 15,-21 0-15,0-1 0,0 1 0,0 21 16,0 0-16,0-1 0,-21 44 31,0-1-31,-1 0 0,22 0 16,-21 21-16,0 1 0,0-1 0,21 0 15,0 1-15,-21-1 0,21 0 0,-21 22 16,21-22-16,-22-21 0,22 22 16,0-1-16,0 0 0,-21 1 15,21-22-15,-21 21 0,21-21 0,-21 22 16,21-22-16,0 0 0,0 0 15,0-42 17,0 0-32,21 0 0,0-22 15,0 22-15,1 0 0,-1 0 16,0-21-16,0 20 0,0 1 0,22 0 16,-22 0-16,0 0 0,0 0 0,0 21 15,0 0-15,1 0 0,-1 0 16,-21 21-16,21 0 15,-21 0-15,0 0 0,0 0 16,0 1-16,0 20 0,0-21 0,0 0 16,0 22-16,0-22 0,0 0 0,0 21 15,0-21-15,0 1 16,21-1-16,0-21 0,0 0 16,1 0-16,-1 0 0,0 0 0,0 0 15,0 0-15,0 0 0,1 0 16,-1-21-16,-21-1 0,0 1 0,0 0 15,21 0-15,-21 0 0,0-22 0,0 22 16,0 0-16,0-21 0,0 21 16</inkml:trace>
  <inkml:trace contextRef="#ctx0" brushRef="#br0" timeOffset="185263.53">24172 2540 0,'-21'0'0,"42"0"0,-63 0 16,21 0-16,21 21 16,0 0 15,-21-21-31,-1 0 15,1 0-15</inkml:trace>
  <inkml:trace contextRef="#ctx0" brushRef="#br0" timeOffset="186663.73">1418 4276 0,'0'-21'0,"0"-1"16,0 1-1,0 0-15,0 0 0,0 0 16,0 0-16,-21 21 0,0-22 16,0 22-16,-1 0 0,1 0 0,0 0 15,-21 0-15,21 0 0,-22 0 16,1 22-16,0-1 0,20 0 0,-20 21 15,21 1-15,-21-22 0,20 42 16,1-20-16,0-1 0,0 0 0,0 1 16,21 20-16,0-21 0,0 1 15,0-1-15,0 0 0,0 22 16,21-43-16,-21 21 0,21 1 0,0-22 16,0 0-16,1 0 15,-1 0-15,0 1 0,0-22 0,0 0 16,22 0-16,-22 0 0,21 0 15,-21 0-15,22-22 0,-1 22 0,-21-21 16,21 0-16,-20 0 0</inkml:trace>
  <inkml:trace contextRef="#ctx0" brushRef="#br0" timeOffset="187500.03">1693 4657 0,'0'-43'0,"0"107"0,0-85 0,0-43 16,-21 64-1,0 0-15,0 0 0,0 0 0,-1 0 16,1 21-16,-21 1 0,21-22 16,0 21-16,-1 21 0,1-21 0,0 0 15,0 1-15,21 20 0,0-21 16,0 21-16,0-20 0,0-1 0,0 0 16,0 0-16,0 0 0,21-21 15,-21 21-15,21-21 0,0 0 16,1 0-16,-1-21 0,0 21 15,0-21-15,0 0 0,0 0 16,1 0-16,-1-1 0,0 1 16,-21-21-16,0 21 0,21 0 0,-21-1 15,0 1-15,0 0 0,0 0 16,0 42 15,0 0-31,0 0 16,0 1-16,0-1 0,0 21 0,0-21 15,0 0-15,21 1 16,-21-1-16,21-21 0,1 0 0,-1 0 16,0 0-16,0 0 15,0 0-15,0-21 0,1-1 0,-1 1 16,0 0-16,0 0 0,0 0 16,0 0-16,1-1 0,-1-20 15,0 21-15,-21 0 0,21 0 0,-21-1 16,0 1-16,0 42 31,0 1-15,0-1-16,-21 21 0,21-21 15,-21 0-15,21 22 0,0-22 16,-21 21-16,21-21 0,0 1 0,0-1 16,-22 0-16,22 0 0,0 0 15,-21-21-15,21-21 31,0 0-15,0 0-16,0 0 0,0-1 16,21 1-16,1-21 0,-1 21 0,-21 0 15,21-22-15,0 22 0,21 0 0,-20-21 16,20 20-16,-21 1 0,21 21 16,1-21-16,-22 21 0,21 0 0,-21 0 15,1 0-15,-1 21 0,0 0 16,-21 1-16,0-1 0,0 0 0,0 0 15,0 21-15,0-20 0,0 20 16,0 0-16,0-21 0,-21 1 0,0 20 16,21-21-16,0 0 15,0 0-15,-22-21 0,22 22 0,0-1 16,22-42 15,-22-1-31,21 22 16</inkml:trace>
  <inkml:trace contextRef="#ctx0" brushRef="#br0" timeOffset="187996.31">3111 4911 0,'22'0'0,"-1"0"15,0-21-15,0-1 16,0 1-16,0 21 0,1-21 16,-1 0-16,21 0 0,-21 0 0,0-22 15,22 22-15,-22 0 0,0 0 16,0 0-16,0-22 0,1 22 0,-22 0 16,21 0-16,-21 0 0,0-1 15,-21 22 1,-1 0-16,1 0 0,0 0 0,0 22 15,0-1-15,0-21 0,-1 21 16,22 0-16,0 0 0,0 0 0,0 1 16,0-1-16,0 0 0,0 0 0,22 0 15,-1-21-15,0 21 0,0 1 16,0-1-16,0 0 0,1 0 0,-1 0 16,0 0-16,0 1 15,-21-1-15,0 0 0,0 0 16,0 0-16,-21-21 15,0 0-15,0 21 0,-1-21 16,1 0-16,0 0 0,0 0 16,0 0-16,0 0 0,-1 0 15,22-21 1,0 0 0,22 0-16,-1 21 15,0-21-15,0 0 0,0 21 0,0-22 16</inkml:trace>
  <inkml:trace contextRef="#ctx0" brushRef="#br0" timeOffset="188303.31">4022 4297 0,'0'0'0,"0"-21"0,21-22 15,-21 22 1,0 0-16,-21 21 15,-1 0-15,22 21 16,0 0-16,0 22 0,-21-22 16,21 21-16,-21 1 0,21-1 0,0-21 15,-21 21-15,21 1 0,0-1 0,0 0 16,0-20-16,0 20 0,0 0 16,0-21-16,0 22 0,0-22 0,0 0 15,0 0-15,0 0 0,0 1 16,0-1-16,0-42 47,21-1-47,0 1 0,0 0 0</inkml:trace>
  <inkml:trace contextRef="#ctx0" brushRef="#br0" timeOffset="188668.1">4254 4572 0,'-21'21'31,"0"0"-15,0 1-16,21-1 0,0 0 15,-21 0-15,0 0 0,21 22 0,-22-22 16,22 0-16,0 21 0,0-21 16,0 1-16,0-1 0,0 0 0,0 0 15,22-21-15,-1 0 0,0 0 0,0 0 16,0 0-16,22 0 0,-22 0 15,21 0-15,-21-21 0,22 21 0,-22-21 16,0 0-16,21-1 0,-42 1 16,21 0-16,-21-21 0,0 21 0,0-1 15,0 1-15,0 0 0,0 0 0,-21 0 16,0 0-16,0-1 16,0 1-16,0 21 0,-1 0 0,1 0 15,0-21-15,0 21 0,0 0 0,0 0 16,-1 0-16,22-21 31,0 0-15</inkml:trace>
  <inkml:trace contextRef="#ctx0" brushRef="#br0" timeOffset="188891.97">3895 4403 0,'0'0'0,"-22"0"0,22-21 31,22 21-31,-1 0 16,0 0-16,0-22 0,0 22 0,0 0 15,1 0-15,20-21 0,-21 21 16,0 0-16,0 0 0,1 0 16,-1 0-16,-21 21 46</inkml:trace>
  <inkml:trace contextRef="#ctx0" brushRef="#br0" timeOffset="189303.25">4614 4445 0,'0'21'15,"0"0"1,0 1-16,21-1 16,1 0-16,-1 0 15,0-21-15,-21 21 0,21 0 16,0 22-16,-21-22 0,21 0 0,-21 21 16,0-20-16,0 20 0,0-21 15,22 0-15,-22 22 0,0-22 0,21 0 16,-21 0-16,0 0 0,0-42 31,0 0-15,0 0-16,0 0 0,0-1 0,0 1 15,0 0-15,21-21 0,-21 21 16,0-22-16,21 22 0,-21-21 0,0 21 16,21-22-16,0 22 0,-21-21 0,22 21 15,-1-1-15,0 1 16,-21 0-16,21 21 0,0-21 0,0 21 15,1 0-15,-1 0 16,0 0 0,-21 21-16</inkml:trace>
  <inkml:trace contextRef="#ctx0" brushRef="#br0" timeOffset="189649.63">5143 4678 0,'22'0'0,"-65"-64"0,64 128 0,1-43 15,-1-21-15,0 0 16,0 0-16,0 0 16,0-21-16,1 21 0,-1-21 15,0 0-15,0 21 0,0-22 0,0 1 16,1 0-16,-22 0 0,0 0 16,0 0-16,0-1 15,0 1-15,-22 21 0,1 0 16,0 0-16,0 0 0,0 0 0,0 21 15,-1-21-15,1 22 0,0-1 16,0 0-16,0 21 0,0-21 0,21 22 16,-22-22-16,22 21 0,0-21 15,0 22-15,0-22 0,0 21 0,0-21 16,0 22-16,0-22 0,22 0 16,-1 0-16,0-21 0,0 21 0,0-21 15,0 0-15,1 0 0,-1 22 16,0-22-16,0 0 0,0 0 0,0 0 15,1-22-15</inkml:trace>
  <inkml:trace contextRef="#ctx0" brushRef="#br0" timeOffset="190251.87">6604 4276 0,'0'0'0,"0"-21"0,0-1 15,0 1-15,0 0 0,0 0 16,21 21-16,0 0 31,-21 21-31,0 21 0,21-20 16,-21 20-16,0 0 0,0 22 15,0-22-15,22 0 0,-22 22 0,0-22 16,0 1-16,0-1 0,0 21 0,0-41 16,21 20-16,-21 0 0,21-21 15,-21 1-15,0-1 0,0 0 0,21-21 16,0 0-16,0 0 16,1-21-1,-1 0-15,-21-1 0,0 1 0,21 0 16,0-21-16</inkml:trace>
  <inkml:trace contextRef="#ctx0" brushRef="#br0" timeOffset="190503.72">7154 4191 0,'0'0'0,"21"-21"0,-21 0 0,-21 42 31,0 0-31,0 21 16,21 1-16,-21-22 0,0 21 0,-1 1 15,1-1-15,-21 0 0,21 1 16,0-1-16,-1 0 0,1 1 0,0-1 16,21 0-16,0-21 0,-21 22 15,21-22-15,0 0 0,0 0 0,0 0 16,0 1 0,21-22-16,0 0 15,0 0-15,-21-22 16,22 1-16,-1 0 0</inkml:trace>
  <inkml:trace contextRef="#ctx0" brushRef="#br0" timeOffset="192023.24">7556 4741 0,'0'0'0,"22"0"0,20 0 16,-21 0-16,0-21 15,0 0-15,1 0 16,-22 0-16,0 0 16,0-1-16,0 1 15,0 0-15,0 0 0,-22 21 16,1 0-16,0-21 0,0 21 0,0 0 16,0 0-16,-1 0 0,1 0 15,0 21-15,0-21 0,0 21 16,0 0-16,-1 0 0,1 1 0,0-1 15,0 21-15,21-21 0,-21 22 16,21-22-16,0 0 0,0 21 0,0-21 16,0 1-16,0-1 0,0 0 0,0 0 15,21-21-15,0 0 16,0 0-16,22 0 0,-22 0 16,0-21-16,0 0 0,0 21 15,22-21-15,-22-1 0,0-20 0,0 21 16,0 0-16,0 0 0,1-1 0,-1-20 15,-21 21-15,0 0 0,21 0 16,-21-1-16,0 1 0,0 0 16,0 0-16,0 42 31,0 0-31,-21 0 16,21 1-16,0-1 0,0 0 0,0 0 15,0 21-15,0-20 0,0-1 0,0 0 16,0 21-16,0-21 0,0 1 15,0-1-15,21-21 0,0 21 0,0 0 16,0-21-16,1 0 0,-1 0 0,0 0 16,0 0-16,21 0 0,-20 0 15,-1-21-15,21 0 0,-21 21 16,22-21-16,-22-22 0,0 22 0,21 0 16,-21 0-16,1-22 0,-1 1 15,0 21-15,0-21 0,0-1 0,-21 1 16,0 0-16,21-1 0,-21 1 0,22 0 15,-22-1-15,0 1 0,0 0 16,0 20-16,0-20 0,0 21 0,0 0 16,-22 21-1,22 21 1,-21 0-16,21 21 0,-21-20 0,21 20 16,0 0-16,-21-21 0,21 22 0,-21-1 15,21 0-15,0 1 16,0-1-16,0-21 0,0 22 0,0-1 15,0 0-15,0-21 0,0 22 0,0-22 16,0 21-16,0-21 0,0 1 16,0-1-16,21 0 0,0 0 0,0 0 15,0-21-15,22 0 0,-22 0 16,0 0-16,0 0 0,0-21 16,22 0-16,-22 21 0,0-21 0,0 0 15,0-22-15,1 22 0,-1 0 0,0 0 16,-21-22-16,21 22 0,-21 0 0,21 0 15,-21 0-15,21 0 0,-21-1 16,0 1-16,0 0 16,0 42 15,0 0-31,0 1 0,0-1 16,0 0-16,-21 0 0,21 0 0,0 0 15,0 1-15,0-1 0,0 0 16,0 0-16,0 0 0,21 0 15,1-21-15,-1 22 0,0-22 16,0 0-16,0 0 0,0 0 16,1 0-16,-1 0 0,0-22 15,0 1-15,0 0 0,0 0 16,1 0-16,-1 0 0,-21-1 16,21 1-16,0 0 0,0 0 15,-21 0-15,0 0 0,21-1 0,-21 1 16,22 21-16,-22-21 0,0 42 47,0 0-47,0 1 0,-22-1 15,22 0-15,0 0 0,0 0 16,0 0-16,0 1 16,0-1-16,0 0 0,0 0 0,0 0 0,0 0 15,22 1-15,-22-1 0,21-21 16,0 21-16,0-21 15,0 0-15,22 0 0,-22 0 0,0 0 16,0 0-16,21-21 0,-20 0 0,20 21 16,-21-22-16,0 1 0,0 0 15,1 0-15,-1 0 0,0 0 0,0-22 16,0 22-16,-21 0 0,21 0 0,-21 0 16,0-22-16,0 22 0,0 0 15,-21 21-15,0 0 16,0 0-16,0 0 0,21 21 15,-21 0-15,-1 0 0,22 1 16,-21-1-16,21 0 16,0 0-16,0 0 0,0 22 0,0-22 15,0 0-15,0 0 0,0 0 0,0 0 16,0 1-16,21-22 0,1 21 0,-1-21 16,0 0-16,0 0 15,0 0-15,0 0 0,1 0 0,-1 0 16,0 0-16,0 0 0,-21-21 0,21-1 15,0 1-15,1 21 0</inkml:trace>
  <inkml:trace contextRef="#ctx0" brushRef="#br0" timeOffset="193399.61">11218 4551 0,'0'21'15,"0"-42"16,21 21-31,-21-21 16,0 0-16,0-1 16,0 1-16,0 0 0,0 0 15,0 0-15,0 0 16,-21-1-16,21 1 16,-21 21-16,0 0 0,0-21 0,0 21 15,-1 0-15,1 0 0,-21 21 16,21-21-16,0 21 0,-1 1 15,1-1-15,0 0 0,0 0 0,0 21 16,0-20-16,-1 20 0,1 0 0,21-21 16,0 22-16,0-1 0,0-21 15,0 22-15,0-22 0,0 0 0,0 21 16,0-21-16,21-21 0,-21 22 0,43-22 16,-1 0-1,-21 0-15,0 0 0,1 0 0,20-22 0,-21 1 16,21 0-16,-20 21 0,-1-21 15,0-21-15,21 20 0,-21 1 16,1 0-16,-22 0 0,21 0 0,-21-22 16,21 22-16,-21 0 0,0 0 0,0 0 15,0 0-15,0-1 0,0 1 0,0 42 32,0 1-17,0-1-15,0 0 0,0 0 0,0 0 16,0 22-16,0-22 0,0 0 15,0 0-15,0 0 0,21 0 16,0 1-16,0-1 0,1-21 0,-1 21 16,21-21-16,-21 0 15,0 0-15,1 0 0,-1 0 0,21-21 16,-21 0-16,0 21 0,22-22 0,-22 1 16,0 0-16,0 21 0,0-21 0,1 0 15,-1 0-15,0-1 0,-21 1 16,0 0-16,0 0 0,0 0 0,0 0 15,0-1-15,-21 22 32,0 22-32,21-1 0,-22-21 0,22 21 15,0 0-15,-21 0 0,21 22 16,-21-22-16,21 0 0,0 0 0,0 0 16,0 0-16,-21 1 0,21-1 15,0 0-15,-21-21 0,21-21 47,0 0-47,0-1 16,21 22-16,0-21 0,-21 0 15,21-21-15,0 21 0,1-1 0,-1 1 16,21-21-16,-21 21 0,0 0 0,22-1 16,-22 1-16,21 0 0,-21 21 15,22 0-15,-22 0 0,0 0 16,0 0-16,0 0 0,1 21 0,-1 0 15,-21 1-15,0-1 0,0 0 0,0 0 16,0 0-16,0 0 0,0 1 16,0 20-16,0-21 0,0 0 0,0 0 15,0 1-15,-21-1 0,21 0 16,0 0-16,21-21 47,0-21-47,0 21 15,0-21-15,22 0 16</inkml:trace>
  <inkml:trace contextRef="#ctx0" brushRef="#br0" timeOffset="193995.21">12890 4551 0,'0'0'0,"0"-42"15,0 20-15,-21 1 16,0 21-16,0 0 0,0-21 16,0 21-16,-1 0 0,1 0 0,0 0 15,0 0-15,0 0 0,0 0 16,-1 21-16,1 0 0,0 1 16,0-1-16,0 0 0,0 0 0,-1 0 15,1 22-15,0-22 0,0 0 0,21 21 16,0-21-16,0 1 0,0 20 0,0-21 15,0 0-15,0 0 0,0 1 16,0-1-16,21-21 0,0 0 16,0 0-16,1 0 0,-1 0 0,21 0 15,-21-21-15,0-1 0,22 1 16,-22 0-16,21 0 0,-21 0 0,1 0 16,20-1-16,-21-20 0,0 21 0,0-21 15,1 20-15,-1-20 0,0 0 16,-21-1-16,0 1 0,21 0 15,-21-22-15,21 22 0,-21 0 0,0-22 16,0 22-16,0-1 0,0 1 0,0 21 16,0-21-16,0 20 0,-21 22 31,0 22-31,0 20 0,21-21 0,-21 21 16,-1 1-16,22-1 0,0 22 15,-21-22-15,21 0 0,0 1 0,0-1 16,0 0-16,0 1 0,0-1 0,0-21 15,0 21-15,21-20 0,1-1 16,-1 0-16,-21 0 0,21 0 16,0 0-16,0-21 0,22 22 0,-22-22 15,0 0-15,0 0 0,0 0 0,0 0 16,1 0-16,-1 0 0,0 0 16,0-22-16,0 22 0,0-21 0,1 0 15,-1 21-15,0-21 0,-21 0 16</inkml:trace>
  <inkml:trace contextRef="#ctx0" brushRef="#br0" timeOffset="194463.62">14076 4360 0,'0'0'0,"0"-21"0,0 0 0,0 0 16,0 0-16,0 0 0,21-1 0,-21 1 15,0 0 1,0 42 15,0 0-31,-21 1 0,21-1 16,-21 0-16,21 21 0,0-21 16,0 22-16,-22-22 0,1 21 0,21-21 15,-21 22-15,0-1 0,21-21 0,0 0 16,-21 22-16,21-22 0,-21 0 15,21 0-15,0 0 0,0 1 16,-22-22-16,22 21 0,22-21 16,-1 0-1,0 0-15,0-21 16,0-1-16,0 1 0,1 0 0,20 0 16</inkml:trace>
  <inkml:trace contextRef="#ctx0" brushRef="#br0" timeOffset="195395.77">14436 4191 0,'0'-42'0,"-22"190"0,44-254 0,-22 43 0,0 41 16,-22 44 15,22-1-31,0 0 0,-21 0 0,0 0 16,21 22-16,-21-1 0,21-21 0,0 21 15,0 1-15,-21-22 0,21 21 0,-21 1 16,21-22-16,-22 21 0,22-21 15,0 0-15,0 22 0,0-22 0,-21 0 16,21 0-16,0 0 0,0 1 16,21-22 15,1-22-31,-22 1 0,21 0 0,0 0 16,0 0-16,-21 0 0,21-1 15,0 22-15,-21-21 16,0 0-16,22 0 0,-1 21 0,-21-21 15,21 21 1,-21 21 0,0 0-1,0 0-15,0 0 16,0 1-16,0-1 0,0 0 16,21-21-16,-21 21 0,21 0 0,0-21 15,1 21-15,-1-21 16,0 0-16,0 0 0,0 0 15,0 0-15,1 0 0,-1 0 16,0-21-16,0 0 0,0 0 16,0 0-16,1 0 15,-22-1-15,21 1 0,0 0 16,-21 0-16,0 0 0,0 0 0,0-1 16,21 22-16,-21-21 0,0 42 46,0 1-46,0-1 0,0 0 16,0 0-16,-21-21 0,21 21 16,0 0-16,0 1 0,0-1 0,0 0 15,0 0-15,0 0 0,0 0 16,21-21-16,0 22 0,0-22 16,1 0-16,-1 0 15,0 0-15,0 0 0,21 0 0,-20 0 16,20-22-16,-21 1 0,0 21 0,22-21 15,-22 0-15,0 0 0,0 21 0,0-21 16,0-22-16,1 22 0,-1 0 16,-21 0-16,0 0 0,21-22 0,-21 22 15,0 0-15,0 0 0,0 0 16,-21 21-16,0 0 16,21 21-16,-22 0 0,22 0 15,-21 0-15,21 0 16,0 1-16,0-1 0,0 0 0,0 0 15,0 0-15,0 0 16,0 1-16,0-1 0,0 0 16,0 0-16,0 0 15,-21-21-15,0 0 16,0 0 0,0 0-1,21-21-15,0 0 16,0 0-16,0 0 15,0-1-15,0 1 0</inkml:trace>
  <inkml:trace contextRef="#ctx0" brushRef="#br0" timeOffset="195589.87">15155 4128 0,'0'0'0,"-21"-22"0,-21 22 16,21 0-16,-1 0 15,1 0 1,42 0 15</inkml:trace>
  <inkml:trace contextRef="#ctx0" brushRef="#br0" timeOffset="195804.75">13801 4382 0,'0'0'0,"21"0"16,0 0-1,0 0-15,0 0 0,22 0 0,-1 0 16,-21 0-16,21 0 0,1 0 15,-22 0-15,21 0 0,-21 0 16,1 0-16,-1 0 0,0 0 0,-21-22 16</inkml:trace>
  <inkml:trace contextRef="#ctx0" brushRef="#br0" timeOffset="196355.75">16235 4064 0,'0'0'0,"0"-21"0,-21 0 0,21 0 16,0-1-16,0 1 0,0 0 16,21 63 15,-21-20-31,21 20 16,0 0-16,-21 1 0,21-1 15,-21 21-15,21-20 0,-21-1 0,0 0 16,22 1-16,-22-1 0,0 0 15,21 1-15,-21-22 0,0 21 16,0-21-16,0 1 0,0-1 0,0 0 16,0 0-16,21 0 15,0-21-15,0-21 16,0 0 0,-21 0-16,22 0 0,-1-1 0,0 1 15</inkml:trace>
  <inkml:trace contextRef="#ctx0" brushRef="#br0" timeOffset="196595.61">16722 4128 0,'42'-170'16,"-84"382"-16,42-254 0,42-149 15,-63 212 1,0-21-16,-1 43 0,1-22 16,0 21-16,0 0 0,0 1 15,-22-1-15,22 22 0,0-22 0,0 21 16,0-20-16,0-1 0,-1 0 0,1 1 15,21-1-15,0-21 0,0 22 0,0-22 16,0 0-16,0 0 0,0 0 16,0 0-16,0 1 0,21-1 15,1-21-15,-1 0 16,0 0-16,0-21 16,0-1-16</inkml:trace>
  <inkml:trace contextRef="#ctx0" brushRef="#br0" timeOffset="197103.83">17208 4445 0,'0'0'0,"22"0"0,-22-42 16,0 21-16,0-1 16,-22 22-16,1 0 15,0 0-15,0 0 0,0 0 16,-22 22-16,22-1 0,0 0 15,-21 0-15,21 0 0,-1 0 0,1 22 16,0-22-16,0 0 0,0 21 0,0-20 16,21 20-16,-22-21 0,22 0 0,0 22 15,0-22-15,0 0 0,0 0 16,0 0-16,22-21 0,-1 21 16,0-21-16,0 0 0,0 0 0,22 0 15,-22-21-15,0 0 0,21 0 16,-21 21-16,22-21 0,-22-22 0,0 22 15,0 0-15,0-21 0,1 21 0,-1-22 16,0 22-16,-21-21 0,0 21 16,0-22-16,0 22 0,0 0 15,0 0-15,0 0 0,-21 21 32,21 21-32,-21 0 0,21 0 0,-22 0 15,22 22-15,0-22 0,0 21 0,0-21 16,0 22-16,0-22 0,0 21 0,0-21 15,0 0-15,0 22 0,0-22 16,0 0-16,22 0 0,-1 0 0,-21 1 16,21-22-16,0 21 0,0-21 15,0 0-15,1 0 0,-1 0 16,0 0-16,0 0 0,0 0 16,0-21-16,22-1 0,-22-20 0,0 21 15</inkml:trace>
  <inkml:trace contextRef="#ctx0" brushRef="#br0" timeOffset="198019.53">17843 4128 0,'-42'127'0,"84"-254"0,-42 84 0,0 1 15,0 21-15,0 0 0,0-1 16,-21 44 0,0-22-1,0 42-15,0-21 0,21 21 0,0 1 16,-21-1-16,-1 0 0,22 1 0,-21 20 15,21-20-15,0-1 0,-21 0 16,21 1-16,-21 20 0,21-21 0,0 1 16,0-22-16,0 21 0,0 1 0,0-22 15,0 21-15,0-21 0,0 0 0,21-21 16,0 22-16,0-22 16,1 0-16,-1 0 0,0 0 0,0 0 15,0-22-15,0 22 0,1-21 0,-1 0 16,0 0-16,0 0 0,0 0 15,0-22-15,1 22 0,-1 0 0,-21 0 16,21 0-16,-21-1 0,21 1 16,-21 0-16,0 42 47,-21 0-47,0 1 0,21-1 0,-21 0 15,21 0-15,0 0 0,0 0 16,0 1-16,0-1 0,0 0 0,0 0 15,0 0-15,0 0 0,0 1 16,21-22-16,0 0 16,0 0-16,0 0 0,0 0 15,1 0-15,-1-22 0,0 22 0,0-21 16,0 0-16,0 0 0,1 0 16,-1 0-16,0-1 0,-21 1 15,21-21-15,0 21 0,0 0 0,-21-1 16,22 1-16,-22 0 0,21 21 0,-21-21 15,0 42 17,0 0-32,0 0 15,0 1-15,0-1 0,0 0 16,0 21-16,0-21 16,0 1-16,0-1 0,0 0 15,0 0-15,21-21 0,0 21 0,0 0 16,0-21-16,1 0 0,-1 0 15,0 0-15,0 0 0,21 0 0,-20 0 16,20 0-16,-21-21 0,21 0 0,-20 21 16,-1-21-16,0 0 0,0 0 15,0-1-15,0 1 0,-21 0 0,22 0 16,-22-21-16,21 20 0,-21 1 0,0 0 16,0 0-16,0 0 0,0 0 0,-21 21 15,-1 0 1,1 0-16,0 0 0,21 21 15,0 0-15,-21 0 0,0 0 16,21 0-16,0 1 0,0-1 0,0 0 16,0 0-16,0 0 0,0 0 15,0 1-15,0-1 0,0 0 0,0 0 16,21 0-16,0-21 0,0 0 16,0 0-16,1 0 15,-1 0-15,0 0 0,0 0 16,0 0-16,0 0 0,1-21 0,20 21 15,-21-21-15,21 0 0</inkml:trace>
  <inkml:trace contextRef="#ctx0" brushRef="#br0" timeOffset="199171.7">20256 4170 0,'0'0'16,"0"-21"-16,22 0 0,-1-22 0,-21 22 16,0 0-16,0 0 0,0 0 0,0-1 15,0 1-15,0 0 0,0 0 16,-21 21-16,-1 0 16,1 0-16,0 21 0,0 0 15,-21 0-15,20 1 0,1 20 16,0 0-16,-21 1 0,21-1 0,-1 0 15,1 1-15,-21-1 0,21 0 16,21 1-16,-21-1 0,21 0 0,-22 1 16,22-22-16,0 21 0,0-21 0,0 0 15,0 1-15,22-1 0,-1 0 0,0 0 16,0-21-16,0 21 0,0-21 16,1 0-16,-1 0 0,21 0 0,-21 0 15,22 0-15,-1 0 0,0 0 0,-21-21 16,22 21-16,-1-21 0,-21 0 0,22 21 15,-22-21-15,21-1 0,-21 1 16,0 0-16,1 0 0,-22-21 16,0 20-16,21 1 0,-21-21 0,0 21 15,0 0-15,0-1 0,-21 22 0,-1 0 16,1 0-16,0 0 0,0 0 16,-21 0-16,20 0 0,1 22 0,-21-1 15,21 21-15,0-21 0,-22 0 0,22 1 16,0-1-16,0 21 0,21-21 15,0 0-15,-21 1 0,21-1 16,0 0-16,21-21 0,0 21 16,0-21-16,0 0 0,0 0 15,1 0-15,-1 0 0,0 0 16,0-21-16,0 21 0,0-21 16,1 0-16,-1 21 0,0-22 0,0 1 15,0 0-15,-21 0 0,0 0 0,21 0 16,-21-1-16,22 22 0,-22-21 15,0 42 1,-22-21 0,22 22-16,-21-1 0,21 0 0,0 0 15,0 0-15,0 0 16,0 1-16,0-1 16,21-21-16,1 0 15,-1 0-15,0 0 16,0 0-16,0 0 0,0 0 15,1 0-15,-1-21 0,-21-1 0,21 22 16,0-21-16,0 0 0,0 21 0,-21-21 16,22 0-16,-22 0 0,21-1 0,-21 1 15,0 0-15,0 0 16,0 42 0,-21 0-1,21 0-15,-22 1 16,1-1-16,0 0 0,21 0 15,0 0-15,-21 0 0,0 1 16,21-1 0,0-42 31,0-1-32,0 1-15,0 0 16,21 0-16,0 0 0,0 0 0,0-1 15,1 1-15,20-21 0,-21 21 0,0 0 16,22-1-16,-22 1 0,21 21 0,-21 0 16,0-21-16,22 21 0,-22 0 15,0 21-15,0-21 0,-21 21 16,0 1-16,0-1 0,0 0 0,0 21 16,0-21-16,0 1 0,0-1 0,0 0 15,0 0-15,0 0 0,-21 0 16,0 1-16,0-1 15,0-21 1</inkml:trace>
  <inkml:trace contextRef="#ctx0" brushRef="#br0" timeOffset="200212.16">22034 4149 0,'0'0'0,"22"-43"16,-22 22 0,0 0-16,0 0 0,0 0 15,-22 21 1,1 0-16,0 0 0,21 21 0,-21 0 15,0 21-15,0-20 0,-1 20 0,1 0 16,0 22-16,0-22 0,21 0 16,-21 1-16,21 20 0,-21-20 0,21-1 15,0-21-15,0 21 0,0-20 0,21-1 16,-21 21-16,21-21 0,21-21 0,-21 21 16,22-21-16,-22 0 0,21 0 15,-21 0-15,22 0 0,-1 0 16,0-21-16,1 21 0,-22-21 0,21 0 15,1 0-15,-1 0 0,0-1 16,1-20-16,-22 21 0,21-21 0,-21-1 16,0 1-16,1 0 0,-1-1 0,-21-20 15,0 20-15,0-20 0,0 21 16,0-1-16,0 22 0,0-21 0,0 21 16,0-1-16,-21 22 0,21 22 15,-22-1-15,22 0 16,-21 21-16,21 1 0,-21-22 0,21 21 15,0 22-15,0-22 0,0 0 0,-21 1 16,21-1-16,-21-21 16,21 21-16,-21 1 0,21-22 0,0 0 15,0 0-15,0 0 0,-22 1 0,22-1 16,0 0-16,0-42 31,22 21-31,-1-21 16,0-1-16,-21 1 0,21 0 0,0 0 15,22 0-15,-22 0 0,0-1 16,0 1-16,0 0 0,22 21 0,-22-21 16,0 21-16,0 0 0,0 0 15,-21 21-15,21 0 16,-21 0-16,0 1 16,0-1-16,0 0 0,0 0 0,0 0 15,0 0-15,0 1 0,22-1 16,-22 0-16,0 0 15,21-21-15,-21 21 0,21-21 16,0 0-16,0 21 0,0-21 16,1 0-16,-1 0 15,0 0-15,0 0 0,0-21 0,22 0 16,-22 21-16,21-21 0,0 0 0</inkml:trace>
  <inkml:trace contextRef="#ctx0" brushRef="#br0" timeOffset="201108.39">23516 4339 0,'-42'-84'16,"84"253"-16,-42-254 0,-63-21 0,41 106 0,-20 0 15,21 0-15,0 0 0,-22 0 0,22 0 16,0 0-16,-21 22 0,21-1 0,-22 0 16,22 21-16,0-21 0,0 22 15,-22-22-15,43 21 0,-21-21 0,0 22 16,21-22-16,0 21 0,0-21 0,0 1 15,0-1-15,0 0 0,0 0 16,21 0-16,0 0 0,1-21 0,-1 0 16,0 0-16,0 0 0,0 0 15,0 0-15,1 0 0,-1 0 0,0-21 16,21 0-16,-21 21 0,1-21 16,-1 0-16,-21 0 0,21-1 0,0-20 15,0 21-15,-21 0 0,0-22 0,0 22 16,0-21-16,0 21 0,0 0 15,0-1-15,0 1 0,-21 21 16,0 0 0,21 21-16,-21 1 0,0-1 15,21 0-15,0 0 0,0 0 16,0 0-16,0 1 0,0-1 0,0 0 16,0 0-16,0 0 0,0 0 0,21 1 15,0-1-15,0-21 0,0 0 16,0 21-16,22-21 0,-22 0 0,21 0 15,-21 0-15,22 0 0,-22 0 0,21 0 16,-21-21-16,22 21 0,-22-21 0,0-1 16,0 22-16,0-21 0,-21 0 15,22 0-15,-22 0 0,21-22 0,-21 22 16,0 0-16,0 0 0,0 0 0,0 0 16,-21 21-1,-1 21 1,1 0-16,21 0 0,-21-21 15,21 42-15,0-20 0,-21-1 16,21 0-16,-21 0 0,21 0 16,0 0-16,0 1 0,-21-1 0,21 0 15,21-42 32,-21 0-47,21 21 0,0-22 16,0 1-16,0 0 0,1 0 15,-1 0-15,0 0 0,0-1 0,21 1 16,-20 0-16,-1 0 0,21 0 0,-21 0 16,0 21-16,1 0 0,-1 0 15,0 0-15,0 0 16,-21 21-16,0 0 0,0 0 16,0 0-16,0 0 0,0 1 15,0-1-15,0 0 0,0 0 16,0 0-16,0 0 0,0 1 15,0-1-15,0 0 16,21-21-16,0 0 16,1 0-16,-1 0 15,0 0-15,0 0 0,0 0 16,0 0-16,22 0 0,-22 0 0,21-21 16,-21 21-16,1-21 0,20-1 0,0 1 15,-21 21-15</inkml:trace>
  <inkml:trace contextRef="#ctx0" brushRef="#br0" timeOffset="201707.82">24828 4360 0,'0'-42'0,"22"-43"31,-44 212-31,44-275 0,-22 127 0,-22 21 16,1 0-16,0 0 0,0 0 16,0 0-16,0 21 0,-22 0 0,22 1 15,-21-1-15,21 21 0,-1-21 0,1 22 16,0-22-16,0 0 0,0 21 15,21-21-15,0 1 0,0-1 16,0 0-16,0 0 0,21 0 16,0-21-16,0 21 0,0-21 0,22 0 15,-22 0-15,21 0 0,-21 0 0,1 0 16,20 0-16,-21 0 0,0-21 16,22 21-16,-22-21 0,0 0 0,0 21 15,-21-21-15,21 0 0,-21-1 0,21 1 16,-21 0-16,0 0 0,0 0 15,0 0-15,0-1 16,-21 22 0,0 22-1,21-1-15,0 0 0,-21 0 16,21 0-16,-21 0 0,21 1 0,0-1 16,0 0-16,0 21 0,0-21 0,0 22 15,0-1-15,0-21 0,0 22 16,0-1-16,0 0 0,0 1 0,0-1 15,0 0-15,-21 1 0,21-1 0,-22 0 16,1 1-16,21-22 0,-21 21 16,0-21-16,21 22 0,-21-22 0,0 0 15,21 0-15,-22 0 0,1 0 0,0 1 16,0-22-16,0 0 16,0 0-16,-1 0 0,1 0 15,0 0-15,0 0 16,0-22-16,0 1 0,-1 0 15,1 21-15,21-21 0,0 0 16,0 0-16,0-1 16,0 1-16,64-42 15,-22 20-15,-21 22 0,22 0 16,-1-21-16</inkml:trace>
  <inkml:trace contextRef="#ctx0" brushRef="#br0" timeOffset="202077.57">25294 4424 0,'0'-42'16,"0"20"-16,21 22 16,-21-21-16,0 0 0,21 21 15,-21-21-15,22 21 0,-1-21 16,-21 0-16,0-1 0,21 22 15,-21-21-15,-21 21 32,0 0-32,-1 21 15,1 1-15,-21-1 0,21 0 0,-22 0 16,22 0-16,0 22 0,0-22 0,0 0 16,0 0-16,21 21 0,0-20 15,0-1-15,0 0 0,21-21 0,0 21 16,0 0-16,0-21 0,0 0 0,22 21 15,-22-21-15,21 0 0,-21 0 16,22 0-16,-22 0 0,21 0 0,-21 0 16,1 0-16,-1-21 0,-21 0 15,21 21-15,-21-21 0,0 0 16</inkml:trace>
  <inkml:trace contextRef="#ctx0" brushRef="#br0" timeOffset="203651.63">11493 6096 0,'0'-21'62,"0"0"-62,0 0 16,22-1-16,-1 22 0,-21-21 16,21 0-16,0 21 0,-21-21 15,21 0-15,0 21 0,1-21 0,-1 21 16,0-22-16,0 1 0,0 21 16,0-21-16,1 21 0,-1 0 15,0 0 1,-21 21-16,0 0 0,21 1 0,-21 20 15,0-21 1,0 0-16,0 0 0,0 1 0,0 20 16,0-21-16,0 0 0,0 0 0,0 1 15,0 20-15,0-21 0,0 0 0,0 0 16,0 1-16,0-1 0,0 0 16,0 0-16,-21-21 0,21 21 0,-21 0 15,0 1-15,21-44 31,0 1-15,0 0-16,0 0 0,0 0 16,0 0-16,0-1 0,21 1 15,0 0-15,0 0 0,0-21 16,-21 20-16,21-20 0,1 21 0,20 0 16,-21-22-16,0 22 0,22 0 0,-22 0 15,21 0-15,-21 0 0,0-1 0,1 1 16,20 21-16,-21 0 0,0 0 15,0 0-15,1 0 0,-1 21 0,0 1 16,0-1-16,0 0 0,-21 21 16,0-21-16,21 1 0,-21-1 15,22 0-15,-22 0 0,0 21 16,0-20-16,0-1 0,0 0 0,0 0 16,-22 0-16,1 0 0,0 1 15,0-1-15,0-21 0,21 21 16,-21-21-16,-1 0 15,1 0-15,0 0 0,21-21 16</inkml:trace>
  <inkml:trace contextRef="#ctx0" brushRef="#br0" timeOffset="204239.64">11282 5482 0,'0'-21'31,"0"42"-15,0 0-16,0 1 15,0-1-15,0 0 0,0 0 16,21 0-16,0 0 16,-21 1-16,0-1 0,21-21 15,0 0-15,-21 21 0,22-21 0</inkml:trace>
  <inkml:trace contextRef="#ctx0" brushRef="#br0" timeOffset="204555.86">12531 5398 0,'0'0'0,"21"21"31,-21 0-31,0 0 15,0 0-15,0 0 0,0 1 16,0-1-16,0 0 0,0 0 16,0 0-16,0 0 0</inkml:trace>
  <inkml:trace contextRef="#ctx0" brushRef="#br0" timeOffset="206149.12">14012 5779 0,'-21'0'0,"0"0"0,0 0 15,0 0-15,-1 0 0,1 21 16,0 0-16,0 0 0,21 0 16,-21 22-16,0-22 0,-1 0 0,1 21 15,0-21-15,21 22 0,0-22 0,0 0 16,0 0-16,0 0 0,0 1 0,0-1 16,0 0-16,0 0 15,21-21-15,0 0 0,1 0 0,20 0 16,-21 0-16,0 0 0,22 0 0,-22 0 15,0-21-15,21 21 0,-21-21 16,1 21-16,-1-21 0,0-1 0,-21 1 16,0 0-16,0 0 0,0 0 15,0 0-15,0-1 0,-21 1 16,0 0-16,-1 0 0,1 0 16,-21 0-16,21 21 0,0-22 0,-22 22 15,22 0-15,0 0 0,0 0 0,0 0 16,-1 0-16,1 0 0,21 22 0,0-1 15,21-21 1,1 0 0,-1 0-16,21 0 0,-21 0 0,22 0 15,-1 0-15,21 0 0,-20-21 16,-1 21-16,22-22 0,-22 1 0,21 0 16,-20 21-16,-1-21 0,0 0 0,1 0 15,-22-1-15,0 1 16,0 0-16,0 0 0,-21 0 0,0 0 15,0-1-15,0 1 0,0 0 16,0 0-16,0 0 16,-21 21-1,0 21-15,21 0 16,-21-21-16,21 42 0,0-20 0,0 20 16,-21 0-16,21-21 0,-21 43 15,21-22-15,0 1 0,0-1 0,-22 0 16,22 22-16,0-22 0,-21 22 0,21-22 15,0 21-15,0 1 0,0 21 0,0-22 16,0 1-16,0-1 16,0 1-16,0 20 0,0-20 0,0-1 15,0-20-15,0 20 0,0 1 0,0-22 16,0 0-16,0 1 0,0-22 0,0 21 16,0-21-16,0 0 0,-21-21 31,0-21-31,0 0 0,0 0 15,21 0-15,-22 0 0,1-22 0,0 22 16,0-21-16,0-1 0,-22 1 0,22 0 16,0-1-16,0-20 0,0-1 0,0 1 15,21-1-15,0 1 0,0-1 16,0 22-16,0-21 0,0 20 16,0 1-16,0 0 0,21-1 0,0 22 15,21-21-15,1 21 0,-1-1 0,0 1 16,1-21-16,20 21 0,-21 0 15,1-1-15,20 1 0,-20 0 0</inkml:trace>
  <inkml:trace contextRef="#ctx0" brushRef="#br0" timeOffset="207506.21">15536 5969 0,'0'21'0,"0"0"15,21-21 16,-21-21-15,22 21-16,-1-21 0,0 0 16,-21 0-16,21 0 0,0-1 15,-21 1-15,0-21 0,21 21 0,1-22 16,-22 22-16,0-21 0,0 0 0,0-1 16,0 22-16,0-21 0,0-1 0,0 22 15,0 0-15,0 0 0,0 0 16,-22 42-1,1 21 1,21-21-16,-21 22 0,0-1 16,0 0-16,21 1 0,-21-1 0,21 22 15,-22-22-15,22 0 0,0 1 0,0-1 16,0 0-16,0-21 0,0 22 16,22-22-16,-1 0 0,0 0 15,0 0-15,-21 1 0,42-22 0,-20 0 16,-1 21-16,0-21 0,0 0 0,0 0 15,22 0-15,-22 0 0,0-21 0,21-1 16,-21 22-16,1-21 0,-1 0 0,0 0 16,0 0-16,0 0 0,0-1 15,-21 1-15,22 0 0,-22 0 0,0-21 16,0 20-16,0 1 0,-22 21 31,1 0-31,21 21 16,-21 1-16,21-1 0,0 0 15,-21 0-15,21 0 0,0 0 0,0 1 16,0-1-16,0 0 16,21 0-16,0 0 0,0-21 15,1 0-15,-1 0 0,21 0 0,-21 0 16,22 0-16,-22 0 0,21 0 0,-21 0 16,22 0-16,-22 0 0,0-21 0,21 0 15,-21 21-15,1-21 0,-1 0 16,-21-1-16,0 1 0,21 0 0,-21 0 15,0 0-15,21 0 0,-21-1 0,0 1 16,-21 42 15,21 1-31,-21-22 16,21 21-16,-21 0 0,21 0 0,-22 0 16,22 0-16,0 1 0,0-1 15,-21 0-15,21 0 0,0 0 0,-21-21 16,21 21-16,0-42 62,0 0-62,0 0 0,0 0 16,21 0-16,0-1 0,-21 1 0,22 0 16,-1-21-16,0 21 0,0-1 0,0-20 15,0 21-15,-21 0 0,22 0 16,-1 21-16,0 0 0,0 0 0,0 0 15,0 0-15,1 0 0,-1 21 16,-21 0-16,0 0 16,21 21-16,-21-20 0,0-1 0,0 0 15,0 0-15,21 0 0,-21 0 0,0 1 16,0-1-16,0 0 0,0 0 31,0-42 0,0 0-31,0 0 0,0-1 16,0 1-16,21 0 0,0 0 16,1 0-16,-1-22 0,-21 22 15,21 0-15,0 0 0,0-21 0,0 20 16,1 1-16,-1 0 0,21 21 0,-21-21 16,0 21-16,1 0 0,-1 0 15,0 21-15,-21 0 0,0 0 16,21 1-16,-21-1 0,0 0 0,0 0 15,0 21-15,0-20 0,0-1 0,0 0 16,0 0-16,0 0 16,0 0-16,0 1 0,0-1 15,21-21 32,0-21-31,1-1-16,-1 22 0</inkml:trace>
  <inkml:trace contextRef="#ctx0" brushRef="#br0" timeOffset="207875.51">17505 5884 0,'21'0'16,"-42"0"-16,63-21 16,-21 21-16,0 0 0,1-21 15,-1 21-15,0-21 16,0 21-16,0-21 0,0 21 0,1-21 15,-1-1-15,-21 1 0,21 0 16,-21 0-16,0 0 0,0 0 0,0-1 16,0 1-16,-21 21 15,0 0-15,-1 0 0,1 0 0,0 0 16,-21 0-16,21 21 0,-22 1 0,22-1 16,-21 0-16,21 21 0,-22-21 15,22 22-15,0-22 0,0 21 0,0-21 16,21 22-16,0-22 0,0 0 15,0 0-15,0 0 0,21 1 0,0-1 16,0-21-16,0 0 0,22 21 16,-1-21-16,-21 0 0,21 0 0,1 0 15,-1 0-15,-21 0 0,22 0 0,-22-21 16,0 0-16,0 21 0,0-22 0,0 22 16,-21-21-16,0 0 0,22 21 0,-22-21 15,0 0-15,0-22 0,0 22 16,0 0-16</inkml:trace>
  <inkml:trace contextRef="#ctx0" brushRef="#br0" timeOffset="208105.38">17039 5376 0,'0'0'0,"-21"0"0,-21 0 0,20 0 0,1 0 15,0 0-15,0 0 16,0 0-16,0 0 16,21 22 15</inkml:trace>
  <inkml:trace contextRef="#ctx0" brushRef="#br0" timeOffset="208335.32">15388 5779 0,'0'0'0,"0"21"0,21-21 16,22 0-1,-22 0-15,21-21 0,-21 21 16,22 0-16,-22-22 0,21 22 0,-21 0 16,22 0-16,-22-21 0,0 21 15,-42 0 1</inkml:trace>
  <inkml:trace contextRef="#ctx0" brushRef="#br0" timeOffset="209740.24">19156 5884 0,'21'0'0,"21"0"15,-21 0-15,1-21 16,-1 0-16,0 0 16,-21 0-16,0 0 15,0-1-15,0 1 0,0 0 16,0 0-16,-21 0 15,0 21-15,-22 0 0,22 0 0,0 0 16,-21 0-16,-1 0 0,22 21 16,0 0-16,-21 0 0,20 0 15,1 1-15,0-1 0,0 21 0,21-21 16,0 22-16,-21-1 0,21-21 0,0 21 16,0-20-16,0-1 0,0 21 0,0-21 15,0 0-15,21 1 16,0-22-16,0 0 0,0 0 15,1 0-15,-1 0 0,0 0 0,21 0 16,-21-22-16,1 1 0,-1 0 16,0 0-16,0 0 0,0 0 0,0-1 15,1-20-15,-1 21 0,0-21 16,-21-1-16,21 1 0,0 0 0,-21-1 16,21-20-16,1 20 0,-22 1 15,0 0-15,21-1 0,0 1 0,-21 0 16,0-1-16,0 22 0,0 0 0,0 0 15,0 0-15,-21 42 16,0 0 0,21 0-16,-22 22 0,22-1 0,-21 0 15,0 1-15,21 20 0,0-21 16,-21 22-16,21-22 0,0 22 0,0-1 16,0-20-16,0-1 0,0 0 0,0 1 15,0-22-15,21 21 0,0-21 16,-21 0-16,21-21 0,1 22 15,-1-22-15,0 21 0,0-21 0,0 0 16,22 0-16,-22 0 0,0 0 0,21-21 16,-21-1-16,1 1 0,-1 0 0,0 21 15,0-42-15,0 21 0,0-1 16,-21 1-16,0-21 0,22 21 0,-22-22 16,21 22-16,-21-21 0,0 21 0,0 0 15,0-1-15,0 1 0,0 42 31,0 1-31,0-1 16,0 21-16,-21-21 0,21 22 16,-22-22-16,22 0 0,0 21 15,0-21-15,0 1 0,0-1 0,0 0 16,0 0-16,0 0 0,0 0 16,22-21-16,-1 0 0,0 0 15,0 0-15,0 0 0,0 0 16,1 0-16,-22-21 0,21 21 0,0-21 15,0 21-15,0-21 0,-21 0 0,21 0 16,1-1-16,-22 1 0,21-21 0,-21 21 16,0-22-16,21 22 0,-21-21 15,21 21-15,-21 0 0,0-1 0,0 1 16,0 42 15,0 22-31,0-22 0,0 0 16,0 21-16,0-20 0,0 20 0,0-21 15,0 0-15,0 0 0,0 22 0,0-22 16,0 0-16,0 0 16,0 0-16,21 1 15,0-22-15,1 0 0,-1 0 16,0 0-16,0 0 0,0 0 16,0-22-16,1 1 0,-1 0 15,0 0-15,0 0 0</inkml:trace>
  <inkml:trace contextRef="#ctx0" brushRef="#br0" timeOffset="210121.02">20447 5736 0,'0'-21'0,"0"0"16,0 0-16,0 0 16,0-1-16,21 22 15,0-21-15,0 21 0,1 0 16,-1 0-16,0 0 0,0 21 15,0 1-15,0-1 0,22 42 16,-43-42-16,0 22 16,0-22-16,0 21 0,0-21 0,0 22 15,0-22-15,0 0 0,0 0 16,0 0-16,0 1 0,0-1 0,0 0 16,0-42 15,0 0-31,0-1 15,0 1-15,0 0 0,0 0 0,0 0 16,0 0-16,0-22 0,21 1 0,-21 21 16,21-22-16,0 22 0,-21-21 15,21 21-15,1 0 0,-1-1 0,-21 1 16,21 0-16,0 21 0,0 0 16,0 0-16,1 0 0,-1 0 0,0 0 15,0 0-15,0 0 16</inkml:trace>
  <inkml:trace contextRef="#ctx0" brushRef="#br0" timeOffset="211367.7">21251 5757 0,'21'0'0,"-21"-21"16,0 42-1,0 1-15,0-1 16,0 0-16,-21 0 0,21 0 0,0 0 15,0 22-15,-21-22 0,21 0 16,-21 0-16,21 0 0,0 1 16,0-1-16,0 0 0,0 0 0,0 0 15,21-21 17,0-21-17,0 21-15,-21-21 0,22 0 0</inkml:trace>
  <inkml:trace contextRef="#ctx0" brushRef="#br0" timeOffset="211687.51">21421 5546 0,'-22'0'0,"1"0"16,0 0-16,21 21 15,-21-21-15,21 21 0,0 0 16,0 0-16,0 1 15,21-22 1,0 0-16,-21-22 16,21 22-16,-21-21 0,0 0 15,0 0 1,0 0-16,0 0 0,0-1 16,-21 22-16,0 0 0,0 0 15,0 0-15,0 0 0,-1 0 16,22 22-1,0-1-15,0 0 0,0 0 0,0 21 16,0-20-16,0-1 0,0 0 0,22 0 16,-22 0-16,21 0 0,0-21 15,0 22-15</inkml:trace>
  <inkml:trace contextRef="#ctx0" brushRef="#br0" timeOffset="212140.26">21696 5757 0,'0'22'32,"0"-1"-32,0 0 15,0 21-15,0-21 0,0 1 16,0-1-16,0 0 0,0 0 0,0 0 16,0 0-16,0 1 0,0-1 0,0 0 15,0 0-15,-21 0 16,21 0-16,-22-21 0,1 0 15,21-21 17,0 0-32,0 0 0,0 0 15,0 0-15,21-22 0,1 22 16,-1 0-16,0-21 0,0-1 0,21 22 16,-20-21-16,-1 21 0,21-22 15,-21 22-15,22 21 0,-22-21 0,0 21 16,21 0-16,-21 0 0,1 0 0,-22 21 15,21 0-15,-21 0 0,21 1 0,-21-1 16,0 0-16,0 0 0,0 21 16,0-20-16,0-1 0,0 0 0,0 0 15,0 0-15,0 0 0,0 1 0,0-1 16,0 0 0,0 0-1,21-21-15,0 0 16,0 0-16,1 0 0,20 0 15,-21-21-15</inkml:trace>
  <inkml:trace contextRef="#ctx0" brushRef="#br0" timeOffset="212839.37">22923 5736 0,'0'-21'15,"0"42"-15,0-63 0,0 21 0,0 0 0,0-1 16,0 1-16,0 0 15,-21 21-15,0 0 0,0 0 16,0 0-16,0 0 0,-1 0 16,-20 21-16,21 0 0,0 1 0,0-1 15,-22 0-15,22 0 0,0 21 0,0-20 16,0 20-16,21-21 0,-22 21 0,22-20 16,-21-1-16,21 0 0,0 0 15,0 0-15,0 0 0,21 1 16,1-22-16,-1 0 0,0 0 0,0 0 15,0 0-15,0 0 16,22 0-16,-22-22 0,0 22 0,0-21 16,22 0-16,-22 0 0,0 21 0,0-21 15,0 0-15,-21-1 0,21-20 0,1 21 16,-22 0-16,0 0 0,21-1 16,-21 1-16,21 0 0,-21 0 0,21 21 15,-21 21 16,0 0-31,0 0 0,0 22 16,0-22-16,0 0 0,0 21 0,0-20 16,0 20-16,0-21 0,0 21 0,0 1 15,0-22-15,-21 21 16,21 1-16,-21-1 0,21 0 0,-21 1 16,21-1-16,-22 21 0,22-20 0,0-1 15,-21 22-15,21-22 0,-21 0 0,21 1 16,0-1-16,0 0 0,0 1 0,-21-22 15,21 0-15,0 21 0,0-21 16,0 1-16,0-1 0,-21-21 0,21 21 16,0 0-16,-21-21 15,-1 0 1,1-21-16,21 0 0,0 0 16,-21-1-16,21 1 0,-21 0 15,21-21-15,0-1 0,0 1 16,0 0-16,0-22 0,0 1 0,21 20 15,0-20-15,0-1 0,22 22 0,-22-21 16,21 20-16,-21-20 0,22 20 16,-1 1-16,-21 21 0,22-21 0,-22-1 15,21 22-15,-21-21 0,0 21 0,22-1 16,-22 1-16,0 0 0,0 0 0,0 0 16</inkml:trace>
  <inkml:trace contextRef="#ctx0" brushRef="#br0" timeOffset="214115.84">17166 7197 0,'0'-21'0,"0"42"15,-21-64-15,42 43 47,0 0-31,0 0-16,1 0 0,-1-21 15,0 21-15,0-21 0,0 21 0,22-21 16,-22 21-16,21-21 0,-21 21 0,0-21 16,22-1-16,-22 22 0,0-21 15,0 0-15,-21 0 0,0 0 16,0 0-1,-21 21-15,0 0 16,0 0-16,0 0 0,-1 0 16,1 0-16,-21 0 0,21 0 0,0 21 15,-22 0-15,22-21 0,0 21 0,0 0 16,0 0-16,21 22 0,0-22 0,-22 0 16,22 0-16,0 0 0,0 1 15,0-1-15,0 0 0,22 0 0,-1 0 16,0-21-16,0 0 0,0 0 15,22 0-15,-22 0 0,0 0 0,21 0 16,-21 0-16,1-21 0,-1 21 16,-21-21-1,-21 21 1,-1 21-16,1-21 0,0 21 16,-21 0-16,21 22 0,-1-22 15,1 0-15,0 21 0,21 1 0,-21-1 16,21 0-16,-21 1 0,21-22 0,0 21 15,0 1-15,0-22 0,0 0 0,0 21 16,0-21-16,0 1 0,21-22 16,0 21-16,0 0 0,0-21 15,1 0-15,-1 0 0,0 0 0,0 0 0,0 0 16,0 0-16,1 0 0,-1 0 0,0 0 16,0-21-16,0 0 0,0-1 15,1 22-15,-1-21 0</inkml:trace>
  <inkml:trace contextRef="#ctx0" brushRef="#br0" timeOffset="214619.55">17865 7472 0,'0'0'0,"0"-21"16,0 0-16,0-1 16,0 1-1,21 0-15,0 21 16,0 0-16,0 0 0,0 0 15,1 0-15,-1 0 16,0 21-16,-21 0 0,21 1 0,-21-1 16,0 21-16,0-21 0,0 0 15,0 22-15,-21-22 0,0 0 0,0 21 16,21-20-16,-22-1 0,1 0 0,0 0 16,0 0-16,0-21 0,21 21 0,0 1 15,-21-22-15,21-22 31,21 1-31,0 21 0,0-21 16,0-21-16,22 21 0,-22-1 16,21-20-16,-21 21 0,22-21 0,-22 20 15,21-20-15,-21 21 0,0-21 16,1 20-16,-1 1 0,0 0 0,-42 42 31,0 0-31,-1 1 16,1 20-16,21-21 0,-21 0 15,0 0-15,0 22 0,0-22 16,-1 0-16,22 0 0,0 0 0,0 1 0,0-1 16,0 0-16,0 0 0,0 0 15,22-21-15,-1 0 16,0 0-16,0 0 0,0 0 16,0 0-16,1 0 0,20 0 0,-21 0 15,21-21-15,-20 0 0,20 0 0,-21 21 16</inkml:trace>
  <inkml:trace contextRef="#ctx0" brushRef="#br0" timeOffset="-214493.02">18669 7493 0,'0'21'0,"0"-42"16,0 63-1,21-42 16,0 0-31,0 0 0,-21-21 16,22 21-16,-1-21 0,0 0 0,0 21 16,0-21-16,0 0 0,1-1 15,-22 1-15,0 0 16,0 0-16,0 0 0,-22 21 16,1 0-16,0 0 0,0 0 0,0 0 15,0 21-15,-1-21 0,1 21 0,0 0 16,0 0-16,0 22 0,0-22 15,-1 0-15,1 21 0,21-20 0,-21 20 16,21-21-16,0 0 0,0 0 0,0 1 16,0-1-16,0 0 0,21 0 15,0-21-15,1 0 0,-1 0 16,0 0-16,0 0 0,0 0 16,22 0-16,-1 0 0,-21 0 0,21 0 15,1-21-15,-1 21 0,-21-21 0,22 0 16,-1-1-16,0 1 0</inkml:trace>
  <inkml:trace contextRef="#ctx0" brushRef="#br0" timeOffset="-213549.05">19410 7345 0,'0'-42'16,"0"20"-16,0 107 0,0-106 0,-21-43 16,-1 64-16,1 0 0,0 0 15,0 0-15,0 22 0,0-1 0,-1 0 16,1 0-16,0 0 0,0 0 0,0 1 15,21 20-15,-21-21 0,-1 21 0,22-20 16,0 20-16,0-21 0,0 0 0,0 0 16,0 1-16,0-1 0,0 0 15,22 0-15,-1-21 0,0 21 0,0-21 16,0 0-16,22 0 0,-1 0 0,-21 0 16,21 0-16,1 0 0,-1 0 0,0-21 15,1 21-15,-22-21 0,21 0 16,1 0-16,-22-1 0,21 1 15,-21 0-15,0 0 0,1 0 0,-1 0 16,-21-1-16,0-20 0,21 21 0,-21 0 16,0 0-16,0-1 0,-21 22 31,0 22-31,21-1 16,0 0-16,-22 0 0,1 0 0,21 0 15,-21 1-15,21-1 0,0 0 0,0 0 16,0 0-16,0 0 0,0 1 0,0-1 15,0 0-15,0 0 0,21-21 16,0 21-16,1-21 0,-1 0 16,0 0-16,0 0 0,21 0 0,-20 0 15,-1 0-15,0 0 0,21-21 0,-21 21 16,1-21-16,-1 0 0,0 0 0,21 21 16,-21-22-16,1 1 0,-1-21 15,0 21-15,-21 0 0,0-1 0,21 1 16,-21 0-16,0 0 0,0 0 0,-21 21 31,0 21-15,21 0-16,0 0 0,0 0 0,-21 1 15,21-1-15,0 0 0,0 0 0,0 0 16,0 0-16,0 1 0,0-1 16,21-21-16,0 21 15,0-21-15,0 0 0,0 0 16,1 0-16,20 0 0,-21 0 0,0 0 15,22-21-15,-22 21 0,0-21 0,21-1 16,-21 22-16,1-21 0,-1 0 0,0-21 16,0 21-16,0-22 0,0 22 15,1-21-15,-1-22 0,0 22 0,0-22 16,-21 22-16,21-21 0,0-1 0,-21 22 16,0-22-16,0 22 0,22 0 15,-22-1-15,0 1 0,0 21 0,0 0 16,0-1-16,0 1 0,-22 21 15,1 0-15,0 21 16,0 1-16,21 20 0,-21-21 16,0 21-16,21 1 0,0-1 15,0 0-15,-22 1 0,22-1 0,-21 22 16,21-22-16,0 21 0,0-20 0,0-1 16,0 0-16,0 1 0,0-22 0,0 21 15,0-21-15,0 1 0,0-1 16,21 0-16,1 0 0,-1-21 0,0 21 15,0-21-15,0 0 0,0 0 16,1 0-16,-1 0 0,0 0 0,0-21 16,0 0-16,0 0 0,22 21 0,-22-21 15,0-1-15,0 1 16</inkml:trace>
  <inkml:trace contextRef="#ctx0" brushRef="#br0" timeOffset="-212521.51">21230 7260 0,'21'0'31,"-42"0"-31,42 21 16,-21 1-16,-21-22 15,0 21-15,21 0 0,0 21 16,-21-21-16,21 1 0,-21-1 16,21 0-16,-22 0 0,22 0 0,0 0 15,0 1-15,0-1 0,0 0 16,0 0-16,22-21 15,-1 0-15,0 0 0,0 0 0,0 0 16,0 0-16,1 0 0,20-21 16,-21 21-16,0-21 0,22 0 0,-22-1 15,0 1-15,0 0 0,21 0 0,-20 0 16,-1 0-16,0-1 0,-21-20 0,21 42 16,-21-21-16,21 0 0,-63 63 46,42-21-46,-21 0 0,21 1 16,0-1-16,0 0 0,0 0 0,0 0 16,0 0-16,0 1 15,0-1-15,21-21 16,0 0-16,0 0 16,0 0-16,1 0 0,-1 0 15,0 0-15,-21-21 0,21 21 16,-21-22-16,21 1 0,-21 0 15,0 0-15,0 0 0,0 0 0,0-1 16,0 1-16,0 0 0,-21 0 0,0 21 16,21-21-16,-21 21 15,0 0-15,21-21 32,21 21-17,0 0-15,0 0 0,0-22 16,0 1-16,1 21 0,20 0 0,-21 0 15,0-21-15,0 21 0,1 0 0,-1 0 16,0 0-16,0 21 16,0 0-16,-21 1 15,0-1-15,0 0 0,0 0 16,0 0-16,0 0 0,0 1 16,0-1-16,0 0 15,0 0-15,0 0 0,0 0 16,0 1-16,-21-22 15,21 21-15,-21-21 16,21-21 15,0-1-15,0 1-16,0 0 0,0 0 16,0 0-16,21 0 0,0-1 15,-21-20-15,21 21 0,1-21 0,-1-1 0,0 22 16,0-21-16,0 21 0,0-22 15,22 22-15,-22 0 0,0 21 16,21-21-16,-20 21 0,-1 0 0,0 0 16,0 0-16,0 0 0,0 0 0,1 21 15,-22 0-15,0 0 0,0 0 0,0 1 16,0 20-16,0-21 0,0 21 16,0-20-16,0 20 0,-22-21 0,22 0 15,-21 22-15,0-22 0,0 0 0,0 0 16,21 0-16,0 0 0,-21-21 0,21 22 15,-22-1-15,22-42 63,22 21-63,-22-22 0,21 22 0,-21-21 16,0 0-16,21 0 0,0 0 0</inkml:trace>
  <inkml:trace contextRef="#ctx0" brushRef="#br0" timeOffset="-212276.66">22140 6922 0,'-21'0'0,"42"0"0,-63 0 0,21 0 15,0 0 1,-1 0-16,1 21 94</inkml:trace>
  <inkml:trace contextRef="#ctx0" brushRef="#br0" timeOffset="-212056.78">20764 7133 0,'-21'0'0,"42"0"0,-21 0 31,22 0-31,-1 0 15,0 0-15,0 0 0,21 0 0,-20-21 16,-1 21-16,21 0 0,-21 0 0,0-21 16,1 21-16,-1 0 0,0-21 15,0 21-15,0 0 0</inkml:trace>
  <inkml:trace contextRef="#ctx0" brushRef="#br0" timeOffset="-211483.39">23707 6668 0,'-22'0'15,"1"0"-15,0 21 16,21 0 0,-21-21-16,21 21 15,0-42 48,0 0-63,0 0 15,0-1 1,21 22-16,0 0 16,0 0-1,-21 22-15,0-1 16,0 0-16,0 0 0,0 0 16,-21 0-16,0 1 0,-21-1 0,21 0 15,-1-21-15,1 21 0,-21 0 0,42 0 16,-21-21-16,21 22 0</inkml:trace>
  <inkml:trace contextRef="#ctx0" brushRef="#br0" timeOffset="-211119.69">23876 6710 0,'21'0'78,"0"0"-62,0 0-1,-21 21 17,0 0-17,-21 0-15,0 1 16,21-1-16,0 0 0,-21 0 16,0-21-16,0 21 0,21 0 0,-22-21 15,1 0-15,0 22 0,0-22 0,-21 0 16,20 0-16</inkml:trace>
  <inkml:trace contextRef="#ctx0" brushRef="#br1" timeOffset="-202619.89">6456 3895 0,'0'0'0,"-21"0"0,-1 0 31,44 0 16,-1 0-31,0 0-16,0 0 0,0 0 15,0-21-15,22 21 0,-22 0 16,0 0-16,21 0 0,1 0 0,-22 0 15,21 0-15,1 0 0,-1 0 0,0 0 16,22 0-16,-22 0 0,0 0 16,22 0-16,-22 0 0,22 0 0,-1 0 15,-20 0-15,20 0 0,22 0 0,-22 0 16,1 0-16,20 0 0,-20 0 16,21-22-16,-22 22 0,22 0 0,-22 0 15,22 0-15,-22 0 0,1 0 0,-1-21 16,-20 21-16,20 0 0,-20 0 15,-1 0-15,0 0 0,1 0 16,-22 0-16,21 0 0,-21 0 16,0 0-16,-42 0 62</inkml:trace>
  <inkml:trace contextRef="#ctx0" brushRef="#br1" timeOffset="-201807.83">11007 3725 0,'0'0'0,"-22"22"0,-20-22 16,21 21-16,0-21 15,0 0-15,-1 0 16,22 21-16,22-21 16,-1 0-1,0 0-15,21 0 0,1 0 16,20 0-16,-21 0 0,22-21 0,21 21 16,-22-21-16,22-1 0,-1 22 0,22-21 15,-21 21-15,42-21 0,-21 21 16,0 0-16,-1-21 0,1 21 0,-21 0 15,21-21-15,-22 21 0,1 0 0,0-21 16,-1 21-16,1 0 0,0-22 0,-22 22 16,1-21-16,-1 21 0,1 0 15,-22-21-15,0 21 0,-20 0 0,20 0 16,-21 0-16,-21-21 0,21 21 16,-21 21 46,0 0-46,-21-21-16</inkml:trace>
  <inkml:trace contextRef="#ctx0" brushRef="#br1" timeOffset="-200619.31">16552 3810 0,'0'0'0,"-21"0"15,21 21 16,21-21-15,0 0 0,1 0-16,-1 0 0,0 0 15,0 0-15,0 0 0,0 0 16,1 0-16,20 0 0,-21 0 16,21 0-16,1 0 0,-1 0 0,22 0 15,-22 0-15,21-21 0,22 21 0,0 0 16,-1 0-16,1-21 0,0 21 15,21 0-15,-1 0 0,1-21 0,0 21 16,0 0-16,0 0 0,21 0 0,-21-21 16,-1 21-16,1 0 0,0 0 0,-21 0 15,21 0-15,-22 0 0,22 0 16,-21 0-16,-1-22 0,1 22 0,0-21 16,-1 21-16,-20 0 0,-1 0 0,1-21 15,-22 21-15,1 0 16,-1 0-16,-21 0 0,21 0 0,-42-21 15,22 21-15,-44 0 79,1 0-64,0 0-15,0 0 0,0 0 16</inkml:trace>
  <inkml:trace contextRef="#ctx0" brushRef="#br1" timeOffset="-196869.23">2942 9123 0,'0'0'0,"-21"0"0,-21 0 0,20 0 16,-20 0-16,0 0 0,-1 0 0,1 0 15,-21 21-15,-1 0 16,1 0-16,20 1 0,-20 20 0,20-21 15,1 21-15,0-20 0,-1 20 16,22 21-16,21-20 0,0-1 0,0 22 16,0-1-16,0-21 0,21 22 15,22-22-15,-22 1 0,21-1 0,22 0 16,-22 1-16,22-22 0,-1 0 0,22 0 16,-22-21-16,1 0 0,20 0 15,-20 0-15,21 0 0,-22 0 0,22 0 16,-22-21-16,22 0 0,0 0 15,-22-1-15,1 1 0,-1-21 0,1 21 16,-22 0-16,0-22 0,-21 22 16,1-21-16,-22 21 0,0-22 15,0 22-15,0-21 0,-22 21 0,-20-22 16,0 22-16,-1 0 0,1 0 0,-21 21 16,20 0-16,-20 0 0,-1 0 15,1 0-15,-1 21 0,22 0 0,-22 21 16,22-20-16,-21 41 0,20-21 15,1 22-15,21-22 0,-22 22 0,1-1 16,21 1-16,0-22 0,0 22 0,21-22 16,0 0-16,0 1 0,0-22 15,21 21-15,0-21 0,21-21 16,1 0-16,-1 0 0,0 0 16,1 0-16,20 0 0,-21 0 0,1 0 15,-1-21-15,0 21 0,1 0 0,-22-21 16,0 0-16,21 21 0</inkml:trace>
  <inkml:trace contextRef="#ctx0" brushRef="#br1" timeOffset="-196317.53">3111 10562 0,'0'-42'16,"0"21"-16,0 0 16,0-1-1,0 1-15,0 0 16,-21 21-16,0 0 15,0 0-15,-21 0 0,20 0 16,-20 21-16,0 0 0,-1 1 16,1-1-16,0 21 0,-22 0 0,22 1 15,0-1-15,-22 0 0,22 1 16,-1 20-16,22-20 0,0-1 0,0 0 16,21 1-16,0 20 0,0-21 15,0-20-15,21 20 0,0-21 0,22 21 16,-22-42-16,21 22 0,0-22 0,1 0 15,-1 0-15,0 0 0,1-22 16,-1 22-16,0-21 0,1 0 0,-22 0 16,0 0-16,0 0 0,0-1 15,-21 1-15,0 0 0,-21 21 16,0 0 0,0 0-16,-21 0 0,20 0 0,-20 0 15,0 21-15,21 0 0,-22 1 16,22 20-16,-21-21 0,21 0 0,-1 22 15,22-22-15,0 21 0,0-21 0,0 0 16,0 22-16,0-22 0,0 0 16,0 0-16,22 0 0</inkml:trace>
  <inkml:trace contextRef="#ctx0" brushRef="#br1" timeOffset="-195881.78">2688 11705 0,'-21'21'16,"0"-21"-16,21 22 15,-21-22-15,-1 21 0,1-21 16,21 21-16,-21 0 0,0-21 0,0 21 15,0 0-15,-1 1 0,22 20 16,0-21-16,-21 0 0,21 22 0,0-22 16,0 21-16,0 0 0,21-20 15,1 20-15,-1-21 0,0 21 16,0-20-16,21-1 0,-20 0 0,20 0 16,0-21-16,1 0 0,-1 0 0,0 0 15,1 0-15,-22 0 0,21-21 0,0 21 16,-20-21-16,-1 0 0,0-1 15,0 1-15,-21 0 0,0 0 0,0 0 16,-21 21 0,0 0-16,0 21 15,-1 0-15,1 0 0,0 0 16,0 1-16,21-1 0,0 0 16</inkml:trace>
  <inkml:trace contextRef="#ctx0" brushRef="#br1" timeOffset="-195441.03">3302 11367 0,'0'0'0,"-21"42"0,0 0 0,21 1 16,0-1-16,0 0 0,-22 1 0,22-1 15,0 21-15,0-20 0,0-1 0,0 0 16,0 1-16,0-1 0,22-21 16,-1 22-16,0-22 0,0 0 15,0-21-15,22 0 0,-22 0 0,21 0 16,-21 0-16,22 0 0,-22 0 0,21-21 16,-21 0-16,22 21 0,-22-22 15,0 1-15,0 21 0,-21-21 16,21 21-16,-42 0 31,0 0-15,0-21-16</inkml:trace>
  <inkml:trace contextRef="#ctx0" brushRef="#br1" timeOffset="-195019.27">3619 11896 0,'0'-43'15,"0"22"-15,22 21 16,-22-21-16,0 0 47,0 0-32,0 0 1,0-1-16,0 1 0,0 0 16,-22 21 15,1 0-31,0 21 16,0 0-16,0 1 0,21-1 15,-21 0-15,21 0 0,-22 0 0,22 0 16,0 1-16,0-1 0,0 0 15,0 0-15,0 0 0,0 0 16,22 1-16,-1-1 16,0 0-16,0 0 0,0 0 15,-21 0-15,21-21 0,1 22 0,-22-1 16,21 0-16,0 0 0,0 0 16</inkml:trace>
  <inkml:trace contextRef="#ctx0" brushRef="#br1" timeOffset="-184584.77">4720 6160 0,'0'0'0,"21"0"16,-21-22-16,21 1 0,-21 0 16,0 0-16,22 21 15,-22-21-15,21 21 16,-21 21 15,-21 0-31,-1 0 0,1 0 16,0 1-16,0 20 15,0 0-15,0 1 0,-1-1 0,-20 21 16,21-20-16,-21 20 0,20 1 16,-20-22-16,21 22 0,-21-22 0,20 0 15,1 1-15,0-1 0,0 0 0,0-21 16,21 1-16,0-1 0,-21 0 16,21 0-16,-22 0 0,22 0 15,0-42 16,0 0-31,0 0 16,0 0-16,0 0 0</inkml:trace>
  <inkml:trace contextRef="#ctx0" brushRef="#br1" timeOffset="-184176.79">4995 6054 0,'0'0'0,"0"-21"0,0-1 15,0 44 16,0-1-15,0 0-16,0 0 0,-21 21 0,0 1 16,0-1-16,0 0 0,-1 22 15,-20-1-15,21 1 0,-21-1 0,20-20 16,-20 20-16,0 1 0,21-22 16,-22 0-16,22 1 0,-21-1 0,21-21 15,-1 22-15,1-22 0,0 0 0,0 0 16,21 0-16,0 0 15,-21 1-15,21-44 47,0 1-47</inkml:trace>
  <inkml:trace contextRef="#ctx0" brushRef="#br1" timeOffset="-183473.2">4678 5969 0,'0'0'0,"-21"21"0,-22 0 0,1 1 16,0-22-16,-1 21 0,1 0 15,0 0-15,-1 0 0,1 0 0,21 1 16,-22-22-16,22 21 0,0-21 16,0 0-16,42 0 31,0 0-16,22 0-15,-22-21 0,21-1 0,-21 1 16,22 21-16,-1-21 0,0 0 16,22 0-16,-22 0 0,0-22 0,1 22 15,-1 0-15,0 0 0,-20 0 0,-1 21 16,21-22-16,-42 1 0,21 21 16,0 0-16,-21-21 0,22 21 15,-1 0 1,0 0-1,-21 21-15,21 0 16,0 1-16,-21 20 0,0-21 16,0 21-16,21 1 0,-21-1 0,22 0 15,-22-20-15,21 20 0,-21 0 0,0-21 16,0 22-16,0-22 0,21 21 16,-21-21-16,0 1 0,21-1 0,-21 0 15,0 0-15,-21-21 31</inkml:trace>
  <inkml:trace contextRef="#ctx0" brushRef="#br1" timeOffset="-182996.83">4127 6710 0,'-21'0'31,"21"21"-15,0 0-1,0 22-15,0-22 0,0 0 0,0 21 16,0-21-16,21 22 0,-21-22 0,0 0 15,22 0-15,-22 22 0,21-22 16,0 0-16,-21 0 0,0 0 0,21 0 16,-21 1-16,21-1 0,0 0 15,-21 0-15,22-21 16,-1 0 0,-21-21-1,21 0 1,0 0-16</inkml:trace>
  <inkml:trace contextRef="#ctx0" brushRef="#br1" timeOffset="-182709.48">4889 6858 0,'22'0'0,"-22"21"16,-22 0-1,1 1-15,0-1 0,0 0 16,-21 0-16,20 0 0,-20 0 0,0 22 16,-106 41-1,105-62-15,22-1 0,-21 21 0,21-21 16,-22-21-16,22 21 0,0 1 0,21-1 16,21-42 30,-21-1-46,21 22 16,0-21-16,-21 0 0</inkml:trace>
  <inkml:trace contextRef="#ctx0" brushRef="#br1" timeOffset="-178600.6">16383 9927 0,'21'0'31,"-21"-21"-15,0 0-16,21 0 15,-21 0 1,0-1-16,0 1 0,0 0 15,0 0-15,0 0 0,0 0 16,0-1-16,-21-20 0,21 21 0,-21 0 16,0 21-16,21-21 0,-21-1 15,-1 1-15,1 0 0,0 21 16,0 0-16,0 0 0,0 0 16,-1 0-16,1 0 0,0 0 0,0 0 15,0 0-15,0 0 0,-1 0 16,22 21-16,-21 0 0,0 1 0,0-22 15,0 21-15,21 0 0,-21 0 0,-1 21 16,22-20-16,-21-1 0,21 21 0,0-21 16,-21 0-16,21 22 0,0-22 15,-21 21-15,21-21 0,0 1 16,0 20-16,0-21 0,0 0 0,0 0 16,0 1-16,0-1 0,0 0 0,21 0 15,0 0-15,0 0 0,1 1 16,-1-1-16,0-21 0,0 0 15,0 0-15,0 0 0,1 0 16,-1 0-16,0 0 0,0 0 16,0 0-16,0-21 0,1 21 15,-1-22-15,0 22 0,0-21 0,-21 0 16,21 0-16,0 0 0,1 0 16,-1-22-16,-21 22 0,21 0 15,0-21-15,-21-1 0,0 22 0,0-21 16,21 21-16,-21-22 0,0 22 0,0-21 15,21 21-15,-21-1 0,0 1 0,0 0 16,0 0-16,0 0 0,0 0 16,0 42 15,0 0-15,0 0-16,-21 0 0,21 0 0,-21 1 15,21-1-15,0 21 0,0-21 16,0 0-16,0 22 0,0-22 15,0 0-15,0 21 0,0-20 0,0-1 16,0 0-16,0 0 0,0 0 0,21 0 16,0 1-16,1-1 0,-1 0 15,0-21-15,0 0 0,0 0 16,0 0-16,1 21 0,-1-21 16,0 0-16,0 0 0,0 0 15,0 0-15,1-21 0,-1 21 16,-21-21-16,21 0 0,0 21 15,0-22-15</inkml:trace>
  <inkml:trace contextRef="#ctx0" brushRef="#br1" timeOffset="-178041.19">17357 9673 0,'-22'0'16,"22"21"-1,-21-21-15,42 0 47,1 0-47,-1 0 0,0 0 16,0 0-16,0-21 0,0 21 0,1 0 15,-1 0-15,0 0 0,0 0 0,0 0 16,0-21-16,1 21 0,-1 0 0,0 0 16,-21 21 77,-21-21-77</inkml:trace>
  <inkml:trace contextRef="#ctx0" brushRef="#br1" timeOffset="-177681.13">17420 9927 0,'0'0'0,"-21"0"15,21 21 1,-21-21-16,42 0 31,0 0-15,0 0-16,0 0 0,1 0 15,-1 0-15,0 0 0,0 0 0,0 0 16,0 0-16,1 0 0,-1 0 16,0-21-16,0 21 31</inkml:trace>
  <inkml:trace contextRef="#ctx0" brushRef="#br1" timeOffset="-177173.42">18224 9335 0,'0'0'0,"0"-22"16,0 44 31,0-1-47,0 0 15,0 0-15,0 0 0,0 0 0,0 1 16,0 20-16,-21-21 0,21 21 16,-21 64-1,21-85-15,0 22 0,0-22 0,0 21 0,0-21 16,-21 1-16,21-1 0,0 0 0,0 0 16,0 0-16,0 0 0,0 1 0,0-1 15,0 0 1,0 0-1,0-42 32,0 0-47,21 21 0,-21-21 0,21-1 16</inkml:trace>
  <inkml:trace contextRef="#ctx0" brushRef="#br1" timeOffset="-176509.59">18754 9398 0,'-22'21'0,"44"-42"0,-44 63 0,1-42 15,21 22-15,-21-1 0,0 0 0,21 0 16,0 0-16,-21 0 0,0 1 16,21-1-16,-22 0 0,22 0 0,0 21 15,0-20-15,0-1 0,-21 0 16,21 0-16,0 0 0,0 0 0,0 1 15,0-1-15,0 0 0,0 0 16,0 0-16,21-21 0,1 0 16,-1 21-16,0-21 0,0 22 15,0-22-15,0 0 0,1 0 16,-1 0-16,0 0 16,0 0-16,0 0 0,0 0 15,1-22-15,-1 22 0,-21-21 0,21 21 16,0-21-16,-21 0 15,21 0-15,-21 0 0,21 21 0,-21-22 16,22 1-16,-22 0 0,0 0 0,0-21 16,0 20-16,21 1 0,-21 0 15,0 0-15,0 0 0,0 0 0,0-22 16,0 22-16,0 0 0,-21 0 16,21 0-16,-22-1 0,22 1 15,-21 21-15,0-21 0,0 21 0,21-21 16,-21 21-16,0 0 15,-1 0-15,1 0 0,0 0 16,0 21-16,0 0 16,0-21-16,21 21 0,-22 1 0,1-1 15,21 0-15,-21 0 0,21 0 0,0 0 16,0 1-16,0-1 16,21-21-1,0 0-15,1 0 0</inkml:trace>
  <inkml:trace contextRef="#ctx0" brushRef="#br1" timeOffset="-175988.89">19727 9462 0,'-21'0'16,"0"0"0,21 21-16,0 0 15,21-21 17,0 0-32,0 0 15,1 0 1,-22-21-1,-22 21 1,1 0 0,0 0-1,0 0-15,0 0 16,21 21 0,-21-21-16,21 21 15,0 0 1</inkml:trace>
  <inkml:trace contextRef="#ctx0" brushRef="#br1" timeOffset="-175548.14">19791 9864 0,'0'0'0,"-21"0"15,-1 0-15,1 21 16,0-21-16,0 0 0,0 21 16,0-21-1,-1 0 1,44 0 15,-1 0-15,-21-21-16,21 21 0,0 0 15,0 0 1,0 21 0,-21 0-16,0 0 0,0 1 15,0-1-15,0 0 16,-21 0-16,0 0 0,0 0 0,0 1 15,0-1-15,-22 0 0,22 0 16,-21-21-16,-1 21 0,22 0 0,-21 1 16,21-22-16,0 21 0,-1-21 0,1 0 15,0 0-15,0 0 0</inkml:trace>
  <inkml:trace contextRef="#ctx0" brushRef="#br1" timeOffset="-174755.74">19643 9462 0,'0'0'0,"-22"0"0,1 0 15,0 0 1,0 21-16,21 0 0,-21 0 16,21 0-1,0 0 1,21-21 0,0 0-1,0 0 1,0 0-16,-21-21 0,0 0 15,22 0-15,-22 0 16,0 0-16,0-1 16,-22 22-16,1 0 15,0 0 1,0 0-16,21 22 0,-21-22 0,21 21 16,0 0-16,0 0 15,0 0-15,0 0 16,0 1-16,0-1 15,21-21-15,0 0 0,0 0 16,0 0-16,1 0 0,-22-21 16,21 21-16,-21-22 15,0 1 1,-21 21 0,-1 0-1</inkml:trace>
  <inkml:trace contextRef="#ctx0" brushRef="#br1" timeOffset="-169589.78">16319 11409 0,'22'0'31,"-1"0"1,-42 0 93,-1 0-79,1 0-30,0 0 15,0 0 1,0 0-1,0 0-16,-1 0 32,1 0-31,0 0 15,0 0-15,0 0 15,0 0-15,-1 0-1,1 0 17</inkml:trace>
  <inkml:trace contextRef="#ctx0" brushRef="#br1" timeOffset="-166895.64">16087 11409 0,'-22'0'47,"1"0"-32,0 0 1,0 0 15,42 0 203,0 0-202,0 21-17,1-21 63,-1 0-78,0 0 32,0 0-32,0 0 15,0 0 1,1 0-16,-1 0 16,0 0-1,0 0 1,0 0-16,0 0 0,1 0 15,-1 0-15,0 0 16,0 0-16,0 0 0,0 0 16,1 0-16,-1 0 0,0 0 15,0 0-15,0 0 0,0 0 16,1 0-16,-1 0 16,0 0-16,0 0 15,0 0-15,0 0 0,1 0 0,-1 0 16,0 0-16,0 0 15,0 0-15,0 0 16,1 0-16,-1 0 0,0 0 0,0 0 16,0 0-16,0 0 0,1 0 15,-1 0-15,0 0 0,0 0 0,0 0 16,0 0-16,1 0 0,-1 0 16,0 0-16,0 0 0,0 0 0,0 0 15,1 0-15,-1 0 0,0 0 16,0 0-16,0 0 0,0 0 15,1 0-15,-1 0 0,0 0 0,0 0 16,0 0-16,0 0 0,1 0 0,-1 0 16,0 0-16,0 0 0,0 0 15,0 0-15,1 0 0,-1 0 0,0 0 16,0 0-16,0 0 16,0 0-16,1 0 0,-1 0 0,0 0 15,0 0-15,0 0 0,0 0 16,1 0-16,-1 0 0,0 0 15,0-21-15,0 21 16,0 0-16,1 0 0,-1 0 0,0 0 16,0 0-16,0 0 0,-21-21 0,43 21 15,-22 0-15,0 0 0,0 0 0,0 0 16,0 0-16,1-21 16,-1 21-16,0 0 0,0 0 15,0 0-15,0 0 0,1 0 16,-1 0-16,0 0 0,0-22 0,0 22 15,0 0-15,1 0 0,20 0 0,-21 0 16,0 0-16,0 0 0,1 0 16,20 0-16,-21 0 0,0 0 0,0 0 15,22 0-15,-22-21 0,0 21 0,0 0 16,0 0-16,1 0 0,-1 0 16,0 0-16,0 0 0,0 0 15,0 0-15,1 0 16,-1 0-16,0 0 0,0 0 15,0 0-15,0-21 0,1 21 16,-1 0-16,0 0 0,0 0 16,0 0-16,0 0 0,1 0 15,-1 0-15,0 0 16,0 0 0,0 0-1,0 0-15,1 0 16,-1 0-1,0 0 17,-21-21-17,0 0 32,0 0-16,-21 21-15,0 0-16,21-22 0,-22 22 16,1-21-16,0 21 15,0-21 1,21 0-16,-21 21 0,0-21 16,-1 21-16,1-21 15,0 21-15,0 0 0,0-22 16,0 22-16,21-21 0,-22 21 0,1 0 15,0 0-15,0-21 0,0 21 16,0 0-16,21-21 16,-22 21-1,1 0 1,42 0 78,1 21-94,-1-21 15,0 21-15,0-21 0,0 0 16,-21 21-16,21 1 0,1-22 0,-1 0 16,0 0-16,0 21 0,-21 0 0,21-21 15,0 0-15,1 21 0,-1-21 16,0 0-16,0 21 0,0-21 15,0 21-15,1-21 16,-1 22-16,0-22 16,0 0-1,-21 21-15,21-21 16,0 0-16,-21 21 16,0 0 77,-21-21-77,0 21-16,0 0 16,0-21-16,21 22 0,-21-22 0,-1 21 15,1 0-15,0 0 16,0 0-16,0 0 0,0 1 15,-1-1-15,1 0 0,0-21 16,21 21-16,-21-21 0,0 21 0,0-21 16,-1 21-16,1-21 15,0 22-15,0-22 16,0 21-16,0-21 0,21 21 16,-22 0-16,1-21 15,42 0 79,1 0-94,-1-21 0,0 0 16,0 0-16,0 21 0,0-22 15,1 1-15,-1 21 0,0-21 0,21 0 16,-21 0-16,1 0 0,-1-1 0,0 22 15,0-21-15,0 0 16,0 0-16,1 0 0,-1 21 16,-21-21-16,21 21 0,-21-22 15,0 1-15,21 21 0,-21-21 16,21 21-16,-21 21 94,-21-21-94</inkml:trace>
  <inkml:trace contextRef="#ctx0" brushRef="#br1" timeOffset="-166229.02">20595 10859 0,'21'0'62,"0"0"-46,-21 21-16,22-21 0,-22 21 0,21 0 16,0-21-16,0 21 0,-21 0 15,21 1-15,0-1 0,1 0 0,-1 0 16,-21 0-16,21 0 0,0 1 0,0-1 16,0 0-16,1 0 0,-1 0 15,-21 0-15,21 1 0,0-1 16,-21 0-16,21 0 0,0 0 15,1-21-15,-22 21 0,21-21 0,0 22 16,0-1 0,0-21 15,-21-21 0,0-1-15,0 1-16,0 0 15,0 0-15</inkml:trace>
  <inkml:trace contextRef="#ctx0" brushRef="#br1" timeOffset="-165527.41">21018 10816 0,'0'-21'0,"-21"21"79,0 0-64,21 21-15,-21 0 16,0 1-16,0-1 0,21 0 0,-22 0 15,1 0-15,0 0 0,0 1 0,0-1 16,0 0-16,-1 21 0,1-21 16,0 1-16,0 20 0,0-21 0,0 0 15,21 0-15,-22 22 0,1-22 0,0 0 16,0-21-16,21 21 0,0 0 0,-21 1 16,0-1-16,-1-21 15,22 21 1,0-42 46,22 21-62,-1-21 16,0 21-16,-21-22 0,21 1 16,0 21-16,-21-21 0,21 21 0,1-21 15,-1 0-15,0 0 0,0-1 16,0 1-16,0 0 0,1 0 0,20-21 15,0-1-15,-21 22 16,1 0-16,-1 0 0,0 0 0,0 21 16,-21-22-16,21 22 0,-21-21 15,0 0 1</inkml:trace>
  <inkml:trace contextRef="#ctx0" brushRef="#br1" timeOffset="-161929.5">19791 12510 0,'0'21'0,"21"-21"32,0 0-17,-42 0 79,0 0-78,0 0-16,-1 0 15,1 0-15,0 0 0,21 21 16,-21-21-16,0 0 15,0 0-15,-1 0 16,1 0-16,0 0 16,0 0-16,0 0 15,0 0-15,-1 21 16,1-21-16,0 0 16,0 0-16,0 0 15,0 0-15,-1 0 0,1 0 16,0 0-16,0 0 0,0 0 15,0 0-15,-1 0 16,1 0-16,0 21 0,0-21 16,0 0-16,0 0 0,-1 0 15,1 0-15,0 0 0,0 0 0,0 0 16,0 0-16,-1 0 0,1 0 16,0 0-16,0 0 0,0 0 0,0 0 15,-1 21-15,1-21 0,0 0 0,0 0 16,0 0-16,-22 0 0,22 0 0,0 0 15,0 0-15,0 0 0,0 0 16,-22 22-16,22-22 0,0 0 0,0 0 16,0 0-16,-1 0 0,1 0 0,0 21 15,0-21-15,0 0 0,0 0 0,-1 0 16,1 0-16,0 0 0,0 0 16,0 0-16,0 0 0,-1 0 15,1 0-15,0 0 0,0 0 0,0 0 16,0 0-16,-1 0 0,1 21 0,0-21 15,0 0-15,0 0 0,0 0 16,-1 0-16,1 0 16,0 0-16,0 0 0,0 0 15,0 0-15,-1 0 0,1 0 0,0 0 16,0 0-16,0 0 0,0 0 0,-1 0 16,1 0-16,0 0 0,0 0 15,0 0-15,0 0 0,-1 0 16,1 0-16,0 0 0,0 0 15,0 21-15,0-21 0,-1 0 16,1 0-16,0 0 0,0 0 16,0 0-16,0 0 0,-1 0 0,1 0 15,0 0-15,0 0 0,-21 0 0,20 0 16,1 0-16,0 0 0,0 0 16,0 0-16,0 0 0,-1 0 0,1 0 15,0 0-15,0 0 0,0 0 16,0 0-16,-1 0 15,1 0-15,0 0 0,0 0 0,0 0 16,0 0-16,-1 0 0,1 0 16,0 0-16,0 0 15,0 0-15,0 0 16,-1 0-16,1 0 0,0 0 16,0 0-16,0 0 15,0 0-15,-1 0 16,1 0-16,0 0 0,0 0 15,0 0-15,0 0 0,-1 0 0,1 0 16,0 0-16,0 0 0,0 0 0,0 0 16,-1 0-16,-20 0 15,21-21-15,0 21 0,0 0 0,-1 0 0,1 0 16,0 0-16,0 0 16,0 0-1,0 0-15,-1 0 16,1 0-16,0 0 15,0 0 1,0 0 0,0 0-1,-1 0 1,1 0 0,0 0-16,0 0 46,21-21 33,21 0-64,0 21-15,0-22 16,1 1-16,-1 21 0,0-21 15,0 0-15,0 21 0,22-21 0,-22 0 16,0 21-16,21-22 0,-21 1 16,1 21-16,20-21 0,-21 0 15,0 0-15,0 21 0,1-21 0,-1 21 16,0-22-16,0 22 0,0-21 0,0 21 16,1 0-16,-22-21 0,21 21 0,0 0 15,0-21 1,0 21-16,-21-21 15,0 42 32,0 0-47,-21-21 0,21 21 16,-21-21-16,0 21 0,0-21 16,-1 22-16,1-22 15,0 21-15,0-21 0,0 21 0,0-21 16,-1 21-16,1-21 0,0 21 0,0-21 15,0 21-15,0 1 0,-1-22 0,1 21 16,0-21-16,21 21 0,-21-21 16,0 21-16,0-21 15,21 21-15,0 0 16,-22-21-16,1 0 0,0 22 16,21-1 93,0 0-93,0 0-1,21 0-15,-21 0 16,21 1-16,1-22 0,-1 21 0,0 0 15,0 0-15,0 0 0,0 0 16,1 1-16,-1-1 0,0 0 16,21 0-16,-21 0 0,1 0 0,20 1 15,-21-1-15,0-21 0,0 21 0,1 0 16,-1-21-16,0 21 0,0 0 16,0-21-16,0 0 0,-21 22 0,22-1 15,-1-21 1,-21 21-16,21-21 47,0-21-47,0 0 15,0-1-15</inkml:trace>
  <inkml:trace contextRef="#ctx0" brushRef="#br1" timeOffset="-160672.34">20553 12467 0,'0'0'15,"21"0"48,-21 21-48,21 1-15,-21-1 0,0 0 16,21 0-16,-21 0 0,0 0 16,0 1-16,0-1 0,0 0 0,0 0 15,0 0-15,0 0 0,0 1 16,0-1-16,0 0 0,0 0 16,-21-21 30,21-21-46,0-21 16,-21 20-16,21 1 0,-21 0 16,21 0-16,-21 0 0,21 0 0,0-1 15,0-20-15,0 21 0,0 0 0,0 0 16,-22 21-16,22-22 0,0 1 0,0 0 31,0 42 0,0 0-31,0 1 16,0-1-16,0 0 16,0 0-16,0 0 0,0 0 15,0 1-15,0-1 0,-21 0 16,21 0-16,0 0 0,0 0 0,0 1 16,0-1-16,0 0 0,0 0 15,0 0-15,-21 0 0,21 1 16,0-1-16,0 0 15,21-21 17,0 0-17,1 0-15,-1 0 0,0-21 16,0 21-16,21-21 0,-20-1 16,20 22-16,-21-21 0,21 0 0,1-21 15,-1 21-15,0-1 0,1-20 16,-1 21-16,22 0 0,-22 0 0,0-22 15,22 22-15,-22 0 0,0 21 0,22-21 16,-22 0-16,1-1 0,-1 22 0,21-21 16,-20 21-16,-1 0 0,0 0 15,22-21-15,-22 21 0,-21 0 0,22 0 16,-22 0-16,0 0 0,0-21 0,0 21 16,1 0-16,-44 0 93,1 0-93</inkml:trace>
  <inkml:trace contextRef="#ctx0" brushRef="#br1" timeOffset="-159728.46">20510 12615 0,'0'22'78,"0"-1"-78,0 0 15,0 0-15,0 0 16,0 0-16,0 1 16,0-1-1,0 0 1,-21-21-1</inkml:trace>
  <inkml:trace contextRef="#ctx0" brushRef="#br1" timeOffset="-150979.27">18817 9144 0,'0'21'31,"-21"-21"-16,21 21 1,-21 1 0,21-1 15,0-42 63,0-1-94,21 22 0,-21-21 15,21 21-15,-21-21 16,0 0-16,0 0 16,0 0-1,-21 21 16,0 0-15,21 21-16,-21 0 0,21 0 16,-22-21-16,22 21 0,-21 0 15,21 1-15,0-1 16,21-21 31,-21-21-47,0-1 15,0 1-15,22 21 16,-22-21-16,0 0 16,0 0-16,0 0 0,21 21 15,-42 21 32,21 0-47,-22-21 16,22 21-16,0 0 15,22-21 1,-1 0 0,0 0 15,-21-21-15,0 0-16,0 0 15,0 0 1,-21 21-1,0 0 1,-1 0-16,1 0 0,0 21 16,21 0-16,-21 0 15,21 0 1,21-21 0,0 0-1,0 0-15,1 0 16,-1 0-1,-21-21-15,0 0 16,0 0-16,0 0 16,-21 21-1,-1 0 1,1 0 0,0 0-16,21 21 0,0 0 15,0 0 1,21-21 46,0 0-46,-21-21 203,0 0-204,0 0 1,0-1 0,0 1 15,0 0-16,0 0 1,0 0-16,0 0 16,0-1-16,0 1 15,0 0-15,0 0 16,0 0 0,0 0-1,0-1-15,0 1 16,-21 21-16,21-21 15,0 0 1,-21 21-16,21-21 0,0 0 16,0-1-16,0 1 15,0 0-15,-21 21 16,21-21-16,-21 0 16,21 0-1,0-1 1,-21 22-16,21-21 15,-22 21-15,22-21 16,-21 21 0,21-21-16,-21 21 15,21-21-15,-21 21 16,21-21 0,-21 21-16,21-22 0,0 1 15,-21 21-15,-1-21 31,1 0-15,0 21 0,0 0-1,0 0 1,21-21-16,-21 21 0,-1 0 16,22-21-16,-21 21 15,0 0-15,21-22 16,-21 22-16,0 0 0,0 0 15,21-21-15,-22 21 0,22-21 0,-21 21 16,0 0-16,21-21 16,-21 21-1,0 0 1,21-21-16,-21 21 0,-1 0 16,1 0-1,21-21-15,-21 21 16,0 0-16,0 0 0,21-22 15,-21 22-15,-1 0 32,1 0-1,0 0-31,0 0 16,0 0-1,21-21-15,-21 21 0,-1 0 16,1 0-16,0 0 15,0 0-15,0 0 16,0 0 0,-1 0-16,1 0 15,0 0-15,0 0 16,0 0 0,0 0-16,-1 0 0,1 0 15,0 0-15,0 0 0,0 0 16,0 0-16,-1 0 15,1 0-15,0 0 16,0 0-16,0 0 16,0 0-16,-1 0 15,1 0-15,0 0 16,0 0-16,0 0 16,0 0-16,-1 21 0,1-21 31,0 0-31,0 22 15,0-22 1,0 0-16,-1 0 16,1 21-1,0-21-15,0 0 0,0 21 16,0-21 0,-1 0-16,22 21 15,-21-21-15,0 0 16,21 21-1,-21-21-15,0 0 16,0 21 0,-1 1-1,1-22-15,0 21 16,0-21 0,21 21-16,-21-21 0,21 21 15,-21-21-15,-1 0 16,22 21-16,0 0 15,-21-21-15,0 0 16,21 22-16,-21-22 16,21 21-16,-21-21 0,21 21 0,0 0 15,-21-21-15,-1 0 16,22 21 0,-21-21-16,21 21 15,-21-21-15,21 22 0,0-1 16,-21-21-16,21 21 15,-21-21-15,21 21 16,-21-21-16,21 21 0,0 0 16,-22 1-16,22-1 15,-21-21-15,21 21 0,0 0 16,0 0-16,0 0 16,0 1-16,-21-22 15,21 21-15,0 0 0,-21 0 16,21 0-1,0 0-15,0 1 16,0-1-16,-21 0 16,21 0-1,0 0-15,-21-21 0,21 21 16,0 1-16,0-1 16,-22-21-16,22 21 0,-21-21 15,21 21-15,0 0 0,-21-21 16,21 21-16,-21-21 15,21 22-15,0-1 16,0 0-16,0 0 16,0 0-1,0 0 1,0 1 0,0-1-1,0 0 1,0-42 93,-21 21-109,21-21 16,-21 21-16,21-22 15,0 1-15,0 0 16,0 0-16,-22 0 16,22 0-16,-21-1 15,21 1-15,0 0 16,0 0-16,0 0 0,0 0 16,-21 21-16,21-22 15,0 1-15,0 0 0,0 0 31,0 0-31,0 42 94,0 0-94,0 0 16,0 0-16,0 1 15,0-1-15,0 0 0,0 0 16,0 0-16,21-21 0,-21 21 16,0 1-16,0-1 15,21 0-15,-21 0 16,22 0-16,-22 0 16,0 1 15,21-22 0,0-22 0,0 1-15,-21 0-16,21 21 16,0 0-16,1-21 0,-1 0 15,0 0-15,0 21 0,0-22 16,-21 1-16,21 0 0,1 21 0,-1-21 15,0 0-15,0 21 0,0-21 0,0 21 16,1-22-16,-1 22 0,0-21 16,0 21-1,-21 21 63,0 1-62,-21-22-16,0 21 0,0-21 16,-1 21-16,1 0 15,0 0-15,0-21 0,0 21 16,0-21-16,-1 22 0,1-22 0,0 21 16,0-21-16,0 0 0,0 21 0,-1 0 15,1-21 1,21 21-1</inkml:trace>
  <inkml:trace contextRef="#ctx0" brushRef="#br1" timeOffset="-138742.85">14605 10562 0,'0'0'0,"-21"0"0,0 0 16,-1 0-16,22 21 16,-21-21-16,0 0 15</inkml:trace>
  <inkml:trace contextRef="#ctx0" brushRef="#br1" timeOffset="-121077.39">13547 9843 0,'21'0'0,"-21"-22"15,0 1 1,0 0-1,0 0 1,0 0 0,0 42 46,0 0-62,0 0 0,0 0 16,0 1-16,0-1 0,0 0 0,0 0 15,0 0-15,0 0 0,0 22 16,-21-22-16,21 0 0,0 0 0,0 0 16,0 1-16,0 20 0,0-21 15,0 0-15,0 0 0,0 1 16,0-1-16,0-42 62,0-1-62,0 1 16,0 0-16,0 0 16</inkml:trace>
  <inkml:trace contextRef="#ctx0" brushRef="#br1" timeOffset="-120552.68">13610 9419 0,'0'21'0,"-21"22"16,21-22-16,0 0 16,0 0-16,21-21 15,0 0-15,0 0 16,1 0-16,-1 0 0,0-21 15,0 21-15,0-21 0,0 21 16,1-21-16,-1 0 0,0-1 0,-21 1 16,0 0-16,0 0 0,0 0 15,-21 0-15,0-1 0,-1 22 16,1 0-16,0 0 0,0 0 16,0 0-16,0 0 0,-1 0 15,1 0-15,21 22 0,-21-1 0,21 0 16,0 0-16,0 0 0,0 0 15,-21 1-15,21-1 0,0 0 16,0 0-16,0 0 0,0 0 0,0 1 16,0-1-16,21 0 0,0 0 15,0-21-15,1 0 0</inkml:trace>
  <inkml:trace contextRef="#ctx0" brushRef="#br1" timeOffset="-119876.11">14266 9758 0,'0'21'32,"0"0"-32,-21-21 15,21 21-15,0 1 0,0-1 16,-21-21-16,21 21 0,0 0 0,0 0 16,0 0-16,0 1 0,-21-1 0,21 0 15,0 0-15,0 0 0,0 0 0,0 1 16,0-1-16,0 0 15,0 0 1,-21-21 15,21-21-15,0 0-16,0 0 16,0-1-16,0 1 0,0 0 15,0 0-15,21 0 0,0 0 0,0-22 16,0 22-16,-21 0 0,21 0 0,1 0 15,-1-1-15,21 1 0,-21 0 0,0 0 16,1 21-16,-1-21 0,21 21 16,-21 0-16,0 0 0,1 0 0,-1 0 15,0 0-15,0 21 0,-21 0 16,0 21-16,0-20 0,0-1 16,0 0-16,0 0 0,0 0 0,0 22 15,0-22-15,-21 0 0,21 0 16,0 0-16,-21 0 0,0 1 15,21-1-15,0 0 0,0 0 16,0-42 47,0 0-63,0 0 15,0-1-15,21 1 0,0 21 16</inkml:trace>
  <inkml:trace contextRef="#ctx0" brushRef="#br1" timeOffset="-119369.3">15007 9250 0,'0'0'0,"0"-21"15,0 42 17,0 0-32,0 0 15,0 0-15,0 1 0,0-1 16,0 0-16,-21 0 0,21 0 0,0 22 15,0-22-15,0 0 0,-21 21 16,21-21-16,-21 22 0,21-22 0,-22 21 16,22-21-16,0 22 0,0-22 15,-21 21-15,21-21 0,-21 1 0,21 20 16,0-21-16,0 0 0,0 0 0,-21 1 16,21-1-16,0 0 0,0 0 0,0 0 15,0 0-15,0 1 0,0-1 16,0 0-16,0 0 15,21-21-15,0 0 0,0 21 16,1-21-16,-1 0 0,0 0 16,0 0-16,0 0 0,0 0 0,1 0 15,-1 0-15,0 0 16,0-21-16,0 21 0,-21-21 16,21 21-16,1 0 0,-22-21 15,0 0-15,21-1 0,-21 1 16,21 21-16,-21-21 0</inkml:trace>
  <inkml:trace contextRef="#ctx0" brushRef="#br1" timeOffset="-119012.5">14795 9610 0,'0'-21'16,"0"-1"0,22 22-16,-1-21 0,0 21 15,0 0-15,21-21 0,-20 21 0,-1 0 16,21-21-16,-21 21 0,22 0 0,-22 0 15,0-21-15,0 21 0,0 0 16,0 0-16,1 0 16</inkml:trace>
  <inkml:trace contextRef="#ctx0" brushRef="#br1" timeOffset="-112601.37">15875 10520 0,'0'0'0,"-21"0"16,0 0-16,-1 0 31,1 0-31,0 0 16,0 21-1,0-21-15,0 0 16,21 21 0,21-21 62,0 0-78,0 0 0,21 0 15,-20-21-15,20 21 0,0 0 0,1 0 16,-1-21-16,0 21 0,22-21 0,-22 21 16,22 0-16,-22 0 0,21-21 15,-20 21-15,-1 0 0,-21 0 16,0 0-16,22 0 0,-22 0 15,0 0-15,-42 0 94,0 0-94,0 0 0,-1 0 16,1 0-16,0 0 0,0 0 15,0 0-15</inkml:trace>
  <inkml:trace contextRef="#ctx0" brushRef="#br1" timeOffset="-111961.08">15706 10753 0,'0'0'0,"-22"0"0,22 21 47,22-21-16,-1 0-15,0 0-16,0 0 0,0 0 0,0 0 16,22 0-16,-1 0 0,0 0 0,1 0 15,-1 0-15,0-21 0,22 21 0,-22 0 16,1 0-16,-1 0 0,-21-21 16,21 21-16,-20 0 0,-1 0 0,0 0 15,0 0-15,0 0 16,-21-22 218,-21 22-203,0 0-15</inkml:trace>
  <inkml:trace contextRef="#ctx0" brushRef="#br1" timeOffset="-107588.64">14266 14901 0,'0'-21'47,"0"0"-31,21 21 155,1 0-124,-1 0-15,0-21-17,-21 0 204,0 42-157,0 0-46,0 0-16,0 0 0,0 1 0,0-1 16,0 0-16,0 0 0,0 0 15,-21 22-15,21-22 0,0 0 0,0 0 16,0 21-16,-21-20 0,21-1 0,0 0 16,0 0-16,0 0 15,0-42 16,0 0-31,0 0 16,0 0-16</inkml:trace>
  <inkml:trace contextRef="#ctx0" brushRef="#br1" timeOffset="-107205.53">14393 14457 0,'0'-21'0,"0"42"0,-21-42 31,0 42-31,21 0 16,0 0-16,0 0 16,0 1-16,0-1 15,21-21-15,0 21 0,0-21 16,1 0-16,-1 0 15,0 0-15,-21-21 16,21 21-16,-21-21 0,21 21 0,-21-22 16,0 1-16,-21 0 15,0 21-15,0 0 16,0 0-16,-1 0 0,1 0 16,0 0-16,0 21 15,21 0-15,0 1 0,0-1 16,0 0-16,0 0 0,0 0 15,0 0-15,21-21 0,-21 22 16,21-1-16,0-21 0,22 21 0,-22-21 16</inkml:trace>
  <inkml:trace contextRef="#ctx0" brushRef="#br1" timeOffset="-106729.3">14922 14817 0,'0'-21'15,"0"42"-15,0 0 0,0 0 16,0 0-16,-21-21 0,21 21 0,0 1 16,0-1-16,0 0 15,0 0-15,0 0 0,-21 0 0,21 1 16,0-1-16,-21 0 0,21 0 16,0 21-16,0-20 0,0-1 0,0 0 15,-21 0-15,21 0 16,0-42 15,0 0-31,0 0 0,0 0 16,0-1-16,0 1 0,21 0 15,-21 0-15,21 0 0,-21-22 16,21 22-16,0 0 0,1 0 0,-1 0 16,0 0-16,0 21 0,0-22 15,0 22-15,1 0 0,-1 0 0,0 0 16,0 0-16,0 22 0,-21-1 15,21 0-15,-21 0 0,0 21 16,0-20-16,0-1 0,0 0 0,0 21 16,0-21-16,0 1 0,0-1 15,0 0-15,0 0 0,0 0 0,0 0 16,0 1-16,0-44 47,22 1-47,-1 0 0,-21 0 15,21 0-15,0-22 0</inkml:trace>
  <inkml:trace contextRef="#ctx0" brushRef="#br1" timeOffset="-106416.97">15621 14542 0,'0'-64'31,"0"128"-31,0-107 15,0 64 1,0 1-16,0-1 0,0 21 0,0 0 16,0 1-16,0-1 0,0 0 15,0 1-15,-21-22 0,21 21 16,0 1-16,-21-1 0,21 0 0,0 1 16,0-22-16,0 21 0,0-21 15,0 0-15,0 22 0,0-22 0,0 0 16,0 0-16,0 0 31,21-21-15,-21-21-16,0 0 0,0 0 15,0 0-15,0 0 16,0-1-16</inkml:trace>
  <inkml:trace contextRef="#ctx0" brushRef="#br1" timeOffset="-106241.08">15494 14944 0,'-85'0'32,"170"0"-17,-149 0-15,86 0 16,-1 0-16,0 0 0,0 0 0,21 0 16,-20-21-16,20 21 0,-21 0 15,21 0-15,-20-22 0,-1 22 16,21-21-16,0 0 0,1 21 0</inkml:trace>
  <inkml:trace contextRef="#ctx0" brushRef="#br1" timeOffset="-105604.43">17208 14372 0,'-21'-21'0,"42"42"0,-63-84 15,21 42-15,21-1 0,-21 1 16,21 0-16,-21 0 0,21 0 0,-22 21 31,22 21-15,0 21-16,0-21 0,0 22 0,0-1 15,0 0-15,0 1 0,0 20 0,0-20 16,0 20-16,0-21 0,0 1 16,-21-1-16,21 0 0,-21 1 0,21-1 15,0 0-15,0-20 0,-21 20 16,21-21-16,0 0 0,-21 0 16,21 1-16,0-1 0,0 0 15,0-42 16,0 0-31,0-1 0,0 1 16,0 0-16,21 0 0,-21 0 0,21 0 0,0-1 16,0 1-16,-21 0 0,22 0 15,-1 0-15,0 0 0,0-1 0,21 22 16,-20-21-16,-1 21 0,21 0 0,-21 0 16,0 0-16,22 0 0,-22 0 15,21 0-15,-21 21 0,1 1 16,-1-22-16,-21 21 0,0 0 0,0 0 15,0 0-15,0 0 0,0 1 16,-21-1-16,-1 0 0,-20 0 0,21 0 16,-21 0-16,-1 1 0,1-1 0,0 0 15,-1 0-15,1-21 0,0 21 16,20-21-16,1 0 0,0 0 0,0 0 16,42 0 15,0-21-31,22 21 0,-1-21 0,-21 0 15,21 0-15</inkml:trace>
  <inkml:trace contextRef="#ctx0" brushRef="#br1" timeOffset="-105228.75">17716 14796 0,'0'-22'31,"0"44"-31,-21-44 0,0 22 16,0 22-1,0-1-15,0 0 0,-1 0 16,22 0-16,-21 0 0,21 22 0,-21-22 16,21 0-16,0 0 15,0 0-15,0 1 0,21-1 16,0-21-16,1 0 0,-1 0 0,0 0 16,21 0-16,-21 0 0,1 0 15,20 0-15,-21 0 0,0-21 0,0-1 16,1 22-16,-1-21 0,0 0 0,-21 0 15,0 0-15,0 0 0,0-1 0,0 1 16,0 0-16,-21 0 0,0 0 16,-1 0-16,1-1 0,0 22 0,0 0 15,0-21-15,0 21 0,-1 0 0,1 0 16,0 0-16,0 0 0,21 21 16,0 1-16,0-1 15,21-21 1,0 0-16,0 0 0,1 0 0,20 0 15,-21 0-15</inkml:trace>
  <inkml:trace contextRef="#ctx0" brushRef="#br1" timeOffset="-104960.91">18182 14478 0,'0'-106'16,"-21"0"-1,42 318 1,-42-445-16,0 233 15,21 21-15,0 1 0,-21 20 0,21-21 16,0 21-16,-22 1 0,22-1 0,0 0 16,-21 22-16,21-22 0,-21 1 15,0-1-15,21 0 0,0 1 16,0-22-16,-21 21 0,21-21 0,0 0 16,0 22-16,0-22 0,0 0 0,0 0 15,0 0-15,21-21 16,0 0-1,0 0-15,0 0 0,1-21 0,-1 0 16,0 0-16,0 0 0</inkml:trace>
  <inkml:trace contextRef="#ctx0" brushRef="#br1" timeOffset="-104689.06">18521 14182 0,'0'-43'16,"0"234"-16,0-339 0,-21 105 15,21 65 1,-22-1-16,1 0 0,21 21 16,0 1-16,-21 20 0,0-21 15,21 22-15,-21-22 0,21 22 0,-21-22 16,21 0-16,0 1 0,0-1 0,0 0 16,0 1-16,0-1 0,0-21 0,0 0 15,0 22-15,0-22 16,0 0-16,0 0 0,0 0 15,21-21-15,-21 22 16,21-22-16,0 0 0,0-22 16,0 1-16,1 21 0,-1-21 15</inkml:trace>
  <inkml:trace contextRef="#ctx0" brushRef="#br1" timeOffset="-104388.24">18965 14288 0,'0'-22'0,"0"107"0,0-148 0,0 20 0,0 22 16,0 0-16,-21 21 0,0 0 15,21 21 1,0 0-16,0 0 0,-21 1 16,21 20-16,0 0 0,0 1 0,0-1 15,-21 0-15,-1 1 0,22-1 0,-21 21 16,21-20-16,-21-1 0,0 0 15,21-20-15,-21 20 0,21-21 0,0 21 16,-21-20-16,21-1 0,0 0 0,0 0 16,0 0-16,0 0 0,21-21 31,0 0-31,0 0 16,0-21-16,0 0 0,1 0 15,-1 21-15</inkml:trace>
  <inkml:trace contextRef="#ctx0" brushRef="#br1" timeOffset="-104017.45">19050 14817 0,'0'21'32,"0"-42"-32,21 42 15,0-21 1,22 0-16,-22 0 0,0-21 15,0 21-15,0-21 0,0-1 16,1 1-16,-22 0 0,21 0 16,-21 0-16,0 0 0,0-1 15,0 1-15,-21 21 16,-1 0-16,1 0 0,0 0 0,0 0 16,0 21-16,0 1 0,-1-1 0,1 0 15,0 0-15,0 0 0,0 22 16,21-22-16,0 21 0,-21-21 0,21 0 15,0 1-15,0-1 0,0 0 0,0 0 16,0 0-16,21 0 0,0-21 16,0 22-16,0-22 0,0 0 15,1 0-15,20 0 0,-21 0 0,21 0 16,-20 0-16,20 0 0,-21 0 0,0-22 16,0 1-16,1 0 0,20 21 0,-21-21 15</inkml:trace>
  <inkml:trace contextRef="#ctx0" brushRef="#br1" timeOffset="-103664.65">17780 14647 0,'0'0'15,"21"0"1,0-21 0,0 21-16,22-21 0,-1 21 0,22-21 15,-22 0-15,21 21 0,1-21 0,-1 21 16,1 0-16,-1-22 15,-20 22-15,-1 0 0,0 0 0,-20-21 16,-1 21-16,0 0 0,0 0 0,0-21 16,0 21-1,1-21-15,-1 21 0,0-21 16,0 0-16,0 21 0</inkml:trace>
  <inkml:trace contextRef="#ctx0" brushRef="#br1" timeOffset="-103264.86">20235 14499 0,'-21'0'0,"42"0"0,-63 0 0,21 0 16,21 21-16,21-21 31,0 0-31,0 0 15,0 0-15,1 0 0,-1 0 16,0 0-16,0 0 0,0 0 0,0 0 16,1 0-16,-1-21 0,0 21 0,0 0 15,0 0-15,0-21 16</inkml:trace>
  <inkml:trace contextRef="#ctx0" brushRef="#br1" timeOffset="-103076.97">20214 14732 0,'0'42'16,"0"-84"-16,21 84 16,0-42-16,1 0 15,-1 0-15,0 0 0,0 0 0,0 0 16,0 0-16,1 0 0,-1 0 0,0 0 15,0 0-15,0 0 16,0-21-16,1 0 0,-1 21 0</inkml:trace>
  <inkml:trace contextRef="#ctx0" brushRef="#br1" timeOffset="-102789.14">20913 14330 0,'0'0'0,"-22"0"0,1 0 0,21 21 0,0 0 15,0 0 1,0 1-16</inkml:trace>
  <inkml:trace contextRef="#ctx0" brushRef="#br1" timeOffset="-102444.86">21145 14161 0,'0'0'0,"22"0"0,-22-64 15,0 43-15,21 21 16,-21-21-16,0 42 31,0 0-31,0 0 0,0 0 0,0 1 16,0 20-16,0 0 15,0 1-15,0-1 0,0 0 0,-21 1 16,21-1-16,0 21 0,0-20 0,0-1 16,0 0-16,0-20 0,0 20 15,0-21-15,0 0 0,0 0 0,0 1 16,0-1-16,0 0 0,21-42 47,0 21-47</inkml:trace>
  <inkml:trace contextRef="#ctx0" brushRef="#br1" timeOffset="-101997.11">21802 14288 0,'21'-43'16,"-42"107"-16,21-85 0,0-1 31,-22 22-31,22 22 0,-21-1 16,0 21-16,0-21 0,0 22 0,0-22 16,21 21-16,-22-21 0,1 22 0,21-22 15,-21 21-15,21-21 16,0 22-16,0-22 0,0 0 0,0 21 0,0-21 15,0 1-15,21-22 0,-21 21 16,21 0-16,22-21 0,-22 0 0,0 0 16,21 0-16,1 0 0,-22 0 15,21 0-15,-21 0 0,22-21 0,-1 0 16,-21-1-16,0 1 0,1 21 0,-1-42 16,0 21-16,-21 0 0,0-22 15,0 22-15,0-21 0,0-1 0,0 1 16,0 0-16,-21-1 0,21 1 0,-21 21 15,-1 0-15,1 0 0,0-1 0,-21 1 16,21 21-16,-1 0 16,1 0-16,0 0 0,0 0 0,0 0 15,0 0-15,-1 21 0,1-21 0,0 22 16,21-1-16,0 0 16,0 0-16,42-21 15,-20 0-15,-1 0 0,21 0 0,0 0 16,-20 0-16</inkml:trace>
  <inkml:trace contextRef="#ctx0" brushRef="#br1" timeOffset="-101573.36">22606 14203 0,'21'-21'16,"-42"42"-16,42-63 0,-42 42 15,0 0-15,0 0 16,21 21-16,-22-21 0,1 21 0,0 0 15,0 0-15,21 0 0,-21 1 16,21 20-16,-21-21 0,-1 21 0,22-20 16,0 20-16,0-21 0,0 21 0,0-20 15,0-1-15,0 21 0,0-21 16,22 0-16,-1-21 0,0 22 0,0-1 16,21-21-16,-20 0 0,20 0 0,0 0 15,-21 0-15,22 0 0,-1 0 16,0-21-16,1 21 0,-22-22 15,21 1-15,-21 0 0,22 0 0,-22-21 16,-21-1-16,21 22 0,-21-21 0,0-22 16,0 22-16,0 0 0,0-1 0,0 1 15,-21 0-15,0 20 0,21 1 16,-43 0-16,22 0 0,0 21 0,0 0 16,-21 0-16,20 0 0,1 0 0,-21 21 15,21 0-15,-22 0 0,22 1 16,-21-1-16,42 0 0,0 0 15,0 0-15,0 0 0,0 1 0,21-1 16,21-21-16,-20 0 16,20 0-16,0 0 0</inkml:trace>
  <inkml:trace contextRef="#ctx0" brushRef="#br1" timeOffset="-101301.52">23622 14224 0,'0'-21'0,"0"0"15,-21 21 1,21-21 0,-21-1-1,21 44 48,0-1-48,0 0-15</inkml:trace>
  <inkml:trace contextRef="#ctx0" brushRef="#br1" timeOffset="-101013.68">23622 14753 0,'0'0'15,"0"21"1,0 1 0,0-1-1,0 0-15,0 0 16,0 0-16,0 0 15,0 1-15,0-1 16,-21 0-16,0 0 0,-1 0 0,1 0 16,0 1-16,0 20 0,-21-21 15,-1 21-15,1-20 0,0-1 0,-1 21 16,1-21-16,0 0 0,-1 1 16,1-1-16,0 0 0,-1 0 0,1-21 15,0 0-15</inkml:trace>
  <inkml:trace contextRef="#ctx0" brushRef="#br1" timeOffset="-100205.39">21188 15409 0,'-21'0'0,"21"-21"16,-22 21-16,1 0 0,0 0 31,42 0 47,0 0-78,1 0 0,-1 0 0,0-21 16,21 21-16,-21 0 0,22 0 0,-1-21 16,0 21-16,1 0 0,20 0 0,-20-21 15,-1 21-15,21 0 16,1 0-16,-22 0 0,22-21 0,-22 21 16,0 0-16,22-22 0,-22 22 0,1 0 15,-1 0-15,21 0 0,-20-21 0,-1 21 16,0 0-16,-20 0 0,20 0 15,-21 0-15,0 0 0,0 0 0,1 0 16,-44 0 47,1 0-63,0 0 15,0 0-15,-21 0 0,20 0 16,1 0-16,-21 21 0,21-21 0,-22 0 15,22 0-15,-21 22 0,0-22 16,20 21-16,-20-21 0,0 0 0,-22 21 16</inkml:trace>
  <inkml:trace contextRef="#ctx0" brushRef="#br1" timeOffset="-99788.64">20786 15515 0,'0'0'15,"-22"21"-15,44-21 32,-1 0-32,0 0 15,0 0-15,21 0 0,-20 0 0,20 0 16,0 0-16,1 0 0,-1-21 0,0 21 15,22 0-15,-1-21 0,1 21 16,20 0-16,-20-21 0,21 0 0,-22 21 16,22-21-16,-1-1 0,-20 22 0,-1-21 15,22 0-15,-21 21 0,-22-21 0,21 21 16,-20-21-16,-1 21 0,0 0 16,-20 0-16,20-21 0,-21 21 15,0 0-15,-21-22 16,21 22-1,-21-21 17,22 21-32,-22-21 15,0 0 1</inkml:trace>
  <inkml:trace contextRef="#ctx0" brushRef="#br1" timeOffset="-96708.53">21823 13822 0,'0'21'16,"21"-21"31,0 0-32,-21-21-15,0 0 16,0 0-16,0-1 15,0 1-15,21 21 0,-21-21 16,0 0-16,0 0 0,0 0 16,0-1-16,0 1 0,0 0 0,0 0 15,0 0-15,0 0 0,0-1 16,0 1-16,0 0 0,-21 21 0,0-21 16,21 0-16,0 0 15,-21 21-15,21-22 0,-21 1 0,-1 0 16,1 0-16,21 0 15,-21 21 1,0-21-16,0 21 0,0-22 0,-1 22 16,1 0-16,0-21 15,0 21-15,0 0 0,21-21 16,-21 21-16,-1 0 0,1-21 16,0 21-16,0 0 15,0-21-15,0 21 0,-1 0 16,1 0-16,0 0 15,0 0-15,0 0 0,0 0 0,-1 0 16,1 0-16,0 0 0,0 0 16,0 0-16,0 0 15,-1 0 1,1 0-16,0 0 16,0 0-16,0 0 0,0 0 15,-1 0-15,1 0 16,0 0-16,0 0 0,0 0 15,0 0-15,-1 0 0,1 0 16,0 0-16,0 0 16,0 0-16,0 0 0,-1 0 0,1 0 15,0 0-15,0 0 0,0 0 16,0 0-16,-1 0 0,1 0 16,0 0-16,0 0 0,0 0 15,0 0-15,-1 0 0,1 0 16,0 0-16,0 0 15,0 0-15,0 0 0,-1 0 0,1 0 16,0 0-16,0 0 0,0 0 16,0 21-16,-1-21 0,1 0 15,0 0-15,0 0 0,0 21 16,0-21-16,-1 0 0,1 0 16,0 0-16,0 21 0,0-21 0,0 0 15,-1 0-15,1 0 0,0 0 16,-21 21-16,21-21 0,-1 0 15,1 0-15,0 0 0,0 0 0,0 0 16,21 22-16,-21-22 0,-1 0 16,1 0-16,0 0 0,0 0 15,0 21-15,0-21 0,-1 0 0,1 0 16,0 0-16,-21 0 0,21 21 16,-1-21-16,1 0 0,0 0 0,0 0 15,0 0-15,0 0 0,-1 21 0,1-21 16,-21 0-16,21 0 0,0 0 15,-1 0-15,1 0 0,-21 0 0,21 21 16,0-21-16,-22 0 0,22 0 0,0 0 16,0 0-16,0 0 0,-1 0 15,1 21-15,0-21 16,0 0-16,0 22 16,0-22-16,-1 0 15,1 0-15,21 21 0,-21-21 16,0 0-16,0 21 15,0 0 1,-1-21-16,1 0 16,21 21-16,0 0 0,-21-21 0,0 0 15,0 22-15,0-22 0,-1 21 16,1-21-16,0 21 0,0-21 16,0 21-16,0-21 0,-22 0 0,22 21 15,0-21-15,0 0 0,21 21 16,-21-21-16,-1 0 0,1 22 15,0-22 1,0 21-16,0-21 16,21 21-16,0 0 15,-21-21-15,21 21 16,-22 0 0,22 1-16,0-1 15,0 0 1,0 0-1,-21-21-15,21 21 0,-21-21 16,21 21-16,0 1 31,-21-22-31,0 0 32,21-22 46,0 1-78,0 0 15,0 0-15,0 0 16,0 0-16,0-1 16,0 1-1,0 0-15,0 0 0,0 0 16,0 0-16,0-1 15,0 1-15,0 0 16,0 0-16,0 0 16,0 0-16,0-1 15,0 1-15,21 21 16,0-21 31,0 21-16,-21 21-31,0 0 16,0 1-16,0-1 15,21 0-15,-21 0 0,0 0 0,0 0 16,0 1-16,0-1 0,0 0 16,0 0-16,0 0 0,0 0 0,0 1 15,0-1-15,-21 0 0,21 0 16,0 0-1,0 0 1,21-21 47,1 0-63,-1 0 0,0 0 15,0-21-15,0 21 0,0 0 16,1-21-16,-1 21 0,0 0 15,21-21-15,-21 21 0,1-21 0,-1 21 16,0 0-16,0 0 0,0 0 0,0 0 16,1-21-16,-1 21 15,-21 21 32,0 0-47,-21-21 16,-1 0-16,1 21 0,0-21 15,0 0-15,0 21 16,0-21-16,-1 0 0,1 0 16,0 21-16,0-21 15,0 0-15,0 0 0,-1 0 16,1 0-16,0 0 16,0 0-1,0 0 1,21-21 46,-21 0-62,21 0 16,0 0-16,-22 0 0,22-1 16,0 1-16,0 0 0,0 0 15,0 0-15,0 0 0,0-1 0,0 1 16,0-21-16,0 21 0,0 0 0,0-1 15,0 1-15,0 0 0,0 0 16,0 0-16,0 0 0,0-1 16,0 44 31,0-1-47,0 0 0,0 0 15,0 21-15,0-20 0,0-1 16,0 21-16,0-21 0,0 22 0,0-22 15,0 0-15,0 21 0,0-21 16,0 1-16,0-1 0,0 0 0,0 0 16,0 0-16,0 0 0,0 1 15,0-44 48,22 22-63,-1 0 0,0-21 0,0 0 15,0 21-15,22-21 16,-22 21-16,0-21 0,21 21 0,-21-21 16,22 21-16,-22 0 0,0 0 0,0-22 15,0 22-15,-21 22 78,0-1-62,0 0-16</inkml:trace>
  <inkml:trace contextRef="#ctx0" brushRef="#br1" timeOffset="-95833.03">17928 15515 0,'-21'0'16,"42"0"-16,-63 0 0,21 0 0,-22 0 16,22 0-16,0 0 0,0 0 0,-22-21 15,1 21-15,21 0 0,-21 0 0,-1 0 16,22 0-16,-21 0 0,21-21 16,-22 21-16,22 0 0,0 0 0,0 0 15,0 0-15,-1 0 0,44 0 47,-1 0-47,0 0 16,21 0-16,-21 0 15,22 0-15,-22 0 0,21 0 0,1 0 16,-1 0-16,0 0 0,1 0 0,20 0 16,-21 0-16,22 0 0,21 0 15,-22 0-15,1 0 0,20 0 0,-20-21 16,-1 21-16,1 0 0,-1-21 0,1 21 15,-22-22-15,22 22 0,-22 0 16,-21 0-16,21 0 0,-20-21 0,20 21 16,-21 0-16,0 0 0,0 0 15,1 0-15,-1 0 16,-42 0 62,-1 0-78,1 0 0</inkml:trace>
  <inkml:trace contextRef="#ctx0" brushRef="#br1" timeOffset="-95285.35">17484 15642 0,'0'0'0,"0"21"16,-22-21 0,44 0 31,-1 0-47,21 0 15,-21 0-15,0 0 0,1 0 0,20 0 16,-21 0-16,21 0 0,1 0 15,-1 0-15,0 0 0,1 0 0,-1 0 16,22-21-16,-1 21 0,1 0 0,-1 0 16,1-21-16,-1 21 0,-21-21 15,22 21-15,-22 0 0,1 0 16,-1 0-16,0 0 0,-21 0 0,1 0 16,-1-21-16,0 21 0,0 0 0,0 0 15,0 0-15,1 0 47,-44 0 0</inkml:trace>
  <inkml:trace contextRef="#ctx0" brushRef="#br1" timeOffset="-84789.26">11747 16087 0,'0'0'0,"22"0"15,-1 0 1,-21-21-1,0-1 1,0 1-16,0 0 16,21 21-16,-21-21 0,0 0 0,0 0 15,0-1-15,0 1 0,-21 0 16,0 21-16,-1 0 16,1-21-16,-21 21 0,21 0 0,-22 0 15,22 0-15,-21 0 0,21 21 16,-22-21-16,1 21 0,0 0 0,-1 22 15,1-22-15,0 0 0,-1 21 0,22 1 16,-21-22-16,0 21 16,-1 1-16,22-1 0,0 0 0,-21 1 15,20-1-15,22-21 0,-21 21 0,21 1 16,0-1-16,0-21 0,0 22 16,0-1-16,0-21 0,0 21 0,21-20 15,1-1-15,-1 0 0,0 0 16,0 0-16,0-21 0,22 0 0,-22 21 15,0-21-15,0 0 0,0 0 0,0 0 16,-21 22 0,-21-1-1,21 0-15,-21-21 0,0 21 16,0 0-16,0 0 0,-1 1 16,1-1-16,0 0 0,0 0 0,21 21 15,0-20-15,0-1 0,0 21 16,0-21-16,0 22 0,0-22 0,0 0 15,0 21-15,0-21 0,21 22 0,21-22 16,-20 0-16,-1 21 0,0-20 16,0-1-16,21 0 0,-20 0 0,-1 0 15,21-21-15,-21 0 0,22 0 16,-22 0-16,21 0 0,-21 0 0,0 0 16,22 0-16,-22-21 0,0 0 0,0 0 15,-21 0-15,0-1 16,0 1-16,0 0 15,0 0 1,0 42 0,0 0-1,0 0-15,21 1 16,1-1-16,-1 21 0,0-21 0,0 22 16,0-22-16,0 0 0,22 0 15,-1 21-15,-21-20 0,22-22 0,-1 21 16,0-21-16,1 0 0,20 0 0,-21 0 15,1 0-15,20 0 0,-20-21 16,-1-1-16,21 1 0,-20 0 0,-1-21 16,0 21-16,-20-22 0,20 22 15,-21-21-15,0 21 0,0-22 16,-21 22-16,0-21 0,0 21 0,0-22 16,0 22-16,0 0 0,0 0 15,0 0-15,0-1 16,0 44 15,0-1-15,22-21-16,-1 0 15,0 0-15,0 0 0,0 0 16,0 0-16,1 0 0,20-21 0,-21-1 16,0 22-16,22-21 0,-22-21 15,21 21-15,-21 0 0,22-22 16,-22 22-16,-21-21 0,0-1 0,21 1 15,-21 0-15,0-1 0,0-20 0,0 21 16,0-1-16,-21 1 0,21 21 16,-21-22-16,-1 22 0,-20 0 0,21 0 15,0 0-15,-22 0 0,22 21 0,-21 0 16,21-22-16,0 22 0,-22 0 16,22 0-16,0 0 0,42 0 46,0 0-46,0 0 0,1-21 16,20 0-16,-21 21 0,21-21 16,1 0-16,-22 0 0,21-1 0,-21 1 15,1 0-15,-1-21 0,0 21 0,-21-22 16,0 1-16,0 0 0,0-1 16,0 1-16,-21 0 0,0-1 0,-1 1 15,-20 0-15,0-1 0,-1 22 0,1 0 16,0-21-16,-1 42 0,1-22 15,-21 1-15,20 21 0,1 0 0,0 0 16,-1 0-16,1 0 0,0 0 16,-1 0-16,22 0 0,-21 0 15,21 21-15,-1-21 16,22 22-16,22-22 16,-1 0-16,21 0 15,-21 0-15,0-22 0,1 22 16,-1-21-16,0 21 0,0-21 0,-21 0 15,0 0-15,0 0 16,0-1-16,-21 22 0,0-21 16,-22 21-16,1 0 0,0 0 0,-1 0 15,-20 0-15,-1 0 16,1 0-16,-1 0 0,1 21 0,-1-21 16,1 22-16,21-1 0,-22-21 0,22 21 15,-1 21-15,1-21 0,0 1 16,21-1-16,-1 21 0,1-21 0,21 22 15,0-22-15,0 21 0,0 0 16,0-20-16,21 20 0,1-21 0,-1 0 16,0 22-16,0-22 0,-21 0 0,21-21 15,0 21-15,1 0 0,-1-21 16,0 0-16,0 0 0</inkml:trace>
  <inkml:trace contextRef="#ctx0" brushRef="#br1" timeOffset="-80816.4">15875 10329 0,'0'0'0,"0"-21"16,0 0 0,-21 21 46,0 0-62,-1 0 0,1 0 0,0 21 16,0-21-16,0 21 0,-22 1 15,22-1-15,0 0 0,-21 0 0,21 0 16,-1 0-16,-20 1 0,21-1 16,-21 0-16,-1 0 0,22 21 0,-21-20 15,-1-1-15,1 21 0,0-21 16,-1 0-16,1 22 0,-21-22 0,20 0 16,1 21-16,0-20 0,-1 20 0,-20-21 15,20 0-15,1 22 0,0-22 0,-1 21 16,22 0-16,-21-20 0,0 20 15,-1 0-15,1-21 0,21 22 0,-22-1 16,1-21-16,21 22 0,-21-22 16,20 21-16,-20-21 0,21 22 0,-21-1 0,20-21 15,-20 21-15,21-20 0,-21 20 0,20-21 16,-20 21-16,21-20 16,-21 20-16,20 0 0,1 1 0,-21-1 15,21 0-15,0 1 0,-1-1 0,-20 0 16,21 22-16,0-22 0,0 0 0,-22 1 15,22-1-15,0 22 0,-21-22 0,20 0 16,-20 1-16,21-1 0,-21 0 16,20 22-16,-20-22 0,0 22 0,21-22 15,-22 21-15,22-20 0,-21 20 0,21-20 16,-22-1-16,22 21 0,0-20 0,-21-1 16,20 22-16,1-22 0,0 0 0,0 1 15,-21-1-15,20 0 0,1 1 16,21 20-16,-21-21 0,0 1 15,0-1-15,0 0 0,-1 1 0,1-1 16,0 0-16,0 1 0,0-1 0,21-21 16,-21 22-16,-1-1 0,1 0 0,0 1 15,21-1-15,-21-21 0,0 21 16,0 1-16,21-1 0,-22 0 0,1-20 16,21 20-16,-21 0 0,21-21 0,0 22 15,-21-22-15,21 0 0,-21 21 0,21-20 16,0-1-16,-21 0 0,21 0 0,0 0 15,0 0-15,0 1 16,0-1-16,-22-21 0,22 21 16,0 0-16,0 0 15,0 0-15,0 1 16,-21-1-16,21 0 16,-21 0-16,21 0 0,0 0 15,0 1-15,0-1 0,-21 0 0,21 0 16,0 0-16,-21 0 0,21 1 15,0-1-15,0 0 16,0 0-16,0 0 0,0 0 16,0 1-16,-21-1 15,-1-21 1,1 0-16,0 0 31,21-21-31,0-1 16,0 1-16,0 0 15,0 0-15,0 0 16,0 0-16,-21-1 0,21 1 16,0 0-16,0 0 0</inkml:trace>
  <inkml:trace contextRef="#ctx0" brushRef="#br1" timeOffset="-80465.34">12086 14753 0,'-21'-21'16,"21"0"-16,21 63 0,-63-84 0,42 21 16,-21 21-16,21-21 15,21 42 17,0 0-32,0 0 15,0 0-15,0 0 0,1 1 0,-1-1 16,-21 0-16,21 0 0,-21 21 0,21-20 15,-21-1-15,21 0 0,-21 0 0,0 0 16,0 0-16,0 1 0,0-1 16,21 0-16,-21 0 15,0 0-15,0 0 16,22-21-16,-1-21 47,-21 0-47,0 0 15,0 0-15,21 0 0,0-1 16</inkml:trace>
  <inkml:trace contextRef="#ctx0" brushRef="#br1" timeOffset="-80164.51">12742 14605 0,'0'0'0,"21"0"15,-21 21 17,0 0-32,-21 1 0,21-1 15,-21 0-15,0 21 0,0-21 0,0 1 16,-1 20-16,1-21 0,0 0 16,21 22-16,-21-22 0,0 21 0,0-21 15,-1 22-15,1-22 0,21 0 16,-21 21-16,0-21 0,21 1 0,-21-1 15,21 0-15,0 0 0,0 0 0,0 0 16,-21 1-16,21-1 16,-22-21-1,22-21 1</inkml:trace>
  <inkml:trace contextRef="#ctx0" brushRef="#br1" timeOffset="-78049.81">18330 15790 0,'0'-21'0,"21"21"15,1 0 1,-22-21-16,0 0 15,21 21 48,0 21-47,-21 0-1,0 0 1,0 1-16,0-1 15,0 0 1,0 0 0,-21-21-16,0 21 0,21 0 15,-22-21-15,1 22 0,0-22 0,-21 21 16,21 0-16,-1 0 0,-20-21 16,21 21-16,-21 0 0,-1 1 0,1-1 15,0 0-15,-1 0 0,1 0 0,-22 0 16,1 1-16,-1-1 0,1 0 15,-1 0-15,-20 21 0,20-20 0,-20-1 16,-1 0-16,0 21 0,1-21 16,-1 1-16,0 20 0,-21-21 0,22 0 15,-1 22-15,0-22 0,-20 0 16,20 21-16,-21-21 0,21 1 0,1-1 16,-1 21-16,0-21 0,1 0 0,20 1 15,-20-1-15,20 0 0,-21 0 16,1-21-16,20 21 0,-20 0 0,-1 1 15,21-22-15,1 21 0,-1 0 0,1-21 16,-1 21-16,22-21 0,0 21 16,-1-21-16,1 0 0,21 21 0,0-21 15,0 22-15,-1-22 0,1 0 0,0 21 16,0-21-16,21 21 16,-21-21-16,0 21 15,-1-21-15,22 21 0,-21-21 16,0 0-16,0 21 15,0-21-15,0 0 16,-1 0-16,1 0 0,0 0 16,0 0-16,0 22 15,0-22-15,-1 0 0,1 0 0,0 21 16,0-21-16,0 0 0,-22 21 16,22-21-16,0 0 0,-21 21 0,21-21 15,-1 0-15,1 0 0,0 21 0,0 0 16,-21-21-16,20 0 15,1 0-15,0 22 0,0-22 0,-21 0 16,20 0-16,1 21 0,0-21 0,0 0 16,0 0-16,21 21 15,0-42 17,0 0-17,0-1-15,0 1 16,0 0-16,0 0 15,0 0-15,0 0 0,21 21 0,0-22 16,-21 1-16,21 0 16,0 0-16,1 0 0,-1 21 15,0-21-15,0-1 0,0 1 0,22 0 16,-22 21-16,0-21 0,0 0 16,0 0-16,0-1 0,1 22 15,-1-21-15,-42 42 63,-1-21-48,22 22-15,-21-22 0,0 21 0,0 0 16,0-21-16,0 21 16,-1 0-16,1 0 0,0-21 0,0 22 15,0-1-15,-22 0 0,22-21 16,21 21-16,-21 0 0,0 0 0,0-21 15,0 22-15,21-1 0,-22-21 16,1 21 0,21 0-16,0 0 31,0 0-31,21-21 0,1 0 16,-22 22-16,21-22 0,0 21 0,0-21 15,0 21-15,0-21 16,22 21-16,-22-21 0,0 21 0,21 0 15,1 1-15,-22-1 0,21 0 0,1 0 16,-1 0-16,-21 0 0,21 1 16,1-1-16,-22 0 0,21 21 0,-21-21 15,22 1-15,-22-1 0,0 0 16,0 0-16,0 0 0,-21 0 0,22-21 16,-22 22-16,21-22 0,-21 21 15,0-42 48,-21 21-63,21-22 15,-22 22 1</inkml:trace>
  <inkml:trace contextRef="#ctx0" brushRef="#br1" timeOffset="-73505.22">11409 16764 0,'0'0'0,"-21"21"16,-1 0-16,1-21 0,0 0 0,0 0 15,0 0-15,0 0 0,-1 0 16,1 22-16,0-22 0,0 21 15,0-21-15,0 0 0,-22 0 0,22 21 16,0-21-16,0 0 16,0 0-16,63 0 15,-21-21 1,43 21-16,-22-43 0,43 22 16,-22 0-16,43-21 0,0-1 0,0 22 15,21-21-15,0 0 0,0 20 0,0-20 16,-22 0-16,22 21 0,0-22 15,-21 22-15,0-21 0,-21 21 16,-1-1-16,-20 1 0,-1 0 0,-20 21 16,-1-21-16,-21 21 0,0 0 15,-42 0 1,0 0-16,0 0 0,-21 0 16,20 0-16,-20 0 0,21 0 0,-21 0 15,20 0-15,-20 0 0</inkml:trace>
  <inkml:trace contextRef="#ctx0" brushRef="#br1" timeOffset="-73009.23">11896 16044 0,'0'-21'0,"-43"-21"16,43 21-1,0 0-15,-21-1 0,0 22 16,21 22 15,0 20-31,21-21 0,0 0 16,-21 22-16,21-1 0,1-21 0,-22 21 15,0 1-15,21-22 16,0 21-16,-21-21 0,0 1 0,0 20 16,21-21-16,-21 0 0,21 0 15,-21 1-15,0-1 16,0-42 15,0-1-31,0 1 0</inkml:trace>
  <inkml:trace contextRef="#ctx0" brushRef="#br1" timeOffset="-72616.94">12192 16066 0,'0'0'0,"0"21"46,0 0-46,0 0 0,0 0 16,0 0-16,0 1 0,0-1 0,0 0 16,0 0-16,21 0 15,-21 0-15,21 1 0,0-1 0,1 0 16,-1-21-16,0 0 0,0 0 16,0 0-16,0 0 0,1 0 15,-1 0-15,0 0 0,0-21 0,21 0 16,-20-1-16,-22 1 0,21 0 0,-21 0 15,0-21-15,0 20 16,0 1-16,0 0 0,0-21 0,-21 21 16,-1-1-16,-20 1 0,21 21 0,-21 0 15,20 0-15,1 0 0,-21 0 0,21 0 16,-22 21-16,22-21 0,0 43 16,0-22-16,0 0 0,21 21 0,0-20 15,0 20-15,0-21 0,0 0 0,0 22 16,0-22-16</inkml:trace>
  <inkml:trace contextRef="#ctx0" brushRef="#br1" timeOffset="-72077.64">11790 16955 0,'0'0'0,"0"-22"0,0 1 0,0 0 16,-21 21-16,21 21 31,0 0-31,0 1 0,0 20 16,0 0-16,0-21 0,21 22 0,0-1 16,-21-21-16,21 22 0,0-1 0,-21-21 15,21 21-15,-21-20 0,22-1 16,-1 0-16,-21 0 0,0 0 0,21-21 15,0 0-15,0 0 0,-21-21 32</inkml:trace>
  <inkml:trace contextRef="#ctx0" brushRef="#br1" timeOffset="-71705.39">12086 16976 0,'0'0'31,"0"42"-31,0-21 16,0 0-16,0 22 0,0-22 0,21 0 0,-21 0 15,21 0-15,-21 22 0,22-22 16,-1 0-16,-21 0 16,21-21-16,0 0 0,0 0 0,0 0 15,1 0-15,-1 0 0,0 0 16,0-21-16,0 0 0,0 0 15,-21 0-15,0-1 0,0 1 0,0 0 16,0 0-16,0 0 0,-21 0 0,0-1 16,0 1-16,-21 21 0,20 0 15,-20 0-15,21 0 0,-21 0 0,20 0 16,1 21-16,-21 1 0,21-1 16,21 0-16,-21 0 0,21 0 15,0 0-15,0 1 16,0-1-16,21-21 0,0 0 15,0 0-15,21 0 0,-20 0 16,-1 0-16,21 0 0,-21-21 0,22-1 16</inkml:trace>
  <inkml:trace contextRef="#ctx0" brushRef="#br1" timeOffset="-71421.42">12594 16870 0,'0'-21'16,"0"42"-1,0-21-15,0 21 0,-21 0 16,21 0-16,0 22 16,0-22-16,0 21 0,0-21 0,0 22 15,0-22-15,0 0 0,0 0 0,21 0 16,0 1-16,0-22 0,1 0 16,-1 0-16,21 0 0,-21 0 0,0 0 15,22-22-15,-22 1 0,0 0 0,0-21 16,0 21-16,-21-22 0,0 22 15,0-21-15,0-1 0,0 1 0,-21 21 16,-21-21-16,21 20 0,-22 22 0,22 0 16,-21 0-16,0 0 0,20 0 15,-20 22-15,0 20 0,21-21 0,-1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15:35.9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0 423 0,'0'22'125,"0"-1"-125,0 0 15,0 0 1,0 0-1,0 0-15,0 1 32</inkml:trace>
  <inkml:trace contextRef="#ctx0" brushRef="#br0" timeOffset="3619.55">1482 656 0,'0'-21'0,"0"0"15,-22 0 1,22 0-1,0-1 1,0 1 0,0 0-1,0 0-15,0 0 16,0 42 31,22 0-32,-1 21-15,0-20 0,0-1 0,-21 21 16,21 0-16,0 1 0,1-1 16,-1 0-16,0 22 0,0-1 0,0-20 15,-21 20-15,21-20 0,-21 20 16,22-21-16,-22 1 0,0 20 0,21-20 16,-21-22-16,0 21 0,0 0 15,0-20-15,0 20 0,0-21 16,0 0-16,0 0 0,0 1 0,0-1 15,0 0 1,-21-21 15,21-21-31,0 0 0,-22-1 0,22 1 16,0 0-16,0 0 0</inkml:trace>
  <inkml:trace contextRef="#ctx0" brushRef="#br0" timeOffset="3963.35">2011 466 0,'0'0'0,"0"-21"0,0-1 0,0 1 16,0 0-16,0 0 15,0 42 16,0 0-31,0 0 0,0 22 0,0-1 16,-21 0-16,-1 22 16,1-1-16,21 1 0,-21 21 0,0-1 15,0 1-15,0-22 0,-1 22 16,1-21-16,0-1 0,0 1 0,21-22 16,0 21-16,-21-20 0,21-22 15,0 21-15,0-21 0,0 1 0,0-1 16,0 0-16,0 0 0,21-21 31,0-21-31,0 0 16,-21 0-16,21-1 0</inkml:trace>
  <inkml:trace contextRef="#ctx0" brushRef="#br0" timeOffset="5763.29">2688 1228 0,'0'-21'0,"0"42"0,0-64 0,0 22 15,0 0-15,0 0 0,0 0 16,0 0-16,0-1 0,0 1 0,0 0 15,-21 0-15,21 0 0,-21 0 16,0 21-16,-1 0 16,1 0-16,0 0 0,0 0 15,0 21-15,0 0 0,-1 0 16,1 0-16,0 0 0,0 22 0,0-1 16,21 0-16,-21 1 0,-1-22 15,1 21-15,21 1 0,0-1 0,0-21 16,0 21-16,0-20 0,0-1 15,0 21-15,0-21 0,21 0 16,1 1-16,-1-22 0,0 0 0,0 0 16,0 0-16,0 0 0,1 0 15,20-22-15,-21 1 0,0 21 0,0-21 16,1 0-16,-1 0 16,0 0-16,0-1 0,0 1 0,0-21 15,-21 21-15,0 0 0,22-22 0,-22 22 16,21 0-16,-21-21 0,0 20 15,0 1-15,0 0 0,0 0 16,0 0-16,0 42 31,0 0-31,0 0 16,0 0-16,-21 1 0,21-1 0,-22 21 16,22-21-16,0 0 0,0 1 0,0-1 15,0 21-15,0-21 0,0 0 16,0 1-16,0-1 15,0 0-15,22 0 16,-1 0-16,0-21 0,0 0 16,0 0-16,0 0 0,1 0 0,-1 0 15,0 0-15,0-21 0,0 0 16,0 21-16,1-21 0,-1 0 0,0-1 16,0 1-16,0 0 0,0 0 15,-21 0-15,0 0 0,0-1 0,0 1 16,0 0-16,0 0 0,0 0 0,0 0 15,-21 21 17,42 0 15,1 0-47,-1 0 15,0 0-15,0 21 16,0 0-16,-21 0 15,0 0-15,0 0 0,0 1 16,0-1-16,0 0 0,0 0 16,0 0-16,0 0 0,0 1 15,0-1-15,0 0 0,0 0 16,21 0-16,1 0 16,-1 1-16,0-22 15,0 21-15,0-21 0,0 0 16,1 0-16,-1 0 0,0 0 15,0 0-15,0 0 0,22-21 0,-22 21 16,0-22-16,21 1 0,-21 0 0,1 0 16,20 0-16,-21 0 0,0-1 15,0 1-15,1 0 0,-1-21 0,0 21 16,0-1-16,-21 1 0,0 0 0,0 0 16,0 0-16,0 0 0,0-1 15,0 1-15,-21 21 16,0 0-16,0 0 15,-1 0-15,1 21 0,0-21 16,0 22-16,-21-1 0,20 0 0,1 0 16,0 21-16,0-20 0,0-1 15,0 21-15,-1-21 0,22 0 0,0 1 16,0 20-16,0-21 0,0 0 0,0 0 16,0 1-16,0-1 15,22-21-15,-1 0 16,0 0-16,0 0 0,0 0 0,0-21 15,1-1-15,-1 22 16,0-21-16,0 0 0,0 0 0,0 0 16,1 0-16,-1-1 0,0 1 0,-21-21 15,21 21-15,-21 0 16,21-1-16,-21 1 16,0 42-1,0 1 1,0-1-16,0 0 0,-21 0 15,21 0-15,-21 0 16,21 1-16,0-1 0,0 0 0,0 0 16,0 0-16,0 0 0,0 1 0,21-22 15,0 21-15,0-21 0,1 0 16,-1 0-16,0 0 0,0 0 16,0 0-16,0 0 0,1-21 15,20-1-15,-21 22 0,0-21 16,0 0-16,1 0 0,-1-21 0,0 20 15,0 1-15,-21 0 0,21 0 0,0 0 16,-21 0-16,0-1 0,0 1 16,0 42 15,0 1-31,0-1 16,0 0-16,0 0 0,-21 0 0,21 0 15,-21 1-15,21-1 16,-21 0-16,21 0 0,0 0 0,0 0 15,0 1-15,0-1 16,21-21 0,0 0-16,0 0 15,1 0-15,-1-21 16,0-1-16,0 1 16,-21 0-16,21 0 0,0 0 0,-21 0 15</inkml:trace>
  <inkml:trace contextRef="#ctx0" brushRef="#br0" timeOffset="6100.3">4487 953 0,'0'0'0,"-21"0"15,0 0-15,0 0 16,0 0-16,-1 0 0,1 0 0,0 0 16,0 21-16,21 0 15,0 0 1,21-21-1,0 0-15,0 0 16,1 0-16,-1 0 0,0 0 16,-21-21-16,21 21 0,-21-21 15,0 0-15,0-1 16,0 1-16,-21 21 16,0 0-16,0 0 15,-1 0-15,1 0 0,0 0 16,21 21-16,-21-21 0,21 22 15,0-1-15,0 0 16,0 0-16,0 0 0,21-21 16,0 0-16,0 0 0,1 0 15,-1 0-15</inkml:trace>
  <inkml:trace contextRef="#ctx0" brushRef="#br0" timeOffset="6687.48">4932 614 0,'0'-21'0,"0"42"0,0-63 0,0 20 16,0 1-16,-21 21 15,-1 0-15,1 0 16,21 21 0,0 1-16,0-1 0,0 0 0,0 21 15,0-21-15,0 22 0,0-1 16,0 22-16,0-22 0,0 0 0,0 22 15,0-22-15,0 22 0,-21-22 16,21 0-16,-21 22 0,0-22 16,21 0-16,-21 1 0,21-22 0,-22 21 15,22-21-15,0 22 0,-21-22 0,0 21 16,21-21-16,-21 1 0,21-1 16,0 0-16,-21 0 0,0-21 15,21-21 1,0 0-16,0 0 15,0-1-15,0 1 0,0 0 16,0 0-16,0 0 0,0 0 16,21-1-16,0 1 0,0 0 0,0 0 15,22 0-15,-22 0 0,21-1 0,-21 1 16,22 21-16,-22-21 0,21 21 16,-21 0-16,22 0 0,-22 0 15,21 0-15,-21 0 0,0 0 0,1 0 16,-1 0-16,0 21 0,-21 0 0,0 1 15,0-1-15,0 0 0,0 0 16,-21 0-16,0 0 0,-1 1 0,-20 20 16,21-21-16,-21 0 0,20 0 0,-20 1 15,21-1-15,-21 0 0,20 0 16,-20 0-16,21 0 0,0-21 0,0 22 16,-1-22-1,22-22 1,0 1-16,22 0 0,-1 0 15,0 0-15,0 0 0,0-22 16,22 22-16</inkml:trace>
  <inkml:trace contextRef="#ctx0" brushRef="#br0" timeOffset="7039.28">5461 529 0,'0'-21'15,"0"42"-15,0-63 0,0 21 16,0 0-16,0 42 31,0 0-31,0 0 16,0 0-16,0 22 0,0-1 0,0 0 16,0 1-16,0 20 0,0 1 0,0-1 15,-21 1-15,21-1 0,-21 1 16,-1-22-16,22 21 0,-21 1 0,0-22 15,21 1-15,-21-1 0,21 0 0,0-21 16,-21 22-16,21-22 0,-21 0 16,21 0-16,0 0 0,0 1 0,0-1 15,0 0-15,0-42 32,21 0-17,0 21-15,0-22 0,0 1 0,0 0 16,1-21-16,-1 21 0,0-1 0</inkml:trace>
  <inkml:trace contextRef="#ctx0" brushRef="#br0" timeOffset="7443.05">5630 1312 0,'0'0'0,"21"0"31,1 0-16,-1 0-15,0 0 16,0 0-16,0-21 0,0 21 0,1-21 16,-1 0-16,0 21 0,0-21 0,0 0 15,-21-1-15,0 1 16,0 0-16,0 0 0,-21 21 31,0 0-31,-21 0 0,20 21 16,1 0-16,0-21 0,0 21 0,-21 22 15,42-22-15,-22 0 0,1 0 0,0 22 16,21-22-16,0 0 16,-21 0-16,21 0 0,0 22 0,0-22 15,0 0-15,21 0 0,0-21 16,0 21-16,1-21 0,-1 0 16,0 0-16,21 0 0,-21 0 0,1 0 15,-1 0-15,21 0 0,-21 0 0,0 0 16,1 0-16,-1 0 0,0 0 15,-21-21-15,21 0 16,0 0-16</inkml:trace>
  <inkml:trace contextRef="#ctx0" brushRef="#br0" timeOffset="11766.77">7218 487 0,'21'0'16,"-21"21"31,0 0-47,0 0 15,0 22-15,0-1 0,0 0 0,0 1 16,0 20-16,0 1 0,0-1 0,0 1 16,0-1-16,0-20 0,0 20 15,0 1-15,0-22 0,0 0 0,0 22 16,0-22-16,0-21 0,0 22 15,0-1-15,0-21 0,0 0 16,0 22-16,0-22 0,-21 0 0,21 0 16,0 0-16,0-42 47,0 0-47,0 0 0,0-22 0,0 22 15</inkml:trace>
  <inkml:trace contextRef="#ctx0" brushRef="#br0" timeOffset="12215.66">6964 720 0,'0'0'0,"-21"-21"0,-43-22 16,64 22-16,-21 0 15,21 0 1,0 0-16,0-1 0,21 22 16,0 0-16,0-21 0,1 21 0,20 0 15,-21 0-15,43-21 0,-22 21 16,0 0-16,22 0 0,-1 0 16,1 21-16,20 0 0,-20 1 0,-1-1 15,22 21-15,-21 0 0,-22 1 16,0 20-16,1-20 0,-1 20 0,-21 1 15,-21-1-15,0 1 0,0-1 16,-21-21-16,0 22 0,-22-1 0,1-20 16,0-1-16,-1 22 0,-20-22 0,21 0 15,-1 1-15,-20-1 0,20-21 16,22 21-16,-21-20 0,21-1 0,-22 0 16,22-21-16,0 21 0,0 0 0,0-21 15,0 0-15,-1 0 0,1 0 16,21-21 15,0 0-31,0 0 16,21 0-16,1-1 0,-1 1 15</inkml:trace>
  <inkml:trace contextRef="#ctx0" brushRef="#br0" timeOffset="12695.03">8128 1418 0,'-21'0'0,"42"0"0,-63 0 16,63 0 15,0 0-31,0 0 0,0-21 16,0 21-16,22-21 0,-22 21 0,0-21 15,0 0-15,0 21 16,1-22-16,-1 22 0,-21-21 0,0 0 0,0 0 16,0 0-16,0 0 15,0-1-15,-21 1 16,-1 21-16,-20 0 0,21 0 15,0 0-15,0 21 0,-22 1 0,22-1 16,-21 0-16,21 0 0,-1 0 16,1 22-16,0-22 0,0 0 0,0 21 15,21-21-15,0 1 0,0 20 0,0-21 16,0 0-16,0 0 0,0 1 16,21-1-16,0 0 0,0-21 0,0 21 15,1-21-15,-1 0 0,0 0 16,0 0-16,21 0 0,-20 0 15,20 0-15,-21-21 0,0 0 0,22 0 16,-22 21-16,0-22 0,0 1 0</inkml:trace>
  <inkml:trace contextRef="#ctx0" brushRef="#br0" timeOffset="14463.54">8932 1249 0,'21'-21'0,"-21"0"16,0-1-1,0 1-15,-21 21 16,0 0-16,0 0 15,0 0-15,-22 0 0,22 0 0,0 21 16,-21-21-16,21 22 0,-22-1 16,22 0-16,0 0 0,-21 0 15,20 0-15,22 22 0,-21-22 0,0 0 16,21 21-16,0-20 0,0-1 0,0 21 16,0-21-16,0 0 0,0 22 15,21-22-15,0 0 0,1 0 0,-1 0 16,0-21-16,0 22 0,0-22 0,22 0 15,-22 21-15,0-21 0,0 0 16,21 0-16,-20 0 0,-1-21 0,0 21 16,21-22-16,-21 1 0,1 0 0</inkml:trace>
  <inkml:trace contextRef="#ctx0" brushRef="#br0" timeOffset="14811.34">9377 529 0,'0'-21'0,"0"42"0,0-84 0,0 42 0,0-1 15,-21 1-15,21 0 0,-22 21 16,1 0 0,0 0-16,21 21 0,-21 22 0,0-22 15,21 21-15,0 0 0,0 1 16,-21 20-16,21 1 0,-22 20 0,22-20 15,0 21-15,0-22 0,0 22 16,0-22-16,-21 1 0,21-1 16,0 1-16,0-22 0,0 22 0,0-22 15,0 0-15,0 1 0,0-22 0,0 21 16,0-21-16,0 0 0,0 1 16,0-1-16,0-42 46,21-1-46,-21 1 0,0 0 16,22 0-16</inkml:trace>
  <inkml:trace contextRef="#ctx0" brushRef="#br0" timeOffset="16191.23">9885 1376 0,'0'-21'47,"21"21"-47,-21-21 16,21 21-1,-21-22-15,0 1 0,0 0 16,0 0-1,0 0-15,0 0 16,0-1-16,-21 1 0,0 0 16,0 21-1,-1 0-15,1 0 16,0 0-16,0 0 0,0 0 0,0 0 16,-1 0-16,1 21 15,0-21-15,0 21 0,0 1 0,0-1 16,-1 0-16,1 0 0,0 0 0,0 22 15,0-22-15,21 0 0,0 0 16,0 0-16,0 0 0,-21 1 0,21-1 16,0 0-16,0 0 0,0 0 0,0 0 15,21-21-15,0 22 16,0-22-16,0 0 0,0 0 16,1 0-16,-1 0 0,0 0 0,0 0 15,0 0-15,0 0 0,1-22 16,-1 1-16,0 0 0,0 0 15,0 0-15,0 21 0,1-21 0,-22-1 16,0-20-16,21 21 0,-21 0 16,21 0-16,-21-22 0,0 22 0,0 0 15,0 0-15,0 0 0,0 42 47,0 0-31,0 0-16,0 0 15,0 22-15,0-22 0,0 0 0,0 0 16,0 21-16,0-20 0,0-1 0,0 0 16,0 21-16,0-21 0,0 1 0,0-1 15,0 0-15,21 0 0,0 0 16,0-21-16,1 0 0,20 0 16,-21 0-16,0 0 0,0-21 15,1 0-15,-1 21 0,21-21 16,-21 0-16,0-1 0,1 1 0,-1-21 15,0 21-15,0 0 0,-21-22 0,0 22 16,21 0-16,-21-21 16,0 20-16,0 1 0,0 0 0,0 0 15,0 0-15,-21 21 32,0 21-32,0 0 15,21 0-15,0 0 16,0 1-1,21-22 1,0 0-16,0 0 0,0 0 16,1-22-16,-1 1 15,0 21-15,0-21 0,0 0 16,0 21 0,-21-21-16,0 42 31,0 0-16,0 0-15,0 0 0,0 1 16,0-1-16,0 0 0,0 0 0,0 0 16,0 0-16,0 1 0,-21-1 0,21 0 15,0 0-15,0 0 0,0 0 16,0 1-16,0-1 0,0 0 16,21 0-16,1-21 15,-1 0 1,0 0-16,0 0 15,0 0-15,0 0 0,1-21 0,-1 0 16,0 21-16,21-21 0</inkml:trace>
  <inkml:trace contextRef="#ctx0" brushRef="#br0" timeOffset="16719.93">11155 1312 0,'0'0'0,"0"-42"15,0 21-15,-21 21 0,-1-21 0,1 0 16,0 21-16,0 0 0,0 0 16,0-22-16,-1 22 0,1 0 15,0 0-15,0 0 0,-21 22 0,20-1 16,1 0-16,0 0 0,0 0 0,0 0 16,0 22-16,-1-22 0,1 0 15,21 21-15,-21-20 0,21 20 0,-21-21 16,21 21-16,0-20 0,0 20 0,0-21 15,0 0-15,0 0 0,21 1 0,0-22 16,22 21-16,-22-21 16,0 0-16,0 0 0,21 0 0,-20-21 15,20-1-15,-21 22 0,21-21 0,-20 0 16,20 0-16,-21-21 16,0 20-16,0 1 0,1-21 0,-22 21 15,0-22-15,21 22 0,-21-21 0,0 0 16,0 20-16,0-20 0,0 21 15,0 0-15,0 0 0,0 42 32,-21 0-32,21 0 15,0 0-15,0 22 0,-22-22 0,22 0 16,0 21-16,0-21 0,0 1 0,0-1 16,0 21-16,0-21 0,0 0 15,0 1-15,0-1 0,22 0 0,-1 0 16,0 0-16,0-21 15,0 0-15,0 0 0,1 0 16,-1 0-16,0 0 0,0 0 16,0-21-16,0 0 0,1 0 0,-1 0 15,0-1-15</inkml:trace>
  <inkml:trace contextRef="#ctx0" brushRef="#br0" timeOffset="17086.72">11620 762 0,'0'0'0,"0"-42"0,0 21 0,0-1 16,0-20-16,-21 21 16,21 0-16,0 0 0,-21 21 15,21 21 1,0 0 0,0 0-16,0 0 0,-21 22 0,21-1 15,0 21-15,0-20 0,-21 20 16,21-20-16,0 20 0,0 1 0,0-22 15,0 21-15,0-20 0,0-1 0,-21 0 16,21 1-16,0-1 0,0 0 0,0 1 16,0-22-16,0 21 0,0-21 15,0 1-15,0-1 0,0 0 0,0 0 16,0 0-16,0 0 16,0 1-1,21-22-15,0 0 31,-21-22-31,21 1 0,-21 0 16,21 0-16,0 0 0,1 21 16,-22-21-16,21-1 0,0 1 0</inkml:trace>
  <inkml:trace contextRef="#ctx0" brushRef="#br0" timeOffset="17371.56">11980 1228 0,'0'0'0,"0"-21"15,0 42 17,0 0-17,0 0-15,0 0 0,0 0 16,0 22-16,0-22 0,0 0 16,0 0-16,-21 0 0,21 1 0,0-1 15,0 0-15,0 0 0,0 0 0,0 0 16,-21 1-16,21-1 0,0 0 15,0 0 1,21-21 15,0-21-31,-21 0 16,21 21-16,1-21 0,-1-1 0,0 1 16</inkml:trace>
  <inkml:trace contextRef="#ctx0" brushRef="#br0" timeOffset="18239.9">12382 1249 0,'0'0'16,"22"0"-16,-22 21 31,-22-21-15,1 21-16,21 0 0,-21 1 0,21-1 0,0 0 15,0 0-15,0 0 0,-21 0 16,21 1-16,0-1 0,0 0 15,0 0-15,0 0 0,0 0 16,0 1-16,21-22 16,0 0-16,0 0 15,1 0-15,-1 0 0,0 0 16,-21-22-16,0 1 16,21 0-16,-21 0 15,0 0-15,0 0 0,0-1 16,0 1-16,-21 0 0,21 0 0,-21 21 15,21-21-15,0 0 0,-21 21 0,21-22 16,-22 22-16,22-21 16,0 0-1,0 0-15,22 21 0,-1-21 16,0 21-16,0 0 0,0-21 16,0 21-16,1 0 0,-1 0 0,0 0 15,0 0-15,0 0 0,0 0 0,1 0 16,-1 0-16,0 21 15,0-21-15,-21 21 0,0 0 0,21 0 16,-21 0-16,21 1 16,-21-1-16,0 0 0,0 0 0,0 0 15,0 0-15,0 1 0,0-1 16,0 0-16,0 0 0,0 0 16,0 0-16,0 1 0,0-1 15,0 0 1,0-42 15,0 0-15,0-1-16,0 1 0,0 0 15,0 0-15,0 0 0,0 0 0,22-1 16,-1-20-16,0 21 0,-21 0 16,21-22-16,0 22 0,0 0 15,1 0-15,-1 0 0,0 0 0,0-1 16,21 1-16,-20 21 0,-1 0 0,0 0 15,0 0-15,0 0 0,0 0 16,1 0-16,-1 21 0,-21 1 16,0-1-16,0 0 0,0 0 0,21 0 15,-21 0-15,0 22 0,0-22 16,0 0-16,0 0 0,0 0 0,-21 22 16,21-22-16,0 0 0,0 0 0,-21-21 15,21 21-15,-22 1 0,22-1 16,-21-21-16,21 21 15,0-42 17,0 0-17,0-1-15,-21 1 0,21 0 16,0 0-16</inkml:trace>
  <inkml:trace contextRef="#ctx0" brushRef="#br0" timeOffset="18495.75">12446 804 0,'0'0'0,"-42"0"15,42-21-15,-22 21 16,22 21 62</inkml:trace>
  <inkml:trace contextRef="#ctx0" brushRef="#br0" timeOffset="18774.59">11536 995 0,'0'0'0,"21"0"62,0 0-62,0 0 0,0 0 16,1 0-16,-1 0 0,0 0 15,0 0-15,0-21 0,0 21 16,1 0-16,-22-21 31</inkml:trace>
  <inkml:trace contextRef="#ctx0" brushRef="#br0" timeOffset="19968.84">1863 2159 0,'0'0'0,"-22"0"47,44 0-15,-1 0-17,0 0-15,0 0 0,0 0 16,0 0-16,1 0 15,20 0-15,-21 0 0,43 0 0,-22-21 16,21 21-16,1 0 0,21 0 16,-1-21-16,1 21 0,0 0 0,-1-21 15,22-1-15,-21 22 0,21 0 0,-1-21 16,1 21-16,0 0 0,21-21 16,-21 21-16,0 0 0,21 0 0,-21-21 15,-1 21-15,1 0 0,0 0 16,21 0-16,-21-21 0,21 21 0,-21 0 15,0 0-15,-1-21 0,1 21 0,-21 0 16,0 0-16,-1-22 16,1 22-16,-22-21 0,22 21 0,-21 0 15,-22 0-15,21 0 0,-20-21 0,-1 21 16,0 0-16,-20 0 0,-1 0 16,0 0-16,0 0 0,-21 21 62,0 0-46</inkml:trace>
  <inkml:trace contextRef="#ctx0" brushRef="#br0" timeOffset="21055.02">7429 2011 0,'0'0'0,"-21"0"0,0 0 0,0 0 15,0 0-15,0 0 0,-1 0 0,1 0 16,0 0 0,0 0-16,42 0 47,0 0-47,0 0 0,1 0 0,-1 0 15,21 0-15,-21 0 0,22 21 16,-1-21-16,0 0 0,22 0 15,-22 0-15,22 0 0,-1 0 0,1 0 16,-1 0-16,1 0 0,-1 0 0,1 0 16,20 0-16,-20 0 0,20 0 15,1 0-15,0-21 0,-1 21 0,1 0 16,0 0-16,21 0 0,-22 0 16,22-21-16,-21 21 0,-1 0 0,1 0 15,0 0-15,-1-21 0,22 21 0,-21 0 16,0 0-16,20-22 0,-20 22 15,21 0-15,-21 0 0,-1 0 0,1-21 16,0 21-16,-1 0 0,1 0 16,0 0-16,-1 0 0,22 0 0,-21 0 15,-1-21-15,1 21 0,0 0 16,-22 0-16,22 0 0,-22 0 0,1-21 16,21 21-16,-22 0 0,1 0 0,-1 0 15,1 0-15,-1 0 0,1 0 16,-1 0-16,1-21 0,-22 21 0,21 0 15,-20 0-15,20 0 0,-20 0 0,-1 0 16,-21 0-16,21-21 0,1 21 16,-22 0-16,0 0 0,0 0 0,0 0 15,1 0-15,-1 0 16,0 0 0,-42 0 30,0 0-46,-1 0 0</inkml:trace>
  <inkml:trace contextRef="#ctx0" brushRef="#br0" timeOffset="22486.95">974 2963 0,'21'0'78,"0"0"-63,0 0-15,0 0 16,-21-21-16,21 21 0,1-21 16,20 0-16,-21 0 0,0 0 0,22-1 15,-1 1-15,-21-21 0,21 21 16,-20 0-16,20-22 0,-21 22 0,0-21 15,-21 21-15,0-22 0,0 22 16,0 0-16,0 0 0,-21 0 0,-21 21 16,21 0-16,-22 0 0,1 0 15,0 0-15,-1 0 0,-20 21 0,20 0 16,1 0-16,0 0 0,-1 22 16,22-22-16,-21 21 0,0-21 0,20 0 15,1 22-15,0-22 16,0 21-16,0-21 0,21 1 0,0-1 15,0 21-15,0-21 0,0 0 16,0 1-16,21-1 0,0 0 16,-21 0-16,21 0 0,22 0 15,-22 1-15,0-22 0,0 21 0,0 0 16,0 21-16,22-21 0,-22 1 16,0-1-16,-21 0 0,21 0 0,-21 0 15,0 22-15,0-22 0,0 0 16,0 0-16,0 0 0,-21 0 0,0 22 15,0-43-15,-22 21 0,22 0 16,-21 0-16,0-21 0,-1 21 16,22-21-16,-21 0 0,-1 0 15,1 0-15,0 0 0,21-21 0,-22 0 16,22 0-16,0 0 0,0 0 16,21-22-16,-21 1 0,21 21 0,-22-22 15,22 1-15,0 21 0,-21 0 16,21-22-16,0 22 0,0 0 15,0 0 1,21 21-16,1 0 16,-1 0-16,0 0 0,0 0 15,0 0-15,0 0 0,1 0 16,-1 0-16</inkml:trace>
  <inkml:trace contextRef="#ctx0" brushRef="#br0" timeOffset="23198.79">1228 3154 0,'0'21'31,"0"0"-31,0 0 15,0 1-15,0-1 0,0 0 0,0 0 16,0 0-16,0 0 0,0 1 16,0-1-16,0 0 0,0 0 0,0 0 15,0 0-15,0 1 16,21-22 0,0 0-16,0 0 0,21 0 15,-20-22-15,-1 1 0,0 0 0,21 0 16,-21 0-16,1 0 0,-1-1 15,0 1-15,0 0 0,0-21 0,-21 21 16,0-1-16,21 1 0,1 0 16,-22 0-16,0 0 15,0 0 1,0 42 15,0 0-31,0 0 0,0 0 0,0 0 16,0 22-16,0-1 0,0-21 15,0 22-15,0 20 0,0-21 0,0 1 16,0-1-16,0 0 0,0 1 16,-22-1-16,22 0 0,0 1 0,-21-1 15,21 0-15,0 1 0,0-1 16,0 0-16,-21 1 0,21-1 0,-21-21 16,21 22-16,0-1 0,-21-21 15,0 0-15,-1 0 0,1 1 16,0-1-16,0 0 0,0-21 0,0 21 15,-22-21-15,22 0 0,-21 0 16,21 0-16,-22 0 0,1 0 0,21-21 16,0 21-16,-22-21 0,22 0 15,0-1-15,-21 1 0,20 0 0,1 0 16,0-21-16,0 20 0,21 1 16,-21 0-16,0 0 0,21 0 15,0 0-15,0-1 16,0 1-1,0 0-15,21 21 0,0-21 16,0 0-16,21 0 0,-20-1 16</inkml:trace>
  <inkml:trace contextRef="#ctx0" brushRef="#br0" timeOffset="23767.46">1905 3154 0,'0'21'16,"0"0"-16,-21 0 0,21 1 16,0-1-16,0 0 0,-21 0 0,21 0 15,0 0-15,0 22 0,0-22 16,0 0-16,0 0 0,0 0 0,0 1 16,-22-1-1,22-42 16,0-1-31,0 1 16,0 0-16,0 0 0,0 0 16,0-22-16,22 22 0,-22 0 15,21-21-15,-21 21 0,21-1 0,0 1 16,-21 0-16,0 0 0,21 21 16,0 0-16,1 0 0,-1 21 15,-21 0 1,0 0-16,21 22 0,-21-22 0,0 0 15,0 21-15,0-20 0,0-1 16,0 21-16,0-21 0,0 0 16,0 1-16,0-1 0,0 0 15,21-21 1,0 0-16,0 0 16,-21-21-1,22 0-15</inkml:trace>
  <inkml:trace contextRef="#ctx0" brushRef="#br0" timeOffset="24075.29">2371 2646 0,'0'0'0,"0"-21"0,0 0 15,0 42 1,0 0-1,0 21-15,0-21 0,0 22 16,0-1-16,0 22 0,0-22 0,0 21 16,0 1-16,-22-1 0,1 1 15,21-22-15,-21 22 0,21-22 16,0 0-16,0 1 0,0-1 0,0 0 16,0-20-16,0-1 0,0 0 15,0 0-15,0-42 31,21 21-31,0-21 16,-21 0-16,0-22 0,0 22 16</inkml:trace>
  <inkml:trace contextRef="#ctx0" brushRef="#br0" timeOffset="24327.14">2180 3112 0,'0'-22'16,"21"22"0,0 0-16,1 0 15,-1-21-15,0 21 0,0 0 0,0 0 16,22-21-16,-22 21 0,0 0 16,0 0-16,0 0 0,-21-21 15,21 21-15,-21 21 63</inkml:trace>
  <inkml:trace contextRef="#ctx0" brushRef="#br0" timeOffset="25487.67">2921 3239 0,'21'-43'16,"-21"22"-16,0 0 15,0 0-15,0 0 0,0-1 16,0 1-16,0 0 15,-21 21-15,0 0 16,0 0-16,-1 0 0,1 0 16,0 21-16,0 0 15,0 1-15,0-1 0,-1 0 0,1 21 16,0-21-16,0 22 0,0-1 16,0 0-16,21 1 0,0-22 0,0 21 15,-22 1-15,22-22 0,0 0 0,0 0 16,0 0-16,22 0 15,-1-21-15,0 0 0,0 0 0,0 0 16,0 0-16,1 0 0,20 0 16,-21 0-16,0-21 0,0 0 0,1 0 15,-1 21-15,0-21 0,0-22 0,0 22 16,-21 0-16,21-21 0,-21 21 16,0-1-16,0-20 0,0 21 0,0 0 15,0 0-15,0-1 0,0 1 0,0 0 16,22 21-16,-22-21 15,0 42 1,0 0 0,0 0-16,0 1 0,0-1 15,0 0-15,0 0 0,0 21 0,0-20 16,0-1-16,0 0 0,0 0 16,0 0-16,0 0 0,21 1 15,-21-1-15,21-21 0,0 0 16,0 0-1,0 0-15,-21-21 16,22-1-16,-1 1 16,-21 0-16,21 0 0,-21 0 0,0 0 15,21-1-15,0-20 0,0 21 0,-21 0 16,22 0-16,-1-1 16,-21 1-16,21 0 0,0 0 0,0 21 15,0-21-15,1 21 0,-1 0 0,0 0 16,0 0-16,0 0 0,0 0 15,1 21-15,-22 0 0,21 0 16,-21 0-16,0 1 0,0-1 16,0 0-16,0 21 0,0-21 0,0 1 15,0-1-15,0 0 0,0 21 0,0-21 16,0 1-16,-21-1 0,21 0 16,0 0-16,-22-21 0,22 21 15,-21-21-15,0 0 0,21-21 47,0 0-47,21 21 16,0-21-16,1-22 0,-1 22 15,-21 0-15,21 0 0,0-21 0,0 20 16,0-20-16,1 0 0,-1 21 16,0-1-16,-21 1 0,21-21 0,0 21 15,-21 0-15,0 42 47,0 0-47,-21 0 0,21 0 0,-21 0 16,0 22-16,21-22 15,0 21-15,0-21 0,0 22 0,0-22 16,0 0-16,0 0 0,0 22 0,0-22 16,0 0-16,21 0 15,0-21-15,0 0 0,-21 21 0,21-21 16,1 0-16,-1 0 0,0 0 0,0 0 15,0 0-15,0 0 16,1 0-16,-22-21 16,21 21-16,0-21 15,-21 0-15,0 0 16,21-1-16</inkml:trace>
  <inkml:trace contextRef="#ctx0" brushRef="#br0" timeOffset="26867.19">4614 3154 0,'-21'0'0,"0"0"15,0 0-15,0 21 16,-1-21-16,1 0 31,42 0 16,1 0-47,-1 0 16,0 0-16,0 0 0,0 0 0,0 0 15,1 0-15,20 0 0,-21 0 0,21 0 16,1 0-16,-22 0 0,21 0 16,1 0-16,-1 0 0,0 0 15,-21 0-15,22-21 0,-1 21 0,-21 0 16,0 0-16,22 0 0,-22 0 16,0-21-16,0 21 0,0 0 0,1 0 15,-1-21-15,0 21 16,-21-22-16,0 1 31,-21 21-31,0-21 16,-1 21-16,1 0 0,0 0 15,0-21-15,0 21 16,0 0-16,-1 0 0,1 0 0,0 0 16,0 0-16,0 0 31,42 0 0,0 0-15,0 0-16,0 0 0,22 0 15,-22 0-15,0 0 0,0 0 0,0 0 16,1 0-16,-1 0 0,0 0 16,0 0-16,0 0 15,-21 21 1,0 0-16,-21 0 15,0 1-15,0-1 16,0 0-16,-1 0 0,-20 0 0,21 22 16,0-22-16,0 0 0,-1 0 15,1 21-15,0-20 0,0-1 0,0 0 16,0 0-16,-1 0 0,22 0 0,0 1 16,-21-22-16,21 21 0,-21-21 15,21 21-15,0 0 16,-21-21-16,0 21 15,0-21 32,21-21-31,-22 0-16,22 0 0</inkml:trace>
  <inkml:trace contextRef="#ctx0" brushRef="#br0" timeOffset="28278.98">7578 2815 0,'0'0'0,"0"-42"0,21 21 0,-21 0 0,21-22 15,-21 22-15,0-21 0,0 21 16,0-1-16,0-20 0,0 21 0,0 0 16,0 0-16,0-1 0,0 1 0,0 42 31,-21 1-15,21 20-16,-21 0 0,21 1 15,-22 20-15,22-21 0,-21 22 0,0-1 16,0-20-16,21 20 0,-21 1 15,0-1-15,-1 1 0,1-1 0,0 1 16,0-22-16,0 22 0,0-22 16,-1-21-16,1 21 0,0-20 0,21-1 15,-21 0-15,21 0 0,-21-21 0,0 0 16,21-21 0,-22 0-16,22 0 15,0-1-15,0 1 0,0-21 0,0 0 16,0-1-16,0 1 0,0 0 15,0-1-15,0 1 0,0 0 0,0 20 16,0-20-16,0 21 0,0 0 0,0 0 16,0-1-16,22 22 15,-22 22 1,0-1-16,21 0 0,-21 0 16,21 0-16,-21 22 0,21-22 15,-21 21-15,0 0 0,21 1 0,0-22 16,-21 21-16,22 1 0,-1-22 0,-21 21 15,21-21-15,0 0 0,0 1 16,0-1-16,1 0 0,-1-21 0,0 0 16,0 0-16,21 0 0,-20 0 0,20 0 15,-21-21-15,21 21 0,-20-21 16,20-1-16,-21-20 0,21 21 0,-20 0 16,-1-22-16,21 22 0,-21-21 15,0 0-15,-21-1 0,22 1 0,-1-43 16,-21 43-16,0 0 15,0-1-15,0-20 0,0 20 0,0 1 16,-21-21-16,-1 20 0,1 1 16,0 0-16,0-1 0,0 1 0,0 21 15,-22 0-15,22-1 0,-21 1 0,-1 21 16,22 0-16,-21 0 0,0 21 16,-1 1-16,22-1 0,-21 0 0,21 21 15,-1 1-15,1-22 0,0 21 0,21 0 16,0 1-16,0-1 0,0-21 15,0 22-15,0-1 0,0-21 16,0 0-16,0 22 0,21-22 0,0 0 16,1-21-16,-1 21 0,0 0 15,21-21-15,-21 21 0,1-21 0,-1 0 16,21 0-16,-21 0 0,0 0 0,22 0 16,-22 0-16,0 0 0,0 0 15,0 0-15,1 0 0,-1 0 0,0-21 16</inkml:trace>
  <inkml:trace contextRef="#ctx0" brushRef="#br0" timeOffset="29195.73">8488 3133 0,'0'0'0,"21"-21"16,-21-1 0,0 1-16,0 0 15,0 0-15,0 0 16,-21 0-16,0-1 0,-1 22 16,1-21-16,0 21 0,0 0 15,0 0-15,0 21 0,-1 1 16,1-1-16,21 0 0,-21 0 0,0 0 15,0 0-15,21 22 0,-21-1 16,-1 0-16,22 1 0,0-22 0,-21 21 16,21 1-16,-21-22 0,21 21 0,0-21 15,0 0-15,0 1 0,0-1 16,0 0-16,21-21 0,0 0 0,1 0 16,-1 0-16,0 0 15,0-21-15,0 0 0,0 21 16,1-22-16,-1 1 0,-21-21 15,21 21-15,0 0 0,0-22 0,0 22 16,-21-21-16,22 21 0,-22-22 0,21 22 16,-21 0-16,0-21 0,0 20 15,21 1-15,-21 42 32,0 1-17,0-1-15,-21 0 0,21 0 0,0 0 16,0 22-16,0-22 0,0 21 0,0-21 15,0 0-15,0 22 0,0-22 16,0 0-16,0 0 0,21 0 16,0 1-16,0-22 0,-21 21 0,21-21 15,1 0-15,-1 0 0,0 0 16,0 0-16,0 0 0,0 0 16,1 0-16,-1-21 0,0-1 0,0 1 15,0 0-15,0 0 0,1-21 0,-1 20 16,0-20-16,0 0 0,0-1 15,0 22-15,1-21 0,-22 0 0,21-1 16,0 1-16,-21-22 0,21 22 0,-21 0 16,0-1-16,0 1 0,0 21 15,21-21-15,-21 20 0,0 1 0,0 0 16,0 0-16,0 0 0,-21 21 31,0 0-31,21 21 0,-21 21 16,21-21-16,-21 1 0,21 20 0,0-21 15,0 21-15,0 1 0,0-1 16,0 0-16,0 1 0,0-1 0,0 0 16,0 1-16,0-1 0,0 0 0,0 1 15,0-1-15,-22 0 0,22-20 0,0-1 16,0 21-16,0-21 0,0 0 16,0 1-16,22-22 0,-1 0 15,0 21-15,0-21 0,0 0 16,0 0-16,1 0 15,-1 0-15,0-21 0,0-1 0,0 22 16,0-21-16,1 0 0,-1 0 0</inkml:trace>
  <inkml:trace contextRef="#ctx0" brushRef="#br0" timeOffset="29679.73">9504 3133 0,'0'0'15,"0"-21"-15,0-1 0,0 1 16,0 0-16,-21 21 15,-1 0-15,1 0 16,0 0-16,0 0 0,0 0 0,0 21 16,-1 0-16,22 1 15,-21 20-15,0-21 0,0 0 0,0 22 16,21-22-16,0 21 0,0-21 0,0 22 16,0-22-16,0 0 0,0 0 0,0 0 15,0 0-15,21-21 16,0 0-16,0 0 15,0 0-15,1 0 0,-22-21 16,21 0-16,0 0 0,0 21 16,0-42-16,-21 20 0,21 1 0,-21 0 15,22 0-15,-22-21 0,0 20 0,0 1 16,0 0-16,0 0 0,0 0 16,0 0-16,21 21 0,-21-22 15,0 44 1,0-1-1,0 0-15,0 0 0,0 0 16,0 22-16,0-22 0,0 0 0,0 0 16,0 21-16,0-20 0,0-1 0,0 0 15,0 0-15,21-21 0,0 21 0,-21 0 16,21-21-16,0 0 0,1 0 16,-1 0-16,21 0 0,-21 0 0,0 0 15,1 0-15,-1 0 0,0-21 0,0 0 16,0 0-16,-21 0 15,0 0-15,0-1 0</inkml:trace>
  <inkml:trace contextRef="#ctx0" brushRef="#br0" timeOffset="29919.59">9144 2900 0,'0'0'15,"-21"21"-15,0-21 0,-1 0 0,1 0 0,0 0 16,42 0 15,0 0-31,22 0 0,-22 0 0,21 0 16,-21 0-16,22 0 0,-1 0 0,-21-21 16,22 21-16,-22-21 0,21 21 15,-21 0-15,0 0 0,1 0 0,-1 0 16,0 0-16,0 0 15</inkml:trace>
  <inkml:trace contextRef="#ctx0" brushRef="#br0" timeOffset="31059.49">10075 3344 0,'0'0'0,"21"0"16,1 0-1,-1-21-15,-21 0 16,21 0-16,-21 0 0,21 21 0,0-43 16,-21 22-16,21 0 0,-21-21 15,22 21-15,-1-22 0,0 22 0,-21-21 16,21-1-16,0 1 0,-21-21 0,0 20 15,21 1-15,-21 0 0,22-1 16,-22 1-16,0 0 0,0-1 16,0 1-16,0 0 0,0 20 0,0 1 15,0 0-15,0 0 0,0 0 0,-22 42 32,22 0-17,-21 21-15,21-20 0,-21 20 0,21 0 16,0 1-16,0 20 0,0-21 15,-21 1-15,21-1 0,0 0 0,0 1 16,0-1-16,-21 0 0,21 1 16,0-1-16,0 0 0,0-20 0,0 20 0,0 0 15,0-21-15,0 1 16,0 20-16,21-21 0,-21 0 0,21 0 16,0 1-16,0-22 0,1 0 15,-1 0-15,0 0 0,0 0 16,0 0-16,0 0 0,1-22 0,20 1 15,-21 0-15,0 0 0,22 0 0,-22 0 16,0-22-16,0 22 0,0 0 0,0 0 16,1-22-16,-22 22 0,0 0 15,21 21-15,-21-21 0,0 0 0,0 0 16,-21 42 15,21 0-15,0 0-16,0 0 0,0 0 15,0 1-15,0-1 0,0 0 0,0 0 16,0 0-16,0 0 0,0 1 0,0-1 16,21 0-16,0-21 15,0 0-15,0 0 16,0 0-16,1 0 0,20 0 0,-21 0 16,0-21-16,0 21 0,1-21 0,-1-1 15,0 1-15,0 0 0,-21 0 16,21 21-16,0-21 0,-21 0 15,22-1-15,-22 1 0,0 0 0,0 0 16,0 0-16,0 42 47,0 0-47,0 0 16,0 0-16,0 1 0,0 20 15,0-21-15,-22 0 0,22 22 0,-21-1 16,21-21-16,-21 21 0,21 1 15,0-1-15,0 0 0,0 1 0,-21-22 0,21 21 16,0 1-16,0-22 0,0 21 16,0-21-16,0 0 0,0 22 15,0-22-15,0 0 0,0 21 0,0-20 16,0-1-16,0 0 0,0 21 0,-21-21 16,0 1-16,21-1 0,-22 0 0,1 0 15,0-21-15,21 21 0,-21 0 16,0-21-16,0 0 0,-1 22 0,1-22 15,-21 0-15,21 0 0,0 0 0,-1 0 16,1 0-16,0 0 0,-21 0 0,21-22 16,-1 22-16,1 0 0,0-21 0,0 21 15,0 0-15,0-21 16,21 0-16,-22 21 0,22-21 16,-21 21-16,21-21 15,0-1 1,0 1-16,21 21 15,1-21-15,-1 0 0,0 21 0,21-21 16</inkml:trace>
  <inkml:trace contextRef="#ctx0" brushRef="#br0" timeOffset="31451.26">11388 3090 0,'0'0'0,"0"-42"16,0 21 0,0 42 15,0 0-31,0 0 0,-22 1 0,22-1 16,0 21-16,0-21 0,0 22 0,0-1 15,0 0-15,0 1 0,-21-1 0,21 0 16,-21 1-16,21-1 0,-21 0 15,21 1-15,0-22 0,-21 21 0,0 0 16,21 1-16,-22-22 0,22 21 0,0-21 16,-21 22-16,21-22 0,-21 21 15,21-21-15,0 1 0,0-1 0,0 0 16,0 0-16,0 0 0,0 0 16,0-42 15,0 0-31,0 0 15,0 0-15,0 0 0,0-1 16,0 1-16,0 0 0,21 0 16</inkml:trace>
  <inkml:trace contextRef="#ctx0" brushRef="#br0" timeOffset="31769.09">11282 3239 0,'0'0'0,"0"-64"15,0 43-15,0 0 0,21 0 0,0-1 16,0 1-16,0 21 16,1 0-16,-1 0 0,0 0 15,0 0-15,0 0 0,0 0 16,1 0-16,-1 0 0,0 21 0,0 1 16,-21-1-16,0 0 0,0 0 0,0 0 15,0 0-15,0 1 0,0-1 16,0 0-16,0 0 0,-21 0 15,0 0-15,0-21 0,21 22 0,-22-1 16,1-21-16,0 21 0,0-21 0,21 21 16,-21-21-16,0 0 15,42-21 17,0 21-32,-21-21 15,21 0-15</inkml:trace>
  <inkml:trace contextRef="#ctx0" brushRef="#br0" timeOffset="32202.84">11747 3217 0,'22'0'0,"-22"-21"15,21 21 1,0-21-16,0 21 0,0 0 15,-21-21-15,21 21 0,1-21 0,-1 21 16,0-21-16,0 21 0,0-22 0,0 1 16,1 21-16,-1-21 0,-21 0 0,0 0 15,0 0-15,0-1 16,-21 22 0,-1 0-1,1 0-15,0 0 0,0 0 16,0 22-16,0-22 0,-1 21 15,1 0-15,21 0 0,-21 0 0,0-21 16,21 21-16,-21 1 0,21-1 0,0 0 16,0 0-16,0 0 0,0 0 0,0 1 15,0-1-15,0 0 0,21 0 16,0-21-16,0 0 0,0 21 16,1-21-16,-1 0 0,0 0 0,0 0 15,0 0-15,0 0 0,1 0 0,-1-21 16,0 21-16,0-21 15,0 0-15,0 21 0,1-21 0,-1-1 16,0 22-16,0-21 0,-21 0 0,21 0 16,-21 0-16</inkml:trace>
  <inkml:trace contextRef="#ctx0" brushRef="#br0" timeOffset="32658.65">9779 2773 0,'21'0'32,"0"0"-32,0 0 15,22-21-15,-1 21 0,0 0 0,1-21 16,-1 21-16,22 0 0,-22-22 15,0 22-15,22 0 0,-22-21 0,-21 21 16,22 0-16,-22 0 0,0 0 0,0 0 16,0 0-1,-21-21-15,21 21 16</inkml:trace>
  <inkml:trace contextRef="#ctx0" brushRef="#br0" timeOffset="42562.84">13885 2561 0,'0'-21'15,"0"0"-15,0 0 16,0 0 0,21 42 15,1 0-15,-1 0-16,0 21 0,0-20 15,0 20-15,0 0 0,1 1 0,-1-1 16,0 0-16,0-21 0,0 22 0,0-1 15,1 0-15,-1 1 0,0-1 0,0 0 16,0 1-16,0-22 0,-21 21 16,22 1-16,-22-22 0,21 0 0,-21 0 15,21 0-15,-21 0 0,0 1 0,0-44 47,0 1-31,0 0-16,0 0 0,0 0 15,0-22-15,0 22 0,0-21 16,0 0-16</inkml:trace>
  <inkml:trace contextRef="#ctx0" brushRef="#br0" timeOffset="42862.66">14457 2265 0,'0'0'0,"0"-21"15,0 0 1,0 42 0,0 0-16,0 21 0,0-21 15,0 22-15,-21 20 0,-1-20 16,22 20-16,0 1 0,-21-1 0,0 1 16,0-22-16,0 21 0,21-20 0,-21 20 15,-1-20-15,1-1 0,21 0 16,-21 1-16,21-1 0,-21-21 0,21 0 15,0 22-15,0-22 0,0 0 0,0 0 16,21-21 15,0-21-15,0 0-16,1 0 0</inkml:trace>
  <inkml:trace contextRef="#ctx0" brushRef="#br0" timeOffset="44463.49">14965 2985 0,'0'0'0,"21"0"0,-21-43 16,0 22 0,0 0-16,0 0 15,0 0-15,0-1 0,0 1 0,0 0 16,0 0-16,0 0 0,0 0 0,-21 21 15,0-22-15,-1 22 0,1 0 16,0 0-16,0 0 0,0 22 16,0-1-16,-1 0 0,1 0 0,0 21 15,21-20-15,-21-1 0,21 21 16,-21-21-16,21 0 0,0 22 0,0-22 16,-21 0-16,21 21 0,0-20 0,0-1 15,0 0-15,0 0 16,0 0-16,21-21 0,0 0 15,0 0-15,0 0 16,0 0-16,1-21 0,-1 21 0,0-21 16,0 0-16,0 21 0,0-21 15,1-1-15,-22 1 0,21 0 0,-21 0 16,21 0-16,-21 0 0,0-1 0,0 1 16,0 0-16,0-21 0,0 21 15,0-1-15,0 1 0,0 0 16,0 42 15,0 0-31,0 1 16,-21-1-16,21 21 0,0-21 15,-21 0-15,21 1 0,0 20 0,0-21 16,0 0-16,0 22 0,0-22 16,0 0-16,0 0 0,0 0 0,0 0 15,21-21-15,0 22 0,0-22 0,0 0 16,0 0-16,1 0 0,-1 0 15,21 0-15,-21-22 0,22 1 0,-22 21 16,21-21-16,0 0 0,-20-21 0,20 20 16,-21 1-16,0 0 0,0-21 15,1 21-15,-22-22 0,0 1 0,0 21 16,0 0-16,0-22 0,0 22 16,0 0-16,0 0 0,-22 21 0,1 0 15,0-21-15,0 21 0,0 0 16,0 0-16,-1 0 0,1 0 0,0 21 15,21 0-15,0 0 0,0 0 16,0 0-16,21 1 16,0-1-16,1-21 0,-1 21 0,0 0 15,21-21-15,-21 21 0,1 0 0,-1-21 16,0 22-16,0-1 0,0 0 0,-21 0 16,21 0-16,-21 0 15,0 1-15,22-22 0,-22 21 0,0 0 16,0 0-16,0 0 0,0 0 15,0 1-15,21-22 16,0 21-16,0-21 16,0 0-16,0 0 0,22 0 15,-22 0-15,0 0 0,0-21 0,0 21 16,22-22-16,-22 1 0,21 21 16,-21-21-16,22 0 0,-22 0 0,21 0 15,-21-1-15,1 1 0,20 0 0,-42 0 16,21 0-16,0-22 0,-21 22 15,0 0-15,0-21 0,0 21 0,0-1 16,0 1-16,0 0 0,-21 0 0,0 21 16,0 0-16,0 0 0,-1 0 15,-20 0-15,21 0 0,-21 0 16,20 21-16,1 0 0,0 0 0,-21 1 16,21-1-16,-1 0 0,1 21 0,21-21 15,0 1-15,-21 20 0,21-21 16,0 0-16,0 0 0,0 1 0,0-1 15,0 0-15,21 0 0,0-21 16,1 21-16,-1-21 0,0 0 16,0 0-16,0 0 0,22-21 0,-22 0 15,0 21-15,0-21 0,21 0 0,-20 21 16,-1-22-16,0 1 0,0 0 16,0 0-16,-21 0 0,21-22 15,-21 22-15,22 0 0,-22 0 0,0 0 16,0 0-16,0-1 0,0 1 0,0 0 15,0 0 1,0 42 0,0 0-16,0 0 0,0 22 15,0-22-15,0 0 16,0 0-16,0 0 0,0 1 0,0-1 16,0 0-16,0 0 0,0 0 0,0 0 15,0 1-15,21-1 0,0 0 16,0-21-16,0 21 15,0-21-15,1 0 0,-1 0 16,0 0-16,0 0 0,0 0 16,0-21-16,1 0 0,-1 21 15,0-21-15,0-1 0,-21 1 16,21 0-16,0 0 0,1 0 0,-22 0 16,21-1-16,-21 1 0,21-21 0,-21 21 15,0 0-15,0-1 0,21 1 16,-21 0-16,0 0 15,0 42 1,0 0-16,0 0 16,0 1-1,0-1-15,0 0 0,0 0 0,0 0 16,0 0-16,0 1 0,-21-1 0,21 0 16,0 0-16,0 0 0,0 0 0,0 1 15,0-1-15,0 0 16,0-42 15,0 0-31,21 21 16,0-22-16,0 1 0,-21 0 0</inkml:trace>
  <inkml:trace contextRef="#ctx0" brushRef="#br0" timeOffset="44791.7">16806 2498 0,'-21'0'0,"42"0"0,-63 0 0,21 0 15,0 0-15,-1 0 0,1 0 16,0 0-16,0 0 0,0 0 16,21 21-16,0 0 15,0 0 1,21-21 0,0 0-16,0 0 0,0 0 0,1-21 15,-1 0-15,-21 0 0,21 21 16,-21-21-16,0-1 0,0 1 15,0 0-15,-21 21 16,0 0-16,-1 0 0,1 0 16,0 0-16,0 0 0,0 0 0,0 0 15,-1 21-15,22 0 16,0 1-16,0-1 0,0 0 0,0 0 16,0 0-16,22-21 0,-1 21 15,0-21-15,0 0 0,0 0 16,0 0-16,22 0 0,-22 0 0</inkml:trace>
  <inkml:trace contextRef="#ctx0" brushRef="#br0" timeOffset="45427.45">17187 2011 0,'0'0'15,"0"-21"-15,0-22 0,0 22 0,0 0 0,0 0 16,0 0-16,0 0 0,-21 21 31,21 21-31,0 0 16,0 21-16,-21-21 0,21 22 0,0-1 15,0-21-15,-21 43 0,21-22 0,0 0 16,0 22-16,0-22 0,0 22 16,0-1-16,0 1 0,0-1 15,0-20-15,0 20 0,0-21 0,0 22 16,0-22-16,0 1 0,0-22 0,-21 21 15,21-21-15,0 22 0,-22-22 16,22 0-16,0 0 0,0 0 0,0 0 16,-21 1-16,21-1 0,0-42 47,0-1-47,0 1 15,0 0-15,0 0 0,21 0 16,-21 0-16,22-22 0,-1 22 15,0 0-15,-21 0 0,21 0 16,0-1-16,22 1 0,-22 0 0,0 21 16,0-21-16,0 0 0,22 21 0,-22-21 15,0 21-15,21 0 0,-21 0 16,1 0-16,20 0 0,-21 0 0,0 0 16,0 21-16,-21 0 0,0 0 0,22 0 15,-22 0-15,0 1 0,0-1 16,0 21-16,0-21 0,-22 0 0,1 1 15,0 20-15,0-21 0,-21 0 0,20 0 16,-20 1-16,21-1 0,-21 0 0,20 0 16,-20-21-16,21 21 15,0-21-15,-22 0 0,22 21 0,0-21 16,0 0-16,0 0 16,21-21 15,21 0-31,0 0 0,0 0 15,0 0-15,22-1 0</inkml:trace>
  <inkml:trace contextRef="#ctx0" brushRef="#br0" timeOffset="45831.22">17886 1736 0,'0'0'0,"-21"21"0,21 0 0,0 0 16,0 22-16,-22-1 0,22 0 0,0 1 15,0-1-15,0 0 16,0 1-16,0-1 0,0 21 0,0-20 0,0 20 15,0 1-15,0-22 0,0 22 16,0-1-16,-21-21 0,21 22 16,-21-22-16,21 1 0,0 20 0,-21-42 15,21 22-15,-21-1 0,21-21 0,0 21 16,0-20-16,0-1 0,0 0 0,0 0 16,0 0-1,0-42 16,0 0-15,21 0-16,0 0 16,0-1-16</inkml:trace>
  <inkml:trace contextRef="#ctx0" brushRef="#br0" timeOffset="46246.98">17949 2815 0,'-21'21'0,"42"-21"32,0 0-17,1 0-15,-1 0 16,0 0-16,21-21 0,-21 0 0,1 21 16,-1-21-16,21 0 0,-21 0 15,0-1-15,1 22 0,-1-21 0,0 0 16,0 0-16,-21 0 0,0 0 0,0-1 15,0 1-15,0 0 0,0 0 16,-21 21-16,0 0 16,0 0-16,-1 21 0,1-21 15,0 21-15,0 0 0,0 22 0,0-22 16,21 0-16,-22 21 0,1-20 16,0 20-16,0-21 0,21 21 0,0-20 15,0-1-15,0 0 0,0 21 16,0-21-16,0 1 15,0-1-15,0 0 0,21-21 16,0 0-16,0 0 0,1 0 16,-1 0-16,0 0 0,0 0 15,0 0-15,0 0 0,1-21 16,-1 0-16,0 21 0,0-22 16</inkml:trace>
  <inkml:trace contextRef="#ctx0" brushRef="#br0" timeOffset="46899.92">18796 2477 0,'0'0'0,"0"21"47,-21-21-47,21 21 0,0 0 0,0 0 16,0 22-16,0-22 0,-21 0 15,21 21-15,-22-21 0,22 22 0,0-22 16,-21 21-16,21-21 0,0 1 16,0 20-16,0-21 0,0 0 0,-21 0 15,21 1-15,0-1 0,0-42 32,0-1-17,0 1-15,0 0 16,0 0-16,0 0 0,21 0 0,-21-22 15,0 22-15,21-21 0,-21 21 16,22-22-16,-1 22 0,-21 0 16,21 0-16,0-22 0,0 22 0,0 0 15,1 0-15,-1 21 0,0 0 16,0 0-16,0 21 16,0 0-16,-21 0 0,22 1 0,-1-1 15,-21 21-15,0-21 0,21 22 0,-21-22 16,0 21-16,0-21 0,0 0 15,0 22-15,0-22 0,0 0 0,0 0 16,0 0-16,0 1 0,0-1 16,0 0-16,-21-21 15,21 21-15,0-42 32,0 0-17,21 0-15,0 21 0</inkml:trace>
  <inkml:trace contextRef="#ctx0" brushRef="#br0" timeOffset="47431.05">19579 2646 0,'0'0'0,"0"-21"0,0-22 15,0 22-15,0 0 0,0 0 0,-21 0 16,0 0-16,0 21 15,-1 0-15,1 0 0,0 0 16,0 0-16,-21 21 0,20 0 0,1 0 16,0 21-16,0-20 0,0 20 15,0-21-15,-1 21 0,1 1 0,21-22 16,-21 21-16,21-21 0,-21 22 0,21-22 16,0 0-16,0 0 0,0 0 15,0 1-15,0-1 0,0 0 16,21-21-16,0 0 0,0 0 15,1 0-15,-1 0 0,0 0 16,21-21-16,-21 0 0,1-1 16,-1 1-16,0 0 0,0 0 0,21 0 15,-20 0-15,-1-22 0,0 22 0,0-21 16,-21 21-16,0-1 0,21-20 16,-21 21-16,0 0 0,0 42 31,0 0-31,-21 0 15,21 0-15,0 1 0,0-1 0,-21 21 16,21-21-16,0 0 0,-21 1 16,21-1-16,0 0 0,0 0 0,0 0 15,0 0-15,0 1 0,21-1 16,-21 0-16,21-21 0,0 0 16,0 0-16,1 0 15,-1 0-15,0 0 16,0 0-16,0 0 0,-21-21 0,21 0 15,1 21-15,-22-22 0,0 1 0</inkml:trace>
  <inkml:trace contextRef="#ctx0" brushRef="#br0" timeOffset="48179.13">19875 2667 0,'0'-21'16,"0"42"-1,0 0 1,0 0-16,0 1 0,0-1 15,0 0-15,0 0 0,0 0 0,0 0 16,0 1-16,0-1 0,0 0 16,0 0-16,0 0 0,0 0 0,0 1 15,-21-1-15,21 0 16,0-42 31,0 0-47,0-1 15,0 1-15,0 0 0,0-21 16,0 21-16,0-1 0,0-20 0,0 21 16,0 0-16,21 0 0,-21-22 0,22 22 15,-1 0-15,-21 0 0,21 21 16,0-21-16,-21-1 0,21 22 0,0 0 16,1 0-16,-1 0 0,0 0 15,0 22-15,-21-1 0,21-21 16,-21 21-16,0 21 0,0-21 15,0 1-15,0-1 0,0 0 0,0 0 16,0 0-16,0 0 0,0 1 0,0-1 16,0 0-16,0 0 15,0 0-15,0 0 16,0-42 31,0 0-47,0 0 15,0 0-15,0 0 0,0-1 0,0 1 16,21-21-16,1 21 0,-1 0 16,0-22-16,0 22 0,0 0 0,0 0 15,1 0-15,-1-1 0,0 22 0,0 0 16,0-21-16,0 21 0,1 0 0,-1 0 16,0 21-1,-21 1-15,0-1 0,21 0 0,-21 0 16,21 0-16,-21 0 0,0 1 0,0-1 15,0 21-15,0-21 0,0 0 16,0 1-16,0-1 0,0 0 16,0 0-16,0 0 0,0 0 15,-21-21-15,21 22 0,-21-22 16,42 0 31,0-22-47,0 22 0,-21-21 15,22 21-15,-1-21 0</inkml:trace>
  <inkml:trace contextRef="#ctx0" brushRef="#br0" timeOffset="48612.39">20722 2752 0,'0'0'16,"21"0"-1,-21-21-15,21 21 0,1 0 16,-1-22-1,0 22-15,0 0 0,-21-21 16,21 21-16,0 0 0,1-21 16,-1 21-16,-21-21 0,21 0 15,0 21 1,-21-21-16,0-1 0,0 1 16,0 0-16,-21 21 31,0 0-31,0 0 0,-1 0 15,1 21-15,21 0 0,-21 1 0,0-1 16,0 0-16,0 0 0,-1 0 16,1 0-16,21 22 0,-21-22 0,21 0 15,-21 0-15,21 0 0,0 1 0,0-1 16,0 0-16,0 0 0,0 0 16,21 0-1,0-21-15,0 0 0,1 22 16,-1-22-16,0 0 0,0 0 15,0 0-15,0 0 16,1 0-16,-1 0 16,0-22-16,-21 1 15,21 21-15,0-21 0,0 0 0,-21 0 16,22 0-16</inkml:trace>
  <inkml:trace contextRef="#ctx0" brushRef="#br0" timeOffset="49167.51">21992 2455 0,'-21'0'15,"0"0"-15,21 22 16,0-1-16,0 0 16,0 0-1,21-21 32,0-21-47,-21 0 16,0 0-16,0-1 15,-21 22 17,0 0-32,21 22 15,-21-1-15,-1 0 16,22 0 0,0 0-1,0 0 1</inkml:trace>
  <inkml:trace contextRef="#ctx0" brushRef="#br0" timeOffset="49788.23">21907 2858 0,'-21'0'47,"21"21"-47,-21-21 0,21 21 16,-21-21-16,0 0 15,42 0 32,0 0-31,0 0-1,0 0 1,-21 21 0,0 0-1,-21-21 1,21 21-16,-21-21 0,0 0 15,0 0 1,0 0-16,-1 0 16,22-21 31,22 0-32,-1 21-15,0 0 16,0 0-1,0 0-15,-21 21 32,21-21-32,-21 21 0,0 1 0,0-1 15,0 0-15,0 0 16,-21-21-16,21 21 0,-21 0 0,0 1 16,0-1-16,0 0 0,-22 0 0,22 0 15,-21 0-15,-1 1 0,1-1 0,0 0 16,-1 0-16,1-21 0</inkml:trace>
  <inkml:trace contextRef="#ctx0" brushRef="#br1" timeOffset="57650.89">2413 4170 0,'-21'0'0,"21"21"16,0 0 0,0 0-16,0 1 0,0-1 15,0 0-15,0 21 0,0-21 0,0 1 16,0-1-16,0 0 16,0 0-16,21-21 0,0 0 0,0 0 15,0 0-15,1 0 16,-1 0-16,0 0 0,21 0 0,-21 0 15,22-21-15,-22 0 0,21 21 0,-21-21 16,22-1-16,-22 1 0,0 0 16,0 0-16,-21 0 0,0 0 0,0-1 15,0 1-15,0 0 0,0 0 16,-21 0-16,0-22 0,0 22 0,-22 0 16,22 21-16,-21-21 0,0 21 15,-1 0-15,1 0 0,0 0 0,-1 21 16,1 0-16,0 0 0,20 1 0,-20 20 15,0 0-15,21 1 0,-1-1 16,1 0-16,21 1 0,0-1 16,0 0-16,0 1 0,0-22 15,0 21-15,21-21 0,1 0 0,-1 1 16,0-1-16,21 0 0,-21 0 16,22-21-16,-1 21 0,-21-21 0,22 0 15,-1 0-15,-21 0 0,21 0 0,-20 0 16,-1 0-16,21 0 0,-21 0 15,-21-21-15,0 0 16,-21 21 0,0 0-16,0-21 0,-22 21 0,1 0 15,0 0-15,-1 0 0,1 0 16,0 21-16,21-21 0,-22 21 16,22 0-16,-21 0 0,21 22 0,-1-22 15,1 21-15,21-21 0,0 22 16,-21-1-16,21-21 0,0 22 0,0-1 15,0-21-15,0 0 0,0 22 16,21-22-16,0 0 0,1 0 16,-1 0-16,0 0 0,21-21 15,-21 0-15,1 0 0,-1 0 0,0 0 16,0 0-16,0 0 0,0 0 0,1 0 16,20 0-16,-21 0 0,0 0 15,22-21-15,-22 0 0,21 0 0</inkml:trace>
  <inkml:trace contextRef="#ctx0" brushRef="#br1" timeOffset="58374.96">3429 4657 0,'0'-21'0,"0"42"0,0-64 16,0 22-16,-21 0 0,0 21 15,-1 0-15,1 0 0,0 0 0,0 0 16,-21 0-16,20 0 0,1 0 15,0 21-15,0 0 0,0 1 0,-22-1 16,22 21-16,0 0 16,21 1-16,-21-22 0,0 21 0,0 1 15,21-1-15,0 0 0,0-21 0,0 22 16,0-22-16,0 0 0,0 0 16,21-21-16,0 0 0,0 0 15,0 0-15,0 0 0,22 0 0,-22-21 16,21 0-16,-21 0 0,22 0 15,-22-22-15,0 22 0,21 0 0,-20-21 16,-1 20-16,0-20 0,0 21 16,-21-21-16,0 20 0,21 1 0,-21 0 15,21 0-15,-21 0 0,0 0 0,0-1 32,0 44-17,0-1 1,0 0-16,0 0 0,0 21 15,-21-20-15,21 20 0,0 0 0,0 1 16,0-1-16,0 21 0,0-20 0,0 20 16,0-20-16,0 20 0,0-21 15,21 22-15,-21-22 0,22 22 0,-22-22 16,21 22-16,-21-22 0,21 21 0,-21-20 16,0 20-16,21-20 0,-21-1 15,21 0-15,-21 1 0,0-1 16,0 0-16,0-21 0,0 22 0,0-22 15,0 0-15,-21-21 0,0 21 16,0 0-16,0-21 0,-22 22 0,1-22 16,21 0-16,-22 0 0,-20 0 0,21 0 15,-1 0-15,1 0 0,0 0 16,-1 0-16,1-22 0,21 1 0,-22 0 16,22 0-16,-21 0 0,21 0 0,0-22 15,-1 22-15,1-21 0,21 21 16,0-22-16,0 1 0,0 0 0,0 20 15,0-20-15,21 0 0,1-1 0,-1 1 16,0 0-16,0 21 16,0-22-16,0 22 0,1 0 0,-22 0 15,21 0-15,0-1 0,0 1 0,0 0 16,-21 0-16,21 0 0,1 0 16,20-1-16</inkml:trace>
  <inkml:trace contextRef="#ctx0" brushRef="#br1" timeOffset="59259.63">4381 4678 0,'-21'0'15,"42"0"-15,-63 21 0,21-21 0,-21 0 16,20 0-16,1 0 15,0 21-15,42-21 32,0 0-17,22 0-15,-22 0 0,21 0 0,22 0 16,-22 0-16,22 0 0,-1 0 0,1-21 16,-1 21-16,22 0 0,-22 0 15,1-21-15,-1 21 0,-20 0 0,20 0 16,1 0-16,-1-21 0,-21 21 0,22 0 15,-22 0-15,1 0 0,-1-21 16,0 21-16,-21 0 0,1 0 16,-1 0-16,-21-22 0,0 1 15,-21 21 1,-1 0-16,1-21 0,0 21 16,0 0-16,0-21 0,0 21 0,21-21 15,-22 21-15,1 0 0,0-21 0,0 21 16,0-22-16,0 22 15,-1 0-15,1 0 16,0 0-16,0 0 16,42 0 31,0 22-32,0-22-15,1 0 0,-1 0 0,0 0 16,0 0-16,21 0 0,-20 0 0,-1 0 15,0 0-15,0 0 0,0 0 0,0 0 16,1 0-16,-1 0 16,-21 21-16,0 0 15,0 0-15,-21-21 16,-1 21-16,1 0 0,0 1 16,0-1-16,0 0 0,0 0 0,-1 21 15,1 1-15,0-22 0,-21 21 0,21 1 16,-1-22-16,1 21 15,0 0-15,21-20 0,-21 20 0,21-21 16,-21 0-16,21 0 0,0 1 16,0-1-16,0 0 15,-21-21-15,21-21 32,0 0-32,0-1 0</inkml:trace>
  <inkml:trace contextRef="#ctx0" brushRef="#br1" timeOffset="67382.95">8572 4170 0,'0'-21'0,"0"0"16,0-1-16,0 1 15,0 0-15,0 0 0,0 0 16,0 0-16,0-1 15,0 1-15,0 42 32,-21 1-32,21 20 15,0-21-15,0 21 0,0 22 16,0-22-16,0 1 0,-21 20 0,21-21 16,-21 22-16,21-22 0,-21 1 15,21 20-15,0-21 0,0 1 0,-21-1 16,21 0-16,0-20 0,-22 20 0,22-21 15,0 0-15,0 0 0,0 1 16,0-1-16,-21-21 0,21 21 16,-21-21-1,21-21-15,0 0 16,0-1-16,0 1 0,0 0 16,0 0-16,0 0 0,0 0 0,21-22 15,0 22-15,-21 0 0,22 0 16,-1 0-16,0 21 0,0-22 15,0 1-15,0 21 0,1-21 0,-1 21 16,21 0-16,-21 0 0,22 0 0,-22 0 16,0 0-16,21 0 0,-21 21 15,1 0-15,-1 1 0,-21-1 0,0 0 16,0 0-16,0 0 0,0 22 0,-21-22 16,-1 21-16,1-21 0,-21 22 15,21-22-15,-22 0 0,1 0 0,21 0 16,-21 0-16,20 1 0,1-22 0,0 0 15,0 21-15,0-21 0,0 0 0,-1 0 16,22-21 0,0-1-1,0 1-15,0 0 16,0 0-16,0 0 16,22 0-16,-1-1 0,0 1 0</inkml:trace>
  <inkml:trace contextRef="#ctx0" brushRef="#br1" timeOffset="67734.82">9123 4191 0,'0'0'0,"0"-42"16,0 21-16,0-1 0,0-41 15,0 42-15,0 0 0,0 42 47,0 0-47,0 21 0,0 1 0,0-1 16,0 0-16,0 1 0,0-1 15,0 21-15,-21-20 0,21-1 0,0 0 16,-22 1-16,22-1 0,0 0 0,0 1 16,0-1-16,0-21 0,0 22 15,0-22-15,0 0 0,0 0 0,0 0 16,0 0-16,0-42 47,0 0-32,22 0-15,-1 21 0,-21-21 0,0 0 16,21-1-16</inkml:trace>
  <inkml:trace contextRef="#ctx0" brushRef="#br1" timeOffset="68085.64">9292 4530 0,'0'21'47,"0"0"-47,0 0 16,0 0-16,-21 1 0,21-1 15,0 0-15,0 0 0,0 0 16,0 0-16,0 1 15,0-1-15,0 0 0,0 0 16,0 0-16,21-21 16,-21 21-16,21-21 15,0 0 1,-21-21 0,0 0-1,0 0 32,0 0-31</inkml:trace>
  <inkml:trace contextRef="#ctx0" brushRef="#br1" timeOffset="69200">9207 4297 0,'0'0'0,"0"-42"15,0 20 1,-21 22-16,0 0 16,21-21-16,-21 21 15,0 21 1,21 1-16,0-1 16,0 0-16,0 0 0,0 0 15,0 22-15,0-22 0,0 0 16,0 21-16,-21-21 0,21 22 0,0-22 15,0 21-15,-22-21 0,22 1 16,0-1-16,0 21 0,0-21 0,0 0 16,0 1-16,0-1 0,0 0 15,22-21 1,-1 0-16,0 0 0,0 0 16,0-21-16,0 0 0,-21-1 15,22 22-15,-1-21 0,-21 0 0,21 0 16,-21 0-16,21-22 0,-21 22 15,0 0-15,21 0 0,-21-21 0,0 20 16,0 1-16,0 0 0,0 0 16,0 0-16,21 0 0,-21-1 0,0 1 15,0 0 1,0 42 0,0 0-1,0 1-15,0-1 0,0 0 16,0 0-16,0 21 0,0-20 0,-21 20 15,21-21-15,0 0 0,0 22 0,-21-1 16,21-21-16,0 21 0,0 1 16,0-1-16,0-21 0,0 22 0,0-1 15,0 0-15,0-21 0,0 22 16,0-1-16,0-21 0,0 22 0,0-22 16,0 0-16,0 21 0,0-21 15,0 1-15,0-1 0,0 0 0,0 0 16,0 0-16,0 0 0,0 1 15,0-1-15,-21-21 16,0 0-16,0 21 0,-1-21 0,1 0 16,0 0-16,-21 0 0,21 0 15,-1 0-15,1 0 0,-21 0 0,21 0 16,0 0-16,-1 0 0,1 0 0,0 0 16,0 0-16,0 0 0,21-21 15,0 0 1,0-1-16,0 1 15,21 0-15,0 0 16,0 0-16,0 0 0,1-22 0,20 22 16</inkml:trace>
  <inkml:trace contextRef="#ctx0" brushRef="#br1" timeOffset="69554.82">9779 4064 0,'0'0'15,"0"-21"-15,0 0 0,0 0 0,0-1 0,0 1 16,-21 21 0,0 0-16,-1 0 0,22 21 15,-21 1-15,0-1 0,21 0 0,0 21 16,-21-21-16,0 43 0,21-22 0,-21 1 15,21-1-15,0 21 0,0-20 16,-22-1-16,22 22 0,-21-22 0,21 0 16,0 1-16,0-1 0,0-21 0,0 21 15,0-20-15,0-1 0,0 0 0,0 0 16,0 0-16,21-21 31,-21-21-15,22 21-16,-1-21 0,-21 0 0,21-22 15,0 22-15,0 0 0</inkml:trace>
  <inkml:trace contextRef="#ctx0" brushRef="#br1" timeOffset="69987.58">9885 4551 0,'0'21'16,"0"0"-16,0 0 15,21-21 1,0 0-16,0 0 16,0 0-16,1-21 15,-1 21-15,0-21 0,0 0 0,0 21 16,0-21-16,1 21 0,-1-21 0,-21-1 16,21 22-16,-21-21 0,0 0 0,0 0 15,0 0 1,-21 21-1,0 0-15,-1 0 0,1 0 0,0 21 16,0-21-16,0 21 0,0 0 16,-1 0-16,1 1 0,21-1 15,-21 0-15,21 0 0,-21 0 0,21 0 16,0 1-16,0-1 0,0 0 0,0 0 16,0 0-1,0 0-15,21 1 0,0-22 0,0 21 16,1-21-16,-1 0 0,0 0 0,0 0 15,0 0-15,0 0 0,1 0 16,-1 0-16,0-21 0,0-1 16,0 1-16,0 21 0,-21-21 15,22 0-15,-1 21 0,-21-21 0,21 0 16,-21-1-16</inkml:trace>
  <inkml:trace contextRef="#ctx0" brushRef="#br1" timeOffset="70337.39">9440 4191 0,'0'0'0,"-21"0"0,0 0 16,42-21 15,0 21-31,0-21 0,1 21 0,20-21 16,0 21-16,1-22 0,-1 22 0,0-21 15,22 21-15,-22-21 0,0 21 16,1 0-16,-1-21 0,0 21 0,1 0 16,-22 0-16,0 0 0,0 0 0,-21 21 78</inkml:trace>
  <inkml:trace contextRef="#ctx0" brushRef="#br1" timeOffset="74544.77">13525 4128 0,'0'0'0,"0"-22"15,0 1-15,22 0 16,-22 0-1,0 0 376,0 42-297</inkml:trace>
  <inkml:trace contextRef="#ctx0" brushRef="#br1" timeOffset="74979.52">13547 4106 0,'0'-21'15,"0"0"48,0 42 15</inkml:trace>
  <inkml:trace contextRef="#ctx0" brushRef="#br1" timeOffset="76359.2">13547 4085 0,'0'21'15,"0"1"173,0-1-32,0 0-109,21-21 62,-21-21-109,0 0 16,0-1-16,0 1 15,0 0-15,0 0 16,0 0-16,-21 21 16,21-21-16,-22 21 0,22-22 0,-21 22 15,0 0-15,0 0 0,0 0 16,0 0-16,-1 0 16,1 0-16,0 0 0,0 0 15,0 22-15,0-1 0,-1-21 16,22 21-16,-21 21 0,0-21 15,0 1-15,0-1 0,21 21 0,-21-21 16,-1 22-16,1-1 0,21-21 0,0 21 16,0-20-16,-21 20 0,21 0 15,-21-21-15,21 1 0,0-1 0,0 21 16,0-21-16,0 0 0,0 1 16,0-1-16,0 0 0,21-21 0,0 21 15,0-21-15,1 0 16,-1 0-16,0 0 0,0 0 15,0 0-15,0 0 0,1 0 0,-1-21 16,0 21-16,0-21 0,0 21 0,0-21 16,1-1-16,-1 1 0,0 0 15,0 21-15,0-21 0,0-21 0,1 20 16,-1 1-16,-21 0 0,21-21 0,-21 21 16,21-22-16,-21 22 0,0 0 0,0-21 15,0 20-15,0-20 0,21 21 16,-21 0-16,0 0 0,0-1 15,0 1-15,0 42 32,0 1-17,0 20-15,0-21 0,0 0 0,0 22 16,0-1-16,0-21 0,0 21 0,0 1 16,0-1-16,0-21 0,0 22 15,0-22-15,0 21 0,0-21 0,21 0 16,-21 1-16,22-1 0,-1 0 0,0 0 15,0-21-15,0 0 0,0 21 0,1-21 16,-1 0-16,21 0 16,-21 0-16,0 0 0,1 0 0,-1-21 15,0 0-15,21 21 0,-21-21 0,1 0 16,-1-1-16</inkml:trace>
  <inkml:trace contextRef="#ctx0" brushRef="#br1" timeOffset="77159.74">15579 4022 0,'0'0'0,"-22"0"31,1 21-31,21 0 16,0 0-16,0 0 16,0 1-1,21-22 1,1 0 0,-1 0-16,0 0 15,-21-22-15,0 1 16,0 0-16,0 0 15,-21 21-15,0-21 16,-1 21-16,1 0 16,0 0-1,21 21-15,0 0 16,0 0-16,0 0 16,0 1-16,0-1 15,0 0 1</inkml:trace>
  <inkml:trace contextRef="#ctx0" brushRef="#br1" timeOffset="77868.33">15642 4466 0,'-21'0'16,"21"21"15,0 1-15,0-1-1,0 0 1,0 0-16,-21-21 0,21 21 15,-21-21-15,-1 0 0,22 21 0,-21-21 16,0 0 0,0 0-16,0-21 31,21 0-15,0 0-1,0 0 1,21 21 15,-21 21-15,0 0-16,0 0 15,-21 0 1,0-21 0,-1 0-1,22-21 16,0 0-15,0 0-16,0 0 16,22 21-1,-1 0 1,0 0-16,0 0 16,0 0-16,0 21 0,1 0 15,-22 0-15,21-21 0,-21 21 16,0 1-16,0-1 0,0 0 0,0 0 15,-21 21-15,-1-20 0,1 20 16,-21 0-16,0-21 0,-1 22 0,-20-1 16,20 0-16,-20 1 0,21-22 0,-1 21 15,1-21-15,21 1 0,-22-22 16,22 21-16</inkml:trace>
  <inkml:trace contextRef="#ctx0" brushRef="#br1" timeOffset="79130.83">15367 4106 0,'0'-21'32,"0"42"-1,0 1-15,0-1-16,0 0 0,0 0 15,0 0-15,0 0 16,21-21-1,0 0-15,0 0 0,1 0 16,-1 0-16,0-21 16,-21 0-16,21 21 0,-21-21 15,0 0-15,0 0 16,0-1 0,0 1-16,-21 21 15,21-21-15,-21 21 0,0 0 0,-1 0 16,1 0-16,0 21 15,21 0-15,-21 1 0,21-1 0,-21 0 16,0 0-16,21 0 0,0 0 16,0 1-16,0-1 0,21 0 15,0-21 1,0 0-16,0 0 0,0 0 16,1 0-16,-1-21 0,-21 0 15,21 21-15,-21-22 16,0 1-16,0 0 15,0 0-15,0 0 16,0 0-16,-21 21 0,21-22 16,-21 22-16,-1 0 15,1 0-15,0 0 0,21 22 16,0-1-16,0 0 0,-21 0 16,21 0-16,0 0 0,0 1 0,0-1 15,0 0-15,21 0 16,0-21-16,-21 21 0,21-21 15,1 0-15,-1 0 0,0 0 16,0 0-16,-21-21 16,21 21-16,-21-21 0,0 0 15,0 0-15,0-1 0,0 1 16,0 0-16,0 0 16,0 0-16,-21 21 0,0-21 0,0 21 15,0 0 1,21 21-1,0 0-15,0 0 0,0 0 16,0 0 0,21-21-1,0 0-15,0 0 16,-21-21 0,21 21-16,-21-21 15,0 0-15,0 0 0,0 0 16,-21-1-16,0 22 15,0 0 1,0 0-16,-1 0 16,22 22-16,0-1 15,0 0-15,0 0 16,0 0-16,0 0 0,0 1 16,0-1-16</inkml:trace>
  <inkml:trace contextRef="#ctx0" brushRef="#br1" timeOffset="79796.67">15579 4551 0,'0'21'0,"-22"0"16,22 0 0,22-21 46,-1 0-62,-21-21 16,0 0-1,-21 21 1,-1 0 0,1 0-16,0 0 0,0 0 0,0 0 15,0 0-15,21 21 16,-22-21-16,22 21 0,0 1 15,0-1 1,0 0-16,22-21 16,-1 0-16,0 0 15,0 0-15,0 0 16,0-21-16,-21 0 16,22 21-16,-22-22 15,0 1-15,-22 21 31,1 0-15,0 0-16,21 21 16,0 1-16,0-1 15,0 0-15,0 0 32,21-21-32,0 0 15,-21-21 1,22 21-16,-22-21 15</inkml:trace>
  <inkml:trace contextRef="#ctx0" brushRef="#br1" timeOffset="93206.87">8742 6583 0,'0'-21'16,"0"0"-16,0-1 0,0 1 15,0 0 1,-21 21-16,21-21 16,0 42 30,0 0-46,0 0 0,0 1 16,0 20-16,0-21 0,0 21 16,0-20-16,0 20 0,0 0 0,0-21 15,0 22-15,0-22 0,0 21 0,0-21 16,0 1-16,0 20 0,-22-21 16,22 0-16,0 0 0,0 1 15,0-44 32,0 1-47,0 0 0,0 0 16,0-21-16,22 20 0</inkml:trace>
  <inkml:trace contextRef="#ctx0" brushRef="#br1" timeOffset="93647.14">8678 6202 0,'0'0'0,"-21"0"0,0 0 16,0 0-1,0 0-15,21 21 16,0 0-16,-22-21 0,22 21 0,0 1 15,0-1 1,22-21-16,-1 0 16,0 0-16,0 0 15,0 0-15,0 0 16,1-21 0,-22-1-16,0 1 15,0 0-15,-22 21 0,1 0 16,0 0-16,0 0 15,0 0 1,0 0-16,21 21 0,0 0 16,0 1-16,0-1 15,0 0-15,0 0 16,0 0-16,21 0 0,0-21 16,0 0-16,0 0 0,0 0 15,1 0-15,-1 0 0</inkml:trace>
  <inkml:trace contextRef="#ctx0" brushRef="#br1" timeOffset="94194.83">9102 6371 0,'21'0'0,"-21"21"31,0 1-31,21-1 15,-21 0-15,0 0 0,0 0 16,0 22-16,0-22 0,0 0 16,0 0-16,0 21 0,0-20 0,0-1 15,0 0-15,0 0 0,0 0 16,0 0-16,0 1 0,0-1 0,0 0 16,0 0-16,0-42 46,0 0-46,0 0 16,0-1-16,0 1 0,0 0 0,21-21 16,-21 21-16,21-22 0,0 1 15,-21 21-15,22-22 0,-1 1 0,0 0 16,0 21-16,0-1 0,0-20 16,1 21-16,-1 0 0,0 21 0,0 0 15,0 0-15,0 0 0,1 0 16,-1 0-16,0 21 0,0 0 15,-21 21-15,0-20 0,0 20 0,0-21 16,0 21-16,0-20 0,0 20 16,0 0-16,0-21 0,0 22 0,0-22 15,0 0-15,0 21 0,0-20 0,0-1 16,0 0-16,0 0 0,-21 0 16,21-42 30,0 0-30,21-21-16,0 20 0,-21-20 0</inkml:trace>
  <inkml:trace contextRef="#ctx0" brushRef="#br1" timeOffset="94547.03">9948 5927 0,'0'-21'16,"0"42"-16,21-64 0,1 22 0,-22 42 47,0 1-47,0-1 0,0 0 16,0 21-16,0-21 0,0 22 0,0-1 15,0 0-15,0 1 0,-22-1 16,22 22-16,-21-1 0,21-21 0,0 22 15,0-22-15,0 1 0,0 20 0,-21-21 16,21-20-16,0 20 0,0 0 0,0-21 16,0 1-16,0-1 0,0 0 15,0 0-15,21 0 0,0-21 16,1 0 0,-1 0-1,0 0-15,-21-21 16,21 0-16,0 0 0,-21 0 15,21-1-15</inkml:trace>
  <inkml:trace contextRef="#ctx0" brushRef="#br1" timeOffset="94828.87">9800 6392 0,'0'0'0,"0"-21"31,21 21-31,0-21 0,85 0 16,-85 0-16,22 21 0,-1 0 15,0-21-15,1 21 0,-22 0 0,21 0 16,-21-22-16,1 22 0,-1 0 16,-21-21-16,21 21 0</inkml:trace>
  <inkml:trace contextRef="#ctx0" brushRef="#br1" timeOffset="95991.57">13398 5821 0,'0'-42'15,"0"84"-15,0-106 0,0 43 16,0-21-16,0 21 0,22 0 0,-22-1 15,0 1-15,0 0 0,21 0 16,-21 0-16,0 0 16,21 21-16,0 0 15,-21 21-15,0 0 0,21 0 16,-21 21-16,21-20 0,-21 20 16,0 0-16,0 1 0,0-1 15,0 21-15,0-20 0,0-1 0,0 0 16,0 1-16,0-1 0,0 0 0,0-20 15,0 20-15,0-21 0,0 21 16,0 1-16,0-22 0,0 0 0,0 21 16,0-20-16,0-1 0,0 0 0,0 0 15,0 0-15,0 0 0,0 1 16,0-44 15,0 1-31,0 0 0,0 0 16,0 0-16,0 0 0,0-22 15,0 22-15,0 0 0,0 0 0,0 0 16,0-22-16,0 22 0,0 0 16,0 0-16,0 0 0,22-1 0,-1 1 15,0 0-15,0 0 0,-21 0 0,42 21 16,-20-21-16,-1-1 0,0 22 0,21 0 16,-21-21-16,22 21 0,-1 0 15,0 0-15,1 0 0,20 0 0,-20 21 16,-1-21-16,0 22 0,1-1 0,-1 0 15,-21 0-15,21 0 0,-42 0 0,0 1 16,0-1-16,0 0 0,0 0 0,0 0 16,-21 0-16,0 1 15,-21-1-15,21 21 0,-22-21 0,1 0 16,0 1-16,-1-1 0,1-21 0,0 21 16,20 0-16,-20-21 0,21 21 0,-21-21 15,20 0-15,1 0 0,0 0 0,0 0 16,0 0-16,0 0 15,-1 0-15,22-21 16,0 0 15,0 0-31,22 0 0,-1-1 16,0 22-16</inkml:trace>
  <inkml:trace contextRef="#ctx0" brushRef="#br1" timeOffset="96431.32">15621 5990 0,'-21'0'15,"0"0"1,21 21-16,21-21 62,-21-21-62,0 0 16,-21 0 15,21 42 16,0 0-47,0 0 16,0 1-16,0-1 15</inkml:trace>
  <inkml:trace contextRef="#ctx0" brushRef="#br1" timeOffset="96803.11">15642 6223 0,'0'21'15,"0"0"142,21-21-157,-21 22 0,21-1 15,-21 0-15,0 0 0,0 0 16,0 0-16,0 1 0,0-1 0,-21 0 16,0 0-16,0 0 0,0 0 0,0 1 15,-1-1-15,-20 0 0,21 0 16,-21 0-16,20 0 0,-20-21 0,21 22 15,0-1-15,0-21 0</inkml:trace>
  <inkml:trace contextRef="#ctx0" brushRef="#br1" timeOffset="97692.22">15600 5948 0,'0'-21'31,"-21"21"31,21 21-46,0-42 62,-22 21-47,22 21-15,-21-21-16,21 21 16,0 0-16,0 0 15,21-21 16,1 0-15,-1 0 0,-21-21-1,0 0 1</inkml:trace>
  <inkml:trace contextRef="#ctx0" brushRef="#br0" timeOffset="114823.41">868 7218 0,'21'0'62,"0"0"-62,-21-21 156,0 0-140,0-1-16,0 1 16,0 0-16,0 0 15,0 0-15,0 0 0,0-1 16,0 1-16,0 0 0,0 0 0,0 0 16,0 0-16,-21-1 15,21 1-15,-21 0 0,0-21 0,21 21 16,0-1-16,0 1 0,-22 0 15,22 0-15,0 0 0,-21 21 0,21-21 16,0-1-16,0 44 31,0-1-15,0 0-16,21 21 0,1-21 16,-1 22-16,-21-1 0,21 22 0,0-1 15,-21 1-15,21-1 0,-21 1 16,21 20-16,1 1 0,-22-22 0,0 1 15,0-1-15,21 1 0,-21-22 16,21 22-16,-21-22 0,0 0 16,0-20-16,0 20 0,21-21 15,-21 0-15,0 0 0,0 1 0,0-1 16,21-21 0,-21-21 15,0-1-31,0 1 0,0 0 15,0-21-15,0 21 0,0-22 16,0 1-16,0 21 0,21-22 0</inkml:trace>
  <inkml:trace contextRef="#ctx0" brushRef="#br0" timeOffset="115134.59">1439 6900 0,'0'0'15,"0"-21"-15,0 0 0,0 0 16,0 42 0,0 0-1,-21 0-15,0 1 0,21 20 0,-21 0 16,0 22-16,-1-1 16,1 1-16,0-1 0,21 22 0,-21-22 15,0 1-15,0-22 0,21 22 16,-22-22-16,22 0 0,0 1 0,0-1 15,0-21-15,0 0 0,0 1 16,0-1-16,0 0 0,22-21 47,-22-21-47,21 0 0,0-1 16,0 1-16,0 0 0,0 0 0</inkml:trace>
  <inkml:trace contextRef="#ctx0" brushRef="#br0" timeOffset="116675.5">1968 7451 0,'0'0'0,"22"-21"16,-1-1-16,0 1 16,-21 0-16,0 0 0,0 0 15,0 0-15,0-1 0,0 1 16,0 0-16,0-21 0,0 21 0,0-1 15,0 1-15,-21 0 0,21 0 16,-21 0-16,-1 21 0,1 0 16,0 0-1,0 0-15,0 21 0,-22 42 16,22-20-16,0-1 16,0 0-16,21 1 0,-21-1 0,21 0 15,-21 1-15,21-1 0,0 0 0,0-20 16,0 20-16,0-21 0,0 0 15,0 0-15,21 1 0,0-1 0,-21 0 16,21-21-16,21 0 0,-20 0 16,-1 0-16,0 0 0,0 0 0,0 0 15,0-21-15,1 21 0,-22-21 16,21-1-16,0 1 0,-21 0 0,0-21 16,0 21-16,0-1 0,0-20 15,0 21-15,0-21 0,0-1 16,0 22-16,0-21 0,0 21 0,0-1 15,0 1-15,0 0 0,0 0 16,0 42 0,0 0-1,0 0-15,0 1 0,0-1 0,0 21 16,0-21-16,0 22 0,0-22 16,0 21-16,0 0 0,0-20 0,0 20 15,0-21-15,0 0 0,0 0 0,0 1 16,0-1-16,0 0 0,0 0 15,21-21-15,0 0 16,0 0-16,1 0 0,-1 0 16,0 0-16,0 0 0,0-21 0,0 21 15,1-21-15,-1 0 0,0-1 0,0-20 16,0 21-16,0-21 0,1 20 16,-1-20-16,-21 0 0,21 21 0,-21-22 15,0 22-15,0 0 0,0 0 16,0 0-16,-21 21 0,0 0 15,-1 0-15,1 0 16,0 21-16,0 0 16,21 0-16,0 0 0,0 0 15,21 1 1,0-22-16,0 21 16,1-21-16,-1 21 0,0-21 15,0 21-15,-21 0 0,21-21 0,0 21 16,-21 1-16,22-22 0,-22 21 0,0 0 15,0 0-15,21 0 16,-21 0-16,0 1 0,21-22 16,0 0-16,-21 21 0,21-21 15,0 0-15,1 0 0,-1 0 16,0 0-16,0 0 0,0 0 0,0 0 0,1-21 16,20-1-16,-21 22 15,0-21-15,0 0 0,1 0 0,20 0 16,-42 0-16,21-1 0,0 1 0,-21 0 15,21-21-15,-21 21 0,0-1 16,0 1-16,0 0 0,0 0 0,0 0 16,0 0-16,0-1 0,-21 22 0,0 0 15,21-21-15,-21 21 0,0 0 16,0 0-16,-1 0 0,22 21 0,-21 1 16,0-1-16,0 0 0,0 0 15,0 21-15,-1-20 0,22-1 16,0 21-16,-21-21 0,21 22 0,0-22 15,0 0-15,0 0 0,0 0 16,0 0-16,0 1 0,0-1 0,21-21 16,1 0-16,-1 0 0,0 0 15,0 0-15,0 0 16,0-21-16,1 21 0,-1-22 0,0 1 16,-21 0-16,21 0 0,-21 0 15,0 0-15,0-1 0,0-20 0,0 21 16,0 0-16,0 0 0,0-22 0,0 22 15,0 0-15,0 42 32,0 0-17,0 0-15,0 1 0,0-1 16,0 21-16,0 22 16,0-43-16,21 0 0,-21 0 0,21 0 15,1-21-15,-22 21 0,21 1 16,0-22-16,0 0 0,0 0 0,0 0 15,1 0-15,-1 0 0,0 0 16,0-22-16,0 22 0,22-21 0,-22 21 16,0-21-16,0 0 0,-21 0 0,21 0 15,0-1-15,-21 1 0,0 0 16,0 0-16,0 0 0,0 0 0,0-1 16,0 1-16,0 42 31,0 1-31,0-1 15,0 0-15,-21 0 0,21 21 0,0-20 16,0-1-16,0 0 0,0 0 16,0 0-16,0 0 0,0 1 0,0-1 15,21-21-15,1 0 16,-1 0 0,0 0-16,0 0 0,0 0 15,0-21-15,1-1 16,-22 1-16,21 0 0,-21 0 15,21-21-15</inkml:trace>
  <inkml:trace contextRef="#ctx0" brushRef="#br0" timeOffset="116984.95">3598 7133 0,'0'0'0,"-21"-21"0,-42 21 16,41 0-1,1 0-15,0 0 0,21 21 0,0 0 16,0 1-16,0-1 15,0 0 1,21-21-16,0 0 0,1 0 16,-1 0-16,0 0 0,0 0 15,-21-21-15,0 0 16,0-1-16,0 1 0,0 0 16,-21 0-1,0 21-15,0 0 0,-1 0 16,1 0-16,0 0 0,0 0 15,21 21 1,0 0-16,0 0 16,21-21-16,0 0 0,0 0 15,1 0-15,-1 0 0,21 0 16</inkml:trace>
  <inkml:trace contextRef="#ctx0" brushRef="#br0" timeOffset="117526.64">4043 6752 0,'0'0'0,"0"-21"0,0 0 0,0 0 16,0 0-16,-21 21 15,-1 21 1,22 0-16,-21 21 0,21-21 16,0 22-16,0-1 0,-21 0 15,21 1-15,0-1 0,-21 22 0,21-22 16,0 21-16,0 1 0,0-22 15,0 22-15,0-1 0,0-20 16,0-1-16,0 0 0,0 1 0,0-1 16,0-21-16,0 0 0,0 0 0,0 1 15,0-1-15,0 0 0,0-42 47,0 0-47,0-1 0,0 1 16,0 0-16,0 0 0,0-21 0,21 20 15,0-20-15,-21 21 0,21-21 0,1 20 16,-1-20-16,0 21 0,0 0 16,0 0-16,0-1 0,1 1 15,-1 21-15,21 0 0,-21 0 0,0 0 16,1 0-16,20 21 0,-21 1 0,0-22 16,-21 21-16,0 0 0,21 21 15,-21-21-15,0 1 0,0-1 0,0 0 16,-21 21-16,0-21 0,0 1 0,-21-1 15,20 0-15,-20 0 0,21 0 16,-21 0-16,20-21 0,1 22 0,0-22 16,0 0-16,0 21 0,0-21 0,-1 0 15,22-21 17,22 21-32,-1-22 15,0 1-15,0 0 0,0 0 0</inkml:trace>
  <inkml:trace contextRef="#ctx0" brushRef="#br0" timeOffset="117839.46">4805 6604 0,'0'-42'0,"0"84"0,0-105 0,0 41 0,0 1 15,0 0-15,0 63 16,0-20-1,-21-1-15,21 21 0,-22 0 16,22 22-16,0-22 0,0 22 16,-21-1-16,21-20 0,-21 20 0,21 1 15,0-1-15,0 1 0,-21-1 0,21 1 16,0-22-16,-21 21 0,21-20 16,0-1-16,0-21 0,-21 22 0,21-22 15,0 0-15,0 0 0,0 0 0,0 0 16,21-21-1,0 0-15,0 0 0,-21-21 16,21 0-16,0 21 0,1-42 0,-1 21 16,0-1-16,0-20 0,0 0 0</inkml:trace>
  <inkml:trace contextRef="#ctx0" brushRef="#br0" timeOffset="118187.26">5016 7218 0,'0'0'0,"0"21"15,-21-21-15,21 21 0,0 0 16,21-21 0,1 0-16,-1 0 0,0 0 15,0 0-15,0 0 0,0-21 16,1 21-16,-1-21 0,0 0 0,0 0 16,0 0-16,-21-1 0,0 1 15,21 0-15,-21 0 0,0 0 16,0 0-16,0-1 0,-21 22 15,0 0-15,0 0 16,0 22-16,0-1 0,-1 0 0,1 0 16,21 21-16,-21 1 0,0-1 15,0 0-15,0 1 0,21-1 0,0 0 16,-22-20-16,22 20 0,0-21 0,0 0 16,0 0-16,0 1 0,22-1 15,-1-21-15,0 0 0,0 0 16,0 0-16,0 0 0,1 0 15,-1-21-15,0-1 16,0 1-16</inkml:trace>
  <inkml:trace contextRef="#ctx0" brushRef="#br0" timeOffset="120031.22">6540 6879 0,'0'0'0,"-42"0"16,21 0-16,21 21 16,-21-21-16,21 22 0,-21-22 0,21 21 15,0 0-15,0 0 16,21-21-1,0 0-15,0 0 0,0 0 16,22 0-16,-22 0 0,21-21 16,0 0-16,1 0 0,-1-1 0,0 1 15,-20 0-15,20-21 0,0-1 0,-21 22 16,22-21-16,-22 0 0,-21-1 16,0 1-16,0 0 0,0-1 0,0 22 15,0-21-15,0 21 0,0-1 0,0 1 16,0 0-16,-21 21 0,0 0 15,-1 0-15,1 21 0,21 0 16,-21 1-16,21 20 16,-21 0-16,21 22 0,-21-22 0,21 22 15,0-1-15,0 1 0,0-1 0,0 22 16,0-22-16,0 22 0,0-22 16,0 22-16,0-21 0,0-1 0,0 1 15,0-22-15,0 21 0,0-20 0,0-1 16,0-21-16,0 22 0,0-22 0,0 0 15,0 0-15,0 0 0,-21-21 16,-1 0-16,1 0 16,0 0-16,0 0 0,0-21 0,0 0 15,-1 0-15,-20 0 0,21-1 16,0 1-16,-22-21 0,22 21 16,0-22-16,0 22 0,0 0 0,0 0 15,-1 0-15,1 0 0,21-1 16,-21 22-16,21 22 15,0-1-15,0 0 0,0 0 0,0 0 16,21 0-16,0 22 0,22-22 16,-22 0-16,0 0 0,0 0 0,22 1 15,-1-1-15,-21-21 0,21 21 0,1-21 16,-1 21-16,0-21 0,1 0 16,-1 0-16,0 0 0,1 0 0,-1-21 15,0 0-15,1 21 0,-22-21 16,21-1-16,-21 22 0,1-21 0,-1 0 15,-21 0-15,0 0 0,21 0 16,-21-1-16,0 1 0,0 0 0,0 0 16,0 0-16,0 42 31,-21-21-31,21 21 0,0 0 16,0 0-16,0 1 0,0-1 0,-21 21 15,21-21-15,0 0 0,0 1 0,0-1 16,-22 0-16,22 0 15,0 0-15,22-21 32,-22-21-17,21 21-15,-21-21 0,21 0 16,-21 0-16,0-1 0,21 1 16,-21 0-16,21 0 0,-21 0 0,21 0 15,-21-1-15,22 22 16,-1 0-16,0 0 15,-21 22-15,21-1 16,-21 0-16,21-21 0,-21 21 0,0 0 16,0 0-16,21-21 0,-21 22 15,22-1-15,-22 0 0,21-21 16,0 0-16,0 0 0,0 0 16,0 0-16,1 0 15,-1 0-15,0 0 0,0 0 16,-21-21-16,21 21 0,0-21 0,1-1 15,-1 1-15,-21 0 0,21 0 16,-21 0-16,0 0 0,0-22 16,0 22-16,0 0 0,0 0 15,0 0-15,0 42 32,0 0-32,0 0 0,0 0 15,0 0-15,0 1 0,0-1 0,0 0 16,0 0-16,21 0 0,-21 0 15,21 1-15,-21-1 0,0 0 16,21 0-16,1-21 0,-22 21 0,21-21 16,0 0-16,0 0 0,0 0 0,0 0 15,1 0-15,-1 0 0,0 0 0,0 0 16,0-21-16,0 0 0,1 0 16,-1 21-16,0-43 0,0 22 0,0 0 15,-21-21-15,21 21 0,1-22 0,-1 1 16,-21-22-16,0 22 0,21 0 15,-21-1-15,21-20 0,-21 21 0,0-1 16,0 1-16,0 21 0,0-22 0,0 22 16,0 0-16,0 0 0,0 0 15,0 42 1,0 0 0,0 21-16,0 1 0,0-1 0,0 0 15,-21 1-15,21-1 0,0 22 0,0-22 16,0 21-16,0-20 0,0-1 15,0 0-15,0-20 0,0 20 0,0 0 16,0-21-16,21 1 0,0-1 0,-21 0 16,21 0-16,1-21 0,-1 21 15,0-21-15,0 0 16,0 0-16,0 0 16,1-21-16,-22 0 0,21 0 0,0 0 15,-21-1-15,21 1 0,-21-21 0,0 21 16,0-22-16</inkml:trace>
  <inkml:trace contextRef="#ctx0" brushRef="#br0" timeOffset="120228.11">8297 7281 0,'0'0'0,"21"0"31,1 0-15,-1 0-16,0 0 15,0 0-15,0-21 0,0 21 0,1-21 16,-1 21-16,0-21 0,0 21 0,0-21 16,0 21-16,-21-21 0,0-1 15,0 1-15</inkml:trace>
  <inkml:trace contextRef="#ctx0" brushRef="#br0" timeOffset="120426.99">8001 7091 0,'-21'0'0,"42"0"0,-63 0 16,20 0-1,1 0 1,21 21 31,21-21-47,1 0 0,-1 21 15,0-21-15,0 0 0</inkml:trace>
  <inkml:trace contextRef="#ctx0" brushRef="#br0" timeOffset="121443.19">9080 7578 0,'0'0'0,"22"-21"16,-1 21-16,-21-22 16,0 1-16,0 0 0,0 0 15,0 0-15,0 0 0,0-1 16,0-20-16,0 21 0,0 0 0,-21 0 16,-1 21-16,22-22 0,-21 22 0,0 0 15,0 0-15,0 0 0,0 22 0,-1-1 16,1 0-16,0 0 15,0 0-15,0 0 0,0 22 0,-1-22 16,1 21-16,21 1 0,-21-22 0,0 0 16,21 21-16,0-21 0,0 1 0,0-1 15,0 0-15,0 0 0,0 0 16,21-21-16,0 0 16,0 0-16,1 0 0,20 0 0,-21-21 15,0 21-15,0-21 0,22 0 0,-22 0 16,0-1-16,0 1 0,0 0 15,1 0-15,-22 0 0,21-22 0,-21 22 16,21-21-16,-21 21 0,0-22 0,0 1 16,0 21-16,0 0 0,0 0 15,0-1-15,0 1 0,0 42 32,0 1-32,-21-1 0,21 0 15,0 21-15,-21-21 0,21 22 0,0-22 16,0 21-16,0-21 0,0 22 15,0-22-15,0 0 0,0 0 0,21 0 16,0 1-16,0-1 0,0 0 0,0-21 16,1 21-16,-1-21 0,0 0 15,0 0-15,0 0 0,0 0 16,1-21-16,-1 21 0,-21-21 0,21 0 16,0-1-16,0 1 0,-21 0 15,21 0-15,1-21 0,-22-1 0,0 1 16,0 0-16,21-1 0,-21 1 0,0-22 15,0 22-15,0 0 0,0-1 16,0 22-16,0-21 0,0 21 0,0 0 16,-21 21-1,21 21-15,0 21 16,0-21-16,-22 22 0,22-1 16,0 0-16,-21 1 0,21-1 0,0 0 15,0 1-15,0-1 0,0 0 0,0 1 16,0-22-16,0 21 0,0-21 0,0 0 15,0 22-15,0-22 16,21 0-16,1 0 0,-1-21 16,0 0-16,0 0 15,0 0-15,0 0 0,1 0 16,-1-21-16,0 0 0,0 0 16,0 0-16,0-1 0,-21 1 15,0-21-15,0 21 0,22 0 0,-22-22 16,0 22-16,0 0 0,0 0 0,0 42 31,0 0-15,0 0-16,0 0 15,0 1-15,0-1 0,0 0 0,-22 0 16,22 0-16,0 0 0,0 1 0,0-1 16,0 0-16,0-42 62,0 0-62,0-1 0</inkml:trace>
  <inkml:trace contextRef="#ctx0" brushRef="#br0" timeOffset="121611.1">9842 7345 0,'0'0'15,"0"-21"-15,-21 21 31,42 0 16,1 0-31,-1 0-16</inkml:trace>
  <inkml:trace contextRef="#ctx0" brushRef="#br0" timeOffset="122235.39">10118 7451 0,'0'0'0,"-22"0"15,1 0-15,0 0 0,42 0 63,0 0-63,1 0 0,-1 21 15,0-21-15,-21 21 0,21-21 0,-21 21 16,0 0-16,21 1 16,-21-1-16,0 0 0,0 0 15,0 0-15,-21 22 0,0-22 16,0 0-16,0-21 0,-1 21 0,-20 0 16,21 0-16,0 1 0,0-22 0,-1 21 15,1-21-15,0 21 16,42-21 15,0 0-15,1 0-16,-1 0 0,0 0 15,0 0-15,0 0 16,0 0-16,1 0 0,-1 0 16,0 0-16,0 21 15,0-21-15,0 21 0,-21 0 0,22 1 16,-22-1-16,21 0 0,-21 0 0,0 21 15,0-20-15,0 20 0,0-21 0,0 21 16,-21 1-16,-1-1 0,22-21 16,-21 22-16,0-22 0,0 21 0,0-21 15,-22 0-15,22 1 0,0-1 0,-21 0 16,21 0-16,-22 0 0,22-21 0,-21 0 16,21 21-16,-22-21 0,22 0 0,0 0 15,-21 0-15,20 0 0,1 0 0,0-21 16,0 21-16,0-21 0,0 21 15,-1-21-15,22 0 16,0 0-16,0-1 0,0 1 16,0 0-16,22 0 0,-1 0 15,0-22-15,21 22 0,-21 0 0,22-21 16,-1 21-16</inkml:trace>
  <inkml:trace contextRef="#ctx0" brushRef="#br0" timeOffset="122783.08">10647 7514 0,'0'0'16,"0"-21"-16,21 0 0,-21 0 15,0 0-15,0-1 0,0 1 16,0 0-16,-21 21 15,0 0-15,-1 0 0,1 0 16,0 0-16,0 21 0,0 0 16,21 1-16,-21-1 0,-1 0 15,1 0-15,0 21 0,21-20 0,-21-1 16,21 0-16,-21 21 0,21-21 16,0 1-16,0-1 0,0 0 0,0 0 15,21-21 1,0 0-1,0 0-15,0-21 16,1 21-16,-22-21 0,21 0 0,0-1 16,0 1-16,0 0 0,-21 0 0,21 0 15,-21 0-15,22-1 0,-22 1 0,0 0 16,0 0-16,0 42 31,0 0-31,0 0 16,0 1-16,0-1 0,0 0 15,0 0-15,0 0 0,0 0 0,0 1 16,0-1-16,0 0 0,0 0 0,0 0 16,0 0-16,0 1 0,0-1 15,21-21 1,0 0 0,0 0-16,0 0 15,0-21-15,-21-1 0,22 1 0,-1 21 16,0-21-16</inkml:trace>
  <inkml:trace contextRef="#ctx0" brushRef="#br0" timeOffset="123090.83">11197 6900 0,'0'0'0,"0"-21"0,21 0 0,-21 0 15,0 42 16,0 0-31,-21 0 0,21 22 16,0-22-16,-21 21 0,21 1 0,0-1 16,0 0-16,-21 1 0,0 20 0,21-21 15,-22 1-15,1 20 0,21-20 0,-21-1 16,0 0-16,21 1 0,0-1 16,0-21-16,-21 21 0,21-20 0,0-1 15,0 0-15,-21 0 0,21 0 16,21-21 15,0 0-31,0-21 16,0 0-16,0 21 0,1-21 0,-1 0 15</inkml:trace>
  <inkml:trace contextRef="#ctx0" brushRef="#br0" timeOffset="124143.22">11515 7366 0,'0'21'32,"-22"-21"-32,22 21 0,-21 1 15,0-1-15,21 0 0,-21 0 0,0 0 16,21 22-16,0-22 0,-21 0 16,-1 0-16,22 0 0,-21 0 0,21 1 15,0-1-15,0 0 0,0 0 16,0 0-16,21-21 15,1 0-15,-1 0 16,21 0-16,-21 0 0,0-21 16,1 0-16,-1 21 15,0-21-15,0 0 0,0-1 0,0 1 16,1 0-16,-1 0 0,0 0 0,0 0 16,0-1-16,-21 1 0,21 0 0,-21 0 15,22 0-15,-22 0 16,0 42-1,0 0 1,-22 0-16,1 0 0,21 0 16,-21 1-16,0-1 0,21 0 0,-21 0 15,21 0-15,0 0 0,0 1 16,0-1-16,21-21 16,0 0-1,0 0-15,0 0 16,1 0-16,-1-21 15,-21-1-15,0 1 0,0 0 16,0 0-16,0 0 0,0 0 16,0-1-16,0 1 0,0 0 0,0 0 15,-21 0-15,-1 21 16,22-21-16,-21 21 16,21-22 15,21 22-16,1 0-15,-1 0 0,0-21 0,0 21 16,0 0-16,0 0 0,1 0 16,-1 0-16,0 0 0,0 0 15,-21 21-15,21 1 16,-21-1-16,0 0 0,0 0 16,0 0-16,0 0 0,0 1 15,0-1-15,0 0 0,0 0 0,0 0 16,0 0-16,0 1 15,0-1-15,0 0 16,-21-21 31,21-21-47,0 0 16,0-1-16,0 1 0,0 0 15,21 0-15,-21 0 0,21 0 16,1-22-16,-1 1 0,0 21 0,0-22 15,0 22-15,0-21 0,1 21 0,-1 0 16,0-1-16,0 1 0,0 0 0,0 21 16,1 0-16,-1 21 15,-21 0-15,21-21 0,-21 22 16,0-1-16,0 21 0,0-21 16,0 0-16,0 22 0,0-22 0,0 0 15,0 21-15,0-20 0,0-1 0,-21 0 16,21 0-16,0 0 0,-21 0 0,-1 1 15,22-1 1,0-42 31,0-1-31,0 1-16,0 0 0,0 0 15,0 0-15</inkml:trace>
  <inkml:trace contextRef="#ctx0" brushRef="#br0" timeOffset="124371.09">11959 6879 0,'-21'0'0,"42"0"0,-63 0 15,21 0 1,-1 0 46,1 0-46,0 0-16,0 0 16</inkml:trace>
  <inkml:trace contextRef="#ctx0" brushRef="#br0" timeOffset="124627">10964 7154 0,'0'0'0,"-21"0"0,0 0 16,42 0-1,0 0-15,22 0 16,-22 0-16,0 0 0,0 0 15,21-21-15,-20 21 0,-1 0 0,21 0 16,-21 0-16,0 0 0,1 0 16,-1 0-16,-42 0 47,-1 0-47</inkml:trace>
  <inkml:trace contextRef="#ctx0" brushRef="#br0" timeOffset="125646.95">1355 8361 0,'0'0'16,"-43"0"-16,22 0 0,-21 21 0,-1-21 15,22 0-15,-21 0 0,21 21 0,-22-21 16,22 0-16,0 0 0,0 0 16,0 0-1,0 0-15,42 0 32,0 0-32,0 0 15,0 0-15,22 0 0,-1 0 16,0-21-16,22 21 0,-1 0 0,1 0 15,20-21-15,1 21 0,0 0 16,-1-21-16,1 21 0,21 0 0,-21-21 16,42 21-16,-22-22 0,22 1 15,-21 21-15,21-21 0,-21 21 0,21-21 16,-21 21-16,21-21 0,-21 21 16,0 0-16,-1-21 0,-20 21 15,21 0-15,-21 0 0,-22-22 0,1 22 16,-1 0-16,-21 0 0,1 0 0,-1-21 15,-21 21-15,0 0 0,1 0 16,-1 0 0,0 0 15,0 0-15,-21-21-1</inkml:trace>
  <inkml:trace contextRef="#ctx0" brushRef="#br0" timeOffset="126700.57">6646 8170 0,'0'0'0,"-63"0"15,42 0-15,-1 0 16,1 0-16,0 0 16,0 0-16,42 0 31,0 0-31,22 0 15,-22 0-15,21 0 0,-21 0 0,22 0 16,-1 0-16,21 0 16,-20 0-16,-1 0 0,22 0 0,-1 0 0,-21 0 15,22 0-15,-1 0 0,1 0 16,-1-21-16,22 21 0,-21-21 16,20 21-16,1 0 0,0-21 0,-1 21 15,22 0-15,-21 0 0,21-21 0,-1 21 16,-20 0-16,21 0 0,0-21 0,21 21 15,-21 0-15,21 0 0,-22-22 16,22 22-16,0 0 0,-21 0 0,21-21 16,0 21-16,0-21 0,-21 21 0,21 0 15,-21-21-15,0 21 0,0 0 0,-1-21 16,1 21-16,-21 0 0,21-21 16,0 21-16,-22 0 0,22 0 15,-21-22-15,-1 22 0,1-21 0,0 21 16,-22 0-16,22 0 0,-22-21 0,-20 21 15,20 0-15,1 0 0,-22-21 0,0 21 16,1 0-16,-22 0 0,21 0 0,-21-21 16,1 21-16,-1 0 0,0 0 15,-42 0 79,0 0-94</inkml:trace>
  <inkml:trace contextRef="#ctx0" brushRef="#br0" timeOffset="129064.08">1799 9229 0,'-21'0'0,"0"0"15,0 0-15,21 21 16,-22 0-16,1-21 16,0 21-16,21 0 15,-21-21-15,42 0 47,0-21-47,0 21 0,1-21 16,-22 0-16,21 0 0,0 0 0,0 21 15,-21-22-15,0 1 0,0 0 16,0 0-16,0 0 0,0 0 0,0-1 16,-21 1-16,0 0 0,0 21 15,-1 0-15,1-21 0,0 21 16,-21 0-16,21 0 0,-1 0 0,1 0 15,-21 21-15,21 0 0,0 0 16,-1 1-16,1-1 0,21 0 0,0 0 16,0 0-16,0 0 0,0 22 15,0-22-15,0 0 0,0 21 0,0-20 16,21-1-16,1 21 0,-1-21 16,0 22-16,0-22 0,0 21 0,0-21 15,1 22-15,-22-22 0,21 21 16,-21 0-16,0-20 0,0 20 0,0-21 15,0 21-15,0-20 16,-21-1-16,-22 0 0,22 0 0,-21 0 16,-1 0-16,22-21 0,-21 0 15,0 22-15,-1-22 0,1 0 0,0 0 16,-1-22-16,1 22 0,21-21 16,0 0-16,-22 0 0,22-21 0,21 20 15,-21-20-15,0 0 0,21-1 16,-21 1-16,21 0 0,0 21 0,0-22 15,0 1-15,0 21 0,0 0 16,0-1-16,0 1 16,0 42-1,21 1-15,-21-1 16,21 0-16,-21 0 0,0 21 0,21-20 16,0 20-16,0 0 0,-21 1 15,22-22-15,-1 21 0,-21 0 16,21-20-16,0 20 0,0-21 0,-21 0 15,21 0-15,1 1 0,-1-1 16,0-21-16,0 0 0,21 0 0,-20 0 16,-1 0-16,0 0 0,0 0 0,21 0 15,-20-21-15,20-1 0,-21 1 16,21 0-16,-20 0 0,-1 0 0,21-22 16,-21 22-16,0-21 15,1 21-15,-1-22 0,-21 22 0,0 0 16,21 0-16,-21 0 0,0 0 15,21-1-15,-21 44 32,0-1-32,0 0 0,0 0 15,0 0-15,0 22 0,0-22 0,0 0 16,0 0-16,0 21 0,0-20 16,0-1-16,0 0 0,0 0 15,21-21-15,0 0 0,1 0 16,-1 0-16,0 0 0,21 0 15,-21 0-15,1-21 0,-1 21 16,0-21-16,0 0 0,0-1 16,0 1-16,1 0 0,-1 0 0,0 0 15,-21 0-15,0-1 0,0 1 16,0 0-16,0 0 0,0 0 16,0 42 15,0 0-16,0 0-15,0 0 0,0 22 0,-21-22 16,21 21-16,0-21 0,0 22 16,0-1-16,0 0 0,0 1 15,0-22-15,0 21 0,0 1 0,0-1 16,0 0-16,0 1 0,0 20 16,0-21-16,0 1 0,-21-1 0,21 22 15,-22-22-15,22 0 0,0-21 0,-21 22 16,0-1-16,0-21 0,0 0 15,0 1-15,-1-1 0,1 0 0,0 0 16,0-21-16,0 0 0,-22 0 0,22 0 16,-21 0-16,0 0 0,-1 0 15,1-21-15,21 0 0,-22 0 16,1-1-16,21-20 0,0 21 16,0-21-16,-1 20 0,22-20 0,0 0 15,0 21-15,0-22 0,0 22 0,0 0 16,0-21-16,22 20 0,-1 1 15,0 0-15,0 0 0,0-21 0,0 20 16,1 1-16</inkml:trace>
  <inkml:trace contextRef="#ctx0" brushRef="#br0" timeOffset="129806.65">2371 9673 0,'0'0'0,"0"-21"0,0 42 32,0 0-32,0 1 15,0-1-15,0 0 0,0 0 16,0 21-16,0-20 0,0-1 0,0 0 16,0 0-16,0 0 0,0 0 0,0 1 15,0-1 1,0-42 15,0-1-31,21 1 16,0 0-16,0-21 0,-21 21 0,21-1 15,0-20-15,-21 0 0,22 21 16,-1-1-16,0 1 0,0 0 0,-21 0 16,21 0-16,0 21 15,1 21-15,-1 0 16,-21 0-16,0 0 0,0 1 0,0-1 15,0 21-15,21-21 0,-21 0 16,0 22-16,0-22 0,21 0 0,-21 0 16,0 0-16,0 1 0,21-22 0,0 21 15,1-21-15,-1 0 16,0 0-16,0 0 16,0 0-16,0 0 0,1-21 0,-1-1 15,0 1-15,0 0 0,0 0 16,0 0-16,1-22 0,-1 1 0,-21 0 15,21-1-15,0-20 0,-21 21 16,21-22-16,-21 22 0,21-22 0,-21 22 16,0-22-16,22 22 0,-22 0 0,0 21 15,0-22-15,0 22 0,0 0 16,0 42 0,0 0-16,0 0 0,0 1 15,-22-1-15,22 21 0,0 0 16,0 1-16,0-1 0,-21 0 15,21 1-15,0-1 0,0 0 0,0 1 16,0-1-16,0 0 0,0 1 16,0-22-16,0 21 0,0-21 0,0 1 15,21-1-15,-21 0 0,22 0 16,-22 0-16,21-21 16,0 0-16,0 0 15,0 0-15,0-21 0,-21 0 16,22 0-16,-22 0 0,21-1 0,-21 1 15,0 0-15,0 0 0,0 0 0</inkml:trace>
  <inkml:trace contextRef="#ctx0" brushRef="#br0" timeOffset="129999.54">3006 9504 0,'0'0'15,"-22"0"-15,44 0 47,-1 0-47,0 0 16,0 0-16,0 0 0,0 0 0,1 0 15,-1 0-15,0-21 0,0 21 0,0 0 16,0 0-16,1 0 0,-1 0 16</inkml:trace>
  <inkml:trace contextRef="#ctx0" brushRef="#br0" timeOffset="131022.84">3852 9610 0,'0'-21'0,"21"21"0,-21-22 15,0 1-15,0 0 16,0 0-16,0 0 0,0 0 15,-21 21-15,0-22 0,0 22 16,0 0-16,0 0 0,-1 0 16,1 0-16,0 0 0,0 0 15,0 22-15,0-1 0,-1 0 0,1 0 16,0 21-16,0-20 0,0 20 16,0 0-16,21 1 0,0-22 0,0 21 15,0-21-15,0 22 0,0-22 0,0 0 16,0 0-16,21 0 0,0-21 15,0 0-15,0 21 0,0-21 0,1 0 16,-1 0-16,0 0 0,21-21 16,-21 0-16,1 21 0,-1-21 0,0 0 15,0 0-15,0-1 0,0 1 16,-21 0-16,0 0 0,0 0 0,0-22 16,0 22-16,0 0 0,0 0 0,0 0 15,0 0-15,0-1 0,0 1 16,0 42-1,0 1-15,0-1 16,0 0-16,0 0 0,0 0 16,0 22-16,0-22 0,0 0 0,0 21 15,0-21-15,0 1 0,0-1 0,0 0 16,0 0-16,0 0 16,22 0-16,-1 1 15,0-22-15,0 0 31,-21-22-31,21 1 0,-21 0 0,0 0 16,0 0-16,21 0 0,-21-1 0,22 1 16,-1-21-16,-21 21 0,0-22 15,21 22-15,0-21 0,0 21 0,0 0 16,1-1-16,-1 1 0,0 21 0,0 0 16,0 0-16,0 0 0,1 0 15,-1 21-15,0 1 0,-21 20 16,0-21-16,0 0 15,0 0-15,0 1 0,0 20 0,0-21 16,0 0-16,0 0 0,-21 1 16,0 20-16,21-21 0,-22-21 0,22 21 15,0 0-15,-21-21 0,21 22 0,-21-22 16,21-22 15,21 22-31,0-21 16,1 0-16,-22-21 0,21 21 0,0-22 15,0 22-15,0-21 0,0-1 16,1 22-16,-1-21 0,0 21 0,-21-22 16,21 22-16,-21 0 0,21 0 15,-21 42 17,0 0-32,0 0 0,0 1 15,0-1-15,0 21 0,-21-21 16,21 0-16,0 22 0,0-22 0,0 21 15,0-21-15,0 1 0,0-1 0,0 21 16,0-21-16,0 0 0,21 1 16,-21-1-16,21-21 0,1 0 15,-1 21-15,0-21 0,0 0 16,0 0-16,0 0 16,1 0-16,-22-21 0,21 21 0,0-21 15,0-1-15,0 1 0</inkml:trace>
  <inkml:trace contextRef="#ctx0" brushRef="#br0" timeOffset="132123.06">5630 9800 0,'-21'0'16,"0"0"-16,0 0 0,21-21 15,-21 21 16,-1 0-31,1 0 32,21 21 30,21-21-46,1 0-16,-1 0 15,0 0-15,0 0 0,0 0 0,22 0 16,-22 0-16,21 21 0,0-21 0,1 0 16,-1 0-16,0 0 0,1 0 0,-1 0 15,0 0-15,22 0 0,-22 0 16,1 0-16,20 0 0,-21 0 0,1-21 16,-1 21-16,0 0 0,1 0 0,-1-21 15,0 21-15,1-21 0,-22 21 0,0 0 16,0-21-16,-21 0 15,0-1 1,0 1-16,-21 21 0,21-21 16,-21 21-16,0-21 0,0 21 0,21-21 15,-22 21-15,1 0 0,0 0 16,0-21-16,0 21 0,0 0 16,-1 0-16,1 0 0,0 0 15,0 0-15,0 21 16,21 0 15,21-21-15,0 0-16,0 0 0,0 0 15,1 0-15,-1 0 0,0 0 16,0 0-16,0 0 0,0 0 0,1 0 16,-1 0-16,0 0 0,0 0 0,0-21 15,0 21-15,1 0 16,-22 21-1,0 0 1,-22-21-16,1 21 0,0 0 0,21 1 16,-21-1-16,0 0 0,0 0 15,-1 0-15,1 0 0,0 1 16,0-1-16,0 0 0,0 0 0,-1 0 16,22 0-16,0 1 0,-21-1 0,21 0 15,-21 0-15,21 0 16,0 0-1,0-42 48</inkml:trace>
  <inkml:trace contextRef="#ctx0" brushRef="#br0" timeOffset="134431.06">8488 9271 0,'0'0'0,"0"-21"15,-21 21-15,21-21 0,0 0 16,0-1-16,0 1 0,0 0 16,0 0-16,0 0 0,0 0 15,0-1-15,0 44 32,0-1-32,21 0 15,0 21-15,0 1 0,0-1 16,22 0-16,-22 1 0,0-1 0,0 21 15,0-20-15,0 20 0,1 1 0,-1-22 16,0 0-16,0 22 0,-21-22 16,0-21-16,0 22 0,21-1 15,-21-21-15,21 0 0,-21 1 0,0-1 16,0 0-16,0 0 0,0-42 47,0 0-32,0 0-15,0-1 0,0 1 0</inkml:trace>
  <inkml:trace contextRef="#ctx0" brushRef="#br0" timeOffset="134734.82">9207 9081 0,'0'0'15,"-21"0"17,0 21-32,21 0 0,-21 0 15,0 21-15,0-20 0,21 20 0,-22 0 16,1 1-16,21-1 0,0 21 16,-21-20-16,21 20 0,-21-20 0,0 20 15,21-21-15,0 1 0,0-1 0,0 0 16,-21 1-16,21-22 0,0 21 15,0-21-15,0 1 0,0-1 16,0 0-16,0 0 16,0-42 15,0 0-31</inkml:trace>
  <inkml:trace contextRef="#ctx0" brushRef="#br0" timeOffset="136255.47">9631 9673 0,'0'0'16,"42"-42"-16,-42 21 16,0 0-1,0-1-15,0 1 0,0 0 16,-21 0-16,0 21 0,0-21 0,-1 21 15,1-21-15,0 21 0,0 0 0,0 0 16,0 0-16,-1 0 16,1 0-16,0 21 0,0 0 0,0 0 15,21 0-15,-21 22 0,-1-22 0,22 21 16,0 0-16,-21 1 0,0-1 0,21-21 16,0 22-16,0-1 15,0-21-15,0 0 0,0 0 0,0 1 16,0-1-16,0 0 0,21-21 0,0 0 15,1 0-15,-1 0 0,0 0 16,0 0-16,0 0 0,0-21 16,1 0-16,-1-1 0,0 1 0,0 0 15,0 0-15,-21 0 0,21 0 0,-21-1 16,22-20-16,-22 21 0,0-21 0,0 20 16,0 1-16,0-21 0,0 21 15,0 0-15,0-1 0,0 44 31,0-1-31,0 0 16,0 0-16,0 0 0,0 0 16,0 22-16,0-22 0,0 21 0,0-21 15,0 1-15,0-1 0,0 21 0,0-21 16,0 0-16,0 1 0,0-1 0,0 0 16,21-21-1,0 0-15,0 0 0,0 0 16,0 0-16,1 0 0,-1 0 0,0-21 15,0 21-15,0-21 0,0-1 0,1 1 16,-1 0-16,0 0 0,0-21 0,0 20 16,-21 1-16,0-21 15,0 21-15,0-22 0,0 22 0,0 0 16,0 0-16,0 0 0,0 0 0,-21 21 16,0-22-16,0 22 0,0 0 15,-1 22 1,1-1-16,21 0 0,0 0 15,0 0-15,0 0 0,0 1 0,0-1 16,21-21-16,1 21 0,-22 0 0,21 0 16,0 0-16,-21 1 0,21-1 15,0 0-15,0 0 0,1 0 16,-22 0-16,21 1 0,0-1 0,0 0 16,0 0-16,0 0 15,1-21-15,-1 21 16,0-21-16,0 0 0,0 0 15,0 0-15,1 0 0,-1 0 0,0 0 16,0 0-16,0 0 0,0-21 0,1 0 16,-1 0-16,0 0 0,0 21 15,-21-21-15,0-22 0,0 22 16,21 0-16,-21-21 0,0 20 0,0-20 16,0 21-16,0-21 0,0 20 0,0 1 15,0 0-15,0-21 0,-21 21 16,0-1-16,0 22 15,0 0-15,-1 0 0,1 0 16,0 22-16,21-1 0,-21-21 0,0 42 16,0-21-16,-1 0 0,1 22 0,0-22 15,21 21-15,0-21 0,-21 1 0,21 20 16,0-21-16,0 0 0,0 0 16,0 1-16,0-1 0,0 0 0,21-21 15,0 21-15,0-21 0,1 0 16,-1 0-16,0 0 0,0 0 0,0 0 15,0 0-15,1-21 0,-1 0 0,0 0 16,0-1 0,-21 1-16,21 0 0,-21 0 0,21 0 15,-21-22-15,0 22 0,0 0 0,0 0 16,0-21-16,0 20 0,0 1 0,0 0 16,0 42 15,0 0-31,0 1 0,0-1 15,0 0-15,0 0 0,0 21 0,0-20 16,0-1-16,0 0 0,0 0 0,0 0 16,0 0-16,0 1 0,22-1 15,-22 0-15,21-21 0,0 21 16,0-21-16,0 0 0,0 0 16,1 0-16,-1 0 0,0 0 15,21 0-15,-21 0 0,1-21 0,-1 0 16,0 21-16,-21-21 0,21-1 15,0 1-15,0 0 0,1-21 0,-22 21 16,0-1-16,0-20 0,21 21 0,-21 0 16,0 0-16,21-1 0,-21 1 0,0 42 31,0 1-15,0-1-16,0 0 0,0 0 0,0 0 15,-21 0-15,21 1 0,0-1 0,0 21 16,0-21-16,0 0 0,0 1 15,0-1-15,0 0 16,21-21-16,0 0 0,0 0 16,0 0-1,1 0-15,-1-21 16,-21 0-16,21-1 0,-21 1 16,21 0-16,-21 0 0</inkml:trace>
  <inkml:trace contextRef="#ctx0" brushRef="#br0" timeOffset="136571.29">11070 9398 0,'0'0'16,"-42"0"-16,21 0 15,-1 0-15,1 0 0,0 0 16,0 21-16,0 0 0,21 1 16,0-1-16,0 0 15,21-21 1,0 0-16,0 0 0,0 0 15,1 0-15,-1-21 0,0 0 16,-21-1-16,0 1 16,0 0-16,0 0 0,0 0 15,-21 21-15,0 0 0,-1 0 16,1 0-16,0 0 16,0 0-16,0 0 0,21 21 15,-21-21-15,21 21 0,0 0 16,0 0-16,0 1 15,21-22-15,0 0 0,0 0 16,0 0-16,0 0 0,22 0 0</inkml:trace>
  <inkml:trace contextRef="#ctx0" brushRef="#br0" timeOffset="137154.66">11493 9059 0,'0'-21'0,"0"42"0,0-63 0,0 21 0,0 0 15,0 42 17,-21-21-32,21 42 0,-21-21 15,21 1-15,0 20 0,0 0 0,0 1 16,0-22-16,-21 21 0,21 22 0,-21-22 16,21 0-16,0 1 0,-21-1 0,21 21 15,0-20-15,0-1 0,0 0 16,0 1-16,0-1 0,0-21 0,0 22 15,0-22-15,0 0 0,0 0 0,0 0 16,0 0-16,0 1 0,-22-22 47,22-22-47,0 1 16,0 0-16,0 0 0,0 0 15,0-22-15,0 22 0,0 0 0,22 0 16,-1-21-16,0 20 0,0 1 0,-21 0 15,21 0-15,0 0 0,1 0 0,-1 21 16,0 0-16,0-22 0,0 22 16,0 0-16,1 0 0,-1 0 0,0 22 15,0-1-15,0-21 0,-21 21 0,0 0 16,21 0-16,-21 22 0,0-22 16,0 0-16,0 0 0,0 0 0,-21 22 15,0-22-15,21 0 0,-21 0 16,-21 0-16,20 0 0,1-21 0,0 22 15,0-1-15,0-21 0,0 0 0,-1 0 16,1 0-16,0 0 0,0 0 16,0 0-1,21-21 17,21 21-32,0-22 0,-21 1 0,21 21 15,0-21-15,1 0 0,-1 0 0,0 0 16</inkml:trace>
  <inkml:trace contextRef="#ctx0" brushRef="#br0" timeOffset="137502.99">12044 8932 0,'0'-42'0,"0"84"0,0-126 16,21 41-16,-21 22 0,0 0 0,0 0 15,0 0-15,0 42 31,0 0-31,0 21 16,-21-20-16,21 20 0,0 0 0,-21 22 16,21-22-16,-22 22 15,22-22-15,0 21 0,0-20 0,0 20 16,0 1-16,0-22 0,0 22 0,0-22 16,0 0-16,0 1 0,0-1 0,0 0 15,0 1-15,0-22 0,0 0 0,0 21 16,0-21-16,0 1 0,0-1 15,22-21 17,-1 0-32,0-21 15,0-1-15,-21 1 0,21 0 16,0 0-16,-21 0 0,22 0 16,-1-1-16,-21-20 0</inkml:trace>
  <inkml:trace contextRef="#ctx0" brushRef="#br0" timeOffset="137875.76">12234 9525 0,'0'21'16,"0"0"-16,0 1 15,21-22-15,1 0 16,-1 0-16,0 0 0,0 0 16,0 0-16,0-22 0,22 22 15,-22-21-15,0 21 0,0-21 0,0 0 16,1 21-16,-1-21 0,-21 0 15,0-1-15,0 1 0,0 0 16,0 0-16,0 0 0,-21 21 16,-1-21-16,1 21 0,0 0 0,0 0 15,0 21-15,0 0 0,-1 0 16,1 0-16,-21 0 0,21 22 0,0-22 16,-1 21-16,22 1 0,-21-1 0,0-21 15,21 21-15,0 1 0,0-22 0,0 0 16,0 21-16,0-20 0,0-1 0,21-21 15,0 21-15,1 0 0,-1-21 0,0 0 16,0 0-16,0 0 0,0 0 16,1 0-16,20 0 0,-21 0 15,0-21-15,0 21 0,1-21 0,-22 0 16,0-1-16,21 22 0,-21-21 0,0 0 16,0 0-16</inkml:trace>
  <inkml:trace contextRef="#ctx0" brushRef="#br0" timeOffset="138720">8826 10054 0,'-21'0'31,"0"0"-31,0 0 16,21-21 0,-21 21-16</inkml:trace>
  <inkml:trace contextRef="#ctx0" brushRef="#br0" timeOffset="141103.01">12954 9504 0,'0'-21'0,"0"0"16,0-1-16,0 1 15,0 0 1,0 42-1,0 0 1,0 1-16,0-1 16,0 0-16,0 0 0,0 21 0,0-20 15,0-1-15,0 21 0,0-21 0,0 0 16,0 22-16,0-22 0,0 0 16,0 0-16,0 0 0,0 1 15,0-44 16,0 1-15,0 0-16,0 0 0,0 0 16,0-22-16,0 22 0,0 0 0,0-21 15,21 21-15,0-1 0,-21-20 0,21 21 16,1 0-16,-1 0 0,0-1 16,0 1-16,0 21 0,0 0 15,1 0-15,-1 0 0,0 21 16,0 1-16,-21-1 0,21 0 15,0 0-15,-21 0 0,22 0 0,-1 1 16,-21 20-16,21-21 0,0 0 0,-21 22 16,21-22-16,0 0 0,-21 0 15,22-21-15,-1 21 0,-21 0 0,21-21 16,0 0-16,-21 22 0,21-22 0,0 0 16,1-22-1,-1 1-15,0 0 0,0 0 16,0 0-16,-21-22 0,21 22 15,1 0-15,-1-21 0,-21 21 0,21-22 16,0 1-16,0 21 16,0 0-16,1-22 0,-1 22 0,-21 0 15,21 21-15,0-21 0,0 21 0,0 0 16,-21 21-16,22-21 16,-22 21-16,0 0 0,0 0 0,0 1 15,21-1-15,-21 0 0,21 0 0,-21 0 16,21 0-16,-21 1 0,21-22 15,-21 21-15,0 0 0,21 0 16,-21-42 15,0 0-15,0 0-16,0-1 0,0 1 16,0 0-16,0 0 0,-21 21 15,0-21-15,0 0 0,21-1 16,-21 1-16,0 21 0,-1-21 0,1 21 15,0 0-15,0 0 0,0 0 0,0 0 16,-1 0-16,1 0 0,21 21 0,-21 0 16,0 1-16,0-1 0,0 21 0,21-21 15,-22 22-15,1-22 0,21 21 0,-21 0 16,21 1-16,0-1 0,0-21 16,0 22-16,0-22 0,0 0 0,0 21 15,0-21-15,21 1 0,0-22 16,1 0-16,-1 0 0,0 0 0,0 0 15,0 0-15,22 0 0,-22 0 16,0-22-16,0 22 0,0-21 0,22 0 16,-22 0-16,0 0 0,0 0 0,-21-1 15,21 1-15,0-21 0,-21 21 16,0-22-16,0 22 0,0 0 0,0-21 16,0 21-16,0-1 0,0 1 15,0 0-15,0 42 16,0 0-1,0 1-15,-21-1 0,21 0 0,0 0 16,0 0-16,0 0 0,0 1 16,0-1-16,0 0 0,0 0 0,0 0 15,0 0-15,21 1 16,1-22-16,-1 0 0,0 0 16,0 0-16,0 0 0,22 0 0,-22 0 15,0 0-15,0 0 0,0 0 0,0-22 16,1 22-16,-1-21 0,0 0 0,0 0 15,0 0-15,0 0 0,-21-1 16,0 1-16,22 0 0,-22 0 0,0 0 16,21 0-16,-21-1 0,0 1 0,0 0 15,0 42 17,0 0-32,0 1 15,0-1-15,0 0 16,0 0-16,0 0 0,0 0 15,0 1-15,0-1 0,0 0 0,0 0 16,0 0-16,0 0 0,0 1 0,0-1 16,0 0-16,0 0 31,0-42-15,0 0-1,0 0-15,0-1 16,0 1-16,0 0 0,0-21 0,21 21 0,0-22 15,-21 1-15,21 21 0,-21-22 16,21 22-16,1 0 0,-22 0 0,0 0 16,21 0-16,0-1 0,0 22 15,0 0-15,0 0 16,1 0-16,-1 22 16,-21-1-16,0 0 0,0 0 15,21 0-15,-21 0 0,0 1 0,0 20 16,0-21-16,0 0 0,21 22 0,-21-22 15,0 0-15,0 0 0,0 0 16,0 0-16,0 1 16,0-44 15,0 1-31,0 0 16,0 0-16,21 0 0,0-22 15,1 22-15,-22 0 0,21-21 0,0 21 16,0-22-16,0 1 0,0 21 0,1 0 15,-1-1-15,21 1 0,-21 0 0,0 21 16,1 0-16,-1 0 0,0 0 0,0 0 16,0 0-16,-21 21 0,0 0 0,21 1 15,-21-1-15,0 0 0,22 0 16,-22 0-16,0 0 0,0 22 16,0-22-16,0 0 0,0 21 0,0-20 15,0-1-15,0 21 0,0-21 0,-22 0 16,22 1-16,0-1 0,0 0 15,-21-21-15,42 0 32,-21-21-32,22 21 0,-1-21 15,0-1-15,0 1 0</inkml:trace>
  <inkml:trace contextRef="#ctx0" brushRef="#br0" timeOffset="141514.81">15557 9589 0,'22'0'16,"-1"0"-16,0 0 15,0 0-15,0 0 0,0-22 16,1 22-16,-1-21 0,21 21 0,-21-21 16,22 0-16,-1 21 0,-21-21 0,21 0 15,-20-1-15,-1 22 0,0-21 0,0 0 16,0 0-16,0 0 0,-21 0 15,0-1-15,0 1 0,-21 21 32,0 0-32,0 0 0,0 0 0,-22 0 15,22 0-15,0 21 0,0 1 0,0-1 16,0-21-16,-1 21 0,1 21 0,0-21 16,0 1-16,0-1 0,21 0 0,0 21 15,-21-21-15,21 1 0,0-1 0,-22 21 16,22-21-16,0 22 15,0-1-15,22-21 0,-1-21 16,-21 21-16,21 0 0,0-21 0,0 22 16,0-22-16,1 0 15,-1 0-15,0 0 0,21 0 0,-21 0 16,1 0-16,20-22 0,-21 1 16,21 21-16,-20-21 0,20 0 0,0 0 15,1 0-15</inkml:trace>
  <inkml:trace contextRef="#ctx0" brushRef="#br0" timeOffset="141859.6">17145 9335 0,'-21'0'16,"0"0"-16,42 0 31,0 0-31,0 0 16,0 0-16,0 0 0,1 0 16,-1 0-16,0 0 0,0 0 0,0 0 15,0 0-15,1 0 0,-1 0 16,0 0-16,0 0 15,0 0-15,-42 0 47,0 0-47,0 21 0,0-21 0,-1 0 16,-20 21-16</inkml:trace>
  <inkml:trace contextRef="#ctx0" brushRef="#br0" timeOffset="142083.48">17081 9504 0,'-21'21'0,"64"-42"0,-65 21 0,1 42 0,0-42 15,21 21 1,0 1 0,21-22-16,0 0 0,1 0 15,-1 0-15,0 0 0,0 0 16,0 0-16,0 0 0,1 0 16,-1 0-16,0 0 15,0 0-15,0 0 0,0 0 16,1 0-16,-1 0 0,0 0 31,0 0-31</inkml:trace>
  <inkml:trace contextRef="#ctx0" brushRef="#br0" timeOffset="142734.62">18563 8594 0,'0'-21'0,"0"42"0,-21-42 0,0-1 16,21 1-16,0 0 15,-21 21-15,21-21 0,0 0 0,0 0 16,-22 21-16,22-22 0,0 1 16,0 0-16,0 0 15,22 21 1,-1 0-16,0 0 0,0 0 15,-21 21-15,21 0 0,0 0 0,1 1 16,-1 20-16,0 0 0,0 1 0,0-1 16,0 21-16,1 1 0,-22-1 0,21-20 15,-21 20-15,21 1 0,-21-1 0,21 1 16,-21-22-16,0 22 0,0-22 16,0 0-16,0 1 0,0-1 0,0 0 15,0-21-15,0 1 0,0 20 0,0-21 16,0 0-16,0-42 31,0 0-15,0 0-16,0 0 0,0-22 15,0 22-15,0-21 0,0 21 16,0-22-16</inkml:trace>
  <inkml:trace contextRef="#ctx0" brushRef="#br0" timeOffset="143051.45">19431 8297 0,'21'-21'16,"-42"42"-16,42-63 0,0 42 0,-21-21 0,-21 42 31,0 0-15,0 22-16,0-22 0,-22 21 0,22 0 15,-21 1-15,-1-1 0,22 22 0,-21-22 16,0 21-16,20 1 0,-20-1 0,21-20 15,-21 20-15,20 1 0,1-22 0,0 22 16,0-22-16,21 0 0,0 1 16,0-1-16,0-21 0,0 0 0,0 22 15,0-22-15,0 0 0,0 0 16,21-21 0,0 0-16,0 0 15,-21-21-15,22 0 0,-1 21 16,0-21-16,-21-1 0,42 1 0,-21 21 15,1-21-15</inkml:trace>
  <inkml:trace contextRef="#ctx0" brushRef="#br0" timeOffset="143623.04">19770 9165 0,'21'-21'0,"-42"42"0,63-42 0,-21 0 0,0 0 16,0 0-16,1-1 15,-22 1-15,0 0 0,0 0 16,0 0-16,0 0 0,0-1 16,0 1-16,0 0 0,0 0 0,-22 0 15,1 21-15,0 0 0,0 0 16,0 0-16,-22 0 0,22 0 0,0 21 16,-21 0-16,21 21 0,-22-20 0,22 20 15,-21 0-15,21-21 0,-1 22 0,1-1 16,0-21-16,0 22 0,21-22 15,0 21-15,0-21 0,0 0 0,0 1 16,0-1-16,21-21 0,0 21 16,0-21-16,22 0 0,-22 0 0,21 0 0,-21 0 15,22 0-15,-22 0 0,21 0 16,-21-21-16,22 0 0,-22-1 0,0 22 16,0-21-16,0 0 0,1 0 15,-22 0-15,0-22 0,21 22 0,-21-21 16,0 21-16,0-22 0,0 1 0,0 0 15,0 21-15,0-22 0,0 22 0,0 0 16,0 0-16,-21 21 16,21 21-16,0 0 15,-22 0-15,22 0 16,0 22-16,-21-22 0,21 21 0,0-21 16,0 22-16,0-1 0,0-21 0,0 0 15,0 22-15,21-22 0,1 0 0,-1 0 16,-21 0-16,21 1 0,0-1 0,0 0 15,0-21-15,1 21 0,-1-21 0,0 0 16,21 0-16,-21 0 0,1 0 0,-1 0 16,0 0-16,0 0 0,0 0 15,0-21-15,1 0 0,-1 21 0,0-21 16,0-1-16,0-20 0,0 21 0,1 0 16</inkml:trace>
  <inkml:trace contextRef="#ctx0" brushRef="#br0" timeOffset="144639.26">20574 8340 0,'0'0'0,"0"-21"0,0-1 0,0 1 0,0 0 15,-21 21 1,0 0 0,-1 21-16,1 22 0,21-22 0,0 0 15,0 21-15,-21 1 0,21-1 0,-21 0 16,21 1-16,0-1 0,0 21 0,0-20 15,0 20-15,0-20 0,0 20 16,0-21-16,0 1 0,0 20 16,0-20-16,0-22 0,0 21 0,0 0 15,0-20-15,0 20 0,0-21 0,0 0 16,21-21-16,0 21 0,-21 1 0,21-22 16,1 0-16,-1 0 0,0 0 15,0 0-15,0 0 0,0-22 16,1 1-16,-1 0 0,-21 0 15,21 0-15,0 0 0,0-1 0,0-20 16,-21 21-16,22-21 0,-1-1 0,0 22 16,0-21-16,-21-1 0,0 22 0,21 0 15,-21 0-15,21 0 0,-21 42 32,0 0-17,0 0-15,0 0 0,0 22 0,0-22 16,-21 0-16,21 0 0,0 22 0,0-22 15,0 0-15,0 0 0,0 0 0,0 0 16,0 1-16,0-1 0,0 0 0,0 0 16,21 0-16,1-21 15,-1 0-15,0 0 16,0 0-16,0 0 0,0 0 16,1-21-16,-1 0 0,0 21 15,0-21-15,0 0 0,-21-22 0,21 22 16,1 0-16,-1-21 0,0 20 15,-21 1-15,21-21 0,-21 21 0,21 0 16,-21-1-16,0 1 16,0 42-1,0 1-15,0-1 16,0 0-16,-21 0 0,21 43 16,-21-43-1,21 0-15,0 0 0,0 0 0,0 0 0,0 1 16,0-1-16,0 0 15,21 0-15,0-21 0,0 0 16,1 21-16,-1-21 0,0 0 0,0 0 16,21 0-16,-20 0 0,20 0 15,-21 0-15,0 0 0,22-21 0,-22 21 16,21-21-16,-21 21 0,0-21 0,1 0 16,-1-1-16,0 1 0,0 0 0,0-21 15,0 21-15,-21-22 0,22 22 16,-22-21-16,0 21 0,0-1 0,0 1 15,0 0-15,0 0 0,0 0 0,-22 21 16,1 0-16,0 0 16,0 0-16,0 21 0,0 0 0,-1 0 15,22 0-15,-21 1 0,21 20 0,-21-21 16,21 0-16,0 22 0,0-22 16,0 0-16,0 0 0,0 0 0,0 0 15,0 1-15,0-1 0,21 0 16,0 0-16,1-21 0,-1 21 0,0-21 15,0 0-15,0 0 0,0 0 0,1 0 16,-1 0-16,0 0 0,0 0 0,0 0 16,0 0-16,22-21 15,-22 0-15,0 0 16,0 21-16,-21-21 0,21-1 0,1 1 16,-1 0-16,0 0 0,-21 0 0,42 0 15</inkml:trace>
  <inkml:trace contextRef="#ctx0" brushRef="#br0" timeOffset="145131.01">22818 8721 0,'-22'0'15,"1"0"16,21 21-31,-21-21 0,21 21 16,21-21 15,0 0-31,-21-21 16,0 0 0,0 0-16,0-1 15,-21 22 1,0 0-16,0 0 15,0 0-15,21 22 0,-21-22 16,21 21-16,-22-21 0,22 21 0,0 0 16,0 0-1,0 0-15,0 1 16,0-1 0,0 0-16</inkml:trace>
  <inkml:trace contextRef="#ctx0" brushRef="#br0" timeOffset="145754.66">22754 9144 0,'0'0'0,"-21"0"0,0 0 16,21 21-16,0 0 15,0 1 1,0-1-1,-21-21 17,21 21-32,-22-21 0,1 0 15,0 0 1,0 0-16,42 0 62,0 0-62,0 0 0,1 0 16,-1 0-16,0 0 0,-21 21 16,21-21-16,0 21 0,-21 0 15,21 1-15,-21-1 16,0 0 0,0 0-16,0 0 15,-21-21-15,0 0 0,21 21 0,-42-21 16,21 0-16,-1 0 0,1 0 0,0 22 15,0-22-15,0 0 16,21-22-16,0 1 16,21 0-16,0 0 0,0 21 15,0-21-15,1 21 0,-1 0 16,0-21-16,0 21 0,0 0 16,0 0-16,-21 21 15,0 0 1,0 0-16,0 0 15,0 0-15,-21 1 0,0-1 0,0 0 16,0 0-16,-22 0 0,22 0 0,-21 1 16,0 20-16,-1-21 0,-20 0 0,20 22 15,1-22-15,0 0 0,-1 0 16,1 0-16,0 0 0,-1-21 0,1 0 16,21 0-16,-21 0 0</inkml:trace>
  <inkml:trace contextRef="#ctx0" brushRef="#br1" timeOffset="151779.57">2963 10774 0,'-21'0'0,"42"0"0,-63 0 0,42-21 15,-21 21-15,0 0 16,21 21 15,0 0-31,0 0 0,0 0 16,0 1-16,0-1 0,0 0 15,21-21-15,0 0 0,0 21 16,0-21-16,0 0 0,22 0 16,-22 0-16,21 0 0,-21-21 0,22 0 15,-1 21-15,0-21 0,1-1 16,-22 22-16,0-21 0,21 0 0,-20 0 16,-22 0-16,0 0 15,0-1-15,-22 22 0,22-21 16,-21 21-16,-21 0 0,21 0 0,0 0 15,-22 0-15,22 0 0,-21 0 16,21 21-16,-1 1 0,-20-1 0,21 21 16,0-21-16,0 0 0,-1 22 15,1-22-15,21 21 0,0-21 0,0 22 16,0-22-16,0 21 0,0-21 16,0 1-16,0-1 0,21 0 15,1 0-15,-1-21 0,0 21 0,0-21 16,0 0-16,0 0 0,1 0 0,-1 0 15,0 0-15,0 0 0,0 0 16,0 0-16,1 0 0,-22-21 0,0 0 31,-22 21-31,1 0 0,0 0 16,0 0-16,0 0 0,-22 0 0,22 21 16,0 0-16,0 0 0,0 1 15,0-1-15,-1 0 0,1 21 0,0-21 16,21 22-16,-21-22 0,21 21 15,0-21-15,0 22 0,0-22 16,0 0-16,0 0 0,0 0 0,0 1 16,0-1-16,0 0 0,21-21 15,0 21-15,0-21 0,1 0 16,-1 0-16,0 0 0,0 0 16,0 0-16,0 0 0,22 0 15,-22 0-15,21-21 0,1 0 0,-1 21 16</inkml:trace>
  <inkml:trace contextRef="#ctx0" brushRef="#br1" timeOffset="152491.69">4022 11282 0,'0'0'0,"21"-21"0,-21 0 0,0-1 0,0 1 16,0 0-16,0 0 0,0 0 15,0 0-15,-21-1 0,-1 22 16,1 0-16,0 0 0,0 0 15,0 0-15,0 22 16,-1-1-16,1 0 0,0 0 0,0 21 16,0-20-16,0 20 0,21-21 0,0 21 15,0-20-15,-22-1 0,22 21 16,0-21-16,0 0 0,0 1 16,22-22-16,-1 0 15,0 0-15,0 0 0,0 0 16,0 0-16,22-22 0,-22 1 0,0 21 15,0-21-15,0 0 0,1-21 0,-1 20 16,0 1-16,0 0 0,-21 0 16,0 0-16,0 0 0,0-1 0,0 1 15,0 0-15,0 0 0,0 42 47,0 0-47,0 0 0,0 1 0,21-1 16,-21 21-16,0-21 15,0 22-15,0-1 0,0 0 0,0-21 16,21 22-16,-21-1 0,0 0 0,0 22 16,0-22-16,0 1 0,0-1 15,0 21-15,22-20 0,-22 20 0,21 1 16,-21-1-16,0-20 0,0 20 0,0 1 16,0-1-16,0-21 0,0 22 0,0-22 15,0 1-15,0-1 0,0 0 16,0 1-16,0-1 0,-21 0 0,21-21 15,0 1-15,-22-1 0,22 0 0,-21 0 16,0-21-16,0 0 16,0-21-1,0 21-15,21-21 0,-22 0 0,1-22 16,0 22-16,0-21 0,21-1 0,-21 22 16,21-42-16,-21 20 0,21 1 15,0-21-15,0-1 0,0 1 0,0-1 16,0 1-16,0 20 0,0-20 0,21-1 15,0 1-15,-21-1 0,21 22 16,0-22-16,0 22 0,1-21 0,-1 20 16,0 1-16,0 0 0,0-1 0,22 22 15,-22-21-15,21 21 0,0-1 0,1 1 16,-1 21-16</inkml:trace>
  <inkml:trace contextRef="#ctx0" brushRef="#br1" timeOffset="153391.92">5863 11240 0,'-42'0'0,"21"0"16,-1 0-16,1 0 0,0 0 15,0 0-15,0 0 0,0 0 16,-1 0-16,1 0 15,21 21 1,21-21 0,1 0-16,-1 0 0,0 0 15,0 0-15,21 0 0,1 0 0,-1 0 16,0 0-16,1 0 0,-1 0 0,22 0 16,-22 0-16,21 0 0,1 0 15,-1 0-15,1 0 0,-1 0 0,1 0 16,-1 0-16,1 0 0,-1 0 0,1-21 15,-22 21-15,22 0 0,-22 0 0,22 0 16,-43 0-16,21 0 0,-21-22 16,22 22-16,-22 0 0,0 0 15,-21-21 1,0 0-16,-21 0 16,0 0-16,-1 21 15,1 0-15,0-21 0,-21 21 0,21 0 16,-1-22-16,1 22 0,0 0 0,0 0 15,0 0-15,0 0 0,-1 0 0,1 0 16,0 0-16,0 0 16,0 0-16,42 0 47,0 0-47,0 0 15,0 0-15,1 0 0,20 0 16,-21 0-16,0 0 0,0 0 0,1 0 15,-1 0-15,0 0 0,0 0 16,-21 22-16,0-1 16,0 0-16,0 0 15,0 0-15,-21 22 0,0-22 16,0 0-16,-1 21 0,-20-21 0,21 22 16,0-22-16,-22 21 0,22-21 15,0 22-15,0-22 0,-43 42 16,64-41-16,-21-1 0,0 0 0,0 0 15,21 0-15,0 0 16,-21-21 0,21-21 31,21 21-47,-21-21 0,21 0 15</inkml:trace>
  <inkml:trace contextRef="#ctx0" brushRef="#br1" timeOffset="163219.01">12446 11028 0,'0'21'0,"0"0"15,21-21 32,0 0-16,0-21-15,-21 0-16,22 21 16,-22-21-16,0 0 15,0-1-15,0 1 16,0 0-16,0 0 15,0 0-15,0 0 16,-22-1-16,1 1 0,0 21 16,0-21-16,0 21 0,0 0 15,-1 0-15,1 0 0,0 0 16,0 0-16,0 0 16,0 0-16,-1 0 0,1 0 15,0 21-15,0 0 0,0-21 0,21 22 16,-21-1-16,-1 0 0,1 0 15,0 0-15,0 0 0,21 22 16,0-22-16,-21 0 0,21 0 16,-21 22-16,21-22 0,-22 0 0,22 21 15,0-21-15,0 1 0,0-1 0,0 0 16,0 0-16,0 0 0,0 0 0,0 1 16,0-1-16,0 0 0,0 0 15,0 0-15,0 0 16,22-21-16,-1 22 15,0-22-15,0 0 16,0 0 0,0 0-16,1 0 0,-1-22 15,0 22-15,0-21 0,0 21 16,-21-21-16,21 21 0,1-21 0,-1 0 16,0 21-16,0-21 0,-21-1 0,21 1 15,0 0-15,1 21 0,-1-42 0,-21 21 16,21-1-16,-21 1 0,21 0 0,-21-21 15,0 21-15,21-1 0,-21 1 0,21 0 16,-21 0-16,0 0 0,0 0 16,22-1-16,-22 1 0,21 0 0,-21 0 15,0 0 1,0 42 31,0 0-32,0 0-15,0 0 0,0 1 16,0-1-16,0 21 0,0-21 0,0 22 16,0-22-16,0 0 0,0 21 0,0-21 15,0 1-15,0-1 0,0 0 0,0 0 16,0 0-16,0 0 0,0 1 16,21-1-1,0-21-15,0 0 16,0 0-16,1 0 15,-1 0 1,0 0-16,0 0 16,0 0-16,0-21 0,1 21 0,-1-22 15,0 22-15</inkml:trace>
  <inkml:trace contextRef="#ctx0" brushRef="#br1" timeOffset="164004.57">15219 10880 0,'0'0'0,"-43"0"16,43 21-1,22-21 32,-1 0-31,0 0-16,0 0 15,0 0-15,0 0 0,1 0 0,-1 0 16,0 0-16,0 0 0,0 0 16,0-21-16,1 21 0,-1 0 15,0 0-15,0 0 16</inkml:trace>
  <inkml:trace contextRef="#ctx0" brushRef="#br1" timeOffset="164382.84">15261 11113 0,'0'21'16,"21"-21"31,0 0-47,1 0 0,-1 0 15,0 0-15,0 0 0,0 0 16,0 0-16,1 0 15,-1 0 17,-21-21-1,0-1-15,21 1-16</inkml:trace>
  <inkml:trace contextRef="#ctx0" brushRef="#br1" timeOffset="165810.7">17103 10689 0,'-22'0'47,"1"0"-31,0 0 15,21-21-15,0 0 15,0 0-15,0 0-16,21 21 15,-21-22-15,21 22 16,1-21-16,-1 21 15,0-21-15,0 21 16,0 0 0,-21 21-16,21-21 15,-21 21-15,0 1 0,0-1 16,0 0-16,0 0 0,0 0 16,0 0-16,0 1 0,0-1 0,0 0 15,0 0-15,0 0 0,0 0 0,0 1 16,0-1-16,0 0 0,-21 0 0,21 0 15,-21 0-15,0 1 0,0-22 0,21 21 16,-21 0-16,-1 0 0,1 0 16,0-21-16,0 21 0,0-21 0,0 22 15,-1-1-15,1-21 0,0 0 0,0 0 16,0 21-16,0-21 0,-1 0 16,1 0-16,0 0 0,0 0 15,0 0-15,0 0 16,21-21-16,0 0 0,0-1 15,0 1-15,0 0 16,0 0-16,0 0 0,0 0 16,0-1-16,0 1 0,21 21 0,0-21 15,-21 0-15,21 21 16,0 0-16,0 0 16,-21 21-16,22 0 15,-1 0-15,-21 1 0,21-1 16,0 0-16,0-21 15,-21 21-15,21 0 0,1-21 16,-1 21-16,0 1 0,0-22 16,0 0-16,0 0 0,-21 21 0,22-21 15,-1 21-15,0-21 0,0 0 0,0 0 16,0 0-16,1 0 16,-1 0-1,0 0-15,-21-21 16,0 0-16,21 21 0,-21-22 15,21 22-15,0-21 0,1 0 16</inkml:trace>
  <inkml:trace contextRef="#ctx0" brushRef="#br1" timeOffset="166707.19">17759 10668 0,'0'0'0,"21"0"0,-21-21 16,0 0 0,0 42 31,-21-21-47,21 21 0,-21 0 15,21 0-15,-22 1 0,22-1 0,0 0 16,-21 0-16,0 0 0,0 0 15,21 1-15,-21-1 0,21 0 0,0 0 16,-21 0-16,21 0 0,-22 1 0,22-1 16,0 0-16,0 0 0,0 0 15,0 0-15,0 1 16,22-22-16,-1 21 0,0-21 16,0 0-16,0 0 0,0 0 15,1 0-15,-1 0 0,0 0 16,0 0-16,0 0 0,0 0 15,1 0-15,-1 0 16,0-21-16,0 21 0,-21-22 0,21 22 16,0-21-16,-21 0 0,22 0 15,-1 0-15,-21 0 0,21 21 0,-21-22 16,0 1-16,0 0 0,0 0 0,0 0 16,0 0-16,0-22 0,0 22 0,0 0 15,0 0-15,0 0 0,0-1 0,0 1 16,-21 0-16,0 21 15,-1 0-15,22-21 0,-21 21 0,0 0 16,0 0-16,0 0 16,0 0-16,-1 0 0,1 0 0,0 21 15,0 0-15,0-21 0,0 21 0,-1 1 16,1-1-16,0 0 0,0 0 0,0 0 16,21 22-16,-21-22 0,21 0 15,-22 0-15,22 0 0,0 0 0,0 1 16,0-1-16,0 0 0,0 0 0,0 0 15,0 0-15,22 1 16,-1-22-16,0 21 0,0-21 16,0 0-16,0 0 0,1 0 15,-1 0-15,0 0 0,0 0 0,0 0 16,0 0-16,1 0 0,-1 0 16,0-21-16,0 21 0,0-22 0,0 1 15,1 0-15,-22 0 16,21 0-16,-21 0 0,0-22 0,0 22 15,0 0-15,0-21 0,0 20 0,0-20 16,0 21-16,0 0 0,0 0 0,0-1 16,0 1-16,-21 0 0,-1 21 15,1-21-15,0 21 0,0 0 16,0 0-16,0 0 16,-1 21-16,1 0 0,0-21 0,0 21 15,0-21-15,0 22 0,-1-1 16,1 0-16,0 0 15,21 0-15,0 0 16,0 1-16,0-1 16</inkml:trace>
  <inkml:trace contextRef="#ctx0" brushRef="#br1" timeOffset="167760.65">18711 10710 0,'-21'0'171,"0"0"-155,21 22 15,0-1 1,0 0-32</inkml:trace>
  <inkml:trace contextRef="#ctx0" brushRef="#br1" timeOffset="168179.41">18648 11049 0,'0'0'0,"-21"0"0,21 21 16,-22-21-16,1 0 15,21 21 48,0-42 15,21 21-78,1 0 15,-1 0 1,-21 21 0,0 1-16,0-1 0,0 0 15,0 0-15,-21 0 0,21 0 0,-22 1 16,-20-1-16,21 0 0,0 0 0,-22 0 16,1 0-16,0 1 0,-1-1 15,1-21-15,0 21 0,-1 0 0,1-21 16,21 0-16,0 21 0,0-21 0,-1 0 15</inkml:trace>
  <inkml:trace contextRef="#ctx0" brushRef="#br1" timeOffset="168727.1">18711 10774 0,'-21'0'16,"0"0"-16,0 0 15,21 21 1,21-21 31,-21-21-31,21 21-16,-21-21 15,-21 21 16,0 21-15,0 0-16,-1 0 16,22 0-16,-21-21 0,0 22 0,0-1 15,0 0-15</inkml:trace>
  <inkml:trace contextRef="#ctx0" brushRef="#br0" timeOffset="199070.7">677 12933 0,'-21'0'15,"0"-21"1,21 0-1,0-1-15,-21 1 0,21 0 16,0 0-16,0 0 16,0 0-16,0-1 0,0 1 15,0 0-15,21 42 32,0 0-32,-21 1 15,21 20-15,0 0 0,1 1 0,-1 20 16,-21-21-16,21 22 0,0-1 15,0-20-15,-21 20 0,0 1 0,21-1 16,-21 1-16,22-1 0,-22 1 16,21-1-16,-21-20 0,0 20 0,0-21 15,21 1-15,-21-22 0,21 21 16,-21-21-16,21 1 0,-21-1 16,0 0-1,0-42 1,0 0-16,21-1 15,-21 1-15,0-21 0,0 0 0,22-1 16,-22 1-16,21 0 0</inkml:trace>
  <inkml:trace contextRef="#ctx0" brushRef="#br0" timeOffset="199390.89">1524 12721 0,'0'0'0,"0"-21"0,0 0 0,0-21 16,0 20-16,0 1 0,-21 21 31,0 43-31,-1-22 0,1 21 0,21 0 16,-21 1-16,0 20 0,0-20 16,0 20-16,-1 1 0,1 20 0,-21-20 15,21-1-15,0 1 0,-1-1 16,-20 1-16,21-1 0,21-20 15,-21 20-15,0-21 0,21 1 0,0-1 16,0-21-16,0 0 16,0 1-16,0-1 0,0 0 0,21-21 31,0 0-31,0-21 0,0 0 16,0-1-16,1 1 0,-1-21 15,0 0-15</inkml:trace>
  <inkml:trace contextRef="#ctx0" brushRef="#br0" timeOffset="200851.81">1884 13504 0,'0'0'0,"21"0"15,0-21-15,0 0 0,0 0 16,-21 0-16,0 0 0,0-1 15,22 1-15,-22 0 0,0 0 16,0 0-16,0 0 0,0-1 0,0 1 16,-22 0-16,1 0 0,0 0 15,0 21-15,0 0 0,0 0 16,-1 0-16,1 21 0,0 0 16,0 0-16,0 0 0,0 22 0,-22-1 15,22-21-15,0 22 0,0-1 16,0 21-16,21-20 0,0-1 15,0 0-15,0-20 0,0 20 0,0-21 16,0 21-16,21-42 0,-21 22 16,21-1-16,0-21 0,0 0 0,0 0 15,1 0-15,20 0 0,-21-21 16,0-1-16,0 1 0,1 0 0,-1-21 16,0 21-16,0-22 0,0 22 15,-21-21-15,0 21 0,0-22 0,0 22 16,0-21-16,21 21 0,-21-1 0,0 1 15,0 0-15,0 0 0,0 42 32,0 0-17,-21 0-15,21 1 0,0-1 16,-21 21-16,21-21 0,0 22 16,0-1-16,0-21 0,0 21 0,0-20 15,0 20-15,0-21 0,0 0 0,0 0 16,21-21-16,0 0 0,1 0 15,-1 0-15,0 0 0,0 0 0,21 0 16,-20-21-16,20 0 0,-21 0 16,21 0-16,1-22 0,-22 22 0,0-21 15,21 21-15,-42-22 0,22 22 16,-22-21-16,0 21 0,0-22 0,0 22 16,0 0-16,-22 0 0,1 21 15,0 0-15,0 0 16,0 0-16,0 0 0,-1 0 0,1 21 15,0 0-15,21 0 16,0 1-16,0-1 0,0 0 16,21 0-16,0 0 0,1-21 0,-1 21 15,21 1-15,-21-1 0,0 0 16,1 0-16,-1 0 0,-21 0 16,21 1-16,-21 20 0,0-21 15,0 0-15,0 0 0,0 1 0,0-1 16,0 0-16,0 0 0,21-21 15,0 21-15,0-21 0,1 0 16,20 0-16,-21 0 0,0 0 16,22 0-16,-1 0 0,-21 0 15,21-21-15,1 0 0,-22 0 0,21 0 16,-21-1-16,22-20 0,-22 21 0,0 0 16,0 0-16,0-22 0,1 22 15,-22 0-15,0 0 0,0 0 0,0-1 16,0 1-16,0 0 0,0 0 0,-22 21 15,1-21-15,0 21 16,0 0-16,0 0 16,0 0-16,-1 21 0,1 0 0,0 0 15,0 0-15,0 1 0,0-1 16,-1 21-16,22-21 0,0 22 0,-21-22 16,21 0-16,0 21 0,0-21 15,0 1-15,0-1 0,21 0 16,1-21-16,-1 0 0,0 0 15,0 0-15,0 0 0,0-21 16,1 21-16,-1-21 0,0-1 0,0 1 16,-21 0-16,21 0 0,-21 0 15,21-22-15,-21 22 0,0 0 0,22-21 16,-22 21-16,0-1 0,21 1 16,-21 0-16,0 0 15,0 42 1,0 0-16,0 0 15,0 1-15,0-1 0,0 0 16,-21 21-16,21-21 0,0 1 0,0 20 16,0-21-16,0 0 0,0 0 0,0 1 15,0-1-15,21-21 16,0 0-16,0 0 16,21-21-1,-20-1-15,-1 1 0,0 0 0,0 0 16,0 0-16,0 0 0,1-1 15,-1 1-15,-21 0 0,0 0 16,21 0-16,0 0 0,-21-1 16,0 44-1,0-1 1,0 0-16,0 0 0,0 0 16,0 0-16,0 1 0,0-1 0,0 0 15,0 0-15,0 0 0,0 0 16,21 1-1,0-22-15,1 0 16,-1-22 0,0 1-1,-21 0-15,0 0 0,21 0 0</inkml:trace>
  <inkml:trace contextRef="#ctx0" brushRef="#br0" timeOffset="201158.94">3514 13208 0,'-22'0'16,"44"0"-16,-65 0 0,22 0 0,0 21 16,0 0-16,0-21 0,21 22 0,0-1 15,0 0-15,21-21 32,0 0-32,0 0 0,0 0 15,0-21-15,1 0 16,-1 21-16,-21-22 0,0 1 0,0 0 15,0 0-15,0 0 16,-21 0-16,-1 21 0,1-22 0,0 22 16,0 0-16,0 0 0,0 0 0,-1 0 15,1 22-15,21-1 16,-21 0-16,21 0 0,0 0 16,0 0-16,0 1 0,21-22 0,0 21 15,1-21-15,-1 0 0,0 0 16,0 0-16</inkml:trace>
  <inkml:trace contextRef="#ctx0" brushRef="#br0" timeOffset="201694.63">3873 12933 0,'0'-42'15,"-21"42"1,21 21-1,0 21-15,0-21 0,-21 0 16,21 22-16,0-1 0,0 0 16,0 1-16,-21-1 0,21 0 15,0 1-15,0-1 0,0 0 0,0 1 16,0-22-16,-21 21 0,21 1 16,0-22-16,0 21 0,-21-21 0,21 0 15,0 1-15,0-1 0,-22-21 31,22-21-15,0-1-16,0-20 16,0 21-16,0 0 0,0 0 0,22-1 15,-22-20-15,21 21 0,0 0 0,0 0 16,0-1-16,0 1 16,1 21-16,-1-21 0,21 21 0,-21 0 15,0 0-15,1 0 0,-1 0 0,0 0 16,0 0-16,0 0 0,0 21 0,-21 0 15,22 1-15,-22-1 0,0 0 16,0 0-16,0 0 0,-22 22 0,1-22 16,0 0-16,0 21 0,0-21 0,0 1 15,-1-1-15,-20 0 0,21 0 16,0-21-16,0 21 0,-1-21 0,1 0 16,0 0-16,0 0 0,0 0 15,21-21 16,0 0-31,21 0 16,0 21-16,0-21 0</inkml:trace>
  <inkml:trace contextRef="#ctx0" brushRef="#br0" timeOffset="202002.96">4487 12785 0,'0'0'15,"0"-21"-15,0-1 0,0 1 0,0 42 32,0 1-32,0-1 15,0 21-15,-21-21 0,21 22 16,-21-1-16,21 21 0,-21-20 0,21-1 16,0 0-16,-21 22 0,-1-22 0,22 1 15,0-1-15,-21 0 0,21 1 16,-21-1-16,21 0 0,-21-21 0,21 22 15,0-22-15,0 0 0,0 21 0,0-20 16,0-1-16,21-21 31,0-21-31,0-1 16,1 1-16,-1 0 16,0 0-16,0-21 0</inkml:trace>
  <inkml:trace contextRef="#ctx0" brushRef="#br0" timeOffset="202358.76">4635 13335 0,'-21'0'16,"21"21"-16,0 0 15,0 1-15,21-1 16,1-21 0,-1 0-16,0 0 0,0 0 0,0 0 15,22-21-15,-22-1 0,0 22 0,0-21 16,0 21-16,-21-21 15,21 0-15,-21 0 0,0 0 16,0-1-16,0 1 0,-21 21 16,0 0-1,0 0-15,0 0 0,0 21 0,-1 1 16,1-1-16,0 0 0,0 0 0,21 0 16,-21 22-16,0-22 0,21 21 0,-22-21 15,22 0-15,0 22 0,0-22 16,0 0-16,0 0 0,22 0 15,-1-21-15,0 0 0,0 0 0,0 22 16,0-22-16,1 0 0,-1 0 16,0 0-16,0 0 0,-21-22 15,21 22-15,-21-21 0,21 0 0,-21 0 16,0 0-16</inkml:trace>
  <inkml:trace contextRef="#ctx0" brushRef="#br0" timeOffset="203187.31">7027 13229 0,'0'0'0,"21"0"15,-21-21-15,22 21 0,-22-21 0,0 0 16,0 0-16,0-1 16,0 1-16,0 0 0,-22 0 15,1 21-15,0-21 0,-21 0 0,21 21 16,-1 0-16,-20-22 0,21 22 15,-21 0-15,-1 0 0,22 22 0,-21-22 16,-1 21-16,1 0 0,0 21 16,21-21-16,-22 22 0,22-22 0,-21 21 15,21 1-15,21-1 0,0-21 16,0 21-16,0 1 0,0-22 0,0 21 16,0-21-16,21 1 0,0-22 15,0 21-15,0-21 0,22 0 0,-1 0 16,0 0-16,1 0 0,-1-21 0,0-1 15,1 1-15,20 0 0,-21-21 0,1 21 16,-1-22-16,0 1 0,1 0 16,-22-1-16,21-20 0,-21-1 0,1 1 15,-22-1-15,0 1 0,21-1 0,-21 1 16,0-1-16,0 1 0,0-1 16,0 22-16,0 0 0,-21-1 15,21 22-15,0 0 0,-22 0 0,1 21 16,0 0-16,21 21 15,-21 21-15,21-21 0,-21 22 16,21-1-16,0 22 0,0-1 0,0 1 16,-21-1-16,21 22 0,0-22 15,0 1-15,0-22 0,0 22 0,0-22 16,0 0-16,0 1 0,21-1 0,-21 0 16,21-21-16,0 1 0,0-1 0,0 0 15,1-21-15,-1 0 0,0 0 16,0 0-16,0 0 0,0 0 0,1 0 15,-1-21-15,0 21 0,0-43 16,0 22-16</inkml:trace>
  <inkml:trace contextRef="#ctx0" brushRef="#br0" timeOffset="203541.22">7599 13102 0,'0'0'0,"-21"0"0,-1 21 0,1 1 16,0-22-16,21 21 15,21-21 1,0 0-16,1 0 0,20 0 16,-21-21-16,0 21 0,22-22 15,-22 22-15,21-21 0,-21 0 16,0 21-16,-21-21 0,0 0 0,0 0 16,0-1-16,-21 22 15,-21 0-15,21 0 16,-22 0-16,1 0 0,21 22 0,-21-1 15,-1 0-15,22 0 0,0 0 0,-21 0 16,20 1-16,1 20 0,21-21 16,0 0-16,0 22 0,0-22 0,0 0 15,0 0-15,0 0 0,21 0 0,1-21 16,-1 22-16,21-22 0,-21 0 16,0 21-16,22-21 0,-22 0 0,21 0 15,1 0-15,-1 0 0,0-21 16,-21 21-16,22-22 0,-1 1 0</inkml:trace>
  <inkml:trace contextRef="#ctx0" brushRef="#br0" timeOffset="203827.09">8255 13018 0,'-42'0'16,"20"0"-1,1 0-15,0 0 0,0 21 16,0 0-16,0 0 0,-1 0 0,1 0 15,21 1-15,-21-1 0,21 0 0,-21 0 16,21 21-16,0-20 0,0-1 16,0 0-16,0 0 0,0 0 0,0 0 15,0 1-15,21-1 0,0-21 0,0 21 16,1-21-16,-1 0 0,21 0 0,-21 0 16,0 0-16,1 0 0,20 0 15,-21-21-15,0 21 0,0-21 0,1-1 16,20 1-16,-21 0 0,0 0 0,0 0 15,-21-22-15,22 22 0,-1-21 0,0 0 16,0-22-16,-21 1 16,21-1-16</inkml:trace>
  <inkml:trace contextRef="#ctx0" brushRef="#br0" timeOffset="204082.95">8657 12531 0,'21'-254'16,"-42"211"30,21 340-46,0-572 0,-21 296 0,0 0 0,0 21 16,-1 1-16,22-1 0,-21 21 0,0-20 16,0 20-16,0 1 0,0-1 0,21 22 15,-22-22-15,1 1 0,21-1 16,-21-20-16,21 20 0,0-20 16,0-1-16,0 0 0,0 1 0,0-22 15,0 0-15,0 21 0,0-21 0,21 1 16,0-22-16,1 21 0,-1-21 15,0 0-15,0 0 0,0 0 16,0 0-16,1 0 0,-1 0 0,0-21 16,0-1-16,21 1 0</inkml:trace>
  <inkml:trace contextRef="#ctx0" brushRef="#br0" timeOffset="205252.09">9080 13102 0,'0'-21'15,"0"42"-15,22-42 0,-22 0 0,0 0 16,21 0-16,-21-1 0,0 1 16,0 0-16,0 0 0,0 0 15,-21 21-15,-1 0 16,1 0-16,-21 0 16,21 21-16,0-21 0,-1 21 0,-20 0 15,21 22-15,0-22 0,0 0 0,-22 0 16,43 21-16,-21-20 0,0-1 15,21 21-15,-21-21 0,21 0 0,0 1 16,0-1-16,0 0 0,0 0 0,21 0 16,0-21-16,0 0 0,0 0 15,1 0-15,-1 0 16,0 0-16,0 0 0,0 0 0,0-21 16,1 0-16,-1 21 0,0-21 0,-21 0 15,21-1-15,-21 1 0,21-21 0,-21 21 16,0-22-16,0 22 0,21-21 15,-21 21-15,0 0 0,22-22 0,-22 22 16,0 0-16,0 42 31,0 0-31,0 0 0,-22 1 16,22-1-16,0 21 0,0-21 16,0 0-16,0 1 0,0-1 0,0 21 15,0-21-15,0 0 0,0 1 16,0-1-16,22 0 15,-1-21-15,0 0 0,0 0 0,0 0 16,0 0-16,1 0 0,-1 0 0,0 0 16,0-21-16,0 21 0,0-21 15,1-1-15,-1 1 0,0 0 0,-21 0 16,0 0-16,21-22 0,-21 22 0,21 0 16,-21-21-16,0 21 0,0-1 0,0 1 15,0 0 1,-21 21-1,21 21-15,-21 0 0,21 1 16,0-1-16,0 21 0,0-21 0,0 0 16,0 1-16,0-1 0,0 0 15,0 0-15,0 0 0,0 0 16,0 1-16,21-1 0,0 0 16,-21 0-16,21-21 15,1 21-15,-1-21 16,0 0-16,0 0 0,0 0 0,0 0 15,1 0-15,-1-21 0,21 0 0,-21 21 16,0-21-16,1 21 0,20-21 0,-21-1 16,0 22-16,0-21 15,1 0-15,-1 0 0,0 0 0,-21 0 16,0-1-16,21 1 0,-21 0 0,21-21 16,-21 21-16,0-1 0,0 1 0,0 0 15,0 0-15,-21 21 16,0 0-16,0 0 0,0 0 15,-1 21-15,1-21 0,0 21 0,0 0 16,0 1-16,0-1 0,-1 21 16,1-21-16,0 0 0,0 1 0,21-1 15,0 0-15,0 0 0,0 0 0,0 0 16,0 1-16,0-1 0,21 0 16,0-21-16,0 0 15,1 0-15,-1 0 16,0 0-16,0-21 0,0 21 0,0-21 15,1-1-15,-22 1 0,21 21 0,0-42 16,-21 21-16,0 0 0,21-1 0,-21 1 16,21 0-16,-21 0 0,0 0 15,0 42 17,0 0-32,0 0 0,0 0 15,0 1-15,0-1 0,0 0 16,0 0-16,0 0 0,0 0 0,0 1 15,0-1-15,21-21 0,-21 21 0,22-21 16,-1 0-16,-21 21 0,21-21 0,0 0 16,0 0-16,0 0 15,1 0-15,-1 0 16,0-21-16,0 0 0,-21 0 0,21-1 16,0 1-16</inkml:trace>
  <inkml:trace contextRef="#ctx0" brushRef="#br0" timeOffset="206506.63">10626 12319 0,'-22'-21'0,"44"42"0,-65-63 0,22 42 0,0 0 16,0 0-16,0 0 0,-1 0 0,22 21 16,-21 0-16,0-21 0,0 42 15,0-20-15,21-1 0,0 21 0,-21 0 16,21 1-16,0-1 0,-22 0 0,22 22 15,0-1-15,0-20 0,0 20 0,0 1 16,0-22-16,0 22 0,0-22 16,-21 21-16,21-20 0,0-1 0,-21-21 15,21 22-15,0-22 0,0 21 0,0-21 16,0 0-16,0 1 16,21-22-16,0 0 0,1 0 15,-1 0-15,0 0 0,0 0 16,0-22-16,0 1 0,1 0 0,-1 0 15,0-21-15,0 20 0,0-20 0,0 21 16,1-21-16,-1 20 0,-21 1 0,21 0 16,0 0-16,-21 0 0,21 0 15,-21 42 1,0 0 0,-21 0-16,21 0 0,-21 0 15,21 1-15,0-1 0,0 0 16,0 0-16,0 0 0,0 0 15,0 1-15,0-1 0,0 0 16,21-21-16,0 21 0,0-21 16,1 0-16,-1 0 0,0 0 15,0 0-15,0-21 0,0 21 16,1-21-16,-1 0 0,0-1 0,-21 1 16,21 0-16,0 0 0,0 0 0,1 0 15,-22-1-15,0 1 0,21 21 16,-21 21 15,0 1-31,-21-1 0,21 0 16,0 0-16,0 0 15,0 0-15,0 1 16,0-1-16,0 0 0,21-21 16,0 0-16,0 0 15,0 0-15,0 0 0,1 0 16,-22-21-16,21 21 0,-21-21 15,21-1-15,-21 1 16,0 0-16,0 0 0,0 0 0,0 0 16,-21-1-16,0 1 0,-1 0 0,1 21 15,0-21-15,0 21 0,0 0 16,0 0-16,42 0 47,0 0-47,21-21 0,-21 21 0,1 0 15,-1 0-15,0-21 0,21 21 16,-21 0-16,1 0 0,-1 0 0,0 0 16,0 0-16,0 0 0,-21 21 15,0 0 1,0 0-16,0 0 0,0 0 16,0 1-16,0-1 0,0 0 15,0 0-15,0 0 0,0 0 0,0 1 16,0-1-16,0 0 0,0 0 15,0 0-15,0 0 0,0 1 16,0-1 0,-21-21-16,21-21 31,0-1-31,0 1 16,0 0-16,0 0 0,0 0 0,0 0 15,21-1-15,0 1 0,1-21 16,-1 21-16,-21 0 0,21-22 0,0 22 15,0 0-15,22 0 0,-22 0 0,0-1 16,0 1-16,21 21 0,-20 0 0,-1-21 16,21 21-16,-21 0 0,0 0 15,1 0-15,-1 21 0,0 0 16,0 1-16,-21 20 0,21-21 16,-21 0-16,0 0 0,0 1 0,0 20 15,0-21-15,0 0 0,-21 0 0,21 1 16,-21-1-16,21 0 0,-21 0 0,21 0 15,0 0-15,-21-21 0,21 22 16,-22-22-16,1 21 16,21-42 15,0-1-31,0 1 0,0 0 16,0 0-16,0 0 0</inkml:trace>
  <inkml:trace contextRef="#ctx0" brushRef="#br0" timeOffset="206722.68">11493 12637 0,'0'0'0,"-21"0"0,0 0 15,0-22-15,0 22 78</inkml:trace>
  <inkml:trace contextRef="#ctx0" brushRef="#br0" timeOffset="206981.51">10308 12827 0,'-21'0'16,"42"0"0,0 0-16,0 0 15,1 0-15,-1 0 0,21 0 0,-21 0 16,0 0-16,22 0 0,-22 0 15,21 0-15,-21 21 0,1-21 0,-1 0 16,0 0-16,0 0 0,0 0 0,0 0 16,1 0-16,-1 0 0,0-21 15,0 21-15</inkml:trace>
  <inkml:trace contextRef="#ctx0" brushRef="#br0" timeOffset="208871.4">13293 12975 0,'0'-21'31,"0"0"-16,0 0-15,0 0 16,21-1-16,0 1 16,-21 0-16,0 0 0,0 0 15,0 0-15,0-1 0,0 1 0,0 0 16,-21 0-16,0 21 16,-1 0-16,1 0 0,0 0 15,-21 0-15,21 0 0,-22 21 0,1 0 16,0 22-16,-1-22 0,1 21 0,0 0 15,-1-20-15,1 41 0,21-21 16,0 1-16,-1-1 0,1-21 0,21 22 16,0-1-16,0-21 0,0 0 0,21 0 15,1 1-15,-1-1 0,0-21 0,0 0 16,21 0-16,1 0 0,-22 0 16,21 0-16,1 0 0,20-21 0,-21-1 15,1 1-15,-22 0 0,21 0 16,1 0-16,-22 0 0,0-1 0,0-20 15,-21 21-15,0 0 0,0-22 16,0 22-16,0 0 0,0 0 0,0 0 16,0 0-16,0-1 0,-21 22 15,0 22 1,21-1-16,0 0 0,0 21 16,0-21-16,0 1 0,0-1 0,0 0 15,21 21-15,0-21 0,0 1 0,0-22 16,1 21-16,-1 0 0,0-21 15,21 0-15,-21 21 0,22-21 0,-1 0 16,-21 0-16,22 0 0,-1 0 0,0-21 16,-21 0-16,22 21 0,-1-21 0,-21-1 15,0 1-15,1 0 16,-1 0-16,0 0 0,-21 0 0,0-1 16,0 1-16,0 0 0,0 0 15,-21 42 16,0 0-31,21 0 0,-22 1 0,22-1 16,-21 0-16,21 0 0,-21 0 0,0 22 16,21-22-16,0 0 0,0 0 15,-21 0-15,21 0 0,0 1 16,21-22 15,-21-22-31,21 22 16,0-21-16,-21 0 0,21 0 0,1 0 15,-1-22-15,-21 22 0,21 0 0,0 0 16,0-21-16,-21 20 0,21 1 0,1 0 16,-1 0-16,-21 0 0,21 21 15,0 0-15,0 0 16,-21 21-16,0 0 0,0 0 16,21 0-16,-21 1 0,22-1 0,-22 0 15,0 0-15,21 0 0,0 22 16,-21-22-16,21-21 0,0 21 15,-21 0-15,21-21 0,1 21 0,-1-21 16,0 0-16,0 0 0,0 0 16,0 0-16,1 0 0,-1-21 15,0 0-15,0 0 16,0 0-16,-21-1 0,21 1 0,1-21 16,-1 21-16,0-22 0,0 22 0,0-21 15,0 21-15,1 0 0,-1-22 0,21 22 16,-21 21-16,0-21 0,1 21 15,-1 0-15,0 0 0,-21 21 16,0 0-16,0 0 0,21 1 16,-21-1-16,0 0 0,0 0 15,0 0-15,21 0 0,-21 1 16,0-1-16,21 0 16,1-21-16,-1 0 31,-21-21-31,0 0 0,0-1 15,0 1-15,0 0 0,0 0 16,0 0-16,0 0 0,0-1 16,0 1-16,-21 0 0,-1 21 0,22-21 15,-21 21-15,0 0 0,0 0 0,0 0 16,0 21-16,-1 0 0,1 0 16,0 1-16,-21-1 15,21 0-15,-1 0 0,1 21 0,0-20 16,21-1-16,-21 21 0,21-21 0,-21 0 15,21 22-15,0-22 0,0 0 0,0 0 16,0 0-16,21 1 16,0-22-16,0 0 0,0 0 15,22 0-15,-22 0 0,0 0 0,0 0 16,0 0-16,1 0 0,-1-22 0,21 1 16,-21 0-16,0 0 0,1 0 0,-22-22 15,21 1-15,0 0 0,0-1 16,0 1-16,-21-21 0,21-1 0,-21 22 15,22-22-15,-22 1 0,0-1 16,21 1-16,-21 20 0,21-20 0,-21 21 16,0 20-16,0-20 0,0 21 15,0 0-15,-21 21 16,0 21-16,-1 0 0,1 0 0,21 22 16,-21-1-16,0 0 0,0 22 0,0-1 15,-1-20-15,22 20 0,-21 1 0,21-1 16,0-21-16,0 22 0,0-22 15,0 1-15,21-1 0,1 0 0,-1 1 16,0-22-16,21 0 0,-21 0 0,1 0 16,20 0-16,-21-21 0,0 0 0,0 0 15,1 0-15,20 0 16,-21 0-16,0-21 0,0 0 16</inkml:trace>
  <inkml:trace contextRef="#ctx0" brushRef="#br0" timeOffset="210697.99">16531 12404 0,'0'0'0,"-21"0"0,0 0 16,0 0-16,-1 0 15,22 21-15,0 0 16,0 0-16,0 0 15,22-21 1,-1 0 0,21 0-16,-21 0 0,0 0 15,1 0-15,20-21 0,-21 21 0,0-21 16,22 0-16,-22 0 0,0 0 0,0-1 16,0 1-16,-21 0 0,0 0 15,0 0-15,0 0 0,0-1 0,0 1 16,0 0-16,0 0 0,-21 21 15,0 0 1,21 21-16,-21 0 0,21 22 16,0-22-16,0 21 0,-21 0 0,21 1 15,0-1-15,0 22 0,0-22 0,-22 21 16,22-20-16,0 20 0,0-20 16,0 20-16,0-21 0,0 1 15,0-1-15,0 0 0,0 1 0,0-22 16,0 21-16,-21-21 0,21 1 0,-21-1 15,0 0-15,0-21 0,0 21 16,-1-21-16,1 0 0,0 0 16,-21-21-16,21 0 0,-1 0 15,1-1-15,0 1 0,0-21 0,0 21 16,0-22-16,-1 22 0,1-21 0,21 21 16,-21 0-16,0-1 0,0 22 15,0 0-15,-1 22 16,22-1-16,0 0 15,0 0-15,0 0 0,0 22 0,0-22 16,0 0-16,22 0 0,-1 0 16,0 22-16,0-22 0,21 0 0,-20-21 15,20 21-15,0 0 0,1-21 0,-22 0 16,21 0-16,0 0 0,1 0 0,-1 0 16,0 0-16,1 0 0,-1-21 15,-21 21-15,22-21 0,-22 0 0,21 0 16,-21-1-16,0 1 0,1 0 0,-1 0 15,0-21-15,-21 20 0,0-20 0,21 21 16,-21 0-16,0-22 0,0 22 16,0 0-16,0 42 31,0 0-31,0 1 0,0-1 0,0 21 16,-21-21-16,0 22 0,0-22 15,21 0-15,0 21 0,-22-21 0,1 1 16,21-1-16,0 0 0,0 0 0,0 0 15,21-42 17,1 0-32,-1 0 15,0 0-15,0-1 0,-21 1 16,21-21-16,0 21 0,1 0 16,-1-1-16,0 1 0,-21 0 15,21 0-15,0 21 0,0-21 0,1 21 16,-1 0-1,-21 21-15,0 0 0,0 0 16,0 0-16,0 1 0,0-1 16,0 0-16,0 0 0,0 0 0,0 0 15,21 1-15,-21-1 0,21 0 0,-21 0 16,21-21-16,0 21 0,1-21 16,-1 0-16,0 0 0,0 0 0,21 0 15,-20 0-15,-1 0 0,0-21 16,0 0-16,21 21 0,-20-21 0,-1 0 15,0-1-15,0-20 0,-21 21 16,21 0-16,0-22 0,-21 22 0,0 0 16,22 0-16,-22-21 0,21 42 15,-21-22-15,0 1 0,0 42 32,-21 1-32,21-1 15,-22 0-15,22 0 0,0 0 0,0 0 16,-21 1-16,21 20 0,0-21 15,0 0-15,0 0 0,0 1 0,0-1 16,0 0-16,21-21 0,-21 21 16,22-21-16,-1 0 0,0 0 0,0 0 15,21 0-15,-20 0 0,-1 0 16,0-21-16,21 21 0,-21-21 16,1 0-16,-1-22 0,0 22 0,0 0 15,0-21-15,0-1 0,1 1 0,-1-22 16,0 22-16,0-21 0,0-1 0,-21 22 15,0-22-15,21 1 0,-21 20 16,22 1-16,-22 0 0,0-1 0,0 1 16,0 21-16,0 0 0,0 0 0,-22 42 31,1 0-15,21 0-16,-21 21 0,21-20 0,0 20 15,-21 0-15,0 1 0,21-1 16,-21 0-16,21 1 0,0 20 0,0-21 15,-22 1-15,22 20 0,0-20 0,0-1 16,0 0-16,0-21 0,0 22 16,0-22-16,0 21 0,0-21 0,0 1 15,0-1-15,22 0 0,-1 0 0,0-21 16,0 21-16,0-21 0,0 0 16,1 0-16,20 0 0,-21 0 15,0 0-15,0-21 0,1 0 0,-1 21 16,0-21-16,0 0 0,0-1 15,-21 1-15,0 0 0,21 0 16,-21 0-16,22 0 0,-22-1 0</inkml:trace>
  <inkml:trace contextRef="#ctx0" brushRef="#br0" timeOffset="210880.88">18161 12742 0,'0'0'0,"-21"0"15,42 0 1,0-21-16,0 21 0,22 0 16,-22 0-16,0-21 0,21 21 15,-21 0-15,1-21 0,20 0 0,-21 21 16,0-21-16,-21-1 16</inkml:trace>
  <inkml:trace contextRef="#ctx0" brushRef="#br0" timeOffset="211070.77">17886 12531 0,'-21'0'0,"42"0"0,-64 0 16,22 0-16,0 0 16,21 21-1,0 0 1,21-21 15,0 0-31,1 21 0,-1-21 0</inkml:trace>
  <inkml:trace contextRef="#ctx0" brushRef="#br0" timeOffset="212114.78">19008 13018 0,'0'-22'15,"0"1"1,0 0-16,0 0 0,0 0 16,-22 0-16,22-1 0,0 1 15,0 0-15,0-21 0,-21 21 0,0-1 16,21 1-16,-21 21 15,0 0-15,0 0 16,-1 0-16,1 21 0,0 1 0,0-1 16,0 0-16,0 0 0,-1 21 15,1-20-15,0 20 0,0-21 16,0 21-16,0-20 0,21 20 0,-22-21 16,22 0-16,0 0 0,0 1 0,0-1 15,0 0-15,22-21 0,-1 0 16,0 0-16,0 0 0,0 0 0,22 0 15,-22 0-15,0 0 0,0-21 16,0 0-16,0-1 0,1 1 0,-1 0 16,0 0-16,0 0 0,-21-22 0,0 22 15,21-21-15,0 21 0,-21-22 0,0 1 16,0 21-16,0-21 16,0 20-16,0 1 0,0 0 0,0 42 31,-21 0-31,21 1 15,-21-1-15,21 21 0,0-21 0,-21 0 16,21 22-16,0-22 0,0 0 16,0 21-16,0-20 0,0-1 0,0 0 15,0 0-15,21 0 0,0-21 16,-21 21-16,21-21 0,1 0 0,-1 0 16,21 0-16,-21 0 0,0 0 0,22-21 15,-22 0-15,0 0 0,0 21 16,22-21-16,-22 0 0,0-22 15,0 22-15,0-21 0,0-1 0,1 1 16,-1 0-16,0-1 0,0-20 0,0 21 16,0-22-16,1 22 0,-1-22 15,-21 22-15,0-22 0,21 22 0,-21 0 16,0 21-16,0-22 0,0 22 0,0 0 16,0 0-16,-21 21 0,0 0 0,-1 0 15,1 0-15,0 21 0,0 0 16,0 0-16,0 22 0,21-22 15,-22 21-15,22 0 0,-21 1 0,21-1 16,-21 22-16,21-22 0,0 0 0,0 1 16,0-1-16,0 0 0,0 1 15,0-1-15,0 0 0,0 1 16,0-22-16,0 21 0,0-21 0,21 0 16,0 1-16,1-1 0,-1-21 15,0 0-15,0 0 0,0 0 0,0 0 16,1 0-16,-1 0 0,0-21 0,0-1 15,0 22-15,0-42 16,1 21-16,-1 0 0,-21 0 16,0-1-16,0 1 0,21 0 0,-21 0 15,0 42 17,0 0-32,0 0 15,-21 1-15,21-1 0,-21 0 0,21 0 16,0 0-16,0 0 0,0 1 15,0-1-15,0 0 16,21-21 15,-21-21-31,21 21 0,0-21 16,-21-1-16,21 22 0</inkml:trace>
  <inkml:trace contextRef="#ctx0" brushRef="#br0" timeOffset="212282.68">19897 12615 0,'-22'0'31,"44"0"32</inkml:trace>
  <inkml:trace contextRef="#ctx0" brushRef="#br0" timeOffset="212887.34">20024 12785 0,'21'0'46,"0"0"-46,0 0 16,0 0-16,0 0 16,1 0-16,-1 0 0,0 0 0,0 0 15,-21 21-15,21 0 0,-21 0 16,0 0-16,0 1 0,-21-1 16,0 21-1,0-21-15,0 0 0,-22 1 0,22-1 16,-21 0-16,21 0 0,-22 0 0,22 0 15,0 1-15,0-22 0,0 21 0,-1-21 16,44 0 31,-1 0-47,0 0 0,0 0 16,0 0-16,0 0 0,1 0 15,-1 0-15,0 0 0,21 0 0,-21 21 16,1 0-16,-1-21 0,0 21 15,0 0-15,0 1 0,-21-1 16,0 0-16,21 21 0,-21-21 0,0 22 16,0-1-16,0 0 0,-21 1 0,0-1 15,0 0-15,0 1 0,0-1 0,-1 22 16,-20-22-16,21 0 0,-21 1 0,-1-1 16,1-21-16,0 21 0,-22 1 15,22-22-15,-1 0 0,-20 0 0,21 0 16,-22 1-16,22-1 0,-1-21 0,-20 0 15,21 0-15,-1 0 0,1 0 0,0 0 16,-1 0-16,22 0 0,-21 0 16,42-21-16,-21-1 0,21 1 15,0 0-15,0 0 16,21 0-16,0 0 0,0-22 0,21 22 16,1 0-16,-1-21 0,0-1 0,1 22 15</inkml:trace>
  <inkml:trace contextRef="#ctx0" brushRef="#br0" timeOffset="213395.15">20722 13018 0,'0'-22'0,"0"44"0,0-65 0,0 22 0,0 0 15,-21 0-15,21 0 0,-21-1 0,21 1 16,-21 21-16,-1 0 0,1 0 0,0 0 16,0 0-16,0 0 15,0 21-15,-1 1 0,1-1 0,-21 0 16,21 0-16,0 21 0,21-20 0,-22 20 16,1-21-16,21 21 0,-21-20 0,21-1 15,0 0-15,0 0 0,0 0 16,0 0-16,21-21 15,0 0-15,1 0 0,-1 0 0,0 0 16,0 0-16,0 0 0,22 0 0,-22-21 16,0 0-16,0 0 0,0 21 0,0-21 15,1 0-15,-22-1 0,21-20 16,-21 21-16,0 0 0,21 0 0,-21-1 16,21 1-16,-21 0 0,0 42 31,0 0-31,-21 1 0,0-1 15,21 0-15,0 0 0,-21 0 16,21 0-16,-22 1 0,22-1 16,-21 0-16,21 0 0,0 0 0,0 0 0,0 1 15,21-22 1,1 0-16,-1 0 0,0 0 16,0 0-16,0 0 15,0-22-15,1 22 0</inkml:trace>
  <inkml:trace contextRef="#ctx0" brushRef="#br0" timeOffset="213687.18">21251 12340 0,'0'-42'16,"0"84"-16,0-126 0,0 20 16,0 22-16,0 21 0,0-1 0,0 1 15,0 0-15,-21 21 0,0 0 16,0 0-16,0 21 0,-1 0 0,22 1 15,-21 20-15,0 0 0,21 1 16,-21-1-16,21 21 0,0-20 0,-21 20 16,21 1-16,-21-1 0,21 1 0,-22-22 15,22 22-15,0-1 0,0-21 0,-21 1 16,21-1-16,0 0 0,0 1 16,0-22-16,0 0 0,0 0 0,0 0 15,0 1-15,21-22 16,1 0-1,-1 0-15,0-22 0,0 1 0,0 0 16,0 0-16</inkml:trace>
  <inkml:trace contextRef="#ctx0" brushRef="#br0" timeOffset="214572.28">21463 12742 0,'0'0'15,"-21"22"1,0-1-16,21 0 0,-22 0 15,1 0-15,21 0 0,-21 1 0,0 20 16,21-21-16,-21 0 0,21 0 16,0 1-16,0-1 0,0 0 0,0 0 15,0 0-15,0 0 16,21-21-16,0 0 16,0 0-16,0 0 0,1 0 0,-1 0 15,0 0-15,0-21 0,0 21 0,0-21 16,1 0-16,-1 0 0,0 0 0,0-1 15,0 1-15,-21 0 16,0 0-16,21 21 0,-21 21 31,0 0-31,0 0 16,-21-21-16,21 22 0,0-1 16,0 0-1,0 0-15,21-21 31,1 0-31,-1 0 0,-21-21 16,0 0-16,0 0 16,0-1-16,0 1 15,0 0-15,0 0 0,0 0 16,0 0-16,0-1 0,0 1 0,0 0 16,0 0-16,0 0 0,0 0 15,21 21 1,0-22-16,0 22 15,64-21 1,-64 21-16,0 0 0,0 0 16,-21 21-16,0 1 15,0-1-15,22 0 0,-22 0 0,0 0 16,0 0-16,0 1 0,0 20 0,0-21 16,0 0-16,0 0 0,0 1 0,0-1 15,0 0-15,0 0 0,-22-21 16,22 21-16,0-42 47,0 0-32,0 0-15,0 0 0,0-1 16,22-20-16,-1 21 0,-21-21 16,42 20-16,-21-20 0,0 0 0,1 21 15,-1-22-15,21 22 0,-21 0 0,0 0 16,1 0-16,-1 21 0,21 0 0,-21 0 15,0 21-15,-21 0 0,0 0 16,22 0-16,-22 0 0,0 1 0,0 20 16,0-21-16,0 21 0,0 1 0,0-22 15,-22 0-15,22 21 0,-21-20 0,21-1 16,0 0-16,-21 0 0,0 0 16,21 0-16,-21-21 15,0 0 1,21-21-1,0 0 1,0 0-16,0 0 0</inkml:trace>
  <inkml:trace contextRef="#ctx0" brushRef="#br0" timeOffset="-214716.58">22225 12298 0,'-21'0'0,"0"0"16,-1 0-16,1 0 0,0 0 16,0 0-1,0 0 48</inkml:trace>
  <inkml:trace contextRef="#ctx0" brushRef="#br0" timeOffset="-214501.7">20764 12510 0,'0'0'0,"0"21"0,-21-21 0,0 0 15,42 0 1,0 0-16,1 0 16,-1 0-16,0 0 0,0-21 15,21 21-15,-20 0 0,20 0 0,-21 0 16,21-22-16,-20 22 0,20-21 16</inkml:trace>
  <inkml:trace contextRef="#ctx0" brushRef="#br0" timeOffset="-212542.05">23812 12150 0,'0'0'0,"-21"42"16,21-21-1,21-21 16,1 0-31,-1-21 16,0 21-16,0-21 0,0 0 0,0 0 16,22-1-16,-22 1 0,0 0 0,-21 0 15,21 0-15,0-22 0,-21 22 16,0 0-16,0 0 0,0-21 16,0 20-16,-21 1 0,0 21 15,0 0-15,0 0 0,-22 0 0,1 0 16,21 21-16,-21-21 0,-22 22 0,22 20 15,-1-21-15,22 21 0,-21 1 16,21-1-16,0-21 0,-1 22 0,22-1 16,0 0-16,0 1 0,0-22 0,22 21 15,-22 0-15,42-20 0,-21 20 16,0-21-16,0 0 0,22 22 0,-22-22 16,0 21-16,21-21 0,-20 0 0,-22 22 15,21-22-15,-21 21 0,0-21 0,21 1 16,-21 20-16,0-21 0,0 0 15,0 0-15,-21 1 0,0-1 16,-22-21-16,22 21 0,-21 0 0,21-21 16,-22 0-16,1 21 0,0-21 0,-22 0 15,22 0-15,-1 0 0,22 0 16,-21-21-16,0 0 0,20 21 0,1-21 16,0 0-16,0-1 0,0 1 0,0-21 15,21 21-15,0-22 0,-22 1 0,22 21 16,-21-21-16,21-1 0,0 22 15,0 0-15,0 0 0,0 0 0,0 42 32,0 0-17,0 0-15,0 0 16,21 0-16,-21 22 0,22-22 0,-1 21 16,-21 1-16,21-22 0,0 21 0,0 0 15,-21-20-15,21 20 0,22-21 0,-22 0 16,0 0-16,0 1 0,22-1 15,-1-21-15,0 0 0,1 0 0,-1 0 16,0 0-16,1 0 0,20 0 0,-21 0 16,1-21-16,-1-1 0,0 1 15,1 0-15,-1 0 0,-21 0 0,0 0 16,1-1-16,-1-20 0,0 21 0,-21-21 16,0 20-16,0 1 0,0 0 0,0 0 15,0 0-15,0 0 0,0 42 47,-21 0-47,21 0 0,-21 0 0,21 22 16,-22-22-16,22 0 0,0 0 0,0 0 15,0 0-15,0 1 0,0-1 16,0 0-16,0 0 0,22 0 16,-1-21-16,0 0 0,0 0 0,0 0 15,22 0-15,-22 0 0,0 0 16,21 0-16,-21-21 0,22 21 15,-22-21-15,21 0 0,-21 0 0,1-1 16,-1 1-16,0 0 0,0 0 0,0 0 16,-21 0-16,0-1 0,21 1 0,-21 0 15,-21 21 17,0 21-32,21 0 0,-21 1 15,0-1-15,0-21 0,-1 21 0,1 0 16,21 0-16,-21 0 0,0 1 15,0-1-15,21 0 32,0-42-17,21 21 1,-21-21-16,21-1 0,0 22 0,0-21 16,1 0-16,-1 0 0,0 0 0,0 0 15,0-1-15,0 1 0,1 0 0,-1 21 16,0-21-16,-21 42 31,0 0-31,0 0 0,0 1 16,0-1-16,0 0 0,0 0 0,0 0 15,0 0-15,0 1 0,0-1 16,0 0-16,21 0 16,0-21-16,0 0 0,22 0 15,-22 0-15,0 0 0,21 0 0,1 0 16,-22 0-16,21 0 0,1-21 15,-22 21-15,21-21 0,-21 0 0,0-1 16,1 1-16,-1 0 0,0 0 0,0 0 16,-21-22-16,0 22 0,0 0 0,0-21 15,0 21-15,0-1 0,0 1 16,0 0-16,-21 21 0,0 0 16,0 0-16,-1 0 0,-20 0 0,21 0 0,0 0 15,-22 21-15,22 0 0,0 1 0,0-1 16,0 0-16,0 0 15,21 0-15,-22 0 0,22 1 16,0-1-16,0 0 0,22-21 0,-1 0 16,0 21-16,0-21 0,0 0 0,0 0 15,22 0-15,-22 0 0,0 0 16,0 0-16,0 0 0,1 0 0,-1 0 16,-21 21-16,0 0 15,0 1-15,0-1 0,0 0 0,0 21 16,0-21-16,0 22 0,-21-1 15,-1 0-15,22 1 0,-21-1 0,0 0 16,0 22-16,0-22 0,0 22 0,-1-22 16,1 0-16,0 22 0,0-22 15,0 1-15,21-1 0,-21 0 0,-1-21 16,22 1-16,-21-1 0,21 0 0,0 0 16,0 0-16,0-42 31,0 0-31,0 0 15,0 0-15,21-1 0,1 1 0,-1 0 16,-21-21-16,21 21 0,42-64 16</inkml:trace>
  <inkml:trace contextRef="#ctx0" brushRef="#br0" timeOffset="-212237.23">25463 12065 0,'0'0'0,"-21"-42"0,0 21 0,0-1 0,21-20 16,-21 21-16,0 21 15,21 21-15,-22 0 16,22 22-16,-21-1 0,21 0 16,0 1-16,0 20 0,-21-21 0,0 22 15,21-1-15,0-20 0,-21 20 0,0 1 16,-1-1-16,22-20 0,-21 20 0,21-21 15,0 1-15,0-1 16,0 0-16,-21-20 0,21 20 0,0-21 16,0 0-16,0 0 0,21-21 31,0-21-31,1 0 0,-1 0 16,0 0-16,0 0 0,0-22 0</inkml:trace>
  <inkml:trace contextRef="#ctx0" brushRef="#br0" timeOffset="-211853.45">25569 12573 0,'0'21'0,"-21"-21"15,21 21-15,0 1 16,21-22 0,0 0-16,1 0 15,-1 0-15,0 0 0,0 0 16,0-22-16,0 22 0,1-21 0,-1 21 15,0-21-15,-21 0 0,0 0 16,0 0-16,0-1 0,-21 22 31,0 0-31,-1 0 0,-20 0 0,21 0 16,0 22-16,0-1 0,-22 0 0,22 0 16,0 0-16,0 22 0,0-22 15,-1 21-15,22-21 0,0 22 16,0-1-16,0-21 0,0 21 0,0-20 15,0-1-15,0 0 0,0 0 0,22 0 16,-1-21-16,0 21 0,0-21 16,0 0-16,0 0 0,22 0 0,-22 0 15,0 0-15,0 0 0,0-21 0,1 0 16,-1 21-16,0-21 0,0 0 0,0 0 16,-21-1-16,0 1 0,21 0 15,-21 0-15</inkml:trace>
  <inkml:trace contextRef="#ctx0" brushRef="#br0" timeOffset="-211632.57">24469 12213 0,'0'0'0,"-43"0"15,-20 0-15,42 0 16,-1 0 0,1 0 15</inkml:trace>
  <inkml:trace contextRef="#ctx0" brushRef="#br0" timeOffset="-209989.3">24680 13991 0,'0'21'0,"21"-21"16,1 0-1,-1 0 1,0 0-16,0-21 0,0 0 16,0 21-16,1-21 0,-1 0 0,0 0 15,0-22-15,0 22 0,0 0 16,-21-21-16,22 20 0,-22-20 0,21 0 15,-21-1-15,0 1 0,0 0 0,0-1 16,0 22-16,0-21 0,0 21 16,0 0-16,0-1 0,0 1 0,0 0 15,-21 21-15,-1 0 0,22-21 0,-21 21 16,0 0-16,0 21 16,21 0-16,0 0 15,-21 1-15,21-1 0,-21 21 0,21 0 16,0-20-16,0 20 0,0 21 0,0-20 15,0-1-15,0 0 0,0 1 16,0-1-16,0-21 0,0 22 0,21-22 16,0 21-16,0-21 0,0 0 0,0-21 15,1 22-15,-1-22 0,0 0 0,21 0 16,-21 0-16,22 0 0,-22 0 16,21 0-16,1-22 0,-22 1 0,21 0 15,-21 0-15,22 0 0,-22-22 16,21 22-16,-21 0 0,0-21 0,-21 21 15,0-22-15,22 22 0,-22 0 0,0 0 16,0 0-16,0-1 0,0 1 16,-22 21-1,22 21 1,0 1-16,0-1 0,-21 0 0,21 0 16,-21 0-16,21 22 0,0-22 15,0 21-15,0-21 0,0 0 0,0 1 16,0-1-16,0 0 0,0 0 0,21-21 15,0 21-15,1-21 0,-1 0 0,21 0 16,-21 0-16,0 0 16,22 0-16,-1 0 0,-21-21 0,22 21 15,-22-21-15,21 0 0,-21 0 0,22-1 16,-22 1-16,0 0 0,0 0 16,-21 0-16,0 0 0,21-1 0,-21 1 15,0 0-15,0 0 0,-21 42 47,0 0-47,21 0 0,-21 1 16,21-1-16,-21 0 0,-1 0 0,22 0 15,0 0-15,0 1 0,-21-22 16,21 21-16,-21 0 0,21 0 16,21-42 30,0 21-46,-21-21 0,22 0 0,-1-1 16,-21 1-16,21 0 0,0 0 0,-21 0 16,21 0-16,0-22 0,-21 22 0,0 0 15,22 21-15,-22-21 0,21 21 16,0 0 0,-21 21-16,0 0 15,0 0-15,0 0 0,0 1 16,0-1-16,0 0 0,0 0 0,0 0 15,0 0-15,0 1 0,0-1 16,0 0-16,21-21 0,0 21 16,0-21-16,1 0 15,-1 0-15,0 0 0,0 0 0,0 0 16,0 0-16,1 0 0,-1 0 0,21-21 16,-21 0-16,0 21 0,1-21 0,-22-1 15,21 1-15,0 0 0,0 0 16,-21 0-16,0-22 0,21 22 0,-21 0 15,0-21-15,0 21 0,0-22 0,0 22 16,0 0-16,0 0 0,-21 21 16,0 0-1,0 21 1,0 0-16,21 0 0,0 0 0,-22 22 16,1-22-16,21 21 0,0-21 15,-21 1-15,21 20 0,0-21 0,0 0 16,0 0-16,0 1 0,0-1 0,0 0 15,21 0-15,0-21 0,1 0 0,-1 21 16,0-21-16,0 0 0,0 0 16,0 0-16,1 0 0,-1-21 0,0 21 15,21-21-15,-21 0 0,1 0 0,-1-1 16,0 1-16,-21 0 0,21 0 16,-21 0-16,21 0 0</inkml:trace>
  <inkml:trace contextRef="#ctx0" brushRef="#br0" timeOffset="-209505.58">25844 13229 0,'0'0'0,"-21"0"15,0 0-15,0 0 0,21-21 63,-21 42 15,21 0-63,0 1-15,0-1 0,0 0 16,21-21 31</inkml:trace>
  <inkml:trace contextRef="#ctx0" brushRef="#br0" timeOffset="-207833.02">1312 14076 0,'0'0'0,"-42"0"16,21 0-16,0 0 0,-1 0 0,1 0 15,-21 0-15,21 0 16,0 0-16,-1 0 15,44 21 1,-1-21-16,0 0 16,21 0-16,22 21 0,-22-21 0,22 0 15,20 0-15,1 0 0,0 0 16,20-21-16,1 0 0,21 21 16,21-42-16,22 20 0,-1 1 0,0 0 15,22 0-15,-22-21 0,22 20 16,-1 1-16,-20-21 0,-22 21 0,0 0 15,0-1-15,-21 1 0,0 0 0,-21 21 16,-21-21-16,-1 21 0,-20 0 16,-22 0-16,0 0 0,-20 0 0,-1-21 15,0 21-15,0 0 16,0 0 0,0 0-1,1-21 1</inkml:trace>
  <inkml:trace contextRef="#ctx0" brushRef="#br0" timeOffset="-207185.37">7472 13483 0,'-21'0'0,"42"0"0,-64 0 0,22 0 0,0 0 16,0 0-16,0 21 15,0-21-15,-1 22 0,22-1 16,0 0-16,0 0 16,0 0-16,43 0 15,-1-21-15,0 0 0,1 22 16,20-22-16,22 0 0,0 0 0,20 0 16,-20 0-16,21 0 0,21 0 0,0 0 15,0 0-15,21 0 0,21-22 16,1 22-16,-1-21 0,0 0 0,1 21 15,-1-21-15,0 21 0,-20-21 16,-1 21-16,0-21 0,-21-1 16,-21 22-16,21-21 0,-21 21 0,-22-21 15,1 21-15,0 0 0,-22-21 0,1 21 16,-22 0-16,0 0 0,1 0 0,-22-21 16,21 21-16,-21 0 15,0 0-15,-21-21 16,0-1-1,0 1-15,0 0 16</inkml:trace>
  <inkml:trace contextRef="#ctx0" brushRef="#br0" timeOffset="-206540.95">13314 13420 0,'-43'21'0,"86"-42"0,-128 42 16,43 0-16,21-21 0,-22 21 0,1-21 16,21 21-16,0-21 0,-1 22 15,22-1-15,22 0 16,20 0-16,0-21 0,22 0 0,-1 21 15,1-21-15,20 0 0,22 0 16,-21 0-16,42 0 0,-21 0 0,21 0 16,0 0-16,0-21 0,0 0 15,-21 21-15,21 0 0,0-21 0,0 21 16,-22 0-16,1-21 0,0 21 16,-21 0-16,-1-22 0,-20 22 0,-1 0 15,-20 0-15,-22 0 0,21 0 0,-21 0 16</inkml:trace>
  <inkml:trace contextRef="#ctx0" brushRef="#br0" timeOffset="-205905.31">17695 13335 0,'-21'0'15,"42"0"-15,-63 21 0,21-21 0,21 21 16,-21-21-16,21 22 0,21-1 31,0-21-31,0 21 0,21-21 16,1 0-16,20 0 0,-20 0 0,41 0 16,1 0-16,0 0 0,20 0 0,1 0 15,21 0-15,21 0 0,1-21 16,20 0-16,0 21 0,22 0 0,-1-22 15,1 22-15,20 0 0,1-21 0,0 21 16,-22-21-16,22 21 0,-22 0 0,1-21 16,-22 0-16,1 21 0,-1-21 15,-42 21-15,0-22 0,0 22 0,-21-21 16,-22 21-16,1 0 0,0 0 0,-22-21 16,1 21-16,-22-21 0,0 21 15,1 0-15,-22 0 0,0 0 0,0 0 16,-21-21 31,0 0-32</inkml:trace>
  <inkml:trace contextRef="#ctx0" brushRef="#br0" timeOffset="-203350.01">2074 14796 0,'0'0'0,"0"-22"16,0 1-16,0 0 0,0 0 16,0 0-16,21 0 0,1-1 15,-1-20-15,-21 21 0,21-21 0,-21 20 16,21-20-16,-21 21 0,0-21 16,0 20-16,0 1 0,-21 0 0,0 0 15,0 0-15,-22 21 0,22 0 16,0 0-16,0 0 0,-22 0 0,22 0 15,0 0-15,0 21 0,0-21 16,0 21-16,-1 0 0,1 0 16,21 1-16,0-1 0,0 0 0,0 0 15,0 21-15,21-20 0,1 20 16,-1 0-16,0-21 0,21 22 0,-21-1 16,1-21-16,20 22 0,-21-1 15,0-21-15,0 21 0,1-20 0,-22 20 16,0-21-16,0 21 0,0-20 15,0 20-15,-22-21 0,1 0 0,0 0 16,0 1-16,-21-1 0,20 0 16,1-21-16,0 0 0,-21 0 15,21 0-15,-22 0 0,22 0 16,-21-21-16,21 0 0,-1-1 0,-20 1 16,21-21-16,0 21 0,0 0 15,21-22-15,-22 1 0,22 21 0,-21 0 16,21-22-16,0 22 15,0 0-15,21 21 16,1 21 0,-1 0-16,0 22 0,0-22 15,0 0-15,0 0 0,1 0 16,-1 22-16,0-22 0,0 21 0,0-21 16,0 22-16,-21-22 0,22 0 15,-1 0-15,0 0 0,0 0 16,0 1-16,0-22 0,1 0 0,-1 0 15,0 0-15,0 0 0,21-22 16,-20 1-16,20 0 0,-21 0 0,21 0 16,-20-22-16,20 22 0,0 0 15,-21-21-15,1 21 0,-1-1 0,0 1 16,0 0-16,-21 0 0,21 0 16,-21 0-16,0 42 31,0 0-16,0 0-15,0 0 16,0 0-16,0 22 0,0-22 16,0 0-16,0 0 0,0 0 15,21 1-15,1-22 0,-1 0 16,0 0-16,0 0 0,21 0 16,-20-22-16,-1 22 0,0-21 0,21 0 15,-21 0-15,1 0 0,-1 0 16,0-1-16,0 1 0,-21 0 15,0 0-15,21 21 0,-21-21 16,0 0-16,-21 42 31,21 0-31,0 0 16,0 0-16,0 0 0,0 22 0,0-22 16,0 21-16,0 1 0,0 20 15,0-21-15,0 1 0,0 20 0,0-20 16,0 20-16,0-21 0,0 22 0,0-22 15,0 1-15,0 20 0,0-21 16,0 1-16,-21-1 0,0 0 0,0 1 16,-1-1-16,1 0 0,0-20 15,0 20-15,0-21 0,-22 0 0,1-21 16,21 21-16,-21-21 0,-1 0 16,1 0-16,0 0 0,-22 0 0,22 0 15,-1-21-15,1 0 0,0 0 16,-1 0-16,1 0 0,21-1 15,-21-20-15,20 21 0,1 0 0,0-22 16,21 22-16,-21 0 0,21-21 16,0 21-16,0-1 0,0 1 0,0 0 15,21-21-15,0 21 0,22-1 0,-22-20 16,21 21-16,0-21 0,1-1 16,20 22-16,1-21 0,-1-1 0,1 1 15,-1 0-15</inkml:trace>
  <inkml:trace contextRef="#ctx0" brushRef="#br0" timeOffset="-202698.08">3006 14901 0,'0'-21'0,"-43"85"0,86-107 16,-43 43 0,0 22-16,0-1 0,0 0 15,0 0-15,0 21 0,0-20 16,0 20-16,0-21 0,0 0 0,0 22 15,0-22-15,0 0 0,0 0 0,0 0 16,0-42 15,21 0-15,-21 0-16,21 0 0,-21-1 0,0-20 16,0 21-16,21 0 0,-21-22 0,0 22 15,21 0-15,-21-21 0,0 21 16,0-1-16,21 22 0,1 0 15,-1 0 1,-21 22-16,21-1 16,-21 0-16,21 0 0,-21 21 15,0-20-15,21-1 0,-21 0 0,21 21 16,-21-21-16,22 1 0,-22-1 16,0 0-16,21-21 0,0 21 0,0-21 15,0 0-15,0 0 16,1 0-16,-1 0 0,0-21 0,0 21 15,0-21-15,0 0 0,22-22 16,-22 22-16,21-21 0,-21-1 0,1 1 16,20 0-16,-21-1 0,0 1 0,0 0 15,1-22-15,-1 22 0,-21-22 16,0 22-16,21 0 0,-21-1 0,0 22 16,0 0-16,0 0 0,0 0 0,0 42 31,0 0-31,0 21 0,-21 1 15,21-1-15,0 0 0,0 1 16,0-1-16,0 0 0,0 22 0,0-22 16,0 1-16,0-1 0,0 0 0,0-21 15,0 22-15,0-1 0,0-21 16,0 0-16,21 1 0,-21-1 0,21-21 16,0 0-16,0 0 0,1 0 15,-1-21 1,-21-1-16,21 22 0,-21-21 0,0-21 15,0 21-15</inkml:trace>
  <inkml:trace contextRef="#ctx0" brushRef="#br0" timeOffset="-202529.18">3725 14838 0,'85'21'16,"-191"-42"-16,127 21 0,-63 0 0,42-21 15,21 0 1,0 21-16,0 0 15,22 0-15,-22-22 0,0 22 16,0 0-16,0 0 0,22-21 0,-22 21 16,0-21-16,0 21 0,0 0 15</inkml:trace>
  <inkml:trace contextRef="#ctx0" brushRef="#br0" timeOffset="-201602.02">4445 14732 0,'-21'0'15,"21"-21"1,-21 21-16,-1 0 0,1 0 16,0 0-1,0 0-15,0 0 0,21 21 16,-21 0-16,-1 0 0,1 1 0,21-1 15,0 21-15,-21-21 16,0 0-16,21 22 0,0-22 0,0 21 16,0-21-16,-21 1 0,21-1 0,0 0 15,0 0-15,0 0 16,21-21-16,0 0 16,0 0-16,0-21 0,1 0 0,-1 0 15,0 0-15,0-1 0,0 1 16,0 0-16,1 0 0,-1 0 0,0 0 15,-21-22-15,0 22 0,0 0 0,0 0 16,0 0-16,0-1 0,0 1 16,0 42 15,0 1-31,0-1 16,0 21-16,0-21 0,0 0 0,0 1 15,0-1-15,0 21 0,0-21 0,0 0 16,0 1-16,0-1 0,0 0 15,0 0-15,21-21 16,0 0-16,0 0 16,-21-21-16,22 21 0,-1-21 15,0 0-15,0-1 0,-21 1 0,21 0 16,0 0-16,1 0 0,-1-22 0,0 22 16,-21 0-16,21 0 15,0 0-15,0 0 0,1-1 0,-1 1 16,0 21-16,0 0 0,0 21 15,-21 1 1,21-22-16,-21 21 0,0 0 0,0 21 16,0-21-16,0 1 0,0-1 0,0 0 15,0 21-15,-21-21 0,0 1 16,0-1-16,21 0 0,0 0 0,0 0 16,-21 0-16,42-42 31,0 0-16,0 0-15,0-21 0,1 20 16,-1 1-16,-21 0 0,21-21 0,0 21 16,0-1-16,0-20 0,-21 21 15,0 0-15,22 0 0,-22-1 0,21 1 16,-21 42 15,0 1-31,-21-1 0,-1 0 0,1 0 16,21 0-16,-21 0 0,21 22 0,-21-22 15,21 21-15,0-21 0,0 1 16,0 20-16,0-21 0,0 0 0,0 0 16,0 1-16,0-1 0,21-21 0,0 21 15,0-21-15,1 0 0,-1 0 16,21 0-16,-21 0 0,0 0 16,1 0-16,-1-21 0,0 0 0,0 21 15,0-22-15,0 1 0</inkml:trace>
  <inkml:trace contextRef="#ctx0" brushRef="#br0" timeOffset="-200857.39">5842 14859 0,'-64'0'16,"64"21"0,-21-21-16,0 0 15,21 21 1,21-21 15,0 0-31,1 0 0,-1 0 16,0 0-16,21 0 0,-21 0 0,22 0 15,-1 0-15,-21 0 0,22 0 0,-1 0 16,0 0-16,1 0 0,-1-21 16,0 21-16,1 0 0,-1 0 0,0 0 15,1-21-15,-1 21 0,-21 0 0,21 0 16,-20 0-16,-1 0 0,0 0 0,0 0 15,0-21-15,0 21 16,-21-21-16,0 0 31,-21 21-31,0 0 0,0-22 16,0 22-16,0 0 0,-1 0 16,1 0-16,0 0 0,0 0 15,0 0-15,0 0 16,42 0 15,0 0-31,0 0 16,0 0-16,0 0 0,1 0 0,-1 0 15,0 0-15,0 0 16,0 0-16,-21 22 16,0-1-16,0 0 15,0 0-15,-21-21 0,0 21 0,0 0 16,0 1-16,-1-1 0,1 0 0,0 0 15,0 0-15,21 0 0,-21 1 16,0-22-16,-1 21 0,22 0 0,0 0 16,-21-21-16,21 21 0,-21-21 0,21-21 47,0 0-47,21 21 15</inkml:trace>
  <inkml:trace contextRef="#ctx0" brushRef="#br0" timeOffset="-199745.34">8403 14245 0,'0'-21'0,"0"42"0,21-63 0,-21 21 15,21 21-15,-21-21 16,0 42 15,0 0-31,0 0 16,0 21-16,-21 1 0,21-1 15,-21 0-15,0 1 0,21-1 0,-21 0 16,0 1-16,-1-1 0,1 0 0,21 1 16,-21-22-16,0 0 0,21 0 15,0 0-15,0 1 0,-21-22 0,21 21 16,-21-21 0,21-21-1,0-1-15,0 1 0,0 0 0,0 0 16,0 0-16,0 0 0,0-1 0,0 1 15,0 0-15,0 0 0,0 0 16,21 42 15,0 0-31,0 0 0,-21 0 16,21 1-16,0 20 0,1-21 0,-1 21 16,0-20-16,0-1 0,0 0 0,0 0 15,1 0-15,-1 0 0,0-21 16,21 22-16,-21-22 0,1 0 0,20 0 15,21 0-15,-20 0 0,-1 0 16,-21-22-16,22 1 0,-1 21 16,-21-21-16,0 0 0,22 0 0,-43 0 15,0-22-15,21 22 0,-21-21 0,0 21 16,0-22-16,0 1 0,0 0 0,0-22 16,0 22-16,-21-22 15,-1 22-15,22-22 0,-21 22 0,0 0 16,-21-22-16,21 22 0,-1 21 0,-20-22 15,21 22-15,-21 0 0,-1 0 16,22 0-16,-21 21 0,-1 0 0,1 0 16,0 0-16,21 21 0,-22 0 0,22 0 15,-21 0-15,42 1 0,-21 20 16,21 0-16,0-21 0,0 43 0,0-22 16,0 1-16,0-1 0,21 21 15,0-20-15,0-1 0,0 0 0,0-20 16,22 20-16,-22-21 0,21 21 0,1-20 15,-22-1-15,21-21 0,0 21 16,-20-21-16,20 0 0,0 0 16,-21 0-16,22 0 0,-1 0 0,0 0 15,-20 0-15,20 0 0,0 0 0,1-21 16,-22 21-16,21-21 0,-21 21 16,22 0-16</inkml:trace>
  <inkml:trace contextRef="#ctx0" brushRef="#br0" timeOffset="-198593.48">9504 14563 0,'0'-43'15,"0"86"-15,0-107 0,0 43 16,0 0-16,-21 21 0,-1 0 16,1 0-16,0 0 0,0 21 15,0-21-15,0 21 0,-1 0 0,22 22 16,-21-22-16,0 21 0,0-21 15,0 22-15,21-22 0,0 21 0,0-21 16,-21 22-16,21-22 0,0 0 0,0 0 16,0 0-16,0 1 0,21-22 15,0 0-15,0 0 0,0 0 16,0 0-16,1 0 0,-1 0 16,0-22-16,21 22 0,-21-21 0,-21 0 15,22 0-15,-1 0 0,0 0 16,-21-22-16,0 22 0,0 0 0,0-21 15,0 20-15,0-20 0,0 21 0,0 0 16,0 0-16,0-1 16,-21 44-1,21-1-15,0 21 16,0-21-16,0 0 0,0 22 16,0-22-16,0 0 0,0 21 0,0-20 15,0-1-15,0 0 0,21 0 0,-21 0 16,21 0-16,0 1 0,0-1 15,1-21-15,-1 0 0,0 0 16,0 0-16,0 0 0,22 0 0,-22 0 16,0-21-16,21 21 0,-21-22 0,22 1 15,-22 0-15,0 0 0,0 0 16,22-22-16,-22 22 0,0-21 0,-21 0 16,21-1-16,-21 1 0,21 0 0,-21-22 15,0 22-15,0-22 0,0 22 0,0 0 16,0-1-16,0 1 0,0 0 15,0 20-15,0 1 0,0 0 0,-21 21 16,0 0 0,0 21-16,21 0 15,-21 22-15,-1-22 0,22 21 0,-21 1 16,21 20-16,0-21 0,-21 22 0,21-22 16,0 22-16,0-22 0,0 0 0,0 1 15,0-1-15,0 0 0,21 1 16,0-22-16,1 21 0,-1-21 0,0 1 15,0-1-15,21-21 0,-20 21 0,-1-21 16,21 0-16,-21 0 0,22 0 16,-22 0-16,21 0 0,-21-21 0,0 0 15,22-1-15,-22 1 0,0 0 16,0 0-16,0 0 0,-21 0 0,0-1 0,22 1 16,-22-21-16,0 21 15,0 0-15,0-22 0,0 22 0,0 0 16,-22 0-16,22 0 0,-21 21 0,0 0 15,0 0-15,0 0 0,0 21 16,-1 0-16,1 0 16,21 0-16,0 0 0,-21 22 0,21-22 15,0 0-15,0 0 0,0 22 0,0-22 16,0 0-16,0 0 0,0 0 0,21 0 16,0-21-1,1 0-15,-1 0 0,0 0 16,0 0-16,0 0 0,0-21 15,1 0-15,-1 0 16,-21 0-16,21 0 0,-21-1 16,0 1-16,0 0 0,21 0 0,-21 0 15,0 0-15,0 42 32,0 0-32,0 0 15,0 0-15,0 0 0,0 1 16,0-1-16,0 0 0,0 0 0,0 0 15,21 0-15,-21 1 16,21-22-16,1 0 16,-1 0-16,0 0 0,0 0 15,0 0-15,0 0 0,1-22 16,-1 1 0,-21 0-16,0 0 0,0 0 15,0 0-15,0-1 0,0 1 0,0 0 16</inkml:trace>
  <inkml:trace contextRef="#ctx0" brushRef="#br0" timeOffset="-198389.59">9927 14457 0,'0'0'0,"-42"0"16,21 21-16,-22-21 0,22 0 15,42 0 16,22 0-31,-22 0 0,0 0 16,21-21-16,1 21 0,-1 0 0,0-21 16,1 21-16,-1-21 0,-21 21 0,21 0 15,1-22-15,-22 22 0,21 0 0,-21-21 16</inkml:trace>
  <inkml:trace contextRef="#ctx0" brushRef="#br0" timeOffset="-198065.78">11007 14161 0,'0'0'0,"0"-22"16,0 44 15,-22-1-31,22 0 16,0 0-16,-21 21 0,21 1 0,0-1 15,0 0-15,0 1 0,0-1 0,0 22 16,0-22-16,0 0 16,0 1-16,0-1 0,0 0 0,0-21 15,0 22-15,0-22 0,0 0 0,0 0 16,0 0-16,0 1 0,0-1 0,0 0 16,21-21-1,1 0-15,-22-21 16,21 21-16,-21-21 0,21-1 15,-21 1-15,0 0 0,0-21 0</inkml:trace>
  <inkml:trace contextRef="#ctx0" brushRef="#br0" timeOffset="-197322.04">10922 14626 0,'-42'0'31,"105"0"-31,-84 0 0,-21 21 16,63-21-1,0 0-15,0 22 0,0-22 0,0 0 16,1 0-16,20 0 0,-21 0 16,0 0-16,22 0 0,-22-22 0,0 22 15,21-21-15,-21 21 0,1-21 0,-1 21 16,-21-21-16,21 21 0,0-21 16,-21 42 15,0 0-31,-21-21 0,0 21 15,21 0-15,0 1 0,-21-1 16,21 0-16,0 0 0,-22 0 16,22 0-16,0 1 0,0-1 0,0 0 15,0 0-15,22 0 16,-1-21-16,0 0 0,0 0 16,0 0-16,0 0 0,1 0 15,-1 0-15,0-21 0,0 0 0,0 21 16,0-21-16,1 0 0,-1-1 0,-21 1 15,21 0-15,-21 0 0,21 0 0,-21 0 16,0-1-16,0 1 0,0 0 16,0 0-16,0 0 15,0 42 17,0 0-32,0 0 15,0 0-15,0 1 0,-21-1 0,21 21 16,-21-21-16,21 22 0,0-22 0,0 0 15,-21 21-15,21 1 0,-22-22 0,22 21 16,-21 0-16,21 1 0,0-1 16,0 0-16,0 1 0,0-1 0,0 0 15,0 1-15,0-1 0,-21 0 0,21 1 16,-21-1-16,21-21 0,0 22 0,-21-22 16,21 21-16,-21-21 15,-1 0-15,1 1 0,0-1 0,0 0 16,0-21-16,0 21 0,-22-21 0,22 0 15,0 0-15,-21 0 0,20 0 0,1 0 16,-21 0-16,21 0 0,-22 0 0,22-21 16,-21 21-16,21-21 0,0 21 15,-1 0-15,1-21 0,0-1 16,21 1-16,0 0 16,0 0-16,21 0 15,0 0-15,22-1 16,-22 1-16,21 0 0,-21 0 15,22 0-15,-1 0 0</inkml:trace>
  <inkml:trace contextRef="#ctx0" brushRef="#br0" timeOffset="-196981.23">11832 14669 0,'0'-43'15,"0"22"-15,-21 42 32,21 0-32,0 1 0,-21-1 15,21 21-15,0 0 0,-21-20 0,21 20 16,0 0-16,0 1 0,-22-1 16,22 0-16,-21 1 0,0 20 0,21-21 15,0 1-15,-21-1 0,0 0 0,0 1 16,21-1-16,0 0 0,-22-20 0,22 20 15,-21-21-15,21 0 0,-21 0 16,21 1-16,0-1 0,0 0 16,0-42 15,0 0-31,21-1 0,0 1 16,-21 0-16,22-21 15,-22 21-15</inkml:trace>
  <inkml:trace contextRef="#ctx0" brushRef="#br0" timeOffset="-196645.38">11769 14859 0,'0'-21'15,"0"127"-15,0-191 0,0 43 0,0 21 0,0-1 0,0 1 16,0 0-16,0 0 0,0 0 16,0 0-16,21 21 15,0-22-15,0 22 0,0 0 0,0 0 16,1 0-16,-1 0 0,0 0 15,21 0-15,-21 22 0,1-22 16,-1 21-16,-21 0 0,0 0 0,21 0 16,-21 0-16,0 1 0,0-1 0,0 0 15,0 0-15,-21 0 0,0 0 16,-1 1-16,1-22 0,0 21 0,0 0 16,0-21-16,0 0 0,-1 21 0,1-21 15,0 0-15,0 0 0,42 0 63,0 0-63,0-21 0,-21 0 15,22 21-15,-1-21 0</inkml:trace>
  <inkml:trace contextRef="#ctx0" brushRef="#br0" timeOffset="-196289.09">12319 14774 0,'0'0'0,"21"-21"16,0 0-1,-21 0-15,21 21 0,-21-21 0,22 0 16,-1 21-16,-21-22 0,0 1 0,0 0 16,21 21-16,-21-21 0,0 0 15,-21 21 16,0 0-31,21 21 0,-22 0 0,1 0 16,0 0-16,0 1 0,21-1 0,-21 0 16,0 21-16,-1-21 0,22 1 15,0-1-15,0 21 0,0-21 0,0 0 16,0 1-16,0-1 0,0 0 16,22-21-16,-1 0 0,0 0 15,0 0-15,0 0 0,0 0 0,1 0 16,-1 0-16,0 0 15,0 0-15,0-21 16,0 0-16,-21-1 16,0 1-16</inkml:trace>
  <inkml:trace contextRef="#ctx0" brushRef="#br0" timeOffset="-195641.47">13843 14012 0,'0'0'0,"-21"0"0,21-21 16,0 0-16,-21 21 0,-1-21 0,1 21 31,21 21-15,0 0-16,0 0 0,21 22 0,1-22 15,-1 42-15,0-20 0,0 20 16,0 1-16,0-22 0,1 22 0,-1-1 16,-21 1-16,21-22 0,-21 21 0,21-20 15,-21-1-15,0 0 0,21-20 0,-21-1 16,21 0-16,-21 0 0,0 0 15,0 0-15,22-21 16,-1 0 0,-21-21-16,0 0 15,0 0-15,21-21 0,0 20 16</inkml:trace>
  <inkml:trace contextRef="#ctx0" brushRef="#br0" timeOffset="-195389.61">14414 14139 0,'43'-148'31,"-107"339"-31,85-234 0,22-126 0,-43 190 31,-21-21-31,21 43 16,-22-22-16,1 0 0,0 21 0,0 1 16,0-1-16,0 0 0,-1 22 0,1-22 0,0 0 15,0 1-15,0 20 16,0-20-16,-1-22 0,22 21 0,0-21 15,0 22-15,0-22 0,0 0 0,0 0 16,0 0-16,22-21 16,-1 0-1,0 0-15,-21-21 0,21 0 0,0 21 16</inkml:trace>
  <inkml:trace contextRef="#ctx0" brushRef="#br0" timeOffset="-194025.98">14795 14372 0,'22'-21'0,"-128"148"0,190-233 0,-62 64 16,-1 21-16,-21 0 0,0-1 15,0 1-15,0 0 0,0 0 16,-21 21-16,-1 0 0,22-21 0,-21 21 16,0 0-16,0 0 0,0 0 15,0 21-15,-1 0 0,1 0 0,0 0 16,0 1-16,0 20 0,21-21 0,-21 21 15,-1 1-15,22-22 0,-21 21 0,21 1 16,0-22-16,0 0 16,0 21-16,0-21 0,0 1 0,0-1 15,21 0-15,1-21 0,-1 0 16,0 0-16,0 0 0,0 0 16,0-21-16,1 0 0,-1 21 15,0-22-15,0 1 0,0 0 0,0 0 16,-21-21-16,22 20 0,-1 1 0,-21-21 15,0 21-15,0-22 0,0 22 16,0 0-16,0 0 0,0 0 0,0 0 16,-21 42 15,21 0-31,-22 0 0,22 21 16,0-20-16,0-1 0,0 21 0,0-21 15,0 0-15,0 1 0,0 20 16,0-21-16,0 0 0,0 0 0,0 1 15,22-1-15,-1-21 16,0 0-16,0 0 0,0 0 16,22 0-16,-22 0 0,0 0 0,21-21 15,-21-1-15,22 1 0,-1 0 0,-21 0 16,22 0-16,-22 0 0,0-1 16,0-20-16,0 21 0,-21 0 0,0 0 15,0-1-15,0 1 0,0 0 0,0 0 16,0 0-16,-21 21 15,0 0-15,0 0 16,21 21-16,-21 0 16,21 0-16,0 0 0,0 1 15,0-1-15,0 0 16,21 0-16,0 0 0,-21 0 0,21 1 16,0-1-16,-21 0 0,0 0 0,21 21 15,1-20-15,-22-1 0,21 0 16,-21 0-16,0 0 0,21-21 0,0 21 15,0 1-15,0-22 0,1 21 16,-1-21-16,21 0 16,-21 0-16,0 0 0,1 0 0,-1 0 15,0-21-15,21 21 0,-21-22 16,1 1-16,-1 21 0,0-21 0,0 0 16,-21 0-16,21 0 0,-21-1 0,21 1 15,-21 0-15,0 0 0,0-21 16,0 20-16,0 1 0,0-21 0,0 21 15,0 0-15,-21-1 0,0 1 0,0 21 16,0 0-16,0 0 16,-1 0-16,1 0 0,0 21 15,0 1-15,0-1 0,21 21 0,-21-21 16,-1 22-16,1-22 0,0 21 16,21-21-16,0 22 0,-21-22 0,21 0 15,0 0-15,0 0 0,0 0 16,21 1-16,0-22 15,0 0-15,1 0 0,-1 0 0,0 0 16,0-22-16,0 22 0,0-21 0,1 0 16,-1 21-16,0-21 0,-21-21 15,21 20-15,0 1 0,-21-21 0,21 21 16,-21 0-16,0-22 0,0 22 0,0 0 16,0 0-16,0 0 0,0 42 31,0 0-16,0 0-15,0 0 0,0 22 0,0-22 16,-21 0-16,21 21 0,0-21 0,0 1 16,0-1-16,0 0 0,0 0 15,0 0-15,0 0 0,21-21 16,1 22-16,-1-22 0,0 0 16,0 0-16,0 0 0,0 0 0,1-22 15,20 1-15,-21 21 0,0-21 16,0 0-16,1 0 0,-1 0 0,0-1 15,-21 1-15,21 0 0,-21-21 16,0 21-16,0-1 0,0 1 0,0 0 16,0 42-1,0 0 1,0 1-16,0-1 0,0 0 0,0 0 16,0 0-16,-21 0 0,21 1 0,0-1 15,0 0-15,0 0 16,0 0-16,21-21 15,0 0-15,0 0 0,1 0 16,-1 0-16,-21-21 0,21 21 16,-21-21-16,21 0 0,-21 0 15,21-1-15</inkml:trace>
  <inkml:trace contextRef="#ctx0" brushRef="#br0" timeOffset="-193744.14">16319 14266 0,'-21'-42'16,"-21"42"-1,105 42-15,-147-84 16,84 63-16,-21-21 0,21 21 0,0 1 16,0-1-16,21-21 31,0 0-31,0 0 16,0 0-16,-21-21 0,0-1 15,0 1-15,-21 0 31,0 21-31,0 0 0,0-21 0,-1 21 16,1 0-16,21 21 16,0 0-1,21-21 1,1 0-16,-1 0 0,0 0 16,0 0-16</inkml:trace>
  <inkml:trace contextRef="#ctx0" brushRef="#br0" timeOffset="-193229.44">16658 14034 0,'0'0'0,"0"-22"15,-21 22 1,0 0-16,21 22 16,-21-1-16,21 0 0,0 0 15,-22 0-15,22 22 0,-21-1 0,21-21 16,0 21-16,0 1 0,-21 20 0,21-20 15,0-1-15,-21 0 0,21 1 0,0-1 16,0 0-16,0 1 0,0-22 16,0 21-16,0-21 0,0 0 0,0 1 15,0-1-15,21 0 16,0-21 0,-21-21-16,0 0 15,0-1-15,21 1 16,-21-21-16,0 21 0,0 0 0,22-1 15,-1-20-15,0 21 0,-21 0 0,21 0 16,0-1-16,0 1 0,-21 0 0,22 21 16,-1 0-16,0 0 0,0 0 15,0 0-15,0 0 0,-21 21 16,22 0-16,-22 1 0,0-1 16,0 0-16,0 0 0,0 0 0,0 0 15,0 1-15,-22-1 0,22 0 16,-21 0-16,0 0 0,-21 0 0,21 1 15,-1-22-15,1 21 0,0 0 16,-21-21-16,21 0 0,-1 0 0,1 21 16,0-21-16,21-21 31,21 0-31,0 21 16,1-21-16,-1-1 0,0 1 0,0 0 15,0 0-15</inkml:trace>
  <inkml:trace contextRef="#ctx0" brushRef="#br0" timeOffset="-192929.61">17187 13970 0,'0'0'0,"0"-21"0,0 0 16,-21 21-16,0 0 15,0 0-15,21 21 0,-21 0 0,21 0 16,-22 22-16,1-22 0,21 21 15,0 0-15,0 1 0,-21-1 0,21 0 16,0 1-16,-21 20 0,21-20 0,0-1 16,0 0-16,0 1 0,0-1 0,-21 0 15,21 1-15,0-22 0,-21 21 16,21-21-16,0 0 0,0 1 16,0-1-16,0 0 0,0 0 15,21-21 1,0 0-16,-21-21 0,21 0 15,0 21-15,0-21 0,-21-22 16,22 22-16,-1 0 0</inkml:trace>
  <inkml:trace contextRef="#ctx0" brushRef="#br0" timeOffset="-192581.81">17230 14542 0,'0'21'31,"0"-42"-31,0 63 0,21-42 15,0 0-15,0 0 0,0 0 16,0 0-16,1 0 0,20 0 0,-21 0 16,0-21-16,0 21 0,1-21 15,-1 21-15,0-22 0,-21 1 16,0 0-16,0 0 0,-21 0 16,0 21-1,-1 0-15,1 0 0,0 0 16,0 21-16,-21 0 0,20 0 0,1 0 15,0 1-15,0-1 0,21 0 0,-21 21 16,0-21-16,21 1 0,-22-1 16,22 0-16,0 21 0,0-21 15,0 1-15,0-1 0,0 0 16,22-21-16,-1 0 16,0 0-16,0 0 0,0 0 0,0 0 15,1 0-15,-1-21 0,0 21 0,21-21 16,-21-1-16,1 1 0</inkml:trace>
  <inkml:trace contextRef="#ctx0" brushRef="#br0" timeOffset="-191941.72">17822 14457 0,'0'-21'31,"-21"42"0,0 0-31,21 0 16,-21 0-16,21 1 0,-21-1 0,21 0 15,0 0-15,0 0 0,-22 0 0,22 1 16,-21-1-16,21 0 0,-21-21 16,21 21-16,0 0 0,0 0 15,0-42 32,0 0-47,21 0 16,0 0-16,1 0 15,-22-1-15,21-20 0,0 21 0,-21 0 16,21-22-16,0 22 0,0 0 16,1 0-16,-1 0 0,-21 0 0,21-1 15,0 22-15,0 0 0,0 0 0,1 0 16,-1 0-16,0 22 15,0-1-15,-21 21 0,0-21 16,0 0-16,0 1 0,0-1 16,0 21-16,0-21 0,0 0 0,0 1 15,0-1-15,0 0 0,0 0 0,0 0 16,0 0-16,-21 1 16,42-22 15,0 0-16,0-22-15,1 22 0</inkml:trace>
  <inkml:trace contextRef="#ctx0" brushRef="#br0" timeOffset="-190805.36">18627 14542 0,'0'0'0,"0"-22"15,0 1-15,0 0 0,0 0 16,0 0-16,-22 21 0,1 0 16,0 0-16,0 0 0,0 0 15,0 21-15,-1-21 0,1 21 16,0 21-16,0-20 0,0-1 0,0 0 16,-22 21-16,22-21 0,0 22 0,0-22 15,0 0-15,21 0 0,0 0 0,-22 1 16,22-1-16,0 0 0,0 0 15,22-21 1,-1 0-16,0 0 0,0 0 0,0 0 16,0 0-16,1-21 0,-1 21 15,0-21-15,0 0 0,0-1 0,0 1 16,1 0-16,-22 0 0,0 0 16,21 0-16,-21-1 0,21 1 0,-21 0 15,0 0-15,0 0 0,0 42 31,-21 0-15,0 0-16,21 0 0,-22 1 0,22-1 16,0 0-16,0 0 0,0 0 15,0 0-15,0 1 0,0-1 0,0 0 16,22 0-16,-1-21 16,0 0-16,0 0 0,21 0 15,-20 0-15,-1 0 0,0 0 0,0 0 16,0 0-16,22 0 0,-22 0 0,0-21 15,0 21-15,-21-21 0,21 0 0,0-1 16,1 22-16,-22-21 0,0 0 16,21 0-16,0 0 0,-21 0 0,0-1 15,0 1-15,0 0 0,0 42 32,0 0-17,0 1-15,0-1 0,-21 0 16,0 0-16,-1 0 15,22 0-15,0 1 0,0-1 0,-21-21 16,21 21-16,0 0 0,0 0 16,0-42 31,0 0-47,0 0 15,21 21-15,-21-21 0,0-1 0,22 1 16,-1 0-16,0 0 0,-21 0 15,21 0-15,0-22 0,0 22 0,1 0 16,-1 0-16,0 21 16,0 21-1,-21 0-15,0 0 16,0 0-16,0 1 0,0-1 16,0 0-16,0 0 0,0 0 0,0 0 15,0 1-15,0-1 16,0 0-16,0-42 47,0 0-32,21-1-15,-21 1 0,21 0 16,1 0-16,-22 0 0,21 0 16,0-1-16,0 1 0,0-21 15,0 21-15,1 0 0,-1-1 0,0 22 16,0-21-16,0 21 0,0 0 0,1 0 15,-22 21 1,0 1-16,0-1 0,0 21 16,0-21-16,0 0 0,0 1 0,-22 20 15,22-21-15,0 0 0,-21 0 0,21 1 16,-21-22-16,21 21 0,0 0 0,0 0 16,21-21 30,0-21-46,1 0 0,-1 21 0,0-21 16,0-1-16,0 22 0</inkml:trace>
  <inkml:trace contextRef="#ctx0" brushRef="#br0" timeOffset="-190442.57">19727 14584 0,'0'0'0,"0"21"16,21-21 15,1 0-31,-1 0 0,0 0 16,0 0-16,0 0 0,0-21 0,1 21 15,-1-21-15,0 21 0,-21-21 16,0-1-16,0 1 0,0 0 16,-21 0-1,0 21-15,-1 0 0,1 0 16,-21 0-16,21 21 0,0-21 0,-1 21 15,-20 0-15,21 1 0,0-1 0,21 21 16,-21-21-16,21 0 0,-22 1 16,22-1-16,0 0 0,0 0 0,0 0 15,0 0-15,0 1 0,22-22 16,-1 21-16,0-21 0,0 0 0,0 21 0,0-21 16,1 0-16,-1 0 15,0 0-15,0 0 0,0 0 16,0-21-16,1 21 0,-1-21 0,0-1 15,0 1-15</inkml:trace>
  <inkml:trace contextRef="#ctx0" brushRef="#br0" timeOffset="-189689.5">21484 14351 0,'0'0'0,"-21"21"0,0-21 0,0 21 16,21 1-1,21-22 17,0 0-32,0 0 0,0 0 0,22 0 15,-22 0-15,21-22 0,-21 22 16,0 0-16,22 0 0,-22 0 0,0 0 16,-42 0 30,0 0-46</inkml:trace>
  <inkml:trace contextRef="#ctx0" brushRef="#br0" timeOffset="-189529.59">21590 14499 0,'-42'64'32,"42"-43"-17,42-106-15,-63 170 0,42-85 16,0 0-16,0 0 0,0 0 0,1 0 15,-1 0-15,0 0 0,0 0 0,0-21 16,0 0-16,1 21 16,-1-22-16,0 1 0,0 0 0,-21 0 15</inkml:trace>
  <inkml:trace contextRef="#ctx0" brushRef="#br0" timeOffset="-189225.76">22204 13843 0,'0'-42'0,"0"84"0,0-105 0,0 41 16,0 1-16,0 0 0,0 0 0,0 42 31,0 21-31,0-20 16,0 20-16,0 0 0,21 1 0,0 20 15,-21-21-15,21 22 0,-21-1 16,0 1-16,21-1 0,-21 1 15,22-1-15,-22-20 0,0 20 0,0-20 16,0 20-16,0-21 0,0 1 0,0-22 16,0 0-16,0 21 0,0-20 0,0-1 15,0-42 17,0-22-32,0 22 15,21 0-15,0-21 0</inkml:trace>
  <inkml:trace contextRef="#ctx0" brushRef="#br0" timeOffset="-188964.91">22712 13885 0,'42'-63'16,"-105"211"-16,84-233 0,21 1 0,-63 84 16,0 21-1,0 0-15,-1 0 0,-20 22 0,21-22 16,-21 21-16,20 0 0,-20 1 0,0-1 15,-1 0-15,22 1 0,-21-1 0,0 0 16,20 22-16,1-22 0,0 1 16,0-1-16,21-21 0,-21 21 0,21-20 15,0-1-15,0 0 0,0 0 0,0 0 16,21-21 0,0 0-16,0 0 0,0 0 15,1 0-15,-1-21 0,0 21 0,21-21 16,1 0-16</inkml:trace>
  <inkml:trace contextRef="#ctx0" brushRef="#br0" timeOffset="-188510.17">22902 14372 0,'21'-42'16,"-21"0"0,-21 126-16,42-190 0,-21 85 0,0 0 15,0 0-15,-21 21 16,0 0-1,0 0-15,0 21 0,0-21 0,-1 21 16,1 22-16,-21-22 0,21 0 0,0 21 16,-1 1-16,22-22 0,0 21 15,-21-21-15,21 0 0,0 1 0,0-1 16,0 0-16,0 0 0,21-21 0,1 0 16,-1 0-16,0 0 0,0 0 0,0 0 15,22 0-15,-22 0 0,0 0 16,0-21-16,0 0 0,0 0 0,1-1 15,-1 1-15,-21-21 0,0 21 0,0-22 16,0 22-16,0-21 0,0 21 16,0-22-16,0 22 0,0 0 15,0 42 1,-21 0 0,21 22-16,-22-22 0,22 0 15,0 21-15,0-20 0,0 20 0,0-21 16,0 21-16,0-20 0,0-1 0,0 0 15,0 0-15,22 0 16,-22 0-16,21-21 0,0 0 0,0 0 16,0 0-16,0 0 0,1 0 15,-1-21-15,0 0 0,0 0 0,0 0 16,0 0-16</inkml:trace>
  <inkml:trace contextRef="#ctx0" brushRef="#br0" timeOffset="-187637.67">23389 13907 0,'0'-170'32,"0"340"-32,0-361 0,0 170 0,-21 21 15,0 21-15,21 0 16,-21 0-16,-1 22 0,22-22 0,0 21 16,-21 22-16,0-22 0,21 0 0,-21 22 15,21-22-15,0 22 0,0-1 0,0 1 16,0-22-16,0 22 0,0-22 15,0 0-15,0 1 0,0-1 16,21-21-16,-21 0 0,21 0 0,0 1 16,1-1-16,-1 0 0,0-21 0,0 0 15,0 0-15,0 0 0,1 0 16,-1 0-16,0-21 0,0 0 0,0-1 16,0 1-16,1 0 0,-1 0 0,0-21 15,0 20-15,-21 1 0,0-21 16,21 21-16,-21 0 0,21-1 0,-21 1 15,0 42 1,0 1 0,-21-1-16,21 0 0,-21 0 15,21 0-15,0 0 0,0 1 16,0-1-16,0 0 0,0 0 16,0 0-16,21 0 0,0-21 15,1 0-15,-1 0 16,0 0-16,0 0 0,0 0 15,0 0-15,1-21 0,-1 21 16,0-21-16,0 0 0,-21 0 0,21 0 16,0-1-16,-21 1 0,0 0 15,0 0-15,22 21 0,-22-21 0,0 0 16,0 42 15,0 0-31,-22 0 16,22 0-16,0 0 0,0 1 0,-21-1 15,21 0-15,0 0 0,0 0 0,0 0 16,0 1-16,0-1 16,21 0-16,1-21 0,-1 0 15,0 0-15,0 0 0,0 0 0,0 0 16,1 0-16,-1 0 0,0 0 0,21 0 16,-21 0-16,1-21 0,-1 0 15,0 21-15,-21-22 0,21 1 0,0 0 16,-21 0-16,21 0 0,-21-22 15,0 22-15,0 0 0,0-21 0,0 21 16,0-1-16,0 1 0,-21 21 16,0 0-16,0 0 15,0 21-15,0 1 0,-1-1 16,22 0-16,0 0 0,-21 21 0,21-20 16,0-1-16,0 21 0,0-21 15,0 0-15,0 1 0,0-1 0,0 0 16,21 0-16,1 0 0,-1-21 15,0 0-15,0 0 0,0 0 16,0 0-16,1 0 16,20 0-16,-21 0 0,0 0 0,0 0 15,1-21-15,-1 0 0,0 21 16,0-21-16</inkml:trace>
  <inkml:trace contextRef="#ctx0" brushRef="#br0" timeOffset="-187348.32">24998 14520 0,'0'-21'63,"0"0"-48,0 0-15,-21 21 63,21 21-63,0 0 16,0 0-1</inkml:trace>
  <inkml:trace contextRef="#ctx0" brushRef="#br0" timeOffset="-187065.49">25040 14753 0,'-21'0'0,"0"0"0,21 21 16,0 1 15,0-1-15,0 0-16,0 0 15,0 0-15,0 0 16,0 1-16,0-1 0,-21 21 16,-22-21-16,22 0 0,-21 1 0,-1 20 15,1-21-15,-21 21 0,20-20 16,-20-1-16,-1 21 0,22-21 0,-22 0 15,22 1-15,0-22 0,-1 21 0</inkml:trace>
  <inkml:trace contextRef="#ctx0" brushRef="#br1" timeOffset="-180417.2">3471 15917 0,'0'0'0,"-21"0"0,0-21 16,0 21-16,0 0 0,-1 0 0,1 0 15,0 0-15,21 21 32,0 1-32,0-1 0,21 0 15,0-21-15,-21 21 0,22 0 16,20 0-16,-21-21 0,0 22 0,0-22 16,22 0-16,-22 0 0,21 0 15,1 0-15,-22 0 0,21-22 0,-21 22 16,22-21-16,-22 0 15,0 0-15,0 21 0,0-21 0,-21 0 16,0-1-16,0 1 0,0 0 0,0 0 16,-21 0-16,-21 21 15,21 0-15,-22-21 0,22 21 0,-21 0 16,-1 0-16,1 0 0,21 0 16,-21 21-16,-1 0 0,1 0 0,21 0 15,-22 22-15,22-1 0,0 0 16,0-21-16,0 43 0,0-22 0,21 1 15,0-1-15,0-21 0,0 21 16,0 1-16,0-22 0,0 0 0,21 0 16,0 0-16,0-21 0,0 0 15,0 0-15,22 0 0,-22 0 16,0 0-16,21 0 0,-20 0 0,-1 0 16,0-21-16,0 21 0,-21-21 15,0 0 1,-21 21-16,0 0 0,0 0 0,-1 0 15,-20 0-15,21 0 0,-21 0 16,20 0-16,1 21 0,-21 0 0,21-21 16,0 21-16,-1 1 0,1-1 15,0 0-15,0 21 0,0-21 0,21 1 16,0 20-16,0-21 0,0 21 16,0-20-16,0-1 0,0 21 15,0-21-15,0 0 0,21 1 16,0-1-16,0 0 0,0-21 0,22 0 15,-22 0-15,21 0 0,1 0 0,-1-21 16,-21 21-16,21-21 0,1-1 16,20 1-16</inkml:trace>
  <inkml:trace contextRef="#ctx0" brushRef="#br1" timeOffset="-179781.57">4233 16362 0,'0'-106'15,"0"212"-15,-21-233 16,0 127-16,0 0 16,0 0-16,-1 0 0,1 21 15,0 0-15,21 0 0,-21 1 0,0-1 16,21 21-16,-21-21 0,21 22 16,0-22-16,0 0 0,0 21 0,0-21 15,0 1-15,0-1 0,0 0 16,0 0-16,21-21 15,0 0-15,0 0 0,0 0 16,0-21-16,22 0 0,-22 0 0,0-1 16,0 1-16,0 0 0,1 0 0,-1 0 15,-21 0-15,0-1 16,0 1-16,0 0 0,0 0 16,0 0-16,0 42 31,0 0-31,0 0 15,0 22-15,0-22 0,0 21 16,0-21-16,0 43 0,0-22 0,0 0 16,0 22-16,0-1 0,21 1 0,-21-1 15,21 1-15,-21-1 16,21 1-16,-21 21 0,0-22 0,0 1 0,0-1 16,0 1-16,0-1 0,0 1 15,0-1-15,0 1 0,0-22 16,0 21-16,-21-20 0,21-1 0,-21 0 15,0 1-15,0-22 0,-1 0 16,22 0-16,-21 0 0,0-21 0,0 0 16,0 0-16,0 0 0,-1-21 15,1 0-15,21 0 0,0-21 0,-21-22 16,21 22-16,-21-22 0,21 1 0,0-22 16,0 22-16,0-22 0,0 21 15,0-20-15,0 20 0,0-20 16,0 20-16,0 1 0,0-1 0,21 22 15,0-1-15,0 1 0,1 0 0,-1-1 16,0 22-16,0-21 0,0 21 16,0 0-16,1-1 0,-1 1 15</inkml:trace>
  <inkml:trace contextRef="#ctx0" brushRef="#br1" timeOffset="-178993.89">5461 16320 0,'0'0'0,"-106"0"15,64 21-15,21-21 16,-1 0-16,1 0 0,0 0 0,21 21 16,21-21 15,0 0-31,1 0 0,20 0 16,0 0-16,1 0 0,-1 0 15,0 0-15,1 0 0,20 0 0,-21 0 16,22 0-16,-1 0 0,-20 0 0,20 0 15,1 0-15,-1 0 0,-20 0 16,20 0-16,1 0 0,-1-21 0,1 21 16,-22 0-16,0-21 0,1 21 0,-1 0 15,-21 0-15,0 0 0,0-22 16,-21 1-16,0 0 16,0 0-1,-21 21-15,0-21 0,0 21 16,0-21-16,0-1 0,-1 22 15,1-21-15,0 0 0,0 21 0,0 0 16,21-21-16,-21 21 0,-1 0 0,1 0 16,0 0-16,0 0 15,0 21-15,21 0 16,21-21 15,0 21-31,0-21 0,0 0 16,1 0-16,-1 0 0,21 0 0,-21 0 15,0 0-15,1 0 0,-1 0 16,0 22-16,0-22 0,0 0 16,-21 21-16,0 0 15,0 0-15,0 0 16,0 0-16,-21 1 0,0-1 16,0 0-16,0 0 0,-1 0 0,1 0 15,0 22-15,0-22 0,0 0 0,0 0 16,-1 0-16,1 1 0,0 20 15,21-21-15,-21 0 0,0 0 0,21 1 16,-21-22-16,21 21 0,0 0 0,0 0 16,0-42 31,0 0-47,0 0 0</inkml:trace>
  <inkml:trace contextRef="#ctx0" brushRef="#br1" timeOffset="-172392.73">9546 16044 0,'0'0'0,"21"0"0,-21-21 15,21 21-15,1-21 16,-22 0-16,21 21 0,-21-21 0,0 0 15,0-1 1,0 44 0,0-1-1,0 0-15,0 21 0,0 1 16,0-1-16,0 0 0,0 1 16,0-1-16,0 0 0,0-21 0,0 22 15,0-1-15,0-21 0,0 22 16,0-22-16,0 0 0,0 0 15,0-42 17,0 0-17,0 0-15,0-22 0,0 22 0</inkml:trace>
  <inkml:trace contextRef="#ctx0" brushRef="#br1" timeOffset="-172045.93">9673 15642 0,'0'0'16,"-21"0"-16,0 0 0,0 0 0,-1 0 15,1 0-15,21 21 16,-21-21-16,21 22 0,0-1 16,0 0-16,0 0 0,0 0 0,0 0 15,0 1-15,21-22 16,0 0-16,1 0 0,-1 0 15,0 0-15,0-22 0,0 1 16,0 0-16,1 21 0,-22-21 16,0 0-16,0 0 0,0-1 15,-22 1-15,1 21 0,0 0 16,-21-21-16,21 21 0,-1 0 16,1 0-16,0 0 0,0 21 0,0 0 15,0-21-15,21 22 0,-22-1 0,22 0 16,0 0-16,0 0 0,0 0 15,0 1-15,0 20 0,22-21 0,-1 0 16,0 0-16,0 1 0,21-1 0,-20 0 16</inkml:trace>
  <inkml:trace contextRef="#ctx0" brushRef="#br1" timeOffset="-171297.33">10181 15981 0,'0'21'16,"0"0"0,0 0-16,0 1 0,0-1 15,0 21-15,0-21 0,0 22 0,0-22 16,0 0-16,0 21 0,21-21 0,-21 22 16,0-22-16,0 0 0,0 0 15,0 0-15,0 1 0,0-1 0,0 0 16,0-42 31,0 0-47,0-1 0,0 1 15,0 0-15,0-21 0,0 21 16,0-22-16,21 22 0,1-21 0,-1 21 16,0-22-16,0 22 0,0-21 0,0 21 15,1-1-15,-1 22 0,0-21 16,0 21-16,0 0 0,0 21 15,1-21-15,-22 22 0,0-1 16,21 21-16,-21-21 0,21 22 0,-21-22 16,21 21-16,-21-21 0,0 22 15,0-22-15,0 21 0,21-21 16,-21 0-16,0 22 0,0-22 0,21 0 16,1-21-16,-1 21 0,-21 0 0,21-21 15,0 0-15,0 0 0,0 0 16,1 0-16,-1 0 0,0 0 0,0-21 15,21 21-15,-20-21 0,20 0 0,-21 0 16,0 0-16,22-1 0,-22-20 16,0 21-16,0-21 0,0-1 0,0 1 15,1 0-15,-22-1 0,0-20 0,21 20 16,-21-20-16,21 21 0,-21-1 16,0 22-16,0-21 0,0 21 15,0-1-15,0 1 0,0 42 31,0 22-31,0-22 16,0 21-16,0 1 0,0-1 0,0 0 16,0 1-16,-21 20 0,0-21 15,21 1-15,-22-1 0,22 0 0,0-20 16,0 20-16,0-21 0,0 0 0,0 0 16,0 1-16,0-1 0,22-21 15,-1 0-15,0 0 0,0 0 16,0 0-16,0 0 0,-21-21 15,22-1 1,-22 1-16,0 0 0,0 0 0,0 0 16</inkml:trace>
  <inkml:trace contextRef="#ctx0" brushRef="#br1" timeOffset="-171105.44">10943 16150 0,'-42'0'16,"105"0"-16,-84 0 0,0 0 15,42 0-15,0 0 16,0 0-16,22 0 0,-22 0 0,21-21 16,1 21-16,-22-21 0,21 21 0,-21-21 15,22 21-15,-22-21 16,21 21-16,-21-22 0,0 22 0,1-21 16,-1 21-16,-21-21 0,21 21 0,0-21 15,-21 0-15</inkml:trace>
  <inkml:trace contextRef="#ctx0" brushRef="#br1" timeOffset="-170181.42">15557 15558 0,'0'0'0,"0"-22"0,-21-20 0,21 21 16,0 0-16,0-22 16,0 22-16,0 0 0,0-21 0,0 21 15,0-1-15,0 1 0,0 42 32,0 1-32,0-1 0,21 0 15,-21 21-15,22 1 0,-22-1 0,0 21 16,0-20-16,21 20 0,-21-20 15,0 20-15,0 1 0,0-1 0,0 1 16,0-22-16,0 21 0,0-20 0,0-1 16,0 0-16,0 1 0,0-1 15,0-21-15,0 0 0,0 1 0,0-1 16,0-42 15,0-1-15,0 1-16,0-21 0,0 21 0,0-22 15,21 22-15,-21-21 0,21 0 16,0 20-16,0-20 0,1 0 0,-1 21 16,0-22-16,0 22 0,0 0 0,0 0 15,1 0-15,20 21 0,-21 0 16,21 0-16,-20 0 0,20 0 0,-21 0 16,21 21-16,-20 0 0,20 0 0,-21 21 15,0-20-15,-21 20 0,0-21 16,0 21-16,0 1 0,0-22 0,0 21 15,-21-21-15,0 22 0,0-22 16,-22 0-16,1 21 0,21-20 16,-21-1-16,-1 0 0,1-21 0,21 21 15,-22-21-15,22 0 0,0 0 0,-21 0 16,21 0-16,-1 0 0,1 0 16,0 0-16,21-21 15,0 0 1,0 0-1,0-1 1</inkml:trace>
  <inkml:trace contextRef="#ctx0" brushRef="#br1" timeOffset="-169697.45">19177 15727 0,'0'0'16,"21"0"-16,0 0 16,0 0-16,1 0 0,-1 0 15,0 0-15,0 0 0,21 0 0,-20 0 16,20 0-16,-21 0 0,21 0 0,-20 0 16,-1 0-16,0 0 0,0 0 15,-42 21 16</inkml:trace>
  <inkml:trace contextRef="#ctx0" brushRef="#br1" timeOffset="-169541.54">19325 15917 0,'-42'22'32,"42"-1"-17,42-64 1,-63 86-16,42-43 0,0 0 0,22 0 0,-22 0 15,21 0-15,-21-21 0,22 21 16,-1-22-16,-21 22 0,21-21 0,1 0 16,-1 21-16</inkml:trace>
  <inkml:trace contextRef="#ctx0" brushRef="#br1" timeOffset="-168893.61">21230 15536 0,'0'0'0,"-21"-21"0,21 0 0,0 0 15,-21 0-15,21 0 16,0-1-16,0 1 0,0 0 15,0 0-15,21 21 16,-21-21-16,21 21 0,0 0 0,0 0 16,1 0-16,-1 0 0,0 21 0,-21 0 15,21 0-15,0 0 0,-21 22 16,21-22-16,-21 21 0,0-21 0,0 22 16,0-22-16,0 21 0,0 1 0,-21-22 15,0 21-15,0 0 0,0 1 0,-22-1 16,22 0-16,-21-20 0,21 20 15,-22 0-15,22-21 0,-21 22 0,0-22 16,20 0-16,-20 0 0,0 0 16,21 1-16,-22-22 0,22 0 15,0 0-15,0 0 0,0 0 0,-1 0 16,1 0-16,0-22 0,21 1 0,0 0 16,0-21-16,0 21 0,0-22 15,0 22-15,0-21 0,0-1 0,21 22 16,0 0-16,1-21 0,-1 21 0,-21-1 15,21 22-15,0-21 0,0 21 16,-21-21-16,21 21 0,1 0 0,-1 0 16,-21 21-16,21 0 0,0-21 15,-21 22-15,0-1 0,21 0 0,-21 21 16,21-21-16,-21 1 0,0-1 16,22 0-16,-1 0 0,0 0 15,-21 0-15,21 1 0,0-1 0,0 0 16,1 0-16,-1-21 0,0 21 15,21-21-15,-21 0 0,1 0 16,-1 0-16,0 0 0,0 0 0,0 0 16,22 0-16,-22-21 0,0 0 15,0 21-15,21-21 0,-20 0 0</inkml:trace>
  <inkml:trace contextRef="#ctx0" brushRef="#br1" timeOffset="-168457.49">21971 15685 0,'0'-22'16,"-21"65"-16,42-64 0,-42-1 0,0 22 0,-1 0 15,1 0-15,0 0 16,0 22-16,0-1 0,21 0 0,-21 0 16,-1 0-16,1 0 0,0 1 0,21-1 15,0 21-15,-21-21 0,21 0 16,0 1-16,0 20 0,0-21 0,0 0 15,0 0-15,21 1 0,0-22 0,0 21 16,1-21-16,-1 0 16,21 0-16,-21 0 0,0 0 0,22 0 15,-1 0-15,-21 0 0,0-21 0,22-1 16,-22 22-16,0-21 0,-21 0 0,21-21 16,-21 21-16,21-1 0,-21-20 15,0 21-15,0-21 0,0-1 0,0 22 16,0-21-16,0 21 0,0-22 0,-21 22 15,0 0-15,21 0 0,-21 21 16,0 0-16,0 0 0,-1 0 16,1 21-16,0-21 0,-21 21 0,21 0 15,-1 0-15,1 1 0,0 20 0,0-21 16,0 0-16,0 0 0,21 1 16,0-1-16,0 0 0,21 0 15,0-21-15,0 0 0,0 0 16,22 0-16,-22 0 0</inkml:trace>
  <inkml:trace contextRef="#ctx0" brushRef="#br1" timeOffset="-168110.17">22754 15769 0,'-21'0'15,"0"0"1,0 0-1,-1 0-15,22 21 16,-21-21-16,0 0 31,21-21 1,0 0-17,0 0-15,-21 21 63,21 21-63,0 0 0,0 0 15,0 1 1,-21-1-16,21 0 16,0 0-1</inkml:trace>
  <inkml:trace contextRef="#ctx0" brushRef="#br1" timeOffset="-167736.03">22585 16150 0,'0'0'0,"-21"0"0,-1 21 16,22 1-1,-21-22-15,0 21 16,21 0 15,21-21 32,0 0-48,-21 21-15,0 0 0,0 0 16,0 1-16,0-1 15,0 0-15,0 21 16,-21-21-16,-21 22 0,21-22 0,0 21 16,-22 1-16,1-22 0,0 21 0,20 0 15,-20-20-15,0 20 0,-1-21 0,1 0 16,0 0-16,21-21 0,-1 0 16,1 0-16,0 0 0</inkml:trace>
  <inkml:trace contextRef="#ctx0" brushRef="#br1" timeOffset="-167104.35">22754 15854 0,'0'0'0,"-21"0"31,0 0-15,0 0-1,-1 0-15,1 21 0,0 0 16,0-21-1,42 0 17,0 0-32,0 0 15,-21-21-15,22 21 0,-1-21 0,-21 0 16,0 0-16,0-1 16,0 1-1,-21 21 1,-1 0-16,1 0 15,0 0-15,21 21 0,-21-21 0,21 22 16,-21-22-16,21 21 0,0 0 16,0 0-16,0 0 15,21-21 1,0 0 0,0 0-16</inkml:trace>
  <inkml:trace contextRef="#ctx0" brushRef="#br1" timeOffset="-166285.66">22521 16235 0,'21'0'32,"-21"21"14,-21-21-46,0 0 0,0 0 32,0 0-17,21 21 17,-21-21-17,-1 21-15,22 1 16,0-1-1,22-21 32,-1 0-47,0 0 16,-21-21 0,0-1-16,0 1 15,0 0-15,-21 21 16,0 0-16,-1 0 15,1 0-15,0 0 16,0 0-16,0 21 0,21 0 16,-21-21-16,21 22 0,0-1 0,0 0 15,0 0 1,21-21 0,0 0-16,0 0 0,0 0 0,0 0 15,1 0-15,-1 0 0,0 0 16,0-21-16,-21 0 15,0 0-15,0-1 16,0 1-16,0 0 16,-21 21-16,0 0 0,0 0 15,-1 0-15,1 0 0,21 21 16,-21 0-16,0 1 16,21-1-16,0 0 0,0 0 15,21-21 16,0 0-31,0-21 32,-21 0-32</inkml:trace>
  <inkml:trace contextRef="#ctx0" brushRef="#br1" timeOffset="-165081.78">23516 16129 0,'0'-21'0,"0"42"0,0-63 0,0 21 16,0-1-16,0 1 0,0 0 16,0 42 15,0 0-31,0 1 0,0 20 15,0 0-15,0-21 0,21 22 16,-21-1-16,21 0 0,-21 1 0,0-22 16,0 21-16,0 1 0,0-22 0,0 0 15,0 0-15,0 0 16,0 0-16,22-21 0,-22 22 16,0-44 15,0 1-31,0 0 0,0 0 0,0 0 15,0 0-15,0-1 0,0-20 0,-22 21 16,22-21-16,0 20 0,0 1 16,0-21-16,0 21 0,0-22 0,0 22 15,0 0-15,0 0 0,0 0 16,22 42 0,-22 0-16,21 0 15,-21 0-15,0 1 0,0-1 0,0 21 16,0-21-16,0 22 0,21-22 0,-21 21 15,0-21-15,0 0 0,21 1 16,-21 20-16,0-21 0,0 0 0,0 0 16,21 22-1,-21-22-15,0 0 16,0 0-16,21-21 16,1 0 15,-1 0-16,0 0-15,0 0 0,21-21 16,-20 21-16,20-21 0,21 0 0,-20-22 16,20 22-16,1-21 0,20 21 0,-20-22 15,42 1-15,-22 0 0,22-1 16,0 1-16,0 0 0,-21 21 0,20-22 16,-41 22-16,21-21 0,-22 21 0,-21-1 15,1 1-15,-1 21 0,-21-21 16,0 0-16,1 21 0,-1 0 15,0 0 48,-21 21-32,0 0-31,-21-21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8:20:34.5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3937 1757 0,'21'0'16,"0"0"-16,0 0 31,1 0-15,-22-21 15,21 21-16,-21-21 1,0-1 0</inkml:trace>
  <inkml:trace contextRef="#ctx0" brushRef="#br0" timeOffset="375.79">4043 1736 0,'0'-43'16,"0"22"0,0 0-16,0 0 15,0 0-15,0 0 0,0-1 16,0 44 31,0-1-32,0 0-15,0 0 0,0 0 16,0 22-16,0-22 0,0 21 0,0 0 16,0-20-16,0 20 0,0-21 15,0 21-15,0-20 0,0 20 0,0-21 16,0 0-16,0 0 0,0 1 0,0-1 15,0 0-15,0 0 16,0-42 15,0 0-15,0 0-16</inkml:trace>
  <inkml:trace contextRef="#ctx0" brushRef="#br0" timeOffset="763.76">4022 1270 0,'-22'-21'16,"44"42"-16,-65-42 0,43 42 15,0 0 1,0 0-16,0 1 0,0-1 0,0 0 15,0 0-15,0 0 16,0 0-16,21-21 0,1 0 16,-1 0-16,0 0 0,0 0 15,0 0-15,0 0 0,1 0 0,-22-21 16,21 0-16,0 0 0,-21 0 16,0 0-16,0-1 15,-21 1-15,0 0 0,-1 0 0,1 21 16,21-21-16,-21 21 0,0 0 15,0 0-15,0 0 0,-1 0 16,22 21-16,-21-21 0,21 21 0,0 0 16,0 0-16,0 1 15,0-1-15,0 0 0,0 0 16,21 0-16,1 0 0,-1-21 0,0 22 16,0-22-16</inkml:trace>
  <inkml:trace contextRef="#ctx0" brushRef="#br0" timeOffset="1311.97">4635 1588 0,'-21'0'15,"21"21"1,-21-21-16,21 21 0,0 0 15,0 0-15,0 0 0,0 1 16,0 20-16,0-21 0,0 0 0,0 0 16,0 22-16,0-22 0,0 0 0,0 0 15,0 0-15,0 1 0,-21-1 16,21 0-16,0 0 0,-21 0 0,21 0 16,-21-21 15,21-21-16,0 0 1,0 0-16,0-21 16,0 20-16,21 1 0,0-21 0,0 0 15,-21-1-15,21 1 0,22 21 0,-22-22 16,0 1-16,0 21 0,0 0 16,0 0-16,22-1 0,-22 1 0,0 21 15,0 0-15,0 0 0,1 0 0,-1 21 16,-21 1-16,21-1 0,0 0 15,-21 21-15,0-21 0,0 22 0,21-1 16,-21-21-16,0 22 0,0-22 0,0 21 16,0-21-16,0 22 15,0-22-15,0 0 0,0 0 0,0 0 16,0 0-16,0 1 0,0-1 16,0-42 15,0-1-16,21 1-15</inkml:trace>
  <inkml:trace contextRef="#ctx0" brushRef="#br0" timeOffset="1647.78">5397 1228 0,'-21'-21'0,"0"21"16,21 21 0,0 0-16,0 0 15,0 0-15,0 22 0,0-22 16,0 21-16,0 0 0,0 1 0,0-1 16,0 0-16,0 22 0,0-22 0,0 22 15,-21-22-15,21 0 0,-21 1 16,21-1-16,0-21 0,0 22 0,0-22 15,0 0-15,0 0 0,0 0 16,21-21 0,0 0-1,0 0-15,0 0 16,-21-21-16,0 0 16,22 0-16,-22 0 0,21-1 15</inkml:trace>
  <inkml:trace contextRef="#ctx0" brushRef="#br0" timeOffset="1891.65">5270 1609 0,'-21'0'0,"42"0"31,1 0-31,-1 0 16,0-21-16,0 21 0,0 0 15,0 0-15,1 0 0,-1 0 0,-21-22 16,21 22-16,0 0 16,0 0-16</inkml:trace>
  <inkml:trace contextRef="#ctx0" brushRef="#br0" timeOffset="2631.36">6816 1799 0,'-22'0'15,"22"-21"-15,0 0 16,0 0-16,0 0 0,0-1 16,0 1-16,0 0 0,22 21 15,-1-21-15,-21 0 0,0 0 0,0-1 16,0 1-16,0 0 0,0 0 0,0 0 15,0 0-15,0-1 16,0 1-16,-21 0 16,-1 21-16,1 0 0,0 0 15,0 0-15,-21 21 16,20 0-16,1 1 0,0-1 0,-21 0 16,21 21-16,-1 1 0,1-1 0,0 0 15,0 1-15,0-1 0,0-21 16,21 21-16,-22 1 0,22-22 0,0 0 15,0 21-15,0-20 0,0-1 0,0 0 16,22-21-16,-1 0 16,0 0-16,0 0 0,0 0 15,0 0-15,1 0 0,-1 0 16,0-21-16,0 0 0,0-1 16,0 1-16,1 0 0,-1 0 0,0-21 15,-21-1-15,21 22 0,0-21 16,-21-1-16,0 1 0,21 0 0,-21 21 15,22-22-15,-22 22 0,0 0 16,0 0-16,0 42 31,0 0-31,0 0 0,0 22 16,0-22-16,0 21 0,0 0 0,0-20 16,0 20-16,0 0 0,0-21 15,21 22-15,0-22 0,0 0 0,-21 0 16,21 0-16,0 1 0,1-1 15,-1-21-15,0 0 0,0 0 16,0 0-16,0 0 16,1 0-16,-1 0 0,0 0 15,-21-21-15,21 21 0,-21-22 0,21 1 16,-21 0-16,21 0 0,1 21 16</inkml:trace>
  <inkml:trace contextRef="#ctx0" brushRef="#br0" timeOffset="2931.19">7641 1588 0,'0'-22'31,"21"22"-31,0 0 15,1 0-15,-1 0 16,0 0-16,0 0 0,0-21 16,0 21-1,1 0-15,-1 0 16,0 0 0</inkml:trace>
  <inkml:trace contextRef="#ctx0" brushRef="#br0" timeOffset="3148.08">7641 1693 0,'0'0'0,"0"22"0,-21-22 15,0 0-15,21 21 31,21-21-15,0 0 0,0 0-16,0 0 0,1 0 15,-1 0-15,-21-21 0,21 21 0,0 0 16,0 0-16,0-22 0,1 22 16,-22-21-16,21 21 0,0 0 0,0-21 15</inkml:trace>
  <inkml:trace contextRef="#ctx0" brushRef="#br0" timeOffset="3526.01">8403 1249 0,'0'0'0,"0"-21"16,0 42 15,0 0-31,0 0 0,0 0 16,0 1-16,0-1 0,0 21 16,0-21-16,0 0 0,0 22 15,-21-22-15,21 21 0,0-21 0,0 22 16,0-22-16,-21 21 0,21-21 0,0 1 15,-21-1-15,21 0 0,0 0 16,0 0-16,0 0 0,0 1 16,21-22 31,-21-22-47,21 1 0,0 0 15</inkml:trace>
  <inkml:trace contextRef="#ctx0" brushRef="#br0" timeOffset="4023.76">8826 1312 0,'-21'0'31,"21"22"-31,-21-22 16,21 21-16,0 0 0,-21 0 0,0 0 15,21 0-15,0 1 0,0-1 16,-21 21-16,21-21 0,0 0 16,0 1-16,0-1 0,0 0 0,0 0 15,0 0-15,0 0 0,0 1 16,21-22-16,0 0 15,0 0-15,0 0 0,0 0 16,1 0-16,-1 0 0,0 0 0,0-22 16,0 1-16,0 0 15,1 0-15,-1 0 0,-21 0 16,0-1-16,21 1 0,-21 0 0,0-21 16,0 21-16,0-1 0,0 1 0,0 0 15,0 0-15,0 0 0,0 0 16,-21 21-16,0 0 0,-1-22 0,1 22 15,0 0-15,0 0 0,0 0 16,0 0-16,21 22 16,-22-22-16,22 21 0,0 0 15,0 0 1,22-21 0,-1 0-16,0 0 0,0 0 0,0 0 15</inkml:trace>
  <inkml:trace contextRef="#ctx0" brushRef="#br0" timeOffset="4324.64">9567 1397 0,'-21'0'16,"21"21"78,0 0-79,0 1 1</inkml:trace>
  <inkml:trace contextRef="#ctx0" brushRef="#br0" timeOffset="4587.51">9525 1799 0,'0'21'16,"0"1"-16,0-1 15,0 0-15,0 0 16,-21 0 0,21 0-16,0 1 0,0-1 15,-21 0-15,-1 0 0,1 0 16,21 0-16,-21 1 0,0-22 15,0 21-15,21 0 0,-21 0 16,-1 0-16,1 0 0,0 1 16</inkml:trace>
  <inkml:trace contextRef="#ctx0" brushRef="#br0" timeOffset="7984.01">6794 3196 0,'0'0'0,"0"21"0,22-21 16,-1 0 0,0 0-16,0 0 15,-21-21 1,0 0 0,0 0-16,0 0 15,0 0-15,0-1 0,0 1 16,-21 21-16,0-21 0,0 0 15,-1 21-15,1-21 0,0 0 16,0 21-16,0 0 0,0 0 0,-1 0 16,1 0-16,0 0 0,-21 0 0,21 21 15,-1 0-15,22 0 0,-21 0 16,0 0-16,0 22 0,0-22 0,21 21 16,0 1-16,-21-1 0,21 0 0,-22-21 15,22 22-15,0-22 0,0 21 16,0-21-16,0 1 0,0-1 0,22 0 15,-22 0-15,21 0 0,0-21 0,0 0 16,0 21-16,0-21 0,1 0 16,-1 0-16,0 0 0,0 0 15,0-21-15,22 0 0,-22 21 0,0-21 16,0 0-16,21-22 0,-20 22 16,-1 0-16,0-21 0,0-1 0,0 22 15,-21-21-15,21 0 0,-21-1 0,22 22 16,-22-21-16,0 21 0,21-1 15,-21 1-15,21 21 0,-21 21 32,0 1-32,0-1 0,0 21 15,0-21-15,0 22 0,0-22 16,0 21-16,0 0 0,0-20 0,0 20 16,0-21-16,0 0 0,21 22 15,0-22-15,0 0 16,-21 0-16,22-21 0,-1 21 0,0-21 15,0 0-15,0 0 0,0 0 16,1 0-16,-1 0 16,0-21-16,-21 0 15,21 21-15,0-21 0</inkml:trace>
  <inkml:trace contextRef="#ctx0" brushRef="#br0" timeOffset="8259.9">7789 3239 0,'21'0'31,"1"0"-15,-1 0-16,0 0 15,0 0-15,0 0 16,0 0-16,1 0 0,-1 0 31</inkml:trace>
  <inkml:trace contextRef="#ctx0" brushRef="#br0" timeOffset="8447.42">7810 3387 0,'0'0'0,"0"21"15,22-21 32,-1 0-31,0 0-16,0 0 0,0-21 15,0 21-15,1 0 16,-1-21-16</inkml:trace>
  <inkml:trace contextRef="#ctx0" brushRef="#br0" timeOffset="9839.92">8615 2985 0,'0'-22'16,"0"1"0,0 0-1,0 0 1,0 0 15,0 42 16,0 0-31,0 0-16,0 0 0,0 1 15,0-1-15,0 0 0,0 0 0,0 21 16,0-20-16,0-1 0,0 21 0,0-21 15,0 0-15,0 22 0,0-22 16,0 0-16,0 0 0,0 0 0,0 1 16,0-1-16,0 0 15,21-21 1,-21 21-16,0-42 78,21 21-78,-21-21 0,21 0 16,0 21-16</inkml:trace>
  <inkml:trace contextRef="#ctx0" brushRef="#br0" timeOffset="10475.79">9059 2985 0,'0'0'0,"0"-22"16,0 1-1,-21 21 16,21 21-31,0 1 0,0-1 0,-21 0 16,0 0-16,21 0 0,-21 0 16,21 22-16,0-22 0,0 21 0,0-21 15,0 1-15,0 20 0,0-21 16,0 0-16,0 0 0,0 1 0,21-1 16,0 0-16,0 0 0,0-21 0,0 0 15,1 21-15,-1-21 0,0 0 16,0 0-16,0 0 0,0 0 15,1 0-15,-1-21 0,0 0 0,0 0 16,-21 0-16,21-1 0,-21-20 16,0 21-16,0 0 0,0-22 15,0 1-15,0 21 0,0-21 0,0 20 16,0-20-16,0 21 0,0 0 16,0 0-16,-21-1 0,0 22 15,21-21-15,-21 21 0,0 0 16,-1 0-16,1 21 15,0 1-15,21-1 16,0 0-16,0 0 16,0 0-16,21 0 15</inkml:trace>
  <inkml:trace contextRef="#ctx0" brushRef="#br0" timeOffset="10975.78">9758 2985 0,'0'0'15,"0"-22"-15,0 1 16,-21 21 0,-1 0-16,1 21 15,0-21-15,21 22 0,-21-1 0,21 0 16,-21 0-16,21 0 0,-21 0 0,21 1 15,0 20-15,0-21 0,0 21 16,0-20-16,0-1 0,0 21 16,0-21-16,0 0 0,0 1 0,0-1 15,21 0-15,0 0 0,0 0 16,0-21-16,0 0 0,1 0 16,-1 0-16,21 0 0,-21 0 0,0 0 15,22 0-15,-22 0 0,0 0 0,0-21 16,0 0-16,1 21 0,-1-42 15,0 20-15,-21 1 0,0 0 0,0-21 16,0-1-16,0 22 0,0-21 0,0 21 16,0-22-16,0 22 0,0 0 0,-21-21 15,0 42-15,-1-21 0,1-1 16,0 22-16,0 0 0,0 0 0,0-21 16,-1 21-16,1 0 0,0 0 0,0 0 15,0 0-15,0 0 16,-1 0-16,22 21 15,-21-21-15,21 22 16,21-22 0,1 0-16,-1 0 15</inkml:trace>
  <inkml:trace contextRef="#ctx0" brushRef="#br0" timeOffset="11292.12">10604 2963 0,'-21'0'16,"21"-21"-1,-21 21-15,21 21 94,0 1-78</inkml:trace>
  <inkml:trace contextRef="#ctx0" brushRef="#br0" timeOffset="11575.95">10626 3344 0,'0'22'0,"0"-1"16,0 0-16,0 0 16,0 0-1,0 0-15,21-21 16,-21 22-16,0-1 0,0 0 16,0 0-16,0 0 15,0 0-15,-21 1 0,-1-22 16,1 21-16,0 0 0,0 0 0,0-21 15,0 21-15,-1-21 0,1 0 16,0 0-16,0 21 0</inkml:trace>
  <inkml:trace contextRef="#ctx0" brushRef="#br0" timeOffset="12416.75">10520 2942 0,'-21'0'47,"-1"0"-31,22 21 15,22-21 16,-22-21-31,21 21-16,-21-21 15,0 0-15,0 0 16,-21 21 15,-1 0-31,22 21 0,-21-21 16,21 21-16,0 0 0,0 0 15,0 1-15,0-1 16,0 0 0,21-21-16,1 0 15,-1 0-15,0 0 16,0 0-1,-21-21-15,0 0 16,0-1 0,0 1-1,0 42 32,-21-21-31</inkml:trace>
  <inkml:trace contextRef="#ctx0" brushRef="#br0" timeOffset="32575.57">8234 2096 0,'0'0'0,"21"0"63,0 0-63,21 0 0,-20 0 15,20 0-15,-21 0 0,21 0 0,1 0 16,-1-22-16,0 22 0,22 0 0,-22 0 16,1 0-16,-1 0 0,0-21 15,1 21-15,-1 0 0,0 0 0,-21 0 16,1 0-16,-1 0 0,0 0 0,0 0 16,0 0-16,-42 0 46,0 0-46,0 0 16,0 0-16</inkml:trace>
  <inkml:trace contextRef="#ctx0" brushRef="#br0" timeOffset="33527.55">8551 3789 0,'0'0'0,"-63"21"16,42-21-16,-1 0 15,1 0-15,21 21 16,-21-21-16,42 0 31,0 0-31,1 0 0,-1 0 16,21 0-16,0 0 0,1 0 0,-1 0 15,22 0-15,20 0 0,-20 0 0,20 0 16,-20 0-16,21 0 0,-22 0 0,22 0 16,-22 0-16,1 0 15,-22 0-15,22 0 0,-22 0 0,0 0 16,1 0-16,-1 0 0,-21 0 0,0 0 15,22 0-15,-22 0 0,0 0 16,0 0 0,0 0-1,-21 21 17,-21-21-17,0 0-15</inkml:trace>
  <inkml:trace contextRef="#ctx0" brushRef="#br0" timeOffset="39631.26">11515 3112 0,'0'0'0,"-22"-22"0,22 1 15,-21 0 1,21 0-16,0 0 15,0 0 1,0-1-16,0 1 16,0 42 15,0 1-31,0-1 16,21 0-16,-21 0 0,0 0 15,0 0-15,0 22 0,0-22 0,0 21 16,0-21-16,0 22 0,0-22 0,0 21 15,0-21-15,0 22 0,0-22 16,0 0-16,0 0 0,0 0 16,0 1-16,0-1 0,0 0 0,0 0 31,0-42 31,22 0-46,-1 0-16,-21-1 16,21 22-16,0-21 0,0 0 15,0 21-15,-21-21 0,22 0 16,-1 0-16,0-1 0,21 1 16,-21 0-16,22 0 0,-22 0 0,21-22 15,1 22-15,-1 0 0,0-21 16,22 21-16,-22-22 0,22 22 0,-22-21 15,21 21-15,-20-22 0,20 22 0,-20 0 16,-1-21-16,0 20 0,1 1 0,-1 0 16,-21 0-16,21 21 0,-20-21 15,-1 0-15,0 21 0,0-22 0,0 22 16,0 0-16,-21-21 0,22 21 16,-1 0-1,-21-21 1,0 42 46,-21-21-62,-1 0 16,1 0-16,0 0 0,21 21 16</inkml:trace>
  <inkml:trace contextRef="#ctx0" brushRef="#br1" timeOffset="53727.89">593 5567 0,'-22'0'0,"22"-21"15,-21 21 1,21-21 0</inkml:trace>
  <inkml:trace contextRef="#ctx0" brushRef="#br1" timeOffset="54483.52">550 4720 0,'0'0'0,"0"-21"0,0 0 0,0 0 16,0 0-16,0-1 16,-21 1-16,0 0 0,21 0 15,0 0-15,0 0 16,21 42 15,0 0-31,22 21 0,-22-21 16,0 22-16,0-1 15,21 22-15,-20-1 0,-1 1 0,21-1 0,-21 1 16,0-1-16,1 22 0,-1-22 16,0 1-16,0-1 0,-21 1 0,21-1 15,-21-20-15,21-1 0,-21 21 16,0-20-16,0-22 0,0 21 16,22 1-16,-22-22 0,0 0 15,0 0-15,0 0 0,0-42 47,0 0-47,0 0 0,0 0 0,0-22 16,0 1-16,0 21 0,0-22 15,21 1-15,-21 0 0</inkml:trace>
  <inkml:trace contextRef="#ctx0" brushRef="#br1" timeOffset="54897.08">1545 4466 0,'21'-21'0,"-42"42"0,42-63 0,-21 21 16,0 0-16,0-1 0,0 1 15,-21 21 1,0 0-16,0 0 0,0 21 15,21 1-15,-22 20 0,22-21 16,-21 21-16,0 1 0,21-1 0,-21 22 16,0-1-16,21 1 0,-21 20 15,-1 1-15,22-22 0,-21 22 16,0-21-16,0-1 0,21 1 16,0-22-16,-21 21 0,21-20 0,-21-1 15,21-21-15,0 22 0,0-22 16,0 0-16,0 0 0,0 0 0,0 0 15,0 1 1,0-44 15,0 1-15,0 0-16,21 0 16,-21 0-16,21 0 0,0 21 15</inkml:trace>
  <inkml:trace contextRef="#ctx0" brushRef="#br1" timeOffset="56043.94">2095 5292 0,'0'0'15,"22"0"-15,-22-21 0,0-1 0,0 1 16,0 0-16,0 0 16,0 0-16,0 0 0,0-1 0,0-20 15,0 21-15,0 0 0,0 0 16,-22 21-16,1-22 0,21 1 0,-21 21 16,0 0-16,0-21 0,0 21 15,-1 0-15,1 0 0,0 21 16,0-21-16,21 21 0,-21 1 15,0 20-15,-1-21 0,1 21 0,21 1 16,0-22-16,-21 21 0,21 1 0,-21-1 16,21 0-16,0-21 0,0 22 15,0-22-15,0 0 0,0 0 16,21 0-16,0 1 0,0-22 16,1 0-16,-1 21 0,0-21 0,0 0 15,0 0-15,0 0 0,1-21 16,-1 21-16,0-22 0,0 1 0,0 0 15,0 0-15,1 0 0,-1 0 0,-21-1 16,21-20-16,-21 21 0,21-21 16,-21-1-16,0 22 0,0-21 0,0-1 15,0 22-15,0-21 0,0 21 16,0 0-16,0-1 0,0 1 0,0 42 47,0 1-47,0-1 0,0 21 15,0-21-15,0 22 0,0-1 16,0-21-16,0 21 0,0 1 0,0-22 16,0 21-16,0-21 0,0 1 15,0-1-15,0 0 0,21 0 0,0 0 16,1-21-16,-1 0 0,0 0 16,0 0-16,0 0 0,0 0 0,22 0 15,-22 0-15,21 0 0,-21-21 0,22 0 16,-22 0-16,0 0 0,21-1 15,-20 1-15,-1-21 0,0 21 16,0-22-16,-21 22 0,0-21 0,0 21 16,0-22-16,0 22 0,0 0 15,0 0-15,-21 21 0,0 0 0,0 0 16,-1 0-16,1 0 0,0 0 16,0 0-16,0 0 0,21 21 0,0 0 15,0 0-15,0 1 16,21-1-16,0 0 0,0 0 15,0 0-15,22-21 0,-22 21 0,0 1 16,-21-1-16,21 0 0,0 0 16,-21 0-16,22 0 0,-22 1 0,0-1 15,0 0-15,0 0 16,0 0-16,21-21 16,-21 21-16,21-21 0,0 0 15,0 0-15,0 0 0,1 0 16,-1 0-16,21 0 15,-21-21-15,0 0 0,1 0 0,-1 0 16,0 0-16,21-1 0,-21 1 0,1 0 16,-1-21-16,0 21 0,0-1 15,0-20-15,0 21 0,-21 0 0,22 0 16,-22-1-16,0 1 16,0 42-1,0 1-15,-22-22 16,22 21-16,-21 21 0,21-21 15,-21 0-15,21 1 0,0-1 0,0 0 16,0 21-16,0-21 0,0 1 16,0-1-16,0 0 0,0 0 15,21-21-15,0 0 16,1 0-16,-1 0 16,0 0-1,-21-21-15,0 0 16,21 0-16</inkml:trace>
  <inkml:trace contextRef="#ctx0" brushRef="#br1" timeOffset="56303.79">3344 4805 0,'0'0'0,"-21"0"0,0 0 15,0 0-15,0 0 16,21-21 15,0 0-15,0-1-1,0 44 32,0-1-47,0 0 16,21-21-16,0 21 0,0 0 0,0 0 15</inkml:trace>
  <inkml:trace contextRef="#ctx0" brushRef="#br1" timeOffset="56863.47">3895 5228 0,'0'0'0,"0"-21"15,21 21-15,-21-21 0,0 0 16,0 0-16,0-1 0,0 1 0,0 0 16,0 0-16,0 0 0,-21 0 0,-1 21 15,22-22-15,-21 22 0,0-21 16,0 21-16,0 0 0,0 0 0,-1 21 16,1 1-16,-21-1 0,21 21 0,0-21 15,-1 22-15,1-22 16,0 21-16,0 0 0,0 1 0,0-22 15,21 21-15,0-21 0,0 22 0,0-22 16,0 0-16,0 0 0,0 0 16,21-21-16,0 0 0,0 22 0,0-22 15,22 0-15,-22 0 0,0 0 0,0 0 16,0-22-16,0 1 0,22 21 16,-22-21-16,-21 0 0,21 0 0,0-22 15,-21 22-15,21 0 0,-21-21 0,0-1 16,0 22-16,0-21 0,0 21 15,0-22-15,0 22 0,0 0 0,0 0 16,-21 21 0,21 21-1,0 0-15,0 22 0,0-22 16,0 0-16,0 21 0,0-21 0,0 22 16,0-22-16,0 21 0,0-21 15,0 22-15,0-22 0,0 0 0,21 0 16,-21 0-16,22 1 0,-22-1 0,0 0 15,21-21-15,0 21 16,0-21-16,0 0 0,0 0 16,-21-21-16,22 21 0,-1-21 15,-21 0-15,0-1 0,21 1 0</inkml:trace>
  <inkml:trace contextRef="#ctx0" brushRef="#br1" timeOffset="57431.77">4318 4636 0,'0'0'0,"0"-64"16,0 43-16,0 0 15,-21 21-15,0 0 32,21 21-32,0 0 0,0 21 15,0 1-15,0-22 0,0 42 0,0-20 16,0 20-16,0-20 0,0 20 15,0-21-15,0 22 0,0-22 16,0 1-16,0-1 0,0 0 0,0-21 16,0 22-16,0-22 0,0 0 15,0 0-15,0 0 0,0 1 0,0-1 16,-22-42 15,22-1-31,0 1 16,0-21-16,0 21 0,0 0 0,0-22 15,0 22-15,22 0 0,-22-21 16,21 20-16,0 1 0,0 0 0,0 0 16,0 21-16,22-21 0,-22 21 15,0 0-15,21 0 0,-20 0 0,20 0 16,-21 0-16,21 0 0,-20 21 16,-1 0-16,0 0 0,0 0 0,-21 1 15,0-1-15,0 21 0,0-21 0,0 0 16,0 22-16,-21-22 0,0 0 15,0 0-15,-1 0 0,-20 22 0,21-22 16,-21-21-16,20 21 0,-20 0 0,21 0 16,0-21-16,0 0 0,-1 22 15,1-22-15,0 0 16,21-22 15,0 1-31,21 0 16,0 0-16,1 0 0,20 21 15,-21-21-15</inkml:trace>
  <inkml:trace contextRef="#ctx0" brushRef="#br1" timeOffset="57760.64">5016 4551 0,'0'0'0,"0"-42"0,0 20 0,0 1 16,0 0-16,0 0 0,0 0 15,0 42 1,0 0-16,22 0 16,-22 0-16,0 1 0,0 20 0,21 0 15,-21 22-15,0-22 0,0 22 0,0-22 16,0 21-16,0 1 0,0-22 16,0 22-16,-21-22 0,21 22 0,-22-22 15,22 0-15,-21-21 0,21 22 0,-21-22 16,21 0-16,0 21 0,0-20 15,0-1-15,0 0 16,21-21 15,0-21-31,1 0 0,-1-1 16,0-20-16,0 21 16,-21 0-16</inkml:trace>
  <inkml:trace contextRef="#ctx0" brushRef="#br1" timeOffset="58123.43">5397 5080 0,'0'0'16,"43"0"0,-22 0-16,0 0 0,0 0 15,0-21-15,1 21 0,-22-21 16,21 0-16,0-1 15,-21 1-15,0 0 0,0 0 16,-21 0 0,0 21-16,21-21 0,-22 21 15,1 0-15,0 0 0,0 0 0,0 21 16,0 0-16,-1 0 0,1 0 16,21 22-16,-21-22 0,21 21 0,-21 0 15,21-20-15,-21 20 0,21 0 0,0-21 16,0 22-16,0-22 0,0 0 15,0 0-15,0 0 0,0 1 16,21-22-16,0 0 0,0 21 0,22-21 16,-22 0-16,0 0 0,0 0 0,21 0 15,-20 0-15,-1-21 0,0 21 0,0-22 16,0 22-16</inkml:trace>
  <inkml:trace contextRef="#ctx0" brushRef="#br1" timeOffset="58779.32">8043 4530 0,'0'0'0,"0"-21"0,0-1 16,0 1-16,0 0 0,0 0 15,0 0-15,0 0 16,0-1-16,0 44 16,0-1-1,0 21-15,0 0 0,0 1 16,0-1-16,0 22 0,0-1 0,0 22 16,0-22-16,-21 22 0,0-22 0,21 22 15,-21-21-15,0-1 0,21 1 0,-22-22 16,22 0-16,-21 1 0,21-1 15,-21 0-15,21-21 0,0 22 0,0-22 16,0 0-16,-21-21 0,21 21 0,0-42 47,-21 0-47,21 0 0,0 0 16,0-1-16,0 1 0,0-21 0,0 0 15,0-1-15,-21 1 0</inkml:trace>
  <inkml:trace contextRef="#ctx0" brushRef="#br1" timeOffset="59240.06">7810 5144 0,'0'0'0,"0"-64"15,-21 22-15,21-1 0,-21-20 0,21 21 16,0-22-16,0 22 0,0-1 0,0 22 16,0-21-16,0 0 0,21-1 15,0 22-15,1 0 0,20-21 0,-21 20 16,21 1-16,1 0 0,-1 0 0,0 0 16,1 21-16,-1 0 15,0 0-15,22 0 0,-22 0 0,1 21 16,-1 0-16,-21 0 0,0 22 0,0-1 15,-21 0-15,0 1 0,0 20 0,0-21 16,0 22-16,-42-22 0,21 22 16,-21-22-16,-1 0 0,1 1 0,0-1 15,-1 0-15,1-20 0,21-1 0,-22 0 16,22 0-16,0 0 0,0-21 16,0 0-16,21-21 15,0 0 1,0 0-16,0 0 0,0-1 31,21 22-31,0 0 0,-21 22 16,21-22-16,0 21 0,-21 0 0,22 0 15,-1 0-15,-21 22 0,21-22 0,0 0 16,0 0-16,-21 0 0,21 0 16,1 1-16,-1-1 0,-21 0 0,21 0 15,0 0-15,0-21 0,-21 21 0,21-21 16,1 0-16,-1 0 0,0 0 15,0 0-15,0 0 16,0 0-16,-21-21 16,22 21-16,-22-21 0,0 0 0,21 0 15,-21 0-15,21-1 16</inkml:trace>
  <inkml:trace contextRef="#ctx0" brushRef="#br1" timeOffset="59631.99">8636 5207 0,'0'0'0,"0"21"0,0 0 16,21-21-1,0 0 1,0 0-16,1 0 0,-1 0 0,0 0 16,21-21-16,-21 0 0,22 21 0,-22-21 15,0 0-15,21 0 0,-20-1 16,-1 1-16,-21 0 0,0 0 15,0 0-15,0 0 0,0-1 16,0 1-16,-21 21 0,-1 0 0,1 0 16,0 0-16,0 0 0,-21 21 15,20-21-15,-20 22 0,21 20 0,0-21 16,0 0-16,-1 22 0,1-1 0,0 0 16,0-21-16,0 22 0,21-1 0,-21-21 15,21 22-15,0-22 0,0 0 16,0 0-16,0 0 0,21 0 0,0 1 15,0-1-15,0-21 0,22 0 0,-22 21 16,21-21-16,-21 0 16,22 0-16,-22 0 0,0 0 0,0 0 15,0-21-15,0 0 0,1 21 16,-1-22-16,-21 1 0,21 0 0,0 21 16</inkml:trace>
  <inkml:trace contextRef="#ctx0" brushRef="#br1" timeOffset="59832.88">9250 5292 0,'21'0'15,"0"0"17,0 0-32,0 0 15,1 0-15,-1 0 0,0 0 16,0 0-16,0 0 0,0 0 15,1 0-15,-22-21 0,21 21 16,0 0-16</inkml:trace>
  <inkml:trace contextRef="#ctx0" brushRef="#br1" timeOffset="60099.72">9969 5059 0,'0'0'0,"0"-21"16,-21 21-16,21 21 0,-21-21 15,0 21-15,0 0 0,21 0 16,0 22-16,-21-22 0,21 0 0,-22 0 16,22 22-16,-21-22 0,21 0 0,0 0 15,0 21-15,0-20 0,0-1 16,0 0-16,0 0 0,0 0 15,21-21 1,1 0 0,-22-21-16,21 21 0,0-21 15</inkml:trace>
  <inkml:trace contextRef="#ctx0" brushRef="#br1" timeOffset="60407.06">10054 4805 0,'0'0'0,"-85"0"16,64 0 0,0 0-16,0 0 0,0 0 0,0 21 15,21 0-15,21-21 32,0 0-32,0 0 0,0 0 0,22 0 15,-22 0-15,0 0 0,0-21 0,0 0 16,0 21-16,-21-21 0,0 0 15,0-1-15,-21 22 16,0 0-16,0 0 0,0 0 0,0 0 16,-22 0-16,22 0 0,0 0 0,0 22 15,0-1-15,21 0 0,0 21 16,0-21-16,0 1 0,0-1 16,0 0-16,0 0 0,21 0 15,0 0-15,0 1 0,0-22 0</inkml:trace>
  <inkml:trace contextRef="#ctx0" brushRef="#br1" timeOffset="60887.79">10372 5059 0,'0'21'31,"0"0"-31,-22 0 0,22 1 16,-21-1-16,21 0 0,-21 0 0,21 0 15,0 0-15,0 1 0,0-1 16,-21 0-16,21 0 0,0 0 16,0 0-16,0 1 0,0-1 0,0 0 15,0 0 1,0-42 0,0 0-1,0 0-15,0-1 16,0 1-16,0 0 0,21 0 0,-21-21 15,0 20-15,21 1 0,0-21 16,1 21-16,-1 0 0,0-22 0,0 22 0,0 0 16,22 0-16,-22 0 0,0-1 15,0 22-15,0 0 0,0 0 16,1 0-16,-1 22 0,0-1 0,-21 0 16,0 0-16,0 0 0,0 0 0,0 1 15,0 20-15,0-21 0,0 0 0,0 22 16,0-22-16,0 0 0,0 0 15,0 0-15,0 0 0,0 1 0,0-1 16,0 0 0,0-42 15,0 0-31,21-1 0,0 22 16</inkml:trace>
  <inkml:trace contextRef="#ctx0" brushRef="#br1" timeOffset="61119.66">11007 5017 0,'0'0'0,"0"-22"0,0 44 31,0-1-31,0 0 0,0 0 16,-22 21-16,22-20 0,-21-1 0,21 0 15,-21 21-15,21-21 0,0 1 16,0-1-16,0 0 0,-21 0 0,21 0 0,-21 0 15,21 1-15,0-1 16,0-42 15,21-1-15,0 22-16</inkml:trace>
  <inkml:trace contextRef="#ctx0" brushRef="#br1" timeOffset="61429.48">11112 4720 0,'0'0'0,"-21"0"16,-21 0-16,21 21 15,0 1-15,21-1 0,0 0 16,0 0-16,0 0 16,0 0-16,21-21 0,0 0 15,0 22-15,0-22 0,0 0 0,1 0 16,-1 0-16,0-22 0,-21 1 0,21 0 15,-21 0-15,0 0 16,0 0-16,0-1 0,0 1 0,-21 21 16,0-21-16,0 0 0,-1 0 0,1 21 15,0 0-15,0 0 0,0 0 16,0 0-16,21 21 16,0 0-16,0 0 15,0 0-15,0 1 16,21-22-16,0 0 0,0 0 0,0 0 15</inkml:trace>
  <inkml:trace contextRef="#ctx0" brushRef="#br1" timeOffset="61735.3">11578 4509 0,'0'0'16,"0"-22"-16,0-20 0,21 21 0,-21-21 0,0 20 15,0 1-15,0 0 0,0 0 0,-21 21 31,0 21-15,21 21-16,0-20 0,0 20 0,-21 0 16,21 1-16,-21-1 0,-1 0 0,22 22 15,0-1-15,-21 1 0,21-22 16,-21 22-16,0-1 0,21 1 0,0-22 16,0 0-16,-21 22 0,21-22 0,0-21 15,-21 22-15,21-1 0,0-21 0,0 0 16,0 0-16,0 1 0,0-1 0,0 0 15,21-21 17,-21-21-32,21 0 15,-21-1-15,0 1 0</inkml:trace>
  <inkml:trace contextRef="#ctx0" brushRef="#br1" timeOffset="61903.21">11345 5038 0,'-21'0'16,"42"0"0,0 0-16,1 0 15,-1 0-15,0 0 0,0 0 0,0 0 16,0 0-16,1 0 0,-1-21 16,0 21-16,0 0 15,0-22-15,0 22 0</inkml:trace>
  <inkml:trace contextRef="#ctx0" brushRef="#br1" timeOffset="62452.15">11959 5122 0,'21'0'0,"0"-21"15,1 21-15,-22-21 16,21 0-16,-21 0 0,0 0 0,21-1 15,-21 1-15,0 0 0,0 0 16,0 0-16,0 0 0,0-1 16,0 1-16,-21 21 0,0 0 0,-1 0 15,1 0-15,0 0 0,0 0 16,-21 21-16,20 22 0,1-22 16,0 21-16,0-21 0,0 22 0,0-1 15,-1 0-15,1 1 0,21-22 0,0 21 16,0-21-16,0 22 0,0-22 0,0 0 15,0 0-15,0 0 0,21-21 16,1 22-16,-1-22 16,0 0-16,0 0 0,0-22 15,0 1-15,1 21 0,20-21 0,-42 0 16,21 0-16,0 0 0,0-1 0,1 1 16,-22-21-16,21 21 0,0-22 0,-21 22 15,21-21-15,-21 21 0,0-22 16,0 22-16,21 0 0,-21 42 31,0 0-31,-21 22 0,21-22 16,-21 0-16,21 21 0,0-20 15,0-1-15,0 21 0,0-21 0,0 0 16,0 1-16,0 20 0,0-21 16,0 0-16,0 0 0,21-21 15,-21 22-15,21-22 0,0 0 16,1 0-16,-1 0 0,0-22 15,0 1-15,0 21 16,-21-21-16,21 0 0</inkml:trace>
  <inkml:trace contextRef="#ctx0" brushRef="#br1" timeOffset="62939.84">12594 4233 0,'0'0'0,"0"-42"0,0 21 0,0 0 15,-21 21 1,0 0-16,0 21 0,21 0 16,-22 21-16,22 1 15,-21-22-15,21 21 0,-21 22 0,21-22 16,0 0-16,0 22 0,0-1 0,-21 1 16,21-1-16,-21 1 0,21-1 0,0 1 15,0-1-15,0-20 0,-21 20 16,21-20-16,0-1 0,0-21 0,0 21 15,0-20-15,0 20 0,0-21 0,0 0 16,0 0-16,21-21 16,0 0-1,0 0-15,0 0 0,0-21 16,1 0-16,-1 0 0,0 0 16,0-22-16,0 22 0,0 0 0,-21-21 15,22-1-15,-22 22 0,21 0 0,-21-21 16,21 21-16,-21 42 31,0 0-31,0 0 0,-21 0 0,0 0 16,21 22-16,-22-22 0,1 0 0,21 0 15,0 22-15,-21-22 0,21 0 0,-21 0 16,21 0-16,0 0 0,0 1 16,0-44 15,0 1-16,21 0-15,0 0 0</inkml:trace>
  <inkml:trace contextRef="#ctx0" brushRef="#br1" timeOffset="63108.21">12700 4805 0,'0'0'0,"-21"-21"15,0 21 1,-1 0-1,22-21 17,22 21-17,-1 0-15</inkml:trace>
  <inkml:trace contextRef="#ctx0" brushRef="#br1" timeOffset="63715.87">12954 5017 0,'0'0'0,"-21"0"15,42 0 17,0 0-32,0 0 15,0 0-15,1 0 16,-22 21-1,0 0-15,0 0 0,0 0 16,0 0-16,0 1 0,-22-1 0,1 0 16,0 0-16,0 0 0,0 0 0,0 1 15,-22-1-15,22 0 0,-21 0 16,21 0-16,-22 0 0,22 1 16,-21-1-16,21-21 0,-1 0 0,1 0 15,42 0 16,1 0-31,-1 0 16,0 0-16,0 0 0,0 0 16,0 0-16,1 0 0,-1 0 0,21 21 15,-21-21-15,0 21 0,1 0 0,20 0 16,-21 1-16,0-1 0,22 0 0,-22 0 16,0 21-16,0-20 0,0 20 0,0 0 15,1-21-15,-22 22 0,0-1 0,0 0 16,0-20-16,0 20 0,0 0 15,-43 1-15,22-22 0,0 21 16,-21-21-16,-1 22 0,1-22 0,0 0 16,-1 0-16,1-21 0,-22 21 0,22-21 15,0 0-15,21 0 0,-22 0 0,1 0 16,21 0-16,-22 0 0,22 0 0,0 0 16,0 0-16,0 0 0,0-21 0,-1 21 15,1-21-15,21 0 16,0 0-1,0-1-15,21 1 16,1 0-16,-1 0 0,0 0 0,21 0 16,1-1-16</inkml:trace>
  <inkml:trace contextRef="#ctx0" brushRef="#br1" timeOffset="64219.36">13631 5038 0,'0'0'0,"0"-21"0,0-1 0,0-20 16,0 21-16,0 0 0,0 0 0,-21-1 15,21 1-15,-21 0 0,21 0 16,-21 21-16,0 0 0,-1 0 16,1 0-16,0 21 0,21 0 15,-21 0-15,0 22 0,0-22 16,-1 21-16,-20 1 0,21-1 0,21 0 15,-21-21-15,0 22 0,-1-22 0,22 21 16,-21-21-16,21 1 0,0-1 0,0 0 16,21 0-1,1-21-15,-1 0 0,0 0 0,0 0 16,0-21-16,22 21 0,-22-21 0,0 0 16,0-1-16,0 1 0,0 0 0,1-21 15,-1 21-15,0-22 0,-21 1 16,0 21-16,21-22 0,-21 22 15,0 0-15,21 21 0,-21-21 0,0 42 32,-21 21-32,0-20 0,21-1 15,-21 21-15,21-21 0,0 0 16,0 22-16,0-22 0,0 21 0,0-21 16,0 1-16,0-1 0,0 0 0,0 0 15,0 0-15,0 0 0,21-21 0,-21 22 16,21-22-16,0 0 0,0 0 15,1 0 1,-1 0-16,-21-22 0,21 1 0,0 0 16,0 21-16,-21-21 0</inkml:trace>
  <inkml:trace contextRef="#ctx0" brushRef="#br1" timeOffset="65544.08">14224 4064 0,'0'0'0,"0"-42"0,0 21 16,0-1-16,-21 1 0,0 0 0,21 0 15,-22 21 1,22 21-16,-21 21 16,21-20-16,0 20 0,0 0 15,-21 22-15,0-1 0,21 1 0,-21-1 16,21 1-16,-21 20 0,-1-20 0,1-1 15,0 22-15,0-21 0,0 20 16,21-20-16,-21-1 0,21-20 0,-22 20 16,22-21-16,0 1 0,0-1 0,0-21 15,0 22-15,0-22 0,0 0 0,22 0 16,-1-21-16,0 0 16,0 0-16,0 0 15,0 0-15,1-21 16,-1 0-16,0 0 0,0-1 0,0 1 15,0 0-15,1-21 0,20 21 0,-21-22 0,0 22 16,0-21-16,1-1 0,-1 22 16,-21 0-16,21-21 0,0 21 15,-21 42 1,0 21 0,-21-21-16,21 0 0,-21 22 15,21-22-15,-21 21 0,21-21 16,0 22-16,0-22 0,0 0 0,0 21 15,0-20-15,0-1 0,0 0 16,0 0-16,21-21 16,0 0-16,0 0 15,0 0-15,0 0 0,1-21 16,-1 21-16,0-21 0,0 0 0,21-1 16,-20 1-16,-1-21 0,0 21 0,0-22 15,0 22-15,0-21 0,-21 21 0,22 0 16,-22-1-16,21 1 0,-21 42 31,0 1-31,-21-1 16,21 21-16,-22-21 0,22 0 0,0 1 15,0 20-15,0-21 0,0 0 16,0 0-16,0 1 0,0-1 16,22-21-16,-22 21 0,21-21 0,0 0 15,0 0 1,0 0-16,0 0 0,-21-21 15,0 0 1,0-1-16,0 1 0,0 0 0,0-21 16,0 21-16,0-1 0,-21 1 0,21-21 15,-21 21-15,0 0 0,21-1 0,-21 22 16,0-21-16,21 0 0,-22 21 0,22-21 31,0 0-15,22 21-16,-1 0 0,0-21 15,0 21-15,21 0 0,-20 0 0,-1-22 16,21 22-16,-21 0 16,22 0-16,-22 0 0,0 0 0,0 0 15,0 0-15,0 0 0,1 0 0,-1 22 16,-21-1-16,21 0 0,-21 0 0,0 0 16,0 0-16,0 1 0,0-1 15,0 0-15,0 21 0,0-21 0,0 1 16,0-1-16,0 0 0,0 21 0,0-21 15,-21 1-15,21-1 0,-21 0 0,21 0 16,0 0-16,-22 0 0,1 1 16,21-44 31,0 1-32,0 0-15,0 0 0,0 0 16,21-22-16,1 22 0,-1-21 0,0 21 15,0-22-15,0 1 0,22 0 16,-22-1-16,21 22 0,-21-21 0,22 21 16,-1 0-16,-21-1 0,21 22 0,-20 0 15,-1 0-15,21 0 0,-21 0 0,0 0 16,1 22 0,-22 20-16,0-21 0,21 0 0,-21 22 15,0-22-15,0 21 0,0-21 0,0 22 16,0-22-16,0 0 0,-21 21 0,21-21 15,-22 1-15,1-1 0,0 0 0,21 0 16,-21 0-16,0-21 0,21 21 16,0 1-16,-21-22 0,-1 21 0,1-21 15,21 21 1,-21-21-16,21-21 16,0 0-1,0-1-15,0 1 0,0 0 16</inkml:trace>
  <inkml:trace contextRef="#ctx0" brushRef="#br1" timeOffset="65760.97">15367 4445 0,'-21'0'0,"42"0"0,-63 0 0,20-21 16,1 0-16,0 21 0,0 0 0,21-21 15,-21 21-15,42 0 47,-21 21-31,21-21-16</inkml:trace>
  <inkml:trace contextRef="#ctx0" brushRef="#br1" timeOffset="66036.84">14055 4678 0,'-22'0'16,"44"0"-16,-65 0 0,64 0 15,1 0 1,-1 0-16,21 0 0,-21 0 16,22 0-16,-1 0 0,0 0 0,-21 0 15,22 0-15,-1 0 0,0 0 0,-20 0 16,20 0-16,-21 0 0,0 0 0,0 0 16,1 0-16,-1 0 0</inkml:trace>
  <inkml:trace contextRef="#ctx0" brushRef="#br1" timeOffset="67008.42">1947 6265 0,'-42'0'15,"84"0"-15,-126 0 0,20 0 0,22 0 16,-1 0-16,-20 0 0,21 0 16,-1 0-16,22 0 0,-21 0 15,21 0-15,-1 0 0,1 0 0,21 22 32,21-22-32,1 0 0,20 0 0,0 0 15,22 0-15,-1 0 0,1 0 16,20 0-16,1 0 0,21 0 0,0-22 15,0 22-15,21 0 0,0 0 0,0-21 16,21 21-16,-21 0 0,0 0 16,21-21-16,-21 21 0,21 0 0,-21 0 15,-21 0-15,0 0 0,0 0 16,-1 0-16,-20 0 0,0 0 16,-1 0-16,1 0 0,-21 0 0,-22 0 15,0 0-15,1 0 0,-1 0 0,-21 0 16,0 0-1,0 0 32</inkml:trace>
  <inkml:trace contextRef="#ctx0" brushRef="#br1" timeOffset="68008.66">8445 6075 0,'0'0'16,"-21"0"-16,-21 0 0,21 0 0,0 21 16,-22-21-16,22 0 0,-21 0 0,21 0 15,-22 21-15,22-21 0,-21 0 0,21 0 16,-22 0-16,22 0 0,0 21 15,-21-21-15,20 0 0,1 0 0,0 0 16,0 0 0,21 22-1,21-22 1,0 0-16,22 0 0,-22 0 16,21 0-16,0 0 0,1 0 0,20 0 15,-20 0-15,20 0 0,1 0 16,20 0-16,-20 0 0,20 0 0,22 0 15,0 0-15,0 0 0,0-22 0,0 22 16,-1 0-16,22-21 0,22 21 0,-22-21 16,21 21-16,0 0 0,0 0 15,0-21-15,0 21 0,22 0 16,-22 0-16,21-21 0,1 21 0,-22-21 16,21 21-16,-21 0 0,0-22 0,22 22 15,-22 0-15,0 0 0,-21-21 16,0 21-16,0 0 0,0 0 0,-21 0 15,21-21-15,-21 21 0,0 0 0,-1 0 16,-20-21-16,0 21 0,-1 0 0,1 0 16,0-21-16,-22 21 0,1 0 15,-1 0-15,1-21 0,-1 21 0,-20 0 16,-1 0-16,-21 0 0,21 0 0,-20 0 16,-1 0-16,0 0 0,0 0 0,0 0 62,-42 0-15,0 0-47</inkml:trace>
  <inkml:trace contextRef="#ctx0" brushRef="#br1" timeOffset="73131.7">1820 7366 0,'0'-21'0,"0"0"31,0 0-15,21-1-16,1 22 0,-22-21 16,21 21-16,0-21 0,0 0 15,0 0-15,0 0 0,1-1 16,20 1-16,-21 0 0,0 0 0,0 0 15,1 0-15,-1-1 0,0 1 0,-21 0 16,0 0-16,0 0 16,0 0-16,-21-1 0,0 22 0,-1 0 15,1-21-15,-21 21 0,21 0 16,-22 0-16,1 0 0,0 21 0,-1-21 16,1 22-16,0-1 0,-1-21 15,22 21-15,-21 0 0,21 0 0,0 0 16,21 1-16,0-1 0,0 0 15,0 21-15,0-21 0,21 1 0,0 20 16,0 0-16,21-21 0,-20 22 16,-1-1-16,21 0 0,-21 1 0,22-1 15,-22 0-15,0 1 16,0-1-16,0 0 0,0 1 0,-21-22 16,0 21-16,0 1 0,0-1 0,0 0 15,-21 1-15,-21-22 0,21 21 16,-22-21-16,1 22 0,0-22 0,-1-21 15,1 21-15,0-21 0,-1 0 16,-20 0-16,21-21 0,-1 21 0,22-21 16,-21-22-16,21 22 0,-1-21 15,1 21-15,0-22 0,21 1 0,0-22 16,-21 22-16,21 0 16,0-1-16,0 1 0,0 21 0,0-21 15,0 20-15,21 1 0,0 21 16,0 0-16,1 0 15,-1 21-15,0 1 0,0 20 16,-21-21-16,21 21 0,0-20 0,1 20 16,-1 0-16,0 1 0,0-1 15,21 43-15,-20-43 0,-1 0 16,0 1-16,0-22 0,0 21 16,0-21-16,1 0 0,-1 1 0,0-22 15,0 0-15,21 0 0,-20 0 16,-1 0-16,21 0 0,-21-22 15,0 1-15,22 0 0,-22-21 16,21 21-16,-21-1 0,1-20 0,20 21 16,-21-21-16,0-1 0,0 22 0,-21-21 15,22 21-15,-22-1 0,21 1 16,-21 0-16,0 0 0,21 21 31,-21 21-31,0 0 0,0 0 16,0 1-16,0-1 0,0 0 15,0 0-15,21 0 0,-21 0 0,0 22 16,0-22-16,21 0 0,0-21 16,1 21-16,-22 0 0,21-21 15,0 0-15,0 0 0,21 0 0,-20 0 16,-1 0-16,0-21 0,21 0 16,-21 0-16,1 0 0,20 0 0,-21-1 15,0 1-15,22 0 0,-22 0 16,0-21-16,0 20 0,0 1 0,-21 0 15,0 0-15,21 21 0,-21-21 0,22 0 16,-22 42 15,0 0-31,0 0 16,0 0-16,0 0 0,0 22 0,0-1 16,-22 0-16,22 22 0,0-22 15,0 22-15,0-1 0,0 1 16,-21-1-16,21 1 0,0-1 0,0-20 15,0 20-15,0 1 0,-21-22 0,21 21 16,-21-20-16,21 20 0,-21-20 16,21-1-16,-21 0 0,-1-21 0,1 22 15,0-22-15,0 0 0,0 0 0,-22 0 16,22 1-16,-21-22 0,21 0 16,-22 0-16,1 0 0,0 0 0,-1 0 15,1 0-15,0-22 16,-1 1-16,1 0 0,21 0 0,-21 0 0,20-22 15,-20 22-15,21-21 0,0 0 0,0 20 16,21-20-16,0 21 16,0-21-16,0 20 0,0 1 0,0 0 15,0 0-15,0 0 0,21-22 16,0 22-16,0 0 0,21 0 0,-20-21 16</inkml:trace>
  <inkml:trace contextRef="#ctx0" brushRef="#br1" timeOffset="73856.39">3133 7684 0,'0'0'16,"0"21"15,0 0-31,0 0 0,0 0 0,0 0 15,0 22-15,0-22 0,0 21 0,0 1 16,0-22-16,0 21 0,0-21 16,0 22-16,0-22 0,0 0 0,0 0 15,0 0-15,0-42 32,0 0-32,0 0 15,0-22-15,0 22 0,0-21 16,21 21-16,0-22 0,-21 1 0,0 21 15,21-21-15,0-1 0,0 22 0,-21 0 16,0 0-16,22 21 0,-1 0 16,0 0-16,0 0 0,0 0 15,0 21-15,1 0 0,-22 0 16,21 0-16,-21 1 0,0 20 16,21-21-16,-21 0 0,21 22 0,-21-22 15,0 0-15,0 0 0,0 0 16,21 0-16,-21 1 0,21-22 15,1 21-15,-1-21 0,0 0 16,0 0-16,0-21 16,0 21-16,-21-22 0,22 1 0,-1-21 15,0 21-15,0 0 0,0-22 0,0 1 16,1 0-16,-1-1 0,0 1 16,-21 0-16,21-22 0,0 22 0,0-22 15,-21 22-15,22-22 0,-22 22 0,0 0 16,21 21-16,-21-1 0,0 1 15,0 0-15,0 42 16,0 0-16,0 1 0,0-1 0,0 21 16,-21 0-16,-1 22 15,22-22-15,-21 1 0,21 20 0,-21-21 16,21 22-16,0-22 0,-21 1 0,21-1 16,0 0-16,0 1 0,0-1 15,0 0-15,0-21 0,0 1 0,0-1 16,0 0-16,0 0 0,0 0 0,21-21 15,0 0 1,0 0-16,1-21 16,-1 0-16,0 0 0,-21 0 15,21 21-15</inkml:trace>
  <inkml:trace contextRef="#ctx0" brushRef="#br1" timeOffset="74803.31">4381 7705 0,'0'0'16,"0"-43"-16,0 22 15,0 0-15,-21 0 0,0 21 16,0 0-16,0 0 0,0 0 0,-1 0 16,1 0-16,0 21 0,0 0 15,0 0-15,21 1 0,-21-1 16,-1 0-16,1 21 0,21-21 0,-21 22 0,21-1 15,0-21-15,-21 22 16,21-22-16,0 21 0,0-21 0,0 0 16,0 1-16,0-1 0,21-21 15,0 0-15,0 0 16,1 0-16,-1-21 0,0 21 16,0-22-16,0 1 0,0-21 0,-21 21 15,22 0-15,-1-1 0,-21-20 0,0 21 16,0 0-16,21 0 0,-21-1 15,0 1-15,21 0 0,-21 42 32,0 0-17,0 1-15,0-1 0,0 0 16,0 0-16,0 0 0,0 0 0,0 1 16,0-1-16,0 0 0,0 0 15,0 0-15,0 0 0,0 1 0,21-22 16,0 21-16,1-21 15,-1 0 1,0-21-16,0-1 0,0 1 16,0 0-16,64-42 15,-64 41-15,0 1 0,1 0 16,-1 0-16,21 0 0,-21 0 0,0-1 16,1 22-16,-1 0 0,0-21 15,0 21-15,0 0 0,0 0 0,1 0 16,-22 21-16,0 1 15,21-1-15,-21 0 0,0 0 0,0 0 16,0 22-16,0-22 0,0 0 0,0 0 16,-21 21-16,-1-20 0,22-1 0,0 0 15,0 0-15,-21 0 0,21 0 16,-21-21-16,21-21 31,21 0-31,0 0 16,-21 0-16,22 0 0,-1-1 15,-21-20-15,21 21 0,0 0 0,0-22 16,0 22-16,-21-21 0,22 21 0,-1 0 16,-21-1-16,0 1 0,21 0 15,0 21-15,-21-21 0,0 42 32,0 0-17,0 0-15,-21 1 0,21-1 0,-21 0 16,21 0-16,0 0 0,0 0 0,0 1 15,0-1-15,0 0 0,0 0 0,0 0 16,0 0-16,0 1 0,0-1 16,0 0-16,21-21 15,0 0-15,0 0 16,0 0-16,1-21 16,-1 21-16,-21-21 0,21-1 15,-21 1-15,21 0 0,-21 0 16,0 0-16,0 0 0,0-1 0,0 1 15</inkml:trace>
  <inkml:trace contextRef="#ctx0" brushRef="#br1" timeOffset="75140.13">3619 7557 0,'0'0'0,"-21"0"0,0 0 0,0 0 0,42 0 31,0 0-31,0 0 0,22 0 0,-1 0 16,0-22-16,22 22 0,-1-21 15,1 21-15,-1 0 0,1-21 0,-1 0 16,-20 21-16,20 0 0,1-21 0,-22 21 15,0 0-15,1 0 16,-22 0-16,21 0 0,-42-21 0,21 21 16,-42 0 15,21 21-31,21-21 16,1 0-16</inkml:trace>
  <inkml:trace contextRef="#ctx0" brushRef="#br1" timeOffset="75887.63">6435 7747 0,'0'0'0,"-22"0"0,1 0 16,0 0-16,0 0 0,0 0 15,0 0-15,-1 0 16,22 21 0,22-21-1,-1 0-15,0 0 0,0 0 16,21 0-16,1 0 0,-1 0 16,0 0-16,1 0 0,20 0 0,-20 0 15,20 0-15,-21 0 0,22 0 0,-1 0 16,-20 0-16,20 0 0,-20 0 15,-1 0-15,-21 0 0,21 0 0,-20 0 16,-1 0-16,0 0 0,0 0 16,-21-21-16,0 0 15,-21 0 1,0 21-16,0 0 16,-22-21-16,22 21 0,0 0 0,0 0 15,0 0-15,-1-22 0,1 22 16,0 0-16,42 0 47,0 0-47,1 0 0,-1 0 0,-21 22 15,21-22-15,0 0 0,0 21 0,0-21 16,-21 21-16,22 0 16,-22 0-16,0 0 15,0 1-15,0-1 0,-22-21 0,1 21 16,21 0-16,-21-21 0,0 21 15,21 0-15,0 1 0,-21-22 0,0 21 16,21 0-16,-22-21 16,22-21 31,0 0-47</inkml:trace>
  <inkml:trace contextRef="#ctx0" brushRef="#br1" timeOffset="76716.14">9419 6900 0,'0'0'0,"0"-21"16,-21 21-16,21-21 15,-21 21 1,21 21-1,0 0-15,0 22 16,0-1-16,21 0 0,0 22 0,0-1 16,0 1-16,1-1 0,-1 1 15,0 21-15,0-22 0,0 1 0,0-1 16,1 1-16,-1-22 0,0 0 0,0 22 16,0-43-16,0 21 0,1 1 15,-22-22-15,0 0 0,0 0 0,21 0 16,-21 0-16,0-42 31,0 0-31,0-21 16,0 21-16</inkml:trace>
  <inkml:trace contextRef="#ctx0" brushRef="#br1" timeOffset="76999.99">10372 6795 0,'0'0'16,"0"-22"-16,21 22 0,-42 0 16,-1 22-1,-20-1-15,21 21 0,0-21 0,0 22 16,-22 20-16,22-21 0,-21 22 0,21-1 16,-1 1-16,1-1 15,-21 1-15,21 21 0,0-22 0,-1 1 16,1-22-16,21 21 0,0-20 0,-21-1 15,21 0-15,0 1 0,0-22 0,0 21 16,0-21-16,0 1 0,21-1 16,0-21-16,1 0 0,-1 0 15,0 0-15,0 0 0,-21-21 16,21-1-16,0 22 0</inkml:trace>
  <inkml:trace contextRef="#ctx0" brushRef="#br1" timeOffset="78396.22">10774 7662 0,'0'0'0,"42"-42"16,-42 21-16,0 0 16,0 0-16,0-1 0,0 1 0,-21 0 15,0 0-15,0 0 0,21 0 0,-22-1 16,1 22-16,0 0 15,0 0-15,0 0 0,0 0 16,21 22-16,-22-1 0,1 21 0,0-21 16,21 22-16,-21-1 0,21 0 0,-21-21 15,21 22-15,0-1 0,0 0 16,0-20-16,0 20 0,0-21 0,0 0 16,0 0-16,0 1 0,0-1 15,21-21-15,0 0 0,0 0 16,22 0-16,-22 0 0,0-21 0,0 21 15,0-22-15,22 1 0,-22 0 0,0 0 16,0 0-16,0 0 0,-21-1 0,21-20 16,-21 21-16,22 0 0,-22-22 15,0 22-15,0 0 0,0-21 0,0 21 16,0-1-16,0 44 31,0-1-31,0 0 16,0 0-16,0 0 0,0 0 0,0 1 15,0-1-15,0 21 0,0-21 0,0 0 16,0 1-16,0-1 0,0 0 16,21 0-16,0-21 0,0 0 0,0 0 15,0 0-15,1 0 0,20 0 16,-21 0-16,21 0 0,1 0 0,-22 0 16,21-21-16,-21 0 0,22 0 0,-1 21 15,-21-22-15,0-20 0,1 21 16,-1 0-16,0 0 0,-21-22 0,0 22 0,0 0 15,0 0-15,0-22 16,0 22-16,-21 0 0,0 21 16,-1 0-16,1 0 0,0 0 0,0 0 15,0 0-15,0 21 0,21 0 0,0 1 16,0-1-16,0 0 16,0 0-16,0 0 0,21 0 0,0 1 15,0-1-15,-21 0 0,21 0 0,0 0 16,1 22-16,-22-22 0,21 0 0,-21 0 15,21 0-15,0 0 0,-21 1 0,21-1 16,0 0-16,1 0 16,-1-21-16,0 0 0,0 0 15,0 0-15,0 0 0,1 0 0,20 0 16,-21 0-16,0-21 0,22 0 0,-22 21 16,21-21-16,-21-1 0,0 1 0,22 0 15,-22 0-15,0 0 0,-21 0 0,21-1 16,-21-20-16,21 21 0,-21-21 15,0 20-15,0-20 0,0 21 0,0 0 16,0 0-16,0-1 0,0 1 0,-21 21 16,0 0-16,0 0 0,0 0 15,0 0-15,-1 21 0,-41 43 16,42-43 0,0 21-16,21-20 0,-22 20 0,1-21 15,0 0-15,21 22 0,0-22 0,0 0 16,0 0-16,0 0 0,0 0 0,0 1 15,0-1-15,21-21 16,0 0-16,1 0 0,-1 0 0,0 0 16,0 0-16,0 0 0,0-21 0,1 21 15,-1-22-15,0 1 0,0 0 0,0 0 16,0 0-16,1 0 0,-22-1 0,21 1 16,-21 0-16,21-21 0,-21 21 15,0-1-15,0 1 0,0 0 0,21 0 16,-21 42 15,0 0-31,0 0 0,0 1 0,0-1 16,0 0-16,0 0 0,-21 0 0,21 0 15,0 1-15,0-1 0,0 0 16,0 0-16,0 0 0,0 0 0,21-21 16,0 22-16,0-22 0,1 0 15,-1 0-15,0 0 0,0 0 0,21 0 16,-20 0-16,-1-22 0,0 22 0,0-21 15,0 0-15,0 0 0,1 0 16,-1 0-16,0-1 0,-21-20 16,21 21-16,-21 0 0,21 0 15,-21-22-15,0 22 0,0 0 0,0 0 16,0 42 0,0 0-1,0 0-15,0 0 0,-21 1 0,21-1 16,0 21-16,0-21 0,-21 0 0,21 1 15,-21-1-15,21 0 0,0 0 0,0 0 16,0 0-16,0 1 0,21-22 47,-21-22-47,0 1 16,21 0-16,-21 0 0,21 0 15</inkml:trace>
  <inkml:trace contextRef="#ctx0" brushRef="#br1" timeOffset="78703.61">12552 7345 0,'0'0'0,"-21"0"15,-1 0-15,1 0 0,21 21 16,-21-21-16,21 21 0,0 0 0,0 1 16,21-22-1,0 0 1,1 0-16,-1 0 0,-21-22 15,21 1 1,-21 0-16,0 0 0,0 0 16,0 0-16,0-1 0,0 1 0,-21 0 15,21 0-15,-21 21 0,-1-21 0,1 21 16,0 0-16,0 0 16,0 21-16,21 0 15,0 0-15,0 0 0,0 1 0,0-1 16,0 0-16,0 0 0,21-21 15,0 0-15,0 0 0,0 0 16,1 0-16,-1 0 0</inkml:trace>
  <inkml:trace contextRef="#ctx0" brushRef="#br1" timeOffset="79252.28">12954 6858 0,'0'0'0,"0"-21"0,0 0 15,0 0-15,0-1 0,0 1 0,-21 21 32,21 21-32,-21 1 0,21 20 0,0-21 15,0 21-15,-22 1 0,22 20 16,-21-20-16,21 20 0,-21 106 16,21-105-16,-21-22 15,21 22-15,0-22 0,-21 0 0,21 1 16,0-22-16,0 21 0,0-21 0,0 1 15,0 20-15,-21-42 0,21 21 16,0 0-16,-22-21 0,22-21 47,0 0-47,0 0 0,0 0 16,0-1-16,22 1 0,-1 0 0,0 0 15,0 0-15,0 0 0,22-1 16,-22 1-16,21 0 0,-21 21 15,22-21-15,-1 21 0,-21 0 0,21 0 16,-20 0-16,20 0 0,-21 21 0,0 0 16,22 0-16,-22 1 0,0-1 0,-21 0 15,0 0-15,0 0 0,0 0 16,0 22-16,-21-22 0,0 0 0,-1 0 16,1 0-16,-21-21 0,21 22 0,-22-1 15,22 0-15,-21-21 0,0 21 0,20-21 16,-20 0-16,21 0 0,0 21 0,0-21 15,-1 0-15,1 0 0,0 0 16,0 0-16,21-21 16,0 0-1,21 21-15,0-21 0,0 21 16,1-21-16,-1-1 0,0 1 0</inkml:trace>
  <inkml:trace contextRef="#ctx0" brushRef="#br1" timeOffset="79613.09">13674 6710 0,'0'-42'16,"0"84"-16,0-106 0,0 22 0,0 21 0,0 0 16,0 0-16,0-1 0,0 44 31,0 20-31,0-21 0,0 21 15,0 1-15,0-1 0,0 22 16,0-22-16,0 21 0,0 1 0,0-1 16,0 1-16,0-1 0,-22 1 0,1-1 15,21 1-15,-21-1 0,21-20 0,0-1 16,-21 22-16,21-43 0,-21 21 16,21 0-16,0-20 0,0-1 0,0 0 15,0 0-15,0 0 0,0 0 0,0 1 16,21-44 15,0 1-31,0 21 16,-21-21-16,21 0 0,1 0 15,-22 0-15,21-1 0,0-20 0</inkml:trace>
  <inkml:trace contextRef="#ctx0" brushRef="#br1" timeOffset="79967.94">13864 7493 0,'0'0'0,"0"21"16,21-21 15,0 0-31,1 0 0,-1 0 16,0 0-16,0 0 0,0-21 0,0 21 16,1-21-16,-1 0 0,0 21 0,0-21 15,-21-1-15,21 22 0,-21-21 16,0 0-16,0 0 0,0 0 15,-21 21-15,0 0 0,-21 0 16,20 0-16,1 0 0,0 0 0,-21 21 16,21 0-16,-1 0 0,1 0 0,0 22 15,0-1-15,0-21 16,0 22-16,21-22 0,0 21 0,0-21 0,0 0 16,0 1-16,0-1 0,0 0 0,0 0 15,21 0-15,0 0 0,0-21 16,21 22-16,-20-22 0,-1 0 15,0 0-15,0 0 0,0 0 0,0 0 16,1 0-16,-22-22 0,21 22 16,-21-21-16,21 0 0</inkml:trace>
  <inkml:trace contextRef="#ctx0" brushRef="#br1" timeOffset="81744.97">14436 7303 0,'0'-22'15,"0"1"1,0 42 15,0 1-31,0-1 0,0 21 16,0-21-16,0 22 0,0-1 0,0 0 15,0-21-15,0 22 0,0-1 0,0-21 16,0 0-16,0 22 0,0-22 0,0 0 16,0 0-16,0 0 15,0-42 17,0 0-32,21 0 15,-21 0-15,21 0 0,-21-1 0,21 1 16,-21-21-16,21 21 0,0 0 15,1-22-15,-1 22 0,0-21 16,0 21-16,0-1 0,0-20 0,22 21 16,-22 21-16,0-21 0,21 21 0,-20 0 15,-1 0-15,0 21 0,0-21 0,0 21 16,-21 0-16,0 22 0,21-22 16,-21 0-16,0 21 0,0-21 0,0 22 15,0-22-15,0 21 0,0-21 0,0 1 16,0-1-16,0 0 0,0 0 0,0 0 15,0 0-15,0 1 0,22-22 32,-1 0-32,0 0 15,0 0-15,0 0 0,0-22 16,1 1-16</inkml:trace>
  <inkml:trace contextRef="#ctx0" brushRef="#br1" timeOffset="82223.21">15579 7430 0,'21'-22'0,"-42"44"0,42-65 0,-21 22 16,0 0-16,0 0 0,0 0 0,0-1 15,-21 1-15,-1 0 0,1 0 0,0 21 16,0 0-16,0 0 0,0 0 16,-22 0-16,22 21 0,0 0 15,-21 22-15,20-22 0,1 21 0,0 0 16,0 1-16,-21-1 0,20 0 0,1 1 15,21-1-15,0-21 0,-21 22 0,21-22 16,0 21-16,0-21 0,21 0 16,0 1-16,1-22 15,20 0-15,-21 0 0,0 0 0,0 0 16,22-22-16,-22 1 0,0 0 0,21 21 16,-20-21-16,-1 0 0,0-22 0,0 22 15,0 0-15,0-21 0,1-1 0,-22 22 16,0-21-16,0 21 15,0-22-15,21 22 0,-21 0 0,0 42 32,0 0-32,0 22 15,-21-22-15,21 21 0,0-21 0,0 22 16,0-22-16,0 0 0,0 21 16,0-20-16,0-1 0,0 0 0,21 0 15,0 0-15,0 0 0,0-21 16,0 22-16,1-22 0,-1 0 15,0 0-15,0 0 0,0 0 0,0-22 16,1 22-16,-1-21 0,0 21 0,0-21 16,0 0-16,-21 0 15</inkml:trace>
  <inkml:trace contextRef="#ctx0" brushRef="#br1" timeOffset="82820.24">16044 7387 0,'0'0'0,"0"-21"0,0-21 15,-21 63 16,21 0-31,-21 0 0,21 0 16,-21 1-16,21 20 0,-21-21 0,21 0 16,0 22-16,0-22 0,-22 21 0,22-21 15,0 0-15,0 1 0,-21-1 0,21 0 16,0 0-16,0 0 0,0 0 16,0-42 15,0 0-16,0 0-15,0 0 0,0 0 0,0-1 16,21 1-16,1-21 0,-1 21 0,-21-22 16,21 22-16,0-21 0,0 21 15,0-22-15,1 22 0,-1 0 0,0 0 16,0 21-16,0 0 0,0 0 0,1 0 16,-1 21-16,0 0 0,-21 0 15,0 1-15,21-1 0,-21 0 0,21 21 16,-21-21-16,0 1 15,0-1-15,0 21 0,0-21 0,0 0 16,0 1-16,0-1 0,0 0 16,0 0-16,0-42 31,21 21-15,-21-21-16,0 0 0,22-1 15,-1 1-15,-21 0 0,21-21 0,0 21 16,0-22-16,0 22 0,1-21 0,-1 21 15,0-22-15,0 22 0,0 0 0,0 21 16,1-21-16,-1 21 0,0 0 0,0 21 16,0 0-1,-21 0-15,21 0 0,-21 1 0,0-1 16,0 0-16,0 21 0,0-21 0,0 1 16,0-1-16,0 0 0,0 0 0,0 0 15,0 0-15,0 1 0,0-1 0,-21-21 16,21 21-16,0 0 15</inkml:trace>
  <inkml:trace contextRef="#ctx0" brushRef="#br1" timeOffset="82883.21">16658 7747 0,'0'0'16,"0"-21"-1,0 0-15,21 0 16,-21-1-16,21 22 0,-21-21 0,22 0 16</inkml:trace>
  <inkml:trace contextRef="#ctx0" brushRef="#br1" timeOffset="83271.5">17039 7493 0,'0'21'15,"21"-21"17,0 0-32,1-21 15,-22 0-15,21 21 0,0-21 0,0 21 16,0-21-16,0-1 0,1 1 0,-1 21 15,-21-21-15,21 0 16,-21 0-16,0 0 0,0-1 0,0 1 16,0 0-16,-21 21 15,0 0-15,-1 0 0,1 0 0,0 21 16,-21 0-16,21 1 0,-22-1 0,22 21 16,0-21-16,-21 22 0,20-1 15,1-21-15,0 21 0,0-20 0,21 20 16,0-21-16,0 0 0,0 0 0,0 1 15,0-1-15,21-21 0,0 21 0,0 0 16,1-21-16,20 0 0,0 0 16,-21 0-16,22 0 0,-22 0 0,21 0 15,-21 0-15,22 0 0,-22 0 16,0 0-16,0 0 0,22 0 0,-22 0 16,0-21-16,0 0 0,0 21 0,0-21 15</inkml:trace>
  <inkml:trace contextRef="#ctx0" brushRef="#br1" timeOffset="83545.81">18076 7451 0,'21'0'31,"1"0"-31,-1 0 16,0-21-16,0 21 16,0 0-16,0 0 0,1 0 15,-1 0-15,0 0 16,0 0-16,-42 0 47,0 0-47</inkml:trace>
  <inkml:trace contextRef="#ctx0" brushRef="#br1" timeOffset="83731.42">18013 7599 0,'0'0'0,"0"21"0,0 0 16,21-21 15,0 0-31,0 0 16,0 0-16,1 0 0,-1 0 15,0 0-15,-21-21 47</inkml:trace>
  <inkml:trace contextRef="#ctx0" brushRef="#br1" timeOffset="84331.07">19092 6858 0,'0'0'0,"0"-21"0,-21 0 0,21 0 0,0-1 16,0 1-16,0 0 0,-21 0 0,21 0 15,0 0-15,-21-1 0,0 22 31,-1 22-31,22-1 0,-21 21 16,21 0-16,0 1 0,0-1 0,0 22 16,-21-1-16,21 1 0,0-1 0,0 1 15,-21-1-15,21 1 16,0-22-16,0 21 0,-21-20 0,21-1 16,0 0-16,0 1 0,0-22 0,0 0 15,0 0-15,0 0 0,0 1 0,0-1 16,0-42 15,0-1-31,0 1 0</inkml:trace>
  <inkml:trace contextRef="#ctx0" brushRef="#br1" timeOffset="84803.8">18902 6879 0,'0'0'0,"0"-42"0,0-43 15,0 64-15,0 0 0,0 0 16,0 0-16,0-1 0,21 22 16,0 0-16,0 22 0,0-1 15,1 21-15,20 0 0,-21-20 0,0 41 16,22-21-16,-1 1 0,-21-1 16,21 22-16,1-22 0,-22 21 0,0 1 15,21-22-15,-20 22 0,-1-22 0,-21 0 16,0 1-16,21-1 0,-21 0 0,0-20 15,0 20-15,0-21 0,0 0 16,0 0-16,0 1 16,0-44-1,0 1 1,0 0-16,0-21 0,0 21 0,0-22 16,21 1-16,0 0 0,-21-22 0,21 1 15,1-1-15,-1 1 0,0-1 0,0 1 16,-21-1-16,21 1 0,0-1 15,1 1-15,-1-1 0,-21 1 0,0 20 16,21 1-16,-21 0 0,21-1 0,-21 22 16,0 0-16,21 21 31,-21 21-31,21 0 16,-21 22-16,0-22 0,0 0 15,0 21-15,0-21 0,0 22 16,0-1-16,0-21 0,0 22 0,0-1 15</inkml:trace>
  <inkml:trace contextRef="#ctx0" brushRef="#br1" timeOffset="85756.03">19854 7408 0,'0'22'15,"21"-22"1,1 0-1,-22-22 1,21 1-16,0 21 0,0-21 16,-21 0-16,21 0 0,-21 0 0,21-1 15,1 1-15,-22 0 0,0 0 16,0 0-16,0 0 0,21-22 0,-21 22 16,0 0-16,0 0 0,-21 21 15,-1 0 1,1 0-16,0 21 0,21 0 15,-21 21-15,0-20 0,0 20 16,-1-21-16,1 21 0,21-20 0,0 20 16,-21 0-16,21-21 0,-21 22 0,21-22 15,0 0-15,0 0 0,0 0 0,0 1 16,0-1-16,21 0 0,0-21 16,0 0-16,1 0 0,-1 0 15,0 0-15,0 0 0,0 0 16,0-21-16,22 21 0,-22-21 0,0-1 15,0 1-15,0 0 0,22 0 0,-22 0 16,0 0-16,0-22 0,0 22 0,1-21 16,-1 21-16,0-1 0,0 1 15,0 0-15,-21 0 0,0 42 32,0 0-17,0 0-15,-21 1 0,21-1 0,0 0 16,-21 0-16,21 21 0,-21-20 15,21-1-15,0 0 0,0 0 16,0 0-16,0 0 16,21-21-1,0 0-15,0 0 16,0-21-16,1 21 0,-22-21 16,21 0-16,0 0 0,0 21 15,0-21-15,0-1 0,1 1 0,-1 0 16,-21 0-16,21 21 0,-21-21 15,21 21-15,-21 21 16,0 0 0,0 0-16,0 0 0,-21 1 0,21-1 15,0 0-15,0 0 0,0 0 16,0 0-16,0 1 16,0-1-16,21-21 0,0 0 15,0 0-15,1 0 0,-1 0 16,21 0-16,-21 0 0,0 0 0,1 0 15,20-21-15,-21 21 0,0-22 16,0 1-16,1 21 0,-22-21 0,0 0 16,21 0-16,-21 0 0,0-1 0,0-20 15,0 21-15,0 0 0,0-22 16,0 22-16,0 0 0,-21 0 0,-1 0 16,1 21-16,21-21 0,-21 21 15,0 0-15,42 0 31,0 0-31,0 0 16,1 0-16,-1 0 0,0 0 16,0 0-16,0 0 0,0 0 15,1-22 1,-1 1-16,0 0 16</inkml:trace>
  <inkml:trace contextRef="#ctx0" brushRef="#br1" timeOffset="86071.85">21357 6689 0,'0'0'0,"-21"-21"0,-21-22 16,42 22-16,-22 21 16,22 21-1,0 22 1,0-22-16,0 21 0,0 0 15,0 1-15,22-1 0,-22 0 0,0 1 16,21 20-16,-21-20 0,21-1 0,0 21 16,-21-20-16,0-1 0,21 0 0,-21 1 15,21-1-15,-21 0 0,22-20 16,-22-1-16,0 21 0,0-21 0,0 0 16,0 1-16,0-44 46,0 1-46,0 0 0,0 0 0,21 0 16</inkml:trace>
  <inkml:trace contextRef="#ctx0" brushRef="#br1" timeOffset="86335.7">21802 6668 0,'0'0'0,"0"-43"0,0 1 15,0 21-15,0-22 0,0 22 16,0 0-16,-22 42 15,1 0-15,0 1 0,0 20 16,0 0-16,0 1 0,-1-1 16,-20 21-16,21-20 0,0 20 0,-22 1 15,22-1-15,-21 1 0,21-1 0,0 1 16,-1-1-16,1 1 0,-21-22 16,42 0-16,-21 1 0,0-1 0,21-21 15,-22 0-15,22 1 0,0-1 0,0 0 16,22-21 15,-1 0-31,0-21 0,0 21 0,21-21 16</inkml:trace>
  <inkml:trace contextRef="#ctx0" brushRef="#br1" timeOffset="86831.03">21992 7303 0,'0'-22'0,"0"44"0,21-44 0,-21 1 15,21 0-15,-21 0 0,0-21 0,0 20 16,0 1-16,0 0 0,0 0 0,0 0 16,0 0-16,-21-1 15,0 22-15,0 0 0,0 0 0,0 22 16,-1-1-16,1 0 0,0 0 16,0 0-16,0 22 0,0-22 0,-1 21 15,1 0-15,0 1 0,0-22 0,21 21 16,0-21-16,0 22 0,0-22 15,0 0-15,0 0 0,21 0 16,0-21-16,0 0 0,1 0 16,-1 0-16,0 0 0,0 0 0,0 0 15,0 0-15,-21-21 0,22 0 0,-1 21 16,0-21-16,0 0 0,-21-22 0,0 22 16,21-21-16,-21 21 0,21-22 15,-21 1-15,0 0 0,0 21 0,22-22 16,-22 22-16,0 0 0,0 0 0,0 42 31,0 0-31,0 0 0,0 0 0,0 1 16,-22 20-16,22-21 0,0 21 15,0-20-15,0 20 0,0-21 16,0 0-16,0 0 0,0 22 0,0-22 16,22 0-16,-1 0 0,0 0 15,0-21-15,0 0 16,0 0-1,1 0-15,-22-21 0,21 0 16,-21 0-16,21 0 0,0 0 0</inkml:trace>
  <inkml:trace contextRef="#ctx0" brushRef="#br1" timeOffset="87743.87">22521 6498 0,'0'-42'0,"0"84"0,0-105 0,0 42 15,0-1-15,0 1 0,-21 21 16,0 0-16,0 21 0,0 1 16,21-1-16,0 0 0,0 21 15,-22 1-15,22-1 0,0 21 0,0-20 16,0-1-16,0 22 0,0-1 0,0-21 16,0 22-16,0-1 0,0-20 0,0 20 15,0-20-15,0 20 0,0-21 16,0 1-16,0-1 0,0 0 15,0 1-15,0-22 0,22 0 0,-22 0 16,0 0-16,21-21 0,0 0 0,0 0 16,0 0-16,0 0 0,1 0 15,-1-21-15,0 0 0,0 0 16,0 0-16,0 0 0,1-22 0,-22 22 16,21-21-16,0 21 0,0-22 0,0 22 15,-21 0-15,0 0 0,0 0 0,0-1 16,21 22-16,-21 22 15,0-1 1,-21 0-16,21 0 0,0 21 0,0-20 16,-21-1-16,21 0 0,0 0 15,0 0-15,0 0 0,0 1 0,0-1 16,0 0-16,0 0 16,21-21-16,0 0 0,1 0 15,-1 0-15,0 0 0,0 0 16,0-21-16,0 0 0,1 0 0,-1 21 15,0-22-15,-21-20 0,21 21 16,0 0-16,0-22 0,1 22 0,-22-21 16,0 21-16,21 0 0,-21-1 0,21 1 15,-21 0-15,0 42 16,-21 0 0,0 22-1,21-22-15,-22 0 0,22 0 0,0 22 16,0-22-16,0 0 0,-21 21 0,21-21 15,0 1-15,0-1 0,0 0 0,0 0 16,21 0-16,1-21 16,-1 0-16,0 0 0,0 0 0,0 0 15,0 0-15,1 0 0,-1 0 0,21 0 16,-21-21-16,0 0 0,1 21 0,-1-21 16,0 0-16,0-22 0,0 22 0,0 0 15,1-21-15,-22-1 0,0 22 16,21-21-16,-21-1 0,0 22 0,0 0 15,0 0-15,0 0 0,-21 21 16,-1 0-16,1 0 16,0 0-16,0 21 0,0 0 0,21 0 15,-21 0-15,21 1 0,-22-1 16,22 21-16,0-21 0,0 22 0,0-22 16,0 0-16,0 0 0,0 0 0,0 0 15,22 1-15,-1-22 0,-21 21 0,21-21 16,0 0-16,0 0 0,0 0 0,1 0 15,-1 0-15,0 0 16,0 0-16,0 0 0,0-21 16,1-1-16,-1 1 15,0 0-15,0 0 16,0 0-16</inkml:trace>
  <inkml:trace contextRef="#ctx0" brushRef="#br1" timeOffset="87975.74">24320 7070 0,'-21'-21'16,"0"21"-1,21 21 48,0 0-63,0 0 15</inkml:trace>
  <inkml:trace contextRef="#ctx0" brushRef="#br1" timeOffset="88192.61">24236 7366 0,'0'0'16,"0"42"-16,0-20 16,-21-1-16,21 0 15,-22 0-15,22 0 0,0 0 16,-21 1-16,0-1 0,0 0 16,0 0-16,21 0 0,-21 0 0,-1 1 15,1-1-15,0 0 0,0 0 0,0-21 16,-22 21-16,22 0 0,0-21 0,-21 0 15,21 22-15,-1-22 0,1 0 0</inkml:trace>
  <inkml:trace contextRef="#ctx0" brushRef="#br1" timeOffset="88996.72">16552 2159 0,'0'0'0,"0"21"32,0 0-32,-21 1 0,21 20 0,0 0 15,0 1-15,0-1 0,-21 0 16,0 1-16,21-1 0,-21 0 0,21 1 15,-22-1-15,22 0 0,-21-21 0,21 1 16,0-1-16,0 0 0,0 0 16,21-42 15</inkml:trace>
  <inkml:trace contextRef="#ctx0" brushRef="#br1" timeOffset="89349.51">16722 1736 0,'0'0'0,"-22"-21"0,1 21 0,0 0 16,0 0-16,0 0 0,0 0 16,-1 0-16,1 0 0,21 21 0,-21 0 15,21 0-15,0 0 16,21-21-1,0 0-15,1 0 0,-1 0 16,0 0-16,0 0 0,0 0 16,0 0-16,-21-21 15,22 0-15,-22 0 16,0 0-16,-22 21 0,1 0 16,0 0-16,0 0 0,0 0 15,-22 21-15,22 0 0,0-21 0,0 21 16,0 0-16,0 22 0,-1-22 0,22 0 15,0 21-15,0-21 0,0 1 16,0 20-16,0-21 0,22 0 0,-1 0 16,0 1-16,21-22 0,-21 21 0</inkml:trace>
  <inkml:trace contextRef="#ctx0" brushRef="#br1" timeOffset="90083.38">17187 2117 0,'0'21'0,"0"0"0,0 0 16,0 0-16,0 1 0,0-1 15,-21 0-15,21 0 0,-21 0 16,21 0-16,0 22 0,0-22 0,-21 0 16,21 21-16,0-20 0,-21-1 0,21 0 15,0 0-15,0 0 0,0 0 0,0 1 16,0-44 15,0 1-31,0 0 16,0 0-16,0 0 0,0 0 15,0-22-15,0 22 0,21-21 16,0 21-16,0-22 0,0 1 0,22 21 16,-22-22-16,0 22 0,0 0 0,0 0 15,0 21-15,1 0 0,-1 21 16,-21 0-16,0 0 15,0 1-15,0 20 0,0-21 0,0 21 16,0 1-16,0-22 0,0 21 16,0 1-16,0-1 0,0-21 15,0 21-15,0-20 0,0-1 0,21 21 16,0-21-16,0 0 0,0-21 16,22 0-16,-22 0 0,0 0 15,21 0-15,-20 0 0,20 0 0,-21 0 16,21-21-16,-20 0 0,-1 0 0,0 0 15,0 0-15,0-1 0,0-20 0,1 0 16,-22-1-16,21 1 0,0-21 16,-21 20-16,0-20 0,21 20 0,0-20 15,-21-1-15,21 1 0,-21-1 0,0 22 16,22-21-16,-22 20 16,0 1-16,0 0 0,0 20 0,0 1 15,0 42 1,0 1-16,-22-1 0,22 21 15,0 0-15,-21 1 0,0 20 0,0-20 16,0 20-16,21-21 0,0 1 16,-21 20-16,-1-20 0,22-1 0,0 0 15,0 1-15,0-1 0,0 0 0,0 1 16,0-22-16,0 21 0,0-21 0,0 0 16,0 1-16,0-1 15,22-21-15,-1 0 0,0 0 16,0 0-1,-21-21-15,21-1 0,0 1 16,1 0-16,-22 0 0,0 0 16</inkml:trace>
  <inkml:trace contextRef="#ctx0" brushRef="#br1" timeOffset="90319.18">17801 2180 0,'0'21'0,"0"-42"0,-21 42 15,42-21 1,0 0 0,0 0-16,1 0 0,20 0 15,0 0-15,-21-21 0,22 21 0,-1 0 16,0 0-16,-20-21 0,20 21 16,-21 0-16,0 0 0,-21-21 15</inkml:trace>
  <inkml:trace contextRef="#ctx0" brushRef="#br1" timeOffset="91095.22">19113 1884 0,'0'0'0,"0"-21"15,0 0 1,0-1-16,-21 22 31,21 22-31,-21-22 16,21 42-16,-21-21 0,21 21 15,0-20-15,0 20 0,0 0 0,0 1 16,0-1-16,0 21 0,0-20 16,0-1-16,0 0 0,0 1 0,0-1 15,0 0-15,0 1 0,0-22 0,0 21 16,0-21-16,-21 1 0,21-1 15,0 0-15,-21-21 16,21-21 0,0 0-16,-22-1 15,22 1-15,0 0 0,0 0 16,0 0-16,0 0 0,0-1 0,0-20 16,22 21-16,-1 0 0,0 0 15,0-1-15,0 1 0,0 0 16,1 0-16,20 0 0,-21 0 0,0 21 15,22 0-15,-22 0 0,21 0 0,-21 0 16,22 0-16,-22 21 0,0-21 0,0 21 16,0 0-16,-21 21 0,0-20 15,0-1-15,0 21 0,0-21 0,0 0 16,-21 1-16,0 20 0,-21-21 0,20 0 16,-20 0-16,21-21 0,-21 22 15,-1-1-15,22-21 0,-21 0 0,21 21 16,-1-21-16,1 0 0,-21 0 0,21 0 15,21-21 17,21 21-32,0-21 0,0-1 0</inkml:trace>
  <inkml:trace contextRef="#ctx0" brushRef="#br1" timeOffset="91551.68">20362 2159 0,'0'0'0,"-21"0"0,0-21 0,21 42 110,0 0-95</inkml:trace>
  <inkml:trace contextRef="#ctx0" brushRef="#br1" timeOffset="91763.56">20278 2561 0,'-22'0'0,"44"0"0,-44 21 15,22 1-15,0-1 16,0 0-16,0 0 15,0 0-15,0 0 0,0 1 16,0-1 0,0 0-16,0 0 0,-21-21 0,0 21 15,0 0-15,21 1 0,-21-1 0,-22 0 16,22 0-16,0-21 0,-21 21 0,21 0 16,-22 1-16,22-1 0</inkml:trace>
  <inkml:trace contextRef="#ctx0" brushRef="#br1" timeOffset="92645.32">19854 2096 0,'-21'0'32,"42"0"-17,0 0-15,1 0 16,-1 0-16,0 0 0,21 0 0,1 0 16,-22 0-16,21 0 0,0 0 15,1 0-15,-1 0 0,-21 0 0,22 0 16,-22 0-16,0 0 0,0 0 15,0 0-15,-42 0 63,21 21-63,-21-21 16,0 0-16,21 21 0</inkml:trace>
  <inkml:trace contextRef="#ctx0" brushRef="#br1" timeOffset="92956.05">20002 2477 0,'0'0'0,"-21"42"16,21-21-16,-21-21 15,21 21-15,0 0 16,21-21-16,0 0 0,1 0 15,-1 0-15,0 0 0,0 0 16,21 0-16,-20 0 0,20-21 0,-21 21 16,21 0-16,-20-21 0,20 21 0,-21 0 15,0-21-15,22 21 0,-22 0 16,0 0-16,0 0 16,-42 0 15,0 0-16,0 21-15,-1-21 16,1 21-16,0-21 0,0 21 0</inkml:trace>
  <inkml:trace contextRef="#ctx0" brushRef="#br1" timeOffset="93131.95">19981 2731 0,'0'0'0,"0"21"0,0 0 15,0 0 1,21-21-16,1 0 15,-1 0-15,0 0 0,0 0 16,0 0-16,22 0 0,-22 0 0,0 0 16,21 0-16,-21 0 0,1-21 15,-1 21-15,0-21 0,-21 0 16,0-1-16,21 22 0,0-21 16</inkml:trace>
  <inkml:trace contextRef="#ctx0" brushRef="#br1" timeOffset="93815.59">21124 2159 0,'0'0'0,"-21"0"0,0 0 16,0-21-1,0 21-15,21-21 16,0 0-16,0-1 16,0 1-16,0 0 0,21 0 15,0 0-15,0 0 0,0-1 16,0 22-16,1-21 0,-1 21 0,0 0 16,21 0-16,-21 0 0,1 0 0,-1 21 15,0 1-15,0-1 0,0 0 16,0 0-16,-21 21 0,22-20 0,-22 20 15,0 0-15,0 1 0,0-22 16,-22 42-16,1-20 0,0-1 0,0 0 16,0 1-16,-22-22 0,22 21 15,0-21-15,0 22 0,0-22 0,0 0 16,-1-21-16,1 21 0,0-21 0,0 0 16,21-21 15,21 21-31,0 0 15,0-21-15,1 21 0,-1 0 16,0 0-16,0-21 0,0 21 16,0 0-16,1 0 0,-1 0 0,0 0 15,0-22-15,0 22 0,0 0 0,1 0 16,-1 0-16,0 0 16,-21-21-16,21 21 0,0 0 0,0-21 15,-21 0 1,22 21-16,-22-21 0,0 0 15,21 21-15,-21-22 0,21 22 0</inkml:trace>
  <inkml:trace contextRef="#ctx0" brushRef="#br1" timeOffset="94251.98">21907 2011 0,'0'-21'16,"-21"21"-16,0 0 15,0 21-15,0-21 16,21 21-16,-21 0 0,-1 0 16,22 22-16,0-22 0,-21 0 0,0 21 15,21-20-15,0-1 0,0 21 0,0-21 16,0 22-16,0-22 0,0 21 16,0-21-16,0 0 0,21 1 0,0-1 15,1 0-15,-1 0 0,21-21 0,-21 0 16,0 0-16,1 0 15,20 0-15,-21 0 0,0 0 0,0-21 16,1 21-16,-1-21 0,-21 0 0,21-1 16,0-20-16,-21 21 0,0-21 15,0 20-15,0-20 0,21 0 0,-21 21 16,0-22-16,0 1 0,0 21 0,0-22 16,0 22-16,-21 0 0,21 0 15,-21 21-15,0-21 0,0 21 0,-1 0 16,1 0-16,0 0 0,0 21 15,0 0 1,21 0-16,0 0 16,0 1-16,21-22 15,0 0-15,0 21 16,0-21-16,1 0 0</inkml:trace>
  <inkml:trace contextRef="#ctx0" brushRef="#br1" timeOffset="94515.83">22564 2180 0,'0'-21'47,"0"42"16,0 0-48,0 1-15,0-1 0,0 0 16,0 0-16,-22 0 16,22 0-16,0 1 0</inkml:trace>
  <inkml:trace contextRef="#ctx0" brushRef="#br1" timeOffset="94699.72">22542 2582 0,'0'22'16,"0"20"-16,0-21 15,0 0-15,0 0 0,0 1 0,-21-1 16,21 0-16,0 0 0,-21 0 16,21 0-16,-21 1 0,0-1 15,0 0-15,-1 0 0,1 0 0,-21 0 16,21 1-16,-22-22 0,1 21 0,21 0 15,-21-21-15,20 21 0,1-21 16,0 0-16</inkml:trace>
  <inkml:trace contextRef="#ctx0" brushRef="#br0" timeOffset="102336.76">5778 8932 0,'0'0'0,"0"22"0,0-1 15,-21 0-15,21 0 0,0 0 16,0 0-16,0 1 16,21-22-16,1 0 0,-22 21 15,21-21-15,21 0 0,-21 0 0,22 0 16,-22 0-16,21-21 0,0 21 0,1-22 15,-1 1-15,0 0 0,1 0 16,-22 0-16,21 0 0,-21-1 0,1 1 16,-22 0-16,0 0 0,-22 0 15,1 21-15,0-21 16,-21 21-16,-1 0 0,1 0 0,0 0 16,-22 0-16,22 21 0,0 0 0,-1 0 15,1 21-15,21-20 0,-22-1 0,22 21 16,0 0-16,0-20 0,21 20 15,0 0-15,0-21 0,0 22 16,0-22-16,21 0 0,0 0 0,0 0 16,1 1-16,20-1 0,-21 0 15,0-21-15,22 0 0,-22 0 0,0 21 16,21-21-16,-21 0 0,1 0 0,-1 0 16,0 0-16,-42 0 31,-22 0-31,22 0 15,-21 0-15,0 0 0,-1 21 0,1 0 16,21 1-16,-22-1 0,22 0 16,-21 0-16,21 0 0,0 22 0,-1-22 15,22 21-15,0-21 0,0 22 16,0-1-16,0-21 0,0 0 0,0 22 16,0-22-16,0 0 0,22 0 0,-1 0 15,-21 0-15,21 1 0,0-1 16,0 0-16,0-21 0,1 0 0,-1 21 15,0-21-15,0 0 0,0 0 0,0 0 16,22-21-16,-22 0 0,21 0 0,1-1 16</inkml:trace>
  <inkml:trace contextRef="#ctx0" brushRef="#br0" timeOffset="102903.51">7027 9313 0,'0'-21'15,"0"42"-15,0-63 0,0 21 0,-21 0 16,0 21-16,0 0 0,-22 0 0,22 0 16,-21 0-16,0 21 0,20 0 15,-20 0-15,21 0 0,-21 1 0,-1 20 16,22-21-16,0 21 0,0-20 0,0 20 16,-1 0-16,22-21 0,0 22 0,0-22 15,0 0-15,0 0 0,0 0 16,22-21-16,-1 0 0,21 0 15,0 0-15,-20 0 0,20-21 0,0 0 16,1 0-16,-1 0 0,0-22 0,1 22 16,-1 0-16,0-21 0,-21 21 15,1-1-15,-1-20 0,0 21 0,-21 0 16,0 0-16,0-1 0,0-20 0,0 21 16,0 0-16,0 42 31,0 0-31,0 0 15,0 0-15,0 1 0,0 20 0,-21 0 16,21 1-16,0-1 0,0 21 16,0-20-16,0 20 0,0 1 0,0-1 15,0 1-15,0-1 0,0 1 16,0-1-16,0 1 0,0 20 0,0-20 16,0-22-16,0 22 0,-21-1 0,21-20 15,-22-1-15,22 0 0,-21-21 0,0 1 16,21-1-16,-21 0 0,0-21 0,0 0 15,-1 0-15,1 0 16,0 0-16,0 0 0,0-21 0,0 0 16,21-1-16,-22 1 0,22 0 15,-21 0-15,21 0 0,0 0 0,0-1 0,0 1 16,0 0-16,0 0 0,21-21 16,1 20-16,-1-20 0,0 0 0,0 21 15,0-22-15,22 1 0</inkml:trace>
  <inkml:trace contextRef="#ctx0" brushRef="#br0" timeOffset="103119.39">8064 9186 0,'0'0'0,"0"-21"15,0 0 1,0 42 31,0 0-32,0 1-15,0-1 16,0 0-16</inkml:trace>
  <inkml:trace contextRef="#ctx0" brushRef="#br0" timeOffset="103291.29">8043 9567 0,'0'0'0,"0"22"31,0-1 1,0-42-1</inkml:trace>
  <inkml:trace contextRef="#ctx0" brushRef="#br0" timeOffset="104127.81">12382 8467 0,'0'0'0,"0"-21"0,22-1 0,-22 1 16,21 0-16,-21 42 31,0 0-31,0 1 0,0 20 0,0 0 16,21 1-16,-21-1 0,0 21 15,0-20-15,0 20 0,0 1 16,0-1-16,0-20 0,0 20 0,0 1 16,0-22-16,0 21 0,0-20 0,0-1 15,-21 0-15,21 1 0,0-22 0,0 21 16,0-21-16,0 1 0,0-1 15,-21-21 17,21-21-32,0-1 0,0 1 15,0 0-15,0 0 0,0-21 0,0 20 16,21 1-16,-21-21 0,21 0 0,0 20 16,0-20-16,0 21 0,1-21 0,20 20 15,-21 1-15,21 0 0,-20 0 16,20 0-16,0 0 0,1 21 15,-1 0-15,0 0 0,1 0 0,-1 0 16,0 0-16,1 21 0,-1 0 0,0 0 16,-21 0-16,1 0 0,-1 22 0,-21-22 15,0 21-15,0-21 0,-21 22 0,-1-22 16,-20 21-16,0-21 0,-1 22 0,1-22 16,0 0-16,-22 0 0,22 22 0,0-22 15,-22-21-15,22 21 0,-1 0 16,22-21-16,0 0 0,-21 0 0,21 0 15,-1 0-15,22-21 32,22 21-17,-1-21-15,0 21 0,0-21 0,21-1 16,1 22-16,-22-21 0,21 0 0</inkml:trace>
  <inkml:trace contextRef="#ctx0" brushRef="#br0" timeOffset="104447.63">14563 8996 0,'0'0'0,"21"0"32,0-21-32,0 21 15,0 0-15,0 0 0,1 0 16,20-21-16,-21 21 0,0 0 16,0 0-16,1 0 0,-1 0 0,0 0 15,0-22-15,0 22 0,-42 0 47,0 22-47</inkml:trace>
  <inkml:trace contextRef="#ctx0" brushRef="#br0" timeOffset="104631.52">14690 9186 0,'0'0'15,"-22"0"-15,1 22 0,21-1 31,21-21-15,1 0-16,-1 0 16,0 0-16,0-21 15,0 21-15,0 0 0,-21-22 16,22 1-16,-1 0 0,0 21 16</inkml:trace>
  <inkml:trace contextRef="#ctx0" brushRef="#br0" timeOffset="105329.16">16383 8509 0,'0'-21'15,"0"42"-15,21-42 0,-21 0 0,0 0 0,21-1 16,-21 1-1,21 21-15,1-21 0,-1 21 16,0 0 0,0 0-16,0 0 0,0 0 0,1 21 15,-1 0-15,0 1 0,-21-1 0,21 21 16,-21-21-16,21 22 0,-21-1 0,0 21 16,0-20-16,0-1 0,0 22 0,-21-22 15,0 0-15,0 22 0,0-22 0,-22 0 16,22-20-16,-21 20 0,-1 0 0,1-21 15,-21 1-15,20-1 0,1 0 16,0 0-16,-22 0 0,22-21 16,-1 0-16,1 0 0,0 0 0,-1 0 15,22 0-15,-21-21 0,21 21 0,0-21 16,21 0-16,0 0 0,0-22 0,0 22 16,0-21-16,0-1 0,21 1 0,0 21 15,0-21-15,0-1 0,0 1 0,1 21 16,20 0-16,-21-1 0,0 22 0,0 0 15,1 0-15,-1 0 0,0 0 16,0 22-16,0-1 16,-21 21-16,21-21 0,1 0 0,-22 22 0,21-1 15,0-21-15,0 22 0,0-22 0,-21 21 16,43-21-16,-43 22 0,42-22 16,-21 0-16,0 0 0,0 0 0,1 0 15,-1-21-15,0 22 0,0-22 0,0 0 16,0 0-16,22 0 0,-22 0 15,0 0-15,0-22 0,0 22 16,22-21-16,-22 0 0</inkml:trace>
  <inkml:trace contextRef="#ctx0" brushRef="#br0" timeOffset="105723.94">17208 8784 0,'0'0'0,"0"-21"0,0-21 16,0 21-16,-21 21 15,0 0-15,0 21 16,0 0-16,21 0 0,-21 0 0,-1 0 16,1 1-16,0 20 0,0-21 15,0 21-15,21 1 0,0-22 0,-21 21 16,21-21-16,0 1 0,0 20 0,0-21 16,0 0-16,0 0 0,0 1 15,21-1-15,0-21 0,0 0 16,0 0-16,0 0 0,22 0 0,-22 0 15,0 0-15,0-21 0,22 21 16,-22-22-16,0 1 0,0 0 0,0 0 16,0 0-16,1-22 0,-1 22 0,0-21 15,-21 0-15,0 20 0,0-20 16,0 0-16,0 21 0,0-22 0,0 22 16,0 0-16,-21 0 0,0 21 0,-1 0 15,1 0-15,0 0 0,0 0 0,-21 0 16,20 21-16,1 0 0,0-21 0,0 21 15,0 0-15,21 1 0,0-1 0,0 0 16,0 0-16,0 0 0,0 0 16,21-21-16,0 0 0</inkml:trace>
  <inkml:trace contextRef="#ctx0" brushRef="#br0" timeOffset="106151.7">17992 8657 0,'0'0'0,"-22"0"15,1 0-15,0 0 0,0 0 0,0 0 16,0 21-16,-1-21 0,1 22 16,0-1-16,21 21 0,-21-21 0,0 0 15,0 22-15,21-22 0,0 0 16,0 21-16,0-20 0,0 20 0,0-21 15,0 0-15,0 0 0,0 1 0,0-1 16,0 0-16,21 0 0,0-21 16,0 0-16,0 0 0,22 0 0,-22 0 15,0 0-15,0 0 0,21 0 0,-20 0 16,-1-21-16,0 21 0,0-21 0,0 0 16,0-1-16,1 1 0,-22 0 0,0 0 15,21-21-15,-21-1 0,21 22 16,-21-21-16,0-1 0,0 1 0,0 0 0,0 21 15,0-22-15,0 22 0,0 0 0,-21 21 16,0 0-16,-1-21 16,1 21-16,0 0 0,0 21 15,0-21-15,0 21 0,-1-21 0,1 21 16,21 0-16,0 1 0,-21-22 0,21 21 16,0 0-16,0 0 0,0 0 15</inkml:trace>
  <inkml:trace contextRef="#ctx0" brushRef="#br0" timeOffset="106403.55">18711 8805 0,'0'0'0,"-21"-21"16,21 0-1,0 42 64,0 0-79,0 1 0,0-1 15,0 0-15</inkml:trace>
  <inkml:trace contextRef="#ctx0" brushRef="#br0" timeOffset="106639.42">18669 9186 0,'0'0'0,"-21"22"16,21-1-1,0 0 1,0 0-1,0 0-15,-21 0 16,-1 1-16,22-1 0,-42-21 16,21 21-16,0 0 0,-22 0 0,22 0 15,-21 1-15,-22-22 0,22 21 16,0 0-16,-1 0 0,1-21 0,0 21 16,-1 0-16,1-21 0</inkml:trace>
  <inkml:trace contextRef="#ctx0" brushRef="#br0" timeOffset="112051.69">16785 9800 0,'0'0'0,"-21"0"15,0 0-15,0 0 0,-1 0 16,1 21-16,0-21 0,0 0 16,0 0-16,21 22 0,-21-22 15,-1 0-15,1 0 0,0 21 0,0-21 16,0 0 0,21 21-1,21-21-15,0 0 16,0 0-16,0 0 0,1 0 0,20 0 15,-21 0-15,21 0 0,1 0 16,-1 0-16,22 0 0,-22 0 0,21 0 16,1 0-16,-22 0 0,22 0 0,-1 0 15,1 0-15,-1-21 0,1 21 0,-1-21 16,1 21-16,-22 0 0,0 0 0,22-22 16,-22 22-16,1 0 0,-22 0 15,21 0-15,0-21 0,-20 21 16,-1 0-16,0 0 0,0 0 0,0 0 15,0-21-15,1 21 0,-22 21 63,0 0-63,-22-21 31,22 22-31,-21-22 16,0 0-16</inkml:trace>
  <inkml:trace contextRef="#ctx0" brushRef="#br0" timeOffset="112503.7">16785 10075 0,'-21'0'16,"42"0"-16,-63 0 0,21 0 0,21 22 16,0-1 15,21-21-31,0 0 15,0 0-15,0 0 0,0 0 0,1 0 16,20 0-16,0 0 0,-21 0 0,22 0 16,20 0-16,-20-21 0,-1 21 0,21 0 15,1 0-15,-22-22 0,22 22 0,-1-21 16,-20 21-16,20 0 0,-21 0 0,1 0 16,-1-21-16,0 21 0,-20 0 0,-1 0 15,0 0-15,0 0 0,0 0 16,0 0 15</inkml:trace>
  <inkml:trace contextRef="#ctx0" brushRef="#br0" timeOffset="114136.77">20468 9081 0,'0'0'0,"0"-22"0,0 1 0,21 0 16,-21 0-16,21 0 0,-21-22 16,22 22-16,-1 0 0,-21 0 0,0-21 15,21 20-15,0 1 0,-21 0 0,0 0 16,0 0-16,0 0 0,21 21 0,-21-22 16,0 44-1,0-1-15,0 0 16,0 0-16,0 21 0,0 1 0,0-1 15,0 22-15,0-22 0,0 21 16,0-20-16,-21-1 0,21 22 0,-21-22 16,0 0-16,0 1 0,21-1 15,-22 0-15,1 1 0,0-1 0,0 0 16,0-21-16,0 22 0,-1-22 0,22 0 16,-21 0-16,0 0 0,0-21 15,0-21 1,21 0-16,-21 0 15,21 0-15,0-22 0,0 22 16,0 0-16,0-21 0,0 21 0,0-22 16,0 22-16,0 0 0,0 0 0,0 0 15,0-1-15,0 1 0,21 21 16,0 0 0,0 21-16,0 1 15,0 20-15,1-21 16,-22 0-16,21 0 0,0 1 0,0 20 15,0-21-15,-21 0 0,21 0 0,1 22 16,-1-22-16,21 0 0,-21 0 0,0-21 16,1 21-16,-1 1 0,21-22 0,-21 0 15,0 0-15,22 0 0,-22 0 0,0 0 16,21 0-16,-20 0 0,20 0 16,-21-22-16,21 1 0,-20 21 15,20-21-15,-21 0 0,0 0 0,0 0 16,1-1-16,-22 1 0,0-21 0,0 21 15,0 0-15,0-22 0,0 22 0,0 0 16,0 0-16,0 0 0,0-1 0,0 1 16,-22 0-16,1 21 0,0 0 15,0 0-15,0 0 0,0 0 16,21 21-16,-22 0 0,1 1 0,0-1 16,0 0-16,0 0 0,21 0 0,-21 0 15,21 22-15,-22-22 0,22 0 16,0 21-16,0-20 0,0-1 0,0 0 15,0 0-15,0 21 16,22-42-16,-1 0 0,0 0 16,0 0-16,0 0 0,0 0 0,1 0 15,-1-21-15,-21 0 0,21 21 0,0-21 16,0 0-16,0 0 0,-21-1 0,22 1 16,-22 0-16,21-21 0,-21 21 0,21-1 15,-21 1-15,0 0 0,0 0 16,0 0-16,21 0 0,-21-1 0,0 44 31,0-1-15,0 0-16,0 0 0,0 0 15,0 0-15,0 22 0,0-22 16,0 0-16,0 0 0,0 0 16,0 22-16,0-22 0,0 0 0,0 0 15,0 0-15,0 1 0,21-22 16,0 0-16,1 0 0,-1 0 15,0 0-15,0 0 0,0 0 0,0 0 16,1-22-16,-1 1 0,0 21 0,0-21 16,0 0-16,0 0 0,1 0 0,-22-22 15,21 22-15,0 0 0,-21-21 16,0-1-16,21 22 0,0-21 0,-21-1 16,0 1-16,0 0 0,0-22 0,21 22 15,-21 0-15,0-1 0,0 22 16,22-21-16,-22 21 0,0-1 0,0 1 15,0 0-15,0 42 32,-22 22-32,22-22 0,-21 21 15,21-21-15,-21 22 0,21-1 0,0 0 16,0 1-16,-21-1 0,21 0 0,0 1 16,0-1-16,-21 0 0,21-21 15,0 22-15,0-1 0,-21-21 0,21 22 16,0-22-16,0 0 0,0 0 0,0 0 15,0 0-15,0 1 0,21-1 16,0-21-16,0 0 16,0 0-16,0 0 0,1 0 15,-1-21-15,-21-1 0,21 22 16,0-21-16,-21 0 0,0-21 16,21 21-16</inkml:trace>
  <inkml:trace contextRef="#ctx0" brushRef="#br0" timeOffset="114347.65">21505 9271 0,'-21'0'0,"42"0"0,-63 0 0,42 21 16,21-21 15,0 0-31,0 0 0,1 0 16,-1 0-16,0 0 0,0 0 0,21 0 15,-20-21-15,-1 21 0,0 0 16,0 0-16,0 0 0,0-21 16,1 21-16,-1 0 0</inkml:trace>
  <inkml:trace contextRef="#ctx0" brushRef="#br0" timeOffset="115079.23">21950 9462 0,'0'0'0,"0"21"0,0 0 16,21-21-1,0 0 1,0 0-16,0-21 0,1 21 16,-1-21-16,0-1 0,0 22 0,0-21 15,0 0-15,1 0 16,-1 0-16,0 0 0,-21-1 15,0 1-15,0 0 0,21 0 0,-21 0 16,0 0 0,-21 21-16,0 0 15,0 0-15,-1 21 0,1 0 0,0 0 16,0 0-16,0 0 16,0 1-16,21 20 0,-22-21 0,22 0 15,-21 0-15,21 22 0,-21-22 0,21 0 16,0 21-16,0-20 0,0-1 0,0 0 15,0 0-15,0 0 0,0 0 0,21 1 16,0-22-16,1 0 0,-1 0 16,21 0-16,-21 0 0,0 0 15,1 0-15,20 0 0,-21 0 16,21 0-16,1-22 0,-22 1 0,21 0 16,1 0-16,-1 0 0,-21-22 0,0 22 15,22 0-15,-22 0 0,0-21 0,-21 20 16,0 1-16,21 0 0,-21 0 0,0 0 15,-21 21 1,0 0-16,0 0 16,-1 21-16,1-21 0,21 21 15,0 0-15,-21 0 0,21 1 0,0-1 16,0 0-16,0 0 0,0 0 16,21 0-16,-21 1 0,21-1 15,1 0-15,-1 0 0,-21 0 16,21-21-16,0 21 0,-21 1 15,21-1-15,-21 0 32,-21-21-32,0 0 0,0 0 0,0 0 15,-22 0-15,22 0 0,0 0 0,0 0 16,0 0-16,-1 0 0,1 0 0,0 0 16,0 0-16,21-21 31,21 0-16,0 21 1,22-22-16,-22 22 0,0-21 0</inkml:trace>
  <inkml:trace contextRef="#ctx0" brushRef="#br0" timeOffset="115484">23072 8954 0,'0'0'15,"0"-43"-15,21 22 0,-21-21 0,0 21 0,0-22 16,21 22-16,-21 0 0,0 0 0,21 0 16,-21-1-16,0 1 0,0 0 15,0 0 1,0 42 0,0 0-16,0 0 15,-21 22-15,0-1 0,21-21 0,-21 43 16,21-22-16,0 0 0,-22 1 0,1 20 15,21-20-15,-21-1 0,21 0 16,0 1-16,0-1 0,-21 0 0,21 1 16,0-1-16,-21-21 0,21 21 0,0-20 15,0 20-15,0-21 0,0 0 0,0 0 16,0 1-16,0-1 0,21-21 0,0 21 16,0-21-16,0 0 15,1 0-15,-1 0 0,0 0 16,0 0-16,0-21 15,0 21-15,-21-21 0,22 21 0,-1-22 16,0 1-16,-21 0 0,21 0 16,0 0-16,-21 0 0,0-1 15,0 1-15</inkml:trace>
  <inkml:trace contextRef="#ctx0" brushRef="#br0" timeOffset="115896.18">22796 9102 0,'0'0'0,"-21"0"0,-21 0 16,63 0 15,0 0-31,0 0 0,22 0 16,-22-21-16,21 21 0,-21-22 0,22 22 15,-1 0-15,-21-21 0,22 21 16,-22 0-16,21 0 0,-21-21 0,22 21 16,-22 0-16,0 0 0,0-21 15,0 21-15,0 0 0,1 0 16,-22-21 0,21 21 15,0 0-16</inkml:trace>
  <inkml:trace contextRef="#ctx0" brushRef="#br1" timeOffset="157479.09">1016 11621 0,'21'0'0,"-21"-22"16,21 22-16,0 0 16,-21-21-1,22 0 1,-22 0-1,0 0-15,0 0 16,0-1-16,0 1 16,0 0-1,0 0-15,0 0 16,0 0-16,0-1 0,0 1 16,0 0-16,0 0 15,-22 0 1,1 21-1,0 21 1,0 0 0,21 0-16,-21 22 0,21-22 15,0 21-15,0-21 0,0 22 16,0-1-16,0 0 0,0 1 0,0 20 16,0-21-16,0 1 0,0-1 15,0 22-15,0-22 0,0 0 16,0 1-16,0-1 0,0 0 15,21 1-15,-21-1 0,21-21 0,0 0 16,0 22-16,1-22 0,-22 0 16,21 0-16,0-21 0,0 21 0,0-21 15,0 0-15,1 21 0,-1-21 16,0 0-16,0 0 0,0 0 0,0 0 16,1 0-16,-1 0 0,0 0 15,0-21-15,0 0 0,0 0 0,22 0 16,20-64-1,-42 64-15,1-21 0,-1-1 16,0 1-16,0 0 0,0-22 16,0 22-16,-21-1 0,22-20 0,-1 21 15,-21-1-15,0 1 0,0 0 16,21-1-16,-21 1 0,21 0 0,-21 20 16,0-20-16,0 21 0,0 0 0,0 0 15,0-1-15,0 1 0,0 0 16,0 0-16,0 42 31,0 0-15,0 0-16,0 1 0,0-1 15,0 21-15,0-21 0,0 22 0,0-1 16,0-21-16,-21 21 0,21 1 16,-21-1-16,21 0 0,0 1 0,0-1 15,-21 0-15,21 1 0,0-1 16,0 0-16,0 1 0,0-1 0,0 0 15,0-20-15,0 20 0,0-21 16,0 0-16,21 0 0,0 1 0,0-1 16,0-21-16,-21 21 0,21-21 0,1 0 15,-1 0-15,21 0 0,-21 0 16,0 0-16,1 0 0,20-21 16,-21 0-16,0-1 0,22 1 15,-22 0-15,0 0 0,0 0 0,0 0 16,0-22-16,1 1 0,-1 21 15,0-22-15,-21 1 0,0 0 0,21-1 16,0-20-16,-21 21 0,21-1 0,-21 1 16,0 0-16,0-1 0,0 1 15,22 0-15,-22-1 0,0 22 0,0 0 16,0-21-16,0 20 0,0 1 16,0 0-16,0 0 0,-22 21 46,22 21-46,0 0 0,-21 0 0,21 1 16,0 20-16,0-21 0,-21 21 16,21 1-16,0-1 0,-21 0 0,21 1 15,0-1-15,0 22 0,-21-22 16,21 0-16,0 1 0,-21-1 0,21 0 16,0 1-16,0-1 0,0 0 15,0-21-15,0 22 0,0-22 0,0 0 16,21 0-16,0 22 0,0-22 15,0 0-15,0-21 16,1 21-16,-1-21 0,0 0 0,0 0 16,0 0-16,22-21 15,-22 21-15,0-21 0,0 0 0,0-1 16,0 1-16,1 0 0,-1 0 16,0-21-16,0 20 0,0-20 0,0 21 15,-21-21-15,0-1 0,22 22 0,-22 0 16,21-21-16,-21 20 0,0 1 15,0 0-15,0 42 32,0 0-32,0 1 15,0 20-15,0-21 0,0 0 16,0 0-16,0 22 0,0-22 16,0 0-16,0 0 0,0 0 15,0 1-15,0-1 0,0 0 0,0 0 16,0 0-1,0-42 17,0 0-17,21 0-15</inkml:trace>
  <inkml:trace contextRef="#ctx0" brushRef="#br1" timeOffset="157789.91">2900 11621 0,'21'0'47,"-21"-22"-47,0 1 16,0 0-1,0 0-15,-21 21 32,0 0-17,21 21-15,0 0 16,0 0-16,-22-21 16,22 22-1,-21-22-15,21 21 0</inkml:trace>
  <inkml:trace contextRef="#ctx0" brushRef="#br1" timeOffset="158083.75">2265 11811 0,'21'0'47,"0"0"-31,0 0-16,0 0 0,22 0 16,-22-21-16,0 21 0,0 0 0,0 0 15,1 0 1,-1 0-16,0 0 15,0 0-15,0 0 16,0 0 0</inkml:trace>
  <inkml:trace contextRef="#ctx0" brushRef="#br1" timeOffset="159551.53">3048 12256 0,'0'0'0,"21"0"62,0 0-46,-21-22 0,21 22-16,1-21 0,-1 0 0,0 0 15,0 0-15,0 0 16,0-1-16,1 1 0,-1-21 15,0 21-15,0-22 0,0 1 0,0 0 16,1-1-16,-22 1 0,21 0 16,-21-22-16,21 22 0,-21-22 0,0 22 15,0-21-15,0 20 0,0 1 16,0 0-16,0-1 0,0 1 0,0 21 16,0 0-16,0-1 0,0 1 0,0 0 15,-21 21-15,0 0 16,-1 21-1,22 0-15,-21 22 0,0-22 16,21 21-16,0 1 0,-21 20 0,21-21 16,-21 22-16,21-22 15,0 22-15,-21-1 0,21-20 0,-22 20 16,22 1-16,0-22 0,0 21 0,0-20 16,0-1-16,0 0 0,0-20 15,0 20-15,0-21 0,0 0 0,22 0 16,-1 1-16,0-22 0,0 0 0,0 21 15,0-21-15,1 0 0,-1 0 16,21 0-16,-21-21 0,0-1 0,1 22 16,-1-21-16,0 0 0,0-21 15,0 21-15,0-1 0,1-20 0,-1 21 16,-21-21-16,21 20 0,-21 1 0,0-21 16,0 21-16,0 0 15,0 42 1,0 0-1,0 0-15,0 21 16,0-20-16,-21-1 0,21 21 0,0-21 16,0 0-16,0 1 0,0-1 0,0 0 15,0 0-15,0 0 16,0 0-16,21-21 16,0 0-1,-21-21 1,21 21-16,-21-21 0,0 0 15</inkml:trace>
  <inkml:trace contextRef="#ctx0" brushRef="#br1" timeOffset="159747.42">3831 11790 0,'-21'0'15,"42"0"-15,-63 0 0,21 0 0,-1-21 0,1 21 16,0 0-1,42 0 32,0 0-47,1 0 16</inkml:trace>
  <inkml:trace contextRef="#ctx0" brushRef="#br1" timeOffset="160379.79">4000 11959 0,'0'-21'16,"0"0"15,22 21-31,-1 0 15,0 0-15,0 0 16,-21 21-16,21-21 16,0 21-16,-21 0 0,0 1 0,0-1 15,0 0-15,0 0 0,0 0 0,0 0 16,0 1-16,0 20 0,-21-21 16,0 0-16,0 22 0,-21-22 0,20 0 15,1 0-15,-21 0 0,21 0 0,0 1 16,-1-1-16,1-21 15,0 0-15,21 21 0,21-21 32,0 0-32,1 0 15,-1 0-15,0 0 0,0 0 0,0 0 16,22 0-16,-22 0 0,0 0 0,0 0 16,0 0-16,0 0 0,1 0 0,-1 0 15,0 0-15,0 21 0,0 0 16,0-21-16,-21 21 0,0 1 0,0-1 15,0 0-15,0 0 0,0 21 0,0-20 16,0 20-16,-21 0 0,0-21 16,-21 22-16,21-1 0,-1-21 0,-20 22 15,0-1-15,21-21 0,-22 0 0,1 0 16,0 1-16,-1-1 0,22 0 16,-21-21-16,21 0 0,-22 0 15,22 0-15,-21 0 0,21 0 0,-1 0 16,1 0-16,0-21 0,0 0 15,0-1-15,0 1 16,21 0-16,0 0 16,0 0-16,0 0 0,0-1 15,21 1-15,0-21 16,0 21-16,0 0 0,22-1 0</inkml:trace>
  <inkml:trace contextRef="#ctx0" brushRef="#br1" timeOffset="160939.97">4699 12107 0,'0'0'16,"0"-21"-16,0 0 0,0 0 15,0 0-15,0 0 0,0-22 0,-21 22 16,0 21-16,21-21 0,-22 0 0,1 0 15,0 21-15,0-22 16,0 22-16,0 0 16,-1 0-16,1 22 0,21-1 15,-21 0-15,0 0 0,0 0 0,21 22 16,-21-1-16,21-21 0,-22 21 16,22-20-16,0 20 0,0-21 0,0 0 15,0 0-15,0 1 0,0-1 0,0 0 16,22 0-1,-1-21-15,0 0 0,0 0 0,0 0 16,0 0-16,1-21 0,-1 21 0,-21-21 16,21 0-16,0-1 0,0 1 15,0 0-15,1 0 0,-22 0 16,0-22-16,0 22 0,21-21 0,-21 21 16,0-22-16,0 22 0,0 0 15,0 0-15,0 0 0,0 0 0,0 42 31,0 0-31,0 0 16,0 0-16,0 22 0,0-22 16,0 0-16,21 0 0,-21 21 0,0-20 15,0-1-15,0 0 0,0 0 0,21 0 16,-21 0-16,0 1 0,21-1 16,0-21-16,1 0 31,-1 0-31,0-21 15,-21-1-15,21 1 0</inkml:trace>
  <inkml:trace contextRef="#ctx0" brushRef="#br1" timeOffset="161255.82">4995 11472 0,'0'0'0,"0"-42"15,0 0-15,0 21 0,0-22 0,0 22 16,0 0-16,0 0 0,0 0 15,0-1-15,0 44 32,0-1-32,0 21 0,0 0 0,0 1 15,0-1-15,0 0 0,0 1 16,0 20-16,0-20 0,0-1 0,0 21 16,0-20-16,0-1 0,0 0 0,0 1 15,-21-1-15,21 0 0,0-20 16,0 20-16,0-21 0,0 0 0,0 0 15,0 1-15,0-1 0,0 0 0,0 0 16,0 0-16,21-21 31,-21-21-15,0 0-16,21 0 0,1 0 16</inkml:trace>
  <inkml:trace contextRef="#ctx0" brushRef="#br1" timeOffset="162323.65">5270 11769 0,'0'0'15,"0"-21"-15,0 42 32,0 0-17,0 0-15,0 0 16,-21 0-16,21 1 0,0-1 0,0 21 15,0-21-15,0 0 0,-21 22 0,21-22 16,0 0-16,0 0 0,0 0 16,0 1-16,0-1 0,21-21 15,0 0-15,1 0 0,-1 0 16,0 0-16,0-21 0,0-1 0,0 22 16,-21-21-16,22 0 0,-1 0 15,0 0-15,0-22 0,0 22 16,-21 0-16,21 0 0,-21 0 0,22 0 15,-22-1-15,0 1 0,0 42 32,-22 1-17,22-1-15,0 0 0,-21 21 0,21-21 16,-21 1-16,21-1 0,0 0 16,0 0-16,0 0 0,0 0 15,0 1-15,21-22 16,0 0-16,1 0 0,-1 0 15,0-22 1,-21 1-16,0 0 16,0 0-16,0 0 0,0 0 15,0-1-15,0 1 0,0 0 0,0-21 16,0 21-16,0-1 16,-21 1-16,0 0 0,-1 21 15,22-21-15,0 0 31,22 21-31,-1 0 16,0 0-16,0 0 0,0 0 0,0 0 16,1 0-16,-1 0 0,0 0 0,0 0 15,0 0-15,0 0 0,1 0 16,-1 0-16,0 21 0,-21 0 16,21-21-16,-21 21 0,0 0 15,0 1-15,0-1 0,0 0 0,0 0 16,0 0-16,0 0 0,0 1 15,0-1-15,0 0 0,0 0 0,0 0 16,0 0-16,0 1 0,0-1 16,0 0-1,0-42 17,0 0-17,0-1-15,21 1 16,-21-21-16,21 21 0,-21 0 15,22-22-15,-22 22 0,21-21 0,0 21 16,-21-22-16,21 22 0,0 0 0,-21 0 16,21 0-16,1-1 0,-22 1 15,21 0-15,0 21 0,0 0 16,0 0-16,0 0 0,1 0 0,-1 0 16,0 21-16,0 0 0,0-21 0,0 22 15,-21-1-15,0 0 0,22 21 16,-22-21-16,0 1 0,0-1 0,0 0 15,0 21-15,0-21 0,0 1 0,0-1 16,0 0-16,0 0 0,0 0 16,-22 0-16,22 1 0,0-1 15,0-42 48,0-1-63,0 1 15,0 0-15,0 0 0,0 0 0,0 0 16,0-1-16</inkml:trace>
  <inkml:trace contextRef="#ctx0" brushRef="#br1" timeOffset="162567.51">5905 11451 0,'0'0'16,"-21"0"-1,0 0-15,0 0 0,21-21 32</inkml:trace>
  <inkml:trace contextRef="#ctx0" brushRef="#br1" timeOffset="162816.37">5080 11663 0,'0'0'16,"-21"0"-16,42 0 47,0 0-47,0 0 0,0 0 0,1 0 16,-1 0-16,-21-21 0,21 21 15,0 0-15,0 0 0,0 0 16</inkml:trace>
  <inkml:trace contextRef="#ctx0" brushRef="#br1" timeOffset="163723.41">2138 12785 0,'0'0'0,"-85"0"16,64 0-16,0 0 16,0 0-16,-1 0 0,1 0 15,21 21 32,21-21-47,1 0 16,-1 0-16,0 0 15,0 0-15,21 0 0,-20 0 16,20 0-16,-21 0 0,21 0 0,22 0 16,-22 0-16,22 0 0,-1 0 15,1 0-15,-1 0 0,22 0 0,0 0 16,-1-21-16,1 21 0,21 0 0,0 0 16,21 0-16,0-21 15,0 21-15,0 0 0,0 0 0,0 0 16,0 0-16,21 0 0,-21 0 0,21 0 15,-21 0-15,0 0 0,0 0 16,-21 0-16,21 0 0,-21 0 0,-1 0 16,1 0-16,-21 0 0,21 0 0,-22 0 15,22 0-15,-21 0 0,-22 0 16,1 0-16,-1 0 0,1 0 0,-22 0 16,1 0-16,-1-22 0,-21 22 0,21 0 15,-20 0-15,-1 0 0,0 0 16,-21-21 140</inkml:trace>
  <inkml:trace contextRef="#ctx0" brushRef="#br1" timeOffset="165663.64">17695 3323 0,'0'0'0,"-21"0"0,0 0 15,0 0-15,0 0 0,-1 0 0,1 0 16,0 0-16,0 0 0,0 0 0,-22 0 15,22 0-15,-21 0 0,0 0 16,20 0-16,-20 0 0,21 0 0,-21 0 16,20 0-16,-20 0 0,21 0 0,0 0 15,0 0-15,-1 0 16,1 0-16,0 0 0,42 0 47,0 0-32,1 0-15,-1 0 0,0 0 16,21 0-16,-21 0 0,22 0 0,-22 0 16,21 0-16,1 0 0,20 0 0,-21 0 15,22 0-15,-22 0 0,22 0 16,-1 0-16,1 0 0,-22 0 0,43 0 16,-1 0-16,1 21 0,0-21 15,21 0-15,-1 0 0,1 0 16,0 0-16,21 0 0,-21 0 0,21 22 15,0-22-15,0 0 0,0 0 16,0 0-16,0 21 0,0-21 0,-21 0 16,0 0-16,-1 0 0,1 0 0,0 21 15,0-21-15,21 0 0,-42 0 16,20 0-16,-20 0 0,0 0 0,-1 0 16,1 0-16,-21 0 0,-1 0 0,1 0 15,-22 0-15,21 0 16,-20 0-16,-1 0 0,-21 0 0,22 0 15,-22 0-15,0 0 0,0 0 0,0 0 16,0 0-16,1 0 16,-1 0-1,-42 0 17,-1 0-32,-20-21 0,21 21 15,-21 0-15,-1 0 0,1-21 16</inkml:trace>
  <inkml:trace contextRef="#ctx0" brushRef="#br1" timeOffset="166351.54">17505 3641 0,'0'0'0,"-21"0"0,-22 0 0,22 0 0,-21 21 15,21-21-15,-1 0 0,1 0 0,-21 0 16,21 0-16,0 21 0,-1-21 16,44 0 15,-1 0-31,0 0 15,21 0-15,1 0 0,-1 0 16,0 0-16,22 0 0,-1 0 0,1 0 16,-1 0-16,22-21 0,0 21 15,-1 0-15,22 0 0,0 0 0,21 0 16,-21 0-16,21 0 0,0 0 0,0 0 16,-21 0-16,21 0 0,0 0 15,0 0-15,0 0 0,0 0 0,-22 0 16,1 0-16,0 0 0,-21 21 0,21-21 15,-22 0-15,1 0 0,-22 0 16,22 0-16,-21 0 0,-22 0 16,21 0-16,-20 0 0,-1 0 0,0 0 0,-20 0 15,-1 0-15,21 0 16,-21 0-16,0 0 0,1 0 31,-44 21 0,1-21-15,0 0-16,0 0 0,-21 0 16,20 0-16,-20 0 0,0 0 0,-1 0 15</inkml:trace>
  <inkml:trace contextRef="#ctx0" brushRef="#br1" timeOffset="181732.44">5397 13166 0,'22'0'0,"-44"0"0,44-21 62,-22-1-46,21 1-1,0 21-15,0 0 0,-21-21 16,21 21-16,0-21 0,1 21 0,-1-21 16,0 21-16,-21-21 15,21-1-15,-21 1 16,0 0 0,-21 21-16,0 0 15,0 0-15,-1 0 0,1 0 16,0 21-16,0-21 0,-21 21 15,20 1-15,1-1 0,-21 0 0,21 0 16,0 0-16,-1 0 0,1 1 0,21-1 16,0 0-16,-21 0 0,21 0 15,0 0-15,0 1 0,0-1 0,0 0 16,0 0-16,0 0 0,21-21 16,0 21-16,22 1 0,-22-1 15,21-21-15,-21 21 0,22 0 0,-22 0 16,21 0-16,-21 1 0,22 20 15,-22-21-15,0 0 0,-21 0 0,0 1 16,0-1-16,0 0 0,0 0 16,0 0-16,0 22 0,-21-22 0,0 0 15,-22 0-15,22-21 0,-21 21 0,0 0 16,20 1-16,-20-22 0,0 0 16,21 21-16,-22-21 0,22 0 0,0 0 15,0 0-15,-22-21 0,22-1 0,0 1 16,0 0-16,21 0 0,-21-21 15,0 20-15,-1-20 0,1 0 0,21-1 16,-21 1-16,21 21 0,-21-21 0,21 20 16,0 1-16,0 0 15,0 0-15,0 42 32,21 0-17,-21 0-15,21 1 0,0-1 0,1 0 16,-22 21-16,21-21 0,0 22 0,0-22 15,0 21-15,-21-21 0,21 1 16,1 20-16,-1-21 0,0 0 0,0 0 16,0 1-16,0-22 0,22 21 0,-22-21 15,0 0-15,21 0 0,-20 0 16,20 0-16,-21 0 0,21 0 0,-20 0 16,20-21-16,0 21 0,-21-22 15,22 1-15,-22 0 0,21 0 16,-21-21-16,22 20 0,-22 1 0,0-21 15,0 21-15,0 0 0,1-22 0,-22 22 16,0 0-16,0 0 0,21 0 0,-21-1 16,0 44 15,0-1-31,0 0 0,0 0 16,0 0-16,0 0 0,0 1 15,0-1-15,0 0 0,0 0 0,0 0 16,0 0-16,21-21 0,-21 22 0,21-1 15,0-21-15,0 0 16,1 0-16,-1 0 0,0 0 16,0 0-16,0 0 0,0 0 0,1-21 15,-1-1-15,0 22 0,-21-21 0,21 0 16,0 0-16,-21 0 0,21 21 16,-21-21-16,0-1 0,0 1 0,0 0 15,0 0-15,0 0 16,0 42 31,0 0-47,0 0 0,0 0 15,0 22-15,0-22 0,0 21 0,22-21 16,-22 22-16,21-1 0,-21 0 16,0 1-16,0-1 0,21-21 0,0 22 15,-21-1-15,0 0 0,0 1 16,21-1-16,0 0 0,-21 1 0,22-1 15,-22 0-15,0 1 0,0-1 0,0 0 16,0 1-16,21-1 0,-21 0 0,0-21 16,0 22-16,0-22 0,0 0 15,0 0-15,0 0 0,0 1 0,0-1 16,-21 0-16,-1-21 16,1 0-16,0 0 0,0 0 0,0 0 15,0 0-15,-1 0 0,1-21 16,0 0-16,0-1 0,0 1 15,0 0-15,-1 0 0,1-21 0,0 20 16,21 1-16,-21 0 0,21 0 0,0 0 16,0-22-16,0 22 0,0 0 0,0 0 15,0 0-15,21 0 0,0-22 16,0 22-16,1-21 0,-1 21 0,0-22 16,0 1-16,0 0 0,0-1 0,1 1 15,20 0-15,-21-22 0,21 22 0,-20-1 16,20-20-16,-21 21 15,21-1-15,-20 1 0,-1 0 0,0-1 16,0 1-16,-21 21 0,0-22 0,21 22 16,-21 0-16,0 0 0,21 0 15,-21 0 1,0 42 15,0 0-31,0 21 16,0-21-16,0 1 0,0-1 15,0 21-15,-21-21 0,21 22 0,-21-22 16,21 21-16,0-21 0,0 0 16,0 1-16,0-1 0,-21 0 15,21 0-15,0 0 16,0-42 15,21 0-31,-21 0 0,0 0 16,21-22-16,-21 22 0,21 0 0,-21-21 15,22 20-15,-22-20 0,0 21 0,21 0 16,-21 0-16,21-1 0,-21 1 16,21 21-16,0 0 15,0 0-15,-21 21 16,22 1-16,-1-1 0,-21 0 16,21 0-16,-21 0 0,0 22 15,21-22-15,0 0 0,-21 0 0,21 0 16,1 0-16,-1-21 0,0 22 15,0-22-15,0 0 16,0 0-16,1 0 0,-1-22 16,0 1-16,0 0 0,0 0 15,0 0-15,1 0 0,-1-22 0,-21 22 16,21-21-16,0-1 0,-21 22 16,0-21-16,21 0 0,-21-1 0,0 1 15,21 21-15,-21-22 0,0 22 0,0-21 16,0 21-16,0 0 0,0-1 0,0 1 31,-21 42-15,21 1-16,0-1 0,0 0 0,0 21 15,0-21-15,0 22 0,0-1 16,0-21-16,0 22 0,0-1 0,0 0 16,0-21-16,0 22 0,0-1 0,0-21 15,0 0-15,21 1 0,-21-1 0,0 0 16,0 0-16,0 0 0,22-21 15,-1 21-15,0-21 16,0 0-16,-21-21 16,21 0-16,0 0 0,1 0 15,-1 0-15,0 21 0</inkml:trace>
  <inkml:trace contextRef="#ctx0" brushRef="#br1" timeOffset="182660.42">7937 13229 0,'0'0'0,"-42"0"15,21 0-15,0 0 16,0 0-16,-22 0 0,43 21 16,-42 1-16,21-1 0,0 0 15,21 0-15,-22 0 0,1 22 16,0-22-16,21 21 0,-21-21 0,21 22 15,0-22-15,0 21 0,0-21 0,0 0 16,0 1-16,0-1 0,21-21 0,0 21 16,0-21-16,1 0 0,-1 0 15,0 0-15,0 0 0,0 0 0,0-21 16,1 0-16,-1 21 0,0-22 0,-21 1 16,21 0-16,-21 0 0,21-21 0,-21 20 15,0 1-15,0 0 0,0 0 16,0 0-16,0 0 0,0-1 0,0 1 15,0 42 17,0 1-32,0-1 15,0 0-15,0 0 0,0 0 0,0 0 16,0 22-16,0-22 0,0 0 0,0 0 16,0 0-16,0 1 0,0-1 15,21-21-15,-21 21 16,22-21-16,-1 0 15,-21-21-15,21 0 16,0 21-16,-21-22 0,0 1 0,21 0 16,-21 0-16,21 0 15,1 0-15,-22-22 0,21 22 0,0 0 16,21-21-16,-21 20 16,1 22-16,-1 0 0,0 0 15,0 0-15,-21 22 16,21-22-16,-21 21 0,0 0 15,21 0-15,-21 0 0,0 0 0,0 1 16,0 20-16,0-21 0,0 0 0,0 0 16,0 1-16,-21-1 0,21 0 0,-21 0 15,21 0-15,0 0 16,0-42 15,0 0-15,21 0-16,-21 0 0,21 0 15,1-1-15,-22-20 0,21 21 0,-21 0 16,0-22-16,21 22 0,0-21 0,-21 21 16,21 0-16,-21-1 0,0 1 15,0 42 17,0 1-32,0-1 0,0 0 0,0 0 15,0 0-15,0 0 0,0 22 0,0-22 16,-21 0-16,21 21 0,0-20 15,0-1-15,0 0 0,0 0 16,0 0-16,0 0 0,21 1 16,0-22-16,1 0 0,-1 0 0,0 0 15,0 0-15,0 0 0,0-22 16,1 1-16,-1 21 0,0-21 16,0 21-16,-21-21 0,0 0 0,21 0 15,-21-1-15,0 1 0</inkml:trace>
  <inkml:trace contextRef="#ctx0" brushRef="#br1" timeOffset="182999.23">7239 13293 0,'0'0'0,"-21"0"0,0 0 0,-1 0 16,44 0-1,-1 0-15,0 0 16,21 0-16,-21 0 0,22-21 16,20-1-16,-20 22 0,20-21 15,-21 21-15,22 0 0,-1-21 0,-20 21 16,-1 0-16,0 0 0,1-21 15,-1 21-15,-21 0 0,0 0 0,1 0 16,-1 0 0,0 0-1,0 0 1,0 0-16</inkml:trace>
  <inkml:trace contextRef="#ctx0" brushRef="#br1" timeOffset="183311.28">9419 13208 0,'0'0'0,"0"-21"15,0 0 1,0 0 15,0 42 16,0 0-31,0 0-16,0 0 15</inkml:trace>
  <inkml:trace contextRef="#ctx0" brushRef="#br1" timeOffset="183559.13">9419 13568 0,'0'0'0,"-21"0"47</inkml:trace>
  <inkml:trace contextRef="#ctx0" brushRef="#br1" timeOffset="185067.68">11261 12700 0,'21'0'0,"0"0"0,21 0 16,-21 0-16,1 0 15,-1 0-15,0-21 16,0 21-16,21-21 0,-20 0 0,-1-1 16,21 1-16,0 21 0,1-42 0,-22 21 15,21 0-15,1-1 0,-22 1 16,0-21-16,0 21 0,-21-22 0,0 22 15,0 0-15,0-21 0,-21 21 16,0-1-16,-22 22 0,22 0 0,-21 0 16,0 0-16,-22 0 0,22 0 0,-1 0 15,-20 22-15,21-1 0,-1 0 16,1 0-16,0 21 0,-1-20 0,1-1 16,21 21-16,21-21 0,0 22 0,0-22 15,0 21-15,0-21 0,21 22 0,0-1 16,0 0-16,22 1 0,-1-1 15,-21 0-15,21 1 0,1-1 0,-1 0 16,-21 1-16,22-1 0,-22 0 16,0 1-16,0-1 0,-21-21 0,0 21 0,0-20 15,0 20-15,0-21 0,-21 0 16,0 0-16,-22 1 0,22-1 16,0 0-16,-21 0 0,-1-21 0,22 0 15,-21 0-15,21 0 0,-22 0 0,22 0 16,0 0-16,0-21 0,0 21 15,0-21-15,-1-22 0,1 22 0,0 0 16,21-21-16,0-1 0,0 1 0,-21 0 16,21-22-16,0 22 0,-21 0 0,21 20 15,0-20-15,0 21 0,0 0 16,0 0-16,0-1 0,0 44 16,0-1-1,21 0-15,0 0 0,-21 21 0,21-20 16,0 20-16,1 0 0,-22-21 15,21 22-15,0-1 0,0-21 0,0 22 16,0-22-16,1 0 0,-22 21 0,21-21 16,0 1-16,0-22 0,0 21 0,0 0 15,22-21-15,-22 0 0,0 0 16,0 0-16,0 0 0,22 0 0,-22 0 16,21-21-16,-21 0 0,22-1 0,-22 1 15,21 0-15,-21 0 0,1 0 16,-1-22-16,0 22 0,0 0 0,-21-21 0,0 21 15,21-1-15,-21 1 16,0 0-16,0 0 0,0 0 0,0 42 31,0 0-31,0 0 16,0 0-16,0 1 0,0-1 16,0 0-16,0 21 0,0-21 0,21 1 15,-21-1-15,22-21 0,-1 21 0,0 0 16,0-21-16,0 0 0,0 0 0,1 0 15,-1 0-15,0 0 0,21 0 16,-21 0-16,1 0 0,20-21 0,-21 0 16,0 0-16,0 21 0,1-22 0,-1 1 15,0 0-15,0-21 0,-21 21 16,0-1-16,0 1 0,0 0 0,0 0 16,21 0-16,-21 42 31,0 0-31,0 0 15,0 0-15,0 1 0,0-1 0,0 21 16,0 0-16,0-20 0,0 20 16,0 0-16,0 1 0,0-1 0,0 0 15,0 22-15,0-1 0,0-20 0,21 20 16,-21 1-16,0-1 0,0 1 0,0-1 16,0 1-16,0-1 0,0 1 0,0-1 15,0-21-15,-42 22 0,21-22 16,0 22-16,0-22 0,-1-21 15,-20 22-15,21-22 0,0 0 0,0 0 16,-1 0-16,1-21 0,-21 0 0,21 0 16,0 0-16,-1-21 0,1 0 0,0 21 15,0-21-15,0 0 0,21-22 0,-21 22 16,-1 0-16,1 0 0,21 0 0,-21-1 16,21 1-16,0 0 0,0 0 15,0 0-15,0 0 0,0-22 0,0 22 16,0 0-16,21-21 0,0 20 15,1-20-15,20 0 0,-21-1 0,0 1 16</inkml:trace>
  <inkml:trace contextRef="#ctx0" brushRef="#br1" timeOffset="185475.96">12890 13060 0,'0'0'0,"22"-42"0,20-43 16,-42 64-16,0 0 15,0-1-15,0 1 0,-21 0 16,0 21-16,-1 0 0,1 0 16,0 0-16,0 0 0,0 0 0,0 0 15,-1 21-15,1-21 0,0 21 16,21 1-16,-21-1 0,21 0 0,0 0 16,0 0-16,0 0 0,0 1 15,21-1-15,0 0 0,0 0 0,1-21 16,-1 21-16,0 0 0,0-21 0,0 22 15,0-1-15,1 0 0,-22 0 16,21 0-16,-21 0 0,0 1 16,0-1-16,-21-21 15,-1 21-15,1-21 0,0 21 0,-21 0 16,21-21-16,-22 0 0,22 21 0,0-21 16,-21 0-16,20 0 0,1 0 0,0 0 15,0 0-15,0 0 16,21-21-1,0 0-15,0 0 16,0 0-16,21 0 0,-21-1 16,21-20-16,0 21 0,0 0 0,22-22 15</inkml:trace>
  <inkml:trace contextRef="#ctx0" brushRef="#br1" timeOffset="185771.79">13293 12319 0,'21'-42'16,"-42"84"-16,42-105 0,-21 41 0,0-20 0,0 21 16,0 0-16,0 0 15,0 42 1,0 0-16,0 21 0,0 1 16,0-1-16,0 0 0,0 1 0,0 20 15,0 1-15,-21-1 0,21 1 0,-22-1 16,1 1-16,21-1 0,-21 1 0,21-1 15,-21-21-15,21 22 0,-21-22 16,21 1-16,0-22 0,0 21 0,0-21 16,0 0-16,0 1 0,0-1 15,21-21 1,0-21-16,0-1 16,0 22-16,1-21 0,-1-21 15</inkml:trace>
  <inkml:trace contextRef="#ctx0" brushRef="#br1" timeOffset="186727.28">13483 12954 0,'0'21'15,"0"0"-15,0 1 0,0-1 32,21-21-17,0 0-15,1 0 0,-1-21 16,0 21-16,0-22 0,0 1 0,0 21 15,-21-21-15,22 0 0,-1 0 16,-21 0-16,0-1 0,0 1 16,0 0-16,-21 21 31,-1 21-31,1 0 0,0 1 16,0 20-16,0-21 0,21 21 15,-21-20-15,21 20 0,-22-21 0,22 21 16,0-20-16,0-1 0,0 0 0,0 0 15,0 0-15,0 0 0,22-21 16,-1 22-16,0-22 0,0 0 16,21 0-16,-20 0 0,20 0 15,-21 0-15,21-22 0,-20 1 0,-1 21 16,21-21-16,-21 0 0,0 0 0,1 0 16,-1-1-16,-21 1 0,21-21 15,-21 21-15,0 0 0,0-1 16,0 1-16,-21 42 31,0 1-31,21-1 0,-22 0 16,22 0-16,0 0 0,0 22 15,-21-22-15,21 0 0,0 0 16,-21 0-16,21 0 0,0 1 16,0-1-16,21-21 31,0-21-16,-21-1-15,22 1 16,-1 0-16,0 0 0,-21 0 16,0 0-16,21-22 0,0 22 0,-21 0 15,21 0-15,-21 0 0,22 21 16,-1 0 0,0 0-16,-21 21 15,0 0-15,0 0 16,0 0-16,0 0 0,21 1 0,-21-1 15,0 0-15,0 0 0,0 0 16,0 0-16,21 1 0,-21-1 16,21-21 15,1 0-31,-1 0 16,0-21-16,0-1 0,-21 1 0,21 0 15,0 0-15,1 0 0,-22 0 0,21-22 16,0 22-16,0 0 0,0 0 15,0 0-15,-21-1 0,22 1 16,-1 0-16,0 21 16,-21 21-16,0 0 15,0 1-15,0-1 0,0 0 0,0 0 16,0 0-16,0 0 0,0 1 0,0-1 16,0 0-16,0 0 0,0 0 15,0 0-15,0 1 0,0-1 16,-21-21 31,21-21-47,0-1 15</inkml:trace>
  <inkml:trace contextRef="#ctx0" brushRef="#br1" timeOffset="187091.07">13102 12658 0,'-21'0'0,"42"0"0,-84 0 0,41 0 0,1 0 15,0 0-15,21-21 16,21-1-16,0 22 15,1 0-15,20 0 0,0-21 0,1 21 16,-1 0-16,21-21 0,-20 21 0,-1 0 16,22-21-16,-22 21 0,0 0 15,1-21-15,-1 21 0,-21 0 0,21 0 16,-20-21-16,-1 21 0,0 0 0,0 0 31,0 0 0,0 0-15,1 0-16,-1 21 16,0 0-16,0 0 0</inkml:trace>
  <inkml:trace contextRef="#ctx0" brushRef="#br1" timeOffset="187564.32">14795 12996 0,'0'22'78,"0"-1"-62,0 0-16,0 0 15,22-21 1,-1 0-1,0 0-15,0 0 0,0 0 16,0 0-16,-21-21 0,0 0 16,0 0-1,0-1-15,-21 22 47,21 22-47,-21-22 16,0 0-16,0 0 0,21 21 15,-21-21-15</inkml:trace>
  <inkml:trace contextRef="#ctx0" brushRef="#br1" timeOffset="189343.34">15917 12742 0,'0'0'0,"-21"-21"0,0 0 15,0 0-15,0 21 0,21-21 0,-22 0 16,1 21-16,0 0 0,0 0 16,0 0-16,0 0 0,-1 0 15,1 0-15,0 21 0,0-21 16,0 21-16,21 0 0,-21 0 0,-1 22 16,22-22-16,0 0 0,0 21 15,0-21-15,0 22 0,0-1 0,0 0 16,0 1-16,0-22 0,0 21 0,22 1 15,-1-22-15,0 0 0,0 21 0,0-21 16,0 1-16,1-22 0,-1 21 16,21-21-16,-21 0 0,0 0 0,22 0 15,-22 0-15,21 0 0,-21 0 0,22-21 16,-22 21-16,0-22 0,0 1 16,0 0-16,1 0 0,-22 0 0,0 0 0,0-1 15,0-20-15,0 21 16,0-21-16,0 20 0,-22-20 0,1 0 15,-21-1-15,21 1 0,0 0 0,-1 21 16,1-22-16,0 22 0,0 0 0,0 21 16,0 0-16,-1 0 0,1 0 15,0 0-15,0 0 0,21 21 16,-21 21-16,21-20 0,-21 20 0,21 0 16,0-21-16,0 22 0,0-1 0,0 0 15,0 1-15,0-22 0,0 21 16,21-21-16,0 1 0,0-1 0,-21 0 15,21-21-15,0 21 0,1-21 0,-1 0 16,21 0-16,-21 0 0,0 0 16,22 0-16,-22-21 0,21 0 0,-21 21 15,22-21-15,-22-1 0,21 1 16,-21 0-16,22-21 0,-22 21 0,0-1 16,0-20-16,0 21 0,1 0 0,-1 0 15,0-1-15,-21 1 0,21 0 0,0 21 31,-21 21-31,0 0 16,0 1-16,0 20 0,0-21 16,0 0-16,0 0 0,0 1 15,0 20-15,21-21 0,-21 0 0,22 0 16,-22 1-16,0-1 16,21 0-16,0-21 0,0 0 0,0 0 15,0 0-15,1 0 0,-1 0 16,0-21-16,0 21 0,0-21 15,0-1-15,1 1 0,-22 0 16,21 0-16,0 0 0,0 0 0,-21-22 16,0 22-16,21-21 0,0 21 0,-21-22 15,0 22-15,0 0 0,0 0 0,22 0 16,-22 42 15,0 0-31,0 0 0,0 0 0,0 22 16,0-22-16,0 21 0,0-21 15,0 0-15,0 22 0,0-22 0,0 0 16,0 0-16,0 0 0,0 1 0,0-1 16,0 0-16,21-21 0,0 0 15,0 0-15,0 0 0,0 0 0,1 0 16,-1 0-16,0-21 0,21 21 0,-21-21 16,22-1-16,-22 1 0,21 0 0,-21-21 15,1 21-15,20-22 0,-21 1 16,0 0-16,0-1 0,1 1 15,-1-22-15,0 22 0,-21-21 0,21-1 16,0 22-16,-21-22 0,21 1 0,1-1 16,-22 1-16,0 20 0,21-20 0,-21 21 15,21-1-15,-21 22 0,0-21 16,0 21-16,0 42 16,-21 0-1,0 21-15,-1 1 0,22-1 0,-21 0 16,0 22-16,0-1 0,21-20 15,-21 20-15,0 1 0,21-1 0,-22 1 16,1-1-16,21 1 0,-21-22 0,21 21 16,0 1-16,0-22 0,0 1 15,0-1-15,0 0 0,0-21 0,0 1 16,0-1-16,21 0 0,-21 0 16,21 0-16,1-21 0,-1 0 0,0 0 15,0 0-15,0 0 0,0 0 0,1 0 16,-1 0-16,0 0 0,0-21 0,21 0 15,-20 0-15,-1 0 0,0-1 16,-21 1-16,0-21 0,0 21 16,21 0-16,-21-22 0</inkml:trace>
  <inkml:trace contextRef="#ctx0" brushRef="#br1" timeOffset="189551.22">17314 12721 0,'0'0'0,"0"21"16,21-21 15,1 0-31,-1 0 0,0 0 16,0 0-16,0 0 0,0 0 0,1-21 16,-1 21-16,0 0 0,0 0 0,0 0 15,0-21-15,1 21 16</inkml:trace>
  <inkml:trace contextRef="#ctx0" brushRef="#br1" timeOffset="189871.55">18097 12891 0,'0'0'0,"0"21"0,0 0 15,0 0-15,22-21 32,-1 0-17,-21-21-15,21 0 0,0 0 16,-21-1-16,0 1 16,0 0-16,0 0 15,-21 21-15,0-21 16,0 21-16,-1 0 15,1 0-15,21 21 16,0 0-16,0 0 16,0 0-16,21-21 15,1 0-15,-1 0 0,0 0 0,0 0 16,0 0-16</inkml:trace>
  <inkml:trace contextRef="#ctx0" brushRef="#br1" timeOffset="190256.34">18796 12594 0,'0'-21'0,"0"42"0,-21-63 0,0 42 0,-1-21 16,1 21-16,0 0 16,21 21-1,0 0-15,0 0 0,0 0 0,0 22 16,0-1-16,0-21 0,0 22 15,0-1-15,0 21 0,0-20 0,0-1 16,0 22-16,0-1 0,0 1 0,0-1 16,0 1-16,0-1 0,-21 22 15,21-22-15,-21 22 0,21 0 0,-21-1 16,-1 1-16,1 0 0,-21-1 0,21-20 16,0 20-16,-22 1 0,1-21 0,21 20 15,0-20-15,-22-1 0,22-20 0,0-1 16,0 0-16,21 1 0,0-22 0,-21 0 15,21-42 1,0 0 0,21-1-16,0-20 15,-21 0-15,21-1 0,0 1 0,0 0 16,1-22-16,20 1 0,-21-1 0,0 1 16</inkml:trace>
  <inkml:trace contextRef="#ctx0" brushRef="#br1" timeOffset="190568.16">18627 12996 0,'0'-42'0,"0"84"0,0-126 16,0 41-16,0 1 0,0 21 0,0-21 15,0 20-15,0 1 0,0 0 16,0 0-16,0 0 0,21 0 0,0-1 16,0 22-16,0-21 0,0 21 15,1 0-15,-1 0 0,0 0 0,0 0 16,0 0-16,0 21 0,1-21 0,-22 22 15,21-1-15,-21 21 0,0-21 16,0 0-16,0 22 0,0-22 0,-21 21 16,-1-21-16,1 1 0,0-1 0,0 0 15,0 0-15,0 0 0,-1 0 0,-20 1 16,42-1-16,-21-21 0,0 0 0,21 21 16,-21-21-16,42 0 31,0 0-31,0 0 15,0-21-15,0 21 0,1 0 16</inkml:trace>
  <inkml:trace contextRef="#ctx0" brushRef="#br1" timeOffset="191211.87">19050 13039 0,'21'-21'31,"0"21"-31,-21-22 16,21 1-16,1 0 0,-1 0 0,0 0 16,-21-22-16,42 22 0,-21-21 0,1 21 15,-1-22-15,0 1 16,0 21-16,0 0 0,0 0 0,-21-1 16,0 1-16,-21 21 15,-21 0 1,21 21-16,0-21 0,-1 22 0,1-22 15,0 21-15,0 0 0,21 0 16,0 0-16,0 0 16,21 1-16,0-22 15,0 21-15,1-21 0,-1 21 0,0-21 16,0 21-16,-21 0 0,21-21 16,-21 21-16,21 1 0,-21-1 15,0 0-15,0 0 16,0 0-16,0 0 0,0 1 15,0-1-15,22-21 32,-1 0-32,0 0 0,0 0 15,0 0-15,0 0 0,1-21 16,-1 21-16,0-22 0,21 1 0,-21 0 16,1 0-16,-1 0 0,0 0 0,0-22 15,0 22-15,0 0 0,1 0 0,-1 0 16,-21-1-16,0 1 0,21 0 0,-21 42 47,0 0-47,0 1 0,0-1 15,-21 0-15,21 0 0,0 0 0,0 0 16,0 1-16,0-1 0,0 0 16,0 0-16,0 0 0,0 0 15,21-21 16,0 0-31,-21-21 16,0 0-16,21 21 0,-21-21 16</inkml:trace>
  <inkml:trace contextRef="#ctx0" brushRef="#br1" timeOffset="191519.69">19939 12531 0,'0'-21'0,"0"169"0,0-275 0,0 63 0,0 43 16,-21 21-16,0 0 0,-1 0 15,1 0-15,0 21 0,0 0 16,0 1-16,21-1 16,21-21-1,0 0-15,0 0 16,0 0-16,1 0 0,-1 0 16,0 0-16,-21-21 0,21-1 15,-21 1-15,0 0 16,0 0-16,0 0 15,-21 21-15,0 0 16,0 0-16,-1 0 0,1 0 16,0 0-16,21 21 0,0 0 15,0 0-15,0 0 0,0 1 16,0-1-16,0 0 0,0 0 16,0 0-16</inkml:trace>
  <inkml:trace contextRef="#ctx0" brushRef="#br1" timeOffset="191995.42">20278 12594 0,'0'0'0,"-22"0"32,1 21-32,21 1 0,-21-1 15,0 0-15,21 0 0,-21 0 0,21 0 16,-21 1-16,21-1 0,0 0 15,0 0-15,0 0 0,-22-21 0,22 21 16,0 1-16,0-1 0,-21-21 16,21 21-16,0-42 47,0 0-32,0-1-15,0 1 0,21 0 0,1 0 16,-1 0-16,0-22 0,0 22 0,0-21 15,0 21-15,22-22 16,-1 1-16,-21 21 0,0 21 0,1 0 16,-1 0-16,0 0 15,0 21-15,-21 0 0,0 0 16,0 1-16,0-1 0,0 21 16,0-21-16,0 0 0,0 1 0,0-1 15,0 0-15,-21 0 0,21 0 0,-21 0 16,21 1-16,0-1 0,0 0 15,-21-21-15,21 21 16,0-42 15,21 21-31,0-21 0,0 0 16,0 21-16</inkml:trace>
  <inkml:trace contextRef="#ctx0" brushRef="#br1" timeOffset="192392.19">21018 12171 0,'0'-21'0,"0"42"0,0-63 0,0-1 15,0 22-15,0 0 0,0 0 0,0 0 16,0-1-16,0 1 0,0 42 31,0 1-15,0 20-16,-21-21 0,0 21 15,0 1-15,21-1 0,-21 22 0,0-22 16,21 0-16,-22 22 0,1-22 0,0 0 16,21 22-16,-21-22 0,0 1 15,21-1-15,-21 0 0,21-21 0,0 22 16,0-22-16,0 21 0,0-21 0,0 1 15,0-1-15,0 0 0,21-21 16,0 0-16,0 0 16,0 0-1,0-21-15,-21 0 0,22-1 0,-1 1 16,0 0-16,-21-21 0,21 21 16,-21-1-16,21 1 0</inkml:trace>
  <inkml:trace contextRef="#ctx0" brushRef="#br1" timeOffset="192598.08">20722 12573 0,'-21'0'15,"0"0"-15,42 0 32,0 0-32,0 0 15,0 0-15,22 0 0,-22 0 0,0 0 16,0 0-16,0-21 0,1 21 15,-1 0-15,0-21 16,0 21-16,0-21 16</inkml:trace>
  <inkml:trace contextRef="#ctx0" brushRef="#br1" timeOffset="193665.47">21124 12806 0,'21'0'15,"1"0"1,-1 0-16,0-21 16,-21 0-16,21 21 0,0-22 15,0 22-15,-21-21 0,22 0 0,-1 0 16,0 0-16,-21 0 0,21-1 0,0-20 15,0 21-15,1-21 0,-1-1 0,0 1 16,0-22-16,0 22 0,-21-21 16,21 20-16,-21-20 0,22-1 0,-22 22 15,0 0-15,0-1 0,0 1 0,0 21 16,0-22-16,0 22 0,0 0 16,-22 21-1,1 21-15,0-21 16,21 21-16,-21 22 0,21-22 0,-21 21 15,0 1-15,21-1 0,0 0 0,-22 1 16,1-1-16,0 0 0,21 22 16,-21-22-16,0 0 0,21 22 0,-21-22 15,21 1-15,0-1 0,0 0 16,0-21-16,-22 22 0,22-1 0,0-21 16,0 0-16,0 1 0,0-1 0,0 0 15,22 0-15,-1 0 0,0-21 0,0 0 16,0 0-16,0 0 0,1 0 0,20 0 15,-21 0-15,0 0 0,22-21 16,-22 0-16,0 21 0,0-21 0,0 0 16,0-1-16,22 1 0,-43 0 0,21-21 15,0 21-15,0-1 0,0-20 0,-21 21 16,0 0-16,22 0 0,-22-1 16,0 44 15,0-1-31,0 0 0,-22 0 15,22 0-15,-21 0 0,21 1 0,-21-1 16,21 0-16,-21 0 0,21 0 16,0 0-16,0 1 0,0-1 0,-21 0 15,21 0-15,0 0 16,0-42 31,0 0-32,0 0-15,0 0 0,21-1 16,0 1-16,-21-21 0,21 21 0,0 0 16,1-1-16,-1 1 0,21 0 0,-21-21 15,0 42-15,1-21 0,20-1 0,-21 22 16,21 0-16,-20 0 0,-1 0 0,0 0 16,0 0-16,0 0 0,0 22 15,-21-1-15,0 0 0,0 0 0,0 0 16,0 0-16,0 1 0,0-1 15,0 21-15,0-21 0,0 0 0,0 1 16,0-1-16,-21 0 0,21 0 0,0 0 16,-21-21-16,21 21 0,0 1 15,0-44 32</inkml:trace>
  <inkml:trace contextRef="#ctx0" brushRef="#br1" timeOffset="195503.14">22648 11726 0,'0'-21'0,"21"21"0,1 0 16,-22-21-16,21 21 0,0-21 15,0 21-15,-21-21 0,21 21 0,0-21 16,1 21-16,-1-22 0,0 22 0,-21-21 16,0 0-1,21 21-15,-42 0 31,0 21-31,21 0 0,-21-21 16,-1 22-16,1 20 0,21-21 16,-21 0-16,0 22 0,21-1 0,-21 0 15,21 1-15,-21 20 0,-1 1 0,1-22 16,0 21-16,0 1 0,0-1 0,0 1 16,-1-1-16,1-20 15,21 20-15,0 1 0,0-22 0,0 22 16,0-1-16,0-21 0,0 1 0,0 20 15,21-20-15,1-1 0,-1-21 0,21 21 16,-21-20-16,22-1 0,-1 0 16,0 0-16,1-21 0,-1 0 0,0 0 15,1 0-15,-1 0 0,0 0 0,1-21 16,-1 0-16,0 0 0,1-1 0</inkml:trace>
  <inkml:trace contextRef="#ctx0" brushRef="#br1" timeOffset="196443.59">23072 11917 0,'0'-21'15,"0"0"17,-22 21-1,22 21-16,0 0 1,-21 0-16,21 0 0,0 0 16,0 1-16,0-1 15,0 0-15,0 0 16,0 0-16,0 0 16,0 1-1,21-22 32</inkml:trace>
  <inkml:trace contextRef="#ctx0" brushRef="#br1" timeOffset="196645.5">23199 11938 0,'0'-21'0,"0"0"16,0 0-16,0 42 31,0 0-15,0 0-16,0 0 0,0 0 15,0 1-15,0-1 0,0 0 16,0 0 0</inkml:trace>
  <inkml:trace contextRef="#ctx0" brushRef="#br1" timeOffset="197471.55">24553 12044 0</inkml:trace>
  <inkml:trace contextRef="#ctx0" brushRef="#br1" timeOffset="198151.21">24553 11790 0,'0'-21'62,"0"42"-30,0 0-17,0 0-15,0 0 0,0 1 16,0-1-16,0 0 0,0 0 0,0 0 15,-21 0-15,21 1 0,-21-1 16,0 0-16,21 0 0,-21 0 16,-1-21-1,22 21-15,-21-21 16,21-21 0,0 0-16,21 21 15,1-21-15</inkml:trace>
  <inkml:trace contextRef="#ctx0" brushRef="#br1" timeOffset="198408.07">24701 11853 0,'0'0'0,"0"-21"0,22 21 0,-22-21 16,0 0-1,21 21-15,-21 21 47,0 0-47,0 0 0,-21-21 16,21 22-16,-22-1 0,22 0 15,0 0-15,-21 0 0,21 0 16,-21-21-16,21 22 0</inkml:trace>
  <inkml:trace contextRef="#ctx0" brushRef="#br1" timeOffset="198935.76">24850 11472 0,'0'0'0,"0"-21"0,-22 0 16,1 21-16,21 21 47,21 0-47,-21 1 0,22-1 15,-1 0-15,-21 0 0,21 0 0,0 0 16,0 22-16,-21-22 0,21 21 15,1-21-15,-1 22 0,21-22 0,-21 21 16,0 1-16,22-1 0,-22 0 0,21 1 16,-21-1-16,1 0 0,-1 1 0,0-1 15,-21 0-15,21 1 0,-21-1 16,0 0-16,0 1 0,0-1 16,-21 0-16,0-21 0,0 22 0,-22-1 15,22 0-15,-21 1 0,21-1 0,-22 0 16,-20 1-16,20-1 0,1 0 0,0-20 15,-1 20-15,1-21 0,0 21 0,21-20 16,-22-1-16,22 21 0,0-21 16,0-21-16,0 21 0,-1 1 0,22-1 15,-21-21-15,21-21 63,21 21-63,1-22 0,-1 1 15,0 0-15,21-21 0</inkml:trace>
  <inkml:trace contextRef="#ctx0" brushRef="#br1" timeOffset="199247.58">25908 12256 0,'0'-22'16,"-21"22"0,21-21-16,21 21 78,-21 21-78,21 1 15,-21-1-15,0 0 16</inkml:trace>
  <inkml:trace contextRef="#ctx0" brushRef="#br1" timeOffset="199531.42">25929 12679 0,'0'21'16,"0"0"0,0 0-1,0 1-15,0-1 16,0 0-16,0 0 15,0 0-15,0 0 0,0 1 16,-21-1-16,0 0 0,0 21 0,-1-21 16,1 1-16,-21-1 0,21 0 15,-22 0-15,22 0 0,-21 0 0,0 1 16,20-1-16,-20 0 0,21-21 0,-21 21 16,20 0-16,1-21 0,-21 0 0,21 0 15,0 0-15,-1 0 0</inkml:trace>
  <inkml:trace contextRef="#ctx0" brushRef="#br1" timeOffset="202883.53">21188 2942 0,'0'0'0,"-21"0"0,-1 0 0,1 0 16,0 0-16,0 0 15,0 0-15,0 0 16,42 0 31,0 0-47,21 21 0,-21-21 15,22 0-15,20 0 0,-20 0 0,20 0 16,1 0-16,-1 0 0,1 0 16,20 0-16,-20 0 0,-1 0 15,1 0-15,-1 0 0,-20 0 0,-1 0 0,0 0 16,1 0-16,-1 0 16,-21 0-16,21 0 0,-20 0 0,-1 0 15,0 0-15,-42 22 47,0-22-47,-1 0 0,1 0 16,0 0-16,0 21 0,0-21 15,0 0-15,-22 0 0,22 21 16,0-21-16,-21 0 0,-1 0 16,1 21-16</inkml:trace>
  <inkml:trace contextRef="#ctx0" brushRef="#br1" timeOffset="203255.58">20955 3175 0,'-42'21'0,"84"-42"0,-106 42 0,43-21 0,0 0 16,0 0-16,0 21 0,42 1 31,0-22-31,21 0 16,-20 0-16,20 0 0,0 21 0,1-21 15,20 0-15,-21 0 0,22 0 16,-1 0-16,1 0 0,-1 0 16,1 21-16,-1-21 0,1 0 0,-1 0 15,1 0-15,-1 0 0,-20 0 16,-1 0-16,0 0 0,1 0 0,-22 0 16,21 0-16,-21 0 0,1 0 0,-1 0 15,0 0 1,-21-21 78</inkml:trace>
  <inkml:trace contextRef="#ctx0" brushRef="#br1" timeOffset="204211.04">22140 3048 0,'0'0'0,"0"-21"15,0 0 1,0 0 0,0-1-16,-21 22 0,0-21 15,0 21-15,0-21 16,-1 0-16,1 21 0,0 0 15,0 0-15,0 0 0,-22 0 0,22 0 16,-21 0-16,0 0 0,-1 0 16,1 0-16,0 0 0,-22 0 0,22 0 15,-22 21-15,22-21 0,0 21 0,-22-21 16,22 21-16,-1-21 0,1 22 16,0-22-16,21 21 0,-22 0 0,22-21 15,0 21-15,0-21 0,0 21 0,-1 0 16,1 1-16,0-1 0,21 0 15,-21 0-15,21 0 0,0 0 16,0 1-16,0-1 0,21 0 16,0 0-16,0 0 0,1 0 0,-1 1 15,0-22-15,21 21 0,-21 0 16,22 0-16,-1-21 0,0 21 0,1-21 16,-1 0-16,0 0 0,1 21 0,20-21 15,-20 0-15,20 0 0,1 0 16,-22 0-16,21 0 0,-20 0 0,20 0 15,-20 0-15,-1-21 0,0 21 0,1 0 16,-1-21-16,0 0 0,-21 21 0,1-21 16,-1 0-16,0 21 15,0-22-15,0 1 0,-21 0 0,0 0 16,21 0-16,-21 0 0,0-1 0,0-20 16,0 21-16,0 0 0,0 0 15,-21-1-15,0 22 0,0-21 0,0 0 16,-85-21-1,64 21-15,-1 21 0,1 0 0,0-22 16,-22 22-16,22 0 0,-22 0 0,1 0 16,-1 0-16,1 0 0,-1 0 0,1 0 15,20 0-15,-20 0 0,-1 22 0,22-1 16,-21 0-16,20 0 0,1 0 16,0 0-16,-1 1 0,22-1 15,0 0-15,0 0 0,21 0 0,0 0 16,0 1-16,0-1 0,21 0 15,0 0-15,21 0 0,-20 0 16,20 1-16,-21-22 0,21 21 0,1 0 16,-22-21-16,21 21 0,1-21 15,-1 0-15,0 0 0,1 0 0,-1 0 16,0 0-16,1 0 0,20 0 0,-21 0 16,22 0-16,-22-21 0,1 21 0,-1-21 15,0 21-15,1-21 0,-1 21 16,-21-22-16,21 1 0,-20 21 0,-1-21 15,-21 0-15,21 21 16,-21-21-16,0 0 16,-21 21-16,0 0 0,-1-22 15,1 22-15,-21 0 0,0 0 0,20 0 16,-20 0-16,0 0 0,-1 0 16,1 0-16,0 0 0,-1 0 0,1 22 15,21-22-15,0 21 0,0-21 0,-1 21 16,1-21-16,21 21 15,21-21 1,1 0-16,-1 0 0,0 0 0,21-21 16</inkml:trace>
  <inkml:trace contextRef="#ctx0" brushRef="#br1" timeOffset="212412.3">21188 1884 0,'0'21'15,"21"0"1,-21 0 0,21-21-1,0 0 16,0 0-15,1 0 0,-22-21-1,21 21 1,0-21-16,-21 0 16,0 0-1,21 21-15,-21-21 0,21 21 16,-21-22-16,0 1 0,21 21 15,-21-21-15,22 0 0,-1 0 16,-21 0-16,0-1 16,21 22-16,-21-21 0,0 0 15,21 21-15,-21-21 0,0 0 16,0 0-16,0-1 0,0 1 16,0 0-16,21 0 15,-21 0-15,0 0 16,0-1-16,0 1 15,0 0-15,0 0 16,0 0-16,0 0 0,0-1 16,0 1-16,0 0 15,0 0-15,0 0 16,-21 0-16,21-1 16,-21 22-1,21-21-15,-21 0 0,0 21 16,21-21-16,-22 21 0,22-21 15,-21 21-15,0-21 0,0-1 16,0 1 0,0 21-16,21-21 0,-22 21 0,1 0 15,0-21-15,0 21 0,21-21 0,-21 21 16,0-21-16,-1 21 0,1-22 16,0 1-16,0 21 0,0-21 15,0 21-15,-1-21 16,1 21-16,0-21 0,0 21 15,0 0 1,0 0-16,21-21 0,-22 21 0,1 0 16,0 0-16,21-22 15,-21 22-15,0 0 0,0 0 16,-1 0-16,1 0 16,0 0-16,0 0 0,0 0 0,0 0 15,-1 0-15,1-21 0,0 21 16,0 0-16,0 0 0,0 0 15,-1 0-15,1 0 0,0 0 16,0-21-16,0 21 0,0 0 0,-1 0 16,1 0-16,0 0 15,0-21-15,0 21 0,0 0 16,-1 0-16,1 0 0,0 0 16,0 0-16,0 0 15,0 0-15,-1 0 16,1 0-16,0 0 15,0 0-15,0 0 0,0 0 16,-1 0-16,1 0 16,0 0-16,0 0 15,0 0-15,0 0 0,-1 0 16,1 0 0,0 0-16,0 0 0,0 0 15,0 0 1,-1 0-16,1 0 15,0 0-15,0 0 16,0 0-16,0 21 0,-1-21 16,1 0-16,21 21 0,-21-21 15,0 0-15,21 21 0,-21-21 16,0 22-16,-1-22 0,22 21 16,-21-21-16,21 21 15,-21-21-15,21 21 0,-21-21 0,21 21 16,-21-21-1,0 21-15,21 1 0,-22-22 0,22 21 16,-21-21-16,21 21 16,0 0-16,-21-21 0,21 21 15,-21 0-15,21 1 16,0-1 0,0 0-16,-21-21 15,21 21-15,0 0 16,-21 0-16,21 1 15,0-1-15,0 0 16,0 0-16,-22-21 16,22 21-16,0 0 0,0 1 15,0-1 1,0 0-16,-21-21 0,21 21 16,0 0-16,0 0 15,0 1-15,0-1 16,0 0-16,0 0 15,0 0 1,0 0-16,0 1 0,0-1 16,0 0-16,0 0 15,0 0-15,0 0 0,0 1 16,0-1-16,0 0 16,0 0-1,0 0-15,0 0 16,0 1-1,0-1-15,0 0 16,0 0 15,0 0 1,0 0 14,-21-21 48,21-21-94,-21 21 16,21-21-1,0 0 1,-21 21-16,0-21 16,-1 0-1,1 21 1,21-22-16,-21 22 16,21-21-16,0 0 15,-21 21-15,21-21 16,-21 21-16,21-21 15,0 0-15,-21 21 16,21-22-16,-22 22 0,22-21 16,0 0-16,0 0 15,-21 21-15,21-21 16,0 0 0,-21 21-1,42 0 79,-21 21-94,21-21 0,-21 21 16,0 0-16,22 0 15,-1 0-15,0 1 0,-21-1 16,21 0-16,-21 0 15,21 0-15,-21 0 16,0 1-16,21-22 0,-21 21 0,22 0 0,-22 0 16,0 0-1,21-21-15,-21 21 16,21-21-16,-21 22 16,21-22 30,0 0-30,0 0 15,1-22-31,-1 1 0,0 0 0,0 21 16,0-21-16,0-21 0,1 20 16,20 1-16,-21-21 0,21 21 0,-20-22 15,20 22-15,0-21 0,-21 21 0,22 0 16,-22-1-16,0 1 0,21 0 15,-20 0-15,-1 0 0,0 21 0,-21-21 16,21 21-16,0 0 16,-21-22-16,0 44 47,-21-1-32,0 0-15,0-21 16,0 21-16,-1 0 0,-20 0 0,21 1 15,-21-1-15,20 0 0,-20 0 0,0 0 16,-1 0-16,22 1 0,-21 20 16,0-21-16,20 0 0,1 0 0,-21 1 15,21-1-15,21 0 0,-21-21 16,-1 21-16,22 0 0,-21-21 0,21 21 16,0 1-1,-21-22 1,0 0 46,0-22-30,0 1-17,21 0-15,-22 21 0,22-21 0,-21 0 16,0 21-16,21-21 0,-21-1 0,0 1 15,0 0-15,21 0 0,-22 21 16,1-21-16,21 0 0,0-1 0,-21 1 16,21 0-16,-21 21 15,21-21-15,0 0 0,0 0 16,0-1 0,0 44 46,0-1-62,0 0 0,21 0 16,-21 0-16,21 0 0,-21 1 15,0-1-15,21 0 0,1-21 0,-1 21 16,-21 0-16,21 0 0,0 1 16,0-1-16,0 0 15,1-21-15,-22 21 16,21-21-16,0 21 15,0-21-15,-21 21 0,21-21 16,0 22 0,1-22-1,-1 0 1,0 0 0,-21-22-16,21 1 0,0 0 0,0 21 15,22-21-15,-22 0 0,0 0 0,21-22 16,-20 22-16,20 0 15,0-21-15,-21 20 0,22 1 0,-22-21 16,21 21-16,-21 0 0,1 21 16,-1-22-16,0 1 0,0 21 0,0-21 15,-21 0-15,21 21 0,1 0 32,-44 0 14,1 0-30,0 21 187,0-21-187</inkml:trace>
  <inkml:trace contextRef="#ctx0" brushRef="#br1" timeOffset="213988.66">23516 12086 0,'0'-21'16,"0"0"-16,0 0 16,0 0-16,0-1 15,0 1-15,0 0 16,0 0-16,0 0 0,0 0 16,0-1-1,0 1 1,0 42 31,-21-21-47,21 22 0,0-1 15,0 0-15,0 0 0,0 0 16,0 0 0,0-42 46,0 0-46</inkml:trace>
  <inkml:trace contextRef="#ctx0" brushRef="#br1" timeOffset="214727.7">23093 11938 0,'0'0'0,"-43"0"16,65 0 31,-1-21-47,0 21 15,0-21-15,21 21 0,-20-21 16,20 21-16,-21 0 0,21-22 16,-20 22-16,20 0 0,-21 0 0,0 0 15,0 0-15,-42 0 31,-21 22-31,21-1 0,0 0 0,-22-21 16,22 21-16,0 0 0,-21 0 0,20 1 16,1-22-16,0 21 0,0 0 0,0-21 15,21 21 1,21-21 0,0 0-16,21 0 0,-20 0 15,-1 0-15,21-21 0,-21 21 16,22 0-16,-22-21 0,21 21 15,-21 0-15,0-21 0,1 21 0,-1 0 16,-42 0 0,-1 0-1,1 21-15,-21 0 0,0-21 0,20 21 16,-20-21-16,21 21 0,0 0 0,0-21 16,-1 22-16,1-22 0,21 21 15,21-21 1,1 0-1,-1 0-15,21 0 0,-21-21 0,22-1 16,-22 22-16,0-21 0,21 21 16,-21-21-16,1 21 0,-1 0 15,-21-21-15,21 0 0,-42 21 16,0 0-16,-22 0 16,22 0-16,0 0 0,-21 0 15,20 0-15,1 0 0,-21 0 0,21 21 16,0-21-16,-1 21 15,22 0 1,22-21 0,-1 0-16,0 0 0,21 0 0,1 0 15</inkml:trace>
  <inkml:trace contextRef="#ctx0" brushRef="#br1" timeOffset="-214117.02">24701 11811 0,'22'0'16,"-1"0"-16,0 0 15,0 0-15,0 0 0,0 0 16,1 0-16,-1 0 0,0 0 15,-42 0 17,0 0-32,-1 0 0,-20 0 15,21 0-15,-21 0 0,20 21 0,-20-21 16,0 0-16,21 21 0,-22-21 16,22 0-16,0 0 0,0 0 0,21 22 15,21-22 16,21 0-31,-21-22 16,1 22-16,-1-21 0,21 21 0,-21 0 16,0 0-16,1 0 0,-44 0 31,1 0-31,0 21 16,-21 1-16,-1-22 0,1 21 0,0 0 15,-1 0-15,1-21 0,0 21 0,21 0 16,-1-21-16,1 22 0,0-22 0,42 0 31,0 0-31,1 0 16,20 0-16,-21 0 0,21 0 0,-20-22 15,20 1-15,-21 21 0,0 0 0,0-21 16,1 21-16,-1 0 16</inkml:trace>
  <inkml:trace contextRef="#ctx0" brushRef="#br1" timeOffset="-212897.26">23918 12171 0,'0'0'16,"0"-42"0,0 20-16,0 1 0,0 0 15,0 0-15,0 0 0,0 0 16,0-1-16,0 1 16,0 0-16,0 0 15,-21 21-15,0 0 16,21 21-1,0 0-15,0 0 16,0 1-16,0-1 0,-21 0 0,21 21 16,0-21-16,0 22 0,0-22 0,0 21 15,0 1-15,0-22 0,0 21 16,0 0-16,0-20 0,0 20 0,0 0 16,0-21-16,0 22 0,0-22 15,0 21-15,0-21 0,0 22 0,0-22 16,0 0-16,0 0 0,0 22 15,0-22-15,21 0 0,-21 0 0,0 0 16,0 0-16,0 1 0,0-1 16,0 0-16,0 0 15,0-42 79,0 0-78,0 0-16,0-1 15,0 1-15,21 0 0,-21 0 16,0 0-16,21 0 16,-21-1-16,21 1 0,1 21 0,-22-21 15,0 0-15,21 21 0,-21-21 0,21 0 16,0 21-16,-21-22 0,21 22 0,0 0 15,1-21-15,-1 21 16,0 0-16,0 0 0,0 0 0,0 0 16,1 0-16,-1 0 0,0 0 0,0 0 15,0 0-15,0 21 16,1-21-16,-22 22 0,0-1 0,21-21 16,-21 21-16,21 0 0,-21 0 15,0 0-15,0 1 0,0-1 16,0 0-16,-21 0 0,21 0 15,-21-21-15,-1 21 0,1 1 0,0-22 16,0 21-16,0-21 0,0 21 16,-1-21-16,-20 21 0,21-21 0,0 0 15,0 0-15,-22 21 0,22-21 0,0 0 16,0 0-16,0 0 0,-1 0 16,1 0-16,0 0 0,0 0 15,0 0 1,21-21 124,0 0-124,21 0 0,-21 0-16,21 21 15</inkml:trace>
  <inkml:trace contextRef="#ctx0" brushRef="#br1" timeOffset="-211576.11">23897 12023 0,'0'0'0,"0"-21"16,0-1-16,0 1 15,-21 21 1,0 0 0,21 21-1,0 1 1,-21-1-16,21 0 0,0 0 15,-22 0-15,22 0 0,0 22 0,0-22 16,0 21-16,-21-21 0,21 22 0,0-22 16,-21 21-16,21-21 0,0 22 15,0-1-15,0-21 0,0 0 0,0 22 16,0-22-16,0 0 0,0 21 0,0-20 16,0-1-16,0 0 0,0 0 15,0 0-15,0 0 0,0 1 0,0-1 16,0 0-16,0 0 0,0 0 15,0 0 1,0-42 62,0 0-62,21 21-16,-21-21 15,0 0-15,0 0 16,21 21-16,-21-22 0,22 22 16,-22-21-16,0 0 0,21 0 15,0 0-15,-21 0 16,21-1 0,-21 1-1,21 21-15,0 0 16,-21-21-16,22 21 0,-1 0 15,-21-21-15,21 21 0,0 0 0,0 0 16,0 0-16,1 0 0,-1 0 16,0 0-16,0 0 15,0 0-15,0 0 0,1 0 0,-1 0 16,0 0-16,0 0 16,0 0-16,0 0 0,-21 21 0,22 0 15,-1 0-15,-21 1 16,0-1-1,0 0-15,0 0 0,0 0 16,0 0-16,-21 1 16,-1-1-16,1-21 0,0 21 15,0 0-15,0-21 0,0 21 16,-1-21-16,1 21 0,0-21 0,0 0 16,0 22-16,0-22 0,-1 21 15,1-21-15,0 0 0,0 0 0,0 0 16,21 21-1,-21-21-15,-1 0 0,1 0 32,0 0-17,0 0 32,0 0 0,21 21-16,-21-21 1,-1 0 77,22-21-78</inkml:trace>
  <inkml:trace contextRef="#ctx0" brushRef="#br1" timeOffset="-207203.64">12277 14203 0,'0'0'0,"-43"0"16,22 0-16,0 0 16,0 0-1,0 0 1,42 0 15,0 0-15,0 0-16,0 21 0,0-21 0,1 0 15,-1 0-15,21 0 0,-21 0 16,22 0-16,-22 0 0,21 0 0,0 0 16,1 0-16,20 0 0,1 0 0,-22-21 15,22 21-15,20-21 0,-20 21 16,-1-21-16,1 21 0,-1-22 0,-20 22 15,20-21-15,-21 21 0,1 0 16,-1-21-16,0 21 0,1 0 0,-22 0 16,0 0-16,0 0 0,0-21 0,1 21 15,-1 0 1,0 0 0,0-21-16,0 0 15,0 21-15,1-22 16,-1 22-16</inkml:trace>
  <inkml:trace contextRef="#ctx0" brushRef="#br1" timeOffset="-206657.37">16023 13737 0,'0'0'16,"-21"0"-16,0 0 0,0 0 0,-1 0 0,1 0 16,0 0-16,0 0 15,42 0 17,0 0-32,0 0 0,22 0 15,-1 0-15,0 0 0,1 0 0,20 0 16,1 0-16,-1 0 0,1-21 0,-1 21 15,22 0-15,-22-21 0,22 0 16,-21 21-16,20 0 0,-20-21 0,20 21 16,-20 0-16,-1 0 0,1 0 15,-22 0-15,22 0 0,-22 0 16,-21 0-16,22 0 0,-22 0 0,0 0 16,0 0-16,0 0 46,0 0-46,1 0 16,-1 0-16,0 0 0,0-22 16,21 22-16</inkml:trace>
  <inkml:trace contextRef="#ctx0" brushRef="#br1" timeOffset="-206060.67">19304 13695 0,'-42'0'0,"84"0"0,-106 0 16,22 0-16,21 0 0,0 0 15,0 0-15,-1 0 0,1 0 0,42 0 63,1 0-63,20 0 0,0 0 0,1 0 15,20 0-15,1 0 0,20-21 16,-20 21-16,20 0 0,1 0 0,21-21 16,-21-1-16,-1 22 0,22 0 0,0 0 15,-21 0-15,20-21 0,1 21 16,-21 0-16,21 0 0,-22 0 16,-20 0-16,21 0 0,-22 0 0,-21 0 15,22 0-15,-22 0 0,1 0 0,-1 0 16,0 0-16,-21 0 0,1 0 15,20 0-15,-21 0 0,0 0 16,-21-21 0,21 21-16,-21-21 62,0 0-46,0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FF3-4FDB-4E45-A160-C8077138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A593D-914B-42ED-A7F6-8F36D19D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C00C-13E9-4EE6-AD37-5240C73F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69CC-6315-4F3E-8397-65DCD13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CEFF-C096-4FEF-80BA-F960FC26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844-00DE-4087-9B06-3CE1D1E0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F70E9-ED8D-48D5-B055-EF7964A5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C47B-786E-4F9A-8277-93E1C857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B4DC-3C5A-4542-AC36-8B23EADF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3201-0331-4511-AD75-4416278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B31EA-22AD-4437-9E32-8AC62BC14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076E8-64C3-4926-9AD7-DD34CE24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A068-AF4B-4A9F-85D2-D7B88541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E12E-592B-4AF4-9F54-7C491569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2E68-DABA-4B08-9987-6F77089D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5673-D312-49AF-8671-4C02B927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1D0-F125-4AE7-B04A-817B586B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AC90-45B2-4B11-BEC7-3A9D8555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DC8E-3475-444B-A765-7B25FA32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CDDD-503A-4C44-A5D9-3BBBE3F9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84A7-6C7B-4529-9AF7-2228032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125CC-E5D8-4061-9191-EEED77ED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A472-DC83-4722-AEFF-25A3106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FB0B-45D0-45F8-A0F5-13C12F14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4C7B-EECB-4604-A1C3-EEF81A2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37D8-95FE-44DF-8952-EF710C6D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2979-8EA4-4127-81F1-C3C92964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D2B89-3819-4536-9781-4DBDCF2D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9DE5-E465-484D-BAA4-664EFF3C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C776-80FD-406A-9CF8-02B562C3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481B-C0AB-45C8-8D36-C3A04336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77B4-3A03-4949-B35A-1BFBC708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41BA-FF70-4232-9A85-8868393B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CF79D-0670-4144-8C51-56D7CCF5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3044B-6539-484F-994E-BCFAAA62C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C6CB8-C4E2-4A0B-823E-F2475DEF8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37EB0-9686-49AE-9B00-0053BAF8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9DBC0-ABEF-4579-895C-EC60FB2A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E1C6F-B6A6-4265-A83E-70DEEA2C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7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0057-5AAA-4EF5-B9FA-7C0DC57A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65BDF-8F0A-4194-A6A1-F140E902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2F51C-4A68-4466-8729-2D33292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5AD53-BAA7-403F-8039-C089A212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AFCB-5458-47E3-BEBA-F263880B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0AFCF-2F88-4918-9709-D0075E0E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6BB18-0D8C-46B1-AF59-66EF752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047B-1547-47E5-94AC-7A8D9225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9847-5F09-497B-94AB-E545E1E1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6230F-1306-480B-874A-91EB6A821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74004-607C-4D8F-A693-F68FB92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23C1-8202-4C07-AE1D-048EC645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9236-FE42-4850-B512-3F5AA40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AEC-6EA4-4788-9EDB-3DB0AA14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D18AC-57C4-4C59-8699-7A4306DEA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D1D96-4C31-49D0-9EA4-BB6B42030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CC9D-6105-4F42-ABB0-E3ABAE6F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98FB3-785B-4F45-A696-E19AFBB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A450A-D704-410B-BB90-51A3F54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1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59528-D03E-4167-92F6-0F6C5C0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A9851-9906-404D-A014-040140D0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3414-E0C9-4B0E-8335-DF8C5EB2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0A01-0EC9-4E04-83DB-9D115E0F345D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9DA3-C1B5-462C-9654-9CEB09D30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878F-BD93-4B29-A0F1-B7676E8EB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9696-D42C-444F-A68E-A96654D6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1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225BB-5837-4AD6-AD7E-178BDA394C95}"/>
                  </a:ext>
                </a:extLst>
              </p14:cNvPr>
              <p14:cNvContentPartPr/>
              <p14:nvPr/>
            </p14:nvContentPartPr>
            <p14:xfrm>
              <a:off x="571320" y="274320"/>
              <a:ext cx="84816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225BB-5837-4AD6-AD7E-178BDA394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64960"/>
                <a:ext cx="85003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1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21F5B-C2FF-499D-B817-B75BB1B069E9}"/>
                  </a:ext>
                </a:extLst>
              </p14:cNvPr>
              <p14:cNvContentPartPr/>
              <p14:nvPr/>
            </p14:nvContentPartPr>
            <p14:xfrm>
              <a:off x="1219320" y="373320"/>
              <a:ext cx="779544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21F5B-C2FF-499D-B817-B75BB1B06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363960"/>
                <a:ext cx="781416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84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EDF532-6803-4095-A19A-EB69A396F828}"/>
                  </a:ext>
                </a:extLst>
              </p14:cNvPr>
              <p14:cNvContentPartPr/>
              <p14:nvPr/>
            </p14:nvContentPartPr>
            <p14:xfrm>
              <a:off x="281880" y="274320"/>
              <a:ext cx="8534880" cy="420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EDF532-6803-4095-A19A-EB69A396F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64960"/>
                <a:ext cx="855360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9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F35543-B04E-4A5F-A449-19E8A5F1D074}"/>
                  </a:ext>
                </a:extLst>
              </p14:cNvPr>
              <p14:cNvContentPartPr/>
              <p14:nvPr/>
            </p14:nvContentPartPr>
            <p14:xfrm>
              <a:off x="762120" y="236160"/>
              <a:ext cx="10965240" cy="130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F35543-B04E-4A5F-A449-19E8A5F1D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226800"/>
                <a:ext cx="10983960" cy="13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82DFC4-E400-4616-B00B-779386614622}"/>
                  </a:ext>
                </a:extLst>
              </p14:cNvPr>
              <p14:cNvContentPartPr/>
              <p14:nvPr/>
            </p14:nvContentPartPr>
            <p14:xfrm>
              <a:off x="479880" y="952560"/>
              <a:ext cx="9571320" cy="429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82DFC4-E400-4616-B00B-779386614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20" y="943200"/>
                <a:ext cx="959004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65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7009CF-2168-4AA4-A4F2-3EFD9AEE955A}"/>
                  </a:ext>
                </a:extLst>
              </p14:cNvPr>
              <p14:cNvContentPartPr/>
              <p14:nvPr/>
            </p14:nvContentPartPr>
            <p14:xfrm>
              <a:off x="144720" y="190440"/>
              <a:ext cx="5349600" cy="249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7009CF-2168-4AA4-A4F2-3EFD9AEE9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81080"/>
                <a:ext cx="5368320" cy="25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55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AD09D1-F6F3-4DBC-B235-980E86B01DFE}"/>
                  </a:ext>
                </a:extLst>
              </p14:cNvPr>
              <p14:cNvContentPartPr/>
              <p14:nvPr/>
            </p14:nvContentPartPr>
            <p14:xfrm>
              <a:off x="53280" y="114480"/>
              <a:ext cx="11148480" cy="636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AD09D1-F6F3-4DBC-B235-980E86B01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05120"/>
                <a:ext cx="1116720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1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BCA70-16BA-49D2-A196-B537574CF9AA}"/>
                  </a:ext>
                </a:extLst>
              </p14:cNvPr>
              <p14:cNvContentPartPr/>
              <p14:nvPr/>
            </p14:nvContentPartPr>
            <p14:xfrm>
              <a:off x="83880" y="198000"/>
              <a:ext cx="9037440" cy="432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BCA70-16BA-49D2-A196-B537574CF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88640"/>
                <a:ext cx="905616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52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CC32E9-E77D-4F8C-AAF9-227AB60E5546}"/>
                  </a:ext>
                </a:extLst>
              </p14:cNvPr>
              <p14:cNvContentPartPr/>
              <p14:nvPr/>
            </p14:nvContentPartPr>
            <p14:xfrm>
              <a:off x="259200" y="167760"/>
              <a:ext cx="8946000" cy="6347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CC32E9-E77D-4F8C-AAF9-227AB60E5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58400"/>
                <a:ext cx="896472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65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19F0B0-EB91-4985-B4C8-0A6A6DF5493D}"/>
                  </a:ext>
                </a:extLst>
              </p14:cNvPr>
              <p14:cNvContentPartPr/>
              <p14:nvPr/>
            </p14:nvContentPartPr>
            <p14:xfrm>
              <a:off x="129600" y="205920"/>
              <a:ext cx="8808840" cy="438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19F0B0-EB91-4985-B4C8-0A6A6DF54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96560"/>
                <a:ext cx="882756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71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1DC91A-E3FC-4FA4-8D8E-43E7E5176FB0}"/>
                  </a:ext>
                </a:extLst>
              </p14:cNvPr>
              <p14:cNvContentPartPr/>
              <p14:nvPr/>
            </p14:nvContentPartPr>
            <p14:xfrm>
              <a:off x="335160" y="784800"/>
              <a:ext cx="8862480" cy="518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1DC91A-E3FC-4FA4-8D8E-43E7E5176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775440"/>
                <a:ext cx="888120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14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CD6D49-A149-4E5A-9A31-915B7F95AFAD}"/>
                  </a:ext>
                </a:extLst>
              </p14:cNvPr>
              <p14:cNvContentPartPr/>
              <p14:nvPr/>
            </p14:nvContentPartPr>
            <p14:xfrm>
              <a:off x="76320" y="350640"/>
              <a:ext cx="8778600" cy="419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CD6D49-A149-4E5A-9A31-915B7F95A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341280"/>
                <a:ext cx="879732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8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AEC4E-615F-454B-AA5D-1E609B6D66D3}"/>
                  </a:ext>
                </a:extLst>
              </p14:cNvPr>
              <p14:cNvContentPartPr/>
              <p14:nvPr/>
            </p14:nvContentPartPr>
            <p14:xfrm>
              <a:off x="921960" y="327600"/>
              <a:ext cx="7513560" cy="214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AEC4E-615F-454B-AA5D-1E609B6D6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318240"/>
                <a:ext cx="7532280" cy="21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47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22DE01-8FD4-43F9-80DB-7942CD9D2AB0}"/>
                  </a:ext>
                </a:extLst>
              </p14:cNvPr>
              <p14:cNvContentPartPr/>
              <p14:nvPr/>
            </p14:nvContentPartPr>
            <p14:xfrm>
              <a:off x="1242000" y="388800"/>
              <a:ext cx="8397720" cy="554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22DE01-8FD4-43F9-80DB-7942CD9D2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2640" y="379440"/>
                <a:ext cx="841644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94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C305E-84B7-47F9-894B-A70B0D75A4D9}"/>
              </a:ext>
            </a:extLst>
          </p:cNvPr>
          <p:cNvSpPr txBox="1"/>
          <p:nvPr/>
        </p:nvSpPr>
        <p:spPr>
          <a:xfrm>
            <a:off x="3048886" y="1582341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962F1D-1694-4AE5-A2B9-A6EEB4CBE0AE}"/>
                  </a:ext>
                </a:extLst>
              </p14:cNvPr>
              <p14:cNvContentPartPr/>
              <p14:nvPr/>
            </p14:nvContentPartPr>
            <p14:xfrm>
              <a:off x="335160" y="1386720"/>
              <a:ext cx="8169120" cy="381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962F1D-1694-4AE5-A2B9-A6EEB4CBE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377360"/>
                <a:ext cx="81878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137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B24BA8-0FCA-4E53-9E95-905C04513FA0}"/>
                  </a:ext>
                </a:extLst>
              </p14:cNvPr>
              <p14:cNvContentPartPr/>
              <p14:nvPr/>
            </p14:nvContentPartPr>
            <p14:xfrm>
              <a:off x="990720" y="388800"/>
              <a:ext cx="5768640" cy="461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B24BA8-0FCA-4E53-9E95-905C04513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379440"/>
                <a:ext cx="578736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6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C7CCFB-6FD4-49D1-989A-52736E4C749B}"/>
                  </a:ext>
                </a:extLst>
              </p14:cNvPr>
              <p14:cNvContentPartPr/>
              <p14:nvPr/>
            </p14:nvContentPartPr>
            <p14:xfrm>
              <a:off x="342720" y="167760"/>
              <a:ext cx="517464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C7CCFB-6FD4-49D1-989A-52736E4C74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58400"/>
                <a:ext cx="519336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70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47A0A-42DB-4878-A5D6-DB7826A690CD}"/>
                  </a:ext>
                </a:extLst>
              </p14:cNvPr>
              <p14:cNvContentPartPr/>
              <p14:nvPr/>
            </p14:nvContentPartPr>
            <p14:xfrm>
              <a:off x="548640" y="221040"/>
              <a:ext cx="6622200" cy="426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47A0A-42DB-4878-A5D6-DB7826A69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211680"/>
                <a:ext cx="6640920" cy="42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5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480DF-7AFE-4187-BF08-BA925B89F614}"/>
                  </a:ext>
                </a:extLst>
              </p14:cNvPr>
              <p14:cNvContentPartPr/>
              <p14:nvPr/>
            </p14:nvContentPartPr>
            <p14:xfrm>
              <a:off x="137160" y="228600"/>
              <a:ext cx="954828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480DF-7AFE-4187-BF08-BA925B89F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19240"/>
                <a:ext cx="956700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14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4B894-03D4-4FC7-B9A7-6EA279059D76}"/>
                  </a:ext>
                </a:extLst>
              </p14:cNvPr>
              <p14:cNvContentPartPr/>
              <p14:nvPr/>
            </p14:nvContentPartPr>
            <p14:xfrm>
              <a:off x="914400" y="312480"/>
              <a:ext cx="7841160" cy="213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4B894-03D4-4FC7-B9A7-6EA279059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303120"/>
                <a:ext cx="785988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0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F20D38-64D9-4661-906E-D14E585D9A84}"/>
                  </a:ext>
                </a:extLst>
              </p14:cNvPr>
              <p14:cNvContentPartPr/>
              <p14:nvPr/>
            </p14:nvContentPartPr>
            <p14:xfrm>
              <a:off x="281880" y="60840"/>
              <a:ext cx="890820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F20D38-64D9-4661-906E-D14E585D9A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1480"/>
                <a:ext cx="892692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71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FC2D4E-6012-45CC-A682-D55F683B4362}"/>
                  </a:ext>
                </a:extLst>
              </p14:cNvPr>
              <p14:cNvContentPartPr/>
              <p14:nvPr/>
            </p14:nvContentPartPr>
            <p14:xfrm>
              <a:off x="0" y="129600"/>
              <a:ext cx="961668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FC2D4E-6012-45CC-A682-D55F683B4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63540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43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6C8C-8C7A-4010-B4C1-0C83A1E3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AC47-BFD0-4424-A211-6A197131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CF0178-9425-4FA0-B205-DDB3AF39184F}"/>
                  </a:ext>
                </a:extLst>
              </p14:cNvPr>
              <p14:cNvContentPartPr/>
              <p14:nvPr/>
            </p14:nvContentPartPr>
            <p14:xfrm>
              <a:off x="182880" y="266760"/>
              <a:ext cx="915192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CF0178-9425-4FA0-B205-DDB3AF391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57400"/>
                <a:ext cx="917064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11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</Words>
  <Application>Microsoft Office PowerPoint</Application>
  <PresentationFormat>Widescreen</PresentationFormat>
  <Paragraphs>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2020-10-31T07:51:56Z</dcterms:created>
  <dcterms:modified xsi:type="dcterms:W3CDTF">2020-10-31T09:30:30Z</dcterms:modified>
</cp:coreProperties>
</file>