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5:46:45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974 0,'0'0'0,"0"-21"0,21-1 16,-21 1-16,0 0 0,0 0 16,21 0-16,-21 0 15,0-1-15,0 1 16,0 0-16,0 42 31,0 0-15,0 22-16,0-1 0,0 0 0,0 1 15,0 20-15,-21-20 0,21 20 0,-21-21 16,21 22-16,0-22 0,-21 22 16,0-22-16,21 0 0,0 1 15,-21-1-15,-1 0 0,22 1 0,-21-22 16,21 21-16,0-21 0,-21 1 0,21-1 15,0 0-15,-21-21 16,21-21 0,0 0-1,0-1-15,0-20 0,0 0 0,0-1 16,0 1-16,21 0 0,-21-22 16,21 22-16,-21-22 0,0 1 0,0-1 15,0 1-15,0-22 16,21 43-16,-21 0 0,0 20 0,0 1 15,22 0-15,-22 63 32,0-20-32,0 20 0,0 0 15,0 1-15,0 20 0,0-21 0,0 22 16,0-22-16,0 1 16,0 20-16,0-21 0,-22 1 0,22-1 15,-21-21-15,21 22 0,-21-22 0,21 21 16,0-21-16,0 0 0,0 1 15,0-44 17,0 1-32,0 0 0,21 0 15</inkml:trace>
  <inkml:trace contextRef="#ctx0" brushRef="#br0" timeOffset="327.81">1376 1482 0,'0'0'0,"0"21"0,0 0 15,0 0-15,21-21 47,0 0-47,-21-21 16,21 21-16,-21-21 15,0 0 1,-21 21 15,0 0-15,21 21-16,-21-21 16</inkml:trace>
  <inkml:trace contextRef="#ctx0" brushRef="#br0" timeOffset="1276.27">3641 1058 0,'0'-21'0,"21"21"15,-21-21-15,0 0 0,0 0 16,0 0-16,0-1 16,0 1-16,0 0 0,0 0 15,0 0-15,0 0 16,0-1-16,0 1 0,0 64 31,0-22-31,0 21 16,0 22-16,-21-1 0,21-21 0,0 43 15,0-21-15,-22-1 0,1 1 0,21-1 16,-21 22-16,0-22 0,0 1 16,21-1-16,-21 1 0,-1-1 0,1-20 15,21-1-15,0 0 0,-21 1 0,21-22 16,-21 0-16,21 0 0,0 0 15,0-42 17,0 0-32,0 0 15,0 0-15,0-22 0,0 1 0,0 21 16,0-43-16,0 22 0,0 0 0</inkml:trace>
  <inkml:trace contextRef="#ctx0" brushRef="#br0" timeOffset="1665.05">3387 931 0,'0'0'0,"-22"-21"0,22 0 0,-21 0 16,21 0-16,-21 0 0,21-1 16,-21 22-16,21-21 0,0 0 15,0 0-15,0 0 0,0 0 16,21 21-16,0-22 0,22 22 15,-22-21-15,21 21 0,0 0 0,1 0 16,-1 0-16,22 0 0,-22 0 0,21 0 16,-20 0-16,-1 21 0,0 22 15,1-1-15,-1 0 0,-21 1 0,0-1 16,-21 22-16,0-22 0,0 21 0,-21-20 16,0-1-16,-21 22 0,21-22 15,-43 0-15,22-21 0,-1 22 0,1-22 16,-21 21-16,20-21 0,1 1 15,21-1-15,-22 0 0,22-21 16,0 21-16,0-21 0,0 0 16,42 0 15,0 0-31,0 0 16,0-21-16,1 21 0</inkml:trace>
  <inkml:trace contextRef="#ctx0" brushRef="#br0" timeOffset="2284.69">4424 1736 0,'0'-21'15,"0"-1"1,0 1-16,0 0 0,0 0 16,0 0-16,0 0 15,0-1-15,0 1 0,0 0 16,0 0-16,-21 0 0,-1 21 16,22-21-16,-21 21 0,0 0 15,0 0-15,0 0 0,0 0 16,-22 0-16,22 0 0,0 21 0,0 0 15,0 0-15,-1 0 0,1 0 16,0 1-16,0 20 0,0-21 0,0 21 16,21-20-16,0 20 0,-22-21 0,22 0 15,0 22-15,0-22 0,0 0 16,0 0-16,0 0 0,22-21 16,-1 0-16,0 0 0,0 0 15,0 0-15,0 0 16,1 0-16,-1-21 0,21 0 0,-21 0 15,0 0-15,1-1 0,-1 1 0,0-21 16,0 21-16,0-22 0,-21 1 16,21 21-16,-21-21 0,22 20 0,-22 1 15,0 0-15,0 0 0,0 42 32,0 0-32,0 0 15,0 1-15,0-1 0,0 0 0,0 21 16,0-21-16,0 22 0,0-22 15,-22 21-15,22-21 0,0 1 0,0-1 16,0 0-16,0 0 0,0 0 0,0 0 16,22-21-16,-22 22 15,21-22-15,0 0 0,0 0 16,0 0-16,22 0 0,-22-22 0,0 1 16,21 0-16</inkml:trace>
  <inkml:trace contextRef="#ctx0" brushRef="#br0" timeOffset="4281.83">4995 1503 0,'0'0'0,"21"-21"0,-21 0 0,0-22 16,0 22-1,-21 21-15,0 0 16,0 0-16,0 0 16,0 0-16,-1 0 0,1 21 0,0 0 15,21 1-15,-21 20 0,0-21 16,0 21-16,21 1 0,0-22 0,-22 21 15,22 1-15,-21-1 0,21-21 0,0 21 16,0-20-16,0-1 0,0 21 16,0-21-16,0 0 0,21-21 0,1 22 15,-1-22-15,0 0 0,0 0 0,21 0 16,-20 0-16,-1 0 0,21 0 16,-21 0-16,22-22 0,-22 1 15,21 0-15,0 0 0,-20-21 0,-1-1 0,21 1 16,-21 0-16,0-1 0,1-20 15,20 20-15,-21-20 0,-21-1 16,21 1-16,-21-1 0,21 22 0,-21-21 16,22 20-16,-22-20 0,0 42 0,0-22 15,0 22-15,0 0 0,0 0 16,0 0-16,-22 42 16,22 0-16,-21 0 0,21 21 15,-21 1-15,21-1 0,0 0 16,-21 1-16,21 20 0,-21 1 0,21-22 15,0 22-15,0-1 0,-21 1 0,21-22 16,-22 21-16,22-20 0,0-1 16,0 0-16,-21 1 0,21-22 0,0 21 15,0-21-15,0 1 0,0-1 16,0-42 15,0-1-31,0 1 16,21-21-16,-21 21 0,43-64 15,-43 43-15,21-1 0,0 1 16,0 0-16,0-1 0,1 22 0,-1-21 16,0 21-16,0 0 0,0 21 0,0-22 15,1 22-15,-1 0 0,0 0 16,0 0-16,0 0 0,0 22 16,-21-1-16,0 0 15,0 0-15,0 0 16,-21 0-16,0 1 0,0-1 0,0-21 15,0 21-15,-22 0 0,22-21 0,0 21 16,-21-21-16,20 0 0,1 0 0,0 0 16,0 0-16,0 0 0,0 0 15,-1 0-15,22-21 0,-21 0 16,21 42 15,0 0-15,0 0-16,21 1 0,-21-1 0,22 0 0,-1 0 15,-21 0-15,21 0 16,0 1-16,0 20 0,0-21 0,1 0 16,-1 0-16,0-21 0,21 22 0,-21-1 15,22 0-15,-22-21 0,21 0 0,1 21 16,-22-21-16,21 0 0,0 0 16,1 0-16,-1 0 0,0 0 0,1-21 15,-1 0-15,0 21 0,-20-21 0,20-1 16,-21-20-16,0 21 0,0 0 0,1-22 15,-1 22-15,-21-21 16,0 0-16,0 20 0,0-20 0,0 21 0,0 0 16,0 0-16,-21-1 0,-1 1 15,1 0-15,0 21 16,0 0-16,0 0 0,0 0 0,-1 0 16,1 0-16,0 21 0,0 0 0,21 1 15,-21-1-15,0 21 0,-1-21 0,1 22 16,0-22-16,21 21 0,0-21 15,0 0-15,0 22 0,0-22 0,0 0 16,0 0-16,0 0 0,0 1 16,0-1-16,21-21 0,0 0 15,1 0-15,-1 0 0,0 0 16,0 0-16,0 0 0,0-21 0,-21-1 16,22 22-16,-1-21 0,0 0 0,0 0 0,-21-21 15,21 20-15,0-20 16,-21 21-16,22-21 0,-22-1 0,0 22 15,0 0-15,21-21 0,-21 20 16,0 1-16,0 42 31,0 1-31,0-1 0,0 21 16,0-21-16,0 22 0,0-22 0,0 21 16,0-21-16,0 0 0,0 22 15,0-22-15,0 0 0,0 21 16,0-20-16,21-1 0,0 0 15,0-21-15,0 0 0,1 21 0,20-21 16,0 0-16,1 0 0,-1 0 16,0 0-16,1-21 0,-1 21 0,21-21 15,-20 0-15,-1-1 0,0 1 0,1 0 16,-1-21-16,0 21 0,-20-22 16,20 1-16,-21 0 0,-21-1 0,0 22 15,21-21-15,-21-1 0,0 22 0,0 0 16,0 0-16,-21 0 0,0 21 0,0 0 15,0 0-15,-1 0 0,-20 0 16,21 0-16,-21 0 0,20 21 16,-20 0-16,0 0 0,21 22 0,-22-22 15,22 21-15,0-21 0,0 22 0,0-1 16,21-21-16,0 21 0,0-20 16,0-1-16,0 0 0,21 0 0,-21 0 15,21 0-15,21 1 0,-21-22 0,1 0 16,20 0-16,-21 0 0,0 0 15,22 0-15,-1 0 0,-21-22 0,0 1 16,22 21-16,-22-21 0,0 0 0,0 0 16,0-22-16,0 22 0,-21 0 0,0-21 15,0 21-15,22-22 0,-22 22 16,0 0-16,0 0 0,0 0 16,0-1-16,0 44 31,0-1-31,0 0 15,0 0-15,0 21 0,0-20 0,0 20 16,0 0-16,0-21 0,0 22 0,0-1 16,0 0-16,0 22 0,0-22 15,0 1-15,0 20 0,0-21 0,0 22 16,0-1-16,0 1 0,0-1 0,0 22 16,0-21-16,0-1 0,0 1 0,0 20 15,0-20-15,0-1 0,0 1 0,0-1 16,0-20-16,0 20 15,0-21-15,0 1 0,0-1 0,0 0 16,0-20-16,-22-1 0,1 0 0,21 0 16,-21-21-16,0 0 0,0 0 0,0-21 15,-1 0-15,22-22 0,0 22 16,0-21-16,0 0 0,0-22 0,0 1 16,0 20-16,0-41 0,22 20 15,20-21-15,-21 1 0,0 20 0,0-20 16,22-1-16,-22 21 0,0-20 0,21 20 15,-20 22-15,-1-22 0,0 22 16,0 0-16,0-1 0,0 22 0,1-21 16,-1 21-16,-21 0 0,0-1 15,21 1-15,0 21 16,-21-21-16,0 0 0</inkml:trace>
  <inkml:trace contextRef="#ctx0" brushRef="#br0" timeOffset="4976.95">7493 1905 0,'0'-21'0,"0"0"16,0 0-16,0-1 0,0 1 15,21 0-15,0 0 0,-21 0 0,21 0 16,1-22-16,-22 22 0,21 0 0,-21 0 16,21 0-16,-21-1 0,0 1 15,0 0-15,-21 21 32,0 0-32,-1 21 0,22 0 0,-21 1 15,0 20-15,0-21 0,0 21 16,21 1-16,-21-22 0,21 21 15,-22 1-15,22-22 0,0 21 0,0-21 16,0 22-16,0-22 0,0 0 16,0 0-16,22 0 0,-1 0 0,0 1 15,0-1-15,21-21 0,-20 0 0,20 0 16,0 0-16,1 0 0,-1 0 0,0 0 16,1 0-16,-1-21 0,0 21 15,1-22-15,-1 1 0,0 0 0,1-21 16,-1 21-16,0-22 0,1 1 0,-22 0 15,0-22-15,0 22 0,0-1 0,0 1 16,-21 0-16,0-1 16,0 22-16,0 0 0,0 0 0,-21 21 15,0 0-15,0 0 16,0 0-16,0 21 0,-1-21 16,1 21-16,21 0 0,0 1 0,0-1 15,0 21-15,0-21 0,0 0 0,0 1 16,0-1-16,21 0 0,1 0 0,-1 0 15,21 0-15,-21 1 0,0-1 16,22 0-16,-22-21 0,0 21 0,21 0 16,-20 0-16,-22 1 15,0-1 1,-22-21 0,1 0-16,0 0 0,0 0 0,0 0 15,21 21-15,-21-21 0,-1 0 0,1 0 16,0 0-16,0 0 15,0 0 1,0 0-16,-1 0 0</inkml:trace>
  <inkml:trace contextRef="#ctx0" brushRef="#br0" timeOffset="6409.04">1270 3408 0,'-21'0'0,"0"0"15,21-21 1,0 0-1,-22 21 1,22-22 15,0 1-15,0 0 0,0 0-1,0 0 1,22 21-1,-1 0 1,0 0-16,-21 21 16,21-21-16,0 21 0,0-21 0,-21 21 15,22 0-15,-1 1 0,-21-1 16,0 0-16,21 0 0,-21 0 0,21 22 16,-21-22-16,0 0 0,0 21 0,0-21 15,0 22-15,0-22 16,0 0-16,-21 21 0,0-20 0,0-1 15,-1 0-15,1 21 0,-21-21 16,21 1-16,-22-1 0,22 0 0,-21-21 16,21 21-16,0 0 0,-22-21 0,22 0 15,0 0-15,0 0 0,0 0 16,-1 0-16,1-21 16,21 0-16,0 0 15,0 0-15,0-1 0,0-20 0,0 21 16,0 0-16,0 0 0,0-1 15,0 1-15,0 0 0,0 0 16,21 21-16,1 0 16,-1 0-1,0 0-15,0 21 0,0 0 0,-21 0 16,21 1-16,1-1 0,-22 0 16,21 0-16,-21 21 0,0-20 0,0-1 15,21 0-15,-21 0 0,21 21 0,-21-20 16,0-1-16,21 0 15,-21 0-15,0 0 0,21-21 0,-21 21 16,0-42 31,0 0-47,0 0 16,22 0-16</inkml:trace>
  <inkml:trace contextRef="#ctx0" brushRef="#br0" timeOffset="6628.91">1736 3852 0,'21'0'16,"-21"-21"0,0 0 46,-21 21-62,-1 0 16,1 0-16,0-21 0,0 0 15</inkml:trace>
  <inkml:trace contextRef="#ctx0" brushRef="#br0" timeOffset="7828.99">3133 3239 0,'0'0'0,"0"-43"15,0 22-15,0-21 0,0 21 16,0-1-16,0-20 0,0 21 16,0 0-16,0 0 0,-22 42 31,1 21-31,0-21 0,0 22 15,0 20-15,0-21 0,-1 22 0,1-1 16,-21 1-16,0-1 0,20 1 16,-20-1-16,0-20 0,21 20 0,-22 1 15,1-22-15,21 0 0,0 1 0,-1-1 16,1-21-16,21 0 0,-21 1 16,21-1-16,21-21 15,0-21-15,1-1 16,-1 1-16,21-21 0,-21 21 15,22-22-15,-1 1 0,0-21 0,-21 20 16,22-20-16,-1-1 0,0 1 16,-20-22-16,20 22 0,-21-1 0,21 1 15,-20-1-15,-1 1 0,0-1 0,0 22 16,0-1-16,-21 22 0,0 0 16,0 0-16,0 42 15,0 0-15,0 22 16,0-1-16,0 21 0,0 1 0,0-1 15,0 22-15,0-21 0,0 20 0,0-20 16,0-1-16,0 1 16,0-1-16,0 1 0,0-22 0,0 0 15,0 1-15,0-1 0,0 0 0,0-20 16,0-1-16,0 0 0,0 0 16,0-42-1,-21 0 1,0 0-16,0-1 0,0 1 15</inkml:trace>
  <inkml:trace contextRef="#ctx0" brushRef="#br0" timeOffset="7992.9">2540 3704 0,'0'0'16,"21"21"0,0-21-1,22 0-15,20 0 16,-21 0-16,1 0 0,-1 0 0,0 0 15,1 0-15,-1 0 0,0-21 0,1 21 16,-1-21-16,22 21 0,-22-21 16,0 21-16,22-21 0</inkml:trace>
  <inkml:trace contextRef="#ctx0" brushRef="#br0" timeOffset="8988.84">4043 3641 0,'0'0'0,"0"-21"32,0-1-17,-21 22-15,21-21 0,-22 21 0,1-21 16,0 0-16,0 21 16,0 0-16,0 0 0,-1 0 15,1 0-15,0 0 0,0 21 16,0 0-16,0 0 0,-1 1 15,1-1-15,0 0 0,0 21 0,21-21 16,-21 22-16,21-22 0,-21 21 16,21-21-16,0 22 0,0-22 15,0 0-15,0 0 0,0 0 0,21-21 16,0 22-16,0-22 0,0 0 16,22 0-16,-22-22 0,0 22 15,0-21-15,21 0 0,-20 0 0,20 0 16,-21 0-16,21-22 0,-20 22 0,-1-21 15,21-1-15,-21 1 0,0 0 16,1-1-16,-1-20 0,0-1 0,0 1 16,-21-1-16,21 22 0,-21-21 0,0-1 15,0 22-15,0-22 0,0 22 16,0 21-16,0-22 0,0 22 16,-21 0-16,0 21 0,0 0 15,0 21 1,21 0-16,-22 22 0,22-22 0,0 21 15,0 22-15,0-1 0,0-20 0,0 20 16,0 1-16,0-1 0,0 1 0,0-1 16,0 1-16,0-22 0,0 21 15,0-20-15,0-1 0,0 0 0,22-20 16,-22 20-16,21-21 0,0 0 0,0 0 16,21-21-16,-20 0 15,-1 0-15,0 0 0,0 0 0,21-21 16,-20 0-16,-1 0 0,21 0 15,-21 0-15,0-1 0,1 1 16,-1 0-16,0-21 0,-21 21 0,21-22 16,0 22-16,-21-21 0,0 21 0,0-1 15,21 22-15,-21-21 0,0 42 32,0 1-32,0-1 15,0 0-15,0 0 0,0 21 0,0-20 16,0-1-16,0 0 0,0 0 15,0 0-15,0 0 0,0 1 16,0-1-16,22-21 0,-1 21 16,0-21-16,0 0 0,0 0 15,0 0-15,1 0 0,-1 0 16,0-21-16,0 0 0,0 21 0,0-22 16,1 1-16,-1 0 0,0 0 0,0 0 15,0 0-15,0-1 0,-21-20 0,22 21 16,-1 0-16,0 0 0,-21-1 15,0 1-15,0 0 0,21 21 16,-21 21 0,0 0-16,0 1 15,0-1-15,0 0 0,0 21 0,0-21 16,0 1-16,-21-1 0,21 21 16,0-21-16,0 0 0,0 1 0,0-1 15,0 0-15,21-21 16,0 21-16,0-21 0,1 0 15,-1 0-15,0 0 0,21-21 16,-21 21-16,1-21 0,-1 21 0,0-21 16,0-1-16</inkml:trace>
  <inkml:trace contextRef="#ctx0" brushRef="#br0" timeOffset="10148.14">5694 3471 0,'0'0'0,"-43"-42"16,22 42-16,0-21 16,0 21-16,0 0 0,0 0 0,-1 0 15,1 21-15,0 0 0,0 0 0,0 1 16,0-1-16,-1 0 0,1 21 0,0-21 16,0 22-16,21-1 0,-21-21 15,21 22-15,-21-22 0,21 0 0,0 21 16,0-21-16,0 1 0,0-1 15,0 0-15,21-21 0,0 0 16,21 0-16,-21 0 0,1 0 16,-1 0-16,21-21 0,-21 0 15,22-1-15,-22 1 0,0 0 0,21 0 16,-21 0-16,1-22 0,-1 22 16,0 0-16,0-21 0,-21 21 0,21-22 15,-21 22-15,21 0 0,-21 0 0,0 0 16,0-1-16,0 1 0,-21 42 31,0 1-31,0-1 0,21 0 0,-21 0 16,21 21-16,-21-20 0,21-1 0,-22 21 15,22-21-15,0 0 0,0 1 0,0 20 16,0-21-16,22 0 16,-1 0-16,0-21 0,0 0 15,0 0-15,0 0 0,1 0 0,20 0 16,-21 0-16,21 0 0,-20 0 0,-1-21 15,21 0-15,-21 0 0,0 21 16,1-21-16,-1 0 0,0-1 0,-21-20 16,0 21-16,21 0 0,-21 0 0,0-1 15,0 1-15,21 0 0,-21 0 16,-21 42 15,0 0-31,21 0 0,0 1 0,-21-1 16,21 0-16,-21 0 0,21 0 15,-22 0-15,22 1 0,0-1 16,0 0-16,0 0 16,0-42 15,22 0-15,-22 0-16,21-1 0,0 1 15,0 0-15,-21 0 0,21 0 0,0-22 16,1 22-16,-22 0 0,21 21 15,0-21-15,0 0 0,0 21 16,0 0-16,-21 21 16,0 0-16,0 0 15,0 0-15,0 1 0,0 20 16,0-21-16,0 0 0,0 0 0,0 1 16,0-1-16,0 0 0,0 0 15,0 0-15,22-21 0,-1 21 16,0-21-16,0 0 0,0 0 15,0 0-15,1 0 0,20 0 0,-21-21 16,0 0-16,0 0 0,1 0 0,-1 0 16,0-1-16,0-20 0,0 21 0,22-21 15,-22-1-15,0 1 0,0-22 16,0 22-16,0-21 0,1-1 0,-1 22 16,-21-1-16,0-20 0,0 21 15,21 20-15,-21-20 0,0 21 16,0 0-16,0 0 0,0-1 0,-21 22 15,0 0-15,21 22 16,-22-1-16,1 0 0,21 0 0,-21 21 16,0 1-16,21-1 0,0 0 15,-21 1-15,21 20 0,-21-20 0,-1-1 16,22 21-16,-21-20 0,21-1 0,0 0 16,-21-20-16,21 20 0,0-21 15,0 21-15,0-20 0,0-1 16,0 0-16,0 0 0,0 0 15,21-21-15,0 0 0,1 0 16,-1 0-16,0 0 0,0 0 0,0 0 16,0 0-16,1-21 0,-1 21 15,0-21-15,0 0 0,-21 0 0,21-1 16,-21 1-16,0-21 0</inkml:trace>
  <inkml:trace contextRef="#ctx0" brushRef="#br0" timeOffset="10357.02">6456 3387 0,'0'0'0,"-21"0"0,-1 21 15,22 0 1,22-21 0,-1 0-16,0 0 15,0 0-15,0 0 0,0 0 0,22 0 16,-22 0-16,0 0 0,21 0 0,-20 0 15,-1 0-15,0-21 0,0 21 16,-21-21-16,21 21 0,0 0 0</inkml:trace>
  <inkml:trace contextRef="#ctx0" brushRef="#br0" timeOffset="11607.23">7451 3789 0,'0'0'0,"42"0"16,-42-21 0,0 0-16,0-1 0,0 1 15,0 0-15,0 0 0,0 0 16,0 0-16,0-1 0,0 1 15,0 0-15,0-21 0,0 21 0,0-1 16,-21 1-16,0 0 0,-1 0 16,1 21-16,0 0 15,0 0-15,-21 0 0,20 21 0,1 0 16,0 0-16,0 1 0,-21-1 0,20 21 16,1-21-16,0 22 0,0-22 0,21 0 15,0 21-15,0-21 0,0 1 16,0-1-16,0 0 0,0 0 15,21-21-15,0 0 0,0 0 16,1 0-16,-1 0 0,0 0 0,21 0 0,-21 0 16,1 0-16,-1 0 15,21-21-15,-21 0 0,22 21 0,-22-21 16,0-1-16,0 1 0,0-21 0,-21 21 16,21 0-16,-21-1 0,22-20 0,-22 21 15,0 0-15,0 0 0,0-1 16,0 1-16,0 42 31,0 1-31,0-1 0,-22 0 0,22 0 16,0 21-16,-21-20 0,21-1 15,0 0-15,0 21 0,0-21 0,0 1 16,0-1-16,0 0 0,21 0 16,1 0-16,-1 0 0,0 1 0,21-22 15,-21 21-15,22-21 0,-22 0 0,21 0 16,1 0-16,-1 0 0,0 0 15,1 0-15,-1 0 0,0 0 0,22 0 16,-22-21-16,0-1 0,1 1 0,-1 0 16,-21 0-16,22 0 0,-22 0 0,0-22 15,-21 22-15,0 0 0,21-21 16,-21 20-16,0-20 0,0 21 0,0 0 16,0 0-16,-21 21 0,0-22 15,0 22-15,-1 0 0,-20 0 0,21 0 16,0 22-16,0-1 15,-1 0-15,1 0 0,0 0 0,0 0 16,0 1-16,21-1 0,-21 0 0,21 0 16,0 0-16,0 0 0,0 1 0,0-1 15,21-21-15,0 21 0,0 0 16,0-21-16,0 0 0,1 0 0,-1 0 16,0 0-16,0 0 0,0 0 0,0 0 15,1 0-15,-1 0 0,0-21 0,0 21 16,-21-21-16,21 0 15,-21-1-15,21 22 0,-21-21 0,0 0 16,0 42 31,0 0-31,0 1-16,-21-1 0,21 0 0,-21 0 15,21 0-15,0 0 0,0 22 0,-21-22 16,0 21-16,21 1 0,-21-22 0,21 21 15,-22 22-15,22-22 0,0 0 16,0 1-16,-21 20 0,21-21 0,0 22 16,-21-1-16,21-20 0,0 20 0,0-20 15,0 20-15,0-21 0,0 22 0,-21-22 16,21 1-16,-21-1 0,21 0 0,0 1 16,-21-1-16,-1-21 0,22 0 15,-42 22 1,21-43-16,0 0 0,0 0 0,-1 0 15,22-22-15,0 1 0,-21-21 0,21 21 16,0-22-16,0 1 0,0 0 0,0-1 16,0-20-16,21-1 0,1 22 0,-1-21 15,21-1-15,-21-21 0,22 22 16,-22-1-16,21 1 0,-21-22 0,22 22 16,-22 20-16,21-20 0,-21-1 0,0 22 15,22 0-15,-22-1 0,0 1 0,0 21 16,0-21-16,1 20 0,-1-20 15,0 21-15,0 0 0,0 0 16,-21-1-16,21 1 0,1 0 0</inkml:trace>
  <inkml:trace contextRef="#ctx0" brushRef="#br0" timeOffset="12241.87">8784 3577 0,'-42'21'16,"42"-42"15,21 21-31,0 0 0,0-21 0,0 21 16,-21-21-16,22 21 0,-1-21 16,0 0-16,-21-1 0,21 22 15,-21-21-15,0 0 16,0 0-16,-21 21 31,0 21-31,0 0 0,21 0 0,-22 1 16,1-1-16,0 0 0,21 0 0,0 21 15,-21-20-15,21-1 0,0 21 16,-21-21-16,21 0 0,0 1 16,0-1-16,0 0 0,21 0 15,0-21-15,0 0 0,0 0 16,22 0-16,-22 0 0,0 0 0,21 0 15,-20-21-15,20 0 0,0 21 16,-21-21-16,22-1 0,-22 1 0,21-21 16,-21 21-16,1-22 0,-1 22 0,0-21 15,0 21-15,0-22 0,-21 22 0,0 0 16,0 0-16,0 0 16,-21 21-16,0 0 0,0 0 15,0 0-15,-1 21 0,1 0 0,21 0 16,-21 0-16,0 1 0,0-1 15,0 0-15,21 0 0,0 0 16,0 0-16,0 1 0,0-1 0,0 0 16,0 0-16,0 0 0,0 0 0,21 1 15,0-22-15,0 21 0,0-21 0,-21 21 16,21-21-16,-21 21 0,22-21 16,-22 21-16,-22-21 46,1 0-30</inkml:trace>
  <inkml:trace contextRef="#ctx0" brushRef="#br0" timeOffset="13451.95">10308 3387 0,'0'0'0,"21"0"0,0-21 15,1 21 1,-22 21 0,0 0-16,0 0 15,-22 0-15,22 0 0,-21 22 16,0-22-16,0 21 0,21 1 16,-21-22-16,0 21 0,21-21 0,-22 22 15,22-22-15,0 0 0,0 0 0,0 0 16,0 0-16,0 1 0,22-22 15,-1 0-15,0 0 0,0 0 16,0 0-16,0 0 0,22-22 0,-22 22 16,0-21-16,21 0 0,-20 0 0,-1 0 15,21 0-15,-21-1 0,-21 1 0,0 0 16,21 0-16,-21-21 0,0 20 16,0 1-16,0-21 0,-21 21 0,0 0 15,0-1-15,0 1 0,0 0 16,-1 21-16,1 0 0,0-21 0,0 21 15,0 0 1,42 0 0,0 0-1,0 0-15,0 0 0,1 0 0,20 0 16,-21 0-16,0 0 0,22 0 16,-22 0-16,21-21 0,-21 21 0,22-21 15,-22 21-15,0-22 0,0 1 0,0 0 16,0 21-16,1-21 0,-1 0 15,-21 0-15,0-1 0,0 1 16,0 0-16,0 0 0,0 0 0,0 0 16,-21-1-16,21 1 0,-22 21 15,22-21-15,-21 21 0,0 0 16,0 0 0,21 21-16,0 0 0,0 22 0,0-22 15,0 21-15,0 22 0,0-22 0,0 22 16,0-1-16,0 1 0,21-1 15,-21 1-15,21 20 0,-21-20 0,21-1 16,-21 22-16,0-22 0,0 22 0,0-21 16,0 20-16,0-20 0,0-1 15,0 1-15,0-1 0,0 1 0,0-1 16,0 1-16,0-22 0,-21 22 0,21-22 16,-21 0-16,0 1 0,21-22 15,-21 21-15,0-21 0,21 0 0,-22-21 16,22-21-1,-21 0-15,21 0 0,0-21 0,0-1 16,0 1-16,0 0 0,0-22 0,21 22 16,-21-22-16,22 1 0,-22-22 15,0 22-15,21-1 0,0 1 0,-21-22 16,21 21-16,-21 22 0,0-21 16,21 20-16,0 1 0,-21 0 0,22 20 15,-1-20-15,-21 21 0,21 0 0,0 0 16,0-22-16,0 22 0,1 0 15</inkml:trace>
  <inkml:trace contextRef="#ctx0" brushRef="#br0" timeOffset="13795.75">11853 2731 0,'0'0'0,"0"-22"0,0-20 0,0 21 16,0 0-16,-21 21 15,0 0-15,21 21 16,-21 0-16,21 0 0,-21 22 0,21-1 16,-22 0-16,1 1 0,21-1 0,0 21 15,0-20-15,-21 20 0,21 1 16,-21-1-16,21 1 0,0-1 0,0-20 15,-21 20-15,21-21 0,0 1 0,0-1 16,0 0-16,-21-20 0,21 20 0,0-21 16,0 0-16,0 0 15,0-42 1,0 0 0,0 0-16,0-21 0,0 20 15</inkml:trace>
  <inkml:trace contextRef="#ctx0" brushRef="#br0" timeOffset="14096.58">11536 2942 0,'0'0'0,"-21"-42"0,-1-43 15,22 43-15,0 0 0,0 20 0,0-20 16,0 0-16,0 21 0,22-22 16,-1 22-16,0-21 0,21 21 0,1-1 15,-1 1-15,0 21 0,22 0 16,-1 0-16,1 0 0,-22 21 0,22 1 15,-22 20-15,0-21 0,1 21 0,-1 1 16,-21-1-16,-21-21 0,0 22 16,0-1-16,0-21 0,-21 0 0,-21 22 15,20-22-15,-20 0 0,0 0 0,-1 0 16,1 0-16,0 1 0,-1-1 0,1 0 16,21-21-16,-21 21 0,20 0 15,1-21-15,0 21 0,21 1 16,0-1-16,21 0 15,0 0-15,1-21 16</inkml:trace>
  <inkml:trace contextRef="#ctx0" brushRef="#br0" timeOffset="14608.28">12319 3598 0,'0'0'0,"63"0"16,-41 0-16,-1-21 15,0 0-15,0 0 0,-21 0 16,0 0-16,0-1 0,0 1 16,0 0-16,0 0 0,0-21 0,0 20 15,0-20-15,0 21 0,0 0 16,-21 0-16,21-1 0,-21 1 0,0 21 16,-1 0-16,1 0 0,0 0 0,0 21 15,0 1-15,0-1 0,-1 0 16,1 0-16,0 21 0,0 1 0,21-22 15,-21 21-15,21 1 0,-21-22 0,21 21 16,0-21-16,0 0 0,0 1 0,0-1 16,0 0-16,0 0 0,21-21 15,0 0-15,0 0 0,0 0 16,0 0-16,1 0 0,-1 0 0,0 0 0,0-21 16,0 0-16,0 21 0,1-21 15,-1-1-15,0 1 0,0-21 16,0 21-16,0-22 0,-21 22 0,0-21 15,22 21-15,-22 0 0,21-1 0,-21 1 16,0 0-16,0 42 16,-21 0-1,21 1-15,-22 20 0,22-21 0,-21 0 16,21 0-16,0 22 0,0-22 0,0 0 16,0 0-16,0 0 0,0 1 15,0-1-15,0 0 16,21-21-16,1 0 15,-1 0-15,0 0 0,0 0 0,21 0 16,-20 0-16,-1 0 0,0-21 0,21 0 16</inkml:trace>
  <inkml:trace contextRef="#ctx0" brushRef="#br0" timeOffset="16472.22">13060 3260 0,'0'0'0,"0"-43"0,21 22 0,-21-21 15,0 21-15,0 0 0,0-1 16,-21 22-16,0 0 0,-1 0 15,1 0-15,0 22 0,-21-22 0,21 21 16,-1 0-16,1 21 0,0-21 16,0 22-16,21-1 0,-21 0 15,21 1-15,0-1 0,-21-21 0,21 22 16,0-1-16,0 0 0,0-21 0,0 1 16,21 20-16,0-21 0,0 0 0,0 0 15,0-21-15,22 22 0,-22-22 16,21 0-16,-21 0 0,22 0 0,-1 0 15,0 0-15,-20 0 0,20-22 0,0 22 16,1-21-16,-22 0 0,0 0 0,21-21 16,-21 20-16,1-20 0,-1 0 15,-21-1-15,21-20 0,0 21 0,-21-22 16,21 1-16,-21-1 0,21 1 16,1-1-16,-22 22 0,0-1 0,21 1 15,-21 0-15,21 21 0,-21-1 16,0 1-16,0 42 15,0 1-15,0-1 0,0 21 16,0-21-16,-21 22 0,0-1 16,-1 21-16,22-20 0,0 20 0,-21-20 15,0 20-15,21-21 0,-21 1 0,21-1 16,0 0-16,0 1 0,-21-1 0,21-21 16,0 0-16,-21 1 0,21-1 15,0 0-15,0 0 16,0-42-1,0 0 1,0 0-16,21-22 16,0 22-16,0 0 0,0-21 0,0 20 15,1-20-15,-1 21 0,0-21 0,21 20 16,-21 1-16,1 21 0,-1-21 0,0 21 16,0 0-16,0 0 0,0 0 15,1 0 1,-22 21-16,0 0 15,-22-21-15,1 22 0,0-22 16,0 0-16,0 0 0,-22 21 16,22-21-16,0 0 0,0 0 15,0 0-15,0 0 0,-1 0 0,1 0 16,0 0-16,21 21 16,-21-21-16,21 21 15,0 0 1,0 0-16,0 1 0,21-1 15,0 0-15,-21 0 0,21-21 0,1 21 16,-1 0-16,0 1 16,0-22-16,21 21 0,-20-21 0,-1 21 15,21-21-15,-21 0 0,22 0 0,-1 0 16,0 0-16,1 0 0,-1 0 0,0 0 16,1 0-16,-1 0 0,0-21 15,1 21-15,-22-21 0,21-1 16,-21 1-16,0 0 0,1 0 0,-1 0 15,-21-22-15,0 22 0,21-21 0,-21 0 16,0 20-16,0-20 0,0 21 16,0-21-16,0 20 0,0 1 0,-21 21 15,0-21-15,-1 21 0,1 0 16,-21 0-16,21 21 0,0-21 0,-22 21 16,22 1-16,0 20 0,0-21 15,0 0-15,-1 22 0,1-22 16,21 0-16,-21 0 0,21 0 0,0 0 15,0 1-15,0-1 0,0 0 0,0 0 16,21-21-16,0 0 0,1 0 16,-1 0-16,0 0 0,0 0 15,0 0-15,0 0 0,1 0 0,-1-21 16,0 0-16,0 0 0,0-22 16,0 22-16,-21 0 0,0 0 0,22 0 15,-22-1-15,21-20 0,-21 21 16,0 0-16,0 42 31,0 0-31,-21 0 0,21 0 16,-22 22-16,22-22 0,0 0 15,0 0-15,0 0 0,0 22 0,0-22 16,0 0-16,0 0 0,0 0 16,22 1-16,-1-22 0,0 21 0,0-21 15,0 0-15,22 0 0,-22 0 16,21 0-16,0 0 0,-20 0 0,20 0 15,-21 0-15,21 0 0,-20-21 0,20-1 16,0 1-16,-21 0 0,1 0 0,20 0 16,-21 0-16,0-22 0,0 22 15,-21-21-15,0-1 0,22 22 0,-22-21 16,0 21-16,0-22 0,0 22 16,-22 0-16,1 21 0,0 0 15,0 0-15,0 21 16,0 0-16,-1 1 0,-20-1 0,21 0 15,0 0-15,0 21 0,21-20 0,-22 20 16,22-21-16,-21 0 0,21 0 0,0 1 16,0-1-16,0 0 0,0 0 15,0 0-15,21-21 0,1 0 16,-1 0-16,0 0 0,0 0 0,0 0 16,0 0-16,1 0 0,-22-21 0,21 21 15,0-21-15,0 21 16,0-21-16,-21 0 0,0-1 0,0 1 15,21 0-15,-21 0 0,22 21 0,-22-21 16,0 0-16,0-1 0,0 1 0,21 21 16,-21 21 15,0 1-31,0-1 0,-21 0 16,21 0-16,-22 0 0,22 22 0,0-22 15,-21 21-15,0-21 0,0 22 16,21-22-16,0 21 0,-21 0 0,21-20 15,-21 20-15,21 0 0,-22 1 0,22-1 16,0 21-16,0-20 0,0 20 16,0-20-16,-21-1 0,21 21 0,0-20 15,0 20-15,0-20 0,0 20 0,0-21 16,0 1-16,0-1 0,0 22 16,0-22-16,0 0 0,0-21 0,-21 22 15,21-1-15,0-21 0,0 0 0,0 1 16,-21-22-16,0 0 15,0 0-15,21-22 16,-22 1-16,1 0 0,21 0 0,0-21 16,0-1-16,0 1 0,0 0 0,0-1 15,0-20-15,0 20 16,0-20-16,0-1 0,21-20 0,1 20 16,-1 1-16,0-1 0,0 1 0,0-1 15,0 22-15,1 0 0,-1-1 0,0 1 16,0 21-16,0-22 0,0 22 0,1-21 15,-1 21-15,0 0 0,0-1 16,21-20-16</inkml:trace>
  <inkml:trace contextRef="#ctx0" brushRef="#br0" timeOffset="17139.83">15282 3450 0,'0'0'0,"-21"0"15,42-21 17,0 21-32,1-21 15,-1 21-15,0-21 0,0 0 0,0 21 16,-21-22-16,21 1 0,1 21 0,-22-21 16,0 0-16,0 0 15,0 0-15,-22 21 16,1 0-16,0 0 15,0 0-15,0 21 0,0-21 16,-1 21-16,1 0 0,0 0 16,0 22-16,0-22 0,0 0 0,21 0 15,0 21-15,0-20 0,0-1 0,0 0 16,0 0-16,0 0 0,0 0 16,21 1-16,0-22 0,0 0 15,0 21-15,0-21 0,22 0 0,-22 0 16,21 0-16,-21 0 0,22 0 0,-1-21 15,-21-1-15,22 22 0,-1-21 16,0 0-16,-21 0 0,22 0 0,-1 0 16,-21-22-16,22 22 0,-22 0 0,0-21 15,0 20-15,0-20 0,0 21 0,-21 0 16,22 0-16,-22-1 16,0 1-16,-22 21 15,1 0-15,0 21 16,0 1-16,0-1 0,0 0 0,-1 0 15,22 0-15,0 0 0,0 1 16,0-1-16,0 0 0,0 0 0,0 0 16,0 0-16,0 1 0,22-1 15,-1 0-15,-21 0 16,21 0-16,0-21 0,-21 21 0,0 1 16,0-1-16,0 0 15,-21-21 1,0 0-1,0 0-15,-1 0 16,22-21 15</inkml:trace>
  <inkml:trace contextRef="#ctx0" brushRef="#br0" timeOffset="17280.73">15811 3704 0,'-21'0'47,"0"0"-47,0 0 0,0 0 0,0 0 16,-1 0-16,1 0 0,0 0 0,-21 0 16</inkml:trace>
  <inkml:trace contextRef="#ctx0" brushRef="#br0" timeOffset="18948.84">1079 5609 0,'-21'0'0,"0"0"31,0 0-15,0 0-1,21-21 1,-21 21-16,21-21 16,0 0-1,0 0-15,0-1 16,21 1-1,0 21-15,0-21 0,0 21 16,0 0-16,1 0 16,-1 0-16,0 0 15,-21 21-15,0 0 0,21 1 16,-21-1-16,0 0 0,0 0 0,0 0 16,0 0-16,0 1 0,0-1 15,-21 21-15,0-21 0,0 0 0,-1 1 16,1-1-16,0 0 15,0-21-15,21 21 0,-21-21 16,21 21-16,-21-21 16,21-21 15,0 0-15,21 21-16,-21-21 15,21 21-15,0-21 0,0 21 0,0 0 16,1 0-16,-1 0 0,0 0 15,0 21-15,0 0 0,0-21 0,-21 21 16,22 0-16,-1 0 0,-21 1 16,0-1-16,0 0 0,0 0 15,0 21-15,0-20 0,0-1 0,-21 0 16,-1 0-16,1 21 0,0-20 16,0-1-16,-21 0 0,20 0 0,1-21 15,-21 21-15,21 0 0,-22-21 16,22 0-16,0 0 0,0 0 0,0 0 15,0 0-15,-1 0 0,1 0 16,21-21-16,-21 21 0,21-21 16,-21 0-16,21 0 15,-21 0 1,21-1-16,0 1 31,21 21-15,-21-21-16,21 21 0,0 0 0</inkml:trace>
  <inkml:trace contextRef="#ctx0" brushRef="#br0" timeOffset="19228.2">1714 5948 0,'22'0'0</inkml:trace>
  <inkml:trace contextRef="#ctx0" brushRef="#br0" timeOffset="21389.23">3365 5186 0,'0'0'0,"0"-21"0,0 0 0,0-1 15,0-20-15,0 21 0,0 0 16,0 0-16,0-1 0,0 1 15,0 0-15,-21 21 0,21-21 16,-21 21-16,0 21 0,0 0 16,0 0-16,-1 22 0,22-1 15,-21 0-15,0 22 0,0-22 0,0 22 16,-22-1-16,22 1 0,0-1 16,0 1-16,-21 20 0,20-20 0,-20-1 15,21 1-15,-21-22 0,20 22 0,1-22 16,0 0-16,0-20 15,21-1-15,-21 0 0,21 0 0,0 0 16,21-42 0,0 0-16,-21 0 15,21 0-15,0-1 0,-21 1 0,22-21 16,-1 0-16,0-1 0,0 1 16,0-22-16,0 1 0,1 21 0,20-22 15,-21 1-15,0-1 0,0 1 16,1 20-16,-1-20 0,0-1 0,21 22 15,-21-22-15,1 22 0,-22 21 0,21 0 16,-21 0-16,21 21 16,-21 21-16,0 0 0,0 21 15,0 1-15,0 20 0,0-21 0,0 22 16,0-1-16,0 1 0,0 21 16,0-22-16,0 1 0,0-1 0,0 1 15,0-1-15,0 1 0,0-22 16,0 0-16,0 1 0,0-1 0,0-21 15,0 0-15,0 0 0,0 1 0,0-44 47,0 1-47,-21 0 0</inkml:trace>
  <inkml:trace contextRef="#ctx0" brushRef="#br0" timeOffset="21565.13">2942 5800 0,'0'0'0,"-21"0"0,42 0 32,0 0-17,0 0-15,1 0 0,-1 0 16,21 0-16,-21 0 0,22-21 0,-1 21 16,0 0-16,1 0 0,-1-22 0,0 22 15,22 0-15,-22 0 16,0 0-16</inkml:trace>
  <inkml:trace contextRef="#ctx0" brushRef="#br0" timeOffset="21839.65">4106 5588 0,'0'0'0,"0"-21"0,0-21 16,-21 20-1,0 22-15,0 0 0,0 0 16,-1 0-16,-20 22 0,21-22 0,-21 21 15,20 0-15,-20 21 0,21-21 0,-21 22 16,20-1-16,1 0 0,-21 1 16,21-1-16,21-21 0,-21 22 15,21-1-15,0-21 0,0 21 0,0-20 16,0-1-16,21 0 0,0 0 16,0 0-16,21-21 0,-20 0 0,20 21 15,-21-21-15,21 0 0,1 0 0,-22 0 16,21 0-16,1-21 0,-1 21 15,-21-21-15,21 0 0</inkml:trace>
  <inkml:trace contextRef="#ctx0" brushRef="#br0" timeOffset="22092.48">4572 5715 0,'0'0'0,"21"-42"0,-21-22 16,0 43-16,-21 21 15,0 0-15,0 0 16,-1 0-16,1 0 0,-21 0 0,21 21 15,0 0-15,-1 1 0,-20-1 16,21 0-16,0 21 0,21 1 0,-21-22 16,21 21-16,-22 0 0,22-20 0,0 20 15,0-21-15,0 21 0,0-20 16,0-1-16,0 0 0,22 0 0,-1 0 16,0 0-16,0 1 0,0-22 0,0 0 15,1 0-15,20 0 0,-21 0 16,0 0-16,22 0 0,-1 0 0,-21-22 15,21 22-15,-20-21 0,20 0 16</inkml:trace>
  <inkml:trace contextRef="#ctx0" brushRef="#br0" timeOffset="22477.26">4995 5673 0,'0'21'16,"0"0"-1,0 0-15,21-21 16,1 21-16,-1-21 16,0 0-16,0 0 15,0 0-15,0 0 16,1-21-16,-1 21 0,0-21 0,0 0 16,0 0-16,-21 0 15,0-1-15,0 1 0,0 0 16,0 0-16,-21 0 15,0 21-15,0 0 0,0 0 16,-1 0-16,1 0 0,0 21 0,0 0 16,-21 0-16,20 22 0,1-22 0,0 21 15,0-21-15,0 22 16,21-1-16,-21-21 0,-1 21 0,22-20 16,-21 20-16,21-21 0,0 0 0,0 0 15,0 1-15,21-1 0,1 0 16,-1-21-16,0 0 0,21 0 0,1 0 15,-22 0-15,21 0 0,0 0 0,1-21 16,-1 21-16,0-21 0</inkml:trace>
  <inkml:trace contextRef="#ctx0" brushRef="#br0" timeOffset="22852.05">5757 5694 0,'0'0'0,"0"-21"0,0-43 15,0 43-15,0 0 16,-21 0-16,0 21 0,0 0 0,0 0 15,-1 0-15,-20 0 0,21 0 0,0 21 16,-22 0-16,22 0 0,0 0 16,0 1-16,0-1 0,21 0 0,0 0 15,0 0-15,0 0 0,0 1 0,0-1 16,0 0-16,0 0 0,0 0 16,21 0-16,0 1 0,0-22 0,0 21 15,1 0-15,-1-21 0,0 21 0,0 0 16,0-21-16,0 21 0,1-21 15,-1 22-15,0-1 16,-42-21 0,0 21-1,-1-21-15,-20 0 0,21 0 16,-21 0-16,20 0 0,-20 0 0,0 0 16,21-21-16,-1 21 0,-20 0 0,21-21 15,0 21-15,21-22 16,0 1-16,0 0 15,21 0-15,0 21 0,0-21 16,0 0-16,1 21 0</inkml:trace>
  <inkml:trace contextRef="#ctx0" brushRef="#br0" timeOffset="23279.8">6456 5630 0,'0'0'0,"21"0"0,0-21 16,-21 0-16,0 0 16,0 0-1,-21 21-15,0 0 0,0 0 0,-22 0 16,22 0-16,0 0 0,-21 21 16,20 0-16,-20 0 0,21 0 0,0 1 15,0-1-15,-1 0 0,1 0 0,21 0 16,0 0-16,0 1 15,0-1-15,0 0 0,21 0 0,1-21 16,-1 21-16,0-21 0,0 21 0,0-21 16,0 0-16,22 22 0,-22-22 0,0 0 15,21 21-15,-20 0 0,-1-21 16,-21 21-16,21-21 0,-21 21 16,0 0-1,-21-21-15,0 0 16,-1 0-16,1 0 0,-21 22 0,21-22 15,0 0-15,-1 0 0,1 0 0,0 0 16,0 0-16,0 0 16,0-22-1,-1 22-15,1-21 16,21 0 0</inkml:trace>
  <inkml:trace contextRef="#ctx0" brushRef="#br0" timeOffset="23972.79">7281 5652 0,'0'0'0,"21"0"0,1 0 0,20 0 0,-21 0 0,21 0 16,-20-22-16,20 1 0,-21 21 15,21-21-15,-20 0 0,20 0 0,0 0 16,-21-1-16,22 1 0,-22 0 16,21 0-16,-21 0 0,1 0 0,-22-22 15,0 22-15,0 0 0,0 0 0,0 0 16,-22-1-16,1 1 0,0 0 16,-21 21-16,-1 0 0,-20 0 0,21 0 15,-22 0-15,1 0 0,20 0 0,-20 21 16,20 0-16,1 22 0,0-22 15,-1 0-15,22 21 0,0-20 0,21 20 16,0 0-16,0 1 0,0-1 0,21 0 16,0 1-16,1-1 0,20-21 15,-21 21-15,21 1 0,1-1 16,-1-21-16,0 22 0,1-22 0,-1 21 16,0-21-16,-20 0 0,-1 22 0,0-22 15,-21 0-15,0 0 0,-21 0 16,0 1-16,-22-22 0,1 0 15,0 21-15,-1-21 0,1 0 0,0 0 16,-22 0-16,22 0 0,-1-21 0,22-1 16,-21 22-16,21-21 0,-22 0 15,22-21-15,21 21 0,0-1 0,-21 1 16,21 0-16,0-21 0,0 21 0,0-1 16,0 1-16,21 0 15,0 21-15,1 0 0,-1 0 16,0 0-16,0 0 0,0 0 0,0 0 15,1 0-15,-1 0 0,0 0 0,0 0 16,0 0-16</inkml:trace>
  <inkml:trace contextRef="#ctx0" brushRef="#br0" timeOffset="24256.71">8170 5334 0,'0'0'0,"-21"-21"0,-21-21 16,21 42-1,-1 21-15,22 0 16,0 0-16,0 21 0,0-20 16,0 41-16,0-21 0,0 22 0,-21-1 15,21 1-15,0-1 0,0 1 0,0-1 16,-21 1-16,0-1 0,0 1 0,21-1 15,-21 1-15,-1 21 0,1-1 16,21-20-16,-21 20 0,0 1 0,21-21 16,-21 20-16,0-20 0,-1-1 15,22 1-15,0-1 0</inkml:trace>
  <inkml:trace contextRef="#ctx0" brushRef="#br0" timeOffset="24648.48">7916 5990 0,'0'0'0,"21"-42"0,-21-22 0,0 22 16,22-21-16,-22 20 0,0 22 15,0-21-15,21 21 0,0-1 0,0 1 16,-21 0-16,21 0 0,0 21 0,22 0 16,-22 0-16,0 0 0,21 0 15,-20 0-15,-1 21 0,0 0 0,0 22 16,0-22-16,-21 21 0,0-21 0,0 22 16,0-22-16,0 0 0,0 21 0,-21-21 15,0 1-15,-21-1 0,20 0 16,1 0-16,0 0 0,-21-21 0,21 21 15,-1 1-15,1-22 0,0 0 16,21-22 15,21 22-15,0-21-16,1 0 0</inkml:trace>
  <inkml:trace contextRef="#ctx0" brushRef="#br0" timeOffset="24972.84">8594 5757 0,'0'0'0,"21"-21"0,21 0 16,-42 0-16,21 0 16,-21 0-16,0-1 0,0 1 15,0 0-15,0 0 0,0 0 0,0 0 16,-21 21-1,0 0 1,0 0-16,0 21 0,21 0 0,-22 0 16,1 21-16,0-20 0,0 20 0,0-21 15,21 21-15,0-20 0,-21-1 16,21 0-16,0 21 0,0-21 16,0 1-16,0-1 0,0 0 15,21-21-15,0 0 0,0 0 16,0 0-16,0 0 0,1 0 15,20 0-15,-21 0 0,0-21 16,0 21-16</inkml:trace>
  <inkml:trace contextRef="#ctx0" brushRef="#br0" timeOffset="25411.86">9123 5588 0,'0'0'0,"0"-21"0,0 0 0,0 0 16,-21 21-16,-1 0 0,1 0 15,0 0-15,0 0 0,0 21 16,0 0-16,-1 0 0,1 0 16,0 0-16,21 1 0,-21 20 0,21-21 15,-21 21-15,21-20 0,0 20 0,0-21 16,0 0-16,0 0 0,0 1 0,0-1 16,0 0-16,21 0 0,0-21 15,0 0-15,0 21 0,1-21 0,-1 0 16,0 0-16,0 0 0,21 0 0,-20-21 15,-1 0-15,21 0 0,-21 21 0,0-21 16,1-1-16,-1 1 0,0 0 16,0-21-16,0 21 0,-21-1 15,21-20-15,-21 21 0,0 0 0,0 0 16,0-1-16,0 44 31,0-1-31,0 0 0,0 0 16,-21 0-16,21 22 0,0-22 0,0 0 15,0 0-15,-21 0 0,21 0 0,0 1 16,0-1-16,0 0 16,0 0-16,0-42 31,0 0-15,21 0-16</inkml:trace>
  <inkml:trace contextRef="#ctx0" brushRef="#br0" timeOffset="25576.77">9419 5482 0,'0'0'0,"0"-21"0,0 0 16,0 0-16,0 0 15,-21 21-15,0 0 16,21 21 0,0 0-1,21-21 1,0 21-1</inkml:trace>
  <inkml:trace contextRef="#ctx0" brushRef="#br0" timeOffset="26456.17">9631 5757 0,'21'0'31,"0"-21"-31,0 21 0,0-21 15,22 21-15,-22-21 0,21 0 16,-21 0-16,22-1 0,-1 1 0,0-21 16,1 21-16,-22 0 0,21-22 15,-21 22-15,22-21 0,-22 21 0,-21-22 16,21 1-16,-21 0 0,21-1 16,-21 1-16,0 21 0,0-22 0,0 22 15,-21-21-15,0 21 0,21 0 0,-21 21 16,0 0-16,-1 0 0,1 0 0,0 0 15,0 21-15,0 0 0,0 21 16,-1-21-16,1 22 0,0 20 0,0-20 16,21-1-16,-21 21 0,0 1 0,-1-1 15,1 1-15,21-1 0,-21 1 0,0-1 16,21 1-16,-21-1 16,21 1-16,0 21 0,-21-22 0,-1 1 0,1-1 15,0 1-15,21-1 0,-21 1 16,0 20-16,0-20 0,-22-1 0,22-20 15,0 20-15,0 1 0,0-22 0,-1 0 16,1 22-16,0-22 0,0-21 0,21 22 16,0-22-16,0 21 0,0-21 15,0 0-15,21-21 16,0 0-16,0-21 0,1 0 16,20 21-16,-21-21 0,21-21 0,-20 20 15,20 1-15,0-21 0,1 21 0,-22-22 16,21 1-16,-21 0 0,22-1 15,-22-20-15,0 21 0,0-22 0,-21 22 16,0-22-16,0 1 0,0 20 16,0 1-16,-21-21 0,0 20 0,0 22 15,-1-21-15,-20 21 0,21-1 0,-21 1 16,20 0-16,1 21 0,0 0 0,0 0 16,0-21-16,21 0 31,21 21-16,21-21-15,-21 21 0,22-22 0,-22 1 16,21 21-16,1-21 0,-1 0 16,0 0-16,1 0 0,-1-1 0,0 1 15,-21 0-15,22 0 0,-1-21 16,-21 20-16,0 1 0,1 21 0,-1-21 16,0 0-16,-21 0 0,0 0 15,0-1-15,0 44 31,0-1-31,-21 0 0,0 0 16,21 0-16,-22 0 0,22 1 0,0-1 16,0 0-16,-21 0 0,21 0 0,0 0 15,-21-21-15,21 22 16,0-1-16,0 0 0,0-42 47,0 0-47,21 21 15</inkml:trace>
  <inkml:trace contextRef="#ctx0" brushRef="#br0" timeOffset="26616.07">10372 5567 0,'0'0'0,"0"21"78</inkml:trace>
  <inkml:trace contextRef="#ctx0" brushRef="#br0" timeOffset="26932.09">10562 5842 0,'21'-21'16,"-21"0"-1,21 21-15,-21-21 0,22-1 0,-1 22 16,-21-21-16,21 0 0,-21 0 0,21 0 16,-21 0-16,21-1 0,-21 1 0,0 0 15,0 0-15,-21 21 16,0 0-1,0 21-15,0 0 0,-1-21 0,1 21 16,21 22-16,-21-22 0,0 0 0,21 21 16,-21-20-16,21-1 0,0 21 15,0-21-15,0 0 0,0 1 0,0-1 16,0 0-16,21 0 16,0-21-16,0 0 0,0 0 15,22 0-15,-22 0 0,0 0 0</inkml:trace>
  <inkml:trace contextRef="#ctx0" brushRef="#br0" timeOffset="27300.8">10922 5609 0,'0'0'16,"0"-21"-16,21 0 0,-21 0 0,0 0 0,42-1 16,-20 22-1,-22-21-15,21 21 0,0 0 0,0 0 16,0 0-16,0 0 0,1 21 15,-1 1-15,-21-1 0,21 0 16,0 0-16,-21 0 0,0 22 0,21-22 16,-21 0-16,21 21 0,-21-21 15,0 1-15,0-1 0,0 0 0,0 0 16,0 0-16,0 0 0,-21-21 16,0 0-16,0 0 15,0 0 1,21-21-16,0 0 0,0 0 15,0 0-15,0 0 0,0-1 16,0 1-16,0 0 0,21-21 0,0 21 0,0-1 16,0-20-16,-21 21 15,22 0-15,-1-22 0,0 22 0,0 21 16,0-21-16,0 0 0,1 21 0,-1 0 16,-21-21-16,21 21 0,0 0 0,21 0 15,-20 0-15</inkml:trace>
  <inkml:trace contextRef="#ctx0" brushRef="#br0" timeOffset="27709.57">11811 5567 0,'21'0'0,"-21"-21"0,21 21 16,0-21-16,1-1 15,-22 1-15,0 0 0,21 21 16,-21-21-16,0 0 15,-21 21 1,-1 0-16,1 0 0,-21 0 16,21 21-16,0 0 0,-1 0 0,1-21 15,0 21-15,0 1 0,0-1 16,21 0-16,0 0 0,0 0 0,0 0 16,0 1-16,0-1 0,0 0 15,21-21-15,-21 21 0,21-21 0,0 0 16,0 21-16,1-21 0,-1 0 15,0 0-15,0 21 0,0-21 16,-21 22-16,21-22 0,-21 21 16,0 0-1,-21-21-15,0 0 0,21 21 16,-21-21-16,0 0 0,0 21 16,-1-21-16,1 0 0,0 0 15,21 21-15,-21-21 0,0 0 0,0 0 16,-1 0-16,1 0 15</inkml:trace>
  <inkml:trace contextRef="#ctx0" brushRef="#br0" timeOffset="29336.03">1143 7599 0,'0'-21'15,"0"0"-15,0-1 16,0 1-16,0 0 0,0 0 15,0 0-15,0 0 0,0-1 0,0 1 16,0 42 15,0 22-31,0-22 16,0 21-16,0 1 0,0-1 0,-21 21 16,0-20-16,-1 20 0,1-20 15,0 20-15,0 1 0,0-22 0,0 21 16,-1-20-16,1-1 0,0 22 15,0-43-15,0 21 0,0-21 0,21 0 16,0 1-16,0-44 31,0 1-31,21 0 0,0 0 16,0 0-16,0 0 0,0-22 16,1 22-16,-1 0 0,0 0 0,0 0 15,0-1-15,0 1 16,22 0-16,-22 21 0,0-21 0,0 0 15,22 21-15,-22-21 0,0 21 16,0-22-16,0 22 0,0-21 0,1 0 16,-1 21-16,0-21 0,0 21 15,-21-21-15,0 0 0,0-1 0,0 1 16,0 0-16,-21 0 16,0 21-16,0 0 15,-1 0-15,1 21 0,21 0 16,-21 22-16,0-22 0,0 21 15,21 0-15,-21-20 0,-1 20 0,1 0 16,21 1-16,0-1 16,-21 0-16,21 1 0,-21-1 0,0-21 15,21 21-15,0-20 0,0-1 16,0 0-16,0 0 0,0 0 0,0 0 16,21-42 15,0 0-31,0 21 15,0-21-15,22-21 0</inkml:trace>
  <inkml:trace contextRef="#ctx0" brushRef="#br0" timeOffset="29491.92">1693 8043 0,'0'0'0,"0"-21"15,-21 21 1</inkml:trace>
  <inkml:trace contextRef="#ctx0" brushRef="#br0" timeOffset="30008.63">3323 7535 0,'0'0'0,"0"-21"16,42 21 0,-20-21-16,20 21 15,21 0-15,1 0 0,-1-21 0,1 21 16,21 0-16,-22 0 0,22 0 0,-22-21 16,22 21-16,-22 0 15,1 0-15,21 0 0,-43 0 0,21 0 16,-20 0-16,-1 0 0,-21 0 0,0 0 15,-42 21 1,0-21-16,-21 0 0,21 0 16,-22 21-16,1-21 0,0 0 0,-1 0 15,1 0-15</inkml:trace>
  <inkml:trace contextRef="#ctx0" brushRef="#br0" timeOffset="30276.48">4000 7514 0,'0'21'31,"0"1"-15,0-1-16,0 0 0,0 21 0,0-21 15,0 22-15,-21-22 0,0 21 16,0 1-16,21 20 0,-21-21 0,0 22 16,-1-22-16,1 22 0,0-22 0,0 22 15,21-22-15,-21 0 0,0 1 16,21-22-16,0 21 0,0-21 0,0 0 15,-22 1-15,22-1 16,22-42 0,-1 21-1,-21-22-15,21 1 0,0 0 16,0 0-16,0 0 0,1 0 0</inkml:trace>
  <inkml:trace contextRef="#ctx0" brushRef="#br0" timeOffset="30856.9">4297 7895 0,'0'0'0,"42"-21"16,-21 0 0,-21 42-1,-21 0-15,0 22 16,21-22-16,0 0 0,-21 21 16,0 1-16,21-22 0,-22 21 0,22 0 15,0-20-15,0 20 0,0-21 0,0 0 16,0 22-16,0-22 0,0 0 15,0 0-15,22 0 0,-1-21 16,0 0-16,21 0 0,-21 0 0,22 0 16,-22 0-16,21-21 0,1 21 15,-1-21-15,0 0 0,1 0 0,-22-1 16,21-20-16,-21 21 0,22 0 0,-22-22 16,0 22-16,-21-21 0,0 21 15,0-22-15,21 22 0,-21 0 0,0 0 16,0 0-16,0 42 31,0 0-31,0 0 16,-21 22-16,21-1 0,-21-21 0,21 21 15,0 1-15,0-1 0,-21 22 16,21-22-16,-22 0 0,22 1 0,-21 20 16,21-21-16,-21 22 0,21-1 0,-21-20 15,21 20-15,0 1 0,-21-1 0,0-20 16,21 20-16,-22-21 0,22 1 15,-21-1-15,0 0 0,21-20 0,-21 20 16,0-21-16,0 0 0,-1-21 0,1 21 16,0-21-16,0 0 0,0 0 15,0 0-15,-22 0 0,22 0 16,0 0-16,0-21 0,0 0 0,-1 0 16,1 21-16,21-21 0,0 0 0,0-22 15,0 22-15,0 0 0,0 0 16,0 0-16,0-1 0,0 1 0,21 0 15,1 0-15,-1 0 0,21 0 16,-21-1-16,0 1 0,22-21 0</inkml:trace>
  <inkml:trace contextRef="#ctx0" brushRef="#br0" timeOffset="31177.22">5249 8022 0,'0'0'16,"0"-42"-16,-21 42 16,21 21-1,0 0-15,0 0 0,0 22 16,-21-1-16,21 0 0,0 22 0,-21-22 16,21 22-16,0-22 0,0 22 0,0-22 15,0 21-15,0-20 0,-21 20 16,21-20-16,-22 20 0,22-21 15,0 22-15,0-22 0,-21 1 0,0-1 16,21 0-16,-21-21 0,21 22 0,0-22 16,-21 0-16,21 0 0,-21 0 15,21-42 1,0 0 0,0-21-16,21 21 0,-21-22 15,0 1-15</inkml:trace>
  <inkml:trace contextRef="#ctx0" brushRef="#br0" timeOffset="31464.06">5228 8340 0,'0'0'0,"0"-64"16,0 1-16,0 20 0,21 1 0,-21 0 15,21-1-15,-21 1 0,0 21 16,22-21-16,-22 20 0,21 1 0,0 0 16,0 0-16,0 21 0,0 0 15,1-21-15,-1 21 0,0 0 16,0 0-16,21 0 0,-20 21 0,-1 0 15,0 0-15,-21 0 0,0 22 0,0-1 16,0-21-16,0 22 0,0-1 16,0 0-16,-21 1 0,0-22 0,-22 21 15,22-21-15,0 0 0,0 1 0,-22-1 16,22 0-16,0 0 0,0-21 16,0 0-16,21 21 0,21-42 31,0 0-16,0 21-15,0-21 0,1 0 0</inkml:trace>
  <inkml:trace contextRef="#ctx0" brushRef="#br0" timeOffset="32049.06">5884 8170 0,'21'0'0,"1"-21"16,-1 21-16,-21-21 15,21 21-15,0-21 0,0 0 16,0 0-16,1 21 0,-22-22 0,21 1 16,0 0-16,0 0 0,-21 0 15,21 0-15,-21-1 0,21 1 0,-21 0 16,0 0-16,0 0 0,0 0 0,-21 21 31,0 0-31,0 21 0,0-21 16,0 21-16,-1 0 0,1 21 0,0-20 15,0 20-15,21 0 0,-21 1 0,21-22 16,-21 21-16,21-21 0,0 22 16,0-22-16,0 0 0,0 0 15,0 0-15,0 0 0,21-21 0,0 0 16,0 22-16,0-22 0,0 0 0,22 0 16,-22 0-16,0 0 0,21-22 15,-20 22-15,20-21 0,-21 0 0,21 21 16,1-21-16,-22-21 0,21 20 0,-21 1 15,1 0-15,-1-21 0,0 21 0,0-22 16,-21 22-16,0 0 0,0 0 16,0 0-16,0-1 0,-21 22 15,0 0-15,21 22 16,-21-1-16,21 0 16,0 0-16,0 21 0,0-20 15,0-1-15,0 0 0,0 21 0,0-21 16,0 1-16,0-1 0,0 0 0,0 0 15,0 0-15,0 0 16,0 1-16,-22-22 31,1 0-15,21-22-16,0 1 16,0 0-16,-21 21 0,21-21 15</inkml:trace>
  <inkml:trace contextRef="#ctx0" brushRef="#br0" timeOffset="33125.44">8022 7874 0,'0'0'0,"21"-21"0,0 0 0,-21 0 15,0-1-15,0 1 0,0 0 0,0 0 16,0 0-16,-21 21 16,0 0-16,0 0 0,0 0 15,0 0-15,-1 0 0,1 21 16,-21 0-16,21 0 0,0 22 0,-1-22 15,1 21-15,-21-21 0,21 22 0,21-1 16,-21 0-16,21-21 0,-22 22 0,22-1 16,0-21-16,0 0 0,0 1 15,0-1-15,22 0 0,-1 0 0,0-21 16,21 0-16,-21 0 0,1 0 0,20 0 16,-21 0-16,21-21 0,1 0 15,-22 0-15,21-1 0,-21 1 0,22 0 16,-22 0-16,0-21 0,0 20 15,0-20-15,-21 0 0,0 21 0,0-22 16,0 22-16,0-21 0,0 21 16,-21-22-16,0 22 0,21 0 0,-21 0 15,21 0-15,-21 21 0,21-22 16,21 22 0,0 0-16,0 0 15,22 0-15,-1 0 0,0 0 0,1 0 16,-1 0-16,0 0 0,22-21 0,-1 21 15,1-21-15,-1 21 0,1-21 16,-1 0-16,-20 0 0,20-1 0,-21 1 16,1 0-16,-1 0 0,-21 0 15,0 0-15,-21-1 0,0 1 0,0 0 16,0 0-16,-21 0 0,-21 0 16,21-1-16,0 1 0,-22 21 0,22 0 15,-21 0-15,-1 0 0,22 21 0,-21 1 16,21-1-16,0 21 0,-22 0 15,22 1-15,0 20 0,0-20 0,21 20 16,-21 1-16,-1-1 0,22 22 0,-21-22 16,21 22-16,0 0 0,0-22 15,0 22-15,0-1 0,0-20 0,0 21 16,0-22-16,0 22 0,0-22 0,0 22 16,0 0-16,0-22 0,0 1 15,21 20-15,-21-20 0,0-1 0,0-20 16,0 20-16,0-21 0,0 1 0,-21-1 15,21 0-15,-21 1 0,-21-1 16,21-21-16,-1 0 0,-20 1 0,0-1 16,21 0-16,-22-21 0,1 0 0,0 0 15,-1 0-15,1-21 0,0 0 0,-1-1 16,22-20-16,-21 21 0,-1-21 0,22-1 16,-21 1-16,21-22 0,21 22 15,0-21-15,0 20 0,0-20 0,0-1 16,0 22-16,21-22 0,21 22 15,-21-21-15,1 20 0,20 1 0,0 0 16,1-1-16,-1 22 0,0-21 16,1 21-16,20-22 0,-21 22 0,1-21 15</inkml:trace>
  <inkml:trace contextRef="#ctx0" brushRef="#br0" timeOffset="33749.1">10435 7514 0,'0'0'0,"21"-21"0,0-21 0,-21 21 16,0-1-16,22 1 0,-22 0 0,0 42 31,-22 22-16,22-22-15,-21 21 0,0 0 16,0 1-16,0-1 0,0 0 0,-1 22 16,-20-22-16,21 22 0,0-22 15,-22 22-15,22-22 0,0 0 16,-21 1-16,21-1 0,-1 0 0,22 1 16,0-22-16,-21 0 0,21 0 0,0 0 15,0-42 16,0 0-31,21 0 0,1 0 0,-22-1 16,21-20-16,0 0 0,0-1 0,0 1 16,0 0-16,1-1 0,20-20 0,-21 21 15,0-22-15,22 22 0,-22-22 16,21 22-16,0-22 0,-20 22 0,20-21 16,-21 20-16,21 22 0,-20-21 0,-1 21 15,0 21-15,0 0 16,-21 21-16,0 0 15,0 0-15,0 21 0,0 1 0,0-1 16,0 0-16,0 22 0,-21-22 0,21 1 16,0 20-16,0-21 0,-21 22 0,0-22 15,21 1-15,-22-1 0,22 0 0,0 1 16,0-1-16,0-21 0,0 0 16,0 0-16,0 1 0,0-1 0,0 0 15,0 0-15,0-42 31,0 0-15,-21 21-16,21-21 16,0-1-16,-21 1 0,0 0 0,21 0 15</inkml:trace>
  <inkml:trace contextRef="#ctx0" brushRef="#br0" timeOffset="33931.99">10245 7938 0,'21'0'15,"0"0"1,0 0-16,0 0 0,0 0 0,1 0 16,-1 0-16,0 0 0,0 0 0,0-22 15,0 22-15,1 0 0,-1 0 0,0-21 16,0 21-16,0 0 0,0-21 16,1 21-16,-1-21 0,0 21 15,0-21-15,0 0 0,22 21 0</inkml:trace>
  <inkml:trace contextRef="#ctx0" brushRef="#br0" timeOffset="34493.69">11896 7472 0,'0'0'0,"0"-21"0,21-43 16,-21 43-16,0 0 0,0 0 16,-21 0-16,-1 21 15,1 0-15,0 0 0,0 0 0,0 0 16,0 0-16,-22 21 0,22 0 0,-21 0 16,-1 21-16,1-20 0,0 20 15,-1-21-15,22 21 0,-21 1 0,21-22 16,0 0-16,-1 21 0,22-20 0,0-1 15,0 0-15,0 0 0,0 0 16,22-21-16,-1 21 0,0-21 16,0 0-16,21 0 0,-20 0 15,-1 22-15,21-22 0,-21 0 16,0 0-16,1 21 0,20-21 0,-21 21 16,0-21-16,0 21 0,-21 0 0,22 0 15,-22 1-15,0-1 0,0 0 16,0 0-16,0 0 0,0 0 15,-22 1-15,1-22 0,0 21 16,0-21-16,-21 21 0,20-21 0,-20 21 16,21-21-16,-21 21 0,20-21 0,-20 0 15,21 0-15,-21 0 0,20 0 0,1 0 16,0 0-16,0 0 0,0 0 0,0 0 16,-1 0-1,1-21-15,42 21 47,1 0-31,-1-21-16,0 21 0</inkml:trace>
  <inkml:trace contextRef="#ctx0" brushRef="#br0" timeOffset="34632.62">11451 8213 0,'0'21'16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11:4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23262 3979 0,'21'-21'0,"-42"42"0,42-63 0,-21 21 16,0 0-16,0 0 15,0-1-15,0 1 0,-21 21 16,21-21-16,-21 21 0,0 0 16,0 0-1,-1 0-15,1 21 0,0-21 16,0 21-16,0 1 0,0-1 15,-1 21-15,1-21 0,0 22 0,0-22 16,0 21-16,0 0 0,-1 1 0,1-22 16,21 21-16,0-21 0,0 22 0,0-22 15,0 21-15,0-21 0,0 1 0,0-1 16,0 0-16,21-21 0,1 21 16,-1-21-16,0 0 0,0 0 0,0 0 15,0 0-15,1 0 0,-1 0 0,0 0 16,0 0-16,0 0 0,0-21 0,1 0 15,-1 21-15,0-21 0,0-1 0,0 1 16,0-21-16,-21 21 0,22-22 16,-22 22-16,21-21 0,-21 0 15,0 20-15,0-20 0,0 0 0,0-1 16,0 22-16,0 0 0,0 0 0,0 0 16,-21 0-16,-1-1 0,1 22 0,0 0 15,-21 0-15,21 0 16,-1 0-16,1 0 0,-21 22 0,21-22 15,0 21-15,-1 0 0,-20 0 0,21 21 16,0-20-16,0-1 0,-1 21 0,1-21 16,21 0-16,0 22 0,0-22 15,0 0-15,0 0 0,0 0 0,0 1 16,0-1-16,21-21 0,-21 21 0,22 0 16,-1-21-16,0 0 0,21 0 15,-21 0-15,1 0 0,-1 0 0,21 0 16,-21 0-16,22 0 0,-22-21 15,21 21-15,-21-21 0,22 0 0,-1-1 16,-21 1-16,21 0 0,-20-21 0,20 21 16,-21-1-16,21-20 0,-20 21 0,-1-21 15,0 20-15,-21 1 0,0 0 0,0 0 16,0 0-16,-21 21 16,0 0-16,-1 0 15,1 0-15,0 0 0,0 21 16,0-21-16,0 21 0,-1-21 0,22 21 15,0 0-15,0 1 16,22-22 0,-1 0-16,0 0 0,0 0 15,0 0-15,0 0 0,1 0 0,-1 0 16,0 0-16,0 0 0,0 0 16,-21 21-16,21-21 0,-21 21 15,0 0-15,0 0 16,0 0-16,-21 1 0,0-1 15,0 0-15,21 0 0,-21 0 0,21 0 16,-21 1-16,21-1 0,-22 0 16,22 0-16,0 0 15,22-21 1,-1 0-16,0 0 0,0 0 0,21 0 16,-20 0-16,-1 0 0,0 0 0,21 0 15,-21 0-15,1 0 0,-1-21 0,0 21 16,0-21-16,0 21 0,-21-21 0,21 21 15,-21-21-15,-21 21 63,0 0-63,0 0 16</inkml:trace>
  <inkml:trace contextRef="#ctx0" brushRef="#br0" timeOffset="2725.41">889 6498 0,'0'0'16,"21"0"-16,0 0 15,0 0-15,22 0 16,-22-21-16,0 0 0,21 21 0,-20-21 16,20-22-16,0 22 0,1 0 15,-1-21-15,0 21 0,1-22 0,-1 1 16,0 21-16,-21-22 0,22 1 15,-22 0-15,-21 21 0,0-22 0,21 1 16,-21 0-16,0 20 0,0-20 0,0 21 16,0 0-16,0 0 0,0-1 15,-21 22-15,0 0 16,0 0-16,-1 0 0,-20 22 16,21 20-16,0 0 15,0 1-15,-1-1 0,-20 0 16,21 22-16,0-1 0,0 1 0,-22 20 15,22 1-15,0 0 0,-21-1 16,20 1-16,1 0 0,0-1 0,-21 22 16,21-21-16,-1 21 0,22 0 15,-21-1-15,0 1 0,0 0 0,0 0 16,21-21-16,-21 20 0,21-20 0,-22 0 16,22 21-16,0-43 0,-21 22 15,21-22-15,0 1 0,0-1 0,0-20 16,0 20-16,0-21 0,0 1 15,0-22-15,0 21 0,0-21 16,0 1-16,21-1 0,1 0 0,-1-21 16,21 0-1,-21 0-15,-21-42 0,21 20 0,1 1 16,-1-21-16,0-22 0,0 22 0,0-21 16,0-22-16,22 0 0,-22 1 15,0-1-15,0 0 0,0-21 0,-21 22 16,0-1-16,0 0 0,0-20 15,0 20-15,-21 21 0,-21-20 0,21 20 16,-22 1-16,1-1 0,0 22 0,-22 0 16,22 20-16,0-20 15,20 21-15,-20 21 0,0 0 0,21-21 16,-1 21-16,1 0 0,0 0 16,21 21-16,21-21 31,0 0-31,1 0 0,-1 0 0,21 0 15,-21 0-15,22 0 0,-1-21 16,-21 0-16,21-1 0,22 1 0,-22-21 16,1 0-16,20 20 0,-21-20 0,22 0 15,-22-1-15,1 1 0,20 0 16,-42 21-16,22-22 0,-22 22 0,0 0 16,-21 0-1,-21 21 1,21 21-16,-21-21 0,-1 21 15,1 0-15,21 0 0,0 22 0,-21-22 16,21 21-16,-21-21 0,21 22 0,0-22 16,0 21-16,0-21 0,0 1 15,0-1-15,0 0 0,21 0 0,0 0 16,-21 0-16,21-21 0,1 0 16,-1 0-16,0 0 0,0 0 0,0 0 15,0 0-15,1-21 0,-1 21 16,21-21-16,-21 0 0,0 0 0,22 0 15,-22-22-15,0 22 0,21-21 16,-20 21-16,-1-22 0,0 22 16,0-21-16,0 21 0,0-1 0,1 22 15,-22-21-15,0 42 16,0 1 0,0-1-16,-22 0 0,22 0 15,-21 21-15,21-20 0,0-1 16,0 0-16,0 0 0,-21 21 0,21-20 15,0-1-15,0 0 0,0 0 16,21-21 0,0 0-16,1 0 15,-1 0-15,0 0 0,0 0 0,0-21 16,0 0-16,22 0 0,-22 21 16,0-22-16,0 1 0,-21 0 0,21-21 15,-21 21-15,0-1 0,0 1 16,0 0-16,0 0 0,0 0 0,-21 0 15,21-1-15,-21 22 0,0-21 0,0 21 16,0 0-16,-1 0 16,1 0-16,0 0 0,21 21 31,21-21-15,0 0-16,1 0 15,-1 0-15,21-21 0,-21 21 16,0 0-16,1-21 0,20 21 0,-21 0 15,0 0-15,22 0 0,-22 0 0,0 0 16,0 0-16,0 0 0,0 0 16,1 0-16,-22 21 0,21 0 0,0-21 15,-21 22-15,0-1 0,21 0 16,0 0-16,-21 0 0,0 0 0,0 1 16,0-1-16,0 0 0,0 0 0,0 0 15,0 0-15,0 1 0,0-1 16,0 0-1,0-42 32,0 0-47,0-1 0,0 1 0,21 0 16,-21 0-16,22-21 0,-22 20 16,0-20-16,21 21 0,0 0 0,-21 0 15,21-22-15,0 22 0,0 21 0,1-21 16,-22 0-16,21 21 0,0 0 15,0 0-15,0 0 0,0 0 0,1 0 16,-1 0-16,0 21 0,0 0 16,-21 0-16,21 0 0,-21 1 15,21-1-15,-21 0 0,22 0 16,-22 0-16,0 22 0,0-22 0,0 0 16,0 0-16,0 0 15,0 0-15,0 1 0,0-44 47,0 1-31,0 0-16,0 0 0,0 0 0,0 0 15,0-1-15,0-20 0,21 21 0,-21-21 16,21 20-16,0 1 0,-21 0 16,21-21-16,0 21 0,1 21 0,-22-22 15,21 1-15,0 21 0,0 0 16,0 0-16,0 0 0,1 21 15,-1-21-15,0 22 0,-21-1 16,0 0-16,21 21 0,-21-21 0,0 1 16,0 20-16,0-21 0,0 21 15,0-20-15,0-1 0,0 21 0,0-21 16,0 0-16,0 1 0,0-1 0,-21 0 16,21 0-16,0 0 15,0-42 32,0 0-31,0 0-16,0 0 0,21-1 15</inkml:trace>
  <inkml:trace contextRef="#ctx0" brushRef="#br0" timeOffset="3616.05">4868 6160 0,'0'0'0,"21"-22"16,-21 1-16,0 0 0,0 0 0,0 0 15,22 0-15,-22-1 0,0 1 16,0 0-16,0-21 0,0 21 0,0-1 16,0 1-16,0 0 0,0 0 15,0 0-15,0 0 16,0 42 31,-22-21-47,22 21 0,-21 0 15,21 0 1,0 0-16,0 1 156,0-1-156,0 0 16</inkml:trace>
  <inkml:trace contextRef="#ctx0" brushRef="#br0" timeOffset="5316.16">4953 5884 0,'21'-42'0,"-21"21"15,0 0-15,0 0 16,0-1-16,0 1 16,-21 21-1,0 21-15,0 1 0,-1-1 16,22 0-16,-21 21 0,0-21 15,21 22-15,-21 20 0,0-20 0,0-1 16,21 21-16,-22-20 0,1 20 16,0-20-16,0 20 0,0-21 15,0 22-15,21-22 0,0 1 0,0-22 16,0 21-16,0-21 0,21 22 0,0-22 16,0-21-16,0 21 0,0 0 0,1-21 15,20 0-15,-21 0 0,21 0 16,-20 0-16,20-21 0,0 0 0,1 21 15,-22-21-15,21-22 0,0 22 0,1 0 16,-1-21-16,0-1 0,-20 1 0,20 0 16,-21-1-16,21 1 0,-20 0 15,-1-1-15,0 1 0,-21 0 16,0-22-16,0 22 0,0-1 0,0 1 0,-21 0 16,0-1-16,-22 1 15,22 21-15,-21 0 0,21 0 0,-22-1 16,1 22-16,0 0 0,-1 0 0,22 0 15,-21 22-15,-22-1 0,22 0 0,0 21 16,-1 1-16,1-1 0,0 21 16,20-20-16,-20 20 0,21-20 0,0 20 15,0 1-15,21-22 0,0 0 0,0 1 16,0-1-16,0 0 0,21 1 16,0-22-16,21 0 0,-21 0 0,22 0 15,-1-21-15,0 0 0,1 0 0,-1 0 16,0 0-16,1 0 0,-1 0 0,22-21 15,-22 0-15,21 0 16,-20 0-16,20-22 0,-20 22 0,20-21 16,-21 21-16,1-22 0,-1 22 0,0 0 15,1-21-15,-22 20 0,0 22 0,0-21 16,0 0-16,-21 42 16,0 0-1,0 1-15,0-1 0,0 0 0,-21 0 16,0 21-16,0-20 0,21 20 0,0-21 15,-21 21-15,0-20 0,21-1 16,0 21-16,0-21 0,0 0 0,-22 1 16,22-1-16,0 0 0,0-42 47,0 0-47,0-1 15,22 1-15,-22 0 0,0-21 0,21 21 16,0-1-16,0-20 0,-21 21 0,21-21 15,0 20-15,1 1 0,-1 0 0,0 0 16,0 0-16,0 0 0,0 21 16,1 0-16,-1 0 15,0 21-15,-21 0 16,0 0-16,0 0 0,21 22 16,-21-22-16,0 0 0,0 0 0,0 0 15,0 22-15,0-22 0,0 0 16,21 0-16,0 0 0,1 0 15,-1 1-15,0-22 0,0 0 16,0 0-16,0 0 16,1 0-16,-1 0 0,0 0 0,0-22 15,21 1-15,-20 21 0,-1-21 0,0 0 16,0 0-16,21-22 0,-20 22 0,-1 0 16,0-21-16,-21 21 0,0-22 0,21 22 15,-21 0-15,0 0 16,0 0-16,0-1 0,-21 22 15,0 0-15,0 0 0,-1 22 16,1-1-16,0 0 0,21 0 0,-21 0 16,21 22-16,-21-22 0,21 21 15,0-21-15,0 22 0,0-22 0,0 0 16,0 0-16,0 0 0,0 0 0,0 1 16,21-22-16,0 21 0,0-21 0,0 0 15,1 0-15,-1 0 16,0 0-16,0 0 0,-21-21 0,21-1 15,-21 1-15,0 0 0,21 21 16</inkml:trace>
  <inkml:trace contextRef="#ctx0" brushRef="#br0" timeOffset="7504.25">8255 6689 0,'0'0'0,"0"-21"16,0-1-16,0 1 15,0 0-15,0 0 16,0 0-16,21 0 16,-21-1-16,0 1 0,0 0 0,21 0 15,0 0-15,1 0 0,-22-22 0,21 22 16,0 0-16,0 0 0,-21-22 0,21 22 16,0 0-16,1 0 0,-1 0 15,0 0-15,0 21 0,0 0 0,0-22 16,1 22-16,-1 0 0,0 0 15,-21 22-15,0-1 16,0 0 0,0 0-1,21-21 17,-21-21-32,0 0 0,21 21 15,-21-21-15,0-1 0,0 1 16,0 0-16,0 0 0,0 0 0,0 0 15,0-1-15,-21 1 16,0 21-16,0 0 16,0 0-16,-1 0 0,1 21 15,0 1-15,0-1 0,0 0 0,0 0 16,21 21-16,-22-20 0,1 20 16,21 0-16,-21 1 0,21 20 15,0-21-15,0 1 0,0-1 0,0 0 16,0 1-16,0-22 0,0 21 0,21-21 15,0 1-15,1-1 0,-1 0 0,21 0 16,-21-21-16,0 0 0,22 0 16,-1 0-16,-21 0 0,22 0 0,-1 0 15,0-21-15,1-21 0,-1 20 0,0-20 16,1 21-16,-1-21 0,0-1 0,1-20 16,-1 20-16,-21-20 0,21 21 0,-20-22 15,-1 1-15,0-1 0,0 22 16,0-22-16,0 1 0,-21-1 15,22 1-15,-22-1 0,0 22 0,0 0 16,0-1-16,0 1 0,0 0 0,0 20 16,0 1-16,0 0 0,-22 21 15,1 21 1,0 22-16,21-1 0,0 0 0,-21 1 16,0 20-16,21 1 0,-21-1 0,21-21 15,0 22-15,-22-1 0,22 1 16,0-22-16,0 22 0,0-22 0,0 0 15,0 1-15,0-1 0,0 0 0,22 1 16,-1-22-16,0 21 0,0-21 0,0 1 16,0-22-16,22 21 0,-22-21 15,0 0-15,21 0 0,-20 0 16,20 0-16,0-21 0,1-1 0,-1 1 16,0 0-16,1 0 0,-22 0 0,21-22 15,0 22-15,-20 0 0,20-21 0,-21 21 16,0-22-16,0 22 0,1-21 0,-22 21 15,0-1-15,0 1 0,0 0 16,0 0-16,-22 21 16,1 0-16,0 0 0,-21 0 0,21 21 15,-1 0-15,-20-21 0,21 21 0,0 22 16,0-22-16,-1 0 0,1 0 16,0 22-16,0-22 0,21 21 15,0-21-15,0 0 0,0 1 0,0 20 16,0-21-16,0 0 0,0 0 15,21-21-15,0 0 0,0 0 0,1 0 16,-1 0-16,0 0 0,0-21 16,0 0-16,22 21 0,-22-21 0,0 0 15,0 0-15,0-1 0,-21-20 0,21 21 16,-21 0-16,22 0 0,-22-1 0,0-20 16,0 21-16,0 0 0,0 0 15,0-1-15,-22 22 31,22 22-31,-21-22 16,21 21-16,0 0 0,0 0 0,0 0 16,0 0-16,0 22 0,0-22 0,0 0 15,0 0-15,0 0 0,0 1 16,0-1-16,0 0 0,21-21 0,1 21 16,-22 0-16,21-21 0,0 0 0,0 0 15,0 0-15,0 0 0,1 0 0,-1 0 16,0-21-16,0 0 0,0 0 0,22 21 15,-22-43-15,0 22 0,0 0 16,0 0-16,0 0 0,22-22 0,-22 22 16,0 0-16,0-21 0,0 21 0,1-1 15,-1 1-15,-21 0 0,0 0 16,-21 21 0,-1 21-1,1 0-15,21 0 16,-21 1-16,0-1 0,21 0 0,0 0 15,0 0-15,0 0 0,0 1 0,0-1 16,0 0-16,0 0 0,0 0 0,21 0 16,-21 1-16,21-22 0,-21 21 15,21 0-15,1-21 16,-22 21-16,21-21 0,-21-21 31,0 0-31,0 0 16,-21 21-16,-1-22 0,1 1 15,21 0-15,-21 21 0,21-21 0,-21 21 16,0 0-16,21 21 31,0 0-31,0 0 0,0 1 16,0-1-16,0 0 0,0 0 16,21 0-16,0 0 0,0-21 15,0 22-15,1-22 16,-1 0-16,0 0 0,0 0 0,0 0 0,22 0 15,-22 0-15,0 0 0,21-22 16,-21 1-16,22 0 0,-22 0 0,21 0 16,-21 0-16,22-22 0,-22 22 15,21 0-15,-21-21 0,1 20 0,-1 1 16,-21-21-16,0 21 0,21 0 0,-21-1 16,0 1-16,0 0 0,-21 21 15,0 0 1,-1 0-16,22 21 15,-21 0-15,21 1 0,0-1 16,0 0-16,0 0 0,0 0 16,0 0-16,0 1 0,0-1 0,0 0 15,0 0-15,21 0 0,1 0 0,-1-21 16,-21 22-16,0-1 0,0 0 16,0 0-16,0 0 15,0 0-15,-21-21 16,-1 0-16,1 22 0,-21-22 15,21 0-15,0 0 0,-1 0 0,-20 0 16,21 0-16,0 0 16,42-22 15,0 22-31,0-21 0,22 0 16,-22 0-16</inkml:trace>
  <inkml:trace contextRef="#ctx0" brushRef="#br0" timeOffset="8349.15">12107 6435 0,'0'-21'31,"0"-1"-31,0 1 16,21 0-16,-21 0 0,22 0 0,-1 0 15,-21-1-15,0 1 0,21 0 0,0 0 16,0-21-16,-21 20 0,21-20 0,1 21 16,-1-21-16,-21-1 0,21 1 0,0 0 15,0-1-15,0 1 0,-21 0 16,22-1-16,-1 1 0,0 21 0,-21 0 15,0-1-15,21 22 0,-21 22 32,0-1-32,-21 21 0,0-21 15,0 0-15,-1 22 0,1-1 16,0-21-16,0 22 0,-21-1 0,20 0 16,1-21-16,21 22 0,0-22 0,-21 21 15,21-21-15,0 1 0,0 20 0,0-21 16,0 0-16,0 0 0,0 1 15,0-1-15,21-21 0,0 0 16,1 0-16,-1 0 0,0 0 16,0 0-16,21 0 0,-20-21 15,-1-1-15,0 22 0,0-21 16,0 0-16,0 0 0,22 21 0,-43-21 16,21 0-16,0-1 0,0 1 0,-21 0 15,21 21-15,-21-21 16,0 42-1,-21-21-15,0 21 0,0 0 16,0 1-16,21-1 0,0 0 16,-21 0-16,21 0 0,0 0 15,0 1-15,0-1 0,0 0 16,0 0-16,0 0 0,21 0 16,0-21-16,0 0 0,0 0 15,0 0-15,1 0 16,-1 0-16,0-21 0,0 0 0,0 0 15,0 21-15,1-21 0,-22 0 16,0-1-16,21 1 0,-21 0 0,0 0 16,0-21-16,0 20 0,0 1 15,-21 0-15,21 0 0,-22 21 0,1 0 16,0 0-16,0 0 0,0 0 0,0 0 16,-1 0-16,1 0 15,0 0-15,21 21 0,-21-21 16,0 21-16,0 0 15</inkml:trace>
  <inkml:trace contextRef="#ctx0" brushRef="#br0" timeOffset="8598.07">11790 5969 0,'0'0'0,"-21"0"0,42 0 31,0 0-31,21 0 0,-21 0 16,1-21-16,20 21 0,0 0 16,-21 0-16,22 0 0,-1-21 0,-21 21 15,22 0-15,-22 0 0,0 0 0,0 0 16,0-21-16,0 21 0,1 0 0,-1 0 15,-21-22 17,-21 1-32</inkml:trace>
  <inkml:trace contextRef="#ctx0" brushRef="#br0" timeOffset="9928.75">14859 6160 0,'0'0'0,"0"-22"0,0 1 16,21 21-16,-21-21 0,21 21 0,-21-21 16,0 0-16,0 0 0,0-1 15,0 1-15,0 0 0,0 0 0,0 0 16,-21 0-16,0-1 0,0-20 0,0 21 16,-1 0-16,1-22 0,0 22 0,-21 0 15,21 21-15,-1-21 16,-20 21-16,21 0 0,0 0 0,-22 0 15,22 0-15,-21 21 0,21 0 0,-22 0 0,22 22 16,0-22-16,0 21 0,0 1 16,0-1-16,21 0 0,-22-21 15,22 22-15,0-1 0,0-21 0,0 22 16,0-22-16,22 0 0,-1 0 0,0 0 16,0-21-16,0 21 0,0-21 0,1 0 15,-1 0-15,21 0 0,-21 0 0,0 0 16,1 0-16,-1 0 0,0-21 15,0 0-15,21 0 0,-20 0 0,-1 0 16,0-1-16,0 1 0,0 0 16,0-21-16,-21 21 0,0-1 0,0-20 15,22 21-15,-22-21 0,0 20 0,0 1 16,0 0-16,0 0 16,0 42-1,0 0-15,0 0 0,0 1 16,0-1-16,0 0 0,0 0 15,0 21-15,0-20 0,0-1 0,21 0 16,0 0-16,0 0 0,-21 0 0,21 1 16,0-22-16,1 21 0,-1-21 0,0 0 15,21 0-15,-21 0 0,1 0 0,-1 0 16,0 0-16,0 0 0,0 0 16,0-21-16,1-1 0,-1 22 0,0-21 15,-21 0-15,0 0 0,21 0 16,-21 0-16,0-22 0,21 22 0,-21 0 15,0 0-15,0-22 0,0 22 0,0 0 16,0 42 15,0 0-31,0 1 0,-21-1 0,21 0 16,-21 0-16,21 21 0,0-20 0,-21-1 16,21 21-16,0-21 0,0 0 15,0 1-15,-21-22 0,21 21 16,0 0-16,-22-21 0,22 21 15,0-42 17,0 0-17,0 0-15,0-1 0,0 1 16,0 0-16,22 0 0,-22 0 0,21-22 16,0 22-16,0 0 0,0-21 0,0 21 15,22-1-15,-22 1 0,0 0 0,0 21 16,0 0-16,22 0 0,-22 21 15,0 0-15,-21 1 0,21-1 16,-21 0-16,0 0 0,0 0 0,0 0 16,0 22-16,0-22 0,0 0 15,0 0-15,0 0 0,0 1 0,0-1 16,-21 0-16,21 0 16,-21-21-16,21 21 0,0-42 31,0 0-16,21 21-15</inkml:trace>
  <inkml:trace contextRef="#ctx0" brushRef="#br0" timeOffset="10356.51">16192 5779 0,'-21'0'16,"0"0"-16,0 0 15,0 0-15,-22 21 0,22 0 0,0 0 16,0 0-16,0 0 0,0 22 0,-1-22 16,1 0-16,0 21 0,0-20 15,21-1-15,0 0 0,0 21 0,0-21 16,0 1-16,0-1 0,0 0 16,0 0-16,21-21 15,0 0-15,0 0 0,1 0 0,-1 0 16,0 0-16,0 0 0,0-21 15,22 21-15,-22-21 0,0 0 16,0-1-16,0 1 0,0 0 0,1-21 16,-22 21-16,21-22 0,-21 1 0,0 21 15,0-22-15,0 1 0,0 21 0,0-21 16,0 20-16,-21 1 0,-1 0 16,1 0-16,0 21 0,0 0 0,0 0 15,0 0-15,-1 0 0,1 21 16,0 0-16,0 0 0,0 1 0,0-1 15,-1 21-15,22-21 0,0 0 16,0 1-16,0-1 0,0 0 16,0 0-16,22-21 0,20 0 15,-21 0-15,0 0 0</inkml:trace>
  <inkml:trace contextRef="#ctx0" brushRef="#br0" timeOffset="10680.32">17103 5207 0,'0'0'0,"0"-21"0,-43 21 15,22 0 1,0 0-16,0 21 0,0 21 0,21-20 16,-22 20-16,1-21 0,0 43 15,21-22-15,-21 0 0,0 1 16,21 20-16,-21 1 0,-1-22 0,22 21 15,-21 1-15,0-22 0,21 1 0,-21 20 16,0-21-16,0-20 0,21 20 16,-22 0-16,1-21 0,21 1 0,0-1 15,0 0-15,-21 0 0,21 0 16,-21-21-16,21-21 31,21 0-31,0 0 16,-21 0-16,21-22 0,1 1 15,20 21-15,-21-22 0</inkml:trace>
  <inkml:trace contextRef="#ctx0" brushRef="#br0" timeOffset="11157.37">17357 5165 0,'0'0'0,"-22"0"15,1 0-15,0 0 16,21 21-16,-21 21 0,0-21 0,21 1 15,-21 20-15,-1 0 0,1-21 0,21 22 16,0 20-16,-21-20 0,0-1 16,21 0-16,-21 22 0,21-22 15,-21 0-15,-1 1 0,22-1 0,-21 0 16,21 1-16,0-22 0,-21 21 0,0-21 16,21 1-16,0-1 0,-21-21 15,21-21 16,0-1-15,0 1-16,21 0 0,-21-21 0,21 21 16,0-22-16,0 22 0,1 0 0,-1-21 15,21 20-15,-21 1 0,0 0 16,22 0-16,-22 0 0,0 21 16,0 0-16,0 0 0,1 0 0,-1 21 15,-21 0-15,21 0 0,-21 22 16,0-22-16,0 0 0,0 21 15,0-21-15,0 1 0,0 20 0,0-21 16,0 0-16,0 0 0,-21 1 0,0-1 16,21 0-16,-22-21 0,22 21 0,-21 0 15,0-21-15,21 21 16,0-42 0,-21 0-1,21 0-15,0 0 0,-21 0 16</inkml:trace>
  <inkml:trace contextRef="#ctx0" brushRef="#br0" timeOffset="11356.26">16743 5736 0,'0'0'0,"-21"0"16,42 0-1,0-21 1,0 21-16,0 0 0,22-21 15,-22 21-15,21 0 0,-21 0 0,22-21 16,-22 21-16,0 0 0,21 0 0,-21-21 16,1 21-16,-1-22 15,0 22-15</inkml:trace>
  <inkml:trace contextRef="#ctx0" brushRef="#br0" timeOffset="11755.56">17653 5842 0,'0'0'0,"21"0"16,21 0-1,-20 0-15,-1 0 0,-21-21 0,42 21 16,-21-21-16,0 0 0,1 21 0,-1-22 15,0 1-15,0 21 0,0-21 16,-21 0-16,0 0 0,0 0 16,-21 42 15,0 0-31,0 0 0,0 0 16,-1 0-16,22 1 15,-21 20-15,21-21 0,-21 0 0,21 0 0,-21 1 16,21-1-16,0 0 0,0 0 0,0 0 15,0 0-15,0 1 16,21-22 0,0 0-1,0 0-15,1 0 0,-1-22 16,0 1-16,0 21 0,0-21 16</inkml:trace>
  <inkml:trace contextRef="#ctx0" brushRef="#br0" timeOffset="12161.33">18182 5715 0,'0'-21'0,"0"42"32,21 0-17,0-21-15,-21 21 0,22 1 0,-22-1 16,21 0-16,-21 0 0,21 0 0,-21 22 15,0-22-15,0 0 0,0 0 0,0 0 16,0 22-16,0-22 0,0 0 16,0 0-16,0 0 0,-21-21 15,0 21-15,-1-21 16,22-21 0,0 0-1,0 0-15,22 0 16,-22 0-16,21-1 0,0 1 0,0-21 15,-21 21-15,21 0 0,0-22 0,1 22 16,-1 0-16,0-21 0,0 20 0,0 1 16,0 21-16,-21-21 15,22 21 1,-1 0-16,-21-21 16,0 0-1,0 0 1,-21 21-16</inkml:trace>
  <inkml:trace contextRef="#ctx0" brushRef="#br0" timeOffset="12996.68">19897 5779 0,'0'0'0,"21"-22"0,-21 1 15,0 0-15,0 0 16,0 0-16,0 0 0,0-1 0,0 1 15,0 0-15,0 0 0,0 0 16,-21 21-16,-1 0 16,22 21-16,-21-21 0,0 21 15,0 0-15,0 22 0,0-22 0,-1 21 16,1 0-16,0-20 0,0 20 0,0 0 16,21 1-16,0-1 0,-21-21 0,21 21 15,0 1-15,0-22 0,0 0 16,0 0-16,0 0 0,21 1 15,-21-1-15,21-21 0,0 21 0,0-21 16,0 0-16,22 0 0,-22 0 0,0 0 16,21 0-16,-20 0 0,20-21 0,-21 0 15,21 21-15,-20-22 0,20 1 0,0 0 16,-21-21-16,22 21 0,-22-22 16,0 1-16,21 0 0,-20-1 0,-1 1 15,0-22-15,0 22 0,0-21 0,0 20 16,1-20-16,-22 20 0,21 1 0,-21 0 15,21-1-15,-21 22 0,0-21 16,0 21-16,0 0 0,0 42 31,0 0-31,-21 0 0,0 0 16,-1 22-16,22-1 0,-21 0 16,0 1-16,21 20 0,-21-21 0,21 22 15,0-22-15,-21 1 0,21-1 0,-21 0 16,21 1-16,0-1 0,0 0 0,0-21 15,0 1-15,0-1 0,0 0 16,0 0-16,0 0 0,0 0 16,21-21-1,0 0-15,0 0 0,0-21 16,22 0-16,-22 21 0</inkml:trace>
  <inkml:trace contextRef="#ctx0" brushRef="#br0" timeOffset="14188.97">20997 5779 0,'0'0'15,"0"-64"1,0 43-16,-21 0 0,21 0 16,-21 21-16,21-22 0,-21 1 15,0 21-15,-1 0 0,1 0 16,21 21-16,-21 1 0,0-1 0,0 21 15,0-21-15,21 22 16,-22-22-16,1 21 0,0-21 0,0 22 16,21-22-16,0 21 0,-21-21 0,21 0 15,0 1-15,0-1 0,0 0 0,0 0 16,0 0-16,21-21 16,0 0-16,0 0 15,0 0-15,1 0 0,-1-21 16,0 0-16,0 0 0,0 0 15,-21-1-15,21 1 0,1 0 0,-1-21 16,-21 21-16,0-22 0,21 22 16,0-21-16,-21 21 0,0-1 0,0 1 15,0 0-15,0 0 0,0 42 47,0 0-47,0 0 0,0 1 16,0 20-16,0-21 0,0 0 0,0 0 15,-21 1-15,21 20 0,0-21 0,0 0 16,0 0-16,0 1 0,0-1 16,21-21-16,0 0 15,0 0-15,1 0 0,-1 0 16,0 0-16,0 0 0,0 0 0,0-21 16,22-1-16,-22 22 0,0-21 15,21 0-15,-20 0 0,-1 0 0,21 0 16,-21-22-16,0 22 0,1 0 15,-1-21-15,-21 20 0,0 1 0,0-21 16,0 21-16,0 0 0,-21 21 16,-1 0-1,1 21-15,21 0 16,0 0-16,0 0 0,0 22 0,0-22 16,0 0-16,0 21 0,0-21 0,0 1 15,0-1-15,0 0 0,0 0 16,0 0-16,0 0 0,0 1 0,0-1 15,21 0-15,-42-21 47,0 0-47,0 0 0,21-21 0,-21 21 16,0-21-16,-1-1 0,1 1 16,0 21-1,21 21 16,0 1-15,21-1 0,0-21-16,1 21 0,-1-21 15,0 0-15,21 0 0,-21 0 16,1 0-16,-1 0 0,21 0 0,-21 0 16,22 0-16,-22-21 0,21 21 0,-21-21 15,22-1-15,-1 22 0,-21-21 16,21 0-16,-20-21 0,-1 21 0,0-1 15,0-20-15,0 0 0,-21 21 0,21-22 16,-21 22-16,0-21 0,0 21 0,0-1 16,0 1-16,-21 21 15,0 0-15,0 0 0,0 21 16,21 1-16,0 20 16,0-21-16,0 0 0,0 0 0,0 22 15,0-22-15,0 0 0,0 21 16,21-20-16,-21-1 0,21 0 0,0 21 15,0-21-15,-21 1 0,22-1 0,-1 0 16,-21 0-16,0 0 16,0 0-16,-21-21 15,-1 0-15,1 22 16,0-22-16,0 0 0,-21 0 0,20 0 16,1 0-16,0 0 0,0 0 0,0 0 15,21-22 1,21 1-1,0 0-15,0 0 0,0 0 16</inkml:trace>
  <inkml:trace contextRef="#ctx0" brushRef="#br0" timeOffset="14601.32">22818 5249 0,'-43'0'15,"22"0"1,0 0 0,0 0-1,21-21 32,0 0-31,0 42 31,0 0-47,0 1 15,0-1-15,0 0 16,-21 0-16,-1 0 15,22 0-15,0 1 0,-21-22 16,21 21-16</inkml:trace>
  <inkml:trace contextRef="#ctx0" brushRef="#br0" timeOffset="14832.19">22902 5249 0,'0'0'0,"0"22"47,-21-1-31,21 0-16,0 0 15,-21 0 1,0 0-16,0 1 15,21-1-15,-22-21 0,1 21 16,0-21-16,-21 21 0,21-21 16,-22 21-16</inkml:trace>
  <inkml:trace contextRef="#ctx0" brushRef="#br0" timeOffset="36928.24">2963 8361 0,'0'21'31,"0"0"-15,0 0 15,0-42 32,0 0-63,0 0 15,0 0 1,0 0-16,0-1 15,0 1-15,0 0 0,0 0 0,0 0 16,0 0-16,0-1 0,0 1 16,0 0-1,0 0 1,-21 42 46,21 0-62,0 0 16,0 1-16,0-1 0,0 0 0,0 0 16,0 0-16,0 0 0,0 1 15,0-1-15,0 0 0,0 0 0,0 0 16,0 22-16,0-22 0,0 0 16,0 0-16,0 21 0,0-20 0,0-1 15,0 21-15,0 0 0,0-20 0,0 20 16,0 0-16,0-21 0,0 22 15,0-1-15,0-21 0,0 0 0,0 1 16,0-1-16,0 0 0,0 0 0,0 0 31,0-42 16,0 0-31,0 0-16,-21 0 0,21-1 15</inkml:trace>
  <inkml:trace contextRef="#ctx0" brushRef="#br0" timeOffset="41964.65">3429 8678 0,'0'-21'79,"0"0"-64,0 0 1,0 0 15,0 42 32,-21 0-48,21 0 1,0 0-16,0 1 15,0-1 1,21-21 31,0 0-47,0 0 0,0-21 16,-21-1-16,22 22 15,-22-21-15,0 0 16,0 0-16,-22 21 47,1 0-47,0 0 0,0 0 15,21 21-15,-21-21 16,21 21-16,-21-21 16,21 21-1,21-21 1,0 0-1,0 0-15,0 0 0,0-21 16,1 21 0,-22-21-16,0 0 15,-22 21 32,1 0-31,21 21-1,21-21 17,22 0-32,-1-21 0</inkml:trace>
  <inkml:trace contextRef="#ctx0" brushRef="#br0" timeOffset="42473.36">4847 7832 0,'0'0'0,"0"-21"0,-21 21 16,0 0-1,21 21 1,-21 21-16,21-21 0,0 22 15,-22-1-15,22 21 0,0 1 16,-21-22-16,21 22 0,-21-1 0,21 1 16,-21-1-16,0 1 0,0 20 15,-22-20-15,22-1 0,0 22 0,-21-21 16,20-1-16,1-21 0,0 22 16,0-22-16,0 1 0,0-1 0,21 0 15,-22-21-15,22 1 0,0-1 0,0 0 16,0 0-16,0-42 31,0 0-31,0 0 0,0-1 16,0-20-16,0 21 0,0-21 15</inkml:trace>
  <inkml:trace contextRef="#ctx0" brushRef="#br0" timeOffset="42843.82">4233 8403 0,'0'0'0,"0"-21"0,-21-21 0,0 21 16,0-22-16,21 22 0,0-21 16,-21 21-16,21-22 0,0 1 0,0 21 15,0-22-15,0 1 0,0 21 0,21-21 16,0 20-16,0 1 0,21 0 16,1 0-16,-1 0 0,0 0 0,22 21 15,-22 0-15,22 0 0,-1 0 16,1 0-16,-22 0 0,22 21 15,-22 21-15,21-21 0,-20 22 0,-22-1 16,0 0-16,0 22 0,-21-22 0,0 0 16,0 1-16,0 20 0,-21-20 15,0-1-15,-21 0 0,-1-21 0,22 22 16,-21-22-16,-1 21 0,1-21 0,0 1 16,21-1-16,-22 0 0,22 0 15,0-21-15,0 21 0,0 0 16,21 1-1,21-1 1,0-21 0,0 0-16,0 0 15</inkml:trace>
  <inkml:trace contextRef="#ctx0" brushRef="#br0" timeOffset="43300.55">5016 8551 0,'0'0'0,"0"22"31,0-1-31,0 0 16,0 0-16,0 0 0,0 0 0,0 1 16,0-1-16,0 0 0,0 21 15,-21-21-15,21 1 0,0 20 16,0-21-16,0 0 0,0 0 0,0 1 15,0-1-15,21-21 0,-21 21 0,22-21 16,-1 0-16,0 0 0,-21 21 0,21-21 16,0 0-16,0 0 0,1 0 15,-22-21-15,21 21 0,0-21 0,0 0 16,0-1-16,-21 1 0,0 0 0,21 0 16,-21-21-16,22 20 0,-22 1 15,0-21-15,0 21 0,0 0 0,0-1 16,0 1-16,0 0 0,0 0 15,-22 21 17,1 21-17,21 0 17,0-42-17,21 0 1,1 0-16,-1 21 0,21-21 15</inkml:trace>
  <inkml:trace contextRef="#ctx0" brushRef="#br0" timeOffset="44916.75">5842 8065 0,'0'0'0,"0"-64"16,0 43-16,-21 0 15,0 21-15,-1 0 16,1 0-1,21 21-15,-21 0 0,21 21 0,0-20 16,-21 20-16,21 0 0,-21 22 16,21-22-16,-21 22 0,21-22 0,0 0 15,-22 22-15,1-22 0,21 0 0,-21 22 16,21-22-16,0 1 0,0-1 16,-21 0-16,21-21 0,0 22 15,0-22-15,0 0 0,-21 0 0,21 0 16,0 1-16,0-44 31,0 1-15,0 0-16,0 0 0,0 0 0,0-22 15,0 22-15,21 0 0,0-21 16,0 21-16,0-1 0,1 1 0,-1 0 16,0 0-16,0 0 0,0 0 0,22-1 15,-22 22-15,0 0 0,21 0 0,-21 0 16,1 0-16,20 0 15,-21 22-15,0-22 0,0 21 0,1 0 16,-22 0-16,0 0 0,21 22 0,-21-22 16,0 0-16,0 21 0,0-21 0,0 22 15,0-22-15,-21 0 0,-1 0 16,22 0-16,-21 1 0,0-1 0,0-21 16,0 21-16,0-21 0,-1 0 0,1 0 15,0 0-15,0 0 0,0 0 16,0 0-16,-1 0 0,1-21 15,21 0-15,-21 21 0,0-22 0,21 1 16,0 0-16,-21 21 16,21 21 15,0 0-15,0 1-16,21-22 15,-21 21-15,21 0 0,0-21 0,0 21 16,1-21-16,-1 0 0,21 0 0,-21 0 15,22 0-15,-1 0 0,0 0 0,1 0 16,-1 0-16,0-21 0,1 21 16,-1-21-16,-21 0 0,21-1 0,1 1 15,-22-21-15,0 21 0,21-22 0,-20 1 16,-1 0-16,0-1 0,21 1 0,-21-21 16,1 20-16,-1-20 15,-21 20-15,21-20 0,-21 21 0,21-1 16,-21-20-16,0 20 0,0 1 0,0 21 15,0-21-15,0 20 0,0 1 16,0 0-16,-21 42 31,0 0-31,21 1 0,-21 20 16,-1-21-16,1 21 0,21 1 0,-21-1 16,0 22-16,21-22 0,-21 0 0,21 1 15,-21-1-15,21 0 0,0 22 0,0-22 16,0-21-16,0 22 0,0-1 15,0-21-15,0 21 0,0-20 16,0-1-16,21 0 0,0 0 0,0-21 16,0 21-16,0-21 0,1 0 0,-1 0 15,21 0-15,-21 0 0,0 0 16,1-21-16,20 21 0,-21-21 0,0 0 16,0 0-16,1-1 0,20 1 0,-21-21 15,0 21-15,0-22 0,1 22 0,-1 0 16,-21 0-16,0 0 0,21 0 15,-21 42 17,0 0-32,-21-21 0,0 21 15,21 0-15,0 0 0,0 22 16,0-22-16,0 0 0,0 0 0,0 0 16,0 1-16,0-1 0,0 0 0,21-21 15,-21 21-15,21-21 0,0 0 16,0 0-16,0 0 0,1 0 0,-1 0 15,0 0-15,0 0 0,0 0 0,0 0 16,1-21-16,-1 0 0,0 0 0,0-1 16,0 1-16,0 0 0,1-21 15,20 21-15,-21-22 0,0 22 0,0 0 16,1-21-16,-1 20 0,-21 1 16,21 21-16,-21-21 0,21 0 0,0 42 62,-21 0-62,21-21 16,1 0 15,-22-21-15,0 0-1,0 0 16,-22 21-31,1 0 16,0 0-16,0 21 0,0 0 16,0 0-16,-1-21 0,22 21 15,-21 1-15,0-1 0,21 21 16,-21-21-16,21 0 0,-21 1 0,21 20 16,0-21-16,0 0 0,0 0 0,0 1 15,0-1-15,0 0 0,0 0 16,0 0-16,21-21 0,0 0 15,0 0-15,0 0 0,1 0 16,20 0-16,-21 0 0,0 0 0,0 0 16,1 0-16,-1 0 0,0-21 15,21 21-15,-42-21 0,21 21 16,1-21-16,-1 0 0,0-1 0,0 1 16,0 0-16,-21 0 0,21 0 0,1 0 15,-22-1-15,0 1 0,0 0 16,0 0-16</inkml:trace>
  <inkml:trace contextRef="#ctx0" brushRef="#br0" timeOffset="45256.87">7451 7980 0,'-22'21'0,"44"-42"0,-44 63 16,1-42-16,21 21 15,21-21 1,1 0 0,-1-21-1,-21 0 1,0 0-1,-21 21-15,-1 0 16,1 0-16,21 21 16,-21 0-1,21 0 1,-21 1 0</inkml:trace>
  <inkml:trace contextRef="#ctx0" brushRef="#br0" timeOffset="46253.28">3048 10245 0,'0'-21'31,"21"-1"-31,-21 1 15,21 0-15,-21 0 16,21 0-16,1 21 16,-1-21-16,0 21 0,0 0 0,0-22 15,0 22-15,1 0 0,-1 0 16,0 22-16,0-22 0,0 42 16,0-21-16,1 0 0,-1 22 15,0-1-15,-21 0 0,21 22 0,-21-22 16,0 22-16,0-1 0,0-21 0,-21 22 15,0-22-15,0 22 0,-22-22 16,22 0-16,-21 1 0,-1-1 0,1 0 16,0-20-16,-1 20 0,1-21 0,-21 0 15,20 0-15,1 1 0,0-22 16,-1 0-16,22 0 0,-21 0 16,21 0-16,-1-22 0,1 1 0,21 0 15,0 0-15,0 0 0,0-22 16,0 22-16,0-21 0,0 0 0,0-1 15,0 22-15,0-21 0,0-1 16,21 22-16,1 0 0,-1 0 0,0 21 16,0 0-16,0 0 0,0 0 15,1 0-15,-1 21 0,21 0 16,-21 0-16,0 1 0,1 20 0,-1-21 16,-21 0-16,21 22 0,0-22 0,-21 0 15,0 21-15,21-21 16,-21 1-16,21-1 0,-21 21 0,0-21 15,22 0-15,-22 1 0,21-22 0,-21 21 16,21 0-16,-21 0 16,21-21-16,0 0 15,0-21-15,-21 0 16,22 0-16,-22-1 0,21 1 16</inkml:trace>
  <inkml:trace contextRef="#ctx0" brushRef="#br0" timeOffset="46456.16">3895 10753 0,'0'0'0,"21"-21"15,-21-1-15,0 1 32,21 21 30,0 0-62,0 0 16</inkml:trace>
  <inkml:trace contextRef="#ctx0" brushRef="#br0" timeOffset="46807.96">4762 9927 0,'0'0'0,"0"-21"0,-21 0 15,0 21 1,21 21 0,-21 0-16,21 22 0,0-22 0,0 21 15,0 22-15,0-22 0,-21 21 16,21 1-16,-21-1 0,-1 22 15,1-21-15,0-1 0,21 1 0,-42-1 16,21 1-16,-1-1 0,1-21 0,0 22 16,0-22-16,0 1 0,0-1 15,-1-21-15,1 21 0,21-20 0,0 20 16,-21-21-16,0 0 0,21-42 31,0 0-15,0 0-16,0 0 0,0-1 0,0-20 15,21 0-15,-21-1 0</inkml:trace>
  <inkml:trace contextRef="#ctx0" brushRef="#br0" timeOffset="47153.27">4445 10054 0,'0'0'0,"0"-21"0,0 0 0,0-21 16,0 20-16,0 1 0,0 0 0,0-21 15,21 21-15,0-1 0,22-20 16,-1 21-16,0 0 0,1 21 0,-1-21 16,21 21-16,-20 0 0,-1 0 0,22 0 15,-22 21-15,0 0 0,-21 0 16,22 21-16,-22-20 0,0 20 0,-21 0 16,0-21-16,0 22 0,0-1 15,0 0-15,-21 1 0,-21-1 16,20 0-16,-20-20 0,0 20 0,-1 0 15,1 1-15,0-1 0,-1-21 0,-20 0 16,42 22-16,-22-22 0,22 0 16,-21 0-16,21 0 0,0-21 0,21 21 15,0 1-15,0-1 16,21-21 0,0 0-1,0 0-15,0 0 0</inkml:trace>
  <inkml:trace contextRef="#ctx0" brushRef="#br0" timeOffset="47964.98">4932 10964 0,'0'0'0,"0"22"0,0-1 0,0 0 31,21-21-16,0 0-15,0-21 0,0 0 16,1-1-16,-1 1 16,0-21-16,0 21 0,0 0 15,0-22-15,1 22 0,-1-21 0,0-1 16,0 22-16,-21-21 0,0 21 0,0-22 16,0 22-16,0 0 0,0 0 15,-21 21 1,0 0-16,0 21 0,-1-21 15,22 21-15,-21 0 0,0 1 0,21-1 16,0 0-16,0 0 0,-21 0 16,21 0-16,0 1 0,0-1 15,21-21 1,0 0-16,0 0 16,1-21-16,-1 21 0,0-22 15,0 1-15,0 21 0,0-21 0,1 0 16,20 0-16,-42 0 0,21-1 0,0 1 15,0 0-15,-21 0 0,22 0 16,-22 0-16,0 42 31,0 0-31,0 0 0,0 0 16,0 0-16,-22 1 0,22-1 0,0 0 16,0 21-16,0-21 0,-21 22 15,21-22-15,0 0 0,0 0 0,0 22 0,0-22 16,0 0-16,0 0 15,0 0-15,21-21 0,1 21 0,-1-21 16,0 0-16,0 22 0,0-22 16,0 0-16,22 0 0,-22 0 0,0-22 15,0 22-15,0-21 0,1 0 16,-1 0-16,0 0 0,0 0 0,0-1 16,0-20-16,1 21 0,-1-21 0,-21 20 15,0-20-15,21 21 0,-21-21 0,0 20 16,0 1-16,0 42 31,0 1-31,-21-1 16,21 0-16,0 0 0,-21 21 0,21-20 15,0-1-15,-22 0 0,22 0 16,0 0-16,0 0 0,0 1 0,0-1 16,0 0-16,22-21 31,-1 0-31,-21-21 31,0 0-31,0-1 0,0 1 16,0 0-16</inkml:trace>
  <inkml:trace contextRef="#ctx0" brushRef="#br0" timeOffset="48156.84">5863 10308 0,'-21'0'16,"-21"-21"-16,42 0 16,21 21 31,0 0-47,0 0 15,0 0-15,-21 21 0</inkml:trace>
  <inkml:trace contextRef="#ctx0" brushRef="#br0" timeOffset="48652.99">6159 10499 0,'0'-43'15,"0"22"-15,0 0 16,22 21 0,-22 21-16,21 0 15,-21 22-15,21-22 0,-21 0 16,21 21-16,-21-20 0,21 20 0,-21-21 16,0 0-16,0 22 0,0-22 15,0 0-15,21 21 0,-21-21 0,0 1 16,0-1-16,0 0 0,0 0 15,22-42 32,-22 0-47,21 0 0,-21-1 0,21 1 16,-21-21-16,21 21 0,0-22 16,0 1-16,1 0 0,-1-1 15,0 1-15,-21 0 0,21 21 0,0-22 16,0 1-16,1 21 0,-1 0 0,-21-1 15,0 1-15,21 21 0,0-21 16,-21 42 15,0 0-31,0 1 16,0-1-16,0 0 0,0 0 16,0 0-16,0 0 15,21 1-15</inkml:trace>
  <inkml:trace contextRef="#ctx0" brushRef="#br0" timeOffset="49745.88">7070 10626 0,'0'0'0,"0"-21"0,42-22 16,-42 22-16,0 0 15,0-21-15,0 20 16,0 1-16,0 0 0,0 0 0,0 0 15,0 0-15,0-1 0,-21 22 32,0 0-32,-1 22 15,1-1-15,0 0 0,0 21 0,-21-21 16,20 22-16,1-1 0,-21-21 0,21 22 16,0-22-16,-1 21 0,1-21 0,0 22 15,21-22-15,0 0 0,0 0 16,0 0-16,0 0 0,21-21 15,0 0-15,1 0 16,-1 0-16,0 0 0,0 0 16,0-21-16,0 21 0,1-21 0,-1 0 15,0 0-15,0 0 0,0-1 16,0-20-16,1 21 0,-1-21 0,0 20 16,0-20-16,-21 0 0,0 21 0,21-22 15,-21 22-15,0 0 0,21 0 16,-21 0-16,0 42 15,0 0 1,-21 0-16,21 0 0,-21 0 16,21 22-16,-21-22 0,21 21 0,0-21 15,0 22-15,0-22 0,0 21 0,0-21 16,0 22-16,0-22 0,0 0 0,0 0 16,0 0-16,21 1 0,0-22 15,-21 21-15,21-21 0,1 0 16,-1 0-16,0 0 0,0 0 0,0 0 15,0 0-15,22 0 0,-22-21 0,0 21 16,0-22-16,22 1 0,-22 0 16,0 0-16,0-21 0,0 20 0,0-20 15,1-21-15,-1 20 0,0 1 0,0-22 16,-21 1-16,21 21 0,0-22 0,-21 1 16,22 20-16,-22 1 0,0-22 15,0 43-15,0-21 0,0 0 0,0 20 16,0 1-16,0 0 0,0 0 0,0 0 15,0 42 17,0 0-32,0 0 0,0 0 0,0 22 15,0-22-15,-22 21 0,22 1 0,0-22 16,0 21-16,-21 0 0,21 1 16,0 20-16,-21-20 0,21-1 0,0 0 15,0 1-15,0-1 0,0-21 0,0 21 16,0-20-16,0 20 0,0-21 0,21 0 15,0 0-15,1 1 0,-1-1 16,0-21-16,0 0 0,21 0 16,-20 0-16,-1 0 0,21 0 0,0 0 15,-20 0-15,20 0 0,0-21 0,-21-1 16,22 1-16,-1 0 0,-21 0 16,0 0-16,1 0 0,-1-1 15,0-20-15,0 21 0,-21 0 0,21 0 16,-21-1-16,0-20 0,0 21 15,0 0-15,-21 21 16,0 0-16,0 21 0,0 0 16,-1 0-16,1 0 0,21 1 15,0 20-15,-21-21 0,21 0 0,0 22 16,0-22-16,0 0 0,0 0 16,0 0-16,0 0 0,0 1 0,21-1 15,0 0-15,1-21 0,-1 21 0,21-21 16,-21 0-16,0 0 15,1 0-15,-1 0 0,0 0 0,0 0 16,21-21-16,-20 21 0,-1-21 16,0 0-16,0-1 0,0 1 0,0 0 15,1 0-15,-1 0 0,0 0 0,-21-22 16,21 22-16,0-21 0</inkml:trace>
  <inkml:trace contextRef="#ctx0" brushRef="#br0" timeOffset="50060.7">7535 10054 0,'-21'-21'0,"42"42"0,-63-42 0,21 21 15,0-21-15,21 0 16,21 0-1,0 21-15,0 0 0,21 0 16,-20 0-16,20 0 0,0 0 0,1 0 16,-1-22-16,21 22 15,-20 0-15,-1 0 0,-21 0 0,22 0 0,-22 0 16,0 0-16,0 0 0,0-21 0,0 21 16,1 0-16,-1 0 15,-42 0 16</inkml:trace>
  <inkml:trace contextRef="#ctx0" brushRef="#br0" timeOffset="51168.07">2603 12340 0,'-21'0'0,"21"-21"15,0 0 1,-21 0-16,21 0 16,0-1-1,21 22 1,0-21-16,1 21 15,-1 0-15,0 0 0,21 0 16,-21 0-16,22 0 0,-22 0 0,21 0 16,-21 0-16,1 21 0,-1 1 0,0-1 15,-21 0-15,21 0 0,-21 0 16,0 0-16,0 1 0,0-1 0,-21 0 16,0 0-16,0 0 0,-1 22 15,1-22-15,-21 0 0,21 0 0,-22 0 16,22 0-16,-21 1 0,21-22 0,0 21 15,-1 0-15,1-21 0,0 0 16,0 0-16,0 0 16,21-21 15,21 0-31,0 21 0,0-22 0,0 22 16,1-21-16,-1 21 0,0 0 15,0-21-15,0 21 0,22 0 16,-22 0-16,0 0 0,0 0 0,0 0 15,0 21-15,1-21 0,-1 21 0,0 1 16,-21-1-16,0 0 0,21 0 16,-21 0-16,0 0 0,0 1 0,0 20 15,0-21-15,-21 0 0,0 22 0,0-22 16,-1 0-16,1 0 16,0 0-16,-21 0 0,21 1 0,-22-1 15,1 0-15,0-21 0,20 0 0,-20 21 16,21-21-16,-21 0 0,20 0 15,-20 0-15,21 0 0,0 0 0,0-21 16,-1 21-16,1-21 0,0 21 16,21-21-16,-21-1 0,0 1 15,21 0-15,0 0 32,21 21-32,0-21 15,0 21-15,22-21 0,-22 21 0,0-22 16,21 22-16</inkml:trace>
  <inkml:trace contextRef="#ctx0" brushRef="#br0" timeOffset="51365.96">3514 12806 0,'0'0'15,"21"-21"-15,-21 0 31,0-1 32</inkml:trace>
  <inkml:trace contextRef="#ctx0" brushRef="#br0" timeOffset="54393.23">4784 12594 0,'0'0'0,"21"0"16,0 0-16,0-21 0,0 0 15,0 0 1,-21 0-16,0-1 0,0 1 0,0 0 15,0 0-15,0 0 0,-21-22 0,0 22 16,0 0-16,0 0 0,-22 21 0,1-21 16,0 21-16,-1 0 0,1 0 15,0 0-15,-1 21 0,-20 0 0,21 0 16,-1 22-16,22-1 0,-21-21 0,21 21 16,-1 1-16,1-1 0,0 0 15,21 1-15,0-1 0,0-21 0,0 22 16,0-1-16,0-21 0,0 0 0,21 0 15,22 1-15,-22-1 0,0-21 16,0 0-16,0 0 0,22 0 16,-1 0-16,-21 0 0,21 0 0,1-21 15,-1-1-15,0 1 0,-20-21 16,20 21-16,0-22 0,1 1 0,-1 0 16,0-1-16,1-20 0,-1 21 0,-21-22 15,21 1-15,-20-1 0,-1 1 0,0-22 16,0 21-16,-21 1 0,0-1 15,0 1-15,0 21 0,0-22 0,0 22 16,0 21-16,0-22 0,0 22 0,0 0 16,-21 21-1,0 0-15,0 21 0,21 0 0,-22 0 16,1 22-16,0-1 0,21 0 0,-21 22 16,0-1-16,21 1 15,-21-1-15,21-20 0,0 20 0,0 1 16,0-22-16,0 22 0,0-22 0,0 0 15,0 1-15,0-22 0,21 21 0,-21-21 16,21 0-16,0 22 0,21-43 16,-20 21-16,-1 0 0,21-21 0,0 0 15,-20 0-15,20 0 0,0 0 0,1-21 16,-1 21-16,0-21 0,1 0 16,-1-1-16,0 1 0,-21 0 0,22 0 15,-22-21-15,0 20 0,-21 1 0,0-21 16,0 21-16,0-22 0,0 22 15,0 0-15,0 0 0,0 0 16,-21 21-16,0 0 16,0 0-16,-1 0 0,1 0 0,0 21 15,0 0-15,21 0 0,-21 22 16,21-22-16,-21 0 0,21 21 0,0-21 16,0 1-16,0-1 0,0 21 0,0-21 15,21 0-15,0 1 0,21-1 16,-21-21-16,1 0 0,20 0 15,0 0-15,1 0 0,-1 0 0,0 0 16,1 0-16,-1-21 0,0-1 0,22 22 16,-22-42-16,0 21 0,-20 0 15,20-22-15,0 1 0,1 0 16,-22-1-16,21 1 0,0-21 0,1 20 16,-22-20-16,21-1 0,-21 1 0,1 20 15,-1 1-15,-21 0 0,0-1 16,0 1-16,0 21 0,0 0 0,0 0 15,0-1-15,-21 22 16,-1 0-16,22 22 0,-21-1 16,0 0-16,0 21 0,21-21 15,-21 22-15,0 20 0,-1-20 0,22 20 16,-21 1-16,0-1 0,0 1 0,0-1 16,0 1-16,-1-1 0,1 22 15,-21-22-15,21 1 0,0 20 16,-1-20-16,1 21 0,0-1 0,0 1 15,0-22-15,-22 22 0,22 0 0,0-22 16,0 22-16,0-22 0,0 22 0,21-21 16,0 20-16,-22-20 0,22-1 15,0-20-15,0 20 0,0-21 0,0 1 16,0-1-16,0 0 0,22 1 0,-1-22 16,0 0-16,0 0 0,0 0 15,0 1-15,1-22 0,-1 0 0,0 0 0,0 0 16,0-22-16,22 1 15,-22 0-15,0 0 0,0 0 0,21-22 16,-20 1-16,-1 21 0,21-43 0,-21 22 16,0-21-16,1-1 0,-1 1 0,0-1 15,0 1-15,0-22 0,-21 21 0,0-20 16,0 20-16,0 1 0,0-1 16,-21 1-16,0-1 0,0 22 0,-22-22 15,22 43-15,-21-21 0,21 21 0,-22-22 16,1 43-16,21-21 0,-21 21 0,20 0 15,1 0-15,0 0 0,0 0 16,42 0 15,0 0-31,22 0 0,-22 0 0,21 0 16,-21 0-16,22-21 0,-1 0 16,0 0-16,1 21 0,20-21 0,-21-1 15,22-20-15,-22 21 0,22 0 0,-22-22 16,22 22-16,-22-21 0,21 0 15,-20-1-15,-22 1 0,21 0 0,-21-1 16,1 22-16,-22-21 0,0 21 0,0-22 16,0 22-16,-22 0 0,1 21 0,0-21 15,0 0-15,0 21 0,-22 0 16,22 0-16,-21 0 0,21 0 16,0 21-16,-22 0 0,22 0 0,0 0 15,0 0-15,0 22 0,-1-22 0,22 21 16,0-21-16,-21 1 0,21 20 15,0-21-15,0 21 0,0-20 0,0-1 16,0 0-16,21 0 0,-21 0 0,22-21 16,-1 21-16,0-21 0,0 0 0,21 0 15,-20 0-15,-1 0 0,21 0 16,-21 0-16,0 0 0,22-21 0,-22 21 16,0-21-16,0 0 0,22 0 15,-22 0-15,-21-1 0,21 1 0,-21-21 0,21 21 16,-21 0-16,0-1 15,21-20-15,-21 21 0,0 0 16,0 42 15,0 0-31,-21 0 0,21 0 16,0 1-16,0-1 0,0 21 0,0-21 16,0 0-16,0 1 0,0-1 0,0 0 15,0 0-15,0 0 0,21-21 0,-21 21 16,21-21-16,1 0 0,-1 22 15,0-22-15,0 0 0,0 0 0,0 0 16,22 0-16,-22-22 0,0 22 0,21-21 16,-20 0-16,-1 21 0,21-21 15,-21-21-15,0 20 0,-21 1 0,22 0 16,-22-21-16,21 21 0,-21-22 16,0 22-16,0 0 0,0 0 0,0 0 15,0-1-15,-21 22 31,21 22-31,-22-1 0,22 0 16,0 21-16,0-21 0,0 1 0,-21 20 16,21-21-16,0 0 0,0 0 0,0 1 15,0-1-15,0 0 0,0 0 0,21 0 16,1 0-16,-1-21 16,0 0-16,0 0 15,0 0-15,0 0 0,1 0 0,-1 0 16,0 0-16,21-21 0,-21 0 0,1 21 15,-1-21-15,21 0 0,-21-22 16,0 22-16,1 0 0,-1-21 0,-21 21 16,21-22-16,-21 22 0,21-21 0,-21 21 15,0-1-15,0 1 0,0 0 0,0 0 16,-21 42 15,0 0-31,21 0 0,-21 1 0,21 20 16,0-21-16,0 0 0,0 22 0,0-22 15,0 0-15,0 21 16,0-21-16,0 1 0,0-1 0,21 0 16,0 0-16,0-21 0,0 21 0,0-21 15,1 0-15,20 0 0,-21 0 0,0 0 16,22 0-16,-22 0 0,21 0 0,-21 0 16,0-21-16,22 0 0,-22 0 15,0 0-15,0-1 0,0 1 16,1-21-16,-1 0 0,0-1 0,-21-20 15,21 20-15,0-20 0,0-1 0,-21 1 0,22-1 16,-22 22-16,21-21 16,-21 20-16,0-20 0,0 20 0,0 1 0,0 21 15,21-21-15,-21 20 0,0 1 16,0 0-16,0 42 31,-21 0-31,0 1 0,21-1 16,0 21-16,-22 0 0,1 1 0,0 20 15,21-20-15,0 20 0,-21 1 0,21-1 16,-21 1-16,21-22 16,0 21-16,0-20 0,0-1 0,0 0 0,0 1 15,0-22-15,0 21 0,21-21 16,-21 1-16,21-1 0,0-21 0,0 21 0,1-21 16,-1 0-16,0 0 15,0 0-15,0 0 0,22 0 0,-22 0 16,0-21-16,21 0 0,-21-1 0,22 1 15,-22 0-15,21-21 0,-21-1 0,22 1 16,-22 0-16,0-22 0,21 1 16,-20-1-16,-1 1 0,0-1 0,0 1 15,0 20-15,-21-84 0,21 85 16,-21 0-16,0 21 0,0-22 0,0 22 16,0 0-16,0 42 31,0 0-31,-21 0 0,0 1 0,0 20 15,21-21-15,-21 21 0,0-20 16,21 20-16,0 21 0,-22-20 16,1-1-16,0 22 0,21-22 0,0 0 15,0 22-15,-21-22 0,21 0 0,0 1 16,0-1-16,0-21 0,0 22 0,0-22 16,0 21-16,21-21 0,-21 0 0,21 1 15,0-22-15,1 21 0,-1-21 16,0 21-16,0-21 0,0 0 15,0 0-15,1 0 0,-1 0 0,0 0 16,0 0-16,0-21 0,0 21 16,1 0-16,-1-21 0,0 21 0,0-22 15,0 1-15,0 0 16,-21 0-16,22 0 0,-1 21 16,-21-21-16,0-1 0,0 1 0,0 0 15</inkml:trace>
  <inkml:trace contextRef="#ctx0" brushRef="#br0" timeOffset="54685.07">8763 12107 0,'0'0'0,"-21"0"0,0 0 15,42 0 1,0 0-1,21 0-15,-21 0 0,22 0 0,-1 0 16,0 0-16,1-21 0,-1 21 0,22 0 16,-22 0-16,-21-21 0,21 21 0,1 0 15,-22 0-15,0-21 0,0 21 16,0 0-16,-42 0 47,0 0-32,0 0-15,-21 0 0</inkml:trace>
  <inkml:trace contextRef="#ctx0" brushRef="#br0" timeOffset="55692.83">2794 14182 0,'0'0'16,"0"-21"-16,0-1 0,0 1 15,0 42 17,0 1-32,0-1 0,0 0 15,0 21-15,0 1 0,0-1 0,-21 0 16,0 1-16,21-1 0,-22 0 16,1 1-16,0-1 0,-21 0 0,21 1 15,-1-22-15,1 21 0,0-21 16,0 0-16,0 1 0,0-22 0,21 21 15,-22-21-15,1 0 16,21-21 0,0-1-16,0 1 15,0 0-15,21 21 0,1-21 0,-1 0 16,0 21-16,0-21 0,0 21 16,0 0-16,1-22 0,-1 22 0,0 0 15,0 0-15,21-21 0,-20 0 0,-1 21 16,21 0-16,-21-21 0,0 21 15,1-21-15,-1 21 0,0-21 0,0 21 16,0-22-16,-21 1 16,21 21-16,-21-21 0,0 0 15,0 0 1,-21 21 15,21 21-31,-21 0 0,21 0 0,0 0 16,0 1-16,-21-1 0,21 0 15,-21 21-15,21-21 0,0 1 0,-21-1 16,21 21-16,-22-21 0,22 0 0,-21 1 16,21-1-16,0 0 0,0 0 15,-21 0-15,21 0 0,0 1 16,0-1 0,0-42 30,21-1-46,0 1 16,-21 0-16</inkml:trace>
  <inkml:trace contextRef="#ctx0" brushRef="#br0" timeOffset="55907.71">3450 14563 0,'0'0'16,"0"-21"-1,0-1 1,0 44 62</inkml:trace>
  <inkml:trace contextRef="#ctx0" brushRef="#br0" timeOffset="56532.35">4847 13864 0,'0'0'0,"0"-21"0,0-21 0,0-1 16,0 22-16,0 0 0,0 0 15,0 0-15,0 0 0,-21 21 0,0 0 16,0 21-16,21 0 0,-22 21 15,1-21-15,21 43 0,0-22 16,-21 22-16,21-1 0,-21 22 0,0-22 16,21 22-16,-21 0 0,-1-1 0,1 1 15,0-21-15,0 20 16,0-20-16,0-1 0,-1-20 0,1 20 16,0-21-16,21 1 0,-21-1 0,0 0 15,21-20-15,0 20 0,0-21 0,-21 0 16,21 0-16,0 1 0,0-1 15,0-42 1,0-1 0,0 1-16,0 0 15,0 0-15,0 0 0,0 0 16,0-22-16,0 22 0,0 0 0,0-21 16,0 20-16,0-20 0,0 0 0,0-1 15,0 1-15,0 0 0,0-1 16</inkml:trace>
  <inkml:trace contextRef="#ctx0" brushRef="#br0" timeOffset="56901.14">4297 14118 0,'0'0'0,"0"-21"0,0 0 16,-21 0-16,21-22 0,0 22 0,0 0 16,0-21-16,0 21 0,0-22 0,21 22 15,0 0-15,0-21 16,0 20-16,22 1 0,-1 0 0,0 0 15,1 0-15,20 0 0,-21 21 0,22 0 16,-1 21-16,-20 0 0,-1 0 16,0 0-16,1 22 0,-1-22 0,-21 21 15,0 0-15,-21 1 0,0-1 0,0-21 16,0 22-16,-21-1 0,0-21 16,0 21-16,-21 1 0,-1-22 0,1 0 15,0 21-15,-1-20 0,1-1 0,0 0 16,-1 0-16,1 0 0,0 0 15,20 1-15,1-22 0,0 21 0,0-21 16,21 21-16,0 0 16,0 0-1,0 0 1,21-21-16,0 22 16,0-22-16,1 0 0,-1 0 15,-21 21-15</inkml:trace>
  <inkml:trace contextRef="#ctx0" brushRef="#br0" timeOffset="57772.01">4868 14986 0,'21'0'15,"1"-21"1,-1 21-16,0-21 0,-21 0 0,21-1 15,0 1-15,0-21 0,1 21 0,-1-22 16,0 1-16,21 0 0,-21-1 16,1 22-16,-1-21 0,0 0 0,-21-1 15,0 22-15,0 0 0,0 0 0,-21 21 32,0 21-32,-1-21 0,1 21 15,0 0-15,0 22 0,0-22 0,21 0 16,0 0-16,0 0 0,0 0 15,0 1-15,0-1 0,21 0 16,0 0-16,0-21 0,0 21 16,1-21-16,-1 21 0,0-21 15,0 22-15,0-22 0,-21 21 16,21 0-16,-21 0 16,0 0-16,0 0 0,0 1 15,0-1-15,0 0 16,22-21-1,-22 21-15,21-21 0,0 0 16,0 0-16,0 0 0,0 0 16,1 0-16,-1 0 0,21-21 15,-21 21-15,22-21 0,-1 0 0,-21-1 16,21 1-16,1 0 0,-22 0 0,21 0 16,-21-22-16,1 22 0,-1-21 0,0 21 15,0-22-15,0 22 0,0-21 16,1 21-16,-22 0 0,0-1 15,0 44 17,0-1-32,-22 0 0,1 0 0,21 0 15,-21 0-15,21 22 0,0-22 0,-21 21 16,21-21-16,-21 1 0,21 20 16,0-21-16,0 0 0,0 0 15,0 1-15,21-1 0,0-21 0,0 21 16,0-21-16,1 0 0,-1 0 0,0 0 15,0 0-15,21 0 0,-20 0 0,-1 0 16,0-21-16,0 21 0,0-21 16,0-1-16,1 1 0,-1 0 0,-21-21 15,0 21-15,21-22 0,-21 1 0,0 21 16,0-22-16,0 1 0,0 0 0,0 21 16,-21-22-16,0 22 0,-1 0 15,1 21-15,0 0 0,0 0 0,0 0 16,-22 0-16,22 0 0,0 21 15,-21 0-15,21 0 0,-1 1 0,1-1 16,0 0-16,0 21 0,0-21 16,0 1-16,21-1 0,0 0 15,0 0-15,0 0 16,21-21-16,0 0 0,21 0 16,-21 0-16,1 0 0,20 0 0,-21-21 15,21 0-15</inkml:trace>
  <inkml:trace contextRef="#ctx0" brushRef="#br0" timeOffset="58097.82">6773 13949 0,'0'0'0,"0"-21"0,0-64 16,0 64-16,-21 21 15,0 0 1,21 21-16,-21 0 0,0 0 0,-1 1 15,22 20-15,0 0 0,-21 1 0,0-1 16,21 0-16,-21 1 0,0 20 0,21-21 16,-21 22-16,-1-1 0,1-20 15,21 20-15,0-20 0,0-1 0,-21 21 16,21-41-16,0 20 0,0 0 0,0-21 16,0 1-16,0-1 0,0 0 15,21 0-15,0 0 16,1-21-16,-1 0 0,0 0 15,0 0-15,-21-21 0,21 0 16,0 21-16,1-21 0,-22 0 0,0-22 16,21 22-16,0-21 0,-21 21 15</inkml:trace>
  <inkml:trace contextRef="#ctx0" brushRef="#br0" timeOffset="58311.7">6435 14457 0,'0'0'0,"-22"0"0,22 21 16,22-21 0,-1 0-1,0 0-15,0 0 0,0 0 16,22 0-16,-22 0 0,0 0 0,21-21 16,-21 21-16,1 0 0,-1-21 0,0 21 15,0-21-15,0-1 0,0 22 0,1-21 16,-1 0-16,0 21 0,-21-21 15,21 0-15,0 0 0</inkml:trace>
  <inkml:trace contextRef="#ctx0" brushRef="#br0" timeOffset="58704.48">7048 14542 0,'0'0'0,"22"21"0,-22 0 15,21-21-15,0 0 0,-21 21 0,21-21 16,0 0-16,0 0 0,1 0 16,-1 0-16,0 0 0,0-21 0,0 0 15,0 21-15,1-21 16,-1-1-16,0 1 0,-21 0 0,0 0 0,0 0 16,21 0-16,-21-1 0,0 1 15,0 0-15,0 0 0,-21 21 0,21-21 16,-21 21-16,0 0 0,-1 0 15,1 0-15,0 0 0,0 21 0,0-21 16,0 21-16,-1 0 0,1 0 0,21 1 16,0 20-16,-21-21 0,21 0 0,0 22 15,-21-22-15,21 0 0,0 0 16,0 21-16,0-20 0,0-1 0,0 0 16,21-21-16,0 21 0,-21 0 0,21-21 15,1 21-15,-1-21 0,0 0 16,0 0-16,0 0 15,0 0-15,1 0 0,-1 0 16,0 0-16,0-21 0,0 0 0,0 0 16</inkml:trace>
  <inkml:trace contextRef="#ctx0" brushRef="#br0" timeOffset="59472.04">7959 14161 0,'0'0'0,"0"-22"0,-43 22 15,22 0-15,0 0 0,0 0 16,0 0-16,-1 22 0,1-1 16,0 0-16,0 0 0,0 21 0,0-20 15,-1 20-15,1-21 0,21 21 16,0 1-16,0-1 0,0-21 0,0 22 16,0-1-16,0-21 0,0 0 0,0 0 15,21 1-15,1-1 0,-1 0 0,0 0 16,21-21-16,-21 21 15,1-21-15,-1 0 0,0 0 0,21 0 16,-21 0-16,1-21 0,20 0 0,-21 21 16,21-21-16,-20 0 0,20-22 0,-21 22 15,0-21-15,22-1 16,-22 1-16,0 0 0,0-22 0,0 22 16,0-22-16,1 1 0,-1 21 0,0-22 15,0 22-15,0-22 0,0 22 0,-21-22 16,22 22-16,-22 0 0,0 21 15,0-22-15,0 22 0,0 0 0,0 0 16,0 0-16,0 42 16,-22 0-1,1 0-15,0 21 0,21-20 0,-21 20 16,0 0-16,21 22 0,-21-22 0,-1 0 16,22 22-16,0-22 0,0 22 0,-21-22 15,21 22-15,0-22 16,0 21-16,0-20 0,0-1 0,0-21 15,0 22-15,0-22 0,0 21 0,21-21 16,-21 0-16,22-21 0,-1 22 0,-21-1 16,21-21-16,0 0 0,0 0 15,0 0-15,1 0 0,-1 0 0,21-21 16,-21-1-16,0 22 0,1-21 0,20 0 16,-21 0-16,0-21 0,0 20 0,1-20 15,-1 21-15,0-21 0,-21 20 0,0 1 16,0 0-16,0 0 0,0 0 15,0 0-15,-21 21 16,0 0-16,-1 0 16,1 21-16,0 0 0,21 0 0,-21 0 15,21 0-15,0 22 0,-21-22 16,21 0-16,0 0 0,0 0 0,0 22 16,0-22-16,0 0 0,0 0 0,21-21 15,0 21-15,0 1 0,0-22 0,-21 21 16,22-21-16,-1 0 0,21 0 15,-21 0-15,0 0 0,1 0 0,20 0 16,-21 0-16,21 0 0,-20 0 0,20-21 16,-21-1-16,21 22 0,-20-21 0,20 0 15</inkml:trace>
  <inkml:trace contextRef="#ctx0" brushRef="#br0" timeOffset="60104.19">9715 14245 0,'0'0'0,"0"-21"0,-21-21 16,0 21-16,0-1 15,0 1-15,0 21 0,-1 0 16,1 0-16,0 0 0,0 0 16,0 21-16,0-21 0,-1 22 0,1-1 15,0 0-15,0 21 0,0-21 16,0 1-16,-1 20 0,22 0 15,0-21-15,0 22 0,0-22 0,0 21 16,0-21-16,0 1 0,0-1 0,0 0 16,0 0-16,0 0 0,22 0 0,-1 1 15,0-22-15,0 21 16,0-21-16,0 0 0,1 0 16,-1 0-16,0-21 0,0-1 0,0 22 15,0-21-15,1-21 0,-1 21 0,0-22 16,0 1-16,-21 0 0,21-1 15,0-20-15,1 21 0,-1-22 0,0 1 16,0-1-16,0 1 0,0-1 0,1 1 16,-1-1-16,0 22 0,-21-22 15,21 22-15,-21 0 0,21-1 16,-21 22-16,0 0 0,0 0 0,0 0 16,0-1-16,-21 44 15,0-1-15,21 0 16,-21 0-16,0 21 0,21 1 15,-22-1-15,1 22 0,21-22 0,-21 21 16,21-20-16,-21 20 0,21 1 0,-21-1 16,21 1-16,0-22 0,0 22 0,0-1 15,0-21-15,0 1 0,0 20 16,0-42-16,0 22 0,21-22 16,0 21-16,-21-21 0,21 1 0,0-22 15,1 21-15,-1-21 0,0 0 0,0 0 16,0 0-16,0 0 0,1 0 0,20-21 15,-21 21-15,21-22 0,-20 1 16,-1 0-16,21 0 0,-21-21 0,0 20 16,1-20-16,-1 21 0,0-21 0,0 20 15,0-20-15,-21 21 0</inkml:trace>
  <inkml:trace contextRef="#ctx0" brushRef="#br0" timeOffset="60453.99">8424 13970 0,'-42'0'0,"84"0"0,-105 0 15,42 0-15,-1 0 0,1 0 16,42 0-1,1 0-15,-1 0 16,21 0-16,-21 0 0,22 0 16,-1 0-16,0 0 0,22 0 0,-22 0 15,0 0-15,1 0 0,-1-21 0,0 21 16,1 0-16,-22 0 0,0 0 16,0 0-16,0 0 0,1 0 0,-1 0 15,0-21-15,-21 0 31,-21 21-15,0 0-16,-1-22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13:19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1334 0,'0'-22'16,"0"1"-1,0 0 1,0 0-16,-21 21 0,21-21 0,0 0 16,0-1-16,0 1 0,0-21 15,0 21-15,0-22 0,0 22 0,0-21 16,0 21-16,0-22 0,0 22 16,0 0-16,0 0 0,0 0 0,0 0 15,0-1 1,0 44 15,0-1-31,0 21 0,0 0 16,0 1-16,0-1 0,0 22 15,0-22-15,0 21 0,-21 1 16,21-1-16,0 22 0,0-21 0,-22 20 16,22-20-16,-21 20 0,21-20 15,-21 21-15,21-22 0,0 1 0,-21-1 16,0-21-16,21 22 0,-21-22 15,21 1-15,0-1 0,-22 0 0,22 1 16,0-22-16,-21 0 0,21 0 16,0 0-16,0 0 0,0 1 0,0-44 47,0-20-47,0 21 0,21 0 15,-21 0-15,0-22 0,22 22 16,-22-21-16,0-1 0,0 1 0,0 0 15,0-1-15</inkml:trace>
  <inkml:trace contextRef="#ctx0" brushRef="#br0" timeOffset="441.74">720 1270 0,'0'0'0,"-22"-21"0,-20 0 16,21 0-16,0-1 0,0-20 0,21 21 16,-22 0-16,22-22 0,0 22 15,0-21-15,0 21 0,22-22 0,-1 1 16,0 21-16,21-21 0,-21 20 16,22-20-16,-1 21 0,0 0 0,1 0 15,20-1-15,-20 1 0,20 21 16,1 0-16,-1 0 0,1 0 0,-22 0 15,0 21-15,22 22 0,-43-1 16,21 0-16,-42 1 0,0 20 0,0 1 16,0-1-16,0-20 0,-21 20 15,-21 1-15,-1-22 0,1 21 16,0-20-16,-1-1 0,1 0 0,21 1 16,-21-22-16,20 21 0,-20-21 15,21 1-15,0-1 0,21 0 0,-21 0 16,-1 0-16,1-21 15,21 21-15,-21 1 16,21-1 31</inkml:trace>
  <inkml:trace contextRef="#ctx0" brushRef="#br0" timeOffset="995.43">1291 1947 0,'0'-42'0,"0"84"0,0-105 0,21 42 0,-21-22 15,21 22-15,-21 0 16,22 0-16,-22 0 0,0 0 0,0 42 47,0 21-47,0-21 0,0 22 16,0-1-16,-22-21 0,22 21 0,0 1 15,-21-1-15,21 0 0,-21 1 16,21-1-16,0-21 0,0 22 0,0-22 15,0 0-15,0 0 0,21 0 16,0-21-16,1 0 16,-1 0-16,0 0 0,0 0 0,0 0 15,22-21-15,-22 0 0,0 0 16,21 0-16,-21-1 0,1 1 0,-1-21 16,0 0-16,0-1 0,0 1 15,0 0-15,-21 20 0,22-20 0,-22 0 16,21 21-16,-21-1 0,0 1 0,0 0 15,0 0-15,21 21 110,0-21-110,0 0 15</inkml:trace>
  <inkml:trace contextRef="#ctx0" brushRef="#br0" timeOffset="1598.67">2265 1101 0,'0'0'0,"0"-43"15,0 22-15,0 0 16,-21 21 15,-1 0-31,22 21 0,-21 0 0,21 1 16,0 20-16,-21 0 0,21 1 15,-21-1-15,21 0 0,-21 22 0,21-1 16,0-20-16,0 20 0,0 1 16,-21-1-16,21 1 0,0-22 0,0 21 15,0-20-15,0-1 0,0 0 0,0-20 16,0 20-16,0-21 15,0 0-15,0 0 0,0 1 0,0-1 0,0 0 16,0-42 15,0 0-31,0-1 16,0 1-16,0 0 16,0-21-16,0 21 0,0-1 0,0 1 15,21 0-15,-21-21 0,21 21 16,0-1-16,0 1 0,0 0 0,1 0 15,20 0-15,-21 0 0,0 21 0,22 0 16,-22 0-16,21 0 0,-21 0 16,22 0-16,-22 0 0,21 21 0,-21 0 15,0 0-15,1 0 0,-22 0 16,0 1-16,0-1 0,0 21 0,0-21 16,0 0-16,0 1 0,-22 20 15,1-21-15,-21 0 0,21 0 16,0 1-16,-22-22 0,22 21 0,0 0 15,0-21-15,0 0 0,-1 0 0,1 0 16,0 0-16,0 0 0,0 0 16,0 0-16,-1 0 15,22-21 17,0 0-32,0-1 15,22 22-15</inkml:trace>
  <inkml:trace contextRef="#ctx0" brushRef="#br0" timeOffset="2872">2900 2201 0,'0'0'0,"-21"22"0,21-44 32,0 1-32,21 0 15,-21 0-15,21 0 16,0 0-16,0-1 0,0-20 16,1 0-16,-1-1 0,0 1 0,0 0 15,21-22-15,-20 1 0,-1-1 16,21 1-16,-21-1 0,0 1 0,1-1 15,20 22-15,-42-22 0,21 1 0,-21 21 16,21-22-16,-21 22 0,0-1 16,0-20-16,0 42 0,0-22 0,0 1 15,0 21-15,0 0 16,0 0-16,0-1 0,-21 1 16,21 42-1,-21 1-15,0-1 0,21 0 16,-21 21-16,21 1 0,-22 20 0,1-21 15,0 22-15,21-1 0,-21-20 16,0 20-16,0 1 0,21-1 0,0 1 16,-22-1-16,22-20 0,-21 20 0,21 1 15,0-1-15,0-21 0,0 1 16,0-1-16,0 0 0,0 1 0,21-1 16,1 0-16,-22-20 0,21-1 0,0 0 15,-21 0-15,21 0 16,0 0-16,0-21 0,1 0 0,-1 0 15,0 0-15,0 0 0,0 0 0,0 0 16,1-21-16,-1 21 0,0-21 16,0 0-16,0 0 0,0 0 0,1-1 15,-1-20-15,0 21 0,0-21 0,0 20 16,-21-20-16,21 0 0,1-1 16,-1 22-16,-21-21 0,0 21 0,21 0 15,-21-1-15,21 1 0,-21 42 31,0 1-31,0-1 16,0 0-16,0 0 0,0 0 16,0 22-16,0-22 0,0 0 15,0 21-15,0-21 0,0 1 0,0-1 16,0 0-16,0 0 0,21 0 16,0-21 15,1 0-31,-1 0 15,-21-21-15,21 21 16,0-21-16,-21 0 0,21 0 16,0-1-16,-21 1 0,22-21 0,-1 21 15,-21 0-15,21-22 0,0 22 0,-21-21 16,21 21-16,0-1 16,1 1-16,-22 0 0,21 0 0,0 0 15,0 0-15,-21-1 0,21 22 0,0-21 16,1 21-1,-1 0-15,-21-21 110,-21 21-110,-1 0 15,1 0 1,0 0 0,0 0-16,0 0 0,0 21 15,-1 0-15,1 1 16,21 20-16,-21-21 0,0 21 0,0-20 16,21 20-16,-21-21 0,-1 21 0,22 1 15,-21-22-15,21 21 0,0-21 16,0 1-16,0 20 0,0-21 0,0 0 15,21-21-15,1 21 0,-1 1 0,0-22 16,0 0-16,21 0 0,-20 0 0,-1 0 16,21 0-16,-21 0 15,0 0-15,22 0 0,-22 0 0,0-22 16,21 22-16,-20-21 0,-1 0 0,-21 0 16,21 0-16,0 0 0,0-1 15,-21 1-15,0 0 0,0-21 0,21 21 16,-21-22-16,0 22 0,0-21 0,0 21 15</inkml:trace>
  <inkml:trace contextRef="#ctx0" brushRef="#br0" timeOffset="3262.08">4064 1101 0,'0'0'0,"-42"42"15,42-21-15,-22 0 16,22 1-16,22-22 16,-22 21-16,21-21 15,0 0-15,0 0 0,0 0 16,0 0-16,-21-21 15,22 21-15,-22-22 0,0 1 16,0 0-16,0 0 16,-22 0-16,1 0 0,0 21 15,0 0 1,0 0-16,0 0 0,-1 21 16,22 0-16,-21-21 15,21 21-15,-21 0 0,21 0 16,0 1-16,0-1 0,-21 0 15,21 0-15,-21 0 0,0 0 16</inkml:trace>
  <inkml:trace contextRef="#ctx0" brushRef="#br0" timeOffset="3779.82">2053 2371 0,'-42'0'15,"84"0"-15,-105 0 0,20 0 0,1 0 16,21 0-16,-22 0 0,22 0 0,-21 0 15,21 0-15,0 0 0,-1 0 0,1 0 16,21 21 0,21 0-1,1-21-15,-1 0 16,21 0-16,0 0 0,22 0 0,-1 0 16,1 0-16,21 0 0,20 0 0,1 0 15,0 0-15,21 0 0,0 0 16,-21 0-16,21 0 0,0 0 15,0 0-15,-21 0 0,21 0 0,-21 0 16,-1 0-16,1 0 0,-21 0 16,0 0-16,-22 0 0,1 0 0,-22 0 15,0 0-15,1 0 0,-1 0 0,-21 0 16,0 0-16,0 0 0,-42 0 47,0 0-47,0 0 0,0 0 0,-22 0 15,1 0-15,0 0 0,-1 0 16,1 0-16,-21 0 0,-1 0 0,22 21 16</inkml:trace>
  <inkml:trace contextRef="#ctx0" brushRef="#br0" timeOffset="4187.62">1947 2604 0,'0'0'16,"-63"0"-16,-1 0 0,22 21 0,-127-21 16,126 0-16,22 0 15,-21 0-15,21 0 0,-1 0 0,22 21 16,22-21 0,-1 0-1,0 0-15,21 0 0,1 0 16,20 0-16,1 0 0,-1 0 0,22 0 15,-1 0-15,22 0 0,21 0 0,0 0 16,0-21-16,0 21 0,0 0 16,0 0-16,0-21 0,-21 21 0,21 0 15,-21 0-15,0 0 0,0 0 0,-22-22 16,1 22-16,0 0 0,-22 0 16,-21 0-16,22 0 0,-22 0 0,-21 0 15,1-21-15,-1 21 0,0 0 0,0 0 16,-21-21 31,0 0-32,0 0 1</inkml:trace>
  <inkml:trace contextRef="#ctx0" brushRef="#br0" timeOffset="5203.25">5503 1969 0,'-21'0'31,"0"0"-31,0 0 16,0 0 0,-1-22-16,1 22 0,0 0 15,0 0-15,0 0 0,-22 0 16,22-21-16,-21 21 0,21 0 16,-22 0-16,22 0 0,-21 0 0,21 0 15,0 0-15,-1 0 0,1 0 16,0 0-1,42 0 17,0 0-32,1 21 0,-1-21 15,0 0-15,0 0 0,21 0 16,-20 0-16,20 0 0,0 0 0,1 0 16,-1 0-16,21 0 0,-20 0 0,20 0 15,1 0-15,-22 0 0,22 0 16,-22 0-16,21 0 0,-20 0 0,-1 0 15,0 0-15,1 0 0,-22 0 0,21 0 16,-21 0-16,1 0 16,-22-21-16,0 0 15,0 0 1,-22 21-16,22-21 0,-21 21 0,0-21 16,0 21-16,0-22 0,0 22 0,-22-21 15,22 21-15,0 0 0,0 0 16,0-21-16,-1 21 0,1 0 0,0 0 15,0 0-15,0 0 0,0 0 0,42 0 63,0 0-47,0 0-16,0 0 0,22 0 15,-22 0-15,0 0 0,21 0 0,-21 0 16,22 0-16,-22 0 0,0 0 0,0 0 15,0 0-15,1 0 0,-1 0 16,-21 21 0,0 0-16,0 1 15,-21-1-15,-1-21 0,1 21 0,0 0 16,0 0-16,0 0 0,0 1 16,-1-1-16,1 0 0,0 21 0,0-21 15,0 1-15,0-22 0,-1 21 16,1 0-16,21 0 0,-21 0 0,0 0 15,0-21 1,21 22-16,0-44 47,0 1-47,0 0 0,0 0 16,21 0-16</inkml:trace>
  <inkml:trace contextRef="#ctx0" brushRef="#br0" timeOffset="6083.98">7281 699 0,'0'0'0,"21"0"0,-21-22 0,0 44 31,0 20-31,-21-21 16,21 21-16,-21 22 0,0-22 16,21 22-16,-21-1 0,0 1 0,-1-1 15,22 22-15,-21-22 0,0 1 0,0-1 16,0 1-16,0-1 16,-1 1-16,-20-1 0,21-20 0,0 20 15,0-20-15,-1-1 0,22 0 0,0-21 16,-21 1-16,21 20 0,-21-21 15,21-42 17,21 0-32,0 0 0,-21-1 15,22-20-15,-1 0 0,0-1 16,0-20-16,0 21 0,0-22 0,1 1 16,-1-1-16,0 1 0</inkml:trace>
  <inkml:trace contextRef="#ctx0" brushRef="#br0" timeOffset="6356.83">7345 656 0,'0'0'0,"21"-21"16,-21-42-1,21 63-15,-21 21 16,0 0-16,0 21 0,0 1 16,0-1-16,0 21 0,0 1 15,0 21-15,0-22 0,0 1 0,0 20 16,0-20-16,0-1 0,0 1 0,0-1 15,0 1-15,0-1 0,0-20 16,0-1-16,0 0 0,0 1 0,0-1 16,0-21-16,0 0 0,0 0 15,0 1-15,0-1 0,0-42 47,0-1-47,0 1 0,0-21 0,-21 21 16</inkml:trace>
  <inkml:trace contextRef="#ctx0" brushRef="#br0" timeOffset="7574.52">7027 1588 0,'0'0'0,"0"21"0,-21-21 0,21 21 0,21-21 31,22 0-16,-22 0-15,0 0 0,21 0 0,1-21 16,-1 0-16,0-1 0,1 1 16,20 0-16,-21 21 0,22-21 0,-22 0 15,22 0-15,-22 21 0,-21-22 0,22 22 16,-22 0-16,0 0 0,0 0 0,-21 22 31,0-1-31,0 0 16,-21 0-16,21 0 0,-21 0 15,21 22-15,-21-22 0,21 21 16,0-21-16,0 1 0,0-1 0,-22 21 16,22-21-16,0 0 0,0 1 15,0-1-15,22-21 32,-1 0-32,0-21 0,0-1 15,0 1-15,0 0 0,1-21 16,-1 21-16,-21-1 0,21-20 15,0 21-15,0 0 0,-21-22 0,0 22 16,21 21-16,-21-21 0,22 0 0,-22 42 47,0 0-47,0 0 0,0 1 16,0-1-16,0 0 0,21 0 15,-21 0-15,0 0 0,0 1 0,0-1 16,0 0-16,0 0 0,21-21 0,-21 21 15,21-21-15,0 0 0,-21 21 16,21-21-16,1 0 0,-1 0 0,0 0 16,21 0-16,-21-21 0,1 21 15,-1-21-15,0 0 0,0 0 0,0 0 16,0-1-16,1 1 0,-1 0 16,-21 0-16,0 0 0,21 0 15,0-1-15,-21 1 0,0 0 0,0 0 16,0 42 15,0 0-31,0 0 16,0 22-16,0-22 15,0 0-15,-21 0 0,21 0 0,0 22 16,0-22-16,0 0 0,0 0 0,0 0 16,0 1-16,0-1 0,21-21 0,-21 21 15,21-21-15,0 0 0,22 0 16,-22 0-16,0 0 0,21 0 15,-20 0-15,20-21 0,-21 0 0,21-1 16,-20 22-16,-1-21 0,0 0 16,0 0-16,0 0 0,0-22 0,-21 22 15,0 0-15,22 0 0,-22 0 0,21 0 16,-21-1-16,0 1 0,0 0 16,0 42 15,0 0-31,0 1 15,0-1-15,-21 0 16,21 21-16,0-21 0,0 22 0,-22-1 16,22 0-16,-21 1 0,21-1 0,0 0 0,0 22 15,-21-22-15,21 1 0,0 20 16,0-21-16,0 22 0,0-1 16,0 1-16,-21-1 0,21 1 0,-21-1 15,21 1-15,-21-1 0,21-20 0,-22 20 16,1 1-16,21-22 0,-21 22 0,0-22 15,0 0-15,21 22 0,-21-22 0,-1 0 16,1-20-16,-21 20 0,21 0 16,0-21-16,-22 1 0,22-1 0,-21 0 15,21-21-15,-22 0 0,22 0 0,-21 0 16,21 0-16,-22 0 0,22-21 0,0 0 16,0-22-16,0 1 0,21 0 0,0-22 15,0 1-15,0-1 16,21 1-16,0-22 0,0 0 0,0 1 15,0-1-15,22 0 0,-1 1 0,-21-1 16,22 0-16,-1 1 0,0 20 0,1 1 16,-1-1-16,0 22 0,1-22 15,-1 22-15,0 21 0,1-22 0,-22 1 16,0 21-16,0 0 0,0 0 0</inkml:trace>
  <inkml:trace contextRef="#ctx0" brushRef="#br0" timeOffset="8628.12">9779 1566 0,'0'0'0,"0"-42"16,0 21-1,0 0-15,0 0 0,0-1 16,21 1 0,0 21-16,0 0 31,1 21-31,-22 1 0,21 20 16,-21-21-16,0 21 0,21 1 0,0-1 15,-21 0-15,0 1 0,0-1 0,0 0 16,0 1-16,0-1 0,0-21 15,0 22-15,0-22 0,0 0 16,0 0-16,0 0 0,0-42 31,0 0-15,0 0-16,21-22 0,0 22 16,-21-21-16,22 21 0,-1-22 0,0 1 15,0 0-15,0-1 0,0 1 16,1 0-16,-1-1 0,0 22 0,0 0 15,0-21-15,0 42 0,1-21 0,-1-1 16,0 22-16,0 0 0,0 0 16,0 22-16,1-1 0,-22 0 15,21 0-15,-21 0 0,21 22 0,-21-1 16,0 0-16,0 1 0,0-22 0,0 21 16,0 0-16,0-20 0,0 20 15,0-21-15,0 0 0,0 0 0,0 1 16,-21-1-16,21-42 31,0-1-15,0 1-16,0 0 0,0 0 0,21 0 15,-21-22-15,21 1 0,0 0 16,0 21-16,-21-22 0,22 1 16,-1 0-16,0-1 0,0 22 0,21 0 15,-20 0-15,-1 0 0,0 21 0,0 0 16,21 0-16,-20 0 0,-1 21 15,0 0-15,0 0 0,0 21 0,-21 1 16,0-22-16,0 21 0,0 1 0,0-1 16,0 0-16,0-21 0,0 22 15,0-22-15,0 21 0,-21-21 0,21 1 16,-21-1-16,21 0 0,-21 0 0,21 0 16,0-42 15,0 0-16,0 0-15,21 0 0</inkml:trace>
  <inkml:trace contextRef="#ctx0" brushRef="#br0" timeOffset="9003.91">11049 1757 0,'-21'21'16,"42"-21"15,0 0-15,0-21-16,0 21 0,22-21 15,-22 0-15,0-1 0,0 22 0,22-21 16,-43 0-16,21 0 0,-21 0 0,21 0 16,-21-1-16,0 1 15,0 0-15,-21 0 0,0 21 0,-1 0 16,1 0-16,0 0 0,0 0 0,0 0 15,-22 0-15,22 21 0,0 0 16,0 0-16,0 22 0,0-22 0,21 21 16,0 1-16,0-22 0,0 21 0,0-21 15,0 22-15,0-22 0,0 21 0,0-21 16,21 0-16,0-21 0,0 22 16,0-1-16,22-21 0,-22 0 15,0 0-15,21 0 0,-21 0 0,22 0 16,-1 0-16,-21-21 0,0-1 15,22 1-15,-22 0 0</inkml:trace>
  <inkml:trace contextRef="#ctx0" brushRef="#br0" timeOffset="9679.17">11642 1566 0,'0'0'0,"0"-21"0,0 0 0,0 0 0,0 42 31,0 0-15,-22 0-16,22 1 0,0-1 0,0 21 0,0-21 15,-21 22-15,21-22 0,0 21 16,0-21-16,-21 22 0,21-22 0,0 0 16,0 0-16,0 0 0,0 0 15,0 1-15,0-1 16,0-42 15,0-1-31,0 1 16,0 0-16,0 0 0,0-21 15,0 20-15,0-20 0,0 21 0,21-21 16,-21 20-16,21-20 16,1 21-16,-1 0 0,0 0 0,0-1 15,0 22-15,0-21 0,1 21 0,-1 0 16,0 0-16,0 0 0,0 21 16,0-21-16,1 22 0,-22 20 0,21-21 15,-21 0-15,21 0 0,-21 22 0,0-22 16,0 0-16,0 21 0,0-20 0,0-1 15,0 0-15,0 0 0,0 0 16,-21 0-16,0-21 0,21 22 0,-22-22 16,22 21-16,-21-21 0,0 0 15,0 0 1,21-21 0,0-1-16,0 1 0,0 0 15,21-21-15,0 21 0,0-22 0,1 22 16,-1-21-16,0-1 0,21 22 15,-21-21-15,22 21 0,-22 0 0,21 21 16,-21 0-16,1 0 0,-1 0 0,0 0 16,0 0-16,0 21 0,0 21 15,-21-21-15,22 0 0,-22 1 16,0 20-16,0-21 0,0 0 0,0 22 16,0-22-16,0 0 0,-22 0 0,1 0 15,0 0-15,21 1 0,-21-1 16,21 0-16,-21-21 15,0 0-15,21-21 32,21 21-17,0-21-15,0-1 0,0-20 0</inkml:trace>
  <inkml:trace contextRef="#ctx0" brushRef="#br0" timeOffset="10195.7">12573 1249 0,'0'0'0,"0"-42"0,0-43 16,0 64-16,-21 21 31,21 21-31,0 0 0,-21 21 16,21-20-16,-22 20 0,22 0 0,0 1 16,0-1-16,0 0 0,-21 1 15,21 20-15,-21-21 0,21 22 0,0-22 16,0 1-16,0-1 0,0 0 0,-21 1 15,21-1-15,0-21 0,0 0 16,-21 0-16,21 1 0,0-1 0,0 0 16,-21-21-16,21-21 31,0 0-15,0-1-16,0 1 15,0-21-15,0 21 0,0 0 0,0-22 16,21 22-16,0-21 0,0 21 15,0-1-15,0 1 0,1 0 0,-1 0 16,0 21-16,0 0 0,21 0 0,-20 0 16,-1 0-16,0 21 0,0 0 0,0 0 15,0 1-15,-21-1 0,0 0 16,0 21-16,0-21 0,0 1 0,0-1 16,0 21-16,0-21 0,-21 0 0,0 1 15,0-22-15,0 21 0,0 0 16,-1-21-16,1 21 0,0-21 0,0 0 15,0 0-15,21 21 16,-21-21-16,-1 0 16,22-21-1,0 0-15,22 0 16,-1 0-16,0-1 0,0 1 0</inkml:trace>
  <inkml:trace contextRef="#ctx0" brushRef="#br0" timeOffset="10563.7">13017 1715 0,'0'-22'16,"22"22"0,-22-21-16,21 21 0,0-21 15,0 0-15,0 0 16,0 0-16,1-1 0,-1 1 0,0 0 15,-21 0-15,0 0 0,0 0 16,-21 21 0,0 0-1,-1 21-15,1 0 0,0 0 16,0 21-16,0-20 0,0 20 0,-1 0 16,1-21-16,0 22 0,21-22 15,0 21-15,0-21 0,0 1 0,0-1 16,0 0-16,0 0 0,0 0 0,0 0 15,21-21-15,0 0 0,1 22 16,-1-22-16,0 0 0,21 0 0,-21 0 16,1 0-16,-1 0 0,0 0 0,21-22 15,-21 22-15,-21-21 0,22 0 0,-1 0 16,0 0-16</inkml:trace>
  <inkml:trace contextRef="#ctx0" brushRef="#br0" timeOffset="10967.47">13441 1545 0,'0'-21'0,"21"21"31,0 0-31,0 0 16,0 0-16,1 0 16,-1 0-16,0 21 0,0 0 15,0 1-15,0-1 0,1 0 0,-22 21 16,21-21-16,-21 1 0,0 20 0,0-21 15,0 0-15,0 0 0,0 1 16,0-1-16,0 0 0,0 0 16,0 0-16,-21-21 0,21 21 15,-22-21-15,1 0 16,21-21 0,0 0-16,0 0 15,0 0-15,0 0 0,0-1 0,21-20 16,-21 21-16,22-21 0,-1 20 0,-21-20 15,21 21-15,0-21 0,-21 20 0,21 1 16,-21 0-16,0 0 0,21 21 16,-21-21-16,22 21 0,-1 0 31,0 0-31,0 0 31,-21 21-31</inkml:trace>
  <inkml:trace contextRef="#ctx0" brushRef="#br0" timeOffset="11424.21">14203 1609 0,'0'0'0,"21"-21"0,0 21 0,0-22 16,0 1-16,1 0 0,-22 0 15,0 0 1,0 0-16,0-1 15,-22 22 1,1 0-16,-21 0 0,21 22 0,0-22 16,-22 21-16,22 0 0,0 0 15,0 0-15,0 0 0,-1 1 0,1-22 16,0 21-16,21 0 0,0 0 0,0 0 16,0 0-16,0 1 0,0-1 15,0 0-15,21-21 0,0 21 16,1-21-16,-1 21 0,0-21 0,0 21 15,0-21-15,0 22 0,1-1 16,-1-21-16,-21 21 16,0 0-16,0 0 15,0 0 1,-21-21-16,-1 0 0,1 22 16,0-22-16,0 0 0,0 0 15,0 21-15,-1-21 0,1 0 16,0 0-1,0 0-15,0-21 16,0 21-16,-1-22 0,1 1 16,21 0-16,-21 21 0,21-21 15,-21 0-15</inkml:trace>
  <inkml:trace contextRef="#ctx0" brushRef="#br0" timeOffset="12617.56">15790 1566 0,'0'0'0,"0"-21"0,-21 21 32,0 0-17,0 0-15,0 0 0,-1 0 16,1 0-16,0 21 15,0 1-15,0-1 0,21 0 16,0 0-16,0 0 0,-21 22 0,21-22 16,-22 0-16,22 0 0,0 21 0,0-20 15,0-1-15,0 0 0,0 0 16,0 0-16,22 0 0,-1-21 16,0 0-16,0 0 0,0 0 15,0 0-15,1 0 0,-1 0 0,0-21 16,0 21-16,21-21 0,-20 0 15,-1 21-15,-21-21 0,21 0 0,-21-1 16,0 1-16,0 0 0,0 0 16,0-21-16,0 20 0,-21 1 15,0 0-15,-1 0 0,22 0 0,-21 21 16,0-21-16,0 21 0,21-22 16,21 22 15,0 0-31,0 0 0,22 0 0,-22 0 15,21 0-15,-21 0 0,22-21 16,-1 21-16,0-21 0,-20 21 16,20 0-16,0-21 0,-21 21 0,22-21 15,-22 21-15,0 0 0,0-21 0,-21-1 16,0 1 0,0 42 15,0 1-31,-21-1 15,21 21-15,0-21 16,0 22-16,-21-1 0,21 0 0,0 1 0,-21-1 16,21 0-16,0 1 0,0 20 0,0-21 15,0 1-15,0 20 0,0-20 16,0-1-16,0 21 0,0 1 16,0-1-16,0 1 0,0-1 0,0 1 15,0 21-15,0-22 0,0 1 0,0 20 16,0-20-16,0-1 0,-21 22 0,-1-22 15,1 1-15,21 21 0,-21-22 0,0-21 16,21 22-16,0-22 0,0 1 16,-21-1-16,21 0 0,-21-21 0,21 1 15,-22-1-15,22 0 0,-21-21 16,0 0-16,0 21 0,0-21 16,0 0-16,-1-21 0,1 21 15,21-21-15,-21 0 0,0-22 0,0 22 16,21-21-16,-21-1 0,21 1 15,-22-21-15,22-1 0,0 1 0,0-1 16,0-21-16,0 22 0,0-22 0,0 1 16,22-1-16,-1 0 0,21 22 0,-21-22 15,0 22-15,22-1 0,-1 22 16,0-22-16,1 22 0,-1 0 0,0 20 16,1-20-16,-1 21 0,22-21 0,-22 20 15,0 1-15,1-21 0,-1 21 16,21 0-16,-20-1 0</inkml:trace>
  <inkml:trace contextRef="#ctx0" brushRef="#br0" timeOffset="12943.63">17653 1334 0,'0'0'0,"0"-22"0,0-41 16,0 42-16,0 0 0,0-1 0,0 44 31,0 20-15,0-21-16,-21 21 0,0-20 0,21 41 16,-22-21-16,22 1 0,0 20 15,-21 1-15,0-22 0,0 22 0,21-1 16,-21-21-16,0 1 0,21-1 0,-22-21 15,22 22-15,0-22 0,0 0 16,0 0-16,0 0 0,22-21 31,-1-21-31,0 0 0,0 0 16,-21 0-16</inkml:trace>
  <inkml:trace contextRef="#ctx0" brushRef="#br0" timeOffset="13427.86">17928 1249 0,'0'0'0,"0"-21"0,0 0 0,0-1 16,0 1-16,-21 42 15,0 1 1,21-1-16,0 21 0,0-21 0,-21 22 16,21-1-16,-22 0 0,22 1 0,0-1 15,-21 21-15,21-20 0,0-1 16,0 0-16,0 1 0,-21-22 15,21 21-15,0-21 0,-21 22 0,21-22 16,0 0-16,0 0 0,0 0 16,0-42 15,0 0-31,0 0 16,0 0-16,0 0 0,0-1 15,0 1-15,0-21 0,0 21 0,21 0 16,0-22-16,0 22 0,1 0 0,-1 0 15,-21 0-15,42-1 0,-21 1 16,0 21-16,1 0 0,-1 0 16,0 0-16,0 0 0,-21 21 0,21 1 15,-21 20-15,21-21 0,-21 0 0,0 0 16,0 22-16,0-22 0,0 21 16,0-21-16,0 1 0,0 20 0,0-21 15,-21 0-15,21 0 0,-21-21 0,0 22 16,21-1-16,0 0 15,0-42 17,0 0-17,21-1-15,0 22 0</inkml:trace>
  <inkml:trace contextRef="#ctx0" brushRef="#br0" timeOffset="13823.59">18373 1715 0,'0'21'16,"21"-21"-1,0 0-15,0 0 16,0 0-16,0 0 0,1 0 0,-1-21 16,0 21-16,0 0 0,0-22 0,0 1 15,1 0-15,-1 0 16,-21 0-16,0 0 15,0-1-15,0 1 0,-21 0 16,-1 21 0,1 0-16,0 0 0,0 0 0,0 21 15,0 0-15,-1 1 0,1-1 0,0 21 16,0-21-16,0 22 0,0-22 0,21 21 16,-22-21-16,22 22 0,0-22 15,0 0-15,0 0 0,0 0 0,0 0 16,0 1-16,22-1 0,-1-21 0,0 21 15,0-21-15,0 0 16,22 0-16,-22 0 0,0 0 0,21 0 16,-21 0-16,1 0 0,-1-21 0,21 0 15,-21-1-15,0 1 0,-21 0 16,22 0-16,-22 0 0,0 0 16</inkml:trace>
  <inkml:trace contextRef="#ctx0" brushRef="#br0" timeOffset="14056">17335 1482 0,'22'0'16,"-1"0"-16,21 0 0,-21 0 0,0 0 15,22 0-15,-1 0 0,-21 0 16,22-21-16,-1 21 0,-21 0 0,21 0 16,-20-22-16,-1 22 0,0 0 0,-21-21 15,0 0-15,0 0 0</inkml:trace>
  <inkml:trace contextRef="#ctx0" brushRef="#br0" timeOffset="14619.78">19494 1566 0,'0'0'0,"22"-42"16,-22 21-16,0 0 0,0 0 15,0-1-15,-22 1 0,1 21 16,21-21-16,-21 21 0,0 0 16,0 0-16,0 0 0,-1 0 15,-20 21-15,21 0 0,0 1 0,-22-1 16,22 21-16,0 0 0,0 1 0,0-1 15,21 0-15,0 1 0,-21-1 16,21 0-16,0 1 0,0-22 0,0 21 16,0-21-16,21 1 0,0-1 0,0 0 15,0 0-15,0 0 0,22-21 16,-22 0-16,21 0 0,1 0 0,-1 0 16,0 0-16,1 0 0,-1 0 0,0-21 15,1 21-15,-1-21 0,0 0 0,-21 0 16,22-22-16,-22 22 15</inkml:trace>
  <inkml:trace contextRef="#ctx0" brushRef="#br0" timeOffset="14889.63">20087 1164 0,'21'-42'0,"-42"84"0,42-105 0,-21 20 16,0 22-16,0 0 0,0 0 15,-21 21 1,21 21-16,-21 21 0,21-20 15,0 20-15,0 0 16,-21 1-16,21 20 0,-21-21 0,21 22 16,0-1-16,0-20 0,-22 20 0,22 1 15,-21-22-15,21 0 0,0 1 16,0-1-16,-21 0 0,21 1 0,-21-22 16,21 0-16,0 0 0,-21 0 0,21 1 15,0-1-15,0 0 16,0-42-1,21 0 1</inkml:trace>
  <inkml:trace contextRef="#ctx0" brushRef="#br0" timeOffset="15463.3">20680 1715 0,'0'-22'16,"0"1"0,0 0-16,21 21 0,-21-21 0,0 0 15,0 0-15,0-1 0,0 1 16,0 0-16,0 0 0,-21 0 16,21 0-16,-21-1 0,-1 22 0,1 0 15,0 0-15,0 0 0,-21 0 16,20 0-16,-20 22 0,21-22 0,-21 42 15,-1-21-15,22 0 0,-21 22 0,21-1 16,-22 0-16,22 1 0,0-22 16,0 21-16,0 0 0,21-20 15,0 20-15,0-21 0,0 0 0,0 0 16,0 1-16,21-1 0,0-21 16,0 0-16,0 0 0,22 0 0,-22 0 15,21 0-15,-21 0 0,0 0 16,22-21-16,-22-1 0,0 22 0,21-21 15,-20 0-15,-1 0 0,0 0 0,0-22 16,0 22-16,-21-21 16,21 0-16,1 20 0,-1-20 0,-21 21 15,0-21-15,21 20 0,-21 1 0,21 0 16,-21 0-16,0 0 0,0 42 31,0 0-31,0 21 0,0-20 0,-21 20 16,0-21-16,21 21 0,0-20 15,0 20-15,-21-21 0,21 21 0,0-20 16,0-1-16,0 0 0,0 0 0,0 0 16,0 0-16,0 1 15,21-22-15,0 0 0,0 0 16,0 0-16,0 0 16,1 0-16,-1 0 0,21-22 0,-21 22 15</inkml:trace>
  <inkml:trace contextRef="#ctx0" brushRef="#br0" timeOffset="15916.04">21399 1524 0,'0'0'15,"0"-21"-15,22 0 0,-22 0 0,0-1 16,0 1-16,-22 21 16,1 0-16,0 0 0,0 0 15,0 0-15,0 0 0,-1 21 16,1-21-16,0 22 0,0-1 15,0 0-15,0 0 0,-1 0 16,22 0-16,0 22 0,0-22 0,-21 0 16,21 0-16,0 0 0,0 1 15,0-1-15,0 0 16,21-21-16,1 0 16,-1 21-16,0-21 0,0 0 0,0 0 15,22 0-15,-22 0 0,0 0 16,0 0-16,0 21 0,0-21 0,1 21 15,-1 1-15,-21-1 16,0 0-16,0 0 16,-21-21-16,-1 0 15,1 21-15,0-21 0,0 0 0,-21 21 16,20-21-16,1 0 0,-21 0 0,21 0 16,0 0-16,-1 0 0,1 0 15,0 0-15,0 0 0,0 0 0,0 0 16,-1 0-1,22-21 1,22 0 0,-1 21-16,0-21 0</inkml:trace>
  <inkml:trace contextRef="#ctx0" brushRef="#br0" timeOffset="16415.75">21950 1588 0,'0'0'0,"21"-22"0,0 1 0,-21 0 15,21 0-15,-21 0 0,21 0 0,-21-1 16,0 1-16,0 0 16,0 0-16,-21 21 15,0 0-15,0 0 0,-21 21 16,20-21-16,1 21 15,-21 0-15,21 1 0,-22-1 0,22 21 16,0-21-16,0 0 0,0 1 0,0-1 16,21 0-16,-22 0 0,22 0 15,0 0-15,0 1 0,0-1 16,22 0-16,-1-21 0,0 0 0,21 0 16,-21 0-16,1 21 0,-1-21 15,21 0-15,-21 0 0,0 0 0,22 0 16,-22 0-16,0 0 0,0 21 15,-21 0 1,0 1-16,-21-1 16,0-21-16,0 21 0,0-21 15,-1 21-15,1-21 0,0 21 0,-21-21 16,21 0-16,-1 0 0,1 21 16,0-21-16,0 0 0,0 0 0,0 0 15,-1 0-15,1 0 16,21 22-1,-21-22 1,0 0 0,0 0-16</inkml:trace>
  <inkml:trace contextRef="#ctx0" brushRef="#br0" timeOffset="60856.29">571 3620 0,'0'0'0,"22"-22"0,-22 1 15,0 0-15,21 21 0,-21-21 0,21 0 16,-21 0-16,0-1 0,21 1 15,-21 0-15,21 0 0,-21 0 0,21 0 16,-21-1-16,0 1 16,0 0-1,0 42 1,0 0-16,0 22 16,0-22-16,0 21 0,0-21 15,-21 22-15,21-1 0,-21 0 0,21 1 16,0-1-16,0 0 0,-21 1 15,0-1-15,21 0 0,-21-20 0,-1 20 16,22-21-16,0 0 0,0 0 16,0 1-16,0-1 0,0 0 0,22-42 31,-1 0-15,-21-1-16,21 1 0,0 0 15,0-21-15,0 21 0,-21-1 16,22 1-16,-1 0 0,0-21 0,-21 21 15,0-1-15,21 1 0,0 0 16,0 21 15,-21 21-31,22 0 0,-22 1 16,0-1-16,0 0 0,0 0 16,0 0-16,0 0 0,21 1 0,-21-1 15,21 0-15,-21 0 16,21-21-16,0 21 15,0-21-15,1 0 0,-1 0 16,0 0-16,-21-21 0,21 0 16,0 21-16,0-21 0,1 0 0,-1-1 15,0 1-15,0 0 0,0 0 16,-21-21-16,0 20 0,21 1 0,-21-21 16,22 21-16,-22 0 0,0-22 15,0 22-15,0 0 0,0 0 16,0 42 15,0 0-31,0 0 0,0 0 0,-22 1 16,22 20-16,-21-21 0,21 21 0,-21-20 15,21 20-15,0-21 0,0 0 16,0 22-16,0-22 0,0 0 16,0 0-16,21 0 0,0 0 15,1-21-15,-1 0 0,0 0 16,21 0-16,-21 0 0,1 0 0,20-21 15,-21 0-15,0 21 0,22-21 16,-22-21-16,0 20 0,0 1 0,21-21 16,-20 21-16,-1-22 0,0 1 15,0 0-15,0-1 0,-21-20 16,0 21-16,21-1 0,-21 1 0,0 0 0,0-1 16,0 22-16,0-21 15,0 21-15,0-1 0,-21 22 16,21 22-16,-21-22 15,21 42-15,0-21 0,0 21 0,0-20 16,0 20-16,0 0 0,-21 22 16,21-22-16,0 0 0,-21 1 0,21-1 15,0-21-15,0 22 0,0-1 0,-21-21 16,21 0-16,0 22 0,-22-22 16,22 0-16,0 0 0,0-42 46,0 0-46,0 0 16,0-1-16,0 1 0,22-21 16,-1 21-16,-21 0 0,21-1 0,0-20 15,0 21-15,-21 0 0,21 0 16,22-1-16,-22 22 0,0 0 0,0 0 16,0 0-16,1 0 0,-1 0 15,0 22-15,0-1 0,0 0 0,-21 0 16,0 0-16,0 0 0,21 1 0,-21-1 15,0 21-15,0-21 0,0 0 16,0 1-16,0-1 0,0 0 16,0 0-16,0 0 15,-21-21-15,21 21 0,0-42 47,0 0-47,21 0 0,1 0 16</inkml:trace>
  <inkml:trace contextRef="#ctx0" brushRef="#br0" timeOffset="61079.59">2328 3620 0,'0'21'16,"0"0"-16,-21-21 0,21 21 15,-21 0-15,21 0 0,0 1 16,-21-1-16,21 0 0,-21 0 0,21 0 15,-22 0-15,22 1 0,0-1 16,0 0-16,0 0 16,0 0-16,0-42 31,0 0-15,22 0-16</inkml:trace>
  <inkml:trace contextRef="#ctx0" brushRef="#br0" timeOffset="61344.03">2307 3429 0,'0'0'0,"-21"0"0,0 0 15,-22 21-15,22-21 16,21 21-16,0-42 62,0 0-46,0 42 47,21-21-63,-21 21 0,22-21 15,-1 22-15</inkml:trace>
  <inkml:trace contextRef="#ctx0" brushRef="#br0" timeOffset="61679.84">2794 3577 0,'0'-42'15,"0"21"-15,0 0 16,-21 21-1,0 0-15,-1 0 16,1 21-16,0-21 0,0 21 0,0 0 16,0 21-16,-1-20 0,1 20 15,21-21-15,-21 21 0,0-20 0,21-1 16,-21 21-16,21-21 0,0 0 16,0 22-16,0-22 0,0 0 15,21-21-15,0 21 0,0 0 0,0-21 0,1 0 16,-1 0-16,0 0 0,0 0 15,21 0-15,-20 0 0,20 0 16,-21 0-16,0-21 0,22 0 0,-22 21 16,0-21-16,0 0 0,21-22 15,-20 22-15,-1-21 0,0 21 0</inkml:trace>
  <inkml:trace contextRef="#ctx0" brushRef="#br0" timeOffset="62133.07">3238 3302 0,'0'-42'16,"0"84"-16,0-105 0,0 41 0,0 1 0,-21 0 15,0 21 1,21 21 0,-21 0-16,21 1 15,-21 20-15,21-21 0,0 21 0,0 1 16,0-1-16,0-21 0,-21 22 0,21-1 16,0 0-16,0 1 0,-22-22 15,22 21-15,0-21 0,0 22 0,0-22 16,0 0-16,0 0 0,0 0 0,0 0 15,0 1-15,0-44 47,0 1-47,0 0 16,0 0-16,0 0 0,22-22 16,-1 22-16,0 0 0,0 0 0,0-21 15,0 20-15,22 1 0,-22 21 16,0-21-16,21 21 0,-20 0 0,-1 0 15,0 0-15,0 21 0,0 0 0,0-21 16,-21 22-16,22-1 0,-22 0 16,0 0-16,0 0 0,0 22 0,0-22 15,0 0-15,0 0 0,-22 0 16,1 0-16,21 1 0,-21-22 16,21 21-16,-21-21 0,0 0 15,42-21 16</inkml:trace>
  <inkml:trace contextRef="#ctx0" brushRef="#br0" timeOffset="62435.9">4741 3429 0,'0'21'31,"0"0"-31,-21 22 16,21-22-16,-21 0 0,21 0 15,0 0-15,0 1 0,0 20 0,0-21 16,-21 0-16,21 0 0,0 1 0,-21-1 15,21 0-15,0 0 0,0 0 16,21-21 15,0-21-31,21 21 16</inkml:trace>
  <inkml:trace contextRef="#ctx0" brushRef="#br0" timeOffset="62855.6">5270 3450 0,'0'-21'0,"0"42"0,-21-42 47,0 21-47,0 0 0,0 0 0,0 21 16,-1 0-16,1-21 0,0 22 15,0-1-15,0 0 16,21 0-16,-21-21 0,21 21 0,0 0 15,0 1-15,21-22 16,0 21-16,0-21 16,0 0-16,0 0 0,-21 21 15,22-21-15,-1 0 0,0 0 0,0 21 16,0-21-16,-21 21 0,21-21 16,-21 21-16,0 1 15,0-1-15,0 0 16,-21 0-16,0-21 0,0 21 15,0-21-15,0 0 0,-1 21 16,1-21-16,0 0 0,0 0 0,0 0 16,0 22-16,-1-22 15,1 0-15,0 0 32,21-22-32,0 1 0,0 0 15,0 0-15,0 0 16</inkml:trace>
  <inkml:trace contextRef="#ctx0" brushRef="#br0" timeOffset="63059.49">4720 3302 0,'-21'-21'0,"42"42"0,-63-42 0,21 21 15,-1 0 16,44 0 16,-22 21-31</inkml:trace>
  <inkml:trace contextRef="#ctx0" brushRef="#br0" timeOffset="63879.31">7112 3874 0,'0'-22'32,"0"1"-32,21 21 0,0-21 15,0 0-15,1 0 0,-1 0 16,-21-1-16,21 1 0,0-21 0,-21 21 16,0 0-16,0-1 0,0-20 15,0 21-15,0-21 0,0 20 0,-21 1 16,0 0-16,-22 0 0,22 0 0,0 21 15,-21 0-15,21 0 0,-22 0 0,1 21 16,0 0-16,-1 0 0,1 22 16,21-22-16,-22 21 0,1 0 0,21 1 15,0-1-15,0 0 0,-1 1 0,22-1 16,0 0-16,0-20 0,0 20 16,0-21-16,22 0 0,-1 0 0,0 1 15,21-22-15,-21 0 0,22 0 16,-1 0-16,0-22 0,1 1 0,-1 0 15,22 0-15,-22 0 0,0-22 16,22 1-16,-22 0 0,0-1 0,1 1 16,20-21-16,-20-1 0,-22 1 0,21-1 15,-21 1-15,22-1 0,-22 1 16,-21-1-16,0 1 0,0 20 0,0-20 16,0 20-16,0 1 0,0 21 0,0 0 15,0 0-15,0-1 0,-21 22 16,-1 22-16,22-1 0,-21 0 15,21 21-15,0 22 0,-21-22 0,0 22 16,21-1-16,0 22 0,-21-22 16,0 1-16,21-1 0,-22 1 15,22-1-15,0 1 0,0-22 0,0 0 16,0 1-16,0-1 0,0-21 0,0 0 16,0 1-16,22-1 0,-1 0 15,0 0-15,0-21 0,0 0 16,0 0-16,1 0 0,-1-21 0,-21 0 15,21 21-15,0-21 0</inkml:trace>
  <inkml:trace contextRef="#ctx0" brushRef="#br0" timeOffset="64240.1">7789 3535 0,'0'21'0,"0"0"0,0 0 16,0 1-1,21-22 1,1 0-16,-1 0 0,0 0 16,21 0-16,-21-22 0,22 1 0,-22 21 15,21-21-15,-21 0 0,1 21 16,-1-21-16,0 0 0,-21-1 0,0 1 16,0 0-16,0 0 0,-21 21 15,0 0-15,-1 0 0,-20 0 0,21 0 16,-21 0-16,-1 21 15,1 0-15,21 0 0,-22 1 0,22 20 16,0-21-16,0 21 0,0-20 0,0 20 16,21-21-16,0 0 0,0 0 0,0 1 15,0-1-15,21 0 0,0 0 16,0 0-16,0-21 0,22 21 0,-22-21 16,21 0-16,0 0 0,22 0 0,-22 0 15,1 0-15,-1 0 0,21-21 0,-20 0 16,-1 0-16</inkml:trace>
  <inkml:trace contextRef="#ctx0" brushRef="#br0" timeOffset="64504.47">8996 3408 0,'0'0'0,"0"-21"16,-21 21-16,-1 0 15,-20 0-15,21 0 0,0 0 16,-22 21-16,22-21 0,-21 21 0,21 21 15,0-20-15,-22-1 0,22 21 16,0-21-16,0 22 0,21-22 0,-21 21 16,21-21-16,0 0 0,0 1 0,0 20 15,0-21-15,0 0 0,21 0 16,0 1-16,0-22 0,21 0 16,-20 0-16,20 0 0,0 0 15,-21 0-15,22 0 0,-1-22 0,0 22 16,1-21-16,-1 0 0,0 0 0,-20-21 15,20 20-15,0-20 0</inkml:trace>
  <inkml:trace contextRef="#ctx0" brushRef="#br0" timeOffset="64783.79">9610 2942 0,'0'-42'0,"0"84"0,0-126 0,0 41 16,0 1-16,-22 21 0,1 0 15,21-1-15,-21 22 0,0 0 16,0 0-16,0 0 0,-1 22 15,22 20-15,0-21 0,-21 21 0,0 1 16,21 20-16,0-20 0,0 20 16,-21 1-16,21-1 0,-21 1 0,21-1 15,-21 1-15,21-1 0,-22-21 0,22 1 16,0-1-16,0 0 0,0 1 0,0-22 16,0 21-16,0-21 0,0 1 15,0-1-15,0 0 0,22-42 47,-1 0-47,0-1 16,0 1-16</inkml:trace>
  <inkml:trace contextRef="#ctx0" brushRef="#br0" timeOffset="65251.64">9969 3408 0,'0'0'0,"22"0"0,-22-64 15,0 43 1,-22 0-16,1 21 0,0 0 16,21-21-16,-21 21 0,0 0 0,0 0 15,-22 21-15,22-21 16,0 21-16,0 22 0,0-22 0,-1 21 0,-20 0 16,21-20-16,0 20 0,0 0 15,-1 1-15,1-1 0,21-21 0,0 0 16,0 22-16,0-22 0,0 0 15,0 0-15,21-21 0,1 0 16,-1 0-16,0 0 0,21 0 0,-21 0 16,1 0-16,20-21 0,-21 0 0,21 21 15,-20-21-15,-1-1 0,0-20 0,0 21 16,0 0-16,0-22 0,1 22 16,-1-21-16,-21 0 0,0 20 0,0-20 15,21 21-15,-21 0 0,0 0 16,0 42-1,-21 0 1,21 0-16,-21 0 0,21 0 0,0 22 16,-22-22-16,22 0 0,-21 21 0,21-20 15,0-1-15,0 21 0,0-21 0,0 0 16,0 1-16,0-1 0,0 0 16,21 0-16,1-21 0,-1 21 0,0-21 15,0 0-15,0 0 0,0 0 0,1 0 16,20 0-16,-21 0 0,0 0 0,0 0 15,1 0-15</inkml:trace>
  <inkml:trace contextRef="#ctx0" brushRef="#br0" timeOffset="65659.41">10350 3514 0,'0'0'16,"0"-21"-16,0-1 0,0 1 0,0 0 15,0 0-15,0 0 16,22 0-16,-1 21 15,21-22-15,-21 22 0,0 0 16,1 0-16,-1 0 0,0 0 0,0 22 16,0-1-16,0 0 0,1 21 0,-22-21 15,21 22-15,-21-22 0,21 21 16,-21-21-16,0 22 0,0-22 16,0 21-16,0-21 0,0 1 0,0-1 0,0 0 15,-21 0-15,0-21 16,21 21-16,0-42 31,0 0-31,0 0 16,0 0-16,0-1 0,0 1 0,0 0 15,0-21-15,21 21 0,-21-22 0,21 22 16,0-21-16,-21 21 0,21-22 0,-21 22 16,21 0-16,1 0 0,-22 0 15,21 21-15,-21-22 16,21 22-16,-21 22 15,0-1 1,0 0 0,0 0-16</inkml:trace>
  <inkml:trace contextRef="#ctx0" brushRef="#br0" timeOffset="66003.73">11176 3641 0,'21'-21'31,"0"-1"-31,0 22 0,1-21 16,-22 0-16,21 21 0,0-21 16,0 0-16,-21 0 0,21 21 0,0-22 15,-21 1-15,0 0 0,0 0 16,-21 21 15,0 0-31,0 21 0,0 0 0,21 0 16,-21 1-16,-1-1 0,1 0 0,0 0 15,0 0-15,21 22 0,0-22 0,0 0 16,0 0-16,0 0 16,0 0-16,0 1 15,21-22-15,0 0 0,0 0 0,1 0 16,-1 0-16,21 0 0,-21 0 0,22 0 15,-22 0-15,21-22 0</inkml:trace>
  <inkml:trace contextRef="#ctx0" brushRef="#br0" timeOffset="66527.46">12023 3450 0,'0'0'0,"0"-42"0,-22 42 16,22-21-16,-21 0 0,0 21 0,0-22 15,0 22-15,0 0 0,-1 0 0,1 0 16,0 0-16,0 0 0,0 22 0,0-1 16,-1 0-16,1 0 0,-21 0 15,21 0-15,21 22 0,-21-22 0,-1 0 16,1 21-16,0-20 0,21-1 0,0 0 16,0 0-16,0 21 0,0-20 15,0-1-15,0 0 0,21-21 16,0 0-16,1 0 15,-1 0-15,21 0 0,-21 0 0,0 0 16,22-21-16,-22 21 0,0-21 0,21-22 16,-20 22-16,-1 0 0,21-21 15,-21-1-15,0 1 0,1 0 0,-1-22 16,0 22-16,0-22 0,0 1 16,0-1-16,1 22 0,-1-22 0,-21 1 15,0 21-15,0-1 0,0 1 0,21 0 16,-21 20-16,0 1 0,0 0 0,-21 42 31,21 0-31,-21 1 0,-1 20 0,1 0 16,0 1-16,21-1 0,-21 21 0,0 1 15,21-22-15,0 22 0,0-1 16,0 1-16,-21-1 0,21-20 16,0-1-16,0 0 0,0 1 0,0-1 15,0-21-15,0 0 0,0 0 0,21 1 16,0-1-16,0-21 0,0 0 15,0 0-15,1 0 0,-1 0 16,0 0-16,0-21 0,0-1 0,0 1 16</inkml:trace>
  <inkml:trace contextRef="#ctx0" brushRef="#br0" timeOffset="67655.86">14012 3239 0,'0'0'0,"43"0"15,20-43-15,-42 22 16,0 0-16,1 21 0,-22-21 0,0 0 15,0-1-15,0 1 16,0 0-16,-22 0 0,1 21 0,0-21 16,0 21-16,-21-21 0,20 21 0,-20 0 15,21 0-15,-21 21 0,-1 0 0,22-21 16,-21 21-16,21 0 0,-1 22 16,-20-1-16,21-21 0,21 21 0,-21 1 15,21-1-15,0 0 0,0 1 0,0-1 16,0-21-16,0 22 0,0-22 15,0 0-15,0 0 0,21 0 16,0-21-16,0 0 0,0 0 0,1 0 16,-1 0-16,21 0 0,-21 0 0,22-21 15,-1 0-15,-21 0 0,21 0 0,1-1 16,-22 1-16,21-21 0,-21 21 16,1-22-16,-1 22 0,0-21 0,0 0 15,0-1-15,-21 22 0,0-21 0,0 21 16,0-22-16,0 22 0,0 0 0,0 0 15,0 42 17,0 0-32,0 0 0,0 22 15,-21-22-15,21 21 0,0 0 0,-21 1 16,21-1-16,0 0 0,0-20 16,0 20-16,0-21 0,0 0 0,0 22 15,21-22-15,0 0 0,0-21 16,1 0-16,-1 0 0,0 0 0,21 0 15,-21 0-15,22 0 0,-22-21 0,21 0 16,1-1-16,-1 1 0,0 0 16,1 0-16,-22-21 0,21 20 0,0-20 15,-20 21-15,20-21 0,-21-1 0,0 1 16,0 21-16,-21-22 0,0 22 0,0 0 16,0 0-16,-21 21 15,0 0-15,0 0 16,0 0-16,0 21 0,21 0 0,-22 0 15,1 1-15,21 20 0,0-21 0,0 21 16,0-20-16,0 20 0,0 0 16,0-21-16,21 1 0,1 20 0,-22-21 15,21 0-15,0 0 0,0 1 0,0-1 16,0 0-16,-21 0 16,-21-21-1,0 0-15,0 0 0,-21 0 0,20 0 16,1 0-16,0-21 0,0 0 15,0 21-15,0-21 0,21-1 16,0 1-16,0 0 16,0 0-16</inkml:trace>
  <inkml:trace contextRef="#ctx0" brushRef="#br0" timeOffset="68187.56">16764 3133 0,'0'0'0,"21"-21"0,0-22 0,-21 1 15,21 21-15,-21-22 0,0 22 16,0 0-16,0-21 0,0 21 16,0-1-16,0 1 0,0 0 0,0 42 31,0 0-31,0 22 15,0-1-15,0 22 0,0-1 0,0 1 16,0-1-16,0 22 0,0-1 0,0-20 16,0 21-16,-21-1 0,0-20 0,0 20 15,0 1-15,0 0 0,21-1 0,-22 1 16,1 0-16,0 21 0,0-22 16,0 1-16,21 0 0,-21-22 0,-1 22 15,22-22-15,0 22 0,-21-22 16,21-20-16,-21 20 0,21-20 0,0-22 15,-21 21-15,21-21 0,0 0 0,0-42 32,0 0-32,0 0 0,0-21 0,21-1 15,-21-20-15,21 20 0,0-41 16,-21 20-16</inkml:trace>
  <inkml:trace contextRef="#ctx0" brushRef="#br0" timeOffset="68491.41">16573 3535 0,'0'0'0,"-21"-64"0,0 22 16,-42-106-16,63 106 16,-22-1-16,22 1 0,0 0 0,0-1 15,22 22-15,-1-21 0,0 21 16,21-1-16,1 1 0,-22 0 0,42 0 16,-20 21-16,-1 0 0,21 0 0,-20 21 15,20 0-15,-20 0 0,-1 22 16,-21-22-16,21 21 0,-42 1 0,0-1 15,0-21-15,0 21 0,-21 1 0,0-1 16,-21-21-16,21 22 0,-22-22 0,1 0 16,21 0-16,-22 0 0,22 0 15,0-21-15,0 22 0,0-22 16,42 0 15,0 0-31,0-22 16,0 1-16,22 21 0,-22-21 0</inkml:trace>
  <inkml:trace contextRef="#ctx0" brushRef="#br0" timeOffset="68908.2">17357 3027 0,'0'0'0,"0"21"31,0 0-31,0 0 0,0 1 16,-22-1-16,22 21 0,0-21 15,-21 0-15,21 22 0,0-22 0,0 0 16,0 0-16,0 0 0,0 1 0,0-1 16,21 0-16,1-21 0,-1 21 15,0-21-15,0 0 0,0 0 16,0 0-16,1 0 0,-1-21 0,0 0 16,0 21-16,21-21 0,-20-1 0,-1 1 15,0 0-15,0-21 0,0 21 0,0-22 16,-21 1-16,0 21 0,22 0 15,-22-22-15,0 22 0,21 0 0,-21 0 16,0 42 0,0 0-16,0 0 15,-21 0-15,21 22 0,-22-1 16,22-21-16,-21 22 0,21-1 0,0 0 16,0 1-16,0-1 0,0-21 0,0 0 15,0 22-15,0-22 0,21 0 16,-21 0-16,22-21 0,-1 0 15,0 0-15,0 0 0,0 0 0,22 0 16,-22-21-16,21 0 0,-21 0 0,22-1 16,-22-20-16</inkml:trace>
  <inkml:trace contextRef="#ctx0" brushRef="#br0" timeOffset="70352.03">18351 2858 0,'0'0'0,"0"-43"0,0 1 0,0 21 0,-21 0 16,0-1-16,0 1 0,0 21 15,0 0-15,-1 21 0,1 1 16,0-1-16,21 21 0,0-21 0,0 22 16,0-1-16,0 0 0,0 1 15,0-1-15,0 21 0,0-20 0,0-1 16,0 0-16,0 1 0,-21-1 0,21-21 16,0 22-16,0-22 0,0 0 0,-21 0 15,21 0-15,0 0 0,0-42 47,0 0-47,0 0 0,0 0 16,0 0-16,0-1 0,0 1 0,21-21 15,0 21-15,0 0 0,0-22 16,22 22-16,-22 0 0,21 0 0,-21 21 16,22 0-16,-1 0 0,-21 0 0,22 0 15,-22 21-15,21-21 0,-21 21 16,0 21-16,1-20 0,-1-1 0,-21 0 15,0 21-15,0-21 0,0 1 0,0-1 16,-21 0-16,-1 0 0,1 0 0,0 0 16,-21-21-16,21 22 0,-1-22 15,-20 0-15,21 0 0,0 21 16,-22-21-16,22 0 0,0 0 0,0 0 16,0-21-16,0 21 0,21-22 15,-22 22-15,22-21 0,0 0 0,0 0 16,22 42 15,-1-21-15,0 21-16,0 0 0,0-21 15,0 0-15,1 22 0,20-22 16,-21 0-16,0 0 0,22 0 0,-1 0 16,0 0-16,1 0 0,-1-22 15,0 22-15,1-21 0,-1 0 0,0 21 16,1-21-16,-22 0 0,21-22 15,-21 22-15,22-21 0,-22 21 0,0-22 16,0-20-16,0 21 0,0-1 0,1-20 16,-1 20-16,0-20 0,-21 21 0,0-22 15,21 22-15,-21-1 0,0 22 16,0 0-16,0 0 0,0 42 16,0 0-16,-21 0 15,21 22-15,-21-1 16,0 0-16,-1 1 0,1 20 0,21-20 15,-21 20-15,0-21 0,0 1 0,21-1 16,-21 0-16,21 1 0,0-1 0,0-21 16,0 22-16,0-22 0,0 0 15,0 0-15,0 0 0,21-21 0,0 0 16,0 21-16,21-21 0,-20 0 0,-1 0 16,21 0-16,-21 0 0,22-21 0,-1 0 15,-21 21-15,0-21 0,22 0 16,-22 0-16,0-22 0,0 22 0,0 0 15,0-21-15,-21 20 0,0 1 0,22 0 16,-22 42 15,0 0-31,0 1 0,0 20 16,-22-21-16,22 0 0,0 0 0,-21 22 16,21-22-16,0 0 0,0 0 0,0 0 15,0 1-15,21-1 16,1-21-16,-1 0 0,0 0 0,0 0 15,0 0-15,0 0 0,1 0 0,-1 0 16,21 0-16,-21-21 0,0-1 0,1 1 16,-1 0-16,21 0 0,-21 0 15,0 0-15,22-22 0,-22 1 16,0 21-16,0-22 0,0 22 0,22-21 16,-22 21-16,-21 0 0,21-1 0,0 22 15,-21-21-15,0 42 31,0 1-15,0-44 47,0 1-63,0 0 15,0 0 16,-21 21-15,0 21 0,0 0-16,0 0 0,-1 1 15,22-1-15,-21 0 0,0 0 0,0 0 16,0 22-16,21-22 0,0 0 16,0 0-16,0 21 0,0-20 0,0-1 15,0 0-15,0 0 0,0 0 16,21-21-16,0 21 0,0-21 0,0 0 15,1 0-15,-1 0 16,0 0-16,0 0 0,0 0 0,0 0 16,1 0-16,-1-21 0,0 0 15,0 21-15,0-21 0,-21 0 0,21 21 16,-21-21-16,22-1 0,-22 1 0,21 0 16,-21 0-16,0 0 0,0 0 15,0-1-15,0 1 0</inkml:trace>
  <inkml:trace contextRef="#ctx0" brushRef="#br0" timeOffset="70548.92">19664 2921 0,'-21'0'15,"-1"0"-15,22-21 0,-21 21 0,21-21 31,0 0-15,0-1 0,0 1-16,0 0 15</inkml:trace>
  <inkml:trace contextRef="#ctx0" brushRef="#br0" timeOffset="71836.64">22310 2921 0,'0'0'0,"21"-21"0,0 0 0,0 0 15,0-1-15,0 1 0,1 0 0,-1 0 16,0 0-16,0-22 0,-21 22 0,0 0 15,0-21-15,0 21 0,0-1 16,0 1-16,-21 0 0,0 0 0,0 21 16,-22 0-16,22 0 0,-21 0 0,-1 0 15,1 21-15,0 0 0,-1 0 0,1 22 16,-21 20-16,20-20 16,1 20-16,0-21 0,-1 22 0,22-22 15,0 22-15,0-22 0,21 22 0,0-22 16,0 0-16,0 1 0,0-1 0,42-21 15,-21 0-15,0 22 0,22-22 16,-1-21-16,0 21 0,1-21 0,-1 21 16,22-21-16,-22 0 0,21 0 0,-20 0 15,20-21-15,-20 0 0,-1 0 0,0-1 16,1 1-16,-22 0 0,0 0 16,0-21-16,0 20 0,-21-20 0,0 21 15,0-21-15,0 20 0,0 1 16,-21 0-16,0 0 0,-21 0 0,20 21 15,1 0-15,-21 0 0,0 0 16,-1 0-16,22 21 0,-21 0 0,-1 0 16,1 0-16,21 22 0,0-22 0,-22 21 15,22-21-15,21 22 0,0-22 0,0 0 16,0 21-16,0-20 0,0-1 16,21 0-16,1-21 0,20 0 15,-21 0-15,21 0 0,1 0 0,-1 0 16,0 0-16,22-21 0,-22 0 0,1-1 15,-1 1-15,-21 0 0,21 0 16,-20 0-16,-1 0 0,0-22 0,0 22 16,-21 0-16,21 0 0,-21 0 15,0-1-15,0 1 0,0 42 32,0 1-32,0-1 0,-21 0 15,21 0-15,0 0 0,-21 0 0,21 1 16,0-1-16,0 0 0,0 0 0,0 0 15,0 0-15,21-21 0,0 22 16,0-22-16,1 0 0,-1 0 0,0 0 16,0 0-16,0 0 0,22 0 0,-22 0 15,0-22-15,0 1 0,0 0 0,0 0 16,1 21-16,-22-21 0,0-22 16,21 22-16,-21 0 0,21 0 15,-21 0-15,0 0 0,0-1 0,0 1 16,0 42 15,0 1-31,-21-1 0,0 0 0,21 0 16,-22 21-16,22-20 0,0-1 0,-21 0 15,21 21-15,-21-21 0,21 1 0,0-1 16,0 0-16,-21-21 16,21 21-1,0-42 1,0 0-16,0 0 15,0-1-15,0 1 0,21 0 16,0 0-16,0 0 0,1-22 0,-1 22 16,21-21-16,-21 0 0,22 20 0,-22 1 15,21 0-15,-21 0 0,22 0 0,-1 21 16,-21 0-16,0 0 0,0 21 16,1 0-16,-1-21 0,0 21 0,-21 0 15,0 22-15,0-22 0,0 21 0,0-21 16,0 1-16,0 20 0,0-21 0,0 0 15,0 22-15,-21-22 0,0 0 16,21 0-16,-22-21 0,22 21 16,0 0-1,0-42 1,22 21-16,-1-21 16,0 0-16,0 21 0</inkml:trace>
  <inkml:trace contextRef="#ctx0" brushRef="#br0" timeOffset="72371.63">24088 2709 0,'0'-42'0,"0"84"0,0-126 15,0 63-15,21-22 0,-21 22 16,0 0-16,0 0 0,0 42 31,0 0-31,0 21 0,-21-20 0,21 20 16,-22 0-16,22 1 0,-21-1 0,0 0 15,21 1-15,-21-1 0,0 0 0,0 1 16,-1-1-16,1 0 0,0 1 16,0-1-16,21 0 0,-21-21 0,0 22 15,-1-22-15,22 0 0,-21 0 16,0-21 0,21-21-1,0 0 1,21 0-16,0 0 0,1-22 0,-1 22 15,0 0-15,0 0 0,21 0 16,-20-1-16,-1 1 0,21 0 0,0 0 16,-20 21-16,20 0 0,-21 0 0,0 0 15,22 0-15,-22 0 0,0 0 0,-21 21 16,21 0-16,-21 0 16,0 1-16,0-1 0,0 0 0,0 21 15,-21-21-15,0 1 0,0-1 0,-22 0 16,22 0-16,0 0 0,-21 0 0,20-21 15,-20 22-15,21-22 0,0 0 0,0 21 16,-1-21-16,1 0 16,0 0-16,0 0 15,21-21 17,0-1-17,21 22-15,0-21 16,0 21-16,-21-21 0,22 21 0,-1-21 15</inkml:trace>
  <inkml:trace contextRef="#ctx0" brushRef="#br0" timeOffset="72731.42">24320 3175 0,'22'0'15,"-1"0"-15,0 0 16,0 0-16,0-21 0,0 21 15,1 0-15,-1 0 0,21-21 0,-21 21 16,0-21-16,1 21 0,-1-22 0,0 22 16,0-21-16,-21 0 0,21 0 15,-21 0-15,0 0 0,0-1 16,0 1-16,-21 21 16,0 0-16,0 0 15,0 0-15,-1 21 0,-20 1 16,21-1-16,0 0 0,-22 0 15,22 21-15,0-20 0,0-1 0,21 21 16,0-21-16,-21 22 0,21-22 0,0 0 16,0 0-16,0 0 0,0 0 0,0 1 15,21-1-15,0-21 0,-21 21 16,21-21-16,0 0 0,1 0 0,-1 0 16,0 0-16,0 0 15,0 0-15,0 0 0</inkml:trace>
  <inkml:trace contextRef="#ctx0" brushRef="#br0" timeOffset="72891.97">24617 3387 0,'0'0'0,"0"21"16,-21-21 0,21 21-16,-22-21 15,1 0 16,0 0-31,21 21 16,-21-21-16</inkml:trace>
  <inkml:trace contextRef="#ctx0" brushRef="#br0" timeOffset="76343.66">1418 5355 0,'21'0'16,"0"0"-1,1-21-15,-22 0 16,21 0-16,0 0 16,-21-22-16,0 22 0,0 0 0,0-21 15,0 20-15,0 1 0,-21-21 16,-22 21-16,22-22 0,0 22 0,-21 0 15,-1-21-15,22 21 0,-21 21 16,21-22-16,-22 22 0,22 0 0,0 0 16,0 22-16,0-1 0,-22 0 15,43 21-15,-21-21 0,0 22 0,21 20 16,-21-20-16,21-1 16,-21 21-16,21-20 0,0 20 0,0-20 15,0 20-15,0-21 0,0 1 16,0-1-16,0-21 0,0 22 0,21-22 15,-21 0-15,21 0 0,0-21 16,22 0-16,-22 0 0,0 0 0,21 0 16,-21-21-16,22 0 0,-22 0 15,21-1-15,-21-20 0,22 21 0,-22-21 16,0-1-16,0 22 0,0-21 0,1-1 16,-22 22-16,0-21 0,0 21 15,0-22-15,0 22 0,0 0 0,0 0 16,0 42-1,0 0 1,0 0-16,0 22 0,0-22 16,0 21-16,0-21 0,0 22 0,21-1 15,-21-21-15,21 22 0,0-22 16,0 0-16,0 0 0,1 0 0,-1 0 16,0 1-16,0-1 0,0-21 0,0 0 15,1 0-15,-1 0 0,21 0 16,-21 0-16,0-21 0,1-1 15,-1 1-15,0 0 0,0 0 16,-21-21-16,21 20 0,0-20 0,-21 21 16,0-21-16,22-1 15,-1 1-15,-21 21 0,21-22 0,-21 1 16,0 21-16,21 0 0,-21 0 0,21 21 16,0 21-1,1 0-15,-22 0 16,0 0-16,0 0 0,21 1 15,-21-1-15,0 0 0,21-21 0,-21 21 16,0 0-16,0-42 47,0 0-47,0 0 0,0 0 16,0-1-16,-21 1 15,21 0-15,-21 0 0,-1 0 0,22 0 16,-21-1-16,0 22 0,21-21 15,0 0-15,-21 21 0,0 21 16,21 0-16,0 1 16,-21-1-16,21 0 0,0 21 0,0-21 15,0 22-15,0-1 0,0-21 0,0 22 16,0-1-16,0-21 0,0 21 16,0 1-16,0-22 0,21 0 0,0 0 15,0 0-15,0 1 16,0-1-16,1-21 0,-1 0 0,0 0 15,21 0-15,-21 0 0,22 0 0,-22 0 16,21 0-16,-21-21 0,22-1 16,-22 22-16,21-21 0,1 0 0,-22-21 15,0 21-15,21-1 0,-21-20 16,1 21-16,-1-21 0,0 20 0,-21-20 16,0 21-16,21 0 0,-21 0 0,0-1 15,0 1-15,21 21 16,0 0-1,-21 21-15,0 1 16,22-22-16,-22 21 0,21 0 0,-21 0 16,21-21-16,-21 21 15,0-42 32,0 0-47,0 0 16,0 0-16,0-1 0,0 1 15,0 0-15,0 0 0,-21 0 16,21 0-16,-21-1 16,-1 22-16,1 0 15,0 22 1,0-1-16,21 0 0,0 0 0,-21 0 16,0 22-16,21-22 0,-22 21 15,22-21-15,0 22 0,0-22 16,0 21-16,0-21 0,0 22 0,0-22 15,0 0-15,0 0 0,0 0 0,22 0 16,-1 1-16,0-1 0,0-21 16,0 21-16,0-21 0,22 0 0,-22 0 15,0 0-15,0 0 0,22 0 16,-22 0-16,21-21 0,-21 0 0,22 21 16,-22-22-16,0 1 0,21 0 0,-21 0 15,1-21-15,-1 20 16,0 1-16,0-21 0,0 21 0,0-22 15,-21 22-15,0-21 0,0 21 0,0-22 16,0 22-16,0 0 0,0 0 16,0 0-16,-21 21 0,0 0 15,0 0-15,0 21 16,21 0-16,0 0 0,-21 0 16,21 22-16,-22-22 0,22 0 0,-21 21 15,21-20-15,0-1 0,0 21 0,0-21 16,0 0-16,0 1 0,0 20 15,0-21-15,21-21 0,1 21 16,-1 0-16,0 1 0,0-22 0,0 0 0,0 0 16,22 0-16,-22 0 15,0 0-15,0 0 0,22 0 0,-22-22 16,21 22-16,-21-21 0,0 0 0,22 0 16,-22 0-16,0 0 0,0-1 15,22 1-15,-43-21 0,21 21 0,0-22 16,-21 22-16,0 0 0,0-21 0,0 21 15,0-1-15,0 1 0,-21 21 16,0 21 0,21 1-16,-22-1 15,22 0-15,0 0 0,0 0 16,0 0-16,0 22 0,0-22 16,0 0-16,0 0 0,22 0 0,-22 1 15,0 20-15,0-21 0,21-21 16,-21 21-16,21 0 0,-21 1 0,0-1 15,0-42 32,0-1-47,-21 1 0,0 21 16,21-21-16,-22 0 0,22 0 16,-21 21-16,0 0 15,0 21 16,21 0-31,0 0 16,0 0-16,0 1 0,21-1 16,0 0-16,0-21 15,1 21-15,-1-21 0,0 21 16,0-21-16,21 0 0,-20 0 0,-1 0 16,21 0-16,-21 0 0,22-21 0,-1 21 15,-21-21-15,21 0 0,1 0 16,-22-1-16,21 1 0,-21 0 0,22 0 15,-22 0-15,0-22 0,0 22 16,0 0-16,-21-21 0,0 21 0,0-22 16,0 22-16,0 0 0,0 0 15,0 0-15,-21 21 16,0 0 0,0 0-16,21 21 0,0 0 15,0 0-15,0 0 0,0 0 0,0 1 16,0-1-16,0 0 0,0 0 0,0 0 15,0 0-15,0 1 0,0-1 16,0 0-16,21 0 0,-21 0 0,21 0 16,-21 1-16,21-22 0,-21 21 15,-21-21 17,0 0-17,0 0-15,0 0 0,0 0 0,-1 0 16,1 0-16,0 0 15,21 21 17,21-21-17,0 0-15,1 0 0,-1 0 16,0 0-16,21 0 0,-21 0 0,22 0 16,-1 0-16,-21 0 0,22 0 15,-1 0-15,0 0 0,1-21 16,-1 21-16,-21-21 0,21-1 0,-20 22 15,20-21-15,-21 0 0,0 0 0,0 0 16,1-22-16,-1 22 0,-21 0 16,0-21-16,0 21 0,0-22 0,0 22 15,0 0-15,0-21 0,0 20 16,-21 1-16,-1 21 0,1 0 16,0 0-16,0 21 0,0 1 0,0-22 15,-1 42-15,1-21 0,0 0 0,21 0 16,0 22-16,-21-22 0,21 0 0,0 0 15,0 22-15,0-22 0,0 0 16,0 0-16,0 0 0,21 0 16,-21 1-16,21-22 0,0 0 15,-21 21-15,22-21 0,-1 0 0,0 0 16,0 0-16,0 0 0,0 0 16,1 0-16,20 0 0,-21-21 0,0 21 15,22-22-15</inkml:trace>
  <inkml:trace contextRef="#ctx0" brushRef="#br0" timeOffset="76887.39">5397 5271 0,'0'0'0,"0"-22"0,0 1 0,-21 21 0,0 0 16,21-21-16,-21 21 15,0 0-15,0 0 0,-1 0 0,1 0 16,0 0-16,0 21 0,0 0 0,0 1 15,-1-1-15,1 0 0,0 0 0,0 0 16,0 0-16,21 22 0,-21-22 16,21 0-16,0 0 0,0 22 0,0-22 15,0 0-15,0 0 0,0 0 16,21-21-16,0 0 0,0 21 16,0-21-16,0 0 0,1 0 0,-1 0 15,0 0-15,21-21 0,-21 0 16,1 21-16,-1-21 0,0 0 0,0 0 15,0-1-15,0-20 0,1 21 16,-1-21-16,-21-1 0,21 1 0,0 0 16,0-1-16,-21-20 0,21-1 0,-21 22 15,0-22-15,22 1 0,-22-1 0,21 1 16,-21 21-16,0-1 0,0 1 16,0 0-16,0 20 0,0 1 0,0 0 15,-21 21-15,-1 21 16,1 0-16,21 22 15,-21-22-15,0 21 0,0 22 0,21-22 16,-21 0-16,-1 22 0,22-22 16,-21 22-16,21-22 0,0 22 0,0-22 15,0 0-15,0 1 0,0-1 16,0 0-16,0-21 0,21 22 0,1-22 16,-1 0-16,21 0 0,-21 0 0,0 1 15,22-22-15,-22 0 0,21 0 16,1 0-16,-22 0 0,0 0 0,21-22 15,-21 22-15,1-21 0,-1 0 0,-21 0 16</inkml:trace>
  <inkml:trace contextRef="#ctx0" brushRef="#br0" timeOffset="78727.16">7027 5440 0,'0'0'16,"21"0"-16,1 0 15,-1-21 1,0 0-16,0 21 16,-21-22-16,21 1 0,-21 0 0,21 21 15,-21-21-15,0 0 0,0 0 16,22-1-16,-22 1 0,0 0 0,0 0 16,0 0-16,-22 0 0,1-1 0,0 1 15,0 0-15,0 21 0,0 0 0,-1 0 16,1 0-16,0 0 0,-21 21 15,21 0-15,-1 1 0,1-1 0,0 21 16,-21-21-16,21 22 0,21-1 0,-22 0 16,22-21-16,-21 22 0,21-1 15,0 0-15,0 1 0,0-1 0,0 0 16,0-20-16,0-1 0,21 0 16,1 0-16,-22 0 0,21-21 0,0 0 15,0 0-15,0 0 0,22 0 16,-22 0-16,21-21 0,-21 0 0,0 21 15,1-21-15,20-22 0,-21 22 0,-21 0 16,21 0-16,0-21 0,-21 20 0,22 1 16,-22-21-16,0 21 0,0 0 15,0-1-15,0 1 0,0 0 0,0 0 16,0 42 15,0 0-31,0 0 16,0 1-16,0-1 15,0 21-15,0-21 0,21 0 16,-21 1-16,21-1 0,0 0 0,0 0 16,0-21-16,22 0 0,-22 0 15,0 0-15,0 0 0,0 0 16,22 0-16,-22-21 0,21 21 0,-21-21 16,1 0-16,20-1 0,-21 1 0,0 0 15,0 0-15,-21 0 0,22 0 0,-22-22 16,21 22-16,-21 0 0,0-21 15,0 20-15,0 1 0,0 0 16,0 42 0,0 0-1,-21 1-15,21-1 0,-22 0 16,1 0-16,21 21 0,0-20 0,-21 20 16,21-21-16,-21 0 0,21 22 0,0-22 15,0 0-15,0 0 0,0 0 0,0 0 16,21-42 15,0 0-31,0 0 16,-21 0-16,22 0 0,-1-1 0,-21 1 15,21-21-15,0 21 0,0-22 16,-21 22-16,21-21 0,1 21 16,-22 0-16,21-1 0,-21 1 0,21 0 15,-21 0-15,21 21 16,-21 21-1,0 0-15,0 0 0,0 1 0,0-1 16,0 0-16,0 0 0,0 0 0,21 22 16,-21-22-16,0 0 0,0 0 0,0 0 15,0 22-15,21-22 0,1 0 16,-1-21-16,-21 21 0,21 0 0,0-21 16,0 0-16,0 0 0,1 0 0,-1 0 15,21 0-15,-21 0 0,0 0 0,1 0 16,20-21-16,-21 0 0,0 0 15,0 0-15,1-1 0,-1 1 16,0-21-16,-21 21 0,0 0 0,21-1 16,-21-20-16,0 21 0,21 0 0,-21 0 15,0-1-15,0 44 32,0-1-32,0 0 15,0 0-15,0 0 0,0 0 0,0 1 16,0-1-16,0 0 0,0 0 0,0 0 15,0 0-15,0 1 0,21-22 0,1 21 16,-1 0-16,0-21 0,0 0 16,0 0-16,0 0 0,1 0 15,-1 0-15,21 0 0,-21 0 0,0-21 16,22 0-16,-22 21 0,0-22 0,0 1 16,0 0-16,1 0 0,-22 0 0,0 0 15,21-1-15,-21 1 0,0 0 16,21 0-16,-21 0 0,0 0 15,0 42 1,0 0 0,0 0-16,-21 0 0,21 0 15,-21 1-15,21 20 0,0-21 16,0 0-16,-22 22 0,22-1 16,-21 0-16,21 1 0,-21-1 0,21 0 15,0 22-15,0-22 0,-21 22 0,21-22 16,-21 21-16,21 1 0,-21-1 0,21 1 15,-22-1-15,1 1 0,21-1 0,-21 1 16,0-1-16,0 1 0,21-1 16,-21 1-16,-1-22 0,1 22 0,0-22 15,0 0-15,21 1 0,-21-1 0,0 0 16,-1-20-16,1-1 0,0 0 0,0-21 16,0 0-16,0 0 0,-1 0 15,1 0-15,0-21 0,0 0 0,0-1 16,0-20-16,-1 0 0,1-1 15,0-20-15,0-1 0,0 1 0,0-1 16,21-20-16,0-1 0,0 22 16,0-22-16,0 21 0,0 1 0,0-1 15,0 1-15,21-1 0,0 22 0,0-21 16,21 20-16,-20 22 0,-1-21 0,0-1 16,21 1-16,-21 21 0,22-21 15,-1 20-15,0-20 0,1 21 0</inkml:trace>
  <inkml:trace contextRef="#ctx0" brushRef="#br0" timeOffset="81207.78">9334 5186 0,'0'-21'125,"0"0"-125,0-1 16,22 22-16,-22-21 0,0 0 16,21 21-16,-21-21 0,0 0 15,0 0-15,0 42 31,0 0-31,0 0 16,0 0-16,0 0 0,0 22 16,0-22-16,0 21 0,-21-21 0,21 22 15,-22-22-15,22 21 0,-21-21 0,21 22 16,0-22-16,0 0 0,0 0 0,0 0 16,0 1-16,0-1 0,0 0 15,21-42 16,1 21-31,-1-21 16,-21-1-16,21 1 0,-21 0 0,21 0 16,0 0-16,-21-22 0,21 22 15,1 0-15,-22-21 0,21 21 0,-21-1 16,21-20-16,-21 21 0,0 0 16,21 21-16,-21 21 15,0 0 1,0 0-16,0 0 15,0 1-15,0-1 0,0 21 0,0-21 16,0 0-16,0 1 0,0-1 0,0 0 16,0 0-16,0 0 0,21 0 0,-21 1 15,0-1-15,21-21 16,1 0-16,-1 0 0,0 0 16,0 0-16,0 0 0,0 0 0,1-21 15,-1 21-15,0-22 0,0 1 0,21 0 16,-20 0-16,-1 0 0,-21 0 0,21-1 15,0 1-15,-21 0 0,0 0 0,0-21 16,21 20-16,-21-20 0,0 21 16,0 0-16,0-22 0,0 22 0,0 0 15,0 0 1,0 42 0,0 0-16,0 0 0,-21 1 15,21-1-15,-21 0 0,21 0 0,0 21 16,-21-20-16,21-1 0,-21 0 0,21 21 15,0-21-15,0 1 0,0-1 0,0 0 16,0 0-16,0 0 0,0 0 0,0 1 16,21-22-16,-21 21 0,21-21 15,0 0-15,0 0 0,0 0 0,22 0 16,-22 0-16,0 0 0,21 0 16,-20-21-16,20 21 0,-21-22 0,21 1 15,-20 0-15,20 0 0,-21 0 0,0 0 16,0-22-16,1 22 0,-1-21 15,0 21-15,0-22 0,-21 1 0,0 0 16,21-22-16,-21 22 0,0-1 0,21 1 16,-21 0-16,0-1 0,0 22 0,0-21 15,0 21-15,-21 42 16,21 0 0,-21 0-16,0 22 0,21-22 0,-21 21 15,21 22-15,-21-22 0,-1 0 16,22 1-16,0-1 0,-21 0 0,0-21 15,0 22-15,21-1 0,-21-21 0,21 0 16,0 22-16,0-22 0,-21 0 16,21 0-16,21-42 47,-21 0-47,21 0 0,0 0 15,-21-1-15,21 1 0,0 0 16,-21 0-16,22 0 0,-1 0 0,0 21 15,-21-22-15,21 1 0,0 21 0,0 0 16,-21 21 0,0 1-1,0-1-15,0 0 16,0 0-16,0 0 0,0 0 0,0 1 16,22-1-16,-22 0 0,0 0 15,21 0-15,0 0 0,0-21 0,0 22 16,0-22-16,1 0 0,20 0 0,-21 0 15,0 0-15,0 0 0,22 0 16,-22 0-16,0 0 0,0-22 0,22 1 16,-22 0-16,0 0 0,0 0 15,0 0-15,-21-1 0,0 1 0,21 0 16,-21-21-16,22 21 0,-22-1 16,0 1-16,0 0 0,0 0 0,-22 21 31,1 0-16,21 21-15,-21 0 0,21 0 0,-21 1 16,21-1-16,-21 0 0,21 0 0,-21 0 16,21 0-16,0 1 0,0-1 15,0 0-15,0 0 0,0 0 16,0 0-16,21-21 16,0 0-16,0 0 0,0 0 15,0 0-15,1 0 0,20 0 0,-21 0 16,0 0-16,0 0 0,1-21 15,20 21-15,-21-21 0,0 0 0,0 0 16,1 21-16,-1-21 0,0-1 16,0 1-16,0 0 0,0-21 0,1 21 15,-22-1-15,0 1 0,21 0 0,-21 0 16,0 0-16,-21 21 31,42 21 0,0-21-31,0 0 16,0 0-16,0 0 16,1 0-16,-1 21 15,0-21-15,-21 21 16,21-21-16,-21 21 0,0 1 16,0-1-16,0 0 0,0 0 15,0 0-15,-21 0 0,21 1 16,0-1-16,0 0 15,0 0-15,0 0 0,0 0 16,0 1-16,21-22 16,0 21-16,0-21 0,1 0 15,-1 0-15,0 0 0,0 0 0,0 0 16,22 0-16,-22 0 0,0 0 16,21 0-16,-21-21 0,1 21 15,20-22-15,-21 1 0,0 0 0,0 21 16,1-21-16,-1 0 0,-21 0 0,21-22 15,-21 22-15,21 0 0,-21-21 0,0 20 16,0 1-16,0 0 0,0 0 0,0 0 16,-21 21-1,0 0-15,0 0 16,-1 21-16,1 0 0,0 0 0,21 0 16,-21 1-16,0 20 0,21-21 0,0 0 15,-21 0-15,21 1 0,-22-1 0,22 0 16,0 0-16,0 0 0,0 0 15,0 1-15,0-1 0,22 0 16,-1-21-16,0 0 0,-21 21 16,21-21-16,0 0 0,0 0 0,1 0 15,-1 0-15,0 0 0,0 0 0,0-21 16,0 21-16,1-21 0,20 0 0,-21-1 16,21 1-16,-20 0 0</inkml:trace>
  <inkml:trace contextRef="#ctx0" brushRef="#br0" timeOffset="82016.53">12975 4297 0,'0'0'0,"-21"0"0,0 0 0,0 0 16,21-21-1,21 21 1,0 0-16,0 0 15,21 0-15,-20 0 0,20 0 0,0-21 16,-21 21-16,22 0 0,-1 0 0,0 0 16,-20 0-16,20 0 0,-21-22 0,21 22 15,-20 0-15,-1 0 0,0 0 16,-21-21-16,-21 21 16,0 0-1,-22-21-15,22 21 0,-21 0 16,-1 0-16,1 0 0,0 0 0,-1 0 15,1 0-15,0 0 0,21 0 16,-22 0-16,22 0 0,0 0 0,0 0 16,0 0-16,-1 0 0,1 0 15,21 21-15,-21-21 0,21 21 0,-21 1 16,21-1-16,-21-21 0,21 21 16,-21 0-16,21 0 0,0 0 0,0 1 15,0-1-15,-22 0 0,22 0 16,0 21-16,0-20 0,0-1 0,0 0 15,0 0-15,0 21 0,0-20 0,0 20 16,0-21-16,0 21 0,0 1 0,0-1 16,0 0-16,0 1 0,0-1 15,0 22-15,0-22 0,0 0 16,0 1-16,-21-1 0,21 0 0,0 1 16,-21-1-16,21 0 0,0 1 0,0-1 15,0 0-15,0-21 0,0 22 0,0-1 16,0-21-16,21 22 0,0-22 0,-21 21 15,22-21-15,-1 0 0,0 1 0,21-1 16,-21 0-16,22-21 0,-22 21 16,21-21-16,1 0 0,-1 0 0,0 0 15,1 0-15,-1 0 0,0 0 16,-21 0-16,22 0 0,-22 0 0,21 0 16,-21 0-16,1 0 0,-1 0 0,-21-21 15,21 21-15,-21-21 31,0 0-15,21 21-16</inkml:trace>
  <inkml:trace contextRef="#ctx0" brushRef="#br0" timeOffset="85144.32">13801 5080 0,'0'21'16,"21"-21"-1,0 0-15,0 0 16,0-21 0,0 0-16,1 0 0,-22 0 15,0-1-15,21-20 0,-21 21 16,0 0-16,0 0 0,0-22 0,0 22 15,0 0-15,0 0 0,-21-22 16,21 22-16,-22 0 0,1 0 0,21 0 16,-21 21-16,0-21 0,0 21 0,0 0 15,-1 0-15,1 0 16,0 0-16,21 21 0,-21 0 16,0 21-16,0-21 0,-1 22 0,1 20 15,0-20-15,21-1 0,-21 21 16,21-20-16,0-1 0,-21 0 0,21 1 15,0-1-15,0-21 0,0 22 0,0-22 16,21 0-16,0-21 0,0 21 0,0-21 16,1 0-16,-1 0 0,0 0 15,0 0-15,0 0 16,0-21-16,1 21 0,-1-21 0,21 0 0,-21-1 16,0-20-16,1 21 0,-1-21 15,0 20-15,0-20 0,0 0 0,-21 21 16,0-22-16,21 1 0,-21 0 15,0-1-15,0 22 0,0 0 0,0 0 16,0 0-16,0-1 0,0 44 16,0-1-16,0 0 15,0 0-15,0 21 0,0-20 16,0 20-16,0 0 0,0 1 0,0-22 16,0 21-16,0 0 0,0-20 0,0-1 15,0 21-15,22-21 0,-1 0 16,0 1-16,0-22 0,0 0 15,0 0-15,1 0 16,-1 0-16,21 0 0,-21-22 0,0 1 16,1 0-16,-1 21 0,0-21 0,0-21 15,0 20-15,0 1 0,-21-21 0,0 21 16,0-22-16,22 22 0,-22-21 16,0 21-16,0 0 0,0-22 0,0 64 31,0 1-31,0 20 0,0-21 15,0 21-15,0 1 0,0-22 16,-22 21-16,22 1 0,-21-22 0,21 21 16,0-21-16,0 0 0,0 1 15,0-1-15,0 0 0,0 0 0,0-42 47,0 0-47,0 0 16,0-1-16,21 1 0,-21 0 0,22-21 15,-1 21-15,-21-22 0,0 22 0,21-21 16,-21-1-16,21 22 0,-21 0 16,0-21-16,21 42 0,-21-21 0,21 21 15,1 0-15,-22 21 16,0 0-16,21 21 0,-21-21 0,0 22 16,0-22-16,0 21 0,0-21 15,0 22-15,0-22 0,0 21 0,0-21 16,0 1-16,0-1 0,0 0 0,0 0 15,0 0-15,21-21 0,-21 21 16,21-21-16,0 0 0,0 0 0,1 0 16,-1 0-16,0-21 15,0 0-15,0 21 0,0-21 0,1 0 16,-1 0-16,0-1 0,0 1 0,0-21 16,0 21-16,1 0 0,-1-1 0,-21 1 15,0 0-15,21 0 0,-21 42 31,0 0-15,0 0-16,0 1 0,0-1 0,0 0 16,0 0-16,0 0 0,0 0 0,0 1 15,0-1-15,0 0 0,0 0 0,0 0 16,21-21 0,0 21-16,0-21 0,1 0 0,-1 0 15,0 0-15,0 0 0,21 0 0,-20-21 16,-1 21-16,21-21 0,-21 0 0,0 21 15,1-21-15,-1 0 0,0-1 16,0 1-16,0-21 0,-21 21 16,0 0-16,0-22 0,21 22 0,-21 0 15,22-21-15,-22 20 0,0 1 0,0 0 16,0 42 15,0 0-31,0 1 0,0-1 0,0 21 16,0 0-16,0-20 0,0 20 0,0 0 15,0 1-15,0-1 0,0 21 0,0-20 16,0-1-16,0 22 0,0-22 0,0 0 16,0 22-16,21-1 0,-21-20 15,21 20-15,-21-21 0,0 22 16,0-1-16,0-20 0,0 20 0,0-20 16,0 20-16,0 1 0,0-22 0,0 21 15,0-20-15,0-1 0,-21 0 0,0 1 16,-1-1-16,1-21 0,0 0 0,21 1 15,-21-22-15,0 0 0,0 0 0,-1 0 16,22-22-16,-21 1 16,21-21-16,0 21 0,0-22 15,0 1-15,0-21 0,0 20 0,0-20 16,21 20-16,1-20 0,-22-1 0,21 1 16,0-1-16,0 1 0,0-1 0,0 1 15,1-1-15,-1 1 0,0-1 16,21 1-16,-21 21 0,1-1 0,-1-20 15,0 20-15,0 22 0,0-21 16,0 0-16,1 20 0</inkml:trace>
  <inkml:trace contextRef="#ctx0" brushRef="#br0" timeOffset="85497.63">16214 4424 0,'-22'0'0,"44"0"0,-65-21 16,22 0-16,0 21 0,0 0 16,0 0-16,-1 21 15,22 0-15,-21 21 0,21 1 0,0-1 16,0 0-16,0 22 0,0-22 15,0 22-15,0-1 0,-21 1 0,21-1 16,0 1-16,0-22 0,0 0 0,-21 22 16,21-43-16,-21 21 0,21-21 0,-21 22 15,21-22-15,0 0 0,0 0 16,0-42 15,0 0-31,0 0 16,0-22-16,0 22 0,21 0 15</inkml:trace>
  <inkml:trace contextRef="#ctx0" brushRef="#br0" timeOffset="85797.52">16002 4403 0,'0'0'0,"-21"-21"0,21-1 0,0 1 16,0 0-16,21-42 15,0 41-15,0 1 0,22 21 16,-22-21-16,21 21 0,0 0 0,1 0 16,-22 0-16,21 0 0,1 0 0,-1 21 15,0 0-15,-21 22 0,1-22 0,-1 21 16,0 1-16,-21-1 0,0 0 16,0 1-16,-21-1 0,0 0 0,-22 1 15,22-1-15,-21 0 0,-1 1 0,1-22 16,0 21-16,-1-21 0,22 22 0,-21-22 15,21 0-15,0 0 16,-1 0-16,22 0 16,22-21-16,-1 0 15,0-21-15</inkml:trace>
  <inkml:trace contextRef="#ctx0" brushRef="#br0" timeOffset="86397.52">16764 5017 0,'0'-22'0,"0"1"16,0 0-16,0 0 15,0 0-15,21 0 0,0-1 0,-21 1 16,0 0-16,0 0 0,21 0 0,-21-22 16,0 22-16,0 0 0,0 0 15,0 0-15,-21 21 0,0 0 16,0 0-16,-21 0 0,20 21 16,1 0-16,0 21 0,-21 1 0,21-1 15,-1 0-15,1 1 0,0-1 16,0 0-16,21 1 0,0-22 15,0 21-15,0 1 0,0-22 0,0 0 16,0 0-16,0 0 0,21 0 16,0-21-16,0 0 15,1 0-15,-1 0 0,0-21 0,0 21 16,0-21-16,0 0 0,1 0 0,-1 0 16,0-1-16,-21-20 0,21 21 0,0-21 15,0 20-15,-21-20 0,0 0 16,22-1-16,-22 1 0,21 21 0,-21 0 15,0 0-15,0-1 0,0 1 16,0 42 0,0 1-16,0-1 0,0 21 0,0-21 0,0 22 15,0-22-15,0 21 16,0-21-16,0 22 0,0-22 0,0 21 16,0-21-16,0 0 0,0 1 0,0-1 15,0 0-15,0 0 0,21-21 16,0 0-16,0 0 15,0 0-15,1 0 0,-1 0 0,21-21 16,-21 0-16,0 21 0</inkml:trace>
  <inkml:trace contextRef="#ctx0" brushRef="#br0" timeOffset="88301.29">17441 4614 0,'0'0'0,"0"-21"16,-63 21-1,42 0-15,-1 21 0,-20 1 0,21-1 16,0 21-16,0-21 0,-1 22 16,1-1-16,21-21 0,0 21 0,-21 1 15,21-1-15,0 0 0,0-20 0,0 20 16,0-21-16,0 21 0,0-20 0,21-1 16,0 0-16,1 0 0,20-21 0,-21 21 15,0-21-15,22 0 16,-22 0-16,21 0 0,0 0 0,-20 0 15,20 0-15,-21-21 0,21 0 0,-20 0 16,-1 0-16,0-1 0,0 1 0,0-21 16,0 0-16,-21-1 0,0 1 15,22-22-15,-22 22 0,21-21 0,-21 20 16,21-20-16,-21 20 0,0-20 0,0 21 16,21-1-16,-21 1 0,0 21 0,0 0 15,0-1-15,0 1 0,0 42 16,0 1-1,0-1-15,0 21 0,-21-21 0,21 22 16,-21-1-16,21 0 0,-21 22 16,-1-22-16,22 0 0,0 1 15,-21 20-15,21-20 0,-21-1 0,21 0 16,-21 1-16,21-22 0,0 21 0,0-21 16,0 0-16,0 1 0,-21-1 15,21-42 16,0-1-31,21 1 0,0 0 16,-21 0-16,21 0 0,0-22 0,1 22 16,-1-21-16,0 21 0,0 0 0,0-1 15,0 1-15,1 0 0,-1 21 16,0-21-16,0 21 16,0 21-1,-21 0-15,0 0 16,0 1-16,-21-1 15,0-21-15,0 0 16,21 21-16,-21-21 0,-1 0 0,1 0 16,0 0-1,0 0-15,21 21 63,0 0-63,0 0 15,0 1-15,0-1 0,0 21 0,0-21 16,21 0-16,0 1 0,-21-1 0,21-21 16,1 21-16,-1 0 0,21 0 0,-21-21 15,22 21-15,-1-21 0,0 0 0,1 0 16,-1 0-16,0 0 0,1 0 16,-1 0-16,21 0 0,-20 0 0,-1-21 15,22 21-15,-43-21 0,21 0 0,0 0 16,-20 0-16,-1-1 0,0 1 0,0 0 15,0-21-15,-21 21 0,0-22 16,0 22-16,0-21 0,0-1 16,0 22-16,0 0 0,0 0 0,-21 0 15,0 21-15,0 0 0,-22 0 16,22 0-16,0 0 0,-21 21 0,21 0 16,-1 0-16,-20 0 0,21 22 15,0-22-15,-22 21 0,22-21 16,21 1-16,-21 20 0,21-21 0,-21 0 0,21 0 15,0 1-15,0-1 0,0 0 16,21-21-16,0 0 16,0 0-16,1 0 0,-1 0 0,0 0 15,0 0-15,0 0 0,0-21 0,1 0 16,-1-1-16,0 1 16,0 0-16,0 0 0,-21 0 0,21-22 15,-21 22-15,22 0 0,-22 0 16,0 0-16,0 0 0,21-1 0,-21 44 31,0-1-15,0 21-16,-21-21 0,21 0 15,0 1-15,0-1 0,0 0 0,0 0 16,0 0-16,0 0 0,0 1 0,0-1 16,0 0-16,0 0 0,21-21 0,0 21 15,0-21-15,0 0 0,22 0 16,-22 0-16,21 0 0,-21 0 15,22 0-15,-22 0 0,21 0 0,0-21 16,1 21-16,-22-21 0,21 0 0,1 0 16,-22-1-16,21 1 0,-21 0 0,0-21 15,1 21-15,20-22 0,-42 22 16,21-21-16,-21 21 0,21-22 0,-21 22 16,0 0-16,0 0 0,0 0 0,0-1 15,-21 22-15,0 0 16,0 0-16,0 0 0,-1 22 15,1-22-15,0 21 0,-21 0 0,21 0 16,-1 0-16,22 22 0,-21-22 0,21 0 16,-21 0-16,21 0 0,0 0 15,0 1-15,0-1 0,0 0 16,21 0 0,0-21-16,1 0 15,-1 0-15,0 0 0,-21-21 16,21 21-16,0-21 0,0 21 0,1-21 15,-1-1-15,0 1 0,0 0 16,-21 0-16,21 0 16,0 21-16,-21-21 0,0 42 31,0 0-15,0 0-16,0 0 15,-21 0-15,21 22 0,-21-22 0,0 21 16,21-21-16,0 22 0,-21-22 0,21 21 15,-21-21-15,21 22 0,0-1 0,0-21 16,0 22-16,0-1 0,-22 0 0,22 1 16,0-22-16,0 21 0,-21 0 0,21 1 15,0-1-15,0 0 0,0 1 0,0-1 16,0 0-16,21 1 0,1-1 16,-22 0-16,21 1 0,0-22 0,-21 21 15,21-21-15,-21 22 0,0-22 16,0 0-16,0 0 0,0 0 0,0 1 15,0-1-15,-42-21 0,21 0 0,-1 0 16,1 0-16,0 0 0,0 0 0,0 0 16,-22-21-16,22 21 0,0-22 0,0 1 15,0 0-15,0 0 0,-1 0 0,22-22 16,0 22-16,0-21 0,0 21 16,0-22-16,0 1 0,0 0 0,0-1 15,0-20-15,22 21 0,-1-1 0,0 1 16,0 0-16,0-1 0,0 1 0,22 0 15,-22-1-15,0 22 0,0-21 16,0 21-16,22-22 0,-22 22 0,0-21 16,21 21-16,-20-22 0,20 22 15,-21-21-15,21 21 0</inkml:trace>
  <inkml:trace contextRef="#ctx0" brushRef="#br0" timeOffset="88676.08">19791 4868 0,'0'-21'31,"0"0"-15,21 21-16,0 0 0,0-21 16,-21 0-16,21 21 0,1-21 0,-1-1 15,0 22-15,-21-21 16,21 21-16,-21-21 0,0 0 0,21 0 15,-42 21 1,0 0 0,0 0-16,0 0 0,-1 21 0,-20 21 15,21-21-15,0 1 0,0 20 16,-1-21-16,22 21 0,0-20 16,0 20-16,0-21 0,0 0 0,0 0 0,0 1 15,0-1-15,0 0 0,22 0 0,-1-21 16,-21 21-16,21-21 15,0 0-15,0 0 0,0 0 0,1 0 16,-1 0-16,0 0 0,0 0 16,0 0-16,0 0 0,1 0 15,-1 0-15</inkml:trace>
  <inkml:trace contextRef="#ctx0" brushRef="#br0" timeOffset="88879.96">20278 5038 0,'0'21'16,"0"0"-16,0 0 16,-22 0-16,22 1 0,0-1 15,0 0-15,-21 0 0,21 0 16,-21 22-16,21-22 0,-21 0 0,21 0 16,-21 0-16,0 0 0,-1-21 15,22 22-15,-21-22 0,0 0 0,0 0 16,0 21-16,0-21 0,-22 0 0,22 0 15,0 0-15,-21 0 0</inkml:trace>
  <inkml:trace contextRef="#ctx0" brushRef="#br0" timeOffset="90775.11">21357 4953 0,'0'-21'16,"21"0"-1,0 21-15,-21-21 0,22 21 0,-1-22 16,0 1-16,-21 0 0,21 0 16,-21 0-16,0 0 0,0-1 15,0 1-15,0 0 0,0 0 16,-21 0-16,0 0 0,0-1 0,-1 22 15,1-21-15,-21 21 0,21 0 0,0 0 16,-22 0-16,22 0 0,-21 21 16,21 1-16,-22-1 0,22 0 0,0 21 15,-21 1-15,20-1 0,1 21 16,0-20-16,0-1 0,21 22 0,0-22 0,0 0 16,0 1-16,0-22 15,0 21-15,0-21 0,21 0 0,0 1 16,22-22-16,-22 0 0,0 21 0,21-21 15,1 0-15,-22 0 0,21 0 0,0-21 16,-20-1-16,20 1 0,-21 0 0,0 0 16,22 0-16,-22 0 0,0-1 15,-21 1-15,21-21 0,0 0 0,-21 20 16,0-20-16,0 0 0,0-1 0,21 1 16,-21 21-16,0-21 0,0 20 0,0-20 15,0 21-15,0 0 16,0 42-1,0 0 1,0 21-16,0-20 0,-21 20 0,21-21 16,0 21-16,0 1 0,0-1 0,0-21 15,0 22-15,0-1 0,0-21 16,21 0-16,1 0 0,-1 1 0,0-1 16,0 0-16,0-21 0,22 0 0,-22 0 15,0 0-15,21 0 0,-21 0 0,1 0 16,-1 0-16,21 0 0,-21-21 15,0 21-15,1-21 0,-22-1 0,21 1 16,-21 0-16,21 0 0,-21 0 16,0-22-16,0 22 0,0-21 0,0 21 15,0 0-15,0-22 0,0 22 0,0 0 16,0 42 0,0 0-1,-21 22-15,21-22 0,-21 0 0,21 21 16,-22-21-16,22 1 0,0-1 0,0 21 15,-21-21-15,21 0 0,-21-21 16,21 22-16,0-1 0,0-42 47,21 21-47,0-22 0,-21 1 16,22 0-16,-1 0 0,-21 0 15,21 0-15,-21-1 0,21-20 0,-21 21 16,0 0-16,21 0 0,-21-1 0,21 1 15,-21 0-15,0 42 16,22 0 0,-22 22-16,0-22 0,0 0 15,0 0-15,0 22 0,0-22 0,0 0 16,0 21-16,0-21 0,0 1 0,0-1 16,0 0-16,0 0 0,0 0 15,21-21-15,0 0 16,0 0-16,0 0 0,0 0 15,1 0-15,20 0 0,-21-21 16,0 21-16,0-21 0,1 0 0,-1 21 16,0-21-16,0-1 0,0 1 0,0 0 15,1 0-15,-1-21 0,-21 20 16,0 1-16,21 0 0,-21 0 0,21 0 16,-21 0-16,0-1 0,0 44 31,0-1-31,0 0 0,0 0 15,-21 21-15,21-20 0,0-1 0,0 0 16,0 0-16,0 21 0,0-20 16,0-1-16,0 0 0,0 0 15,21-21-15,0 0 0,0 21 0,1-21 16,20 0-16,-21 0 0,0 0 16,22 0-16,-22 0 0,0 0 0,21 0 15,-21-21-15,1 21 0,-1-21 0,0 0 16,0 0-16,0-1 0,0 1 0,-21 0 15,0 0-15,0 0 0,22 0 0,-22-1 16,0 1-16,0 0 0,0 0 16,0 0-16,0 0 15,0 42 1,0 0-16,0 0 16,0 0-16,0 0 0,-22 22 0,22-22 15,0 21-15,0-21 0,-21 22 16,21-22-16,-21 21 0,21 1 0,0-22 15,-21 21-15,21 0 0,-21 1 0,21-1 16,0 0-16,0 1 0,0-1 0,0 0 16,0 22-16,0-22 0,0 1 0,0-1 15,0 21-15,0-20 0,0-1 16,0 22-16,0-22 0,0 0 0,0 1 16,0-1-16,0 0 0,-21-21 0,21 22 15,-22-22-15,1 21 0,0-21 16,0 1-16,0-1 0,0 0 0,-1-21 15,1 21-15,0-21 0,0 0 0,0 0 16,0 0-16,-1-21 16,22 0-16,-21 0 0,21-1 15,0 1-15,0-21 0,0 0 0,0-1 16,0 1-16,0 0 0,0-22 0,0 22 16,21-22-16,1-20 0,-1 20 15,0 1-15,0-1 0,0 1 0,0-1 16,1 1-16,20 20 0,-21-20 15,0 42-15,22-22 0,-22 1 0,0 21 0,0 0 16,-21-1-16,21-20 0,0 21 0</inkml:trace>
  <inkml:trace contextRef="#ctx0" brushRef="#br0" timeOffset="91115.91">23410 4593 0,'0'0'0,"0"-21"16,0 0-16,-21 0 0,0 21 16,0 0-16,0 21 15,-1-21-15,22 21 0,-21 0 16,0 22-16,0-22 0,21 21 0,0 0 15,-21 1-15,0-1 0,21 0 0,0 1 16,0-22-16,0 21 0,0-21 0,0 22 16,0-22-16,0 0 0,0 0 15,0 0-15,0 1 0,21-22 0,0 0 16,0 21-16,0-21 0,0 0 16,1 0-16,-1 0 0,0 0 0,0-21 15,0-1-15,0 22 0,1-21 16,-1 0-16,0 0 0</inkml:trace>
  <inkml:trace contextRef="#ctx0" brushRef="#br0" timeOffset="91387.02">23876 4382 0,'0'0'0,"0"-43"0,21 22 16,-21 0-16,0 0 0,0 0 0,0-1 15,0 44 16,0-1-31,0 21 0,0-21 16,0 22-16,-21-1 0,0 21 0,0-20 16,21-1-16,-22 22 0,1-22 0,21 21 0,-21-20 15,0-1-15,0 0 0,21 1 16,-21-1-16,21-21 0,-22 22 16,22-22-16,0 0 0,0 0 0,0 0 15,0 0-15,22-21 31,-1 0-31,-21-21 16</inkml:trace>
  <inkml:trace contextRef="#ctx0" brushRef="#br0" timeOffset="91875.74">24215 4784 0,'0'0'0,"21"-21"0,-21-1 0,0 1 15,0 0-15,0 0 0,0 0 0,0 0 16,0-1-16,-21 22 31,-1 0-31,1 0 0,0 0 0,0 22 16,0-1-16,21 21 0,-21-21 0,-1 0 16,1 22-16,0-1 0,0-21 15,21 22-15,0-22 0,0 0 0,-21 0 16,21 0-16,0 0 0,0 1 0,0-1 15,0 0-15,21-21 16,0 0-16,0 0 0,0 0 16,1 0-16,-1 0 0,0 0 15,0-21-15,-21 0 0,21 21 16,0-22-16,-21 1 0,0 0 0,22-21 16,-1 21-16,-21-1 0,21-20 0,-21 21 15,0-21-15,0 20 0,0 1 0,21 0 16,-21 42 15,0 0-31,0 1 0,-21-1 0,21 21 16,-21 0-16,21-20 0,0 20 15,0-21-15,0 0 0,-21 22 0,21-22 16,0 0-16,0 0 0,0 0 16,0 0-16,21-21 15,0 0 1,0 0-16,0 0 0,0 0 15,1-21-15</inkml:trace>
  <inkml:trace contextRef="#ctx0" brushRef="#br0" timeOffset="92288.28">24765 4699 0,'0'0'0,"0"-21"0,0 0 15,0 0-15,-21 21 31,0 0-31,-1 0 0,1 0 0,0 0 16,0 21-16,0 0 0,0 0 0,-1 0 16,1 0-16,0 1 0,0-1 15,21 0-15,0 0 0,0 0 0,0 0 16,0 1-16,0-1 0,21 0 16,0-21-16,0 21 15,1-21-15,-1 0 16,0 0-16,0 0 0,0 0 15,0 0-15,1 21 0,-22 0 0,0 1 16,0-1-16,0 0 16,-22 0-16,1-21 15,0 21-15,0-21 16,0 0-16,0 21 0,-1-21 0,1 0 16,0 0-16,0 0 0,0 0 0,0 22 15,42-44 32,0 22-31,0 0-16,0-21 0,-21 0 0</inkml:trace>
  <inkml:trace contextRef="#ctx0" brushRef="#br0" timeOffset="92703.56">25061 4720 0,'0'0'0,"0"-21"16,0 0-1,0 0 1,-21 21 0,0 0-16,0 0 15,0 21-15,-1 0 16,1 0-16,0 0 0,0 1 0,21-1 15,-21 0-15,21 0 0,-21 0 0,21 0 16,0 1-16,0-1 0,0 0 0,0 0 16,0 0-16,21-21 0,0 21 15,0-21-15,0 0 0,0 0 16,22 22-16,-22-22 0,0 0 0,0 0 16,-21 21-16,21-21 0,-21 21 15,0 0-15,-21 0 16,0-21-1,0 21-15,0-21 0,0 0 16,-1 22-16,1-22 0,0 21 0,0-21 16,0 0-16,0 0 0,-1 0 15,22-21 17</inkml:trace>
  <inkml:trace contextRef="#ctx0" brushRef="#br0" timeOffset="93317.06">25061 4149 0,'0'0'16,"0"-21"-16,0-1 15,21 22 1,1 0-16,-1 0 0,0 0 0,0-21 16,0 21-16,0 0 0,22 0 15,-22 0-15,0-21 0,0 21 16,0 0-16,1 0 0,-1 0 0,0 0 16,0 0-16,0 0 15,-21 21 16,0 0-31,0 1 0,0-1 0,0 0 16,0 0-16,0 0 0,0 22 16,0-22-16,0 21 0,0-21 0,0 22 15,0-1-15,0-21 0,0 21 0,0 1 16,0 20-16,0-20 0,21-1 0,-21 21 16,0-20-16,0 20 0,0-20 15,0 20-15,0-21 0,0 1 0,0 20 16,0-20-16,0-1 0,-21 0 15,21 1-15,0-22 0,-21 21 0,21-21 16,-21 22-16,21-22 0,-21 21 0,21-21 16,-21 0-16,-1 1 0,22-1 15,-21 0-15,0 0 0,0 0 0,21 0 16,-21-21-16,0 22 0,-1-1 0,1-21 16,0 0-16,0 21 0,0-21 0,0 0 15,-1 0-15,1 0 16,0 0 15,0 0-31,21-21 31,-21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22:47.4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6032 5757 0</inkml:trace>
  <inkml:trace contextRef="#ctx0" brushRef="#br0" timeOffset="1559.93">4953 8276 0,'21'0'0,"-42"0"0,63 0 0,-42-21 15,0 0 1,0 0-16,21 0 16,-21-1-16,0 1 31,-21 21-31,0 0 16,0 0-16,0 0 15,0 0-15,-1 21 16,1 1-16,0-22 0,0 21 0,21 0 15,-21 0-15,0-21 0,-1 21 16,22 0-16,-21 22 0,0-22 16,0 0-16,21 0 0,0 0 0,-21 1 15,21-1-15,-21 0 0,21 21 0,0-21 16,0 1-16,0-1 0,0 0 16,0 0-16,0 21 0,0-20 0,0-1 15,0 0-15,0 0 0,0 21 0,0-20 16,21-1-16,0 0 0,0 0 15,-21 0-15,21 0 0,0 1 0,1-1 16,-1 0-16,0 0 0,0 0 0,21-21 16,-20 21-16,-1-21 0,21 0 15,-21 22-15,22-22 0,-22 0 16,21 0-16,0 0 0,-20 0 0,20 0 16,-21 0-16,21 0 0,1-22 0,-22 22 15,21-21-15,-21 21 0,22-21 16,-22 0-16,21 21 0,-21-21 0,22 0 15,-22-1-15,0 1 0,0 0 0,0 0 16,1 0-16,-1-22 0,0 22 16,0 0-16,0 0 0,-21 0 0,0-22 15,0 22-15,21 0 0,-21 0 0,0-21 16,0 20-16,0 1 0,0 0 16,0 0-16,-21 0 0,21 0 0,-21-22 15,21 22-15,-21 0 0,0 21 16,0-21-16,21 0 0,-22-1 0,1 1 15,0 0-15,0 21 0,0-21 16,0 0-16,-1 21 0,1-21 0,-21-1 16,21 22-16,0 0 0,-1 0 0,1-21 15,-21 21-15,21 0 0,0 0 16,-1 0-16,1 0 0,0 0 0,0 0 16,0 0-16,0 0 0,-1 0 15,1 0-15,0 0 16,0 0-16,0 0 15,21 21-15,-21-21 0,-1 0 16,1 22 0,0-22-1,21 21 1</inkml:trace>
  <inkml:trace contextRef="#ctx0" brushRef="#br0" timeOffset="12678.73">4826 8297 0,'0'0'16,"-21"0"-16,0 0 0,-1 0 15,1 0-15,42 0 32,1 0-17,20 0-15,-21 0 0,0 0 0,22 0 16,-1-21-16,-21 21 16,21 0-16,1-21 0,-22 21 0,21 0 15,1-21-15,-22 21 0,21 0 0,-21-21 16,0 21-16,1 0 0,-1 0 15,0 0-15,0 0 0,-21-21 0,21 21 16,-42 0 15,0 0-31,-21 21 16,20-21-16,-20 21 0,21-21 0,-21 21 16,-22-21-16,22 21 0,-1 0 15,1 1-15,-21-22 0,20 21 0,1 0 16,0-21-16,-1 21 0,22 0 15,-21-21-15,21 21 0,-1-21 0,1 0 16,0 0-16,21 22 0,-21-22 16,42 0-1,0 0 1,0 0-16,1 0 0,-1 0 0,21-22 16,0 22-16,-20-21 0,20 0 0,21 21 15,-20-21-15,-1 0 0,0 21 16,1-21-16,20-1 0,-20 1 0,-1 21 15,0-21-15,1 21 0,-22 0 0,21-21 16,-21 21-16,22 0 0,-22 0 16,-42 0 15,-1 0-31,-20 21 16,21 0-16,-21-21 0,20 21 15,-20 1-15,0-22 0,-1 21 0,1 0 16,0 0-16,21 0 0,-22 0 0,1-21 15,0 22-15,-1-1 0,22-21 16,-21 21-16,21-21 0,-1 21 0,1-21 16,0 0-16,21 21 0,-21-21 0,0 0 15,21 21-15,-21-21 16,42 0 31,0 0-47,0 0 0,0 0 0,22-21 15,-22 21-15,21-21 0,-21 21 0,22-21 16,-1 0-16,0 21 0,-21-21 16,22 21-16,-1-22 0,0 1 0,1 21 15,-1-21-15,0 21 0,1 0 0,-1-21 16,-21 21-16,22 0 0,-22 0 0,0-21 16,0 21-16,0 0 0,0 0 15,-42 0 1,0 0-16,0 21 15,-21-21-15,20 21 0,-20-21 16,0 21-16,-1 0 0,1-21 0,-21 22 16,20-1-16,1 0 0,0-21 0,-1 21 15,-20 0-15,20-21 0,22 21 16,-21 1-16,0-22 0,20 21 0,1-21 16,0 0-16,0 21 0,0-21 0,0 0 15,-1 21-15,44-21 47,-1 0-47,0 0 16,0 0-16,0-21 15,22 21-15,-1-21 0,-21 21 0,21-21 16,1-1-16,20 22 0,-20-21 0,-1 21 16,0-21-16,1 0 0,-1 21 15,0-21-15,1 21 0,-1 0 0,0-21 16,1 21-16,-22 0 0,0 0 0,0 0 15,0 0-15,-63 0 32,21 0-32,0 0 15,-22 21-15,1 0 0,0-21 0,-1 21 16,1 0-16,0-21 0,-22 21 16,22 1-16,-1-1 0,1 0 15,-21 0-15,41-21 0,-20 21 0,0 0 16,-1 1-16,22-22 0,0 21 15,-21 0-15,21-21 0,-1 21 0,1-21 16,21 21-16,21-21 31,1 0-15,20-21-16,-21 21 0,21-21 16,1 21-16,-1-21 0,0 21 15,1-21-15,-1-1 0,0 22 0,1-21 16,20 0-16,-20 21 0,-1-21 0,0 0 15,1 21-15,-1-21 0,0 21 16,1 0-16,-22 0 0,21-22 16,-21 22-16,0 0 0,1 0 0,-1 0 15,-42 0 17,-22 22-32,22-22 0,-21 21 15,21 0-15,-22-21 0,1 21 0,0 0 16,-1 0-16,1 1 0,-22-1 0,22 0 15,0 0-15,-22 0 0,22 0 16,0 1-16,-1-1 0,1-21 16,0 21-16,20 0 0,1 0 0,0-21 15,42 0 17,22 0-32,-22 0 15,21-21-15,-21 21 0,22-21 16,-1 0-16,0 21 0,1-21 0,-1-1 15,21 22-15,-20-21 0,-1 0 0,0 21 16,1-21-16,-1 21 0,-21 0 16,22-21-16,-1 21 0,-21 0 0,0 0 15,0-21-15,-42 21 32,0 21-17,-21-21-15,21 21 0,-22 0 0,22-21 16,-21 21-16,21 0 0,-22 1 0,1-22 15,0 21-15,-1 0 0,22 0 16,-21 0-16,-1 0 0,1 1 0,0-22 16,21 21-16,-1 0 0,-20-21 0,21 0 15,21 21-15,-21-21 16,42 0 15,0 0-31,0 0 16,0 0-16,22-21 0,-22 21 0,0-21 15,21 21-15,-20-21 0,20-1 16,0 22-16,-21-21 0,22 0 0,-22 21 16,0-21-16,0 21 0,0 0 15,1 0-15,-22-21 0,21 21 0,-42 0 32,-1 0-17,22 21-15,-21-21 0,0 21 0,0-21 16,0 21-16,21 0 0,-21-21 0,-1 22 15,1-1-15,0-21 0,0 21 0,21 0 16,-21-21-16,0 21 0,21 0 16,0 1-16,-22-22 15,22 21-15,22-21 32,-1 0-32,0 0 0,0 0 15,0-21-15,0 21 0,1-22 0,20 22 16,-21-21-16,21 0 0,-20 0 15,20 21-15,0-21 0,-21 0 0,22-1 16,-22 1-16,21-21 0,-21 21 0,1 0 16,-1-22-16,0 22 0,0 0 0,-21-21 15,0-1-15,0 22 0,0-21 16,0 21-16,0-22 0,0 1 16,0 21-16,0-22 0,0 22 0,0-21 0,-21 21 15,0 0-15,0-1 16,-1 1-16,-20 0 0,21-21 0,-21 21 15,-1-1-15,22 22 0,-21-21 0,-1 0 16,1 0-16,0 21 0,-1 0 16,22 0-16,-21 0 0,0 0 0,-1 0 15,1 0-15,0 0 0,-1 21 0,1 0 16,0 0-16,-22 22 0,22-22 16,-1 0-16,1 21 0,21 1 0,-21-1 15,-1-21-15,22 22 0,0-1 16,0 0-16,0 1 0,21 20 15,0-21-15,0 1 0,0-1 0,0 22 0,0-22 16,0 0-16,21 1 0,-21-1 16,21 0-16,0-21 0,0 22 15,22-22-15,-22 0 0,0 0 0,21 0 16,1 1-16,-1-22 0,0 0 0,1 21 16,-1-21-16,21 0 0,-20 0 0,20 0 15,-20-21-15,20 21 0,1-22 16,-22 1-16,21 0 0,1 0 0,-22 0 15,22 0-15,-22-22 0,22 22 0,-22-21 16,-21-1-16,21 1 0,-20 0 16,20-1-16,-42 1 0,21 0 15,0-1-15,-21 1 0,21 0 0,-21-1 16,0-20-16,0 21 0,0-1 16,0 1-16,0 21 0,-21-22 0,0 1 15,0 0-15,-21 21 0,20-22 0,1 22 16,-21-21-16,0 21 0,-1-1 15,1 1-15,0 21 0,-1-21 0,1 21 16,0-21-16,-1 21 0,1 0 0,0 0 16,-1 0-16,1 21 0,0 0 15,-22 0-15,22 1 0,-1-1 0,-20 0 16,21 21-16,-1-21 0,1 22 0,0-1 16,-1-21-16,1 22 15,21-1-15,-22 0 0,22 1 0,0 20 16,21-21-16,-21 1 0,21-1 0,0 22 15,0-22-15,0 21 0,0-20 16,0-1-16,0 0 0,0 1 0,21-1 16,-21 0-16,21 1 0,22-22 0,-22 0 15,0 21-15,21-20 0,1-22 16,-1 21-16,0 0 0,1-21 0,-1 0 16,21 0-16,-20 0 0,20 0 0,1 0 15,-22-21-15,22 0 0,-22 21 16,21-22-16,1 1 0,-1-21 15,-20 21-15,-1 0 0,22-22 0,-22 1 16,-21 0-16,0-1 0,0 1 0,1 0 16,-22-22-16,0 22 0,0-22 15,0 22-15,0-22 0,0 22 0,0-21 16,-22 20-16,1 1 0,0-22 0,-21 22 16,21 0-16,-22-1 0,1-20 15,0 42-15,-1-22 0,-20 22 0,20 0 16,1 0-16,-21 0 0,20 0 15,-20 21-15,-1 0 0,22 0 0,-22 0 16,22 0-16,-21 21 0,20 0 0,1 21 16,-22-21-16,22 22 0,0-22 15,-1 42-15,22-20 0,-21-1 16,21 22-16,0-1 0,21-21 0,0 22 16,0-1-16,0 1 0,0-1 0,0 1 15,0-1-15,0 1 0,21-22 16,0 22-16,0-22 0,21 0 0,-20 1 15,-1-22-15,21 21 0,-21-21 16,22 1-16,-1-1 0,0 0 0,1-21 16,-1 0-16,0 0 0,22 0 0,-22 0 15,22 0-15,-22 0 0,21 0 0,1-21 16,-1 0-16,1-1 0,-1 1 0,1-21 16,-22 21-16,22-22 15,-22 1-15,0 0 0,-20-22 0,20 22 16,-21-22-16,0 22 0,-21-21 0,0-1 15,0 22-15,0-22 0,0 1 16,-42 20-16,21-20 0,-22 21 0,22-22 16,-21 22-16,-22-1 0,22 1 0,0 21 15,-22-21-15,22 20 0,0 1 16,-22 0-16,22 21 0,-22 0 0,1 0 16,-1 0-16,22 0 0,-22 21 0,1 0 15,-1 1-15,1 20 0,-1-21 16,22 21-16,-21 1 0,20 20 15,1-20-15,21 20 0,0-21 0,-1 22 16,1-1-16,21-20 0,0 20 16,0 1-16,0-1 0,0-20 0,21 20 15,1-21-15,-1 1 0,0-1 0,21 0 16,-21-20-16,22 20 0,-1-21 16,0 0-16,1 0 0,20 1 0,-20-22 15,-1 0-15,21 0 0,-20 0 0,20 0 16,-20 0-16,-1 0 0,21-22 0,-20 1 15,-1 0-15,0 0 0,1 0 16,-22-22-16,0 22 0,0-21 16,-21-43-16,0 22 0,0 20 15,0 1-15,-21-21 0,0 20 16,0 1-16,0 0 0,-1 20 0,-20-20 16,0 21-16,-1 0 0,-20 21 15,21 0-15,-1 0 0,1 0 0,0 0 16,-22 21-16,22 21 0,-1-21 15,1 22-15,0-1 0,-1 0 0,22 1 16,-21-1-16,21 22 0,21-22 16,0 0-16,0 1 0,0-1 0,0-21 15,21 21-15,0-20 0,21-1 0,-20 0 16,20-21-16,0 21 0,1-21 0,-1 0 16,0 0-16,1 0 15,-1 0-15,0 0 0,-21-21 0,22 0 16,-22 0-16,21-1 0,-21 1 0,1 0 15,-22-21-15,0 21 0,0-22 16,0 1-16,0 0 0,0-1 0,0 1 16,-22 0-16,1-1 0,0 22 0,-21-21 15,21 21-15,-43-1 0,22 22 16,-1 0-16,22 0 0,-21 22 16,21-1-16,-22 21 0,22-21 15,0 22-15,0-1 0,21 0 0,0 22 16,0-22-16,0 0 0,0 1 0,0-22 15,21 21-15,0-21 0,0 1 16,22-1-16,-22 0 0,21-21 0,-21 0 16,22 0-16,-22 0 0,21 0 15,1 0-15,-22 0 0,21-21 0,-21 0 16,22-1-16,-22 1 0,21-21 0,-21 21 16,0-22-16,1 1 0,-22 0 15,0-22-15,0 22 0,0-22 0,0 22 16,-22-21-16,1 20 0,0 1 0,0-22 15,0 22-15,-22 0 0,1 21 0,21-1 16,-21 1-16,-1 21 0,1 0 16,0 21-16,-1 1 0,1-1 15,0 21-15,-1 0 0,22 22 0,0-22 16,-21 22-16,42-1 0,0 1 16,-22-1-16,22 1 0,0-1 0,0 1 15,22-22-15,-1 0 0,0 1 0,0-1 16,21-21-16,1 0 0,-1 1 15,0-1-15,1 0 0,-1-21 16,0 0-16,1 0 0,-1 0 0,0-21 0,1 0 16,-1-1-16,-21 1 0,22 0 15,-1-21-15,-21-1 0,21 1 16,1-43-16,-43 22 0,0-1 16,0 22-16,0-21 0,0-1 0,-21 1 15,-1 20-15,1-20 0,-21-1 16,21 22-16,-22 0 0,1-1 15,0 22-15,-22 0 0,22 0 0,0 21 0,-22 0 16,22 21-16,-1 0 0,-20 0 16,21 22-16,-1-1 0,1 0 0,21 22 15,-22-22-15,43 22 0,0-1 0,0 1 16,0-1-16,0-21 0,0 22 16,0-22-16,22 22 0,-1-22 0,21-21 15,-21 22-15,22-22 0,-1 0 0,-21 0 16,21-21-16,1 0 0,-1 0 15,0 0-15,-20 0 0,20 0 16,0-21-16,1 0 0,-22 0 0,21-1 16,0-20-16,-20 0 0,41-43 15,-42 43-15,-21-22 0,0 22 16,0-22-16,0 1 0,0-1 0,0 1 16,-21-1-16,-21 22 0,21-21 0,-22 20 15,22 1-15,-21 0 0,-1 20 16,-20 22-16,21 0 0,-1 0 15,-20 22-15,-1-1 0,22 21 0,-22 0 0,22 1 16,0 20-16,-1-20 0,22 20 16,0 1-16,21-1 0,0 1 0,0-1 15,0 1-15,0-1 0,0 1 16,21-22-16,0 0 0,22 1 0,-22-1 16,21-21-16,-21 0 0,22 0 15,-1 1-15,0-22 0,1 0 0,-1 0 16,0 0-16,1 0 0,-1 0 0,0-22 15,1 1-15,-1-21 0,0 21 16,1-22-16,-22 1 0,42-43 16,-41 22-16,-22 21 0,0-22 0,0 1 15,0-1-15,0 22 0,0-22 0,-43 1 16,22-1-16,0 22 0,-21 0 16,-43-22-16,43 43 15,-22 21-15,22 0 0,-22 0 0,1 0 16,-1 42-16,1-21 0,-1 22 15,1-1-15,20 0 0,1 22 0,-21 42 16,41-43-16,22 1 0,0-1 16,0 1-16,0-22 0,22 22 15,-1-22-15,0 0 0,0 1 0,21-22 16,1 0-16,-1 21 0,0-42 16,1 21-16,-1-21 0,22 0 0,-22 0 15,0 0-15,22 0 0,-22-21 0,0 0 16,22 0-16,-22 0 0,1 0 15,20-22-15,-21 1 0,-20 0 0,41-43 16,-42 21-16,-21 22 16,0-21-16,0 20 0,0-20 0,0-1 15,-21 1-15,-21 20 0,21-20 0,-22 21 16,1-1-16,0 1 0,-1 21 16,-20 0-16,20-1 0,-20 22 0,-1 0 15,22 0-15,-21 22 0,20-1 0,-20 0 16,20 21-16,1 1 0,0-1 15,-1 0-15,22 22 0,21-22 16,0 22-16,0-1 0,0-21 0,0 22 0,21-1 16,1-20-16,-1 20 0,0-20 15,0-1-15,21 0 0,-20 1 16,20-22-16,-21 0 0,21 0 0,22 0 16,-22-21-16,1 0 15,41 0-15,-41 0 0,20 0 16,-21-21-16,1 0 0,-1 0 0,22-22 15,-22 22-15,-21-21 0,43-22 16,-43 22-16,0 0 0,-21-1 16,0-20-16,0 21 0,0-22 0,-21 22 15,-22-22-15,22 22 0,0-22 0,-21 22 16,-1 0-16,1-1 0,-43-20 16,22 42-16,21 0 15,-22 21-15,1 0 0,-1 21 0,22 0 16,-22 0-16,22 21 0,0 1 0,-43 41 15,64-20-15,0-22 16,21 22-16,0-22 0,0 22 0,0-22 16,0 21-16,21-20 0,0-1 0,21 0 15,-21 1-15,22-1 0,-1-21 16,-21 0-16,22 1 0,-1-1 16,0-21-16,1 0 0,-1 0 0,21 0 0,-20 0 15,-1-21-15,0 21 0,1-22 16,-1 1-16,22-21 0,-22 21 15,0-22-15,-21 1 0,22 0 0,-1-64 16,-21 64-16,-21-22 0,0 1 16,0-1-16,0 1 0,-21-1 0,-21 1 15,21-1-15,-43 22 0,22-22 16,-22 22-16,22 21 0,-22 0 0,1-1 16,-1 22-16,1 22 0,-1-1 15,1 21-15,-64 43 16,85-22-16,-1-20 0,1 20 0,-22 85 15,43-84-15,21-1 0,0 1 16,0 20-16,0-20 0,21-22 16,1 22-16,-1-1 0,42 22 15,-20-64-15,-22 0 0,21 22 0,0-22 16,64 0-16,-63-21 16,-1 0-16,0 0 0,22 0 0,-22-21 15,0 0-15,1-1 0,-1 1 0,0-21 16,1 21-16,-22-22 0,42-41 15,-41 41-15,-22 1 0,0-21 16,0 20-16,0-20 0,0-1 0,0 1 16,0-1-16,-22 22 0,1-22 0,-21 1 15,21 21-15,-22-1 0,1 1 16,0 21-16,-1 0 0,-41 21 16,41 21-16,1 0 0,0 0 15,-1 21-15,1 1 0,0 20 0,21-20 16,-22 20-16,22 1 15,0-1-15,21 64 0,0-63 0,0-1 16,0-21-16,0 22 0,21-22 0,21-21 16,-20 22-16,-1-22 0,21 21 15,0-21-15,-20-21 0,20 22 16,43-22-16,-43 0 0,0 0 0,1 0 16,-22-22-16,21 1 0,0 0 0,1 0 15,-22 0-15,21 0 0,-21-22 16,22-41-16,-22 41 15,-21 1-15,0-22 0,0 22 0,0-21 16,0 20-16,-21-20 0,-22 20 0,22-20 16,0 21-16,-21-1 0,-1 22 15,1 0-15,0 0 0,-64 0 16,0 21-16,43 21 0,-1 0 16,22 0-16,-22 0 15,22 22-15,-22-1 0,22 0 0,0 22 0,-22 42 16,43-64-16,-21 85 15,42-85-15,0 64 16,0-64-16,21 1 0,0-1 16,0-21-16,43 43 0,-22-43 15,0-21-15,1 21 0,-1-21 16,0 0-16,22 0 0,-22 0 0,1 0 16,20 0-16,-21-21 0,22 0 0,-22 0 15,1-1-15,20-20 0,-21 21 0,1-21 16,-1-1-16,0-41 0,-20 41 15,-22-20-15,0 20 0,0-20 16,0 21-16,0-22 0,-22 1 0,1-1 16,0 22-16,-21-22 0,-1 22 15,-41-43-15,41 43 0,-20 21 16,21 21-16,-22 0 0,22 0 16,-22 21-16,1 0 0,-1 0 0,1 22 15,20-1-15,1 21 0,-43 43 16,64 21-16,21-63 15,0-1-15,0 1 0,43-1 0,-22-20 16,0 20-16,64 1 0,-43-22 16,0-21-16,1 21 0,20-20 15,-21-22-15,1 21 0,63-21 16,-64 0-16,21 0 0,-20-21 0,-1-1 16,22 1-16,-22 0 0,0 0 15,1 0-15,-22-22 0,0 1 16,0 0-16,-21-1 0,0-20 0,0 21 15,0-22-15,0 1 0,-21-1 0,0 1 16,0-22-16,-1 21 0,-20 1 16,21 21-16,-21-22 0,-43 1 15,0 20-15,-84 64 16,84 1-16,22-1 16,-1 21-16,-20 0 0,20 1 0,1 20 15,20-20-15,1 20 0,0 85 16,42-21-16,0-63 15,0-1-15,21 1 0,21-22 0,-21 22 16,22-22-16,-1-21 0,0 21 0,22-20 16,-22-1-16,0 0 0,64 0 15,-63-21-15,20 0 16,-21 0-16,1 0 0,-1-21 0,22 0 16,-22 0-16,0-1 0,1 1 0,-22-21 15,0 0-15,21-43 0,-42-21 16,0 64-16,0-22 15,-21 1-15,0-1 0,0 1 0,0-1 16,-22-20-16,-20-22 0,-22 21 16,43 43-16,-1 21 15,1-1-15,0 22 0,-1 0 0,1 22 16,0 20-16,-1-21 0,1 21 16,0 22-16,-1-22 0,22 22 0,0-1 15,0 1-15,21-1 0,0 1 16,0-1-16,0 1 0,21-1 0,0-20 15,0 20-15,43 22 0,-22-43 16,1-21-16,-1 0 16,43 22-16,-1-22 0,1-21 15,-43 0-15,1 0 0,-1 0 16,0-21-16,1 0 0,-1-1 0,0 1 16,1-21-16,-1 0 15,-21 20-15,0-20 0,0-21 0,-21-43 16,0 63-16,-21-84 0,0 85 15,-21-21-15,-1 20 16,22 1-16,-63-22 0,41 43 16,-20 0-16,-22 21 0,43 21 15,-1 0-15,1 1 0,0 20 0,21 0 16,-22 1-16,22-1 16,0 0-16,0 22 0,21-22 0,0 64 15,0-64-15,0 22 0,0-43 0,0 21 16,21 1-16,0-22 0,0 0 0,22 0 15,-22-21-15,0 0 16,21 0-16,-21 0 0,22 0 0,-22 0 0,0 0 16,21-21-16,-20 0 0,-1 0 0,21-22 15,-21-20-15,-21 20 16,0 1-16,0 0 0,0-1 16,0 1-16,-21-21 0,0 20 0,0 22 15,0-21-15,-1 21 0,-41-1 16,42 22-16,0 0 0,-1 22 15,1-1-15,0 0 0,0 0 16,0 21-16,21 22 0,0-22 16,0 1-16,0-22 0,0 21 0,0-21 0,21 0 15,-21 1-15,21-1 0,21 21 16,-20-42-16,-1 0 0,21 0 16,-21 0-16,0 0 0,1 0 15,-1-21-15,0 0 0,0 0 16,0-1-16,-21 1 0,0 0 0,0-21 15,0 21-15,0-22 0,0 1 0,-21 21 16,0-22-16,0 22 0,21 0 0,-21 0 16,-1 0-16,1 21 0,0 0 15,0 0-15,0 21 0,0 0 0,21 0 16,0 0-16,-22 1 0,22 20 0,0-21 16,0 21-16,0-20 0,0 20 15,0-21-15,0 0 0,0 0 16,22 1-16,-1-1 0,-21 0 0,21-21 15,0 0-15,0 21 0,0-21 0,1 0 16,-1 0-16,0-21 16,0 21-16,0-21 0,-21 0 0,0-1 15,0 1-15,0 0 0,0-21 0,0 21 16,0-22-16,0 22 0,0-21 0,-21 21 16,0-1-16,0 1 0,0 0 15,-1 0-15,1 21 0,0 0 16,0 0-16,0 21 0,21 0 0,0 0 15,-21 1-15,21 20 0,0-21 16,0 0-16,0 22 0,0-22 0,0 0 16,0 0-16,0 0 0,21 0 0,-21 1 15,21-22-15,0 0 16,0 0-16,0 0 16,1 0-16,-22-22 0,21 1 15,-21 0-15,0-21 0,0 21 16,0-1-16,0-20 0,-21 21 0,-1 0 15,1-22-15,0 22 0,0 0 16,-21-21-16,-22 21 16,22 21-16,21 21 15,-1 0-15,22 21 0,-21-21 16,21 22-16,0-1 0,0-21 16,0 22-16,0-1 0,0-21 0,0 21 15,21-20-15,1-1 0,-1 0 0,0 0 16,0 0-16,43-21 15,-22 0-15,-21 0 0,21 0 0,-20 0 16,20 0-16,0 0 0,-21-21 0,22 0 16,-1 0-16,-21 0 0,22-22 15,-22 22-15,21-21 0,-21-1 16,-21 1-16,0-64 0,0 64 16,0 0-16,-21-22 0,0 22 0,0-22 0,-22 22 15,22-22-15,-21 22 0,0 0 16,-22-22-16,-21 22 15,22 42-15,21 0 0,-1 0 16,-20 21-16,-1 0 0,22 22 16,-22-1-16,22 0 0,0 1 15,-1-1-15,-20 64 0,42-43 0,21 64 16,0-63-16,0-1 16,21 1-16,0-22 0,0 22 0,0-22 15,22 0-15,20 43 0,-20-64 16,-22 0-16,21 0 0,0 1 15,22-1-15,-22-21 16,43 0-16,-43 0 0,1-21 16,20-1-16,-21-20 0,1 21 0,63-43 15,-64 22-15,0 0 0,1-64 16,-22 64-16,-21-22 16,0-42-16,0 43 0,0-1 15,-21-20-15,-1 20 0,-20 1 0,0-22 16,-1 21-16,1 1 0,-43-22 15,1 43-15,41 42 16,1 0-16,0 21 0,-22 21 0,22 1 16,-22 20-16,-63 64 15,22 21-15,20 64 16,85-85 0,0-63-16,0-1 0,21 1 0,0-22 15,22 0-15,-22 1 0,21-1 16,43 0-16,-43-21 0,64 1 15,0-22-15,-64 0 16,0 0-16,22-22 0,-22 1 16,1 0-16,20 0 0,-21 0 0,1-22 15,-22 22-15,21-21 0,-21 0 16,1-64-16,-22 0 16,0-21-16,-22 63 0,1-20 15,0 20-15,0-20 0,-21 20 0,-1-21 16,1 22-16,0 21 0,-64-43 15,63 64-15,-20 21 16,21 0-16,-85 63 0,63-20 16,1-1-16,-43 85 15,63-42-15,-41 63 0,63-85 16,21 85-16,0-84 0,21-1 16,0 1-16,21-22 0,-21 1 0,22-1 15,41 21-15,1-20 16,-21-22-16,-22-21 0,64 0 15,-64 0-15,0 0 16,22-21-16,-22 0 0,22-1 0,42-41 16,-64 42-16,21-22 0,-20 1 15,-22 0-15,21-64 16,-21 0-16,-21-21 16,-21 64-16,-42-64 0,20 63 15,1 1-15,-21 20 0,20 1 16,-84 0-16,0 42 15,64 0-15,-1 21 0,1 21 16,-22 0-16,22 1 0,-1 20 0,1 1 16,-1-1-16,-21 85 15,64-21-15,21 22 16,0-44-16,43-41 0,-22-22 16,0 1-16,21-22 0,1 21 15,-1-21-15,0 0 0,43 1 16,21-22-16,-64 0 0,0 0 15,22-22-15,-22 1 0,1 0 0,20 0 16,22-43-16,-22 1 16,1-43-16,-43 21 15,-21 22-15,0-1 0,0 1 16,0-1-16,0 1 0,-21-22 16,0 22-16,-22-1 0,22 1 15,-21 20-15,-43-41 0,43 63 16,-1-1-16,1 22 0,-85 43 15,64-22-15,-1 21 0,-21 22 16,22-22-16,-85 106 0,42-21 16,42 21-16,43 1 15,21-86-15,21 1 16,1-22-16,20 0 0,0 1 0,1-1 16,20-21-16,43 21 0,21 1 15,0-43 1,-85 0-16,22 0 0,-1-21 0,-20-1 15,20 1-15,-21 0 0,22-21 0,-22-1 16,1 22-16,-1-42 0,21-22 16,-41-42-16,-1 0 15,-21 0 1,0 64-16,-21-22 0,-1 21 0,-20 1 16,0-1-16,-1 1 0,-20 21 0,21-1 15,-85 22-15,84 21 16,-20 21-16,-1 0 0,1 1 0,-1 20 15,-63 85-15,43 0 16,41-64-16,1 22 16,42 63-16,0-21 15,0-63-15,0-1 0,0 1 0,21-22 16,0 22-16,22-43 0,-22 21 0,0-21 16,21 0-16,1 1 0,41-1 15,1-21-15,-43 0 16,1-21-16,-1-1 0,0 1 0,43-42 15,-43 20 1,-21 1-16,43-64 0,-43 0 16,-21-42-16,0 0 15,-21 85-15,21-22 0,-42 21 0,20 1 16,1-1-16,-21 22 16,0 0-16,-43 42 0,-21 0 15,64 42-15,-22 0 0,1 1 16,-85 84-16,105-43 15,-63 43-15,64-42 0,21-21 16,0-1-16,21 128 16,0-149-16,21 0 0,0 1 0,0-22 15,43 21-15,-43-21 16,21 0-16,43-21 16,-22 0-16,-20-21 0,-1 0 15,0 0-15,22-43 0,-1 1 16,-41 21-16,20-64 15,-42-21-15,0 63 0,0 1 16,-21-1-16,21 1 0,-43-1 16,22 1-16,-21-1 0,21 22 15,-64 0-15,-21 42 16,64 0-16,0 21 0,-1 21 0,1 0 16,21 1-16,-43 63 15,22-1-15,42 1 16,0-63-16,0-1 0,0 0 0,0 1 15,21-22-15,0 0 0,0 0 16,1 0-16,-1 0 0,0-21 0,21 0 16,-21-21-16,1 0 0,-1 0 15,21-21-15,-42 20 0,0-20 16,21 0-16,-21-1 16,0 1-16,0 0 0,0-22 0,-21 22 15,0-22-15,-21 22 0,-22-64 16,43 64-16,-21 21 0,-22 0 15,1 42-15,20 21 16,22-21-16,-64 149 16,85-128-16,0 21 0,0-20 15,0-1-15,0 22 0,22-22 0,-1 0 16,0-21-16,0 22 0,0-22 0,22 0 16,-22-21-16,42 21 15,1-21-15,-43-21 16,21 21-16,-21-21 0,43-43 15,-64 43-15,21-21 0,-21-22 16,0 22-16,0 0 0,0-22 16,-21 22-16,21-22 0,-21 1 0,-22 21 15,22-1-15,0 1 0,0 0 0,-21 20 16,20 22-16,-20 0 16,21 22-16,0 20 0,0 0 0,-22 43 15,22 21 1,0-22-16,21-41 0,0-1 15,0 0-15,0-20 0,0-1 16,21 0-16,0 0 0,-21 0 0,21-21 0,1 0 16,-1 0-16,0-21 15,0 0-15,-21 0 16,0 0-16,0-1 0,0-20 16,0 21-16,0-21 0,0 20 0,0-20 15,0 0-15,0-1 0,0 1 16,0 21-16,0-21 0,0-1 0,0 22 15,0 0-15,0 0 0,21 0 0,0 21 16,1 0-16,-1 0 16,0 0-16,0 0 0,0 0 0,0 21 15,1 0-15,-1 0 0,0-21 16,0 21-16,0-21 0,0 21 0,1 1 16,-1-22-16,0 0 15,-21 21-15,21-21 0,-21-21 31,-21-1-31,0 22 16,0-21-16,-22 21 0,22 0 0,-21 0 16,21 0-16,-1 0 0,-20 0 0,21 21 15,-21 1-15,20-1 0,1 0 16,21 0-16,-21 43 0,0-43 16,21 21-16,0-21 0,0 0 0,0 1 15,0-1-15,21-21 0,0 21 16,0 0-16,1-21 0,-1 0 15,0 0-15,21 0 0,-21 0 0,1 0 16,-1 0-16,0 0 0,21-21 0,-21 0 16,1 21-16,-1-21 0,-21-1 15,0 1-15,0 0 16,-21 21 0,-1 0-16,1 21 0,0 0 0,-21 1 15,21-1-15,-22 42 16,43-42-16,0 1 0,-21 20 15,21-21-15,0 21 0,0-20 0,0-1 0,21-21 16,0 21-16,1 0 16,-1-21-16,0 0 0,0 0 0,21 0 15,-20 0-15,-1-21 0,0 0 0,21 0 16,1-22-16,-22 22 16,-21-42-16,0 41 0,0 1 15,0-21-15,0 21 0,0 0 0,-21-1 16,-1 1-16,1 0 0,-21 21 15,0 0-15,20 0 0,1 21 16,-21 0-16,21 1 0,0 20 0,-1-21 16,22 43-16,0-22 15,0 0-15,0-21 0,22 1 16,-1-22-16,0 21 0,21-21 16,22 0-16,-43 0 0,21 0 15,-21 0-15,22-21 0,-22 21 0,21-22 16,-21 1-16,1 0 0,-1 0 15,0 0-15,-21 0 0,0-1 16,0 1-16,0 0 0,-21 0 0,-43 21 16,22 0-16,21 0 0,-43 0 15,22 21-15,0 0 0,-1 0 16,1 1-16,0-1 0,-1 21 0,22-21 16,-21 22-16,42-22 15,0 0-15,0 0 0,21 0 16,21-21-16,1 0 0,-1 0 0,0 0 15,22 0-15,-1-21 0,-20 0 0,20 0 16,1 0-16,84-64 16,-106 64-16,0-43 15,-42 43 1,-105 21-16,41 0 0,1 0 16,-1 21-16,-21 0 0,22 1 15,-1-1-15,1 21 0,-85 43 16,127-43-16,-22 22 15,43-22 1,21-42-16,1 0 0,-1 0 16,21 0-16,-21 0 0,22 0 0,-1-21 15,0 21-15,22-21 0,-22-1 0,43 1 16</inkml:trace>
  <inkml:trace contextRef="#ctx0" brushRef="#br0" timeOffset="13239.85">6879 8721 0,'0'0'0,"-42"0"0,21 21 0,-22-21 15,22 0-15,42 0 16,0 0 0,22 0-16,20 0 0,1 0 0,-1 0 15,1 0-15,20 0 0,1-21 0,0 21 16,-1 0-16,22 0 0,-21-21 16,0 21-16,-1 0 0,-20 0 0,20 0 15,-20-22-15,-1 22 0,-20 0 0,-1 0 16,0-21-16,-20 21 0,-1-21 15,-21 0-15,0 0 16,-21 21-16,-1-21 0,-20 21 16,0-22-16,-22 22 0,22 0 0,-22 0 15,22-21-15,-21 21 0,20 0 0,1 0 16,21 0-16,0 0 0,-1 0 0,44 0 31,20 0-31,-21 0 0,21 0 16,1 0-16,-1 0 0,0 0 0,-20 0 15,20 21-15,-21-21 0,0 22 0,0-1 16,1-21-16,-22 21 0,0 0 16,0 0-16,0 0 0,0 1 0,0-1 15,-22 0-15,1 0 0,0 0 16,0 22-16,0-22 0,-22 0 0,22-21 16,-21 21-16,21 0 0,0 0 15,-1 1-15,1-22 0,0 21 0,0-21 16,21-21-1</inkml:trace>
  <inkml:trace contextRef="#ctx0" brushRef="#br0" timeOffset="13809.53">8572 8213 0,'0'-21'0,"0"42"0,0-64 16,0 22-16,0 0 16,22 21-16,-1-21 0,21 21 15,-21 0-15,22 0 0,-1 21 0,0 0 16,22 22-16,-22-22 0,22 21 0,-22 0 16,0 1-16,1-1 0,-22 0 15,21 1-15,-21-1 0,0 0 0,1 1 16,-22-1-16,0 0 0,0 1 0,0-1 15,0-21-15,0 22 0,-22-22 0,1 0 16,0 0-16,0-21 0,0 0 16,0 0-16,-1 0 15,22-21-15,0 0 0,0 0 16,0-22-16,0 22 0,0-21 0,0-1 16,0 1-16,0 0 0,22-1 0,-1 1 15,0-21-15,21-1 0,-21 22 16,1-22-16,-1 1 0,21 20 0,-21 1 15,0 21-15,1-21 0,-1 20 0,21 22 16,-21 0-16,0 0 0,1 0 16,-22 22-16,21-1 0,-21 0 15,0 0-15,0 0 0,21 22 0,-21-22 16,0 0-16,21 21 0</inkml:trace>
  <inkml:trace contextRef="#ctx0" brushRef="#br0" timeOffset="15819.46">9948 8340 0,'0'0'0,"0"-21"0,0-1 15,-21 22-15,21-21 0,-21 0 0,0 21 16,-22 0-16,22 0 0,0 0 0,-21 0 16,21 0-16,-22 21 0,22 22 15,-21-22-15,21 0 0,-22 21 16,22 1-16,0-22 0,21 21 0,-21 0 0,21 1 15,0-1-15,0 0 0,0-20 16,0 20-16,0 0 0,0-21 0,21 1 16,0-1-16,0 0 0,22 0 15,-22 0-15,21-21 0,0 0 0,1 0 16,-1 0-16,0 0 0,1 0 0,-22-21 16,21 0-16,1 0 0,-1 0 0,-21-1 15,0 1-15,0-21 0,1 21 0,-1-22 16,-21 1-16,0 0 0,0-1 15,0 1-15,0 0 0,-21-1 0,-1 1 16,1 0-16,-21-1 0,21 1 0,-22 21 16,1 0-16,0 21 0,-1 0 0,1 0 15,0 0-15,-1 0 0,22 21 16,-21 21-16,21-21 0,-22 22 16,22-1-16,0 0 0,0 1 0,0-1 15,21-21-15,0 22 0,0-1 0,0 0 16,0 1-16,0-1 0,21-21 0,21 21 15,-21-20-15,22 20 0,-22-21 0,21 0 16,1-21-16,-1 21 0,0-21 16,1 0-16,-1 0 0,0 0 0,1 0 15,-1-21-15,0 0 0,1 0 0,-1 0 16,0 0-16,1-22 0,-22 22 0,0-21 16,0-1-16,0 22 0,0-21 15,1 0-15,-22 20 0,0-20 0,0 21 16,0 0-16,0 0 0,0-1 15,0 44 1,0-1-16,0 0 16,-22 0-16,1 0 0,21 22 0,0-22 15,-21 21-15,21-21 0,0 0 0,0 22 16,0-22-16,0 21 0,0-21 16,0 1-16,21-1 0,0 0 0,-21 0 15,22-21-15,-1 21 0,0-21 0,0 0 16,0 0-16,0 0 0,1 0 0,-1-21 15,0 21-15,0-21 0,0 0 0,0 0 16,1-1-16,-1 1 0,0-21 16,-21 21-16,21-22 0,0 22 0,-21-21 15,0 21-15,21-22 0,1 22 16,-22 0-16,0 0 0,0 42 31,-22 0-31,22 0 16,-21 1-16,21-1 0,-21 21 0,21-21 15,0 0-15,0 22 0,0-22 0,0 21 16,0-21-16,0 1 0,0-1 16,0 0-16,21 0 0,0 0 0,1 0 15,-1 1-15,0-22 0,21 0 16,-21 0-16,1 0 0,20 0 0,-21 0 16,0 0-16,22-22 0,-22 22 0,0-21 15,21 0-15,-21-21 0,1 21 0,-22-22 16,21 22-16,0-21 0,0-1 15,-21 22-15,0-21 0,0 0 0,21-1 16,-21 22-16,0-21 0,0 21 0,21 21 16,-21-22-16,-21 44 15,0-1 1,21 0-16,-21 21 0,21-21 16,0 1-16,-21 20 0,21-21 0,-21 21 15,21-20-15,0 20 0,0-21 0,0 0 16,0 22-16,0-22 0,0 0 15,0 0-15,0 0 0,0-42 47,0 0-47,0 0 0,0 0 0,0-1 16,0-20-16,21 21 0,0-21 16,-21 20-16,21-20 0,0 21 0,0 0 15,1-22-15,-22 22 0,21 21 0,0-21 16,0 0-16,0 21 15,0 0-15,-21 21 16,0 0-16,22-21 0,-22 21 0,21 1 16,0 20-16,-21-21 0,0 0 15,21 0-15,0 22 0,0-22 0,1 21 16,-22-21-16,21 1 0,0-1 0,0 0 16,0 0-16,0 0 0,1 0 15,-1-21-15,0 0 0,0 0 16,0-21-1,-21 0-15,0 0 0,21 0 0,1 0 16,-1-22-16,-21 22 0,21-21 0,21 21 16,-21-22-16,1 1 15,20 0-15,-21 20 0,21-20 0,-20 21 16,20 0-16,-21 0 0,21 21 0,-20 0 16,20 0-16,-21 0 0,0 0 0,0 0 15,1 0-15,-1 21 0,-21 0 0,0 0 16,0 0-16,0 22 0,0-22 0,0 0 15,0 0-15,0 21 0,0-20 16,0-1-16,0 0 0,0 0 0,0 0 16,0 0-16,0 1 0,0-44 47,0 1-47,0 0 0,0 0 15,0 0-15,0-22 16,0 22-16,0 0 0,0 0 0,0 0 15,-21 0-15,-1 21 0,22-22 0,-21 1 16,0 21-16,0 0 0,0 0 16,0 0-16,-1 0 0,1 0 0,0 21 15,0 1-15,0-1 0,0-21 0,-1 42 16,1-21-16,0 0 0,0 1 0,0 20 16,0-21-16,21 0 0,0 22 15,0-22-15,0 0 0,0 0 0,0 21 16,0-20-16,0-1 15,21 0-15,0-21 0,0 0 0,0 0 16,0 0-16,1 0 0,-1 0 0,21 0 16,-21 0-16,0-21 0,22 0 0,-22-1 15,0 1-15,21-21 0,-20 21 0,20-22 16,-21 1-16,0-21 0,22 20 16,-22-20-16,0 20 0,0-20 0,0-1 15,0-20-15,1 20 0,-22 1 0,0-22 16,0 22-16,0 20 0,0-20 0,0 42 15,0-22-15,0 22 0,0 0 0,-22 21 16,1 0-16,0 0 0,0 21 16,0 21-16,0-20 15,-1 20-15,22 0 0,0 22 0,-21-1 16,21-20-16,0 20 0,0 1 0,0-22 16,0 21-16,0-20 0,21-1 0,-21 0 15,22 1-15,-1-1 0,0-21 0,0 22 16,0-22-16,0 0 0,22 0 0,-22-21 15,0 21-15,0-21 0,0 0 16,1 0-16,20 0 0,-21 0 0,0-21 16,0 21-16,22-21 0,-22 0 0,0 21 15,0-21-15,0-1 0,-21 1 0,22 0 16,-22 0-16</inkml:trace>
  <inkml:trace contextRef="#ctx0" brushRef="#br0" timeOffset="16807.89">7535 12510 0,'21'0'31,"1"-22"-16,-1 22-15,-21-21 0,0 0 0,21 0 16,-21 0-16,21 0 0,-21-1 0,0 1 16,0 0-16,0 0 0,0-21 0,-21 20 15,0 1-15,0 0 0,-1 0 16,1 0-16,0 21 0,0 0 0,0 0 16,0 0-16,-22 0 0,22 21 0,-21 0 15,21 21-15,-22-20 0,22 20 16,-21 0-16,21 1 0,-1-1 15,1 0-15,-21 1 0,42-1 0,-21 21 0,21-20 16,-21-1-16,21 0 0,0-20 16,0 20-16,0 0 0,21-21 0,0 1 15,0-1-15,21-21 0,-20 0 16,20 0-16,-21 0 0,21 0 0,1-21 16,-22-1-16,21 1 0,-21 0 0,22 0 15,-22-21-15,0 20 0,0-20 0,0 0 16,1 21-16,-22-22 0,0 1 15,0 0-15,0-1 0,0 1 0,0 0 16,0-1-16,0 22 0,0-21 16,0 21-16,0 42 31,0 0-31,0 0 0,0 21 0,0-20 16,0 20-16,0-21 0,0 21 0,0-20 15,0 20-15,0-21 0,21 21 0,0-20 16,-21 20-16,21-21 0,0 0 15,-21 0-15,21 1 0,1-22 0,-1 21 16,0-21-16,0 0 0,0 0 0,0 0 16,1 0-16,-1 0 0,0-21 0,0-1 15,0 1-15,0 0 0,1 0 0,-1-21 16,21-1-16</inkml:trace>
  <inkml:trace contextRef="#ctx0" brushRef="#br0" timeOffset="17328.59">8149 11917 0,'0'-42'0,"0"84"0,0-127 0,0 43 0,-21 21 16,21 0-16,0-1 0,-21 22 16,0 22-16,21-1 15,0 0-15,0 21 0,0 22 0,-22-22 16,22 22-16,0-1 0,0-21 16,-21 22-16,21-1 0,0 1 0,0-22 15,0 22-15,0-22 0,0 0 0,0 1 16,0-1-16,0 0 0,0 1 15,0-1-15,0-21 0,0 22 0,0-22 16,0 0-16,0 0 0,0 0 16,0-42-1,0 0 1,21 0-16,-21-22 0,0 22 0,22 0 16,-1 0-16,-21-21 0,21 20 15,0-20-15,0 21 0,0 0 0,1 0 16,-1-1-16,21 1 0,-21 0 0,0 21 15,1 0-15,-1 0 0,21 0 0,-21 0 16,0 21-16,1-21 0,-1 21 16,0 1-16,0-1 0,0 21 15,-21-21-15,0 0 0,0 22 0,0-22 16,0 0-16,0 21 0,-21-20 0,0-1 16,0 0-16,0 0 0,-1 0 0,1 0 15,-21 1-15,21-22 0,0 21 16,-1-21-16,1 0 0,0 0 0,0 0 15,0 0-15,0 0 0,-1 0 0,1 0 16,21-21 0,0-1-1,0 1 1,21 0-16,1 0 0,-1 21 16,0-21-16,21 21 0,-21-21 15</inkml:trace>
  <inkml:trace contextRef="#ctx0" brushRef="#br0" timeOffset="17660.4">9292 12425 0,'0'0'0,"0"-21"0,0-43 16,0 43-16,-21 0 0,0 0 15,0 21-15,21-21 0,-22 21 0,1 0 16,0 0-16,0 21 15,0 0-15,0 0 0,-22 0 16,22 22-16,0-1 0,0 0 0,0-21 16,-1 22-16,1-1 0,0 0 0,21 1 15,0-1-15,0 0 0,0 1 0,0-22 16,0 21-16,21-21 0,0 1 16,1-1-16,20-21 0,0 0 0,-21 0 15,22 0-15,-1 0 0,-21 0 0,22 0 16,-22 0-16,21-21 0,-21-1 0,0 22 15,1-21-15,-22 0 0,21 0 16,-21 0-16,0 0 0,0-1 16,0 1-16,0 0 0,-21 0 15</inkml:trace>
  <inkml:trace contextRef="#ctx0" brushRef="#br0" timeOffset="21249.43">5419 12192 0,'0'0'15,"-22"0"-15,1 0 0,0 0 0,0 0 16,-21 0-16,20 21 0,1-21 0,0 21 15,21 22-15,-21-22 0,21 0 16,0 21-16,0 1 0,0-1 0,0-21 16,0 22-16,0-1 0,0 0 0,21-21 15,0 22-15,0-22 0,1 21 16,-1-21-16,0 1 0,21-1 0,1-21 16,-22 21-16,21-21 0,0 0 15,1 0-15,-1 0 0,0-21 0,1 21 16,-1-21-16,0-1 0,-20-20 15,20 21-15,0 0 0,-21 0 0,1-22 16,-22 22-16,0-21 0,0-1 0,0 22 16,0-21-16,-22 0 0,-20-1 15,21 1-15,-21 21 0,20-22 0,-20 22 16,0 0-16,-1 0 0,1 21 0,21 0 16,-21 0-16,-1 21 0,22 0 15,0 0-15,0 1 0,0 20 0,-1 0 16,22 1-16,-21-22 0,21 21 15,0 0-15,0 1 0,0-1 0,0-21 16,0 22-16,21-22 0,1 0 16,-22 0-16,21 0 0,0 0 0,0-21 15,0 0-15,0 0 0,1 0 0,20 0 16,-21 0-16,0-21 0,0 0 16,22 0-16,-22 0 0,0 0 0,0-1 15,-21-62-15,0 41 16,0 22-16,-21-21 0,0 21 0,0 0 15,-22-22-15,22 22 0,0 0 16,-21 21-16,21 0 0,-1 0 0,-20 0 16,21 0-16,0 21 0,21 0 15,-21 22-15,21-22 0,0 0 16,0 21-16,0-21 0,0 22 0,0-22 16,0 0-16,21 0 0,-21 22 0,21-22 15,0 0-15,0-21 0,0 21 0,1-21 16,-1 0-16,0 0 0,0 0 15,0 0-15,0 0 0,1-21 0,-1 0 16,0 21-16,0-21 0,0-1 0,-21 1 16,0 0-16,0 0 0,0 0 15,0 0-15,0-22 0,0 22 0,-21 0 16,0 0-16,-21 0 0,20-1 16,1 22-16,0 0 0,0 0 0,0 0 15,0 0-15,-1 0 0,1 22 16,21-1-16,0 0 0,-21 0 0,21 21 15,0-20-15,0-1 0,0 0 0,0 21 16,0-21-16,0 1 0,21-1 16,0 0-16,1-21 0,-22 21 0,21-21 15,0 0-15,0 0 0,21 0 0,-20 0 16,-1 0-16,0-21 0,0 21 16,21-21-16,-20 0 0,-1-1 15,-21 1-15,0 0 0,0 0 0,0 0 16,0 0-16,0-1 0,-21 1 15,-1 21-15,1-21 0,-21 0 16,21 21-16,0 0 0,-22 0 0,22 0 16,0 0-16,0 21 0,-22 0 0,22 0 15,21 1-15,-21-1 0,21 0 0,0 21 16,0-21-16,0 1 0,0-1 16,0 21-16,0-21 0,21 0 0,0 1 15,1-22-15,-1 21 0,0-21 0,0 0 16,0 0-16,22 0 0,-22 0 15,0-21-15,21 21 0,-21-22 0,1 1 16,-1 0-16,0 0 0,0 0 0,-21 0 16,21-1-16,-21-20 0,0 21 0,0 0 15,0-22-15,-42 22 16,21-21-16,0 21 0,-1 0 0,1-1 16,0 1-16,-21 0 0,21 21 0,-1 0 15,1 0-15,0 0 0,0 21 16,0 0-16,21 1 0,-21-1 0,21 0 15,0 21-15,0-21 0,0 22 0,0-22 16,0 0-16,0 21 0,0-20 0,0 20 16,0-21-16,21 0 0,0 0 15,0 1-15,0-22 0,0 0 16,1 0-16,-1 0 0,0 0 16,0-22-16,0 22 0,0-21 15,1 0-15,-1 0 0,0 0 0,0 0 16,-21-22-16,21 22 0,-21-21 0,0 21 15,0-22-15,-21 22 0,0-21 0,0-1 16,0 1-16,-1 0 0,-20 21 16,21-1-16,-21 1 0,20 0 0,1 21 15,-21 0-15,21 0 0,0 21 0,-22 0 16,22 1-16,0 20 0,0-21 16,0 21-16,-1 1 0,22-1 0,-21-21 15,21 22-15,0-1 0,0 0 0,0-21 16,0 22-16,0-22 0,21 0 0,1 0 15,-1 0-15,0 1 0,21-1 16,-21-21-16,1 0 0,20 0 16,-21 0-16,0-21 0,22-1 0,-22 22 15,0-21-15,0 0 0,0 0 16,0 0-16,1-22 0,-22 22 0,0 0 16,0-21-16,0 21 0,0-22 0,-22 1 15,1 21-15,-21-22 0,21 1 0,0 21 16,-22 0-16,22 0 0,-21 21 15,21 0-15,-22 0 0,22 21 0,-21 0 16,21 0-16,-1 21 0,1-20 16,0 20-16,0 0 0,21-21 15,-21 22-15,21-1 0,0 0 0,0-20 16,0 20-16,0-21 0,21 21 0,0-20 16,0-1-16,0 0 0,1-21 0,-1 21 15,21-21-15,-21 0 0,0 0 16,22 0-16,-22 0 0,21-21 0,-21 0 15,1 0-15,-1-1 0,0 1 0,0 0 16,-21 0-16,0 0 0,0 0 16,0-22-16,0 22 0,-21-21 0,0 21 15,0-22-15,-1 22 0,-20-21 0,21-1 16,0 22-16,-22-21 0,22 21 16,0 21-16,0 0 0,0 0 15,0 0-15,-1 0 0,1 21 16,21 21-16,0-21 0,0 22 0,0-22 15,0 21-15,0 1 0,0-22 16,21 21-16,1-21 0,-1 22 0,0-22 16,0 0-16,21 0 0,-20 0 0,-1 0 15,0-21-15,21 0 0,-21 0 16,1 0-16,-1 0 0,0 0 0,0-21 16,0 0-16,-21 0 0,0 0 15,0 0-15,0-1 0,0 1 0,0-21 16,0 21-16,-21 0 15,0-22-15,0 22 0,-22-21 0,22 21 16,0-1-16,-21 1 0,21 21 0,-1 0 16,-20 0-16,21 0 0,0 0 15,21 21-15,-21 22 0,21-22 0,-22 21 16,22-21-16,0 22 0,0-1 0,0-21 16,0 22-16,0-1 0,22-21 0,-1 0 15,0 22-15,0-22 0,0-21 16,0 21-16,1 0 0,-1-21 0,0 0 15,0 0-15,0 0 0,22 0 0,-22-21 16,0 0-16,-21 0 0,21 21 16,0-22-16,-21 1 0,0-21 15,0 21-15,0 0 0,0-1 0,0 1 16,-21-21-16,0 21 0,0 0 0,-22-22 16,22 22-16,-21-21 0,0 21 15,20 21-15,-20-22 0,21 22 0,-21 0 16,20 0-16,1 22 0,0-1 0,0 21 15,0-21-15,21 22 0,0-22 16,0 21-16,0 0 0,0-20 0,0 20 16,0 0-16,21-21 0,0 1 0,0 20 15,22-42-15,-22 21 0,0 0 0,21-21 16,-21 0-16,1 0 0,20 0 16,-21 0-16,0-21 0,22 0 15,-22 0-15,0 0 0,0-1 0,0 1 16,0-21-16,-21 21 0,0 0 0,0-22 15,0 22-15,0-21 0,0-1 16,-21 22-16,0-21 0,-21 21 0,21-22 16,-1 43-16,1-21 0,0 21 0,-21 0 15,21 0-15,-1 0 0,22 21 16,-21 1-16,21-1 0,0 0 0,0 21 16,0-21-16,0 1 0,0 20 0,0-21 15,21 0-15,1 22 0,-1-22 0,0 0 16,0-21-16,0 21 0,0 0 15,1-21-15,-1 0 0,0 0 16,21 0-16,-21 0 0,1-21 0,-1 0 16,0 21-16,0-21 0,-21 0 15,0-1-15,0 1 0,0 0 0,0 0 16,0 0-16,-21 0 0,0-22 0,0 22 16,-1 0-16,-20-21 0,0 20 0,-1 1 15,22 0-15,-21 21 0,21 0 16,-22 0-16,22 0 0,0 0 0,0 21 15,0 0-15,0 1 0,21 20 16,-22-21-16,22 21 0,0-20 0,0 20 16,0-21-16,0 0 0,22 0 0,-1 22 15,-21-22-15,21-21 0,0 21 16,0 0-16,0-21 0,1 0 0,-1 0 16,0 0-16,0 0 15,-21-21-15,21 0 0,0 0 0,-21 0 16,0-1-16,0 1 0,0 0 0,0 0 15,0 0-15,0 0 0,0-22 0,-21 22 16,0 0-16,0-21 0,0 20 16,0 1-16,-1 0 0,1 21 0,0 0 15,0 0-15,0 0 16,21 21-16,-21 0 0,21 1 16,0-1-16,0 0 0,0 21 0,0-21 15,0 1-15,0-1 0,21 0 16,0 0-16,0 0 0,0 0 0,0-21 15,1 0-15,-1 22 0,0-22 16,0 0-16,21 0 0,-20 0 0,-1 0 16,0-22-16,0 22 0,0-21 0,0 0 15,-21 0-15,0 0 0,0 0 16,-21-1-16,0 1 0,0 0 16,-21 21-16,-1-21 0,22 0 0,-21 21 15,21 0-15,-22 0 0,1 0 0,21 0 16,0 21-16,-1 0 0,1 0 15,0 0-15,21 1 0,0 20 16,0-21-16,0 0 0,0 22 0,0-22 16,0 0-16,21 0 0,0 0 0,1 0 15,-1 1-15,21-22 0,-21 0 16,0 21-16,22-21 0,-22 0 0,0 0 16,21 0-16,-20-21 0,-1 21 0,0-22 15,0 1-15,-21 0 0,0 0 0,0 0 16,0 0-16,0-1 15,0 1-15,0 0 0,0 0 0,-21 21 16,0 0-16,0-21 0,-1 21 16,1 0-1,21 21 17,21-21-17,1 0-15,-1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23:26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2307 0,'0'0'0,"0"-21"16,0 0-1,0 0-15,0 0 0,0-1 16,0 1 0,0 0 15,0 42 0,21-21-15,-21 21-16,21-21 0,0 0 15,1 0-15,-1 0 16,0 0-16</inkml:trace>
  <inkml:trace contextRef="#ctx0" brushRef="#br0" timeOffset="756.56">762 1122 0,'0'0'0,"21"-21"0,-21-43 15,0 43 1,0 0-16,0 0 0,0 0 0,0-1 16,0 1-16,0 0 15,0 42 16,0 22-31,0-1 0,0 0 16,0 22-16,0-22 0,0 22 0,0 20 16,0-20-16,0-1 0,0 22 15,0 0-15,0-1 0,0 1 0,0-22 16,0 22-16,0-21 0,0-1 16,-21 1-16,21-1 0,0-21 0,-21 1 15,21-1-15,0 0 0,0-20 16,0 20-16,0-21 0,0 0 0,0 0 15,-21-21 1,21-21 0,0 0-1,-22 0-15,22 0 0,0 0 0,0-22 16,0 22-16,0-21 0</inkml:trace>
  <inkml:trace contextRef="#ctx0" brushRef="#br0" timeOffset="1132.34">466 1270 0,'0'0'0,"-22"-21"0,1-43 16,21 43-16,0 0 0,0-21 16,21 21-16,1-1 15,20-20-15,-21 21 0,21-21 0,1 20 16,-1-20-16,0 21 0,1 0 15,-1 0-15,22 21 0,-22 0 0,0 0 16,1 0-16,20 21 0,-42 0 16,22 21-16,-22 22 0,0-22 0,-21 22 15,0-1-15,0 22 0,-21-22 16,-22 1-16,22-1 0,-21 1 0,0-1 16,-1 1-16,1-1 0,0-20 15,-1-1-15,1 0 0,21 1 0,0-22 16,-1 0-16,1 0 15,0 0-15,21 0 0,21-21 47,0 0-47,1 0 16,-1 0-16,0 0 0</inkml:trace>
  <inkml:trace contextRef="#ctx0" brushRef="#br0" timeOffset="1928.08">1016 2434 0,'21'0'15,"0"-21"1,-21 0-16,21 0 0,1 0 0,-22-1 15,21 1-15,0-21 0,0 21 16,21-22-16,-20 1 0,-22 0 0,21-1 16,0 1-16,-21 0 0,21-1 15,-21 1-15,0 0 0,0 21 0,0-1 16,0 1-16,0 0 0,-21 21 16,0 0-16,0 0 0,-1 21 15,1 0-15,0 1 0,0 20 16,0-21-16,0 21 0,-1-20 0,22 20 15,0-21-15,0 0 0,0 0 16,0 1-16,0-1 0,0 0 0,0 0 16,22-21-1,-1 0-15,0 0 0,0 0 0,0 0 16,0-21-16,1 0 0,-1 0 16,0 21-16,21-22 0,-21-20 0,1 21 15,-1 0-15,0 0 0,0-1 16,-21 1-16,21 0 0,0 21 15,-21 21 1,0 0 0,0 1-16,0-1 0,0 0 0,0 0 15,0 21-15,0-20 0,0 20 16,0-21-16,0 0 0,0 0 0,0 1 16,0 20-16,22-21 0,-22 0 15,21 0-15,0-21 0,0 22 16,0-22-16,0 0 15,1 0-15,-1 0 0,0 0 16,0-22-16,0 1 0,0 0 16,1 0-16,-1 0 0,-21 0 15,0-22-15,21 22 16,-21 0-16,21-21 0,-21-1 0,0 22 16,0 0-16,0-21 0,0 20 0,0 1 15,0 42 1,0 1-1,0-1-15,0 21 0,0-21 16,0 0-16,0 22 0,0-22 0,0 0 16,0 0-16,0 22 0,0-22 15,0 0-15,0 0 0,0 0 16,0-42 31,0 0-47</inkml:trace>
  <inkml:trace contextRef="#ctx0" brushRef="#br0" timeOffset="2096.98">1841 1651 0,'0'0'0,"-21"-21"0,0 21 15,0 0-15,0 0 16,21 21 15,21-21-31,0 21 16</inkml:trace>
  <inkml:trace contextRef="#ctx0" brushRef="#br0" timeOffset="2551.71">2011 1863 0,'-21'0'16,"21"21"15,0 0-31,21 0 16,-21 0-16,21 1 0,0-1 0,0 0 15,0 21-15,1-21 0,-1 22 16,-21-22-16,21 21 0,-21-21 0,21 22 15,-21-22-15,0 21 0,0-21 16,0 1-16,0-1 0,0 0 0,0 0 16,0 0-16,0 0 0,0-42 31,0 0-15,0 0-16,21 0 15,0 0-15,-21-22 0,22 22 0,-1-21 16,-21-1-16,21 1 0,0 0 15,0-22-15,22 22 0,-22 0 0,0-1 16,0 1-16,0 21 0,0-22 0,1 22 16,-22 0-16,0 0 0,21 21 15,0 0 1,-21 21 0,0 0-16,0 0 0,21-21 15,-21 22-15,0-1 0,0 0 16,21 0-16</inkml:trace>
  <inkml:trace contextRef="#ctx0" brushRef="#br0" timeOffset="3116.41">2942 2159 0,'21'0'0,"0"0"15,1-21 1,-22 0-16,21 21 0,-21-21 0,0-1 15,0 1-15,0 0 16,0 0-16,0 0 0,0 0 16,0-1-16,0 1 0,0 0 0,-21 21 15,-1 0-15,1 0 0,0 0 16,-21 0-16,21 0 0,-1 21 0,-20 0 16,21 1-16,0-1 0,0 21 15,-1-21-15,1 22 0,0-1 0,0-21 16,0 21-16,21-20 0,0 20 0,0-21 15,0 0-15,0 0 0,0 1 16,0-1-16,0 0 0,21-21 16,0 0-16,0 0 15,0 0-15,1 0 0,-1-21 0,0 0 16,0 21-16,21-22 0,-20 1 16,-1-21-16,0 21 0,0 0 15,0-22-15,-21 22 0,21-21 0,1-1 16,-1 22-16,-21-21 0,0 0 0,0 20 15,21 1-15,-21 0 0,0 0 16,0 0-16,0 42 16,0 0-1,0 21-15,0-20 0,0 20 0,0-21 16,0 21-16,0-20 0,0 20 0,0-21 16,0 21-16,0-20 0,0-1 15,21 0-15,-21 0 0,0 0 0,0 0 16,21 1-16,0-1 15,1-21 1,-1 0-16,0 0 0,0 0 16,0 0-16,-21-21 0,21-1 0,1 1 15,-22 0-15,21 0 0</inkml:trace>
  <inkml:trace contextRef="#ctx0" brushRef="#br0" timeOffset="3451.73">3725 931 0,'0'-21'0,"0"42"0,0-63 0,0 21 0,0 42 32,0 21-32,0 1 0,0-1 15,-21 22-15,0-22 0,21 43 0,-21-22 16,0 1-16,-1 20 0,22-20 15,-21 20-15,0-20 0,0 21 0,21-22 16,0 1-16,-21-1 0,0 1 16,21-22-16,0 0 0,0 1 0,-22-1 15,22 0-15,0-21 0,-21 1 0,21-1 16,0 0-16,0 0 0,0 0 16,21-21 15,1 0-31,-22-21 0,21 21 0,0-21 15,-21 0-15,21 0 0,0-22 16,0 22-16</inkml:trace>
  <inkml:trace contextRef="#ctx0" brushRef="#br0" timeOffset="3859.5">3810 1990 0,'0'21'16,"21"-21"-1,0 0-15,0 0 16,1 0-16,-1 0 0,0 0 16,0 0-16,0-21 0,0 21 0,1-21 15,20-1-15,-21 22 0,0-21 0,0 0 16,1 0-16,-1 0 0,-21-22 16,0 22-16,0 0 0,0 0 0,0 0 15,0 0-15,-21 21 0,-1 0 16,1 0-16,0 0 0,0 0 15,0 0-15,-22 21 0,22 0 0,-21 21 16,21-21-16,0 22 0,-22-22 0,22 21 16,0 1-16,0-1 15,21 0-15,0 1 0,0-22 0,0 21 16,0-21-16,0 22 0,0-22 0,0 0 16,21 0-16,0 0 0,21 0 15,-20 1-15,20-22 0,-21 0 0,21 0 16,1 0-16,-1 0 0,0 0 0,1 0 15,-1 0-15,0-22 0,1 1 16,-1 21-16,0-21 0,1 0 0,-1 0 16,-21-22-16,22 22 0,-22-21 0,0 21 15,0-22-15</inkml:trace>
  <inkml:trace contextRef="#ctx0" brushRef="#br0" timeOffset="4160.01">3535 1312 0,'0'-21'16,"21"21"-1,0 0-15,0 0 0,22 0 0,-22-21 16,42 21-16,-20-21 0,-1 21 15,0 0-15,22-21 0,-22 21 16,0 0-16,1-21 0,-1 21 0,0-22 16,-20 22-16,20 0 0,-21 0 15,0 0-15,-21 22 32,-21-22-32,0 21 15,0-21-15,0 21 0</inkml:trace>
  <inkml:trace contextRef="#ctx0" brushRef="#br0" timeOffset="4719.7">1016 2900 0,'0'0'0,"-21"21"0,-43-21 15,43 0-15,42 0 47,0 0-47,1 0 16,20 0-16,21 0 0,-20 0 0,41-21 16,1 21-16,0 0 0,-1-21 0,22 21 15,21-21-15,-21 21 16,21 0-16,0-22 0,0 22 0,21 0 0,-21 0 15,0-21-15,0 21 0,0-21 16,0 21-16,0 0 0,0 0 16,0-21-16,0 21 0,-21 0 0,0 0 15,0 0-15,-22 0 0,-20-21 0,21 21 16,-43 0-16,21 0 0,-41 0 16,20 0-16,-21 0 0,0 0 0,-21-21 15,-21 21 16,0 0-31,0 0 0,-22 0 0,22 0 16,-21 0-16,0 0 0,-22 0 16,22 0-16,-22 0 0</inkml:trace>
  <inkml:trace contextRef="#ctx0" brushRef="#br0" timeOffset="5172.43">783 2985 0,'0'0'0,"-42"21"16,21-21-16,42 0 15,0 0 1,0 0-16,21 0 0,1 0 15,-1 0-15,22 0 0,-1 0 0,22 0 16,-1 0-16,22-21 0,0 21 16,0 0-16,21-22 0,0 22 0,21 0 15,0-21-15,0 21 0,22 0 16,-22 0-16,0-21 0,0 21 0,-21-21 16,21 21-16,-21 0 0,0 0 0,-21 0 15,21 0-15,-21 0 0,-21 0 0,-1-21 16,1 21-16,-21 0 15,-22 0-15,21 0 0,-20 0 0,-22 0 16,0 0-16,0 0 0,0 0 0,1 0 16,-22-21-16,0-1 31,-22 22-15,22-21-16,0 0 15,0 0 1,22 0-16</inkml:trace>
  <inkml:trace contextRef="#ctx0" brushRef="#br0" timeOffset="6145.88">5419 1651 0,'0'21'46,"21"-21"1,-21-21-31,0 0 0,-21 21 15,21 21 0,0 0-15,21-42 62,-21 0-63,-21 21 17,21 21 15,0-42 46,-22 21-46,1 0-47,21 21 16,0 0 15,0 0 0,21-21-15,-21 22 0,0-1-16</inkml:trace>
  <inkml:trace contextRef="#ctx0" brushRef="#br0" timeOffset="6603.53">5419 2244 0,'0'-21'47,"0"-1"-47,0 1 16,0 0 0,-22 21 30,22 21-46,-21-21 0,21 21 0,-21 1 16,21-1-16,0 0 16,0 0-1,21-21-15,0 0 16,1 0 0,-22-21-1,-22 21 16,1 0-15,21-21-16,0 0 16</inkml:trace>
  <inkml:trace contextRef="#ctx0" brushRef="#br0" timeOffset="7531.92">7281 614 0,'21'-21'0,"-42"42"0,42-85 0,-21 43 0,0-21 0,0 21 15,0 0-15,0-1 0,-21 1 16,0 0-16,0 21 16,0 0-16,0 21 0,-1 0 0,1 1 15,0 20-15,-21 21 0,-1 1 16,22-1-16,-21 22 0,0 21 0,-1-21 16,-20-1-16,20 22 0,1-21 0,-21 21 15,20-22-15,1 22 0,-22-21 16,22-1-16,0 1 0,-1 0 0,1-22 15,21 1-15,0-22 0,0 0 0,21 1 16,0-22-16,0 0 0,0 0 0,0 0 16,21-21-1,0-21-15,0 0 0,0 0 16,0 0-16,22-22 0,-22 1 0,21 0 16,-21-22-16,22 1 0,-22-1 15,21-20-15,1 20 0,-1-21 0,0 1 16,1-1-16,-1 0 0,0-20 0,1 20 15,-1-21-15,0 21 0,1 1 16,-22-1-16,0 22 0,0-1 0,0 1 16,-21 20-16,0 1 0,0 21 15,0 0-15,0 42 16,0 21-16,-21 0 0,21 22 16,-21-1-16,21 22 15,-21 21-15,21-21 0,0-1 0,-21 22 16,21-21-16,0-1 0,0-20 0,0 21 15,0-22-15,0 1 0,0-1 16,0-21-16,0 1 0,0-1 0,0 0 16,0 1-16,0-22 0,0 0 0,0 0 15,0 0-15,-22-21 32,1-21-32,0 0 15,0 0-15</inkml:trace>
  <inkml:trace contextRef="#ctx0" brushRef="#br0" timeOffset="8661.58">6371 1736 0,'0'0'0,"-21"21"16,21 0-16,21-21 16,0 0-16,22 0 15,-1 0-15,0 0 0,1-21 0,-1 0 16,21 0-16,1-1 0,-1 1 0,1 0 15,-1 0-15,1 0 0,-1 0 16,-20-1-16,20 1 0,-20 0 0,-22 0 16,21 0-16,-21 21 0,0 0 15,1 0-15,-1 0 0,0 0 16,-21 21-16,0 0 16,0 21-16,0-20 0,0 20 0,0 0 15,0-21-15,0 22 0,-21-1 0,21-21 16,0 22-16,0-22 0,0 0 15,-21 21-15,21-21 0,0 1 0,0-1 16,0 0-16,21-42 47,-21 0-47,21-1 0,-21 1 16,21 0-16,-21-21 0,21 21 15,0-22-15,-21 1 0,22 0 0,-1-1 16,0 22-16,-21 0 0,21-21 0,0 20 15,0 22-15,-21-21 16,22 21-16,-1 21 16,-21 1-16,0-1 0,0 0 0,0 0 15,0 21-15,0-20 0,0 20 16,0-21-16,0 0 0,21 22 0,-21-22 16,0 0-16,21 0 0,-21 0 0,0 0 15,0 1-15,21-22 0,0 21 16,1-21-16,-1 0 0,0 0 15,0 0-15,0 0 0,0 0 0,1 0 16,20-21-16,-21-1 0,21 1 0,-20 0 16,-1 0-16,21 0 0,-21 0 15,0-22-15,1 22 0,-1-21 0,-21-1 16,0 22-16,21-21 0,-21 21 0,21 0 16,-21-1-16,0 1 0,0 42 31,0 1-31,0-1 0,0 0 15,0 21-15,0-21 0,0 22 16,-21-1-16,21-21 0,0 22 0,0-22 16,0 0-16,0 21 0,0-21 15,21 1-15,0-1 0,0 0 0,22-21 16,-22 0-16,0 0 16,0 0-16,22 0 0,-22 0 0,0 0 15,21-21-15,-21 0 0,1 21 0,-1-22 16,0-20-16,0 21 0,-21 0 15,0 0-15,0-22 0,0 22 0,0 0 16,0-21-16,0 20 0,0 1 0,0 0 16,0 0-16,0 42 31,0 0-31,0 22 16,0-22-16,0 21 0,0 0 0,0 1 15,0-1-15,0 0 0,0 1 16,0-1-16,0 22 0,0-22 0,0 21 15,0-20-15,0 20 0,0 1 0,0-1 16,0 1-16,21-1 0,-21 1 0,0-1 16,0 1-16,0-1 0,0 1 15,0-1-15,0-20 0,-21 20 0,0-21 16,0 22-16,0-22 0,-1-21 0,1 22 16,0-1-16,0-21 0,0 0 0,-22-21 15,22 0-15,0 0 0,0 0 16,0 0-16,0 0 0,-22-42 15,22 21-15,0-21 0,0-1 0,21 1 16,0 0-16,0-22 0,0-21 0,0 22 16,0-22-16,21 1 0,0-1 0,0 0 15,0 1-15,22 20 0,-22-21 16,0 22-16,21 21 0,-20-22 0,-1 22 16,0-1-16,-21 22 0,21-21 0,0 0 15,-21 20-15,21-20 0</inkml:trace>
  <inkml:trace contextRef="#ctx0" brushRef="#br0" timeOffset="9161.31">10096 995 0,'0'0'0,"0"-42"0,22-22 0,-22 22 15,21-1-15,-21 22 0,0-21 16,0 21-16,0 0 0,0-1 0,0 44 16,0-1-1,0 21-15,0 22 0,-21-1 16,21 1-16,-22-1 0,1 22 0,21-1 15,0-20-15,0 21 0,-21-1 16,21-20-16,-21-1 0,21 1 16,-21-1-16,21 1 0,0-22 0,0 0 15,0 1-15,0-1 0,-21-21 0,21 0 16,0 1-16,0-1 16,-22-21-16,22-21 15,-21 21-15</inkml:trace>
  <inkml:trace contextRef="#ctx0" brushRef="#br0" timeOffset="9704">9652 1270 0,'0'0'0,"0"-42"16,0-64-16,0 64 16,0-22-16,0 22 0,0-1 0,21 1 15,21 0-15,-20-1 0,20 22 0,0 0 16,1 0-16,-1 0 0,0 21 15,1 0-15,20 0 0,1 21 0,-22 0 16,21 21-16,-20 1 0,-1-1 0,0 22 16,1-1-16,-1 1 0,-21-1 15,0 22-15,1-22 0,-22 1 0,21-22 16,-21 22-16,0-1 0,0-21 0,0 22 16,0-22-16,0 1 15,0-22-15,-21 0 0,21 0 0,-22 0 16,1-21-16,0 0 15,21-21 1,0-21-16,0 21 0,0-22 0,0 1 16,0 0-16,0-1 0,0-20 0,21-1 15,0 1-15,1-1 0,-1-20 16,0-1-16,21 0 0,-21 1 0,22-1 16,-1 21-16,0 22 0,-20-21 0,20 41 15,0 1-15,-21 0 0,1 21 16,20 21-16,-21 0 0,0 22 0,22-1 15,-22 22-15,-21-1 0,21 22 16,-21-1-16,0-20 0,0 21 16,0-22-16,0 22 0,0-22 0,0 22 15,0-22-15,0 1 0,0-1 0,-21-20 16,21 20-16,-21-20 0,21-22 16,0 21-16,0-21 0,0 0 0,0 1 15,0-1-15,-22-21 0,22-21 31,22-1-31,-1 1 0,-21 0 16,21-21-16</inkml:trace>
  <inkml:trace contextRef="#ctx0" brushRef="#br0" timeOffset="10075.79">11239 1609 0,'0'0'0,"0"42"16,0-21-1,22-21 1,-1 0-16,0 0 0,0-21 16,0 21-16,0-21 15,1 0-15,-1 0 0,21 21 16,-42-22-16,21 1 0,0 0 0,-21 0 0,0 0 16,0 0-16,0-22 0,0 22 15,0 0-15,-21 0 16,0 21-16,0 0 0,0 0 0,0 0 15,-1 21-15,1 0 0,0 0 0,0 22 16,0-22-16,0 21 0,-1 0 16,22 1-16,0-1 0,0 0 0,0 1 15,0-22-15,0 21 0,0-21 0,22 22 16,-1-22-16,0-21 0,0 21 16,21 0-16,-20-21 0,20 0 0,-21 0 15,21 0-15,1 0 0,-1 0 0,0-21 16,1 0-16,-1 0 0,0 0 15,1-1-15,-22 1 0,21-21 0,-21 21 16</inkml:trace>
  <inkml:trace contextRef="#ctx0" brushRef="#br0" timeOffset="10692.24">11980 1482 0,'0'0'0,"0"-21"0,0-1 16,0 44 0,-21-1-16,21 21 0,0-21 15,-21 22-15,21-22 0,-21 21 16,21 0-16,-21 1 0,21-22 0,0 21 15,0-21-15,0 22 0,0-22 0,-22 0 16,22 0-16,0 0 0,0 1 16,-21-22-16,21 21 15,0-42 1,0-1 0,0 1-16,0 0 15,0-21-15,0 21 0,21-22 0,1 1 16,-22 0-16,21-1 0,0 1 0,0 21 15,0-22-15,0 22 0,22-21 16,-22 21-16,0 21 0,0-21 0,0 21 16,1 0-16,-1 0 0,0 21 0,-21 0 15,21 0-15,0 0 0,-21 0 16,0 1-16,0 20 0,21-21 0,-21 21 16,0-20-16,0 20 0,0-21 0,0 0 15,0 22-15,0-22 0,0 0 16,0 0-16,-21-21 15,21 21-15,-21-21 16,0 0-16,21-21 16,0 0-16,0 0 15,0 0-15,0-22 0,0 22 16,21-21-16,0-1 0,0 1 0,1 0 16,-1 21-16,21-22 0,-21 1 0,0 21 15,1 0-15,-1-1 0,21 22 16,-21 0-16,0 0 0,1 0 15,-1 22-15,-21-1 0,0 21 16,0-21-16,0 22 0,0-22 16,0 21-16,0 0 0,0-20 0,0 20 15,0-21-15,0 0 0,0 22 0,0-22 16,0 0-16,0 0 0,0 0 16,0 0-1,0-42 1,0 0-16,0 0 15,0 0-15,21 0 0</inkml:trace>
  <inkml:trace contextRef="#ctx0" brushRef="#br0" timeOffset="11228.22">13081 910 0,'0'-42'0,"0"84"0,0-105 0,0 42 16,0-1-16,-21 22 15,0 22-15,-1 20 0,1-21 16,21 43-16,-21-22 0,0 21 0,21-20 16,0 20-16,-21 1 0,21-1 0,-21-20 15,21 20-15,-22 1 0,22-22 16,0 21-16,0-20 0,0-1 0,-21 0 16,21 1-16,0-1 0,-21-21 0,21 22 15,0-22-15,0 0 0,0 0 16,0-42 15,0 0-31,0 0 0,0-1 16,0 1-16,0-21 0,0 21 0,0-22 15,21 1-15,0 0 0,1-1 16,20 22-16,-21-21 0,21 21 0,1-22 16,-22 22-16,21 0 0,1 21 0,-22 0 15,21 0-15,-21 0 0,0 0 16,1 21-16,-1 0 0,0 1 0,0-1 15,-21 21-15,21-21 0,-21 22 16,0-22-16,0 21 0,0 0 0,0-20 16,-21 20-16,-21-21 0,21 0 15,-1 0-15,-20 22 0,0-22 0,-1 0 16,22-21-16,-21 21 0,0 0 0,-1-21 16,22 0-16,-21 22 0,21-22 15,-1 0-15,1 0 0,0 0 0,0 0 16,21-22-1,21 1 1,0 0-16,0 21 16,22-21-16,-22 0 0,21 21 0</inkml:trace>
  <inkml:trace contextRef="#ctx0" brushRef="#br0" timeOffset="11944.26">13547 1969 0,'0'0'0,"21"0"16,0 0-16,-21-22 0,0 1 15,21 21-15,0-21 0,0 0 16,-21 0-16,22 0 0,-1-1 0,0 1 16,0 0-16,-21-21 0,21-1 15,0 22-15,1-21 0,-1 0 0,-21-1 16,0 22-16,21-21 0,-21 21 15,0-1-15,0 1 0,-21 42 16,0-21 0,21 22-16,-22 20 0,1-21 15,0 21-15,0-20 0,0 20 0,0 0 16,-1 1-16,1-1 0,21 0 0,0-21 16,-21 22-16,21-22 0,0 21 0,0-21 15,0 1-15,0-1 0,21-21 16,0 21-16,1-21 0,-1 0 15,0 0-15,21 0 0,-21 0 0,22 0 16,-1 0-16,0-21 0,1 21 0,-1-21 16,0-1-16,1 1 0,-22-21 15,21 21-15,1-22 0,-22 22 0,0-21 16,0 0-16,0-22 0,0 22 0,-21 21 16,0-22-16,0 22 0,0-21 15,0 21-15,-21 21 16,0 0-16,0 0 15,0 21-15,21 0 0,0 0 16,0 0 0,21-21-1,0 0-15,0 0 0,0 0 16,1 0-16,-1 0 0,0 0 16,0-21-16,0 21 0,0 0 0,1-21 15,-1 21-15,0-21 0,0 21 16,-21 21-1,0 0 1,0 0-16,0 0 0,-21 22 0,0-22 16,21 21-16,-21-21 0,21 22 0,0-1 15,0-21-15,0 22 0,-22-22 0,22 0 16,0 21-16,0-21 0,0 1 16,0-1-16,0 0 0,0 0 15,22-21 1,-22-21-1</inkml:trace>
  <inkml:trace contextRef="#ctx0" brushRef="#br0" timeOffset="12948.58">16044 1461 0,'0'-22'15,"0"44"-15,0-65 0,0 22 0,0 0 0,0 0 16,0 0-16,0-1 0,0 1 16,0 0-16,-21 21 15,0 0-15,0 0 0,0 21 16,-1 0-16,1 1 0,0-1 0,0 21 16,21-21-16,-21 22 0,0-1 15,-1 0-15,22 1 0,0-1 0,-21 0 16,21 1-16,0-22 0,0 21 0,0-21 15,0 22-15,0-22 0,21 0 0,-21 0 16,22-21-16,-1 21 0,21-21 16,-21 0-16,22 0 0,-22 0 0,21-21 15,0 0-15,-20 21 0,20-21 0,0 0 16,-21-1-16,1-20 16,-1 21-16,-21-21 0,0 20 0,0-20 15,0 0-15,0-1 0,-21 22 0,-1-21 16,1 0-16,-21-1 0,21 22 15,0-21-15,-1 21 0,1-1 0,21 1 16,0 0-16,0 0 0,21 0 31,1 21-31,20 0 0,0 0 0,1-21 16,-1 21-16,21 0 0,-20-22 0,20 1 16,-20 21-16,20 0 0,-21-21 15,1 21-15,-1 0 0,-21 0 0,0 0 16,1-21-16,-22 42 31,0 0-15,0 0-16,-22 1 0,22-1 0,-21 21 15,21-21-15,-21 22 0,21-1 16,0 0-16,0 1 0,0-1 0,0 21 16,0-20-16,0 20 0,0 1 0,0-1 15,0 1-15,0-1 0,0 1 16,0-1-16,0 1 0,0 20 0,0-20 15,0 21-15,21-1 0,-21-20 0,0 20 16,0 1-16,0 0 0,0-22 0,0 22 16,0-22-16,0 1 0,0-1 15,0 1-15,0-1 0,0 1 16,-21-22-16,0 22 0,0-22 0,0 0 16,-1 1-16,1-22 0,0 0 0,-21 0 15,21 0-15,-1-21 0,-20 0 0,21 0 16,0 0-16,0 0 0,-1-21 0,1-21 15,0 21-15,0-22 0,0-20 0,21 21 16,0-22-16,0-21 0,0 22 16,0-22-16,21 1 0,0-22 0,0 21 15,22-21-15,-22 22 0,21-1 0,-21 0 16,22 22-16,-1-1 0,-21 1 0,21-1 16,1 22-16,-1 0 15,-21-1-15,22 1 0,-22 21 0,21-22 16,-21 22-16,22-21 0,-22 21 0,21-22 15,0 22-15,-20 0 0,20-21 16</inkml:trace>
  <inkml:trace contextRef="#ctx0" brushRef="#br0" timeOffset="13259.4">18055 1122 0,'0'-21'0,"0"42"0,-21-63 0,21 20 0,-21 22 16,0 0-16,21-21 0,-22 42 15,22 1-15,-21-1 16,0 21-16,21 0 0,0 1 0,-21-1 16,21 22-16,-21-22 0,0 0 15,21 22-15,0-22 0,-22 22 0,1-22 16,21 0-16,-21 1 0,21-1 0,0 0 15,-21 1-15,21-22 0,-21 0 16,21 0-16,0 0 0,0 0 0,21-42 47,0 0-47,0-21 0,0 21 16</inkml:trace>
  <inkml:trace contextRef="#ctx0" brushRef="#br0" timeOffset="13699.63">18161 1312 0,'21'-42'0,"-42"84"0,63-126 0,-42 41 0,0 22 16,21 0-16,-21 0 0,0 42 31,0 0-31,0 0 0,0 1 0,-21 20 16,21 0-16,0 1 0,-21-1 16,21 0-16,-21 1 0,0-1 15,21 0-15,0 1 0,0-1 0,-21 0 16,-1 1-16,22-22 0,-21 21 0,21-21 15,0 0-15,0 1 0,-21-22 16,21 21-16,0-42 31,0-1-31,0 1 16,21 0-16,-21 0 0,21-21 0,1 20 16,20-20-16,-21 0 0,0 21 0,22-22 15,-1 22-15,-21 0 0,21 0 16,1 0-16,-22 21 0,21 0 0,-21 0 15,1 0-15,-1 21 0,-21 21 16,0-21-16,0 22 16,0-22-16,0 21 0,0 0 0,0-20 15,0 20-15,-21-21 0,-1 21 0,22-20 16,0-1-16,-21 0 0,21 0 16,-21 0-16,0 0 0,21-42 46,21 21-46,0-21 0,0 0 16</inkml:trace>
  <inkml:trace contextRef="#ctx0" brushRef="#br0" timeOffset="14091.41">18859 1630 0,'22'0'15,"-1"0"1,0-21-16,0 0 16,0 21-16,0-22 0,1 22 0,20-21 15,-21 0-15,0 21 0,0-21 0,1 0 16,-1 21-16,-21-21 16,0-1-16,21 22 0,-21-21 0,-21 21 31,0 0-31,-1 21 0,1-21 0,-21 22 15,21-1-15,0 21 0,-22-21 16,22 22-16,0-22 0,0 21 0,0-21 16,-1 22-16,22-22 0,0 21 0,0-21 15,0 0-15,0 1 0,0-1 16,0 0-16,22 0 0,-1 0 0,21-21 16,-21 0-16,0 21 0,22-21 0,-22 0 15,21 0-15,1 0 0,-22 0 0,21 0 16,-21-21-16,0 21 15,1-21-15,-1 0 0,0 0 0,-21 0 16,0-1-16,0 1 0,0 0 0,0 0 16,0 0-16</inkml:trace>
  <inkml:trace contextRef="#ctx0" brushRef="#br0" timeOffset="14300.2">17886 1439 0,'0'0'0,"-43"0"16,43 22-16,22-22 31,-1 0-31,21 0 16,-21 0-16,22 0 0,-1 0 0,-21 0 15,21 0-15,1-22 0,-22 22 0,21-21 16,-21 21-16,1-21 0</inkml:trace>
  <inkml:trace contextRef="#ctx0" brushRef="#br0" timeOffset="14820.24">20722 1630 0,'0'0'0,"21"-21"0,22-22 15,-22 22-15,0 0 0,-21-21 16,21 21-16,-21-1 0,0-20 0,0 21 16,0 0-16,0-22 0,-21 22 15,0 0-15,0 21 0,-1 0 0,1 0 16,0 0-16,-21 0 0,21 21 0,-22 0 15,22 1-15,-21 20 0,21-21 16,-22 21-16,22 1 0,0 20 0,0-20 16,0-1-16,21 0 0,0 1 15,0-1-15,0 0 0,0 1 16,0-22-16,21 0 0,0 0 0,0 0 16,0 0-16,0 1 0,22-22 0,-22 0 15,21 0-15,-21 0 0,22 0 16,-22 0-16,21-22 0,-21 1 0,22 0 15,-1 0-15,-21 0 0,22-22 0</inkml:trace>
  <inkml:trace contextRef="#ctx0" brushRef="#br0" timeOffset="15068.62">21421 953 0,'0'0'0,"21"-64"0,-21 1 0,0 41 15,0-20-15,0 21 0,0 0 0,0 0 16,-21 21-16,-1 21 0,1 21 15,0 0-15,0 1 0,0 20 16,0 1-16,-1-1 0,22 1 0,-21-1 16,0 22-16,21-22 0,-21 1 15,21-1-15,0-20 0,-21 20 0,21-20 16,0-1-16,-21 0 0,21 1 0,0-1 16,0-21-16,0 0 0,0 0 15,0 1-15,0-1 0,21-21 16,0 0-16,0 0 15,0 0-15,0-21 0,22 21 0</inkml:trace>
  <inkml:trace contextRef="#ctx0" brushRef="#br0" timeOffset="16244.22">21992 1334 0,'0'0'0,"21"-22"0,0 22 15,-21-21-15,0 0 0,0 0 0,0 0 16,0 0-16,-21-1 15,0 22-15,0 0 0,-21-21 16,20 21-16,1 0 0,0 0 16,-21 0-16,21 21 0,-1-21 15,-20 22-15,21 20 0,0-21 0,0 21 0,-1-20 16,1 20-16,0 0 0,0 1 16,21-1-16,0-21 0,0 21 15,0 1-15,0-22 0,0 0 0,21 0 16,0 0-16,0-21 0,22 0 0,-22 22 15,0-22-15,0 0 0,22 0 16,-22 0-16,21-22 0,-21 1 0,22 0 16,-22 0-16,0 0 0,0 0 0,0-1 15,0 1-15,1 0 0,-1-21 16,-21 21-16,21-22 0,-21 22 16,0-21-16,0 21 0,0-1 0,0 1 15,0 0-15,0 42 16,0 0-1,0 22-15,0-22 0,-21 21 0,0 1 16,21-1-16,-22 0 0,22 1 16,0-1-16,0-21 0,0 21 0,0 1 15,0-22-15,0 0 0,0 0 0,0 0 16,0 1-16,22-1 0,-1-21 16,21 0-16,-21 0 0,0 0 0,22 0 15,-1 0-15,0-21 0,1-1 0,20 1 16,-20 0-16,20 0 0,-21 0 15,22-22-15,-22 1 0,1 0 16,20-1-16,-21 1 0,-20 0 0,20-1 16,-21 1-16,0 0 0,0-1 15,-21 1-15,0 21 0,0 0 0,0 0 16,-21 21-16,0 0 16,0 21-16,-21 0 0,20 21 15,1-21-15,0 22 0,0-22 0,21 21 16,0 1-16,0-22 0,0 21 0,0 0 15,0-20-15,0 20 0,0-21 16,0 0-16,21 22 0,0-22 0,-21 0 16,21 0-16,1-21 0,-22 21 15,21-21 1,-21-21 0,0 0-1,-21 0-15,-1 0 0,22-1 16,0 1-16,-21 0 0,0 0 0,21 0 15,-21 0-15,21-1 0,-21 22 16,0 0-16,-1 0 16,22 22-16,0-1 0,0 0 15,-21 0-15,21 0 0,0 22 0,0-22 16,0 0-16,21 0 16,1 0-16,-1-21 0,0 21 0,0 1 15,0-22-15,22 0 0,-22 0 0,21 0 16,-21 0-16,22 0 0,-1 0 15,0 0-15,1-22 0,-1 1 0,21 0 16,-20 0-16,-1 0 0,22 0 0,-1-22 16,-21 1-16,22 0 0,-22-1 15,22 1-15,-22 0 0,0-1 0,1 1 16,-1 0-16,-21-1 0,0 22 0,1-21 16,-22 21-16,0-1 0,0 1 15,-22 21-15,1 0 0,0 0 16,-21 21-16,21 1 0,-22-1 15,22 21-15,0-21 0,0 22 16,0-1-16,21-21 0,-22 21 0,22-20 16,0 20-16,0-21 0,0 21 0,22-20 15,-1 20-15,0-21 0,0 0 0,-21 0 16,21 1-16,0-1 0,-21 0 16,22 0-16,-22 0 15,-22-21 1,1 0-16,0 0 0,0 0 15,0 0-15,0 0 0,-1 0 0,1 0 16,0 0-16,0 0 0,0 0 16,0-21-16,-1 21 15,1 0-15,0 0 0,-21 0 16</inkml:trace>
  <inkml:trace contextRef="#ctx0" brushRef="#br0" timeOffset="18235.73">762 3641 0,'0'0'15,"0"-21"-15,0-1 0,0 1 16,0 0-16,0 0 0,0 0 0,0 0 31,-21 21-31,21 21 16,0 21-16,0-21 15,0 22-15,-21-1 0,21 0 0,0 22 16,0-22-16,0 22 0,0-1 16,-22-21-16,22 22 0,-21-22 0,0 1 15,21-1-15,0 0 0,0-21 0,0 1 16,0-1-16,0 0 0,0-42 31,0 0-31,21-1 16,0 1-16,1-21 0,-1 0 0,0-1 15,0 1-15,0 0 16,0-1-16,1 1 0,-1 21 0,0-22 16,0 22-16,0 0 0,0 21 15,1 0-15,-1 0 0,0 0 0,0 21 16,0 0-16,0 1 0,1 20 15,-1-21-15,0 21 0,-21 1 0,21-22 16,0 21-16,-21-21 0,0 22 16,21-22-16,1 0 0,-22 0 0,0 0 15,21-21-15,0 0 0,-21 22 16,21-22-16,0 0 16,0-22-16,1 22 0,-1-21 0,0 0 15,0-21-15,0 21 0,0-1 16,1-20-16,-1 0 0,0-1 0,-21 22 15,21-21-15,-21 0 0,0-1 16,21 22-16,-21-21 0,0-1 0,0 22 16,0 0-16,-21 42 31,21 0-31,0 1 0,-21 20 16,21-21-16,0 21 0,0-20 0,0 20 15,0 0-15,0 1 0,0-1 16,0-21-16,21 21 0,-21-20 0,21-1 15,0 0-15,1 0 0,-1 0 16,0-21-16,21 0 16,-21 0-16,1 0 0,-1-21 0,21 0 15,-21 0-15,22 0 0,-22-1 16,0-20-16,21 0 0,-21 21 0,1-22 16,20 1-16,-21 0 0,0-1 15,0 1-15,-21 0 0,0-1 0,22 1 16,-22-22-16,0 22 0,0 0 0,0-1 15,0 1-15,0 21 0,0 0 16,-22 0-16,1 42 16,21 21-16,-21-21 15,21 22-15,0-1 0,0 0 16,0 22-16,0-22 0,0 0 16,0 22-16,-21-22 0,21 1 0,0-1 15,0 21-15,0-41 0,0 20 0,0 0 16,0-21-16,0 1 0,0-1 15,0 0-15,0 0 0,0-42 32,0 0-32,0 0 0,21-1 15,0 1-15,-21 0 0,21-21 16,1 21-16,-22-22 0,21 22 0,0 0 16,0 0-16,-21 0 0,0-1 0,21 22 15,0 0-15,1 22 16,-1-1-1,-21 0-15,0 21 0,21-21 0,-21 1 16,21-1-16,-21 21 0,21-21 16,-21 0-16,21 1 0,1-1 15,-1 0-15,0-21 0,0 0 16,0 0-16,0 0 0,22 0 16,-22-21-16,0 0 0,21 21 0,-20-22 15,-1 1-15,21 0 0,-21-21 16,0 21-16,-21-1 0,22 1 0,-22-21 15,21 21-15,-21 0 0,0-1 16,0 1-16,0 0 16,0 42-1,0 0 1,0 1-16,0-1 0,0 0 16,0 21-16,0-21 0,0 1 0,0-1 15,0 0-15,0 0 16,0 0-16,-21-21 31,21-21-15,0 0-16,-22 0 15,22 0-15,0-1 0</inkml:trace>
  <inkml:trace contextRef="#ctx0" brushRef="#br0" timeOffset="18407.63">2730 3556 0,'0'0'15,"0"21"32,0 0-47,0 1 16,22-22 0,-1 21-1,0-21-15</inkml:trace>
  <inkml:trace contextRef="#ctx0" brushRef="#br0" timeOffset="19123.41">3111 3620 0,'-21'-22'16,"0"22"-16,0 0 0,0 0 15,0 0-15,21 22 0,-22-1 16,22 21-16,-21-21 15,21 0-15,0 22 0,0-22 16,-21 21-16,21-21 0,0 22 0,0-1 16,0-21-16,0 22 0,0-22 15,0 0-15,21 21 0,0-21 0,1 1 16,-1-1-16,0-21 0,21 0 16,-21 0-16,1 0 0,20 0 15,-21 0-15,21-21 0,1-1 0,-22 1 16,21 0-16,1 0 0,-22-21 15,21 20-15,-21-20 0,22 21 0,-22-21 16,0-1-16,0 1 0,0 0 0,-21-1 16,21 1-16,-21-22 0,0 22 15,0-21-15,0 20 0,0-20 16,-21 20-16,0 1 0,21 21 0,0 0 16,-21 0-16,0-1 0,0 22 15,21 22-15,0-1 0,0 0 16,0 21-16,0 1 0,0-1 0,0 21 15,0-20-15,0 20 0,0-20 16,0 20-16,-22-21 0,22 1 0,0 20 16,-21-20-16,21-1 0,0-21 0,0 21 15,0-20-15,0-1 0,0 0 16,0 0-16,0-42 31,0 0-15,21 0-16,1-22 0,-1 22 0,0 0 15,0-21-15,0-1 0,0 22 0,1-21 16,-1 21-16,21-22 0,-21 22 16,0 21-16,1-21 0,-1 21 0,21 0 15,-21 21-15,0 0 0,1 0 16,-22 1-16,21-1 0,-21 0 16,0 21-16,0-21 0,0 1 0,0 20 15,0-21-15,0 0 0,0 22 0,0-22 16,0 0-16,0 0 0,0 0 15,0 0-15,21-21 32,0 0-17,0-21-15,0 0 16,1 0-16</inkml:trace>
  <inkml:trace contextRef="#ctx0" brushRef="#br0" timeOffset="19394.25">4805 3556 0,'0'0'0,"0"21"32,-21 22-17,21-22-15,0 0 0,-22 0 0,22 21 16,-21-20-16,21 20 0,0-21 15,0 0-15,0 22 0,-21-22 0,21 0 16,0 0-16,0 0 0,0 0 16,0 1-16,21-22 31,0-22-31,1 1 0,-1 0 16,0 0-16</inkml:trace>
  <inkml:trace contextRef="#ctx0" brushRef="#br0" timeOffset="19764.56">5186 3535 0,'0'0'0,"21"-21"0,21-22 16,-42 22-16,-21 42 31,0-21-31,0 22 0,0-1 0,-1 0 16,1 0-16,0 0 0,0 0 15,21 1-15,0-1 0,-21 0 0,21 0 16,0 0-16,0 0 15,21-21 1,0 0-16,-21 22 0,21-22 16,0 0-16,1 0 0,-1 21 0,0-21 15,0 0-15,0 21 0,0-21 0,-21 21 16,22 0-16,-22 0 16,0 1-16,0-1 15,0 0-15,0 0 0,-22 0 16,1-21-16,0 21 0,0-21 15,0 22-15,0-22 0,-1 0 16,1 0-16,0 0 16,0 0-1,0 0-15,21-22 16,0 1-16,0 0 0,0 0 16</inkml:trace>
  <inkml:trace contextRef="#ctx0" brushRef="#br0" timeOffset="19928.36">4762 3366 0,'0'0'0,"-21"0"0,0 0 16,0 0-16,42 0 31,0 0-31</inkml:trace>
  <inkml:trace contextRef="#ctx0" brushRef="#br0" timeOffset="20723.71">6879 3662 0,'21'0'15,"0"0"1,1 0 0,-22-21-16,21 21 0,-21-21 15,21-1-15,0 1 16,-21 0-16,0 0 0,0 0 15,0 0-15,0-1 0,-21 22 16,0-21-16,-22 0 0,22 0 0,-21 21 16,0 0-16,-1 0 0,1 0 0,0 0 15,-1 21-15,1 0 16,0 0-16,-1 22 0,1-22 0,21 21 16,0 1-16,-1-1 0,22 0 0,0-21 15,0 22-15,0-1 0,0 0 16,0-20-16,0 20 0,0-21 0,22 0 15,-1 0-15,0 1 0,0-22 0,21 0 16,-20 0-16,20 0 0,0 0 0,-21 0 16,22-22-16,-1 1 0,0 0 15,1 0-15,-1-21 0,0 20 0,1-20 16,-1 0-16,0-1 0,-20 1 0,20 0 16,-21-22-16,21 1 0,-20-1 15,-1 1-15,0-1 0,0 1 16,-21-1-16,0 22 0,0-22 0,0 22 15,0 21-15,0-21 0,0 20 0,0 44 32,-21-1-32,0 0 0,0 21 0,21 1 15,0 20-15,-22 1 0,22-1 0,-21 1 16,21-1-16,0-21 0,0 22 16,0-22-16,0 1 0,0-1 0,0 0 15,0 1-15,0-22 0,0 0 0,0 0 16,0 0-16,21 0 0,-21 1 15,22-22-15,-1 0 16,0 0 0,-21-22-16,21 1 0,-21 0 0</inkml:trace>
  <inkml:trace contextRef="#ctx0" brushRef="#br0" timeOffset="21067.64">7451 3620 0,'21'0'15,"0"0"1,0 0 0,0 0-16,0 0 0,1 0 15,-1 0-15,0-22 0,0 1 0,0 21 16,0-21-16,1 21 0,-1-21 16,0 21-16,-21-21 0,21 0 0,-21-1 15,-21 22-15,0 0 16,0 0-16,-1 0 0,1 0 15,0 0-15,-21 22 0,21-1 16,-1 0-16,-20 0 0,21 0 0,0 22 16,21-22-16,-21 21 0,21-21 0,-22 22 15,22-22-15,0 0 0,0 21 0,0-21 16,22 1-16,-1-1 16,0-21-16,0 0 0,0 21 0,0-21 15,22 0-15,-22 0 0,21 0 0,-21 0 16,22-21-16,-22 21 0,21-21 15,-21-1-15,22 22 0</inkml:trace>
  <inkml:trace contextRef="#ctx0" brushRef="#br0" timeOffset="21599.34">8276 3493 0,'0'0'0,"0"-43"15,0 22-15,-21 21 16,0 0-16,0 0 0,21 21 15,-22 0-15,1 1 0,0-1 16,0 0-16,0 0 0,21 21 0,0-20 16,-21-1-16,21 21 0,0-21 15,0 0-15,0 1 0,0 20 0,0-21 16,0 0-16,21-21 0,-21 21 16,21 1-16,0-22 0,0 0 0,0 0 15,1 0-15,20 0 0,-21 0 0,0 0 16,22 0-16,-22 0 0,21-22 0,-21 1 15,22 21-15,-22-21 0,0 0 16,21-21-16,-21 20 0,1 1 0,-1-21 16,0 0-16,0-1 0,-21 1 0,21-22 15,-21 1-15,21-1 0,-21 22 0,0-21 16,0-1-16,0 22 0,22-1 16,-22 1-16,0 0 0,21-1 15,-21 22-15,0 0 0,0 42 31,0 0-31,0 22 0,0-1 16,-21 0-16,21 1 0,0-1 0,-22 22 16,22-22-16,0 0 0,0 22 0,0-22 15,0 0-15,0 1 0,0-1 16,0 0-16,0-20 0,0 20 0,0-21 16,0 21-16,0-20 0,0-1 15,0 0-15,0 0 16,22-21-16,-1 0 0,0 0 15,0 0-15,0 0 0,0 0 16,1-21-16,20 21 0,-21-21 0,0 0 16,0 21-16,22-22 0,-22 1 0</inkml:trace>
  <inkml:trace contextRef="#ctx0" brushRef="#br0" timeOffset="22632.69">9313 3366 0,'0'0'16,"0"-22"-16,0 1 0,0 0 0,0 0 0,0 0 15,-21 21-15,0 0 0,0 0 16,0 0-16,-1 0 0,1 21 16,0 0-16,0 0 0,0 0 15,21 22-15,-21-22 0,-1 21 16,1-21-16,21 22 0,0-1 0,0-21 16,-21 22-16,21-22 0,0 0 0,0 0 15,0 0-15,0 0 0,0 1 0,0-1 16,21-21-16,0 21 0,1-21 15,-1 0-15,0 0 16,0 0-16,0 0 0,0-21 0,1 21 16,-22-21-16,21-1 0,0 1 0,-21 0 15,0 0-15,21 0 0,-21 0 0,21-22 16,-21 1-16,0 21 16,0-22-16,0 22 0,0-21 0,0 21 15,0 0-15,0-1 0,0 44 31,0-1-31,0 0 0,0 0 16,0 0-16,0 0 0,-21 22 0,21-22 16,0 0-16,0 21 0,0-20 0,0-1 15,0 0-15,0 21 0,0-21 0,0 1 16,0-1-16,21 0 16,0-21-16,1 21 0,-1-21 15,0 0-15,0 0 0,21 0 16,-20 0-16,-1-21 0,0 21 0,0-21 15,0 0-15,22-1 16,-22 1-16,0 0 0,0 0 0,-21 0 16,21-22-16,-21 22 0,0-21 0,0 21 15,0 0-15,0-22 0,0 22 0,0 0 16,0 0-16,-21 21 16,0 0-1,21 21-15,0 0 0,0 0 16,0 0-16,0 1 15,21-22-15,0 21 16,0-21-16,1 0 16,-1 0-16,0 0 0,0 0 0,0 0 15,0 0-15,1 0 16,-22 21 15,0 0-31,0 0 16,0 0-16,0 1 0,0-1 0,0 0 15,0 0-15,0 0 16,0 0-16,0 1 0,0-1 16,21-21-16,-21 21 0,21-21 15,0 0-15,0 0 0,0 0 0,22 0 16,-22 0-16,0 0 0,21 0 16,-20 0-16,20-21 0,-21 0 0,21 21 15,-20-22-15,-1 1 0,21 0 16,-21 0-16,0 0 0,1 0 0,-1-1 15,0-20-15,-21 21 0,0-21 0,0 20 16,0-20-16,0 21 0,0 0 16,0 0-16,-21 42 15,0-21-15,-1 21 16,1 0-16,0 0 0,21 22 0,-21-22 16,21 0-16,-21 21 0,21-21 15,0 1-15,0-1 0,0 0 0,0 0 16,0 0-16,0 0 0,0 1 0,21-1 15,0-21-15,0 0 0,0 21 16,1-21-16,-1 0 0,0 0 16,21 0-16,-21 0 0,1 0 15,20 0-15,-21 0 0,21 0 0,-20-21 16,20 21-16,-21-21 0,21 21 0</inkml:trace>
  <inkml:trace contextRef="#ctx0" brushRef="#br0" timeOffset="23155.39">11049 3556 0,'21'-42'15,"-42"84"-15,42-105 0,-21 20 0,0 22 0,0 0 0,0-21 16,0 20-16,0 1 0,0 0 16,0 0-16,-21 21 0,0 0 0,0 0 15,-1 0-15,1 0 0,0 21 16,0-21-16,0 21 0,-22 0 0,22 1 16,0 20-16,0-21 0,0 21 0,0-20 15,-1 20-15,1-21 0,0 21 0,21-20 16,0 20-16,0-21 0,0 0 15,0 0-15,0 1 0,0-1 0,0 0 16,21 0-16,0-21 0,1 0 16,-1 0-16,0 0 0,21 0 0,-21 0 15,1 0-15,-1 0 0,0-21 16,0 0-16,21 0 0,-20-1 16,-1 1-16,0 0 0,-21 0 0,21-21 15,0-1-15,0 1 0,-21 0 0,22-22 16,-22 22-16,0-22 0,21 1 0,0-1 15,-21 1-15,0-1 0,0 1 16,21 20-16,-21-20 0,21 21 0,-21-1 16,0 1-16,0 21 0,0 0 0,0-1 15,0 44 1,-21-1-16,0 21 0,0-21 0,0 22 16,21-1-16,-22 0 0,1 22 0,21-22 15,-21 22-15,21-1 0,-21 1 0,21-1 16,0-21-16,0 22 15,0-22-15,0 1 0,0 20 0,0-42 16,0 22-16,0-1 0,0-21 0,21 0 16,-21 0-16,21 1 0,0-22 0,-21 21 15,22-21-15,-1 0 0,0 0 16,0 0-16,0 0 0,22 0 16,-22 0-16,0 0 0,21-21 0,-21-1 15,22 1-15</inkml:trace>
  <inkml:trace contextRef="#ctx0" brushRef="#br0" timeOffset="23920.25">12912 3450 0,'0'0'16,"0"-21"-16,-22-85 15,1 64-15,21 21 0,-21-22 0,0 22 16,0-21-16,21 21 0,-21 0 0,-1-1 16,1 22-16,0 0 0,0 0 15,0 0-15,0 22 0,-1 20 0,1-21 16,0 0-16,0 22 0,0-1 16,0 0-16,-1 1 0,1-1 15,0 0-15,21 1 0,0-22 0,0 21 16,0-21-16,0 22 0,0-22 0,0 0 15,0 0-15,0 0 16,21-21-16,0 0 0,1 0 0,-1 0 16,0 0-16,0 0 0,-21-21 0,21 21 15,0-21-15,1 0 0,-1 0 0,0-1 16,0-20-16,-21 21 0,21-21 0,0-1 16,-21 1-16,0 0 0,22-1 15,-22 1-15,21 0 0,-21 20 0,0 1 16,0 0-16,0 42 31,0 0-31,-21 22 0,21-22 16,-22 21-16,1 1 0,21-22 0,0 21 15,0 0-15,0-20 0,0 20 0,0-21 16,0 0-16,0 22 0,0-22 0,0 0 16,21 0-16,1 0 0,20-21 15,-21 0-15,0 0 0,22 0 16,-22 0-16,21 0 0,-21 0 0,22 0 15,-1-21-15,0 0 0,1 0 0,-22 0 16,21-1-16,0-20 0,1 21 16,-22-21-16,21-1 0,-21 1 15,1 0-15,-1-1 0,-21 1 0,0 0 16,0 20-16,0 1 0,0 0 0,0 0 16,-21 21-16,-1 0 0,1 21 15,0-21-15,0 21 0,0 22 16,21-22-16,0 21 0,0-21 0,0 22 15,0-1-15,0-21 0,0 0 0,0 22 16,21-22-16,0 0 0,-21 0 0,21 21 16,0-42-16,-21 22 0,22-1 0,-22 0 15,-22-21 1,1 0-16,0 0 16,0 0-16,0 0 0,-22 0 15,22-21-15,0 0 0,-21 21 0,21-22 16,-1 1-16</inkml:trace>
  <inkml:trace contextRef="#ctx0" brushRef="#br0" timeOffset="24459.95">14436 3069 0,'0'0'0,"21"0"0,0-42 16,0 42-16,-21 21 31,0 0-31,0 0 0,0 43 16,0-22-16,0 22 0,0-1 0,0 1 15,0-1-15,-21 1 0,21 20 16,0-20-16,0 21 0,0-1 0,-21-20 16,21 20-16,-21 1 0,21 0 0,-22-1 15,22 1-15,0-21 0,-21-1 0,0 1 16,0-1-16,21 1 0,-21-1 0,21 1 16,-21-22-16,-1 0 0,22 1 15,0-22-15,-21 0 0,21 0 16,-21 0-16,0-21 0,21-21 15,0 0-15,0-21 16,-21 20-16,21-20 0,0-21 0</inkml:trace>
  <inkml:trace contextRef="#ctx0" brushRef="#br0" timeOffset="24763.29">14182 3366 0,'0'0'0,"0"-43"0,0 1 15,0 0-15,0-1 0,0 22 0,0-21 0,21 21 16,0-22-16,0 22 16,21 0-16,1 0 0,-1 0 0,22 21 15,-22 0-15,21 0 0,-20 0 0,-1 21 16,0 0-16,1 0 0,-22 21 0,0 1 16,-21-1-16,0 0 0,0 1 15,0-1-15,0 0 0,-21 1 0,0-1 16,0 0-16,-1-20 0,1 20 0,-21-21 15,21 0-15,0 0 0,-1 1 0,1-22 16,0 21-16,0-21 0,21 21 16,0-42-1,21 0 1,0 21-16,0-22 0,1 1 0,-1 21 16,0-21-16</inkml:trace>
  <inkml:trace contextRef="#ctx0" brushRef="#br0" timeOffset="25367.5">14944 3556 0,'0'21'0,"21"-21"31,0-21-31,-21 0 16,21 21-16,0-21 0,0 0 15,1-22-15,-1 22 0,21 0 0,-21-21 16,22-1-16,-22 1 0,0 0 0,21-1 15,-21 22-15,-21-21 0,0 21 0,0-1 16,0 1-16,0 0 0,-21 21 16,0 0-16,0 21 15,-21-21-15,20 21 0,1 1 0,0-1 16,0 21-16,0-21 0,21 0 16,0 1-16,0-1 0,0 0 15,21 0-15,0-21 0,0 0 0,22 21 16,-22-21-16,0 0 0,0 0 0,0 0 15,0 21-15,1-21 0,-1 22 16,0-22-16,0 21 0,-21 0 16,0 0-16,0 0 0,0 0 0,0 1 15,0-1-15,0 0 0,0 0 16,0 0-16,21-21 31,0 0-31,1 0 0,-1 0 16,0 0-16,0-21 0,0 21 0,0-21 15,1 0-15,-22 0 0,21-1 0,0 1 16,-21 0-16,21 0 16,-21-21-16,0 20 0,21 1 0,-21-21 15,21 21-15,-21 0 0,0-1 0,0 1 16,0 42 0,0 1-16,0-1 15,0 0-15,0 0 0,0 0 0,0 22 16,0-22-16,0 0 0,0 0 0,-21 0 15,21 0-15,-21 1 0,21-1 0,0 0 16,-21-21-16</inkml:trace>
  <inkml:trace contextRef="#ctx0" brushRef="#br0" timeOffset="25568.08">15706 3006 0,'0'-21'15,"0"-1"-15,-22 22 16,44 0 31,-1 22-47,0-1 15,0-21-15,-21 21 0</inkml:trace>
  <inkml:trace contextRef="#ctx0" brushRef="#br0" timeOffset="25952.19">16023 3302 0,'-21'0'15,"21"21"-15,0 0 16,0 1-16,0-1 0,0 0 16,0 0-16,0 0 0,0 22 15,0-22-15,21 0 0,-21 0 0,21 0 16,-21 0-16,0 1 0,21-1 16,1-21-16,-1 0 15,0 0-15,0 0 16,-21-21-16,21-1 0,0 22 15,-21-21-15,22 0 0,-22 0 0,21-21 16,0 20-16,0-20 0,0 0 16,0-1-16,1 22 0,-1-21 0,0 0 15,0-1-15,21 22 0,-20 0 0,-1 0 16,-21 0-16,21 21 0,-21 21 31,0 0-15,0 0-16,21 0 0,-21 0 15,0 1-15,0-1 0,21 0 0,0 0 16,-21 0-16</inkml:trace>
  <inkml:trace contextRef="#ctx0" brushRef="#br0" timeOffset="26964.61">17103 3366 0,'0'0'0,"0"-22"0,0 1 15,0 0-15,0 0 0,0 0 16,0-22-16,0 22 0,0 0 0,0 0 16,0 0-16,-22 0 0,22-1 0,-21 22 15,0 0-15,0 0 0,0 0 16,0 0-16,-1 22 0,1-1 0,0 0 16,0 0-16,0 21 0,0 1 0,-1-22 15,1 21-15,21 1 0,0-22 0,-21 21 16,21-21-16,0 0 0,0 1 15,0-1-15,0 0 0,0 0 16,21-21-16,0 21 0,1-21 16,-1 0-16,0 0 0,0 0 0,0-21 15,0 21-15,1-21 16,-1 21-16,-21-21 0,21 0 0,0-1 16,0 1-16,-21 0 0,21-21 0,1 21 15,-22-22-15,21 1 0,0 21 0,-21-22 16,0 1-16,21 21 0,0 0 15,-21 0-15,0-1 0,0 44 16,0-1 0,0 21-16,0-21 0,-21 22 0,21-1 15,-21-21-15,21 21 0,0 1 16,0-22-16,0 21 0,0-21 0,0 22 16,0-22-16,0 0 0,21-21 15,0 21-15,-21 0 0,43-21 0,-22 0 16,0 0-16,0 0 0,21 0 0,-20 0 15,20 0-15,-21-21 0,21 21 16,-20-21-16,-1 0 0,0 0 0,21-22 16,-21 22-16,1-21 0,-1 0 0,0-1 15,0-20-15,0 20 0,-21-20 16,21 21-16,1-22 0,-22 1 0,0-1 16,21 1-16,0-1 0,-21 1 0,0 20 15,0-20-15,0 42 0,0-22 0,0 22 16,0 42-1,-21 0-15,0 1 0,-1 20 16,1 0-16,0 22 0,0-22 16,0 0-16,21 22 0,-21-22 15,-1 22-15,22-1 0,0-20 0,-21 20 16,21-21-16,0 1 0,0-1 0,0 0 16,0 1-16,0-1 0,21-21 0,1 0 15,-1 22-15,0-43 0,0 21 16,0 0-16,0-21 0,22 0 0,-22 0 15,0 0-15,21 0 0,-20 0 0,20 0 16,-21-21-16,21 0 0,-20 0 16,20-1-16,-21 1 0,0 0 15,22 0-15,-22-21 0,0 20 0,0-20 16,-21 21-16,0 0 0,0-22 0,0 22 16,0 0-16,-21 21 15,0 0-15,0 0 16,-1 21-16,1-21 0,0 21 0,0 1 15,0-1-15,21 0 0,0 21 0,0-21 16,0 1-16,0-1 0,0 0 0,0 0 16,0 0-16,0 0 0,0 1 15,21-1-15,0-21 16,0 21-16,0-21 0,1 0 16,20 0-16,-21 0 0,0 0 15,0 0-15,1 0 0,-1-21 16,0 0-16,21 21 0,-21-22 0,1 1 15,-1 21-15,0-21 0,-21 0 0,0 0 16,21 0-16,-21-1 0,0 1 16</inkml:trace>
  <inkml:trace contextRef="#ctx0" brushRef="#br0" timeOffset="27259.44">17547 3006 0,'0'0'0,"-21"0"0,0 0 16,21-21-16,21 21 15,0 0-15,21-22 0,-20 22 16,41-21-16,-21 21 0,22-21 0,-1 21 16,1-21-16,-1 21 0,22-21 0,-21 21 15,-1 0-15,1-21 0,-1 21 0,-21-22 16,1 22-16,-1 0 0,-21 0 15,0 0-15,-42 0 63,0 0-47</inkml:trace>
  <inkml:trace contextRef="#ctx0" brushRef="#br0" timeOffset="34967.19">20595 3175 0,'0'21'16,"0"-42"203,0 0-173,0 0-30</inkml:trace>
  <inkml:trace contextRef="#ctx0" brushRef="#br0" timeOffset="36275.92">20764 3069 0,'0'0'0,"0"-21"16,0 0 0,0 0-1,22 0-15,-22-1 16,0 1-16,0 0 0,21 0 0,-21 0 16,0 0-16,0-1 0,21 1 15,-21 0-15,0 0 0,0 0 0,0 0 16,0-1-16,0 1 0,0 0 15,-21 21-15,0-21 16,-1 21-16,1 0 0,0 0 16,-21 21-16,21 0 15,-1 0-15,1 1 0,-21 20 16,21 0-16,-22 1 0,22-1 0,-21 0 16,21 1-16,-22 20 0,22-21 0,0 22 15,0-22-15,0 22 0,21-22 0,-21 0 16,21 1-16,0-1 0,21 0 15,0-20-15,0 20 0,0-21 0,22 0 16,-1 0-16,0 1 0,1-1 0,20-21 16,-21 0-16,22 0 0,-22 0 0,22 0 15,-22 0-15,22 0 0,-22 0 16,21 0-16,-20-21 0,-1-1 16,0 1-16,1 0 0,-1 0 0,-21 0 15,22-22-15,-22 22 0,0-21 0,0 0 16,0-1-16,-21 1 0,0 0 15,0-1-15,0 1 0,0 21 0,0-22 16,-21 22-16,0 0 0,21 0 0,-42 21 16,20 0-16,1 0 0,-21 0 0,21 0 15,-22 0-15,1 0 0,21 21 16,-21 0-16,-1 22 0,22-22 0,-21 21 16,21 0-16,-22-20 0,22 20 15,21 0-15,0 1 0,-21-22 0,21 21 0,0-21 16,0 22-16,0-22 15,0 0-15,21-21 0,0 21 0,0 0 16,1-21-16,-1 0 0,21 0 0,-21 0 16,0 0-16,22 0 0,-22-21 0,0 0 15,0 0-15,22 0 0,-22-1 16,0 1-16,0 0 0,0-21 0,-21 21 16,21-22-16,1 1 0,-22 0 0,0 20 15,0-20-15,0 21 0,0 0 0,0 0 16,0-1-16,0 44 31,0 20-31,0-21 0,0 0 0,-22 22 16,22-1-16,0-21 0,0 21 15,0 1-15,0-22 0,0 0 16,0 21-16,0-20 0,22-1 0,-1 0 16,0 0-16,0-21 0,0 21 0,0-21 15,22 0-15,-22 0 0,21 0 0,-21 0 16,22 0-16,-1 0 0,-21-21 15,22 0-15,-1 21 0,-21-21 0,0-22 16,22 22-16,-22 0 0,0-21 0,0 21 16,0-22-16,-21 1 0,21 0 0,-21 20 15,22-20-15,-22 21 0,0 0 16,21 0-16,-21 42 31,-21 0-31,21 0 0,-22 0 16,1 22-16,21-22 0,0 21 15,0-21-15,-21 22 0,21-22 0,0 21 16,-21-21-16,21 0 0,0 1 0,0-1 16,0 0-16,0 0 0,0-42 47,0 0-32,0 0-15,0-1 0,0 1 0,0 0 16,0-21-16,21-1 15,0 22-15,0-21 0,-21 0 0,43-1 16,-22 1-16,0 21 0,0-22 0,22 22 16,-22-21-16,21 21 0,0 21 0,-20 0 15,20 0-15,-21 0 0,21 0 16,-20 0-16,-1 21 0,0 0 0,21 21 16,-42-20-16,21 20 0,-21-21 0,0 21 15,0 1-15,0-22 0,0 21 0,0-21 16,0 1-16,0 20 0,-21-21 15,0 0-15,21 0 0,0 1 16,-21-22-16,42 0 47,0-22-47,22 1 0,-22 0 16,21 0-16,0 0 0,1-22 0,20 22 15</inkml:trace>
  <inkml:trace contextRef="#ctx0" brushRef="#br0" timeOffset="37188.19">23580 2498 0,'0'0'0,"0"-21"0,0-22 0,0 22 0,0-21 16,0 21-16,0-1 0,0 1 15,-22 42 1,22 1-16,-21-1 0,21 0 15,0 21-15,-21 1 0,21-1 16,-21 21-16,21-20 0,-21 20 0,21 1 16,0-22-16,0 22 0,0-22 0,0 21 15,-21-20-15,21-1 0,0 0 0,0 1 16,0-1-16,0 0 0,0-20 16,0 20-16,0-21 0,0 0 0,-22 0 15,22 1-15,0-44 31,0 1-31,0 0 16,0 0-16,22 0 0,-1-22 16,0 22-16,0-21 0,0 21 0,0-22 15,22 22-15,-22-21 0,21 21 0,1-22 16,-22 22-16,21 0 0,-21 0 16,0 21-16,22 0 0,-22 0 0,0 0 15,0 0-15,0 0 0,-21 21 0,22 0 16,-22 0-16,0 1 0,21-1 15,-21 0-15,0 0 0,0 21 0,0-20 16,0-1-16,0 0 0,0 21 0,-21-21 16,-1 1-16,22-1 0,-21-21 15,0 21-15,0 0 0,0-21 16,0 0-16,-22 21 0,22-21 0,0 0 16,0 0-16,-22 0 0,22 0 0,0 0 15,0-21-15,0 0 16,0 0-16,21 0 15,21 21 17,0 0-32,0 0 15,0 0-15,0 0 0,1 0 16,-1 0-16,21 0 0,0 0 0,-20 0 16,20 0-16,0 0 0,1 0 15,-1 0-15,21 0 0,-20 0 16,-1-22-16,0 1 0,1 0 0,-1 0 15,0 0-15,-20 0 0,20-1 0,0 1 16,-21-21-16,1 0 0,20 20 0,-21-20 16,0 0-16,-21 21 0,0-22 15,21 22-15,-21-21 0,0 21 0,0-1 16,-21 22-16,0 0 16,0 0-16,0 0 0,-22 22 15,22 20-15,0-21 0,0 0 0,0 22 16,0-22-16,21 21 0,0-21 0,0 22 15,0-22-15,0 0 0,0 21 16,0-21-16,0 1 0,21-1 16,0 0-16,0 0 0,0-21 0,0 21 15,22-21-15,-22 0 0,21 0 0,-21 0 16,1 0-16,20 0 0,-21 0 0,0 0 16,0 0-16,-21-21 15,0 0 1,-21 0-1,0 21-15</inkml:trace>
  <inkml:trace contextRef="#ctx0" brushRef="#br0" timeOffset="40889.16">1630 5779 0,'-21'0'16,"-1"0"-1,22-22 16,0 1-15,0 0-16,0 0 0,0-21 16,0 20-16,0 1 0,0 0 15,0 0-15,0-21 0,0 20 16,-21-20-16,0 21 0,0 0 0,0 0 16,0-1-16,-1 1 0,-20 21 15,21 0-15,-21 0 0,-1 0 0,1 21 16,0 1-16,-1-1 0,22 21 15,-21 22-15,21-22 0,-1 21 16,1 1-16,0-1 0,21 1 16,0-1-16,0-20 0,0 20 0,0-20 15,0-1-15,0 0 0,0 1 0,0-22 16,21 0-16,0 0 0,1 0 16,-1-21-16,21 0 0,-21 0 0,0 0 15,22 0-15,-22-21 0,21 0 16,-21 0-16,22 0 0,-22-22 0,21 22 15,-21-21-15,22-1 16,-22 1-16,0 0 0,-21-1 0,0 1 0,0-21 16,0 20-16,0-20 0,0 20 15,0 1-15,0 21 0,0 0 16,0 0-16,0-1 0,0 44 16,0-1-16,0 0 15,0 21-15,0 1 0,0-1 16,0 0-16,0 1 0,0-1 0,21 0 15,0 1-15,-21-1 0,22-21 0,-1 21 16,0-20-16,0-1 0,0 0 16,0 0-16,1-21 0,-1 0 0,0 0 15,0 0-15,21 0 0,-20 0 16,-1 0-16,21-21 0,-21 0 0,0-22 16,1 22-16,-1 0 0,0-21 15,0-1-15,0 1 0,0 0 16,-21-1-16,22 1 0,-22 0 0,21-1 15,-21 22-15,0 0 0,21 0 16,0 0-16,0 21 0,0 0 16,1 0-16,-22 21 15,0 0-15,21 0 0,-21 0 16,21-21-16,-21 22 0,0-1 0,0 0 16,21-21-1,-21-21 16,0 0-31,0-1 0,0 1 16,0 0-16,-21 0 0,21 0 16,-21 0-16,0-1 0,-1 1 15,1 0-15,0 21 0,0 0 16,0 21 0,0 0-16,-1 1 0,22 20 0,0-21 15,0 21-15,-21 1 0,21 20 0,-21-20 16,21-1-16,0 0 0,0 1 15,0-1-15,0-21 0,0 21 0,0-20 16,21-1-16,0 0 16,1 0-16,-1 0 0,21-21 0,-21 0 15,22 0-15,-1 0 0,-21 0 0,21 0 16,1 0-16,-1-21 0,0 0 16,1 0-16,-1 0 0,-21-1 0,22 1 15,-1-21-15,-21 0 0,21-1 0,-20 1 16,20 0-16,-21-1 0,0 1 15,0-22-15,22 43 0,-22-21 0,0 21 16,0 0-16,0-1 0,1 22 16,-1 0-16,0 0 0,0 0 15,-21 22-15,21-1 0,-21 0 0,0 0 16,0 0-16,21 0 16,-21 1-16,0-1 0,0 0 15,0 0-15,0 0 16,22-21-1,-22-21 1,0 0-16,0 0 0,0 0 0,0-1 16,0 1-16,0 0 0,0 0 15,0 0-15,0 0 0,0-1 0,-22 1 16,22 0-16,0 0 0,0 0 0,-21 21 16,0 0-16,0 0 15,0 0-15,21 21 0,-21 0 0,-1 0 16,1 22-16,0-22 0,0 21 15,21 0-15,-21 1 0,0-1 16,-1 0-16,22 1 0,0-1 0,-21 0 16,21 1-16,0-1 0,0-21 15,0 22-15,0-22 0,21 0 0,1 21 16,-1-42-16,0 21 0,21 1 0,-21-22 16,22 0-16,-22 0 0,21 0 15,1 0-15,-1 0 0,0 0 0,1-22 16,-1 1-16,0 21 0,22-21 0,-43-21 15,21 21-15,1-1 0,-22-20 16,0 0-16,0-1 0,0 1 0,-21 0 16,0-1-16,0 1 0,0 0 15,0-1-15,0 1 0,0 21 16,0 0-16,0 0 0,-21 21 16,21 21-16,-21 0 15,21 0-15,0 0 0,0 22 16,-21-1-16,21 0 0,0 1 0,0-22 15,0 21-15,0 0 0,0-20 0,0 20 16,0-21-16,0 0 0,0 0 16,21 1-16,0-1 0,0-21 15,0 0-15,1 0 0,20 0 0,-21 0 16,0 0-16,22 0 0,-22 0 0,21-21 16,-21-1-16,22 1 15,-1 0-15,-21 0 0,21-21 0,-20-1 16,20 22-16,-21-21 0,0-1 0,0 1 15,1 0-15,-1-1 0,0 1 16,0 0-16,-21 21 0,0-1 0,0 1 16,0 0-16,0 42 15,0 0-15,0 1 16,0-1-16,-21 21 0,21 0 0,0-20 16,0 20-16,0 0 0,0-21 0,0 22 15,0-22-15,0 0 0,21 0 16,0 0-16,-21 1 0,0-1 0,21 0 15,1 0-15,-44-21 47,1 0-47,21-21 16,-21 0-16,0 21 0,0-21 16,0 21-16,-1 0 15,22 21 1,0 0-1,0 0-15,0 0 16,0 0-16,22-21 0,-22 22 16,21-22-16,0 0 0,0 21 0,0-21 15,0 0-15,1 0 0,-1 0 16,0 0-16,21 0 0,1 0 16,-22 0-16,21-21 0,0-1 0,1 1 15,-1 21-15,0-42 0,1 21 0,-1 0 16,0-22-16,1 22 0,20-21 0,-20-1 15,-1 1-15,0-21 0,-21 20 16,22 1-16,-22 21 0,0-22 0,-21 22 16,0 0-16,0 0 0,0 0 0,-21 21 15,0 0-15,0 0 16,-1 21-16,-20 0 0,21 0 0,0 0 16,0 1-16,-1 20 0,22 0 15,0-21-15,0 22 0,0-22 0,0 21 16,0-21-16,0 22 0,0-22 15,22 0-15,-22 0 0,21 0 0,-21 1 16,0-1-16,21-21 0,-21 21 0,0 0 16,-21-21-1,0 0 1,-1 0-16,1 0 0,0-21 16,-21 0-16,21 21 0,-1 0 0,1-21 15,0 21-15,0 0 16,0 0-16,21 21 31,0 0-31,21 0 0,0 0 16,0-21-16,0 21 0,1 1 15,20-22-15,-21 21 0,21-21 0,-20 0 16,20 0-16,0 0 0,1 0 0,-1 0 16,0 0-16,1 0 0,-1 0 15,0-21-15,1 21 0,-1-22 0,0 1 16,1 0-16,-1 0 0,0 0 0,1 0 15,-22-1-15,0 1 0,0-21 16,0 21-16,0-22 0,1 22 0,-22 0 16,0-21-16,0 21 0,0-1 15,0 1-15,-22 21 16,1 21 0,0 1-16,0-1 0,0 0 15,21 0-15,-21 0 0,21 22 0,-22-22 16,22 21-16,0-21 0,0 0 0,0 22 15,0-22-15,0 0 0,0 0 0,22 0 16,-1 1-16,0-1 0,21-21 16,-21 21-16,22-21 0,-1 0 0,22 0 15,-22 0-15,21 0 0,1 0 16,-1 0-16,1 0 0,-22-21 0,22 21 0,-22-21 16,0-1-16,1 1 15,-1 21-15,0-42 0,-20 21 0,20 0 16,-21-1-16,0-20 0,0 21 0,-21-21 15,0 20-15,0-20 0,0 21 0,0 0 16,0 0-16,-21-1 0,0 1 16,-21 21-16,21 0 0,-1 0 0,-20 0 15,21 21-15,-21 1 0,20-1 0,1 0 16,-21 21-16,21-21 0,0 22 0,-1-22 16,1 0-16,21 21 0,0-20 15,-21-1-15,21 0 0,0 0 16,0 0-16,0 0 0,21 1 0,0-22 15,1 0-15,-1 0 16,0 0-16,0 0 0,0 0 16,0 0-16,1-22 0,-1 1 0,21 0 15,-21 0-15,0 0 0,1 0 0,-1-22 16,0 22-16,0-21 0,-21-1 0,21-20 16,0 21-16,-21-1 0,0-20 15,22-1-15,-22 22 0,21-22 0,-21 22 16,21-21-16,-21 20 0,0 1 0,21 21 15,-21-22-15,21 22 0,-21 0 16,0 0-16,0 42 16,0 0-16,0 0 0,0 1 15,0 20-15,0 0 0,-21 1 16,21-1-16,-21 21 0,21-20 0,0-1 16,-21 22-16,21-22 0,-21 0 15,21 1-15,-22-1 0,22 0 0,0 1 16,0-1-16,0-21 0,0 21 0,0-20 15,0-1-15,0 0 0,0 0 16,22-21-16,-1 0 16,0 0-16,0 0 0,0 0 15,0 0-15,-21-21 0,0 0 0,0 0 16,22-1-16,-22 1 0</inkml:trace>
  <inkml:trace contextRef="#ctx0" brushRef="#br0" timeOffset="42940.58">7895 5715 0,'42'-42'16,"-20"21"0,-22-1-16,21 1 0,0 0 0,-21-21 15,21 21-15,0-22 0,-21 22 0,21-21 16,-21-1-16,22 1 0,-1 21 16,-21-21-16,0-1 0,21 1 0,0 0 15,-21 20-15,0 1 0,0 42 31,0 1-31,0-1 16,0 21-16,-21-21 0,0 22 0,21-1 16,0 0-16,0 1 0,0-1 0,0 0 15,0 1-15,0-22 0,0 21 0,0-21 16,0 22-16,21-22 16,-21 0-16,21 0 0,21-21 0,-20 21 15,-1-21-15,0 0 0,21 0 0,-21 0 16,22-21-16,-1 21 0,0-21 0,-20 0 15,20 0-15,0-22 0,1 22 0,-1-21 16,-21 21-16,21-22 0,-20 1 16,-1 0-16,-21-1 0,0 1 0,0-22 15,0 22-15,0 0 0,-21-22 0,-1 22 16,1 0-16,0 20 0,-21-20 16,-1 21-16,1 0 0,21 21 0,-21 0 15,-1 0-15,1 0 0,0 21 16,20 0-16,-20 21 0,0-20 0,21 20 0,-1 0 15,1 1-15,0-1 0,21 0 16,0 22-16,0-22 0,0 0 16,0 1-16,0-22 0,42 21 0,-20 1 15,-1-22-15,0 0 0,21 0 0,-21 0 16,22 0-16,-1-21 0,0 0 0,22 0 16,-22 0-16,22 0 0,-22-21 15,22 21-15,-1-21 0,1 0 0,-22-21 16,21 20-16,-20 1 0,-1-21 0,0 21 15,1 0-15,-22-22 0,0 1 0,0 21 16,0-22-16,-21 22 16,0 0-16,0 0 0,0 42 31,0 0-31,-21 22 0,21-22 16,-21 0-16,0 21 0,21-21 0,0 22 15,-21-1-15,21-21 0,-21 22 16,21-22-16,-22 21 0,22-21 0,0 0 15,0 1-15,0-1 0,-21 0 0,21 0 16,0 0-16,0-42 31,0 0-31,21 0 16,-21 0-16,22-22 0,-1 22 16,0-21-16,-21 21 0,21-22 0,0 1 15,0 0-15,1 20 0,-1-20 0,0 21 16,0 0-16,0 0 0,0 21 15,1 0 1,-1 21-16,-21 0 0,0 0 16,0 0-16,0 0 0,21 1 0,-21 20 15,21-21-15,-21 0 0,0 0 16,0 1-16,21-1 0,0 0 0,1 0 16,-1 0-16,0 0 0,0 1 0,0-22 15,22 0-15,-22 21 0,21-21 16,-21 0-16,22 0 0,-1 0 0,-21 0 15,21-21-15,1 21 0,-1-22 16,-21 1-16,22 0 0,-22 0 0,0 0 16,21-22-16,-21 22 0,1-21 0,-1 0 15,0-1-15,0 1 0,-21 0 0,21-22 16,0 1-16,-21 20 0,0-20 0,22-1 16,-22 22-16,21 0 0,-21-1 15,0 22-15,0 0 0,0 0 0,0 0 16,0 42-1,-21 21-15,-1-21 0,22 22 0,-21-1 16,0 0-16,21 1 0,-21 20 16,0-21-16,21 1 0,0-1 15,-21 0-15,21 22 0,-22-43 0,22 21 16,0 1-16,0-1 0,0-21 0,0 22 16,0-22-16,22 21 0,-1-21 0,0-21 15,-21 21-15,21 1 0,0-22 16,22 0-16,-22 0 0,0 0 0,21 0 15,-21 0-15,22-22 0,-22 22 0,21-21 16,-21 0-16,1 0 0,-1 0 0,0 0 16,0-22-16,0 22 0,0 0 0,1 0 15,-22 0-15,0-1 0,0 1 16,0 42 15,0 1-31,0-1 16,0 0-16,0 0 0,0 0 0,0 0 15,0 1-15,0-1 0,0 0 16,0 0-16,21 0 0,0 0 16,0-21-16,0 0 0,0 22 0,22-22 15,-22 0-15,0 0 0,21 0 0,-20 0 16,20 0-16,-21-22 0,21 1 0,-20 0 16,-1 0-16,0 21 0,0-42 15,0 20-15,0 1 0,1 0 0,-1 0 16,-21 0-16,0 0 0,0-1 15,21 1-15,-21 0 0,0 0 0,0 42 47,0 0-47,-21 0 0,21 1 0,-21-1 16,21 0-16,0 21 0,0-21 0,-22 22 16,22-1-16,-21 0 0,21 1 0,0-1 15,0 0-15,0 1 0,0 20 0,-21-20 16,21 20-16,0 1 0,0-1 0,0 1 15,0-1-15,0 1 0,0 20 16,-21-20-16,21 20 0,-21-20 16,21 21-16,0-22 0,-21 1 0,-1 20 15,1-20-15,0-1 0,0-20 0,0 20 16,-22 1-16,22-22 0,-21 0 0,0 1 16,-1-1-16,22-21 0,-21 0 0,21 0 15,-1-21-15,-20 0 0,21 0 0,0 0 16,0 0-16,-1-21 0,1 0 0,0 0 15,0 0-15,0-22 0,0 22 0,-1-21 16,1 0-16,21-1 0,0 1 0,0-22 16,0 22-16,0-21 0,0-1 0,21 1 15,1-1-15,20-21 0,-21 22 0,21-22 16,1 1-16,20-1 16,-20 0-16,-1 1 0,21 20 0,-20-21 15,-1 1-15,64-64 0,-85 84 16,21 1-16,1-1 0,-22 1 0,21 20 15,-21 22-15,1-21 0</inkml:trace>
  <inkml:trace contextRef="#ctx0" brushRef="#br0" timeOffset="45359.68">12890 4911 0,'0'0'0,"0"-21"0,0-1 15,0 44 1,0-1-1,-21 0-15,21 21 0,-21 1 16,21-1-16,-21 0 0,21 22 0,0-22 16,0 0-16,-21 22 0,0-22 0,-1 1 15,22 20-15,0-21 0,-21 1 0,0-22 16,21 21-16,-21-21 0,21 1 0,0-1 16,0 0-1,0-42 1,21 0-16,0-1 15,0 1-15,1-21 0,-22 21 0,21-22 16,0 22-16,0 0 0,0-21 0,0 21 16,1-1-16,-1 1 0,0 21 15,0 0-15,0 0 0,0 0 0,1 0 16,-1 21-16,0 1 0,0-1 16,0 0-16,0 0 0,1 21 0,-22-20 15,21-1-15,0 0 0,0 0 0,0 21 16,0-20-16,1-22 0,-1 21 15,0 0-15,0-21 0,0 0 16,0 0-16,1 0 0,-1 0 0,21 0 16,-21 0-16,0-21 0,22 0 0,-22 21 15,0-22-15,0 1 0,0-21 0,-21 21 16,22 0-16,-1-22 0,-21 1 16,21 21-16,-21-22 0,0-20 0,21 21 15,-21-1-15,21 22 0,-21-21 0,21 21 16,-21-1-16,0 1 0,0 0 0,0 42 31,0 0-31,0 1 0,0-1 0,0 0 16,0 21-16,-21-21 0,21 22 0,-21-22 15,21 21-15,0-21 0,0 22 16,0-22-16,0 21 0,0-21 0,0 1 16,0-1-16,21 0 0,0 0 0,1 0 15,-1-21-15,0 0 0,0 0 16,0 0-16,0 0 0,1 0 0,20 0 15,-21 0-15,0-21 0,0 21 0,22-21 16,-22 0-16,0 0 0,0-22 0,0 22 16,1 0-16,-1-21 0,-21 20 0,21-20 15,-21 0-15,21 21 0,-21-22 16,0 22-16,0 0 0,0 0 16,0 42-1,0 0-15,0 0 16,0 0-16,0 1 0,0-1 0,0 21 15,0-21-15,0 0 0,0 22 0,0-22 16,0 0-16,0 0 0,0 0 16,0 1-16,21-1 0,0 0 0,1 0 15,-1 0-15,0-21 0,0 0 0,21 21 16,-20-21-16,20 0 0,-21 0 0,21 0 16,1 0-16,-22-21 0,21 0 0,-21 0 15,22 0-15,-22 0 0,0-1 16,0 1-16,0-21 0,1 0 0,-1 20 15,0-41-15,0 21 0,0-22 0,-21 22 16,21-22-16,1-20 0,-1 20 16,0 1-16,0-1 0,-21 1 0,21 20 15,0 1-15,-21 21 0,22 0 16,-22-1-16,-22 44 16,1 20-16,0-21 15,21 21-15,-21 22 0,0-22 0,0 22 16,-1-22-16,1 22 0,0-1 0,21-21 15,0 22-15,-21-22 0,21 1 16,0 20-16,0-21 0,0-20 16,0 20-16,0-21 0,21 21 0,-21-20 15,21-1-15,0 0 0,22-21 0,-22 0 16,21 0-16,-21 0 0,22 0 0,-1 0 16,0 0-16,1 0 0,-1-21 0,0 0 15,1-1-15,-1 1 0,0-21 16,-20 21-16,20-22 0,-21 1 0,21 0 15,-20-1-15,-1-20 0,0-1 0,0 1 16,0-1-16,-21 1 0,21-1 16,-21 1-16,22-1 0,-22 22 0,0 0 0,0 21 15,0-1-15,0 1 0,0 42 32,-22 1-32,1 20 0,0 0 0,0 1 15,0 20-15,0 1 0,-1-1 0,1-21 16,0 22-16,0-1 0,0 1 15,0-22-15,-1 1 0,1 20 0,0-21 16,0-20-16,21 20 0,-21-21 0,21 21 16,-21-20-16,21-1 0,-22 0 0,22 0 15,0-42 1,0 0 0,22 21-16,-1-21 0,0-1 15,0-20-15,0 21 0,0 0 0,22-22 16,-22 22-16,0 0 0,0 0 15,22 0-15,-22 0 0,0-1 0,0 22 16,0 0-16,0 0 0,1 0 16,-22 22-16,0-1 15,21 0-15,-21 0 0,0 0 16,0 0-16,0 1 0,0-1 0,21 0 16,0 0-16,-21 0 0,21-21 0,0 21 15,1 1-15,-1-22 0,0 0 0,21 21 16,-21-21-16,1 0 0,20 0 15,-21 0-15,0 0 0,22 0 0,-22 0 16,0-21-16,0 21 0,0-22 0,0 1 16,1 0-16,-1 0 0,0 0 15,0 0-15,0-1 0,-21-20 0,0 21 16,21 0-16,-21 0 0,22-1 0,-22 1 16,0 42 15,-22 1-31,1-22 0,21 21 0,-21 0 15,21 0-15,0 0 0,0 0 0,0 1 16,0-1-16,0 0 0,0 0 0,0 0 16,0 0-16,0 1 0,21-22 15,0 0-15,1 21 0,-1-21 16,0 0-16,0 0 0,21 0 0,-20 0 16,-1 0-16,0 0 0,0-21 15,0 21-15,0-22 0,22 1 0,-43 0 16,21 0-16,0 0 0,0 0 0,0-22 15,-21 22-15,0 0 0,22 0 16,-22 0-16,0-1 0,0 1 0,0 0 16,-22 42-1,22 0 1,-21 1-16,21-1 0,0 0 0,-21 0 16,21 0-16,-21 0 0,21 1 0,0-1 15,-21 0-15,21 0 0,0 0 16,0 0-16,0 1 0,0-1 0,0 0 15,0 0-15,0 0 16,0-42 15,0 0-31,0 0 16,0 0-16,21-22 16,0 22-16,-21 0 0,21-21 0,0 20 15,1-20-15,-1 0 0,0-1 16,21 1-16,-21 21 0,1-21 0,20 20 15,-21 1-15,0 0 0,0 21 0,1 0 0,-1 0 16,0 0-16,0 0 0,0 21 16,-21 0-16,0 1 0,0-1 15,0 21-15,0-21 0,0 22 0,0-22 16,0 21-16,0-21 0,-21 0 0,0 22 16,0-22-16,21 0 0,-21 0 0,-1 0 15,22 1-15,-21-1 0,0-21 16,21 21-1,0-42 1,0 0 0,0-1-16,0 1 0,0 0 15</inkml:trace>
  <inkml:trace contextRef="#ctx0" brushRef="#br0" timeOffset="45560.57">16849 4741 0,'-22'0'0,"-20"0"16,21 0-1,0 0 1,21 22 0,-21-22 15,-1 0-31,1 21 15,0-21-15</inkml:trace>
  <inkml:trace contextRef="#ctx0" brushRef="#br0" timeOffset="45776.95">14901 5038 0,'0'0'0,"-42"21"0,0-21 16,20 0-16,44 0 15,-1 0-15,0 0 16,21 0-16,1 0 0,20 0 0,1 0 16,-22-21-16,21 21 15,1 0-15,-22 0 0,22-21 0,-22 21 16,-21-22-16,0 22 0,1 0 0,-22-21 16,-22 0-16,-20 21 15</inkml:trace>
  <inkml:trace contextRef="#ctx0" brushRef="#br0" timeOffset="45951.85">14076 4741 0,'0'0'0,"-21"0"0,-22 0 16,43-21-1,21 21 1,1 0-1,-22-21-15</inkml:trace>
  <inkml:trace contextRef="#ctx0" brushRef="#br0" timeOffset="46451.26">18605 4932 0,'22'-21'16,"-44"42"-16,65-85 0,-22 43 0,0 0 0,-21-21 16,0 21-16,21-22 0,-21 22 15,0 0-15,0 0 0,0 0 0,0 42 31,-21 21-31,0 0 0,21 22 16,0-1-16,-21 1 0,0 21 0,21-22 16,-22 22-16,22-22 0,-21 1 0,0-1 15,21-20-15,0 20 0,-21-21 0,0 1 16,21-1-16,-21 0 0,21-20 0,-22 20 16,22-21-16,0 0 0,-21 0 15,0-21-15,0 0 16,0 0-16,0 0 15,-1 0-15,1-21 0,0 21 0,0-21 16,-21 0-16</inkml:trace>
  <inkml:trace contextRef="#ctx0" brushRef="#br0" timeOffset="47220.24">17928 5398 0,'0'0'0,"0"-22"0,0-20 16,21 42-16,0-21 15,1 21-15,-1 0 0,21 0 0,0 0 16,1 0-16,-1-21 0,0 21 15,22 0-15,-1-21 0,1-1 16,21 22-16,-22-21 0,22 0 0,-1 0 16,-20 0-16,21 0 0,-22-1 0,1-20 15,-22 21-15,0-21 0,1-1 0,-22 22 16,0-21-16,-21-1 0,0 1 16,0-21-16,0 20 0,0 22 0,-21-21 15,0-1-15,-1 22 0,22 0 0,-21 0 16,0 21-16,21 21 15,-21 0-15,21 22 0,-21 20 16,21-21-16,-21 22 0,21-1 16,0 1-16,-22-1 0,22 1 0,0-1 15,0 1-15,-21-22 0,21 22 0,-21-22 16,21 0-16,0 1 0,0-1 0,-21 0 16,21-20-16,0 20 0,-21-21 15,21 0-15,0 0 0,-21-21 0,21 22 16,0-44 15,0 1-31,0 0 0,21 0 0,0 0 16,0 0-16,-21-22 0,21 22 15,0-21-15,1 21 0,-1-1 0,0 1 16,0 0-16,0 0 0,0 21 16,1 0-16,-1 0 15,-21 21-15,0 0 0,21 0 16,-21 1-16,0-1 0,0 0 0,0 0 15,0 0-15,0 22 0,0-22 16,0 0-16,0 0 0,21 0 0,-21 0 16,21 1-16,0-22 15,1 0-15,-1 0 0,0 0 0,0 0 0,21 0 16,-20 0-16,20 0 0,-21 0 0,21-22 16,1 1-16,-22 21 0,21-21 15,-21 0-15,1-21 0,-1 20 0,0 1 16,0-21-16,-21 21 0,21-22 15,-21 1-15,21 21 0,-21-21 0,0 20 16,0 1-16,0 0 0,-21 42 16,0 0-1,21 1-15,-21-1 0,21 0 16,0 21-16,-21-21 0,21 1 0,0 20 16,0-21-16,0 0 0,0 0 0,0 22 15,0-22-15,0 0 0,0 0 16,21-21-16,0 21 0,0-21 15,0 0-15,1 0 16,-1 0-16,0 0 0,0-21 0,0 0 16,0 21-16</inkml:trace>
  <inkml:trace contextRef="#ctx0" brushRef="#br0" timeOffset="47692.51">20595 5546 0,'0'-21'31,"21"21"-31,0-22 0,1 1 16,-1 21-16,0-21 0,21 0 0,-21 0 16,22 0-16,-1-1 0,-21-20 15,22 21-15,-1-21 0,0 20 0,1-20 16,-22 0-16,21-1 0,-21 1 15,0 0-15,1-1 0,-22 1 0,0 0 16,0 21-16,0-1 0,0 1 0,-43 21 16,22 0-16,0 0 0,0 21 15,0 1-15,-1-1 0,1 0 16,0 21-16,0-21 0,21 22 0,0-1 16,0-21-16,0 22 0,0-1 0,0 0 15,0-21-15,21 22 0,0-22 0,0 21 16,-21-21-16,0 22 0,0-22 0,22 0 15,-22 0-15,0 22 16,0-22-16,0 0 0,-22 0 16,1 0-16,-21-21 0,21 0 15,0 0-15,-22 0 0,22 0 0,-21 0 16,-1 0-16,22 0 0,0 0 0,-21 0 16,21-21-16,21 0 15,0 0 1,21 21-16,21-21 0,-21 21 15,0 0-15,22-22 0</inkml:trace>
  <inkml:trace contextRef="#ctx0" brushRef="#br0" timeOffset="48139.77">21463 5249 0,'0'-21'15,"0"42"-15,0-63 0,0 21 0,0 0 0,0 0 16,-21-1-16,0 1 15,-1 21-15,1 0 0,-21 0 16,21 0-16,0 21 0,-1 1 0,1-1 16,0 21-16,0-21 0,0 0 0,0 22 15,-1-22-15,22 21 0,0-21 0,0 22 16,0-22-16,0 0 16,0 0-16,0 0 0,0 1 0,0-1 15,22-21-15,-1 0 0,0 0 16,0 0-16,0 0 0,0 0 0,1-21 15,-1 21-15,0-22 0,0 1 0,0 0 16,0 0-16,1 0 0,-1-22 16,-21 22-16,21-21 0,-21 0 0,21 20 15,-21-20-15,0 21 0,0-21 0,0 20 16,0 44 0,0-1-16,0 0 0,0 0 15,0 0-15,0 0 16,-21 22-16,21-22 0,0 0 0,0 21 0,0-20 15,0-1-15,0 0 0,0 0 0,0 0 16,0 0-16,21-21 0,-21 22 16,21-22-16,0 0 0,1 0 0,-1 0 15,0 0-15,0 0 0,0 0 16,0-22-16,1 1 0,-1 21 0,0-21 16,0 0-16</inkml:trace>
  <inkml:trace contextRef="#ctx0" brushRef="#br0" timeOffset="48767.41">21802 5249 0,'0'0'0,"0"-21"0,0-42 15,0 42-15,0 42 32,0 0-32,-22 0 0,22 0 15,0 0-15,-21 22 0,21-22 16,0 0-16,-21 0 0,21 0 0,0 1 16,0-1-16,0 0 0,0 0 15,0 0-15,0 0 0,-21 1 16,0-22 15,21-22-31,0 1 16,0 0-16,0 0 15,0 0-15,0-22 0,0 22 0,21 0 16,0-21-16,0 21 0,0-22 16,22 22-16,-22 0 0,0-21 0,0 20 15,22 22-15,-22-21 0,0 21 0,0 0 16,0 0-16,0 0 0,1 21 15,-1 1-15,0-1 0,-21 21 0,0-21 16,0 0-16,0 22 0,0-22 0,0 21 16,0-21-16,0 22 0,0-22 0,-21 0 15,21 0-15,0 0 0,-21 1 0,-1-22 16,22 21-16,-21-21 0,21 21 16,-21-21-16,21-21 15,0 0-15,0-1 16,0 1-16,0 0 15,0 0-15,21 0 0,0 0 0,-21-22 16,43 22-16,-22-21 0,0 21 16,0-22-16,0 1 0,22 0 0,-22 20 15,21 1-15,-21 0 0,1 21 0,-1 0 16,0 0-16,0 0 0,0 21 0,-21 0 16,0 1-16,0-1 0,0 0 0,0 21 15,0-21-15,0 1 0,0 20 16,0-21-16,0 0 0,0 0 0,0 1 15,0-1-15,0 0 0,0 0 0,0 0 16,-21-21-16,21-21 31,0 0-15,0 0 0,21 0-16,0-1 0</inkml:trace>
  <inkml:trace contextRef="#ctx0" brushRef="#br0" timeOffset="49080.23">22627 5249 0,'0'0'0,"0"22"15,21-22 1,0 0-16,1 0 0,-1 0 16,0 0-16,21 0 0,-21-22 15,22 22-15,-1 0 0,-21-21 0,22 21 16,-22-21-16,0 0 0,0 0 0,0 21 15,-21-21-15,21-1 0,-21 1 16,0 0-16,-21 21 16,0 0-16,0 0 0,-21 0 0,20 21 15,-20 0-15,21 1 0,0 20 0,-22-21 16,22 0-16,0 22 0,21-22 0,0 21 16,0-21-16,0 0 0,0 1 15,0-1-15,0 0 0,0 0 0,21 0 16,0-21-16,1 0 0,-1 0 0,0 0 15,0 0-15,0-21 0,0 0 16,22 0-16,-22 0 0</inkml:trace>
  <inkml:trace contextRef="#ctx0" brushRef="#br0" timeOffset="49591.94">23728 5038 0,'21'-21'0,"-42"42"0,42-64 0,0 22 16,-21 0-16,21 0 0,-21 0 0,0 0 15,0-1-15,0 1 0,0 0 16,-21 21-16,0 0 15,0 0-15,0 21 0,-22-21 0,22 21 16,0 22-16,-21-22 0,20 21 16,1-21-16,0 22 0,0-1 0,21 0 15,0-20-15,0 20 0,0 0 0,0-21 16,0 22-16,0-22 0,0 0 0,21 0 16,0 0-16,0 1 0,1-22 0,-1 21 15,21-21-15,-21 0 0,22 0 16,-1 0-16,-21 0 0,21 0 0,1 0 15,-1-21-15,-21 21 0,22-22 0,-22-20 16,21 21-16,-21 0 0,0-22 16</inkml:trace>
  <inkml:trace contextRef="#ctx0" brushRef="#br0" timeOffset="49835.8">24299 4509 0,'0'0'15,"0"-43"-15,0 22 0,0-21 0,0 21 0,0 42 31,0 0-31,-21 0 0,0 21 16,0-20-16,21 41 0,-21-21 0,21 1 16,-22 20-16,1-20 0,21 20 15,0-21-15,0 1 0,-21 20 0,21-20 0,-21-1 16,21 0-16,-21-21 16,21 22-16,0-22 0,0 21 0,0-21 15,-21 1-15,21-1 0,0 0 16,0 0-16,21-21 15,0 0 1,0 0-16,0 0 0</inkml:trace>
  <inkml:trace contextRef="#ctx0" brushRef="#br0" timeOffset="50301.05">24574 5144 0,'0'0'0,"0"-22"0,22 1 16,-22-21-16,0 21 0,0 0 15,0-22-15,0 22 0,0 0 0,0-21 16,0 20-16,0 1 0,0 0 16,-22 21-16,1 0 0,0 0 0,0 0 15,0 21-15,0 0 0,-22 1 16,43 20-16,-42-21 0,42 0 16,-21 22-16,0-22 0,-1 21 0,22-21 15,0 0-15,0 22 0,0-22 0,0 0 16,0 0-16,0 0 0,0 1 15,22-22-15,-1 0 16,0 0-16,0 0 0,0 0 0,0 0 16,1 0-16,-1 0 0,0-22 15,0 1-15,0 21 0,-21-21 0,21 0 16,1-21-16,-22 20 0,21 1 0,0-21 16,-21 21-16,0 0 0,21-1 15,-21 1-15,21 21 0,-21 21 31,0 1-31,0-1 0,0 0 0,0 21 16,0-21-16,-21 1 0,21-1 16,0 0-16,-21 0 0,21 0 15,0 0-15,0 1 0,0-1 16,0 0-16,21-21 16,0 0-16,0 0 0,1 0 15,-1 0-15,0-21 16,0 0-16,0 21 0</inkml:trace>
  <inkml:trace contextRef="#ctx0" brushRef="#br0" timeOffset="50664.84">25188 4911 0,'0'0'0,"0"-43"16,0 22-16,-21 21 16,0 0-1,0 0-15,-22 21 0,22 1 16,0-22-16,0 21 0,0 0 15,0 0-15,-1 0 0,22 0 16,0 1-16,0-1 0,0 0 16,0 0-16,22-21 0,-1 21 0,0-21 15,0 21-15,0-21 0,0 22 0,1-1 16,-1-21-16,-21 21 16,21-21-16,-21 21 0,0 0 15,0 0-15,-21 1 16,0-22-1,-1 0-15,1 0 0,0 0 16,0 0-16,0 0 0,0 0 16,-1 0-16,1 0 0,0 0 15,42 0 17,0 0-17,1-22-15</inkml:trace>
  <inkml:trace contextRef="#ctx0" brushRef="#br0" timeOffset="51081.6">25548 4953 0,'0'-63'15,"0"41"-15,-21 22 16,0 0-16,0-21 0,-1 21 15,1 0-15,0 0 0,0 0 0,21 21 16,-21-21-16,0 22 0,-1-1 16,22 0-16,0 0 0,-21 0 0,21 0 15,0 1-15,0-1 0,0 0 16,0 0-16,0 0 0,0 0 16,21 1-16,1-1 15,-22 0-15,21-21 16,-21 21-16,21-21 0,-21 21 0,0 0 15,21-21 1,-21 22-16,-21-22 31,0 0-31,0 0 0,-1 0 16,22 21-16,-21-21 0,0 0 0,0 0 16,0 0-1,21 21-15</inkml:trace>
  <inkml:trace contextRef="#ctx0" brushRef="#br0" timeOffset="51256.51">25569 5355 0</inkml:trace>
  <inkml:trace contextRef="#ctx0" brushRef="#br0" timeOffset="56167.52">5715 9038 0,'0'0'0,"0"-21"0,0 0 0,0 0 15,0 0-15,0-1 16,0 44 15,0-1-31,21 0 0,-21 21 0,0 1 16,0-1-16,21 0 0,-21 22 16,21-22-16,-21 22 0,0-1 0,0 22 15,0-1-15,0-20 0,0 21 0,0-1 16,0-20-16,0 20 15,0 1-15,0-21 0,0 20 0,0 1 16,0 0-16,0-22 0,0 22 0,0-22 16,0 1-16,0-1 0,0-20 0,0-1 15,0 0-15,0-21 0,0 1 16,0-1-16,0-42 16,0-22-1,0 22-15,0-21 0,0-1 0,0-20 16</inkml:trace>
  <inkml:trace contextRef="#ctx0" brushRef="#br0" timeOffset="57143.62">5694 8911 0,'0'0'0,"21"0"47,0 0-47,0 0 15,22 0-15,-22 0 0,21 21 0,0-21 16,22 0-16,-22 0 0,22 0 0,-1 0 16,22 0-16,21 0 0,0 0 15,-1 0-15,22 0 0,0 0 0,-21 0 16,21 0-16,0 0 0,0 0 0,0 0 16,0 0-16,0 0 0,0 0 15,-21 0-15,0 0 0,0 0 0,-22-21 16,1 21-16,0 0 0,-22 0 0,22 0 15,-22-21-15,1 21 0,-1-21 16,-20 21-16,-1 0 0,0-21 16,1 21-16,-22 0 0,0 0 0,0 0 15,0-21-15,1 21 16,-22 21 0,0 0-16,0 0 0,0 21 15,0-20-15,0 20 0,0-21 0,0 21 16,0 1-16,0-1 0,0 22 15,0-22-15,0 0 0,0 22 0,0-22 16,0 22-16,0-22 0,0 21 0,0 1 16,0-1-16,0 1 0,0-1 15,0-20-15,0 20 0,0 1 0,0-1 16,0-20-16,0 20 0,0-21 16,0 22-16,0-1 0,0-20 0,0-1 15,0 22-15,0-22 0,0 0 0,0 1 16,0-1-16,0-21 0,0 21 0,0-20 15,0-1-15,0 21 0,0-21 16,0 0-16,0 1 16,0-1-16,-22-21 15,1 0-15,0 0 16,0 0-16,0 0 16,0 0-16,-1 0 0,1 0 0,0 0 15,-21 0-15,-1 0 0,22 0 16,-42 0-16,20 0 0,-20 0 0,-1 0 15,1 0-15,-22 0 0,-21 0 0,22 0 16,-43 0-16,21 0 0,-21 0 0,0 0 16,0 0-16,21 0 0,-21 0 0,21 0 15,0 0-15,1 0 0,20 0 0,0 0 16,1-21-16,-1 21 0,21 0 16,1 0-16,-22 0 0,22 0 0,20 0 15,-20 0-15,-1-22 0,22 22 0,0 0 16,-1 0-16,1 0 0,0 0 15,21 0-15,-1-21 0,1 21 16,0 0-16,0 0 0,21-21 16,0 0-1,-21 21-15,21-21 16,0 0 0,0-1-16,0 1 0</inkml:trace>
  <inkml:trace contextRef="#ctx0" brushRef="#br0" timeOffset="57988.72">6096 9081 0,'0'0'0,"0"21"46,0 0-46,0 0 0,-21 0 16,0 22-16,-1-22 0,1 0 16,0 21-16,0-21 0,0 22 15,0-22-15,-1 0 0,1 0 0,0 0 16,21 1-16,0-1 0,-21-21 0,21 21 16,21-42 15,-21 0-31,21 21 0,0-22 15,1 1-15,-1 0 0,0 0 16,-21 0-16,21 0 0,0-22 0,22 22 16,-22-21-16,0-1 0,0 1 15,21 0-15,-20-1 0,-1 1 16,21 0-16,-21 21 0,0-22 0,1 22 16,-1 0-16,0 21 0,-21 21 31,0 0-31,-21 22 0,0-22 15,-1 21-15,22 0 0,-21 1 0,0-22 16,0 21-16,0 1 0,0-1 16,-1 0-16,1 1 0,0-1 0,0 0 15,0 1-15,0-1 0,-22 0 0,22 1 16,0-1-16,0-21 16,0 21-16,21 1 0,-22-22 0,1 0 0,21 0 15,0 0-15,0 1 0,0-1 16,21-42 15,1-1-31,-1 1 16,0-21-16,0 21 0,0-22 0,0 1 15,1 0-15</inkml:trace>
  <inkml:trace contextRef="#ctx0" brushRef="#br0" timeOffset="58308.05">6773 8890 0,'-21'21'0,"0"0"15,0 1-15,0-1 0,-22 0 0,22 21 16,-21 1-16,-1-1 0,1 0 0,0 1 16,-1 20-16,1-21 0,0 22 0,-1-1 15,1 1-15,0-1 0,-22 1 16,22-1-16,0 1 0,-1-1 0,1 1 15,0-22-15,-1 22 0,1-22 0,0 0 16,-1 1-16,22-1 0,-21 0 16,21-20-16,-1-1 0,22 21 0,0-21 15,22-42 1,-22 0-16,42 0 16,-21 0-16,0-1 0,22-20 15,-22 0-15,21-1 0,0 1 0,1 0 16,-22-22-16,21 1 0,1-1 0,-1 1 15</inkml:trace>
  <inkml:trace contextRef="#ctx0" brushRef="#br0" timeOffset="74208.74">6858 9059 0,'0'0'0,"0"22"0,0-1 0,-42 0 15,20 0-15,1 21 0,-21 1 16,0-1-16,-1 0 0,-20 22 15,20-1-15,-20 1 0,21 21 0,-22-22 16,1 1-16,20 20 0,-20-20 0,20-1 16,1 1-16,0-1 0,-1 1 15,1-1-15,0 1 0,-1-22 0,22 0 16,0 22-16,0-43 0,0 21 0,21 1 16,-21-22-16,21 0 0,21-21 31,0-21-31,0-21 0,0 20 15,0-20-15,22 0 0,-22-1 0,21-20 16,1 21-16,-1-22 0,0-21 0,1 22 16,20-22-16,1 1 0,-1-1 15,22-21-15,-1 21 0,1 1 0,0 20 16,-1-20-16,1 20 0,0 1 0,-22 20 16,-20 1-16,20 0 0,-42 20 15,22 1-15,-22 0 0,-21 42 16,0 0-16,-21 22 15,-22-22-15,22 21 0,-21 22 0,-22-22 16,22 22-16,-22-1 0,-20 1 16,20-1-16,1 22 0,-22-22 15,22 22-15,-1-22 0,1 22 0,-1-21 16,1-1-16,-1 1 0,1-1 0,20 1 16,-20-1-16,20 1 0,1-22 15,0 0-15,-1 1 0,22-1 0,0-21 16,0 0-16,21 0 0,21-21 31,0-21-31,0 0 0,1-21 0,-1-1 16,21 1-16,-21 0 0,22-22 0,-1 22 15,0-22-15,22-20 0,-22 20 0,43-20 16,-22-1-16,22-21 0,0 21 16,20 1-16,1-1 0,-21 22 0,21-1 15,0 1-15,-22-1 0,1 22 16,0-22-16,-22 43 0,1-21 0,-22 21 15,-21 21-15,21-22 0,-63 44 32,0-1-32,0 0 0,-21 21 0,-1 1 15,1-1-15,-22 0 0,1 22 16,-1-1-16,1 1 0,-22 20 16,1-20-16,-1 21 0,0-1 0,1-20 0,-1 20 15,0-20-15,1-1 0,20 22 0,1-21 16,-1-22-16,22 21 0,-1-20 15,1-1-15,21 0 0,0-20 16,0 20-16,21-21 0,21-42 31,0 0-31,21 0 0,-21-22 16,22 1-16,-1 0 0,0-22 0,22 22 16,-1-22-16,22-20 0,0-1 0,-1 0 15,22 1-15,0-22 0,0 21 16,0-21-16,0 22 0,-1-1 0,1 21 15,-21-20-15,0 20 0,-1 22 0,-20 0 16,-22-1-16,0 22 0,1-21 16,-22 42-16,0-21 0,-21 42 15,-21 0 1,0 0-16,-22 21 0,1 1 0,-21-1 16,20 22-16,-41-1 0,20 1 15,-21 20-15,1-20 0,-1 20 0,0 1 16,1 0-16,-1-22 0,0 22 0,1-22 15,-1 22-15,0-21 0,22-1 0,-1 1 16,22-1-16,-21 1 0,20-22 16,22 0-16,-21 1 0,21-1 0,-1 0 15,1-21-15,21 1 0,0-1 0,21-21 32,1-21-32,-1-22 15,21 22-15,0-21 0,1-1 0,20-20 16,1-1-16,-1 1 0,22-1 0,0-20 15,-1-1-15,1 0 0,0 1 0,20-22 16,1 0-16,0 21 0,21 1 16,-21-1-16,0 0 0,0 22 0,-1-1 15,-20 1-15,0-1 0,-22 22 0,1 21 16,-22 0-16,0 0 0,-20-1 16,-1 22-16,-21 22 15,-21 20-15,-22-21 0,1 21 16,0 1-16,-22-1 0,1 22 0,-22-22 15,0 43-15,-21-22 16,22 22-16,-22-1 0,21 1 0,-21-21 16,1 20-16,20 1 0,0-22 0,1 22 15,-1-21-15,21-1 0,1 1 0,21-22 16,-1 21-16,1-20 0,21-22 16,0 21-16,21-21 0,0 1 0,0-1 15,21-21-15,0 0 16,0-21-16,0-1 0,22 1 0,-1-21 15,0 21-15,22-22 0,-22 1 16,22-21-16,-22 20 0,21-20 16,22-1-16,-21-20 0,20 20 0,1-21 15,0 1-15,20-1 0,-20 0 0,21 22 16,-21-1-16,-1 1 0,1-1 16,-22 22-16,1 0 0,-22-1 0,1 1 15,-22 21-15,0 0 0,0 21 0,-42 0 31,0 21-31,-22 21 0,22-21 16,-21 22-16,0-1 0,-22 0 0,1 22 16,-1-1-16,1 22 0,-107 63 15,64-84-15,22 20 0,-1 1 16,0-21-16,1-1 0,-1 1 0,0-1 16,22 1-16,-22-1 0,22 1 15,20-22-15,1 21 0,0-20 0,-1-1 16,22-21-16,0 0 0,0 1 0,21-1 15,0 0-15,21-21 16,0-21-16,22 0 16,-1-22-16,-21 22 0,43-42 0,-22 20 15,0 1-15,22-22 0,-1 1 0,1-1 16,-1 1-16,22-22 0,0 22 16,-1-22-16,22 22 0,-21-22 15,21 21-15,-22 1 0,22 21 0,-21-22 16,-22 43-16,1-21 0,-1 20 0,-20 1 15,-1 0-15,-21 21 0,0 0 16,-42 0-16,0 21 16,0 22-16,-22-22 0,1 21 0,-21 22 15,-1-22-15,1 21 0,-1 1 0,-21-22 16,22 22-16,-22-1 0,1 1 16,-1-1-16,0 1 0,1-1 0,-1-20 15,21 20-15,-20 1 0,20-22 16,1 21-16,-1-20 0,22-1 0,0-21 15,20 22-15,1-22 0,0 0 16,42-21 0,0 0-16,1-21 0,-1 0 15,21-22-15,0 1 0,1 0 0,-1-1 16,22-20-16,-1 20 0,1-20 16,-1-1-16,22 1 0,-1-1 0,1 1 15,21-1-15,-21 1 0,20-1 0,-20 1 16,21 21-16,-21-1 0,-22 1 0,1 0 15,-1 20-15,-21 1 0,1 0 16,-22 21-16,0 0 0,-21 21 16,0 0-16,-21 1 0,0-1 0,-22 21 15,1 0-15,0 1 0,-22-1 0,1 0 16,-1 22-16,-20-22 16,20 22-16,-21-22 0,1 22 0,-1-22 15,0 21-15,22-20 0,-22 20 0,22-20 16,20-1-16,-20 0 0,21 1 0,20-22 15,-20 21-15,21-21 0,0-21 16,21 21-16,21-21 16,0-21-16,21 0 15,-20 0-15,20 0 0,0-22 0,22 1 16,-22 0-16,22-1 0,-1-20 16,1 21-16,20-22 0,-20 22 0,20-22 15,-20 22-15,21-22 0,-22 22 16,1 0-16,-1-1 0,1 1 0,-22 21 15,-21 0-15,0 21 0,-21 21 16,-21 0 0,-21 0-16,-1 22 0,1-1 0,-21 0 15,-1 1-15,1-1 0,-22 0 0,0 1 16,1 20-16,-1 1 0,0-22 0,22 21 16,-1 1-16,1-22 0,-1 22 15,1-22-15,20 0 0,22-20 16,-21 20-16,21-21 0,0 0 0,21 0 15,21-42 1,0 0-16,21 0 0,1-21 16,-1 20-16,0-20 0,22 0 15,20-1-15,-20-20 0,21 21 0,84-64 16,-84 42-16,20 22 0,-20 0 16,0-1-16,-1 1 0,-20 0 15,-1-1-15,1 22 0,-1 0 0,-41 21 16,-1 0-16,0 0 0,-42 0 15,0 21-15,-22 0 0,1 0 16,0 22-16,-22-22 0,22 21 16,-43 1-16,22-22 0,-22 21 0,0 0 15,-21 22-15,22-22 0,-22 1 16,21 20-16,1-21 0,20 1 0,-42 41 16,64-62-16,0-1 0,20 0 15,1 0-15,42-21 31,1-21-31,20 0 0,-21 0 0,21-1 16,22-20-16,-22 21 0,22-21 16,20-1-16,-20 1 0,21 0 0,63-43 15,-64 43-15,1-1 0,-21 22 16,-1-21-16,22 21 0,21-22 16,-64 43-16,0 0 0,-21 0 15,-21 21-15,-21 1 0,-21-1 16,0 0-16,-1 0 0,1 21 15,-22 1-15,1-22 0,-1 21 16,-20 22-16,20-22 0,-20 0 0,-1 1 16,-42 63-16,63-64 0,1 0 15,21-21-15,-1 22 0,1-22 0,21 0 16,0 0-16,42-21 16,0 0-16,0 0 15,21-21-15,1 0 0,-1 0 0,22 0 16,-1-22-16,1 1 0,-1 0 15,22-1-15,63-41 0,-85 41 16,22 1-16,-21 21 0,-1-22 16,1 22-16,-22 0 0,0 21 0,1-21 0,-22 21 15,-42 21 1,-22-21-16,22 21 0,-21 0 16,-1 22-16,1-22 0,-21 0 0,-1 21 15,22-20-15,-22 20 0,1-21 16,-1 21-16,1 1 0,-1-22 0,22 0 15,0 21-15,-1-20 0,22-22 0,0 21 16,21 0-16,21-21 16,0 0-16,0-21 0,22 0 0,-1-1 15,22 1-15,-22 0 0,21 0 16,-20 0-16,20 0 0,1-1 16,42-20-16,-64 21 0,0 0 15,1 21-15,-1 0 0,-21-21 0,21 21 16,-42 21-1,-21 0-15,0 0 16,0-21-16,-21 21 0,20 0 0,-20 1 16,0-1-16,-1 0 0,22 0 0,-21-21 15,21 21-15,0 0 0,-1 1 0,1-22 16,21 21-16,21-21 16,1 0-1,-1 0-15,0-21 0,0-1 16,21 22-16,1-21 0,-22 0 0,21 0 15,1 0-15,-1 21 0,0-21 0,1-1 16,-1 1-16,-21 21 0,21 0 0,-20-21 16,-1 21-16,0 0 0,-42 21 15,0-21 1,-1 21-16,-20 1 0,0-1 0,-1 0 16,1 0-16,0 0 0,-1 0 15,1 1-15,21-1 0,-21-21 0,20 42 16,22-21-1,22-21-15,-1 0 16,21 0-16,-21 0 0,22-21 16,-22 21-16,21 0 0,0-21 0,-20 21 15,20 0-15,0-21 0,-21 0 0,22 21 16,-22 0-16,0 0 0,0-22 16,-42 22 15,0 0-31,0 0 0,-22 0 0,22 0 15,-21 0-15,0 0 0,-1 0 0,-20 0 16,20 0-16,-20 0 0,-1 0 0,-20 0 16,20 0-16,-20 0 0,-22 0 15,21 0-15,-21 0 0,0 0 0,-21 0 16,22 0-16,-1 0 0,-21 0 16,21 0-16,0 0 0,0 0 0,22 0 15,-1 0-15,0 0 0,22 0 0,-1 0 16,22 0-16,0 0 0,20 0 15,-20 0-15,63 0 16,0 0 0,22 0-16,-1 0 0,0 0 0,22-21 15,-1 21-15,22 0 0,0 0 16,-1 0-16,22 0 0,-21 0 0,21 0 16,0 0-16,21 0 0,0 0 0,-22 0 15,22 0-15,-21 0 0,0 21 0,0-21 16,-21 0-16,-1 0 0,-20 0 15,-22 0-15,0 22 0,1-22 16,-22 0-16,-42 21 16,0-21-16,-22 0 0,1 0 15,-22 0-15,1 0 0,-22 0 0,1 0 16,-1 0-16,-21 0 0,0 0 0,0 0 16,-21 0-16,22-21 0,-22 21 15,21 0-15,-21 0 0,21 0 0,0 0 16,21-22-16,1 22 0,20 0 0,22 0 15,0 0-15,-1 0 0,22 0 0,42 0 32,0 0-32,22 0 0,-1 0 15,22 0-15,-1 0 0,1 0 0,20 0 16,1-21-16,0 21 0,20 0 0,-20 0 16,21 0-16,21-21 0,-21 21 0,0 0 15,-1 0-15,-20 0 0,0 0 16,-22 0-16,-20 0 0,-22 0 0,-42 0 15,-22 0-15,-41 0 16,-1 0-16,0 0 0,-21 0 0,1 0 16,-22 0-16,0 0 0,0 0 0,0 0 15,-22 0-15,22 0 0,-21 0 16,42 0-16,-21 0 0,22 0 0,20-21 16,0 21-16,22-21 0,20 0 15,22 21-15,0-22 0,21 1 16,21 0-16,0 0 0,43 21 15,-22-21-15,43 0 0,0-1 0,20 22 16,1-21-16,148 0 0,-127 21 16,0 0-16,21-21 0,-42 0 0,21 21 15,-21 0-15,-21 0 0,-43 0 16,0 0-16,-20 0 0,-44 0 16,-41 0-16,-1 0 0,-20 0 15,-1 0-15,-21 0 0,0 0 0,-21 21 16,0-21-16,22 0 0,-22 0 15,21 21-15,21-21 0,0 0 0,22 0 16,-1 0-16,43 0 0,-21 21 0,84-21 16,1 0-1,-1 0-15,21 21 0,1-21 16,21 0-16,20 22 0,-20-22 0,21 21 16,0 0-16,-22-21 0,22 21 0,-42 0 15,-1 0-15,-20 1 0,-1-1 0,-42 0 16,0 0-16,-42 21 0,-22-20 15,1-1-15,-22 21 0,-106 0 16,86-20-16,-107 20 0,106-21 16,21 0-16,1-21 0,20 21 15,1-21-15,20 0 0,22 0 0,0 0 16,63 0 0,-20 0-16,41 0 0,-21 0 0,43 0 15,0-21-15,-1 21 0,22-21 0,0 21 16,21-21-16,-21 21 0,21 0 0,0-21 15,0 21-15,0 0 0,-21 0 0,-22-21 16,1 21-16,-21 0 0,-22 0 16,-21 0-16,-42 0 0,-21 0 15,-22 0-15,1 0 0,-43 0 0,21 0 16,-21 21-16,-21-21 0,0 0 16,0 0-16,0 0 0,0 21 0,21-21 0,1 0 15,-1 0-15,42 0 16,1 0-16,-1 0 0,43 0 0,0 0 15,63 0 1,1 0-16,20 0 0,1 0 0,20 0 16,22 0-16,0-21 0,0 21 0,21 0 15,0 0-15,0-21 0,21 21 16,-21 0-16,21 0 0,-21-22 0,0 22 16,-21-21-16,0 21 0,-22 0 0,-20 0 15,-1 0-15,-20 0 0,-43-21 0,-21 21 16,-22 0-1,1 0-15,-22 0 0,-20 0 0,-1 0 16,0 0-16,1 0 0,-22 0 16,21 0-16,-21 0 0,22 0 0,-1 0 15,0 0-15,22 0 0,-1 0 0,43 0 16,-21 0-16,63 0 16,21 0-16,-20 0 0,41 0 15,1 21-15,20-21 0,1 0 0,0 0 16,20 0-16,1 21 0,21-21 0,-21 0 15,0 0-15,0 0 0,0 0 0,-1 0 16,-20 0-16,0 0 0,-1 0 0,-20 0 16,-1 0-16,-20 0 15,-1 0-15,-21 0 0,-63 0 16,21 0-16,-22 0 16,-20 0-16,21 0 0,-22 0 0,22 0 15,-22 0-15,22 0 0,0 0 0,-1 0 16,1 0-16,21 0 0,0 0 15,-1 0-15,44 0 16,-1 0 0,21 0-16,-21 0 0,22 0 0,-1 0 15,-21-21-15,21 0 0,1 21 0,-1-21 16,0 21-16,-20-21 0,20 0 16,-21 21-16,0-22 0,0 22 15,-21-21-15,0 0 16,0 0-16,0 0 0,0 0 15,0-1-15,0 1 0,0 0 0,-21 0 16,21 0-16,-21 0 0,0-22 0,21 22 16,-21-21-16,21-1 0,0 1 15,-21 0-15,21-1 0,-22 1 0,22 0 16,0-22-16,0 22 0,0-22 0,0 1 16,0-1-16,0 1 0,0-22 15,0 22-15,0-1 0,0 22 0,0-22 16,0 22-16,0 0 0,0 21 15,0-1-15,0 1 0,-21 42 16,0 1-16,21-1 0,-21 42 16,0-20-16,21 20 0,-21 22 0,-1-1 15,22 1-15,-21-21 0,21 20 16,-21 22-16,0-21 0,21-1 16,0 1-16,0 0 0,0-1 0,0-20 0,0-1 15,0 1-15,0-1 0,0-20 0,0 20 16,21-42-16,0 22 0,-21-22 0,21 0 15,1 0-15,-22 0 0,21-21 16,0 0-16,0 0 0,-21-21 16,0 0-16,21 0 0,0 0 15,-21-22-15,0 22 0,0-42 0,0 20 16,0-20-16,0-1 0,0 1 0,0-22 16,0 22-16,0-22 0,0-21 0,0 22 15,0-22-15,0 21 0,-21-21 16,21 0-16,-21 22 0,21-22 0,-21 21 15,21 22-15,0-1 0,0 22 0,0 21 16,0 0-16,0 42 16,0 0-16,0 0 0,0 43 0,0-22 15,0 43-15,0-22 0,0 22 0,0-1 16,0 1-16,0 0 0,0-1 0,0 1 16,21 0-16,0-22 0,0 22 15,1-22-15,-1 1 0,0-1 16,0-20-16,-21 20 0,21-20 0,-21-22 15,21 21-15,-21-21 0,0 0 0,0-42 32,0-21-32,0 21 15,0-22-15,0 1 0,0-21 16,0-1-16,0 1 0,0-1 0,0-21 16,0 1-16,0-1 0,0-21 0,0 0 15,-21 22-15,21-22 0,-21 21 0,21 1 16,0-1-16,-21 43 0,21-22 15,0 43-15,0 0 0,0 0 16,0 42-16,0 21 16,0 0-16,0 1 0,0 20 0,21 1 15,-21 20-15,21 1 0,-21-21 16,0 20-16,21 1 0,-21 0 0,22-22 16,-22 22-16,0-22 0,0 1 15,0-1-15,0-20 0,0 20 0,0-21 0,0-20 16,0 20-16,0-21 0,0 0 0,0-42 31,0 0-15,0-21-16,0-1 0,0 1 0,-22 0 15,22-1-15,-21-20 0,21-1 16,-21 1-16,0-22 0,21 0 0,0 1 16,-21-1-16,0 0 0,21 1 15,-22-1-15,22 0 0,0 1 0,0 20 16,0 1-16,0 20 0,0 1 0,0 0 15,0 84 1,0 0-16,0 1 16,0 20-16,22 1 0,-22 20 0,0 1 15,21 0-15,-21 21 0,0-22 0,0 1 16,0-22-16,21 22 0,-21-21 0,21 20 16,-21-20-16,21-22 15,-21 64-15,0-64 0,0 1 16,21-22-16,-21 0 0,0 0 0,0-42 31,0 0-31,0-22 0,0 22 16,0-21-16,0 0 0,0-22 15,-21 22-15,0-22 0,21 1 0,0-22 16,0 22-16,-21-43 0,21 21 0,-21 0 16,21-20-16,0 20 0,0 0 0,-21 1 15,21 20-15,0 1 0,-22 20 16,22 22-16,0-21 0,0 63 15,0 0-15,0 21 16,0 22-16,-21-22 0,21 22 16,-21-1-16,21 22 0,-21 0 15,21-1-15,0-20 0,-21 20 0,0-20 16,-1-1-16,22 1 0,0-1 0,-21 1 16,0-22-16,21 1 0,-21-1 0,21-21 15,0 21-15,0-20 0,-21-22 0,21 21 16,-21-21-1,21-21-15,0-1 0,0 1 16,0 0-16,0-21 0,0-1 0,0 1 16,0-21-16,-22 20 0,22-20 15,-21-22-15,0 0 0,0 22 0,0-22 16,21 1-16,-43-65 16,22 65-16,0 20 0,-21-20 15,42 20-15,0 43 16,0 42-16,0 0 0,0 22 15,0-1-15,0 0 0,0 22 0,0-1 16,21 22-16,0-22 0,-21 22 0,21 0 16,0-22-16,1 1 0,-22-1 15,21 1-15,-21-1 0,21-20 0,-21 41 16,0-41-16,0-1 16,0-21-16,0 21 0,0-20 15,0-44 1,0-20-16,0 21 15,0-21-15,0-1 0,0 1 16,0-22-16,0 1 0,0-1 0,0-20 16,0-1-16,0 0 0,0-20 0,21 20 15,-21 0-15,0 1 0,0-1 0,0 0 16,21 22-16,-21 20 0,0 1 16,0 21-16,0 42 15,0 21-15,-21 22 0,0-1 0,21 1 16,0 21-16,0-1 0,-21 22 15,21-21-15,0-1 0,0 1 16,0 0-16,0-1 0,0-20 0,0-1 16,0 1-16,0-22 0,0 1 0,0-1 15,0 0-15,0 1 0,0-22 0,-21 0 16,21 0-16,-22-42 16,1 0-1,0 0-15,21-1 0,-21 1 0,0-21 16,0 0-16,-1-1 0,-20 1 0,21 0 15,-21-22-15,-1 1 0,-20-1 16,-1 1-16,-84-64 16,-212-127-1,170 190-15,-1 22 16,22 21-16,21 21 16,105 0-16,1 0 0,21 0 15,0 0-15,63 0 16,0 0-16,1 0 0,41 0 0,-20 0 15,21 0-15,20 0 0,-20 0 16,21 0-16,21-22 0,-21 22 0,42-21 16,106 0-16,-127 21 15,0 0-15,0 0 0,-21-21 0,-22 21 16,1 0-16,-21 0 0,-22 0 0,-21 0 16,-42 0-16,0 0 15,-22-21-15,-20 21 0,-1 0 0,-20 0 16,-22 0-16,21 0 0,-42 0 0,21 0 15,-21 0-15,22 0 0,-22 0 16,0 0-16,21 0 0,-42 0 0,21 0 16,21 0-16,-21 0 0,21 0 0,42 0 15,-20 0-15,41 0 0,22 0 16,42 0-16,22 0 16,20 0-16,1 0 0,42-21 0,-1 21 15,22-22-15,0 1 0,22 21 16,20-21-16,0 0 0,-21 21 15,22-21-15,-22 21 0,0 0 0,0-21 16,64 21-16,-127 0 0,-22 0 16,-42 0-16,-21-22 15,-42 22-15,0 0 0,-22 0 0,-21 0 16,1-21-16,-22 21 0,0 0 0,0 0 16,0 0-16,-21-21 0,22 21 0,-22 0 15,0 0-15,21 0 0,-21 0 16,0 0-16,21 0 0,-21 0 0,21 0 15,21 0-15,1 0 0,20 0 0,22 0 16,21 0-16,42 0 16,21 0-16,22 0 0,-1 0 15,43 0-15,-21-21 0,42 21 0,-21-21 16,42 0-16,-21 21 0,21-22 0,0 22 16,-21 0-16,-21 0 0,0 0 15,-22 0-15,-20 0 0,-22 0 0,-63 0 16,-42 0-16,-22 0 15,0 0-15,-21 0 0,1 0 16,-1 22-16,-21-22 0,21 0 0,0 0 16,-21 0-16,21 0 0,-21 21 0,21-21 15,1 0-15,-1 0 0,21 21 16,0-21-16,22 0 0,21 0 16,20 0-16,1 0 0,42 0 15,22 0-15,-1 0 0,22 0 16,20 0-16,1 0 0,0 0 15,-1 0-15,22 0 0,-21 0 0,-1-21 16,1 21-16,0 0 0,-22 0 0,1 0 16,-22 0-16,-21 0 0,-42 0 15,-21 0-15,-22 0 0,1 21 16,-1-21-16,-20 0 0,-22 0 0,21 0 16,-21 21-16,22-21 0,-22 0 0,21 0 15,0 0-15,22 0 0,-1 21 16,1-21-16,21 0 0,-1 0 0,22 0 15,0 0-15,21 21 16,21-21-16,0 0 16,22 0-16,-1 0 0,0 0 0,22 0 15,-1 0-15,22 0 0,-22 0 0,22 0 16,0 0-16,-1 0 0,1 0 0,-21 0 16,-1 0-16,1 0 0,-22 0 15,-21 0-15,-63 0 16,-1 0-16,-20 22 0,-1-22 0,-41 21 15,-1-21-15,0 21 0,0-21 16,21 0-16,-20 21 0,20-21 16,21 0-16,1 21 0,-1-21 0,22 0 0,21 0 15,0 0-15,63 0 16,-21 0-16,43 0 16,-22 0-16,43 0 0,-1 0 0,22 0 15,0-21-15,0 21 0,21 0 0,0-21 16,-21 21-16,21 0 0,0-21 15,0 21-15,0-21 0,-21 21 0,-1 0 16,-41 0-16,-1 0 0,-20 0 0,-64 0 16,-22 0-1,-20 21-15,-1-21 0,1 0 16,-22 21-16,0-21 0,-20 21 0,20-21 16,-21 21-16,-84 0 0,84-21 0,21 22 15,0-22-15,1 21 16,-22-21-16,64 21 0,20-21 15,65 0 1,-1 0-16,22 0 0,20 0 16,1 0-16,0 0 0,-1 0 0,22 0 15,21-21-15,-21 21 0,21-21 0,0 21 16,0-22-16,0 22 0,0 0 0,0-21 16,-21 21-16,0-21 0,42 21 15,-85 0-15,-20 0 16,-22 0-16,-42 0 0,-22 0 15,1 0-15,-43 0 0,1 0 0,-1 21 0,-42 0 16,0-21-16,0 22 16,-21-22-16,0 21 0,-1 0 0,1-21 15,0 21-15,21 0 0,0 0 16,21-21-16,0 22 0,43-1 0,-1-21 16,1 21-16,105-21 15,1 0-15,20 0 0,1 0 16,20 0-16,1 0 0,0 0 0,20 0 15,1 0-15,21-21 16,-21 21-16,21 0 0,0-21 0,0 21 16,-21 0-16,21-22 0,-42 22 0,-1-21 15,43 21-15,-84 0 0,-65 0 16,1 0 0,-42 0-16,-22 0 0,0 21 0,-20-21 15,-22 22-15,0-22 0,0 21 16,-170 0-16,149 0 0,0 0 0,0-21 15,21 21-15,0 1 16,-43-1-16,107 0 0,-22 0 16,149-21-1,-22 0-15,22 0 0,-1 0 16,22 0-16,21 0 0,-22 0 0,22 0 16,21-21-16,-21 21 0,0-21 15,21 21-15,0 0 0,0-21 0,-21 21 16,-1 0-16,-20 0 0,0 0 15,-43 0-15,-21 0 0,-63 0 16,-22 0-16,-20 0 0,-22 21 16,0 0-16,-21-21 0,0 21 15,-21 0-15,0 0 0,0 1 16,-149 20-16,43 0 0,148-21 16,43 1-16,-1-1 0,22 0 0,0-21 15,42 21 1,0 0-16,42-21 0,0 0 0,1 0 0,20 0 15,22 0-15,0 0 0,20 0 16,1 0-16,0-21 0,21 21 0,0 0 16,0-21-16,0 0 0,0 21 15,-21 0-15,0 0 0,0 0 0,-22-21 16,-20 21-16,-22 0 0,-21 0 0,-42 0 16,-21 0-16,-22 21 15,-20-21-15,-1 21 0,0-21 16,-21 21-16,1 0 0,-1-21 0,-21 21 15,0 1-15,-106-1 0,127 0 16,0 0-16,-84 21 16,169-42-16,21 43 15,42-43-15,21 0 16,22 0-16,0 0 0,-1 0 0,22 0 16,21 0-16,0-21 0,0 21 15,0-22-15,21 22 0,1 0 0,-22-21 16,0 21-16,0 0 0,-43 0 0,1 0 15,-22 0-15,1 0 0,-43 0 0,-42 0 16,-21 0-16,-1 0 16,-41 0-16,-1 21 0,-42-21 15,21 22-15,-169-1 0,127 0 0,0-21 16,-1 21-16,-147 0 16,169 0-16,-63 1 15,63-1-15,127 0 16,21-21-16,21 0 0,0 0 15,22 0-15,21 0 0,-1 0 0,22 0 16,0 0-16,0 0 0,21 0 16,0-21-16,0 21 0,0 0 0,0 0 15,-21-21-15,21 21 0,-22 0 0,-20 0 16,-21 0-16,-22 0 0,0 0 0,-21 0 16,-63 0-16,0 0 15,-22 0-15,-20 21 0,-22-21 16,0 0-16,0 21 0,0-21 0,-21 21 15,0 0-15,0-21 0,0 21 0,-106 1 16,128-1-16,20 0 16,-21 0-16,64 0 15,42 0-15,42-21 0,0 0 16,22 22-16,-1-22 0,22 0 0,0 0 16,21 0-16,-1 0 0,1 0 15,0 0-15,21 0 0,0 0 0,-21 0 16,21 0-16,-21 0 0,0 0 15,-22 0-15,-20 0 0,-22 0 0,0 0 0,-20 0 16,-44 0 0,-20 21-16,-21-21 0,-1 21 15,-126 0-15,84 0 0,0-21 16,-21 21-16,-106 1 16,106-1-16,21 0 0,-21 0 0,-63 21 15,126-20-15,-20 20 16,41-21-16,43 0 0,64 0 15,-22-21-15,22 0 0,20 22 16,-20-22-16,20 0 0,22 0 16,-21 0-16,21 0 0,0 0 15,-1 0-15,-20 0 0,21 0 0,0 0 16,-22-22-16,-20 22 0,-1 0 0,-20 0 16,-1 0-16,-21 0 0,-42 0 15,0 0-15,-43 0 0,22 0 0,-43 0 16,22 0-16,-22 0 0,-21 0 15,22 0-15,-22 0 0,0 22 0,-21-22 16,21 21-16,0-21 0,1 21 16,20-21-16,21 21 0,-41-21 0,62 21 15,64-21 1,1 0-16,20 0 0,21 0 16,22 0-16,0 0 0,21 0 0,-1-21 15,22 21-15,-21-21 0,42 0 0,106 0 16,-127-1-16,0 1 0,0 0 15,64-42-15,-64 20 16,-64 1 0,-63 0-16,-63-1 15,21 22-15,-22 0 0,1 0 0,-22 0 16,-127-1-16,106 1 0,-126 0 16,126 0-16,-148 21 15,21-21-15,106 21 0,42 0 16,-63-21-16,85 21 15,41 0-15,1 0 0,42 0 16,22 0-16,20 0 0,1-22 16,20 22-16,1 0 0,21-21 0,0 21 15,21-21-15,148-21 0,-148 21 16,21-1-16,-21 1 0,0 0 16,85-21-16,-64-1 15,-106 22-15,-21 0 16,-105 0-16,-64 21 15,63 0-15,-21-21 0,-21 21 0,0 0 16,0 0-16,0 0 0,-21 0 16,21 0-16,-21 0 0,21 0 0,21 0 15,0 21-15,21-21 0,22 0 16,-1 0-16,43 0 0,64 0 16,-1 0-16,21 0 15,22 0-15,0-21 0,21 0 0,-1-1 16,149 1-16,-105 0 0,-1 0 15,0 0-15,0 0 16,85-22-16,63-20 16,-275 42-16,-84 21 15,21 0-15,-43 0 16,0 0-16,-21 0 0,1 0 0,-22 0 16,21 0-16,-21 0 0,0 0 0,0 21 15,0-21-15,21 21 0,-21-21 0,21 21 16,21-21-16,22 0 0,21 21 15,-1-21-15,64 0 16,22 0-16,20 0 0,1 0 16,20 0-16,1 0 0,0-21 0,21 0 15,-1 21-15,22-21 0,0 0 16,0-1-16,-21 1 0,106-21 16,-64 21-16,-63 21 15,-128 0-15,-20 0 16,-1 0-16,-41 0 0,20 0 15,-21 0-15,0 0 0,-21 21 0,21-21 16,-21 21-16,0-21 0,0 21 16,0 0-16,-105 1 0,126-22 15,42 21-15,-42-21 16,64 0-16,84 0 16,1 0-16,20-21 0,22 21 0,21-22 15,0 1-15,-1 0 0,128-21 16,42-1-16,-148 22 15,0 0-15,-21 21 0,64-21 16,-107 21-16,-21 0 0,-63 0 16,-42 0-16,-1 0 15,-20 0-15,-22 0 0,0 0 16,0 0-16,0 21 0,0-21 0,-21 0 0,0 21 16,22-21-16,-22 0 0,21 21 0,0-21 15,0 0-15,21 22 16,22-1-16,-1-21 0,1 0 0,21 21 15,-1-21-15,64 0 16,22 0-16,-22 0 16,21 0-16,1 0 0,20 0 0,-21-21 15,22 21-15,-22-21 0,22 21 0,-1-22 16,-42 22-16,-21-21 16,0 0-16,-21 21 0,0-21 15,0 21-15,-21-21 0,-22 21 16,22-21-16,-1 21 0,-20-22 15,42 22-15,-43-21 16,43 21 0,21 21 46,-21-21-62,0 0 31,0 0 1,-1-21-17,1 21-15,0 0 16,0 0 0,0 0-16,21 43 0,-21-22 15,21 21-15,0 22 0,0-1 0,0 1 16,0 20-16,0-20 0,0 20 15,0 1-15,0-21 0,21 20 0,-21-20 16,21 20-16,-21-20 0,21 42 16,0-64-16,0 0 0,-21 1 0,22-22 15,20 21 1,-21-42-16,-21-21 16,0 0-16,0-21 0,0 20 15,0-20-15,0 0 0,0-22 16,0 22-16,0-22 0,0 1 15,0-1-15,0-20 0,0-1 0,0 0 16,0-20-16,0 20 0,0-21 0,0 21 16,0 1-16,0-22 0,-21 42 15,21-20-15,0 41 0,0-20 16,-21 42-16,21 0 0,-21-1 0,21 44 16,0-1-16,-22 21 0,22 0 0,0 22 15,0-1-15,0 1 16,0 21-16,0-1 0,0 1 0,0 0 15,0-1-15,0 1 0,0 0 0,0-22 16,0 22-16,0-22 0,0 1 0,0-1 16,0 1-16,0-22 0,0 0 15,0 1-15,0-22 0,0 0 0,0 0 16,0 0-16,22-21 16,-22-21-16,0 0 0,0 0 0,21-21 15,-21-1-15,21 1 0,-21 0 16,0-22-16,0 1 0,0-22 15,0 0-15,0 1 0,0-22 0,-21 21 0,0-21 16,-1 22-16,1-86 16,-21 22-16,42 85 15,-21 41-15,0-20 0,-1 42 16,1 21-16,21 22 16,-21-1-16,21 21 0,0 1 0,0 21 15,0-1-15,0 1 0,0 0 0,0 20 16,0-20-16,0 0 0,0-1 15,0 1-15,0 0 0,0-22 0,0 1 16,-21-1-16,21 1 0,0-22 0,0 0 16,0-20-16,0 20 0,0-21 0,0-63 47,0 21-47,0-22 0,0 1 0,0-22 15,0 22-15,-21-21 0,21-22 0,0 21 16,0-41-16,-21 20 0,21-21 0,-22 21 15,22-20-15,-21-1 0,21 21 16,0 0-16,0 1 0,0-1 0,0 43 16,0-22-16,0 43 0,0 0 0,0 42 15,0 0 1,0 43-16,0-22 0,0 22 0,0 20 16,0 1-16,0 0 0,0-1 15,0 22-15,0-21 0,0-1 16,21 22-16,-21-21 0,0 0 0,0-1 15,0-20-15,0-1 0,0 22 0,0-43 16,0 22-16,0-22 0,0-21 0,0 22 16,0-22-16,0 0 0,0-42 31,0 0-31,0-1 0,0-20 16,0-21-16,0 20 0,0-20 0,0-1 15,0 1-15,0-22 0,0-21 16,0 22-16,0-22 0,-21 0 0,21 0 15,0 0-15,0 0 0,-21 1 0,21 20 16,0 0-16,0 22 0,0-1 0,0 22 16,0 0-16,0 20 0,0 44 15,0 20-15,0 21 16,0 1-16,0 21 0,21-1 16,-21 1-16,0 21 0,0 0 0,21-22 15,-21 22-15,22-21 0,-22 21 0,0 126 16,0-168-1,21-1-15,-21-20 0,0 20 0,21-42 16,-21 22-16,0-22 0,0 0 0,0 0 16,0-42-1,0-21-15,0 21 16,0-22-16,0 1 0,-21-22 16,21 1-16,0-1 0,0 1 15,0-22-15,0 22 0,-21-22 0,21 0 16,0 22-16,0-1 0,0 22 0,0 0 15,0 21-15,21 63 16,0 0-16,-21 22 0,21-1 16,21 85-16,-42-84 0,0 21 15,22-1-15,-22-20 0,0 20 16,0-20-16,21-1 0,-21 1 16,0-22-16,0 1 0,0-1 0,0 0 15,0-21-15,0 1 0,0-1 0,21-21 16,0 0-1,-21-21-15,21-1 0,0 1 16,-21-21-16,22 21 0,-1-22 0,21-41 16,0 20-16,128-105 15,-107 148-15,149-43 16,-127 64-16,-1 0 16,-20 0-16,20 0 15,-41 21-15,20 1 0,-42-1 0,22 0 0,-43 21 16,-64 43-1,1-43-15,-1-21 0,1 22 16,-107-1-16,1 0 16,-85 1-1,106-43-15,0 0 16,105 0-16,22 0 16,0 0-16,21-21 0,21 21 15,22-22-15,-1 22 0,-21 0 16,43 0-16,-22 0 0,21 0 15,1 0-15,21 0 0,-22-21 0,22 21 16,21 0-16,-22 0 0,1 0 0,0 0 16,-1 0-16,-20 0 0,-1 0 15,-20 0-15,-22 0 0,-21 21 0,-21-21 16,-22 22-16,1-22 0,-22 21 16,-105 0-16,84-21 0,1 21 15,-276 0 1,275-21-16,22 0 0,-1 0 15,1 0-15,20 0 0,1 0 0,21 21 16,0-21-16,42 0 16,0 0-16,21 0 0,-20 0 15,20 0-15,0 0 0,22 0 0,-1 0 16,1 0-16,-1 0 0,1 0 16,20 0-16,1-21 0,0 0 0,-22 21 15,22-21-15,-22 21 0,43-21 16,-63 21-16,-86 0 15,1 0-15,-22 0 0,1 0 16,-43 0-16,21 0 0,-20 0 0,-1 0 16,0 0-16,0 0 0,0 0 15,22 0-15,-22 21 0,21-21 0,-42 0 16,64 0-16,41 0 0,1 0 16,42-42-16,22 42 15,-1-22-15,64 1 16,42-21-16,21 21 15,1-22-15,41 22 16,107-21 0,-85 42-16,-191 0 15,-21 0-15,-42 0 16,-21 0-16,-22 21 0,1-21 16,-22 21-16,-63 0 0,63-21 15,1 0-15,20 22 0,1-22 0,-1 0 16,22 0-16,-1 21 0,1-21 15,84 0 1,-20 0-16,41-21 0,1 21 16,-1 0-16,1 0 0,105-22 15,-84 22-15,20-21 0,65 0 16,-64 21-16,-22 0 0,22 0 16,0 0-16,-21-21 0,-1 21 15,1 0-15,0 0 0,-22 0 0,1 0 16,-22 0-16,-21 0 0,-21 21 0,0 0 15,-21-21-15,0 21 0,-43 1 16,1-22-16,-1 21 0,-20 0 16,-213 21-16,191-21 15,-84 22-15,-22-22 16,128-21-16,105 0 16,21 0-1,0 0-15,1 0 0,-1 0 16,22 0-16,-1-21 0,1 0 0,20 21 15,1-22-15,-22 1 0,191-21 16,-169 21-16,63 0 16,-21 21-16,-63 0 15,-107 0 1,1 0-16,-21 21 0,-1 0 16,1 0-16,-22 0 0,-63 0 15,-85 43 1,106-22-16,42-21 15,43-21 1,84 0-16,1 0 16,-1 0-16,0 0 0,1-21 0,20 21 15,1-21-15,20 0 0,64-21 16,-63 20-16,84-41 16,43-1-16,-127 22 15,-22 0 1,-63-1-16,-84 22 15,41 21-15,1 0 16,0 0-16,-1 0 0,-20 0 16,20 0-16,1 0 0,0 0 0,-1 0 15,22 0-15,-21 0 0,21 0 0,0 0 0,21-21 16,21 21 0,0-21-16,21 21 0,1-21 15,-1 21-15,0-21 0,1-1 16,62 1-16,22-63 15,-42 41 1,21-63-16,-64 43 16,-42 21-1,0 20-15,-21 1 0,0 21 0,-21 0 16,20-21-16,-20 21 0,-21 0 0,41 0 16,-20 0-16,21 21 0,0-21 15,0 0-15,21 21 16,21-21-1,0 0-15,0 0 0,0 0 0,0 0 16,22 0-16,-22 0 0,0-21 0,21 0 16,-20 21-16,-1-21 0,0 21 15,21-42-15,-21 20 16,1-20-16,-22 21 16,-22 0-16,1 21 15,0 0-15,0 0 0,0-21 16,0 21-16,-22 0 0,1 0 0,21 0 15,21-22 1,21 1 0,0 0-1,0 21-15,0-21 0,1 21 0,20-21 16,0-22-16,1 22 16,-1 0-16,-21 0 15,0 21 1,-42 0-1,-21 42 1,21-21-16,-1 1 0,-41 20 16,42-21-1,21 0-15,0 22 0,0-22 0,0 0 16,0 0-16,0 0 16,21-21-16,0 0 0,43 0 15,-43 0-15,0 0 16,0 0-16,0-21 0,0 21 0,1-21 15,-1 0-15,42-22 16,-63 22-16,43-42 0,-43 42 16,0-64-16,0 64 15,0 0-15,0-1 0,-22 22 16,1 0-16,21 22 16,-21-1-16,0 21 0,0 0 0,0 22 15,-43 105-15,22-42 16,21 0-1,-1-84-15,22-1 0,-21 85 16,21-106-16,0 43 16,0-43-16,21-21 15,1 0-15,-1 0 16,0-21-16,-21-1 0,21 1 16,21-42-16,-42 20 15,0 1-15,22 0 0,-22-1 0,0-20 16,21-1-16,-21 1 0,0-1 15,0 1-15,0-22 0,0 22 16,0-1-16,0 1 0,0 20 0,0 1 16,0-43-16,0 64 0,0 42 15,0 22 1,0-22-16,0 42 0,0-20 16,0 20-16,0 1 0,0-1 0,0 22 15,0-22-15,0 1 0,0-1 16,0 1-16,21-1 0,-21-20 0,21 41 15,-21-41-15,0 41 16,0-62-16,0-1 16,21-21-16,-21-21 15,0-1-15,0 1 16,0-21-16,21 21 0,-21-22 0,0 1 16,22 0-16,-22-22 0,0 22 15,0-22-15,0-20 0,21 20 16,0 1-16,-21-22 0,0 22 0,21-1 15,-21 1-15,21-1 0,-21 1 0,0-43 16,21 106-16,1 0 31,-22 42-31,0-21 0,0 22 0,0-1 16,0 0-16,21 1 0,-21-1 16,0 0-16,0 1 0,21-1 0,-21 0 0,0 1 15,0-1-15,0 0 0,0 1 16,0-22-16,0 0 0,0 21 15,0-21-15,0 1 0,0-44 32,0 1-32,0 0 15,0 0-15,0 0 0,0-22 0,0 1 16,0-43-16,21 22 0,-21 21 16,21-22-16,0-105 15,-21 105-15,0 1 0,0 20 16,22 1-16,-22 0 0,0 21 0,0-1 15,0 1-15,0 42 16,0 1-16,0-1 0,-22 21 0,1 0 16,21 1-16,0 20 0,-21-20 15,21 20-15,-21-21 0,21 22 0,-21-22 16,21 22-16,0-22 0,0 0 16,0 1-16,0-1 0,0 0 0,-21 22 15,21-43-15,0 0 0,0 0 16,0 1-16,0-44 15,0 1 1,0 0-16,0 0 0,0-43 16,0 22-16,0-21 0,0 20 15,0 1-15,0-22 0,0 22 16,0-21-16,0 20 0,0-20 0,0 20 16,21-20-16,-21 42 0,0 42 15,0 0-15,0 21 16,0 1-16,0-1 0,0 22 15,0-1-15,0 1 0,0-1 0,0 1 16,0 20-16,0-20 0,0-1 0,0 1 16,0-1-16,0 1 0,0-1 0,0 1 15,0-22-15,0 22 16,0-22-16,0 21 0,0-20 0,0-1 0,0 22 16,0-43-16,0 21 0,0 0 15,0-20-15,0-1 0,0 0 0,0 0 16,0 0-16,0 0 0,0-42 47,0 0-47,0 0 15,0 0-15,-21 21 0,21-21 16,-22-1-16,1 22 0,21-21 0,-42 0 16,21 0-16,0 0 0,-22 21 0,1-21 15,0-1-15,-22 1 0,22 21 16,-22 0-16,1 0 0,-1 0 15,1 0-15,-1 0 0,-20 0 0,20 21 16,1 1-16,-1-1 0,22-21 0,-43 42 16,64-21-16,21 0 15,42-21 1,1 0-16,-1 0 0,0 0 0,22 0 16,-1 0-16,1 0 0,-1-21 0,22 21 15,-22-21-15,1 0 0,63-21 16,-64 20-16,22 1 15,-43-21-15,-42 0 16,-127 20 0,22 22-16,62 0 0,-20 0 15,-1 0-15,22 0 0,-64 22 16,64-22-16,21 0 0,-22 21 16,22-21-16,21 21 15,21-21-15,0 0 0,22 0 16,-22 0-16,21 0 0,1 0 0,41 0 15,-63 0-15,22-21 0,-1 21 16,0-21-16,-20 21 0,20-22 16,-21 22-16,0-21 0,-21 0 15,-21 21 1,0 0-16,0 0 0,0 21 16,-22 0-16,22 1 0,0-1 0,-43 42 15,22-20-15,21 20 16,21-42-16,0 64 15,21-85-15,0 21 16,22 0-16,-22-21 0,21 0 16,-21 0-16,22 0 0,-22 0 15,42-21-15,-20 0 0,-22 21 0,0-21 16,0 21-16,-21-21 16,-21 21 15,21 21-31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29:53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2604 0,'0'21'31,"0"0"-31,0 0 16,0 0-16,0 0 15,0 1 1,0-1 0</inkml:trace>
  <inkml:trace contextRef="#ctx0" brushRef="#br0" timeOffset="4232.27">1439 1566 0,'0'-21'15,"0"0"32,0 0-31,0 0-16,0 0 15,0-1-15,0 1 16,0 0-16,0 0 16,0 0-16,0 0 0,0-1 15,0 1-15,-21 0 16,21 0-16,-21 21 15,21-21-15,-21 21 16,0 0 15,21 21-31,-22-21 0,22 42 16,0-21-16,0 1 0,-21 20 16,21 0-16,-21 1 0,21 20 0,-21-21 15,0 22-15,21-1 0,-21 1 16,-1-1-16,1 1 0,21-22 0,-21 22 15,0-1-15,21 1 0,-21-22 16,0 22-16,21-22 0,-22 0 0,1 1 16,0-1-16,21 0 15,-21 1-15,0-22 0,21 21 0,0-21 16,-21 0-16,-1 1 0,1-22 31,21-22-31,-21 22 16,21-21-16,0-21 0,0 21 15,0 0-15,0-22 0,0 22 0,0-21 16,0-1-16,0 1 0,0 21 16,0-21-16,0-1 0,0 1 0,0 0 15,0 20-15,0-20 0,0 21 16,0 0-16,0 0 0,0-1 0,21 22 16,0 0-1,1 0-15,-22 22 16,21-1-16,0 0 0,0 21 0,-21 1 15,21-22-15,0 21 0,-21 0 16,22 1-16,-1-1 0,0 0 0,-21-20 16,21 20-16,0 0 0,0-21 15,1 22-15,-1-22 0,0 0 0,0 0 16,0 0-16,22-21 0,-22 22 16,0-22-16,21 0 0,1 0 0,-22 0 15,21-22-15,0 22 0,-20-21 0,20 0 16,0-21-16,1 21 0,-22-22 15,21 1-15,-21 0 0,0-1 16,22-20-16,-22 20 0,0-20 16,-21-1-16,0-20 0,21 20 0,-21 1 15,0-22-15,0 22 0,0-1 0,0 1 16,-21 20-16,0-20 0,0 20 16,0 1-16,-1 0 0,1 21 0,-21-22 15,21 22-15,-22 0 0,1 0 16,21 21-16,-21 0 0,-1 0 0,1 21 15,0 0-15,20 0 0,-20 22 16,21-1-16,-21 0 0,20 1 0,1 20 16,21 1-16,0-1 0,0 1 15,0-22-15,0 21 0,0-20 0,21-1 16,1 0-16,-1 1 0,0-1 16,0-21-16,0 0 0,0 1 15,1-1-15,-1 0 0,21 0 0,-21-21 16,0 0-16,1 0 0,-1 0 15,0 0-15,0 0 0,0 0 0,0 0 16,1 0-16,-1-21 0,0 0 16,0 21-16,0-21 0,0-1 0,1 1 15,-1 0-15,0 0 0</inkml:trace>
  <inkml:trace contextRef="#ctx0" brushRef="#br0" timeOffset="4621.05">2053 2159 0,'0'21'15,"21"-21"-15,0 0 16,1 0-16,-1 0 16,0-21-16,0 0 0,21 21 0,-20-21 15,-1 0-15,21-1 0,-21 1 0,0 21 16,1-21-16,-1 0 0,0-21 15,-21 20-15,0 1 0,0 0 16,0 0-16,0 0 0,-21 21 16,0 0-16,-1 0 0,1 0 15,0 0-15,0 0 0,0 0 0,0 21 16,-22 0-16,22 0 0,0 0 16,0 22-16,21-22 0,0 21 0,-21 1 15,21-22-15,0 21 0,0-21 16,0 22-16,0-22 0,0 0 0,21 0 15,-21 0-15,21 0 0,0 1 0,0-22 16,0 21-16,1-21 0,20 0 16,-21 0-16,0 0 0,22 0 15,-22 0-15,21 0 0,-21-21 16,22 21-16,-22-22 0,21 1 0</inkml:trace>
  <inkml:trace contextRef="#ctx0" brushRef="#br0" timeOffset="5224.71">3281 1270 0,'0'0'0,"0"-21"0,0-21 0,0 20 16,0 1-16,-21 0 0,-1-21 16,22 21-16,-21-1 0,0 1 15,0 21-15,21-21 0,-21 21 16,21 21-1,-21 0-15,-1 1 0,22 20 0,0 0 16,-21 1-16,0 20 0,21 1 16,-21-1-16,0 22 0,0-1 0,-1 22 15,1-21-15,0 21 0,0-22 0,0 22 16,0-21-16,-1 21 0,1-22 16,0 22-16,0-21 0,0 21 0,0-22 15,-1 1-15,1 0 0,0 21 0,0-22 16,0 1-16,21 0 0,-21-22 15,21 22-15,0-22 0,0 1 16,0-1-16,0-20 0,0-1 0,0 0 16,21-21-16,0 1 0,0-1 15,0 0-15,0-21 0,22 0 0,-22 0 16,0 0-16,21-21 0,-20 0 0,20-1 16,0 1-16,-21-21 0,22 0 15,-1-1-15,-21 1 0,22-22 0,-22 1 16,21-1-16,-21 1 0,0-1 0,-21 1 15,0-22-15,0 22 0,0-1 0,-42 1 16,21-22-16,-21 22 0,-1-1 16,1 22-16,-22-22 0,22 22 15,-21 0-15,-1 20 0,1-20 0,-1 21 16,1 21-16,20-21 0,1 21 16,0 0-16,20 0 0,1 0 0,21-21 15,21 21 1,1-22-16,20 22 15,-21-21-15,21 21 0,1-21 0,-1 21 16,0-21-16,22 0 0,-22 0 16,22-1-16,-22 1 0,22 0 0,-22 0 15</inkml:trace>
  <inkml:trace contextRef="#ctx0" brushRef="#br0" timeOffset="6776.08">3725 1757 0,'0'0'0,"-21"-42"16,0 20-16,0 1 15,21 0-15,-21 0 0,-1 21 0,1-21 16,0 21-16,0 0 0,-21 0 16,20 0-16,1 0 0,0 0 0,-21 21 15,21 0-15,-1 21 0,-20-20 0,21 20 16,0 21-16,0-20 0,-1-1 15,1 22-15,0-22 0,0 0 0,21 22 16,0-22-16,0 0 0,0-20 16,0 20-16,0-21 0,21 0 15,0 0-15,0 1 0,1-1 0,-1-21 16,0 0-16,21 0 0,-21 0 0,22 0 16,-22 0-16,21-21 0,1-1 15,-22 1-15,21 0 0,-21-21 0,22 21 16,-22-22-16,21 1 0,-21 0 0,0-1 15,1 1-15,-1 0 0,0-22 16,-21 22-16,21-1 0,-21 22 0,21-21 16,-21 21-16,0 0 0,0-1 15,0 44 1,0-1 0,-21 0-16,21 21 0,-21 1 0,21-1 15,-21 0-15,21 1 0,0-1 16,0 0-16,0 1 0,0-1 0,0-21 15,0 21-15,0-20 0,0-1 0,21 21 16,0-42-16,-21 21 0,21 0 0,0-21 16,1 0-16,-1 0 0,21 0 15,-21 0-15,0 0 0,1 0 16,-1-21-16,0 0 0,21 0 0,-21 0 16,1 0-16,-1-1 0,21-20 15,-21 21-15,0-21 0,-21-1 16,22 22-16,-1-21 0,-21 21 0,0-22 15,0 22-15,0 0 0,0 0 0,0 0 16,0 42 15,0 0-31,0 0 0,0 0 16,-21 0-16,21 22 0,-22-22 0,22 0 16,0 21-16,0-20 0,0 20 0,0-21 15,0 0-15,0 0 0,0 1 0,0-1 16,22 0-16,-1-21 0,0 21 15,0-21-15,21 0 16,-20 0-16,-1 0 0,0 0 0,21 0 16,-21 0-16,22-21 0,-22 0 15,0 0-15,21 21 0,-20-22 0,-1 1 16,0-21-16,21 21 0,-42 0 0,21-22 16,1 1-16,-1 0 0,-21 20 0,0-20 15,0 0-15,0 21 0,21-1 16,-21 1-16,0 0 0,0 42 31,0 0-31,-21 22 0,21-22 16,-21 21-16,21-21 0,0 22 0,0-1 15,0-21-15,-22 22 0,22-22 16,0 0-16,0 21 0,0-21 0,0 1 16,22-1-16,-22 0 0,21-21 15,0 21-15,0-21 0,0 0 16,22 0-16,-22 0 0,0 0 0,0 0 15,21 0-15,-20 0 0,20-21 16,0 0-16,-21-22 0,22 22 0,-22 0 16,21-21-16,-21-1 0,22 1 0,-22 0 15,0-22-15,0 22 0,0-22 0,1 1 16,-1-1-16,-21 1 0,0 21 16,21-22-16,-21 22 0,0-1 0,0 22 15,0-21-15,0 21 0,0 0 16,0-1-16,0 1 0,-21 21 31,0 0-31,21 21 0,-22 1 16,1 20-16,21-21 0,-21 21 15,21 1-15,-21 20 0,0 1 0,21-22 16,0 22-16,0-1 0,0-21 0,0 22 16,0-22-16,0 1 0,0-1 15,0 0-15,21-21 0,0 22 0,0-22 16,0 0-16,1 0 0,-1 0 0,0-21 15,0 0-15,0 0 0,0 0 0,1 0 16,20 0-16,-21 0 16,21 0-16,-20-21 0,20 21 0,0-21 15,-21 0-15,22-21 0,-22 20 0,21 1 16,-21-21-16,1 0 0,20-1 0,-21-20 16,0 20-16,0-20 0,-21 21 15,22-22-15,-22 22 0,21-22 0,-21 22 16,0 0-16,0 20 0,0-20 0,0 0 15,0 21-15,0-1 0,0 1 16,0 0-16,-21 21 16,-1 0-16,22 21 15,-21 0-15,0 1 0,21 20 16,-21 0-16,0 1 0,21-1 16,0 21-16,0-20 0,-21 20 0,21 1 15,0-22-15,0 22 0,0-22 0,0 0 16,0 1-16,0-22 0,0 21 15,0-21-15,0 0 0,0 1 0,21-1 16,-21 0-16,0 0 0,21-21 16,-21 21-16,21-21 0,0 0 15,0 0 1,1-21-16,-1 0 0,0 0 16,-21 0-16,0-1 0,0 1 15,21-21-15,-21 21 0</inkml:trace>
  <inkml:trace contextRef="#ctx0" brushRef="#br0" timeOffset="6992.97">5821 1693 0,'0'0'0,"21"-21"47,0 21-47,0 0 0,0 0 0,1 0 15,-1 0 1,0 0-16,0-21 16,-21 0 15</inkml:trace>
  <inkml:trace contextRef="#ctx0" brushRef="#br0" timeOffset="7952.27">5821 1651 0,'0'0'0,"0"21"0,-21-21 0,21 21 31,21-21-15,0 0-16,21 0 16,-21 0-16,22-21 0,-22 21 0,21 0 15,1-21-15,-1 21 0,0 0 0,-21-21 16,22 0-16,-1 21 0,-21 0 16,22 0-16,-22 0 0,0-21 0,0 21 15,-21-22 32</inkml:trace>
  <inkml:trace contextRef="#ctx0" brushRef="#br0" timeOffset="28122.52">8128 1842 0,'-21'0'78,"0"0"-62,-1 0-1,1 0 1,0 0 0,0 0-16,0 0 0,0 0 0,-1 0 15,1 0-15,0 0 0,0 0 16,0 0-16,0 0 15,-1 0-15,1 0 0,0 0 0,0 0 16,0 0-16,0 0 16,-1 0-1,44 0 48,-1 21-63,0-21 15,0 0-15,0 0 0,0 0 0,1 0 16,-1 0-16,21 0 0,0 0 0,-20 0 16,20 0-16,0 0 0,1 0 0,20 0 15,-21 0-15,1 0 0,20 0 16,-20 0-16,20 0 0,1 0 0,-1 0 16,1 0-16,-1 0 0,1 0 0,-1 0 15,1 0-15,-1 0 0,1 0 0,-22 0 16,0 0-16,1 0 15,-22 0-15,21 0 0,-21 0 0,0 0 16,1 0-16,-1 0 0,0 0 0,0 0 16,0 0-1,0 0-15,1 0 0,-1 0 16,0 0 0,0 0-16,0 0 15,-21-21 79</inkml:trace>
  <inkml:trace contextRef="#ctx0" brushRef="#br0" timeOffset="28636.21">9313 1503 0,'0'0'0,"-21"-21"0,0 21 16,21-21-16,-21 21 0,21 21 62,21 0-62,0-21 0,0 21 16,0 0-16,1-21 0,-1 21 0,0 1 16,21-22-16,1 21 0,-22 0 15,21-21-15,0 21 0,1-21 0,-1 0 16,0 21-16,1-21 0,-22 21 0,21-21 16,-21 0-16,22 0 0,-22 0 0,0 22 15,0-22-15,0 0 16,-21 21-1,0 0-15,-21-21 16,0 21-16,0-21 0,0 21 0,0-21 16,-1 21-16,-20-21 0,21 22 15,-21-1-15,20 0 0,-20 0 16,0 0-16,-1 22 0,22-22 0,-21 0 16,0 0-16,-1 21 0,22-20 0,-21-1 15,21 0-15,-1 0 0,1 0 0,0 0 16,0 1-16,0-1 0,0 0 15,21 0-15,-22-21 0,1 21 16,21-42 47,0 0-63</inkml:trace>
  <inkml:trace contextRef="#ctx0" brushRef="#br0" timeOffset="29557.27">1820 3069 0,'0'0'0,"-21"0"15,0-21-15,0 0 16,21 0 15,21 21 0,0-21-31,21 21 0,1 0 16,-1 0-16,22 0 0,-1 0 0,22 0 16,-1-22-16,22 22 0,0 0 15,21 0-15,0-21 0,21 21 0,0 0 16,1 0-16,20-21 0,-21 21 0,21 0 16,-20 0-16,20 0 0,-21 0 15,0 0-15,0 0 0,1 0 0,-22 0 16,21 0-16,-42 0 0,-1 0 0,1 0 15,-21 21-15,0-21 0,-22 0 0,1 0 16,-22 0-16,0 0 0,1 0 16,-22 0-16,0 0 0,-42 0 47,0 0-47,-1 0 0,1 0 15,-21-21-15,21 21 0,-22 0 0,1 0 16,-21 0-16,-1-21 0,1 21 0,-1 0 15,-21 0-15,1 0 0</inkml:trace>
  <inkml:trace contextRef="#ctx0" brushRef="#br0" timeOffset="29996.02">1990 3154 0,'0'0'0,"-43"0"0,-84 21 15,148 0 1,1-21 0,20 0-16,0 0 0,22 0 0,20 0 15,1 0-15,21 0 0,0 0 16,21-21-16,0 21 0,0 0 15,21-21-15,0 21 0,0 0 0,22-21 16,-22 21-16,0-21 0,21 21 16,-21 0-16,22 0 0,-1-22 0,-21 22 15,0 0-15,1 0 0,-1 0 0,-42 0 16,21 0-16,-22-21 0,1 21 0,-21 0 16,-22 0-16,22 0 0,-43 0 15,22 0-15,-43-21 0,21 21 0,-20 0 16,-1 0-16,0 0 15,-42 0 32,0 0-47,-1 0 0,1 0 16,0 0-16,0 0 0</inkml:trace>
  <inkml:trace contextRef="#ctx0" brushRef="#br0" timeOffset="31844.22">11557 1376 0,'0'0'0,"21"-21"0,-21 0 0,0-1 15,21 1-15,-21 0 0,21 0 0,-21 0 16,0 0-16,0-1 16,0 44-1,-21-1-15,0 0 16,0 0-16,0 21 0,21 1 0,-21-1 15,-1 0-15,1 22 0,0-1 0,0 1 16,-21-1-16,20 1 0,1-1 16,0 1-16,-21-22 0,21 22 15,-1-22-15,-20 0 0,21 1 0,0-1 16,0-21-16,-1 0 0,1 1 0,21-1 16,0 0-16,0 0 0,-21-21 15,42-21 16,-21 0-31,21 0 0,1-1 16,-1-20-16,0 21 0,0-21 0,0-22 16,0 22-16,22-22 0,-22 22 0,0-22 15,21 1-15,-20-1 0,20 1 16,-21-1-16,0 1 0,0-1 16,22 22-16,-43-21 0,21 20 0,0 1 15,-21 21-15,21 0 0,-21-1 16,21 1-16,-21 42 15,0 1-15,0-1 0,0 21 0,0 0 16,0 1-16,0 20 0,0 1 16,0-1-16,0 22 0,0-22 0,0 22 15,-21-21-15,21-1 0,-21 1 0,21-22 16,-21 21-16,21-20 0,0-1 16,0 0-16,0-20 0,-21 20 0,21-21 15,0 0-15,0 0 0,0 1 0,0-1 16,-21-21 15,21-21-31,0-1 16,-22 1-16,1 0 0,0 0 0,0 0 15</inkml:trace>
  <inkml:trace contextRef="#ctx0" brushRef="#br0" timeOffset="33036.22">11007 2011 0,'0'0'16,"-22"0"-16,1 0 0,42 0 31,1 0-31,-1 0 16,21 0-16,-21 0 0,22-21 15,-1 21-15,0-21 0,22-1 16,-22 1-16,0 21 0,22-21 0,-22 0 16,1 0-16,20 21 0,-21-21 0,1 21 15,-1 0-15,0 0 0,1 0 16,-22 0-16,0 0 0,0 0 0,0 21 15,-21 0-15,0 0 0,0 0 0,0 0 16,0 1-16,0 20 0,0-21 16,0 0-16,0 0 0,-21 1 0,0 20 15,21-21-15,0 0 0,-21 0 0,0-21 16,21 22-16,-21-1 0,-1-21 16,22 21-16,0-42 31,0 0-16,0-1-15,22 1 0,-22 0 16,21 0-16,0 0 0,0-22 0,0 22 16,0 0-16,1-21 0,-1 21 0,0-1 15,0 1-15,-21 0 0,21 21 16,0-21-16,1 21 16,-1 21-16,-21 0 15,0 0-15,0 1 16,0-1-16,0 0 0,0 21 15,0-21-15,0 1 0,0-1 0,0 21 16,21-21-16,-21 0 0,0 1 0,0-1 16,21 0-16,-21 0 0,21-21 15,0 21-15,1-21 0,-1 0 16,0 0-16,0 0 0,21 0 0,-20 0 16,-1 0-16,0 0 0,21-21 0,-21 0 15,1 0-15,20 0 0,-21-1 16,0 1-16,0 0 0,1 0 0,-1-21 15,0 20-15,-21 1 0,21 0 0,-21 0 16,21 0-16,-21 0 0,21-1 16,-21 44 15,0-1-31,0 0 0,-21 0 0,21 0 16,-21 0-16,21 1 0,0-1 15,-21 0-15,21 0 0,0 0 16,0 0-16,0 1 0,21-22 15,0 21-15,0-21 0,1 0 16,-1 0-16,0 0 0,21 0 16,-21 0-16,22-21 0,-22-1 0,0 1 15,21 21-15,-20-21 0,-1 0 0,0 0 16,0 0-16,0-1 16,0 1-16,-21 0 0,0-21 0,22 21 15,-22-1-15,21 1 0,-21 0 0,21 0 16,-21 42 15,0 21-31,0-20 16,0-1-16,0 21 0,0 0 0,0-20 15,-21 20-15,21 0 0,0 1 0,0-1 16,0 21-16,0-20 0,0 20 16,0-20-16,0 20 0,0 1 0,0-1 15,0-21-15,0 22 0,0-1 0,0 1 16,0-1-16,0 1 0,0-1 15,0 1-15,0 21 0,0-22 16,0 1-16,0-1 0,0 1 0,0-1 16,0 1-16,0-22 0,0 21 0,0-20 15,0-1-15,0 0 0,-21 1 0,-1-1 16,1-21-16,0 0 0,0 1 0,0-1 16,0 0-16,-1-21 0,1 0 0,0 0 15,0-21-15,0 0 0,0-1 0,-1 1 16,1-21-16,0-22 15,0 22-15,-85-254 16,85 211-16,21 0 0,0 1 0,-21-1 16,21 22-16,0-22 0,0 0 15,0 22-15,21-22 0,0 22 0,0-1 16,22 1-16,-22 20 0,42-20 16,-20 20-16,20-20 0,1 21 0,-1-1 15,22 1-15,-1 0 0,1 20 0,-21-20 16,20 0-16</inkml:trace>
  <inkml:trace contextRef="#ctx0" brushRef="#br0" timeOffset="33895.55">14732 1842 0,'0'-22'0,"0"44"0,0-65 0,0 64 47,0 1-47,0-1 0,0 0 0,0 21 15,0-21-15,0 22 0,0-1 16,0-21-16,0 22 0,0-1 0,-21-21 16,21 21-16,0-20 0,0-1 0,-21 0 15,21 21-15,-22-21 0,22 1 16,0-1-16,0-42 31,0-1-15,0 1-16,0 0 0,0 0 0,0-21 15,0 20-15,22-20 0,-1 21 16,-21-21-16,21-1 0,0 1 0,0 0 16,0-1-16,1 1 0,20 0 0,-21 20 15,0 1-15,0 0 0,22 0 16,-22 21-16,0 0 0,21 0 0,-20 0 15,20 21-15,-21 0 0,0 0 0,0 1 16,1 20-16,-1-21 0,0 21 0,-21 1 16,21-22-16,-21 21 0,0 1 15,0-22-15,0 21 0,0-21 16,0 0-16,0 1 0,0-1 0,-21 0 16,21 0-16,-21-21 0,0 21 0,-1-21 15,1 0 1,21-21-1,0 0-15,0 0 0,0 0 16,0-1-16,21-20 0,1 21 0,-1-21 16,0-1-16,0 22 0,21-21 15,-20-1-15,20 1 0,0 0 0,-21 21 16,22-22-16,-1 22 0,-21 21 0,0 0 16,22 0-16,-22 0 0,0 0 15,0 21-15,0 22 0,-21-22 16,0 21-16,22-21 0,-22 22 0,0-1 15,0-21-15,0 21 0,0-20 0,0 20 16,0-21-16,-22 0 0,22 0 16,-21 1-16,21-1 0,-21 0 0,0 0 15,42-42 17,0 21-17,0-21-15</inkml:trace>
  <inkml:trace contextRef="#ctx0" brushRef="#br0" timeOffset="34268.22">15938 2032 0,'22'0'32,"-1"0"-32,0 0 15,0 0-15,0 0 16,0-21-16,1 21 0,-1 0 0,0-21 15,0 21-15,0-21 0,0-1 0,1 22 16,-22-21-16,21 0 0,-21 0 16,0 0-16,0 0 0,0-1 15,-21 1-15,-1 21 0,1 0 16,0 0-16,0 0 0,0 0 16,0 21-16,-1 1 0,1-1 15,0 0-15,0 0 0,0 21 0,0-20 16,-1 20-16,22-21 0,-21 21 0,21-20 15,0-1-15,0 21 0,0-21 16,21 0-16,1 1 0,-1-22 16,0 0-16,0 21 0,21-21 0,-20 0 15,20 0-15,0 0 0,1 0 0,-22 0 16,21 0-16,-21-21 0,22-1 16,-22 22-16,21-21 0,-21 0 0,0 0 15</inkml:trace>
  <inkml:trace contextRef="#ctx0" brushRef="#br0" timeOffset="34927.51">16595 1884 0,'0'0'0,"0"21"31,0 0-31,0 0 16,-22 1-16,22 20 0,-21-21 0,21 0 16,0 0-16,-21 1 0,21-1 0,0 0 15,0 0-15,0 0 0,0 0 0,0 1 16,0-1-1,0 0 1,-21-21 0,21-21-1,0 0-15,0-1 16,0 1-16,0 0 0,0 0 0,0 0 16,0-22-16,0 22 0,21 0 0,0-21 15,0 21-15,1-1 0,-1 1 16,0 0-16,0 0 0,0 0 0,0 0 15,22 21-15,-22 0 0,0 0 0,0 0 16,0 21-16,1 0 0,-22 0 16,21 0-16,-21 0 0,21 1 15,-21-1-15,0 21 0,0-21 0,0 0 0,0 1 16,0-1-16,0 0 0,0 0 16,0 0-16,0 0 0,0 1 15,-21-1 1,0-21-16,-1 0 15,22-21 1,0-1-16,0 1 0,0 0 16,0 0-16,22 0 0,-1 0 15,0-22-15,21 22 0,-21-21 0,1 21 16,20-22-16,-21 22 0,21-21 0,-20 21 16,20 21-16,0-22 0,-21 22 15,1 0-15,20 0 0,-21 22 0,0-1 16,0 0-16,1 0 0,-1 21 15,0-20-15,-21-1 0,0 21 0,0-21 16,0 0-16,0 1 0,0-1 16,0 0-16,0 0 0,0 0 0,-21 0 15,0 1-15,-1-1 16,1-21-16,21-21 47,0-1-47,21 1 15,1 0-15</inkml:trace>
  <inkml:trace contextRef="#ctx0" brushRef="#br0" timeOffset="35512.28">17928 1376 0,'0'0'0,"0"-21"0,0 0 0,0-1 16,0 1-16,0 0 0,-21 21 15,0 21 1,21 0-16,-21 1 16,-1 20-16,22-21 0,0 21 0,-21 1 15,0 20-15,21-20 0,-21 20 0,21-21 16,-21 1-16,21 20 0,0-20 16,0-1-16,-21 0 0,21 1 15,0-22-15,-22 21 0,22-21 0,0 0 16,0 1-16,0-1 0,0 0 15,-21-21 17,21-21-32,0 0 15,0-1-15,0 1 0,0 0 0,0 0 16,0 0-16,0 0 0,21-22 16,1 22-16,-1-21 0,0 21 0,0-1 15,0 1-15,0 0 0,1 0 0,-1 0 16,0 0-16,0 21 15,0 0-15,22 0 0,-22 0 0,0 0 16,0 0-16,0 21 0,22 0 0,-22 0 16,0 21-16,0-20 0,0-1 15,-21 21-15,0-21 0,0 22 0,0-22 16,0 0-16,0 0 0,-21 0 0,0 0 16,0 1-16,0-1 0,-22 0 0,22 0 15,-21-21-15,21 21 0,-22-21 16,22 0-16,0 21 0,0-21 0,0 0 15,-1 0-15,1 0 0,0 22 0,0-22 16,21-22 31,0 1-47,21 21 0,0-21 16,22 0-16,-22 21 0,0-21 0</inkml:trace>
  <inkml:trace contextRef="#ctx0" brushRef="#br0" timeOffset="35856.51">18478 2011 0,'0'-21'16,"0"0"-16,22 21 0,-22-22 15,21 22-15,0-21 0,0 0 16,0 0-16,0 0 0,1 0 0,-1-1 15,0 1-15,0 0 0,0 0 16,0 0-16,-21 0 0,22-1 16,-44 44-1,1-1-15,0 21 16,0-21-16,0 0 0,0 22 16,-1-22-16,1 21 0,21-21 0,-21 22 15,21-22-15,-21 0 0,21 0 16,0 0-16,0 1 0,0-1 15,0 0-15,0 0 0,21-21 16,0 0-16,0 0 0,1 0 0,-1 0 16,21 0-16,-21 0 0,22 0 0,-22 0 15,21 0-15,-21-21 0</inkml:trace>
  <inkml:trace contextRef="#ctx0" brushRef="#br0" timeOffset="36235.54">19008 1884 0,'0'0'0,"0"-21"0,0 0 0,0-1 16,0 1-16,21 0 16,0 0-16,0 21 0,-21-21 15,21 21-15,0 0 0,1 0 16,-1 0-16,0 0 0,0 21 0,0 0 16,0 0-16,1 0 0,-1 22 0,0-22 15,0 0-15,0 21 0,0 1 16,-21-22-16,0 21 0,0-21 0,0 1 15,0-1-15,0 0 0,-21 0 0,0 0 16,21 0-16,-21-21 0,0 0 0,0 22 16,-1-22-1,1 0 1,21-22-16,0 1 0,0 0 16,0 0-16,21 0 0,1 0 0,-1-1 15,0 1-15,21-21 0,-21 0 16,1 20-16,20-20 0,-21 0 0,21 21 15,-20-22-15,-1 22 0,0 0 0,0 0 16,0 21-16,-21-21 16</inkml:trace>
  <inkml:trace contextRef="#ctx0" brushRef="#br0" timeOffset="37355.98">21315 1757 0,'0'0'0,"21"-21"0,-21 0 0,0-22 0,21 22 16,-21 0-16,0 0 0,0-22 16,0 22-16,0 0 0,0 0 15,-21 0-15,0 21 0,0 0 16,-1 0-16,1 0 0,0 21 16,0 0-16,-21 0 0,20 22 0,1-1 15,-21 0-15,21 1 0,0-1 0,-22 0 16,22 22-16,0-22 0,0 0 15,21-20-15,0 20 0,0 0 0,0-21 16,0 1-16,0-1 0,21 0 0,0 0 16,0 0-16,0-21 0,22 0 15,-22 0-15,21 0 0,1 0 0,20 0 16,-21 0-16,1-21 0,20 0 0,-20 0 16,-1 0-16,0-1 0,1-20 15,-22 0-15,0-1 0,-21 1 0,0 0 16,0-1-16,0 1 0,-21 0 15,0-1-15,-22 1 0,22 0 0,-21 21 16,-1-1-16,1 1 0,21 0 16,-21 0-16,20 21 0,1 0 0,0 0 15,42 0 1,0 0 0,1 0-16,20 0 0,0 0 0,1 0 15,20 0-15,-21 0 0,22 0 0,-1 0 16,-20 0-16,20 0 15,1 0-15,-22-21 0,22 0 0,-22 21 16,0-22-16,1 1 0,-1 0 0,-21 21 0,0-21 16,-21 0-16,0 0 15,-21 21 1,0 0-16,0 0 16,0 21-16,21 21 15,-22-21-15,22 22 0,0-22 0,-21 42 16,0-20-16,21 20 0,-21-21 0,21 22 15,0-1-15,0 1 0,-21-1 16,21 1-16,0-1 0,0 22 0,0-21 16,0-1-16,0 22 0,0-1 15,0 1-15,0 0 0,0-1 0,0-20 16,0 21-16,0-1 0,0-20 0,0 20 16,0 1-16,0-21 0,0 20 15,-21-20-15,-1-1 0,1 1 0,0-1 16,0-20-16,-21-1 0,20 0 0,-20 1 15,21-1-15,-21 0 0,-1-21 0,22 1 16,-21-1-16,21 0 0,-22-21 16,22 0-16,0 0 0,-21 0 0,20-21 15,-20 0-15,21-1 0,-21-20 0,-1 0 16,1-1-16,21-20 0,-22-1 0,22 1 16,-21-22-16,21 1 0,21 20 0,0-21 15,0 1-15,0 20 0,0-20 16,0 20-16,0 1 0,0-1 15,42 22-15,-21-22 0,0 22 0,22 0 16,-1-1-16,0 1 0,22 21 0,-1-22 16,1 22-16,-1-21 0,22 21 15,0 0-15,-1-22 0,1 22 0</inkml:trace>
  <inkml:trace contextRef="#ctx0" brushRef="#br0" timeOffset="37668.81">23410 1588 0,'0'-22'0,"0"44"0,0-86 0,0 43 0,-21 0 16,21 0-16,-21 21 0,0 0 16,0 0-16,-1 0 15,1 21-15,21 0 0,-21 0 0,0 0 16,21 22-16,0-1 0,-21 21 0,0-20 15,-1 20-15,22 1 0,0-1 16,-21-20-16,21 20 0,-21-21 0,21 22 16,-21-22-16,21 1 0,0-22 0,0 21 15,0 0-15,-21-20 0,21-1 16,0 0-16,0 0 0,0 0 16,21-21-1,-21-21-15,21 0 0,0 0 16,0 0-16,1-1 0</inkml:trace>
  <inkml:trace contextRef="#ctx0" brushRef="#br0" timeOffset="38104.44">23601 1672 0,'0'0'0,"21"-42"0,-21-22 16,0 86 15,0-1-31,0 21 16,0-21-16,-21 22 0,21 20 0,-21-21 15,-1 1-15,1 20 0,21-20 0,-21-1 16,0 0-16,21 1 0,0-1 16,-21 0-16,0 1 0,21-22 0,-22 0 15,22 21-15,0-21 0,-21-21 0,21 22 16,0-1-16,-21-21 0,21-21 31,0-1-31,21 1 16,0 0-16,1 0 0,-1 0 0,0-22 15,0 22-15,0 0 0,22-21 16,-22 21-16,0-1 0,21 1 16,-21 0-16,1 21 0,-1 0 0,0 0 15,-21 21-15,21-21 16,-21 43-16,0-22 0,0 0 0,0 0 16,0 0-16,0 22 0,0-22 0,0 0 15,0 0-15,0 0 0,0 0 0,0 1 16,0-1-16,0 0 15,0 0-15,21-21 16,0 0 0,1-21-16,-1 21 15,0-21-15,0 0 0</inkml:trace>
  <inkml:trace contextRef="#ctx0" brushRef="#br0" timeOffset="38468.24">24109 2159 0,'21'0'16,"-21"-21"-16,21 21 0,0 0 15,0-21-15,1 21 16,-1 0-16,-21-21 0,21-1 0,0 22 16,0-21-16,0 21 0,1-21 0,-22 0 15,21 0-15,-21 0 16,0-1-16,-21 22 15,-1 0 1,-20 0-16,21 0 0,0 22 16,-22 20-16,22-21 0,0 0 0,-21 22 15,21-22-15,-1 21 0,1-21 0,0 0 16,21 22-16,0-22 0,0 0 0,0 0 16,0 0-16,21 1 0,0-22 15,1 21-15,-1 0 0,0-21 0,0 0 16,21 0-16,-20 0 0,-1 0 0,0 0 15,21 0-15,-21 0 16,1 0-16,-1-21 0,0 0 0,-21-1 16,0 1-16,0 0 0,0 0 15</inkml:trace>
  <inkml:trace contextRef="#ctx0" brushRef="#br0" timeOffset="38702.11">22648 1799 0,'0'0'0,"-42"0"15,21 0-15,0 21 16,42-21-16,0 0 16,0 0-16,21 22 0,1-22 15,-1 0-15,22 0 0,-22 0 0,21 0 16,-20 0-16,-1 0 0,0 0 0,1 0 15,-1 0-15,-21 0 0,0-22 16,1 22-16,-1-21 0</inkml:trace>
  <inkml:trace contextRef="#ctx0" brushRef="#br0" timeOffset="39251.58">26183 2307 0,'21'-21'0,"-42"42"0,42-63 0,-21 21 0,0 0 15,21-1-15,-21 1 0,0 0 0,0 0 16,0 0-16,0-22 0,0 22 16,0 0-16,0 0 0,-21 21 15,0 0 1,0 0-16,0 21 0,-22 0 16,22 0-16,0 1 0,-21 20 0,21-21 15,-22 21-15,22 1 0,0-1 0,0 0 16,0 22-16,-1-22 0,22 1 15,0-1-15,0 0 0,0 1 0,0-22 16,0 21-16,22-21 0,-22 0 0,21 1 16,21-1-16,-21 0 0,0-21 15,22 0-15,-22 0 0,21 0 0,1 0 16,-1 0-16,-21 0 0,21-21 0,1 0 16</inkml:trace>
  <inkml:trace contextRef="#ctx0" brushRef="#br0" timeOffset="39534.42">26839 1926 0,'0'0'15,"0"-21"-15,0 0 0,0 0 0,0 0 16,0 42 0,-21 21-1,0-21-15,0 22 0,21-1 16,-21 21-16,21-20 0,-22-1 15,1 22-15,0-22 0,21 21 0,-21-20 0,0-1 16,21 0-16,0 1 16,0-1-16,-21 0 0,21-20 0,0-1 15,0 0-15,0 0 0,0 0 0,0 0 16,0 1-16,21-22 16,0 0-1,0-22-15,0 22 0,0-21 16</inkml:trace>
  <inkml:trace contextRef="#ctx0" brushRef="#br0" timeOffset="40672.99">27495 2328 0,'0'0'0,"0"-42"15,0 21-15,0 0 0,0 0 16,0-1-16,0 1 0,0 0 15,-21 21-15,0-21 0,0 21 16,0 0-16,0 0 16,-1 21-16,1 0 0,21 0 0,-21 1 15,0-1-15,0 0 0,0 21 16,21-21-16,-22 22 0,1-22 0,21 21 16,-21-21-16,21 22 0,0-22 0,0 0 15,0 0-15,0 0 0,0 1 16,0-1-16,21-21 15,0 0-15,1 0 0,-1 0 16,0 0-16,0 0 0,0-21 16,0-1-16,1 22 0,-1-21 0,-21 0 15,21 0-15,0-21 0,0 20 0,-21 1 16,0-21-16,21 21 0,1-22 16,-22 22-16,0 0 0,0 0 0,0 0 15,0 42 16,0 0-31,0 0 0,0 0 0,0 22 16,0-22-16,0 21 0,-22-21 16,22 22-16,0-22 0,0 0 15,0 0-15,0 0 0,0 1 0,0-1 16,0 0-16,22 0 0,-1-21 0,0 0 16,0 21-16,0-21 0,0 0 0,1 0 15,20 0-15,0 0 0,1-21 16,-22 0-16,21 21 0,0-21 0,1 0 15,-1-1-15,0-20 0,1 21 0,-1-21 16,-21 20-16,22-20 0,-22 0 16,0 21-16,0-22 0,-21 22 0,0 0 15,21 0-15,-21 0 0,0 42 32,-21 0-32,0 0 15,21 21-15,-21-20 0,21-1 0,-21 21 16,21-21-16,0 22 0,0-22 15,0 0-15,0 0 0,0 0 0,0 0 16,0 1-16,0-1 0,0 0 0,0 0 16,0-42 31,0 0-47,-22 0 15,1-1-15,0 22 0,0 0 16,0 0-1,0 0-15,-1 0 16,22 22-16,0-1 16,0 0-16,0 0 0,0 0 15,22-21-15,-1 21 16,0-21-16,0 0 0,21 0 0,-20 0 16,20 0-16,0 0 0,-21 0 0,22 0 15,-1 0-15,0 0 0,1 0 16,-1 0-16,0-21 0,1 0 15,-1 0-15,0 0 0,1-22 0,-1 22 16,0-21-16,1 21 0,-1-22 0,-21 1 16,22 0-16,-22 21 0,0-22 15,0 22-15,0 0 0,-21 0 0,0 0 16,-21 42 0,0 0-1,-21 0-15,20 0 0,1 0 0,0 1 16,21 20-16,-21-21 0,0 0 0,21 22 15,0-22-15,0 0 0,0 0 16,0 0-16,0 22 0,0-22 0,0 0 16,0 0-16,21 0 0,0 0 15,-21 1-15,-21-44 63,0 22-48</inkml:trace>
  <inkml:trace contextRef="#ctx0" brushRef="#br0" timeOffset="40820.62">28808 2731 0,'0'0'15,"0"21"1,-21-21-16,-1 0 16,1 0-1,0 0 16,0 0-31,0 0 0,0 0 16,-22 0-16</inkml:trace>
  <inkml:trace contextRef="#ctx0" brushRef="#br0" timeOffset="43248.33">1757 4530 0,'0'0'0,"0"-43"0,0-20 15,21 42-15,-21 0 16,0-1-16,0 1 0,0 0 15,0 0-15,0 42 32,0 21-32,-21-20 15,21 20-15,0 21 0,-21-20 16,21 20-16,0-20 0,0 20 16,0 1-16,0-1 0,0-21 15,0 1-15,0-1 0,0 0 0,0 1 16,0-22-16,0 0 0,21 0 15,0-21-15,0 0 0,0 0 16,0-21-16,1 21 0,-1-42 16,0 21-16,0-1 0,-21-20 15,21 0-15,0 21 0,1-22 0,-22 1 16,0 21-16,21-22 0,-21 22 16,21 0-16,-21 0 0,0 0 0,21 21 31,-21 21-16,21 0-15,0 21 0,1-20 16,-22-1-16,21 21 0,0 0 0,-21-20 16,21 20-16,0-21 0,0 0 0,1 0 15,-1 1-15,0-1 0,0-21 16,0 0-16,0 0 0,1 0 0,-1 0 16,0 0-16,0 0 0,21-21 15,-20-1-15,-1-20 0,21 21 0,-21-21 16,0 20-16,1-20 0,-1 0 15,0-1-15,0 22 0,-21-21 16,0 0-16,0 20 0,21-20 0,-21 21 16,0 0-16,0 0 0,0-1 15,0 44 1,0-1-16,0 0 0,0 0 16,0 0-16,0 0 0,0 1 15,0 20-15,0-21 0,0 21 0,0-20 16,0 20-16,0-21 0,0 0 15,21 22-15,1-22 0,-1 0 16,0 0-16,0-21 0,0 0 16,0 0-16,1 0 0,-1-21 0,0 0 15,0 0-15,21-1 0,-20 1 0,-1-21 16,21 21-16,-21-22 16,0 22-16,1-21 0,20 0 0,-21-22 15,0 22-15,-21-1 0,21-20 0,1 21 16,-22-22-16,0 22 0,0-22 15,0 22-15,0 0 0,0-1 0,0 22 16,0 0-16,0 0 0,0 63 16,0-21-1,-22 22-15,22-1 0,-21 0 16,21 1-16,-21 20 0,21-21 0,-21 22 16,21-1-16,0-20 0,-21 20 0,21-20 15,-21-1-15,-1 21 0,22-20 16,-21-1-16,21-21 0,0 22 15,0-22-15,0 0 0,0 0 0,0 0 16,0-42 0,0 0-16,0 0 15,21 0-15,1-22 0,-1 1 16,-21 21-16,21-22 0,0 1 0,0 0 16,0 21-16,22-22 0,-22 22 0,0 0 15,0 21-15,0 0 0,1 0 16,-1 0-16,0 0 0,0 0 15,0 21-15,0 0 0,1 0 0,-22 1 0,21-1 16,0 21-16,-21-21 16,0 0-16,21 1 0,0-1 0,-21 0 15,21-21-15,-21 21 0,0 0 0,22-21 16,-1 21-16,0-21 16,0 0-16,0 0 15,0-21-15,-21 0 0,22 21 0,-1-21 16,0 0-16,-21 0 0,21-1 15,0 1-15,0-21 0,1 21 0,-22 0 16,0-1-16,21 1 0,-21 0 0,21 0 16,-21 0-16,0 42 31,0 0-15,0 0-16,0 22 0,0-22 15,0 0-15,0 21 0,0-21 0,0 1 16,0 20-16,0-21 0,0 0 0,0 0 15,21 1-15,-21-1 16,0 0-16,21-21 16,-21-21-1,0 0-15,0-1 0,0 1 16,0 0-16,0 0 0,0 0 16</inkml:trace>
  <inkml:trace contextRef="#ctx0" brushRef="#br0" timeOffset="43423.74">3958 4360 0,'-21'-21'16,"0"21"-1,21 21 17,0 1-32,0-1 31,21-21-31,-21 21 0,21-21 0,0 0 15</inkml:trace>
  <inkml:trace contextRef="#ctx0" brushRef="#br0" timeOffset="44164.34">4360 4382 0,'0'0'16,"21"0"-16,1-22 0,-22 1 0,0 0 15,-22 21 1,1 0-16,0 0 0,0 0 15,0 0-15,0 21 0,-1-21 16,22 43-16,-21-22 0,0 0 0,21 21 16,-21-21-16,21 22 0,0-1 0,0-21 15,0 22-15,0-1 16,0 0-16,0-21 0,0 22 0,0-22 16,0 0-16,21 0 0,0 0 0,0 1 15,1-1-15,20-21 0,-21 0 16,21 0-16,-20 0 0,20-21 0,0-1 15,-21 22-15,22-21 0,-1-21 0,0 21 16,-20 0-16,20-1 0,0-20 16,-21 0-16,22 21 0,-22-22 0,0 1 15,0 0-15,0-22 0,-21 1 0,0 20 16,0-20-16,0-1 0,0 1 16,0-1-16,0 22 0,0 0 0,0-1 15,0 1-15,-21 21 0,21 0 16,-21-1-16,0 22 15,21 22-15,-21 20 16,21 0-16,0 1 0,0 20 0,0 1 16,0-22-16,0 21 0,0 1 15,0-1-15,-21 1 0,21-22 0,0 1 16,0-1-16,0 0 0,0 1 0,0-1 16,0-21-16,0 0 0,-22 0 15,22 1-15,0-1 0,0-42 31,0-1-15,0 1-16,0-21 16,22 21-16,-1 0 0,-21-22 0,21 1 15,0 0-15,0 20 0,22-20 0,-22 21 16,0 0-16,21 0 0,-21-1 16,22 22-16,-22 0 0,21 0 0,-21 22 15,1-1-15,20 0 0,-21 0 0,0 0 16,-21 22-16,21-22 0,-21 21 15,0-21-15,22 22 0,-22-22 0,0 21 16,0-21-16,0 0 0,0 22 0,-22-22 16,22 0-16,-21-21 0,21 21 15,0 0-15,-21-21 16,21-21 15,0 0-31,0 0 0,0 0 16,0 0-16,21-1 0</inkml:trace>
  <inkml:trace contextRef="#ctx0" brushRef="#br0" timeOffset="44517.08">6286 4170 0,'0'0'0,"0"-21"16,0 42 15,0 0-31,0 0 16,-21 22-16,21-22 0,0 21 15,0-21-15,-21 22 0,21-22 0,0 0 16,0 21-16,0-21 0,0 1 0,0-1 15,0 0-15,-21 0 0,21 0 0,0 0 16,0 1 0,0-1-1,0-42 17,0-1-32</inkml:trace>
  <inkml:trace contextRef="#ctx0" brushRef="#br0" timeOffset="45033.85">6752 4170 0,'0'0'0,"21"-21"0,43-22 16,-43 22-16,0 0 15,-42 21 1,0 0-1,0 0-15,-1 21 0,-20 0 0,21 1 16,0-1-16,-22 0 0,22-21 0,0 21 16,0 0-16,0 0 0,0 1 15,-1-1-15,22 0 0,0 0 0,0 0 16,-21-21-16,21 21 16,21-21-1,1 0 1,-1 22-16,0-22 0,0 0 0,0 0 15,0 0-15,22 21 0,-22-21 0,0 0 16,0 21-16,0-21 0,1 21 16,20-21-16,-42 21 0,21 0 0,0-21 15,-21 22-15,21-1 0,-21 0 16,0 0-16,0 0 0,-21 0 16,0 1-16,0-22 15,0 21-15,0-21 0,-1 21 0,1-21 16,0 0-16,0 0 0,0 0 0,0 0 15,-1 0-15,1 0 16,0 0 0,0 0-16,0-21 15,0 21-15,21-21 16,-22-1 0,22 1-1,-21 0-15,21 0 16</inkml:trace>
  <inkml:trace contextRef="#ctx0" brushRef="#br0" timeOffset="45256.34">6223 3768 0,'0'0'0,"-21"-21"16,0-1-16,-1 22 16,22-21-1,-21 21 17</inkml:trace>
  <inkml:trace contextRef="#ctx0" brushRef="#br0" timeOffset="46084.71">8721 4022 0,'0'0'0,"42"0"15,-21 0-15,0 0 16,0 0-16,1 0 0,-1-21 16,-21-1-16,21 22 0,-21-21 0,21 21 15,-21-21-15,0 0 0,21 21 16,-21-21-16,0 0 0,0-1 16,0 1-16,0 0 0,-21 0 15,0 0-15,0 0 0,0-1 0,-22 1 16,22 0-16,0 0 0,-21 21 15,-1-21-15,22 21 0,-21 0 0,-1 0 16,22 0-16,-21 0 0,0 21 0,20-21 16,-20 42-16,21-21 0,0 1 15,0 20-15,-1 0 0,1 1 0,0-1 16,21 0-16,0 1 0,0 20 0,0-21 16,0 1-16,0-1 0,0-21 15,0 22-15,21-22 0,0 0 16,1 0-16,-1 0 0,0-21 0,0 0 15,0 0-15,22 0 0,-22 0 0,21 0 16,-21-21-16,22 0 0,-1 0 16,0-22-16,1 22 0,-1-21 0,-21 0 15,21-1-15,1-20 0,-22 20 0,0 1 16,21-21-16,-20-1 0,-1 22 0,0-22 16,0 1-16,0-1 0,0 1 15,1-1-15,-1 1 0,-21-1 0,0 1 16,0 20-16,0 1 0,0 21 0,0 0 15,0 0-15,0-1 16,-21 22-16,-1 0 0,1 22 0,0-1 16,0 21-16,0 22 0,0-22 15,-1 21-15,22 1 0,0-1 0,-21 1 16,21-1-16,0-20 0,0 20 16,0 1-16,0-22 0,0 0 0,0 22 15,0-22-15,21-21 0,-21 22 0,0-22 16,22 21-16,-1-21 0,-21 1 15,21-22-15,0 21 0,0-21 16,0 0-16,1 0 0,-1-21 16</inkml:trace>
  <inkml:trace contextRef="#ctx0" brushRef="#br0" timeOffset="46464.49">9398 3789 0,'0'0'0,"0"21"16,21 0-16,0-21 31,0 0-31,1 0 0,-1 0 16,0 0-16,0 0 0,0 0 16,0 0-16,1-21 0,-1 21 0,0-21 15,0 0-15,-21 0 16,0-1-16,0 1 15,-21 0-15,0 21 16,0 0-16,-1 0 0,-20 0 0,21 0 16,0 0-16,-22 21 0,22 0 0,0 1 15,0-1-15,0 21 0,0 0 0,-1-20 16,1 20-16,21 0 0,0 1 16,0-1-16,0 0 0,0 1 0,0-22 15,0 21-15,0-21 0,21 0 0,1 1 16,-1-1-16,-21 0 0,21-21 0,0 0 15,21 0-15,-20 0 0,-1 0 16,21 0-16,0 0 0,-20 0 16,20-21-16,0 0 0,1-1 0</inkml:trace>
  <inkml:trace contextRef="#ctx0" brushRef="#br0" timeOffset="46728.48">10329 3768 0,'0'0'0,"0"-21"15,-21 21 1,-21 0-16,21 0 0,-1 21 16,-20 0-16,21 0 0,-21 0 15,20 0-15,-20 1 0,21-1 0,0 21 0,0 0 16,-1-20-16,1 20 0,21 0 16,0 1-16,0-1 0,0-21 15,0 21-15,0-20 0,0-1 0,0 21 16,21-21-16,1-21 0,-1 21 0,0-21 15,0 0-15,21 0 0,-20 0 0,20 0 16,-21 0-16,21 0 0,1-21 0,-1 0 16,0 0-16,-20 0 0,20 0 15,0-22-15,1 22 0</inkml:trace>
  <inkml:trace contextRef="#ctx0" brushRef="#br0" timeOffset="46988.38">10964 3323 0,'21'-42'0,"-42"84"0,42-148 0,-21 64 0,0 0 16,0 21-16,0-1 0,0 1 0,0 0 16,-21 21-16,0 21 15,0 0-15,0 1 0,0 20 0,-1 21 16,1-20-16,0 20 0,0 1 0,0-1 16,0 22-16,-1-22 0,22 1 0,-21-1 15,0 1-15,21-1 0,0 1 16,-21-1-16,21-20 0,-21 20 0,21-20 15,-21-1-15,21 0 0,0-21 0,0 22 16,0-22-16,0 0 0,0 0 16,21-21-16,0 0 0,0 0 15,0 0-15,22-21 16,-22 0-16</inkml:trace>
  <inkml:trace contextRef="#ctx0" brushRef="#br0" timeOffset="47963.92">11451 3895 0,'0'0'0,"0"-43"15,0 22-15,0 0 0,0 0 16,0 0-16,-21 0 0,0-1 16,0 22-16,-1-21 0,1 21 15,0 0-15,0 21 0,0 1 16,0-22-16,-1 21 0,1 21 15,0-21-15,0 22 0,0-22 0,21 21 16,-21 0-16,21 1 0,-22-1 0,22-21 16,0 22-16,0-22 0,0 21 0,0-21 15,0 0-15,22 1 0,-1-22 16,0 21-16,0-21 0,0 0 0,0 0 16,1 0-16,-1 0 0,0 0 0,0 0 15,0-21-15,0 21 0,1-22 16,-22 1-16,21 0 0,0-21 0,0 21 15,-21-1-15,0-20 0,0 0 16,21-1-16,-21 22 0,0-21 0,0 0 16,0 20-16,0 1 0,0 0 0,0 0 15,0 0-15,0 42 16,0 0 0,-21 21-16,21-20 0,0 20 15,0-21-15,0 21 0,0-20 0,0 20 16,0 0-16,0-21 0,0 1 0,0-1 15,0 21-15,0-21 16,0 0-16,0 1 0,21-22 16,0 0-16,1 0 0,-1 0 0,21 0 15,-21 0-15,0-22 0,1 1 16,-1 0-16,21 0 0,-21 0 0,22 0 16,-22-1-16,21-20 0,-21 0 0,22 21 15,-22-22-15,0 1 0,0 21 16,-21 0-16,0-22 0,0 22 15,0 0-15,-21 21 16,0 0-16,21 21 0,-21 0 16,21 0-16,0 1 15,0-1-15,0 21 0,0-21 16,0 0-16,0 1 0,21-1 0,0 21 16,-21-21-16,21 0 0,-21 1 0,21-1 15,-21 0-15,21 0 0,1 0 0,-22 0 16,21 1-16,-21-1 15,21-21-15,0 21 0,0-21 16,0 0-16,1 0 0,-1 0 0,0 0 16,0 0-16,0 0 0,0 0 0,22-21 15,-22 0-15,0-1 0,21 22 0,-20-21 16,-1 0-16,0 0 0,21-21 16,-21 20-16,1-20 0,-1 21 0,-21-21 15,21-1-15,-21 22 0,21-21 16,-21 21-16,0-1 0,0 1 0,0 0 15,-21 21 1,0 0-16,0 21 0,-1 0 16,22 1-16,-21-1 0,0 0 0,0 0 15,21 21-15,0-20 0,-21 20 0,21-21 16,-21 21-16,21-20 0,0-1 0,0 21 16,0-21-16,0 0 0,0 1 0,21-1 15,0 0-15,0 0 16,0-21-16,0 0 0,1 21 0,-1-21 15,21 0-15,-21 0 0,22 0 16,-1 0-16,-21 0 0,21-21 0,1 21 16,-1-21-16,0 0 0,1 21 0</inkml:trace>
  <inkml:trace contextRef="#ctx0" brushRef="#br0" timeOffset="48487.62">13652 3874 0,'0'0'0,"0"-22"0,0 1 0,-21 21 0,0 0 16,-42-21-16,20 21 16,22 0-16,-21 0 0,-1 0 0,1 0 15,21 21-15,-21 0 0,-1 1 16,1-1-16,21 0 0,-22 0 0,22 21 16,0 1-16,0-22 0,0 21 0,0 1 15,21-22-15,0 21 0,0-21 16,0 22-16,0-22 0,0 0 0,0 0 15,21 0-15,0 0 0,0 1 0,0-22 16,22 0-16,-22 0 0,0 0 0,0 0 16,21 0-16,-20 0 0,20-22 0,-21 22 15,21-21-15,-20 0 0,-1 0 16,0-21-16,21 20 0,-21-20 0,1 0 16,-1-1-16,0 1 0,0-21 0,0 20 15,0-20-15,1 20 0,-1-20 16,-21-1-16,21 1 0,0-22 0,0 22 15,0-1-15,1 1 0,-1-1 16,0 1-16,-21-1 0,0 22 0,0 21 16,0-22-16,0 22 0,-21 21 15,0 21-15,-1 22 16,1-1-16,-21 0 0,21 22 16,0-1-16,-1 1 0,22-1 0,-21 1 15,21-1-15,-21 1 0,21-1 0,0-20 16,0 20-16,0 1 0,0-22 0,0 0 15,0 1-15,0-1 0,21-21 0,0 22 16,1-22-16,-1 0 16,0 0-16,0-21 0,0 0 15,0 0-15,22 0 0,-22-21 0,0 21 16,0-21-16</inkml:trace>
  <inkml:trace contextRef="#ctx0" brushRef="#br0" timeOffset="49672.37">15811 3662 0,'0'0'0,"0"-21"15,22-43 1,-22 43-16,0 0 0,0 42 31,0 21-15,0-20-16,-22 20 0,1-21 0,21 21 15,-21 1-15,0-1 0,0 0 0,0 1 16,-1 20-16,22-20 0,0-22 0,-21 21 16,21 0-16,-21 1 0,21-22 0,0 0 15,0 0-15,0 0 0,0 1 16,0-1-16,21-42 31,0-1-31,1 1 0,-1 0 0,-21 0 16,21-21-16,0 20 0,0-20 15,0 0-15,1 21 0,20-22 16,-21 22-16,-21 0 0,21 0 0,0 0 16,1-1-16,-22 1 0,21 21 15,-21 21 1,0 1-16,0-1 0,0 21 15,0-21-15,0 0 0,21 22 0,-21-22 16,0 0-16,0 21 0,0-20 0,21-1 16,0 21-16,-21-21 0,21 0 0,1-21 15,-1 22-15,0-1 0,21-21 0,-21 0 16,22 0-16,-22 0 0,21 0 16,1 0-16,-22-21 0,21-1 0,0 22 15,-20-21-15,-1 0 0,21-21 16,-21 21-16,0-22 0,1 22 0,-22-21 15,21-1-15,-21 1 0,21 0 0,-21 21 16,0-22-16,0 22 0,0-21 16,0 21-16,0-1 0,0 44 31,0-1-31,0 0 0,0 21 16,0-21-16,0 22 0,0-22 15,0 21-15,0 1 0,0-22 0,0 21 16,0-21-16,0 22 0,0-22 0,0 0 15,0 0-15,0 0 0,21 0 0,0-21 16,0 22-16,1-22 0,-1 0 16,0 0-16,0 0 15,21 0-15,-20 0 0,-1-22 0,0 1 16,0 0-16,0 0 0,0 0 0,-21 0 16,22-1-16,-1-20 0,0 0 0,-21 21 15,0-22-15,21 22 0,-21 0 0,21 0 16,-21 0-16,0-1 0,0 1 15,0 42 1,0 1-16,0-1 0,0 0 16,-21 0-16,21 0 0,-21 0 0,21 1 15,-21-1-15,21 0 0,0 0 16,0 0-16,0 0 0,0 1 16,0-44 15,21 1-16</inkml:trace>
  <inkml:trace contextRef="#ctx0" brushRef="#br0" timeOffset="49992.7">17145 3450 0,'0'0'0,"0"-21"0,-21 21 0,0 0 15,-1 0-15,1 0 0,0 0 16,0 0-16,0 21 0,0 0 15,21 1-15,0-1 0,0 0 16,0 0-16,21-21 16,0 21-16,0-21 0,0 0 0,0 0 15,1 0-15,-1 0 0,0 0 16,-21-21 0,0 0-16,0 0 0,-21 0 15,0 21-15,-1-22 0,1 1 0,0 21 16,0 0-16,0-21 0,0 21 15,-1 0-15,1 0 0,0 0 0,21 21 16,0 0-16,0 1 0,0-1 16,0 0-16,0 0 0,0 21 0,0-20 15,0-1-15,21 0 0,0 0 16,1 0-16,-1-21 0</inkml:trace>
  <inkml:trace contextRef="#ctx0" brushRef="#br0" timeOffset="50276.54">17822 3408 0,'0'0'15,"0"-42"-15,0 20 0,0-20 0,0 21 16,0 0-16,0 0 0,0-1 0,-21 44 16,0-1-1,21 0-15,-21 21 0,21 1 0,-21-1 16,21 0-16,-22 22 0,1-22 0,21 22 15,-21-22-15,0 21 0,0-20 0,21 20 16,-21-20-16,-1 20 0,1-21 16,0 1-16,21-1 0,-21 0 0,21 1 15,-21-22-15,21 21 0,0-21 0,0 1 16,21-22 15,0-22-31,0 1 0</inkml:trace>
  <inkml:trace contextRef="#ctx0" brushRef="#br0" timeOffset="50745.27">18161 3302 0,'0'0'16,"0"-21"-16,0-21 0,0 20 0,-21 44 31,21-1-31,-21 21 0,21 0 16,0 1-16,-22 20 0,1-20 0,21-1 15,-21 21-15,21-20 16,-21 20-16,21-20 0,0-1 0,0 0 16,-21 1-16,21-1 0,-21 0 0,21 1 15,-22-1-15,22-21 0,0 0 0,0 0 16,0 1-16,-21-1 0,0-21 31,21-21-15,0-1-16,0 1 0,0 0 0,0-21 15,21 21-15,0-1 0,1-20 0,-1 21 16,0-21-16,21 20 16,1 1-16,-22-21 0,21 21 0,0 21 15,-20-21-15,20 21 0,-21 0 0,0 0 0,0 21 16,1 0-16,-22 0 0,0 0 16,0 0-16,0 1 0,0 20 15,0 0-15,0-21 0,0 22 0,0-22 16,-22 21-16,22-21 0,-21 22 0,21-22 15,0 0-15,-21 0 0,21 0 0,-21-21 16,21 22-16,-21-22 0,0 0 31,-1 0-31,22-22 0,-21 1 16,21 0-16</inkml:trace>
  <inkml:trace contextRef="#ctx0" brushRef="#br0" timeOffset="50920.17">17568 3747 0,'0'0'0,"-42"0"0,0 0 16,63 21 15,0-21-15,0 0-16,0 0 0,0 0 0,22 0 15,-22 0-15,21 0 0,-21 0 0,22 0 16,-22 0-16,21 0 0,-21-21 0</inkml:trace>
  <inkml:trace contextRef="#ctx0" brushRef="#br0" timeOffset="52179.94">19008 3683 0,'0'0'16,"-22"-42"0,1 42-16,0 0 0,0 0 15,0 0-15,0 0 0,-1 0 0,1 0 0,0 0 16,0 21-16,-21 0 0,20 0 16,1 0-16,-21 22 0,21-22 15,-22 0-15,22 21 0,0 1 0,0-22 16,0 21-16,0 1 0,21-22 0,0 21 15,0-21-15,0 22 0,0-22 0,21 0 16,0 0-16,0 0 0,0 0 16,0-21-16,22 0 0,-22 0 0,21 0 15,-21 0-15,22 0 0,-1 0 0,-21 0 16,22-21-16,-22 0 0,21 0 0,-21 0 16,0 0-16,1-1 0,-1-20 0,0 21 15,0-21-15,-21 20 16,21-20-16,-21 0 0,0-1 0,0 1 15,0 0-15,0 21 0,0-22 0,-42 22 16,21-21-16,0 21 0,-1 21 0,1-22 16,-21 22-16,21 0 0,-22 0 15,22 22-15,-21-22 0,21 21 0,-22 21 16,22-21-16,0 0 0,-21 22 0,42-1 16,-21-21-16,21 22 0,-22-1 0,22 0 15,0-21-15,0 22 0,0-1 16,22-21-16,-1 0 0,0 1 0,0-1 15,21 0-15,-20 0 0,-1-21 16,21 0-16,-21 0 0,22 0 0,-22 0 16,21 0-16,0 0 0,-20-21 0,20 21 15,-21-21-15,21 0 0,-20-22 16,20 22-16,-21 0 0,0-21 0,0 20 16,1-20-16,-1 0 0,0 21 0,-21-22 15,0 22-15,21 0 0,-21 0 0,0 0 16,21-1-16,-21 44 15,-21-22 1,0 21-16,21 0 0,0 21 0,-21-21 16,21 1-16,-21-1 0,21 21 0,0-21 15,0 22-15,0-22 0,0 0 0,0 0 16,0 0-16,0 0 16,0 1-16,0-1 0,21-21 0,0 0 15,0 0-15,0 0 0,22 0 16,-22 0-16,0 0 0,0 0 0,0-21 15,0-1-15,1 1 0,-1 0 16,0 0-16,0-21 0,21 20 0,-42 1 16,22-21-16,-1 21 0,0-22 0,0 22 15,0-21-15,0 21 0,-21 0 0,0-1 16,22 22-16,-22 22 31,0-1-31,-22 0 0,1 0 0,0 0 16,21 0-16,-21 22 0,0-22 15,0 21-15,21-21 0,0 22 0,0-22 16,0 21-16,0-21 0,0 1 16,0-1-16,21 0 0,-21 0 0,21 0 15,0-21-15,21 0 0,-20 21 0,-1-21 16,0 0-16,21 0 0,-21 0 0,22-21 16,-22 21-16,0-21 0,21 0 0,-20 0 15,-1-22-15,0 22 0,0-21 16,0 0-16,0-1 0,1 1 0,20 0 15,-21-1-15,0-20 0,0 20 16,1-20-16,-1-1 0,0 22 0,0-21 16,0-1-16,-21 22 0,21-1 15,-21 1-15,22 0 0,-22 21 0,0-1 16,-22 44 0,1-1-16,0 21 0,0 0 15,0 1-15,0-1 0,-1 0 16,1 22-16,-21-1 0,21-20 0,0 20 15,-1-20-15,22 20 0,0-21 0,-21 1 16,21 20-16,0-20 0,0-1 0,0 0 16,0-21-16,0 22 0,21-22 15,-21 0-15,22 0 0,-1-21 16,0 21-16,0-21 0,0 0 0,0 0 16,1 0-16,-1 0 0,0 0 0,0-21 15,21 0-15,-20 0 0,-1 0 0,0 0 16,0-1-16,0 1 0,0-21 0,-21 0 15,22 20-15</inkml:trace>
  <inkml:trace contextRef="#ctx0" brushRef="#br0" timeOffset="52387.56">19897 3662 0,'0'0'0,"-22"21"15,22 0 1,22-21-16,-1 0 15,21 0-15,-21 0 0,22 0 0,-1 0 16,0 0-16,-21 0 0,22 0 0,-1 0 16,0 0-16,-20 0 0,20 0 15,-21 0-15,0 0 0,-42 0 32,0 0-32,0-21 0</inkml:trace>
  <inkml:trace contextRef="#ctx0" brushRef="#br0" timeOffset="54282.99">22564 3831 0,'21'0'16,"-21"-21"-16,21 0 0,0 0 16,0 0-16,0-1 15,1 22-15,-22-21 0,21 0 16,-21-21-16,21 21 0,-21-1 0,0 1 15,0-21-15,-21 21 0,0-22 0,-1 22 16,-20 0-16,21 0 0,-21 21 16,-1 0-16,1 0 0,-22 0 0,22 0 15,0 0-15,-22 21 0,22 21 0,0-20 16,-1 20-16,1 0 0,0 22 0,20-22 16,-20 0-16,21 22 0,0-22 15,21 22-15,0-1 0,0-20 0,0-1 16,0 0-16,0 1 0,0-1 0,21-21 15,0 0-15,0 0 0,0 1 16,22-22-16,-22 0 0,21 0 16,1 0-16,-1-22 0,0 22 0,1-21 15,-1-21-15,0 21 0,1 0 0,-22-22 16,21 1-16,-21 21 0,0-22 0,1 1 16,-1 0-16,0-1 0,-21 1 15,0 0-15,0 21 0,0-22 0,0 1 16,0 21-16,0 0 0,0-1 0,0 44 31,0-1-31,0 0 16,0 21-16,0-21 0,0 22 0,0-22 15,0 0-15,0 21 0,0-20 16,21 20-16,-21-21 0,21 0 0,0 0 16,1 1-16,-1-1 0,0 0 15,0-21-15,0 0 0,0 0 0,1 0 16,20 0-16,-21 0 0,0 0 0,22 0 15,-22-21-15,0 0 0,0 21 0,0-22 16,0 1-16,1 0 0,-1 0 16,-21-21-16,0 20 0,0 1 0,0 0 15,0 0-15,0 0 0,0 0 0,0-1 16,0 1-16,0 42 31,0 1-31,0-1 0,0 21 16,0-21-16,0 0 0,-21 1 0,21 20 15,0-21-15,-22 0 0,1 0 0,0 22 16,21-22-16,-21 0 0,21 0 16,-21-21-16,21 21 15,0-42 1,0 0 0,21 0-16,0 0 0,-21 0 0,21-1 15,0 1-15,-21-21 0,22 21 16,-1 0-16,0-1 0,0-20 15,0 21-15,0 21 0,1-21 0,-1 0 0,0 21 16,0 0-16,0 0 16,-21 21-1,0 0-15,0 0 0,0 0 0,0 0 16,0 1-16,0-1 0,0 0 0,0 0 16,0 0-16,0 0 0,0 1 0,0-1 15,0 0-15,21 0 0,1 0 16,-1-21-16,0 21 15,0-21-15,0 0 0,0 0 0,1 0 16,20 0-16,-21 0 0,0-21 0,0 0 16,1 0-16,20 0 0,-21 0 15,0-1-15,0 1 0,-21 0 0,22 0 16,-1-21-16,0 20 0,-21 1 16,0 0-16,21 0 0,-21 0 0,21 21 15,-21-21-15,0 42 31,0 0-15,-21 0-16,21 0 0,0 0 0,0 1 16,0-1-16,0 0 0,0 0 0,0 0 15,0 0-15,0 1 0,0-1 16,0 0-16,0 0 0,21-21 16,0 0-16,1 21 0,-1-21 0,0 0 15,0 0-15,0 0 0,0 0 16,1 0-16,-1 0 0,0-21 0,0 21 15,0-21-15,0 0 0,1 0 16,-1-1-16,-21 1 0,0 0 0,21 0 16,-21 0-16,21 0 0,-21-1 0,0 1 15,0 0-15,0 0 0,21 0 16,-21 0-16,0 42 47,0 0-47,0 0 15,0 0-15,0 22 0,0-22 0,0 21 16,-21-21-16,21 22 0,0-1 16,0 0-16,0 1 0,0-1 0,-21 21 15,21-20-15,0 20 0,0-20 0,0 20 16,-21 1-16,21-22 0,0 21 0,0 1 16,0-1-16,0 1 0,-21-1 0,21 1 15,0-1-15,0 1 0,-22-22 0,22 22 16,0-22-16,0 22 0,0-22 15,0 0-15,-21 1 0,21-22 0,-21 21 16,21 0-16,0-20 0,0-1 0,-21 21 16,21-21-16,-21-21 0,21 21 15,-21 1-15,-1-22 16,1 0-16,0 0 0,21-22 16,0 1-16,0 0 0,0-21 15,0-1-15,0 22 0,0-21 0,0-22 16,0 22-16,-21-21 0,21-1 0,0-21 15,0 22-15,0-22 0,0 22 0,0-22 16,0 0-16,0 1 0,0-1 16,21 0-16,0 1 0,0 20 0,1-20 15,20-1-15,-21 21 0,0 1 0,22-1 16,-22 22-16,0 0 0,0-1 0,21 1 16,-20 21-16,-1 0 0,0 0 0,0-1 15,21 1-15,-20 21 16</inkml:trace>
  <inkml:trace contextRef="#ctx0" brushRef="#br0" timeOffset="56589.24">25866 4064 0,'0'0'16,"63"0"0,-42-21-16,0 21 0,-21-21 0,22 21 15,-1-21-15,0-1 0,0 22 0,-21-21 0,21 0 16,0 0-16,-21 0 0,0 0 16,0-1-16,0 1 0,0 0 15,0-21-15,0 21 0,-21-1 0,0-20 16,-21 21-16,21-21 0,-1 20 0,-20 1 15,0 0-15,21 21 0,-22 0 0,1 0 16,0 0-16,20 0 0,-20 21 16,0 0-16,-1 22 0,22-22 0,-21 21 15,21 1-15,0-1 0,-1 0 0,22 1 16,0 20-16,0-21 0,0 1 0,0-22 16,0 21-16,0 1 15,0-22-15,22 0 0,-1 0 0,0-21 0,0 0 16,0 0-16,22 0 0,-22 0 15,21 0-15,-21-21 0,22 0 0,-1 0 16,0-1-16,-21-20 0,22 21 0,-1-21 16,-21-1-16,0 22 0,1-21 15,-1-1-15,0 22 0,0 0 0,0-21 16,0 21-16,1 21 16,-22 21-1,0 0-15,21 21 0,-21-21 16,0 1-16,0 20 0,0-21 15,21 21-15,-21-20 0,21-1 0,-21 21 16,21-21-16,0 0 0,-21 1 0,22-1 0,-1-21 16,0 0-16,0 21 0,0-21 15,0 0-15,1 0 16,-1-21-16,0 21 0,0-21 0,0-1 16,-21 1-16,21 0 0,-21 0 0,22 0 15,-22-22-15,21 22 0,-21-21 0,21 21 16,-21-22-16,21 22 0,0-21 15,0 21-15,1 0 0,-1-1 16,0 22-16,0 0 16,0 22-16,-21-1 15,0 0 1,0 0-16,21-21 47,-21-21-32,0 0-15,0 0 16,0-1-16,0 1 16,0 0-16,0 0 0,-21 21 15,0 0 1,0 0-16,0 21 0,21 21 16,-21-20-16,-1-1 15,22 0-15,-21 21 0,21-21 0,0 22 16,0-1-16,-21 0 0,21-20 0,0 20 15,0-21-15,0 0 0,0 22 16,0-22-16,21 0 0,0 0 16,1-21-16,-1 0 0,0 0 0,0 0 15,0 0-15,22 0 0,-22 0 0,0 0 16,21-21-16,-21 0 0,1 0 0,-1-1 16,0 1-16,0-21 0,21 21 15,-20-22-15,-1 1 0,0 21 0,0-21 16,21-1-16,-20 1 0,-1 21 0,21-22 15,-21 22-15,0 0 0,1 0 16,-1 21-16,0-21 0,0 21 16,0 0-16,0 0 0,1 0 0,-22 21 15,21 0-15,-21 0 0,0 0 16,0 1-16,0-1 0,0 0 16,0 0-16,0 0 15,21-21 16,-21-21-31,0 0 16,0 0 0,0 0-16,0-1 0,0 1 15,0 0-15,-21 0 0,21 0 16,-21 0-16,21-1 0,0 1 16,-22 21-16,1 0 15,0 0-15,21 21 0,-21 1 0,0-22 16,0 42-16,-1-21 0,1 0 0,0 22 15,0-22-15,0 21 0,0-21 16,-1 22-16,1-22 0,0 21 0,21-21 16,0 0-16,0 22 0,0-22 0,0 0 15,21 0-15,0 0 0,1 1 0,-1-1 16,21-21-16,-21 21 0,22-21 16,-1 0-16,0 0 0,1 0 0,-1 0 15,0 0-15,1 0 0,-1 0 16,0 0-16,1-21 0,-1 0 0,0-1 15,-21 1-15,22 0 0,-22-21 0,21 21 16,-21-22-16,1 22 0,-1-21 16,0-1-16,-21 22 0,0-21 0,0 21 15,0 0-15,0-22 0,0 22 16,-21 21 0,0 21-16,-1-21 0,1 21 15,0 1-15,21 20 0,-21-21 0,0 0 16,21 22-16,-21-22 0,21 0 0,0 21 15,0-21-15,0 1 0,0-1 16,0 0-16,0 0 0,0 0 16,21-21-16,0 21 0,0-21 0,0 0 15,0 0-15,1 0 0,20 0 0,-21 0 16,21 0-16,1 0 0,-1-21 16,0 21-16,-20-21 0,20 0 0,0 0 15,-21 0-15,1-1 0,20-20 0,-21 21 16,-21-21-16,21 20 0,0-20 0,-21 21 15,0 0-15,0 0 0,0-1 16,0 1-16,0 0 0,0 42 31,-21-21-31,21 21 0,-21 1 0,21-1 16,0 0-16,0 21 16,0-21-16,0 1 0,0 20 0,0-21 15,0 0-15,0 0 0,0 1 0,0-1 16,0 0-16,21 0 0,-21 0 0,21 0 15,-21 1 1,-21-22 15,21-22-31,-21 22 0,0-21 0,0 21 16,21-21-16,-21 21 0,-1 0 16,1 0-1,0 0-15,21 21 16,0 0-1,0 1-15,21-22 16,0 0-16,1 21 0,-1-21 0,0 0 16,0 0-16,0 0 0,0 0 0,1 0 15,20 0-15,-21 0 0,21 0 16,-20-21-16,20 21 0,0-22 0,-21 1 16,22 21-16,-22-21 0,21-21 0,-21 21 15,22-1-15,-22-20 0,0 21 16,0-21-16,0 20 0,1-20 0,-1 21 15,-21-21-15,0 20 0,0 1 0,0 0 16,-21 42 0,21 0-1,-22 1-15,22-1 0,-21 0 16,21 21-16,0-21 0,0 1 0,0 20 16,-21-21-16,21 21 0,-21-20 0,21-1 15,0 0-15,0 0 0,-21 0 0,0 0 16,21 1-16,-22-1 0,1-21 15,0 21-15,0-21 16,21-21-16,-21 21 16,21-21-16,0-1 0</inkml:trace>
  <inkml:trace contextRef="#ctx0" brushRef="#br0" timeOffset="57653.41">29612 4043 0,'0'0'0,"0"21"16,-21-21-1,21-21 1,0 0-16,0 0 15,21-1 1,-21 1-16,21 0 0,0 0 0,1 0 16,-1 0-16,21-22 0,-21 1 0,0 21 15,22-22-15,-1 1 0,0-21 16,-20 20-16,20-20 0,0 20 0,-21-20 16,1 21-16,-1-22 0,-21 22 0,0-22 15,0 22-15,0 21 0,-21-22 16,-1 22-16,1 0 0,0 0 0,0 21 15,-21 0-15,20 0 0,1 0 0,0 0 16,0 21-16,0 21 0,0 1 16,-1-1-16,1 0 0,21 22 0,0-1 15,0 22-15,0-21 0,0-1 16,0 1-16,0-1 0,21 1 16,-21-1-16,22-21 0,-22 1 0,0-1 15,0 0-15,0 1 0,0-22 0,0 0 16,0 0-16,0 0 0,-22 1 0,1-22 15,0 0-15,0 0 0,0 0 16,0 0-16,-1 0 0,1 0 0,0-22 16,0 1-16,0 0 0,0 21 0,-1-21 15,22 0-15,0 0 16,0 42 15,0 0-31,22-21 0,-1 21 16,0 0-16,0-21 0,0 21 0,22 1 15,-22-22-15,0 21 0,21-21 0,-21 0 16,22 0-16,-1 0 0,0 0 0,1 0 16,-1 0-16,0 0 0,1 0 15,-1-21-15,0-1 0,1 22 0,-22-21 16,0 0-16,0 0 0,0-21 0,1 20 16,-22 1-16,0-21 0,21 21 15,-21-22-15,21 22 0,-21-21 0,0 21 16,0 0-16,0-1 0,0 1 0,21 21 15,-21 21 1,0 1-16,0-1 16,0 21-16,0-21 0,0 22 0,-21-1 15,0 21-15,21-20 0,-21 20 16,-1 1-16,1-22 0,0 22 0,21-1 16,-21 1-16,0-1 0,21 1 0,-21-1 15,21 1-15,0 20 0,0-20 0,0 20 16,0-20-16,0 21 0,-22-22 15,22 1-15,0-1 0,-21 1 0,21-22 16,-21 21-16,21-20 0,0-1 0,-21 0 16,21 1-16,-21-22 0,21 21 0,-21-42 15,21 21-15,0-42 16,0 0 0,0 0-16,0-21 0,0 20 15,0-20-15,0 0 0,0-22 0</inkml:trace>
  <inkml:trace contextRef="#ctx0" brushRef="#br0" timeOffset="57976.23">30205 4064 0,'0'-106'0,"0"64"0,0 21 15,0 0-15,21-1 0,0 1 16,-21 0-16,21 0 0,0 21 15,1-21-15,20 21 0,-21 0 0,21 0 16,1 0-16,-22 0 0,21 0 0,1 21 16,-1 21-16,-21-21 0,0 1 15,-21 20-15,0-21 0,0 21 0,0-20 16,0 20-16,-21-21 0,-21 21 0,21-20 16,-1-1-16,-20 0 0,21 0 0,-21 0 15,20-21-15,-20 21 0,21-21 16,0 0-16,-22 0 0,22 0 15,42 0 17,1-21-32,-22 0 0,21 0 15,0 0-15,0 0 0</inkml:trace>
  <inkml:trace contextRef="#ctx0" brushRef="#br0" timeOffset="58320.31">30692 3916 0,'21'0'16,"0"0"-16,0 0 15,0 0-15,-21-21 0,21 0 16,1 21-16,-1-22 16,21 22-16,-21-21 0,0 21 0,1-21 15,-1 0-15,0 0 0,0 0 0,0-1 16,-21 1-16,0 0 15,-42 21 1,21 0-16,0 0 0,-1 21 0,1 0 16,-21 1-16,21-1 0,0 0 15,-1 21-15,1-21 0,0 22 0,21-22 16,-21 0-16,21 21 0,0-20 0,0-1 16,0 0-16,0 0 0,0 0 15,0 0-15,21-21 0,0 22 0,0-22 16,1 0-16,-1 0 0,0 0 15,0 0-15,0 0 0,0 0 16,1-22-16,20 1 0</inkml:trace>
  <inkml:trace contextRef="#ctx0" brushRef="#br0" timeOffset="58781.54">31475 3704 0,'-21'0'31,"-1"0"-15,1 21 0,0 1-16,21-1 15,-21 0-15,21 0 0,-21 0 0,21 0 16,-21 1-16,21-1 0,0 21 0,0-21 16,0 0-16,0 1 0,0-1 15,0 0-15,0 0 0,21-21 16,0 0-16,0 0 15,0 0-15,0 0 0,1 0 0,-1 0 16,0-21-16,0 21 0,0-21 0,0 0 16,1-1-16,-1 1 0,-21 0 15,21 0-15,0 0 0,0 0 16,-21-1-16,0 1 0,21 21 0,-21-21 16,0 42-1,0 0 1,0 1-16,0-1 0,-21 0 15,21 0-15,-21 0 0,21 0 16,0 1-16,0-1 0,-21 0 0,21 0 16,-21 0-16,21 0 15,0-42 17,0 0-17,0 0-15,0 0 0,21 0 16</inkml:trace>
  <inkml:trace contextRef="#ctx0" brushRef="#br0" timeOffset="58951.45">31750 3641 0,'0'0'0,"0"-21"0,-21 21 32,0 0-17,21 21 32,21-21-47</inkml:trace>
  <inkml:trace contextRef="#ctx0" brushRef="#br0" timeOffset="60311.96">31919 3810 0,'0'0'16,"21"0"-16,1 0 15,-1 0-15,0 0 16,0 0-16,0 0 16,0 0-16,1-21 0,-1 21 0,0-21 15,0 21-15,0-21 0,-21-1 0,21 1 16,1 0-16,-22 0 0,0 0 16,0-22-16,0 22 0,0 0 15,0 0-15,0 0 0,0 0 0,0-1 16,-22 22-1,1 22-15,21-1 16,-21 0-16,0 0 0,0 21 16,0 1-16,-1-1 0,-20 0 0,21 1 15,0-1-15,0 22 0,-22-22 0,22 21 16,0 1-16,0-1 0,0 1 16,-1-22-16,1 22 0,0-1 0,0 1 15,0-22-15,-22 22 0,22-1 0,0-21 16,21 22-16,-21-22 15,0 1-15,0 20 0,-1-21 0,1 1 16,0-1-16,0 0 0,21 1 0,-21-22 16,21 21-16,-21-21 0,21 22 0,0-22 15,0 0-15,0 0 0,0 0 16,0 1-16,21-22 16,0 0-16,0 0 0,0 0 15,22 0-15,-22 0 0,21-22 0,-21 1 16,22 21-16,-22-42 0,0 21 15,21 0-15,-21-22 0,1 22 0,-1-21 16,21-1-16,-21-20 0,0 21 16,1-22-16,-1 22 0,-21-22 15,21 1-15,-21 20 0,0-20 0,0 21 16,0-22-16,0 22 0,0-1 0,0 1 16,0 0-16,-21 21 0,0-1 15,21 1-15,21 21 47,0 0-47,0 0 0,0 0 16,0 0-16,1 0 0,20-21 15,-21 21-15,0-21 0,0 0 0,22 21 16,-22-21-16,0-1 0,0 1 16,0 21-16,1-21 0,20 0 15,-21 0-15,-21 0 0,21-1 0,0 1 16,1 0-16,-22 0 0,0 0 15,21 0-15,-21 42 32,0 0-17,-21-21-15,21 21 0,-22 0 0,22 0 16,0 1-16,0-1 0,0 0 16,-21 0-16,21 0 0,0 0 15,0 1-15,0-1 16,0 0-16,21-21 0,1 0 15,-1 0-15,0 0 16,0 0-16,0 0 16,0 0-16,1-21 0,-22 0 15,21-1-15,0 1 0,-21 0 16,21 0-16,-21 0 0,21 0 0,-21-1 16,21 1-16,-21 0 0,0 0 15,0 42 16,0 0-31,0 0 16,0 1-16,-21-1 16,21 0-1,0 0 1,0 0 0,0 0-16,0 1 15,0-1 1,21-21-16,1 0 0,-1 0 15,0 0-15,0 0 16,0 0-16,0 0 16,1-21-16,-1-1 15,0 22-15,-21-21 0,21 0 0,0 0 16,22 0-16,-22 0 0,0-1 0,0 1 16,0 0-16,0 21 0,1-21 15,-1 21-15,-21 21 31,0 0-31,-21 0 16,-1 1-16,22-1 0,0 0 0,-21 0 16,21 0-16,-21 0 0,21 1 15,0-1-15,-21 0 0,21 0 16,0-42 31,0 0-32,0 0-15,0-1 16</inkml:trace>
  <inkml:trace contextRef="#ctx0" brushRef="#br0" timeOffset="60575.82">32787 3535 0,'0'-21'16,"-21"21"31,21-21-47,-21 21 46,0 0-46,-1 0 16,1 0-16,0 0 0</inkml:trace>
  <inkml:trace contextRef="#ctx0" brushRef="#br0" timeOffset="65027.97">10520 953 0,'-21'0'0,"21"-22"62,21 22-46,-21-21-16,-21 42 47,21 1-32,-22-1-15,22 0 0,-21 21 0,21-21 16,-21 1-16,21-1 15,0 0-15,0 0 0,0 0 16,0 0-16,21-21 31,0 0-31,-21-21 16,22 0-16,-22 0 0,21 0 16,-21 0-16,0-1 15,0 1-15,0 0 0,0 0 16,-21 21-16,-1 0 15,22 21 1,0 0-16,-21 0 0,21 1 16,0-1-16,-21 0 0,21 0 0,0 0 15,0 0-15,0 1 0,0-1 0,0 0 16,0 0-16,0 0 16,21-21-16,0 0 15,1 0-15,-1 0 0,0 0 0</inkml:trace>
  <inkml:trace contextRef="#ctx0" brushRef="#br0" timeOffset="65404.19">10901 931 0,'0'0'0,"-21"22"16,-1-22-16,22 21 15,-21 0-15,21 0 0,-21-21 16,21 21-16,0 0 16,21-21 15,0 0-31,-21-21 16,22 21-16,-22-21 0,0 0 15,0 0 1,0 0-16,0-1 0,0 1 15,-22 21-15,1 0 16,0 21-16,0 1 16,21-1-16,-21 0 0,0 21 0,21-21 15,0 22-15,-22-22 0,1 21 0,21-21 16,0 22-16,0-22 0,0 0 16,0 0-16,0 0 0,21 1 0,1-22 15,-1 0-15,0 0 0,21 0 0</inkml:trace>
  <inkml:trace contextRef="#ctx0" brushRef="#br0" timeOffset="87955.6">1058 6329 0,'0'-21'0,"-21"0"16,21-1-1,0 1-15,0 0 16,-21 21-16,21-21 0,0 0 16,0 0-16,0-1 0,0 1 15,0 0-15,0 0 16,0 0-16,0 42 47,-21 0-47,21 0 15,-21 0-15,21 22 0,0-1 0,0 0 16,-22 22-16,22-22 0,-21 22 16,21-1-16,-21-20 0,21 20 0,0-21 15,0 22-15,-21-22 16,21-21-16,0 22 0,-21-22 0,21 0 15,0 0-15,0 0 0,0 1 16,21-22 0,0 0-1,0-22-15,0 1 0,1 0 0,-1-21 16,0 21-16,0-22 0,0 22 16,0-21-16,1-1 0,20 1 0,-21 0 15,0-1-15,-21 22 0,21-21 16,1 21-16,-1 21 0,-21-21 0,21 21 15,0 21 1,-21 0-16,21 0 0,-21 21 16,0-20-16,0 20 0,0-21 15,21 21-15,-21 1 0,0-22 0,22 0 16,-22 21-16,0-20 0,21-1 16,0 0-16,0 0 0,0-21 15,0 0-15,1 0 0,-1 0 0,0 0 16,0 0-16,0 0 0,0-21 15,22 0-15,-22 0 0,0-1 0,0 1 16,22-21-16,-22 21 0,0-22 16,0 22-16,0-21 0,-21 0 15,21-1-15,-21 1 0,22 0 16,-22 20-16,21-20 0,-21 21 0,0-21 16,0 20-16,0 44 31,-21-1-31,21 0 0,-22 21 15,22 1-15,-21-1 0,21 0 16,-21 1-16,21-1 0,0 0 0,0 1 16,0-1-16,0 0 0,0-21 15,0 22-15,0-22 0,21 0 0,0 0 16,1-21-16,-1 21 0,0-21 0,0 0 16,21 0-16,-20 0 15,20 0-15,-21-21 0,21 21 0,1-21 0,-1 0 16,0 0-16,1-22 15,-1 1-15,0 21 0,1-21 0,-22-22 16,21 22-16,1-1 0,-22-20 0,0 21 16,0-22-16,0 22 0,-21-22 15,0 22-15,0-22 0,0 22 0,0 0 16,0-1-16,0 1 0,0 21 16,0-21-16,0 20 0,-21 22 0,0 0 15,0 0-15,21 22 16,-21-1-16,21 21 0,-22 0 0,1 1 15,21-1-15,0 0 0,-21 22 0,0-22 16,21 22-16,-21-1 16,21-20-16,0 20 0,0-21 0,0 1 15,0-1-15,-21 0 0,21 1 16,0-22-16,0 0 0,0 0 0,0 0 16,0 1-16,0-1 0,0-42 31,21 21-31,0-22 15,-21 1-15,21-21 0,0 21 16,0 0-16,-21-22 0,22 22 0,-1-21 16,0 21-16,0-1 0,0 1 15,0 0-15,1 21 0,-1 0 16,0 0-16,-21 21 16,21 0-16,0 1 0,-21-1 15,0 0-15,0 0 0,0 0 0,21 22 16,-21-22-16,22 0 0,-22 0 0,0 0 15,0 0-15,21 1 0,0-22 16,-21 21-16,21-21 0,0 0 0,0 0 16,1 0-16,-1 0 0,0 0 15,0-21-15,21-1 0,-20 1 16,-1 0-16,0 0 0,0-21 16,0 20-16,0-20 0,-21 21 0,22 0 0,-22-22 15,21 22-15,-21 0 16,0 0-16,0 42 31,0 0-31,0 0 0,0 1 16,0-1-16,0 0 0,0 21 0,0-21 15,0 1-15,0-1 0,0 0 16,0 0-16,0 0 0,0 0 16,0 1-16,0-44 46,0 1-46,0 0 0,0 0 0,21 0 16,-21 0-16,21-1 16,-21-20-16</inkml:trace>
  <inkml:trace contextRef="#ctx0" brushRef="#br0" timeOffset="88252.43">3260 6096 0,'0'0'0,"-22"0"0,-20 0 15,21 0-15,21 21 16,-21-21-16,42 0 47,-21-21-47,21 21 16,-21-21-16,0 0 15,-21 21 1,0 0-1,0 0 1,-1 21-16,22 0 0,0 0 16,0 0-16,0 1 0,0-1 15,0 0-15,0 0 16,22-21-16,-1 0 16,0 0-16</inkml:trace>
  <inkml:trace contextRef="#ctx0" brushRef="#br0" timeOffset="88992.01">3725 6223 0,'0'-21'16,"-21"0"0,0 21-16,0 0 15,0 0-15,-1 21 16,1-21-16,21 21 0,-21 0 15,0 0-15,21 22 0,0-22 16,-21 21-16,0 1 0,21-22 0,0 21 16,0 0-16,0-20 0,0 20 15,0 0-15,0-21 0,0 1 0,0-1 16,21 0-16,0 0 0,0-21 0,21 0 16,-20 21-16,20-21 0,-21 0 15,21 0-15,1 0 0,-1-21 0,0 0 16,-20 21-16,20-21 0,0 0 0,-21-22 15,22 22-15,-22-21 0,21-1 16,-21 1-16,1 0 0,20-1 0,-21-20 16,0 21-16,-21-1 0,21-20 15,-21 20-15,22-20 0,-22 21 0,0-1 16,0 1-16,0 21 0,0 0 0,0-1 16,-22 1-16,1 21 0,0 0 15,21 21 1,-21 1-16,0-1 0,21 21 0,0-21 15,-21 22-15,21-1 0,0 0 0,0 1 16,0-1-16,0 0 0,0 22 16,0-22-16,-22 0 0,22 1 0,0-1 15,0 0-15,0-20 0,-21 20 0,21-21 16,0 0-16,0 0 0,0 1 16,0-44 15,0 1-31,0 0 15,0 0-15,21-21 0,1 20 0,-1-20 16,0 0-16,0 21 0,21-22 0,-20 22 16,-1-21-16,21 21 0,-21 21 15,0 0-15,1 0 0,-1 0 0,0 0 16,0 0-16,0 21 0,-21 0 0,0 21 16,0-21-16,0 1 0,0 20 0,0-21 15,0 21-15,0-20 0,0-1 16,0 21-16,0-21 0,0 0 0,0 1 15,0-1-15,-21 0 16,42-42 15,0 0-31,1-1 16,20 1-16,-21-21 0</inkml:trace>
  <inkml:trace contextRef="#ctx0" brushRef="#br0" timeOffset="90219.89">6435 5927 0,'0'0'0,"0"-21"0,0-22 0,0 22 0,0 0 16,0-21-16,-22 20 0,22 1 0,-21 0 16,0 21-16,21-21 0,-21 21 15,0 0-15,0 0 0,-1 0 0,1 0 16,0 21-16,0 0 0,0 0 0,0 22 16,-1-1-16,1 0 0,0 1 15,0-1-15,0 22 0,0-22 16,-1 21-16,1-20 0,0-1 0,0 22 15,0-22-15,21 0 0,0 1 0,0-1 16,0 0-16,0 1 0,21-22 16,0 0-16,0 0 0,0 0 0,22 0 15,-1 1-15,0-22 0,1 0 0,20 0 16,1 0-16,-22 0 0,22 0 0,-22-22 16,21 1-16,-20 21 0,20-21 15,-20-21-15,-1 21 0,0-1 0,-21-20 16,22 21-16,-22-21 0,0-1 0,0 1 15,0 21-15,-21-22 0,0 22 16,0 0-16,0 0 0,0 0 16,-21 0-16,0 21 0,-21 0 0,21 0 15,-22 0-15,22 0 0,-21 21 0,21 0 16,-22-21-16,1 42 0,21-21 16,-22 1-16,22 20 0,0-21 0,0 21 15,0-20-15,0 20 0,21-21 0,-22 0 16,22 22-16,0-22 0,0 0 0,0 0 15,22 0-15,-1-21 16,0 0-16,0 0 0,21 0 0,-20 0 16,-1 0-16,21-21 0,-21 0 0,22 21 15,-22-21-15,0 0 0,21-22 16,-21 22-16,1 0 0,-1-21 16,0-1-16,0 22 0,-21-21 0,0 21 15,21-22-15,-21 22 0,0 0 0,0 0 16,0 42 15,0 0-31,-21 0 0,21 0 16,0 22-16,0-22 0,0 0 0,0 0 15,0 22-15,0-22 0,0 0 16,0 0-16,0 0 0,21 0 0,0-21 16,1 22-16,-1-22 0,0 0 15,0 0-15,0 0 0,0 0 0,22 0 16,-22 0-16,0 0 0,0-22 15,0 1-15,1 0 0,-1 0 0,0 0 16,0-22-16,0 22 0,0-21 0,-21 21 16,0 0-16,22-22 0,-22 22 0,21 0 15,-21 0-15,0 42 32,0 0-32,0 21 15,0-20-15,-21-1 0,21 0 0,-22 21 16,22-21-16,0 22 0,0-22 15,-21 0-15,21 0 0,0 0 16,-21 1-16,21-1 0,0 0 0,0 0 16,0 0-16,-21-21 15,21-21 1,0 0 0,0 0-16,0 0 0,0-1 0,0 1 15,0 0-15,21-21 0,0-1 0,0 1 16,1 21-16,-1-21 0,0-1 15,0 22-15,21-21 0,-20 21 0,-1 21 16,21-22-16,-21 22 0,0 0 0,22 0 16,-22 0-16,0 0 0,0 22 15,0-1-15,1 0 0,-1 21 16,-21-21-16,21 22 0,-21-22 0,0 21 16,0 1-16,0-22 0,0 21 0,0-21 15,0 22-15,-21-22 0,21 0 0,-21 0 16,21 0-16,-22 0 0,22 1 15,0-1-15,-21-21 16,21-21 0,0-1-16,0 1 15</inkml:trace>
  <inkml:trace contextRef="#ctx0" brushRef="#br0" timeOffset="91088.33">8996 5736 0,'0'-42'15,"0"84"-15,21-148 16,-21 64-16,21 0 0,-21-1 0,21 22 16,-21-21-16,0 21 0,0 0 0,0-1 15,0 44 1,0-1-16,0 0 15,0 21-15,0 1 0,-21 20 0,21 1 16,-21-1-16,21 1 0,0-1 0,-21 1 16,0-1-16,21 1 0,-22-22 15,1 21-15,21-20 0,0-1 0,-21 0 16,21 1-16,-21-22 0,21 21 0,-21-21 16,21 1-16,0-1 0,0 0 15,-21-21 1,21-21-1,0 0-15,0-1 0,0 1 0,0 0 16,0 0-16,0-21 0,0 20 0,21-20 16,0 0-16,0 21 0,0-22 0,0 22 15,1-21-15,20 21 0,-21-1 16,21 1-16,-20 21 0,20 0 0,-21 0 16,21 0-16,-20 0 0,-1 21 0,21 1 15,-21-1-15,0 21 0,1-21 0,-1 0 16,0 1-16,-21 20 15,0-21-15,0 0 0,0 22 0,0-22 0,0 0 16,-21 0-16,0 21 0,-1-20 16,1-1-16,0-21 0,0 21 0,-21 0 15,20-21-15,1 0 0,0 0 0,0 0 16,0 0-16,0 0 0,-1 0 16,1 0-16,0 0 0,0 0 0,21-21 15,0 0 1,0 0-16,0-1 15,0 1 1,21 21-16,0-21 0,0 21 0,1-21 16,-1 0-16,0 21 0</inkml:trace>
  <inkml:trace contextRef="#ctx0" brushRef="#br0" timeOffset="91452.12">9631 6244 0,'21'0'0,"0"0"16,0 0-16,0 0 16,1-21-16,-1 21 0,0-21 15,0 21-15,21-21 0,-20 0 0,20-1 16,0 22-16,1-21 0,-22 0 16,21 0-16,0 0 0,-20 0 0,-1-1 15,0 1-15,-21 0 0,0 0 16,0 0-16,0 0 0,-21 21 15,0 0-15,-22 0 0,22 0 0,-21 0 16,-1 21-16,1 0 0,0 0 0,21 0 16,-22 22-16,1-22 0,21 21 0,0-21 15,-1 22-15,1-1 0,21-21 16,0 21-16,0-20 0,0 20 0,0-21 16,0 21-16,21-20 0,1-1 0,-1 0 15,21 0-15,-21 0 0,22 0 0,-22-21 16,21 0-16,0 0 0,-20 0 15,20 0-15,0 0 0,1 0 0,-1 0 16,-21-21-16,21 0 0,1 0 16</inkml:trace>
  <inkml:trace contextRef="#ctx0" brushRef="#br0" timeOffset="94644.61">12001 6117 0,'0'-21'32,"0"0"-32,0 0 15,0 0-15,0-1 0,0 1 16,0 0-16,0 0 0,0 0 0,0 0 15,0-22-15,0 22 0,0-21 0,0 21 16,0-22-16,-21 22 0,0 0 0,0-21 16,0 20-16,0 22 0,-22-21 15,22 21-15,0 0 0,0 0 0,-22 21 16,22-21-16,0 22 0,0 20 0,-21-21 16,20 21-16,1 1 15,0-1-15,-21 0 0,21 1 0,-1-1 16,22 0-16,-21 1 0,21-1 0,0 0 15,0-20-15,0 20 0,0-21 0,0 0 16,0 0-16,21-21 0,-21 22 0,22-22 16,-1 0-16,0 0 0,0 0 15,0 0-15,22 0 0,-22 0 0,0-22 16,21 1-16,-21 21 0,1-21 0,20 0 16,-21 0-16,0-22 0,0 22 0,1-21 15,20 21-15,-21-22 0,0 1 0,0 21 16,1-21-16,-22 20 15,0 1-15,21 0 0,-21 0 0,0 42 16,0 0-16,0 22 16,0-22-16,0 0 0,0 21 15,0-21-15,0 22 0,0-22 16,0 21-16,21-21 0,-21 22 0,0-22 16,21 0-16,0 0 0,-21 0 0,21-21 15,1 22-15,-1-1 0,21-21 16,-21 0-16,0 0 0,1 0 0,-1 0 15,0-21-15,0-1 0,0 22 0,0-21 16,1 0-16,-1 0 0,0-21 16,0 20-16,0-20 0,0 21 0,1-21 15,-1-1-15,-21 1 0,21 0 16,0 20-16,0-20 0,0 21 0,1 0 16,-1 21-16,0 0 15,-21 21 1,21 0-16,-21 0 15,0 0-15,0 1 0,0-1 16,0-42 31,0-1-47,0 1 16,0 0-16,0 0 0,0 0 15,0 0-15,0-1 0,0 1 16,0 0-16,-21 21 15,0 0-15,0 0 16,21 21-16,0 0 0,-22 1 0,1 20 16,21-21-16,-21 0 0,21 22 0,0-22 15,-21 21-15,21-21 0,0 22 0,0-22 16,0 0-16,0 21 0,0-21 16,0 1-16,0-1 0,21 0 0,0 0 15,0 0-15,-21 0 0,22-21 0,20 22 16,-21-22-16,0 0 0,0 0 0,1 0 15,-1 0-15,21 0 0,-21 0 16,0-22-16,1 22 0,-1-21 0,0 0 16,0 0-16,0 0 0,0 0 15,1-22-15,-1 1 0,0 21 0,-21-22 16,21 1-16,0 0 0,0 21 0,1-22 16,-22 22-16,21 0 0,0 0 0,-21 0 15,21-1-15,0 22 0,0 0 16,1 0-16,-22 22 15,21-22-15,0 21 0,-21 0 0,0 0 16,0 0-16,0 0 0,0 1 16,21-1-16,-21-42 47,0-1-32,0 1-15,0 0 0,0 0 16,0 0-16,0 0 0,0-1 15,0 1-15,0 0 0,-21 0 16,21 0-16,-21 21 0,0 0 16,-1 0-16,22 21 15,-21 0-15,0 0 0,21 0 16,-21 1-16,0 20 0,0-21 0,21 0 16,-22 0-16,1 22 0,21-22 0,-21 0 15,21 21-15,0-20 0,0-1 16,0 0-16,0 21 0,0-21 0,0 1 15,0-1-15,21 0 0,0 0 16,1-21-16,20 0 0,-21 21 16,21-21-16,1 0 0,-22 0 0,21 0 15,1 0-15,-1 0 0,0 0 0,1-21 16,-22 0-16,21 21 0,-21-21 0,0 0 16,22-1-16,-22 1 0,0-21 0,0 21 15,0-22-15,1 22 0,-22-21 16,0 0-16,0 20 0,21-20 0,-21 21 15,0 0-15,0 0 0,0-1 0,-21 22 16,-1 0-16,1 0 16,0 0-16,0 22 0,0-1 15,0 21-15,-1-21 0,22 0 16,-21 22-16,21-22 0,-21 0 0,21 21 16,0-20-16,0-1 0,0 21 0,0-21 15,0 0-15,0 1 0,0-1 0,21-21 16,0 21-16,-21 0 0,22-21 0,-1 0 15,0 0-15,0 0 0,21 0 16,-20 0-16,-1 0 0,21 0 0,-21 0 16,22-21-16,-22 21 0,21-21 0,-21 0 15,22-1-15,-22 1 0,0 0 0,21-21 16,-21 21-16,1-22 0,-1 1 16,0 21-16,0-22 0,-21 1 15,0 21-15,0 0 0,0 0 0,0-1 16,0 1-16,-21 21 15,21 21 1,-21 1-16,21-1 0,0 0 0,-21 0 16,21 0-16,0 0 0,0 1 15,0-1-15,0 21 0,0-21 0,0 0 16,21 1-16,0-1 0,-21 0 0,0 0 16,0 0-16,21 0 0,-21 1 15,21-22-15,-21 21 0,-21-21 47,0 0-47,0 0 0,0 0 0,21-21 16,-22 21-16,1-22 0,0 1 15,0 21 1,21 21 0,0 1-1,21-1-15,0 0 16,0-21-16,1 21 0,-1-21 0,0 0 15,0 0-15,0 21 0,0-21 0,1 0 16,-1 0-16,21 0 0,-21 0 0,0 0 16,22 0-16,-22 0 0,21-21 15,-21 21-15,22-21 0,-22 21 16,0-21-16,21 0 0,-20-1 0,-1 1 16,21 0-16,-21-21 0,22 21 0,-22-1 15,21-20-15,-21 21 0,0-21 0,1 20 16,-1-20-16,-21 21 0,0 0 0,0 0 15,-21 21 1,-1 0-16,1 0 16,21 21-16,-21 0 0,21 0 0,-21 0 15,21 0-15,-21 1 0,21 20 16,0-21-16,0 0 0,0 0 0,0 1 16,0 20-16,0-21 0,0 0 0,0 0 15,21 1-15,0-1 16,-21 0-16,21 0 0,-21 0 31,-21-21-15,0-21-16,0 21 15,0-21-15,-1 21 0,1-21 0,0 21 16,0 0-16,0-21 0,0 21 16,21 21 15,0 0-31,0 0 15,21 0-15,0-21 16,0 21-16,0-21 0,0 0 0,1 22 16,20-22-16,-21 0 0,21 0 0,-20 0 15,20 0-15,0 0 0,1 0 16,-1 0-16,0 0 0,1 0 0,-1 0 16,0-22-16,1 22 0,-1-21 0,0 0 15,-21 0-15,22 21 0,-1-42 0,0 20 16,-20 1-16,20 0 0,-21-21 0,0 21 15,0-1-15,1 1 0,-22-21 16,0 21-16,0 0 16,0-1-16,-22 22 15,1 0-15,0 0 16,0 22-16,0-1 0,0 0 16,-1 0-16,22 0 0,0 0 0,-21 1 15,21-1-15,0 0 0,0 21 16,0-21-16,0 1 0,0-1 0,21 0 15,1 0-15,-1 0 0,0-21 16,0 21-16,21-21 0,-20 22 0,-1-22 16,21 0-16,0 0 0,-20 0 0,20 0 15,0 0-15,1 0 0,-1 0 16,-21 0-16,21-22 0,1 22 0,-22-21 16,21 0-16,1 21 0,-22-21 15,21 0-15,0 0 0,-20-1 0,20-20 16,-21 21-16,0 0 0,0 0 15,-21-1-15,0 1 0,0 0 0,0 0 16,-21 21-16,0 0 0,0-21 16,-21 21-16,20 0 0,1 0 15,-21 21-15,21-21 0,-22 21 0,22 0 16,0 0-16,0 1 0,0-1 0,21 0 16,0 0-16,-21 0 0,21 0 0,0 1 15,0-1-15,0 0 0,0 0 16,0 0-16,0 0 15,21 1 1,0-22-16,0 0 0,0 0 16,0 0-16,1 0 0,-1 0 0,0-22 15,0 1-15,0 21 0,0-21 0,1 0 16,-1-21-16,0 20 0,0 1 0,0-21 16,0 0-16,1-1 0,-1 1 0,0 0 15,-21-22-15,21 22 0,0-22 16,0 22-16,1-22 0,-22 1 0,21 21 15,-21-1-15,21 1 0,-21 21 0,0-22 16,0 22-16,0 0 0,0 0 16,0 42-1,0 0-15,0 0 16,-21 22-16,0-1 0,-1 0 0,1 1 16,0-1-16,0 22 0,0-1 0,21-21 15,-21 22-15,-1-22 0,1 22 0,21-22 16,0 0-16,0 1 0,0-1 15,0-21-15,0 0 0,0 22 0,0-22 16,21 0-16,1-21 0,-1 21 0,0-21 16,0 0-16,0 0 0,0 0 0,1 0 15,-1 0-15,0 0 16,-21-21-16,21 21 0,-21-21 0,0 0 16,0 0-16,0-1 0,0 1 0,0 0 15,0 0-15</inkml:trace>
  <inkml:trace contextRef="#ctx0" brushRef="#br0" timeOffset="96800.9">18394 5059 0,'0'0'0,"0"-21"0,0-64 15,0 64 1,0 0-16,-21 0 0,-1 21 16,1 0-16,-21 0 0,21 0 0,-22 0 15,22 42-15,-21-21 0,0 43 0,20-22 16,-20 21-16,21 1 0,0 21 15,0-22-15,-1 22 0,1-1 0,0 1 16,21-21-16,0 20 0,0-20 0,0-22 16,0 22-16,0-22 0,0 0 0,0 1 15,21-1-15,0-21 0,1 0 0,-1 0 16,21-21-16,-21 0 0,22 0 16,-1 0-16,0 0 0,1 0 15,-1-21-15,21 0 0,-20 0 0,20-21 16,-20 20-16,-1-20 0,21 0 0,-20-22 15,-1 22-15,-21-22 0,22 1 0,-22-1 16,-21 1-16,0-1 0,0 1 16,0-22-16,0 22 0,0-22 0,-21 22 15,-22-1-15,22-21 0,-21 22 0,-1 21 16,-20-1-16,21 1 0,-22 21 0,22 0 16,-22 21-16,22 0 0,-22 21 15,22 0-15,0 21 0,-1 1 0,1 20 16,21 22-16,-21-22 0,20 22 15,22 0-15,0-22 0,0 22 0,0-1 16,0-20-16,0-1 0,22 1 16,-1-1-16,0-20 0,21-1 0,1 0 15,-1-20-15,0 20 0,22-21 0,-1-21 16,-20 21-16,20-21 0,1 0 0,-1 0 16,1 0-16,-1 0 0,1-21 15,-22 21-15,21-21 0,-20 0 0,20 0 16,-20-22-16,-1 22 0,0-21 0,1-1 15,-1 1-15,-21 21 0,0-21 0,0-1 16,1 1-16,-22 21 0,21 0 16,-21-1-16,0 1 0,0 42 31,-21 22-31,-1-22 0,22 21 16,-21-21-16,21 22 0,-21-1 0,0 0 15,21-20-15,-21 20 0,0 0 16,21-21-16,-22 1 0,22 20 0,0-21 15,-21 0-15,0 0 0,21 1 16,0-44 15,0 1-31,21 0 16,0 0-16,1-21 0,-1 20 0,0-20 16,0 0-16,0-22 0,22 22 15,-22 0-15,21-22 0,-21 22 0,22 21 0,-22-22 16,0 22-16,0 21 0,0 0 15,0 0-15,1 0 16,-1 0-16,-21 42 0,0-20 0,0-1 16,21 21-16,-21-21 0,21 22 0,-21-22 15,0 21-15,0-21 0,21 22 0,0-22 16,1 0-16,-22 0 0,21 0 16,0 0-16,0-21 0,0 22 0,0-22 15,1 0-15,-1 0 0,0 0 0,21 0 16,-21 0-16,1-22 0,-1 22 0,0-21 15,0 0-15,-21 0 0,21-21 0,0 20 16,1-20-16,-22 0 16,21-1-16,-21 1 0,21 0 0,-21-22 15,0 22-15,21-22 0,-21 1 0,21-1 16,-21 1-16,0-1 0,0 1 0,21 21 16,-21-22-16,0 22 0,0-1 15,0 22-15,0 0 0,0 0 0,0 42 16,-21 0-16,21 22 15,-21-1-15,21 21 0,-21-20 0,0 20 16,21 1-16,0-1 0,0 1 16,0-1-16,0-20 0,0 20 0,0 1 15,0-22-15,0 0 0,0 1 0,21-1 16,0 0-16,0 1 0,0-22 16,1 0-16,-1 0 0,0 0 15,21 0-15,-21-21 0,1 0 0,-1 0 16,21 0-16,-21 0 0,0 0 0,22 0 15,-22-21-15,0 21 0,0-21 0,22 0 16,-22-21-16,0 20 0,0 1 0,0-21 16,0 21-16,-21-22 0,22 22 15,-1 0-15,-21 0 0,0 0 0,0 42 32,0 0-32,0 0 15,0 0-15,0 1 16,0-1-16,0 0 0,0 0 0,0 0 15,0 0-15,21-21 0,0 22 0,0-1 16,0-21-16,-21 21 0,22-21 0,-1 0 16,0 0-16,0 0 0,21 0 0,-20 0 15,-1 0-15,0 0 0,0-21 16,0 0-16,0-1 0,1 1 0,-1 0 16,-21 0-16,21 0 0,0 0 0,-21-1 15,21 1-15,-21 0 0,21 0 0,-21 0 16,22 0-16,-22-1 0,0 44 31,0-1-15,0 21-16,0-21 0,-22 22 0,22-1 15,-21 0-15,0 1 0,21-1 0,-21 0 16,21 22-16,0-22 0,0 0 16,-21 22-16,0-22 0,21 22 0,0-22 15,0 22-15,-22-1 0,1 1 0,21-1 16,-21 22-16,21-22 0,0 1 0,-21 20 15,0-20-15,0-1 0,-1 22 0,22-21 16,-21 20-16,0 1 0,0-22 0,0 22 16,-22-21-16,22-1 0,0 1 0,-21-1 15,21 1-15,-1-22 0,-20 21 0,21-20 16,-21-22-16,20 21 0,-20-21 0,21-21 16,-21 0-16,20 0 15,-20 0-15,0 0 0,21 0 0,-22-21 16,22-21-16,-21 21 0,21-43 0,-1 22 15,-20-22-15,21 1 0,0-22 0,0 1 16,21 20-16,0-42 0,0 22 0,21-1 16,0 0-16,21 1 0,1-1 0,-1-21 15,0 21-15,22 22 0,-1-22 0,1 22 16,-1-1-16,1 1 0,-1 20 16,1 1-16,-1 0 0,-20-1 0,20 1 15,-21 21-15,1 0 0,-1-22 16,0 22-16,1 0 0,-22 0 0,21 0 15,-21 0-15</inkml:trace>
  <inkml:trace contextRef="#ctx0" brushRef="#br0" timeOffset="97860.29">22437 5567 0,'0'0'0,"0"-21"0,0-43 16,0 22-16,0 21 0,0 0 15,0-1-15,-22 22 31,22 22-31,0 20 0,0-21 16,0 21-16,0 1 0,-21 20 0,21-20 16,-21-1-16,0 0 0,21 1 0,0-1 15,-21 0-15,0 1 0,-1-22 16,1 21-16,21-21 0,0 0 0,0 1 16,-21-22-16,21 21 15,0-42 1,21 21-16,0-22 0,-21 1 0,22 0 15,-1 0-15,0-21 0,0 20 16,0-20-16,0 21 0,1 0 0,-1 0 16,0-1-16,0 1 0,0 21 0,0 0 15,1 0-15,-1 0 0,-21 21 16,21 1-16,0 20 16,-21-21-16,0 0 0,0 0 0,0 1 15,21 20-15,-21-21 0,21 0 0,-21 0 16,0 1-16,22-1 0,-1-21 15,0 0-15,0 0 0,0 0 16,22 0-16,-22 0 16,0 0-16,21-21 0,-21-1 0,22 22 15,-22-21-15,0 0 0,21-21 0,-20 21 16,-1-1-16,0-20 0,0 0 0,0 21 16,0-22-16,-21 1 0,22 0 15,-22 20-15,21-20 0,-21 21 0,0 0 16,0 42-1,0 0-15,0 0 0,0 0 16,0 22-16,-21-1 0,-1-21 0,22 22 16,-21-1-16,21 0 0,0-21 15,-21 22-15,21-22 0,0 21 0,0-21 16,0 1-16,0-1 0,0 0 16,21-21-16,0 21 0,1-21 15,-1 0-15,0 0 0,0 0 0,21-21 16,-20 0-16,-1 21 0,21-21 15,-21-1-15,0 1 0,22 0 0,-22 0 16,0-21-16,0 20 0,0-20 0,1 21 16,-1-21-16,0-1 0,-21 22 0,0 0 15,21 0-15,-21 0 0,0 42 32,0 0-32,0 0 0,0 0 0,0 22 15,-21-22-15,21 0 0,0 0 0,-21 21 16,0-20-16,21-1 0,-22 0 15,22 0-15,0 0 16,0-42 15,0 0-31,0 0 16</inkml:trace>
  <inkml:trace contextRef="#ctx0" brushRef="#br0" timeOffset="98181.11">23643 5313 0,'-42'21'16,"42"0"-16,-21-21 15,21 21-15,0 1 0,0-1 16,0 0 0,21-21-16,0 0 0,0 0 0,0 0 15,0 0-15,1 0 0,-1 0 0,0-21 16,0 0-16,0 21 0,0-22 0,1 1 15,-22 0-15,0 0 16,0 0-16,0 0 0,0-1 0,-22 1 16,1 0-16,0 21 0,0 0 0,0 0 15,0 0-15,-1 0 0,-20 0 0,21 21 16,0 22-16,0-22 0,21 0 16,-22 21-16,1-21 0,21 22 15,-21-22-15,21 21 0,0-21 0,0 22 16,0-22-16,0 0 0,21 0 0,0-21 15,1 21-15,20-21 0</inkml:trace>
  <inkml:trace contextRef="#ctx0" brushRef="#br0" timeOffset="98487.94">24363 5059 0,'0'0'0,"0"-42"16,21-1-16,-21 22 0,0-21 15,0 21-15,0 42 16,0 0-16,-21 21 0,0 1 16,-1-1-16,1 0 0,21 22 0,-21-22 15,0 22-15,21-1 0,-21 1 16,21-1-16,-21 1 0,21-1 0,-22 1 16,1-22-16,21 21 0,-21-20 0,21-1 15,0 0-15,-21 1 0,21-22 0,-21 0 16,21 0-16,0 0 0,0 1 0,0-1 15,0-42 17,21-1-32,0 1 0,0 0 15,0 0-15,1-21 0,-1-1 0,0 1 16,21 0-16</inkml:trace>
  <inkml:trace contextRef="#ctx0" brushRef="#br0" timeOffset="99548.34">24850 4911 0,'0'0'0,"0"-21"0,0-1 16,-22 44-16,1-1 16,0 0-16,0 0 0,21 21 15,-21 1-15,0-1 0,-1 22 0,1-22 16,0 21-16,0-20 0,0 20 0,21 1 16,-21-1-16,-1 1 0,22-22 15,0 22-15,-21-1 0,21-21 0,-21 1 16,21-1-16,-21 0 0,21 1 0,0-22 15,0 0-15,0 0 0,0 0 0,0-42 47,0 0-47,21 0 0,-21 0 0,21 0 16,0-22-16,1 22 0,-1-21 0,0 21 16,0-22-16,0 22 0,0 0 15,1 0-15,-22 0 0,21 21 16,0 0-16,0 21 15,-21 0-15,0 0 0,0 0 16,0 22-16,0-22 0,0 0 0,0 0 16,21 0-16,-21 0 0,21 1 0,-21-1 15,0 0-15,22-21 0,-1 21 16,0-21-16,0 0 0,0 21 0,0-21 16,1 0-16,20 0 0,-21 0 0,21 0 15,-20-21-15,20 21 0,-21-21 0,21 0 16,-20 0-16,-1-1 0,21 1 0,-21-21 15,0 21-15,1-22 0,-1 22 16,-21-21-16,21 21 0,-21 0 16,21-1-16,-21 1 0,0 42 31,0 1-31,-21-1 16,21 21-16,-21-21 0,21 0 0,0 1 15,0-1-15,0 0 0,0 0 0,0 0 16,0 0-16,0 1 0,21-22 15,0 21-15,0-21 0,0 0 16,1 0-16,20 0 0,-21 0 16,0 0-16,0 0 0,1 0 0,20-21 15,-21-1-15,0 22 0,0-21 0,1 0 16,-1-21-16,0 21 0,-21-22 16,21 22-16,-21 0 0,21-21 0,-21 20 15,0 1-15,0 0 0,0 0 16,0 42-1,0 0-15,-21 0 16,0 1-16,21 20 0,-21-21 0,21 0 16,0 22-16,-21-22 0,-1 21 0,22-21 15,-21 0-15,21 1 0,0-1 16,-21 0-16,21 0 0,0 0 0,0 0 16,-21-21-16,21 22 0,0-44 46,0 1-46,0 0 16,0 0-16,0 0 0,0 0 0,0-22 16,21 22-16,0-21 0,0-1 0,22 1 15,-22-21-15,21 20 0,-21 1 0,22 0 16,-1 20-16,-21-20 0,22 21 16,-22 21-16,21 0 0,-21 0 0,0 0 15,1 0-15,-1 21 0,-21 0 0,0 0 16,0 22-16,0-22 0,0 21 0,0 1 15,0-1-15,0 0 0,0 1 0,-21-1 16,21-21-16,0 21 16,-22-20-16,22-1 0,-21 0 0,21 0 15,-21 0-15,21 0 0,0 1 16,-21-22 0,21-22-1,0 1-15,0 0 16,0 0-16,0 0 0,0 0 0,0-1 15</inkml:trace>
  <inkml:trace contextRef="#ctx0" brushRef="#br0" timeOffset="99736.24">25887 5122 0,'0'0'0,"-43"-21"15,22 21 1</inkml:trace>
  <inkml:trace contextRef="#ctx0" brushRef="#br0" timeOffset="99956.39">24193 5440 0,'0'0'0,"-21"21"0,42-21 32,1 0-17,20 0-15,-21 0 0,21 0 0,-20 0 16,20 0-16,0-21 0,1 21 0,-1 0 15,0 0-15,1-21 0,-1 21 0,0-21 16,-21 21-16,22 0 0,-22-22 16</inkml:trace>
  <inkml:trace contextRef="#ctx0" brushRef="#br0" timeOffset="100439.63">27495 5059 0,'0'0'16,"22"-21"-16,20 0 0,-42-1 0,21 1 16,-21 0-16,21 0 0,-21 0 0,-21 42 31,0 0-31,0 0 0,0 22 15,21-1-15,-22 0 0,1 22 16,21-22-16,-21 22 0,0-1 0,21 1 16,-21-1-16,0 1 0,21-1 0,-22 1 15,1-22-15,21 21 0,-21-20 0,21-1 16,0 0-16,-21 1 0,21-22 16,-21 21-16,21-21 0,0 1 0,0-1 15,-21-21 1,-1 0-16,1 0 15,0 0-15,0-21 0,0-1 16</inkml:trace>
  <inkml:trace contextRef="#ctx0" brushRef="#br0" timeOffset="101212.7">26839 5609 0,'64'-21'15,"-43"21"-15,0 0 16,21 0-16,1 0 0,-1-21 15,0 21-15,22-21 0,-22 21 0,43-21 16,-22 21-16,22-22 0,0 1 0,-1 0 16,22 0-16,-21 0 0,0 0 15,-22-1-15,1 1 0,-1 0 0,-21 0 16,-20-21-16,-1 20 0,0-20 16,-21 0-16,0-1 0,0 22 0,0-21 15,0 0-15,-21 20 0,0-20 16,-1 21-16,1 0 0,0 21 0,0 0 15,0 0-15,0 0 0,-1 21 0,1 21 16,0 1-16,-21-1 0,-1 64 16,22-43-16,0-20 0,0 20 15,0 1-15,0-1 0,-1 1 0,1-1 16,0 1-16,0-22 0,21 0 0,0 22 16,0-43-16,-21 21 0,21 1 15,0-22-15,0 0 0,0 0 16,0 0-16,0-42 31,0 0-31,21 0 16,-21 0-16,21-22 0,0 22 15,0 0-15,1-21 0,-1 20 0,21-20 16,-21 21-16,0 0 0,1 0 0,-1 21 16,0 0-16,0 0 0,0 0 0,0 21 15,-21 0-15,0 0 16,0 0-16,0 22 0,0-22 0,0 0 15,0 0-15,0 21 0,0-20 16,0-1-16,0 0 0,0 0 0,0 0 16,22 0-16,-1-21 15,0 0-15,0 0 16,0 0-16,0 0 0,1 0 0,20 0 16,-21 0-16,0-21 0,22 0 0,-22 0 15,0 0-15,21 0 0,-21-1 0,1-20 16,-1 21-16,-21-21 0,21 20 15,-21-20-15,21 0 0,-21 21 0,0-1 16,0 1-16,0 0 0,-21 21 16,0 21-16,0-21 15,21 21-15,-22 1 16,1 20-16,0-21 0,21 0 0,0 0 16,0 22-16,-21-22 0,21 0 0,0 0 15,0 0-15,0 1 0,0-1 0,0 0 16,0 0-16,21-21 15,0 0-15,0 0 0,1 0 16,-1 0-16,0 0 0,0 0 0,21-21 16,-20 21-16,20-21 0</inkml:trace>
  <inkml:trace contextRef="#ctx0" brushRef="#br0" timeOffset="101613.48">29464 5292 0,'0'0'0,"0"-43"16,-21 43-1,0 0-15,-1 22 16,1-1-16,21 21 0,-21 0 16,0 1-16,21 20 0,0-20 0,-21 20 15,0 22-15,-1-22 0,22 1 0,0-1 16,-21 22-16,0-22 0,0 1 0,21-1 15,-21 22-15,0-21 0,-1 20 16,1-20-16,-21 20 0,21 1 16,0-21-16,-22 20 0,1 1 0,0 0 15,-1-1-15,1 1 0,0 21 0,-1-22 16,1 1-16,0 0 0,20-1 0,-20 1 16,21-21-16,-21-1 0,20 1 0,1-22 15,21 0-15,0 1 0,-21-22 0,21 0 16,21-42-1,0 0-15,1-22 16,-1 22-16,0 0 0,0-21 0,21-1 16,-20 1-16,-1 0 0,21-1 0,-21-20 15,22-1-15,-22 1 0,0-1 16,0 1-16</inkml:trace>
  <inkml:trace contextRef="#ctx0" brushRef="#br0" timeOffset="101919.7">28850 5863 0,'0'0'0,"0"-63"0,0 20 0,0 1 0,0 0 16,0-1-16,0 22 0,0-21 15,0 21-15,21 0 0,0-1 0,1 22 16,20-21-16,-21 0 0,21 21 0,1 0 16,-1 0-16,0 0 0,1 0 0,-1 0 15,0 21-15,-20 0 16,-1 1-16,0-1 0,-21 0 0,0 21 15,0-21-15,0 22 0,0-22 0,-21 21 16,0-21-16,-1 22 0,1-22 16,-21 0-16,21 0 0,-22 0 0,22 1 15,-21-1-15,21-21 0,0 0 0,-1 21 16,1-21-16,42 0 31,22 0-31,-22-21 0,0 0 0,21 21 16,1-22-16,-22 1 0,21 21 0</inkml:trace>
  <inkml:trace contextRef="#ctx0" brushRef="#br0" timeOffset="102328.47">29676 5546 0,'21'-21'0,"-42"42"0,63-64 16,-42 22-16,0 0 0,0 0 16,0 0-16,-21 21 15,0 0-15,-1 0 0,1 0 0,0 0 16,0 21-16,-21 0 0,20 0 0,1 0 15,-21 22-15,21-22 0,0 21 16,-1-21-16,1 22 0,21-22 0,0 21 16,0-21-16,0 1 0,0-1 0,0 0 15,0 0-15,21-21 16,1 0-16,-1 0 16,0 0-16,0 0 0,0-21 0,22 0 15,-22 21-15,0-21 0,0-22 0,0 22 16,22-21-16,-22 21 0,0-22 15,0 1-15,0 21 0,-21-22 0,21 22 16,-21 0-16,22 21 0,-22 21 16,0 0-1,-22 1-15,1 20 0,0-21 16,21 21-16,0-20 0,0 20 0,-21-21 16,21 0-16,0 22 0,0-22 0,0 0 15,0 0-15,21 0 16,0-21-16,0 0 15,1 0-15,20 0 0,-21 0 0,21 0 16,-20-21-16,20 21 0,-21-21 0,21 0 16</inkml:trace>
  <inkml:trace contextRef="#ctx0" brushRef="#br0" timeOffset="104099.91">30353 5334 0,'0'-21'0,"0"42"0,0-63 16,-21 42-16,0 0 0,-1 0 0,1 0 15,0 0-15,0 0 0,0 21 0,0 0 16,-1 0-16,1 0 16,0 22-16,0-22 0,0 21 0,21-21 15,0 22-15,0-22 0,0 21 0,0-21 16,0 22-16,0-22 0,0 0 0,21 0 16,0 0-16,0 1 0,0-1 15,22-21-15,-22 0 0,0 0 0,21 0 16,-20 0-16,-1 0 0,21 0 0,-21-21 15,0-1-15,1 1 0,-1 0 16,0 0-16,0-21 0,-21-1 0,21 22 16,0-21-16,-21-22 0,0 22 0,22 0 15,-1-22-15,-21 22 0,21-22 16,-21 22-16,0-22 0,21 22 16,-21 0-16,0 21 0,21-1 0,-21 1 15,0 42 1,0 1-16,0 20 0,-21-21 15,21 21-15,-21 1 0,21-22 0,-21 21 16,21 1-16,0-1 0,0 0 0,0 1 16,-21-1-16,21 0 0,0 1 15,-22-1-15,22-21 0,0 21 0,-21-20 16,21-1-16,0 0 0,0 0 0,0 0 16,0-42 15,0 0-31,0 0 15,0 0-15,0-22 0,21 22 0,1 0 16,-22 0-16,21 0 0,0-1 16,0 1-16,0 0 0,0 21 0,-21-21 15,22 21-15,-1 0 0,0 0 0,-21-21 16,0 42 0,-21-21-1,0 21-15,-1 0 16,1-21-16,0 0 0,21 21 15,-21-21-15,0 0 0,0 22 0,-1-22 16,22 21 0,-21-21-16,21 21 15,0 0-15,0 0 0,0 0 16,0 1-16,0-1 0,21-21 16,-21 21-16,22 0 0,-1-21 0,0 21 15,0-21-15,0 21 0,22-21 16,-22 0-16,21 0 0,-21 0 0,22 0 15,-1 0-15,0 0 0,1 0 0,-1 0 16,0-21-16,-21 21 0,22-21 16,-1 0-16,-21 0 0,22-22 0,-22 22 15,0 0-15,0 0 0,0-21 16,-21 20-16,0 1 0,0 0 16,0 0-16,0 0 0,-21 21 0,0 0 15,0-21-15,0 21 0,-1 0 0,-20 0 16,21 0-16,-21 21 0,20 0 15,-20 0-15,21 0 0,-21 0 0,20 1 16,1 20-16,0-21 0,21 0 0,0 0 16,0 1-16,0 20 0,0-21 15,0 0-15,0 0 0,21-21 16,0 0-16,1 0 16,-1 0-16,0 0 0,0 0 15,0-21-15,0 0 0,22 21 16,-22-21-16,0 0 0,0 0 0,0-22 15,1 22-15,-1 0 0,0 0 0,0 21 16,-21-21-16,0-1 0,-21 22 31,0 22-31,21-1 16,-21 0-16,-1 0 0,22 0 16,0 0-16,-21 1 0,21-1 0,0 0 15,0 0-15,0 0 0,0 22 0,0-22 16,21 0-16,1 0 0,-1-21 15,0 0-15,21 0 16,1 0-16,-22 0 0,21 0 0,0 0 16,1 0-16,-22 0 0,21-21 0,1 0 15,-22 0-15,0-1 0,0 1 16,0 0-16,0-21 0,1-1 0,-1 22 16,-21 0-16,0-21 0,0 21 0,0-1 15,0 1-15,-21 21 16,-1 0-16,1 0 15,0 0-15,0 21 0,0 1 0,0-1 16,-1 0-16,1 0 0,21 21 16,0-20-16,-21-1 0,21 0 0,0 0 15,0 0-15,0 0 0,0 1 16,0-1-16,21 0 16,0-21-16,1 0 0,-1 0 15,0 0-15,0 0 16,0 0-16,-21-21 0,0 0 0,21-1 15,1 1-15,-22 0 16,21 0-16,-21 0 0,0 42 47,0 0-47,0 0 0,0 22 16,0-22-16,0 21 0,0-21 0,0 22 15,0-1-15,0 0 16,0 1-16,0-1 0,0 21 0,0-20 15,-21 20-15,21-20 0,0 20 0,0 1 16,0-1-16,0 22 0,0-22 16,0 1-16,0-1 0,0 1 0,0-1 15,0 1-15,0-1 0,0 1 0,-22-1 16,1 1-16,0-1 0,0 1 0,0-1 16,0-20-16,-1-1 0,1 0 15,0 1-15,21-22 0,-21 0 0,0 0 16,0 0-16,-1-21 0,1-21 31,21 0-31,0 0 0,-21 0 0,21-22 16,0 1-16,0 0 0,-21-22 15,0 1-15,21-1 0,0 1 0,0-22 16,0 21-16,0-20 0,21-1 0,0 22 16,0-22-16,22 0 0,-1-21 0,0 22 15,1 20-15,-1-20 0,0 20 16,1-21-16,-1 43 0,0-21 0,1-1 15,-1 22-15,0-1 0,-21 1 0,22 21 16,-22-21-16,0 20 16,21 1-16,-20 0 0,-1 0 0,0 0 0,0 0 15,0 21-15</inkml:trace>
  <inkml:trace contextRef="#ctx0" brushRef="#br0" timeOffset="104459.71">32173 5588 0,'-63'0'15,"42"0"-15,21 21 16,21-21 15,0 0-31,0 0 0,0-21 16,0 21-16,1-21 0,-1 21 16,0-21-16,0 0 0,0 21 0,0-22 15,-21 1-15,0 0 16,0 0-16,0 0 15,-21 21-15,0 0 0,0 0 16,-21 0-16,20 21 0,-20 0 16,21-21-16,0 21 0,0 22 0,-1-22 15,1 21-15,21-21 0,0 22 0,0-22 16,0 0-16,0 21 0,0-21 16,21 1-16,1-1 0,-1 0 0,0 0 15,0-21-15,21 0 0,1 0 16,-22 0-16,21 0 0,1 0 0,-22 0 15,21 0-15,0 0 0,1-21 0,-22 0 16,21 0-16,-21-1 16,22-20-16,-22 0 0</inkml:trace>
  <inkml:trace contextRef="#ctx0" brushRef="#br0" timeOffset="105203.47">32787 4805 0,'0'21'62,"0"0"-62,0 0 16,0 1 0,0-44 31,0 1-32,0 0-15,0 0 0,0 0 16,0 0-16,0-1 15,21 22 1,-21-21-16,21 21 0,1 0 16,-22 21-16,21 1 15,-21-1-15,21 0 0,-21 0 16,0 0-16,0 0 16,0 1-16,0-1 0,0 0 0,0 0 15,0 0-15,0 0 0,0 1 16,-21-1-16,0-21 0,21 21 0,-22-21 15,1 0-15</inkml:trace>
  <inkml:trace contextRef="#ctx0" brushRef="#br0" timeOffset="105584.25">33210 4805 0,'0'-21'0,"0"42"47,-21-21-47,21 21 16,0-42 46,0 0-46,0 0-16,0-1 15,0 1-15,21 0 16,1 21-16,-1 21 16,0-21-16,-21 21 0,0 1 15,0-1-15,21 0 0,-21 21 16,0-21-16,0 1 0,0-1 0,0 0 15,0 21-15,0-21 0,-21 1 16,21-1-16,-21 0 0,0 0 0,-22 0 16,22 0-16</inkml:trace>
  <inkml:trace contextRef="#ctx0" brushRef="#br0" timeOffset="116783.84">2773 8954 0,'0'0'0,"0"-22"16,-21 22-16,21-21 0,0 0 0,0 0 15,0 0-15,0 0 16,0 42 15,-22 21-31,22-21 16,0 22-16,0-1 0,-21 21 0,21 1 16,0-22-16,0 43 0,-21-22 0,0 22 15,21 0-15,-21-1 0,21 1 16,-21 0-16,-1-1 0,1 22 0,0-21 15,-21 0-15,21-1 0,-1 1 0,1 0 16,0-1-16,21-20 0,-21-1 16,21-20-16,-21 20 0,21-21 0,0-20 15,0-1-15,0 0 0,0-42 16,0 0 0,21-1-16,0-41 0,0 21 0,0-22 15,1-21-15,20 22 0,-21-22 16,0 1-16</inkml:trace>
  <inkml:trace contextRef="#ctx0" brushRef="#br0" timeOffset="117385.49">2836 8996 0,'0'0'16,"0"-21"-1,21 21 1,1 0-16,-1 21 0,0-21 15,21 0-15,1 0 16,20 0-16,1 0 0,20 0 0,1 0 16,0 0-16,20 0 0,1 0 0,21 0 15,0-21-15,-21 21 0,21-21 16,-21 21-16,21 0 0,-21 0 0,0 0 16,-1 0-16,-20 0 0,0 0 0,-22 0 15,1 0-15,-22 0 0,0 0 16,-20 0-16,-1 0 0,0 21 0,-21 0 15,0 0-15,0 0 0,0 0 16,0 22-16,0-22 0,0 21 16,-21 1-16,0-1 0,-1 0 15,22 22-15,-21-22 0,0 22 0,0-1 16,0 1-16,0-1 0,-1 1 0,22-1 16,0 1-16,-21-22 0,21 21 15,0 1-15,0-1 0,0-20 0,0 20 16,0 1-16,0-1 0,21-20 0,1 20 15,-22 1-15,21-22 0,0 0 0,0 22 16,-21-22-16,0-21 0,0 22 0,0-1 16,-21-21-16,0 0 0,-22 22 15,22-22-15,-42 0 0,20 0 0,-20-21 16,-1 21-16,-20 0 0,-1-21 0,0 0 16,1 22-16,-1-22 0,-21 0 0,-21 0 15,21 0-15,-21 0 0,0 0 16,0 0-16,0 0 0,0-22 15,22 22-15,-22 0 0,42 0 0,0 0 16,1 0-16,20 0 0,22 0 0,21 0 16,-22-21-16,22 21 0,21-21 0,0 0 15,0 0-15,0 0 16,21-1-16,0-20 0,22 21 16,-22-21-16,21-1 0</inkml:trace>
  <inkml:trace contextRef="#ctx0" brushRef="#br0" timeOffset="117744.29">3916 8827 0,'-21'-43'0,"42"86"0,-42-107 15,21 22-15,-22 21 0,22 42 16,0 0-1,-21 21-15,21 1 0,-21 41 0,0-20 16,21 20-16,-21 22 16,0 0-16,-1 0 0,1 0 0,0 21 0,0 0 15,0-21-15,0 21 0,-1 0 0,1 0 16,0 0-16,0-22 0,-21 22 16,20-21-16,22 0 0,-21 0 15,0 0-15,0 0 0,0-22 0,21 1 16,-21 0-16,-1-22 0,22 22 0,-21-43 15,21 22-15,0-22 0,-21 0 0,21-21 16,0 1-16,-21-1 0,21 0 16,0-42-1,21-22-15,-21 22 16,21-21-16</inkml:trace>
  <inkml:trace contextRef="#ctx0" brushRef="#br0" timeOffset="118045.18">2117 10202 0,'0'0'0,"-43"-21"0,1 21 0,0-21 16,20 21-16,22-21 16,22 21-16,20 0 0,0-21 15,22 21-15,-1-21 0,1 21 16,42 0-16,-1-22 0,1 22 0,21 0 15,21 0-15,-21-21 0,43 21 0,-22 0 16,0 0-16,21-21 16,-20 21-16,-1-21 0,-21 21 0,0 0 15,0 0-15,-21-21 0,-22 21 0,-20 0 16,-1 0-16,-20 0 0,-1-21 0,-21 21 16,0 0-16,-21-22 0,0 1 15,0 0-15,0-21 0,-21 21 16,0-22-16,21 1 0,-42 0 0</inkml:trace>
  <inkml:trace contextRef="#ctx0" brushRef="#br0" timeOffset="118596.45">4699 7959 0,'0'0'0,"-42"0"16,20 0-16,1 42 16,21-21-16,-21 0 0,0 1 15,21 20-15,-21-21 0,21 21 16,-21 43-16,-1-43 15,22-20-15,0-1 0,0 0 0,-21 0 16,21 0-16,-21 0 0,0 1 16,0-22-1,21 21-15,-21-21 0,-1 0 16,22-21-16,0-1 16,0 1-16,0 0 0,0-21 0,0-1 15,22 1-15,-1 0 0,0-22 0,21 1 16,-21-1-16,22 22 0,-22-22 15,21 22-15,1 0 0,-1 21 0,-21-22 16,21 22-16,1 0 0,-22 21 16,21 0-16,-21 0 0,1 0 15,-1 0-15,0 21 0,0 0 0,0 0 16,0 22-16,1-22 0,-1 0 0,-21 21 16,21 1-16,-21-22 0,0 21 15,0 1-15,0-22 0,0 0 0,0 21 16,0-21-16,0 1 0,0-1 0,0 0 15,0 0-15,0 0 0,0 0 0,0 1 16,-21-22-16,0 0 16,-1 0-16,1 0 15</inkml:trace>
  <inkml:trace contextRef="#ctx0" brushRef="#br0" timeOffset="118805.33">4657 8128 0,'0'0'0,"21"0"16,0 0-16,21 0 16,-21-21-16,22 21 0,-1 0 15,0 0-15,1-21 0,-22 21 0,21 0 16,1-21-16,-22 21 0,0 0 0,0 0 16,0 0-16,0 0 15,-21 21 16</inkml:trace>
  <inkml:trace contextRef="#ctx0" brushRef="#br0" timeOffset="119535.94">4339 11684 0,'-42'0'16,"21"0"-16,-1 0 15,1 0-15,0 0 16,42 0 15,22 0-31,-1 0 0,0 0 0,22 0 16,-1 0-16,1 0 0,20 0 16,1 0-16,21-21 0,-21 21 0,20-21 15,1 21-15,0-21 0,21 21 0,0-22 16,-21 22-16,21 0 0,-21-21 0,0 21 15,-22 0-15,1-21 16,0 21-16,-1-21 0,-20 21 0,-1 0 16,1 0-16,-1 0 0,-20 0 0,-1 0 15,0 0-15,-21 0 0,1 0 16,-1 0-16,-42 0 31,-22 0-31,22 0 0,0 0 0,-21 0 16,-1 0-16</inkml:trace>
  <inkml:trace contextRef="#ctx0" brushRef="#br0" timeOffset="120032.3">4339 12383 0,'-21'0'31,"42"0"0,0 0-31,22 0 0,-22 0 16,21 0-16,0 0 0,22 0 0,-22-22 15,22 22-15,20 0 0,1 0 0,-21 0 16,41 0-16,-20 0 0,21-21 16,0 21-16,21 0 0,0 0 0,0 0 15,0 0-15,-21 0 0,21 0 0,-22 0 16,1 0-16,0 0 0,0 0 0,-21 0 15,-1 0-15,-20 0 0,-1 0 16,-20 0-16,20 0 0,-42 0 16,22 0-16,-22 0 0,0 0 0,0 0 15,-42 0 32,0 0-47,0 0 0,-1 21 16</inkml:trace>
  <inkml:trace contextRef="#ctx0" brushRef="#br0" timeOffset="120556.99">4360 13335 0,'0'0'0,"-21"0"16,0 0-16,21 21 31,0 0 0,21-21-31,0 0 16,0 0-16,1 0 0,-1 0 0,21 0 15,0 0-15,1 0 0,-1 0 16,22 0-16,-1 0 0,1 0 0,20 0 16,-20 0-16,20 0 0,1 0 0,0 0 15,21 0-15,-22 0 0,22 0 0,-21 0 16,21 0-16,-22 0 0,22 0 15,-21 0-15,-1 0 0,-20 0 16,21 0-16,-22 0 0,-21 0 0,22 0 16,-22 0-16,1 0 0,-1 0 0,0 0 15,-21 0-15,1 0 0,-1 0 0,0 0 16,0 0 0,-21-21-16,21 0 15,-21 0 1,0 0-16,0 0 15,0-1-15</inkml:trace>
  <inkml:trace contextRef="#ctx0" brushRef="#br0" timeOffset="121424.56">6943 11240 0,'0'21'47,"0"0"-47,0 0 15,0 0 1,0 0-16,0 1 0,-22-1 15,22 0-15,0 0 16,22-21 15,-1 0-31,21 0 0,0 0 16,1-21-16,-1 0 0,22 0 0,-1-1 16,22 1-16,-1 0 0,1 0 15,21-21-15,-21 20 0,20-20 0,-20 21 16,21 0-16,-21 0 0,20-1 0,-20 1 15</inkml:trace>
  <inkml:trace contextRef="#ctx0" brushRef="#br0" timeOffset="122553.45">7218 12340 0,'0'-21'15,"0"0"1,0 0-16,0 0 16,0-1 15,0 44 0,0-1-31,0 0 0,-21 0 16,21 0-16,0 0 0,-22 1 15,22 20-15,0-21 0,0 0 0,0 0 16,0 1-16,0-1 16,0 0-16,0 0 15,22-21-15,-1 0 0,0 0 16,0 0-16,21 0 0,1-21 0,-1 0 16,22 0-16,-22-22 0,21 22 0,22-21 15,0 21-15,-1-22 0,1 1 0,0-22 16,-1 22-16,22 0 0,-42-22 15,20 22-15</inkml:trace>
  <inkml:trace contextRef="#ctx0" brushRef="#br0" timeOffset="123644.29">6604 13631 0,'0'-21'16,"-21"0"-16,21 0 15,0 0 1,0 0 15,0 42-31,0 0 16,0 0-16,21 21 0,-21-20 16,0 20-16,0 0 0,0-21 0,0 22 15,0-1-15,0-21 0,0 22 0,0-22 16,0 21-16,0-21 0,0 0 0,0 1 15,0-1-15,0 0 0,21-21 16,0 0-16,0 0 16,22 0-16,-1-21 0,22 0 15,-1-1-15,1-20 0,-1 21 0,1-21 0,20-1 16,-20 22-16,20-21 0,-20-1 16,-1 22-16,1-21 0,-1 21 0,-20 21 15,20-21-15</inkml:trace>
  <inkml:trace contextRef="#ctx0" brushRef="#br0" timeOffset="125712.11">10626 8530 0,'0'0'0,"0"-21"0,0 0 0,0 0 16,0 0-16,0 42 31,0 0-31,0 21 15,0 22-15,0-22 0,-22 43 0,22-22 16,0 22-16,-21 0 0,21-1 0,0-20 16,-21 20-16,21 1 0,0-21 15,0 20-15,0-20 0,0-1 16,0 1-16,0-1 0,0 1 0,0-22 16,0 22-16,0-22 0,0 0 0,0 1 15,0-22-15,0 0 0,0 21 0,0-21 16,0-42-1,21 0 1,-21-21-16,21 21 0,-21-22 0,0-20 16,22 20-16,-22-20 0</inkml:trace>
  <inkml:trace contextRef="#ctx0" brushRef="#br0" timeOffset="126279.84">10562 8424 0,'0'0'0,"21"0"0,22 0 0,-1 0 0,21 0 16,1-21-16,42 21 0,-22 0 0,43 0 15,-21 0-15,0-21 0,21 21 0,0 0 16,0 0-16,0 0 0,-21 0 15,21 0-15,-21 0 0,0 0 16,-1 0-16,-20 0 0,0 0 0,-22 0 16,-20 0-16,-1 0 0,0 0 0,-21 21 15,-21 0-15,0 1 16,0-1-16,0 0 0,0 21 0,-21-21 16,0 22-16,0-1 0,0 0 0,21 1 15,-21-1-15,21 0 0,-22 1 0,22-1 16,0 22-16,-21-22 0,21 21 0,0-20 15,-21-1-15,21 22 0,0-22 16,0 21-16,0-20 0,0 20 0,0-20 16,0 20-16,21-21 0,-21 22 0,21-22 15,-21 1-15,0-1 0,0 21 16,0-41-16,0 20 0,0 0 0,0 1 16,-21-22-16,0 0 0,-21 21 0,-1-21 15,1 1-15,-21-1 0,-1 0 16,1 0-16,-22-21 0,0 21 0,1-21 15,-1 0-15,0 0 0,1 0 0,-1 0 16,0 0-16,1 0 0,-1 0 0,21-21 16,1 0-16,-1 21 0,22-21 0,0 0 15,-1-1-15,22 1 0,0 0 0,0 0 16,21 0-16,0-22 0,0 22 16,0 0-16,0-21 0,0-1 0,0 1 15,21 0-15,0-1 0,0 1 16</inkml:trace>
  <inkml:trace contextRef="#ctx0" brushRef="#br0" timeOffset="126604.17">11726 8234 0,'-21'0'15,"0"21"-15,21 0 0,-21 22 0,21-1 16,0 21-16,0 1 0,0-1 0,0 43 0,0-21 16,0 21-16,0 0 0,0-1 15,21 1-15,0 21 0,0-21 16,-21 0-16,0 0 0,0-22 0,21 22 16,-21-21-16,0-22 0,22 22 0,-22-21 15,0-1-15,0-21 0,0 22 0,0-22 16,0 1-16,0-1 0,0-21 0,0 0 15,0 0-15,0 1 0,0-1 0,-22-21 16,1-21 0,0-1-16,21 1 15,-21 0-15,0-21 0,0-1 0</inkml:trace>
  <inkml:trace contextRef="#ctx0" brushRef="#br0" timeOffset="126873.01">10266 9440 0,'-43'0'0,"86"0"0,-107 0 0,43 0 0,42 0 31,22 0-31,20 0 0,-21 0 16,43 0-16,0 0 0,42 0 0,-21-21 16,21 21-16,21 0 0,-21-21 15,0 0-15,0 21 0,0-21 0,0 21 16,0-21-16,-21 21 0,-1-22 15,1 1-15,-21 21 0,0-21 0,-22 0 16,1 21-16,-22-21 0,21 0 0,-41 21 16,20-22-16,-21 1 0,0 0 0,0 0 15,-21 0-15,0 0 0,0-22 0,0 22 16,-21-21-16,0-1 0</inkml:trace>
  <inkml:trace contextRef="#ctx0" brushRef="#br0" timeOffset="127583.61">12150 7705 0,'0'0'0,"0"21"0,0 85 16,0-85-16,0 21 0,0-21 0,0 22 15,0-22-15,0 0 0,0 21 16,0-20-16,0-1 0,0 0 16,0 0-16,0 0 0,-22-21 15,22-21 1,-21 0-1,21 0-15,0 0 0,-21-1 16,21-20-16,0 21 0,0-21 0,0 20 16,0 1-16,0-21 0,0 21 0,0 0 15,0-1-15,0 1 0,0-21 0,21 21 16,-21 0-16,21-1 0,22 22 16,-22-21-16,0 0 0,0 21 15,22 0-15,-22-21 0,0 21 0,21 0 16,-21 0-16,1 0 0,-1 0 0,0 21 15,-21 0 1,0 0-16,-21 1 16,0-1-16,-1-21 0,-20 21 15,0 0-15,21-21 0,-22 21 0,1 0 16,0-21-16,-1 22 0,22-22 16,0 0-16,0 21 0,42-21 31,21 0-31,1 0 0,-1 0 15,0 0-15,22 0 0,-1 0 16,-20 0-16,20 0 0,-21 0 16,1 0-16,-1 21 0,0-21 0,-20 21 15,20 0-15,-21 0 0,-21 1 0,0-1 16,0 21-16,0-21 0,0 0 16,-21 1-16,-21-1 0,20 0 0,-20 0 15,-21 0-15,20 0 0,-20 1 0,20-1 16,-20 0-16,21-21 0,-1 21 0,1-21 15,0 0-15,20 0 0,1 21 16,21 0 0,0 1-16</inkml:trace>
  <inkml:trace contextRef="#ctx0" brushRef="#br0" timeOffset="128490.24">12023 10816 0,'21'-21'15,"-21"0"-15,21 21 0,0 0 0,0 21 32,-21 0-17,0 0-15,0 1 0,0-1 0,0 0 16,0 0-16,0 0 0,0 0 15,0 1-15,-21-1 0,21 0 0,0 0 16,0 0-16,21 0 16,0-21-16,1 0 15,-1 0-15,21 0 0,0-21 0,1 21 16,-1-21-16,22 0 0,-1 21 0,22-21 16,-22 0-16,22-22 0,0 22 0,-1 0 15,1 0-15,21-22 0,-22 22 0,1 0 16,0 0-16,-1 0 0,1 0 0,-21-1 15,-1 22-15,-21-21 0,1 21 16,-22 0-16,0 0 0,0 0 0,-21-21 31,-21 21-15</inkml:trace>
  <inkml:trace contextRef="#ctx0" brushRef="#br0" timeOffset="128799.61">14266 10224 0,'21'0'31,"-21"21"-31,22 0 0,-1 0 16,0 0-16,-21 22 0,21-22 0,0 21 16,22-21-16,-22 22 0,0-1 0,0-21 15,21 21-15,-20-20 0,-1 20 0,0-21 16,21 0-16,-21 0 0,-21 1 16,22-1-16,-1 0 0,0-21 15,0 0 1,-21-21-16,0 0 15,0-1-15</inkml:trace>
  <inkml:trace contextRef="#ctx0" brushRef="#br0" timeOffset="128967.51">14817 10266 0,'0'0'0,"21"-21"0,0 0 0,-21-22 16,0 22-16,0 42 16,-21 0-1,0 1-15,-1-1 0,1 21 0,0 0 16,-21 1-16,-1-1 0,1 0 0,0 1 15,-1-1-15,1 0 0,0 1 0,-1-1 16,-20 0-16,21 1 0,-1-22 16,1 21-16,0 1 0,-1-22 0,1 21 15</inkml:trace>
  <inkml:trace contextRef="#ctx0" brushRef="#br0" timeOffset="132367.71">8170 10456 0,'-21'0'16,"0"0"31,21-21-16,0 0-31,0 0 15,0 0-15,0 0 16,0-1 0,0 1-16,21 21 0,0 0 15,-21-21-15,21 0 0,1 21 0,-1 0 16,0 0-16,0-21 0,0 21 16,0 0-16,1 0 0,-1 0 0,0 0 15,0 0-15,0 0 16,0 0-16,1 0 0,-1 0 0,0 0 15,0 21-15,0-21 0,0 21 16,-21 0-16,22-21 0,-1 21 0,0 1 16,-21-1-16,0 0 0,21 0 0,-21 0 15,0 0-15,21 1 0,-21-1 16,0 0-16,0 21 0,0-21 0,0 1 16,-21-1-16,0 21 0,21-21 0,0 0 15,-21 1-15,0 20 0,-1-21 16,22 21-16,-21-20 0,0 20 0,0 0 15,21-21-15,-21 22 0,0-1 0,21 0 16,-22 1-16,1-1 0,0 0 16,0 1-16,0-1 0,0 0 15,21 1-15,-22-1 0,1 0 0,0 1 16,0-1-16,21 0 0,-21-20 0,21 20 16,-21 0-16,-1-21 0,22 22 0,0-22 15,0 21-15,0-21 0,0 22 16,0-22-16,0 21 0,0-21 0,0 1 15,0-1-15,22 0 0,-1 0 0,0 0 16,0 0-16,-21 1 0,42-22 0,-20 21 16,-1 0-16,0-21 0,0 0 15,21 21-15,1-21 0,-22 0 0,21 0 16,1 0-16,-22 0 0,21 0 16,0 0-16,1-21 0,-22 21 0,21-21 15,-21 21-15,1-21 0,-1-1 0,0 22 16,0-21-16,0 0 0,-21 0 15,0 0-15,0 0 0,0-1 16,0 1-16,-21 21 31,0 0-31,0 0 0,0 0 16,21 21-16,-22 1 0,1-22 0,0 21 16,0 0-16,21 0 0,-21 0 15,21 0-15,-21 1 0,21-1 0,0 0 0,0 0 16,0 0-16,0 0 0,-22 22 15,22-22-15,0 0 0,0 0 16,0 0-16,0 1 0,0 20 0,0-21 16,0 0-16,0 0 0,0 22 0,0-22 15,0 21-15,0-21 0,0 22 0,-21-1 16,21 0-16,0-20 0,-21 20 0,21 0 16,0 1-16,0-1 0,-21 21 15,21-20-15,-21-1 0,21-21 0,0 22 16,0-1-16,0 0 0,-21 1 15,21-22-15,0 21 0,0 0 0,0-20 0,0 20 16,0 0-16,0-21 0,0 22 0,0-22 16,0 21-16,21-21 0,-21 22 15,0-22-15,21 21 0,0-21 0,0 22 16,-21-22-16,0 0 0,0 21 16,21-20-16,-21-1 0,22 21 0,-22-21 15,21 0-15,-21 1 0,0-1 0,0 0 16,0 0-16,0 0 0,0 0 0,0 1 15,0-1-15,0 0 0,0 0 16,0 0-16,0 0 16,-21 1-1,-1-22-15,1 21 16,0 0-16,0-21 0,0 21 16,0-21-16,-22 21 0,22-21 0,0 21 15,0-21-15,0 22 0,-1-1 0,1-21 16,21 21-16,-21-21 0,21 21 15,-21-21-15,21 21 16,-21-21-16,21 21 16,-21-21-1,21 22 1,-22-22-16,1-22 109,0 22-109,21-21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37:02.9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18627 9377 0,'0'0'0,"0"-318"0,0-190 0,0 0 16,0 85-16,0 63 0,0 85 15,0 63-15,-22 43 0,22 63 0,-21 22 16,0 20-16,0 22 0,21 21 0,-21-1 16,0 22-16,-1 0 0,1 0 0,0 0 15,0 22-15,0-22 16,21 21-16,-21-21 16,21 21-16,0 0 0</inkml:trace>
  <inkml:trace contextRef="#ctx0" brushRef="#br0" timeOffset="2428.67">18436 6329 0,'0'-21'32,"-21"21"14,0 21-30,0 0-16,-1-21 0,1 21 16,21 0-16,-21-21 15,21 22-15,-21-1 0,0 0 0,21 0 16,-21 0-16,-1 0 0,1 1 0,21 20 16,-21-21-16,0 0 0,21 0 15,-21 22-15,0-22 0,-1 0 0,1 0 16,21 22-16,-21-22 0,0 0 0,0 21 15,0-21-15,21 1 0,-22-1 16,1 21-16,21-21 0,-21 22 0,0-22 16,21 21-16,-21-21 0,21 22 0,-21-1 15,-1 0-15,22-21 0,-21 22 0,0-1 16,0-21-16,21 22 0,-21-1 16,0-21-16,-1 21 0,1-20 0,0 20 15,0-21-15,0 21 0,0-20 16,-1-1-16,1 21 0,0-21 0,0 22 15,0-22-15,0 0 0,-1 21 16,22-21-16,-21 22 0,0-1 0,0-21 16,0 22-16,21-22 0,-21 21 0,-1-21 15,1 22-15,21-22 0,-21 0 0,0 21 16,0-21-16,21 1 0,-21 20 16,-1-21-16,1 0 0,21 0 0,-21 1 15,0 20-15,21-21 0,-21 0 16,0 0-16,-1 1 0,22-1 0,-21 21 0,0-21 15,21 0-15,-21 1 0,0-1 16,0 21-16,21-21 0,-22 0 16,22 1-16,-21-1 0,21 0 0,0 0 15,-21 0-15,21 0 0,-21 1 0,21-1 16,-21 0-16,21 0 0,-21 0 0,21 0 16,0 1-16,-22-1 0,1 0 15,0 0-15,21 0 16,0 0-16,-21 1 0,0-1 15,21 0-15,0 0 16,-21 0-16,-1 0 16,1 1-16,21-1 15,-21 0-15,21 0 16,-21-21-16,21 21 0,0 0 16,-21-21-16,21 22 0,0-1 15,21-21 79,0 0-78,0 0-1,0 0-15,1 0 0,-1 0 16,0-21-16,0 21 15,0 0-15,0 0 0,1 0 16,-1 0-16,0 0 0,0 0 0,21 0 16,-20-22-16,20 22 0,0 0 0,1 0 15,-1 0-15,0 0 0,1 0 0,-1 0 16,0 0-16,22 0 0,-22 0 16,0 0-16,1 0 0,20 0 0,-20 0 15,-1 0-15,0 0 0,1 0 0,-1 0 16,0 0-16,1 0 0,-1 0 15,0 0-15,1 0 0,-1 0 0,21 0 16,-20 0-16,-1 0 0,0 0 0,1 0 16,20 0-16,-20 0 0,-22 0 0,21 0 15,0 0-15,1 0 0,-22 0 16,21 0-16,-21 0 0,22 0 0,-22 0 16,0 0-16,21 0 0,-20 0 0,-1 0 15,0 0-15,21 0 0,-21 0 0,1 0 16,-1 0-16,0 0 0,0 0 0,0 0 15,0 0-15,1 0 16,-1 0 15,-21-21 16,-21 21-31,21-21-16,-22 21 0,22-21 15,-21 0-15,21 0 0,0-1 0,-21 1 16</inkml:trace>
  <inkml:trace contextRef="#ctx0" brushRef="#br0" timeOffset="3464.97">18436 6329 0,'0'0'0,"0"-21"0,0-22 15,0 22-15,0 0 16,0 0 0,21 0-1,-21 42 48,0 0-48,0 0-15,0 0 0,21 1 0,-21-1 16,0 0-16,0 21 16,22 1-16,-1-22 0,0 21 0,0 0 15,-21 1-15,21 20 0,0-20 0,22-1 16,-22 0-16,0 1 0,0-1 15,0 0-15,1 22 0,-1-22 0,0 0 16,0 22-16,0-22 0,0 22 0,1-1 16,-1-20-16,0 20 0,0 1 0,-21-22 15,21 0-15,-21 22 0,21-22 16,-21 0-16,0 1 0,0-1 0,0 0 16,22 22-16,-22-22 0,21 1 0,-21 20 15,21-21-15,-21 1 0,0 20 0,21-20 16,0-1-16,-21 21 15,21-20-15,1-1 0,-1 0 0,-21 1 16,21-1-16,0-21 0,0 22 0,0-1 16,1 0-16,-1 1 0,0-1 0,0-21 15,0 21-15,0 1 0,1-22 16,-22 21-16,21 1 0,0-22 0,0 21 16,-21-21-16,0 0 0,0 22 0,21-22 15,-21 0-15,0 0 0,0 0 0,0 1 16,0-1-16,0 0 15,0 0-15,0 0 16,-21-21 0,21 21-16,-21-21 78,0 0-78,0 0 0,-1-21 15,1 21-15,0-21 16,0 0-16,0 21 0,0-21 16,-22 21-16,22 0 15,0 0-15</inkml:trace>
  <inkml:trace contextRef="#ctx0" brushRef="#br0" timeOffset="19261.23">17039 9335 0,'0'0'0,"-42"0"0,-1 0 0,1 0 0,0 0 0,-1 0 16,22 0-16,-21 0 0,21 0 0,0 0 15,-1 0-15,1 0 16,42 0 0,1 0-1,-1 0-15,0 0 0,21 0 0,22 0 16,-22 0-16,43 0 0,-22 0 0,43 0 16,0 21-16,0-21 0,0 0 0,21 0 15,0 0-15,0 0 0,21 0 0,-21 21 16,21-21-16,-21 0 0,0 21 15,-21-21-15,21 21 0,-43-21 0,1 0 16,0 21-16,-22-21 0,1 0 0,-22 0 16,0 22-16,-20-22 0,-1 0 15,0 0-15,-42 0 16,0 0-16,-1 0 16,-20-22-16,0 22 0,-22-21 15,22 21-15,-43-21 0,1 21 0,-1-21 16,-21 21-16,-21-21 0,21 21 0,-21-21 15,0 21-15,21-22 0,-21 22 0,22 0 16,20-21-16,-21 21 0,43-21 0,-1 21 16,1 0-16,-1 0 0,43 0 0,-21-21 15,20 21-15,1 0 0,0 0 16,0 0-16,42 0 16,0-21-1,0 21-15,43 0 0,-22 0 0,22 0 16,-1 0-16,22 0 0,0-21 0,-1 21 15,22 0-15,0 0 0,0 0 16,21-22-16,-21 22 0,-1 0 0,22 0 16,-42-21-16,21 21 0,-43 0 0,22 0 15,-21-21-15,-22 21 0,0 0 0,-21 0 16,-21-21-16,-42 0 16,21 21-16,-43-21 0,1 21 15,-22 0-15,1-22 0,-22 22 0,-21-21 16,0 21-16,-21 0 0,21 0 15,-22-21-15,1 21 0,0 0 0,0 0 16,21 0-16,0 0 0,21 0 0,0 0 16,43 0-16,-1 0 0,1 0 0,42 0 15,-1 0-15,65 0 16,-1 0-16,22 0 16,20 0-16,1 21 0,21-21 0,0 0 15,21 0-15,-22 0 0,22 0 0,22 0 16,-22 0-16,0 21 0,0-21 0,0 0 15,-22 0-15,-20 0 0,0 0 16,-22 0-16,1 0 0,-22 0 0,-21 0 16,-21 22-16,-21-22 15,-21 0-15,-22 0 0,1 0 0,-22 0 16,0 0-16,-20 0 0,-1 0 0,21 0 16,-21 0-16,0 0 0,1 0 15,20 0-15,0 0 0,1 0 0,20 0 16,1 0-16,20 0 0,22 0 0,0 0 15,63 0-15,1 0 16,-1 0-16,21 0 0,1 21 0,21-21 16,-22 0-16,43 0 0,-21 0 15,-1 0-15,22 21 0,0-21 0,-21 0 16,20 0-16,-20 0 0,0 0 0,-22 0 16,1 21-16,-22-21 0,0 0 0,-20 0 15,-65 0 1,1 0-16,-43 0 0,1 0 15,-22 0-15,-21 0 0,0 0 16,-21 0-16,-22 0 0,1 0 0,21 0 16,-22 21-16,22-21 0,21 0 0,21 0 15,22 21-15,20-21 0,1 0 0,42 0 16,42 22-16,21-22 16,22 0-16,-1 0 0,43 0 15,21 0-15,0 0 0,0 0 16,21 0-16,0 0 0,22 0 0,-22 0 0,21 0 15,-21 0-15,0 0 0,-21 0 16,0 0-16,-21 0 0,-21 0 0,-22 0 16,1 0-16,-43 0 0,0 0 0,-21-22 15,-21 22-15,-21 0 0,-1-21 16,-20 21-16,-22 0 0,-21-21 0,1 21 16,-22-21-16,0 21 0,-22 0 0,22 0 15,-21 0-15,0-21 0,21 21 0,0 0 16,21 0-16,0 0 0,22 0 0,41 0 15,-20 0-15,42 0 0,63 0 16,22 0-16,-1 0 16,43 0-16,-21 0 0,42 0 15,0 0-15,0 0 0,21 0 0,0 0 0,0 0 16,0 0-16,-21 0 0,0 0 16,-21 0-16,0 0 0,-21 0 0,-22 0 15,1 0-15,-43 0 0,0 0 16,-21-21-16,-42-1 0,-1 22 15,-20-21-15,-22 0 0,0 0 0,-20 21 16,-22-21-16,0 0 0,0 21 0,-22-22 16,22 22-16,-21 0 0,21-21 0,0 21 15,0 0-15,21 0 0,1 0 16,20 0-16,21 0 0,43 0 16,0 0-16,42 0 0,22 0 15,41 0-15,1 0 0,0 0 0,20 0 0,22 0 16,0 0-16,22 0 0,-22 0 15,0 0-15,0 0 0,-22 0 0,1 0 16,-21 0-16,-22 0 0,-20 0 16,-1 0-16,-84 0 15,-1 0-15,-41 0 0,-1 0 16,-21-21-16,0 21 0,-21 0 0,0 0 16,0 0-16,-21 0 0,21 0 0,-21 0 15,21 0-15,0 0 0,21 0 16,22 0-16,-1 0 0,43 0 15,-1-21-15,22 21 0,42 0 16,22 0-16,41 0 0,1-21 0,0 21 16,20 0-16,22 0 0,0 0 0,0 0 15,22-21-15,-1 21 0,0 0 16,-21 0-16,0 0 0,0 0 0,-21 0 16,-22-22-16,1 22 0,-21 0 0,-22 0 15,0 0-15,-42-21 0,-42 21 16,0-21-16,-22 21 0,-21 0 0,-20 0 15,-22 0-15,-22 0 0,22 0 16,-42 0-16,21 0 0,-21 0 0,20 0 16,1 0-16,21 0 0,0 0 15,21 0-15,43 0 0,-1 0 0,22 0 16,63 0-16,43 0 16,-1 0-16,43 0 0,0 0 15,0 0-15,42 0 0,-21 0 0,21 0 16,21 0-16,-20 0 0,-1-21 0,0 21 15,-21 0-15,0 0 0,-21 0 0,-22-21 16,-20 21-16,-1 0 0,-41 0 0,-22-21 16,-22 21-16,-20 0 0,0-22 15,-43 22-15,0 0 0,-20 0 16,-22 0-16,0-21 0,0 21 0,0 0 16,0 0-16,0 0 0,21 0 15,0 0-15,21 0 0,1 0 0,41 0 16,1 0-16,0 0 0,63 0 15,21 0-15,0 0 0,22 0 16,-1 0-16,22 0 0,21-21 16,0 21-16,21 0 0,0 0 0,0 0 15,0 0-15,-21 0 0,-1 0 0,1 0 16,-21 0-16,-22 0 0,1 0 0,-43-21 16,-42 21-16,-21 0 15,-22 0-15,1 0 0,-43 0 16,0-21-16,-21 21 0,0 0 15,0 0-15,0 0 0,-21 0 0,21 0 16,21 0-16,0 0 0,0 0 0,43 0 16,-1 0-16,22 0 0,0 0 0,42-21 15,42 21-15,0 0 0,22-22 16,-1 22-16,22 0 0,0-21 0,20 0 16,22 21-16,0 0 0,0-21 15,22 21-15,-22 0 0,-22 0 0,1 0 16,-21 0-16,0-21 0,-22 21 0,-42 0 15,0 0-15,-42 0 0,-21-21 16,0 21-16,-22 0 0,-21 0 0,-20 0 16,20-22-16,-21 22 15,0 0-15,-21 0 0,21 0 0,1 0 0,20 0 16,-21 0-16,21 0 0,1 0 16,-1 0-16,22 0 0,20 0 0,22 0 15,0 0-15,42 0 0,21-21 16,1 21-16,20 0 0,1 0 15,20 0-15,1-21 0,21 21 0,21 0 16,0 0-16,-21-21 0,21 21 0,-21-21 16,-1 21-16,-20 0 0,0 0 0,-43 0 15,0 0-15,-20 0 0,-44 0 16,-41 0-16,-1 0 16,-20-21-16,-1 21 0,-21 0 15,0 0-15,1 0 0,-1 0 0,0 0 16,0 0-16,21 0 0,1 0 0,20-22 15,22 22-15,0 0 0,20 0 0,1-21 16,42 21 0,22 0-16,-1-21 0,0 21 0,22 0 15,-1-21-15,1 21 0,21-21 0,-1 21 16,1-21-16,0 21 0,20 0 0,-41-22 16,21 22-16,-22 0 0,-21-21 0,1 21 15,-64 0 1,-43 0-16,1 0 15,-1 0-15,-21 0 0,1 0 0,-1 0 16,0 0-16,22 0 0,-22 0 0,22 0 16,-1 0-16,1 0 0,20 0 0,22 0 15,0-21-15,42 21 16,22-21 0,-22 21-16,21 0 0,22-21 0,-1 21 15,1 0-15,-1-21 0,22-1 0,-1 22 16,1-21-16,0 21 0,-22 0 15,22-21-15,-43 21 0,1 0 0,-22-21 16,-42 21 0,-1 0-16,-41 0 0,-1 0 0,1 0 15,-22 0-15,22 0 0,-22 0 0,22 0 16,-22 0-16,21 0 0,1 0 16,-1 0-16,22 0 0,-21 0 0,41 0 15,1 0-15,0 0 0,42 0 16,0 0-16,22 0 15,-1-21-15,22 21 0,-1-21 16,1 21-16,20-22 0,22 1 0,-21 21 16,21-21-16,-1 21 0,-20-21 0,21 21 15,-43 0-15,1-21 0,-1 21 0,-41 0 16,-1 0-16,-21-21 0,-21 21 16,-22 0-16,1 0 0,-22 0 15,-20 0-15,20 0 0,-20 0 0,-1 0 16,-21 0-16,21 0 0,1 0 0,20 0 15,-20 0-15,-1 0 0,21 0 0,22 0 16,-21 0-16,41 0 0,-20 0 0,63 0 31,22 0-31,-1-22 0,0 22 16,1-21-16,20 21 0,1-21 0,20 21 16,1-21-16,0 21 0,-1-21 15,1 21-15,-22-21 0,22-1 0,-43 22 16,22-21-16,-43 21 0,0 0 15,-21-21-15,-42 21 0,0 0 16,-22 0-16,1 0 0,-22 0 0,0 0 16,-21 0-16,22 0 0,-1 0 0,0 0 15,1 0-15,-1 0 0,22 0 16,-1 0-16,22 0 0,-1 0 0,1 0 16,84 0-1,1 0-15,-1 0 16,0 0-16,1 0 0,20 0 15,1-21-15,-1 21 0,1-21 0,-1 0 16,22 21-16,-22-22 0,1 22 16,-22-21-16,1 21 0,-1 0 0,-21-21 15,-42 0 1,0 21-16,-22 0 0,-20 0 0,-1 0 16,1 0-16,-1 0 0,1 0 0,-1 0 15,1 0-15,21 0 0,-22 0 0,22 0 16,-1 0-16,22 0 0,0 0 15,0 0-15,42 0 16,0 0-16,22-21 16,-1 21-16,-21 0 0,21-21 0,22 21 15,-22-22-15,22 22 0,-1-21 16,1 21-16,20-21 0,-20 21 0,-1 0 16,1-21-16,-22 21 0,1-21 15,-22 21-15,0 0 0,-21-21 16,-42 21-16,-1 0 15,1 0-15,0 0 0,-22 0 0,1 0 16,-1 0-16,22 0 0,-22 0 0,22 0 16,-22 0-16,22-22 0,21 22 0,-21 0 15,20 0-15,1 0 0,21-21 16,21 21 0,1 0-16,-1-21 0,21 21 15,0-21-15,1 21 0,-1-21 16,22 21-16,-1-21 0,1-1 0,-1 22 15,1-21-15,-1 21 0,-21-21 16,22 21-16,-43 0 0,0 0 0,0-21 16,-42 21-16,-21 0 15,0 0-15,-1 0 0,-20 0 16,-1 0-16,1 0 0,-1 0 0,1 0 16,-1 0-16,22 0 0,0 0 0,-1 0 15,22 0-15,0 0 0,0 0 0,0 0 16,42 0-1,0 0 1,0 0-16,21 0 0,1-21 0,-1 21 0,0 0 16,22 0-16,-1-21 0,1 21 15,-1 0-15,1-22 0,21 1 16,-22 21-16,1-21 0,-22 21 0,21 0 16,-41-21-16,20 21 0,-42-21 15,-21 0-15,0 21 0,-22 0 16,-20 0-16,-1 0 0,1 0 15,-22 0-15,22 0 0,-22 0 0,0 0 16,22 0-16,-1 0 0,22 0 0,-22 0 16,22 0-16,0-22 0,21 22 0,-1 0 15,1 0-15,42-21 16,1 21-16,-1 0 16,21 0-16,0-21 0,1 21 15,-1 0-15,0-21 0,22 21 0,-22 0 16,22-21-16,-22 0 0,0 21 15,1 0-15,-1 0 0,-21-22 0,-21 1 16,-21 21 0,-21 0-16,21 0 0,-22 0 15,1 0-15,0-21 0,-1 21 0,22 0 16,-21 0-16,-1 0 0,22 0 0,-21-21 16,21 21-16,0 0 0,-1 0 15,22-21-15,-21 21 0,21-21 16,0-1-16,21 1 15,1 21-15,-1-21 16,0 21-16,0-21 0,21 21 16,-20-21-16,-1 0 0,21 21 0,-21-22 15,0 22-15,1 0 0,-1-21 0,-21 0 16,0 0 0,-21 21-1,-1 0-15,1 0 0,0 0 0,-21-21 16,-1 21-16,22 0 0,0 0 15,-21-21-15,21 21 0,21-22 0,-22 1 16,22 0 0,22 21-16,-1-21 15,21 21-15,0-21 0,1 21 16,20 0-16,-20 0 0,20 0 0,1-21 16,-1 21-16,1 0 0,-22 0 15,21 0-15,-20 0 0,-1 0 0,0 0 16,-20 0-16,-1 0 0,-64 0 15,22 0 1,-21 0-16,21 0 0,-22 0 16,1 0-16,0 0 0,-1 0 0,22 0 15,0 21-15,0-21 0,0 0 0,21 21 32,21-21-17,0 21-15,21-21 0,-20 0 0,20 21 16,-21-21-16,21 21 0,-20-21 15,-1 22-15,21-22 0,-21 21 0,0 0 16,-21 0-16,0 0 0,0 0 16,0 1-16,0-1 0,-21 0 0,-21 0 15,-22 0-15,1 22 0,-22-22 0,1 21 16,-22 0-16,21-20 0,-105 41 16,105-21-16,-63 1 15,84-22-15,1 0 0,20 0 0,22 0 16,0 1-16,21-1 15,21-21-15,0 21 0,22-21 16,-1 0-16,22 0 0,-1 0 0,22 21 16,-1-21-16,1 0 0,21 0 15,0 21-15,-22-21 0,22 0 0,-21 21 16,0 1-16,-1-22 0,-41 21 0,-1 0 16,0 0-16,-42 0 15,-21 0-15,-21 1 0,-22 20 16,-105 0-16,84-21 0,-21 1 15,1 20-15,-86 0 0,106-21 16,1 1-16,-86 20 0,107-21 16,-1-21-16,22 21 0,0 0 15,42 1-15,21-22 16,0 0-16,43 0 0,-22 0 0,21 21 16,1-21-16,21 0 0,20 0 0,-20 0 15,21 0-15,21 0 0,-21 21 16,0-21-16,-22 0 0,22 0 0,-42 21 15,-1-21-15,-21 0 0,-20 21 0,-22 0 16,-22-21-16,1 22 0,-42-22 16,20 21-16,-41 0 0,-1-21 15,0 21-15,1-21 0,-22 21 16,21 0-16,1-21 0,-1 22 0,21-1 0,-20 0 16,41-21-16,-20 21 0,21 0 15,-1-21-15,1 21 0,21 1 0,21-1 16,42-21-1,0 0-15,1 0 0,-1 0 0,22 0 16,-1 0-16,22 21 0,-1-21 0,22 0 16,-21 0-16,21 0 0,-22 0 0,22 21 15,-42-21-15,20 0 0,-41 0 16,-1 21-16,0-21 0,-42 21 16,-21 1-16,-21-22 0,0 21 15,-128 0-15,86-21 0,-43 21 16,21-21-16,-21 21 0,0 0 0,0-21 15,-21 22-15,21-1 0,-22 0 0,22 0 16,0-21-16,22 21 0,20 0 16,21 1-16,1-22 0,42 21 0,0-21 15,21 21-15,21-21 0,21 0 16,43 0-16,-1 0 0,1 0 0,42 0 16,0 0-16,0 0 0,0 21 15,21-21-15,0 0 0,1 0 0,-1 21 16,-21-21-16,-21 0 0,-43 21 0,1-21 15,-22 0-15,-21 22 0,-63-22 16,-1 21-16,-20-21 0,-22 0 16,1 0-16,-22 21 0,0-21 0,-21 21 15,21-21-15,-21 0 0,21 0 16,-21 21-16,21-21 0,1 0 0,-1 21 16,21-21-16,22 0 0,20 0 0,1 22 15,0-22-15,42 21 0,21-21 16,21 0-16,0 0 0,22 0 0,21 0 15,-1 0-15,22 0 0,0 0 16,0 21-16,21-21 0,0 0 0,0 21 16,21-21-16,-21 0 0,0 21 0,-21-21 15,-22 0-15,1 21 0,-21-21 0,-22 0 16,-21 22-16,-42-22 16,0 21-16,-43-21 0,1 21 15,-22-21-15,-21 0 0,-21 21 0,21-21 16,-21 21-16,0-21 0,-21 21 0,21 1 15,0-22-15,0 21 0,21-21 0,1 21 16,41-21-16,1 0 0,20 21 0,22-21 16,21 21-16,21-21 15,43 0-15,-1 0 0,22 0 0,0 0 16,42 0-16,0 21 0,0-21 0,21 0 16,0 0-16,0 22 0,0-1 0,0-21 15,-21 0-15,0 21 0,-42-21 16,-21 0-16,-1 21 0,-42-21 0,-21 21 15,-21-21-15,-42 0 16,-1 21-16,-21-21 0,-20 0 0,-22 22 16,0-22-16,0 0 0,-22 0 0,1 21 15,0-21-15,0 0 0,21 21 0,21 0 16,0-21-16,22 0 0,20 21 0,22-21 16,21 0-16,21 21 0,21-21 15,21 0-15,43 0 0,-1 22 16,1-22-16,21 0 0,0 0 0,21 0 15,0 21-15,21-21 0,-21 0 0,21 0 16,-21 0-16,-21 21 0,0-21 16,0 0-16,-43 0 0,22 0 0,-43 0 0,0 0 15,-20 0-15,-65 0 16,1 0 0,0 0-16,-43 0 0,21 0 0,-41 0 15,-1 0-15,-21 0 0,0 0 0,0 0 16,21 0-16,-21 0 0,0 0 0,21 0 15,0 21-15,22-21 0,20 0 0,22 0 16,-1 0-16,1 0 0,63 0 16,0 0-1,22 0-15,-1 0 0,0 0 0,22 0 16,-22 0-16,1 0 0,-1 0 16,0 0-16,1-21 0,-22 21 0,0 0 15,0-21-15,-21 0 0,-21-1 16,-21 22-16,20 0 0,-20-21 15,0 21-15,-1 0 0,1 0 16,-21 0-16,20 0 0,1 0 0,-22 0 16,22-21-16,21 21 0,-21 0 0,-1 0 15,22 0-15,-21 0 0,21 0 0,-1 0 16,1 0-16,0 0 0,0 0 16,21-21-16,-21 21 0,21-21 15,0 0-15,0-1 16,0 1-16,0 0 0,0-21 0,21 21 15,0-22-15,0-20 0,22 20 16,-22-20-16,0-22 0,21 22 16,43-107-16,21-20 15,-43 63-15,43-85 0,-42 106 16,-1 1-16,-21-1 0,22 21 0,-1-21 16,64-127-16,-84 170 15,-22-1-15,0-20 16,-21 41-16,0 1 15,0 21-15,-21 21 0,-21 0 16,20 0-16,1 0 0,-21 42 0,21 1 16,-22-1-16,1 21 0,-21 22 0,20 0 15,1-1-15,-22 22 0,22 0 16,-21 21-16,-43 106 0,42-106 16,-42 106-16,64-127 0,-21-22 15,-1 107-15,22-107 16,21-20-16,-1-1 0,-20 43 15,21-21-15,21-43 16,0 1-16,0-22 0,21-21 16,0 0-16,0 0 0,1-21 15,-1-1-15,0-20 0,21 0 0,1-1 16,-22-20-16,21-1 16,64-105-16,-64 84 0,1-20 15,20-1-15,43-148 0,-43 148 16,22-127-16,21 0 15,-64 127-15,22-84 16,-22 105-16,0-21 0,1 22 16,-43 41-16,0 22 0,21 21 15,-21 43 1,-21-1-16,0 21 0,-1 1 16,-20 21-16,0-1 0,-85 149 15,0 0-15,63-106 16,-84 127-16,21 0 15,64-148-15,-1 0 0,-42 84 16,64-126-16,-43 63 16,43-22-16,0-41 15,42-43-15,0 0 0,0 0 0,0-42 16,21 0 0,0 0-16,21-21 0,-21-1 15,1-20-15,20-1 0,0 1 16,43-128-16,21-20 0,-64 84 15,85-127-15,-21 0 16,0 0-16,-43 127 16,-20 21-16,41-106 15,-63 149-15,22-1 0,-22-42 16,0 43-16,-21 42 16,0 42-16,0 0 15,0 42-15,0 1 0,-42-1 16,21 43-16,-22 0 0,-63 127 15,64-106-15,-85 148 0,0-21 16,85-148-16,-64 106 16,42-43-16,43-106 15,0 1-15,0-22 0,21 1 0,0-22 16,0 0-16,0 0 0,0 0 16,21-21-16,21-21 0,-20 0 15,-1-21-15,42-64 16,-20 42-16,41-84 0,-41 63 15,-1-20-15,0-1 0,1-21 16,41-127-16,-63 127 0,43-148 16,-22 21-16,-21 148 15,1-106-15,-22 127 16,42-63-16,-42 106 16,21-43-16,-21 64 0,42 0 15,-42 42-15,22 0 0,-22 22 16,0 20-16,0 1 0,0-1 15,0 43-15,0-21 0,-22 42 0,1-22 16,-21 22-16,21 0 0,-22 0 0,-20 0 16,-22 106-16,1-42 15,62-107-15,-20-20 0,0 63 16,21-85-16,-1 1 16,1-22-16,21 0 0,0 0 0,21-42 15,1-21 1,-1 20-16,0-20 0,0-21 0,21-1 15,-20-21-15,20 1 16,21-128-16,22-21 16,-21-21-16,-43 127 0,21 21 15,-21-21-15,22 22 0,-1-107 16,-21 127-16,21-42 16,1 0-16,-43 106 15,0 0-15,21 21 0,0 0 16,0 21-16,0 21 0,-21 1 15,22-1-15,-22 85 16,0-63-16,0 20 0,0 22 0,0 0 16,0 0-16,-22 0 0,1-1 0,21 1 15,0-21-15,0 21 0,-21-43 0,21 22 16,-21-22-16,21-20 0,0-1 16,0 0-16,-21-20 0,21-1 0,0-64 31,21 22-31,0-21 0,0 0 15,0-22-15,1 1 0,-22-1 0,21-21 16,21-105-16,-42 84 16,0 0-16,21 0 0,0 1 0,-21-1 15,0 0-15,0 0 0,0 21 0,0 1 16,0 20-16,22 1 0,-22 20 0,0 1 16,21 21-16,0 42 15,0 43-15,0-22 16,-21 43-16,21-1 0,1 1 15,-1 127-15,0-107 0,0 149 16,0-127-16,0 0 16,-21-21-16,64 127 0,-43-148 15,21 84-15,1-105 0,-1 63 16,-21-85-16,22 21 16,-1-20-16,-21-43 15,-21-21 1,0-22-16,0 1 0,0 0 15,0-43-15,-21 21 0,21-20 0,-21-1 16,0-21-16,-1 0 0,1-21 16,-42-105-16,42 105 15,-22 0-15,-20-85 0,-1 43 16,22 20-16,21 65 16,0 63-16,21-1 15,21 65-15,0-1 16,0 0-16,21 22 0,1 105 15,-1-84-15,-21 42 0,43 106 16,-1 42 0,1-21-16,-1 0 0,1-42 15,-1-43 1,1-21-16,-43-84 0,21 41 16,-42-20-16,21-64 0,-21 0 15,0 1-15,0-1 16,0-42-1,-21-1-15,21 1 0,-42-21 0,-22-64 16,22 43-16,0-1 16,-1-21-16,-41-105 0,41 84 15,-41-127-15,41 106 16,1 0-16,21 0 0,-43-106 0,22 22 16,0 41-1,42 65-15,0 83 0,0-20 16,21 63-1,0 22-15,21-1 0,1 85 16,41 63-16,-20 43 16,-1 21-1,-20 21-15,-1 1 16,0-44-16,-20-126 0,-1 85 16,0-43-16,0-63 15,-21-43-15,0 0 16,0-21-16,0 1 0,0-1 0,0-42 31,-21-1-31,0 1 0,0 0 16,-22-85-16,1-21 15,-22-42-15,22 0 16,0-64-16,-1 21 16,22 106-16,0 0 0,0 1 15,0 20-15,0 21 0,21-41 16,-22 62-16,22 64 15,0 1-15,0 20 16,22 21-16,-1 1 0,21 21 0,22 105 16,20 22-1,1 21-15,-43-128 0,43 86 16,-22-22-16,1-42 16,-22-42-1,-21-22-15,-21-20 0,0-22 16,-21-42-1,0 0-15,0-1 16,0-20-16,-43-106 16,43 63-16,0 1 0,-21-86 15,20 86-15,-20-107 16,-21 1-16,20 20 16,1 128-16,0-43 15,20 64-15,22 42 16,0 22-16,0-1 15,22 21-15,-1 22 0,0-21 0,0 20 16,21 1-16,1 0 0,-1 20 0,0-20 16,43 106-16,42 20 15,-63-84-15,-22-42 16,0-22-16,-42-41 16,21-1-16,-21 0 15,-21-42 1,0 0-16,-21-1 0,21 1 15,-43-42-15,22-22 16,-22-21-16,43 43 16,0-64-16,0 63 15,21-20-15,-21 20 16,21 43-16,21 42 16,0 21-16,21 1 0,22 63 15,20 21-15,1-22 16,0 1-1,-43-42-15,0-22 0,22 43 16,-22-22-16,1-20 16,-43-1-16,0-21 15,-22-21-15,1 0 0,-21 0 16,-22 0-16,1 0 0,-1 0 0,-20 0 16,-22-21-16,21 0 0,-42 21 0,0-21 15,0-1-15,-169-20 0,42 21 16,21-21-1,64 42-15,105 0 0,1 0 16,20 0-16,22 0 0,0 0 16,63 21-16,-20-21 15,41 0-15,-21 21 0,22-21 16,-1 0-16,22 0 0,0 21 0,-1-21 0,22 0 16,0 0-16,0 21 0,-21-21 15,20 0-15,-20 0 0,0 0 0,-22 0 16,-20 21-16,-1-21 0,-21 0 15,-63 0-15,-1 22 16,-20-22-16,-1 0 0,-20 0 0,-1 0 16,-21 0-16,0 0 0,1 0 0,-1 0 15,21 0-15,-21 0 0,22 0 0,20 0 16,-21 0-16,43 0 0,-21 0 16,20 0-16,22 0 0,42 0 15,0 0-15,22 0 16,20 0-16,1 0 0,-1 0 0,22 0 15,0 0-15,20 21 0,1-21 0,0 0 16,0 0-16,0 0 0,-22 0 0,22 0 16,-21 0-16,-22 0 0,1 0 15,-1 0-15,-20 0 0,-22 0 16,0 0-16,-42 0 16,0 0-16,0-21 15,-1 21-15,1 0 0,0 0 16,21-22-16,0 1 31,0 0 0,0 0-31,0 0 0,0 0 16,-21-1-16,0-20 0,0 21 16,-22-85-16,22 64 15,0-22-15,-43-84 0,-63-127 16,85 169-16,-127-233 15,63 107 1,0 41-16,43 22 16,20-43-16,43 149 15,0-1-15,0 22 16,21 42-16,1 0 0,20 21 16,0 0-16,-21 43 0,85 63 15,-21 42-15,-43-42 16,22-21-16,-22 21 0,-21 21 15,22-21-15,-1 0 0,21 148 16,1-42-16,21-21 16,-22-64-16,1 0 15,-22-42-15,0-64 16,1 85-16,-22-106 0,-21 0 16,0 1-16,21-22 15,-21-22-15,0 1 0,-21 0 0,0-21 16,-1-1-16,-20 1 0,-21-85 15,41 64-15,-20-22 0,-43-127 16,22 1-16,-1-43 16,-20 0-16,63 127 15,-43-106-15,22 42 16,21 107-16,-1-1 0,1-21 16,21 21-16,0 43 15,0 63 1,21 22-16,1-1 0,-1 21 15,42 86-15,1 41 16,20 43-16,-20 0 16,21 0-16,-64-106 15,21-22-15,-21-20 0,22 21 0,-22-43 16,21 22-16,-21-43 0,22 64 16,-43-63-16,21-1 15,-21-63 1,0 0-16,0-22 15,-21 1-15,-1 0 0,1-22 0,0 1 16,-42-107-16,20-41 16,-20-22-1,20-42-15,22 148 0,-21 0 16,0-127-16,-1 42 16,22 127-16,-21-42 15,21 43-15,21 105 16,0 0-16,0 42 0,42 64 15,-21-42-15,21 21 0,1 106 16,20 42 0,-20-149-16,20 128 0,1-42 15,20-22-15,-20-21 16,-43-105-16,21 41 16,-42-20-16,0-43 15,0-63 1,-21 20-1,0-20-15,0-21 0,0-64 16,-43-43-16,-21-147 16,64 211-16,-63-148 15,41 127-15,-105-233 16,42 170-16,22 41 16,41 44-1,22 41-15,42 64 16,0 21-16,22 22 0,-22 20 15,21 1-15,1 20 0,84 234 16,-43-64 0,1 0-16,-64-127 15,43 106-15,-43-149 0,21 191 16,0-126 0,-20-22-16,-1-85 15,-21 21-15,0-84 16,0 0-1,-21 0-15,-1-21 0,1-1 16,21-20-16,-21-1 0,0 1 0,0-1 16,0-20-16,-1-1 0,-20-127 15,0 1-15,-1-43 16,-20-106-16,42 254 16,0-106-1,-1 22-15,1 105 16,21 64-16,0 42 15,21 0 1,1 22-16,-1 20 0,0 85 16,21 43-16,22 105 15,-43-190-15,0 0 0,0 0 16,0 169-16,1-212 16,-1 64-16,-21-21 15,0-85-15,0 43 16,0-43-16,0-42 15,0-22-15,0 22 16,0-21-16,-21 0 0,-1-22 0,22 1 16,-21-22-16,0 0 0,0-21 15,0 22-15,-22-149 0,-20 0 16,-43-106 0,64 234-16,21 20 0,-22 0 15,1 22-15,-43-43 16,64 64-16,-42-22 0,20 43 15,43 63 1,0 1-16,0 20 0,0 1 16,0-1-16,0 43 0,0 84 0,21-63 15,-21-21-15,22 0 0,-1 127 16,0-148-16,21 105 16,1-42-16,-1-42 15,0-21-15,-21-22 16,1-42-16,-1-21 15,-21-21-15,0-21 16,0 21-16,0-22 0,0-20 0,-21-1 16,-1-20-16,1-1 0,0 0 15,-21 1-15,-1-128 16,-20 0-16,21 107 0,20 20 16,-41-169-16,63 190 15,-21-63-15,21 85 16,0-64-16,0 85 15,0 0-15,21 21 0,0 0 16,0 0 0,-21 21-16,0 0 0,0 22 15,0-1-15,-21 0 0,0 22 0,-21-1 16,-43 85-16,43-63 16,-64 84-16,21 1 15,43-86-15,-1-20 0,-41 63 16,41-21-16,1-22 15,21-20-15,21-43 16,0-42 0,21 0-16,-21 0 0,21-22 15,22 1-15,-1-64 16,0 43-16,22-86 0,20-20 16,22-21-1,0-1-15,-21 22 16,-22 84-16,22-63 15,-22 42-15,-20 21 16,-22 43-16,-21 84 16,0 1-1,-42-1-15,-1 22 0,1 20 0,-22 1 16,1 21-16,-106 105 16,20 22-16,65-106 0,-64 106 15,-1-21-15,44-22 16,20-63-16,21-21 15,1-21 1,63-43-16,21-84 31,21 21-31,-20-22 0,20 1 16,0-22-16,22-105 0,-22 84 16,64-105-16,0-43 15,0 0-15,-1 0 16,65-84-1,-64 148-15,-43 20 16,22 22 0,-64 85-16,-21 21 15,0 42-15,-21 21 16,0 1-16,-22 20 0,1 22 0,-85 84 16,21 22-16,-21 20 15,85-105-15,-64 106 16,0 21-1,-21 84-15,64-232 16,-64 148-16,42-127 16,21 21-1,43-106-15,21 0 16,0-42-16,21 0 16,1-1-16,20-20 0,0 0 0,22-85 15,20-43 1,1-20-16,0-43 15,-43 127-15,43-127 0,-1 1 16,-41 126-16,41-64 16,-20 1-16,-1 63 15,-20 64-15,-22-22 16,-21 86 0,0 20-16,-21 0 0,0 22 15,-22-1-15,-41 107 16,-107 189-16,106-232 15,-42 127-15,-21 0 16,0-21-16,85-127 0,-1 0 16,-63 63-16,85-105 15,-106 126-15,63-84 16,21-42 0,22-1-16,21-21 15,21-20-15,21-22 16,0 0-1,0 0-15,22-22 16,-22 1-16,21 0 0,64-42 16,-21-1-16,-1 22 15,-41 21-15,-1 21 0,0 0 16,22 0-16,-22 0 0,-42 21 16,0 0-16,0 21 0,0 1 15,0-1-15,-42 0 0,0 1 16,-1-1-16,-20 0 0,-64 43 15,-64 21-15,85-64 16,1 0-16,41-42 16,22 22-16,63-22 31,21-22-31,1 22 0,-1 0 0,21-21 16,1 21-16,-1 0 0,43-21 0,0 0 15,0 21-15,21-21 0,127 21 16,-106-21-16,0 21 0,170-22 15,-170 22-15,106 0 0,-148 0 16,-22 0-16,-20 0 16,-22 0-16,-21 0 0,-42 0 15,-21 0-15,-22 0 0,1 0 16,-22 0-16,1 0 0,-1 0 0,0 0 16,-21 0-16,-84 0 0,84 0 15,-84 22-15,84-22 0,21 0 16,-21 21-16,22-21 0,-1 0 0,21 0 15,1 21-15,21-21 0,-1 0 16,22 0-16,21 21 0,21 0 16,0-21-16,43 0 0,-1 0 15,1 0-15,21 0 0,20 0 0,1 0 16,0 0-16,21 0 0,169 0 16,-169 0-16,22 0 0,-1 0 0,-21 0 15,-21 0-15,21 0 0,-43 0 0,1-21 16,-22 21-16,1 0 0,-22-21 15,-42 0-15,-21 21 16,-21 0-16,-1-21 0,-20 21 0,-1 0 16,-20-22-16,-1 22 0,0 0 0,-20 0 15,-1-21-15,-21 21 0,21 0 0,0 0 16,0 0-16,22 0 0,-1 0 0,0 0 16,43 0-16,0 0 0,-1 0 15,22 0-15,42 0 0,0 0 16,22 0-16,63-21 15,-22 21-15,86 0 0,-86 0 0,22 0 16,-21-21-16,21 21 0,-1 0 16,-20 0-16,84-21 0,-105 21 15,-1 0-15,-20-21 0,-22 21 16,-42-22-16,0 1 16,-22 21-16,-20-21 0,-149 0 15,127 21-15,1 0 16,-1-21-16,-21 21 0,22 0 0,-1 0 0,0-21 15,1 21-15,20 0 0,-84 0 16,106 0-16,-1-22 0,1 22 16,21 0-16,63 0 15,0 0-15,1 0 16,20 0-16,1 0 0,20 0 0,1 0 16,21 0-16,-21 0 0,20 0 0,1 0 15,0 0-15,0 0 0,-21 0 0,-1 0 16,1 0-16,-22 0 0,-20 0 15,-1 22-15,-21-22 0,-63 0 16,0 0-16,-22 0 0,1 0 16,-22 0-16,0 0 0,-21 0 0,1 0 15,-1 0-15,0 0 0,0 0 0,0 0 16,22 0-16,-107 0 0,128 0 16,-1 0-16,22 0 0,-1 0 15,22 0-15,42 0 16,22 0-16,20 0 0,1 0 15,20 0-15,1 21 0,21-21 0,0 21 16,0-21-16,21 21 0,-22-21 0,22 21 16,-21-21-16,0 21 0,0 1 0,-21-22 15,-1 21-15,-41 0 0,20 21 16,-63-21-16,-63 1 16,-1-22-16,1 21 0,-64-21 15,63 21-15,-63-21 16,64 0-16,-1 0 0,22 0 0,-1 21 15,1-21-15,63 0 16,0 0-16,22 0 16,-1 0-16,0 0 0,1 0 15,20 0-15,1 0 0,-1 0 0,1 0 16,-1 0-16,22 0 0,42 0 16,-64 0-16,1 0 0,-1 0 15,22-21-15,-43 21 0,-20 0 16,-44-21-1,1 21-15,-21 0 0,21 0 16,-22 0-16,1 0 0,21 0 16,-21 0-16,20 0 0,-20 0 0,21 0 0,0 0 15,42 0 1,-21 21 0,21-21-16,21 0 0,-20 0 15,20 0-15,-21 0 0,21 21 0,1-21 16,20 0-16,-42 0 0,43 21 15,-43-21-15,0 0 16,0 0-16,-42 0 31,0 0-31,0 0 16,0 0-16,0 0 0,-1 0 16,1 0-16,0 0 0,0 0 0,0 0 0,0 0 15,-22 0-15,22 0 16,0 0-16,0-21 0,0 21 0,-22 0 15,22-21-15,-21 0 0,-1 21 16,1-21-16,-21 21 0,-86-22 16,86 1-16,-1 21 0,-63-21 15,85 21-15,-43-21 16,43 21-16,42-21 16,0 0-16,0-1 15,21 22-15,0-21 0,1 21 0,-1-21 16,0 0-16,0 0 0,21-22 15,-20 22-15,20-21 16,-42 0-16,-42-22 16,-1 43-16,-63 21 15,64 0-15,-21 0 16,-22 0-16,21 0 0,1 0 0,-64 0 16,63 0-16,22 0 0,0 0 15,-1 0-15,-20 0 0,42 0 16,21-21-16,21 0 15,21 21-15,1-22 0,-22 22 16,42-21-16,22 0 16,-22 0-16,1 0 0,42 0 15,84-43-15,-84 43 16,-42 0 0,-43-22-16,-64 43 15,1 0-15,0 0 16,-85 0-16,42 0 0,22 0 15,-22 0-15,21 22 0,1-22 16,-22 21-16,-21 0 0,22-21 16,41 21-16,22-21 0,42 0 15,1 0 1,-1 0-16,21 0 0,0 0 16,1 0-16,20-21 0,-20 0 15,20 21-15,1-21 0,126-22 16,-148 22-16,64-42 15,-85-1 1,-63 22-16,21 21 0,-43-1 16,-41 22-16,62 0 15,-20 0-15,-1 0 0,-42 0 16,64 0-16,0 0 0,21 0 16,-43 0-16,43 0 15,42 0 1,0 0-16,22 0 15,-22 0-15,21 0 0,0 0 16,1-21-16,-1 0 0,22 21 0,-22-21 16,0 0-16,85-22 15,-106 22-15,1 0 0,-22 0 16,-85 0 0,43 21-16,-22 0 0,-63 0 15,64 0-15,-64-21 0,84 21 16,-20 0-16,20 0 0,1 0 15,0 0-15,63 0 16,0-22 0,0 22-16,22-21 0,105 0 15,-106 0-15,64 0 16,0 0-16,-43-1 0,-20 1 16,41 0-1,-41 0-15,-65 0 16,-83 0-1,62 21-15,1 0 0,0 0 16,-22 0-16,22 0 0,-1 0 0,22 0 16,-21 21-16,21-21 15,-22 0-15,22 0 0,42 0 32,1 0-32,20 0 0,0 0 15,1 0-15,-1 0 0,21 0 0,43-21 16,-42-1-16,-22 1 15,106 0-15,-63-21 16,-85-1 0,-21 22-16,0 0 0,-1 21 15,-20-21-15,-43 0 0,1-22 16,-1 22 0,64 21-16,-21-21 0,20 21 15,-20-42-15,42 21 16,0-22-16,0 22 15,21 0-15,0 21 0,1-21 0,41-64 16,-21 85 0,-20-21-16,-1 0 0,0 0 0,0 21 15,0-22-15,-42 22 32,0 0-32,-21 0 0,-22 0 15,22 0-15,21 0 16,-22 0-16,22 0 0,0 0 0,0 0 15,21-21 1,0 0-16,42 21 16,-21-21-16,0 21 0,64-21 15,-43 0-15,1-1 16,41 1-16,-62 0 0,62-21 16,-20 21-16,20-43 15,-41 43 1,-43 0-16,0-22 15,0 22-15,-21 0 16,-1 21-16,-20-21 0,21 21 0,-43-42 16,43 42-1,-21-22-15,21 22 0,-22-21 0,43 0 16,0 0-16,0 0 16,0 0-16,0-1 0,0 1 15,22 0-15,-22 0 0,63-21 16,-21-1-16,-20 43 15,-1-21-15,0 21 0,42-21 16,-41 0 0,-1 21-16,0 0 15,-21 21 1,0 0-16,-21 0 16,0 22-16,-22-22 0,-41 85 15,41-43-15,-63 64 0,1 42 16,41-84-1,22 0-15,-43 148 0,64-85 16,21-42 0,42 21-16,-21-85 15,1-21-15,20 0 0,43 22 16,42-1 0,-64-42-16,22 0 15,-85 21 1,-21 0-16,-1 0 0,-20 1 15,0 20-15,-22 0 0,-42 43 16,1 21 0,62-64-16,-41 43 0,41 21 15,43-43 1,21 1-16,1-64 16,41 21-16,64 0 15,-85-21-15,1 0 16,-1 0-16,0 0 0,22-21 15,-22 21-15,22-43 0,-22 22 16,-21 0-16,-21 0 0,0 0 16,0 0-16,0-1 0,-21 22 15,-21-21-15,-1 21 0,1 0 16,-43 21-16,22 1 0,-22-1 16,22 0-16,-170 42 15,127 1-15,-21 21 16,106-22-1,21-42-15,106 0 16,0-21-16,-43 0 16,1 0-16,-1 0 0,1 0 15,84-42-15,-85 42 0,1 0 0,20-21 16,-62 21-16,-22-21 16,-22 0-16,-20-1 15,-21 22-15,20-21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37:33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1312 0,'0'-21'0,"0"0"16,0 0-16,0 0 0,0 0 16,0-22-16,0 22 0,0 0 15,0-21-15,0 20 0,0 1 0,0-21 16,0 21-16,0 0 16,0 42-1,0 0-15,0 0 0,0 43 16,0-22-16,0 21 0,0 1 0,0 21 15,21-1-15,-21 1 0,0 21 16,0-22-16,0 22 0,0 0 0,0-21 16,0-1-16,0 22 0,-21-21 0,21 0 15,0-1-15,-21-20 0,21 20 16,-22-20-16,22-22 0,-21 22 0,21-22 16,0 0-16,0 1 15,0-22-15,-21 0 0,21 0 0,0 0 16,-21-21-1,21-21-15,0 0 0,0 0 16,0 0-16,-21-22 0,21 1 0,-21 0 16</inkml:trace>
  <inkml:trace contextRef="#ctx0" brushRef="#br0" timeOffset="411.81">360 1482 0,'0'0'0,"-21"-21"0,-1-1 16,1-20-16,0 21 0,21-21 0,0-1 15,0 1-15,0 0 0,0 20 16,21-20-16,0 0 0,22-1 0,-22 1 16,21 21-16,1-21 0,20 20 15,-21-20-15,22 21 0,-1-21 0,1 20 16,-22 22-16,43-21 0,-22 21 15,1 0-15,-1 0 0,1 0 0,21 21 16,-22 1-16,-21 20 0,22 0 16,-43 1-16,21 20 0,-42 1 0,0 20 15,0-20-15,-42 20 16,0 1-16,-1 0 0,-20-22 0,-1 22 16,1-22-16,21 1 0,-22-1 15,22-20-15,-1-1 0,1 0 0,0-20 16,21-1-16,-1 0 0,1 0 0,0-21 15,42 0 1,0 0 0,1 0-16,20 0 0,-21 0 15,21-21-15,-20 21 0,-1 0 0,21-21 16,0 21-16</inkml:trace>
  <inkml:trace contextRef="#ctx0" brushRef="#br0" timeOffset="871.57">1397 2180 0,'0'0'0,"0"-21"0,0 0 15,0 0-15,0 0 16,0-1-16,0 1 0,0 0 0,0 0 15,21 0-15,0 21 16,0 0-16,22 0 0,-22 0 0,0 0 16,21 21-16,1 0 0,-22 0 15,21 0-15,-21 22 0,22-1 0,-22 0 16,0 1-16,0-1 0,0 22 0,-21-22 16,0 0-16,0 22 0,0-22 15,0 0-15,0-20 0,0 20 0,-21-21 16,21 21-16,-21-20 0,0-1 15,21 0-15,0-42 32,0 0-32,0-1 0,0 1 15,0-21-15,0 21 0,0-22 0,0 1 16,0 0-16,21-1 0,-21 1 0,21 0 16,0-1-16,-21 1 0,22 21 15,-1-21-15,0 20 0,-21 1 0,21 0 16,0 0-16,0 21 0,1-21 15,-1 21-15,0 0 0,0 0 16,0 0-16,22 0 0</inkml:trace>
  <inkml:trace contextRef="#ctx0" brushRef="#br0" timeOffset="1327.95">2667 2053 0,'0'-21'16,"-21"21"-16,0 0 0,-1 0 16,1 0-16,-21 0 0,21 21 15,-22-21-15,22 21 0,-21 1 0,0-1 16,20 21-16,1-21 0,-21 22 0,21-22 16,0 21-16,-1 0 0,1 1 15,0-1-15,21 0 0,0 1 0,0-1 16,0-21-16,0 22 0,0-22 15,21 0-15,0 0 0,22 0 16,-1-21-16,0 0 0,1 0 0,-1 0 16,0 0-16,22 0 0,-22-21 0,1 0 15,20 0-15,-21 0 0,1-1 16,-1 1-16,-21-21 0,22 21 0,-22-22 16,0 1-16,0 0 0,-21-1 0,0 1 15,0 0-15,0-1 0,0-20 16,-21 21-16,0-22 0,-22 22 0,22-1 15,-21 22-15,21-21 0,-22 21 0,1 0 16,0 21-16,-1 0 0,1 0 16,0 0-16,-22 21 0,22 0 0,21 0 15,-22 0-15,1 22 16,21-22-16,0 0 0,21 21 0,0-21 16,0 1-16,0-1 0,21 0 0,0-21 15,0 0-15,22 0 0,-22 0 16</inkml:trace>
  <inkml:trace contextRef="#ctx0" brushRef="#br0" timeOffset="1679.75">3641 1101 0,'0'0'0,"0"-43"0,0 1 0,0-43 16,0 64-16,0 0 15,0 0-15,0 42 16,-22 21-16,22 1 16,-21 20-16,21-20 0,0 41 15,-21-20-15,0 20 0,0 1 0,0 0 16,-1-1-16,1 22 0,0-21 16,0 0-16,0-1 0,0-20 0,-1 20 15,1-20-15,21-1 0,0 1 16,-21-22-16,21 1 0,0-1 0,0 0 15,0 64 1,0-85-16,0 0 0,0 1 0,21-22 16,0 0-16,1 0 15,-1-22-15,0 1 16,0 0-16,0 0 0,-21-21 0,0 20 16,21-20-16,-21 0 0</inkml:trace>
  <inkml:trace contextRef="#ctx0" brushRef="#br0" timeOffset="1863.54">3133 2011 0,'0'0'0,"-22"0"0,1 0 15,42 21 1,1-21 0,-1 0-16,0 0 0,21 0 15,-21 0-15,22 0 0,-1 0 0,-21 0 16,22 0-16,-1-21 0,0 21 15,-21-21-15,22 21 0,-22-21 0,21-1 16,-21 22-16</inkml:trace>
  <inkml:trace contextRef="#ctx0" brushRef="#br0" timeOffset="2332.27">3937 2286 0,'0'0'16,"-21"21"-16,0-21 0,21 21 16,21-21 15,0 0-31,0-21 0,0 0 15,0 21-15,22-21 0,-22 0 0,21 0 16,1 21-16,-22-22 0,0 1 0,21 0 16,-21 0-16,-21 0 15,0 0-15,0-1 0,0 1 0,0 0 16,0 0-16,-21 21 0,0-21 16,0 21-16,-21 0 0,20 0 15,1 21-15,-21 0 0,21 0 0,-22 0 16,22 1-16,0 20 0,0-21 0,-21 21 15,20-20-15,1 20 0,21-21 16,-21 21-16,21 1 0,-21-22 0,21 21 16,0-21-16,0 1 0,0-1 15,0 0-15,21 0 0,0 0 0,0-21 16,1 0-16,20 0 0,-21 0 16,21 0-16,1 0 0,-1 0 0,0 0 15,1-21-15,-1 0 0,0 21 0,1-21 16,-1 0-16</inkml:trace>
  <inkml:trace contextRef="#ctx0" brushRef="#br0" timeOffset="2600.12">4868 2011 0,'0'0'16,"0"-21"-16,-21 21 16,-21 0-16,21 21 15,-1 0-15,-20 0 0,0 0 0,21 1 16,-22 20-16,22-21 0,-21 21 0,21 1 15,-1-22-15,1 21 0,0 1 16,21-1-16,0 0 0,0-21 0,0 22 16,0-22-16,0 0 0,21 21 0,0-20 15,1-22-15,-1 21 0,21 0 0,-21-21 16,22 0-16,-1 0 0,0 0 16,1 0-16,-1-21 0,21 0 0,-20-1 15,-1 1-15,22 0 0,-22-21 16,0-1-16,22 1 0,-22 0 0,0-22 15,1 1-15</inkml:trace>
  <inkml:trace contextRef="#ctx0" brushRef="#br0" timeOffset="2867.96">5524 1482 0,'0'0'0,"22"-85"0,-22 22 0,0-1 16,0 22-16,0-22 0,0 22 0,0 21 16,0 0-16,0-1 0,0 44 15,0-1 1,-22 21-16,1 0 0,21 1 0,-21 20 15,0 1-15,21 20 0,-21 1 0,0 0 16,-1-1-16,22 1 0,-21 0 16,0-1-16,0-20 0,21 21 0,0-22 15,0 1-15,0-22 0,0 21 16,0-20-16,0-1 0,0 0 16,0-20-16,0-1 0,0 0 0,0 0 15,0 0-15,21-21 0,0 0 16,0 0-16,1 0 15,-1-21-15,-21 0 0,21 0 16,0 0-16,-21-22 0</inkml:trace>
  <inkml:trace contextRef="#ctx0" brushRef="#br0" timeOffset="3063.85">5270 1947 0,'0'0'16,"-21"0"-16,0 0 0,42 0 31,0 0-31,1 0 0,-1 0 0,0 0 16,21 0-16,1 0 0,-22 0 0,21 0 15,0-21-15,1 21 0,-1 0 16,-21 0-16,22 0 0,-22 0 0,0 0 16,0 0-16,0 0 0,0 0 0</inkml:trace>
  <inkml:trace contextRef="#ctx0" brushRef="#br0" timeOffset="3456.63">5905 2286 0,'0'21'0,"-21"-21"15,42 0 16,1 0-31,-1 0 0,0-21 16,0 21-16,21-21 0,-20 0 16,-1 21-16,0-21 0,21-1 0,-21 1 0,1 0 15,-1 0-15,-21 0 0,21 0 16,-21-1-16,0 1 0,0 0 16,-21 21-1,0 0-15,-1 0 0,1 21 16,-21 0-16,21 1 0,-22-1 0,22 21 15,-21-21-15,21 22 0,-22-22 16,22 21-16,0 0 0,-21-20 0,21 20 16,21-21-16,0 21 0,0-20 0,0-1 15,0 0-15,0 0 0,0 0 0,42-21 16,-21 21-16,0-21 16,22 0-16,-1 0 0,-21 0 15,21 0-15,1-21 0,-1 21 0,0-21 16,1 0-16</inkml:trace>
  <inkml:trace contextRef="#ctx0" brushRef="#br0" timeOffset="3993.32">6837 2138 0,'0'0'0,"0"-21"0,0 0 0,-21-1 16,-1 22-16,-20 0 0,21 0 15,0 0-15,-22 0 0,22 0 16,-21 0-16,0 22 0,20-1 15,-20 0-15,0 0 0,21 21 0,-22-20 16,22 20-16,0-21 0,0 21 0,0 1 16,-1-1-16,22-21 0,-21 22 15,21-1-15,0-21 0,0 0 0,0 22 16,0-22-16,21 0 0,1-21 0,20 21 16,-21-21-16,0 0 0,22 0 0,-1 0 15,0 0-15,1 0 0,-1-21 0,0 0 16,1 0-16,-1-1 0,0 1 15,-21-21-15,22 0 0,-1-1 0,-21-20 16,22 20-16,-22-20 0,0-1 0,21 1 16,-21-22-16,1 1 0,-1-1 15,0 0-15,0 1 0,0 20 16,0-21-16,1 1 0,-22 20 0,21 1 16,-21-1-16,21 22 0,-21 0 0,0-1 15,0 22-15,0 0 0,0 0 16,0 42-1,-21 21-15,0 1 0,-1-1 0,1 0 16,0 22-16,0-1 0,0 22 16,0 0-16,21-1 0,-22 22 0,1-21 15,0-1-15,21 1 0,-21 0 0,21-22 16,0 1-16,0-1 0,0 1 0,0-22 16,0 0-16,0 1 15,21-1-15,0-21 0,0 0 0,1 1 16,-1-1-16,21 0 0,0-21 0,-20 0 15,20 0-15,0 0 0,1-21 0,-1 0 16,0-1-16,1 1 0</inkml:trace>
  <inkml:trace contextRef="#ctx0" brushRef="#br0" timeOffset="4671.93">1122 3217 0,'0'0'0,"-21"0"0,-1 0 0,1 0 15,0 0-15,0 22 0,-21-22 0,20 0 16,1 0-16,0 21 0,-21-21 16,21 0-16,-1 0 15,22 21-15,22-21 16,-1 0-16,21 0 16,0 0-16,22 0 0,21 0 15,-1 0-15,43 0 0,-21 0 16,42 0-16,-21 0 0,43-21 0,-1 21 15,0 0-15,22-21 0,-1 21 0,22 0 16,0 0-16,-22-22 0,22 22 16,-1 0-16,22-21 0,-21 21 0,21 0 15,-22 0-15,1-21 0,-21 21 0,-1 0 16,1 0-16,-22-21 0,0 21 0,-21 0 16,1 0-16,-22-21 0,-22 21 15,1 0-15,-21 0 0,0-21 0,-22 21 16,-21 0-16,1 0 0,-1 0 0,-21 0 15,0 0-15,1 0 16,-22-22-16,-22 22 47,1 0-31</inkml:trace>
  <inkml:trace contextRef="#ctx0" brushRef="#br0" timeOffset="4737.89">6646 3090 0,'0'22'16,"-21"-22"-1,21-22-15,0 1 16</inkml:trace>
  <inkml:trace contextRef="#ctx0" brushRef="#br0" timeOffset="6595.85">8594 2392 0,'0'21'46,"-22"-21"1,1 0-31,0 0 15,0 0-15,0 0 15,0 0-31,-1 0 0,1 0 16,0 0-16,0 0 15,0 0-15,0 0 0,-1 0 0,1 0 16,0 0-16,-21 0 0,21 0 16,-1 0-16,1 0 0,0 0 15,-21 0-15,21 0 0,-1 0 0,1 0 16,0 21-16,0-21 0,0 0 15,0 0 1,42 0 31,0 0-47,0 0 0,0 0 16,0 0-16,22 21 0,-22-21 15,21 0-15,1 0 0,20 0 0,-21 0 16,22 0-16,-1 0 0,22 0 0,-21 0 15,20 0-15,1 0 0,-22 0 16,22 0-16,0 0 0,-22 0 0,22-21 16,-22 21-16,22 0 0,-21 0 15,-1-21-15,1 21 0,-22 0 0,0 0 16,1-21-16,-1 21 0,0 0 0,-21 0 16,1-21-16,-1 21 0,-21-21 15,-21-1 1,-1 1-16,1 21 15,0-21-15,-21 21 0,-1-21 0,1 21 16,0-21-16,-22 21 0,22 0 0,-22-21 16,22 21-16,-21 0 0,20 0 15,1 0-15,0 0 0,-1 0 16,22 0-16,-21 0 0,63 21 31,0-21-31,0 0 16,0 0-16,22 0 0,-22 0 0,21 0 15,1 0-15,-22 0 0,21 0 0,0 0 16,1 0-16,-22 0 0,21 0 16,1 0-16,-22 0 0,21 0 0,0 0 15,-20 0-15,-1 0 0,21 0 0,-21 0 16,0 0-16,-21 21 16,0 0-1,-21-21-15,0 21 0,0 0 16,0 1-16,0-1 0,-22 0 0,22 0 15,0 0-15,-21 0 0,20 1 0,1 20 16,0-21-16,0 0 0,0 0 0,0 1 16,-1-1-16,22 0 0,-21-21 15,21 21-15,-21 0 0,21 0 16,-21-21-16,21 22 0,-21-22 16,21 21-16</inkml:trace>
  <inkml:trace contextRef="#ctx0" brushRef="#br0" timeOffset="8096.1">11091 1270 0,'0'0'16,"0"21"0,0 0-16,0 22 0,0-1 15,-21 0-15,21 22 0,-21 21 16,0-22-16,0 22 0,-1-1 0,-20 1 15,21 0-15,-21-1 0,-1-20 0,22 21 16,-21-1-16,-1-20 0,22-1 0,-21 1 16,21-1-16,-22 1 0,22-22 15,0 0-15,0 1 0,21-22 0,0 21 16,0-21-16,21-42 31,0-21-31,-21 21 16,21-22-16,1 1 0,-1-21 0,-21 20 0,21-20 15</inkml:trace>
  <inkml:trace contextRef="#ctx0" brushRef="#br0" timeOffset="8335.95">10943 1482 0,'0'-64'0,"0"128"0,0-170 0,0 64 0,0 20 16,0 1-16,0 42 15,0 1-15,0 20 0,0 0 16,0 22-16,0-1 0,21 1 0,-21 20 15,0-20-15,21 21 0,-21-1 0,22-20 16,-22 20-16,0-20 0,0-1 16,0 1-16,21-22 0,-21 22 0,0-22 15,0 0-15,0 1 0,0-22 16,0 21-16,0-21 0,0 1 0,0-1 16,0-42 15,-21 21-31,-1-22 0</inkml:trace>
  <inkml:trace contextRef="#ctx0" brushRef="#br0" timeOffset="9403.29">10562 2286 0,'0'0'0,"-21"0"16,0 0 0,42 0-1,21 0-15,-21 0 0,1 0 16,20-21-16,0 21 0,1 0 0,-1-21 15,21 21-15,1-21 0,-22-1 0,22 1 16,-1 21-16,1-21 0,-22 0 0,0 21 16,1 0-16,-1 0 0,0 0 15,-20 0-15,-1 0 0,0 21 0,-21 21 16,0-20-16,0-1 0,0 21 0,0 0 16,0 1-16,0-22 0,0 21 0,0 1 15,0-1-15,0-21 0,-21 0 16,21 22-16,0-22 0,0 0 15,0 0-15,21-42 32,-21 0-32,21 0 15,0-1-15,0-20 0,1 21 16,-22-21-16,21-1 0,0 1 0,0 0 16,0-1-16,0 22 0,1-21 0,-1 21 15,-21-1-15,21 1 0,0 21 0,-21 21 31,0 1-31,21 20 0,-21-21 0,0 0 16,0 22-16,0-22 0,0 21 0,0-21 16,0 0-16,0 22 0,0-22 15,0 0-15,21 0 0,-21 0 16,0 1-16,22-22 0,-1 0 0,0 21 16,0-21-16,0 0 0,0 0 0,1 0 15,-1-21-15,21-1 0,-21 22 0,22-21 16,-1 0-16,-21-21 0,21 21 15,-20-1-15,-1-20 0,0 21 0,0 0 16,0-22-16,0 22 0,-21 0 0,22 0 16,-22 0-16,0 0 0,0 42 47,0 0-47,0 21 0,0-21 0,0 22 15,0-22-15,0 21 0,0-21 0,0 22 16,0-22-16,0 0 0,0 21 0,0-20 15,21-1-15,0 0 0,0-21 16,0 21-16,0-21 0,1 0 0,-1 0 16,21 0-16,-21 0 0,22-21 0,-22 0 15,21 21-15,-21-21 0,22-22 0,-22 22 16,0 0-16,0 0 0,0-22 0,-21 22 16,0-21-16,0 21 0,0 0 15,0-22-15,0 22 0,0 0 0,0 0 16,0 0-16,0-1 15,0 44 1,0-1 0,0 21-16,21-21 0,-21 22 0,0-22 15,0 42-15,0-20 0,0 20 0,0-21 16,0 22-16,0-1 0,0 1 0,0-1 16,22 1-16,-22 21 0,21-22 0,0 22 15,-21-1-15,21 1 0,-21-21 16,0 20-16,21 1 0,-21-22 0,21 22 15,-21-21-15,0-1 0,0 1 0,0-1 16,0 1-16,0-22 0,0 21 0,0-20 16,0-1-16,0-21 0,-21 0 15,0 1-15,0-1 0,21 0 0,-21-21 16,0 0-16,-1 0 0,1-21 0,0 0 16,-21-1-16,21-20 0,-1 0 15,-20-1-15,21-20 0,-21-1 0,20 1 16,1-1-16,0-20 0,0 20 0,0-20 15,21-1-15,0 0 0,0 1 0,0-1 16,0 21-16,21-20 0,21-1 0,-21 22 16,22-22-16,20 21 0,1-20 0,-1 20 15,22-20-15,0 20 0</inkml:trace>
  <inkml:trace contextRef="#ctx0" brushRef="#br0" timeOffset="10204.17">14351 1947 0,'0'0'0,"0"-21"0,0 0 0,0 0 0,0 0 16,0 0-16,-21 21 0,21 21 16,-21 0-16,21 0 15,0 21-15,0 1 0,0-1 16,0 0-16,0 1 0,0-1 0,0 0 15,0 1-15,0-1 0,0 0 0,0 1 16,-22-22-16,22 21 0,-21-21 0,21 1 16,0-1-16,0 0 0,-21 0 0,0-21 31,21-21-15,0 0-16,0 0 0,0-1 0,0-20 15,0 21-15,0-21 0,0-1 0,0 1 16,0 0-16,21-1 0,0 1 15,0 0-15,-21-1 0,22 1 0,-1 0 16,0 20-16,0-20 0,0 21 0,0 21 16,1 0-16,-1 0 0,0 0 0,0 21 15,21 0-15,-20 22 0,-1-22 16,0 21-16,0 0 0,0-20 0,0 20 16,1 0-16,-22-21 0,0 22 15,0-22-15,0 0 0,0 21 0,0-20 16,0-1-16,0 0 15,-22-21-15,1 0 16,0 0-16,0-21 16,21 0-16,0-1 0,0 1 15,0 0-15,0 0 0,0-21 0,0-1 16,21 22-16,0-21 0,0-22 16,1 22-16,-1 0 0,21-1 15,-21 22-15,0 0 0,22 0 0,-22 21 0,0 0 16,21 0-16,-20 21 0,-1 0 15,0 21-15,0-20 0,0 20 16,0 0-16,1 1 0,-22-22 0,21 21 16,-21-21-16,0 22 0,0-22 0,0 0 15,0 0-15,0 0 0,0 0 0,0 1 16,0-1-16,21-42 47</inkml:trace>
  <inkml:trace contextRef="#ctx0" brushRef="#br0" timeOffset="10547.97">15346 2138 0,'21'0'31,"0"0"-31,0 0 0,0 0 0,1 0 16,-1 0-16,0 0 0,21-21 15,-21 21-15,1-21 0,20 21 0,-21-22 16,0 22-16,0-21 0,-21 0 0,0 0 16,0 0-16,0 0 15,-21 21-15,0 0 0,0-22 16,0 22-16,-22 0 0,22 0 16,0 0-16,-21 0 0,21 22 0,-22-1 0,22 0 15,-21 0-15,21 21 0,-1-20 16,1 20-16,21-21 0,0 21 15,0-20-15,0-1 0,0 21 0,0-21 16,0 0-16,21 1 0,1-1 0,-1 0 16,0 0-16,21-21 0,-21 0 0,43 0 15,-22 0-15,1 0 0,20 0 16,-21 0-16,1-21 0,20 0 0,-20 0 16</inkml:trace>
  <inkml:trace contextRef="#ctx0" brushRef="#br0" timeOffset="11159.63">16171 2074 0,'0'0'15,"0"-84"1,0 63-16,-21 21 16,0 0-16,0 0 0,21 21 15,0 0-15,-21 0 0,-1 0 0,22 22 16,-21-22-16,21 21 0,-21-21 16,21 22-16,0-1 0,0-21 0,-21 21 15,21-20-15,0-1 0,-21 0 0,21 0 16,0 0-16,0 0 0,0 1 0,-21-22 15,-1 0 1,22-22 0,0 1-16,0-21 0,0 21 15,0 0-15,0-1 0,0-20 16,0 0-16,0 21 0,22-22 16,-1 1-16,0 0 0,-21 20 0,21-20 15,0 21-15,0-21 0,1 42 0,-1-22 16,0 22-16,21 0 0,-21 0 0,1 0 15,-1 22-15,0-1 0,0 0 16,0 0-16,0 0 0,1 22 0,-1-22 16,0 21-16,0-21 0,-21 22 0,0-22 15,0 0-15,0 21 0,0-21 0,0 1 16,0-1-16,0 0 16,-21-21-1,0 0-15,0 0 0,21-21 16,0 0-1,0-1-15,0 1 16,21 0-16,0-21 0,0 21 0,0-1 16,22-20-16,-22 21 0,0-21 0,21 20 15,-21-20-15,22 21 0,-22 0 0,0 0 16,21 21-16,-20 0 0,-1 0 16,0 21-16,-21 0 0,21 0 0,-21 0 15,21 0-15,-21 1 0,0-1 16,0 21-16,0-21 0,0 0 0,0 22 15,0-22-15,0 0 0,0 0 0,0 0 16,0 1-16,0-1 16,21-21-1,1 0 1,-1-21-16</inkml:trace>
  <inkml:trace contextRef="#ctx0" brushRef="#br0" timeOffset="11687.8">17314 1524 0,'0'0'0,"0"-42"0,0 21 0,0-1 0,0 1 15,-21 21-15,0 0 0,0 0 16,0 21-16,21 1 16,-22 20-16,1-21 0,21 21 0,0 22 15,0-22-15,-21 22 0,21-1 0,-21 1 16,21-22-16,-21 22 0,21-1 15,-21 1-15,21-22 0,0 0 0,0 1 16,-22-1-16,22 0 0,0-21 0,-21 22 16,21-22-16,0 0 15,0 0-15,0-42 32,0 0-32,0 0 0,0 0 0,0-1 15,0 1-15,0-21 0,21 21 0,1-22 16,-1 22-16,0-21 0,0 21 0,0 0 15,22-22-15,-22 43 0,21-21 16,-21 0-16,22 21 0,-22 0 0,21 0 16,-21 0-16,22 21 0,-22 0 0,21 0 15,-21 1-15,0-1 0,1 0 0,-1 0 16,-21 0-16,0 0 0,0 22 16,0-22-16,0 0 0,0 0 0,-21 22 15,-1-22-15,-20 0 0,21 0 0,-21 0 16,-1-21-16,1 21 0,0 1 15,20-22-15,-20 21 0,21-21 0,-21 0 16,20 0-16,1 0 0,0 0 16,0 0-16,0 0 0,42-21 31,0-1-31,0 22 16,22-21-16,-22 21 0,21-21 15</inkml:trace>
  <inkml:trace contextRef="#ctx0" brushRef="#br0" timeOffset="12636.12">17801 2371 0,'0'-21'15,"21"21"1,0-22-16,1 1 15,-1 0-15,0 21 0,0-21 16,0 0-16,0 0 0,22-1 0,-22 1 16,0 0-16,0 0 0,22 0 0,-43 0 15,21-1-15,0 1 0,0 0 16,-21 0-16,0 0 16,0 0-16,-21 21 31,0 0-31,0 21 15,-1 0-15,1-21 0,21 21 0,-21 0 16,0 0-16,21 22 0,-21-22 0,0 0 16,21 0-16,0 0 0,-22 1 15,22 20-15,-21-21 0,21 0 0,0 0 16,0 1-16,0-1 0,0 0 0,0 0 16,0 0-16,21 0 0,1-21 15,-1 0-15,0 22 0,0-22 16,0 0-16,0 0 0,1 0 15,20 0-15,-21 0 0,21-22 0,1 1 16,-22 21-16,21-21 0,1 0 0,-22 0 16,21 0-16,-21-22 0,22 22 15,-22 0-15,21-21 0,-21 20 0,0 1 16,1-21-16,-1 21 0,-21 0 0,0-1 16,0 1-16,0 42 46,0 1-46,0-1 0,0 0 16,0 0-16,0 0 0,0 0 16,0 1-16,0-1 15,0 0-15,0 0 0,0 0 16,0 0-16,0 1 0,0-1 0,0 0 16,0 0-16,0 0 15,21-21-15,0 0 16,0 0-16,0 0 0,1 0 0,-1 0 15,0 0-15,0 0 0,0-21 0,22 21 16,-22-21-16,0 0 0,0 0 0,21-1 16,-20 1-16,-1 0 0,21 0 15,-21-21-15,0 20 0,22-20 0,-22 21 16,0-21-16,-21 20 0,0 1 0,0-21 16,0 21-16,0 0 0,0-1 15,-21 22 1,0 0-16,0 0 0,-1 22 0,22-1 15,-21 0-15,21 0 0,-21 0 0,21 22 16,0-22-16,0 0 0,0 0 0,0 0 16,0 0-16,0 22 0,21-22 15,-21 0-15,21 0 0,-21 0 0,22 1 16,-22-1-16,21-21 0,-21 21 0,0 0 16,0 0-16,0 0 0,-21 1 15,-1-22-15,1 0 0,0 21 16,0-21-16,0 0 0,0 0 0,-1 0 15,1 0-15,0 0 16,0 0-16,0 0 0,0-21 0,21-1 16,-22 1-16,22 0 0</inkml:trace>
  <inkml:trace contextRef="#ctx0" brushRef="#br0" timeOffset="13683.62">20659 1672 0,'-22'-42'16,"44"84"-16,-65-105 0,43 42 0,-21-1 0,0 1 0,0 21 15,0 0-15,-22 0 0,22 0 16,-21 0-16,-1 21 0,22 1 15,-21 20-15,0 0 0,-1 1 0,1-1 16,0 0-16,20 1 0,-20 20 0,21-21 16,0 1-16,0-1 0,21 0 15,-22 1-15,22-1 0,0-21 0,0 0 16,0 22-16,43-22 0,-22-21 0,21 21 16,-21-21-16,22 0 0,20 0 0,-20 0 15,20 0-15,1 0 16,-1-21-16,1 0 0,-22 21 0,0-21 0,1-1 15,-22 1-15,0-21 0,-21 21 16,0-22-16,0 1 0,0 0 0,-21-1 16,0 1-16,-22 0 0,22-1 15,-21 1-15,-1 0 0,1-1 0,0 22 16,-1 0-16,1 0 0,21 0 0,0 21 16,0 0-16,-1 0 0,44 21 31,-1-21-31,21 0 0,-21 21 0,22-21 15,-1 0-15,21 0 0,1 0 16,-22 0-16,22 0 0,-1 0 16,1 0-16,-1-21 0,-20 21 0,20-21 15,-21 0-15,1-1 0,-22 22 0,21-21 16,-21 0-16,-21 0 0,0 0 16,0 0-16,0-1 0,0 1 15,0 0-15,-21 42 31,0 0-31,21 1 0,-21 20 0,21 21 16,-21-20-16,21 20 0,-21 22 16,21-22-16,0 22 0,0-21 0,-22 20 15,22-20-15,0 20 0,0 1 16,0 21-16,0-21 0,0-1 0,0 22 0,0-21 16,22-1-16,-22 22 0,0-21 15,0 0-15,0-1 0,0 1 16,0 0-16,0-1 0,0 1 0,0 0 15,-22-22-15,22 1 0,-21-1 0,0 1 16,21-22-16,-21 0 0,0 1 0,21-1 16,-21-21-16,-1 0 0,22 0 0,0 1 15,-21-22-15,0 0 0,0 0 0,21-22 16,-21 1-16,0 0 0,-1 0 0,22-21 16,-21-1-16,0 1 0,0-22 15,-21 1-15,20-1 0,-20 1 16,21-22-16,-21 1 0,20-1 0,-20 0 15,21 1-15,0-1 0,21 0 0,0 1 16,0-1-16,0 0 0,21 22 0,21-1 16,-21 1-16,22 20 0,-1-20 15,22 21-15,-22 20 0,21-20 0,1 21 16,-1-21-16,1 20 0,-1 1 0,22 0 16,0 0-16,-1-21 0,22 20 0</inkml:trace>
  <inkml:trace contextRef="#ctx0" brushRef="#br0" timeOffset="13963.98">22585 1461 0,'-21'-22'0,"42"44"0,-42-65 16,-1 22-16,1 21 0,0 0 15,0 21 1,0 22-16,0-22 0,-1 42 0,1-20 15,21 20-15,-21 22 0,0-22 0,0 1 16,0 20-16,-1-20 0,22-1 0,-21-20 16,21 20-16,-21-20 0,21-1 15,0 0-15,0 1 0,0-22 0,0 21 16,0-21-16,0 0 16,21-21-1,0 0-15,1-21 16,-1 0-16,0-21 0,0 21 0</inkml:trace>
  <inkml:trace contextRef="#ctx0" brushRef="#br0" timeOffset="14611.81">22818 1588 0,'21'-43'0,"-42"86"0,42-107 16,-21 22-16,-21 63 31,-1 21-31,1-21 0,21 22 16,-21-1-16,21 0 0,0 1 0,-21 20 0,21-20 15,-21 20-15,21-21 0,0 22 16,0-22-16,-21 1 0,21-1 16,-22 0-16,1 1 0,21-22 0,0 21 15,0-21-15,-21 0 0,21 1 0,-21-1 16,21-42 15,0-1-31,0 1 16,21 0-16,0-21 0,0 21 0,1-22 15,20 22-15,-21-21 0,21-1 16,-20 22-16,20 0 0,-21 0 16,0 0-16,0 21 0,1 0 0,-1 0 15,0 0-15,-21 21 0,21-21 0,-21 42 16,0-21-16,0 1 0,0 20 16,0-21-16,0 0 0,0 22 0,0-22 15,0 21-15,0-21 0,0 0 0,0 1 16,0-1-16,21 0 0,0 0 15,1-21-15,-1 21 0,0-21 16,0 0-16,21 0 0,-20 0 0,20 0 16,0-21-16,-21 0 0,22 0 0,-1 21 15,-21-21-15,22-22 0,-22 22 0,21 0 16,-21-21-16,0 20 0,1-20 16,-1 0-16,0 21 0,-21-22 0,0 22 15,0 0-15,0 0 0,-21 21 16,0 0-1,-1 0-15,1 21 0,0 0 0,0 0 16,21 0-16,0 1 0,0-1 0,0 21 16,0-21-16,0 0 0,0 1 0,0-1 15,0 0-15,0 0 0,21 0 16,0 0-16,0 1 0,1-22 16,-1 0-16,21 0 0,-21 0 0,0 0 15,1 0-15,20 0 0,-21 0 16,0-22-16,0 22 0,-21-21 15,0 0-15,0 0 0,0 0 0,0 0 0,0-1 16</inkml:trace>
  <inkml:trace contextRef="#ctx0" brushRef="#br0" timeOffset="14799.71">21950 1842 0,'0'0'0,"-43"21"0,-20 0 15,84-21 1,0 0 0,22 0-16,-22 0 0,42 0 15,-20 0-15,20 0 0,-21 0 0,43 0 16,-21 0-16,20 0 0,1-21 0,0 21 16,-1-21-16</inkml:trace>
  <inkml:trace contextRef="#ctx0" brushRef="#br0" timeOffset="20156.24">25231 2074 0,'0'-21'16,"21"0"-16,-21 0 0,0 0 16,0 0-1,0-1 1,-21 22 15,-1 0-31,1 0 0,0 0 16,0 22-16,0-1 0,0 0 0,-1 0 15,-20 0-15,21 22 0,-21-22 0,20 21 16,1-21-16,0 22 0,0-1 16,0-21-16,0 21 0,21-20 0,0 20 15,0-21-15,0 21 0,0-20 0,21-1 16,0 0-16,0 0 0,0-21 0,0 21 15,1-21-15,-1 21 16,21-21-16,-21 0 0,0 0 0,22 0 16,-22 0-16,21-21 0,-21 0 0,1 0 15,20 0-15,-21 0 0,0-1 0,22 1 16</inkml:trace>
  <inkml:trace contextRef="#ctx0" brushRef="#br0" timeOffset="20444.07">25844 1672 0,'0'-21'0,"0"42"0,0-63 15,0 21-15,-21 42 32,0 0-32,21 21 0,-21-20 15,0 20-15,0 21 0,21-20 0,-22-1 16,1 22-16,0-22 0,21 0 15,-21 1-15,0-1 0,21 0 0,-21 1 16,21-1-16,0 0 0,-22-21 0,22 22 16,0-22-16,0 0 0,0 0 0,0 0 15,0 1-15,0-1 16,22-21-16,-1 0 16,0 0-16,0 0 0,0 0 0,22 0 15,-22-21-15,21 21 0</inkml:trace>
  <inkml:trace contextRef="#ctx0" brushRef="#br0" timeOffset="21580.01">26458 2096 0,'0'0'0,"0"-22"0,0 1 0,0 0 16,0 0-16,0 0 15,0 0-15,-21 21 0,0 0 16,0 0-16,-22 0 0,22 21 0,0 0 15,0 0-15,-21 0 0,20 22 16,-20-22-16,21 21 0,0-21 16,0 22-16,-1-22 0,1 21 0,0-21 15,21 22-15,0-22 0,0 0 0,0 0 16,0 0-16,0 0 0,0 1 16,21-22-16,-21 21 0,21-21 15,1 0-15,-1 0 0,0 0 0,0 0 16,0-21-16,0 21 0,1-22 0,-1 1 15,0 0-15,0 0 0,0-21 16,0 20-16,1 1 0,-1-21 16,0 0-16,-21 20 0,21-20 0,0 21 0,-21-21 15,0 20-15,0 1 16,21 0-16,-21 0 0,0 42 31,-21 0-31,21 0 0,-21 22 16,0-22-16,21 0 0,0 21 15,-21-20-15,21 20 0,-21-21 0,21 0 16,0 22-16,0-22 0,0 0 0,0 0 16,0 0-16,0 0 0,21 1 15,0-22-15,0 0 16,0 0-16,22 0 0,-22 0 0,0 0 0,21 0 16,1 0-16,-1 0 0,-21 0 15,21-22-15,1 1 0,-1 0 16,0 0-16,1-21 0,-22 20 0,21-20 15,-21 21-15,22-21 0,-22 20 0,-21-20 16,0 21-16,0-21 0,0 20 16,0 1-16,0 0 0,-21 21 15,0 0-15,-1 0 16,22 21-16,-21 0 0,21 1 16,0-1-16,0 0 0,0 21 0,0-21 15,0 22-15,0-22 0,21 21 0,-21-21 16,22 1-16,-22 20 0,0-21 0,21 0 15,0 0-15,-21 1 16,0-1-16,0 0 0,-21-21 31,0-21-15,-1 21-16,1-21 0,0 21 16,0-22-16,0 22 15,21 22 16,21-1-15,0-21-16,0 21 0,0-21 0,22 21 16,-22-21-16,21 0 0,-21 0 15,22 21-15,-1-21 0,0 0 16,1 0-16,-1 0 0,0 0 0,1 0 16,-1 0-16,0-21 0,1 21 0,-1-21 15,0 0-15,1 0 0,-1-1 16,-21 1-16,22 0 0,-1-21 0,-21 21 15,0-22-15,0 22 0,1-21 0,-1-1 16,0 1-16,-21 21 0,0 0 0,0-22 16,0 22-16,0 0 0,-21 21 31,21 21-31,-21 0 0,21 1 16,0 20-16,0-21 15,0 21-15,0-20 0,0 20 0,0 0 16,0-21-16,0 22 0,0-22 0,0 21 15,0-21-15,0 1 0,0 20 16,0-21-16,-22-21 0,1 21 0,0 0 16,0-21-16,0 0 0,0 22 0,-1-22 15,1 0-15,0 0 0,0 0 0,0 0 16,0 0 0,21-22-1,-22 1-15,22 0 0</inkml:trace>
  <inkml:trace contextRef="#ctx0" brushRef="#br0" timeOffset="23759.61">868 4403 0,'0'0'0,"0"-21"16,0-1-16,0 1 15,0 0-15,21 0 16,-21 0-16,21 0 0,-21-1 16,0 1-16,0 0 0,21 0 15,-21 0-15,0 42 47,0 0-47,0 21 16,0-20-16,0 20 0,0 21 0,0-20 15,0-1-15,0 22 0,0-22 16,-21 0-16,0 22 0,21-22 0,0 0 16,0 1-16,-21-22 0,21 21 0,0-21 15,-21 1-15,21-1 0,0 0 16,0-42 15,21 0-31,0-22 16,-21 22-16,21-21 0,0 21 15,0-22-15,1 1 0,-1 0 0,-21 20 16,21-20-16,0 21 0,-21 0 16,0 0-16,21-1 0,0 22 0,1 0 15,-1 22 1,-21-1-16,21 0 0,-21 0 0,0 21 15,21-20-15,-21 20 0,21-21 16,-21 0-16,0 22 0,21-22 0,1 0 16,-1 0-16,0 0 0,0-21 15,0 21-15,22-21 0,-22 0 16,0 0-16,21-21 0,-21 0 16,22 0-16,-1 0 0,0 0 15,-20-1-15,20-20 0,-21 21 0,21-21 16,-20-1-16,-1 22 0,0-21 0,-21-1 15,0 1-15,0 0 0,0-1 16,0 1-16,0 0 0,0-1 0,0 1 16,0 21-16,0 0 0,0 42 31,0 0-31,0 21 0,0-20 16,0 20-16,0 0 0,0 22 0,0-22 15,-21 0-15,21 1 0,0 20 0,0-20 16,0-1-16,0 0 15,0-21-15,0 22 0,0-22 0,21 0 16,0 0-16,0 0 0,0-21 16,1 0-16,20 0 0,-21 0 0,21-21 15,-20 0-15,20 0 0,0 0 0,-21 0 16,22-22-16,-22 22 0,21-21 16,-21-1-16,1 1 0,-1 0 0,0-1 15,-21-20-15,0-1 0,21 22 0,-21-21 16,0-1-16,0 1 0,0-1 15,0 22-15,0-1 0,0 1 0,0 21 16,-21 0-16,21 0 0,-21 21 31,21 42-31,0-21 0,-21 21 0,21 22 16,0-22-16,0 22 0,0-1 16,0 1-16,-22-1 0,22 1 0,0-1 15,0-20-15,0 20 0,0-21 16,0 1-16,0-1 0,0-21 0,0 22 15,0-22-15,22 0 0,-22 0 16,21-21 0,-21-21-16,0 0 0,21 0 15,0-1-15,0 1 0,-21 0 16,21-21-16,1 21 0,-1-22 0,-21 22 16,21-21-16,-21 21 0,21-1 15,0 1-15,-21 0 0,21 21 0,1 0 16,-22 21-1,21 0-15,-21 1 0,0 20 0,0-21 16,0 0-16,21 22 0,-21-22 16,21 0-16,-21 0 0,21 0 0,0 0 15,-21 1-15,22-22 0,-1 0 0,0 21 16,0-21-16,0 0 0,0 0 16,22 0-16,-22-21 0,0-1 0,0 22 15,0-21-15,22 0 0,-22 0 0,0 0 16,-21 0-16,21-22 15,0 22-15,-21 0 0,22-21 0,-22 20 16,0 1-16,0 0 0,0 0 0,0 0 16,0 0-16,0 42 15,0 0 1,0 0-16,0 0 0,0 0 0,0 22 16,0-22-16,0 0 0,0 0 0,0 0 15,0 1-15,0-1 0,0 0 16,0 0-16,0-42 47,21 21-47,-21-21 0,21 0 0</inkml:trace>
  <inkml:trace contextRef="#ctx0" brushRef="#br0" timeOffset="23940.5">3048 4064 0,'0'0'0,"-21"0"0,-22 0 16,22 0 0,21 21-1,-21 0-15,21 1 16,0-1 0,21-21-16,0 0 0,1 0 15,-1 0-15</inkml:trace>
  <inkml:trace contextRef="#ctx0" brushRef="#br0" timeOffset="24251.33">3619 4043 0,'0'0'0,"-21"0"0,0 0 0,0 0 15,0-21-15,0 21 0,-1 0 0,1 0 16,0 0-16,0 0 15,0 21-15,0 0 0,-1 21 0,1-20 16,0 20-16,21 0 0,-21 1 0,21-1 16,0 0-16,0 1 0,0-1 15,0 21-15,0-20 0,0-22 0,0 21 16,0 1-16,21-22 0,0 21 0,0-21 16,1 0-16,-1 1 0,0-1 15,21-21-15,-21 0 0,22 0 0,-1 0 16,-21 0-16,22-21 0,-1-1 0,0 1 15,1 0-15,-22 0 0,21 0 0,0-22 16,-20 22-16,20-21 0,-21 0 16</inkml:trace>
  <inkml:trace contextRef="#ctx0" brushRef="#br0" timeOffset="24672.08">4085 3937 0,'0'0'0,"0"-63"0,0-86 15,0 128-15,0-21 0,0 21 0,-21 21 16,21 21-1,-21 0-15,21 0 0,-21 22 16,21-1-16,0 0 0,0 22 0,-22-22 16,22 22-16,0-1 0,-21 1 15,21-1-15,0-21 0,0 22 0,0-22 16,0 1-16,0-1 0,0 0 0,0 1 16,-21-22-16,21 0 0,0 0 15,0 0-15,0 0 0,0-42 31,0 0-15,0 0-16,0-21 0,0 20 0,21-20 16,-21 0-16,21-1 0,1-20 15,-1 21-15,0-1 0,21 1 0,-21 21 16,1 0-16,-1-1 0,0 22 0,0 0 16,0 22-16,0-1 0,1 0 0,-1 0 15,-21 21-15,21 1 0,-21-22 16,0 21-16,0 1 0,0-22 0,0 21 15,0-21-15,0 0 0,0 1 16,0-1-16,0 0 0,0 0 0,0 0 16,21-42 15,0 0-31,0 0 0,1 0 16</inkml:trace>
  <inkml:trace contextRef="#ctx0" brushRef="#br0" timeOffset="25011.9">6032 4043 0,'0'0'0,"0"-21"0,0 0 15,0-1-15,0 1 0,-21 0 16,0 21 0,21 21-1,0 22-15,0-22 0,0 21 16,-21-21-16,21 22 0,0-1 0,0 0 16,-21-21-16,21 22 0,0-22 0,0 21 15,0-21-15,0 1 0,0-1 16,0 0-16,0 0 0,21-21 15,0 0 1,0 0-16,0-21 16,22 21-16,-22-21 0,0 0 0</inkml:trace>
  <inkml:trace contextRef="#ctx0" brushRef="#br0" timeOffset="25363.69">6646 3874 0,'0'0'0,"0"-22"0,-21 22 15,-21 0-15,21 0 16,-1 22-16,-20-1 0,21 0 16,0 0-16,0 0 0,-22 0 0,43 1 15,-21 20-15,21-21 0,-21 0 16,21 0-16,0 1 0,0-1 16,21 0-16,0-21 0,22 0 15,-22 0-15,0 21 0,21-21 0,1 0 16,-22 0-16,21 21 0,-21-21 15,22 21-15,-22-21 0,0 22 0,0-1 16,0-21-16,-21 21 0,0 0 0,0 0 16,0 0-16,0 1 0,-21-1 15,-21 0-15,21-21 0,-1 21 16,-20 0-16,0-21 0,21 21 16,-22-21-16,22 0 0,-21 0 0,21 0 15,-1 0-15,-20 0 0,21 0 16,0 0-16,21-21 0,-21 0 15,21 0-15,0 0 0,0 0 0,0-1 16</inkml:trace>
  <inkml:trace contextRef="#ctx0" brushRef="#br0" timeOffset="25531.59">6159 3556 0,'0'0'0,"-21"0"15,0 0 1,0 0 0,0 0-16,21 21 15,-21-21-15,-1 0 0,1 21 16</inkml:trace>
  <inkml:trace contextRef="#ctx0" brushRef="#br0" timeOffset="26356.1">8890 4255 0,'0'0'0,"0"-22"16,0 1-16,0 0 0,0 0 15,0 0-15,21 0 0,0-1 16,-21 1-16,21-21 0,-21 21 0,22-22 16,-22 22-16,21 0 0,-21-21 15,0 21-15,0-1 0,0-20 0,0 21 16,0 0-16,-21 0 0,-1-1 15,1 22-15,-21 0 0,21 0 0,-22 0 16,22 0-16,-21 0 0,0 22 0,20-1 16,-20 0-16,0 21 0,21-21 0,-22 22 15,22-1-15,0 0 0,-21 1 16,42-1-16,-22 0 0,22 1 0,0-1 16,0-21-16,0 22 0,0-22 0,22 0 15,-1 0-15,0 0 0,0-21 0,21 0 16,1 0-16,-1 0 0,0 0 15,1-21-15,20 0 0,1 0 16,-22 0-16,22-1 0,-22-20 0,21 21 16,-20-21-16,-1-22 0,0 22 0,-20-1 15,20 1-15,-21-21 0,0 20 16,0-20-16,-21-1 0,0 1 0,0-1 16,0 1-16,0-1 0,0 1 0,0-1 15,0 22-15,0-22 0,0 43 16,0-21-16,0 21 0,-21 21 0,21 21 15,-21 0-15,0 21 16,0 22-16,21-1 0,-21 1 0,21-1 16,-22 1-16,22-1 0,-21 1 15,21-1-15,-21 1 0,21-1 16,0 1-16,0-22 0,0 22 0,0-22 16,0 0-16,21-20 0,-21 20 0,21-21 15,1 0-15,-22 0 0,21-21 16,0 0-16,0 0 15,0 0-15,-21-21 0</inkml:trace>
  <inkml:trace contextRef="#ctx0" brushRef="#br0" timeOffset="26711.93">9567 3895 0,'0'21'16,"21"-21"-1,1 0 1,-1 0-16,0 0 16,0 0-16,0-21 0,0 0 0,1 21 15,-1-22-15,0 1 0,0 21 0,0-21 16,0 0-16,1 0 0,-22 0 16,0-1-16,0 1 0,0 0 15,-22 21-15,1 0 0,0 0 16,0 0-16,0 0 0,0 21 0,-1 0 15,-20 1-15,21-1 0,0 21 16,0-21-16,-22 22 0,43-1 16,-21-21-16,21 21 0,0 1 0,-21-22 15,21 21-15,0-21 0,0 1 0,0-1 16,21 0-16,0 0 0,0-21 0,22 0 16,-22 0-16,21 0 0,-21 0 15,22 0-15,-1 0 0,0 0 0,22-21 16,-22 0-16,1 0 0</inkml:trace>
  <inkml:trace contextRef="#ctx0" brushRef="#br0" timeOffset="27203.46">10499 3662 0,'0'0'0,"0"-21"16,0 0-16,-22 21 16,1 0-16,0 21 0,0 0 15,0 0-15,-22 0 0,22 0 16,0 22-16,0-22 0,0 21 0,21-21 15,0 22-15,-21-1 0,21 0 0,0-20 16,0 20-16,0-21 0,0 21 0,0-20 16,0-1-16,0 0 0,21 0 0,0 0 15,0-21-15,0 0 0,0 0 16,1 0-16,-1 0 0,0 0 16,21 0-16,-21 0 0,22-21 0,-22 21 15,21-21-15,-21-21 0,22 20 0,-22 1 16,21-21-16,-21 0 0,22 20 0,-22-20 15,0-21-15,0 20 0,0 1 16,1-22-16,-1 1 0,0 21 0,0-22 16,0 1-16,-21-22 0,0 43 0,21-22 15,-21 1-15,22 20 0,-22 22 0,0-21 16,0 21-16,0 42 16,0 21-1,-22 0-15,22 1 0,-21-1 0,21 22 16,-21-22-16,21 21 0,-21 1 15,0-1-15,21-20 0,0 20 16,-21-20-16,21 20 0,-22-21 0,22 1 16,0-1-16,0 0 0,0-20 0,0 20 15,0-21-15,0 0 0,22 0 0,-1 1 16,0-1-16,21-21 16,-21 0-16,1 0 0,20 0 0,-21 0 15,21 0-15,1 0 0,-1-21 0,0-1 16</inkml:trace>
  <inkml:trace contextRef="#ctx0" brushRef="#br0" timeOffset="28083.94">11726 3704 0,'0'0'0,"0"-21"0,0 0 16,0 0-16,-21 21 0,0 0 0,0 0 15,0 0-15,-1 0 0,1 0 0,0 21 16,0 0-16,0-21 0,0 21 0,-1 0 15,1 22-15,0-22 0,21 0 16,-21 21-16,0-20 0,21-1 0,0 21 16,0 0-16,0-20 0,0-1 0,0 21 15,0-21-15,0 0 0,0 1 16,21-1-16,0-21 0,0 0 16,0 0-16,1 0 0,-1 0 15,0 0-15,0 0 0,0-21 0,0-1 16,1 22-16,-1-21 0,0 0 0,0 0 15,-21-21-15,21 20 0,-21 1 0,21 0 16,-21-21-16,0 21 0,0-1 16,0 1-16,0-21 0,0 21 15,0 0-15,0 42 16,0 0 0,-21-21-16,21 21 0,-21 21 0,21-20 15,0-1-15,0 21 0,0-21 16,0 0-16,0 22 0,0-22 0,0 0 15,0 0-15,21 0 0,0 1 16,1-1-16,-1 0 0,0 0 0,21-21 16,-21 0-16,22 0 0,-22 0 0,21 0 15,-21 0-15,22 0 0,-22-21 16,21 0-16,-21 0 0,22-1 0,-22 1 16,21 0-16,-21 0 0,1 0 0,-1-22 15,-21 22-15,0-21 0,21 21 0,-21 0 16,0-1-16,0 1 0,0 0 15,-21 42 1,21 0 0,0 1-16,0-1 0,0 21 0,0-21 15,0 0-15,0 1 0,0-1 16,0 0-16,0 21 0,0-21 0,21 1 16,0-22-16,0 21 0,0 0 15,1-21-15,-1 0 0,0 0 0,0 0 16,21 0-16,-20 0 0,-1 0 0,21 0 15,-21 0-15,0-21 0,22 0 0,-22-1 16,0 1-16,0 0 0,0 0 0,1 0 16,-1-22-16,0 22 0,0 0 15,-21-21-15,0 21 0,21-22 16,-21 22-16,0 0 0,0 0 0,0 0 0,-21 21 31,0 21-31,0 0 16,0 0-16,21 0 0,0 0 15,-22 1-15,22-1 0,-21 21 0,21-21 16,0 0-16,0 1 0,0-1 0,0 0 16,0 0-16,0 0 0,21 0 0,1 1 15,20-1-15,-21 0 0,0-21 16,0 0-16,22 0 0,-1 0 16,-21 21-16,22-21 0,-1 0 0,0 0 15,1 0-15,-1 0 0,0-21 0,1 0 16,-1 0-16</inkml:trace>
  <inkml:trace contextRef="#ctx0" brushRef="#br0" timeOffset="28595.65">13843 3747 0,'0'0'0,"0"-22"0,0 1 0,0 0 16,0 0-16,0 0 0,-21 21 0,21-21 16,-21 21-16,-22 0 0,22 0 0,0 0 15,0 0-15,-22 0 0,22 21 0,-21 0 16,21 0-16,0 0 0,-1 0 15,1 1-15,0 20 0,0-21 0,0 21 16,21-20-16,-21-1 0,21 21 16,0-21-16,0 22 0,0-22 0,0 0 0,21 0 15,0 0-15,0 0 0,-21 1 16,21-22-16,0 0 0,22 21 0,-22-21 16,0 0-16,0 0 0,0 0 15,1-21-15,-1 21 0,0-22 0,0 1 16,0 0-16,0-21 0,1 21 0,-1-22 15,0 22-15,0-21 0,0-1 0,-21 1 16,21-21-16,1 20 0,-1-20 0,0-64 16,0 63-16,-21 1 15,21-1-15,-21 1 0,21 20 0,1-20 16,-22 21-16,0 20 0,0 1 16,0 0-16,0 0 0,0 42 15,-22 0-15,1 0 16,0 22-16,0-1 0,0 0 0,21 22 15,-21-22-15,-1 22 0,1-1 0,21 1 16,0-1-16,0 1 0,-21-1 0,21-20 16,0 20-16,0-21 0,0 22 0,0-22 15,0 1-15,0-1 0,21-21 16,-21 21-16,21-20 0,1-1 0,-1 0 16,0 0-16,0-21 0,21 0 15,-20 0-15,-1 0 0,21 0 0,-21-21 16,22 21-16,-1-21 0,21 0 15,-20-22-15</inkml:trace>
  <inkml:trace contextRef="#ctx0" brushRef="#br0" timeOffset="29903.63">16319 3704 0,'0'-21'16,"0"0"109,0 0-94,0 0-15,0-1-1,0 1 1,22 21-16,-22-21 16,0 0-1,0 0 1,0 42-1,0 21 1,0-21-16,0 22 16,-22-1-16,1 22 0,21-1 15,0 1-15,-21-1 0,21 22 0,-21-22 16,0 22-16,0 0 0,21-22 0,-22 22 16,1-1-16,21-20 0,0-1 0,-21 22 15,21-21-15,0-1 0,-21 1 16,21-1-16,0-21 0,0 1 0,0-1 15,0 0-15,0-20 0,0-1 0,0-42 32,0-22-32,0 22 15,0-21-15,0 21 0,0-22 0</inkml:trace>
  <inkml:trace contextRef="#ctx0" brushRef="#br0" timeOffset="30223.45">15981 3979 0,'0'0'0,"-21"-42"0,-43-64 16,64 64-16,0 0 0,0 20 15,0-20-15,0 21 0,21-21 0,0 20 16,1 1-16,20 0 0,0 0 16,1 0-16,20 0 0,1 21 0,-22 0 15,21 0-15,1 21 0,-1 0 0,1 0 16,-22 21-16,1 1 0,-1-22 15,-21 21-15,0 1 0,-21-1 0,0 0 16,0-21-16,-21 22 0,0-1 16,-21 0-16,-1 1 0,1-22 0,0 21 15,-1-21-15,1 1 0,21-1 0,-22 0 16,22 0-16,0-21 0,0 0 0,21-21 31,21 21-31,21-21 16,-20 0-16,-1-22 0,0 22 0,21 0 15,-21 0-15</inkml:trace>
  <inkml:trace contextRef="#ctx0" brushRef="#br0" timeOffset="30600.25">16785 3683 0,'0'0'0,"0"-21"15,21 0 1,0 21-16,1 0 15,-1 0-15,21 0 0,-21 0 0,22 0 16,-1 0-16,0 21 0,1 0 16,-1 0-16,0 0 0,1 1 0,-22 20 15,21-21-15,-21 21 0,0-20 0,-21-1 16,0 21-16,0-21 0,0 22 0,0-22 16,-21 0-16,0 0 15,0 0-15,0-21 0,0 21 0,-1-21 16,1 0-16,0 0 0,0 0 0,0 0 15,21-21-15,0 0 16,0 0-16,0 0 0,0-22 0,0 22 16,0 0-16,21-21 0,-21 21 15,21-22-15,0 1 0,22 0 0,-22 20 16,0-20-16,0 21 0,0-21 0,0 20 16,1 22-16,-1-21 0,0 21 0,0 0 15,0 0-15,0 0 0,1 0 16,-1 0-16,0 21 0,0-21 15,0 22-15</inkml:trace>
  <inkml:trace contextRef="#ctx0" brushRef="#br0" timeOffset="31044">17992 3662 0,'0'0'0,"-22"-21"16,22 0-16,-42 21 0,21-22 0,0 22 15,0 0-15,-1 0 0,1 0 0,0 0 16,-21 0-16,21 22 0,-1-1 16,1 0-16,0 21 0,0-21 0,0 22 15,0-22-15,-1 21 0,22 1 16,0-1-16,0 0 0,0 1 0,0-22 16,0 21-16,0 0 0,0-20 15,22-1-15,-1 0 0,0 0 0,0 0 16,0-21-16,22 0 0,-22 0 0,21 0 15,-21 0-15,0-21 0,22 0 0,-22 0 16,0 0-16,0-1 0,22 1 0,-22-21 16,0 0-16,0 20 0,-21-20 15,0 0-15,21-1 0,-21 1 16,0 0-16,0-1 0,0 1 0,0-21 0,0 41 16,-21-20-16,0 0 0,0 21 15,0-1-15,-1 1 0,1 21 16,0 0-16,0 0 0,0 21 0,0 1 15,-1-1-15,1 0 0,0 0 0,21 0 16,0 22-16,-21-22 0,21 0 0,0 21 16,0-21-16,0 1 0,0-1 15,0 0-15,0 0 0,21 0 0,0-21 16,0 0-16,22 0 0,-22 0 0</inkml:trace>
  <inkml:trace contextRef="#ctx0" brushRef="#br0" timeOffset="31343.83">18817 3260 0,'0'0'0,"0"-85"15,-21 106 17,0 0-32,0 1 0,-1 20 0,22-21 15,-21 21-15,0 22 0,21-22 16,-21 1-16,21 20 0,-21-21 0,0 1 15,21 20-15,-22-20 0,22-1 0,0 0 16,-21 1-16,21-1 0,0 0 0,-21 1 16,21-1-16,0-21 0,0 0 15,0 22-15,0-22 16,0 0-16,21-21 16,0 0-16,1 0 0,-22-21 15,21 0-15,-21-1 0,21 1 0,-21 0 16,0-21-16,0 21 0,0-22 15</inkml:trace>
  <inkml:trace contextRef="#ctx0" brushRef="#br0" timeOffset="31517.04">18542 3662 0,'-21'0'0,"42"0"0,-63 0 0,20 0 16,1 0-16,21 21 16,0 0-1,21-21-15,1 0 16,-1 0-16,21 0 0,-21 0 0,22 0 15,-22 0-15,21 0 0,-21 0 0,0 0 16,22 0-16,-22 0 0,0 0 16,0-21-16,0 21 0,1 0 0</inkml:trace>
  <inkml:trace contextRef="#ctx0" brushRef="#br0" timeOffset="31875.83">18986 3810 0,'0'0'0,"0"21"16,22-21-16,-1 0 15,0 0-15,0 0 0,0 0 0,0 0 16,22 0-16,-1 0 0,-21-21 0,22 0 16,-22 21-16,21-21 0,-21 21 0,0-21 15,1-1-15,-22 1 16,0 0-16,0 0 0,0 0 15,-22 21 1,1 0-16,-21 0 0,21 0 16,0 21-16,-1 0 0,-20 0 0,21 0 15,0 1-15,0-1 0,-1 21 16,1-21-16,0 0 0,0 1 0,21-1 16,0 0-16,0 0 0,0 0 0,0 0 15,0 1-15,0-1 0,21-21 16,0 21-16,0-21 0,22 0 0,-22 0 15,21 0-15,-21 0 0,22 0 0,-1 0 16,-21 0-16,22-21 0,-1 21 0,0-21 16</inkml:trace>
  <inkml:trace contextRef="#ctx0" brushRef="#br0" timeOffset="32627.41">19960 3620 0,'0'0'0,"0"-22"16,0 1-16,-21 21 31,0 0-31,0 0 0,-1 21 0,1 1 16,0 20-16,0-21 0,0 0 0,21 0 15,-21 22-15,-1-22 0,22 0 0,0 21 16,0-20-16,-21-1 0,21 21 0,0-21 16,0 0-16,0 1 0,0-1 15,21 0-15,-21 0 0,22 0 16,-1-21-16,0 21 0,0-21 0,21 0 0,-20 0 15,-1 0-15,21 0 0,-21 0 16,22 0-16,-22 0 0,21 0 0,-21-21 16,22 0-16,-22-21 0,0 21 15,0-1-15,0-20 0,22 0 0,-43 21 16,21-43-16,0 22 0,0-1 0,0-20 16,0 21-16,1-22 0,-22 1 0,21-1 15,0 1-15,-21-1 0,21 22 16,-21-22-16,21 43 0,-21-21 0,0 21 15,0-1-15,0 1 0,-21 42 32,0 1-32,21-1 0,-21 21 0,0 0 15,-1 1-15,1-1 0,21 0 16,-21 1-16,0 20 0,21-20 0,0 20 16,-21-21-16,21 1 0,-21 20 0,21-20 15,0-1-15,0 0 0,0 1 0,0-22 16,0 21-16,0 0 0,21-20 15,0-1-15,0 0 0,0 0 0,0-21 16,22 21-16,-22-21 0,21 0 0,1 0 16,-1 0-16,0 0 0,1 0 0,-1-21 15,21 0-15,-20 0 0,-22 21 0,21-43 16,1 22-16,-22 0 16,0 0-16,0-21 0,0 20 0,-21-20 15,0 21-15,0 0 0,0 0 0,0-1 16,0 1-16,-21 21 15,0 0 1,21 21-16,-21 1 0,0-22 0,21 21 16,0 0-16,-22 0 0,22 0 0,-21 0 15,21 1-15,0-1 0,0 0 0,0 21 16,0-21-16,0 1 0,21-1 16,-21 0-16,0 0 0,22-21 15,-1 21-15,0-21 0,0 0 0,0 0 16,22 0-16,-22 0 15,21 0-15,0 0 0,1 0 0,20 0 16,-20 0-16,20 0 0,1-21 0,-1 21 16,1-21-16</inkml:trace>
  <inkml:trace contextRef="#ctx0" brushRef="#br0" timeOffset="33183.33">21950 3789 0,'0'0'0,"0"-42"0,0 20 0,0-20 0,0 21 15,0-21-15,-21 20 0,-1 1 0,1 0 16,0 0-16,0 0 0,0 21 15,0 0-15,-1 0 0,-20 0 0,21 0 16,-21 0-16,-1 21 0,22-21 0,-21 21 16,21 0-16,-1 22 0,1-22 15,0 0-15,0 21 0,21-21 16,-21 22-16,21-22 0,0 0 0,0 21 16,0-20-16,21-1 0,0 21 0,0-21 15,0 0-15,1 1 0,-1-22 0,0 21 16,0-21-16,0 0 0,22 0 15,-22 0-15,0 0 0,21 0 0,-21-21 16,1 21-16,-1-22 0,0 1 0,21 0 16,-21 0-16,1-21 0,-1 20 0,-21-20 15,21 0-15,0-1 0,0-20 0,0 21 16,1-22-16,-1 1 16,0-1-16,0 1 0,0-1 0,-21 1 15,21-1-15,1 22 0,-1-1 0,-21 1 16,0 21-16,0 0 0,21 0 0,-21-1 15,-21 44 1,0-1-16,-1 0 16,1 0-16,0 21 0,0 1 0,0-1 15,0 22-15,-22-1 0,22 1 16,0-1-16,0-21 0,21 22 0,0-1 16,-21 1-16,21-22 0,0 1 0,0-1 15,0 0-15,0 1 0,0-1 0,21-21 16,0 21-16,0-20 0,0-1 15,0-21-15,1 21 0,-1-21 16,0 21-16,21-21 0,-21 0 0,1 0 16,20 0-16,-21 0 0,0-21 0,0 0 15,1 0-15,-1-1 0,0 1 0,0 0 16,0 0-16,0 0 0,-21 0 0,0-22 16,0 22-16,0 0 0</inkml:trace>
  <inkml:trace contextRef="#ctx0" brushRef="#br0" timeOffset="33468.16">20214 3471 0,'0'0'0,"-42"22"0,-43-1 15,64-21-15,0 0 16,21 21-16,21 0 15,0-21-15,0 0 0,22 0 16,-1 0-16,0 0 0,1 0 0,20 0 0,1 0 16,-1 0-16,-21 0 0,22 0 15,-1 0-15,-20 0 0,20 0 0,-20 0 16,-1 0-16,-21 0 0,21 0 16,-20-21-16,-1 21 0,0 0 0,0 0 15,0-21-15,0 21 16,-21-21-16,0-1 15</inkml:trace>
  <inkml:trace contextRef="#ctx0" brushRef="#br0" timeOffset="37596.17">24024 2688 0,'127'43'0,"-254"-86"0,381 128 15,-148-64-15,0 0 0,0 0 16,-22 1-16,1-22 0,-43 21 0,22-21 15</inkml:trace>
  <inkml:trace contextRef="#ctx0" brushRef="#br0" timeOffset="38319.78">24257 3239 0,'0'0'0,"21"-22"0,-21 1 0,21-21 0,-21 21 16,0 0-16,0-1 0,0 1 15,0-21-15,0 21 0,0 0 0,0-22 16,0 22-16,-21 0 0,21-21 16,0 20-16,-21 22 0,0-21 0,0 0 15,-1 21-15,1 0 0,-21 0 16,21 21-16,0 0 0,-22 22 16,1-22-16,21 21 0,-22 1 0,1-1 15,21 21-15,0-20 0,-22 20 0,22 1 16,0-22-16,0 22 0,21-22 0,0 0 15,0 22-15,0-22 0,0-21 16,21 22-16,0-1 0,0-21 16,22 0-16,-22 22 0,21-22 0,1-21 0,-1 21 15,0 0-15,1-21 0,-1 0 16,0 0-16,1 0 0,-1 0 0,0 0 16,1 0-16,20 0 0,-21 0 15,1 0-15,-1-21 0</inkml:trace>
  <inkml:trace contextRef="#ctx0" brushRef="#br0" timeOffset="39164.31">24977 3493 0,'0'0'16,"21"-43"-16,0-41 15,-21 62-15,0 1 0,0 0 0,-21 0 0,0 0 16,-1 21-16,1 0 0,-21 0 16,21 0-16,-22 21 0,22-21 15,-21 21-15,21 21 0,-22-20 0,1-1 16,21 21-16,0-21 0,0 22 0,-1-1 15,1-21-15,0 21 0,0 1 0,21-22 16,0 0-16,0 21 0,0-20 16,0-1-16,0 0 0,21 0 15,0-21-15,0 0 0,1 0 0,-1 0 16,21 0-16,-21 0 0,0 0 0,22 0 16,-22-21-16,0 0 0,21 0 0,-20-1 15,-1 1-15,0-21 0,0 21 16,0-22-16,-21 1 0,0 0 15,21-1-15,-21 22 0,0-21 0,0 0 16,0 20-16,0 1 0,0 0 0,0 42 31,0 0-31,-21 1 0,21 20 16,-21-21-16,21 21 0,0-20 0,0 20 16,0-21-16,0 21 0,0-20 0,0-1 15,0 0-15,21 0 0,0 0 16,1 0-16,-1-21 0,0 22 0,21-22 15,-21 0-15,1 0 0,20 0 0,-21 0 16,21 0-16,-20 0 0,20-22 0,-21 1 16,0 0-16,0 0 0,1 0 15,-1 0-15,-21-1 0,0-20 16,21 21-16,-21-21 0,0-1 0,0 22 16,0-21-16,0 21 0,0-1 0,0 1 15,0 42 1,0 1-16,0-1 0,0 0 15,-21 21-15,21-21 0,0 22 0,0-22 16,0 21-16,0-21 0,0 22 0,0-22 16,0 0-16,-21 0 0,21 0 0,0 1 15,0-1-15,-22-21 32,22-21-17,0-1-15,0 1 0,0 0 16,0 0-16,0 0 0,0-22 0,22 1 15,-1 0-15,0-1 0,0 1 16,21 0-16,1-1 0,-22 22 0,21 0 16,1 0-16,-1 0 0,-21 21 0,21 0 15,-20 0-15,20 21 0,-21 0 16,0 0-16,0 22 0,-21-22 0,0 21 16,0-21-16,22 22 0,-22-1 0,0-21 15,0 21-15,0-20 0,0 20 0,0-21 16,0 0-16,-22 0 0,22 1 15,-21-1-15,21 0 0,0 0 16,43-21 15,-22 0-31,21 0 0,0-21 0,1 21 16,20-21-16,-20 0 0</inkml:trace>
  <inkml:trace contextRef="#ctx0" brushRef="#br0" timeOffset="39979.37">27220 2858 0,'0'0'0,"0"-43"0,0 1 15,0 21-15,0 42 32,-21 0-32,21 21 0,-21-20 15,0 20-15,21 0 0,0 1 16,-21-1-16,-1 21 0,22-20 0,0 20 15,-21 1-15,0-22 0,21 22 0,-21-22 16,0 0-16,21 1 0,0-1 0,0 0 16,-21-21-16,21 1 0,-22 20 15,1-21-15,21 0 16,-21-21-16,21-21 31,0 0-31,0 0 0,0 0 16,21-1-16,0-20 0,1 21 0,-1-21 15,21-1-15,-21 22 0,0-21 0,22 21 16,-1-1-16,-21 1 0,22 0 0,-22 0 16,21 21-16,-21 0 0,0 0 15,22 0-15,-22 21 0,0 0 0,0-21 16,0 21-16,-21 22 0,22-22 0,-22 0 16,21 0-16,-21 0 0,0 1 0,0 20 15,0-21-15,0 0 0,0 0 16,-21 1-16,-1-1 0,1 0 0,0-21 15,-21 21-15,21 0 0,-1-21 16,-20 21-16,21-21 0,-21 0 0,-1 0 16,22 0-16,0 0 0,0 0 15,0 0-15,-1 0 0,1 0 0,42 0 47,1 0-47,-1 0 16,0 0-16,0 0 0,21 0 15,-20 0-15,20 0 0,-21 0 0,21 0 16,1 0-16,-1 0 0,0 0 0,1 0 16,-1-21-16,22 0 0,-22 21 15,0-21-15,1 0 0,-1 0 16,0-1-16,1 1 0,-1 0 0,-21-21 16,0-1-16,22 22 0,-22-21 0,-21 0 15,21 20-15,-21-20 0,0 21 0,0 0 16,0 0-16,0-1 0,-21 22 15,0 0-15,-1 0 0,1 22 0,-21 20 16,21-21-16,0 0 0,-1 22 0,1-1 16,0-21-16,21 21 0,0 1 0,0-22 15,0 21-15,0-21 0,0 1 16,0-1-16,0 0 0,0 0 0,0 0 16,21 0-16,0-21 0,1 0 15,-1 22-15,0-22 0,21 0 0,1 0 16,-1 0-16,21 0 0,1 0 15,-1 0-15,1 0 0,21 0 0</inkml:trace>
  <inkml:trace contextRef="#ctx0" brushRef="#br0" timeOffset="42991.54">29803 3450 0,'0'-21'31,"0"0"-31,0 0 16,21 21-16,0-21 0,0-1 0,21 1 15,-20 0-15,-1-21 0,21 21 0,-21-1 16,0-20-16,22 21 0,-22-21 0,0 20 15,-21 1-15,0 0 0,0 0 16,0 0-16,-21 0 0,-21 21 0,-1 0 16,1 0-16,0 0 0,-22 0 15,1 21-15,-1 0 0,1 0 16,20 21-16,-20 1 0,20-22 0,-20 21 16,21 1-16,-1-1 0,22 0 0,-21 1 15,21-1-15,21 0 0,0-21 16,0 22-16,0-22 0,0 0 0,21 0 15,0 0-15,0-21 0,0 22 0,22-22 16,-22 0-16,21 0 0,-21 0 0,22 0 16,-1 0-16,-21-22 0,21 1 15,1 0-15,-22 0 0,21 0 16,-21-22-16,1 1 0,20 0 0,-21-1 16,0-20-16,0 21 0,1-1 15,-1 1-15,0 21 0,0-22 0,-21 22 16,0 42-1,0 1-15,0-1 16,0 0-16,-21 21 0,21-21 0,0 22 16,0-1-16,0 0 0,0 1 0,0-22 15,0 21-15,21 1 0,0-22 16,0 0-16,1 0 0,-1 0 0,0 0 16,0 1-16,21-22 0,-20 0 0,-1 0 15,0 0-15,0 0 0,0 0 16,0 0-16,1-22 0,-22 1 15,21 0-15,0 0 0,0-21 0,0 20 16,0-20-16,1 0 0,-1-1 0,21 1 16,-21-21-16,0 20 0,1 22 15,20-21-15,-21 21 0,-21-1 0,21 1 16,0 21-16,-21 21 16,0 1-1,0 20-15,0-21 0,0 0 0,0 0 16,-21 1-16,21 20 0,0-21 15,-21-21-15,21 21 0,0 0 0,0-42 47,0 0-31,0 0-16,0 0 0,0 0 0,0-1 16,0 1-16,21-21 0,-21 21 15,0 0-15,0-1 0,-21 44 31,0-1-15,0 0-16,0 0 0,21 0 0,-22 22 16,1-22-16,0 0 0,21 21 0,0-21 15,0 22-15,0-22 0,0 0 16,0 21-16,0-20 0,0-1 16,0 0-16,0 0 0,21 0 0,0 0 15,1-21-15,-1 22 0,0-22 16,21 0-16,-21 0 0,1 0 0,20 0 15,-21 0-15,21-22 0,-20 1 0,-1 0 16,21 0-16,-21 0 0,22-22 16,-22 22-16,21-21 0,0-22 0,-20 22 15,20 0-15,-21-1 0,0 22 16,0-21-16,1 21 0,-22 0 0,0-1 16,0 44-1,0-1 1,0 0-16,0 0 15,0 0-15,0 0 0,0 1 16,0-1-16,0 0 16,0-42 15,0 0-15,21-1-16,-21 1 0,21 0 15,-21 0-15,0 0 16,0 0-16,0-1 15,-21 22-15,0 0 16,-1 0-16,22 22 0,-21-1 16,0 0-16,0 0 0,21 0 15,0 22-15,-21-22 0,21 21 0,0-21 16,-21 22-16,21-22 0,0 0 16,0 21-16,0-21 0,0 1 0,0-1 15,0 0-15,21 0 0,0 0 0,0 0 16,0-21-16,0 0 15,1 0-15,-1 0 0,0 0 0,21 0 16,-21 0-16,1 0 0,20 0 0,-21-21 16,21 21-16,-20-21 0,20-21 15,-21 21-15,0-22 0,22 22 16,-22-21-16,0-1 0,21 1 0,-21 0 16,1-1-16,-22 22 0,0 0 15,0 0-15,21 21 0,-42 0 16,-1 21-1,1 0-15,0 0 0,0 1 0,0-1 16,0 21-16,-1-21 0,1 22 0,0-22 16,21 21-16,0-21 0,0 0 15,0 22-15,0-22 0,0 0 0,0 0 16,0 0-16,21-21 16,0 0-16,1 22 0,-1-22 0,21 0 15,-21 0-15,0 0 0,1 0 0,-1 0 16,0-22-16,21 1 0,-21 0 15,1 0-15,-1 0 0,0-22 16,0 22-16,0-21 0,0 0 0,1-1 16,-1 22-16,-21-21 0,0 21 15,0-1-15,0 1 0,0 42 32,0 1-32,0-1 0,0 21 15,0-21-15,-21 0 0,21 22 0,0-22 16,-22 0-16,22 21 0,0-20 15,0-1-15,0 0 0,0 0 0,0 0 16,0 0-16,0 1 0,0-1 16,-21-21 31,21-21-47,-21-1 15,21 1-15,-21 21 16,21 21 15,21-21-15,0 0-16,-21 22 0,21-22 15,1 0-15,20 0 0,-21 0 0,0 0 16,22 0-16,-22 0 0,21 0 16,-21 0-16,22 0 0,-22 0 15,21 0-15,-21-22 0,22 1 0,-22 0 16,21 0-16,-21 0 0,0-22 15,22 22-15,-22-21 0,-21 21 0,21-22 16,-21 22-16,21 0 0,-21 0 16,0 0-16,0 0 0,-21 42 31,0 0-31,21 0 0,-21 0 0,0 0 16,21 22-16,-22-22 0,22 0 15,-21 21-15,0-20 0,21-1 16,0 0-16,0 0 0,-21 21 0,21-20 15,-21-1-15,21 0 16,-21-21 0,21-21 15,0 0-31,-22 21 16,22-22-1,22 44 32,-1-22-31,0 0-16,0 0 0,0 0 15,0 0-15,1 0 0,20 21 0,0-21 16,-21 0-16,22 0 0,-1 0 16,0 0-16,1 0 0,-22 0 0,21 0 15,1-21-15,-22-1 0,21 1 16,-21 0-16,0 0 0,1 0 0,-1 0 15,0-1-15,-21 1 0,0 0 0,0 0 16,0 0-16,-21 21 16,0 0-16,-1 0 15,1 0-15,0 21 0,0 0 16,0 0-16,0 0 0,-1 1 16,1-1-16,0 0 0,21 0 15,0 0-15,0 0 0,0 1 0,0-1 16,0 0-16,0 0 15,21 0-15,0-21 0,1 21 0,-1-21 16,0 0-16,0 0 0,21 22 0,-20-22 16,-1 0-16,21 0 0,-21 0 15,22 0-15,-22 0 0,21-22 0,-21 22 16,0-21-16,22 0 0,-22 0 16,-21 0-16,21 21 0,-21-21 0,0-1 15,0 1-15,0 0 16,-21 21-16,0 0 15,0 0-15,-1 0 0,1 0 16,0 0-16,0 0 0,0 21 16,21 0-16,-21-21 0,21 22 15,0-1-15,0 0 32,21-21-17,0 0-15,0 0 0,0 0 16,0 0-16,1-21 0,-1 0 15,0 21-15,0-22 0,0-20 0,0 21 16,22 0-16,-22-22 0,21 1 16,-21 0-16,22-1 0,-22 1 15,21 0-15,-21-1 0,22 1 0,-22 0 16,0-1-16,-21 22 0,0 0 16,21 0-16,-21 0 0,0 0 0,-21 21 31,0 21-31,0 0 0,0 0 0,-22 0 15,22 22-15,0-1 0,-21 0 16,20 1-16,1-1 0,0 0 0,0 1 16,0-1-16,0 0 0,21-21 15,0 22-15,0-1 0,0-21 0,0 0 16,0 1-16,0-1 16,0 0-16,0 0 0,21 0 15,0-21-15,0 0 0,0 0 16,0 0-16,1 0 0,-1 0 0,0 0 15,0 0-15,0-21 0,0 0 16</inkml:trace>
  <inkml:trace contextRef="#ctx0" brushRef="#br0" timeOffset="47761.16">1714 5884 0,'0'0'0,"0"-21"0,0 0 0,0 0 0,0 0 16,0 0-16,0-1 0,0 1 15,0 0-15,-21 0 0,0 0 16,0 0-16,0 21 16,0-22-16,-1 22 0,1 0 0,-21 0 15,21 0-15,-22 22 0,22 20 16,-21-21-16,0 21 0,-1 22 0,1-22 16,21 22-16,-22-1 15,22 22-15,0-22 0,-21 1 0,21 21 16,21-22-16,0 22 0,-22-22 0,22 1 15,0-22-15,0 22 0,0-22 16,22 0-16,-1-21 0,0 22 0,21-22 16,1-21-16,-22 0 0,42 0 15,-20 0-15,-1 0 0,21 0 0,-20-21 16,20 0-16,1-1 0,-1-20 16,-20 21-16,20-21 0,-21-22 0,1 22 15,-1-1-15,-21-20 0,22 21 0,-43-22 16,21 22-16,-21-22 0,0 1 15,0-1-15,0 1 0,0-1 16,-21 1-16,-1-1 0,1 22 0,0-22 16,0 22-16,-21 0 0,-1 21 15,1-1-15,0 22 0,-1 0 0,-20 0 16,-1 22-16,1 20 0,20 0 16,-20 1-16,21 20 0,-1-21 0,1 22 15,0-1-15,20 1 0,1-1 16,21 1-16,0-1 0,0 1 0,0-22 15,0 1-15,21-1 0,1 0 16,20-21-16,-21 1 0,21-1 0,-20 0 16,20-21-16,0 0 0</inkml:trace>
  <inkml:trace contextRef="#ctx0" brushRef="#br0" timeOffset="49237.87">2540 6160 0,'0'0'0,"-21"0"0,0-22 0,-1 1 16,1 0-1,0 21-15,21 21 16,0 0 0,0 1-16,0-1 0,0 0 15,0 21-15,0-21 0,0 22 0,0-22 16,-21 21-16,21-21 0,0 22 0,0-22 15,0 21-15,0-21 16,-21 1-16,21-1 0,0 0 0,0 0 16,0 0-16,0-42 31,0 0-31,0 0 16,0 0-16,0-1 0,0-20 0,0 21 15,0-21-15,21-1 0,0 1 16,0 0-16,0-1 0,1 1 0,-1 0 15,21 20-15,-21-20 0,0 21 0,1 0 16,-1 0-16,0 21 16,0 0-16,0 0 0,0 0 0,1 0 0,-1 21 15,-21 0-15,0 0 0,21 21 16,-21-20-16,21 20 0,-21-21 16,0 21-16,0-20 0,0 20 0,0 0 15,0-21-15,21 22 0,-21-22 0,0 0 16,0 21-16,21-42 0,-21 22 15,22-1-15,-1-21 0,0 0 16,0 0-16,0 0 0,0 0 0,1 0 16,-1-21-16,0-1 0,0 1 15,0 0-15,0-21 0,1 21 16,-1-22-16,0 1 0,0 0 0,0-1 0,-21 1 16,21 0-16,1-22 0,-22 22 15,21-22-15,-21 1 0,21-1 16,-21 22-16,21-22 0,-21 22 0,0-21 15,0 20-15,0 22 0,21-21 0,-21 21 16,0-1-16,0 44 16,0-1-1,-21 21-15,21 0 0,-21 1 0,21-1 16,0 0-16,0 22 0,-21-22 16,21 22-16,-21-22 0,21 22 0,0-22 15,0 0-15,0 1 0,0-1 0,0 0 16,0 1-16,0-1 0,0 0 15,0-21-15,0 22 0,21-22 16,-21 0-16,21-21 0,21 21 0,-21-21 16,1 0-16,20 0 0,-21 0 0,21-21 15,-20 21-15,20-21 0,-21 0 16,21 0-16,-20-1 0,-1 1 0,0 0 16,0-21-16,0 21 0,-21-1 0,21 1 15,-21 0-15,0 0 0,0 0 0,0 0 16,0 42 15,0 0-31,0 0 0,0 0 16,0 0-16,0 1 0,0-1 15,0 0-15,0 0 0,0 0 16,0 0-16,0 1 0,0-1 0,22 0 16,-1-21-16,0 0 0,0 0 15,0 0-15,0 0 0,1 0 16,-1 0-16,0 0 0,21-21 0,-21 0 15,1-1-15,-1 1 0,0 0 0,-21 0 16,21 0-16,0 0 0,-21-1 0,21-20 16,-21 21-16,0 0 0,0 0 15,0-1-15,0 1 0,0 42 32,0 1-32,0-1 15,0 0-15,-21 0 16,21 21-16,0-20 0,0 20 0,-21 0 15,21 1-15,0-1 0,0 0 0,0 1 16,0-1-16,0 0 0,0 22 0,0-22 16,0 22-16,0-22 0,0 21 15,0 1-15,0-22 0,0 22 0,0-1 16,0 1-16,0-1 0,0 1 0,0-22 16,0 22-16,0-1 0,-21-21 0,21 22 15,0-22-15,-21 1 0,0-1 0,21 0 16,-22-21-16,1 1 0,0 20 15,0-21-15,0-21 0,0 21 16,-1-21-16,-20 0 0,21 0 0,-21 0 16,20-21-16,-20 0 0,21 0 0,0-22 15,0 1-15,-1 0 0,1-22 0,21 1 16,0-1-16,0 1 0,0-22 16,0 22-16,21-1 0,1-21 0,-1 22 15,0-1-15,21 1 0,-21-1 0,22 1 16,-22 21-16,0-22 0,21 22 0,-20-1 15,-1 1-15,0 0 0,0 21 0,0-22 16</inkml:trace>
  <inkml:trace contextRef="#ctx0" brushRef="#br0" timeOffset="50300.64">5842 5652 0,'0'0'0,"0"-22"15,0 1-15,0 42 47,0 1-31,0-1-16,0 0 0,0 21 15,-21-21-15,21 22 0,0-1 0,-21-21 16,21 22-16,-22-1 0,22-21 0,-21 21 16,21-20-16,0-1 0,-21 21 0,21-21 15,-21 0-15,21 1 0,0-1 16,0 0-16,0-42 31,0 0-31,0-1 16,21 1-16,0-21 15,-21 21-15,21 0 0,1-22 0,-22 22 16,21 0-16,0-21 0,0 20 0,0 1 16,0 21-16,1-21 0,-1 21 0,0 0 15,0 21-15,0 0 16,-21 22-16,21-22 0,-21 0 16,22 0-16,-22 22 0,21-22 0,-21 0 15,0 0-15,0 0 0,21 0 0,0 1 16,-21-1-1,21-21-15,0 0 0,1 0 16,-1 0-16,0 0 0,0-21 16,0-1-16,0 1 0,1 21 0,-1-21 15,0-21-15,0 21 0,-21-1 16,0 1-16,21-21 0,-21 21 0,0-22 16,0 1-16,0 21 0,0-21 0,0 20 15,0-20-15,0 21 0,0 0 16,-21 0-16,21 42 31,-21-21-31,21 21 0,0 0 0,0 0 16,0 0-16,0 1 15,0-1-15,0 0 0,0 0 16,21-21 0,0 0-16</inkml:trace>
  <inkml:trace contextRef="#ctx0" brushRef="#br0" timeOffset="50543.73">6731 5673 0,'0'21'32,"0"0"-32,0 0 0,-21 0 15,0 22-15,21-22 0,0 0 0,0 21 16,-22-20-16,22 20 0,-21-21 0,21 0 15,-21 0-15,21 1 0,-21-1 0,21 0 16,0 0-16,0-42 47,0 0-47,0 0 0,21-1 0</inkml:trace>
  <inkml:trace contextRef="#ctx0" brushRef="#br0" timeOffset="50863.55">6731 5419 0,'0'-21'16,"-21"21"-1,0 21-15,21 0 16,-22 0-16,22 0 0,0 0 16,0 1-1,22-22-15,-1 0 16,0 0-16,0 0 0,0 0 15,0-22-15,-21 1 0,22 0 16,-22 0-16,0 0 16,0 0-16,0-1 0,0 1 15,-22 21-15,1-21 0,21 0 0,-21 21 16,0 0-16,0-21 0,0 21 0,-1 0 16,1 21-16,21 0 15,-21 0-15,21 0 0,0 1 0,0 20 16,0-21-16,0 21 0,0-20 0,0 20 15,0-21-15,0 0 0,21 0 0,0 1 16,1-1-16</inkml:trace>
  <inkml:trace contextRef="#ctx0" brushRef="#br0" timeOffset="51180.88">7366 5228 0,'0'0'0,"-21"-21"0,21 0 0,-21 0 0,21 0 16,-22 21-16,22 21 15,-21 0-15,21 0 0,0 21 16,0 1-16,0-1 0,-21 0 0,21 1 16,-21 20-16,21-20 0,-21 20 0,21 1 15,-21-1-15,-1-21 0,22 22 0,-21-22 16,0 1-16,21 20 0,-21-42 15,21 22-15,0-22 0,0 21 0,0-21 16,0 0-16,21-21 31,0-21-31,-21 0 0,21 0 16,1 0-16,-1 0 0,0-22 16,0 22-16,0-21 0</inkml:trace>
  <inkml:trace contextRef="#ctx0" brushRef="#br0" timeOffset="51870.12">7535 5228 0,'0'0'0,"21"0"0,-21 21 31,0 1-31,0-1 0,0 0 16,0 21-16,0 1 0,0-1 0,0 0 15,0 1-15,-21-1 0,21 21 0,-21-20 16,21-1-16,-21 0 0,0 22 0,21-43 15,-21 21-15,21 1 0,-22-22 16,22 21-16,0-21 0,-21 1 0,21-1 16,-21 0-16,21-42 31,0 0-15,0-1-16,0 1 0,21 0 15,0-21-15,1 21 0,-1-22 0,0 1 16,0 21-16,21-22 0,-20 1 0,20 21 15,0 0-15,1 0 0,-1-1 0,0 22 16,-21 0-16,22 0 0,-1 22 16,-21-1-16,0 0 0,1 0 0,-1 21 15,-21-20-15,0 20 0,0-21 0,0 21 16,0-20-16,0 20 0,0-21 0,-21 0 16,-1 0-16,22 1 0,-21-1 15,21 0-15,21-42 47,1 0-31,-1-1-16,-21 1 0,21 0 15,0 0-15,-21 0 0,21 0 0,0-22 16,1 22-16,-1-21 0,-21 21 0,21-22 16,0 22-16,0 0 0,0 0 0,-21 0 15,0-1-15,22 22 16,-22 22 15,0-1-31,-22 0 0,22 0 0,0 0 16,0 0-16,-21 1 15,21-1-15,-21 0 0,21 0 16,-21 0-16,21 0 0,0 1 0,0-1 16,-21 0-16,21 0 0,-21-21 0,21 21 15,0 0-15,0 1 0,0-44 47,21 1-47</inkml:trace>
  <inkml:trace contextRef="#ctx0" brushRef="#br0" timeOffset="52052.05">8234 5292 0,'0'0'16,"0"-21"-16,0-1 0,0 1 0,-21 21 15,-1 0 1,1 0-16,0 21 31,0 1-15,21-1 0,-21-21-16</inkml:trace>
  <inkml:trace contextRef="#ctx0" brushRef="#br0" timeOffset="52255.93">7006 5715 0,'-42'21'0,"84"-42"0,-127 63 16,64-42-16,-21 0 0,21 22 0,0-22 16,-1 0-16,1 0 0,42 0 31,22 0-31,-1-22 0,0 22 0,1-21 15,20 21-15,-20-21 0,20 0 16,1 21-16,-22-21 0,0 21 0,22 0 16,-22-21-16</inkml:trace>
  <inkml:trace contextRef="#ctx0" brushRef="#br0" timeOffset="52723.93">8255 5630 0,'0'22'16,"0"-1"-16,0 0 15,0 0-15,0 0 0,0 22 16,0-22-16,0 0 0,0 0 0,0 0 16,0 22-16,0-22 0,0 0 15,0 0-15,0 0 0,0 0 16,0 1-16,0-1 0,0 0 15,0-42 32,0 0-47,0-1 0,0 1 0,0 0 16,0 0-16,21-21 0,-21-1 0,21 1 16,0 0-16,1-1 0,-1 1 0,0 0 15,21-1-15,-21 22 0,22-21 16,-1 21-16,-21 21 0,22 0 0,-1 0 15,-21 0-15,21 0 0,-20 21 16,-1 0-16,0 21 0,0-21 0,0 22 16,0-22-16,-21 21 0,0-21 0,0 22 15,0-22-15,0 21 0,0-21 16,0 1-16,0-1 0,0 0 0,0 0 16,-21 0-16,0 0 0,21-42 46</inkml:trace>
  <inkml:trace contextRef="#ctx0" brushRef="#br0" timeOffset="53052.74">10372 5101 0,'0'0'0,"0"-21"0,0 0 15,0 0-15,0 0 0,0-1 16,0 1-16,-22 21 0,22 21 16,0 1-16,-21 20 0,21 0 15,-21 1-15,21-1 0,0 21 16,-21 1-16,0-1 0,0 1 0,-1-1 15,1 1-15,0-1 0,0-20 0,0 20 16,21-20-16,-21-1 0,-1 0 0,22-21 16,-21 22-16,21-22 0,0 0 0,0 0 15,-21-21 1,0 0-16,0 0 16,0-21-16</inkml:trace>
  <inkml:trace contextRef="#ctx0" brushRef="#br0" timeOffset="53675.38">9525 5630 0,'0'0'0,"0"-21"16,21 21-1,0 0-15,22 0 0,-1-21 16,0 21-16,22 0 0,-22 0 0,22-21 16,-1 0-16,22 21 0,-22-21 0,22-1 15,-22 22-15,1-21 0,21 0 0,-22 0 16,1 0-16,-1-22 0,-21 22 15,22 0-15,-22-21 0,-21-1 0,1 22 16,-1-21-16,0 0 0,-21-1 16,0 1-16,0 21 0,0-22 0,0 22 15,-21-21-15,0 21 0,-1 21 16,1 0-16,0 0 0,0 0 16,21 42-16,-21-21 0,0 22 0,-1-1 15,22 0-15,0 22 0,-21-22 0,21 22 16,-21-22-16,0 21 0,21-20 0,0 20 15,-21-20-15,0 20 0,-1-21 16,22 1-16,0-1 0,-21 0 0,0 1 16,21-1-16,0-21 0,-21 22 0,21-22 15,-21 0-15,21 0 0,0 0 16,-21-42 15,21 0-31,0 0 16,0 0-16,0-1 0,0-20 0,0 21 15,0-21-15,21-1 0,0 1 0,0 0 16,0 20-16,0-20 0,22 0 0,-22 21 16,21-1-16,-21 1 0,22 0 0,-1 21 15,-21 0-15,22 0 0,-22 0 16,0 21-16,0 0 0,0 1 0,0 20 16,-21-21-16,22 21 0,-22-20 0,0 20 15,0 0-15,0-21 0,0 22 0,0-22 16,-22 0-16,1 0 0,21 0 15,-21 1-15,0-1 0,0 0 0,0 0 16,-1-21 0,1 0-1,21-21 1,0 0-16,0 0 0,21-1 16,1 1-16</inkml:trace>
  <inkml:trace contextRef="#ctx0" brushRef="#br0" timeOffset="54012.19">11091 5736 0,'0'21'0,"21"-21"47,1 0-47,-1 0 0,0 0 15,0 0-15,0-21 0,22 0 16,-22 21-16,0-21 0,21 0 0,-21 21 15,1-21-15,-1-1 0,-21 1 0,0 0 16,0 0-16,0 0 0,0 0 16,-21 21-16,-1 0 15,1 21-15,0 0 0,-21 0 16,21 21-16,-22-20 0,22 20 0,-21 0 16,21-21-16,-1 22 0,1-1 15,0-21-15,21 22 0,0-22 0,0 0 16,0 0-16,0 0 0,42 0 0,-20-21 15,-1 0-15,21 0 0,0 0 0,22 0 16,-22 0-16,1 0 0,-1-21 16,21 21-16,-20-21 0,-1 0 0</inkml:trace>
  <inkml:trace contextRef="#ctx0" brushRef="#br0" timeOffset="54597.53">12425 5334 0,'0'-42'16,"0"84"-16,0-105 0,0 84 31,0 0-31,0 0 16,0 21-16,0 1 0,0-1 0,0 22 15,0-22-15,0 21 0,0 22 0,0-21 16,0-1-16,-21 22 0,21-22 0,-22 22 15,1-22-15,0 22 0,21 0 16,-21-1-16,0 22 0,0-21 0,-1 0 16,1-1-16,0-20 0,0 20 0,0 1 15,21-21-15,0-1 0,-21 1 0,-1-1 16,22-21-16,-21 22 0,21-22 0,0-21 16,-21 22-16,21-22 0,-21 0 0,0-21 15,21-21-15,0 0 16,0 0-16,0-22 0,0 1 15,0 0-15</inkml:trace>
  <inkml:trace contextRef="#ctx0" brushRef="#br0" timeOffset="54920.35">12086 5948 0,'0'0'0,"-21"-64"0,0-41 15,0 62-15,21-20 0,0 20 0,0 1 16,0 0-16,0-1 0,0 1 0,21 0 15,21 21-15,-21-22 0,22 22 0,-22-21 16,42 21-16,-20 21 0,-1-22 0,0 22 16,1 0-16,20 0 15,-21 22-15,-20-1 0,20 0 0,-21 21 16,0-21-16,0 22 0,-21-1 0,0 0 16,0 1-16,0-1 0,-21 0 0,0 1 15,-21-1-15,21-21 0,-22 22 0,22-22 16,-21 0-16,-1 0 0,22 0 15,0-21-15,0 21 0,0-21 0,0 0 16,-1 0-16,44-21 31,-1 21-31,0-21 0,0 0 16,0 21-16,22-21 0</inkml:trace>
  <inkml:trace contextRef="#ctx0" brushRef="#br0" timeOffset="55355.61">13229 5376 0,'21'-21'16,"-42"42"-16,42-63 0,-21 21 0,0 0 15,-21 0-15,0 21 0,0-22 16,0 22-16,-1 0 0,1 0 0,0 0 16,-21 0-16,21 0 0,-1 22 0,-20-1 15,21 0-15,0 21 0,-22-21 0,22 22 16,0-1-16,0-21 0,21 22 15,-21-1-15,21 0 0,-21-21 16,21 22-16,0-22 0,0 0 0,0 0 16,0 0-16,21 1 0,0-22 0,0 0 15,0 0-15,0 0 0,1 0 16,20 0-16,-21-22 0,0 22 16,0-21-16,22 0 0,-22 0 0,0 0 15,0 0-15,0-22 0,1 22 16,-1-21-16,0 21 0,-21-22 0,0 22 0,21-21 15,-21 21-15,21-1 0,-21 1 0,0 0 16,0 42 0,0 0-1,0 1-15,0 20 0,0-21 0,0 0 16,0 22-16,0-22 0,0 0 0,0 21 16,0-21-16,0 1 0,0-1 0,0 0 15,21-21 1,1 21-16,-1-21 0,0 0 15,0 0-15,21 0 0,-20-21 0</inkml:trace>
  <inkml:trace contextRef="#ctx0" brushRef="#br0" timeOffset="57297.26">13843 5165 0,'0'0'0,"0"-21"0,0-22 16,-21 43-16,0 0 0,-1 0 0,1 21 15,0-21-15,0 22 0,0 20 0,0-21 16,-1 0-16,-20 22 0,21-1 0,0-21 16,21 21-16,-21 1 0,21-1 15,-22 0-15,22-20 0,0 20 0,0 0 16,0-21-16,0 1 0,22 20 0,-1-21 16,0-21-16,0 21 0,21 0 0,-20-21 15,20 0-15,0 0 0,1 0 0,-1 0 16,0 0-16,1-21 15,20 21-15,-21-21 0,1 0 0,-1 0 16,-21 0-16,22-22 0,-1 22 0,-21-21 16,0-1-16,0 1 0,1 0 0,-1-1 15,0-20-15,-21 21 0,0-22 0,0 1 16,0 20-16,0-20 0,0 20 16,0-20-16,0 42 0,0-22 0,0 22 15,0 0-15,0 0 0,0 42 16,-21 0-16,0 22 0,21-1 15,-22 0-15,1 22 0,21-22 16,-21 0-16,0 22 0,0-22 16,21 22-16,-21-22 0,-1 0 0,22 1 15,-21 20-15,21-20 0,-21-22 0,0 21 16,21-21-16,-21 22 0,21-22 0,0 0 16,0 0-16,0 0 0,-21-21 0,21-21 46,21 0-46,0 0 0,0 0 16,0-1-16,0-20 0,22 21 0,-22-21 16,21-1-16,1 22 0,-1 0 0,-21-21 15,21 20-15,-20 22 0,-1-21 16,0 21-16,0 0 0,0 0 16,0 0-16,-21 21 0,0 1 15,0-1-15,0 0 0,-21 0 16,0 0-16,0 0 0,0-21 0,0 22 15,-1-1-15,1-21 0,-21 21 0,21-21 16,0 0-16,-22 21 0,22-21 16,0 0-16,0 0 0,0 0 0,-1 0 15,1 0-15,21-21 16,0 0-16,0 0 16,21 21-1,1 0 1,-22 21-16,21 0 15,-21 0-15,21 0 0,-21 0 0,21 1 16,0-1-16,0 0 0,-21 0 0,22-21 16,-1 21-16,21 0 0,-21 1 0,22-22 15,-22 21-15,21-21 0,0 0 0,1 0 16,20 0-16,-20 0 0,-1 0 16,0 0-16,22 0 0,-22-21 0,22-1 15,-22 22-15,0-21 0,1 0 0,-1 0 16,0 0-16,1 0 0,-22-22 15,0 22-15,21-21 0,-21-1 0,1 22 0,-22-21 16,0 0-16,21-1 0,-21 22 0,0 0 16,0 0-16,0 0 15,0-1-15,-21 22 0,-1 0 16,-20 0-16,21 0 0,0 0 0,-22 22 16,22-1-16,-21 0 0,21 0 0,-22 21 15,22-20-15,0 20 0,0-21 0,0 0 16,0 22-16,21-22 0,-22 0 15,22 21-15,0-21 0,0 1 0,0-1 16,0 0-16,22-21 0,-1 0 16,0 0-16,0 21 0,0-21 0,0 0 15,1 0-15,-1-21 0,0 21 16,0-21-16,0 0 0,0-1 0,1 1 16,-1 0-16,0 0 15,0 0-15,-21-22 0,21 22 0,0 0 16,-21-21-16,0 21 0,22-1 0,-22 1 15,21 0-15,-21 42 32,-21 0-32,21 1 0,-22-1 15,22 21-15,-21-21 0,21 0 16,0 1-16,0-1 0,0 0 0,0 0 16,0 0-16,0 0 0,0 1 0,21-1 15,1 0-15,-1-21 0,21 21 0,-21-21 16,0 0-16,22 0 0,-1 0 0,0 0 15,1 0-15,-22 0 0,21 0 16,1-21-16,20 0 0,-21 21 16,1-21-16,-1-1 0,-21-20 0,22 21 15,-1 0-15,-21-22 0,0 22 0,0-21 16,1 21-16,-22-22 0,0 22 0,0-21 16,0 21-16,0 0 0,0-1 0,0 1 15,-22 21-15,-20 0 16,21 0-16,0 0 0,-22 21 0,22 1 15,-21-1-15,21 21 0,0-21 0,-1 0 16,1 22-16,0-22 0,0 0 16,21 21-16,0-20 0,0-1 0,0 0 15,0 0-15,0 0 0,21-21 16,0 0-16,0 0 16,1 0-16,20 0 0,-21 0 15,0 0-15,-21-21 0,21 0 0,1 0 16,-1 0-16,0-1 0,0 1 0,-21 0 15,21 0-15,-21 0 0,21 0 0,-21-1 16,0 1-16,0 0 0,0 0 0,0 0 16,0 42 15,0 0-31,-21 0 16,21 0-16,0 22 0,-21-22 15,21 0-15,-21 0 0,0 0 0,21 22 16,0-22-16,0 0 0,-21 21 0,21 1 15,-22-22-15,22 21 0,-21 1 0,21-1 16,0 0-16,0 1 0,-21-1 16,21 21-16,0-20 0,-21 20 0,21-20 15,0 20-15,0 1 0,0 20 0,0-20 16,0 20-16,0 1 0,0-21 0,0 20 16,0-20-16,21 20 0,-21-20 0,0 21 15,0-22-15,21 1 0,-21-1 0,0 1 16,0-1-16,0-21 0,0 1 15,0-1-15,0-21 0,-21 22 0,0-22 16,0-21-16,0 0 0,-1 0 0,1 0 16,0 0-16,0 0 0,0-21 0,-22-1 15,22 1-15,0 0 0,-21-21 0,21-1 16,-22-20-16,22-1 0,0 1 0,-21-1 16,20 1-16,1-22 0,0 1 15,21-1-15,0 0 0,0 1 0,0-22 0,0 21 16,0 0-16,21-20 0,22 20 0,-22 0 15,21 1-15,0 20 16,22-21-16,-22 1 0,1 20 0,20 1 0,-21-1 16,1 22-16,20-22 0,-20 43 15,-1-21-15,0 21 0,1-22 0,-1 22 16,0 0-16,1 21 0,-22-21 0,21 21 16</inkml:trace>
  <inkml:trace contextRef="#ctx0" brushRef="#br0" timeOffset="57697.79">16531 5419 0,'0'-21'47,"21"21"-47,0-22 0,1 22 16,-1-21-16,0 0 0,0 0 15,0 21-15,0-21 0,-21 0 0,0-1 16,22 1-16,-22 0 0,0 0 0,0 0 16,0 0-16,0-1 0,-22 22 15,1 0 1,0 22-16,-21-1 0,21 0 0,-1 0 16,1 21-16,0 1 0,0-1 0,0-21 15,21 22-15,0-1 0,0 0 0,0-21 16,0 22-16,0-22 0,0 0 15,21 0-15,0 0 0,0 1 16,0-1-16,1-21 0,-1 0 0,21 21 16,-21-21-16,0 0 0,1 0 0,-1 0 15,0-21-15,0 21 0,-21-21 16,21 21-16,-21-22 0,21 22 0,-21-21 16,0 0-1</inkml:trace>
  <inkml:trace contextRef="#ctx0" brushRef="#br0" timeOffset="65736.88">18478 5440 0,'0'-21'0,"22"21"16,-22-21-16,21-1 0,0 1 15,-21 0-15,21 0 0,-21 0 16,21 0-16,-21-1 0,0 1 16,21-21-16,-21 21 0,0 0 0,0-22 15,0 22-15,0-21 0,0 21 0,-21-1 16,0 1-16,0 0 0,0 0 0,0 0 16,-1 21-16,-20 0 0,21 0 15,-21 21-15,-1 0 0,1 0 0,21 0 16,-22 22-16,1-1 0,0 0 0,21-20 15,-22 20-15,22 0 0,0 1 0,0-1 16,0 0-16,21 1 0,-22-1 0,22-21 16,0 21-16,0-20 0,0-1 15,0 21-15,22-42 0,-1 21 0,0 0 16,0-21-16,21 0 0,-20 0 16,20 0-16,0 0 0,1 0 0,-1-21 15,0 0-15,1 0 0,-1 0 0,0 0 16,1-1-16,-1 1 0,0-21 15,1 21-15,-22-22 0,0 22 0,0-21 16,0 21-16,0-22 0,-21 1 0,0 0 16,0 21-16,0-22 0,0 22 0,0 0 15,0 0-15,0 0 0,0 42 16,0 0 0,0 0-16,0 21 0,0-20 0,-21-1 15,21 21-15,0 0 0,0-20 0,0 20 16,0-21-16,0 21 0,0-20 15,0-1-15,0 21 0,0-21 0,21 0 16,1-21-16,-1 0 16,0 0-16,0 0 0,0 0 0,0 0 15,22 0-15,-22-21 0,0 21 0,21-21 16,-20 0-16,-1 0 0,21 0 16,-21-1-16,0-20 0,1 21 0,-1 0 0,-21-22 15,21 22-15,-21-21 0,21 21 16,-21-22-16,0 22 0,0 0 0,0 0 15,0 42 1,0 0-16,0 0 0,-21 1 16,0-1-16,21 21 0,-21-21 15,21 0-15,0 22 0,-22-22 16,22 0-16,-21 0 0,21 0 0,0 1 16,0-1-16,0 0 0,-21 0 15,21-42 16,0 0-31,21 0 16,0-22-16,1 22 0,-22 0 16,21 0-16,0-22 0,0 22 0,0-21 15,0 21-15,1 0 0,-1-1 0,0 22 16,0 0-16,0 0 0,-21 22 31,21-1-31,-21 0 0,22 0 0,-22 0 16,21 22-16,-21-22 0,0 0 0,21 0 15,0 0-15,0 0 0,22 1 0,-22-1 16,0 0-16,21-21 0,1 21 0,-22-21 16,21 0-16,0 0 0,-20 0 15,20 0-15,-21 0 0,21 0 0,-20 0 16,-1 0-16,0 0 0,0-21 0,-21 0 16,0 0-16,0-1 0,21 1 0,-21 0 15,21-21-15,-21 21 0,22-22 0,-1 1 16,0 0-16,0-1 0,0 1 15,0 21-15,22-22 0,-22 22 16,0 21-16,21-21 0,-20 21 0,-1 0 16,0 0-16,0 21 0,0-21 0,0 21 15,-21 1-15,0-1 0,22 0 0,-22 0 16,0 21-16,21-20 0,-21-1 16,0 0-16,0 0 0,0 0 0,0 0 15,0 1-15,0-1 16,0-42 31,0-1-47,0 1 0,-21 0 15,21 0-15,-22 0 0,22 0 16,-21-1-16,21-20 0,-21 21 0,0 0 16,21 0-16,-21-1 0,0 1 0,21 0 15,-22 21-15,1 0 0,0 0 16,-21 0-16,21 0 0,-1 21 0,1 0 15,-21 1-15,21-1 0,0 0 0,-22 0 16,22 21-16,0-20 0,0 20 0,0-21 16,21 21-16,0-20 0,0 20 15,0-21-15,0 0 0,0 22 0,0-22 16,21 0-16,0-21 0,0 21 16,0 0-16,0-21 0,1 0 0,20 0 15,-21 0-15,21 0 0,-20 0 0,20 0 16,-21-21-16,21 21 0,1-21 0,-22 0 15,21 0-15,-21-1 0,22-20 16,-22 21-16,21-21 0,-21-1 0,1 1 16,-1-22-16,21 22 0,-21-21 0,0-1 15,1 22-15,-1-22 0,0 1 0,0-1 16,0 22-16,0-22 0,1 22 0,-1-21 16,0 20-16,-21 1 0,0 21 15,0 0-15,0-1 0,0 65 16,-21-22-16,0 21 0,-1 1 15,1 20-15,0-21 0,0 22 16,21 21-16,-21-22 0,21 1 16,0-1-16,0 1 0,21-22 0,0 21 15,0-20-15,0-1 0,22 0 0,-22-20 16,21-1-16,1 0 0,-1 0 0,0-21 16,-21 0-16,22 0 0,-1 0 15,0 0-15,1 0 0,-22 0 0,21 0 16,-21-21-16,22 0 0,-22 0 0,0-1 15,0 1-15,0 0 0,1 0 0,-22 0 16</inkml:trace>
  <inkml:trace contextRef="#ctx0" brushRef="#br0" timeOffset="67823.8">1206 7620 0,'22'-21'16,"-22"0"-16,21 0 15,-21-1-15,0 1 0,0 0 0,0 0 16,21 0-16,-21 0 0,0-22 16,0 22-16,0 0 0,0-21 0,0 20 15,0 1-15,0 0 0,-21 0 16,21 0-16,-21 0 0,-1-1 0,1 22 16,0 0-16,0-21 0,0 21 15,0 0-15,-1 21 0,1 1 16,0-1-16,0 21 0,21 0 15,0 1-15,-21 20 0,21 1 16,0-1-16,-21 1 0,21 20 0,0-20 16,0-1-16,0 22 0,0-21 15,0 20-15,0-20 0,0-1 0,0-20 16,21 20-16,0-21 0,-21 1 16,21-22-16,0 21 0,22-21 0,-22 1 15,0-22-15,21 0 0,1 0 16,-1 0-16,0 0 0,-21 0 0,22-22 15,-1 1-15,0 0 0,1-21 16,-1 21-16,0-22 0,1 1 0,-22 0 16,0-22-16,21 22 0,-20-1 0,-22-20 15,0-1-15,21 22 0,-21-21 16,0-1-16,0 1 0,0-1 0,0 1 16,-21-1-16,-1 1 15,1-1-15,0 22 0,-21-22 0,21 22 16,-22 0-16,1 20 0,0-20 15,-1 21-15,22 21 0,-21 0 0,-1 0 16,1 0-16,0 0 0,-1 42 16,22 1-16,-21-1 0,21 21 0,0 1 15,-22 21-15,43-1 0,-21-20 0,21 20 16,0 1-16,0-21 0,0 20 16,0-20-16,21-1 0,0-20 0,1 20 15,-1-21-15,0 1 0,21-22 16,-21 21-16,22-21 0,-22 1 0,21-22 15,1 0-15,-22 0 16,21 0-16,0 0 0,1 0 0,-1 0 16,0-22-16,-20-20 0,20 21 0,0 0 15,1-22-15,-22 1 0,21 21 16,-21-21-16,0-1 0,1 22 0,-1-21 16,0 21-16,-21-1 0,0 1 15,21 0-15,0 21 16,-21 21-1,0 0-15,0 1 16,0 20-16,0 0 0,0-21 0,0 22 16,0-22-16,0 21 0,0 1 15,0-22-15,21 21 0,-21-21 0,0 0 16,22 1-16,-22-1 0,21 0 0,0-21 16,0 0-16,0 0 15,0 0-15,1 0 0,-1 0 16,0-21-16,0 0 0,0-1 0,0 1 15,-21-21-15,22 21 0,-1-22 16,-21 1-16,0 21 0,21-21 0,-21-1 16,21 1-16,-21 0 0,0-1 0,0 22 15,0 0-15,0 0 0,0 42 32,0 0-32,0 0 15,0 0-15,0 1 0,0 20 16,0-21-16,0 21 0,0 1 0,0-22 15,0 0-15,0 21 0,21-20 16,-21-1-16,21 0 0,1 0 0,-1-21 16,0 21-16,21-21 0,-21 0 0,1 0 15,20 0-15,-21 0 0,21 0 16,-20-21-16,20 0 0,-21 0 0,0 0 16,22-1-16,-22-20 0,0 21 0,0-21 15,0-1-15,0 1 0,-21 0 16,22-1-16,-22 1 0,21-22 15,-21 22-15,0-21 0,0-1 0,21 1 16,0-1-16,-21 22 0,21-22 16,-21 22-16,0 21 0,0 0 0,0-1 15,0 44-15,0-1 16,0 0-16,-21 21 0,21 22 16,-21-22-16,0 22 0,0-1 0,21-21 15,0 22-15,0-1 0,-22 1 0,22-22 16,0 22-16,0-22 0,0 22 15,0-43-15,0 21 0,22 0 0,-22-20 16,21-1-16,0 0 0,-21 0 16,21 0-16,0-21 0,0 0 15,1 0-15,-1 0 16,0 0-16,-21-21 0,0 0 16,21 0-16,-21-22 0,0 22 15,0-21-15,0 21 0,0-22 0</inkml:trace>
  <inkml:trace contextRef="#ctx0" brushRef="#br0" timeOffset="68068.13">2752 7768 0,'0'0'15,"-22"0"-15,-20 0 16,42-21-16,21 21 31,0-21-31,22 21 0,-22 0 0,0 0 16,0-21-16,0 21 0,22 0 15,-22 0-15,0 0 0,0-21 0,0 21 16,1 0-16,-1 0 0,0 0 16,-21-22-1,21 22-15,0 0 32,-21 22-17</inkml:trace>
  <inkml:trace contextRef="#ctx0" brushRef="#br0" timeOffset="69631.7">3302 8170 0,'0'0'0,"0"22"16,21-22-16,-21 21 0,0 0 0,21-21 31,0 0-15,1-21-16,-22 0 0,21-1 15,0 1-15,0 0 0,0 0 16,22-21-16,-22-1 0,0 22 16,21-21-16,-21-1 0,22 1 0,-22 21 15,0-21-15,21 20 0,-20 1 0,-22 0 16,0 0-16,21 0 0,-42 42 31,-1 0-31,1 0 0,0 0 0,0 1 16,0-1-16,0 0 0,-1 21 0,22-21 15,0 1-15,0 20 0,0-21 16,0 0-16,0 0 0,0 1 0,22-1 16,-1 0-16,0 0 0,0 0 0,0 0 15,0 1-15,22-22 0,-22 21 16,0-21-16,0 21 0,0-21 16,-21 21-1,-21-21 16,0-21-31,0 0 0,0 0 16,0 21-16,-1 0 0,22-22 16,-21 22-16,0 0 15,21 22 1,0-1-16,0 0 16,21 0-16,0-21 0,1 21 15,-1-21-15,21 21 16,-21-21-16,0 22 0,1-22 15,-1 0-15,21 0 0,-21 0 0,22 0 16,-22 0-16,0-22 0,21 1 16,-21 0-16,22 21 0,-22-21 0,0 0 15,0 0-15,0-22 0,1 22 0,-1 0 16,0-21-16,0-1 0,-21 1 0,21 21 16,0-22-16,-21 1 0,22 21 15,-22-21-15,0 20 0,21 1 0,-21 0 16,0 42 15,0 0-15,-21 1-16,21-1 0,0 21 0,0-21 15,0 22-15,0-22 0,0 21 0,0-21 16,0 22-16,0 20 16,21-42-16,0 0 0,21 1 15,-21-1-15,1 0 0,-1-21 0,21 0 16,0 0-16,-20 0 0,20 0 0,0 0 15,1 0-15,-22 0 0,21-21 16,0 21-16,1-21 0,-22-1 0,21 1 16,-21 0-16,22 0 0,-22 0 0,0 0 15,0-22-15,-21 22 0,0-21 0,21 21 16,-21-22-16,0 22 0,0 0 16,0-21-16,0 20 0,0 1 15,-21 0-15,0 21 0,0 0 0,0-21 16,0 21-16,-1 0 0,-20 0 0,21 0 15,0 21-15,-22 0 0,22 0 16,0 1-16,-21-1 0,21 0 0,21 0 16,-22 0-16,22 22 0,-21-22 0,21 0 15,0 21-15,0-21 0,0 1 0,0-1 16,0 0-16,21 0 16,1 0-16,-1-21 0,0 0 0,0 0 15,0 0-15,0 0 0,1 0 0,-1 0 16,0-21-16,21 0 0,-21 0 15,1 0-15,-1-1 0,0-20 16,0 21-16,0-21 0,0-1 0,1 1 16,-1 0-16,0-1 0,-21 1 0,21-22 15,0 22-15,-21-21 0,0 20 0,0-20 16,21 20-16,-21-20 0,0 21 16,22-1-16,-22 22 0,0-21 0,0 21 15,0-1-15,0 44 16,0-1-1,0 0-15,-22 21 16,22-21-16,-21 22 0,0 20 0,21-20 0,0-1 16,0 0-16,-21 22 0,0-22 0,21 0 15,0 1-15,0-1 0,0 0 16,0 1-16,0-1 0,0 0 16,0 1-16,0-22 0,0 21 0,21-21 15,0 1-15,21-1 0,-20-21 0,-1 21 16,0-21-16,21 0 0,-21 0 0,22 0 15,-22 0-15,21 0 0,1-21 16,-22 21-16,21-21 0,0-1 0,-20 1 16,20 0-16,-21 0 0,21 0 0,-20 0 15,-1-22-15,0 22 0,0-21 0,0 21 16,-21-22-16,0 1 16,0 21-16,0 0 0,0-22 0,0 22 15,-21 0-15,0 21 16,0 0-16,-22 21 0,22 0 15,0 0-15,0 1 0,0-1 16,21 21-16,-21-21 0,21 22 0,-22-22 16,22 21-16,0-21 0,0 22 0,0-22 15,0 0-15,0 21 0,22-21 0,-1 1 16,-21-1-16,21 0 0,0 0 16,0 0-16,0-21 0,1 0 0,-1 21 15,0-21-15,21 0 0,-21 0 16,1 0-16,20-21 0,-21 21 0,0-21 15,0 0-15,22 0 0,-22 0 0,0-1 16,-21 1-16,21 0 0,-21-21 0,21 21 16,-21-22-16</inkml:trace>
  <inkml:trace contextRef="#ctx0" brushRef="#br0" timeOffset="70123.14">4593 7239 0,'0'21'0,"-21"-21"16,21 21-16,-21 1 0,0-1 16,21 0-16,0 0 15,21-21 1,0 0-16,0 0 15,-21-21-15,21 0 0,-21 0 16,0-1-16,0 1 16,-21 21-16,0 0 15,0 0-15,0 0 0,-1 0 16,22 21 0,0 1-16,0-1 15,0 0-15,22-21 16,-1 0-16,0 0 15,0 0-15,0 0 0,0 0 16,1 0-16,-1 0 0</inkml:trace>
  <inkml:trace contextRef="#ctx0" brushRef="#br0" timeOffset="70816.14">7599 6985 0,'-21'0'16,"-1"21"-16,1 0 0,21 22 15,0-1-15,-21 0 0,21 22 0,-21-1 16,21 1-16,0-1 0,0 1 0,-21-1 15,21 1-15,-21-1 0,-1 1 16,22-22-16,-21 22 0,21-22 16,0 0-16,-21 1 0,21-1 0,0 0 15,-21-20-15,21-1 0,0 0 0,0-42 32,0 0-17</inkml:trace>
  <inkml:trace contextRef="#ctx0" brushRef="#br0" timeOffset="71648.66">6964 7747 0,'0'0'0,"-21"0"16,42 0 0,0 0-16,0 0 15,21 0-15,-20-21 0,20 21 0,0-21 16,1 21-16,20-21 0,1-1 0,-1 1 15,22 0-15,-1-21 0,-20 21 0,21-1 16,-1-20-16,-20 0 0,-1-1 16,1 1-16,-22 0 0,0-1 0,-20 1 15,20 0-15,-42-1 0,0 1 0,0 21 16,0-21-16,0-1 0,0 22 0,0 0 16,-21 0-16,0 0 0,-1-1 15,1 22-15,0 0 0,0 22 16,0-1-16,21 0 0,0 0 0,-21 21 15,-1 1-15,22 20 0,0-20 16,0 20-16,-21 1 0,21-1 16,-21 1-16,21-22 0,0 21 0,0-20 15,-21-1-15,21 22 0,-21-22 0,0-21 16,21 21-16,0 1 0,0-22 0,-22 0 16,22 21-16,0-20 0,-21-1 15,21-42 16,0-1-31,0 1 16,21 0-16,1 0 0,-22 0 16,21 0-16,0-22 0,0 22 15,0 0-15,0-21 0,22 20 0,-22 1 16,21 21-16,-21-21 0,1 21 0,-1 0 16,0 0-16,0 0 0,0 0 0,-21 21 15,0 0-15,0 1 16,0-1-16,0 0 0,0 0 0,0 0 15,0 22-15,0-22 0,0 0 0,0 0 16,0 0-16,0 22 0,0-22 0,0 0 16,21 0-16,1 0 0,-1-21 15,0 0-15,0 0 16,0 0-16,0 0 0,1 0 0,-1 0 0,0 0 16,21-21-16,-21 0 0,22 0 15,-22 0-15,21-1 0,-21 1 0,1-21 16,-1 21-16,0-22 0,0 22 0,-21-21 15,0 21-15,0-22 0,0 22 16,0 0-16,0 0 0,0 0 0,-21 21 16,0 0-16,0 21 15,-1 0-15,1 0 0,0 22 16,0-22-16,21 0 0,0 0 16,0 0-16,0 22 0,0-22 0,0 0 15,0 0-15,0 0 0,0 0 16,0 1-16,0-1 0,21 0 15,0-21-15,0 0 0,1 0 16,-1 0-16,21 0 0,-21 0 0,22 0 16,-1 0-16,0-21 0,1 0 0,-1 21 15,21-22-15</inkml:trace>
  <inkml:trace contextRef="#ctx0" brushRef="#br0" timeOffset="72000.46">9694 7514 0,'0'0'0,"0"-21"0,0 0 16,0 0-16,0-22 0,0 22 16,-21 0-16,21 0 0,-21 0 15,0 21-15,21 21 16,0 0-16,0 0 16,0 22-16,0-22 0,0 21 0,-21 22 15,21-22-15,0 21 0,-22-20 0,22 20 16,-21 1-16,21 20 0,-21-20 0,0-1 15,21 22-15,-21-21 0,0 20 0,-1-20 16,1 20-16,0-20 0,0 21 16,0-22-16,0 22 0,-1-22 15,1 22-15,0-22 0,0 1 0,0-22 0,0 22 16,21-22-16,0 0 0,0-20 16,0 20-16,0-21 0,0 0 0,0-42 31,0 0-31,21-21 15,0-1-15,0 1 0,0 0 0,-21-1 16,21-20-16,1-1 0,-1 1 16</inkml:trace>
  <inkml:trace contextRef="#ctx0" brushRef="#br0" timeOffset="72284.3">9419 7747 0,'-21'-42'0,"42"84"0,-63-127 0,42 43 0,-21 21 16,21-21-16,0 20 15,0 1-15,0-21 0,0 21 0,21 0 16,0-1-16,0 22 0,0-21 0,0 0 16,1 21-16,20 0 0,-21 0 0,21 0 15,1 0-15,-22 0 0,21 0 0,1 21 16,-1 0-16,-21 22 0,0-22 16,0 21-16,1-21 0,-22 22 0,0-1 15,0-21-15,-22 22 0,1-22 0,0 21 16,-21-21-16,21 0 0,-22 1 0,22-1 15,-21 0-15,21 0 0,-1-21 0,-20 21 16,21-21-16,0 0 16,21-21-1,0 0-15,21 21 16,0-21-16</inkml:trace>
  <inkml:trace contextRef="#ctx0" brushRef="#br0" timeOffset="72863.97">10541 7557 0,'0'0'0,"0"-22"0,0 1 0,0 0 0,0 0 15,0 0-15,0-22 0,0 22 0,0-21 16,0 21-16,0-22 0,0 22 0,0-21 16,0 21-16,0 0 0,-21 21 15,0 0-15,-1 0 0,1 21 16,0 0-16,0 0 0,0 0 0,-22 22 16,22-1-16,0 0 0,-21 1 0,21-22 15,-1 21-15,1 0 0,0 1 0,0-1 16,0-21-16,21 22 0,0-22 15,0 21-15,0-21 0,0 0 16,0 1-16,21-1 0,21-21 16,-21 0-16,1 0 0,-1 0 0,21 0 15,-21 0-15,0-21 0,22-1 0,-22 22 16,0-21-16,21 0 0,-20-21 0,-1 21 16,0-1-16,0-20 0,0 0 15,0 21-15,1-22 0,-1 1 0,-21 21 16,21-22-16,-21 22 0,0 0 0,-21 42 31,0 0-15,21 1-16,-22 20 0,22-21 0,0 21 0,-21-20 15,21-1-15,0 21 16,0-21-16,-21 0 0,21 1 0,0-1 16,0 0-16,0 0 0,0 0 0,0 0 15,21 1-15,0-22 0,1 0 16,-1 0-16,21 0 0,-21 0 0,22 0 15,-22 0-15,21-22 0,22 1 0,-22 0 16</inkml:trace>
  <inkml:trace contextRef="#ctx0" brushRef="#br0" timeOffset="74787.36">11451 7239 0,'0'0'0,"0"-21"0,0 0 0,0 0 15,-21 21-15,0 0 0,0 0 16,-1 0-16,1 0 0,-21 0 0,21 21 15,0 21-15,-22-21 0,22 22 0,0-1 16,0-21-16,-22 21 0,43 1 16,-21-1-16,0 0 0,21 1 0,0-1 15,-21-21-15,21 22 0,0-22 0,0 0 16,0 0-16,21 0 0,0 0 0,0 1 16,1-22-16,-1 0 0,21 0 0,-21 0 15,22 0-15,-22 0 0,21 0 16,0 0-16,-20 0 0,20-22 0,0 1 15,-21 0-15,22 0 0,-22-21 16,0 20-16,0-20 0,0 0 0,1-22 16,-1 22-16,0-22 0,0 1 0,0-1 15,0 1-15,1 21 0,-22-22 0,21 1 16,-21 20-16,21 1 0,-21 21 0,0-22 16,0 22-16,0 42 31,0 1-31,-21 20 0,0-21 0,21 21 15,0 1-15,-22-1 0,1 22 0,21-22 16,-21 0-16,21 1 0,-21 20 16,21-21-16,-21 1 0,0-1 15,21 0-15,-22-20 0,22 20 0,0-21 16,0 0-16,-21 22 0,21-22 16,0 0-16,0-42 31,21 0-16,1-1-15,-1 1 0,0 0 0,0-21 16,0 21-16,22-1 16,-22 1-16,21-21 0,-21 21 0,22 0 0,-22 21 15,21-22-15,-21 22 0,0 0 0,1 0 16,-22 22 0,0-1-16,0 0 15,0 0-15,-22-21 0,1 21 0,0 0 16,0-21-16,0 22 0,0-22 15,-1 0-15,1 21 0,0-21 0,0 0 16,0 0-16,0 0 0,-1 0 0,1 0 16,0 0-16,21-21 15,0 42 32,0 0-47,0 0 0,0 0 16,21 0-16,0-21 0,1 22 15,-22-1-15,21 0 0,0 0 0,0-21 16,21 21-16,-20 0 0,20-21 0,0 22 16,1-22-16,-1 0 0,0 0 0,1 0 15,20 0-15,-21 0 0,1 0 0,20 0 16,-20 0-16,-1-22 0,0 1 16,1 21-16,-1-21 0,0 0 0,-21 0 15,22-22-15,-22 22 0,0-21 16,0 21-16,-21-22 0,21 1 0,-21 0 0,0-1 15,0 22-15,0-21 0,0 0 0,0 20 16,0 1-16,-21 0 0,0 21 0,0 0 16,0 0-16,0 0 0,-1 0 15,1 0-15,0 0 0,0 42 16,0-20-16,-22-1 0,22 21 0,0-21 16,0 22-16,-21-1 0,20-21 0,22 21 15,-21-20-15,21 20 0,-21-21 0,21 0 16,0 0-16,0 1 0,0-1 0,0 0 15,21-21-15,-21 21 0,21-21 0,1 0 16,-1 0-16,0 0 16,0 0-16,0 0 0,0 0 0,1 0 15,-1-21-15,0 0 0,0 21 0,0-21 16,-21-1-16,21-20 0,1 21 0,-1 0 16,-21-22-16,0 22 0,21 0 15,-21-21-15,21 21 0,-21-1 16,-21 44 15,21-1-31,-21 0 0,21 0 0,0 0 16,-21 0-16,21 1 0,0-1 0,-22 0 15,22 21-15,0-21 0,0 1 0,0-1 16,0 0-16,0 0 0,22-21 0,-1 21 16,0 0-16,0 1 0,21-22 0,-20 21 15,20-21-15,0 0 0,1 0 0,-1 0 16,21 0-16,-20 0 0,20 0 15,-20 0-15,-1 0 0,21 0 16,-20-21-16,-22-1 0,21 1 0,1 0 16,-22 0-16,21 0 0,-21-22 0,0 22 15,1-21-15,-1 0 0,-21 20 0,0-20 16,21 0-16,-21 21 0,0-22 0,0 22 16,0 0-16,-21 21 0,0-21 0,-1 21 15,1 0-15,0 0 0,-21 0 16,-1 21-16,22 0 0,-21 0 0,21 0 15,-22 22-15,22-22 0,-21 0 16,21 21-16,0-20 0,-1 20 0,22-21 16,0 0-16,0 0 0,0 1 0,0-1 15,0 0-15,22 0 0,-1-21 16,0 0-16,0 0 0,0 0 16,0 0-16,22 0 0,-22 0 0,0 0 15,0 0-15,22 0 0,-22-21 0,0 0 16,0 0-16,0 21 0,0-22 0,1-20 15,-22 21-15,21 0 0,0 0 0,-21-1 16,0 1-16,0 0 16,0 42 15,-21 0-15,21 1-16,0-1 0,-21 0 15,-1 0-15,22 0 0,-21 0 0,21 1 16,0 20-16,0-21 0,-21 21 0,21 1 15,-21-1-15,21 0 0,0 1 0,0 20 16,0-20-16,0 20 0,0 1 0,0-22 16,0 21-16,0 1 0,-21-1 15,21 1-15,0-22 0,0 22 0,-21-1 16,21 1-16,-22-1 0,1 1 0,21-1 16,-21-20-16,0 20 0,21 1 0,-21-22 15,0 0-15,-1 1 0,1-1 0,0 0 16,0-21-16,0 22 0,21-22 15,-21 0-15,-1-21 0,22 21 0,-21-21 16,0 0-16,0-21 16,21 0-16,-21 0 0,0-22 15,21 22-15,-22-21 0,22 0 0,0-1 16,0-20-16,0 20 0,0-20 0,0-1 16,0 1-16,0-1 0,22 1 0,-1-22 15,0 22-15,0-22 0,21 22 16,-20-22-16,20 21 0,-21-20 0,21 20 15,1 22-15,-22-22 0,0 22 16,21 0-16,-20 21 0,-1-1 0,21-20 16,-21 42-16,0-21 0,1 0 0,-1 0 15,21 21-15,-21-22 0,0 22 0,22-21 16,-22 21-16,0-21 0</inkml:trace>
  <inkml:trace contextRef="#ctx0" brushRef="#br0" timeOffset="75176.05">13906 7662 0,'0'0'0,"-21"0"0,0 22 16,0-22-16,21 21 15,21-21 17,0 0-32,0-21 15,1-1-15,-1 22 0,0-21 0,0 0 16,0 0-16,0 0 15,1 21-15,-1-21 0,-21-1 0,0-20 16,0 21-16,0 0 0,0 0 0,0-1 16,0 1-16,0 0 0,-21 21 0,-1 0 15,1 0-15,-21 21 0,21 0 16,0 1-16,-1-1 0,1 0 0,0 21 16,0-21-16,0 22 0,21-22 15,0 21-15,-21-21 0,21 1 0,0 20 16,0-21-16,0 0 0,21 0 15,0 1-15,0-22 0,0 0 16,22 0-16,-22 0 0,0 0 16,0 0-16,0 0 0,22 0 0,-22 0 15,0-22-15,0 1 0,0 21 0,0-21 16,1 0-16,-1 21 0,-21-21 16,21 21-16</inkml:trace>
  <inkml:trace contextRef="#ctx0" brushRef="#br0" timeOffset="81460.73">16383 6710 0,'0'0'0,"0"-21"16,-21 21-1,0 0-15,21 21 16,0 0-16,-22 0 0,22 0 16,0 1-1,0-1-15,0 0 0,0 0 16,0 0-16,22-21 0,-1 21 15,0-21-15,0 0 0,0 0 16,22 0-16,-22 0 0,0 0 0,21 0 16,-21 0-16,22 0 0,-22 0 0,21-21 15,-21 0-15,22 0 0,-22 21 16,0-21-16,0 0 0,22-1 0,-22 1 16,0 0-16,0 0 0,0 0 0,-21-22 15,21 22-15,-21 0 0,22-21 0,-22 21 16,0-22-16,0 22 0,0 0 0,0 0 15,0 0-15,0-1 16,0 1-16,-22 21 16,1 0-16,0 21 15,0 1-15,21-1 0,-21 21 0,21-21 16,-21 22-16,21-1 0,0 0 0,-22 1 16,1-1-16,21 0 0,-21 1 15,21 20-15,0-21 0,-21 1 0,0-1 16,21 22-16,-21-22 0,21 0 0,0 22 15,0-22-15,0 0 0,0 22 0,0-22 16,0 1-16,0-1 0,0 0 16,0-21-16,0 22 0,0-1 0,0-21 15,0 0-15,0 1 0,0-1 0,0 0 16,0 0-16,-22-21 0,1 21 16,0-21-16,0 0 0,0 0 15,0 0-15,-1 0 0,1-21 0,0 0 16,0 0-16,-21 0 0,20-1 0,1 1 15,-21 0-15,21-21 0,0 21 0,-22-22 16,22 22-16,0-21 0,-21 21 0,20-1 16,1 1-16,21 0 0,-21 0 0,0 21 15,21 21 1,0 0 0,0 0-16,0 1 0,0-1 15,0 21-15,21-21 0,0 0 0,-21 1 16,43-1-16,-22 0 0,0 0 0,21 0 15,-21-21-15,22 21 0,-1-21 0,0 0 16,1 0-16,20 0 0,-20 0 0,-1 0 16,21 0-16,-20 0 0,-1 0 0,22-21 15,-22 0-15,0 21 0,1-21 16,-1 0-16,0 0 0,1-22 0,-22 22 16,0-21-16,0 21 0,0-22 0,0 1 15,-21 0-15,0-1 0,22 1 0,-22 0 16,0 20-16,0 1 0,0 0 0,0 0 15,0 0-15,-22 21 32,1 21-32,21 0 0,0 0 15,-21 22-15,21-22 0,-21 21 0,21 0 16,0 1-16,0-22 0,0 21 0,-21 1 16,21-22-16,0 21 0,0-21 0,0 0 15,0 1-15,0-1 0,0 0 0,0 0 16,0 0-16,0-42 31,0 0-31,0 0 16,21 0-16,-21-1 15,21 1-15,0-21 0,0 21 0,1-22 16,-1 1-16,0 21 0,0-21 0,0-1 16,0 22-16,1 0 0,-22 0 0,21 0 15,0 21-15,0 0 0,-21 21 16,0 0-16,0 0 15,0 21-15,0-20 0,0-1 0,0 21 16,0-21-16,0 22 0,0-22 16,0 0-16,21 21 0,0-21 0,-21 1 15,22-1-15,-1 0 0,0 0 0,0-21 16,0 21-16,0-21 0,1 0 16,-1 0-16,0 0 0,0 0 0,21 0 15,-20 0-15,-1 0 0,0-21 0,0 0 16,0 0-16,0 0 0,1-1 0,-1-20 15,0 21-15,-21-21 0,21-1 16,0 1-16,-21-22 0,21 1 0,1 21 16,-22-22-16,21 1 0,-21 20 0,21-20 15,0-1-15,-21 1 0,0-1 0,21 22 16,-21-22-16,21 22 0,-21 0 0,0 21 16,0-1-16,0 1 0,0 0 15,0 42-15,-21 0 16,0 1-16,21 20 0,-21 0 15,0 1-15,0-1 0,21 21 0,-22-20 16,1 20-16,21-20 0,-21 20 0,21 1 16,-21-22-16,0 21 0,21 1 0,-21-22 15,21 1-15,-22-1 0,1 0 16,21 1-16,0-1 0,0-21 0,-21 0 16,21 0-16,0 1 0,-21-22 15,21 21-15,0-42 16,0-1-1,0 1-15,21 0 0,0 0 0,0-21 16,-21 20-16,22-20 0,-1 21 16,-21-21-16,21 20 0,0-20 15,0 21-15,0 0 0,-21 0 0,22 21 16,-1 0-16,0 0 16,0 21-16,0 0 0,-21 0 15,0 0-15,0 0 0,21 1 0,-21-1 16,22 21-16,-1-21 0,-21 0 0,21 1 15,-21 20-15,21-21 0,0 0 0,0 0 16,1-21-16,-1 22 0,0-1 16,0-21-16,0 0 0,0 21 0,1-21 15,20 0-15,-21 0 0,0 0 16,0 0-16,22 0 0,-22 0 0,0-21 16,0 21-16,22-21 0,-22-1 0,0 1 15,0 0-15,0-21 0,0 21 0,1-22 16,-1 22-16,0-21 0,-21-1 0,21 1 15,-21 21-15,21-21 0,-21 20 0,0 1 16,0 0-16,0 0 16,-21 42-1,0 0-15,0 0 16,21 1-16,-21-1 0,-1 0 0,22 21 16,0-21-16,-21 22 0,0-22 0,21 0 15,0 21-15,0-20 0,0-1 16,0 21-16,0-21 0,0 0 15,0 1-15,0-1 0,0 0 0,0 0 16,21-21-16,0 21 16,1-21-16,-1 0 0,0 0 0,0 0 15,0 0-15,0 0 0,1 0 0,20-21 16,-21 21-16,21-21 0,-20 0 0,20 0 16,-21-1-16,0 1 0,22 0 15,-22-21-15,0 21 0,0-22 0,0 1 16,0 0-16,1 20 0,-1-20 0,-21 0 15,0 21-15,0-1 0,0 1 0,0 0 16,-21 21 0,-1 21-1,22 0-15,0 1 0,0-1 0,-21 21 16,21-21-16,0 0 0,0 1 0,0 20 16,0-21-16,0 0 0,0 22 0,21-22 15,1 0-15,-22 0 0,0 0 16,21-21-16,0 21 0,-21 1 0,21-22 15,0 21-15,0-21 16,1 0-16,-1 0 16,0 0-16,0-21 15,0-1 1,0 1-16,1 0 0,-22 0 16,21 0-16,0 0 0,0-1 0,-21-20 15,21 21-15,0 0 0,1-22 16,-1 22-16,-21 0 0,0 0 0,21 0 15,-21 42 1,0 0 0,0 0-16,0 0 0,-21 1 0,21-1 15,-21 21-15,21-21 0,0 0 16,0 1-16,0-1 0,0 0 0,0 0 16,0 0-16,0 0 0,21 1 15,0-22-15,0 21 16,0-21-16,0 0 0,22 0 15,-22 0-15,0 0 0,0 0 0,0 0 16,22-21-16,-22 21 0,0-22 0,0 1 16,0 0-16,1 0 0,-1-21 15,0 20-15,0-20 0,21 0 0,-20-1 16,-1-20-16,0 21 0,0-22 0,0 22 16,0-22-16,1 1 0,-1 20 15,0-20-15,-21-1 0,0 22 0,21 0 0,-21-1 16,0 1-16,0 0 0,0 21 15,0-1-15,-21 22 16,0 0-16,0 22 16,-1-1-16,22 21 0,-21-21 15,21 22-15,-21-1 0,21 0 0,-21 22 16,21-22-16,0 0 0,0 1 0,-21 20 16,21-20-16,0-1 0,-21 0 0,21 22 15,0-22-15,0 0 0,0-20 16,0 20-16,0 0 0,0-21 0,0 1 15,0 20-15,0-21 0,0 0 16,0 0-16,21-21 0,0 0 16,-21 22-16,21-22 0,0 0 0,0 0 0,1 0 15,-1 0-15,0 0 0,0 0 0,21 0 16,-20-22-16,-1 22 0,0-21 16,21 0-16,-21 21 0,1-21 15,-1 0-15,0 0 0,0-22 0,0 22 16,0 0-16,-21-21 0</inkml:trace>
  <inkml:trace contextRef="#ctx0" brushRef="#br0" timeOffset="81711.58">20129 6879 0,'0'0'0,"22"0"16,-1 0-1,0 0-15,0 0 0,0 0 16,22 0-16,-22 0 0,21 0 0,0-21 16,-20 21-16,20 0 0,-21 0 0,21-21 15,-20 21-15,20 0 0,-21-21 0,0 21 16,0-21-16,1 21 0,-1 0 0,-21-22 16,0 1-1,-21 21-15,-1 0 16,-20 0-16,21-21 0</inkml:trace>
  <inkml:trace contextRef="#ctx0" brushRef="#br0" timeOffset="81903.47">19748 6773 0,'0'22'16,"-21"-22"-16,0 0 15</inkml:trace>
  <inkml:trace contextRef="#ctx0" brushRef="#br0" timeOffset="83697.31">20891 7303 0,'22'0'31,"-1"0"-31,0 0 16,0 0-16,0 0 0,0 0 0,1 0 15,-1 0-15,21-22 0,-21 22 0,0-21 16,1 21-16,-1-21 0,0 0 16,0 0-16,-21 0 0,0-22 0,21 22 15,-21 0-15,0 0 0,0-22 0,0 22 16,0 0-16,-21 0 0,0 21 0,0-21 15,0 21-15,-22 0 0,22 0 0,-21 0 16,21 0-16,-22 21 0,1-21 16,21 21-16,-22 0 0,1 22 15,21-22-15,-21 21 0,20 0 0,1-20 16,0 20-16,0-21 0,21 21 0,-21-20 16,21 20-16,0-21 0,0 0 0,0 0 15,21 1-15,0-22 0,0 0 16,0 0-16,1 0 0,-1 0 15,0 0-15,0 0 0,0 0 0,22 0 16,-22-22-16,0 1 0,0 0 0,0 21 16,0-21-16,1-21 0,-1 20 0,0-20 15,0 21-15,0-21 0,0 20 0,-21-20 16,22 21-16,-1-21 0,-21 20 16,0 1-16,21 0 0,-21 0 0,0 42 31,-21 0-31,21 0 15,0 1-15,-21-1 0,-1 21 0,22-21 16,0 22-16,-21-22 0,21 21 0,0-21 16,0 22-16,0-22 0,21 0 0,1 0 15,-1 0-15,0 0 0,0-21 16,0 22-16,0-22 0,1 0 0,20 0 16,-21 0-16,21 0 0,-20 0 0,20 0 15,0-22-15,-21 1 0,22 21 0,-22-21 16,21-21-16,-21 21 0,1-1 15,-1-20-15,0 0 0,0-1 0,0 1 0,0 21 16,-21-21-16,0-1 16,0 22-16,22 0 0,-22 0 0,0 0 15,0 42 1,0 0-16,-22-21 0,1 42 16,0-21-16,21 1 0,-21-1 0,0 21 15,0-21-15,21 22 0,0-22 16,0 21-16,-22-21 0,22 0 0,0 1 15,-21-1-15,21 0 0,0 0 16,0-42 15,0 0-15,21 0-16,1-1 0,-1 1 16,0 0-16,-21-21 0,21 21 0,0-22 15,0 22-15,22-21 0,-22 21 0,0-1 16,0 1-16,0 0 0,1 0 0,-1 21 15,0 0-15,0 0 0,-21 21 16,0 0 0,0 0-16,0 1 0,0 20 0,0-21 15,21 0-15,-21 22 0,21-22 0,-21 0 16,22 0-16,-1 21 0,0-20 16,0-1-16,-21 0 0,21-21 15,0 0-15,1 21 0,-1-21 16,0 0-16,0 0 0,0 0 15,0-21-15,1 0 0,-1 0 16,0-1-16,-21-20 0,21 21 0,0-21 16,0 20-16,1-20 0,-1 0 0,0-1 15,0 22-15,21-21 0,-20 0 0,-1 20 16,0 1-16,0 0 0,0 21 16,-21 21 15,0 0-31,0 1 15,0-1-15,0 0 16,-21-21 0,21 21-16,0-42 31,0 0-31,0 0 16,21-1-16,-21 1 15,21 0-15,-21 0 16,0 0-1,-21 42 17,0-21-32,0 21 0,0 0 0,21 0 15,-21 1-15,-1-1 0,1 0 16,21 0-16,0 0 0,-21 0 0,0 22 16,21-22-16,0 0 0,-21 0 0,21 0 15,0 1-15,0 20 0,0-21 0,0 0 16,21 0-16,0 1 0,0-1 15,22-21-15,-22 21 0,0-21 0,21 0 16,1 0-16,-22 0 0,21 0 16,0 0-16,1 0 0,-1 0 0,0 0 15,1 0-15,-1-21 0,0 0 0,1-1 16,-1-20-16,-21 21 0,22-21 16,-22-1-16,0 22 0,21-21 0,-21-1 15,1 22-15,-22-21 0,0 21 16,21 0-16,-21-1 0,0 1 0,0 0 15,0 0-15,-21 21 0,-1 0 16,1 0-16,-21 0 0,21 0 0,0 21 16,-22 0-16,22 0 0,0 1 15,0-1-15,0 0 0,-1 21 0,1-21 16,21 22-16,0-22 0,0 21 0,0-21 16,0 1-16,0 20 0,0-21 0,0 0 15,0 0-15,0 1 0,21-1 0,1 0 16,-1 0-16,21-21 15,-21 0-15,0 0 0,1 0 0,-1 0 16,0 0-16,0 0 0,0 0 0,0 0 16,1-21-16,-1 21 0,0-21 0,-21 0 15,21 21-15,-21-22 0,21 1 0,-21 0 16,0 0-16,21 0 0,-21 0 16,22-1-16,-1 22 15</inkml:trace>
  <inkml:trace contextRef="#ctx0" brushRef="#br0" timeOffset="84048.11">23897 7218 0,'0'0'0,"-21"0"0,21-21 47,21 21-32,-21-21-15,0-1 0,21 22 16,-21-21-16,0 0 0,-21 21 47,21 21-47,-21-21 15,21 21-15,0 1 0,0-1 16</inkml:trace>
  <inkml:trace contextRef="#ctx0" brushRef="#br0" timeOffset="86956.7">23770 5588 0,'0'21'15,"0"0"1,0 1-16,0-1 16,0 0-16,0 0 15,-21-21-15,21 21 0,-21 0 16,21-42 31,0 0-32,0 0-15,0 0 0,0 0 16,0-1-16,0 1 16,0 42 15,0 1-31,0-1 15,0 0-15,0 0 0,0 0 16,-21-21-16,21 21 0,0 1 16,-22-22-16,1 0 31,21-22-15,0 1-16,-21 0 15,21 0-15,0 0 0,0 0 16,0-1-16,21 1 15,0 21-15,1 0 0,-1 0 16,0 0-16,0 0 0,0 21 16,-21 1-16,0-1 0,21 0 0,-21 21 15,0-21-15,0 22 0,0-22 16,0 0-16,-21 21 0,0-20 16,0-1-16,0 21 0,0-21 0,-1 0 15,1 1-15,0-1 0,0 0 16</inkml:trace>
  <inkml:trace contextRef="#ctx0" brushRef="#br0" timeOffset="87327.49">24215 5736 0,'0'21'16,"0"1"0,-22-22-16,1 0 0,21 21 15,-21-21-15,0 0 16,21-21 0,0-1-1,0 1-15,0 0 16,0 0-16,0 0 0,21 0 0,-21-1 15,0 1-15,0 0 16,21 21 0,0 21-16,-21 0 15,22 1-15,-22-1 0,21 21 16,-21-21-16,0 22 0,0-22 0,0 21 16,0-21-16,0 22 0,0-22 0,0 21 15,-21-21-15,-22 22 0,1-22 0,0 21 16</inkml:trace>
  <inkml:trace contextRef="#ctx0" brushRef="#br0" timeOffset="88400.01">9483 953 0,'-22'0'16,"1"0"0,21-22 46,0 1-62,0 0 16,0 0-1,-21 21 17,0 0-32,21 21 15,-21 21-15,21-20 0,0-1 16,-21 21-16,21 0 0,-22-20 0,22 20 15,0-21-15,0 21 0,0-20 16,0-1-16,0 0 0,0 0 16,22-21-16,-1 0 15,0 0-15</inkml:trace>
  <inkml:trace contextRef="#ctx0" brushRef="#br0" timeOffset="88743.81">9715 910 0,'0'0'0,"0"21"0,-21 1 16,0-1-16,21 0 0,0 0 16,-21-21-16,21 21 15,21-21 1,0 0-16,0-21 15,1 0-15,-1 0 0,-21 0 16,0-1-16,21 1 0,-21 0 16,0 0-16,0 0 0,0 0 15,0-1-15,-21 22 0,0 0 16,-1 22-16,1-1 16,21 0-16,0 21 0,-21-21 15,0 22-15,21-1 0,-21 0 0,21 1 16,0-1-16,0 0 0,0-20 0,0-1 15,0 21-15,0-21 0,21 0 16,0 1-16</inkml:trace>
  <inkml:trace contextRef="#ctx0" brushRef="#br0" timeOffset="92432.48">3027 10816 0,'0'0'0,"-21"-21"0,-1 0 0,22 0 0,-21 21 15,0-21-15,21-1 0,0-20 16,0 21-16,-21 0 0,21 0 0,0-1 16,-21 1-16,21 0 0,0 0 0,0 0 15,0 0-15,0-1 0,0 1 16,0 0-16,0 0 0,-21 21 15,21 21 1,0 0-16,0 0 16,0 22-16,0 20 0,0-20 15,0 20-15,21 22 0,-21-22 0,0 22 16,0 0-16,0-1 0,0 1 0,0 0 16,0-1-16,0 1 0,0-22 15,0 22-15,21-21 0,-21-1 0,0 1 16,21-22-16,-21 21 0,0-20 0,0 20 15,0-20-15,0-22 0,0 21 16,0 0-16,0-20 0,0-1 0,0 0 16,0-42 15,0-22-31,0 22 0,0-21 16,0 0-16,0-22 0,0 22 0</inkml:trace>
  <inkml:trace contextRef="#ctx0" brushRef="#br0" timeOffset="93056.12">2900 10626 0,'0'0'0,"0"-21"0,0-1 0,21 22 47,21 0-47,-21 0 15,22 0-15,-1 0 0,0 0 0,22 22 16,-22-22-16,43 0 0,-22 0 0,22 0 16,0 0-16,-1 0 0,22 0 15,-21 0-15,21 0 0,-22 0 0,22 0 16,-21 21-16,0-21 0,-1 0 16,1 0-16,0 0 0,-22 0 0,1 0 15,-22 21-15,0-21 0,1 0 0,-22 0 16,0 0-16,0 0 0,-21 21 15,0 0-15,0 0 0,0 1 16,0-1-16,-21 21 16,0-21-16,0 22 0,21-22 15,-22 21-15,1 0 0,21 1 0,-21 20 16,21-20-16,0 20 0,-21 1 16,21-22-16,-21 21 0,21 1 0,-21-22 15,21 22-15,-22-22 0,22 0 0,0 22 16,0-22-16,0 1 0,0 20 15,0-21-15,0 1 0,-21-1 0,21 0 16,0 1-16,-21-1 0,21 0 0,-21-20 16,0 20-16,0-21 0,-1 0 0,-20 22 15,21-22-15,-21 0 0,-22-21 16,1 21-16,-1 0 0,1-21 0,-43 0 16,21 0-16,-42 0 0,21 0 15,-42 0-15,21 0 0,0 0 16,0-21-16,-21 0 0,21 0 0,21 0 15,0-1-15,0 1 0,22 0 0,20 21 16,1-21-16,20 0 0,1 0 16,21-1-16,0 1 0,21 0 0,0 0 15,0 0-15,0 0 0,21-1 16,0 1-16,21 0 0,1-21 0,-1 21 16,0-22-16,1 22 0</inkml:trace>
  <inkml:trace contextRef="#ctx0" brushRef="#br0" timeOffset="93379.94">3556 10351 0,'0'0'16,"0"21"-16,0 21 0,0 22 0,0-1 0,0 22 15,0-1-15,0 1 0,0 21 16,0 0-16,0 21 0,0-21 0,0 21 16,0-22-16,0 1 0,0 21 15,0-21-15,0 0 0,0-21 16,-21 20-16,21-20 0,-21 0 0,-1-1 16,22-20-16,0-1 0,-21 1 0,0-1 15,0-20-15,21 20 0,0-20 16,-21-1-16,0-21 0,21 0 0,0 0 15,0 1-15,-22-22 0,1 0 16,21-22-16,-21 1 0,21 0 0,0-21 16</inkml:trace>
  <inkml:trace contextRef="#ctx0" brushRef="#br0" timeOffset="93664.77">2307 11769 0,'-42'-21'0,"84"42"0,-105-42 16,41 21-16,22-22 0,22 22 16,-1-21-16,21 21 0,22-21 15,-1 21-15,22 0 0,-1-21 16,22 21-16,0 0 0,0-21 0,21 21 16,0-21-16,21 21 0,0 0 0,-21-22 15,21 1-15,-21 21 16,0 0-16,-21 0 0,0-21 0,0 21 15,-21 0-15,-22 0 0,1 0 0,-22 0 16,-21 0-16,0 0 0,-21-21 16,0 0-1,-21 0-15,0-1 0,21 1 16,-21 0-16,21 0 0</inkml:trace>
  <inkml:trace contextRef="#ctx0" brushRef="#br0" timeOffset="94311.93">4953 9652 0,'0'0'0,"0"42"0,-21-20 16,0 20-16,-1 0 0,1 1 16,-21-1-16,21 0 0,0 1 15,-1-1-15,1 0 0,21 22 0,0-22 16,0-21-16,0 22 0,0-1 15,0 0-15,0-21 0,0 22 0,0-22 16,0 0-16,0 0 0,0-42 31,0 0-31,0 0 16,0 0-16,0-1 0,0-20 16,0 21-16,0-21 0,0 20 0,21-20 15,-21 0-15,22-1 0,-1 1 16,0 0-16,0-1 0,0-20 0,0 21 15,1-1-15,-1 1 0,0 0 16,0-1-16,0 22 0,0-21 16,1 42-16,-1-21 0,0 21 0,0 0 15,0 0-15,0 21 16,1 0-16,-1 21 0,0-21 0,-21 22 16,21-1-16,0 22 0,0-22 0,-21 0 15,0 1-15,22-1 0,-22 0 16,0 1-16,21-1 0,-21 0 0,0-21 15,0 22-15,0-22 0,0 0 0,0 0 16,0 0-16,0 1 16,0-1-16,0-42 47,0-1-47,0 1 0,-21 0 15</inkml:trace>
  <inkml:trace contextRef="#ctx0" brushRef="#br0" timeOffset="94559.79">4784 10118 0,'0'0'15,"21"0"1,21 0 0,-21 0-16,22 0 0,-1 0 0,0 0 15,1 0-15,-1 0 0,0 0 16,1 0-16,-1-21 0,-21 21 0,21-22 15,1 22-15,-22 0 0,0 0 0,0 0 16,-42 0 31,0 0-31,21 22-16,0-1 0</inkml:trace>
  <inkml:trace contextRef="#ctx0" brushRef="#br0" timeOffset="95324.37">4932 12785 0,'0'0'0,"-21"0"15,-43 0-15,43 0 16,0 0-16,-22 0 0,22 0 0,0 0 15,42 0 17,22 0-32,-1 0 0,0 0 15,22 0-15,20 0 0,-20 0 0,21 0 16,20 0-16,-20 0 0,21 0 0,0 0 16,0 0-16,-22 0 0,22 0 15,-21 0-15,-1 0 0,-20 0 0,21 0 16,-22 0-16,-21-21 0,22 21 15,-22 0-15,1 0 0,-1 0 0,-21 0 16,21-22-16,-20 22 0,-44 0 31,-20 0-15,21 0-16,0 0 0,0 0 16,-22 0-16,22 0 0,-21 0 15,-1 0-15,22 0 0,-21 0 0</inkml:trace>
  <inkml:trace contextRef="#ctx0" brushRef="#br0" timeOffset="95676.17">4805 13250 0,'0'0'0,"-21"0"15,-1 22-15,22-1 31,22-21-31,-1 0 0,0 0 16,21 21-16,-21-21 0,22 0 16,-1 0-16,0 0 0,1 0 0,20 0 15,1 0-15,-1 0 0,1 0 0,-1 0 16,22 0-16,0 0 0,-1 0 16,1 0-16,0 0 0,-1 0 0,1 0 15,0 0-15,-1 0 0,-20 0 0,-1 0 16,1 0-16,-1 0 0,-20 0 15,-1 0-15,-21 0 0,0 0 16,0 0-16,1 0 0,-22-21 0,-22 21 31,1 0-31,-21 0 0,21 0 16,-22 0-16,1 0 0,0 0 0,-1 0 16,-20 0-16</inkml:trace>
  <inkml:trace contextRef="#ctx0" brushRef="#br0" timeOffset="96028.58">4551 13801 0,'0'0'0,"-21"0"16,21 21-16,0 0 15,21-21-15,0 0 16,0 0-16,0 0 0,22 21 15,-1-21-15,21 0 0,-20 0 0,20 0 16,1 0-16,-1 0 0,1 0 0,20 0 16,-20 0-16,21 0 0,-1 0 15,1 0-15,0 0 0,-1-21 0,1 21 16,0 0-16,-22 0 0,1-21 16,-1 21-16,1 0 0,-22 0 0,-21 0 15,21 0-15,-20 0 0,-1 0 16,-42 0 15,-1 0-15,1 0-16,0 0 0,0 0 0,0 0 15,-22 0-15,22 21 0,-21-21 0</inkml:trace>
  <inkml:trace contextRef="#ctx0" brushRef="#br0" timeOffset="96351.39">4572 14288 0,'0'0'0,"-42"21"15,20 0-15,1 0 0,0-21 0,0 21 16,0 0-16,21 1 0,0-1 16,0 0-1,21-21-15,21 0 0,-21 0 16,22 0-16,20 0 0,-20 0 0,20 0 15,1 0-15,-1 0 0,22 0 0,-22 0 16,1-21-16,20 0 0,-20 21 16,21 0-16,-1-22 0,-20 22 15,20 0-15,-20-21 0,21 21 0,-22 0 16,1-21-16,-1 21 0,1-21 16,-22 21-16,0 0 0,-21 0 0,1 0 15,-1 0-15,-42 0 16,-1 21-16,-20-21 15,0 21-15</inkml:trace>
  <inkml:trace contextRef="#ctx0" brushRef="#br0" timeOffset="96706.19">4403 15050 0,'0'0'0,"21"0"15,0 0-15,0 0 0,21 0 16,-20 0-16,20 0 0,0 0 0,1 0 16,20 0-16,1 0 0,-1 0 15,1 0-15,-1 0 0,1-22 0,-1 22 16,22-21-16,-22 21 0,1 0 0,20 0 15,-20 0-15,-1 0 0,1 0 16,-1 0-16,-20 0 0,20 0 16,-42 0-16,22 0 0,-22 0 0,0 0 15,0 0-15,-21 21 16,-21-21 0,0 22-16,0-1 0,0-21 15,-22 0-15,22 0 0,0 21 0,-21-21 16</inkml:trace>
  <inkml:trace contextRef="#ctx0" brushRef="#br0" timeOffset="97000.12">4360 15642 0,'0'0'0,"0"21"0,21-21 16,1 0-16,-1 0 0,21 0 16,0 0-16,1 0 0,-1 0 15,0 0-15,22-21 0,-22 0 0,22 0 16,-1 21-16,1-21 0,-22 0 16,22-1-16,-22 1 0,21 0 0,-20 0 0,-1 0 15,0 0-15,22-1 0,-43 22 16,21-21-16,1 0 0,-1 0 15,-21 0-15,22 0 0,-22 21 0,21-43 16,-21 22-16,22 0 0,-22 0 0,0-22 16</inkml:trace>
  <inkml:trace contextRef="#ctx0" brushRef="#br0" timeOffset="97919.66">6244 12467 0,'21'0'15,"-21"21"32,0 1-47,0-1 16,0 0-1,0 0 1,21-21 15,1 0-15,-22 21-16,21-21 16,0 0-1,0 0-15,0 0 0,0 0 16,22-21-16,-22 21 0,21-21 0,22 0 15,-22 0-15,0 21 0,22-22 16,-22 1-16,22 0 0,-22-21 0,22 21 16,-22-1-16,0 1 0,1 0 0,-1 0 15,-21 0-15,21 21 0,-20-21 16,-1 21-16</inkml:trace>
  <inkml:trace contextRef="#ctx0" brushRef="#br0" timeOffset="98705.22">6689 13208 0,'-22'21'47,"22"0"-47,-21 1 16,21-1-16,0 0 0,0 0 0,0 0 15,-21 0-15,0 1 16,21-1-16,0 0 0,0 0 0,0 0 16,0 0-1,21-21 1,0 0-16,0-21 15,1 0-15,20 21 0,-21-21 16,21 0-16,1 0 0,-22-1 0,21 1 16,1 0-16,-22 21 0,21-21 15,0 0-15,-20 0 0,-1-1 0,21 1 16,-21 21-16,0-21 0,1 21 0,-1 0 16,-21-21-1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39:41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5101 12764 0,'-21'-22'15,"0"22"1,0 0-16,-1 0 16,1 0-16,0 0 0,0 0 0,0 0 15,0 0-15,-1 0 16,1 0-16,0 22 0,0-22 0,0 0 16,0 0-16,-1 21 0,1-21 0,0 0 15,0 21-15,0 0 16,0-21-16,21 21 31,21-21 0,0 0-31,21 0 16,-21 0-16,22 0 0,-22 0 0,21 0 16,1 0-16,-1 0 0,0 0 0,1 0 15,20 0-15,-21 0 0,22 0 16,-1-21-16,22 21 0,0 0 0,-1 0 15,1 0-15,0-21 0,-1 21 16,1 0-16,0 0 0,-1 0 0,-20 0 16,21 0-16,-22 0 0,-21 0 0,22 0 15,-22 0-15,1 0 0,-1 0 0,0 0 16,22 0 0,-43 0-1,-42 0 32,0 0-47,-1 0 0,1 0 16,-21 0-16,21 0 0</inkml:trace>
  <inkml:trace contextRef="#ctx0" brushRef="#br0" timeOffset="459.73">4805 13229 0,'-21'0'16,"42"0"-16,-64 0 0,65 0 47,-1 0-32,0 0-15,21 0 0,-21 0 0,22 0 16,-1 21-16,22-21 0,-22 0 16,21 0-16,1 0 0,21 0 0,-1 0 15,1 0-15,21 0 0,-22 0 16,22 0-16,0-21 0,-21 21 0,-1 0 15,1 0-15,0 0 0,-1 0 0,-20 0 16,-1 0-16,1 0 0,-22 0 0,1 0 16,-22 0-16,21 0 0,-21 0 15,0 0-15,1 0 0,-1 0 16,0 0 0,-42 0-1,0 0 1,-1 0-16,-20 0 0,21 0 15</inkml:trace>
  <inkml:trace contextRef="#ctx0" brushRef="#br0" timeOffset="995.29">4805 13801 0,'-21'0'0,"42"0"0,-64 0 0,43 21 47,0 0-32,22-21 1,-1 0-16,0 21 0,0-21 0,0 0 16,22 0-16,-1 0 0,0 21 15,1-21-15,20 0 0,1 0 0,-1 0 16,22 0-16,-22 0 0,43 0 0,-21 0 15,-1 0-15,22 0 0,-21 0 16,0 0-16,-1 0 0,-20 0 0,20 0 16,-20 0-16,-1 0 0,-20 0 0,20 0 15,-20 0-15,-1 0 0,0 0 0,1 0 16,-22 0-16,0 0 0,0 0 16,0 0-16,0 22 0,1-22 15,-44 0 16,1 0-31,0 0 16,0 0-16,0 0 0,0 0 16,-22 0-16</inkml:trace>
  <inkml:trace contextRef="#ctx0" brushRef="#br0" timeOffset="1475.12">4424 14351 0,'-21'0'0,"42"0"0,-64 0 15,22 0 1,21 21-1,21 0 1,1-21 0,-1 0-16,0 22 0,21-22 0,-21 21 15,43-21-15,-22 0 0,22 0 16,-1 0-16,1 0 0,-1 0 0,22 0 16,-22 0-16,22 0 0,0 0 15,21 0-15,-22 0 0,1 0 0,21 0 16,-22 0-16,1 0 0,0-21 0,-22 21 15,22 0-15,-22 0 0,-20 0 16,20 0-16,-20 0 0,-1 0 0,-21-22 16,21 22-16,-20 0 0,-1 0 0,0 0 15,0 0-15,0 0 16,-21-21 15,-21 21-15,0 0-16,0 0 15,0 0-15,-1 0 0,1 0 0,0 0 16</inkml:trace>
  <inkml:trace contextRef="#ctx0" brushRef="#br0" timeOffset="1986.82">4445 14965 0,'0'0'0,"-21"0"0,0 0 16,-22 21-16,22-21 0,0 0 0,0 0 15,0 0-15,21 21 16,21 0 0,0-21-1,0 0-15,21 0 0,1 0 16,-1 0-16,0 0 0,22 0 0,-1 0 0,1 0 16,21 0-16,-22 0 0,22 0 15,-1 0-15,1 0 0,0 0 16,-1 0-16,1-21 0,0 21 0,21 0 15,-22 0-15,1 0 0,0 0 0,-1 0 16,1 0-16,-22 0 0,1 0 0,-1 0 16,-20 0-16,-1 0 0,-21 0 15,0 0-15,1 0 0,-1 0 0,0 0 16,0 0-16,-42 0 47,0 0-32,0 0-15,-1 0 16,-20 0-16,21 0 0,0 21 0</inkml:trace>
  <inkml:trace contextRef="#ctx0" brushRef="#br0" timeOffset="2503.53">4381 15494 0,'0'0'0,"-42"21"0,0-21 16,-1 0-16,22 0 0,-21 0 0,0 0 16,20 0-16,-20 0 0,21 0 15,0 0-15,0 0 0,-22 0 0,22 0 16,0 0-16,0 0 15,42 0 1,0 21-16,0-21 16,0 0-16,22 0 0,-1 0 0,0 0 15,1 0-15,20 0 0,1 0 0,-1 0 16,1 0-16,20 0 0,-20 0 16,21 0-16,-1 0 0,1 0 15,0 0-15,-1-21 0,1 21 0,0 0 16,-22 0-16,22 0 0,-1 0 0,1 0 15,0 0-15,-1 0 0,1 0 0,0 0 16,-1 0-16,-20 21 0,-1-21 0,-20 0 16,20 0-16,-42 22 0,22-22 15,-22 0-15,0 0 0,0 0 0,0 0 16,-21-22 46,-21 22-62,0 0 16,0 0-16,0 0 0,0 0 0,-1 0 16,-20 0-16,21 0 0</inkml:trace>
  <inkml:trace contextRef="#ctx0" brushRef="#br0" timeOffset="3389.38">6731 13843 0,'0'0'0,"0"-21"16,0 42 15,0 0-31,0 0 15,0 1-15,0-1 0,-21 0 16,21 0-16,0 0 0,0 0 0,-21-21 16,21 22-16,-22-1 0,22 0 0,0 0 15,22-21 17,-1 0-32,0 0 0,0-21 15,21 0-15,-20 21 0,20-21 0,0-1 16,1 1-16,-1 0 0,-21 0 0,21 0 15,1 0-15,-1-1 0,-21 1 16,22 0-16,-22 21 0,21 0 0,-21 0 16,0 0-16,1 21 0,-22 0 0,0 1 15,0-1-15</inkml:trace>
  <inkml:trace contextRef="#ctx0" brushRef="#br0" timeOffset="3744.19">6562 14436 0,'-22'21'16,"22"0"-16,0 0 0,0 0 15,0 1-15,-21-22 0,21 21 16,0 0-16,0 0 16,-21-21-16,21 21 0,21-21 31,0 0-31,1 0 16,-1-21-16,21 21 0,-21-21 0,22 0 15,20 0-15,-21-1 0,22-20 16,-22 21-16,22 0 0,-22 0 0,22-1 15,-22 1-15,0 0 0,1 21 16,-22 0-16,0 0 0,0 0 0,-21 21 16</inkml:trace>
  <inkml:trace contextRef="#ctx0" brushRef="#br0" timeOffset="4095.52">6562 15028 0,'0'0'0,"0"22"0,21-22 31,0-22-15,0 22-16,21-21 0,-20 0 15,20 21-15,-21-21 0,21 0 0,1 0 16,-22-1-16,21 1 0,1 0 0,-22 21 16,0-21-16,21 0 0,-21 21 0,1 0 15,-22-21-15,21 21 0,0 0 16,-21 21-1</inkml:trace>
  <inkml:trace contextRef="#ctx0" brushRef="#br0" timeOffset="4427.52">6392 15663 0,'21'0'31,"1"0"-31,-1-21 0,0 21 0,0-21 16,0 0-16,0 21 0,1-21 16,20 0-16,-21-1 0,21 1 0,-20-21 15,20 21-15,-21 0 0,21-1 0,-20 1 16,-1 0-16,21 0 0,-21 0 0,0 0 16,1-1-16,-1 1 0,0 0 0</inkml:trace>
  <inkml:trace contextRef="#ctx0" brushRef="#br0" timeOffset="8834.76">13737 10245 0,'0'0'0,"0"-21"0,0-1 0,0 1 16,0-21-16,0 21 0,-21 0 0,21-1 16,-21-20-16,21 21 0,0 0 15,-21 0-15,-1-1 0,22 1 16,-21 21-16,21 21 31,-21 22-31,21-22 0,0 21 0,-21 22 16,21-1-16,0 1 0,0-1 0,-21 1 15,21 20-15,-21-20 0,21-1 0,0 1 16,0 21-16,0-43 0,0 21 0,0 1 16,0-22-16,0 1 0,0 20 15,0-21-15,0 1 0,0-22 0,0 21 16,0 1-16,0-22 0,0 0 16,0 0-16,0 0 0,0-42 31,0 0-31,0-21 0,0 20 15</inkml:trace>
  <inkml:trace contextRef="#ctx0" brushRef="#br0" timeOffset="9492.37">13589 10033 0,'0'-21'0,"0"0"16,0 0 0,21 21-1,0 0-15,0 0 0,1-22 16,20 22-16,0 0 0,1 0 16,-1-21-16,0 21 0,22 0 0,-1 0 15,22-21-15,0 21 0,-22 0 0,22 0 16,21 0-16,-22-21 0,1 21 0,21 0 15,0 0-15,-1 0 0,1 0 0,0 0 16,0 0-16,0 0 0,-22 0 16,65 0-16,-107 0 15,21 0-15,-41 0 0,20 0 0,-21 0 16,-21 21-16,0 0 16,0 0-1,0 1-15,-21-1 0,21 0 16,-21 0-16,0 0 0,21 22 0,0-1 15,0 0-15,0 1 0,0 20 0,0-21 16,0 22-16,0-1 0,0 1 0,0-22 16,0 22-16,0-1 0,0 1 0,0-22 15,0 22-15,0-22 0,0 21 0,0-20 16,0 20-16,0-20 0,0-1 16,0 0-16,0 1 0,0-1 15,0 0-15,0 1 0,-22-22 0,-20 21 16,21-21-16,0 0 0,-22 1 0,1-1 15,0 0-15,-1 0 0,-20-21 0,-1 0 16,1 21-16,-1-21 0,-20 0 0,-22 0 16,21 0-16,1-21 0,-22 21 0,0-21 15,0 0-15,0 0 0,22 21 0,-1-22 16,0 1-16,1 0 0,20 0 16,1 0-16,20 0 0,-20 21 15,42-22-15,-22 1 0,22 21 0,-21-21 0,42 0 16,-21 21-16,21-21 0,-22 0 15,22-1-15,0 1 16,0 0-16,0 0 0,0 0 0,22 0 16</inkml:trace>
  <inkml:trace contextRef="#ctx0" brushRef="#br0" timeOffset="9851.18">14224 9991 0,'0'0'0,"0"-21"0,0-22 16,0 22-16,0 0 15,0 0-15,21 0 0,-21-1 0,0 1 16,21 21-16,-21 21 16,0 1-16,0 20 15,0-21-15,0 43 0,21-22 0,-21 21 16,0 22-16,0-21 0,0 20 15,0 1-15,0 21 0,0-22 0,-21 1 16,21 0-16,-21-1 0,0 22 0,21-21 16,-21 0-16,0-1 0,-1 1 0,22 0 15,-21-1-15,21-20 0,-21-1 0,21 1 16,-21-1-16,21-20 0,0 20 0,0-21 16,0 1-16,-21-22 0,21 21 15,0-21-15,0 1 0,0-1 0,-21-42 31,21-1-15</inkml:trace>
  <inkml:trace contextRef="#ctx0" brushRef="#br0" timeOffset="10205.96">13229 10859 0,'21'0'16,"0"0"-16,22 0 16,-22 0-16,21 0 0,22 0 15,-22 0-15,22 0 0,-1 0 0,1 0 16,20 0-16,22 0 0,-21 0 0,21 0 15,-1-22-15,22 22 0,-21 0 16,21 0-16,-21-21 0,21 21 0,-21 0 0,0 0 16,0 0-16,-22 0 0,1 0 15,0 0-15,-22 0 0,-21 0 16,1 0-16,-22 0 0,0 0 0,0-21 16,0 21-16,1 0 0,-22-21 15,0 0-15,21 0 0,0-1 0,-21 1 16,21 0-16,-21-21 0</inkml:trace>
  <inkml:trace contextRef="#ctx0" brushRef="#br0" timeOffset="10591.27">16319 9377 0,'0'0'0,"0"-21"0,0-22 16,0 22-16,0 0 15,22 21 1,-22 21-1,0 0-15,0 22 16,0-22-16,0 21 0,0 1 0,0-1 16,0 0-16,0 1 0,-22-1 0,22 0 15,-21 1-15,0-1 0,0 0 0,21 1 16,0-22-16,-21 21 0,21-21 0,0 0 16,-21-21-16,21 22 0,0-1 15,21-42 1,0-1-1,0 1-15</inkml:trace>
  <inkml:trace contextRef="#ctx0" brushRef="#br0" timeOffset="11227.94">16235 9356 0,'0'0'15,"-21"-21"-15,-1 21 0,1 0 0,0-22 0,0 22 16,21-21-16,0 0 16,21 21-1,0 0-15,0-21 16,1 21-16,-1 0 0,21 0 0,-21 0 16,22 0-16,-1 0 0,-21 0 15,21 0-15,1 0 0,-22 0 0,0 0 16,21 0-16,-20 21 0,-22 0 15,21 0-15,-21 1 16,0-1-16,-21 0 0,-1 21 0,1-21 16,0 1-16,-21-1 0,21 0 0,-22 21 15,1-21-15,0 1 0,-1-1 0,1 0 16,21-21-16,-22 21 0,22-21 0,0 0 16,0 21-16,21-42 31,21 21-31,0-21 15,0 0-15,22 21 0,-22-21 0,21-1 16,1 22-16,-1 0 0,0-21 0,-21 21 16,22 0-16,-1 0 0,0 0 15,-20 0-15,-1 0 0,21 21 0,-21 1 16,0-1-16,1 0 0,-1 0 0,-21 0 16,0 0-16,0 1 0,0 20 0,0-21 15,0 0-15,-21 22 0,-1-22 16,-20 0-16,0 0 0,21 0 0,-43 0 15,22 1-15,-1-1 0,1 0 0,0-21 16,-1 21-16,22 0 0,-21-21 16,0 0-16,20 0 0,1 0 0,0 0 15,0 0-15,0 0 0,0 0 16,-1 0-16,1 0 16,21 21 15,0 1-16,0-1-15,0 0 16</inkml:trace>
  <inkml:trace contextRef="#ctx0" brushRef="#br0" timeOffset="11999.22">15367 12298 0,'0'0'0,"-21"0"0,0 0 0,-1-21 15,1 21-15,0 0 0,42 0 47,0 0-47,22 0 16,-1-21-16,0 21 0,1 0 15,20-22-15,1 22 0,-1 0 0,22-21 16,0 21-16,-1 0 0,22 0 0,0 0 16,-21-21-16,20 21 0,1 0 0,-21 0 15,21 0-15,-22 0 0,1 0 0,-21 0 16,-1 0-16,1 0 0,-1 0 0,-21 0 16,1 0-16,-1 0 0,-21 0 0,0 0 15,1 0-15,-44 0 31,1 0-31,0 0 0,0 0 16,0 0-16,-22 0 0,22 0 16,-21 0-16,0 0 0</inkml:trace>
  <inkml:trace contextRef="#ctx0" brushRef="#br0" timeOffset="12387">15515 12552 0,'0'0'0,"-21"0"0,42 21 31,0-21-31,0 0 15,22 0-15,-1 0 0,0 0 0,22 0 16,-1 0-16,1 0 0,21 0 16,-1 0-16,1 0 0,0 0 0,-1 0 15,22 0-15,-21 0 0,-1 0 0,-20 0 16,21 0-16,-22 0 0,1 0 0,-1 0 16,-21 0-16,1 0 0,-1 0 0,-21 0 15,0 0-15,1 0 0,-1 0 16,0 0-16,-21 21 0,0 0 31,-21-21-31,0 0 0,-1 0 16,1 0-16,0 22 0,-21-22 0,-1 0 15,22 21-15</inkml:trace>
  <inkml:trace contextRef="#ctx0" brushRef="#br0" timeOffset="12786.83">15579 13250 0,'21'0'0,"0"0"15,0 0-15,0 0 0,0 0 16,1 0-16,20 0 16,-21 0-16,21 0 0,1 0 0,-1 0 15,0 0-15,1 0 0,20 0 0,-20 0 16,20 0-16,1 0 0,-1 0 0,1-21 16,-1 21-16,1 0 0,-1 0 0,-21 0 15,22 0-15,-22 0 0,1 0 0,-1 0 16,-21 0-16,21 0 0,-20 0 0,-1 0 15,0 0-15,-21 21 47,-21-21-31,0 0-16,-1 22 0,1-22 16</inkml:trace>
  <inkml:trace contextRef="#ctx0" brushRef="#br0" timeOffset="13255.6">15515 13695 0,'-21'21'16,"0"-21"0,21 21-16,21-21 15,0 0 1,0 0-16,0 0 0,22 0 0,-22 0 16,21 0-16,1 0 0,-1 0 0,21 0 15,-20 0-15,20 0 0,1-21 0,-1 21 16,1-21-16,-1 21 0,1-21 0,-1 21 15,1 0-15,-1-21 0,1 21 0,-1 0 16,-20 0-16,-1-22 0,21 22 0,-20 0 16,-1 0-16,-21 0 0,22-21 15,-1 21-15,-21 0 0,0-21 16,0 21-16,1 0 0,-1 0 0,0 0 16,0 0-16,0 0 15,-42 21 16,0-21-15,0 21-16,0-21 0,-22 22 0,22-22 16,0 21-16,-21 0 0,20-21 0</inkml:trace>
  <inkml:trace contextRef="#ctx0" brushRef="#br0" timeOffset="13705.38">15557 14372 0,'0'0'0,"22"0"46,-1 0-46,0-21 16,0 21-16,21 0 0,-20-21 0,20 21 16,-21-21-16,21 21 0,1 0 0,-1 0 15,-21-21-15,22 21 0,-1 0 0,-21 0 16,21-22-16,1 22 0,-22-21 0,21 21 16,-21 0-16,22 0 0,-22 0 0,21 0 15,-21 0-15,22 0 0,-1 0 0,-21 0 16,43 0-16,-22 0 0,0 0 0,22 21 15,-1-21-15,-20 22 0,20-22 0,-20 0 16,-1 21-16,0-21 0,1 0 0,-22 0 16,0 0-16,0 0 0,-42 0 47,0 0-32,0 0-15,-1 0 0,1 0 0,0 0 16,0 0-16,0 0 0</inkml:trace>
  <inkml:trace contextRef="#ctx0" brushRef="#br0" timeOffset="14131.09">15176 14986 0,'0'0'0,"0"21"0,22 0 31,-1-21-15,0 0-16,21 0 0,-21 0 15,22 0-15,-1 0 0,0 0 0,1 0 0,-1-21 16,22 0-16,-22 21 0,21-21 15,1 21-15,-1-21 0,-20 21 0,20-21 16,1-1-16,-22 22 0,22-21 0,-22 21 16,0-21-16,1 21 0,-1 0 0,0-21 15,-21 21-15,1 0 0,-1 0 0,0-21 16,0 21-16,-42 0 94,0 0-94,-22 0 0,1 0 15</inkml:trace>
  <inkml:trace contextRef="#ctx0" brushRef="#br0" timeOffset="15902.5">7048 12658 0,'0'0'0,"0"21"0,-21-21 15,0 21-15,21 0 0,-21-21 16,0 21-16,42-42 47,0 0-47,-21 0 15,21 0-15,0 0 0,1-1 16,-1-20-16,-21 21 0,21-21 0,0 20 16,0-20-16,0 0 0,1-1 0,-22 1 15,21 21-15,0-21 0,0-1 0,0 1 16,0 21-16,22-22 0,-22 1 16,21 0-16,1-1 0,-1 1 0,0 0 15,22 21-15,-1-22 0,1-20 0,20 20 16,-20 1-16,21 0 0,-1-22 15,1 22-15,0-22 0,20 22 0,-20-21 16,21-1-16,0 22 0,21-22 16,-21 22-16,-1 0 0,1-1 15,21 1-15,-21 0 0,0 20 0,21-20 16,0 0-16,0 21 0,0-22 0,21 22 16,-21 0-16,21 0 0,22 0 0,-1-1 15,0 1-15,1 21 0,-1 0 16,-21 0-16,21 0 0,1 0 0,-1 0 15,0 21-15,-20-21 0,-1 22 0,-21-1 16,0 0-16,21 0 0,-42 0 0,21 0 16,-21 1-16,-1-1 0,-20 0 15,0 0-15,-22 0 0,22 0 16,-43 1-16,22-22 0,-22 21 0,0 0 16,-20 0-16,-1-21 0,0 21 0,0 0 15,0-21-15,0 22 0,1-22 0,-22 21 16,0 0-1,-22-21 17,22-21-32,-21 0 15,0 21-15,21-22 0,-21 1 0,0 0 16,0 0-16</inkml:trace>
  <inkml:trace contextRef="#ctx0" brushRef="#br0" timeOffset="16347.24">13123 10668 0,'0'0'0,"-21"-21"15,0 0-15,0 0 0,21-1 16,-21 22-16,21 22 31,0-1-15,21 0-16,0-21 0,0 21 15,0 0-15,0 0 0,1 1 0,-1-1 16,0 0-16,0 0 0,21-21 16,1 21-16,-22 0 0,21 1 0,1-1 15,-1-21-15,0 21 0,1 0 0,-1-21 16,0 21-16,-21-21 0,22 21 0,-22-21 16,0 0-16,0 22 0,0-22 15,1 0-15,-22 21 0,0 0 16,0 0-16,-43 0 0,22 0 15,0 1-15,-21-1 0,-1 0 0,1 0 16,0 0-16,-22 22 0,22-22 0,-22 0 16,22 21-16,-22-21 0,22 1 0,-21 20 15,20-21-15,1 0 0,21 0 16,-22 1-16,22-1 0,0 0 0,0 0 16,21 0-16,0 0 0,-21-21 15,21 22-15,-21-22 0,21 21 0,-22-21 16,1 0-16,0 0 15,0 0-15</inkml:trace>
  <inkml:trace contextRef="#ctx0" brushRef="#br0" timeOffset="19543.03">9546 11599 0,'0'0'0,"0"-21"47,0 0-47,0 0 16,21 21-16,-21-21 0,0 0 0,21-1 15,-21 1-15,0 0 16,0 0-16,0 0 0,0 0 0,0-1 16,0-20-16,0 21 0,0 0 0,0 0 15,0-1-15,0 44 32,0-1-32,-21 21 0,21-21 15,0 22-15,0-1 0,0 0 0,0 1 16,0-1-16,0 0 0,0 1 15,0 20-15,0-21 0,0 1 0,0-1 16,0 0-16,0 1 0,0-1 0,-21 0 16,21 1-16,0-22 0,-21 21 0,21-21 15,0 22-15,0-22 0,-21 0 16,0 0-16,-1 0 0,1 1 16,0-22-16,0 0 0,0 0 15,0 0-15,-1 0 0,1 0 16,0 0-16,0-22 15,0 1-15,0 0 0,21 0 16,-22 0-16,22 0 0,0-1 16,0 1-16,22 0 31,-1 21-31,0 0 0,0-21 0,0 21 16,0-21-16</inkml:trace>
  <inkml:trace contextRef="#ctx0" brushRef="#br0" timeOffset="20015.18">9694 11832 0,'0'21'0,"0"1"15,0-1-15,0 0 0,0 0 16,0 0-16,0 0 0,0 1 15,0-1-15,0 0 0,0 0 16,0 0-16,0 0 16,0 1-1,0-44 17,0 1-32,0 0 0,0 0 15,0 0-15,0-22 0,21 22 16,1 0-16,-22 0 0,21-21 0,0 42 15,0-22-15,-21 1 0,21 21 16,0 0-16,1 0 0,-1 0 16,0 0-16,0 21 15,-21 1-15,0-1 0,0 0 0,21 0 16,-21 21-16,0-20 0,0-1 16,0 0-16,0 0 0,0 0 0,0 0 15,0 1-15,0-1 0,0 0 0,0 0 16,0 0-16,0-42 47,0 0-47,0 0 0,21 0 15,-21-1-15,0 1 0</inkml:trace>
  <inkml:trace contextRef="#ctx0" brushRef="#br0" timeOffset="21460.25">10223 11472 0,'0'0'0,"0"-21"0,-21 21 0,0 0 15,0 0 1,21 21-16,0 1 0,0-1 16,0 0-16,0 21 0,-21 1 0,21-22 15,0 21-15,0 0 0,-21 1 0,21-1 16,0 0-16,-22 1 0,22-1 15,0 0-15,0 1 0,0-22 0,-21 21 16,21-21-16,0 1 0,-21-1 0,21 0 16,0 0-16,0-42 47,0 0-47,0 0 0,0-1 15,0 1-15,21-21 0,0 21 0,1 0 16,-1-22-16,-21 22 0,21 0 15,0 21-15,0-21 0,0 21 0,1 0 16,-1 0-16,-21 21 16,21 0-16,-21 0 0,0 0 15,0 1-15,0-1 0,0 0 16,0 0-16,0 0 0,0 0 0,0 1 16,0-1-16,21 0 0,-21 0 0,0 0 15,0 0-15,21-21 0,-21 22 0,21-22 16,1 0-16,-1 0 0,0 0 15,0 0-15,0 0 16,0-22-16,1 22 0,-1-21 16,0 0-16,0 0 0,-21 0 0,21 0 15,-21-1-15,21 1 0,-21-21 0,0 21 16,0 0-16,0-1 0,22 1 16,-22 0-16,0 0 0,-22 21 31,22 21-31,-21 0 15,21 0-15,0 1 0,-21-1 16,21 0-16,0 21 0,-21-21 16,21 1-16,0-1 0,0 0 15,0 0-15,0 0 0,21 0 16,0-21-16,0 0 16,1 0-16,-1 0 15,0 0-15,0 0 0,0-21 0,0 0 16,1 21-16,20-21 0,-21 0 0,0 0 15,0-22-15,1 22 0,-1 0 0,0-21 16,-21 20-16,0 1 0,21 0 0,-21 0 16,0 0-16,0 0 0,-21 21 31,0 0-31,0 0 0,-1 0 16,22 21-16,-21-21 0,21 21 15,0 0-15,0 0 16,0 0-16,0 1 0,0-1 0,0 0 15,0 0-15,0 0 0,21 0 16,1 1-16,-22-1 0,21 0 16,-21 0-16,21-21 0,-21 21 15,21-21-15,-21 21 0,21 1 16,0-22 0,1 0-1,-1 0-15,0 0 16,-21-22-16,21 22 0,0-21 0,0 0 15,1 0-15,-1 0 0,0 0 16,0-1-16,0 1 0,0 0 0,1-21 16,-22 21-16,21-1 0,0 1 0,-21 0 15,21 0-15,-21 0 0,0 42 47,0 0-47,0 0 0,0 0 0,0 1 16,0-1-16,-21 0 0,21 0 0,0 0 15,0 0-15,0 1 0,0-1 0,0 0 16,0 0-16,0 0 16,21-21-16,0 0 15,0 0-15,1 0 0,-1 0 16,0 0-16,0 0 0,0 0 0,0-21 16,-21 0-16,22 0 0,-1 0 0,0-1 15,0-20-15,0 21 0,0-21 16,1-1-16,-1 1 0,-21 0 0,21-1 15,0 1-15,-21 0 0,0-22 0,21 22 16,-21-1-16,21 1 0,-21 21 0,0 0 16,22 0-16,-22-1 0,-22 44 31,22-1-31,-21 0 0,0 0 16,21 0-16,-21 22 0,21-22 15,0 21-15,-21-21 0,21 22 0,-21-1 16,21-21-16,0 21 0,0 1 0,0-1 15,-22-21-15,22 22 0,0-22 16,0 21-16,0-21 0,0 0 0,-21 1 16,21-1-16,0 0 0,0 0 15,21-21 1,1 0-16,-1-21 16,0 21-1,-21-21-15,21 21 0,-21-21 0,0-1 0,21 1 16,-21 0-16,21 0 0,-21 0 15</inkml:trace>
  <inkml:trace contextRef="#ctx0" brushRef="#br0" timeOffset="21667.13">11557 11853 0,'21'0'31,"0"0"-31,0 0 0,1 0 0,-1 0 15,0 0-15,0 0 0,0 0 0,22 0 16,-22-21-16,0 21 0,21-21 0,-21 21 16,1 0-16,-1 0 0,-21-21 15,21 21-15,-21-21 16,0 0-16,-21 21 16</inkml:trace>
  <inkml:trace contextRef="#ctx0" brushRef="#br0" timeOffset="21879.01">11303 11684 0,'0'21'15,"0"-42"-15,0 63 31,21-42 1</inkml:trace>
  <inkml:trace contextRef="#ctx0" brushRef="#br0" timeOffset="23807.78">12107 12023 0,'0'-21'15,"21"-1"-15,1 1 16,-22 0-16,0 0 16,21 21-16,-21-21 0,21 0 0,-21-1 15,0 1-15,0 0 0,0 0 16,0 0-16,-21 21 16,0 0-16,-1 0 0,1 0 15,0 0-15,0 0 0,0 21 16,0 0-16,-1 0 0,1-21 0,0 21 15,0 22-15,0-22 0,0 0 0,21 0 16,0 0-16,0 1 0,-22-1 16,22 0-16,0 0 0,0 0 0,0 0 15,22-21 1,-1 0 0,0 0-16,0 0 15,0-21-15,0 0 0,1 0 16,-1 0-16,0 0 0,-21-1 0,21 1 15,-21 0-15,21 0 0,-21 0 16,0 0-16,21-1 0,1 22 16,-22 22-1,0-1 1,0 0-16,0 0 0,0 0 0,0 0 16,0 1-16,0-1 0,0 0 15,21 0-15,-21 0 0,21 0 16,-21 1-16,21-22 0,0 0 15,-21 21-15,21-21 0,1 0 0,-1 0 16,0 0-16,0 0 0,0 0 0,0 0 16,1-21-16,-1-1 0,0 22 15,0-21-15,0 0 0,0 0 0,-21 0 16,22 0-16,-22-1 0,21 1 0,-21 0 16,0 0-16,0 0 0,0 0 0,0-1 15,0 44 16,0-1-31,-21 0 16,21 0-16,-22 0 0,22 0 0,0 1 16,-21-1-16,21 0 0,0 0 15,0 0-15,0 0 0,0 1 16,0-1 0,21-42 15,-21-1-31,22 1 15,-1 0-15,-21 0 0,21 0 16,0 0-16,-21-1 0,21 1 16,-21 0-16,0 0 0,21 0 15,1 21-15,-1 21 16,-21 0 0,0 0-16,0 0 0,0 1 15,21-22-15,-21 21 0,0 0 16,0 0-16,0 0 0,0 0 0,21-21 15,0 22-15,0-22 0,-21 21 16,22-21-16,-1 0 0,0 0 16,0 0-16,0 0 15,0-21-15,1-1 16,-22 1-16,21 0 0,-21 0 16,21 0-16,0 0 0,-21-1 0,21 1 15,-21 0-15,21 0 0,1 0 16,-22 0-16,21 21 15,0 0 1,-21 21 15,0-42 32,0-1-48,0 1 1,0 42 15,-21-21-31,0 22 16,-1-22-16,22 21 0,-21 0 0,0 0 16,21 0-16,-21 0 0,21 1 0,0-1 15,-21 0-15,21 0 0,0 0 0,0 0 16,0 1-16,0-1 0,0 0 15,0 0-15,21-21 16,-21 21-16,21-21 0,0 0 16,0 0-16,1 0 0,-1 0 15,0 0-15,0 0 0,0 0 16,0-21-16,1 21 0,-1-21 0,0 0 0,0 21 16,0-21-16,0-1 0,1 1 15,-22 0-15,21-21 0,-21 21 16,21-1-16,-21 1 0,0 0 0,0 0 15,0 0-15,21 21 0,-42 21 32,21 0-17,-21-21-15,21 21 0,0 0 0,-21 1 16,-1-1-16,22 0 0,-21 0 0,21 0 16,0 0-16,0 1 0,0-1 15,0 0-15,0 0 16,21-21-16,1 0 15,-1 0-15,0 0 16,0 0-16,0 0 0,0 0 0,1 0 16,-1 0-16,0-21 0,0 21 0,0-21 15,0 0-15,1-1 0,-1 1 0,0 0 16,0 0-16,0 0 0,0 0 16,1-1-16,-22 1 0,0 0 0,0 0 15,0 0-15,-22 21 16,1 0-1,0 21-15,21 0 0,-21 0 0,0-21 16,21 21-16,-21 1 16,21-1-16,0 0 0,0 0 15,0 0-15,0 0 0,0 1 0,21-1 16,-21 0-16,21-21 0,0 21 16,0 0-16,-21 0 15,0 1 1,-21-22 31,0 0-32,0 0-15,0 0 0,-1 0 16,1 0-16,0 0 16,0 0-16,0 0 0,0 0 0,-22 0 15,22 0-15</inkml:trace>
  <inkml:trace contextRef="#ctx0" brushRef="#br0" timeOffset="24403.44">10139 12510 0,'0'0'0,"-21"0"0,-43 0 15,43 0-15,0 0 16,21 21-1,21-21 1,21 0 0,-21 21-16,1-21 0,20 0 15,0 0-15,1 0 0,-1 0 0,21 0 16,-20 0-16,20 0 0,1 0 0,-1 0 16,1 0-16,20 0 0,-20 0 15,21 0-15,20 0 0,-20 0 0,21 0 16,-21 0-16,20 0 0,1-21 0,0 21 15,0 0-15,0 0 0,0 0 0,-1-21 16,1 21-16,-21 0 0,0 0 16,-1 0-16,-20 0 0,-1 0 0,1 0 15,-22 0-15,0 0 0,1-22 16,-1 22-16,-21 0 0,22 0 0,-22 0 16,0 0-16,0 0 0,0 0 0,0 0 15,1-21-15,-1 21 16,-42 0 15,-1 0-15,1 0-16,0 0 0,0 0 0,0 0 15,0 0-15,-22 0 0,1 0 16,0 0-16</inkml:trace>
  <inkml:trace contextRef="#ctx0" brushRef="#br0" timeOffset="24927.16">10181 12615 0,'0'0'0,"-21"0"0,0 0 15,0 0 1,42 0 15,0 0-31,21 0 16,-21 0-16,1 0 0,20 22 0,0-22 16,1 0-16,-1 0 0,21 0 15,1 0-15,-1 0 0,1 0 0,21 0 16,-1 0-16,22 0 0,-21 0 0,21 0 15,-22 0-15,1 0 0,0 0 0,-1 0 16,-20 0-16,20 0 0,-20 0 0,-1 0 16,1 0-16,-1 0 0,-20 0 15,20 0-15,-20 0 0,-1 0 16,0 0-16,22 0 0,-22-22 0,0 22 0,1 0 16,-1 0-16,0 0 0,1-21 15,-1 21-15,-21 0 0,0 0 16,22 0-16,-22 0 0,-21-21 0,21 21 15,0 0-15,0 0 0,-42 0 63,0 0-63,0 0 16,0 0-16,0 0 15</inkml:trace>
  <inkml:trace contextRef="#ctx0" brushRef="#br0" timeOffset="31319.44">9356 9991 0,'-22'0'0,"22"21"0,-21-21 15,21 21-15,0 0 16,21-21 15,1 0-31,-1 0 0,0 0 0,0 0 16,0 0-16,0-21 0,22 0 15,-22 21-15,0-21 0,21 21 16,-20-21-16,-22-1 0,0 1 0,0 0 16,0 0-16,0 0 0,-22 21 15,-20-21-15,21-1 0,-21 22 0,20 0 16,-20 0-16,0 0 0,-1 0 16,1 0-16,0 0 0,-1 0 0,1 22 15,21-1-15,-21 0 0,20 0 0,1 0 16,21 0-16,0 1 0,0-1 15,0 0-15,0 0 0,0 0 16,21-21-16,1 21 0,-1-21 0,0 0 16,0 0-16,21 0 0,-20 0 15,-1 22-15,0-22 0,0 0 16,0 0-16,-21 21 16,0 0-1,-21 0-15,0-21 0,0 21 0,0 0 16,-1 1-16,-20-1 0,21 21 0,0-21 15,0 0-15,-1 22 0,22-22 16,0 0-16,0 0 0,0 0 0,0 1 16,0-1-16,0 0 0,22 0 0,-1-21 15,0 0-15,21 0 0,-21 0 16,1 0-16,-1 0 0,0 0 16,21 0-16,-21-21 0,1 21 0,20-21 15,-21 0-15,0-1 0,0 1 0,1-21 16</inkml:trace>
  <inkml:trace contextRef="#ctx0" brushRef="#br0" timeOffset="31550.82">9588 10075 0,'22'0'16,"-1"0"-16,0 22 0,-21-1 16,21 0-16,0-21 0,-21 21 0,21 0 15,1 0-15,-22 1 16,21-1-16,0 0 0,0 0 0,-21 0 15,21-21-15,-21 21 0,21 1 0,-21-1 16,22 0-16,-1-21 16,-21-21 15,0 0-31,0-1 0,0 1 16,0 0-16,0 0 0,0 0 0</inkml:trace>
  <inkml:trace contextRef="#ctx0" brushRef="#br0" timeOffset="31706.73">9885 10118 0,'0'0'0,"0"-21"15,-21 21 1,-1 0-16,1 21 0,0 0 16,0 0-16,-21-21 0,20 21 0,1 0 15,0 1-15,0-1 0,0 0 16,0 0-16,21 0 0,0 0 0,-22-21 16,22 22-16,22-22 31,-22-22-31,21 1 0</inkml:trace>
  <inkml:trace contextRef="#ctx0" brushRef="#br0" timeOffset="31952.59">10075 9652 0,'0'0'15,"0"21"1,0 0-16,0 22 15,0-1-15,0-21 0,0 22 0,0-1 16,0 0-16,0 1 0,0-1 0,-21 0 16,21-21-16,0 22 0,0-22 0,0 0 15,0 0-15,0 0 0,0 1 16,0-1-16,0 0 16,21-21-16,0 0 15,-21-21-15,0 0 16,0-1-16</inkml:trace>
  <inkml:trace contextRef="#ctx0" brushRef="#br0" timeOffset="32115.49">9948 10054 0,'0'21'16,"21"-21"-1,1 0-15,-1 0 0,0 0 16,0 0-16,21 0 15,-20 0-15,-1 0 0,0 0 0,0-21 0,0 21 16,0-21-16,1 21 0,-1-21 0</inkml:trace>
  <inkml:trace contextRef="#ctx0" brushRef="#br0" timeOffset="32806.96">10181 10118 0,'0'0'0,"0"21"0,0 0 15,21-21 1,0 0 0,1 0-16,-1 0 0,0 0 15,0-21-15,0 0 0,0 21 0,1-21 0,-1 21 16,0-22-16,0 22 0,-21-21 16,0 0-16,0 0 15,-21 21 1,0 21-1,0-21-15,-1 21 0,22 0 0,-21 1 16,21-1-16,-21 0 0,21 0 0,0 0 16,0 0-16,0 1 0,0-1 0,0 0 15,0 0-15,21-21 16,0 0-16,1 0 16,-1 0-16,0 0 0,0 0 15,21-21-15,-20 0 0,-1 21 0,0-21 16,0-1-16,0 1 0,0 0 15,-21 0-15,0 0 0,22 0 16,-22-1-16,21 1 0,-21 42 31,-21-21-31,21 22 16,-22-1-16,22 0 0,0 0 16,0 0-16,0 0 0,-21 1 15,21-1-15,-21 0 0,21 0 16,0-42 31,0 0-47,21 0 0,0-1 15,1 1-15,-22 0 0,21 0 16,0 0-16,21 0 0,-21-1 0,1 1 16,-1 21-16,0 0 0,0-21 15,0 21-15,0 0 0,1 21 16,-22 0-16,21 1 0,-21-1 15,0 0-15,21 0 0,-21 0 0,0 0 16,0 1-16,0-1 0,0 0 0,0 0 16,0 0-16,0 0 15,-21-21 1,21-21 15</inkml:trace>
  <inkml:trace contextRef="#ctx0" brushRef="#br0" timeOffset="33607.51">11303 10097 0,'0'0'0,"21"-22"0,-21 1 16,0 0-16,0 0 0,0 0 15,0 0-15,-21-1 16,21 1-16,-21 21 15,0 0-15,-1 0 16,1 0-16,0 21 0,21 1 0,-21-1 16,0 0-16,0 21 0,-1-21 0,1 1 15,0 20-15,21-21 0,0 0 0,0 22 16,-21-22-16,21 0 0,0 0 16,0 0-16,0 0 0,0 1 15,21-22-15,0 0 0,0 0 0,1 0 16,20 0-16,-21-22 0,0 1 15,0 0-15,1 0 0,-1 0 0,0 0 16,0-1-16,0 1 0,0-21 16,1 0-16,-1-1 0,-21 1 15,21 0-15,0-1 0,-21-20 0,21-1 16,-21 22-16,0-22 0,21 22 0,-21 0 16,0-1-16,22 22 0,-22 0 0,0 0 15,0 42 1,0 21-16,0-20 0,-22 20 0,22 0 15,-21 22-15,0-22 0,21 0 0,0 22 16,-21-22-16,21 1 0,-21-1 16,21 0-16,0-21 0,0 22 0,0-22 0,0 21 15,0-21-15,0 1 0,0-1 16,0 0-16,21-21 0,0 21 16,0-21-16,0 0 0,1 0 0,-1 0 15,0 0-15,0 0 0,0 0 0,22 0 16,-22-21-16,0 0 0,21 0 0,-21 21 15,22-22-15,-22 1 0,21 0 0,-21-21 16,1 21-16,-22-1 0,0 1 16,21 0-16,-21 0 0,0 0 0,0 0 15,0-1-15,-21 22 16,-1 0-16,1 0 0,0 0 0,0 22 16,0-1-16,0 0 0,21 0 15,-22 0-15,22 0 0,0 1 16,0-1-16,0 0 15,22-21-15,-1 21 0,0-21 0,0 21 16,0 0-16,0-21 0,1 22 16,-1-1-16,-21 0 0,21-21 15,-21 21-15,0 0 16,-21 0 0,0-21-16,-1 0 15,1 0-15,0 0 0,0 0 16,0 0-16,0 0 15,21-21-15,-22 21 0,1 0 16,0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44:54.79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22394 11642 0,'0'-170'31,"0"-211"-31,0-21 0,0 42 0,0 85 15,-42 42-15,21 64 16,0 63-16,-1 22 0,-20 20 0,0 22 0,-1 21 16,22 21-16,-21 0 0,21 0 15,-22 0-15,22 0 0,0 21 16</inkml:trace>
  <inkml:trace contextRef="#ctx0" brushRef="#br0" timeOffset="1687.45">21018 10541 0,'0'21'15,"-21"-21"-15,0 21 0,0 1 16,0-1-1,0-21-15,-1 21 16,1-21-16,21 21 0,-21-21 16,0 0-16,0 0 15,21 21-15,-21-21 16,-1 0 15,22-21 0,0 0-31,22 0 16,-1 0-16,0-1 16,-21 1-16,21 0 0,0 0 0,0-21 15,22-1-15,-22 1 0,0 0 0,21-1 16,-20 1-16,20 0 0,0-1 16,22 22-16,-22-21 0,22-1 0,-1 1 15,1 0-15,-22-1 0,21 22 0,-20-21 16,20 0-16,-20 20 0,-1-20 15,-21 0-15,21-1 0,-20 22 16,-1-21-16,0 21 0,0-22 0,0 22 16,0 0-16,-21 0 0,0 0 0,22 0 15,-22-1-15,21 22 16,-21-21 0,21 21 15,-42 0 94,21 21-125,-21-21 0,21 22 15,-22-1-15,1 0 16,0 0-16,21 0 0,0 0 16</inkml:trace>
  <inkml:trace contextRef="#ctx0" brushRef="#br0" timeOffset="2683.56">21018 10351 0,'-42'0'16,"21"0"-1,42-22 32,0 22-47,0 0 0</inkml:trace>
  <inkml:trace contextRef="#ctx0" brushRef="#br0" timeOffset="3192.31">21124 10351 0,'-21'0'0,"42"0"0,-63 0 16,21 0-16,21-22 15,42 1 1,-21 21-16,22-21 0,-1 0 0,21 0 16,22 0-16,0-1 0,-1 1 0,1 0 15,21 0-15,-21 0 0,-1 0 16,1 21-16,0-22 0,-22 1 0,1 21 15,-1 0-15,-42 0 0,0 0 0,-42 0 32,-21 21-32,-22-21 0,1 22 0,-22-1 15,-21 0-15,-21 0 0,22 0 0,-22 0 16,21 22-16,0-22 0,0 0 16,0 0-16,22 0 0,20 1 0,1-1 15,-1 0-15,43 0 0,0-21 0,21 21 16,21-21-16,21 0 15,1 0-15,20 0 0,22 0 0,-22 0 16,43 0-16,0 0 0,0 0 0,0 0 16,-1 0-16,-20 0 0,0 0 15,-1 0-15,-41 0 0,-22 21 0,0 1 16,-21-1-16,0 0 0,-21 0 16,-21 0-16,-1 22 0,-20-22 0,-1 0 15,1 21-15,20-21 0,-20 1 16,21-1-16,-1 0 0,1 0 0,21-21 15,21 21-15,0 0 0,21-21 16,0 0-16,21 0 0,1-21 16,-1 0-16</inkml:trace>
  <inkml:trace contextRef="#ctx0" brushRef="#br0" timeOffset="3841.42">26606 9208 0,'22'-22'0,"-44"44"0,44-65 0,-1 22 16,0 21-16,-21-21 0,21 0 15,0 0-15,0 21 0,-21-22 16,22 22-16,-44 22 31,-20-1-31,21 0 0,-21 21 16,-1-21-16,-20 22 0,20-1 0,-20 0 15,-1 1-15,-20-1 0,-1 0 16,0 22-16,-20-1 0,-1-20 0,0 20 16,0 1-16,0-22 0,22 0 0,-1 1 15,0-1-15,22 0 0,-22 1 16,22-22-16,-1 0 0,22 21 0,-1-20 16,1-1-16,0 0 0,21-21 0,-1 21 15,22 0-15,0 0 16,22-21 15,-1 0-31,0 0 0,0 0 16,0 0-16,0-21 15,1 21-15,-1-21 0,0 21 0</inkml:trace>
  <inkml:trace contextRef="#ctx0" brushRef="#br0" timeOffset="4196.22">25040 10097 0,'0'0'0,"-21"0"16,0 0-16,0 0 0,21 21 16,0 0-1,0 0-15,0 0 16,0 0-16,0 1 0,21-1 16,0 0-16,0 0 0,21 21 0,-20-20 15,20 20-15,0 0 0,22 1 16,-22-1-16,22 0 0,20 1 0,1-1 15,21 0-15,-22 1 0,22-1 0,0 0 16,0 1-16,0-1 0,0 21 16,-1-20-16,1-1 0,-21 0 15,0 1-15,-1-22 0,1 21 0,-22 1 16,-20-22-16,20 0 0,-42 0 0,22 0 16,-22 0-16,0 1 0,0-22 15,-21-22 16,0 1-31,0 0 0,0 0 0,0 0 16,0 0-16,0-22 0,0 22 16,0-21-16,0-1 0</inkml:trace>
  <inkml:trace contextRef="#ctx0" brushRef="#br0" timeOffset="4992.62">26924 9059 0,'0'0'0,"-21"-21"15,21 0-15,0 42 47,21-21-31,-21 21-16,21 1 0,0 20 15,22-21-15,-22 0 0,21 22 16,0-22-16,22 21 0,-1-21 0,1 22 16,-1-22-16,22 21 0,21 0 0,-21 1 15,-1-1-15,22-21 0,-21 22 16,-1-1-16,1 0 0,-21-21 0,-1 1 15,1 20-15,-22-21 0,0 0 0,-21 0 16,1-21-16,-1 22 0,0-22 16,-21 21-1,-21-21 48,0 0-48,-1 21-15,1 0 0,0 0 0,0 0 16,-21 1-16,20 20 0,-20-21 16,0 21-16,-22 1 0,22-1 0,-22 0 15,1 22-15,-1-1 0,1 1 0,-1-1 16,1 1-16,-1-1 0,-20 1 0,20-1 16,1-20-16,-1 20 0,1-20 15,-1 20-15,22-21 0,0-20 16,-1 20-16,1-21 0,0 21 0,20-20 0,1-1 15,-21 0-15,42 0 0,-21 0 16,0 0-16,-1-21 16,22-21 15,0 0-31,0 0 16,0 0-16,0 0 0</inkml:trace>
  <inkml:trace contextRef="#ctx0" brushRef="#br0" timeOffset="6599.35">25993 9589 0,'-43'0'0,"86"0"0,-107 0 0,43 21 15,42-21 17,21-21-32,-20-1 0,20 22 15,21-21-15,-20 0 0,20 0 16,1 0-16,20 0 0,-20-1 0,42 1 15,-22 0-15,1 0 0,21 0 16,-21 0-16,-1-1 0,-20 1 0,-1 21 16,-20 0-16,-1-21 0,-21 21 0,0 0 15,-42 21 1,0-21-16,-21 21 0,-1 1 0,-41 20 16,20-21-16,-21 21 0,1 1 0,-22-1 15,21 0-15,-21 22 0,1-22 16,-1 1-16,-21-1 0,21 0 0,0 1 15,21-22-15,1 21 0,-1-21 0,43 0 16,-22 1-16,22-1 16,21 0-16,0-21 0,21 21 0,21-21 15,0 0-15,21 0 16,1 0-16,20-21 0,1 0 16,20 21-16,1-43 0,21 22 0,-22 0 15,22-21-15,21-1 0,0 1 0,0 0 16,0-1-16,0 1 0,0 0 15,-21 21-15,-21-1 0,-1 1 0,-41 21 16,-1 0-16,-21 0 0,-42 21 16,-21 1-1,-22-22-15,-20 42 0,-1-21 0,-21 0 16,0 22-16,-21-22 0,0 21 0,-21-21 16,21 22-16,0-22 0,-21 21 15,42-21-15,-21 0 0,42 1 0,1-1 16,20 0-16,22 0 0,0 0 0,-1-21 15,43 21-15,43-21 16,-22 0-16,42 0 16,1 0-16,20-21 0,1 0 0,21 0 15,0 0-15,0 0 0,21-1 0,0-20 16,0 21-16,21-21 0,-21 20 16,0 1-16,-21 0 0,-22 0 15,1 0-15,-43 21 0,1 0 0,-22 0 16,-42 0-16,-1 21 15,-41 0-15,-22 0 0,1 0 0,-22 1 16,-21 20-16,21-21 0,-21 0 0,21 22 16,-21-22-16,21 21 0,0-21 15,22 0-15,-1 1 0,22-1 0,20 0 16,22-21-16,-21 21 0,84-21 16,-21 0-1,22 0-15,20 0 0,-21 0 0,43 0 16,-21-21-16,20 0 0,1 0 0,0-1 15,-1 1-15,22 0 0,0 0 16,0 0-16,0-22 0,-22 43 16,-20-21-16,-1 0 0,1 21 0,-43 0 15,-63 21-15,-1 0 16,-20-21-16,-43 22 0,21 20 16,-42-21-16,21 0 0,-21 22 0,-21-22 15,21 21-15,-21-21 0,21 22 0,21-22 16,0 0-16,22 21 0,20-21 15,1 1-15,42-22 0,-1 21 0,44-21 16,20 0-16,21 0 16,1 0-16,21-21 0,-1 21 15,22-22-15,-21 1 0,21 0 16,-1 21-16,1-21 0,0 0 0,0 0 16,0-1-16,0 22 0,-22 0 0,1-21 15,-22 21-15,1 0 0,-22 0 16,-21 0-16,-42 21 15,-21-21-15,-22 22 0,1-1 0,-22-21 16,1 21-16,-1 0 0,-21 0 16,0 0-16,22 1 0,-22 20 0,21-42 15,-21 21-15,43 0 0,-1 0 0,1 1 16,20-1-16,22-21 0,42 0 16,22 0-16,-1 0 15,22 0-15,-1 0 0,22 0 16,-1-21-16,1 21 0,21-22 0,0 22 15,0-21-15,-1 21 0,1 0 16,0 0-16,-21 0 0,-22 0 0,1 0 16,-22 0-16,-21 0 0,-42 21 15,-21-21-15,-1 22 0,-20-22 16,-22 21-16,1 0 0,-1-21 16,0 21-16,-21 0 0,22 0 0,-1-21 15,0 22-15,22-1 0,-1-21 0,1 21 16,21-21-16,20 0 0,1 21 15,42-21-15,1 0 0,20 0 16,0 0-16,22 0 0,-1 0 16,22-21-16,0 21 0,20 0 0,1-21 15,0 21-15,-21 0 0,21 0 16,-22 0-16,-20 0 0,-1 0 0,-20 0 16,-22 0-16,0 0 0,-42 21 15,-22-21-15,1 21 0,0-21 16,-22 21-16,1-21 0,-22 21 0,0-21 15,22 22-15,-22-22 0,22 21 0,20 0 16,-20-21-16,42 21 0,-22-21 16,22 0-16,21 21 0,21-21 15,1 0-15,20 0 0,0 0 0,22 0 16,-1 0-16</inkml:trace>
  <inkml:trace contextRef="#ctx0" brushRef="#br0" timeOffset="6908.56">27009 10880 0,'-43'21'0,"86"-42"0,-128 42 0,43-21 0,-1 21 15,22-21-15,-21 0 0,-1 21 0,22-21 16,0 0-16,0 0 0,21 21 0,21-21 31,0 0-31,22 0 0,20 0 0,-21 0 16,22 0-16,-1 0 0,-20 0 15,20 0-15,-20 0 0,-1 0 0,0 0 16,-21 0-16,22 0 0,-86 0 31,22 22-31,-21-22 16,21 0-16,-22 0 0,1 0 0,21 21 16,0-21-16,0 0 0,-1 0 0,22 21 15,-21-21-15,42 0 16,1 0-16,20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45:11.3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3895 720 0,'21'-21'15,"-21"-1"1,0 1-16,0 0 15,0 0-15,-21 21 16,-1-21 0,1 21-16,0 0 15,21 21-15,-21-21 16,0 21-16,0 0 0,-1 22 0,-20-22 16,21 21-16,0 0 0,-22 22 15,22-1-15,-21 1 0,0-1 0,-1 22 16,1-21-16,0 20 0,-1 1 0,22 0 15,-21-1-15,-1 1 0,1 0 16,21-22-16,-21 22 0,20-22 0,-20-20 16,21 20-16,0-21 0,21 1 0,-21-22 15,21 0-15,0 0 0,-22 0 16,44-63 0,-1 21-1,-21-21-15,21-1 0,0 1 16,0-22-16,0 1 0,1-1 15,-1 1-15,21-22 0,-21 22 16,0-22-16,22 0 0,-22 1 0,21-1 16,1 0-16,-22 22 0,21-22 0,0 1 15,1 20-15,-22 22 0,21-22 16,-21 22-16,1 0 0,-1 20 0,0-20 16,-21 21-16,21 21 0,-21-21 0,21 0 15,0 21-15,1 21 16,-1 0-16,-21 0 15,0 21-15,21 22 16,-21-1-16,0 22 0,0 0 0,0-1 16,0 1-16,0 21 0,-21-21 0,21 20 15,0-20-15,0 0 0,0-22 16,0 22-16,0-22 0,0 1 0,0-22 16,0 1-16,0-1 0,0 0 0,0-21 15,0 1-15,0-1 0,0 0 16,0-42 15,-21 0-31,-1-22 0,1 22 16,21 0-16</inkml:trace>
  <inkml:trace contextRef="#ctx0" brushRef="#br0" timeOffset="191.39">3175 1863 0,'0'0'0,"-21"0"15,21 21-15,21-21 32,0 0-17,0 0-15,22 0 0,-22-21 16,21 0-16,0-1 0,1 22 0,-1-21 16,22 0-16,-22 0 0,0 21 0,1-21 15,20 0-15,-21-1 16</inkml:trace>
  <inkml:trace contextRef="#ctx0" brushRef="#br0" timeOffset="511.08">4678 1439 0,'0'0'0,"0"-21"0,0 0 16,-21 21-16,-1 0 0,1 0 15,0 0-15,0 0 16,0 0-16,-22 0 0,22 21 0,-21 0 16,21 22-16,-22-22 0,22 21 0,-21 1 15,21-1-15,0 0 0,-22 22 16,22-22-16,0 0 0,21 22 0,-21-22 16,0 1-16,21-1 0,0-21 0,0 21 15,0 1-15,0-22 0,0 0 16,0 0-16,21 0 0,0 1 0,0-22 15,0 0-15,22 0 0,-22 0 0,21 0 16,0 0-16,1 0 0,-1 0 16,0 0-16,1-22 0,-1 1 15,0 0-15,1 0 0</inkml:trace>
  <inkml:trace contextRef="#ctx0" brushRef="#br0" timeOffset="797.02">5165 1588 0,'0'0'0,"0"-43"0,0 22 16,0 0-16,0 0 16,-22 0-16,1 21 15,0 0-15,0 0 0,21 21 16,-21 0-16,0 0 0,-1 0 0,1 22 16,0-1-16,0 0 15,0 1-15,0 20 0,-1-21 0,1 1 16,0 20-16,0-20 0,21-1 0,0 0 15,0-21-15,0 22 0,0-22 16,0 0-16,0 0 0,21 0 0,0 1 16,0-22-16,1 0 0,20 0 0,-21 0 15,21 0-15,-20 0 0,20 0 0,-21 0 16,21-22-16,1 1 0,-22 0 16,21 0-16,1 0 0</inkml:trace>
  <inkml:trace contextRef="#ctx0" brushRef="#br0" timeOffset="1220.78">5778 1778 0,'0'0'0,"-21"0"16,21-21 15,21 0-31,1 21 0,-1-21 0,0-1 16,0 22-16,0-21 0,0 0 0,-21 0 15,22 21-15,-22-21 0,21 0 16,-21-1-16,0 1 16,-21 0-16,-1 21 15,1 0-15,0 0 0,-21 0 0,21 0 16,-22 21-16,22 0 0,-21 1 15,21-1-15,-1 21 0,-20-21 0,21 22 16,0-1-16,0 0 0,-1-21 0,1 22 16,21-1-16,0 0 0,0-20 15,0 20-15,0-21 0,0 21 0,0-20 16,0-1-16,0 0 0,21-21 0,1 21 16,-1-21-16,0 0 0,0 0 0,21 0 15,-20 0-15,20 0 16,-21 0-16,21-21 0,1 0 0,-22 21 15,21-21-15,1-1 0,-22 1 0</inkml:trace>
  <inkml:trace contextRef="#ctx0" brushRef="#br0" timeOffset="1639.05">6392 1609 0,'0'0'15,"0"-21"-15,0-1 16,0 1-16,-21 21 15,0 0-15,0 0 0,0 0 16,-1 21-16,1-21 0,0 22 16,-21-1-16,21 0 0,-1 0 15,1 21-15,0-20 0,0-1 0,21 21 16,0-21-16,0 0 0,-21 1 0,21-1 16,0 0-16,0 0 0,21 0 15,0 0-15,0-21 0,0 22 16,1-22-16,-1 21 0,0-21 0,0 21 15,0-21-15,0 21 0,22-21 0,-22 21 16,0-21-16,-21 21 0,21-21 16,-21 22-16,0-1 0,0 0 15,-21-21 1,0 0-16,0 21 0,-22-21 0,22 0 16,-21 21-16,21-21 0,-22 21 15,1-21-15,21 0 0,-21 0 0,-1 0 16,22 0-16,0 0 0,0 0 0,0 0 15,-1 0-15,1 0 0,21-21 16,0 0 0,21 21-16,1-21 0,-1 0 0,21 21 15,0-21-15,-20-1 0</inkml:trace>
  <inkml:trace contextRef="#ctx0" brushRef="#br0" timeOffset="2058.92">7133 1757 0,'0'0'15,"0"-21"-15,0 0 0,0-1 0,0 1 0,0 0 16,0 0-16,-21 0 16,0 21-16,0 0 0,-1 0 0,1 0 15,0 0-15,-21 0 0,21 0 0,-22 21 16,22 0-16,0 0 0,-21 0 0,20 1 15,1-1-15,21 0 16,0 0-16,0 0 0,0 0 0,0 1 16,0-1-16,21-21 0,1 21 15,-1 0-15,0-21 0,0 21 16,21-21-16,-20 21 0,-1-21 0,0 0 16,0 22-16,0-22 0,0 21 0,-21 0 15,22 0-15,-22 0 16,0 0-16,0 1 15,-22-22-15,1 21 0,0-21 0,0 21 16,-21-21-16,20 21 0,-20-21 0,21 0 16,-21 0-16,20 21 0,-20-21 0,21 0 15,0 0-15,0 0 16,-1 0-16,1 0 0,0 0 16,21-21-16,0 0 15,0 0-15,0 0 0</inkml:trace>
  <inkml:trace contextRef="#ctx0" brushRef="#br0" timeOffset="2887.3">8742 1418 0,'0'0'16,"21"-21"-16,0 0 0,0 21 0,0-42 0,1 20 15,20 1-15,-21 0 0,21-21 0,-20-1 16,20 1-16,0 0 0,-21-1 15,22 1-15,-1 0 0,-21-1 0,0 1 16,1-21-16,-22 41 0,0-20 0,0 0 16,0-1-16,-22 22 0,-20 0 15,0 0-15,-22 0 0,1 0 0,-1 21 16,1 0-16,-22 0 0,22 0 16,-22 0-16,21 21 0,1 0 15,21 0-15,-1 0 0,1 0 0,0 1 16,20 20-16,1-21 0,0 21 0,21 1 15,0-1-15,0 0 0,21 1 16,0-1-16,1 22 0,-1-22 0,21 21 16,22-20-16,-22 20 0,21 1 0,-20-22 15,-1 22-15,22-1 0,-22-21 16,0 22-16,-21-22 0,1 22 0,-22-22 16,0 0-16,0 1 0,-22-1 0,-20 0 15,0-20-15,-22 20 16,1-21-16,-1 0 0,1 0 0,-22 1 15,0-22-15,22 0 0,-22 0 0,22 0 16,-1 0-16,1 0 0,-1-22 0,22 1 16,0 0-16,-1 0 0,22-21 15,0 20-15,21-20 0,0-21 0,0 20 16,0-20-16,21 20 0,0-20 0,22 21 16,-22-1-16,21 1 0,0 21 15,1 0-15,-1-1 0,0 22 0,1 0 16,-1 22-16,0-1 0,1 21 0,-1-21 15,-21 22-15,0-1 16,22 0-16,-22 1 0,-21-1 0,21 0 16,-21 1-16,21-1 0,-21 0 0,21-21 0,-21 1 15,22-1-15</inkml:trace>
  <inkml:trace contextRef="#ctx0" brushRef="#br0" timeOffset="3256.09">9398 1207 0,'0'0'0,"0"-64"16,-21 64-1,0 21-15,21 22 0,-22-1 16,22 0-16,0 1 0,0 20 15,0 1-15,-21-1 0,21 1 0,-21 20 16,21 1-16,0 0 0,-21-1 0,0-20 16,21 20-16,-21 1 0,-1 0 0,1-1 15,21 1-15,-21 0 0,0-1 16,0-20-16,0-1 0,-1 22 0,1-21 16,0-22-16,21 21 0,-21-20 15,21-1-15,-21-21 0,21 22 0,-21-22 16,21 0-16,0-42 31,0 0-31,21-1 0,0-20 16,0 0-16,-21-1 0,21 1 0,0-21 15</inkml:trace>
  <inkml:trace contextRef="#ctx0" brushRef="#br0" timeOffset="3547.37">9123 1863 0,'0'0'0,"0"-64"0,-21 22 0,21 0 15,0-1-15,0 22 0,0-21 16,0 21-16,21-22 0,0 22 16,0 0-16,0 0 0,0 21 0,1-21 15,20 21-15,-21 0 0,21 0 0,-20 0 16,20 0-16,0 21 0,-21 0 16,1 0-16,-1 0 0,-21 0 0,0 22 15,0-1-15,0-21 0,0 22 0,-21-1 16,-1-21-16,-20 21 0,21-20 15,-21 20-15,20-21 0,-20 0 0,21 0 16,-21 1-16,20-22 0,1 21 0,42-42 47,1-1-31,-1 1-16,0 0 0,21 0 0</inkml:trace>
  <inkml:trace contextRef="#ctx0" brushRef="#br0" timeOffset="3887.18">9652 1736 0,'21'-21'0,"0"21"16,-21-22 0,21 1-16,1 21 0,-22-21 0,21 0 15,0 21-15,-21-21 0,0 0 16,21 21-16,-21-22 0,0 1 15,0 0-15,0 0 16,0 0-16,-21 21 16,0 0-16,0 0 0,-1 0 0,1 0 15,0 21-15,0 0 0,0 0 16,0 0-16,-1 22 0,1-1 0,0-21 16,21 22-16,0-22 0,-21 21 0,21-21 15,0 22-15,0-22 0,0 0 0,0 0 16,0 0-16,0 0 15,21-21-15,0 22 0,0-22 0,1 0 0,20 0 16,-21 0-16,0 0 0,22 0 16,-1 0-16,0-22 0,-21 1 0,22 0 15,-1 21-15</inkml:trace>
  <inkml:trace contextRef="#ctx0" brushRef="#br0" timeOffset="4323.45">10329 1482 0,'-42'-21'16,"21"21"-16,0 0 16,-1 21-16,1 0 0,0-21 15,21 21-15,-21 21 0,0-20 16,0 20-16,-1-21 0,1 21 0,21 1 16,0-22-16,0 21 0,0 1 0,0-22 15,0 0-15,0 21 0,0-21 0,0 1 16,0-1-16,21 0 15,1-21-15,-1 0 0,0 0 0,0 0 16,21 0-16,-20-21 0,-1 0 0,21-1 16,-21 1-16,22 0 0,-22 0 0,0-21 15,21 20-15,-21-20 0,1 0 16,-1-1-16,0 1 0,0 21 0,0-21 16,0 20-16,1 1 0,-1 0 15,-21 0-15,0 42 16,0 0-1,0 0-15,0 1 0,0-1 0,0 0 16,-21 21-16,21-21 0,-22 1 0,22-1 16,0 0-16,0 0 0,0 0 15,-21 0-15,21 1 0,0-1 16,0-42 15,0-1-31,21 1 16,-21 0-16</inkml:trace>
  <inkml:trace contextRef="#ctx0" brushRef="#br0" timeOffset="4475.35">10647 1312 0,'-21'0'0,"-22"-21"16,22 21-1,42 0 16,0 0-31,1 0 16</inkml:trace>
  <inkml:trace contextRef="#ctx0" brushRef="#br0" timeOffset="5288.1">11155 1312 0,'21'-21'16,"-42"42"-16,63-63 0,-21 21 0,0 0 0,1-22 16,-22 22-16,21-21 0,0 0 15,-21-1-15,21 22 0,-21-21 0,0-1 16,0 22-16,0-21 0,0 21 0,0 0 16,-21 21-1,0 0-15,0 0 0,-1 21 16,1 0-16,0 0 0,0 21 0,0 22 15,0-22-15,-1 22 0,-20-1 16,21 1-16,0 20 0,-22 1 0,22-21 16,0 41-16,-21-20 0,21 0 0,-22-1 15,22 1-15,0 0 0,0-1 0,0 1 16,-1 0-16,-20-1 0,21 1 16,0-21-16,0 20 0,21 1 15,-22-22-15,1 1 0,0-1 0,21 1 0,0-1 16,0-20-16,0-1 0,0 22 0,0-22 15,0-21-15,0 21 0,0-20 16,0-1-16,0 0 0,21 0 0,0-21 16,1 0-16,-1 0 15,21 0-15,-21 0 0,0-21 0,22 0 16,-22 0-16,21-1 0,1 1 0,-1-21 16,-21 21-16,21-22 0,-20 22 0,-1-21 15,0 0-15,0-1 0,-21 1 0,0 0 16,0-22-16,0 22 0,-21-22 15,0 1-15,0-1 0,-22 1 0,22-1 16,-21 22-16,-1-22 0,-20 22 0,21-21 16,-1 20-16,1 22 0,0-21 0,-1-1 15,22 22-15,-21 0 0,42 0 16,0 0-16,-21 0 0,21-1 16,0 1-16,21 0 0,0 21 15,21-21-15,-21 0 0,22 0 0,20-1 16,-20 22-16,-1-21 0,21 0 0,1 0 15,-22 0-15,22 0 0,-1-1 16,-20 1-16,-1 0 0,0 0 0,-21 0 16,1 0-16,-1-1 0,0 1 0,-21 0 15,21 0-15,-21 0 16,-21 21 0,0 0-16,0 21 15,21 0-15,-22 0 0,22 0 0,-21 1 16,21 20-16,0-21 0,0 21 15,-21-20-15,21 20 0,0-21 0,0 0 16,0 0-16,0 1 0,0-1 16,21-21-1,0 0 1,1 0-16,-22-21 0,21-1 16</inkml:trace>
  <inkml:trace contextRef="#ctx0" brushRef="#br0" timeOffset="5448.71">11409 1397 0,'-21'-21'15,"-1"21"-15,44 0 63</inkml:trace>
  <inkml:trace contextRef="#ctx0" brushRef="#br0" timeOffset="5767.05">11515 1588 0,'21'0'31,"0"0"-31,0 0 16,0-22-16,0 1 0,1 0 15,-1 0-15,-21 0 16,21 21-16,-21-21 0,-21 21 31,0 0-31,-1 21 16,1 0-16,0 0 0,0 0 0,0 0 16,0 22-16,21-22 0,-22 0 15,22 21-15,-21-20 0,21 20 16,0-21-16,0 0 0,0 0 0,0 1 15,0-1-15,21-21 0,1 21 16,-1-21-16,0 0 0,0 0 0,21 0 16,-20 0-16,20-21 0,0 0 15,-21-1-15,22 1 0,-22 21 0</inkml:trace>
  <inkml:trace contextRef="#ctx0" brushRef="#br0" timeOffset="6108.8">11938 1545 0,'0'0'0,"0"-63"15,0 42-15,21 21 16,0-22-16,0 22 16,1 0-16,-1 0 15,0 0-15,-21 22 0,21-1 16,0 0-16,0 0 0,-21 0 0,0 0 16,22 22-16,-22-22 0,21 21 0,-21-21 15,0 1-15,0 20 0,0-21 16,0 0-16,0 0 0,0 1 0,0-1 15,0 0-15,-21-21 16,-1 0 0,22-21-16,0 0 15,0-1-15,0 1 0,0 0 16,0-21-16,0 21 0,22-22 0,-1 1 16,0 21-16,0-22 0,-21 22 0,21-21 15,0 21-15,1 0 0,-1-1 16,-21 1-16,21 0 0,0 0 15,-21 0 1,21 21-16</inkml:trace>
  <inkml:trace contextRef="#ctx0" brushRef="#br0" timeOffset="7291.13">18986 1291 0,'0'0'0,"0"-21"0,22 0 0,-22 0 0,0 0 0,0-1 16,0 1-16,0 0 0,0 0 16,0 0-16,0 42 15,0 0 1,0 21-16,-22 1 0,1-1 16,0 22-16,21-22 0,-21 21 0,0 1 15,0-1-15,-1 1 0,1-1 0,0 1 16,-21-1-16,21 1 0,-1-22 15,-20 1-15,21 20 0,-21-42 0,20 22 16,1-1-16,21-21 0,0 0 0,-21 0 16,42-42 15,0 0-31,1 0 0,-1 0 16,21-22-16,-21 1 0,22 0 0,-22-22 15,21 1-15,-21-1 0,22 1 16,-1-1-16,-21-20 0,21 20 0,-20-21 15,20 1-15,0 20 0,1-20 0,-22 20 16,21 1-16,-21 20 0,0 1 16,1 0-16,-1 20 0,0 1 0,-21 42 15,0 1-15,0 20 16,0 0-16,0 1 0,0 20 0,0 1 16,0-1-16,0 22 0,0-22 15,0 1-15,0 20 0,0-20 16,-21-1-16,21 1 0,-21-1 0,21 1 15,-22-22-15,22 1 0,0-1 0,0-21 16,0 0-16,0 22 0,0-22 0,0 0 16,-21-21 15,0 0-31,0-21 0,0 0 16,0-1-16</inkml:trace>
  <inkml:trace contextRef="#ctx0" brushRef="#br0" timeOffset="7458.95">18838 1778 0,'21'0'31,"1"0"-15,-1 0-16,0 0 0,21 0 0,-21 0 16,1 0-16,20 0 0,0 0 15,1 0-15,-1 0 0,0 0 0,22 0 16,-22 0-16,22-21 0,-22 21 0,21-21 15</inkml:trace>
  <inkml:trace contextRef="#ctx0" brushRef="#br0" timeOffset="7731.79">20108 1545 0,'0'0'0,"0"-21"16,-21 21-16,0 0 15,0 0-15,0 0 0,-1 0 0,-20 0 16,0 21-16,21 0 0,-22 1 15,1-1-15,21 0 0,-22 21 0,22-21 16,0 22-16,0-1 0,0 0 0,0 1 16,21-22-16,0 21 0,0 1 15,0-22-15,0 0 0,0 21 0,0-21 16,21 1-16,21-22 0,-21 21 0,0 0 16,22-21-16,-22 0 0,21 0 15,1 0-15,-1 0 0,-21 0 16,21 0-16,1 0 0,-1-21 0,0 0 15,1-1-15,-1 1 0,0 0 0,1 0 16,-22 0-16</inkml:trace>
  <inkml:trace contextRef="#ctx0" brushRef="#br0" timeOffset="7963.47">20574 1715 0,'0'0'16,"21"-43"-16,-21 22 0,21 0 0,-21 0 16,0 0-16,0-1 15,-21 22 1,0 22-16,0-1 0,0 0 15,-1 0-15,1 21 0,0 1 0,0-22 16,0 21-16,0 1 0,21-22 16,0 21-16,-22-21 0,22 0 15,0 22-15,0-22 0,0 0 0,0 0 16,22 0-16,-22 1 0,21-22 16,0 0-16,21 21 0,-21-21 0,22 0 15,-22 0-15,21 0 0,1 0 16,-1 0-16,-21-21 0,21-1 0,-20 1 15,20 21-15</inkml:trace>
  <inkml:trace contextRef="#ctx0" brushRef="#br0" timeOffset="9031.74">21061 1715 0,'-43'21'16,"22"0"-1,42-21 17,1 0-32,-1 0 0,0 0 15,0-21-15,0 21 0,0-21 0,1-1 16,-1 22-16,-21-21 0,21 0 0,-21 0 16,0 0-16,0 0 15,0-1-15,0 1 16,-21 21-16,0 0 15,-1 0-15,1 21 0,21 1 0,-21-1 16,0 0-16,0 21 0,0-21 16,-1 22-16,1-1 0,0-21 0,21 22 15,-21-1-15,21-21 0,-21 21 0,21-20 16,0-1-16,0 0 0,0 0 16,0 0-16,0 0 0,21-21 0,0 0 15,0 22-15,0-22 0,1 0 0,-1 0 16,21 0-16,0 0 0,-20-22 15,20 1-15,0 0 0,1 21 0,-1-21 16,21-21-16,-20 20 0,-1-20 16,0 21-16,1-21 0,-22-1 0,21 1 15,-21 21-15,-21-22 0,0 22 16,0 0-16,0 0 0,0 0 0,-21 42 31,0 0-31,0 21 16,21-20-16,-21-1 0,21 0 0,0 21 15,0-21-15,0 22 0,0-22 0,0 21 16,0-21-16,0 1 0,0-1 16,21 0-16,-21 21 0,21-42 0,-21 21 15,0 1-15,21-1 0,-21 0 16,-21-21 0,0 0-16,0 0 15,0 0-15,-1 0 0,1 0 16,0-21-16,0 21 0,0-21 0,0 21 15,21-22-15,-22 22 0,1 0 16,0 0 0,21 22 15,0-1-31,21-21 0,0 0 16,-21 21-16,22-21 0,20 0 0,-21 0 15,0 0-15,22 0 0,-22 0 16,21 0-16,0 0 0,1 0 15,-1-21-15,0 21 0,1-21 0,-1-1 16,0 1-16,1 0 0,-1 0 0,-21 0 16,22 0-16,-22-22 0,0 22 0,0-21 15,-21-1-15,0 1 0,0 21 16,0-21-16,0 20 0,0 1 0,0 0 16,0 0-16,-21 21 15,0 21 1,21 0-16,-21 0 0,21 22 0,-22-22 0,22 21 15,-21 1-15,21-22 0,0 21 16,0-21-16,0 22 0,0-22 16,0 0-16,21 21 0,1-21 0,-22 1 15,21-1-15,0 0 0,-21 0 16,21-21-16,-21 21 16,-21-21-1,0 0 1,0 0-16,-1 0 0,1 0 0,0 0 15,0 0-15,0 0 16,21-21 15,21 21-31,0 0 0,0-21 16,0 0-16,22 21 0</inkml:trace>
  <inkml:trace contextRef="#ctx0" brushRef="#br0" timeOffset="9259.64">22585 1757 0,'0'-21'0,"0"42"0,21-42 16,-21 0-16,-21 42 16,21 0-1,-21 0-15,-1 0 0,1 0 16,0 1-16,21 20 0,-21-21 0,0 21 16,21-20-16,0-1 0,-21 0 0,-1 0 15,22 0-15,-21 0 0,21 1 16,0-1-16,0 0 15,21-21 17,-21-21-17,22 0-15</inkml:trace>
  <inkml:trace contextRef="#ctx0" brushRef="#br0" timeOffset="9591.45">22606 1418 0,'0'0'0,"-42"-42"16,20 42-16,1 0 16,0 0-16,0 0 0,0 21 15,21 0-15,0 0 16,21 1 0,0-22-16,0 0 0,0 0 15,1 0-15,-1 0 0,0 0 0,0 0 16,0-22-16,0 22 0,-21-21 15,0 0-15,0 0 0,0 0 16,0 0-16,0-1 0,0 1 0,-21 0 16,0 21-16,0 0 0,0 0 15,0 0-15,-1 0 0,1 21 16,0 0-16,0 1 0,0-1 16,0 0-16,-1 21 0,22-21 15,-21 22-15,21-22 0,0 0 0,0 21 16,21-20-16,1-1 0,-1 0 0,0-21 15,21 21-15,1-21 0</inkml:trace>
  <inkml:trace contextRef="#ctx0" brushRef="#br0" timeOffset="10099.42">23114 1334 0,'0'0'0,"21"-149"15,-21 107-15,0 21 0,0 0 16,0 42-1,0 0 1,0 0-16,-21 22 0,21-1 0,-21-21 16,21 43-16,-21-22 0,-1 0 15,22 22-15,-21-1 0,0-20 0,0 20 16,21 1-16,-21-1 0,0-21 0,21 22 16,0-22-16,-22 1 0,1-1 15,21-21-15,-21 0 0,21 22 0,-21-22 16,21 0-16,-21-21 15,0 0 1,21-21 0,0 0-16,0-1 15,0-20-15,21 21 0,-21 0 0,21 0 16,0-22-16,21 22 0,-20 0 16,-1 0-16,21 0 0,-21-1 0,22 22 15,-22 0-15,0 0 0,21 0 0,-21 0 16,1 0-16,-22 22 0,0-1 15,21 0-15,-21 0 0,0 0 0,0 0 16,0 1-16,0-1 0,0 0 0,-21 21 16,-1-42-16,1 21 0,0 1 0,0-1 15,0 0-15,0-21 0,-1 21 16,1-21-16,0 0 0,0 0 16,0 21-16,0-21 15,42-21 16,0 21-15</inkml:trace>
  <inkml:trace contextRef="#ctx0" brushRef="#br0" timeOffset="10335.45">23410 1842 0,'0'-22'0,"0"44"0,0-65 0,0 64 46,0 1-46,0-1 16,0 0-16,0 0 0,-21 0 0,21 0 16,0 1-16,-21-1 0,21 0 15,0 0-15,0 0 0,-21 0 16,0 1-16,21-1 0,0 0 31,0-42-15,0 0-1</inkml:trace>
  <inkml:trace contextRef="#ctx0" brushRef="#br0" timeOffset="10495.39">23558 1588 0,'0'0'0,"0"-22"0,0 1 16,0 0-16,-21 21 15,0 0-15,0 0 0,0 0 16,0 0-16,42 0 47</inkml:trace>
  <inkml:trace contextRef="#ctx0" brushRef="#br0" timeOffset="11679.27">23939 1270 0,'0'-21'15,"0"42"-15,0-63 0,-21 63 32,0 0-32,21 0 15,0 0-15,-21 22 0,0-22 16,21 21-16,-21 1 0,21-1 0,0 21 16,-22-20-16,1-1 0,21 22 0,-21-22 15,0 21-15,21-20 0,0-1 0,0 0 16,-21 1-16,21-22 15,0 0-15,0 21 0,0-20 0,0-1 16,0 0-16,21-21 16,0 0-1,0 0-15,0 0 0,1 0 0,-1-21 16,0 0-16,0-1 0,0 1 0,0 0 16,1 0-16,-1 0 0,0-22 15,0 22-15,-21 0 0,21-21 0,0 21 16,-21-1-16,0 1 15,0 42 1,0 1-16,0-1 0,0 0 16,0 0-16,0 0 0,-21 22 0,0-22 15,21 0-15,0 0 0,0 0 0,0 0 16,0 1-16,0-1 0,0 0 16,21-21-1,0 0-15,1 0 0,-1 0 0,0 0 16,0 0-16,0-21 0,0 0 0,1-1 15,-1 1-15,0 0 0,0 0 16,0-21-16,0-1 0,22 1 0,-22-22 16,0 22-16,21-21 0,-20-1 15,20 1-15,0-1 0,-21 22 16,1-22-16,-1 22 0,0 0 0,-85 63 47,43 21-32,0 0-15,0 1 0,-21-1 0,20 0 16,1 22-16,0-22 0,0 1 16,21 20-16,0-21 0,-21 1 0,21-1 15,0 0-15,0-20 0,0 20 0,0-21 16,0 0-16,0 0 0,0 1 16,0-1-16,21-21 0,0 21 15,0-21-15,0 0 0,1 0 16,-1 0-16,0 0 0,0-21 15,21 0-15,-20 21 0,-1-22 16,0 1-16,21 0 0,-21 0 0,1 0 16,-1 0-16,0-1 0,0 22 0,-21 22 31,-21-1-15,21 0-16,0 0 0,-21 0 0,0-21 15,21 21-15,0 1 0,0-1 16,0 0-16,0 0 15,21-21 1,0 0-16,0 0 0,0 0 0,0 0 16,1 0-16,-1 0 0,0-21 15,0 21-15,0-21 0,0 0 0,1-1 16,-1 1-16,0 0 0,-21 0 0,21-21 16,0 20-16,0-20 0,-21 21 15,0 0-15,22 0 0,-22 42 31,-22 0-31,1 21 16,0-21-16,0 1 0,0 20 16,0 0-16,-1-21 0,1 22 0,21-1 0,-21 0 15,21 22-15,-21-22 0,0 1 0,21 20 16,0-21-16,0 22 16,-21-22-16,21 1 0,-22 20 0,1-21 15,21 1-15,-21-1 0,21 0 0,0 1 16,-21-22-16,21 21 0,-21-21 0,21 1 15,-21-22-15,21 21 0,-22-21 16,1 0 0,21-21-1,0-1 1,0 1-16,0 0 0,0 0 0,21 0 16,1 0-16,-22-1 0,0-20 15</inkml:trace>
  <inkml:trace contextRef="#ctx0" brushRef="#br0" timeOffset="11895.17">24469 1778 0,'0'-21'16,"0"0"-16,0 0 15,21 21-15,0 0 0,0-22 16,0 1-16,0 21 0,22 0 15,-22 0-15,0-21 0,21 21 16,-20 0-16,-1 0 0,0-21 0,0 21 16,0 0-16,-21-21 0,0 0 15,0-1-15,-21 22 16</inkml:trace>
  <inkml:trace contextRef="#ctx0" brushRef="#br0" timeOffset="12067.07">24151 1545 0,'0'0'0,"-21"21"16,0-21-1,42 0 32,0 0-47,0 0 16</inkml:trace>
  <inkml:trace contextRef="#ctx0" brushRef="#br0" timeOffset="12582.78">25781 2053 0,'0'0'15,"-21"0"-15,0 0 0,21-21 16,0 0 0,21 0-16,21 0 0,-21-1 15,0 1-15,22 0 0,-1 0 16,0 0-16,-20-22 0,20 22 0,0-21 15,1 0-15,-22-1 0,21 1 16,-21 0-16,0-1 0,1 1 16,-1 0-16,-21-1 0,0 1 0,0-127 31,0 147-31,-21 22 0,-1 0 16,-20 0-16,21 22 0,0-1 15,0 0-15,-22 21 0,22-21 0,-21 22 16,21 20-16,-1-20 0,1 20 15,-42 170 1,42-191-16,21 22 0,0-22 16,0 0-16,0 64 15,0-63-15,21-22 0,0 0 16,-21 0-16,21-21 0,0 21 0,0-21 16,1 0-16,-1 0 0,21 0 15,-21 0-15,0 0 0,22 0 0,-22-21 16,0 0-16,21 0 0,-20 0 0,-1-1 15</inkml:trace>
  <inkml:trace contextRef="#ctx0" brushRef="#br0" timeOffset="12928.58">26331 1884 0,'0'21'15,"21"-21"16,1 0-31,-1 0 0,0-21 16,0 21-16,0 0 0,0-21 0,1 21 16,-22-21-16,21-1 0,-21 1 0,21 0 15,-21 0-15,0 0 0,0 0 16,0-1-16,0 1 0,-21 21 16,0 0-16,-1 0 15,1 0-15,0 21 0,0 1 0,0-1 16,0 0-16,-1 0 0,1 0 15,21 22-15,-21-22 0,21 0 0,-21 0 16,21 21-16,0-20 0,0-1 16,0 0-16,0 0 0,0 0 15,21-21-15,0 21 0,0-21 16,1 22-16,-1-22 0,0 0 0,0 0 16,0 0-16,0 0 0,1 0 0,-1 0 15</inkml:trace>
  <inkml:trace contextRef="#ctx0" brushRef="#br0" timeOffset="13379.33">26733 1757 0,'0'0'0,"0"-21"0,0 0 0,0-1 15,0 1-15,0 0 0,0 42 32,0 0-17,0 22-15,0-22 0,0 21 0,0-21 16,0 22-16,0-1 0,0-21 0,0 22 15,0-22-15,0 21 0,22-21 16,-22 0-16,0 22 0,21-22 0,-21 0 16,0 0-16,21-21 15,0 0 1,-21-21 0,0 0-16,21 21 0,-21-21 15,21-22-15,1 22 0,-22 0 16,21-21-16,0-1 0,0 1 15,21 0-15,-20-1 0,-1 1 0,0 21 16,0-21-16,0 20 0,-21 1 16,0 0-16,0 0 0,0 42 15,0 0 1,-21 0-16,0 22 0,0-22 16,0 0-16,-1 21 0,1-20 0,0 20 15,0-21-15,0 0 0,0 22 0,-1-22 16,1 0-16,0 0 0,21 0 15,0 0-15,-21-21 0,21 22 0,0-1 16,21-21 15</inkml:trace>
  <inkml:trace contextRef="#ctx0" brushRef="#br0" timeOffset="14058.95">27199 1969 0,'21'-22'47,"0"22"-47,1-21 16,-1 21-16,0-21 0,0 0 16,0 0-16,0 21 0,1-21 15,-22-22-15,21 22 0,0 0 0,-21 0 16,0 0-16,0-1 0,0 1 15,-21 21 1,0 0-16,-1 21 16,1 1-16,0-1 0,-21 0 15,21 21-15,-1-21 0,1 1 0,0 20 16,0-21-16,21 0 0,0 0 0,-21 1 16,21 20-16,0-21 15,0 0-15,0 0 0,0 1 16,21-22-16,0 0 0,-21 21 0,21-21 15,22 0-15,-22 0 0,0 0 16,0 0-16,21 0 0,-20 0 0,-1-21 16,21-1-16,-21 22 0,0-21 0,1-21 15,-1 21-15,21-22 0,-21 1 16,0 0-16,1-22 0,20 22 0,-21-22 16,0 22-16,0-21 0,22 20 15,-22 1-15,0 0 0,0-1 0,-21 22 16,0 0-16,21 0 0,-84 21 47,42 21-47,0 0 0,-1 21 15,1 1-15,0-22 0,0 21 16,0 22-16,0-22 0,21 0 0,0 1 16,0 20-16,0-20 0,0-1 0,0-21 15,0 21-15,0 1 0,0-22 16,21 0-16,0 0 0,0 0 0,0 1 15,0-1-15,1-21 0,20 0 0,-21 0 16,0 0-16,22 0 0,-22 0 16,0 0-16,21 0 0,-21 0 0,1-21 15,20-1-15,-21 22 0,0-21 16,0 0-16,1 0 0,-1 0 16,-21 0-16,0-1 0,0 1 0,0 0 15,0 0-15</inkml:trace>
  <inkml:trace contextRef="#ctx0" brushRef="#br0" timeOffset="15023.42">18944 2646 0,'-21'0'0,"42"0"0,-63 0 15,21 0-15,-1 0 0,1 0 0,0 0 16,0 0-16,0 0 15,42 21 17,0-21-17,0 0-15,0 0 0,1 0 0,20 0 16,-21 0-16,0 0 0,22 0 16,-1 0-16,0 0 0,1 0 15,20 0-15,-21 0 0,22 0 0,-1-21 16,1 21-16,21 0 0,-22 0 0,22-21 15,-1 21-15,1-21 0,0 21 16,21 0-16,-1 0 0,1 0 0,0 0 16,0 0-16,21 0 0,-21 0 0,21 0 15,-21 0-15,21 0 0,-22 0 16,22 0-16,0 0 0,0 0 0,-21 0 16,21 0-16,-21 0 0,0 0 0,21 0 15,-21 0-15,0 0 0,21 0 0,-22 0 16,22 0-16,-21-22 0,0 22 15,-21 0-15,-1 0 0,1-21 16,0 21-16,-22 0 0,22 0 0,-22-21 16,1 21-16,-1 0 0,1 0 15,-22-21-15,1 21 0,-1 0 0,0 0 16,1-21-16,-1 21 0,0 0 0,-21 0 16,1 0-16,20 0 0,-21 0 0,0 0 15,0 0 1,-21-21-16,22 21 0,-1 0 62,0 0-62,0-22 0,0 22 16</inkml:trace>
  <inkml:trace contextRef="#ctx0" brushRef="#br0" timeOffset="15643.64">26268 2350 0,'-43'0'16,"22"0"-16,0 0 16,0 0-16,0 0 0,0 0 0,-1 0 15,-20 0-15,21 0 0,0 0 0,0 0 16,-1 0-16,1 0 0,0 0 0,42 0 47,0 0-47,22 0 0,-1 0 15,0 21-15,1-21 0,20 0 16,-20 0-16,20 0 0,1 21 0,20-21 16,1 0-16,-22 0 0,43 0 0,-21 0 15,0 0-15,-1 0 16,1 0-16,0 0 0,-22 0 0,1 0 16,-1 0-16,1 0 0,-22 0 0,0 0 15,-21-21-15,1 21 0,-1 0 16,0 0-16,0 0 0,-21-21 0,21 21 15,-42 0 17,0 0-17,0 0-15,-22 0 0,22 0 0</inkml:trace>
  <inkml:trace contextRef="#ctx0" brushRef="#br0" timeOffset="17087.23">3514 2794 0,'0'0'16,"0"-21"15,21 21 16,0 0-31,0 0-16,21 0 0,-20 0 15,20 0-15,0 0 0,1 0 0,-1 0 16,21 0-16,-20 0 0,20 0 0,1 0 15,-1 0-15,1 0 0,20 0 16,-20-21-16,21 21 0,-1 0 0,1 0 16,0 0-16,20 0 0,1 0 0,-21-21 15,21 21-15,0 0 0,-1 0 16,22 0-16,-21 0 0,21-22 0,0 22 16,-21 0-16,21 0 0,0 0 0,0-21 15,0 21-15,0 0 0,0 0 0,21 0 16,-21-21-16,-21 21 15,21 0-15,0 0 0,0 0 0,0 0 16,0 0-16,-21-21 0,21 21 0,0 0 16,-21-21-16,0 21 0,21 0 15,-22 0-15,1-21 0,21 21 0,-21 0 16,0 0-16,0-22 0,0 22 0,-1 0 16,-20 0-16,21-21 0,0 21 0,-22-21 15,22 21-15,-21 0 0,0 0 16,20-21-16,-20 21 0,-21 0 15,20 0-15,1-21 0,-22 21 0,22 0 16,-21 0-16,-1-21 0,22 21 0,-22 0 16,22 0-16,0 0 0,-22-22 15,22 22-15,-22 0 0,22 0 0,-22 0 16,1 0-16,-1 0 0,-20-21 0,-1 21 16,22 0-16,-43 0 0,21 0 0,0 0 15,-20 0-15,-1 0 0,21-21 16,-21 21-16,0 0 0,1 0 0,-1 0 15,0 0-15,0 0 0,0 0 16,0 0 15,-42 0 32</inkml:trace>
  <inkml:trace contextRef="#ctx0" brushRef="#br0" timeOffset="23315.54">16235 889 0,'0'0'0,"0"-21"15,0 0-15,0 0 16,0-1-16,0 1 16,-21 21-16,21-21 0,0 0 15,0 0 1,0 0-1,0 42 32,0 0-31,-22 0-16,22 0 0,0 0 16,0 1-16,0-1 15,0 0-15,0 0 0,0 0 0,0 0 16,0 22-16,0-22 0,0 0 0,0 0 15,0 22-15,0-22 0,0 0 16,0 0-16,0 21 0,0-20 0,0-1 16,0 0-16,0 0 0,0 0 0,0 0 15,0 1-15,0-1 0,0 0 16,22 0-16,-22 0 0,0 0 0,0 1 16,0-1-16,0 0 0,21 21 0,-21-21 15,0 1-15,0-1 0,0 0 0,0 0 16,0 0-16,0 0 0,0 22 15,21-22-15,-21 0 0,0 0 16,0 0-16,0 22 0,0-22 0,0 0 16,0 0-16,0 0 0,0 1 15,0 20-15,0-21 0,0 0 0,0 0 16,0 1-16,0-1 0,0 0 0,0 0 16,0 0-16,0 22 0,0-22 0,0 0 15,0 0-15,0 0 0,0 0 16,0 22-16,0-22 0,0 0 0,0 0 15,0 22-15,21-22 0,-21 0 0,0 0 16,0 21-16,0-20 0,0-1 0,0 0 16,0 21-16,0-21 0,0 1 15,0-1-15,0 21 0,21-21 16,-21 0-16,0 1 0,0-1 0,0 0 16,0 0-16,0 21 0,0-20 0,0-1 15,0 0-15,0 0 0,0 0 16,0 0-16,0 1 0,21-1 0,-21 0 15,0 0-15,0 0 0,0 0 0,0 1 16,0-1-16,0 0 0,0 0 0,0 0 16,0 0-16,0 1 0,0-1 15,0 21-15,0-21 0,0 0 0,0 1 16,0-1-16,0 0 0,0 0 0,0 0 16,0 0-16,0 1 0,0-1 0,0 0 15,0 0-15,0 0 16,0 0-16,0 1 0,0-1 15,0 0-15,0 0 0,0 0 16,22 0-16,-22 1 0,0-1 0,0 0 16,0 0-16,0 0 15,0 0-15,0 1 0,0-1 0,0 0 16,0 0-16,0 0 0,0 0 0,0 22 16,0-22-16,0 0 0,0 0 0,0 0 15,0 1-15,21-1 0,-21 0 0,0 0 16,0 0-16,0 0 15,0 1-15,0-1 0,0 0 16,0 0-16,0 0 0,0 0 0,0 1 0,0-1 16,0 0-16,0 0 0,0 0 15,0 0-15,0 22 0,0-22 16,0 0-16,0 0 0,0 0 0,0 1 16,0-1-16,0 0 0,0 21 0,0-21 15,0 1-15,0-1 0,0 0 0,0 0 16,0 0-16,0 0 0,0 1 0,0 20 15,0-21-15,0 0 0,0 0 16,0 1-16,0-1 0,0 0 0,0 0 16,0 0-16,0 0 0,0 1 0,0-1 15,0 0-15,0 0 0,0 21 16,0-20-16,0-1 0,0 0 0,0 0 16,0 0-16,0 0 0,0 1 15,0-1-15,0 0 0,0 0 0,0 0 16,0 0-16,0 1 0,0-1 0,0 0 15,0 0-15,0 0 0,0 0 0,0 1 16,0-1-16,0 0 0,0 0 0,0 0 16,0 0-16,0 22 0,0-22 15,0 0-15,0 0 0,-21 0 0,21 1 16,0-1-16,0 0 0,0 0 0,0 0 16,0 0-16,0 1 0,0-1 15,0 0-15,0 0 0,0 0 0,0 0 16,0 1-16,0-1 0,0 21 15,0-21-15,0 0 0,0 1 0,0-1 16,0 21-16,0-21 0,0 0 0,0 22 16,0-22-16,0 0 0,0 0 0,-22 22 15,22-22-15,0 0 0,-21 0 0,21 0 16,0 22-16,0-22 0,0 0 0,0 0 16,0 0-16,0 0 0,0 1 0,0-1 15,-21 0-15,21 0 0,0 21 16,0-20-16,0-1 0,-21 0 0,21 0 15,0 0-15,0 0 0,0 22 16,0-22-16,0 0 0,0 0 0,0 22 16,0-22-16,-21 0 0,21 21 0,0-21 15,0 1-15,0-1 0,-21 21 0,21-21 16,0 0-16,0 1 0,0 20 0,0-21 16,0 0-16,0 0 0,0 1 15,0-1-15,0 21 0,0-21 0,0 0 16,0 1-16,0-1 0,0 0 0,0 0 15,0 0-15,-22 22 0,22-22 0,0 0 16,0 0-16,0 0 0,0 22 0,0-22 16,-21 0-16,21 0 0,0 0 0,0 22 15,0-22-15,0 0 0,0 0 16,-21 21-16,21-20 0,0-1 16,-21 0-16,21 0 0,0 21 0,0-20 15,0-1-15,0 0 0,0 0 0,-21 21 16,21-20-16,0-1 0,0 0 0,-21 0 15,21 0-15,0 22 0,0-22 0,0 0 16,0 0-16,0 0 0,0 22 0,0-22 16,0 0-16,-22 0 0,22 21 0,0-20 15,0-1-15,0 0 0,-21 0 0,21 21 16,0-20-16,0-1 0,0 0 16,0 0-16,0 0 0,0 0 0,0 1 15,-21 20-15,21-21 0,0 0 16,0 0-16,-21 1 0,21-1 0,0 0 15,0 0-15,0 0 0,0 0 0,0 1 16,0-1-16,0 0 0,0 0 0,0 0 16,0 0-16,0 1 0,0-1 0,0 0 15,0 0-15,0 0 0,0 0 16,0 1-16,0-1 0,0 0 0,0 0 16,0 0-16,0 0 0,0 1 0,0-1 15,0 0-15,0 0 0,0 0 0,0 0 16,0 1-16,-21-1 0,21 0 15,0 0-15,0 0 0,0 0 0,0 1 16,-21-1-16,21 0 0,0 0 0,0 0 16,0 0-16,0 1 0,0-1 15,0 0-15,0 0 0,0 0 16,0 22-16,0-22 0,0 0 0,0 0 16,0 0-16,-22 0 0,22 1 0,0 20 15,0-21-15,0 0 0,0 0 0,0 22 16,0-22-16,0 0 0,-21 0 0,21 0 15,0 22-15,0-22 0,0 0 0,0 0 16,0 0-16,0 1 0,0-1 0,0 0 16,0 0-16,0 0 0,0 0 0,0 1 15,0-1-15,0 0 0,0 0 16,0 21-16,0-20 0,0-1 16,0 0-16,0 0 0,0 0 0,0 0 15,0 22-15,0-22 0,0 0 0,0 0 16,0 0-16,0 1 0,0-1 0,0 21 15,0-21-15,0 0 0,0 1 0,0-1 16,0 0-16,0 0 0,0 0 0,0 0 16,0 1-16,0-1 0,0 0 15,0 0-15,0 0 0,0 0 0,0 1 16,0-1-16,0 0 0,0 0 0,0 0 16,0 0-16,-21 1 0,21 20 0,0-21 15,0 0-15,0 0 0,0 22 0,0-22 16,0 0-16,0 21 0,0-20 15,0-1-15,0 21 0,0-21 0,0 22 16,0-22-16,0 0 0,0 21 16,0-21-16,0 1 0,0 20 0,0-21 15,0 0-15,0 22 0,0-22 0,0 0 16,0 21-16,0-21 0,0 1 0,0 20 16,0-21-16,0 0 0,0 22 0,0-22 15,0 21-15,0-21 0,0 0 0,0 22 16,0-22-16,0 21 0,0-21 15,0 22-15,0-22 0,0 21 0,0-21 16,0 1-16,0 20 0,0-21 16,0 0-16,0 0 0,0 22 0,0-22 15,0 0-15,0 0 0,0 22 0,0-22 16,0 0-16,0 21 0,0-21 0,0 22 16,0-22-16,-21 0 0,21 21 15,0-20-15,0 20 0,0-21 0,0 21 16,-21-20-16,21 20 0,0-21 0,0 21 15,0-20-15,0-1 0,0 21 0,0-21 16,0 22-16,0-22 0,0 0 0,-21 21 16,21-21-16,0 22 0,0-22 0,0 21 15,0-21-15,0 22 16,0-22-16,-22 21 0,22-21 0,0 22 16,0-22-16,0 21 0,0-21 0,0 22 15,-21-1-15,21-21 0,0 22 0,-21-22 16,21 21-16,0-21 0,0 22 0,0-22 15,0 21-15,0-21 0,-21 22 16,21-22-16,0 21 0,0-21 0,0 22 16,-21-22-16,21 21 0,0-21 0,0 0 15,0 22-15,0-22 0,0 21 0,0-21 16,0 22-16,0-22 0,0 21 0,0-21 16,0 1-16,0 20 0,0-21 15,0 21-15,0-20 0,0-1 16,0 21-16,0-21 0,0 0 0,0 22 15,-21-22-15,21 0 0,0 21 0,0-20 16,0-1-16,0 21 0,0-21 0,0 22 16,0-22-16,0 21 0,0-21 15,0 22-15,0-22 0,0 21 0,-22-21 16,22 22-16,0-22 0,0 21 0,0-21 16,0 0-16,0 22 0,0-22 0,0 0 15,0 21-15,0-20 0,0-1 0,0 0 16,0 0-16,-21 0 0,21 0 15,0 22-15,0-22 0,-21 0 16,21 0-16,0 22 0,0-22 0,0 0 16,0 0-16,0 0 0,0 22 0,-21-22 15,21 0-15,0 0 0,0 0 16,-21 22-16,21-22 0,0 0 0,0 0 16,0 0-16,0 0 0,0 1 0,0 20 15,0-21-15,0 0 0,0 0 0,0 1 16,0-1-16,0 0 0,0 0 0,0 0 15,0 0-15,0 1 0,-21-1 16,21 0-16,0 0 0,0 0 16,0 0-16,0 1 0,0-1 0,0 0 15,0 0-15,0 0 0,0 22 16,0-22-16,0 0 0,0 0 16,0 0-16,0 0 0,0 1 0,0-1 15,0 0-15,-22 0 0,22 0 16,0 0-16,0 1 0,0-1 15,0 0-15,0 0 16,0 0-16,0 0 0,0 1 16,0-1-16,0 0 15,0 0-15,0 0 16,0 0 0,0 1-1,0-1 16,0-42 48,-21-1-79,0 22 15,0-21-15,0 0 0,0-21 0</inkml:trace>
  <inkml:trace contextRef="#ctx0" brushRef="#br1" timeOffset="30563.23">1333 3895 0,'22'0'16,"-1"0"-16,-21-21 31,21 21-31,0 0 0,-21-22 16,0 1 0,-21 21 46,0 0-46,0 0-16,-1 0 15,22 21-15,-21-21 0,0 0 16,21 22-16,-21-22 0,0 21 0,0 0 16,-1 0-16,22 0 15,-21 0-15,0 1 16,21-1-16,-21 0 0,21 0 15,0 0-15,0 0 0,0 1 16,-21-1-16,21 0 0,0 0 0,-21 0 16,21 0-16,0 1 0,0-1 15,0 21-15,-22-21 0,22 0 16,-21 1-16,21 20 0,0-21 0,0 0 16,0 0-16,0 1 0,0 20 15,0-21-15,0 0 0,0 0 0,0 1 16,0-1-16,0 0 0,0 0 15,0 21-15,0-20 0,0-1 0,21 21 16,-21-21-16,22 0 0,-1 22 16,-21-22-16,0 0 0,21 21 0,0-20 15,-21 20-15,0-21 0,21 0 16,0 0-16,1 22 0,-22-22 0,21 0 16,0 0-16,0 0 0,-21 1 15,21-1-15,0-21 0,1 21 16,-22 0-16,21-21 0,0 21 15,0-21-15,21 0 0,-20 0 0,-1 21 16,0-21-16,21 0 0,-21 0 0,1 0 16,-1 22-16,21-22 0,-21 0 15,0 0-15,1 0 0,20 0 0,-21 0 16,21 0-16,-20 0 0,-1 0 16,21 0-16,-21 0 0,0 0 0,22 0 15,-22 0-15,21 0 0,-21 0 16,1 0-16,20 0 0,-21 0 0,0 0 15,22-22-15,-22 22 0,21-21 16,-21 21-16,22-21 0,-22 21 16,0-21-16,21 21 0,-21-21 0,22 0 15,-22 21-15,0-22 0,21 1 0,-20 0 16,-1 21-16,21-21 0,-21 0 16,0 0-16,1-1 0,-1 1 0,0 0 15,0 0-15,0 21 0,-21-21 0,21 0 16,1-1-16,-1-20 0,-21 21 15,0 0-15,21 0 0,-21-1 0,21 1 16,-21-21-16,0 21 0,0 0 0,0-1 16,0 1-16,0 0 0,0 0 15,0-21-15,0 20 0,0 1 0,0 0 16,0 0-16,0 0 0,0 0 16,0-1-16,0 1 0,0 0 15,0 0-15,0 0 0,-21 0 0,21-1 16,0 1-16,0 0 0,-21 0 0,0 0 15,21 0-15,-22-1 0,22 1 16,0 0-16,-21 0 0,0 0 0,21 0 16,-21-1-16,21 1 0,-21 0 15,0 0-15,21 0 0,-22 0 16,1-1-16,0 1 0,0 0 16,0 21-16,21-21 0,-21 21 15,-1 0-15,22-21 0,-21 0 0,0 21 16,0 0-16,0-22 15,0 22-15,-1 0 0,1-21 16,0 21-16,0 0 0,21-21 0,-21 0 16,0 21-16,-1-21 15,1 21-15,0 0 0,0 0 16,0 0-16,0 0 16,-1 0-16,1 0 0,0 0 0,0 0 15,0 0-15,0 0 0,-1 0 16,22-21-16,-21 21 0,0 0 15,0 0-15,0 0 0,0 0 0,-1 0 16,1 0 0,0 0-16,0 0 0,0 0 15,0 0-15,-1 0 16,1 0-16,0 0 0,0 0 0,0 0 16,0 0-16,-1 0 0,1 0 15,0 21-15,0-21 0,0 0 0,-22 0 16,22 0-16,0 21 0,0-21 15,0 0-15,0 0 0,21 21 0,-22-21 16,-20 0-16,21 21 0,0-21 16,0 21-16,-1-21 0,-20 22 15,21-22-15,0 21 0,0 0 0,-22-21 16,43 21-16,-21 0 0,21 0 16,0 1-16,0-1 15,21-21-15</inkml:trace>
  <inkml:trace contextRef="#ctx0" brushRef="#br1" timeOffset="34654.94">1524 3852 0,'0'22'31,"-21"-22"-31,0 21 0,-1-21 0,1 21 15,0 0-15,-21 0 0,21 0 16,-1 1-16,-20-1 0,21 0 0,0 0 16,-22 0-16,22 22 15,-21-22-15,21 0 0,0 0 0,-1 0 16,1-21-16,0 21 0,0-21 16,21 22-16,0-44 46,21 22-46,0-21 0,0 0 16,1 21-16,-1-21 0,21 0 0,-21 0 16,22-22-16,-1 22 0,0 0 15,1 0-15,-1 0 0,21-1 0,-20-20 16,-1 42-16,0-21 0,1 0 16,-1 0-16,0 21 0,-20 0 15,-1-22-15,0 22 0,0 0 0,-42 0 31,0 22-15,0-1-16,-22 0 0,22 0 16,-21 0-16,-1 0 0,1 1 0,0 20 15,-1-21-15,1 21 0,0-20 16,-1-1-16,1 21 0,0-21 0,21 0 16,-22 1-16,1 20 0,21-21 15,-22 0-15,22 0 0,0-21 0,0 22 16,0-1-16,0-21 0,-1 0 15,22 21-15,-21-21 16,42-21 0,1 0-1,-1-1-15,21 1 0,-21 0 16,22 0-16,-1 0 0,0-22 0,22 1 16,-1 21-16,-20-21 0,20-1 0,1 1 15,-1 21-15,1-22 0,-1 22 16,-21 0-16,22-21 0,-22 21 0,1 21 15,-1-22-15,-21 1 0,0 21 16,0 0-16,1-21 0,-1 21 16,-42 21 15,-1-21-31,-20 21 0,21 1 0,0-22 16,-22 42-16,1-21 0,21 0 15,-43 22-15,22-22 0,-21 21 0,20 0 16,-20 1-16,-1-1 0,1 0 15,20-20-15,-20 20 0,21 0 0,-1-21 16,1 1-16,0 20 0,-1-21 16,22 0-16,0 0 0,0-21 0,0 22 15,-1-1-15,44-21 47,-1-21-47,0-1 0,21 1 16,-21 0-16,22 0 0,20 0 15,-20-22-15,20 22 0,1-21 0,-1 0 16,1-1-16,20 1 0,-20-22 16,-1 43-16,1-21 0,-1 0 0,-20 20 15,20-20-15,-21 21 0,1 0 0,-1 0 16,-21-1-16,22 22 0,-22-21 16,0 21-16,0 0 0,0 0 15,-42 0 1,0 0-16,-21 21 15,20 1-15,1-1 0,-21 0 16,0 0-16,-1 0 0,1 22 16,0-22-16,-22 21 0,1 0 0,-1 1 15,1-1-15,-1 0 0,1 1 16,-22-1-16,21 0 0,22 1 0,-21-1 16,20-21-16,-20 22 0,20-22 15,22 0-15,-21 0 0,21 0 0,-22 0 16,22 1-16,21-1 0,-21-21 15,0 0-15,42 0 32,0 0-32,22-21 0,-22-1 15,21 1-15,0 0 16,1 0-16,-1-21 0,22 20 0,-1-20 16,1 0-16,-1 21 0,1-22 15,-1 1-15,22 0 0,-22-1 0,22 1 16,-22 0-16,1-1 0,-1 22 0,1-21 15,-1 21-15,1-22 16,-1 22-16,1 0 0,-22 0 0,1 21 0,-1-21 16,0 21-16,-21 0 0,1 0 15,-1 0-15,-64 0 16,22 21 0,0-21-16,-21 21 0,-1 0 15,1 0-15,0 22 0,-1-22 16,1 0-16,-21 21 0,20 1 15,1-1-15,-22-21 0,1 21 0,-1 1 16,1-1-16,-1 0 0,1 1 16,-22-1-16,22 0 0,-1-20 0,22 20 15,-22-21-15,22 0 0,0 0 16,-1 1-16,22-1 0,0 0 16,0-21-16,0 21 0,42-21 15,0 0 1,0-21-16,22 21 0,-22-21 15,21 0-15,0-1 0,1 1 16,20 0-16,-20 0 0,20 0 0,1-22 16,-1 22-16,1-21 0,-1 0 15,-21-1-15,43 1 0,-21 21 0,-1-22 16,1 1-16,-1 21 0,1-21 16,-22 20-16,21 1 0,-20 0 0,-1 0 15,-21 0-15,22 0 0,-22 21 16,-21-22-16,21 22 0,-42 0 31,0 22-31,-22-1 0,1 0 16,0 0-16,-1 0 0,-20 0 15,-1 22-15,22-22 0,-22 21 16,1 1-16,-22-1 0,1 0 0,20 1 16,-21-1-16,1 0 0,-1-21 15,0 22-15,22-22 0,-1 21 0,22-21 16,-21 1-16,20-1 0,22 0 15,-21 0-15,21-21 0,21 21 0,0 0 16,42-42 15,-21 0-31,21 21 0,-20-21 16,20 0-16,21 0 0,-20-22 0,20 22 16,1 0-16,-1-21 0,1 20 15,-1-20-15,1 0 0,-1-1 0,22 1 16,-22 0-16,1-1 0,21 22 15,-22-21-15,1 0 0,-1 20 16,1-20-16,-1 21 0,1 0 16,-22 0-16,21-1 0,-41 1 0,20 21 0,-21 0 15,0-21-15,0 21 0,-21 21 32,-21-21-32,0 21 0,-21 1 15,-1-1-15,1 21 0,-21-21 0,-1 22 16,1-1-16,-22-21 0,21 21 15,-20 22-15,-1-22 0,0 1 16,1-1-16,-1 0 0,22 1 0,-22-1 16,0 0-16,22-21 0,-1 22 15,1-1-15,20-21 0,-20 22 0,21-22 16,20 0-16,1 0 0,0-21 16,21 21-16,-21-21 0,21 21 0,21-21 15,0 0 1,0-21-16,22 0 0,-22 0 0,21 0 15,1 0-15,20-1 0,-21-20 16,22 21-16,-1-21 0,22-1 0,-21 22 16,-1-21-16,22-1 15,-1 1-15,1 0 0,0-1 0,-1 1 16,1 0-16,0 21 0,-22-22 0,22 22 16,-22 0-16,-20-21 15,63 20-15,-64 1 0,-21 21 0,0 0 16,-42 0-1,0 21-15,-21 1 16,-1-1-16,1 0 0,0 21 0,-22-21 16,1 22-16,-22-1 0,21-21 15,-20 22-15,-1-1 0,0 21 0,1-20 16,-1-1-16,0 0 0,1 1 16,-1-1-16,22 0 0,-22 1 15,21-1-15,1 0 0,21-20 16,-1 20-16,1-21 0,0 0 0,20 0 15,1 1-15,21-1 16,21-21 0,1-21-16,20-1 15,-21 1-15,21 0 0,1 0 0,20-21 16,-20 20-16,20-20 0,1 0 16,-1-1-16,1 1 0,-1 21 0,1-21 15,20-1-15,-20 22 0,-1-21 16,22-1-16,-22 22 0,1 0 0,-1 0 15,1 0-15,-1 0 0,-20-1 16,-1 1-16,0 21 0,-20 0 0,20-21 16,-42 42-1,-42-21 1,20 21-16,-20 1 0,-21-1 16,-1 21-16,1-21 0,-297 170 15,275-149 1,0 0-16,1 1 0,20-1 15,-20 0-15,20 1 0,22-22 16,-22 21-16,22-21 0,21 1 16,-22-1-16,22 0 0,0 0 0,21 0 15,21-21 17,0 0-32,1 0 15,-1-21-15,21 0 0,0 0 0,1 0 16,-1-22-16,22 22 0,-22-21 15,21 21-15,1-22 0,-1 1 0,1 0 16,21 20-16,-22-20 0,1 21 16,-1 0-16,22 0 0,-22-22 0,1 43 15,-22-21-15,22 0 0,-22 0 0,0 21 16,1 0-16,-22-21 0,0 21 16,0 0-16,-21 21 15,-21-21-15,0 21 16,-22 0-16,1 0 15,0 0-15,-64 22 0,42-1 16,1-21-16,-1 22 0,-20-1 0,20-21 16,1 21-16,-1 1 0,1-1 15,-1 0-15,1-20 0,-1 20 0,1 0 16,-1-21-16,22 22 0,0-22 16,-1 0-16,22 0 0,-21 0 0,21-21 15,21 22-15,21-22 31,0 0-31,21 0 16,1-22-16,-1 1 0,0 0 0,22 0 16,-1-21-16,-20 20 0,20-20 15,22 0-15,-22-1 0,1 22 0,20-21 16,-20 0-16,21-1 0,-22 22 0,22-21 16,-22 21-16,1-1 0,-1 1 15,-20 0-15,-1 0 0,0 21 0,-21 0 16,1-21-16,-1 21 0,-42 0 31,-1 21-31,-20 0 0,0 0 0,-1 0 16,1 1-16,-21-1 0,-1 0 15,1 21-15,-1-21 0,1 22 16,-1-1-16,1-21 0,-1 22 0,22-1 16,-22-21-16,22 21 0,0-20 15,-1-1-15,1 0 0,21 0 0,0 0 16,-1-21-16,1 21 0,42-21 31,1 0-15,-1 0-16,0 0 0,21-21 0,-21 0 15,22 0-15,-1 0 0,22 0 16,-22-22-16,21 22 0,1 0 16,-1-21-16,1 20 0,-1 1 0,1 0 15,-1 0-15,-20 0 0,20 0 0,-20-1 16,-1 1-16,0 21 0,-21-21 15,1 21-15,-1 0 0,0 0 0,0 0 16,-21 21 0,-42-21-1,21 21-15,-22 1 0,22-1 0,-21 0 16,-22 0-16,22 21 16,-22-20-16,1-1 0,21 21 0,-64 0 15,42-20-15,22-1 0,0 0 16,-22 21-16,43-42 15,0 21-15,0 1 16,42-22 15,0 0-31,0 0 16,0 0-16,0-22 0,22 1 0,-1 21 16,0-21-16,1 0 0,20 0 0,-20 0 15,20-1-15,-21 1 0,22 21 16,-22-21-16,1 0 0,-1 0 0,21 0 15,-20 21-15,-22 0 16,-42 0 15,0 21-31,-1 0 0,-20-21 16,0 21-16,-1 0 0,1 0 16,0 1-16,-22-1 0,-20 21 15,41-21-15,1 0 16,0-21-16,20 22 0,-20-1 0,21-21 15,21 21-15,21-21 32,0-21-32,0 21 15,1-21-15,-1-1 0,21 1 16,-21 0-16,0 0 0</inkml:trace>
  <inkml:trace contextRef="#ctx0" brushRef="#br1" timeOffset="35312.47">4911 3768 0,'0'0'0,"21"-43"15,-21 22 1,0 42 15,0 1-31,0-1 0,0 0 16,0 21-16,-21 1 0,21-1 0,0 21 15,0-20-15,-22 20 0,1 22 16,21-22-16,-21 1 0,21-1 0,-21 1 16,0-1-16,0 1 0,21-1 0,-22 1 15,22-1-15,-21 1 0,21-22 16,0 22-16,0-22 0,0 0 15,0 1-15,0-22 0,0 21 0,0-21 16,0 1-16,0-1 0,0 0 0,0 0 16,21-21-1,-21-21 1,0 0 0,0 0-16,0-1 0,0 1 15,0 0-15,0-21 0</inkml:trace>
  <inkml:trace contextRef="#ctx0" brushRef="#br1" timeOffset="35667.26">4572 4128 0,'0'0'0,"-21"-43"0,0 22 0,21-21 0,0 21 15,0-1-15,0-20 0,0 21 0,0 0 16,21 0-16,0-1 0,0-20 15,21 21-15,1 0 0,-1 0 0,22 21 16,-1-22-16,1 1 0,-1 21 16,1 0-16,-1 0 0,1 0 15,-1 21-15,-21 1 0,1-1 0,-1 0 0,0 21 16,-42 1-16,0-1 0,0 21 16,0-20-16,-21 20 0,-21-20 15,0 20-15,-1 1 0,1-22 0,0 0 16,-1 1-16,-20-1 0,20 0 0,1-21 15,0 22-15,-1-22 0,1 0 16,21 0-16,0-21 0,0 21 0,-1-21 16,44 0 15,-1-21-31,0 21 0,0-21 16,0 0-16</inkml:trace>
  <inkml:trace contextRef="#ctx0" brushRef="#br1" timeOffset="36331.72">5419 4636 0,'0'-43'0,"0"22"15,21 21-15,-21-21 0,0 0 0,0 0 16,0-1 0,0 44 15,-21-1-16,21 0-15,-22 0 0,22 0 0,-21 0 16,21 1-16,-21 20 0,21-21 0,-21 21 16,0 1-16,21-22 15,0 21-15,0-21 0,0 22 0,0-22 16,0 0-16,0 0 0,0 0 0,0 1 16,21-22-16,0 0 15,0 0-15,0 0 0,1 0 0,20-22 16,-21 22-16,0-21 0,22 0 0,-22 0 15,21-21-15,-21 20 0,22-20 16,-22 21-16,0-21 0,0 20 0,0-20 16,0 21-16,1-21 0,-22-1 0,0 22 15,21 0-15,-21 0 0,21 0 16,-21-1-16,0 44 31,0-1-31,0 0 16,-21 21-16,21-21 0,-21 1 15,21 20-15,0-21 0,0 21 0,0-20 16,0 20-16,0 0 0,0-21 0,0 22 16,0-22-16,0 0 0,0 0 15,0 0-15,0 1 0,21-22 0,0 21 16,0-21-16,0 0 0,0 0 16,1 0-16,-1 0 0,0-21 0,0-1 15,0 1-15,0 0 0,1 0 16,-1 0-16,0-22 0,0 1 0</inkml:trace>
  <inkml:trace contextRef="#ctx0" brushRef="#br1" timeOffset="36896.1">6519 3979 0,'0'0'0,"0"-42"0,0 21 16,0 0-16,0 0 0,-21 21 15,0 0 1,0 21-16,21 0 0,0 0 15,-21 0-15,-1 22 0,22-1 0,-21 0 16,21 1-16,0 20 0,-21-21 16,21 22-16,-21-22 0,0 1 15,21 20-15,0-21 0,-21 1 0,21-1 0,-22 0 16,1 1-16,0-1 0,21-21 16,0 22-16,-21-22 0,21 21 15,-21-21-15,21 0 0,0 1 0,0-1 16,0-42 15,0-1-31,0 1 16,0 0-16,0 0 0,0 0 0,21 0 15,0-1-15,-21 1 0,21 0 0,0 0 16,1 0-16,-1 0 0,0-1 16,0 1-16,0 0 0,0 21 15,1-21-15,-1 21 0,21 0 0,-21 0 0,0 0 16,1 0-16,-1 0 0,21 0 15,-21 0-15,0 21 0,1-21 16,-1 21-16,0-21 0,0 21 0,-21 1 16,0-1-16,0 0 0,0 0 15,0 0-15,0 0 0,0 1 0,-21-1 16,-21 0-16,20 0 0,-20 0 16,0 0-16,21 1 0,-22-1 0,1 0 15,0 0-15,20 0 0,1-21 0,-21 21 16,21-21-16,0 0 0,-1 0 15,22-21 17,0 0-32,22 0 0,-22 0 15,21 0-15,0-1 0,0 1 16</inkml:trace>
  <inkml:trace contextRef="#ctx0" brushRef="#br1" timeOffset="38159.66">7091 4868 0,'-21'0'16,"21"-21"-1,0 0-15,21 21 16,-21-21-16,21 0 0,0 0 16,0-1-16,-21 1 0,21 0 0,1 0 15,-1-21-15,0-1 0,0 22 0,21-21 16,-20-22-16,-1 22 0,21-22 16,-21 1-16,0-1 0,22 1 15,-22-1-15,0 1 0,0-1 0,0 22 16,1-21-16,-22 20 0,0 1 0,0 21 15,0 0-15,0-1 0,0 1 16,0 0-16,-22 21 0,1 0 16,0 0-16,0 21 0,0 0 15,0 1-15,21-1 0,-22 0 16,1 21-16,0 1 0,21-1 0,-21 0 16,0 22-16,21-22 0,-21 22 0,21-1 15,-22-21-15,22 22 0,0-22 0,-21 1 16,21 20-16,0-21 0,-21 1 15,21-1-15,0-21 0,0 22 16,0-1-16,0-21 0,0 21 0,21-20 16,-21-1-16,21 0 0,1 0 0,-1 0 15,0-21-15,0 21 0,0-21 16,0 0-16,22 0 0,-22 0 0,0 0 16,21-21-16,-20 21 0,-1-21 0,21 0 15,-21 0-15,22 0 0,-22-1 0,0-20 16,21 21-16,-21 0 0,1-22 15,-1 1-15,0 21 0,0-21 0,0 20 16,0 1-16,-21-21 0,0 21 16,0 0-16,-21 21 31,21 21-31,0 0 0,-21 0 16,21 21-16,-21-20 0,21-1 15,0 0-15,0 0 0,0 21 16,0-20-16,0-1 0,0 0 0,0 21 15,0-21-15,0 1 0,0-1 0,21 0 16,0 0-16,-21 0 0,21 0 0,1 1 16,-1-1-16,0-21 0,0 0 15,0 0-15,0 0 0,1 0 16,-1 0-16,0-21 0,0-1 16,0 1-16,0 0 0,1 0 15,-1-21-15,-21 20 0,42-20 16,-21 21-16,0-21 0,1-1 0,-1 1 15,21 21-15,-21-22 0,0 1 0,22 21 16,-22 0-16,0 0 0,0 21 0,0 0 16,1-22-16,-1 22 15,-21 22 1,0-1-16,0 0 0,0 0 16,0 0-1,0 0 1,0-42 15,0 0-31,0 0 16,0 0-1,0 0-15,0-1 16,0 1-16,-21 21 16,-1 0-1,1 0-15,0 21 16,21 1-16,-21-22 0,0 21 0,0 0 15,21 0-15,-22 0 0,1 0 0,0 1 16,21 20-16,-21-21 0,0 0 16,21 0-16,-21 22 0,21-22 15,0 0-15,0 0 0,0 0 0,0 1 16,0 20-16,0-21 0,21 0 16,-21 0-16,21-21 0,0 22 15,0-22-15,0 0 0,22 0 0,-22 0 16,0 0-16,0 0 0,22 0 0,-22 0 15,0 0-15,0-22 0,21 22 0,-20-21 16,-1 0-16,21 0 0,-21 0 16,22 0-16,-22-1 0,0 1 0,0 0 15,21 0-15,-20 0 0,-1-22 16,-21 22-16,21 0 0,-21-21 0,21 21 0</inkml:trace>
  <inkml:trace contextRef="#ctx0" brushRef="#br1" timeOffset="38571.42">8276 3810 0,'0'0'0,"-21"0"16,0 0-16,21 21 0,-21-21 16,-1 21-16,1 1 0,0-1 0,0 0 15,21 0-15,0 0 0,0 0 0,0 1 16,0-1-16,0 0 0,21-21 16,0 0-16,0 0 0,1 0 15,-1 0-15,0 0 0,0 0 0,0-21 16,0 0-16,1-1 0,-22 1 0,0 0 15,0 0-15,0 0 16,0 0-16,0-1 0,-22 1 16,1 21-16,0 0 0,0 0 15,0 0-15,0 0 0,-1 0 16,1 0 0,0 21-16,21 1 0,-21-1 15,21 0-15,-21-21 0,21 21 0,0 0 16</inkml:trace>
  <inkml:trace contextRef="#ctx0" brushRef="#br1" timeOffset="44012.59">17505 3916 0,'21'0'15,"0"0"-15,0 0 16,-21-21-16,0 0 0,21 21 16,-21-22-16,22 1 15,-22 0-15,0 0 0,0 0 0,0 0 16,0-1-16,0 1 0,0 0 0,0 0 16,0-21-16,-22 20 0,1 1 15,0 0-15,21 0 0,-21 0 0,0 0 16,0-1-16,-22 1 0,22 21 0,0 0 15,0 0-15,0 0 0,-22 0 0,22 21 16,-21 1-16,21 20 0,-22-21 16,22 21-16,-21 1 0,-1-1 15,22 0-15,-21 22 0,21-1 0,-22-20 16,22 20-16,0 1 0,0-22 16,21 22-16,-21-22 0,21 0 0,0 1 15,0-1-15,0-21 0,21 0 0,0 0 16,0 1-16,0-22 0,1 0 0,-1 0 15,0 0-15,0 0 0,0 0 16,22 0-16,-22 0 0,0-22 0,21 1 16,1 0-16,-22-21 0,21 21 0,0-22 15,-20 22-15,20-21 0,0-1 0,-21 1 16,22 0-16,-22-1 0,0 22 16,0-21-16,0 0 0,1 20 0,-22-20 15,0 21-15,21-21 0,-21 20 16,0 1-16,0 0 0,0 0 15,0 42 1,-21 0 0,21 0-16,0 1 0,0-1 0,0 0 15,0 21-15,0-21 0,0 1 16,0 20-16,0 0 0,0-21 0,0 22 16,0-1-16,0-21 0,21 0 0,0 22 15,-21-22-15,21 0 0,0 0 16,0 0-16,-21 1 0,22-22 0,-1 0 15,0 0-15,0 0 0,0 0 16,0 0-16,1 0 0,-1-22 0,0 22 16,0-21-16,-21 0 0,21 0 0,0 0 15,1 0-15,-1-1 0,0 1 16,-21-21-16,0 21 0,21 0 0,-21-22 16,0 22-16,21 0 0,-21 0 0,0 0 15,0-1-15,0 1 0,0 42 31,0 1-15,0-1-16,-21 0 0,21 0 16,-21 21-16,21-20 0,-21-1 15,21 21-15,0-21 0,0 0 16,-21 1-16,21 20 0,-22-21 0,1 0 16,21 0-16,0 1 15,0-44 16,0 1-15,0 0-16,0 0 0,0-21 0,0 20 16,21-20-16,-21 21 0,22-21 0,-1 20 15,0-20-15,0 21 0,0 0 16,0 0-16,1-1 0,-1 1 0,0 0 16,0 21-16,0 0 0,0 0 15,1 0-15,-1 0 16,0 21-16,-21 0 15,21 1-15,-21-1 0,21 0 0,-21 0 16,0 0-16,0 0 0,0 1 0,0-1 16,0 21-16,21-21 0,-21 0 0,22 1 15,-22-1-15,21 0 0,-21 0 16,21 0-16,0-21 0,-21 21 0,21-21 16,0 0-16,1 0 0,-1 0 0,0 0 15,0 0-15,0 0 0,0 0 0,1-21 16,-1 0-16,0 21 0,0-21 15,0 0-15,0 0 0,-21-1 16,0 1-16,22 0 0,-22 0 0,21-21 16,-21 20-16,21 1 0,-21-21 0,0 21 15,0 0-15,21-1 0,-21 1 16,0 0-16,21 21 0,-21-21 16,0 42-1,0 0-15,0 0 16,0 1-16,0 20 15,-21-21-15,21 0 0,0 0 0,0 22 16,0-22-16,0 0 0,0 0 0,0 22 16,0-22-16,0 0 0,0 0 0,21 0 15,0 0-15,1-21 16,-1 0-16,0 0 16,0 0-16,0 0 0,22 0 0,-22 0 15,0 0-15,0-21 0,21 0 0,-20 21 16,-1-21-16,0 0 0,0 0 0,0-1 15,-21-20-15,21 21 0,-21 0 16,22 0-16,-22-1 0,21-20 0,-21 21 16,0 0-16,0 0 0,0-1 15,0 1-15,21 21 16,-21-21-16,0 42 31,0 0-31,0 1 0,0-1 16,0 0-16,-21 21 0,21-21 0,-21 22 15,21-1-15,0 0 0,0 1 16,-22-1-16,22 0 0,-21 22 0,21-22 16,-21 1-16,21 20 0,0-21 0,0 22 15,0-1-15,0 1 0,0-1 0,0 1 16,0-1-16,0 1 0,0-1 0,0 1 16,0-1-16,0 1 0,0-1 15,0 1-15,0-22 0,0 22 0,0-22 16,0 0-16,0 22 0,-21-43 0,21 21 15,-21 1-15,0-22 0,21 0 0,-22 0 16,1-21-16,0 21 0,0-21 16,0 0-16,0 0 0,-1 0 0,1 0 15,0 0-15,-21-21 0,21 0 0,-1 0 16,1-21-16,-21 20 0,21-20 16,0 0-16,-1-1 0,1-20 0,21 21 15,0-22-15,0-21 0,0 22 0,0-22 16,0 22-16,0-22 0,21 0 0,1 1 15,-1 20-15,0-20 0,21 20 0,-21-21 16,22 22-16,-1-1 0,0 1 16,1-1-16,20 1 0,1 21 15,20-22-15</inkml:trace>
  <inkml:trace contextRef="#ctx0" brushRef="#br1" timeOffset="44811.85">20214 3556 0,'0'0'0,"0"-21"0,0 0 15,-21 21 1,0 0-16,0 0 0,-1 0 0,1 0 16,0 21-16,0 0 0,0 0 15,0 0-15,-1 22 0,1-22 0,0 21 16,0 1-16,0-1 0,21 0 16,0 1-16,-21-1 0,21 21 0,0-20 15,0-1-15,0-21 0,0 22 0,0-1 16,21-21-16,-21 0 0,21 0 0,21 1 15,-21-1-15,1-21 0,20 0 16,0 0-16,1 0 0,-1 0 0,0 0 16,1-21-16,20 21 0,-21-22 0,22 1 15,-22 0-15,22-21 0,-22 21 16,0-22-16,1 1 0,-1 0 16,0-1-16,1 1 0,-1-22 0,-21 22 15,22 0-15,-22-22 0,0 22 0,0-22 16,0 22-16,-21-21 0,0 20 0,0 1 15,0 0-15,0 20 0,0-20 16,0 21-16,0 0 0,-21 21 16,0 0-16,0 42 0,0-21 15,21 0-15,-22 22 0,1-1 16,0 22-16,21-22 0,0 0 0,-21 22 16,21-22-16,-21 0 0,21 22 0,0-22 15,0 1-15,0 20 0,0-21 16,0 1-16,0-22 0,21 21 15,0 1-15,-21-22 0,21 21 0,0-21 16,1 0-16,-1 1 0,0-22 0,21 21 16,-21-21-16,1 0 0,-1 0 0,21 0 15,-21 0-15,22 0 0,-1 0 16,-21 0-16,21-21 0,1 21 0,20-22 16,-20 1-16,-1 0 0,0 0 0,1 0 15,-1-22-15,0 22 0</inkml:trace>
  <inkml:trace contextRef="#ctx0" brushRef="#br1" timeOffset="45935.75">21865 3725 0,'0'0'0,"0"-21"0,-42-21 15,21 42-15,-1-21 0,1 21 16,0 0-16,0 0 0,0 0 0,-22 0 16,22 21-16,0 0 0,0 0 0,-21 0 15,20 1-15,1-1 0,0 0 0,0 0 16,0 0-16,0 22 0,-1-22 15,1 21-15,21-21 0,0 22 0,0-22 16,0 0-16,0 21 0,0-21 0,0 1 16,0-1-16,21 0 0,1 0 0,-1 0 15,0-21-15,0 0 16,0 0-16,0 0 0,1 0 0,-1 0 16,0 0-16,0 0 0,0-21 0,0 0 15,1 0-15,-1 0 0,0-1 0,0 1 16,-21-21-16,0 21 0,21-22 15,0 1-15,-21 21 0,0-21 0,22-1 16,-1 22-16,-21-21 0,21 21 0,-21-1 16,0 1-16,0 0 0,0 0 15,0 42 1,0 0 0,0 0-16,0 1 0,0 20 15,0-21-15,0 0 0,0 22 16,0-22-16,0 0 0,0 21 0,0-21 15,0 22-15,0-22 0,0 0 0,0 0 16,0 0-16,0 1 0,0-1 0,0 0 16,0 0-16,21-21 0,0 21 15,0-21-15,1 0 0,-1 0 16,0 0-16,21 0 0,-21 0 0,1-21 16,20 0-16,-21 0 0,21 0 0,-20-1 15,20-20-15,0 21 0,-21-21 16,1-1-16,20 1 0,-21 21 0,0-22 15,0 1-15,1 21 0,-22-21 16,0 20-16,0 1 0,0 0 0,-22 21 16,1 0-1,0 0-15,0 21 0,0 0 0,0 1 16,21 20-16,0-21 0,-22 0 0,22 22 16,0-22-16,0 0 0,0 21 0,0-21 15,0 22-15,0-22 0,0 0 16,22 0-16,-22 22 0,21-22 0,0-21 15,-21 21-15,0 0 0,21-21 16,-21 21-16,0-42 31,-21 21-31,0-21 16,0 0-16,-1 0 0,1 21 16,0 0-16,0-22 0,0 22 15,0 0-15,-1 0 16,22 22-1,0-1-15,0 0 16,22 0-16,-1-21 0,0 0 16,0 21-16,0-21 0,0 0 15,1 0-15,20 0 0,-21 0 0,21 0 16,1 0-16,-1 0 0,0-21 0,1 0 16,-1 21-16,0-21 0,1 0 15,-1-1-15,0 1 0,1 0 16,-1-21-16,0 21 0,1-22 0,-1 22 15,0-21-15,-20-1 0,-1 22 0,0-21 16,0 21-16,0-22 0,-21 22 0,0 0 16,0 0-16,-21 21 15,0 0-15,-21 21 16,20 0-16,1 0 0,0 1 0,-21-1 16,42 0-16,-21 21 0,21-21 0,0 1 15,0 20-15,0 0 0,0-21 16,0 22-16,0-22 0,0 0 0,0 21 15,21-20-15,-21-1 0,0 0 0,21 0 16,-21 0-16,0 0 16,0 1-1,-21-22-15,0 0 16,-1 0-16,1 0 0,0 0 0,0 0 16,0 0-16,0 0 0,-1 0 0,-20 0 15,21 0-15,0 0 0</inkml:trace>
  <inkml:trace contextRef="#ctx0" brushRef="#br1" timeOffset="47812.35">17505 5779 0,'0'0'16,"84"-22"-16,-62 1 16,-1 21-16,0-21 0,0 0 0,-21 0 15,0 0-15,0-1 0,0 1 16,0 0-16,0 0 0,0-21 0,-21 20 15,0 1-15,0 0 0,-1-21 16,1 21-16,0-1 0,-21 1 0,21 0 16,-22 0-16,22 0 0,-21 0 15,-1 21-15,1 0 0,0 0 0,-1 0 16,1 21-16,0 0 0,21 21 16,-22-21-16,1 22 0,21-1 0,0 0 15,-1 22-15,1-22 0,0 22 0,21-22 16,0 22-16,0-1 0,0-21 0,0 1 15,0-1-15,0 0 0,0 1 16,21-22-16,0 0 0,1 0 0,20 0 16,-21-21-16,0 0 0,22 0 0,-1 0 15,0 0-15,1 0 0,-1-21 0,0 0 16,1 0-16,-1 0 0,0 0 16,1-22-16,-22 22 0,21-21 15,-21-1-15,0 1 0,1 0 0,-22-22 16,21 22-16,-21 0 0,21-1 0,-21 1 15,0 0-15,0 20 0,0 1 0,0 0 16,0 0-16,0 42 16,0 0-16,0 22 15,0-1-15,0 0 0,0 1 0,0-1 16,0 0-16,0 1 0,0-1 0,0 0 16,21 1-16,0-22 0,-21 0 15,21 21-15,1-21 0,-1-21 0,-21 22 16,21-22-16,0 21 0,0-21 0,0 0 15,1 0-15,20 0 0,-21-21 16,0-1-16,0 1 0,1 0 0,-1 0 16,0 0-16,0 0 0,0-22 15,0 22-15,-21-21 0,0-1 0,0 1 16,22 0-16,-22 21 0,0-22 0,0 22 16,0 0-16,0 42 31,0 0-31,0 22 0,0-22 0,0 21 15,0-21-15,0 22 0,0-22 0,0 21 16,-22-21-16,22 0 0,0 1 0,0-1 16,0 0-16,-21 0 0,21-42 47,21 21-47,1-21 0,-22 0 15,21-1-15,0-20 0,-21 21 0,21 0 16,0-22-16,-21 22 0,21-21 15,1 21-15,-22 0 0,21-1 0,0 1 16,-21 0-16,21 21 0,0 0 16,-21 21-16,21 0 0,-21 1 15,0-1-15,0 0 0,0 0 16,22 0-16,-22 0 0,21 22 0,-21-22 16,0 0-16,0 0 0,21 0 0,0 1 15,0-22-15,0 21 16,1-21-16,-1 0 15,21 0-15,-21 0 0,0 0 16,1-21-16,-1 21 0,21-22 0,-21 1 16,0 21-16,1-21 0,-1-21 0,0 21 15,0-1-15,0 1 0,0-21 0,-21 21 16,22-22-16,-22 22 0,0 0 16,0 0-16,0 0 0,0 0 0,0-1 15,0 44 1,0-1-16,0 0 0,0 0 15,0 0-15,0 0 0,0 22 0,0-22 16,0 21-16,0-21 16,0 22-16,0-22 0,0 0 0,21 0 15,0 0-15,-21 1 0,21-1 0,0 0 16,0-21-16,1 0 0,-1 0 0,0 0 16,21 0-16,-21 0 0,22 0 0,-22 0 15,21-21-15,-21 0 0,1-1 16,20 1-16,-21 0 0,0 0 15,0 0-15,1-22 0,-22 22 0,21-21 0,-21 21 16,21-22-16,-21 22 0,0-21 0,21 21 16,-21 0-16,21-1 15,-21 1-15,0 42 32,0 1-32,0-1 0,0 21 0,0-21 15,0 22-15,0-1 0,0 0 0,0 1 16,0 20-16,0-21 0,0 1 15,0 20-15,21-20 0,-21-1 0,22 21 16,-1 1-16,-21-1 0,0 1 0,0-1 16,21 1-16,-21-1 0,21 1 0,-21-1 15,0 1-15,0-1 0,0-20 0,0 20 16,0-20-16,0-1 0,-21 0 0,0 1 16,0-22-16,-1 21 0,1-21 0,0-21 15,0 21-15,0-21 16,0 0-16,-22 0 0,22-21 0,0 21 15,0-21-15,0-21 0,21 21 0,0-22 16,-22 1-16,22-22 0,0 1 0,0-1 16,0 1-16,22-22 0,-1 1 0,0-1 15,0 21-15,21-20 0,-20 20 0,20-20 16,0 20-16,1 22 0,-22-22 16,21 22-16,0 0 0,1-1 0,-1 1 15,0 0-15,-20 20 0</inkml:trace>
  <inkml:trace contextRef="#ctx0" brushRef="#br1" timeOffset="48127.72">20447 4974 0,'0'0'0,"0"-21"0,0-42 16,0 41-16,-21 22 0,0 0 15,-1 0-15,22 22 0,0-1 16,0 0-16,-21 21 0,21 22 16,0-22-16,0 22 0,0-1 0,-21-21 15,21 22-15,0-1 0,0 1 16,0-1-16,0 1 0,0-22 0,0 22 16,0-22-16,0 0 0,0 1 0,0-22 15,0 21-15,0-21 0,0 1 16,0-1-16,0-42 31,0-1-31,0 1 0,-21 0 16,21 0-16,0-21 0</inkml:trace>
  <inkml:trace contextRef="#ctx0" brushRef="#br1" timeOffset="48407.57">20151 5122 0,'0'0'0,"0"-105"16,0 62-16,0 22 15,21-21-15,-21 21 0,21-1 0,0-20 16,21 21-16,-20 0 0,20 0 0,-21-1 16,21 22-16,1 0 0,-1 0 0,0 0 15,1 0-15,-1 0 0,0 22 16,-20 20-16,20-21 0,-21 21 0,-21 22 16,0-22-16,0 1 0,0 20 0,0-21 15,-21 1-15,0-1 0,0 0 0,-22 1 16,1-1-16,21-21 0,-22 22 15,1-22-15,0 0 0,21 0 0,-22 0 16,22-21-16,0 21 0,42-21 31,0 0-31,0 0 16,1 0-16,-1 0 0,21 0 0</inkml:trace>
  <inkml:trace contextRef="#ctx0" brushRef="#br1" timeOffset="48899.28">21082 5503 0,'0'0'0,"21"0"0,0 0 0,0-21 0,1 21 0,-22-21 15,0 0-15,0 0 0,0 0 16,0-1-16,0 1 0,0 0 16,0 0-16,-22 0 0,1 0 15,0 21-15,0 0 0,0 0 0,0 0 16,-1 0-16,1 0 0,0 42 0,-21-21 15,21 21-15,-1-20 0,1 20 0,0 0 16,0 22-16,0-22 0,0 0 16,-1 1-16,22-1 0,0-21 0,0 22 15,0-22-15,0 0 0,0 0 0,0 0 16,22 0-16,-1-21 0,0 0 0,0 0 16,0 0-16,22 0 0,-22 0 15,0-21-15,21 0 0,-21 0 0,1 0 16,-1 0-16,0-1 0,0-20 15,0 21-15,0-21 0,1-1 0,-22 1 16,21 0-16,0-1 0,-21 22 0,0-21 16,0 21-16,0-1 0,0 1 15,0 42 1,0 1-16,0-1 16,0 0-16,0 21 0,0-21 0,0 1 15,0 20-15,0-21 0,0 0 16,0 0-16,0 1 0,0-1 0,21 0 15,0 0-15,0 0 0,1-21 16,-1 21-16,0-21 0,0 0 16,21 0-16,-20 0 0,-1 0 0,21-21 15,-21 21-15,0-21 0,22 0 16,-22 0-16</inkml:trace>
  <inkml:trace contextRef="#ctx0" brushRef="#br1" timeOffset="50841.75">21865 5207 0,'0'0'0,"0"-21"0,0 0 0,0 0 0,-21 21 16,0 0-16,0 0 16,-1 0-16,1 21 0,0 0 0,0 0 15,0 0-15,0 22 16,21-22-16,0 21 0,-22-21 0,22 22 16,0-22-16,0 21 0,0-21 0,0 22 15,0-22-15,0 21 0,22-21 0,-1 0 16,0 1-16,0-1 0,0 0 0,0-21 15,22 21-15,-22-21 0,0 0 16,0 0-16,22 0 0,-22 0 0,0 0 16,0-21-16,0 21 0,0-21 0,1 0 15,-1-22-15,-21 22 0,21 0 0,-21-21 16,21-1-16,-21 1 0,0 0 16,21-1-16,-21-20 0,21 20 15,-21-20-15,22-1 0,-22 1 0,0-1 0,0 22 16,0 0-16,0-1 0,0 1 15,0 21-15,0 0 0,0 42 32,-22 21-32,1-21 0,21 22 15,-21-1-15,21 0 0,0 1 0,0-1 16,0 22-16,0-22 0,-21 0 16,21 1-16,0 20 0,0-21 0,0-20 15,0 20-15,0 0 0,-21-21 0,21 22 16,0-22-16,0 0 0,0 0 0,0 0 15,0-42 17,0 0-17,0 0-15,0 0 0,0 0 0,21-1 16,0 1-16,0-21 0,0 21 0,1 0 16,-22-1-16,21 1 0,0 0 15,0 0-15,0 0 0,0 21 0,1 0 16,-1 0-16,0 0 15,-21 21 1,0 0-16,0 0 16,-21-21-16,0 0 15,21 21-15,-22-21 0,1 0 0,0 0 16,0 0-16,0 0 16,0 0-1,21 22 16,0-1-31,0 0 0,0 0 16,0 0-16,0 0 0,0 1 16,0-1-16,0 0 0,21 0 15,0 0-15,-21 0 0,42 1 0,-21-22 16,1 21-16,20-21 0,0 0 0,1 21 16,-1-21-16,0 0 0,22 0 15,-22 0-15,0 0 0,1 0 0,20 0 16,-20-21-16,-1 21 0,-21-21 15,21-1-15,1 22 0,-22-21 0,0 0 16,0 0-16,0 0 0,1-22 0,-1 22 16,-21-21-16,0 21 0,0-22 0,0 1 15,0 21-15,0-21 0,0 20 16,0-20-16,0 21 0,0 0 16,-21 21-16,-1 0 0,1 0 0,0 0 15,0 21-15,-21-21 0,20 21 0,1 21 16,-21-20-16,21-1 0,0 0 15,-1 21-15,1-21 0,0 1 16,21-1-16,0 21 0,0-21 0,0 0 16,0 1-16,0-1 0,0 0 0,21 0 15,0 0-15,1-21 0,-1 0 16,0 0-16,0 0 0,0 0 16,0 0-16,1 0 0,-1 0 0,0-21 15,0 0-15,0 21 0,0-21 0,1 0 16,-1-1-16,0 1 0,0 0 0,0-21 15,-21 21-15,21-1 0,-21 1 16,22 0-16,-22 0 0,0 0 0,-22 42 31,1 0-15,0 0-16,21 0 0,0 1 0,-21-1 16,21 0-16,-21 0 0,21 0 15,0 0-15,0 1 0,0-1 0,0 0 16,0 0-16,0 0 0,0 0 0,21 1 15,0-1-15,0-21 0,0 21 0,22-21 16,-22 0-16,0 0 0,21 0 16,-20 0-16,20 0 0,0 0 0,-21 0 15,22 0-15,-22-21 0,21 0 0,1 21 16,-22-22-16,0 1 0,21-21 0,-21 21 16,1 0-16,-1-22 0,0 22 0,-21-21 15,0-1-15,21 22 16,-21-21-16,0 21 0,0 0 0,0-1 15,0 1-15,0 0 0,-21 21 0,0 0 16,0 0-16,-1 0 0,1 0 0,0 21 16,0 0-16,-21-21 0,20 22 15,1 20-15,0-21 0,0 0 0,-21 0 16,42 1-16,-22-1 0,1 21 0,21-21 16,-21 0-16,21 1 0,0-1 0,0 0 15,0 0-15,21-21 0,0 0 16,1 0-16,-1 0 15,0 0-15,0 0 0,0 0 16,0 0-16,1-21 0,-1 21 0,0-21 16,0 0-16,0-1 0,0 1 0,1 0 15,-1 0-15,-21 0 16,0 0-16,0-1 0,0 1 16,0 0-16,0 42 46,0 0-46,-21 1 16,21-1-16,0 0 0,0 21 0,0-21 16,0 22-16,0-22 0,0 21 0,0 1 15,0-1-15,0 0 0,21 22 16,-21-22-16,0 22 0,0-22 0,21 21 16,-21-20-16,0 20 0,0-20 15,0 20-15,0 1 0,0-1 0,-21 1 16,21-1-16,-21-21 0,-1 22 0,1-1 15,21 1-15,-21-22 0,0 22 0,0-22 16,0 0-16,-1 1 0,1-1 16,0 0-16,0 1 0,0-1 0,0-21 15,21 0-15,-22 1 0,22-1 0,-21-21 16,0-21 0,21-1-16,0 1 0,0-21 15,-21 21-15,21-22 0,0 1 16,0 0-16,0-22 0,0 1 0,0-1 15,0 1-15,0-1 0,0 1 0,0-1 16,0-20-16,0 20 0,21 1 0,0-1 16,22 22-16,-22-22 0,0 1 0,21 20 15,-21-20-15,22 21 0,-22-1 16,21 1-16,1 0 0,-22-1 16,21 22-16,-21-21 0,22 21 0,-22-1 0,21 1 15,-21 0-15,0 0 0,1 21 16,-1-21-16,0 0 0,0 21 0,-21-22 15,21 1-15</inkml:trace>
  <inkml:trace contextRef="#ctx0" brushRef="#br1" timeOffset="51167.1">24003 5440 0,'0'0'0,"21"0"31,0 0-31,0 0 15,1 0-15,-1-21 0,0 21 0,0-21 16,0 21-16,0-22 0,1 1 0,-1 21 16,0-21-16,-21 0 15,0 0-15,21 0 0,-21-1 0,0 1 16,-21 21 0,0 0-16,0 21 0,-1 1 15,-20-1-15,21 0 0,0 0 16,0 21-16,-1-20 0,22 20 0,0-21 15,0 21-15,0-20 0,0-1 0,0 21 16,22-21-16,-1 0 0,0 1 0,0-22 16,21 21-16,-20-21 15,20 0-15,0 0 0,-21 0 0,22 0 0,-1 0 16,-21 0-16,22 0 0,-22-21 0,0 21 16,0-22-16</inkml:trace>
  <inkml:trace contextRef="#ctx0" brushRef="#br2" timeOffset="57575.59">1206 7811 0,'0'0'0,"0"-22"0,0 1 0,0 0 16,0 0-16,0 0 15,0 0-15,0-1 16,0 1-16,0 0 16,0 0-16,0 0 31,0 42 0,-21 0-31,21 0 16,0 0-16,0 22 0,0-1 15,0-21-15,0 22 0,0-1 0,0 21 16,0-20-16,-21 20 0,21 1 16,0-1-16,0-20 0,0 20 0,0 1 15,0-1-15,0 1 0,0-1 16,0 1-16,-21 20 0,0-20 0,21-1 15,-21 1-15,21-1 0,-22 1 16,22-1-16,-21-20 0,21-1 0,-21 0 16,21 1-16,0-1 0,0-21 0,0 0 15,0 0-15,0-42 32,0 0-17,0-21-15,0 21 0,21-22 0,0 1 16,-21-22-16,22 22 0</inkml:trace>
  <inkml:trace contextRef="#ctx0" brushRef="#br2" timeOffset="58532.04">1291 7599 0,'0'-21'16,"-21"21"-1,42 0 17,0 0-32,0 21 15,1-21-15,20 0 0,0 0 16,1 21-16,-1-21 0,21 0 0,-20 0 15,20 0-15,-20 0 16,20 0-16,1 0 0,-1 0 0,22 0 0,-22 0 16,22 0-16,0 0 0,-1 0 15,1 21-15,21-21 0,-22 0 16,1 0-16,-21 0 0,20 0 0,-20 0 16,-1 0-16,1 0 0,-1 0 0,-20 0 15,-1 0-15,0 0 0,1 0 16,-22 0-16,21 0 0,-21 0 0,0 0 15,1 0-15,-1 0 0,0 0 16,0 0-16,-21 21 31,0 1-31,0-1 16,0 0 0,0 0-16,0 0 0,0 0 0,0 22 15,0-22-15,0 21 0,0 1 0,0-1 16,0 0-16,0 1 0,0 20 15,0-21-15,0 22 0,0-22 0,0 22 16,-21-22-16,21 0 0,-21 22 0,21-22 16,0 1-16,0 20 0,0-21 15,0 22-15,-21-22 0,21 1 0,0 20 16,0-21-16,-22 1 0,22-1 0,0 0 16,0 1-16,0-1 0,-21-21 15,21 22-15,0-1 0,0-21 16,0 0-16,0 0 0,0 22 0,0-22 15,0 0-15,0 0 0,-21-21 63,0 0-63,0 0 16,0 0-16,-1 0 15,1 0-15,-21 0 0,0 0 0,-1 0 16,1 0-16,-22 0 0,-20 0 0,-1 0 15,-21 0-15,0 0 16,-21 0-16,22 21 0,-22-21 0,0 0 16,0 22-16,21-22 0,-21 0 0,21 0 15,0 21-15,21-21 0,-20 0 16,20 0-16,21 0 0,1 0 0,-1 0 16,1 0-16,21 0 0,-1 0 15,1 0-15,0 0 0,20 0 0,1 0 16,0 0-16,0 0 0,0 0 0,21-21 47,0-1-32,0 1-15,21 0 16,-21 0-16,21 0 0</inkml:trace>
  <inkml:trace contextRef="#ctx0" brushRef="#br2" timeOffset="59235.08">1482 7684 0,'-22'21'47,"1"0"-47,0 0 0,0 0 15,-21 0-15,20 22 0,1-22 16,-21 21-16,21-21 0,-22 22 0,22-1 15,-21-21-15,21 22 0,0-22 16,-1 0-16,1 0 0,21 0 0,-21-21 16,21 21-16,0-42 31,21 0-15,0 0-16,1 0 0,-1 0 15,21-22-15,-21 22 0,22 0 0,-22-21 16,21 20-16,0 1 0,1-21 15,-1 21-15,-21 0 0,22-22 0,-1 22 16,0 0-16,1 0 0</inkml:trace>
  <inkml:trace contextRef="#ctx0" brushRef="#br2" timeOffset="59451.82">1714 7662 0,'0'22'16,"-21"-1"-16,0 0 0,0 0 15,-21 0-15,20 0 0,-20 22 0,21-22 16,-21 0-16,-1 21 0,1 1 15,0-22-15,20 21 0,-20-21 16,21 1-16,0 20 0,0-42 0,-1 21 16,22 0-16,-21-21 15,21 21-15,21-42 32,1 21-32,-1-21 0,0 0 0,0 0 15,0 0-15,22-22 0,-22 22 16,21-21-16,-21 21 0</inkml:trace>
  <inkml:trace contextRef="#ctx0" brushRef="#br2" timeOffset="60241.05">1778 7705 0,'-21'21'0,"0"0"16,-22 21-16,22-20 0,-21 20 0,-1 0 15,-20 1-15,21-1 0,-22 0 0,22 1 16,-22 20-16,1-21 0,20 1 15,1-1-15,0 0 0,-1 1 0,22-22 16,0 0-16,0 21 0,0-42 16,21 22-16,21-22 15,0 0 1,21-22-16,1 1 0,-1 0 16,0-21-16,1-1 0,20 1 15,1 0-15,-1-1 0,1 1 0,-1-21 16,1 20-16,-1 1 0,1 0 0,-1-1 15,1 1-15,-22 21 0,22-22 16,-22 22-16,0 0 0,1 0 0,-22 21 16,0 0-16,0 0 0,-42 0 15,0 21 1,-22 0-16,22 22 0,-21-22 16,21 21-16,-22-21 0,1 22 0,0-1 15,-22 0-15,22 22 0,-22-22 0,1 0 16,-1 22-16,1-22 0,-22 1 15,43-1-15,-22 0 0,22-21 16,0 22-16,-1-22 0,22 0 16,0 0-16,0-21 0,21 21 0,21-21 31,21 0-31,-20-21 0,20 0 16,0 0-16,1-21 0,20 20 15,1-20-15,-1 0 0,1-22 0,-1 22 16,22-22-16,-22 22 0,1-21 15,20 20-15,-20-20 0,21 20 0,-22 1 16,22 0-16,-22 21 0,1-22 0,-22 22 16,22 0-16,-43 21 0,21-21 15,-42 42 1,-21 0-16,-21-21 16,-1 42-16,1-20 0,-22-1 15,1 21-15,-22 0 0,22 22 0,-22-22 16,22 22-16,-43-1 0,21-20 15,0 20-15,1 1 0,-1-1 0,0-21 16,1 22-16,20-22 0,22 1 16,0-22-16,-1 21 0,22-21 0,0 0 15,21 1-15,21-22 16,0 0 0,0 0-16,22-22 0,20-20 15,-20 21-15,20-21 0,22-1 16,-1 1-16,-20 0 0,21-22 0,-1 1 15,22-1-15,-21 1 0,21-22 16,-1 21-16,1 1 0,0-1 0,-21 1 16</inkml:trace>
  <inkml:trace contextRef="#ctx0" brushRef="#br2" timeOffset="63072.52">2963 7662 0,'-21'22'0,"-42"20"15,20-21-15,1 0 0,-22 22 0,1-1 16,-1 0-16,-20 1 0,20 20 0,-20-21 15,-1 22-15,0-1 16,1 1-16,-1-22 0,0 22 0,1-1 16,-22-20-16,21 20 0,0-21 15,1 1-15,-1-1 0,22 0 0,-1 1 16,22-1-16,-1-21 0,22 0 16,0 1-16,0-1 0,21 0 0,21-21 31,0 0-31,0-21 0,22 0 15,-1-22-15,22 22 0,-22-21 0,21-1 16,1 22-16,21-42 0,-22 20 16,22 1-16,-22-21 0,22-1 15,0 1-15,-1-1 0,1-21 16,0 22-16,20-1 0,-20 1 0,21-1 16,-21 22-16,-22 0 0,22-1 0,-22 1 15,-20 21-15,-1 0 0,-21 0 16,0 21-16,0 0 0,-42 21 15,-21 0 1,0 0-16,-1 21 0,1 1 16,-22-1-16,1 22 0,-22-22 0,1 43 15,-22-22-15,21 1 0,-21-1 16,0 1-16,22 20 0,-22-20 0,-21-1 16,21 1-16,0-1 0,0 1 15,22-1-15,-1 1 0,0-22 16,22 22-16,-1-22 0,22 0 0,0-21 15,21 22-15,-1-22 0,1 0 16,21 0-16,21-21 16,1 0-16,-1-21 15,21 0-15,0 0 0,22-22 0,-1 22 16,1-21-16,-1-22 0,22 22 0,0-21 16,21-1-16,-22 22 0,22-22 15,-21-20-15,21 20 0,-1 1 0,1-1 16,21-21-16,-21 22 0,0-1 15,-21 1-15,-1 21 0,1-1 16,-22 1-16,1 0 0,-22 20 0,1 1 16,-1 21-16,-21 0 0,-42 21 31,0 1-31,-22 20 0,1 0 0,-21 1 16,-1-1-16,1 0 0,-22 22 15,-21-1-15,21-20 0,-20 20 0,20 1 16,-21-1-16,0 1 0,22-1 0,-22 1 15,0-1-15,21 1 0,-21-22 16,22 21-16,20-20 0,1-1 16,-1-21-16,22 22 0,0-22 0,20 0 15,1 0-15,0 0 0,42-21 32,0 0-32,1-21 15,-1 0-15,21 0 0,22 0 16,-22-22-16,21 1 0,1 0 0,21-1 15,-1-20-15,1-1 0,0 1 0,20-1 16,1 1-16,0-1 0,0 1 16,21-1-16,-21 22 0,0-22 0,-22 22 15,1 0-15,0-1 0,-22 1 16,-21 21-16,1 21 0,-22-21 16,0 21-16,-21 21 0,-21 0 15,0 0-15,0 0 0,-22 22 16,-20-22-16,-1 21 0,1 1 15,-22 20-15,-21-21 0,22 22 0,-43-1 16,21 1-16,0-1 0,-21 1 16,21-1-16,-21 1 0,21-1 0,22 1 15,-1-22-15,0 1 0,22-1 0,20 0 16,1-21-16,21 1 0,0-1 16,0 0-16,42-21 15,21 0 1,0-21-16,1 0 0,-1-1 0,22 1 15,-1-21-15,1 21 0,20-22 16,-20 1-16,20-21 0,22 20 16,-21-20-16,21 20 0,0-20 0,-1 21 15,1-22-15,0 22 0,0-1 16,-21 1-16,-1 0 0,-20 21 0,-1-1 16,-20 1-16,-22 21 0,0 0 0,-42 21 31,-22 1-31,1 20 0,0-21 15,-22 0-15,1 22 0,-22-1 0,0 0 16,1 1-16,-22-1 0,21 0 16,-21 22-16,22-22 0,-1 22 0,0-22 15,1 0-15,20 1 0,1-1 16,20 0-16,1-21 0,21 1 16,0-22-16,0 21 0,42-21 15,0 0 1,0-21-16,21-1 0,1 1 0,-1 0 15,22 0-15,-1-21 0,1-1 16,-1 1-16,22 0 0,-1-1 0,1 1 16,0 0-16,-1 20 0,1-20 15,-21 0-15,20 21 0,-20-1 0,-22 1 16,22 0-16,-43 21 0,0 0 16,0 0-16,-42 0 15,0 21-15,-22 0 0,1 1 16,0-1-16,-22 21 0,1-21 15,-22 22-15,22-1 0,-1 0 0,-21 1 16,22-22-16,-1 21 0,1 0 16,-1 1-16,22-22 0,0 0 0,-1 0 15,22 0-15,0 1 0,0-1 0,0-21 16,42 0 0,21-21-1,-21-1-15,22 1 0,-1 0 16,0 0-16,22-21 0,-1 20 0,22-20 15,-21 0-15,20-1 0,1 1 16,0 0-16,-22-1 0,22 22 16,-22-21-16,22 0 0,-22 20 0,-20 1 15,20 0-15,-42 0 0,22 21 0,-22 0 16,-42 0 0,0 21-16,-1 0 0,-20 0 15,0 1-15,-22-1 0,1 21 0,-1 0 16,1-20-16,-22 20 0,0 0 15,1 22-15,-1-22 0,0 0 0,1 1 16,-1-1-16,22 0 0,-1-20 0,22 20 16,-1-21-16,1 0 0,21 0 15,0-21-15,0 0 0,21 22 0,21-22 32,0-22-32,0 1 0,0 0 15,22 0-15,-1 0 0,21 0 0,1-22 16,-1 1-16,1 21 0,21-22 15,-22 1-15,22 0 0,-1-1 16,-20 1-16,21 21 0,-22-21 0,1 20 0,-1-20 16,-21 21-16,1 0 0,-1 21 15,-21 0-15,0 0 0,-63 21 32,21 0-32,-21 0 0,-1 0 0,-20 22 15,-1-22-15,1 21 0,-1 1 16,-20-1-16,-1 0 0,21 1 0,-20-1 15,20-21-15,1 21 0,-1 1 16,22-22-16,0 21 0,-1-21 0,1 1 16,21-22-16,0 21 0,-1-21 15,44 0 1,-1 0-16,0-21 0,21-1 16,-21 1-16,43 0 0,-22 0 0,22-21 15,-1 20-15,1 1 16,-1-21-16,1 21 0,20-22 0,-20 22 15,-1-21-15,22 21 0,-21-22 0,-1 22 16,-21 0-16,22 0 0,-22 0 16,1 0-16,-22 21 0,0 0 0,0 0 15,-42 21 1,0 0-16,-22 0 0,22 0 16,-21 22-16,0-22 0,-22 0 0,22 21 15,-22-21-15,22 22 0,-22-1 0,22-21 16,0 0-16,-22 22 0,22-22 15,21 0-15,-22 0 0,22-21 16,0 21-16,0-21 0,42 0 16,0 0-1,0 0-15,1-21 0,20 0 0,-21 21 16,21-21-16,1 0 0,-1 0 16,0-1-16,22 1 0,-22 0 15,1 0-15,-1 21 0,0-21 0,1 0 16,-1-1-16,0 22 0,22-21 15,-43 21-15,0 0 0,0 0 16,-42 21 0,-21 1-16,21-22 15,-22 21-15,22 0 16,-21 0-16,-1 0 0,-20 22 0,21-22 16,20 0-16,-20 0 0,0 0 0,21 0 15,-1-21-15,1 22 0,0-1 0,42-21 31,0 0-15,1-21-16,-1 21 0,21-22 16,0 1-16,-20 21 0,20-21 0,0 0 15,-21 21-15,22-21 0,-1 21 0,-21-21 16,0-1-16,22 22 0,-22 0 16,0-21-16,0 21 0,-42 0 31,0 0-31,-21 21 0,20 1 15,-20-22-15,21 21 0,-21-21 0,-1 21 16,1 0-16,21-21 0,-22 21 16,22 0-16,-21-21 0,21 22 0,0-22 15,-1 0-15,44 0 32,-1 0-32,0-22 0,0 22 15,0-21-15,22 0 0,-22 0 16,21 21-16,-21-21 0,22 0 15,-22-1-15,21 1 0,-21 0 0,0 21 16,22-21-16,-22 0 0,0 0 0,0 21 16,-21-22-16,0 1 15,-42 21 1,21 0-16,0 0 16,-22 21-16,1-21 0,0 22 0,-1-22 15,1 21-15,-22-21 0,22 0 0,-21 21 16,-1-21-16</inkml:trace>
  <inkml:trace contextRef="#ctx0" brushRef="#br2" timeOffset="64243.4">1101 9229 0,'-43'21'0,"86"-42"0,-107 42 16,43 0-16,0-21 0,0 0 0,21 21 15,-22 0-15,44-21 47,-1 0-47,0 0 16,0-21-16,21 21 0,1-21 0,-1 0 15,22 0-15,-22 0 0,43-1 16,-22 1-16,1 0 0,20 0 0,-20 0 16,-1 0-16,1-1 15,-22 22-15,0 0 0,1-21 0,-22 21 16,0 0-16,-21 21 0,-21 1 0,-21-1 16,-1 0-16,1 0 15,-22 0-15,22 0 0,-21 1 0,-1 20 16,1-21-16,-1 0 0,22 0 15,-22 1-15,22-1 0,21 0 0,-22 0 16,22-21-16,0 21 0,42-21 31,0 0-31,1 0 16,20 0-16,0 0 0,-21-21 0,22 21 16,-1-21-16,22 0 0,-22 21 15,21-21-15,-20-1 0,20 1 16,1 0-16,-1 0 0,1 21 0,-22-21 15,22 0-15,-22-1 0,0 22 0,1 0 16,-22 0-16,0 0 0,-42 0 16,0 0-16,-22 22 15,1-1-15,0-21 0,-1 21 16,-20 0-16,20 0 0,-20 0 0,21-21 16,-1 22-16,1-1 0,0-21 0,20 0 15,1 21-15,42-21 31,1 0-31,-1 0 16,21 0-16,-21 0 0,22 0 0,-1 0 16,0-21-16,1 21 0,-1 0 0,0-21 15,22-1-15,-22 22 0,22-21 16,-1 21-16,1-21 0,168 0 16,-189 21-16,-1 0 15,-21 0-15,0 0 0,-63 21 16,21-21-1,-21 21-15,-1 0 0,1-21 0,0 22 16,-1-1-16,1-21 0,0 21 16,20-21-16,-20 0 0,21 21 15,42-21 1,21 0 0,-20 0-16,-1 0 0,21 0 15,0-21-15,1 21 0,-1 0 16,0-21-16,22 21 0,-22 0 0,22-21 15,-22 21-15,22 0 0,-22-22 0,0 1 16,1 21-16,-1 0 0,-21 0 16,21 0-16,-20 0 15,-44 21 1,1-21-16,0 22 0,0-22 0,-21 21 16,20-21-16,1 21 15,0-21-15,0 0 0,0 21 0,42-21 47,0-21-31</inkml:trace>
  <inkml:trace contextRef="#ctx0" brushRef="#br2" timeOffset="65507.55">3344 8255 0,'0'0'0,"21"-21"16,1 21-16,-44 0 15,1 0 1,-21 21-16,21 0 0,-22 0 0,1 1 16,21 20-16,-21-21 0,-1 21 0,-20-20 15,20-1-15,22 21 0,-21-21 16,0 0-16,20 1 0,1-1 16,0-21-16,0 21 0,0-21 0,21 21 15,21-42 1,0 21-1,21-21-15,-20 0 0,20-1 0,-21 1 16,21 0-16,1-21 0,-1 21 16,0-22-16,1 22 0,-1-21 0,0-1 15,-20 22-15,20 0 0,0-21 0,-21 21 16,1-1-16,-1 22 0,-42 0 16,-1 0-1,-20 22-15,21-22 0,-21 21 0,-1 0 16,1 21-16,0-21 15,-1 1-15,1-1 0,0 0 0,-1 0 16,22 0-16,-21 0 0,21 1 0,-1-1 0,1-21 16,0 0-16,21 21 15,21-42 1,0 0-16,1-1 16,-1 22-16,0-42 0,21 21 15,-21 0-15,22-22 0,-22 22 0,21-21 16,-21 21-16,22-22 0,-22 22 15,0-21-15,0 21 0,0 0 0,-21-1 16,22 1-16,-44 21 16,1 0-16,0 0 15,-21 0-15,21 21 0,-1 1 0,1-1 16,-21 0-16,21-21 0,0 21 0,-1 0 16,1 0-16,0-21 15,21 22-15,21-44 31,0 22-31,1-21 16,-1 0-16,21 0 0,-21 0 0,0-22 16,22 22-16,-22 0 0,21 0 0,-21 0 15,1-22-15,20 22 0,-21 0 16,0 0-16,0 0 0,-21 0 16,0-1-16,-21 22 15,0 0-15,0 0 16,-21 22-16,-1-1 0,1 0 0,0-21 15,-1 21-15,1 21 0,0-20 0,-22-1 16,1 0-16,-1 21 0,1-21 16,-1 1-16,1-1 0,20 0 0,-20 0 15,20-21-15,22 0 0,0 0 16,42 0 0,22-21-16,-22 0 0,21 0 0,22-1 15,-22 1-15,21-21 0,1 21 16,-1-22-16,-20 22 0,20-21 15,1 21-15,-22 0 0,0-1 0,1 1 0,-1 0 16,-21 21-16,-21-21 16,-21 21-16,0 0 15,-21 0-15,-1 0 0,1 21 0,-22-21 16,22 21-16,-21-21 0,20 21 16,-20-21-16,-1 22 0,1-1 0,20-21 15,-20 21-15,21-21 0,-1 21 16,1-21-16,0 21 0,-1-21 0,1 0 15,0 21-15,-1 1 0,22-22 16,-21 0-16,21 0 0,-1 21 0,1-21 16,0 0-16</inkml:trace>
  <inkml:trace contextRef="#ctx0" brushRef="#br2" timeOffset="66880.02">5884 7662 0,'0'0'0,"0"-21"16,21-42-16,-21 42 16,0-1-16,0 1 0,0 0 15,0 42 1,0 0-1,0 22-15,0-1 0,0 0 0,-21 1 16,21 20-16,-21 22 0,0-22 0,0 22 16,0 0-16,-1-22 0,1 22 15,0 0-15,0-22 0,0 1 0,0-1 16,21 1-16,-22-1 0,1-21 0,0 1 16,0-1-16,21 0 0,0-20 15,0-1-15,-21 0 0,21 0 0,0 0 16,0-42 15,0 0-31,0 0 16,0-22-16,21 22 0,-21-21 0,0 0 15</inkml:trace>
  <inkml:trace contextRef="#ctx0" brushRef="#br2" timeOffset="67403.38">5588 7916 0,'0'-42'0,"0"84"0,0-126 15,0 41-15,0 22 0,21-21 16,0 0-16,0 20 0,1-20 0,-1 0 16,21 21-16,-21-22 0,22 22 0,-1-21 15,0 21-15,1-1 0,-1 1 16,21 0-16,-20 21 0,-1 0 16,22 0-16,-22 0 0,0 21 0,1 0 15,-1 1-15,0 20 0,-21 0 0,1 22 16,-22-22-16,0 22 0,0-22 15,0 21-15,-43 1 0,22-1 0,-21-20 16,-1 20-16,1 1 0,-21-22 0,20 0 16,1 1-16,-22-1 0,22-21 15,0 22-15,-22-22 0,43 0 16,-21-21-16,21 0 0,-1 0 0,1 0 0,0 0 16,21-21-16,0 0 15,0-1 1,0 1-16,0 0 0,21 0 0,0 0 15,1 0-15,-1 21 0,0 0 16,0 0-16,0 21 0,-21 0 16,21 0-16,1 21 0,-1-20 0,0 20 15,0 0-15,0 1 0,22-22 0,-22 21 16,0 0-16,0-20 0,0-1 0,0 21 16,1-21-16,-1 0 0,0 1 15,0-1-15,0-21 0,0 21 0,22-21 16,-22 0-16,0 0 0,0 0 0,22 0 15,-22 0-15,0 0 0,0-21 16,0 21-16,0-21 0,-21-1 16,22 22-16,-1-21 0,-21 0 0,21 0 15,0 0-15,0-22 0,-21 22 0,0 0 16,21 0-16,1-21 0</inkml:trace>
  <inkml:trace contextRef="#ctx0" brushRef="#br2" timeOffset="67775.17">6731 8424 0,'0'0'0,"0"22"0,0-1 16,0 0-16,0 0 16,21-21-1,0 0-15,0 0 0,1 0 16,-1 0-16,21 0 0,-21 0 0,0-21 16,1 0-16,20 21 15,-21-21-15,0-1 0,0 1 0,1 0 16,-1 0-16,0 0 0,0 0 0,-21-1 15,0 1-15,0 0 0,0-21 0,0 21 16,-21-1-16,0 22 16,0 0-16,-1 0 0,1 0 0,0 22 15,0-1-15,-21 0 0,20 21 0,1-21 16,0 1-16,0 20 0,21 0 16,0-21-16,-21 22 0,21-22 15,0 0-15,0 0 0,0 0 0,0 1 16,0-1-16,21 0 0,-21 0 0,21-21 15,0 21-15,0-21 0,1 0 0,-1 0 16,0 0-16,0 0 0,21 0 16,-20 0-16,-1 0 0,21 0 0,-21 0 15,22-21-15,-22 21 0,0-21 0,21 21 16,-21-21-16</inkml:trace>
  <inkml:trace contextRef="#ctx0" brushRef="#br2" timeOffset="68354.96">7874 8213 0,'0'0'0,"0"-21"16,0-22-1,0 22-15,-21 21 0,0 0 0,-1-21 0,1 21 16,-21 0-16,21 0 0,0 0 0,-22 21 16,22 0-16,0 0 0,-21 1 0,20 20 15,-20-21-15,21 21 0,0-20 16,0 20-16,-22 0 0,43-21 0,-21 22 15,21-22-15,-21 21 0,21-21 0,0 1 16,0 20-16,0-21 0,0 0 16,21 0-16,0-21 15,0 0-15,1 0 0,-1 0 0,21 0 16,-21 0-16,0 0 0,22 0 0,-22-21 16,21 0-16,-21 21 0,22-21 0,-22-21 15,21 20-15,-21-20 0,22 21 16,-22-21-16,0-1 0,21-20 0,-20 20 15,20-20-15,-21-1 0,0 1 0,22-22 16,-22 22-16,0-1 0,21 1 0,-21-1 16,1-20-16,-1 20 0,0 1 15,-21-1-15,0 22 0,0-22 0,0 22 16,0 21-16,0 0 0,0-1 0,-21 44 16,-22-1-1,22 0-15,0 21 0,0 22 16,-21-1-16,20 1 0,1-1 0,0 1 15,0-1-15,0 1 0,21 20 0,-21-20 16,21-1-16,0 1 0,0-1 0,0 1 16,0-22-16,21 22 0,0-22 15,0-21-15,0 22 0,0-22 0,1 0 16,20 21-16,0-42 0,-21 21 0,22 1 16,-1-22-16,0 0 0,1 0 0,-22 0 15,21 0-15,1 0 0,-1 0 16,0 0-16,-21 0 0,22 0 0,-22-22 15,0 1-15,21 21 0,-20-21 16,-1 0-16,-21 0 0</inkml:trace>
  <inkml:trace contextRef="#ctx0" brushRef="#br2" timeOffset="78331.53">17611 7578 0,'0'0'16,"21"0"-16,-21-21 0,21-1 0,-21 1 15,21 21-15,-21-21 0,0 0 16,0 0-16,0 0 16,0-1-1,-21 22-15,0 0 16,0 0-16,-1 0 0,1 0 0,0 0 15,0 22-15,-21-22 0,20 21 16,-20 0-16,0 0 0,-1 21 16,1-20-16,0 20 0,-1-21 0,1 21 15,0 1-15,21-1 0,-22 22 16,1-22-16,21 21 0,0-20 0,-1 20 0,1 1 16,0-22-16,21 22 0,-21-22 0,21 0 15,0 22-15,0-22 0,0 0 16,0 1-16,0-22 0,0 21 0,0 1 15,21-22-15,0 21 0,0-21 0,1 0 16,-1 1-16,0-1 0,0 0 0,0-21 16,22 0-16,-22 0 0,21 0 0,-21 0 15,22 0-15,-1 0 0,0 0 0,1-21 16,-1 0-16,0-1 0,1-20 16,-1 21-16,0 0 0,1-22 15,-1 22-15,0-21 0,1 0 0,-1-1 16,-21 1-16,0 0 0,22-1 0,-22 1 15,-21-22-15,0 1 0,21 21 0,-21-22 16,0 22-16,0-22 0,0 1 0,0 20 16,0 1-16,-21-21 0,0 20 15,-1 1-15,1 0 0,0-1 16,0 1-16,-21 21 0,20 0 0,-20-1 16,0 22-16,-1 0 0,1 0 0,-21 0 15,20 22-15,-20-1 0,20 21 0,-20-21 16,21 22-16,-1-1 0,1 0 15,0 22-15,20-22 0,1 22 0,0-22 16,0 21-16,21-20 0,0 20 0,0-20 16,0-1-16,0 0 0,21 1 0,0-1 15,22-21-15,-22 0 0,21 0 0,0 1 16,1-1-16,-1-21 0,0 0 16,1 0-16,-1 0 0,0 0 0,-20 0 15,20 0-15,0-21 0,-21 21 0,22-22 16,-22 1-16,0 0 0,0 0 0</inkml:trace>
  <inkml:trace contextRef="#ctx0" brushRef="#br2" timeOffset="80460.56">18097 8213 0,'0'-21'0,"0"-1"15,0 1-15,0 0 16,0 0-16,0 0 0,0 0 15,0 42 17,0 0-32,0 0 15,0 0-15,-21 22 0,21-22 0,-21 21 16,0-21-16,0 22 0,21-22 16,-21 21-16,-1-21 0,22 0 0,0 22 15,-21-22-15,0 0 0,21 0 0,0 0 16,0 1-16,0-44 47,0 1-47,0 0 15,0 0-15,21 0 0,0-22 16,1 22-16,-22-21 0,21 21 0,0-22 16,0 22-16,-21 0 0,21-21 0,0 42 15,1-21-15,-22-1 0,21 22 16,0 0-16,-21 22 0,0-1 15,0 21-15,21-21 0,-21 0 16,0 1-16,0-1 0,21 21 16,-21-21-16,0 0 0,0 1 0,21-1 15,-21 0-15,22 0 0,-22 0 16,21 0-16,0 1 0,0-22 16,0 21-16,0-21 0,1 0 0,-1 0 15,0 0-15,0 0 0,0 0 0,0-21 16,1-1-16,20 1 0,-21 21 0,0-21 15,0-21-15,1 21 0,-1-22 16,-21 22-16,21-21 0,0-1 0,-21-20 16,21 21-16,0-22 0,-21 1 0,22-1 15,-1 22-15,-21-22 0,0 1 0,21 20 16,0 1-16,-21 0 0,21-1 0,-21 22 16,0 0-16,0 0 0,0 0 15,-21 42 1,0 0-16,21 0 15,-21 0-15,0 22 0,-1 20 0,22-20 16,-21 20-16,0 1 0,0-22 0,0 21 16,21 1-16,-21-1 0,-1 1 0,22-1 15,0-20-15,0-1 0,-21 22 16,21-22-16,0-21 0,0 21 0,0-20 16,0 20-16,0-21 0,21 0 0,1 0 15,-1-21-15,0 0 0,0 0 0,21 0 16,-20 0-16,-1 0 0,21 0 0,-21-21 15,22 0-15,-22 0 0,21 0 0,-21 0 16,0-22-16,1 22 0,-1-21 16,0 21-16,0-22 0,0 22 0,-21 0 15,0 0-15,0 0 0,21-1 16,-21 1-16,0 42 31,0 1-31,0-1 0,0 0 0,0 0 16,0 0-16,0 0 0,0 1 0,0-1 15,0 0-15,22 0 0,-22 0 0,0 0 16,21 1-16,0-1 0,0-21 0,0 21 16,0-21-16,22 0 15,-22 0-15,0 0 0,0 0 16,22 0-16,-22 0 0,21-21 0,-21 0 16,0-1-16,22 1 0,-22 0 0,0-21 15,0 21-15,0-1 0,-21-20 0,0 0 16,22 21-16,-22-22 0,0 22 0,21-21 15,-21 21-15,0-1 0,0 1 16,0 42 0,0 1-16,0-1 15,0 21-15,0-21 0,0 22 0,0-1 16,0 0-16,0 1 0,0-1 0,0 0 16,0 22-16,0-22 0,0 22 0,0-1 15,0 1-15,0-1 0,0 1 16,-21 20-16,21-20 0,0-1 0,-22 22 15,22 0-15,-21-1 0,21 1 16,0-22-16,0 22 0,-21 0 0,21-1 16,-21 1-16,21-21 0,-21-1 0,21 1 15,0-1-15,0 1 0,-21-22 0,-1 0 16,22 1-16,-21-1 0,21-21 0,-21 0 16,0-21-16,0 0 15,21-21-15,0 0 0,-21-21 0,21 20 16,-22-20-16,22 0 0,0-22 0,0 1 15,0-1-15,0-20 0,0 20 0,0-21 16,0 1-16,0-1 0,0 0 16,22 1-16,-22-1 0,21 22 0,0-1 15,-21 1-15,21 20 0,0-20 0,0 20 16,1 1-16,-1 0 0,21-1 0,-21 1 16,22 0-16,-22 21 0,21-22 15,0 1-15,1 0 0,-22 20 0,21-20 16,1 0-16,-1 21 0,0-22 0,1 22 15</inkml:trace>
  <inkml:trace contextRef="#ctx0" brushRef="#br2" timeOffset="82659.42">20764 8043 0,'0'0'15,"22"-21"-15,-22 0 0,0 0 0,0 0 16,0 0-16,0 42 16,0 0-1,0 0-15,0 21 0,0-20 16,-22 20-16,22 0 0,-21 1 16,0-1-16,21 0 0,-21 1 0,0-22 0,21 21 15,0 0-15,-21-20 0,21-1 16,-22 21-16,22-21 0,0 0 15,0 1-15,22-44 32,-22 1-32,21 0 15,0 0-15,0 0 0,-21 0 0,21-22 16,0 22-16,1-21 0,-1 21 0,0-22 16,-21 22-16,21 21 0,-21-21 0,21 21 15,0 0-15,-21 21 16,22 0-16,-22 0 15,0 22-15,0-22 0,0 0 0,21 0 16,-21 0-16,21 1 0,-21-1 16,21 0-16,0-21 0,-21 21 0,21 0 15,1-21-15,-1 0 0,0 0 0,0 0 16,0 0-16,0 0 0,1 0 0,-1 0 16,0-21-16,0 21 0,0-21 0,0 0 15,1 0-15,-1-1 0,-21 1 16,21-21-16,0 21 0,-21-22 0,21 1 15,-21 0-15,0 21 0,21-22 0,-21 22 16,22 0-16,-22 0 0,0 0 0,0-1 16,0 44 15,0-1-31,0 0 0,0 0 0,0 21 16,0-20-16,0-1 0,0 21 0,0-21 15,0 0-15,0 1 0,0-1 0,0 0 16,0 0-16,0 0 0,0 0 0,21 1 15,0-22-15,0 21 0,0-21 0,0 0 16,1 0-16,-1 0 16,0 0-16,0 0 0,0 0 0,0-21 15,1 21-15,-1-22 0,-21 1 0,21 0 16,-21 0-16,21-21 0,0 20 0,-21-20 16,0 21-16,21-21 0,-21 20 15,22 1-15,-22-21 0,21 21 16,-21 0-16,0 42 15,0 0 1,0 0-16,0 0 0,0 0 0,0 1 16,0-1-16,0 0 0,0 21 0,0-21 15,0 1-15,0-1 0,0 0 16,0 0-16,21 0 0,0-21 16,0 21-16,0-21 0,1 0 15,-1 0-15,21 0 0,-21 0 0,0 0 16,1-21-16,-1 0 0,0 21 0,0-21 15,0 0-15,0 0 0,1-22 16,-22 22-16,21-21 0,0-1 0,0 1 16,0-21-16,-21 20 0,21-20 15,1 20-15,-22-20 0,0-1 0,21 22 16,0 0-16,-21-1 0,21 1 0,-21 21 16,0 0-16,0 0 0,0-1 0,0 44 31,0-1-31,-21 21 15,21-21-15,-21 22 0,0-22 0,21 21 16,0 0-16,0 1 0,0-1 0,0 0 16,0 1-16,0 20 0,0-20 15,0-22-15,0 21 0,0 0 0,0 1 16,0-22-16,0 0 0,0 21 16,21-20-16,0-22 0,0 21 0,0 0 15,0-21-15,1 0 0,-1 0 0,21 0 16,-21 0-16,0 0 0,1 0 0,20-21 15,-21 0-15,0-1 0,0 1 0,22 0 16,-22-21-16,0-1 0,0-20 16,0 21-16,22-22 0,-22 22 0,0-22 15,0 1-15,0-1 0,-21 22 16,22 0-16,-22-22 0,21 43 0,-21-21 0,0 20 16,-21 22-1,-1 0 1,22 22-16,-21 20 0,0-21 0,0 21 15,0-20-15,0 20 0,21 0 0,-22 1 16,1 20-16,0-21 0,0 1 0,0 20 16,21-20-16,-21-1 0,-1 0 0,1 1 15,21-1-15,0-21 0,0 21 16,-21-20-16,21-1 0,0 0 0,0 0 16,0 0-16,21-21 31,-21-21-31,21 21 0,1-21 0,-1 0 15,0-22-15,0 22 16,0 0-16,0-21 0,1 21 0,-1-22 16,0 22-16,0 0 0,0 0 0,0 21 15,1 0-15,-1 0 16,-21 21-16,0 0 16,0 0-16,0 0 0,0 1 15,0-1-15,0 0 0,0 0 0,21-21 16,-21 21-16,21 0 0,-21 1 0,21-22 15,0 21-15,-21 0 0,22-21 0,-1 0 16,0 0-16,0 0 0,0 0 0,0 0 16,1 0-16,-1 0 0,0-21 15,0 21-15,0-21 0,0-1 16,1 1-16,-1 0 0,0 0 0,-21-21 16,21 20-16,0 1 0,0-21 0,-21 21 15,0 0-15,22-1 0,-22 1 16,0 42-1,0 1 1,0-1-16,-22 0 0,22 0 16,0 0-16,0 0 0,0 1 0,0-1 15,0 0-15,0 0 0,0 0 16,0 0-16,22-21 0,-1 22 16,0-22-16,21 0 15,-21 0-15,1 0 0,-1 0 16,0 0-16,21 0 0,-21-22 0,1 22 15,-1-21-15,21 0 0,-21 0 0,0 0 16,1 0-16,-1-22 0,0 22 0,0-21 16,0 21-16,0-1 0,-21 1 0,0 0 15,0 0-15,0 0 0,0 42 32,-21 0-32,21 0 0,0 0 15,-21 1-15,0-1 0,0 0 16,21 0-16,0 0 0,-21 0 0,21 1 0,-22-1 15,22 0-15,0 0 0,0 0 16,0 0-16,-21 1 16,21-1-16,0-42 47,0-1-47,0 1 0,0 0 0,21 0 15,-21 0-15,0 0 0,22-22 16,-1 22-16,0-21 0,0-1 0,0 22 15,0-21-15,22 21 0,-22-22 0,0 22 16,21 0-16,-20 0 0,-1 0 16,21 21-16,-21 0 0,0 0 0,1 0 0,-1 0 15,0 0-15,0 21 16,0 0-16,-21 0 0,0 22 0,0-22 16,0 21-16,0-21 0,0 22 0,0-1 15,0-21-15,0 21 0,-21-20 0,21 20 16,0-21-16,-21 0 0,21 0 0,-21 1 15,21-1-15,0 0 16,-21-21 0,21-21-1,0 0-15,0-1 16,0 1-16,0 0 0,0 0 0</inkml:trace>
  <inkml:trace contextRef="#ctx0" brushRef="#br2" timeOffset="82855.83">24193 7641 0,'0'0'0,"0"-21"0,-21 21 16,0-21-16,0 21 16,0 0 46</inkml:trace>
  <inkml:trace contextRef="#ctx0" brushRef="#br2" timeOffset="83064.71">23199 7705 0,'21'0'31,"0"0"-15</inkml:trace>
  <inkml:trace contextRef="#ctx0" brushRef="#br2" timeOffset="83293.58">21992 7747 0,'0'0'0,"0"21"15,21-21 1,0 0 0,1 0-16,-1 0 0,0 0 0,21 0 15,-21 0-15,1 0 0,-1 0 0,0 0 16,-21-21-16</inkml:trace>
  <inkml:trace contextRef="#ctx0" brushRef="#br2" timeOffset="83479.61">21675 7535 0,'0'0'16,"-22"0"-16,1 0 0,0 0 0,0 0 0,0 0 31,21 22 0,0-1-15</inkml:trace>
  <inkml:trace contextRef="#ctx0" brushRef="#br2" timeOffset="84327.3">17505 9356 0,'0'0'0,"0"21"16,21-21 0,0 0-16,0 0 0,0 0 15,1 0-15,-1 0 0,21 0 0,-21-21 16,22 0-16,-1 21 0,0-22 0,1 1 16,-1 0-16,0 0 0,1 0 0,-22 0 15,0-1-15,0-20 0,0 21 0,-21 0 16,0 0-16,-21-1 0,0 1 15,-21-21-15,20 21 0,-41 21 0,21-21 16,-22 21-16,1 0 0,-1 0 16,1 0-16,-1 21 0,22-21 0,-22 42 0,22-21 15,0 0-15,-1 22 0,22-22 0,0 21 16,21 1-16,0-1 16,0-21-16,0 21 0,21 1 0,0-1 15,22-21-15,-22 22 0,21-1 0,0 0 16,1 1-16,-1-1 0,-21 0 0,22 1 15,-1-1-15,-21 0 0,0 1 0,0-22 16,-21 21-16,0-21 0,0 22 0,0-22 16,-21 0-16,-21 0 0,0 0 15,-1-21-15,-20 21 0,20-21 0,-20 0 16,-22 0-16,22 0 0,-1 0 0,1 0 16,20-21-16,-20 0 0,21 0 15,-1 0-15,1 0 0,0-22 0,20 1 0,1 21 16,0-22-16,0-20 0,21 21 15,0-1-15,0 1 0,0 0 0,0 20 16,0 1-16,21 0 0,0 0 16,0 21-16,1 0 0,-1 0 0,0 0 15,21 0-15,-21 0 0,22 21 0,-1 0 16,-21 0-16,22 1 0,-1-1 0,0 21 16,1-21-16,-1 0 0,0 1 0,1 20 15,-1-21-15,0 0 0,1 0 16,-22 1-16,21-22 0</inkml:trace>
  <inkml:trace contextRef="#ctx0" brushRef="#br2" timeOffset="85548.08">18267 9716 0,'0'0'0,"21"-43"16,-21 22-16,0 0 0,0-21 0,0 20 15,0-20-15,-21 21 0,0 0 0,-1 0 16,1 21-16,0 0 0,0-22 15,-21 22-15,20 0 0,1 0 0,0 22 16,0-1-16,0 0 0,0 21 0,-1-21 16,1 22-16,21-22 0,0 21 15,0-21-15,0 22 0,0-22 0,0 21 16,0-21-16,0 1 0,0-1 0,0 0 16,0 0-16,21-21 15,1 21-15,-1-21 0,0 0 0,0 0 16,0 0-16,0 0 0,1-21 0,-1 0 15,0 0-15,0 0 0,0-1 0,0 1 16,1 0-16,-1-21 0,-21 21 0,21-22 16,-21 22-16,21-21 0,-21 21 0,0-1 15,0 1-15,0 0 0,0 42 32,0 0-32,0 1 0,0-1 15,0 21-15,0-21 0,0 22 0,0-22 16,0 0-16,0 21 0,0-21 0,21 1 15,0-1-15,-21 0 0,22-21 0,-1 21 16,0-21-16,0 0 0,0 0 16,0 0-16,22 0 0,-22 0 0,21 0 15,1 0-15,-22-21 0,21 0 0,-21 0 16,22-1-16,-22 1 0,0 0 0,0-21 16,-21 21-16,0-22 0,21 1 0,-21 0 15,21 20-15,-21 1 0,0 0 0,0 0 16,0 0-16,0 42 31,0 0-31,0 21 0,0-20 0,0 20 16,0-21-16,0 21 0,0-20 0,0 20 15,0-21-15,-21 21 0,21-20 0,0-1 16,0 0-16,0 0 0,0 0 0,0 0 16,0-42 15,0 0-31,21 0 15,1 0-15,-22-22 0,21 22 16,-21-21-16,21 21 0,0-22 0,-21 22 16,21-21-16,0 21 0,1 0 0,-22-1 15,21 1-15,0 21 0,0 0 16,0 21 0,-21 1-16,0-1 0,0 0 0,0 0 15,21 21-15,-21-20 0,0-1 0,22 0 16,-22 21-16,0-21 0,0 1 0,21-22 15,-21 21-15,21 0 0,-21 0 0,21-21 16,0 0-16,-21 21 0,21-21 0,1 0 16,-1 0-16,0 0 15,21-21-15,-21 0 0,1 0 0,-1 0 16,0-1-16,0 1 0,21 0 0,-20-21 16,-1 21-16,0-1 0,0 1 15,-21-21-15,21 21 0,0 21 0,1-21 16,-22-1-16,21 22 15,-21 22 1,21-1-16,-21 0 0,0 0 0,0 0 16,0 0-16,0 1 0,0-1 0,0 0 15,0 0-15,0 0 0,0 0 0,21 1 16,0-1-16,-21 0 0,21 0 0,1-21 16,-1 21-16,0-21 0,0 0 0,21 0 15,-20 0-15,20 0 0,-21 0 0,21 0 16,-20 0-16,20 0 15,0 0-15,1-21 0,-1 0 0,-21 0 16,21-22-16,-20 22 0,-1 0 0,0-21 16,0-1-16,-21 22 0,0-21 0,21 0 15,-21 20-15,0 1 0,0 0 0,-21 21 16,0 0-16,0 0 16,0 0-16,-1 21 0,-20 43 15,21-43-15,21 21 0,0-21 16,-21 22-16,21-22 0,0 21 0,0-21 15,0 1-15,0-1 0,0 0 0,0 0 16,0 0-16,21 0 0,0-21 16,0 0-16,22 0 15,-22 0-15,0 0 0,0 0 0,21 0 16,-20-21-16,20 0 0,0 21 16,1-21-16,-22-21 0,21 20 0</inkml:trace>
  <inkml:trace contextRef="#ctx0" brushRef="#br2" timeOffset="87454.25">21357 9906 0,'0'0'0,"21"0"31,-21-21-15,21 0-16,1 0 0,-22-1 0,21 1 15,0 0-15,-21-21 0,21-1 16,0 22-16,0-21 0,1-22 0,-1 22 16,0 0-16,0-1 0,0 1 0,0 0 15,1-1-15,-1 1 0,0 21 0,0 0 16,0 21-16,0 0 16,-21 21-1,0 0-15,0 0 0,0 0 0,0 1 16,0-1-16,0 0 0,0 0 0,0 0 15,0 0-15,0 1 16,22-22 0,-1-22-1,-21 1-15,0 0 16,0 0-16,0 0 0,0 0 16,0-1-16,0 1 0,0 0 0,0 0 15,0 0-15,0 0 0,0-1 0,0 1 16,-21 21-1,-1 21-15,1-21 16,21 22-16,-21-1 0,0 21 0,0-21 16,0 0-16,-1 22 0,1-22 0,0 21 15,21 1-15,-21-1 0,21-21 16,0 21-16,0 1 0,0-22 0,0 21 16,0-21-16,0 1 0,21-1 0,0 21 15,0-42-15,1 21 0,-1 0 16,0-21-16,21 0 0,-21 0 0,1 0 15,-1 0-15,21 0 0,-21 0 0,0-21 16,22 0-16,-22 0 0,0 0 0,0 0 16,0-22-16,1 1 0,20 0 0,-21-1 15,0 1-15,0-22 0,1 22 0,-1-21 16,0-1-16,-21 1 0,21-1 16,0 1-16,0-1 0,-21 1 15,0 20-15,22 1 0,-22 0 0,21-1 16,-21 22-16,0 42 15,0 0-15,-21 22 16,21-22-16,0 21 0,0 1 16,-22 20-16,22-21 0,-21 1 0,21 20 15,0-20-15,0-1 0,0 21 0,0-20 16,0-1-16,0 0 0,0 1 0,0-1 16,0 0-16,21 1 0,1-22 0,-1 21 15,0-21-15,21 1 0,1-1 16,-22-21-16,21 21 0,22-21 0,-22 0 15,0 0-15,22 0 0,-22 0 16,0 0-16,22-21 0,-22 0 0,1-1 16,-1 1-16,-21-21 0,21 21 0,-20-22 15,-1 1-15,0 0 0,0-1 0,0 1 16,-21 0-16,0 21 0,0-22 16,0 22-16,0 0 0,0 0 0,-21 0 15,0 21-15,0 0 0,-22 0 0,22 0 16,-21 0-16,21 21 0,-22 0 0,1 0 15,21 0-15,-21 22 0,20-22 0,1 21 16,0-21-16,0 22 0,0-1 16,21-21-16,0 21 0,0-20 0,0-1 15,0 21-15,0-21 0,0 0 16,21 1-16,0-22 0,0 0 16,0 0-16,22 0 0,-22 0 0,0 0 15,0 0-15,0-22 0,1 1 0,-1 0 16,21 0-16,-21-21 0,0 20 15,1-20-15,-1 0 0,0 21 0,0-22 16,0 1-16,-21 0 0,21 20 0,-21 1 16,0 0-16,22 0 0,-22 42 31,0 0-31,-22 0 0,1 1 16,0-1-16,21 0 0,0 0 0,0 21 15,-21-20-15,21-1 0,0 21 16,0-21-16,0 0 0,0 22 0,0-22 15,0 0-15,21 0 0,0 0 0,0 1 16,1-22-16,-1 0 0,0 21 0,0-21 16,21 0-16,-20 0 0,20 0 15,0 0-15,-21-21 0,22-1 0,-1 1 16,-21 0-16,22-21 0,-22 21 0,0-22 16,21 1-16,-21 21 0,1-22 0,20 1 15,-21 0-15,-21-1 0,0 22 16,21 0-16,-21 0 0,0 0 0,-21 21 15,0 0 1,21 21-16,-21 0 0,21 0 16,-21 0-16,21 1 0,0-1 0,0 0 15,0 0-15,0 0 0,0 22 0,0-22 16,0 0-16,0 0 0,0 0 0,0 0 16,21 1-16,-21-1 0,21 0 15,-21 0-15,0-42 47,-21 0-31,0 0-16,21-1 0,-22 22 0,1-21 15,0 21 1,0 0 0,21 21-1,0 1-15,0-1 0,0 0 16,0 0-16,0 0 0,21 0 15,0-21-15,0 0 0,1 22 16,-1-22-16,0 0 0,0 0 16,21 0-16,-20 0 0,20 0 0,-21 0 15,21 0-15,1 0 0,-1-22 0,0 22 16,1-21-16,-1 0 0,-21 0 0,22 0 16,-1-22-16,0 22 0,1-21 15,-22 0-15,21 20 0,-21-20 0,0 0 16,1-1-16,-1 1 0,0 21 15,-21-21-15,0-1 0,0 22 0,0 0 16,0 0-16,0 0 0,-21 21 16,0 0-16,-1 0 0,1 21 0,0 0 15,0 0-15,0 0 0,21 0 0,-21 22 16,21-22-16,0 21 0,0-21 16,0 22-16,0-22 0,0 0 0,21 0 15,0 22-15,-21-22 0,0 0 0,21 0 16,-21 0-16,21 0 0,-21 1 15,0-1-15,0 0 0,0 0 0,0 0 16,0 0-16,0 1 0,-21-22 16,0 0-16,0 21 0,0-21 15,-1 0-15,1 0 16,0 21-16,0-21 16,0 0-1,0-21-15,21 0 16</inkml:trace>
  <inkml:trace contextRef="#ctx0" brushRef="#br3" timeOffset="102859.01">1841 11324 0,'22'-21'62,"-1"0"-46,-21 0-1,21 0 1,-21-1 0,21 22-16,-21-21 0,0 0 15,21 0-15,0 0 16,-21 0-16,0-1 16,22 22-16,-22-21 0,21 0 0,-21 0 15,21 21 1,-21-21-16,0 42 78,0 0-78,-21-21 16,21 21-16,-21 0 0,21 1 0,-22-1 15,1 21-15,0-21 0,21 22 16,-21-1-16,0 0 0,0 1 0,21-1 15,-22 0-15,1 1 0,21 20 16,-21-21-16,0 1 0,0 20 0,21-20 16,-21-1-16,-1 21 0,1 1 15,0-22-15,21 22 0,-21-22 0,0 0 16,0 1-16,-1-1 0,22 0 16,-21 1-16,0-22 0,0 21 15,21 1-15,-21-22 0,0 21 16,-22-21-16,22 0 0,0 1 0,0 20 15,0-21-15,21 0 0,-22 0 16,1 1-16,21-1 0,-21 0 16,21 0-16,-21 0 0,21 0 15,0 1 1,0-44 46,0 1-62,0 0 16,0 0-16</inkml:trace>
  <inkml:trace contextRef="#ctx0" brushRef="#br3" timeOffset="103835.53">2032 10986 0,'0'21'16,"0"0"-1,0 0-15,0 0 16,-21 0-16,21 1 0,-21 20 16,21-21-16,0 21 0,-22 1 0,1-1 15,21 0-15,0 1 0,-21-1 16,0 0-16,0 22 0,0-22 0,21 22 15,-22-22-15,1 22 0,0-22 16,0 21-16,-21-20 0,20 20 0,1-20 16,-21 20-16,0-21 0,20 22 15,-20-22-15,21 1 0,-21-1 0,20 0 16,-20 1-16,21-1 0,0-21 16,0 21-16,-22-20 0,22 20 0,0-21 15,0 0-15,0 22 0,21-22 16,-22 0-16,1 0 0,0 0 15,0 22-15,21-22 16,0 0-16,-21 0 0,21 0 0,0 0 16,0 1-1,0-44 17,0 1-32,21 0 15,-21 0-15,0 0 0,0 0 16,0-22-16,0 22 0,0-21 0,21-1 15</inkml:trace>
  <inkml:trace contextRef="#ctx0" brushRef="#br3" timeOffset="104619.77">2180 10901 0,'0'0'0,"21"0"15,-21-21-15,21 21 16,1-21-16,-1 21 31,0 0-31,0 0 32,0 21-32,-21 0 0,0 21 0,0-21 15,21 1-15,1 20 0,-22 0 16,21 22-16,0-22 0,0 0 15,0 22-15,0-22 0,1 22 0,20-22 16,-21 0-16,21 22 0,1-22 16,-22 1-16,21-1 0,1 21 0,-1-20 15,0-1-15,1 22 0,-1-22 0,-21 0 16,21 22-16,1-22 0,-1 22 16,0-22-16,-20 0 0,20 22 0,0-22 15,-21 0-15,22 1 0,-22-1 16,0 0-16,21-20 0,-20 20 0,-1 0 15,0-21-15,0 22 0,0-22 0,0 21 16,1-21-16,-22 1 0,21-1 16,0 21-16,-21-21 0,21 0 15,-21 1-15,21-1 0,-21 0 16,0 0-16,21 0 0,-21-42 62,-21 0-62,21 0 16,-21 0-16,0-1 0,21 1 0,-21 0 16,0 21-16</inkml:trace>
  <inkml:trace contextRef="#ctx0" brushRef="#br3" timeOffset="105423.47">1503 12869 0,'0'0'0,"-21"0"0,-1 22 0,-20-22 16,21 0-16,0 0 0,0 21 0,-1-21 15,1 0-15,0 0 0,0 0 16,42 0 62,0 0-62,0 0-1,1 0 1,-1 0-16,0 0 16,0 0-16,0 0 15,0 0-15,1 0 0,-1 0 0,21 0 16,-21 0-16,22 0 0,-1 0 0,0 0 16,1 0-16,20 0 0,1 0 15,-1 0-15,1 0 0,20 0 16,1 0-16,21 0 0,0 0 15,-1 0-15,1 0 0,0 0 0,0 0 16,0 0-16,0 0 0,-1 0 0,-20 21 16,0-21-16,-1 0 0,-20 0 15,-1 21-15,1-21 0,-22 0 0,1 0 16,-1 0-16,-21 0 0,21 0 0,-20 0 16,-1 0-16,0 0 0,0 0 15,0 0 1,0 0 15,-21-21-31,0 0 31,-21 21-15,0-21 0,0 21-16,0 0 0,-22 0 0</inkml:trace>
  <inkml:trace contextRef="#ctx0" brushRef="#br3" timeOffset="110651.81">1609 12742 0,'0'0'0,"-22"22"0,-20-22 16,21 0-16,0 21 0,0-21 16,-1 21-16,22 0 46,22-21-30,-1 0-16,0 0 0,21 0 16,-21 0-16,22 0 0,-1 0 0,0 0 15,22 0-15,-22 0 0,22 0 0,-1 0 16,22 0-16,-22 0 0,43 0 16,-21 0-16,21 0 0,-22 0 0,22 0 15,0-21-15,-21 21 0,21 0 16,-22 0-16,22-21 0,0 21 0,-21 0 15,-1 0-15,1 0 0,0 0 16,-22-21-16,1 21 0,-22 0 16,0 0-16,-21 0 0,1 0 0,-1 0 15,-42 0 1,-1 0-16,1 0 16,0 0-16,-21 0 0,21 21 0,-22-21 15,1 0-15,0 0 0,-1 0 0,1 0 16,-22 0-16,1 0 0,-1 0 15,1 0-15,-22 0 0,22 0 0,-22 0 16,0 0-16,22 0 0,-22 0 0,1 0 16,-1-21-16,0 21 0,1 0 15,20 0-15,-21 0 0,1 0 16,20 0-16,1 0 0,-1 0 16,1 0-16,20 0 0,-20 0 0,42 0 15,-22 0-15,1 0 0,21 21 16,0-21-16,0 0 0,-1 0 0,1 21 15,0-21-15,0 21 16,21 0 0,21-21 15,0 0-31,0 0 0,1 0 0,20-21 16,-21 21-16,21 0 0,1-21 15,-1 21-15,22 0 0,-22-21 16,21 0-16,1 21 0,21-22 0,-1 22 15,1-21-15,0 21 0,-1 0 16,1 0-16,0-21 0,-22 21 0,22 0 16,-43 0-16,22 0 0,-22 0 15,0 0-15,-21 0 0,1 0 0,-44 0 47,1 0-47,-21 0 0,0 0 16,-1 0-16,-20 0 0,-1 0 0,1 0 0,-1 0 15,-20 0-15,-1 0 0,0 0 16,22 0-16,-22 0 0,0 0 16,22 0-16,-22 0 0,22 0 15,-1 21-15,1-21 0,-1 0 0,22 0 16,0 0-16,-1 0 0,1 0 16,0 0-16,20 0 0,1 21 0,0-21 15,0 0-15,0 0 0,0 22 16,-1-22-1,22 21 1,22-21 0,-1 0-16,0 0 15,21 0-15,-21 0 0,22-21 16,-1-1-16,22 22 0,-22-21 0,21 0 16,22 21-16,-21-21 0,20 21 15,22-21-15,0 21 0,0 0 0,0-21 16,-1 21-16,1-22 0,0 22 0,0 0 15,-21 0-15,-22 0 0,1 0 16,-1 0-16,-21 0 0,1 0 0,-22 0 16,0 0-16,0 0 0,0 0 0,-42 0 47,0 0-47,0 0 15,0 0-15,-22 0 0,1 0 16,0 0-16,-22 0 0,22 0 0,-22 0 15,1 0-15,-22 0 0,22 0 16,-43 0-16,21 0 0,1 0 0,-22 0 16,0 0-16,21 0 0,-21 22 0,22-22 15,-22 0-15,21 21 0,1-21 16,20 0-16,1 21 0,-1-21 0,22 0 16,-1 0-16,22 0 0,0 21 15,42-21 1,0 0-1,22 0-15,-1 0 0,0 0 0,1 0 16,-1 0-16,22 0 0,-1 0 0,1 0 16,-1 0-16,22-21 0,-1 0 15,1 21-15,21-21 0,0-1 0,0 22 16,21-21-16,-22 0 0,1 21 16,-21-21-16,21 21 0,-22 0 0,-20-21 15,21 21-15,-43 0 0,0 0 0,1 0 16,-22 0-16,0 0 0,-42 0 31,0 0-31,-1 0 0,-20 0 16,0 0-16,-22 0 0,22 0 15,-22 0-15,1 0 0,-22 0 0,22 0 16,-43 0-16,21 21 0,-21-21 16,1 0-16,20 21 0,-21-21 0,21 0 15,1 21-15,20-21 0,1 0 0,20 0 16,1 0-16,21 0 0,0 0 15,0 0-15,-1 0 0,22 21 16,22-21 15,-1 0-31,0 0 0,21 0 16,-21-21-16,22 21 0,-1-21 0,0 21 16,22-21-16,-1 0 0,22 21 15,0-21-15,-1 21 0,22-22 16,-21 1-16,0 21 0,-1-21 0,1 21 15,0 0-15,-1 0 0,-20-21 0,-1 21 16,1 0-16,-1 0 0,-20 0 16,-22 0-16,0 0 0,0 0 0,-42 0 15,-21 0 1,-1 0-16,-20 0 0,-1 0 16,-20 21-16,-1-21 0,0 0 0,-21 21 15,1-21-15,-1 21 0,0-21 16,21 0-16,1 0 0,20 22 0,1-22 15,20 0-15,1 0 0,0 21 16,20-21-16,1 0 0,0 0 16,0 0-16,0 0 31,42 0-15,0 0-1,0 0-15,22 0 0,-22-21 16,21 21-16,22-22 0,-22 1 0,21 21 15,1-21-15,21 0 0,-22 21 16,22-21-16,-22 0 0,22 21 16,-22-22-16,1 22 0,-22 0 0,1-21 15,-22 21-15,0 0 0,0 0 16,-42 0-16,-21 0 16,-1 0-16,-20 0 0,-1 21 0,-20-21 15,-1 0-15,0 22 0,-21-22 16,22 21-16,-1-21 0,0 21 0,22-21 15,-1 21-15,1-21 0,21 0 16,-1 21-16,1-21 0,21 0 0,0 0 16,-1 0-16,22 21 0,22-21 31,-1 0-31,0 0 0,21 0 0,1-21 16,-1 0-16,0 21 0,1-21 15,20 0-15,1 21 0,20-21 16,-20-1-16,20 1 0,1 0 0,0 0 15,-1 0-15,1 21 0,0-21 16,-22-1-16,1 22 0,-1-21 0,-20 21 16,-1 0-16,-21 0 0,0 0 0,-63 0 31,21 0-31,-43 0 0,22 21 0,-43-21 16,1 22-16,-1-1 0,-21-21 15,0 21-15,22 0 0,-22-21 0,21 21 16,0 0-16,1-21 0,20 22 0,1-22 15,20 0-15,1 0 0,0 21 16,21-21-16,-1 0 0,44 0 31,-1 0-15,0 0-16,21 0 0,-21-21 16,22 21-16,-1-22 0,0 1 0,22 0 15,-1 0-15,22 0 0,0 0 0,-1-1 16,22 1-16,-21 0 0,0 0 15,-1 0-15,1 0 0,-22 21 0,1-22 16,-22 1-16,1 21 0,-22 0 16,0 0-16,-21-21 15,-21 21-15,-22 0 0,1 0 0,-21 0 16,-1 21-16,1 0 0,-22-21 16,-21 22-16,21-22 0,1 21 15,-1 0-15,0-21 0,22 21 0,21-21 16,-22 21-16,22-21 0,-1 0 15,22 21-15,0-21 0,0 0 0,0 0 16,21 22-16,21-22 16,0 0-1,0 0-15,0-22 0,1 22 0,20-21 16,0 0-16,1 21 16,20-21-16,-21 0 0,22 0 0,-1-1 15,22 1-15,-21 0 0,-1 21 16,1-21-16,-1 0 0,-21 21 0,1 0 15,-1-21-15,-21 21 0,-42 0 16,0 0-16,-21 0 16,-22 21-16,1-21 0,-22 21 0,21 0 15,-20-21-15,-1 21 0,22 0 16,-22 1-16,21-22 0,1 21 0,-1 0 16,22-21-16,-21 21 0,41-21 0,-20 0 15,21 21-15,42-21 31,0 0-31,22 0 16,-22 0-16,21-21 0,0 0 0,1 21 16,20-21-16,1 0 0,-1-1 0,1 1 15,-1 0-15,1 0 0,-1 0 16,1 0-16,-22-1 0,0 22 0,-20-21 16,-1 21-16,-42 0 15,-22 0-15,1 0 16,-22 21-16,1-21 0,21 22 15,-22-22-15,1 21 0,20 0 0,-20-21 16,20 21-16,1-21 0,21 21 0,-21-21 16,20 0-16,22 21 15,22-21 17,-1 0-32,0 0 0,0-21 0,21 0 15,1 0-15,-1 21 0,22-21 0,-1-22 16,-21 22-16,22 0 0,-1 0 15,-20 0-15,-1 21 0,0-21 0,-20 21 16,-65 0 0,1 0-16,0 0 0,-1 0 15,-20 0-15,-1 0 0,1 21 0,-1-21 16,22 21-16,0 0 0,-22-21 16,43 21-16,-21-21 0,20 0 15,1 0-15,21 21 0,21-21 31,1 0-31,-1-21 0,21 0 16,0 21-16,1-21 0,-1 0 0,0 0 16,22-1-16,-1 22 0,-20-21 0,20 0 15,-20 0-15,-1 21 0,0 0 16,-21-21-16,-63 21 16,0 0-16,-1 0 0,1 0 15,-21 21-15,-1-21 0,22 21 16,-1-21-16,-20 0 0,42 21 0,-22-21 15,22 0-15,0 0 16,0 21-16,42-21 31,0 0-31,22 0 0,-22-21 16,21 21-16,0-21 0,1 0 0,20 21 16,-20-21-16,20 0 0,-21 21 15,22-22-15,-22 22 0,-21 0 0,22-21 16,-64 21-1,-1 0-15,-20 0 0,0 0 16,-22 21-16,22-21 0,-22 22 0,22-22 16,-21 0-16,20 21 0,1-21 15,0 0-15,20 21 0,-20-21 16,21 0-16,0 0 0,42 0 31,0 0-31,21 0 16,-20-21-16,-1 21 0,21-21 15,0-1-15,1 1 0,-1 21 0,0-21 16,22 0-16,-22 0 0,-21 21 16,22-21-16,-22 21 0,0 0 0,-42 0 15,0 0-15,-22 0 16,1 0-16,0 0 0,-1 0 16,1 21-16,-21-21 0,20 21 0,1-21 15,21 0-15,-22 21 0,22-21 16,0 0-16,0 0 0,21 21 15,-21-21-15,42 0 32,0 0-32,0 0 0,0 0 0,1-21 15,20 0-15,-21 21 0,21-21 0,-20 0 16,20 21-16,0-22 0,1 1 16,-1 21-16,-21-21 0,21 21 0,-42-21 15,-21 21 1,0 0-16,0 0 0,-21 0 15,-1 0-15,1 0 0,21 21 16,-22-21-16,22 0 0,0 0 16,0 0-16,0 21 0,42-21 47,0-21-47,0 0 0,22 21 15,-22-21-15,0 0 0,21 21 0,-21-22 16,22 1-16,-22 21 0,21-21 0,-21 21 15,1 0-15,-1-21 0,-42 21 32,-22 0-32,1 0 0,0 21 15,-1-21-15,1 21 0,-22-21 16,22 21-16,0-21 0,-1 22 0,1-22 16,21 0-16,0 0 0,0 21 15,-1-21-15,44 0 31,-1 0-31,0-21 0,0-1 16,0 22-16,0-21 0,1 0 16,20 21-16,-21-21 0,21 0 0,1 0 15,-22 21-15,21-22 0,-21 1 16,1 21-16,-1 0 0,-42 0 16,-22 0-1,22 0-15,0 0 16,-21 21-16,20 1 0,-20-22 0,21 0 15,0 21-15,0-21 0,-1 0 16,44 0 15,-1 0-31,-21-21 16,21 21-16,0-22 0,21 22 0,-20-21 16,-1 0-16,0 21 0,0-21 15,0 21-15,22-21 0,-22 21 16,0 0-16,0-21 0,-42 21 15,0 0 1,0 0-16,-22 0 0,22 0 16,0 0-16,-21 0 0,20 21 15,1-21-15,0 0 0,0 0 0,0 0 16,0 0-16,-1 0 0,22 21 16,0-42 15,22 0-31,-1-1 15,0 22-15,0-21 0,21 0 16,-20 0-16,-1 0 0,42-22 16,-42 43-16,1-21 0,-22 0 15,-43 21 17,22 0-32,0 0 0,-21 0 0,20 0 15,1 0-15,-21 0 0,21 0 16,0 0-16,-1 0 15,22-21 1,22 21 0,-1-21-16,0 21 15,-21-21-15,21 21 0,0-22 0,0 22 16,1-21-16,-1 21 0,0-21 16,0 21-16,0 0 0,-21-21 0,0 0 15,-21 21 16,0 0-31,0 0 0,0 0 16,-1 0-16,44 0 94,-22 21-47,0 0-47,0 0 15,0 0-15,0 1 0,0 20 16,0 0-16,0 1 0,-22-1 0,1 0 16,0 22-16,21-1 15,-21-20-15,0 20 0,0 1 0,-22 41 16,22-41-16,0-1 15,0 1-15,-22 42 0,22-43 16,-21 43-16,21-42 0,0-22 16,-1 21-16,22 22 15,-21-43-15,21-20 0,-21 20 0,21 21 16,0-41-16,0-1 16,0 0-16,0 0 0,0 0 15,0 0 1,0-42 15,0 0-31,0 0 16,0 0-16,0 0 0,0-1 0,0 1 15,0-21-15,0 21 0,0-22 16,21 1-16</inkml:trace>
  <inkml:trace contextRef="#ctx0" brushRef="#br3" timeOffset="111051.58">2138 11049 0,'0'0'15,"0"21"-15,-21 0 0,-1 1 0,1 20 16,0 0-16,-21 22 0,21-1 0,-22 1 15,22-1-15,-21 1 0,-1 20 16,22-20-16,-21 21 0,0-1 16,-1 1-16,1 0 0,21-22 0,-22 22 15,22-22-15,-21 1 0,21-22 16,-22 0-16,22 1 0,0-1 0,0 0 16,0-20-16,21-1 0,0 0 15,-21-21-15,21 21 0,-22-21 16,22 21-16,0-42 47,22 0-47,-1 21 0,0-21 0,0 0 0,0-1 15,-21-20-15,43 21 0,-22-21 16,0-1-16,0 1 0,21-22 16,-20 1-16,20-1 0,0 1 0,-21-1 15</inkml:trace>
  <inkml:trace contextRef="#ctx0" brushRef="#br3" timeOffset="111851.32">2095 11324 0,'0'21'16,"0"1"-16,0 20 0,-21 0 16,-21 1-16,21-1 0,0 21 15,-22 1-15,22-1 0,-21 1 16,21 21-16,-22-22 0,1 22 15,21-22-15,-22 1 0,1-1 0,21 1 16,0-22-16,-22 0 0,22 1 16,21-1-16,-21-21 0,21 0 0,-21 1 15,21-1-15,21-42 32,0-1-17,-21 1-15,21 0 0,1-21 16,-1-1-16,0 1 0,21 0 0,-21-1 15,1-20-15,20 21 16,-21-22-16,0 1 0,22-1 0,-22 1 16,0-1-16,21 1 0,-21 20 15,-21 1-15,22 0 0,-22-1 0,0 1 16,21 21-16,-21 0 0,0-1 0,0 44 31,-21 20-31,-1-21 16,1 21-16,0 22 0,-21-1 15,21 1-15,-22-1 0,1 22 0,0 0 16,-1-1-16,1-20 0,0-1 16,20 22-16,-20-43 0,0 22 15,21-22-15,-22 1 0,22-22 0,21 21 16,-21-21-16,21 0 0,-21-21 16,21 22-16,0-44 31,0 1-16,21 21-15,-21-21 0,21 0 16,0 0-16,-21-22 0,21 22 0,22-21 16,-22 0-16,0-1 0,21 1 15,-20-22-15,20 1 0,0-1 0,1 22 16,-1-21-16,0 20 0,-21 1 16,1 0-16,-1 20 0,-21 1 15,-21 21-15,-1 43 16,1-22-16,0 21 15,-21 0-15,-1 22 0,1-1 0,0 1 16,-1-1-16,1 1 0,0-1 16,-1-20-16,22 20 0,0-20 0,-21-1 15,21 0-15,21 1 0,0-22 16,0 21-16,0-21 0,0 0 16,21-21-1,0-21 1,0 0-16,0 0 0,0-21 15,1 20-15,-1-20 0,0 0 0,0-1 16</inkml:trace>
  <inkml:trace contextRef="#ctx0" brushRef="#br3" timeOffset="112421.11">2265 11345 0,'21'22'15,"-21"-1"-15,0 0 0,21 0 16,-21 0-16,21 0 16,-21 1-16,21-1 0,1 0 0,-22 0 15,21 21-15,0-20 0,0 20 16,-21 0-16,21 1 0,0-1 0,1 21 15,-1-20-15,21 20 0,-21-20 16,0-1-16,22 21 0,-1-20 0,0-1 16,-20-21-16,20 22 0,0-1 0,22-21 15,-22 0-15,0 22 0,1-22 16,-1 0-16,0 0 0,1 21 0,-1-20 16,0-1-16,1 0 0,-1 0 0,0 0 15,-20 0-15,-1 1 0,0-1 16,0 0-16,0 0 0,0-21 15,-21 21-15,22 0 16,-1-21 0,-21-21-1,0 0-15,0 0 0,-21 0 16,-1 0-16,1-1 0,0 1 0,0 0 16,0 0-16</inkml:trace>
  <inkml:trace contextRef="#ctx0" brushRef="#br3" timeOffset="113023.79">2603 11472 0,'22'0'15,"-1"0"-15,0 0 0,0 22 0,0-1 16,0 0-16,1 21 0,-1-21 0,0 22 16,-21-1-16,21 0 0,0 22 15,22-1-15,-22-20 0,0 20 16,21 1-16,-21-1 0,22 1 0,-1-22 0,0 22 16,1-22-16,-1 0 15,0 1-15,22-1 0,-22-21 0,1 21 16,-1-20-16,0 20 0,1-21 0,-1 0 15,-21 0-15,0 1 0,22 20 16,-43-21-16,21 0 0,0 0 16,-21 1-16,0-1 0,0 0 15,-21-21 48,0 0-63,-1 0 15,1 0 1,0 0-16,0 0 16,0 0-16,0 0 0,-1 0 15,1 0-15,-21 0 0,21 0 0,-22 0 16,1 0-16,-21 0 0,20 0 16,-20 0-16,-1-21 0,1 21 0,-1 0 15,1 0-15,-1 0 0,1 0 0,-1 0 16,1-21-16,20 21 0,1 0 15,0 0-15,-1 0 0,22 0 0,0 0 16,0 0-16,0 0 16,21-22-1,0 1 1</inkml:trace>
  <inkml:trace contextRef="#ctx0" brushRef="#br3" timeOffset="113703.73">5969 11007 0,'0'0'0,"0"-21"16,0 42-1,0 0-15,0 21 0,0 1 16,0-1-16,-21 21 0,21 1 0,0-1 15,0 1-15,0-1 0,0 1 16,0 21-16,0-22 0,-21 1 0,21-22 16,0 21-16,-22 1 0,22-22 0,0 22 15,0-22-15,0 0 0,0-20 0,-21-1 16,21 21-16,0-21 16,0 0-16,0-42 31,-21 0-31,21-21 0,-21 21 0</inkml:trace>
  <inkml:trace contextRef="#ctx0" brushRef="#br3" timeOffset="114299.83">5440 11430 0,'0'0'0,"-21"-42"0,-22-43 16,43 64-16,-21-21 15,21 20-15,0-20 0,0 21 0,21-21 16,0 20-16,1 1 0,20 0 15,-21 0-15,21 0 0,1 0 0,-1 21 16,22 0-16,-22-22 0,21 22 16,1 0-16,-22 22 0,22-1 0,-22 0 15,22 21-15,-22 1 0,-21-1 16,21 0-16,-20 22 0,-22-22 0,0 22 16,0-22-16,0 0 0,-22 1 0,1 20 15,-21-42-15,0 22 0,-1-1 16,1-21-16,21 0 0,-22 0 0,1 1 15,21-22-15,0 0 0,0 21 0,-1-21 16,22-21 0,0-1-16,22 1 15,-1 0-15,0 0 0,0 0 16,43-22-16,-22 22 0,0 0 16,-21 21-16,22 0 0,-1 0 0,0 0 15,-20 21-15,20 0 0,0 1 16,1-1-16,-1 21 0,0-21 0,1 22 15,-1-22-15,-21 21 0,0-21 0,-21 22 16,0-1-16,0 0 0,0 1 16,-42-22-16,21 21 0,-43 0 0,22 1 15,-22-22-15,1 0 0,-1 21 0,1-20 16,-1-1-16,1 0 0,-1-21 0,1 0 16,-1 0-16,22 0 15,0 0-15,-1 0 0,1 0 0,21-21 16,-21 0-16,20-1 0,1 1 0,21-21 15,0 21-15,-21-22 0,21 22 0,0-21 16,0 0-16,0 20 0,0-20 16,0 21-16,21-21 0,0 20 0,1 1 15,-1 0-15,0 0 0,21 21 0,1-21 16,-1 0-16,0 21 0,1-22 16,-1 1-16,0 0 0,22 21 0</inkml:trace>
  <inkml:trace contextRef="#ctx0" brushRef="#br3" timeOffset="115295.29">6943 11049 0,'0'-21'0,"0"42"15,-22 0 1,22 22-16,0-1 0,0 0 0,0 22 15,0-22-15,0 22 0,0-22 16,0 21-16,0-20 0,0 20 0,0-20 16,0-1-16,22 21 0,-22-20 0,21-1 15,-21 0-15,0 1 0,0-1 16,0-21-16,21 22 0,-21-22 16,21 21-16,0-21 0,-21 0 0,0 1 15,21-22-15,1 21 0,-1-21 16,0 0-16,0 0 0,0-21 15,-21-1-15,21 1 0,1 0 16,-22-21-16,21 21 0,0-22 0,-21 22 16,0-21-16,21-1 0,0 22 0,-21-21 15,21 0-15,-21 20 0,0-20 0,0 21 16,22 0-16,-22 0 16,0-1-16,21 22 0,-21 22 15,0-1 1,0 0-16,0 0 0,0 21 15,0-20-15,0-1 0,0 0 16,0 21-16,0-21 0,0 1 0,0 20 16,0-21-16,0 0 0,0 0 0,0 1 15,21-1-15,0 0 0,0 0 16,0-21-16,1 0 0,-1 0 16,0 0-16,0 0 0,0 0 0,0-21 15,1 0-15,-1 21 0,0-21 0,0-1 16,0-20-16,0 21 0,1 0 0,-1-22 15,0 22-15,0-21 0,-21 21 16,21-22-16,0 22 0,1 0 16,-22 0-16,0 0 0,21 0 0,-21-1 15,21 22-15,-21 22 32,0-1-32,0 0 0,0 0 0,-21 0 15,21 0-15,-21 1 0,21-1 0,0 21 16,0-21-16,0 0 0,0 1 0,0 20 15,0-21-15,0 0 0,21 0 16,0 1-16,-21-1 0,21-21 16,0 21-16,0 0 0,1-21 0,-1 0 15,0 0-15,21 0 0,-21 0 0,1 0 16,20 0-16,-21 0 0,21-21 16,1 21-16,-22-21 0,21 0 0,1-1 15,-22 1-15,21-21 0,-21 21 0,0 0 16,1-22-16,-1 22 0,0-21 0,-21 21 15,0-22-15,0 1 0,0 21 16,0 0-16,0-1 0,0 1 0,-21 21 16,0 0-16,-1 0 0,-20 0 0,21 0 15,0 21-15,0 1 0,-1-1 0,1 0 16,0 21-16,21-21 0,0 22 16,0-22-16,0 21 0,0 1 15,0-22-15,0 0 0,0 21 0,0-21 0,21 1 16,0-1-16,1 0 0,-1 0 15,0-21-15,0 0 0,21 21 0,-20-21 16,20 0-16,-21 0 0,21 0 16,-20 0-16,-1 0 0,21-21 0,-21 21 15,22-21-15,-22 0 0,0 21 0,21-21 16,-21 21-16,1-22 0,-1 1 0,0 21 16,0-21-16,0 0 0</inkml:trace>
  <inkml:trace contextRef="#ctx0" brushRef="#br3" timeOffset="123312.08">17589 11578 0,'0'-21'0,"0"0"16,0 0-16,0 0 16,22 21-16,-1-22 0,0 1 15,-21 0-15,21 0 16,-21 0-16,21 0 0,-21-1 0,0 1 15,0 0-15,0 0 0,0-21 16,0 20-16,0 1 0,-21 0 16,0 0-16,0 21 0,0-21 15,-1 0-15,1 21 0,0 0 0,0 0 16,0 0-16,-22 0 0,22 0 0,-21 21 16,0 0-16,20 0 0,-20 0 15,0 22-15,-1-1 0,1 21 0,21-20 16,-21 20-16,-1 1 0,22-1 0,0 1 15,-21-1-15,20 1 0,22-1 0,-21 1 16,21-1-16,0 1 0,0-1 16,0-20-16,0 20 0,0-21 0,0 1 15,21-22-15,1 21 0,-1-21 0,0 1 16,0-1-16,0-21 0,22 21 0,-1-21 16,-21 0-16,21 0 15,1 0-15,-1 0 0,0-21 0,1 0 16,-1-1-16,0 1 0,1 0 0,-1-21 15,-21 21-15,22-22 0,-1 1 0,-21 0 16,21-22-16,-20 22 0,-1-22 16,0 22-16,0-22 0,-21 1 0,0 21 15,0-22-15,0 22 0,0-22 0,0 22 16,-21-22-16,0 22 0,-22 0 0,22-1 16,-21 1-16,21 0 0,-22 21 15,1-1-15,-21 1 0,20 0 16,1 21-16,-22 0 0,22 0 0,0 21 0,-22 0 15,22 1-15,0 20 0,-1 0 16,1 1-16,0-1 0,-1 21 16,22-20-16,0 20 0,0 1 0,0-1 15,21 1-15,0-1 0,0 1 0,0-1 16,0 1-16,0-1 0,21 1 0,0-22 16,0 0-16,21-20 0,1 20 15,-1-21-15,0 0 0,1 0 0,20 1 16,-20-22-16,20 0 0,-21 0 0,22 0 15,-1 0-15,-20 0 0,20-22 0,-20 1 16,20 0-16,-21 0 16,1 0-16,-1-22 0,0 22 0,1-21 15,-22 0-15,21-1 0,-21 1 0,1 0 16,-22 20-16,21-20 0,-21 21 0,0 0 16,0 0-16,0-1 0,0 44 31,0-1-31,0 0 0,-21 21 15,21-21-15,0 22 0,0-22 0,0 21 16,-22 1-16,22-22 0,-21 0 0,21 21 16,0-21-16,-21 1 0,21-1 15,0 0-15,0 0 0,0-42 47,0 0-31,0 0-16,21-22 0,-21 22 0,21 0 15,1-21-15,-22-1 0,0 1 0,21 21 16,0-22-16,0 22 0,0 0 0,-21 0 16,21 0-16,1 0 0,-1 21 15,0 0 1,-21 21-16,21 0 0,-21 0 16,21 0-16,-21 22 0,0-22 0,0 0 15,0 21-15,0-21 0,0 1 0,21 20 16,-21-21-16,0 0 0,22 0 15,-22 1-15,0-1 0,0 0 0,21 0 16,0 0-16,0-21 0,0 21 16,0-21-16,1 0 0,20 0 15,-21 0-15,0 0 0,22-21 16,-22 0-16,21 0 0,-21 0 0,0 0 16,1-1-16,20-20 0,-21 21 0,0-21 15,-21-1-15,21 1 0,1 0 0,-22-1 16,21-20-16,-21 20 0,0 1 0,0 0 15,0-22-15,21 22 0,-21-22 16,0 22-16,21 0 0,-21-1 0,0 1 16,0 21-16,0-21 0,0 20 15,0 44 1,0-1 0,0 21-16,-21-21 0,21 22 0,-21-1 15,0 21-15,-1-20 0,22-1 0,-21 0 16,0 22-16,21-22 0,-21 1 0,21 20 15,0-21-15,0 1 0,0-1 16,0 0-16,0-20 0,0 20 0,0-21 16,0 0-16,21 0 0,-21 1 0,21-1 15,0-21-15,1 0 0,-1 0 0,0 0 16,0 0-16,21 0 0,-20 0 16,-1-21-16,0-1 0,0 22 15,0-21-15,0-21 0,1 21 0,-1 0 0,0-22 16,0 22-16,0-21 0,-21-1 15,21 22-15,-21 0 0,22 0 0,-22 0 16,0 0-16,0-1 0,0 44 31,0-1-31,0 0 16,0 0-16,0 0 0,0 22 0,0-22 16,0 0-16,0 0 0,0 0 0,0 0 15,0 1-15,0-1 16,0 0-16,21 0 0,0-21 15,0 0-15,0 0 16,0 0-16,22 0 0,-22 0 0,0 0 0,0-21 16,0 0-16,22 0 15,-22-1-15,0 1 0,0 0 0,0 0 16,1 0-16,-22-22 0,21 22 0,0 0 16,-21 0-16,0 0 0,21 0 0,-21-1 15,21 22-15,-21-21 0,0 42 31,0 1-15,0-1-16,0 0 0,0 21 0,-21-21 16,0 22-16,21-22 0,-21 21 15,21 1-15,0-1 0,-21 0 16,-1 1-16,22-1 0,-21 0 0,21 1 16,0 20-16,0-21 0,-21 1 0,0 20 15,21 1-15,-21-22 0,21 22 0,0-1 16,-21 1-16,21-1 0,-22 1 0,22-1 15,0 1-15,-21-1 0,21 1 0,0-1 16,0-21-16,0 22 0,0-1 16,0-20-16,-21-1 0,21 0 0,-21 1 15,0-1-15,21 0 0,-21-20 0,-1-1 16,1 0-16,0 0 0,0-21 0,0 0 16,0 0-16,-1-21 0,1 0 15,0-22-15,0 22 0,0-21 0,0 0 16,-1-22-16,22 22 0,0-22 15,-21 1-15,21 20 0,0-20 0,0-1 16,0 1-16,0 21 0,0-22 0,21 1 16,1 20-16,-1-20 0,-21 20 0,21-20 15,0 21-15,0-1 0,0 1 0,1-22 16,-1 22-16,21 0 0,-21-1 16,22 1-16,-1-21 0,0-1 0,1 22 15,20-22-15,1 1 0</inkml:trace>
  <inkml:trace contextRef="#ctx0" brushRef="#br3" timeOffset="123919.77">20743 11663 0,'0'21'31,"0"0"-31,0 0 0,-21 1 16,0-1-16,21 0 0,0 0 0,-21 0 15,0 22-15,21-22 0,-22 21 16,22-21-16,0 0 0,-21 22 15,21-22-15,-21 0 0,21 0 0,-21 0 0,21 1 16,0-1 0,0-42 15,0-1-31,0 1 0,0 0 16,0 0-16,21 0 0</inkml:trace>
  <inkml:trace contextRef="#ctx0" brushRef="#br3" timeOffset="124271.57">20701 11324 0,'-21'0'0,"42"0"0,-63 0 16,42 21-16,0 1 0,-22-1 0,1 0 15,21 0-15,0 0 0,0 0 0,0 1 16,0-1-16,0 0 15,21-21 1,1 0-16,-1 0 0,0 0 16,0-21-16,0 21 0,-21-21 0,0-1 15,21 1-15,-21 0 0,0 0 16,0 0-16,0 0 0,0-1 0,0-20 16,0 21-16,0 0 0,0 0 0,-21 21 15,0-22-15,0 22 0,0 0 16,0 0-16,-1 22 15,22-1-15,-21 0 0,21 0 0,-21 0 16,21 22-16,0-22 0,0 21 0,0-21 16,0 0-16,0 22 0,21-22 0,0 0 15,1 0-15,-1-21 0,0 21 16</inkml:trace>
  <inkml:trace contextRef="#ctx0" brushRef="#br3" timeOffset="124732.91">21103 11621 0,'0'21'15,"0"0"1,0 0-16,0 0 16,0 0-16,0 1 0,0-1 0,0 0 15,0 21-15,0-21 0,0 1 0,0-1 16,0 0-16,0 0 0,0 0 15,0 0-15,-21 1 0,21-1 0,0 0 16,-21-21-16,21 21 0,-21-21 16,-1 0-1,22-21 1,0 0-16,0 0 16,0-1-16,0 1 0,0-21 0,0 21 15,0-22-15,0 22 0,22-21 0,-1 21 16,0-22-16,21 22 0,-21-21 0,1 21 15,20 0-15,0-1 0,-21 1 16,22 21-16,-22 0 0,21 0 0,-21 0 16,22 0-16,-22 21 0,0 1 0,0-1 15,-21 0-15,0 0 0,0 21 0,0-20 16,0-1-16,0 21 0,0-21 0,0 0 16,-21 22-16,21-22 15,-21 0-15,0 0 0,0 0 0,21 1 16,0-1-16,-22-21 0,22 21 0,-21-21 15,21-21 1</inkml:trace>
  <inkml:trace contextRef="#ctx0" brushRef="#br3" timeOffset="126887.14">23220 11451 0,'0'0'0,"0"21"0,0 1 16,0-1 15,21-21-16,0 0-15,0-21 16,22-1-16,-22 22 16,0-21-16,21 0 0,-21 0 0,22 0 15,-1-22-15,-21 22 0,22 0 0,-22-21 16,0-1-16,0 22 0,-21-21 0,0 21 16,0 0-16,0-22 0,0 22 15,-21 0-15,-21 21 0,20-21 0,1 21 16,-21 0-16,0 0 0,-1 0 0,22 0 15,-21 21-15,-1 0 0,1-21 0,21 42 16,-21-20-16,20-1 16,1 21-16,0-21 0,21 22 0,0-1 15,0-21-15,0 21 0,0-20 0,0 20 16,0-21-16,0 21 0,0 1 0,21-22 16,0 21-16,-21-21 0,22 1 15,-1 20-15,0-21 0,-21 21 0,21-20 16,0 20-16,0-21 0,-21 21 0,0-20 15,0 20-15,0-21 0,0 21 16,0-20-16,0 20 0,-21 0 16,-42 43-16,20-64 15,1-21-15,0 21 0,-1 0 0,1-21 16,0 0-16,-1 0 0,1 0 16,21 0-16,-21 0 0,-1-21 15,22 21-15,-21-21 0,21-21 0,-1 21 16,1-22-16,0 1 0,0 0 0,21-1 15,-21 1-15,21 0 0,0-22 16,0 22-16,0-22 0,0 22 0,0-22 16,21 22-16,0-21 0,-21 20 0,21 22 15,0 0-15,-21 0 0,22 0 0,-1 21 16,0 21-16,-21 0 16,21 21-16,0 1 0,-21-1 0,21 0 15,-21 1-15,22-1 0,-22 0 0,0 1 16,21-1-16,-21 0 0,21 1 15,0-1-15,-21 0 0,21 1 16,-21-1-16,21-21 0,1 21 0,-1-20 16,0-1-16,0 0 0,0 0 0,0-21 15,22 21-15,-22-21 0,21 0 0,1 0 16,-1 0-16,0 0 0,1 0 16,20-21-16,-21 0 0,1 21 0,20-21 15,-20 0-15,-1-1 0,0-20 0,-21 21 16,22 0-16,-22-22 0,-21 1 0,0 21 15,21-21-15,-21-1 0,0 22 16,0-21-16,0-1 0,-21 22 16,21 0-16,-21 0 0,0 0 0,-1 0 15,1 21-15,-21 0 0,21 0 0,0 0 16,-22 21-16,22 0 0,0 0 16,0 0-16,-22 22 0,22-22 0,0 0 15,21 21-15,-21 1 0,21-1 0,-21-21 16,21 21-16,0 1 0,0-22 0,0 0 15,0 0-15,0 0 0,0 1 16,21-1-16,0-21 0,0 0 16,0 0-16,1 0 0,-1 0 15,21 0-15,-21 0 0,0-21 0,1-1 16,20 1-16,-21 0 0,0-21 16,0 21-16,1-22 0,-1 22 0,0-21 15,0-1-15,-21 22 0,21 0 0,-21 0 16,21 0-16,-21 0 0,0 42 31,0 0-15,0 0-16,0 0 0,0 0 0,0 1 15,0-1-15,0 0 0,0 0 0,22 0 16,-22 0-16,21 1 0,-21-1 16,21 0-16,0 0 0,0 0 15,0-21-15,1 0 0,-1 0 16,0 0-16,0 0 0,0 0 0,0 0 15,1-21-15,-1 21 0,0-21 16,0 0-16,0 0 0,0-1 0,1 1 16,-1-21-16,-21 21 0,0 0 0,21-22 15,-21 22-15,21 0 0,-21-21 0,0 20 16,0 1-16,0 0 16,0 42-1,0 0-15,0 1 16,-21-1-16,21 21 0,-21-21 0,21 0 15,0 22-15,0-22 16,0 21-16,0-21 0,0 1 0,-21-1 16,21 0-16,0 0 0,0 0 0,0 0 0,0 1 15,0-44 17,0 1-17,0 0-15,0 0 0,0 0 16,0 0-16,0-22 0,0 22 0,21-21 15,-21 21-15,21-1 0,0-20 0,-21 21 16,21-21-16,0 20 0,1 1 16,-1 21-16,0-21 0,0 21 15,0 0-15,0 0 0,1 0 16,-1 0-16,0 21 0,0-21 0,0 21 16,0 1-16,1-1 0,-22 0 15,0 0-15,21 0 0,-21 0 0,0 22 16,0-22-16,0 0 0,0 0 0,0 0 15,0 1-15,0-1 0,0 0 0,0 0 16,0 0-16,-21-21 31,-1-21-15,22 0-16,0 0 16,0-22-16,0 22 0,0 0 15,22-21-15,-22 21 0,21-22 16,0 22-16,21-21 0,-21 21 0,22-22 15,-22 1-15,21 21 0,1 0 0,-1-1 16,0 1-16,-21 21 0,22 0 0,-1 0 16,-21 21-16,0 1 0,1-1 15,-22 0-15,0 0 0,0 21 0,0-20 16,0 20-16,0-21 0,0 21 0,0-20 16,0 20-16,0-21 0,0 0 0,0 22 15,-22-22-15,22 0 0,-21-21 16,21 21-16,-21 0 0,21-42 31,0 0-15,0 0-16,0 0 15,21-1-15,0-20 0</inkml:trace>
  <inkml:trace contextRef="#ctx0" brushRef="#br3" timeOffset="127275.4">25336 11790 0,'22'0'0,"-1"0"16,0 0-16,0 0 15,0 0-15,-21-21 0,21 0 16,1 21-16,-1-22 0,0 22 16,0-21-16,0 0 0,0 0 0,1 0 15,-1 0-15,-21-1 0,0 1 0,0 0 16,0 0-16,0 0 0,0 0 0,-21 21 15,-22 0 1,22 0-16,0 21 0,-21-21 0,-1 42 16,22-21-16,-21 0 0,-1 22 0,22-22 15,-21 21-15,21-21 0,0 22 0,-1-1 16,22-21-16,-21 22 0,21-1 16,0-21-16,0 21 0,21-20 15,1-1-15,-1 0 0,21 0 0,-21 0 16,22 0-16,-1-21 0,-21 0 0,21 0 15,22 0-15,-22 0 0,1 0 0,-1 0 16,0-21-16,1 21 0,-1-21 16,0 0-16,-21 0 0,22 0 0,-22-1 15,-21 1-15,0 0 0,0 0 16,0 0-16</inkml:trace>
  <inkml:trace contextRef="#ctx0" brushRef="#br3" timeOffset="128079.62">17759 12891 0,'0'0'0,"0"21"32,0 0-32,-21 0 0,-1 21 0,22 1 15,0-1-15,-21 0 0,21 22 0,-21-22 16,21 22-16,-21-22 0,21 22 0,0-1 15,0-21-15,-21 22 0,21-22 16,0 22-16,0-22 0,0 0 0,0 1 16,-21-22-16,21 21 0,0-21 0,0 1 15,0-1-15,0 0 0,-22 0 0,22-42 47,0 0-47,0 0 0,0-1 16,0-20-16,0 21 0,0-21 0</inkml:trace>
  <inkml:trace contextRef="#ctx0" brushRef="#br3" timeOffset="128399.35">17462 13018 0,'0'-22'0,"0"44"0,0-65 0,0 22 0,0 0 15,0 0-15,0 0 16,22-1-16,-1-20 0,0 21 0,21 0 15,1 0-15,-22-1 0,21 1 0,0 0 16,1 21-16,-1-21 0,0 21 0,-20 0 16,20 0-16,0 0 0,1 21 15,-1 21-15,-21-20 0,0 20 0,0 0 16,-21 1-16,0-1 0,0 21 0,0-20 16,0-1-16,-21 0 0,0 1 0,0-22 15,-21 21-15,20-21 0,-20 1 16,0 20-16,21-21 0,-22 0 15,22 0-15,-21-21 0,21 22 0,-1-1 16,1-21-16,0 0 0,21 21 0,-21-21 16,42 0 15,0-21-31</inkml:trace>
  <inkml:trace contextRef="#ctx0" brushRef="#br3" timeOffset="128951.94">18648 13483 0,'0'0'0,"42"0"0,-21-21 16,0 21-16,22-42 16,-43 21-16,0-1 0,0 1 15,0 0-15,0 0 0,0 0 0,0 0 16,0-1-16,-21 1 0,21 0 0,-22 0 15,1 21-15,0 0 0,0 0 16,0 0-16,-22 0 0,22 21 0,0 0 16,-21 0-16,21 1 0,-22 20 0,22 0 15,0-21-15,-21 22 0,20-1 16,1 0-16,0 22 0,0-22 0,21 1 16,0-22-16,0 21 0,0-21 15,0 22-15,0-22 0,0 0 0,21-21 16,0 21-16,0-21 0,1 0 0,20 0 15,-21 0-15,21 0 0,-20-21 16,20 21-16,-21-21 0,21-22 0,-20 22 16,-1 0-16,21-21 0,-21 21 0,0-22 15,1 1-15,-1 0 0,0-1 0,-21 1 16,21 0-16,0 20 0,-21 1 16,0 0-16,0 0 0,0 0 0,0 42 31,0 0-31,0 0 0,0 0 0,0 1 15,0 20-15,0-21 16,0 21-16,0-20 0,0-1 0,0 21 16,0-21-16,0 0 0,21 1 0,-21-1 15,22 0-15,-22 0 0,0 0 0,21-21 16,0 21-16,0-21 0,0 0 16,0 0-16,1 0 0,-1 0 0,21 0 15,-21-21-15,22 21 0,-22-21 0,21 0 16,-21 0-16,22 0 0</inkml:trace>
  <inkml:trace contextRef="#ctx0" brushRef="#br3" timeOffset="130923.77">19664 13166 0,'0'-21'16,"0"42"-16,-21-42 15,-1 21-15,1 0 0,0 21 16,0-21-16,0 21 0,0 0 0,-22 21 15,22-20-15,0-1 0,0 21 0,21-21 16,-21 22-16,21-1 0,0 0 0,0-21 16,0 22-16,0-1 0,0-21 15,0 22-15,21-22 0,0 0 0,0 0 16,0 0-16,0 0 0,22-21 16,-1 0-16,0 22 0,-20-22 0,20 0 0,0 0 15,1 0-15,-1-22 16,-21 1-16,21 0 0,-20 0 0,20 0 15,-21-22-15,0 1 0,0 0 0,1-1 16,-1 1-16,-21 0 0,21-22 0,-21 22 16,21-22-16,0 1 0,-21-1 15,0 1-15,21-1 0,-21 1 0,22-1 16,-22 1-16,21 21 0,-21-1 0,0 1 16,0 21-16,0 0 0,0-1 0,0 44 31,0-1-31,0 21 0,-21 0 0,21 1 15,-22 20-15,22-20 0,-21 20 0,21 1 16,0-22-16,-21 21 0,21-20 16,-21-1-16,21 22 0,-21-22 15,21 0-15,0-21 0,0 22 0,-21-22 16,21 21-16,-22-21 0,22 1 0,0-1 16,0 0-16,0 0 0,-21-21 0,21-21 31,0 0-16,0 0-15,0-1 0,21 1 0,-21-21 16,22 21-16,-1 0 0,21-22 16,-21 22-16,22-21 0,-22 21 15,21-1-15,-21 1 0,22 0 0,-22 21 0,21 0 16,-21 0-16,0 0 0,1 0 16,-22 21-16,0 0 15,0 1-15,0-1 16,0 0-16,-22-21 0,1 21 0,0 0 15,0-21-15,-21 21 0,20-21 0,1 0 16,-21 0-16,21 22 0,0-22 0,-1 0 16,1 0-16,0 0 0,0 0 15,0 0-15,21-22 0,-21 22 16,21-21-16,-22 21 0,22 21 47,0 1-47,0-1 15,0 0-15,0 0 0,0 0 16,22 0-16,-1 1 0,-21-1 0,21 0 16,0 0-16,0 0 0,0 0 0,1-21 15,-1 22-15,21-22 0,0 0 16,1 0-16,20 0 0,1 0 0,-1 0 16,1 0-16,-1 0 0,1 0 0,-22 0 15,22-22-15,-1 22 0,-21-21 0,1 0 16,-1 0-16,0 0 0,-20 0 15,20-1-15,-21 1 0,0-21 16,0 21-16,1-22 0,-1 22 0,-21-21 16,0 21-16,0-22 0,0 22 0,0 0 15,0 0-15,0 0 0,-21 21 16,-1 0-16,1 0 16,0 0-16,-21 21 0,21 0 0,-1 0 15,1 0-15,-21 1 0,21-1 0,0 0 16,-22 0-16,22 21 0,0-20 15,0-1-15,21 0 0,0 21 0,-21-21 16,21 1-16,0-1 0,0 0 0,0 0 16,0 0-16,21-21 0,0 0 15,0 0-15,0 0 16,0 0-16,1 0 0,-1 0 16,0-21-16,0 21 0,0-21 0,0 0 15,1 0-15,-22-1 0,21-20 0,0 21 16,0 0-16,-21 0 0,21-22 15,0 22-15,-21 0 0,0 0 16,22 21-16,-22 21 31,0 0-31,0 0 0,-22 0 16,22 1-16,0-1 0,0 0 16,0 21-16,0-21 0,0 1 0,0-1 0,0 0 15,22 0-15,-1 0 0,0 0 16,21-21-16,-21 22 0,22-1 0,-1-21 15,0 0-15,22 0 0,-1 0 16,-20 0-16,20 0 0,1 0 0,-1-21 16,1-1-16,-22 1 0,0 0 0,1 0 15,-1-21-15,0 20 0,-20-20 16,20 21-16,-21-21 0,0 20 0,0-20 16,-21 21-16,0-21 0,0 20 0,0 1 15,0 0-15,0 0 0,-21 21 16,0 0-16,0 0 15,0 0-15,0 0 0,-22 21 0,22 0 16,-21-21-16,21 21 0,-22 1 0,22-1 16,-21 0-16,21 0 0,-1 21 0,1-20 15,21-1-15,0 0 0,-21 0 16,21 0-16,0 0 0,0 1 0,0-1 16,21-21-16,0 0 0,1 0 15,-1 0-15,0 0 0,0 0 0,21 0 16,-20 0-16,-1-21 0,0-1 15,0 22-15,0-21 0,0 0 16,1 0-16,-1 0 0,0 0 0,-21-1 0,21-20 16,-21 21-16,21 0 0,-21 0 15,0-1-15,0 44 47,0-1-47,0 0 0,0 0 16,-21 0-16,21 0 0,0 1 15,0-1-15,0 0 0,-21 21 0,21-21 16,0 22-16,0-22 0,0 21 0,0 1 16,0-22-16,0 21 0,0 0 0,0 1 15,0-1-15,0 0 0,0 1 16,0-1-16,0 0 0,0 1 0,0-1 16,0 0-16,0 1 0,0 20 15,0-20-15,0-1 0,0 21 0,0-20 16,0-1-16,0 0 0,0 1 15,0-22-15,0 21 0,0-21 0,0 1 16,0-1-16,-21 0 0,21 0 0,-21-21 16,-1 0-16,1 0 15,0 0-15,0 0 0,21-21 0,-21 0 16,21 0-16,-21-22 0,21 22 16,0-21-16,-22-1 0,22-20 0,0 21 15,0-22-15,0 22 0,0-22 0,0 1 16,22 20-16,-1-20 0,0-1 0,0 22 15,0-21-15,0 20 16,-21 1-16,22 0 0,-1-1 0,0 1 16,0 0-16,0-1 0,0 1 0,1 21 15,-22-22-15,21 22 0,0 0 0,0-21 16,0 21-16,22-1 0,-22 1 16,0 0-16,21 0 0,-21 0 0</inkml:trace>
  <inkml:trace contextRef="#ctx0" brushRef="#br3" timeOffset="131291.56">22627 13293 0,'0'0'0,"-21"0"15,21 21-15,-21-21 0,0 0 16,42 0 15,0 0-31,0 0 0,0 0 0,22 0 16,-22 0-16,0-21 0,0 21 0,0-21 15,0-1-15,1 1 0,-1 0 0,0 0 16,-21 0-16,0 0 16,0-1-16,-21 22 15,0 0-15,-1 0 0,-20 0 0,21 22 16,-21-1-16,-1 21 0,22-21 16,-21 22-16,21-1 0,-22-21 15,22 21-15,21 1 0,0-22 0,0 21 16,0-21-16,0 22 0,0-22 0,21 0 15,0 0-15,1 0 0,-1 1 16,21-22-16,0 0 0,-20 0 0,20 0 16,0 0-16,1 0 0,-1 0 0,-21-22 15,21 1-15,1 21 0,-22-21 16,21 0-16,-21 0 0,1 0 0,-1-1 16</inkml:trace>
  <inkml:trace contextRef="#ctx0" brushRef="#br4" timeOffset="140675.25">1566 15240 0,'0'21'0,"0"0"16,-21 1-16,0-22 0,0 21 16,0-21-16,21 21 0,-22-21 15,1 21-15,0-21 0,0 21 16,0-21-16,0 21 0,-1-21 0,1 22 15,0-1-15,0-21 0,21 21 0,-21-21 16,0 21-16,-1-21 16,22 21-16,0 0 15,22-42 32,-1 0-47,0 0 16,0 0-16,21 0 0,1-22 0,-1 1 15,0 0-15,22-1 0,-22 1 16,22-22-16,-1 22 0,1-21 16,-1 20-16,-20-20 0,20 20 0,1-20 15,-22 21-15,21-1 0,-20 1 16,-1 21-16,-21-22 0,22 22 0,-22 0 16,0 0-16,0 0 0,-21 0 15,21 21-15,-21-22 0,21 22 16,1 0 31,-1 0-47,0 0 31</inkml:trace>
  <inkml:trace contextRef="#ctx0" brushRef="#br4" timeOffset="141174.96">2476 14478 0,'22'0'0,"-22"-21"15,21 21 1,0 0 0,0 0-1,0 21-15,0 0 16,1 0-16,-1-21 15,0 22-15,0-1 0,0 0 0,0 21 16,22-21-16,-22 1 0,21 20 0,1-21 16,-1 21-16,0-20 0,1 20 15,-1 0-15,0 1 0,1-1 16,-1 0-16,-21 22 0,21-1 16,1-20-16,-22 20 0,21-21 0,-21 22 15,22-22-15,-22 1 0,21-1 0,-21 0 16,22-21-16,-22 22 0,21-22 15,-21 0-15,1 0 0,20 0 0,-21 1 16,0-22-16,-21 21 0,21-21 16,-42 0 15,0-21-31,0-1 16,0 22-16,0-21 0,-22 0 15</inkml:trace>
  <inkml:trace contextRef="#ctx0" brushRef="#br4" timeOffset="141868.68">1397 15663 0,'0'0'0,"-21"0"0,0 0 16,-1 0-1,1 0 1,21 22 62,0-1-78,0 0 16,21 0-16,1 0 15,-1 0-15,21 1 0,-21 20 0,22-21 16,-1 21-16,0-20 0,22 20 16,-22 0-16,0 1 0,22-1 0,-22 0 15,1 22-15,20-22 16,-21 0-16,1 1 0,20-1 0,-20 22 15,20-22-15,1 0 0,-1 1 0,-21-1 16,22 0-16,-1 1 0,1-1 16,-22 0-16,22 1 0,-22-22 0,22 21 15,-22-21-15,-21 0 0,21 1 16,-20-1-16,20 0 0,-42 0 0,21 0 16,0 0-16,-21-42 62,0 0-62,0 0 0,0 0 0,21 0 16,-21-1-16</inkml:trace>
  <inkml:trace contextRef="#ctx0" brushRef="#br4" timeOffset="142379.68">3789 15769 0,'-21'0'32,"-1"0"-32,1 21 15,-21 1-15,21-1 16,0 0-16,-22 0 0,22 0 0,-21 22 15,21-1-15,-22 0 0,1 1 16,0-1-16,-22 21 0,22-20 0,-1 20 16,-20 1-16,-1-22 0,22 22 15,-21-22-15,20 0 0,1 22 0,0-22 16,-1 0-16,1 1 0,0-22 0,20 21 16,1-21-16,0 22 0,0-22 15,0 0-15,0 0 0,-1 0 16,22 1-16,0-1 15,-21-21 1,21-21 0,0-1-16,0-20 0,0 21 15</inkml:trace>
  <inkml:trace contextRef="#ctx0" brushRef="#br4" timeOffset="143764.07">1122 15155 0,'0'22'0,"21"-22"47,0 0-47,0 0 16,0-22-16,22 1 0,-1 0 0,0 0 15,1 0-15,-1-22 0,22 22 16,-1-21-16,1 0 0,-1-1 0,1 22 16,-22-21-16,21-1 0,-20 22 15,20-21-15,-20 21 0,20-22 0,-21 22 16,1 0-16,-1 0 0,0 0 0,1 21 15,-22-21-15,0 21 0,0 0 16,0 0-16,-42 0 16,0 21-16,0 0 15,-21 0-15,-1 0 0,1 22 16,-22-1-16,22 0 0,-21 1 16,20-1-16,-20 21 0,20 1 0,-20-1 15,21 1-15,-22-1 0,22 1 16,-1-1-16,1 1 0,0-1 0,-1-20 15,1 20-15,0-20 0,21-22 16,-1 21-16,1-21 0,0 22 0,21-22 16,0 0-16,21-42 31,0 0-31,22-1 16,-22-20-16,0 0 0,21-1 0,1 1 15,-1 0-15,-21-22 16,43 1-16,-22-1 0,0 1 0,22-22 15,-22 22-15,22-1 0,-1 1 16,1-1-16,-1 1 0,1 20 0,20-20 16,-20 20-16,-1 1 0,1 21 15,-1 0-15,-20 0 0,-1-1 0,-21 22 16,-21 22-16,-21-1 16,0 0-16,-21 0 0,-1 21 15,1 1-15,-22-1 0,1 0 0,-1 1 16,1 20-16,-1 1 15,1-1-15,-1 1 0,1-1 0,-1 1 0,1-1 16,-1-20-16,22 20 16,-21-21-16,20 1 0,1-1 0,0 0 15,-1-20-15,22 20 0,0-21 16,0 0-16,0-21 0,21 21 0,-22-21 16,44-21-1,20 0-15,-21 0 16,21-21-16,-20-1 0,20 1 15,0-22-15,22 1 0,-22-1 16,22 1-16,-22-1 0,21 1 0,1 21 16,-1-22-16,1 22 0,-1-1 15,1 1-15,-1 0 0,-20 21 0,20-1 16,-20 1-16,-22 0 0,21 21 16,-21 0-16,-21 21 15,0 0 1,-21 1-16,-21-1 0,-1 21 0,1 0 15,-21 1-15,20-1 0,-20 22 16,-1-1-16,1 1 0,-1-1 0,1 22 16,-22-22-16,22 1 0,-1-22 15,22 22-15,-22-22 0,22 0 0,0-21 16,20 22-16,1-22 0,0 0 16,0 0-16,42-21 31,0 0-31,0-21 0,1-21 15,20 21-15,0-22 0,1 1 16,20-22-16,-21 1 0,22-1 0,-1 1 16,22-22-16,-21 22 0,20-22 15,1 22-15,0-1 0</inkml:trace>
  <inkml:trace contextRef="#ctx0" brushRef="#br4" timeOffset="144014.94">2392 14880 0,'190'-106'16,"-84"85"-1,-402 148-15,571-233 0,-296 128 16,-22 20-16,1-21 15,-21 21-15,-1 22 0,1-22 0,-1 22 16,1-1-16,-1 1 0,1-1 16,-1 1-16,1-1 0,20 1 0,-20-22 15,20 22-15,1-22 0,0 0 16,21 1-16,-22-22 0,22 0 0,0 0 16,0 0-16,21 0 0,-21-21 15,21-21 16,42 0-31,-21 0 0,0-21 0,22 20 16,-22-20-16,21 0 0,0-22 16,1 22-16,20-22 0,1 1 15,-1-1-15,1-20 0</inkml:trace>
  <inkml:trace contextRef="#ctx0" brushRef="#br4" timeOffset="144271.75">2773 14838 0,'0'0'0,"21"0"0,-63 21 16,-1 0-16,1 22 15,-22-22-15,1 21 0,-22 22 16,22-22-16,-22 21 0,0 1 0,22-1 16,-22 1-16,22-1 0,-1 1 0,1-22 15,20 22-15,1-22 0,0 0 16,-1 1-16,22-22 0,0 0 0,0 0 16,21 0-16,0 1 0,0-1 15,21-21 1,0-21-16,0-1 15,22 1-15,-22 0 0,21-21 0,1-1 16,20 1-16,-21 0 0,43-22 16,-21-20-16,20 20 0,1 1 0,0-22 15,-1 21-15,22 1 0,-21-1 16</inkml:trace>
  <inkml:trace contextRef="#ctx0" brushRef="#br4" timeOffset="146515.6">2794 14944 0,'190'-64'16,"-147"85"-1,-276 22-15,466-43 0,-254 21 16,-1 21-16,-20-21 0,0 43 0,-22-22 15,1 1-15,-22 20 0,0 1 16,22-22-16,-22 21 0,1 1 16,-1-1-16,21-20 0,1-1 15,-1 0-15,22 1 0,0-1 0,-1-21 16,22 22-16,0-22 0,0 0 0,21 0 16,21-42-1,0 0 1,0 0-16,22-22 0,-1 1 15,0 21-15,22-22 0,-1 1 0,1-21 16,-1 20-16,22-20 0,-21 20 16,20-20-16,-20 21 0,-1-1 15,1 1-15,-1 0 0,-20 20 0,-1 1 16,-21 0-16,0 21 0,-21 42 16,-21-20-1,-21-1-15,21 21 0,-43 0 16,22 1-16,-22-1 0,-20 22 0,20-22 15,1 21-15,-22-20 0,21-1 16,1 0-16,21 1 0,-22-1 0,22 0 16,21-20-16,-22 20 0,22-21 15,21 0-15,0 0 0,21-21 32,0-21-32,1-21 15,20 21-15,21-22 0,-20 22 0,20-21 16,22-22-16,-22 22 0,22 0 15,0-22-15,-1 1 0,-20 20 0,21 1 16,-22 0-16,1-1 0,-1 22 16,1 0-16,-22 0 0,-21 21 0,0 0 15,-21 21-15,0 0 0,-42 0 16,21 1-16,-22 20 0,1 0 16,-21 1-16,-1-1 0,1 0 0,-1 1 15,-21-1-15,22 0 0,-22 22 16,22-22-16,-22 0 0,22 1 0,-1-1 15,22 0-15,-1 1 0,1-1 16,21-21-16,0 0 0,0 1 16,-1-1-16,44-21 31,-1-21-31,0-1 0,21-20 0,22 0 16,-22 21-16,22-22 0,-1 1 15,1-22-15,20 22 0,-20 0 0,20-1 16,-20 1-16,21 0 0,-22-1 15,-21 1-15,22 21 0,-22 0 0,-21 0 16,1 21-16,-22 21 16,-22 0-16,-20 21 15,0-21-15,-1 22 0,-20-1 16,21-21-16,-43 22 0,21 20 16,1-21-16,-1 1 0,1-1 0,-1 22 15,22-22-15,-21 0 0,20 1 0,22-22 16,-21 21-16,21-21 0,-1 0 15,1 1-15,21-1 0,43-42 32,-22 21-32,21-43 0,0 22 0,1-21 15,20-1-15,1 1 0,20 0 16,-20-1-16,21 1 0,-22-21 16,22 20-16,-22 1 0,22 0 0,-22-1 15,22 22-15,-21-21 0,-22 42 0,0-21 16,1-1-16,-22 22 0,0 0 15,-42 22 1,0-1-16,-22 0 0,22 0 0,-42 21 16,20-20-16,-20 20 0,20 0 0,-20 1 15,-1-1-15,-20 0 0,20 1 16,1 20-16,-22-21 0,22 1 0,20-1 16,-20 0-16,20 1 0,22-22 15,-21 21-15,21-21 0,0 1 0,21-1 16,21-21-1,21-21 1,-21-1-16,22-20 0,-1 21 0,21-21 16,-20-1-16,20 1 0,1 0 15,-1-1-15,1 1 0,-1 0 0,1-1 16,-1 1-16,-20 21 0,20 0 16,-21-1-16,1 1 0,-22 0 0,0 21 15,-21 21 1,-42 0-16,-1 1 0,1-1 15,0 21-15,-1-21 0,-20 22 16,21-1-16,-22 0 0,22 1 0,-22-1 16,1 0-16,20 1 0,1-1 15,0 0-15,-1-21 0,22 1 0,0-1 16,0 0-16,21 0 0,21-21 31,21-21-31,-20 0 0,20-22 16,0 22-16,22-21 0,-22 0 0,0-22 15,22 22-15,-1-1 0,-20-20 0,20 21 16,1-1-16,-22 22 0,22-21 16,-22 21-16,0-1 0,1 22 15,-22 0-15,0 0 0,-42 22 16,0-1-16,-22 21 0,1-21 16,0 22-16,-1-1 0,1 0 15,0 1-15,-22-1 0,22 0 16,-22 1-16,22 20 0,-22-21 0,22 1 15,0-1-15,-1 0 0,1-20 0,21 20 16,0-21-16,0 0 16,21 0-16,21-21 15,0-21-15,0 21 16,21-42-16,1 21 0,-1-22 0,0 1 16,1 0-16,-1-1 0,0 1 15,22 0-15,-22-1 0,1 1 0,20 0 16,-21-1-16,1 22 0,-22 0 15,0 0-15,0 21 0,-21 21 16,-21 0 0,-21 0-16,21 22 0,-22-22 0,22 21 15,-21 1-15,-1-1 0,1 0 16,0 1-16,-1-1 0,1 0 0,-21 1 16,41-22-16,-20 21 0,0 0 15,21-20-15,-1-1 0,1 0 0,21 0 16,-21 0-16,42-21 15,0-21 1,1 0-16,20 0 0,-21 0 0,21-22 16,-20 22-16,20-21 15,0 21-15,1-22 0,-1 1 0,21 0 16,-20-22-16,20 22 0,1-1 0,-22-20 16,22 21-16,-1-1 0,1 1 15,-22 21-15,0 0 0,1-1 16,-1 1-16,-21 21 0,-21 21 15,-21 1-15,0-1 16,-22 0-16,1 21 0,0 1 0,-22-1 16,1 0-16,-1 22 0,1-22 15,-1 0-15,1 22 0,-1-22 16,1 1-16,20-1 0,-20 0 0,21 1 16,-1-1-16,1 0 0,21-21 15,-22 1-15,22-1 0,21-42 31,21-22-31,22 22 16,-22-21-16,0 21 0,21-22 16,1-20-16,-1 20 0,0-20 0,1-1 15,20 1-15,-20-1 0,20 1 0,1-1 16,-22 1-16,21-1 0,-20 22 16,-1 0-16,0-1 0,-20 22 0,-22 0 15,-22 21 1,1 0-16,-21 0 0,0 21 0,-22 0 15,22 22-15,-22-1 0,1 0 0,20 1 16,-20-1-16,-1 0 16,22 22-16,-21-22 0,20 1 0,-20-1 15,20 0-15,1 1 0,21-1 0,-21-21 16,20 0-16,1 0 0,0 1 16,21-44-1,21 1 1,0 0-16,-21 0 0,22 0 15,-1 0-15,0 21 0,-21-22 16,21 1-16,-21 0 16</inkml:trace>
  <inkml:trace contextRef="#ctx0" brushRef="#br4" timeOffset="147423.03">2307 16425 0,'0'0'0,"-21"0"0,0 0 0,0-21 0,-1 0 0,-20 21 16,21-21-16,0 0 15,-22 0-15,22-1 0,-21-20 0,0 21 16,-1-21-16,1-1 0,0-20 0,-1 20 16,-20 1-16,20-21 0,-20 20 15,21 1-15,-1 0 0,1-1 16,-22 1-16,43 0 0,-21-1 16,0 22-16,20 0 0,1 0 0,21 42 31,0 21-16,0-21-15,43 22 0,-22-1 0,0 0 0,21 1 16,1 20-16,-1 1 0,0-1 16,1 1-16,-1-22 0,21 22 15,-20-1-15,-1-21 0,0 1 16,22-1-16,-22 0 0,1 1 0,20-1 16,-21-21-16,22 22 0,-1-22 0,-20 0 15,-1 0-15,0 0 0,1 0 16,-1 1-16,-21-22 0,0 21 0,1-21 15,-44-21 17,1-1-17,0 1-15,0 0 0,-21 0 0,-1-21 16,1 20-16,0-20 0,-1 0 0,1-1 16,0 1-16,-22 0 0,22-22 15,-1 1-15,-20-1 0,21 1 0,-1 20 16,1-20-16,0 21 0,-1-22 15,1 22-15,21 21 0,0-22 0,-1 22 16,1 0-16,21 0 0,-21 21 16,42 0-1,0 21-15,22 0 16,-22 0-16,21 22 0,22 20 16,-22-21-16,22 22 0,-1-1 15,-21 1-15,22-1 0,-1 1 0,1-1 16,-1-20-16,1 20 0,-1-20 15,-20-1-15,20 0 0,-20-21 0,-1 22 16,0-22-16,-21 21 0,22-21 16,-22 1-16,0-1 0,-21 0 0,0 0 15,-21-21 1,0 0-16,-22 0 0,22 0 16,-21-21-16,21 0 0,-22 0 0,1-22 15,21 22-15,-21-21 0,-1-1 16,1 1-16,0-21 0,-1 20 15,22-20-15,-21-1 0,-1 1 16,22-1-16,-21 1 0,21-1 0,0 22 16,-1 0-16,22-1 0,-21 22 15,21 0-15,-21 0 0,21 0 0,0-1 16,0 1 0,0 0-16,0 0 0</inkml:trace>
  <inkml:trace contextRef="#ctx0" brushRef="#br4" timeOffset="154559.6">2032 14732 0,'-21'21'16,"0"0"-1,-1 1-15,-20-1 0,21 21 0,-21-21 16,20 22-16,-20-1 0,0 0 16,-1 1-16,-20-1 0,21 21 0,-22-20 15,22-1-15,-1 0 16,-20 1-16,21-1 0,-1 0 0,22-20 0,-21-1 15,21 0-15,-1 0 0,22 0 16,0 0-16,-21-21 0,21 22 16,0-1-1,21-42 17,1-1-32,-22 1 15,21 0-15,21 0 0,-21 0 16,0-22-16,22 1 0,-1 0 0,0-1 15,1-20-15,20 21 0,-20-22 16,20 22-16,-21-22 0,22 22 0,-1 0 16,1-22-16,-1 22 0,1-1 15,-1 1-15,1 0 0,-1-1 0,1 22 16,-22-21-16,1 21 16,-1 0-16,-21 21 0,0 0 0,-42 0 15,0 0 1,-21 0-16,-1 42 0,1-21 0,0 0 15,-22 22-15,22-1 0,-22-21 16,1 21-16,-1 1 0,1-1 0,-1 0 16,22 1-16,-22-1 0,1 0 15,-1 1-15,22-1 0,-21 0 0,20 1 16,1-1-16,0-21 16,20 22-16,1-22 0,0 0 0,0-21 0,21 21 15,-21 0-15,42-42 31,0 0-31,21 0 16,-20 0-16,20-22 0,0 22 0,1-21 16,-1-1-16,21 1 0,-20 0 15,20-1-15,-20 1 0,20 0 0,-21-1 16,22 1-16,-22 0 0,22-1 16,-22 22-16,0-21 0,22 0 0,-22 20 15,1 1-15,-1 0 0,-21 0 16,0 21-16,22 0 0,-22 0 15,-21-21-15,21 21 0,0 0 16,0 0 15,0 0-15,1 0 0,-1 21-16,-21 0 0,21-21 15,0 21-15,0 0 0,0 1 0,1-1 16,-1 21-16,0-21 0,21 0 15,-21 22-15,1-22 0,20 21 0,0 1 16,-21-1-16,22 0 0,-1 1 16,-21-1-16,22 0 0,-1 1 0,0-1 15,-21 0-15,22 1 0,-1-1 16,-21-21-16,22 21 0,-22-20 16,0-1-16,21 0 0,-21 0 0,-21 0 15,22-21-15,-22 21 0,-22-21 31,1 0-31,0 0 0,0-21 16,0 21-16,0-21 0,-1-21 16,-20 21-16,21-22 0,0 1 0,0 0 15,-1-22-15,-20 22 0,21-22 16,-21 22-16,-1-22 0,22 22 0,-21-21 16,-1 20-16,22 1 0,-21 0 0,21 20 15,-22 1-15,22 0 16,0 0-16,0 21 0,0 0 0,0 21 15,21 0-15,0 22 16,21-22-16,0 21 0,0 0 0,21 1 16,-20-1-16,20 22 0,0-22 15,1 21-15,-1-20 0,0 20 0,1-20 16,-22-1-16,21 0 0,-21 1 0,0-1 16,1-21-16,-1 21 15,0-20-15,0-1 0,-21 0 0,-21-21 31,0 0-15,0 0-16,-1 0 0,-20-21 0,21 21 16,-21-21-16,-1-1 0,-20 1 15,20 21-15,-20-21 0,-1 0 0,1 21 16,-1 0-16,1 0 0,-1 0 16,22 0-16,-21 0 0,-1 0 0,22 21 15,-22-21-15,22 21 0,0 0 16,-1 1-16,22-22 0,0 21 0,-21 0 15,20 0 1,44-21 0,-1 0-16,0-21 0,0 0 0,21 0 15,1-1-15,20 1 16,-20-21-16,20 21 0,1-22 0,-1 1 16,-21 21-16,22-21 0,-1 20 15,-20-20-15,20 21 0,-42 0 0,22 0 16,-22-1-16,0 22 0,-42 0 15,-21 43 1,-1-22-16,1 21 0,-22-21 0,1 22 16,-1 20-16,1-20 0,-22-1 15,22 0-15,20 1 0,-20-1 0,21 0 16,-1 1-16,1-22 0,21 0 16,0 0-16,-1 0 0,44-42 31,-1 0-31,21 0 15,0 0-15,-20-1 0,20-20 16,21 0-16,-20-1 0,-1-20 0,22 21 16,-22-22-16,21 1 0,-20-1 15,20 1-15,-20 20 0,-22 1 0,21 0 16,-21-1-16,0 22 0,-21 0 0,-21 21 16,-21 0-1,21 21-15,-43 0 0,22 22 0,-22-1 16,1 21-16,-1-20 0,-20 20 15,20 1-15,1-22 0,-1 22 16,1-1-16,-1-21 0,22 1 16,0-1-16,-1 0 0,22-20 0,0-1 15,0 0-15,21 0 0,0 0 16,21-42 0,21 0-16,-21 0 0,22-22 15,-22 22-15,21-21 16,22-22-16,-22 22 0,22-21 0,-1-1 0,-21 1 15,22-1-15,-1 1 0,-20 20 16,-1-20-16,0 42 0,1-22 0,-22 22 16,-21 0-16,-42 42 15,-1 0-15,1 22 0,-22-1 16,22 0-16,-21 22 16,-1-1-16,1 1 0,-1-1 0,1-20 15,20 20-15,1-21 0,0 22 0,-1-22 16,22-21-16,0 22 0,0-22 15,21 0-15,21-21 16,21-21 0,-21 0-16,22 0 0,-22-1 0,21-20 15,1 0-15,20-1 0,-21-20 16,22 21-16,-22-22 0,22 1 0,-22-1 16,0 22-16,1-22 0,-1 22 15,-21 21-15,-21-22 0,-42 43 16,0 0-1,-1 22-15,-20 20 0,-1 0 0,1 22 16,-1-1-16,1 1 0,-22-1 0,22 1 16,-1-1-16,1 1 15,20-22-15,1 0 0,21 1 0,0-22 0,-1 0 16,22 0-16,22-21 16,20-21-16,0 0 15,1 0-15,-1-22 0,0 1 16,22 0-16,-22-1 0,22-20 15,-1-1-15,22 1 0,-22-1 16,1 1-16,-1-1 0,-20 1 0,20 21 16,-42-1-16,22 1 0,-43 21 15,0 0-15,-22 21 0,-20 0 0,0 21 16,-1 0-16,-20 21 0,-22 1 16,22-1-16,-1 21 0,1 1 15,-1-1-15,1 1 0,20-1 0,-20 1 16,21-22-16,20 1 0,1-22 0,0 21 15,21-21-15,21-21 16,0 0-16,1 0 0,20-21 16,0 0-16,1 0 0,-1-22 15,0 1-15,22 0 0,-1-1 16,-20-20-16,20 21 0,1-22 0,-22 22 16,21-22-16,-20 22 15,-22 0-15,0 20 0,-21-20 0,0 21 0,-21 21 16,0 0-16,-22 0 0,-20 42 15,-1-21-15,1 43 0,-1-22 0,-20 22 16,20-22-16,1 22 0,-1-1 16,22 1-16,0-22 0,-1 0 0,1 1 15,21-22-15,21 0 0,0 0 16,21-21-16,0 0 16,21 0-16,1-21 0,-22 0 15,42-22-15,-20 22 0,-1-21 16,0 0-16,1-1 0,20 1 0,-20 0 15,-1-1-15,0-20 0,1 20 16,-1 1-16,-21 0 0,0 21 0,-21-22 16,0 22-16,-21 21 0,-21 0 15,-1 0-15,1 21 0,0 0 0,-22 22 16,1-1-16,-1 22 0,1-1 16,-1 1-16,1-1 0,-1-21 0,1 22 15,20-22-15,22 1 0,-21-1 16,21-21-16,21 0 0,0 0 0,0 1 15,21-22-15,0 0 16,21-22-16,-20 1 0,41 0 0,-21 0 16,1-21-16,20 20 0,-20-20 0,20-21 15,1 20-15,-22 1 0,21-22 16,1 22-16,-1 0 0,-20-22 0,-1 43 16,0-21-16,-20 21 0,-1-1 15,-42 22-15,-22 22 16,1 20-16,0 0 0,-1 1 15,-20 20-15,-1 1 0,22-1 16,-22 1-16,22-22 0,0 21 0,-1-20 16,1-1-16,21 0 0,0 1 0,21-22 15,0 0-15,0 0 16,0 0-16,21-21 0,0 0 0,0 0 16,22-21-16,-1 0 0,0 0 0,1 0 15,-1 0-15,21-22 0,-20 22 16,20-21-16,1-1 0,-1-20 0,-20 21 15,20-1-15,-21 1 0,1-22 16,-1 43-16,-21-21 0,0 21 0,-21 0 16,-21 21-16,-21 42 15,0-21-15,-1 21 0,-41 1 16,20-1-16,1 22 0,-22-22 0,21 21 16,1 1-16,-22-22 0,43 22 0,-22-1 15,22-20-15,21-1 0,-21 0 16,20-21-16,22 1 0,0-1 15,0 0-15,43-21 0,-22-21 16,21 0-16,1-1 0,-1 1 16,21-21-16,1 0 0,-1-1 0,1 1 15,21 0-15,-22-1 16,64-63-16,-63 64 0,-1 0 0,-21 21 16,1-1-16,-22 1 0,0 0 15,-63 42 1,-1 0-16,1 22 0,-21-22 0,-1 21 15,1 1-15,-1-1 0,-63 43 16,85-43-16,-1 0 0,1 1 16,21-22-16,-21 21 0,42-21 15,0 0-15,0 1 0,0-1 0,21-42 32,0-1-32,21 1 0,1 0 0,20-21 15,1 21-15,-1-22 0,1 1 16,-1 0-16,22-22 0,-22 22 15,22-22-15,-22 22 0,1-22 0,-22 22 16,22 21-16,-43 0 0,21 0 16,-63 42-1,-21 21-15,-22-21 0,1 22 0,-1 20 16,1-21-16,-22 1 0,0 20 16,22-20-16,-22 20 0,22 1 0,20-22 15,-20 0-15,42 1 0,-22-1 16,22 0-16,21-21 0,0 1 0,21-22 15,1 0 1,20-22-16,0 1 0,1-21 0,20 21 16,-21-22-16,22 1 0,-1 0 15,1-1-15,21 1 0,-22-21 16,-21 20-16,22 1 0,-1 21 0,-20-22 16,-1 22-16,0 0 0,-20 0 15,-1 0-15,-21 42 16,0 0-16,-21 0 0,-22 0 0,22 22 15,-42-1-15,20-21 16,-20 22-16,-1-1 0,22 21 0,-22-20 0,1-1 16,21 0-16,-22 1 0,22-1 15,21-21-15,-1 22 0,-20-1 16,63-42 0,0 0-16,22-21 0,-1 0 15,0-1-15,22-20 0,-22 0 16,22-1-16,-1 1 0,1 0 0,-1-1 15,-20 1-15,20 0 0,22-43 16,-43 64-16,0 0 16,-20 0-16,-1 21 0,-21 21 15,-21 0-15,-1 0 0,-20 0 16,0 0-16,-1 22 0,-20-1 16,-1 0-16,1 1 0,-1-1 15,1 0-15,-1 1 0,1-1 0,21 0 16,-22 1-16,22-22 0,21 21 0,-1-21 15,1 1-15,0-22 0,42 0 32,0 0-32,1-22 0,20-20 0,21 21 0,-20-21 15,20-1-15,1 1 16,-22 0-16,22-1 0,-1 1 0,1 0 16,-22-1-16,0 22 0,1 0 15,-22 0-15,21 21 0,-42 21 16,-21-21-16,0 42 15,-22-21-15,1 22 0,0-22 16,-22 21-16,1 1 0,-43 62 16,42-62-16,1-1 0,21 0 15,-1 1-15,1-22 0,21 21 0,0-21 16,-1 1-16,22-1 0,22-21 16,-1 0-1,0-21-15,21-1 0,1 1 16,20-21-16,-21 0 0,22-1 15,-22 1-15,22 0 0,-1-1 0,-20 1 16,-1 0-16,0-1 0,1 22 16,-1 0-16,0 0 0,-63 42 31,-21 21-31,21-21 0,-22 22 16,-41 20-16,20-20 15,22-1-15,-1 0 0,-20 1 0,21-1 16,-1 0-16,-20 22 0,42-22 15,-22-21-15,22 22 16,42-43 0,0 0-16,22-22 15,-1 1-15,0-21 0,1 0 0,20 20 16,-20-41-16,20 21 16,1-1-16,-22-20 0,21 20 0,-20 1 15,63-21-15,-64 20 16,-21 22-16,21 21 0,-20-21 0,-22 42 15,-43 0-15,22 22 16,-21-1-16,-1-21 16,1 21-16,0 22 0,-22-22 0,22 1 15,0-1-15,-22 0 0,22 1 16,-1-1-16,-41 43 0,63-64 16,-22 0-16,43 0 0,0 0 15,0 0-15,21-42 16,1 0-16,20 0 0,0-21 15,1 20-15,-1-20 0,21 0 16,-20-1-16,-1-20 0,22 21 0,-22-1 16,43-63-16,-43 85 15,0-21-15,1 21 0,-22 21 16,-21 21-16,-21 0 16,-1 21-16,-20 1 0,21-1 15,-21 0-15,-43 43 16,43-43-16,-1 1 0,1-1 0,0 0 15,-1 1-15,22-22 0,0 21 16,0-21-16,0 1 0,21-1 16,21-42-1,21 21-15,-21-22 0,22-20 16,-22 21-16,21-21 0,0-1 0,1 1 16,-1-22-16,0 22 0,22 0 15,-22-22-15,1 22 0,-1 0 16,43-22-16,-64 43 0,21 0 15,-42 0-15,0 42 16,-21 0 0,-21 0-16,20 0 0,1 0 15,-21 22-15,21-22 0,0 0 16,-22 43-16,22-64 0,21 21 16,-21 0-16,42-21 15,0-21 1,-21 0-16,43-1 0,-22 1 15,0-21-15,0 0 0,43-22 16,-22 22-16,-21 21 0,0-22 16,0 22-16,1 0 0,-1 0 15,-42 21 1,-1 0-16,22 21 16,0 0-16,-21-21 0,21 21 15,-21 0-15,21 1 0,0-1 16,0 0-16,21-21 31,0 0-15,1 0-16,-22-21 15,21 21-15,0-21 0,0-1 0,0 22 16,-21-21-16,21 0 0,1 0 0,-1 21 16,0-21-16,0 21 0,-21-21 15,-21 21 16,0 0-15,0 0-16,-1 0 0,1 0 0,0 21 16,0-21-16,0 0 0,0 0 0,-1 0 15,1 0-15,0 0 16,21-21-16,0-1 16,0 1-16,0 0 0,0 0 15,-21 0-15,21 0 16,-21-1-16,21-20 0,0 21 0,-21 0 15,-1 0-15,1-22 0,0 22 16,21 0-16,-21 0 0,0-22 0,0 22 16,-1-21-16,22 21 0,-21 0 15,0-1-15,21 1 0,-21 0 16,21 0-16,-21 21 0,21 21 31,0 0-15,0 0-16,0 1 0,0 20 0,21-21 15,0 21-15,0 1 0,0-22 16,22 42-16,20 1 16,-42-43-16,22 0 15,-1 0-15,-21 1 0,22-1 0,-1 0 16,21-21-16,-41 21 0,-1-21 16,0 0-16,-42 0 31,0 0-31,-1 0 15,1-21-15,-21 0 16,21 21-16,0-21 0,-22-1 16,22 1-16,0 0 0,-21 0 0,-1-21 15,22 20-15,-64-62 16,22-1-16,21 43 0,-22-43 16,22 22-16,21 20 15,-43-20-15,22-1 16,-1 43-16,22 0 0,0 21 15,0 0-15,21 21 32,21 0-32,0 22 15,0-1-15,1 0 0,-1 1 16,0 20-16,21-21 0,-21 1 16,43 63-16,-1-22 15,-41-63-15,-1 22 0,21-22 0,-21 21 16,0-21-16,1 1 0,20-1 15,-21 0-15,0-21 0,-21 21 16,21-21-16,-42-21 31,0 21-31,0-21 0,0 0 16,0-1-16,-22 1 0,22 0 16,-21-21-16,-1 21 0,1-22 0,21 1 15,-21 0-15,-1-22 0,1 22 16,-43-64-16,64 42 15,-21 22-15,21-21 0,-43-22 0,43 43 16,0-1-16,21 22 16,-21-21-16,21 21 0,21 42 31,0 0-31,0 0 0,0 0 16,22 22-16,-1-1 0,0 0 0,1 22 15,-1-22-15,0 22 16,64 41-16,-64-62 0,64 41 15,-63-41-15,-1-1 16,21 22-16,-20-22 0,-22-21 16,-21 0-16,21-21 0,-21 21 15,-21-21 1,0 0-16,0 0 16,-1 0-16,1-21 15,21 0-15,-21 0 0,0 0 16,0 0-16,-22-43 0,22 22 15,-21-43-15,0 43 16,20-1-16,1-20 0,-21 21 0,21-1 16,0 1-16,-1 0 0,1-1 15,0 22-15,0 0 0,0-21 16,21 20-16,21 22 31,0 22-31,21 20 0,-20-21 16,-1 21-16,63 43 15,-41-43-15,-1 22 0,0-22 16,1 1-16,-1-1 0,-21 0 0,64 43 16,-43-64-16,22 43 15,-22-43-15,-42 0 16,0 0 0,-21-21-16,0 0 15,0 0-15,-22-21 0,22 0 0,-21 21 16,-1-21-16,-20-1 0,21-20 0,-1 21 15,-20-21-15,20-1 0,-20 1 16,21-22-16,-64-41 0,42 62 16,22-20-16,-43-22 15,43 64-15,0-21 0,-1 20 16,22 1-16,0 0 0,0 21 16,21 21-1,0 0-15,0 1 0,21 20 16,-21-21-16,21 43 0,0-22 15,0 21-15,1 43 0,-22-42 16,0-1-16,0 1 0,0-22 16,-43 22-16,22-22 0,0 21 0,-21-20 15,-1-1-15,1 0 0,0 1 16,-1-1-16,-20 22 16,-1-22-16,22-21 0,21-21 15,0 0-15,21-21 16,0 0-16,0-22 15,21 22-15,0-21 0,0 21 16,21-22-16,43-20 0,21-1 16,-43 43-16,-20 0 15,-1 0-15,22 21 0,-22 0 16,-21 0-16,0 0 0,-21 21 16,0 0-16,0 0 0,0 1 0,-42-1 15,21 21-15,-22-21 0,1 0 0,21 22 16,-21-1-16,-1-21 0,1 22 15,21-1-15,-22 0 16,22-21-16,21 1 0,0-1 16,21-21-1,1 0-15,-1-21 16,21-1-16,0-20 0,1 21 0,-1-21 16,0 20-16,1-20 0,-1 0 0,0 21 15,-20-22-15,20 22 0,-21 0 16,0 0-16,-21 42 15,-21 0 1,21 21-16,-21-20 0,0 20 16,0 0-16,-1 1 0,1-22 0,0 21 15,0 0-15,0 22 16,21-22-16,0-21 0,21 1 16,0-22-16,0 0 0,0 0 0,22 0 15,-22 0-15</inkml:trace>
  <inkml:trace contextRef="#ctx0" brushRef="#br4" timeOffset="155311.51">6371 14563 0,'0'21'16,"0"0"-16,0 21 16,0 1-16,0 20 0,0 1 0,-21-1 15,0 1-15,21-1 0,0 22 16,0-22-16,-21 22 0,21-21 15,0-1-15,0 1 0,-22-22 0,22 21 16,0-20-16,0-1 0,0-21 0,0 0 16,0 1-16,0-1 0,0 0 15,22-42 1,-22 0 0,21-22-16,-21 22 0,0-21 15,0-22-15,21 22 0</inkml:trace>
  <inkml:trace contextRef="#ctx0" brushRef="#br4" timeOffset="155623.32">6265 14753 0,'0'0'0,"-21"-42"0,0 21 15,21-22-15,0 22 0,0-21 0,0 21 16,0-22-16,0 1 0,0 21 16,21-21-16,0 20 0,0-20 0,22 21 15,-1 0-15,0 0 0,22-1 0,-1 1 16,1 0-16,-1 21 0,1 0 15,-1 0-15,1 21 0,-22 22 0,1-22 16,-22 21-16,0 22 0,-21-22 0,0 21 16,0-20-16,-21 20 15,-22 1-15,22-22 0,-21 22 0,-22-22 0,22 0 16,0 1-16,-22-1 0,22 0 16,0-21-16,20 1 0,-20 20 15,21-21-15,0-21 0,21 21 0,-21-21 16,42 0-1,0 0 1,21-21-16,-21 21 0,1-21 0,20 0 16,0 21-16,-21-21 0</inkml:trace>
  <inkml:trace contextRef="#ctx0" brushRef="#br4" timeOffset="156016.1">7027 15028 0,'-21'0'15,"0"0"-15,21-21 32,21 0-32,0 21 15,0 0-15,1 0 0,-1 0 16,0 0-16,0 0 0,0 21 0,0 0 16,-21 1-16,22 20 0,-1-21 0,-21 21 15,0 1-15,0-22 0,21 21 16,-21 1-16,0-1 0,0-21 15,0 21-15,0-20 0,0-1 0,0 21 16,0-21-16,-21 0 0,21 1 16,-21-22-16,-1 0 15,22-22 1,0-20 0,0 21-16,0-21 0,0 20 0,22-20 15,-1-21-15,0 20 0,0 1 0,0 0 16,0-1-16,1 1 0,-1 0 0,0 20 15,0 1-15,0 0 0,0 0 16,1 0-16,-1 21 0,0 0 16,0 0-16,-21 21 15,21-21-15</inkml:trace>
  <inkml:trace contextRef="#ctx0" brushRef="#br4" timeOffset="156403.89">7789 15028 0,'-21'0'16,"0"0"-16,0 0 0,0 22 15,-1-1-15,1 0 0,0 0 16,-21 0-16,21 22 0,-1-1 0,22-21 16,-21 21-16,0 1 0,21-22 15,0 21-15,0 1 0,0-22 16,0 21-16,0-21 0,0 0 0,21 1 15,0-1-15,1 0 0,20-21 0,-21 0 16,0 0-16,22 0 0,-1 0 16,-21 0-16,21 0 0,-20 0 0,20-21 15,-21 0-15,21-1 0,-20 1 0,-1-21 16,0 21-16,0-22 0,-21 22 16,0-21-16,0 21 0,0-22 0,0 1 15,-21 0-15,0 21 0,0-22 0,-22 22 16,22 0-16,-21 0 0,21 0 15,-22 21-15,22 0 0,-21 0 16,21 0-16,-1 0 0,-20 0 0,21 0 16,0 21-16,21 0 0,-21-21 15,42 0 1,0 0-16</inkml:trace>
  <inkml:trace contextRef="#ctx0" brushRef="#br4" timeOffset="156711.71">8445 14457 0,'0'0'0,"-21"21"16,0 0-16,0 0 0,0 22 15,0-1-15,-1 0 0,22 1 0,-21-1 16,0 0-16,0 22 0,21-22 0,-21 22 15,21-1-15,-21 1 0,-1-22 16,22 22-16,0-1 0,-21-21 0,21 22 16,-21-22-16,21 1 0,0-1 0,0-21 15,0 0-15,0 0 0,0 1 16,21-1-16,0-21 0,1 0 16,-1 0-16,0 0 0,0-21 15,0-1-15,0 1 16,1-21-16,-1 21 0,0-22 0,-21 1 15,0 21-15</inkml:trace>
  <inkml:trace contextRef="#ctx0" brushRef="#br4" timeOffset="156879.62">8022 15050 0,'0'0'0,"-21"0"0,21 21 15,21-21 1,0 0-1,0 0-15,1 0 0,-1 0 16,21 0-16,-21-21 0,0 21 0,22-22 16,-22 22-16,0-21 0,21 21 0,-20 0 15</inkml:trace>
  <inkml:trace contextRef="#ctx0" brushRef="#br4" timeOffset="157271.39">8572 15198 0,'0'0'0,"0"63"16,0-42 0,0 1-16,0-1 0,22-21 15,20 0 1,-21 0-16,0 0 16,22-21-16,-1-1 0,-21 22 0,21-21 15,1 0-15,-22 0 0,21 0 0,-42-22 16,21 22-16,-21 0 0,0 0 15,0 0-15,-21 0 0,0 21 16,-21 0-16,21 0 0,-22 0 0,1 0 16,0 0-16,-1 21 0,22 0 15,-21 0-15,-1 0 0,22 22 0,0-22 16,0 21-16,0-21 0,0 22 16,21-22-16,0 21 0,0-21 0,0 22 15,0-22-15,0 0 0,0 0 0,0 0 16,21 0-16,0 1 0,0-1 15,0-21-15,0 0 0,22 0 16,-22 0-16,21 0 0,1 0 0,-1 0 16,0-21-16,1 21 0,20-22 0,-21 1 15,1 0-15,-1 0 0,0 0 16</inkml:trace>
  <inkml:trace contextRef="#ctx0" brushRef="#br4" timeOffset="157540.24">9419 15028 0,'0'0'0,"0"-21"0,-21 21 16,0 21-16,-22 1 16,22-1-16,0 0 0,-21 0 0,21 21 15,-1-20-15,1 20 0,-21-21 16,21 21-16,21 1 0,-21-22 0,21 21 16,-22-21-16,22 1 0,0-1 0,0 0 15,0 21-15,22-21 16,-1 1-16,0-22 0,0 21 0,0-21 15,22 0-15,-22 0 0,0 0 0,21 0 16,-21 0-16,22-21 0,-22 21 0,21-22 16,-21 1-16,22 0 15,-1 0-15,-21-21 0,22 20 0,-22-20 16,0 0-16,21-1 0,-21 1 0,1-21 16,-1 20-16</inkml:trace>
  <inkml:trace contextRef="#ctx0" brushRef="#br4" timeOffset="157804.63">9885 14542 0,'0'0'0,"0"-43"0,21 22 16,-21 0-16,0 0 0,0 0 0,0 42 16,0 0-16,-21 0 15,0 21-15,21-20 0,-22 20 16,1 21-16,0-20 0,0-1 0,0 22 16,0-22-16,-1 0 0,22 22 15,0-22-15,-21 0 0,21 22 0,-21-22 16,21 1-16,0-1 0,0 0 15,0 1-15,0-1 0,0-21 0,0 0 16,0 22-16,0-22 0,0 0 16,21 0-16,0-21 15,1 0-15,-1 0 0,0 0 0,0 0 16,0-21-16,0 0 0,1 0 16,-1-1-16,0 1 0,0-21 0,0 21 15</inkml:trace>
  <inkml:trace contextRef="#ctx0" brushRef="#br4" timeOffset="157996.51">9715 14944 0,'0'0'0,"-21"0"16,42 0 15,1 0-31,-1 0 0,0 0 16,21 0-16,-21 0 0,22 0 15,-22 0-15,21 0 0,1-21 0,-22 21 16,21-22-16,-21 22 0,22-21 0,-22 21 16,0 0-16</inkml:trace>
  <inkml:trace contextRef="#ctx0" brushRef="#br4" timeOffset="158403.29">10245 15240 0,'0'0'16,"0"21"-16,0 0 0,0 1 0,0-1 0,0 0 16,0 0-16,0 0 15,21-21-15,0 0 16,0 0-16,21-21 16,-20 0-16,-1 0 0,0 0 0,0-1 15,0 1-15,0 0 0,1-21 0,-1 21 16,-21-1-16,0-20 0,0 21 15,0 0-15,0 0 0,0-1 0,-21 22 16,-1-21-16,1 21 16,0 0-16,0 0 0,0 0 0,0 21 15,-22 1-15,22-1 0,0 0 0,0 0 16,21 21-16,-21-20 0,21 20 16,-22-21-16,22 0 0,0 22 0,0-22 15,0 21-15,0-21 0,0 0 0,0 1 16,0-1-16,0 0 0,22 0 15,-1 0-15,0 0 0,0 1 16,0-22-16,0 0 0,22 0 16,-22 0-16,0 0 0,21 0 0,1 0 15,-1 0-15,0 0 0,1-22 0,-1 22 16,22-21-16</inkml:trace>
  <inkml:trace contextRef="#ctx0" brushRef="#br4" timeOffset="158935.13">11049 15177 0,'0'-22'0,"0"44"0,0-65 0,-21 43 16,0 0-16,-1 0 0,-20 0 15,21 0-15,0 0 0,0 0 0,-22 21 16,22-21-16,-21 22 0,21-1 16,-1 0-16,1 0 0,0 21 0,0-20 15,0-1-15,21 21 0,-21-21 0,21 0 16,0 22-16,0-22 0,0 0 15,0 0-15,0 0 0,0 1 0,0-1 16,21 0-16,0 0 0,0-21 0,0 0 16,0 21-16,1-21 0,-1 0 0,0 0 15,0 0-15,21 0 0,-20-21 16,-1 21-16,21-21 0,-21 0 0,22 0 16,-22-22-16,21 22 0,-21-21 15,22-1-15,-22-20 0,0 21 16,21-22-16,-21 1 0,1-1 0,-1 1 15,21-1-15,-42-21 0,21 22 0,0-22 16,1 1-16,-22 20 0,21 1 0,-21-1 16,0 22-16,0-1 0,0 22 15,0 0-15,0 0 0,-43 21 0,22 0 16,0 21-16,0 21 0,0-20 0,0 20 16,-1 0-16,1 1 0,0-1 15,0 0-15,0 22 0,21-22 16,-21 22-16,21-22 0,0 21 0,0 1 0,0-1 15,0 1-15,0-22 16,0 22-16,0-22 0,0 0 0,0 1 16,21-1-16,0-21 0,0 22 0,-21-22 15,21 0-15,0-21 0,1 21 0,-1-21 16,0 0-16,0 0 0,0 0 16,0 0-16,1 0 0,-1 0 15,0-21-15,0 21 0</inkml:trace>
  <inkml:trace contextRef="#ctx0" brushRef="#br4" timeOffset="159080.04">11515 15452 0,'-22'21'31,"22"-42"32,0 0-63</inkml:trace>
  <inkml:trace contextRef="#ctx0" brushRef="#br4" timeOffset="165731.51">17293 14647 0,'0'22'16,"0"-1"-1,21-21 17,0 0-32,1 0 0,-1 0 0,0 0 15,0-21-15,0-1 0,22 22 0,-22-21 16,0 0-16,21 0 0,-21 0 16,1 0-16,-1-1 0,-21 1 15,0 0-15,0 0 0,0 0 0,0 0 16,-43-1-16,22 22 0,-21-21 15,21 0-15,-22 21 0,1 0 0,0 0 16,-1 0-16,1 0 0,0 21 0,-1 0 16,22 1-16,-21-1 0,21 0 15,0 21-15,-1-21 0,1 1 0,21-1 16,0 21-16,0-21 0,0 0 0,0 1 16,0-1-16,21 0 0,1 0 15,-1 0-15,0-21 0,0 21 0,0 1 16,0-1-16,22-21 0,-22 21 0,21 0 15,-21 0-15,1 0 16,-1 1-16,0-1 0,-21 0 0,0 21 16,0-21-16,0 1 0,0 20 0,0-21 15,0 0-15,-21 22 0,0-22 16,-22 21-16,22-21 0,-21 0 0,-1 1 16,1-1-16,0 0 0,-1 0 0,1 0 15,0-21-15,-1 21 0,22-21 16,-21 0-16,21 0 0,0 0 0,-1-21 15,1 0-15,0 0 0,0 0 0,21 0 16,-21-22-16,21 1 0,0 0 16,0-1-16,0 1 0,0 0 15,0-22-15,0 22 0,0 21 0,0-22 16,0 22-16,0 0 0,0 0 0,0 42 31,0 0-31,0 0 0,0 0 16,21 22-16,-21-22 0,21 21 0,0 1 15,-21-22-15,21 21 0,1 0 16,-1 1-16,-21-1 0,42 0 0,-21-20 16,0 20-16,1-21 0,-1 0 0,0 0 15,21 1-15,-21-1 0,22 0 16,-22-21-16,21 0 0,1 0 0,-22 0 16,21 0-16,0 0 0,1 0 15,-1-21-15,0 0 0,1-1 16,-1 1-16,0 0 0,1-21 0,-1 21 15,0-22-15,-20 22 0,-1-21 0,0-1 16,0 1-16,-21 21 0,0-21 0,0 20 16,0-20-16,-21 21 0,0 0 15,0 21-15,-1 0 0,1 0 0,-21 0 16,0 0-16,20 0 0,-20 21 0,0 0 16,-1 0-16,22 22 0,-21-22 15,21 21-15,-22 0 0,22 1 0,0-1 16,21 0-16,0-20 0,0 20 0,0-21 15,0 21-15,0-20 0,0-1 16,21 0-16,0 0 0,1-21 16,-1 0-16,21 0 0,-21 0 0,22 0 15,-22 0-15,21 0 0,0-21 0,-20 0 16,20 0-16,-21-1 0,21 1 16,-20-21-16,-1 21 0,0-22 0,-21 22 15,0-21-15,0 0 0,0 20 0,0-20 16,0 21-16,0 0 0,0 0 15,-21 42 1,21 0-16,0 0 16,-21 0-16,21 22 0,0-22 15,-22 21-15,22-21 0,0 0 0,0 22 16,0-22-16,0 0 0,0 0 16,22 0-16,-1-21 0,0 22 0,0-1 15,0-21-15,0 0 0,1 0 16,-1 0-16,21 0 0,-21 0 0,0-21 15,22-1-15,-22 1 0,21 21 0,-21-42 16,1 21-16,-1 0 0,0-22 0,0 22 16,0-21-16,-21-1 0,0 22 15,21-21-15,-21 21 0,22 0 0,-22-1 16,0 1-16,0 42 31,0 1-31,-22-1 16,22 21-16,-21-21 0,21 0 0,0 22 15,0-22-15,0 0 0,0 21 0,0-20 16,0-1-16,-21 0 0,21 0 16,0 0-16,0 0 0,0 1 15,0-44 17,0 1-32,0 0 0,0-21 15,0 21-15,0-1 0,21-20 16,-21 0-16,21 21 0,1-22 15,-1 1-15,0 21 0,0 0 16,0-1-16,0 1 0,1 0 0,-1 21 16,0 0-16,0 0 0,0 0 15,-21 21-15,21 0 16,-21 1-16,22-1 0,-22 21 0,0-21 16,0 0-16,0 22 0,0-22 0,0 21 15,0-21-15,21 1 0,-21-1 16,0 0-16,0 0 0,0 0 0,0 0 15,0 1-15,0-44 47,0 1-47,0 0 0,0 0 16,0 0-16,0 0 0,0-1 0,21-20 16,0 0-16,0-1 0,0 22 15,22-21-15,-22 0 0,21 20 0,1-20 16,-1 21-16,-21 21 0,0 0 15,0 0-15,1 0 0,-22 21 16,21 0-16,-21 0 0,0 1 16,0-1-16,0 21 0,0-21 0,0 22 15,0-22-15,0 0 0,0 21 0,0-21 16,0 1-16,0-1 0,0 0 16,0 0-16,0 0 0,0 0 0,0 1 15,21-44 32,0 1-47,0 0 0</inkml:trace>
  <inkml:trace contextRef="#ctx0" brushRef="#br4" timeOffset="166092.29">19177 15177 0,'21'0'31,"0"0"-31,0 0 15,1 0-15,-1 0 16,0-22-16,0 22 0,0-21 0,0 21 16,1-21-16,-1 0 0,0 21 0,0-21 15,-21 0-15,0-1 0,0 1 16,0 0-16,0 0 0,-21 0 16,0 0-16,0 21 0,-22 0 0,22 0 15,0 0-15,-21 21 0,20 0 16,-20 0-16,21 0 0,-21 22 0,20-1 15,1 0-15,-21 1 0,42-1 16,-21 0-16,21 1 0,0-1 0,0 0 0,0-21 16,0 22-16,21-22 15,0 0-15,0 0 0,22 0 0,-1 1 16,0-22-16,1 0 0,-1 0 0,0 0 16,1 0-16,-1 0 0,0 0 15,-21-22-15,1 1 0,-1 0 0,0 0 16,0 0-16,-21-22 0,0 22 15,0 0-15</inkml:trace>
  <inkml:trace contextRef="#ctx0" brushRef="#br4" timeOffset="166654.99">21421 14478 0,'0'-21'0,"0"42"0,0-63 0,0 21 0,-22 21 16,1 21-1,21 21 1,0-21-16,0 43 0,0-22 0,0 22 16,0-1-16,0 1 0,0-1 0,0 1 15,0-1-15,0 1 0,0-1 16,0 1-16,0-22 0,0 21 0,0-20 15,0-1-15,0 0 0,-21 1 0,21-22 16,-21 21-16,21-21 0,0 1 0,0-1 16,-21-21-1,21-21 1,-21-1-16,21 1 0</inkml:trace>
  <inkml:trace contextRef="#ctx0" brushRef="#br4" timeOffset="166963.79">21103 14626 0,'0'0'16,"0"-42"-16,0 0 0,0-1 0,0-20 0,0 20 15,0 1-15,21 21 0,0-21 0,22 20 16,-22-20-16,21 21 0,-21 0 16,22 0-16,-1 21 0,22 0 0,-22 0 15,21 0-15,1 0 0,-1 0 16,-20 21-16,-1 0 0,0 21 0,1 1 15,-22-1-15,-21 0 0,0 22 16,0-22-16,-21 0 0,0 22 0,-22-22 16,1 1-16,0-1 0,-1 0 15,1-21-15,0 22 0,-1-22 0,1 0 16,0 0-16,20 0 0,1 1 0,0-22 16,0 21-16,21 0 15,21-21 1,0 0-16,0 0 15,1 0-15</inkml:trace>
  <inkml:trace contextRef="#ctx0" brushRef="#br4" timeOffset="167464.51">22267 14817 0,'21'-21'0,"-42"42"0,42-64 15,-21 22-15,0 0 0,0-21 0,0 21 16,-21-1-16,0 1 0,0 0 16,0 21-16,0 0 0,-1 0 0,1 0 15,0 0-15,0 21 0,-21 0 16,20 22-16,1-22 0,0 21 0,0 1 16,0 20-16,0-21 0,-1 1 0,1-1 15,21 0-15,-21 1 0,21-1 16,0 0-16,0 1 0,0-22 15,0 21-15,21-21 0,0-21 0,1 22 16,-1-22-16,0 0 0,0 0 0,0 0 16,0 0-16,22-22 0,-22 1 15,0 0-15,0-21 0,0 21 0,1-22 16,-1 1-16,0 0 0,-21-1 0,21 1 16,-21 0-16,0-1 0,0 1 15,0 21-15,0-22 0,0 22 16,0 42-1,0 1-15,0-1 0,0 0 16,0 21-16,0-21 0,0 22 16,21-22-16,-21 21 0,21-21 0,-21 22 15,22-22-15,-22 0 0,21 0 16,0 0-16,-21 1 0,21-22 0,0 21 16,0-21-16,1 0 0,-1 0 0,0 0 15,0 0-15,0 0 0,22-21 16,-22-1-16,21 1 0,-21 0 0,22 0 15,-22 0-15</inkml:trace>
  <inkml:trace contextRef="#ctx0" brushRef="#br4" timeOffset="169301.82">23072 14626 0,'0'0'0,"0"-21"0,0 0 0,21 0 16,-21 0-16,-21 21 15,-1 0-15,1 21 0,0 0 16,0 0-16,0 21 0,-22-20 0,22 20 15,0-21-15,0 21 0,0 1 16,0-22-16,21 21 0,0 1 0,0-22 16,0 21-16,0-21 0,0 0 0,0 22 15,21-22-15,0 0 0,0 0 16,0-21-16,0 21 0,22-21 0,-22 0 16,21 0-16,1 0 0,-22 0 15,21-21-15,-21 0 0,22 0 0,-1 0 16,-21 0-16,0-22 0,22 22 15,-22-21-15,0-1 0,0-20 0,0 21 16,-21-22-16,21 1 0,1-1 0,-22-21 16,21 22-16,-21-1 0,21 1 15,-21-1-15,0 22 0,0 0 0,0 21 16,0-1-16,0 1 0,-21 42 31,21 1-31,-21 20 0,-1 0 0,22 1 16,0-1-16,0 21 0,-21 1 15,21-22-15,0 22 0,-21-22 16,21 22-16,0-22 0,0 0 0,0 1 16,-21-22-16,21 21 0,0-21 0,-21 0 15,21 1-15,0-1 0,0 0 16,0 0-16,0-42 31,21 0-31,0-22 16,0 22-16,0 0 0,1-21 15,20 21-15,-21-22 0,21 22 0,-20-21 16,20 21-16,-21-1 0,21 22 16,-20 0-16,-1 0 0,0 0 0,-21 22 31,0-1-31,0 0 0,-21 0 16,0 0-16,-1-21 0,1 21 15,0-21-15,0 0 0,0 22 0,0-22 16,-1 0-16,1 0 0,0 0 0,0 0 15,0 0-15,0 0 16,21-22-16,-22 22 0,1 0 16,21 22-1,0-1 1,0 0-16,0 0 16,0 0-16,21 0 0,1 1 0,-22 20 15,21-21-15,0 0 0,21 0 0,-21 1 0,22-1 16,-1 0-16,0 0 15,22-21-15,-22 21 0,22-21 0,-1 0 16,1 0-16,-1 0 0,1 0 0,-1 0 16,1 0-16,-22-21 0,22 21 15,-22-21-15,0 0 0,1 0 0,-22-22 16,21 22-16,-21 0 0,0-21 0,1-1 16,-1 22-16,-21-21 0,0-1 15,0 1-15,0 21 0,0-21 0,0 20 16,-21 1-16,-1 0 0,1 0 15,0 21-15,0 0 0,0 0 0,0 21 16,-22 0-16,1 0 0,21 1 16,-22-1-16,22 0 0,-21 21 0,21-21 15,-22 22-15,22-22 0,0 0 0,0 21 16,21-20-16,0-1 0,0 0 0,0 0 16,0 0-16,0 0 15,21-21-15,0 0 0,0 0 0,1 0 16,-1 0-16,0 0 0,0 0 0,21-21 15,-20 0-15,-1 0 0,0 0 0,21 0 16,-21-1-16,1 1 16,-1 0-16,0-21 0,-21 21 0,21-1 15,-21 1-15,21 0 0,-21 0 0,0 42 32,0 0-32,-21 0 15,21 1-15,-21-1 0,21 0 0,0 0 16,0 0-16,0 0 0,0 1 0,0-1 15,0 0-15,0 0 0,21 0 16,0 0-16,0 1 0,1-1 0,-1 0 16,21 0-16,0 0 0,1-21 0,20 21 15,-20-21-15,20 0 0,-21 0 16,1 0-16,20 0 0,-42 0 0,22-21 16,-1 0-16,-21 0 0,0 0 15,1 0-15,-1-22 0,0 22 0,0-21 16,-21-1-16,0 1 0,0 0 15,0-1-15,0 1 0,0 0 0,0 21 16,0-1-16,0 1 0,-21 0 0,0 21 16,0 0-16,-1 0 15,-20 21-15,21 0 0,0 1 0,-22-1 16,22 21-16,0-21 0,0 0 0,21 22 16,0-22-16,0 0 0,0 0 15,0 0-15,0 1 0,0-1 0,21 0 16,0 0-16,0-21 0,22 21 0,-22-21 15,0 0-15,0 0 0,22 0 16,-22 0-16,0 0 0,0-21 16,0 21-16,0-21 0,1 0 0,-1 0 15,0 21-15,-21-22 0,0 1 0,0 0 16,21 0-16,-21 0 0,0 0 16,21-1-16,-21 1 15,0 42 1,0 1-1,0-1-15,-21 0 0,21 0 16,-21 0-16,21 22 0,0-22 0,-21 0 16,0 21-16,21 1 0,-22-22 15,22 21-15,-21 0 0,21 22 16,0-22-16,0 1 0,-21 20 0,21-21 16,0 1-16,-21 20 0,21-20 0,0-1 15,0 0-15,0 1 0,0 20 0,0-21 16,0 1-16,0-1 0,0 0 15,0 1-15,0-1 0,21 0 0,-21-20 16,0 20-16,0-21 0,0 0 0,0 22 16,0-22-16,-21-21 15,0 0-15,0 0 0,-1 0 16,1 0-16,0 0 0,0 0 0,0-21 16,0-1-16,21 1 0,-22-21 15,1 21-15,21-22 0,0 1 16,0 0-16,0-22 0,0 22 0,21-22 15,1 22-15,-1 0 0,0-1 0,0-20 16,0 21-16,0-1 0,1 1 16,-1 0-16,0-1 0,0 1 0,0 0 15,0-1-15,1 1 0,-1 0 0,0-1 16,0 1-16,0 21 0,0-22 16,22 1-16,-22 0 0,0 21 0</inkml:trace>
  <inkml:trace contextRef="#ctx0" brushRef="#br4" timeOffset="169631.84">25654 14817 0,'-21'0'16,"0"0"0,21 21-16,0 0 15,42-21 1,-21 0-16,0 0 0,0 0 16,22 0-16,-1 0 0,-21 0 0,22-21 15,-1 21-15,-21-21 0,21 0 16,-20-1-16,20 1 0,-21 0 0,0-21 15,0 21-15,-21-22 0,22 22 0,-22 0 16,0-21-16,0 20 0,-22 22 16,1 0-16,0 0 15,-21 22-15,-1 20 0,1 0 16,0-21-16,-1 22 0,1-1 0,0 0 16,21 1-16,-1-1 0,1-21 15,21 22-15,0-22 0,0 21 0,0-21 16,21 0-16,1 1 0,20-1 0,0 0 15,1-21-15,-1 0 0,0 0 16,22 0-16,-22 0 0,22 0 0,-22 0 16,0 0-16,1-21 0,-1 0 0,0 21 15</inkml:trace>
  <inkml:trace contextRef="#ctx0" brushRef="#br4" timeOffset="171593.11">16722 16002 0,'0'0'0,"0"-21"16,0 0-16,-22 0 0,1 21 15,0 0-15,0 0 0,-21 0 0,20 21 16,-20 21-16,0 0 0,21 1 16,-22-1-16,1 0 0,21 22 0,-22-1 15,22-20-15,0 20 0,0 1 0,0-22 16,21 22-16,0-22 15,0 0-15,0 1 0,0-1 0,21 0 16,0-21-16,0 1 0,22-1 0,-1 0 16,0-21-16,1 0 0,-1 0 15,0 0-15,1 0 0,-1 0 0,0-21 16,1-22-16,-1 22 0,0 0 16,1-21-16,-22-1 0,21 22 0,-21-21 15,0-22-15,1 22 0,-22 0 0,0-22 16,0 1-16,0-1 0,0 1 15,0-1-15,-22 1 0,1-1 0,0 22 16,0 0-16,-21-1 0,20 22 0,-20 0 16,21 21-16,-21 0 15,-1 0-15,1 21 0,21 0 0,-22 22 16,1 20-16,0-21 0,21 22 0,-1-1 16,1 1-16,0-1 0,0 1 15,21-22-15,0 22 0,0-22 0,0 22 16,0-22-16,21 0 0,-21 1 0,42-22 15,-20 21-15,20-21 0,-21 0 16,21-21-16,1 0 0,-1 0 0,0 0 16,-20 0-16,20 0 0,0-21 0,-21 21 15,22-21-15,-1-21 0,-21 21 16,22-1-16,-22-20 0,0 21 0,0-21 16,0 20-16,-21-20 0,21 0 15,1 21-15,-22-1 0,0 1 16,0 0-16,0 42 15,0 0-15,0 1 16,-22-1-16,22 0 0,-21 21 16,21-21-16,0 1 0,0-1 0,0 0 15,0 0-15,0 0 0,0 0 0,0 1 16,0-1-16,21-21 0,1 0 16,-1 0-16,0 0 0,0 0 0,0 0 15,22 0-15,-22-21 0,21-1 16,-21 1-16,22 0 0,-22 0 15,0 0-15,21 0 0,-21-22 0,1 22 16,-1 0-16,0-21 0,-21 20 0,0 1 16,21 0-16,-21 0 0,0 42 31,0 0-31,0 0 0,0 1 0,0-1 16,0 21-16,-21-21 0,21 22 15,0-22-15,0 21 0,0-21 0,0 22 16,0-22-16,0 0 0,0 0 15,21 0-15,0-21 0,0 0 0,1 21 16,-1-21-16,0 0 0,0 0 16,0-21-16,0 21 0,22-21 0,-22 0 15,0-21-15,0 20 0,0-20 0,1 21 16,-1-21-16,-21-1 0,21 1 16,0 0-16,-21-22 0,21 1 0,0-1 15,1 1-15,-1-22 0,0 21 16,0 1-16,0 21 0,-21-1 0,21 1 15,-21 21-15,22 0 0,-22 42 16,0 21-16,-22 0 16,1 1-16,21-1 0,-21 22 0,0-1 15,0 1-15,0-22 0,-1 21 16,22 1-16,0-22 0,0 1 0,0-1 16,0 0-16,0 1 0,0-1 15,0-21-15,0 21 0,0-20 0,0-1 16,22 0-16,-1-21 0,-21 21 15,21-21-15,0 0 0,0 0 0,0 0 16,1 0-16,-1-21 0,21 0 16,-21 0-16,22-1 0,-22 1 0,21 0 15,-21 0-15,22-21 0,-1 20 0,0 1 16,1-21-16,-22 21 0,0-22 0,0 22 16,0 0-16,-21 0 0,0 0 15,-21 21 1,0 0-16,0 0 0,0 21 15,-22 0-15,22 0 0,0 0 16,0 1-16,0-1 0,-1 0 0,22 0 16,0 0-16,0 0 0,0 1 15,22-22-15,-1 0 16,0 21-16,0-21 0,0 0 0,0 0 16,1 21-16,-1-21 0,0 0 0,0 0 15,0 21-15,0-21 0,-21 21 16,0 0-16,0 1 15,-21-1-15,0-21 16,-21 0-16,21 0 16,-1 21-16,1-21 0,0 0 15,0 0-15,0 0 0,21 21 16,-21-21-16,21 21 16,21-21 15,0 0-16,0-21-15,0 21 0</inkml:trace>
  <inkml:trace contextRef="#ctx0" brushRef="#br4" timeOffset="171827.98">18817 16447 0,'0'21'31,"0"0"-31,0 0 15,-21 0-15,21 0 0,0 1 0,0-1 16,0 0-16,0 0 0,0 0 0,-21 0 16,21 1-16,0-1 15,0 0-15,0-42 47,0 0-47,0-1 0,0 1 16,0 0-16,0-21 0</inkml:trace>
  <inkml:trace contextRef="#ctx0" brushRef="#br4" timeOffset="171986.82">18838 16150 0,'0'0'0,"0"-21"0,0 0 16,0 0-16,-21 21 47,0 0-32,21 21 1</inkml:trace>
  <inkml:trace contextRef="#ctx0" brushRef="#br4" timeOffset="172199.72">17759 16277 0,'-43'21'0,"86"-21"47,-22 0-47,0 0 0,21 0 0,1 0 16,-1 0-16,0 0 0,1 0 15,20 0-15,-20 0 0,20 0 16,1 0-16,-22 0 0</inkml:trace>
  <inkml:trace contextRef="#ctx0" brushRef="#br4" timeOffset="172783.94">19240 16574 0,'0'0'16,"22"-43"0,-22 22-16,0 0 0,0 0 0,0 0 15,0-1-15,0 1 0,-22 21 16,1 0 0,0 0-16,0 0 0,0 0 0,0 21 15,-1 1-15,1-1 0,0 0 0,21 0 16,-21 0-16,0 22 0,0-22 15,21 0-15,0 21 0,0-21 0,0 1 16,0-1-16,0 0 0,0 0 16,0 0-16,0 0 0,21-21 15,0 0-15,0 0 0,0 0 16,0-21-16,1 0 0,-1 0 16,0 0-16,0 0 0,0-1 0,0-20 15,1 21-15,-22-21 0,21-1 16,0 1-16,0 0 0,0-1 0,0-20 15,1 20-15,-22-20 0,21-1 0,-21 22 16,21-21-16,0 20 0,-21 1 16,0 0-16,0-1 0,0 22 0,-21 63 31,0-20-31,21 20 16,-21 0-16,-1 1 0,1-1 15,0 0-15,0 1 0,21-1 0,0 21 16,-21-20-16,21-1 0,-21 0 15,21-20-15,0 20 0,0-21 0,0 21 16,0-20-16,0-1 0,0 0 0,0 0 16,21 0-16,0-21 15,0 0-15,0 0 0,0 0 16,1 0-16,-1 0 0,0-21 0</inkml:trace>
  <inkml:trace contextRef="#ctx0" brushRef="#br4" timeOffset="173147.74">19664 16510 0,'0'0'0,"0"21"0,-21-21 15,21 21-15,21-21 32,0 0-32,0 0 0,0 0 0,0-21 15,1 21-15,-1-21 0,0 21 16,0-21-16,0 0 0,0 0 0,1 21 15,-1-22-15,-21 1 0,0 0 16,0 0-16,0 0 0,0 0 16,-21 21-16,-1 0 15,1 0-15,0 21 0,-21 0 16,21 0-16,-1 0 0,1 0 16,0 22-16,21-22 0,-21 0 0,0 21 15,21-20-15,0-1 0,0 0 0,0 0 16,0 0-16,0 0 0,0 1 15,0-1-15,21-21 0,0 0 0,0 0 16,0 0-16,1 0 0,-1 0 0,0 0 16,0 0-16,21 0 0,-20-21 15,20-1-15,-21 1 0,0 0 0,22 0 16</inkml:trace>
  <inkml:trace contextRef="#ctx0" brushRef="#br4" timeOffset="173759.38">20976 15939 0,'0'0'0,"0"-22"0,21-20 16,-21 21-16,0 0 0,-21 21 31,21 21-31,-21 21 0,0 1 0,21-1 16,-21 21-16,21-20 0,-22 20 16,1 1-16,21-1 0,0 1 0,0-1 15,-21 1-15,21-22 0,0 0 16,-21 22-16,21-22 0,0 1 0,0-1 15,0-21-15,0 21 0,0-20 16,0-1-16,0 0 0,0-42 16,0 0-1</inkml:trace>
  <inkml:trace contextRef="#ctx0" brushRef="#br4" timeOffset="174059.7">20807 16087 0,'0'-43'16,"0"86"-16,0-128 0,0 64 0,0-21 0,0 20 16,21-20-16,0 21 0,0 0 15,-21 0-15,21-1 0,22 1 0,-22 0 16,0 0-16,21 21 0,-20 0 0,20 0 16,0 0-16,1 21 0,-1 0 15,-21 0-15,0 22 0,0-1 0,-21 0 16,0 1-16,0 20 0,-21-20 0,0-1 15,0 0-15,0 1 0,-22-1 16,22 0-16,-21 1 0,21-22 16,-22 0-16,1 0 0,21 0 0,0 0 0,0 1 15,-1-22-15,1 0 16,21 21-16,21-21 16,1 0-1,-1 0-15,0 0 0</inkml:trace>
  <inkml:trace contextRef="#ctx0" brushRef="#br4" timeOffset="174527.43">21802 16404 0,'0'0'0,"0"-42"15,-22 21 1,1 0-16,0-1 0,0 1 15,-21 21-15,20-21 0,1 21 0,-21 0 16,21 0-16,0 0 0,-22 21 16,22 0-16,0 1 0,-21-1 0,20 21 15,1-21-15,0 22 0,0-22 16,21 21-16,-21-21 0,21 0 0,-21 22 16,21-22-16,0 0 0,0 0 0,0 0 15,21-21-15,0 0 16,0 0-16,0 0 0,22 0 15,-22 0-15,0-21 0,21 21 0,-21-21 0,22 0 16,-22 0-16,0 0 16,21-1-16,-20-20 0,-1 21 0,-21-21 15,21 20-15,-21-20 0,21 21 0,-21-21 16,0 20-16,21 1 0,-21 42 31,0 1-31,0-1 0,0 21 0,-21-21 16,21 22-16,0-22 0,0 21 15,0-21-15,0 0 0,0 22 0,0-22 16,0 0-16,0 0 0,21 0 16,0-21-16,1 0 15,-1 0-15,0 0 0,21 0 16,-21-21-16,22 0 0</inkml:trace>
  <inkml:trace contextRef="#ctx0" brushRef="#br4" timeOffset="176367.6">22500 16108 0,'0'0'0,"21"-21"0,-21 0 16,-21 21-16,0 0 15,-21 0-15,20 21 0,1 21 16,-21-21-16,21 0 0,0 22 16,-1-1-16,1-21 0,0 22 0,0-1 15,21 0-15,0-21 0,0 22 16,0-22-16,0 21 0,0-21 0,0 1 15,0-1-15,0 0 0,21 0 0,0 0 16,22-21-16,-22 0 0,0 0 16,21 0-16,-21 0 0,22 0 0,-1 0 15,-21-21-15,22 21 0,-1-21 0,0 0 16,-21 0-16,1-22 0,20 22 16,-21-21-16,0-1 0,0 1 0,1 0 15,-22-1-15,21-20 0,0-1 0,-21 1 16,21-1-16,-21 1 15,0 21-15,21-1 0,-21 22 0,21-21 16,-21 84 0,0-21-1,-21 22-15,0-1 0,0 0 0,21 1 16,-21 20-16,0-21 0,21 1 0,-22 20 16,22-20-16,-21-22 0,0 21 15,21 0-15,0-20 0,0 20 0,-21-21 16,21 0-16,0 0 0,-21 1 15,21-44 17,21 1-32,0 0 0,0 0 15,0 0-15,1 0 0,-1-1 16,0-20-16,0 21 0,21-21 0,-20 20 16,-1 1-16,0 0 0,0 0 0,21 0 15,-20 21-15,-1 0 16,-21 21-1,0 0-15,0 0 0,0 0 16,0 1-16,-21-1 16,-1-21-16,1 0 0,21 21 0,-21-21 15,0 0-15,0 0 0,0 0 0,-1 0 16,1 0-16,0 0 0,0 0 16,0 0-1,21 21 16,0 0-31,0 0 16,0 1-16,21-1 0,0 0 16,-21 0-16,21 0 0,0-21 0,22 21 15,-22-21-15,0 22 0,21-22 16,1 21-16,-22-21 0,42 0 0,-20 0 16,-1 0-16,22 0 0,-1 0 0,-21 0 15,22-21-15,-1 21 0,1-22 16,-22 22-16,1-21 0,-1 0 15,0 0-15,1-21 0,-22 20 0,0-20 16,0 21-16,0-21 0,-21-1 16,0 1-16,0 0 0,0 20 0,0-20 15,0 21-15,-21 0 0,21 0 0,-21 21 16,0 0-16,-22 0 0,22 0 16,0 21-16,-21 0 0,21 0 0,-22 0 15,22 0-15,0 22 0,-21-22 0,20 21 16,1-21-16,0 1 0,21 20 15,0-21-15,0 0 0,0 0 0,0 1 16,0-1-16,0 0 0,21-21 0,0 21 16,1-21-16,-1 0 15,0 0-15,21 0 0,-21 0 0,1 0 16,-1 0-16,0-21 0,0 0 0,21 0 16,-42-1-16,22 1 0,-1 0 0,0 0 15,0 0-15,-21 0 0,0-1 16,21 1-16,0 0 0,-21 0 15,0 42 1,0 0 0,0 0-16,-21 1 0,21-1 0,-21 0 15,21 21-15,0-21 0,0 1 0,0-1 16,0 0-16,0 0 0,0 0 16,0 0-16,21 1 0,0-1 15,1-21-15,20 21 0,0-21 0,1 0 16,-1 0-16,0 0 0,1 0 15,20 0-15,1 0 0,-22 0 0,21 0 16,1-21-16,-1 0 0,-20-1 0,-1 1 16,0 0-16,1 0 0,-22-21 15,0 20-15,0-20 0,0 21 0,-21-21 16,0 20-16,0-20 0,0 21 0,0 0 16,-21 0-16,0 21 0,0 0 15,0 0-15,0 0 0,-1 0 0,-20 0 16,21 21-16,-21 0 0,20 0 0,1 0 15,-21 0-15,21 1 16,0-1-16,21 0 0,0 0 0,0 0 16,0 0-16,0 1 0,0-1 15,21-21-15,0 0 0,0 0 16,0 0-16,0 0 0,1 0 0,20 0 16,-21 0-16,0 0 0,0-21 0,22-1 15,-22 1-15,0 21 0,0-21 0,0 0 16,1 0-16,-1-22 0,-21 22 15,21 21-15,-21-21 0,21 0 0,-21 0 16,0 42 15,-21-21-31,0 21 16,0 0-16,21 0 0,-22 1 0,1-1 16,21 21-16,0-21 0,-21 0 15,21 22-15,0-22 0,-21 21 0,21 1 16,-21-22-16,21 21 0,0 0 0,0 1 15,0-1-15,0 0 0,0 22 16,0-22-16,0 1 0,0-1 0,0 21 16,0-20-16,0-1 0,0 0 0,0 1 15,0-1-15,0 0 0,0 1 16,0-22-16,0 21 0,0-21 0,-21 1 16,-1-1-16,1 0 0,21 0 0,-21-21 15,0 0-15,0 0 16,0 0-16,21-21 0,0 0 15,0 0-15,0-1 0,0 1 0,0-21 16,0 0-16,21 20 0,-21-20 16,21-21-16,0 20 0,0-20 0,22-1 15,-22 1-15,0-1 0,0 1 0,21-1 16,-20 1-16,-1 20 0,0-20 16,21 21-16,-21-1 0,1 1 15,-1 0-15,21-1 0,-21 1 0,0 21 16,1-22-16,-1 22 0,0 0 0,0-21 15,0 21-15,0-1 0,-21 1 16,22 21-16,-1-21 0,0 0 0,-21 0 16</inkml:trace>
  <inkml:trace contextRef="#ctx0" brushRef="#br4" timeOffset="176759.48">25315 16256 0,'0'0'0,"0"21"15,0 0-15,21-21 16,1 0 0,-1 0-16,0 0 0,21 0 15,-21 0-15,22-21 0,-1 0 0,-21 21 16,22-21-16,-22 0 0,21 0 16,-21-22-16,0 22 0,-21-21 0,0 21 15,22-22-15,-22 22 0,0-21 0,0 21 16,-22 21-16,1 0 15,-21 0-15,21 0 0,-22 21 0,22 21 16,-21 0-16,0-20 0,20 20 0,1 0 16,0 1-16,0-1 0,0 0 15,21 1-15,0-1 0,0-21 0,0 21 16,21-20-16,0-1 0,0 0 0,0 0 16,1 0-16,-1 0 0,21-21 15,0 0-15,-20 0 0,20 0 0,0 0 16,-21 0-16,22 0 0,-22 0 15,0-21-15,0 21 0,0-21 16,1 0-16,-1 0 0,-21 0 16,0-1-16,0 1 15,-21 21-15</inkml:trace>
  <inkml:trace contextRef="#ctx0" brushRef="#br4" timeOffset="179056.1">16531 17378 0,'0'-21'0,"0"0"0,0-1 15,0 1 1,0 42 31,0 1-32,0-1-15,0 0 0,-21 21 0,21-21 16,-21 22-16,21-1 0,0 0 16,-21 1-16,21-1 0,-22-21 0,1 22 15,21-1-15,0-21 0,0 21 16,-21-20-16,21-1 0,0 0 0,0 0 16,0 0-16,21-21 31,0-21-16,1 0-15,-22 0 0,21 0 16,0-22-16,0 1 0,0 21 0,0-22 16,1 1-16,-1 21 0,-21-21 0,21 20 15,0 1-15,0 0 0,0 21 16,1 0 0,-1 21-16,-21 0 15,0 1-15,0-1 0,0 21 0,0-21 16,0 0-16,21 1 0,-21-1 0,21 0 15,-21 0-15,0 0 16,21 0-16,0-21 0,1 0 16,-1 0-16,0 0 0,0 0 15,0 0-15,0 0 0,22-21 0,-22 21 16,0-21-16,21 0 0,-20 0 16,-1 0-16,0-1 0,0-20 0,-21 21 15,21-21-15,-21 20 0,21-20 0,-21 21 16,22-21-16,-22-1 0,0 22 15,0 0-15,0 0 0,0 0 0,0-1 16,0 44 0,0-1-1,0 0-15,0 0 0,0 0 16,0 22-16,-22-22 0,22 21 0,0-21 16,0 22-16,0-22 0,0 21 15,0-21-15,0 0 0,0 1 0,0-1 16,0 0-16,22 0 0,-1-21 15,0 0-15,0 21 0,0-21 0,0 0 16,1 0-16,20 0 0,-21-21 0,0 21 16,22-21-16,-22 0 0,0 21 15,0-21-15,0-1 0,0 1 0,1 0 16,-1 0-16,-21 0 0,0 0 16,0-1-16,21 1 0,-21 0 0,21 0 15,-21 0-15,0 0 16,0-1-1,21 22-15,-21 22 32,0-1-32,0 0 15,0 21-15,0-21 0,0 1 0,0-1 16,0 0-16,0 0 0,0 0 16,0 0-16,0 1 0,0-1 0,0 0 15,0 0-15,21-21 0,-21 21 16,22-21-16,-1 0 0,0 0 15,0 0-15,0 0 0,0 0 0,1 0 0,-1 0 16,0-21-16,0 0 0,0 0 16,22 0-16,-22-1 0,0-20 15,0 21-15,0-21 0,-21-1 0,21 1 16,1 0-16,-1-1 0,-21 1 16,0 0-16,21-1 0,-21 1 0,21 21 15,-21-22-15,0 22 0,0 0 0,0 0 16,-21 42-1,0 0-15,21 0 16,-21 22-16,21-22 0,0 21 0,-22 1 16,1-22-16,21 21 0,0 0 15,0 1-15,0-22 0,0 21 16,0 1-16,0-22 0,0 0 0,0 21 16,0-21-16,21 1 0,1-1 15,-1-21-15,0 21 0,0-21 16,0 0-16,0 0 0,1 0 15,20-21-15,-21 0 0,0-1 0,22 1 16,-22 0-16,0 0 0,0-21 0,0-1 16,0 22-16,1-21 15,-1-1-15,-21 1 0,0 21 0,21-21 0,-21-1 16,0 22-16,0 0 0,0 0 0,0 0 16,0 42-1,0 0 1,0 0-16,0 0 0,0 22 0,0-22 15,-21 21-15,0-21 0,21 22 16,-22-1-16,22 0 0,0-21 0,-21 22 16,21-22-16,0 0 0,0 21 15,0-20-15,-21-1 0,21 0 16,0-42 15,21 21-31,0-21 0,1-22 16,-1 22-16,-21 0 0,42-21 0,-42 20 15,42 1-15,-20 0 16,-1 0-16,-21 0 0,21 0 0,0 21 16,-21 21-1,0 0-15,0 0 0,0 21 16,0-20-16,0-1 0,0 0 0,0 21 16,0-21-16,0 1 0,0-1 15,21 0-15,0 0 0,1 0 0,-1 0 16,0 1-16,0-22 0,21 0 0,-20 0 15,20 0-15,0 0 0,-21 0 16,22-22-16,-22 22 0,21-21 0,-21 0 16,1 0-16,-1 0 0,-21 0 15,0-1-15,0 1 0,21-21 16,-21 21-16,0 0 0,0-1 0,0 1 16,0 0-16,0 0 0,-21 21 0,0-21 15</inkml:trace>
  <inkml:trace contextRef="#ctx0" brushRef="#br4" timeOffset="179268.99">18267 17378 0,'0'0'0,"21"0"31,0 0-31,21 0 15,-20 0-15,-1 0 0,21 0 0,-21 0 16,22-21-16,-22 0 0,0 21 0,0-22 16,0 22-16,0-21 0,-21 0 15,0 0-15</inkml:trace>
  <inkml:trace contextRef="#ctx0" brushRef="#br4" timeOffset="179447.88">18013 17166 0,'-21'0'16,"-1"21"-16,44-21 78</inkml:trace>
  <inkml:trace contextRef="#ctx0" brushRef="#br4" timeOffset="182011.72">20510 17293 0,'0'-21'16,"22"21"46,-1 0-46,0 0-16,0 0 0,0-21 16,0 21-16,1-21 0,-1 0 15,0 21-15,0-22 0,21 1 16,-20 0-16,-1-21 0,0 21 0,-21-1 16,0 1-16,21 0 0,-21-21 0,0 21 15,0-1-15,-21 22 16,0 0-1,21 22-15,-21-1 0,-1 21 16,1 0-16,21 1 0,0-1 0,-21 22 16,0-22-16,21 21 0,0 1 0,0-1 15,0 1-15,-21-1 0,21 1 16,0-22-16,-21 22 0,21-22 0,0 0 16,0-20-16,0 20 15,0-21-15,0 0 0,-22 0 0,22 1 16,-21-1-16,0-21 0,0 0 15,0 0-15,0 0 0,-22 0 16,22-21-16,0-1 0,-21 1 0,20-21 16,-20 0-16,21 20 0,0-20 15,-22-21-15,22 20 0,0 1 0,0 0 16,21-1-16,0 22 0,-21-21 16,21 21-16,0 42 15,0 0-15,21 21 16,0-21-16,0 22 0,-21-1 15,43 0-15,-22 1 0,0-22 16,0 21-16,0-21 0,22 22 16,-22-22-16,21 0 0,0 0 0,1-21 15,-22 0-15,21 0 0,1 0 0,20 0 16,-21 0-16,1 0 0,-1 0 16,0-21-16,1 0 0,-22-21 0,21 20 15,-21 1-15,1-21 0,-1 0 16,-21-1-16,0 1 0,0 21 0,21-22 15,-21 1-15,0 21 0,0 0 16,0 42 0,0 0-16,0 0 15,0 22-15,0-22 0,-21 21 16,21 0-16,0-20 0,0 20 0,-21 0 16,21-21-16,0 1 0,-22-1 15,22 0-15,0 0 0,0 0 16,0-42-1,22 0 1,-1 21-16,0-21 0,-21-22 16,21 22-16,0 0 0,0-21 0,1 21 15,-1-22-15,0 22 0,-21 0 16,21 0-16,-21 0 0,21 21 16,-21 21-1,21 0-15,-21 0 0,0 0 16,0 22-16,0-22 0,22 0 0,-22 21 15,0-21-15,0 1 0,21-1 16,0 0-16,0 0 0,0-21 16,0 0-16,1 0 15,20 0-15,-21 0 0,0 0 0,22-21 16,-22 0-16,0 0 0,0-1 0,21-20 16,-20 21-16,-1-21 15,-21-1-15,21 1 0,0 0 0,-21-22 0,0 22 16,0-22-16,21 22 15,-21-22-15,0 22 0,0 0 0,21-1 16,-21 22-16,-21 21 16,0 43-1,21-22-15,-21 21 0,0-21 0,0 22 16,-1 20-16,22-21 0,-21 1 16,0-1-16,0 0 0,21 1 0,0-1 15,0-21-15,0 22 0,0-22 16,0 0-16,0 0 0,0 0 15,21-21 1,0-21-16,0 0 16,1 21-16,-22-21 0,21 0 15,0-1-15,0 1 0,-21 0 16,21 0-16,0 21 0,1 0 16,-1 21-1,-21 0-15,21 0 0,-21 1 16,0-1-16,21 0 0,-21 0 0,21 0 15,0 0-15,-21 1 0,22-1 16,-1 0-16,0-21 0,0 0 0,0 0 16,0 0-16,1 0 0,-1 0 15,0 0-15,0 0 0,0-21 0,0 21 16,22-21-16,-22-1 0,0 1 16,0-21-16,0 21 0,-21-22 15,22 22-15,-22-21 0,21 0 0,-21 20 16,0-20-16,0 21 0,0 0 15,0 0-15,-21 21 16,-1 0-16,22 21 16,0 0-16,-21 0 0,21 0 0,-21 0 15,21 1-15,0 20 0,0-21 0,0 0 16,0 22-16,0-22 0,0 0 16,0 0-16,0 0 0,21 0 0,0 1 15,1-1-15,-1-21 16,0 0-16,0 0 0,0 0 0,0 0 15,1 0-15,-1 0 16,0-21-16,0 21 0,21-22 0,-20 1 16,-1 0-16,0-21 0,0 21 0,0-1 15,-21-20-15,0 21 0,0-21 16,0 20-16,0 1 0,0 0 0,0 0 16,-21 21-16,0 0 15,0 0-15,21 21 16,0 0-16,0 0 0,0 1 15,0-1-15,0 0 0,0 0 0,0 0 16,21 0-16,0 1 0,-21-1 0,21-21 16,0 21-16,1 0 0,-1 0 15,0-21-15,0 21 0,0-21 16,0 0-16,1 0 0,-1 0 16,0 0-16,0 0 15,0-21 1,0 21-16,-21-21 0,22 0 15,-1 0-15,-21 0 0,0-1 0,21 1 16,0 0-16,-21 0 16,0 42 15,0 0-31,0 0 0,0 1 0,0-1 16,0 0-16,0 0 15,0 0-15,0 0 16,21 1-16,0-22 0,1 0 0,-1 0 15,0 0-15,0 0 0,0 0 16,0 0-16,22 0 0,-22 0 0,0-22 16,21 1-16,-20 21 0,-1-21 15,0 0-15,0-21 0,-21 20 0,21-20 16,0 0-16,-21-1 0,0 1 16,22 0-16,-1-22 0,-21 22 0,21-22 15,-21 22-15,21-21 0,0 20 0,0 1 16,1 21-16,-22-22 0,0 22 15,0 42 1,-22 1-16,1 20 16,0 0-16,0-21 0,-21 22 15,42-1-15,-22 0 0,22 1 0,0-1 16,0 0-16,0 1 0,0-1 16,0-21-16,0 22 0,0-22 0,22 0 15,-1 0-15,-21 0 0,21 0 0,0 1 16,0-22-16,0 0 15,1 0-15,-1 0 0,0 0 0,0 0 16,0 0-16,-21-22 0,21 1 16,1 21-16,-1-21 0,-21 0 0,0 0 15,0 0-15</inkml:trace>
  <inkml:trace contextRef="#ctx0" brushRef="#br4" timeOffset="182219.6">23347 17526 0,'21'0'15,"0"0"-15,0 0 16,0-21-16,22 21 16,-22-21-16,0 0 0,21 21 0,-20-22 0,20 1 15,-21 0-15,0 21 0,0-21 16,1 21-16,-1-21 0,-21 0 15,0-1-15</inkml:trace>
  <inkml:trace contextRef="#ctx0" brushRef="#br4" timeOffset="182440.21">22902 17336 0,'-21'0'16,"21"21"-16,21-21 47,0 0-47,1 0 16,-1 0-16,0 0 15,0 0-15,0 0 0,0 21 0</inkml:trace>
  <inkml:trace contextRef="#ctx0" brushRef="#br4" timeOffset="184215.7">24278 17780 0,'0'0'0,"21"0"0,-21-21 0,0 0 0,21-43 31,-21 43-31,0 0 0,0 0 16,0 0-16,0-1 0,0 1 0,0 0 16,0 0-16,-21 21 15,0 0-15,0 0 16,0 0-16,0 21 15,-22 0-15,22-21 0,-21 43 0,21-22 16,-1 0-16,-20 0 0,21 21 0,0-20 16,21-1-16,0 0 0,0 0 15,0 0-15,0 0 0,0 1 0,21-22 16,0 0 0,0 0-16,0 0 0,1 0 0,-1 0 15,0-22-15,0 1 0,0 21 16,0-21-16,1 0 0,-1 0 0,0 0 15,-21-1-15,21 1 16,-21 0-16,21 0 0,-21 42 31,0 0-15,-21 0-16,21 1 0,-21-1 0,21 0 16,0 0-16,0 0 0,0 0 15,21-21-15,0 22 16,0-22-16,1 0 0,-1 0 15,0 0-15,0 0 0,0 0 0,0 0 16,1-22-16,-1 22 0,0-21 16,0 0-16,0 0 0,0 0 0,1 0 15,-1-1-15,0 1 0,0-21 16,0 21-16,0 0 0,-21-1 16,0 1-16,0 42 31,-21 1-31,0-1 15,0 0-15,0 0 0,0 0 0,21 0 16,0 22-16,-22-22 0,1 0 16,21 0-16,0 0 0,0 1 15,21-22 32,-21-22-47,22 1 0,-1 0 16,0 0-16,-21 0 0,21 0 15,0-1-15,0-20 0,1 21 16,-22 0-16,21 21 0,-21-21 0,21 21 16,-21 21-1,0 0-15,0 0 16,0 0-16,0 0 0,0 1 16,0-1-16,0 0 0,0 0 15,21 0-15,0 0 0,0-21 0,1 22 16,20-1-16,-21-21 0,21 0 15,-20 21-15,-1-21 0,21 0 16,-21 0-16,0 0 0,1 0 0,-1-21 16,0 0-16,0-1 15,-21 1-15,21 0 0,0 0 0,-21 0 16,22-22-16,-1 22 0,0 0 0,0-21 16,0 21-16,0 21 0,1-22 15,-1 1-15,0 21 0,0 0 16,-21 21-1,0 1 1,0-1 0,0-42 31,0-1-47,0 1 15,0 0-15,0 0 16,0 0-1,-21 21 1,0 21 0,0 0-16,-1 0 0,1 0 15,21 1-15,0-1 0,-21 0 16,21 0-16,0 21 0,0-20 0,0-1 16,0 0-16,0 0 0,0 0 15,0 0-15,0 1 0,0-1 16,21 0-16,0-21 15,1 0-15,-1 0 0,0 0 16,21 0-16,-21 0 0,22 0 0,-1 0 16,-21-21-16,22 21 0,-22-21 15,0-1-15,0 1 0,0-21 0,0 21 16,1 0-16,-22-22 0,21 22 0,-21 0 16,0-21-16,0 20 0,0 1 15,-21 21 1,-1 0-16,1 0 0,0 21 15,0 1-15,21-1 0,-21 0 16,0 0-16,-1 21 0,22-20 0,0-1 16,0 0-16,0 21 0,0-21 15,0 1-15,0-1 0,0 0 16,0 0-16,22-21 0,-1 0 16,0 0-16,0 0 0,0 0 15,22 0-15,-22 0 0,21-21 0,0 0 16,1 21-16,-22-21 0,21-1 15,1 1-15,-22 0 0,0-21 16,0 21-16,0-1 0,0-20 0,-21 21 0,0 0 16,0-22-16,0 22 0,0 0 15,-21 21 1,0 0-16,21 21 16,0 0-16,0 1 15,0-1-15,0 0 0,0 0 0,0 0 16,0 0-16,0 1 15,21-1-15,0 0 0,-21 0 16,0 0 0,-21-21-1,0 0-15,0 0 16,0 0 0,0 0-16,-1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5:48:09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10012 0,'-21'0'15,"-1"0"32,1 0-31,21 21-1,0 0 1,0 0 15</inkml:trace>
  <inkml:trace contextRef="#ctx0" brushRef="#br0" timeOffset="411.78">1101 10075 0,'-43'-21'16,"22"21"-16,0 0 31,42 0 16,0 0-31,0 0-16,1 0 0,-1 0 15,0 0-15,0 0 0,0 0 16,22 0-16,-22 0 0,0 0 0,0 0 16,0 0-16,0 0 0,1 0 0,-1 0 15,0 0-15,0 0 0,0 0 16,-21-21 15,-21 21-15,0 0-16,0 0 0,-22 0 15,22 0-15,0 0 0,-21 0 16,21 0-16,-1 0 0,1 0 0,0 21 16,0-21-16,0 0 0,0 0 15,-1 0-15</inkml:trace>
  <inkml:trace contextRef="#ctx0" brushRef="#br0" timeOffset="975.34">1037 10054 0,'-21'0'31,"21"21"-15,0 1 0,0-1-1,0 0-15,0 0 0,-21-21 16,21 21-16,0 0 0,0 1 15,0-1-15,0 0 0,-21 0 0,21 0 16,-22-21-16,22 21 0,-21 1 16,21-1-16,0 0 0,-21-21 15,21-21 32,0 0-31,21 21-16,0-22 0,1 22 0,-1-21 15,0 21-15,0 0 16,0 0-16,0 0 0,1 0 16,20 0-16,-21 0 0,0 0 0,0 0 15,22 0-15,-22 0 0,0 0 16,0 21-16,22-21 0,-22 22 0,-21-1 16,21 0-16,-21 0 0,0 21 15,0-20-15,0 20 0,0-21 0,-21 21 16,0-20-16,-22 20 0,1-21 0,0 21 15,-1-20-15,1-1 16,0 0-16,20 0 0,-20-21 0,0 21 16,21-21-16,-1 0 0,1 0 0,0 0 15,0 0-15,0 0 0,0 0 16,-1 0-16,22-21 16,0 0-16,-21 21 15,21-21-15,0 0 16,0-1-1,0 1 1,21 0-16,1 21 0,-1-21 16</inkml:trace>
  <inkml:trace contextRef="#ctx0" brushRef="#br0" timeOffset="1572.51">1609 10562 0,'0'0'0,"0"21"16,0 1 0,21-22-1,0 0 1,0 0-16,0 0 0,0-22 16,1 1-16,-1 21 0,-21-21 15,0 0-15,0 0 16,0 0-1,-21 21 17,-1 21-17,1-21-15,21 21 0,0 0 16,-21 0-16,21 0 0,0 1 16,0-1-1,0 0-15,21-21 16,0 0-1,-21-21 1,0 0-16,0-1 16,0 1-1,0 0 63</inkml:trace>
  <inkml:trace contextRef="#ctx0" brushRef="#br0" timeOffset="4648.71">3450 10012 0,'-21'0'0,"21"21"16,0 0-16,0 0 15,0 1-15,0-1 0,0 0 16,0 0-1,21-21-15,0 0 16,-21 21-16,21-21 0,1 0 16,-1 0-16,0 0 0,21 0 0,-21 0 15,22 0-15,-22 0 0,21-21 0,1 21 16,-22-21-16,21 0 0,0 0 16,-20 21-16,20-22 0,-21 1 0,0 0 15,0-21-15,1 21 0,-22-1 0,0 1 16,0 0-16,0 0 0,0 0 15,0 0-15,0-1 0,-22 22 16,1-21-16,0 21 0,21-21 0,-21 21 16,0 0-16,0 21 15,21 0-15,0 1 0,-22 20 16,22-21-16,0 21 0,-21-20 16,21 20-16,0 0 0,0 1 0,0-1 15,0 21-15,-21-20 0,21-1 0,0 22 16,-21-22-16,21 21 0,0-20 15,0 20-15,0-20 0,0-1 0,0 0 16,0-21-16,0 22 0,0-22 0,0 0 16,-21 0-16,21 0 0,-21 1 15,-1-1-15,1-21 0,0 0 16,0 0-16,0 0 0,0 0 0,-1 0 16,1 0-16,-21 0 15,21-21-15,-22-1 0,22 1 0,-21 0 16,21 0-16,-22 0 0,22 0 0,0-1 15,0 1-15,0 0 0,21 42 32,0 0-32,0 1 15,0-1-15,21 0 0,0 0 16,0 0-16,0 0 0,1 1 0,20-1 16,-21-21-16,21 21 0,-20-21 0,20 0 15,0 0-15,1 0 0,-1 0 16,0 0-16,1 0 0,-1 0 15,21-21-15,-20 0 0,-1-1 0,0 1 16,1 0-16,-1-21 0,-21 21 16,22-22-16,-22 1 0,0 0 0,0-1 15,0 1-15,-21 0 0,21 20 0,-21-20 16,0 21-16,0 0 0,0 0 16,0-1-16,0 44 15,-21-1 1,21 21-1,0-21-15,-21 0 0,21 22 0,0-22 0,0 21 16,0 1-16,0-22 0,0 0 16,-21 21-16,21-21 0,0 1 15,-21-1-15,21 0 0,0 0 0,0 0 16,0 0-16,0-42 31,0 0-15,0 0-16,0 0 0,0-22 0,0 1 15,21 21-15,0-21 0,-21-1 16,21 1-16,0 0 0,1 20 0,-1-20 16,0 21-16,0 0 0,0 21 0,0 0 15,1 0-15,-1 0 16,0 0-16,0 0 0,0 21 0,-21 0 0,21 0 16,-21 22-16,22-22 0,-22 21 15,0-21-15,0 22 0,0-22 0,0 0 16,0 21-16,0-21 0,0 1 15,0-1-15,0 0 0,0 0 0,0 0 16,0 0-16,0 1 16,21-22-1,0 0-15,0-22 0,-21 1 16,21 0-16,0-21 0,1 21 0,-1-22 16,0 1-16</inkml:trace>
  <inkml:trace contextRef="#ctx0" brushRef="#br0" timeOffset="4919.55">4953 9970 0,'0'0'0,"0"-22"16,0 1-1,0 0-15,-21 42 16,21 22-16,0-22 16,0 0-16,-21 21 0,21 1 15,0-1-15,-22 0 0,22 1 0,0-1 16,0 21-16,-21 1 0,21-22 0,-21 22 15,0-22-15,21 0 0,0 1 16,0-1-16,-21 0 0,21 1 16,0-22-16,0 0 0,0 0 0,0 0 15,0 1-15,21-22 16,0 0-16,0 0 16,0 0-16,-21-22 0,22 1 0,-1 0 15,-21-21-15,21 21 0,-21-22 0</inkml:trace>
  <inkml:trace contextRef="#ctx0" brushRef="#br0" timeOffset="5115.43">4826 10372 0,'0'0'0,"-21"0"0,0 0 16,21 21-16,0 0 16,21-21-1,0 0-15,0 0 16,0 0-16,0 0 0,1 0 0,-1 0 15,0 0-15,0-21 0,0 21 0,0 0 16,-21-21-16,22 21 0,-1-21 16,-21-1-16,21 1 0,0 21 15,-21-21-15</inkml:trace>
  <inkml:trace contextRef="#ctx0" brushRef="#br0" timeOffset="5515.34">5249 10541 0,'43'0'16,"-22"0"-16,0 0 0,0-21 15,0 21-15,0-21 0,22 0 0,-22-1 16,0 22-16,0-21 0,-21 0 0,21 0 15,-21 0-15,0 0 0,0-1 16,0 1-16,-21 21 16,0 0-1,0 0-15,0 21 16,0 1-16,-1-1 0,22 0 0,0 21 16,0-21-16,-21 22 0,21-1 0,0 0 15,0-20-15,0 20 0,0-21 0,0 21 16,0-20-16,0-1 0,0 0 15,21 0-15,-21 0 0,22 0 0,-1-21 16,0 22-16,0-22 0,0 0 16,22 0-16,-22 0 0,0 0 0,21-22 15,-21 22-15,1-21 0,20 0 16,-21 0-16,0-21 0,0 20 16</inkml:trace>
  <inkml:trace contextRef="#ctx0" brushRef="#br0" timeOffset="5891.13">5905 10414 0,'0'0'0,"0"-21"0,0-21 16,0 20-1,22 22-15,-22-21 0,21 21 16,0 0-16,0 0 0,0 0 16,0 21-16,1 1 0,-1-1 15,-21 0-15,21 0 0,-21 0 16,21 22-16,-21-22 0,0 21 15,0-21-15,0 0 0,0 22 0,0-22 16,0 0-16,0 21 0,0-20 0,-21-22 16,21 21-16,-21 0 0,21 0 0,0-42 47,0 0-47,0 0 0,21-1 15,0 1-15,-21-21 0,21 21 0,0-22 16,-21 22-16,22-21 0,-1 0 15,-21 20-15,21-20 0,-21 21 0,21 0 16,-21 0-16,21-1 16,-21 1-16,21 21 0,-21-21 15,22 0 1,-22 0-16,21 21 0,0-21 0</inkml:trace>
  <inkml:trace contextRef="#ctx0" brushRef="#br0" timeOffset="6628.64">6837 10478 0,'21'0'31,"0"0"-31,0-22 16,0 1-16,22 21 0,-22-21 0,21 0 15,-21 0-15,22-22 0,-1 22 0,-21 0 16,22-21-16,-22 21 0,21-22 16,-21 1-16,0 21 0,1-22 0,-22 1 15,0 0-15,0-1 0,0-20 0,0 21 16,0-1-16,0 1 0,0 0 16,-22-1-16,22 1 0,-21 21 15,0 0-15,0-1 0,0 22 0,0 0 0,-1 0 16,1 0-16,0 22 0,0-1 15,0 0-15,0 21 0,-1 22 16,1-22-16,0 22 0,0-1 0,0 1 16,0 20-16,-1-20 0,1 20 15,0 1-15,0-21 0,0 20 0,0 1 16,-1 0-16,1-1 0,-21 1 0,21 0 16,0-1-16,-1 1 0,-20 21 0,21-22 15,0 1-15,-22 0 0,22-1 0,0 1 16,0 0-16,-21-1 0,20 1 15,1-21-15,0 20 0,21-20 0,0-22 16,-21 22-16,21-22 0,0 0 16,0 1-16,0-22 0,0 0 0,21 0 15,0 0-15,0-21 0,1 0 0,-1 0 16,0 0-16,21-21 0,-21 0 0,22 0 16,-22 0-16,21-22 0,1 1 15,-1 0-15,-21-1 0,21-20 0,-20 20 16,20-20-16,-21-1 0,0 1 0,0-1 15,-21 1-15,0-1 0,0 1 0,0-22 16,-21 22-16,0-1 0,-21 1 0,21-1 16,-22 22-16,1 0 0,0 20 15,-1 1-15,1 0 0,21 0 0,-22 21 16,22 0-16,0 0 0,21-21 16,-21 21-16,42 0 31,0 0-31,0-21 15,1 21-15,-1-22 0,0 22 0,21 0 16,-21-21-16,22 21 0,-22-21 0,21 21 16,1-21-16,-1 0 0,21 21 0,-20-21 15,-1-1-15,0 1 0,22 0 16</inkml:trace>
  <inkml:trace contextRef="#ctx0" brushRef="#br0" timeOffset="7091.33">7451 10541 0,'0'-21'0,"0"42"0,0-63 0,0 21 15,0-1-15,0 1 16,0 0-16,0 0 16,-22 21-16,1 0 15,0 21-15,0 0 0,0 0 16,0 1-16,-1-1 0,1 21 16,0-21-16,0 0 0,0 22 0,21-22 15,-21 0-15,21 21 0,-22-20 0,22-1 16,0 0-16,0 0 0,0 0 15,0 0-15,0 1 16,22-22-16,-1 0 16,0 0-16,0 0 0,0 0 0,0 0 15,1-22-15,-1 1 0,0 0 16,0 0-16,-21 0 0,21 0 0,0-22 16,-21 22-16,22 0 0,-22-21 0,0 20 15,0 1-15,0 0 0,0 0 0,21 21 16,-21 21 15,0 0-31,0 0 0,-21 22 0,21-22 16,0 21-16,0-21 0,0 1 0,0 20 15,0-21-15,0 0 0,0 0 16,0 1-16,0-1 0,0 0 16,0 0-16,0 0 0,21 0 15,0-21-15,0 0 16,0 0-16,0 0 0,1 0 0,-1-21 15,21 0-15,-21 0 0,0 0 16,22 0-16,-22-1 0</inkml:trace>
  <inkml:trace contextRef="#ctx0" brushRef="#br0" timeOffset="7351.18">8149 10456 0,'0'0'0,"0"-21"0,0 0 0,0 0 15,0 0-15,0 0 0,0-1 16,0 1-16,-21 21 15,0 0-15,0 0 0,-1 0 0,22 21 16,-21 1-16,0-1 0,0 0 16,0 21-16,0-21 0,-1 22 0,1-1 15,0 0-15,21-20 0,0 20 0,0 0 16,0-21-16,0 22 0,0-22 0,0 0 16,0 0-16,0 0 0,21 1 15,0-1-15,1-21 0,-1 0 16,0 0-16,0 0 0,0 0 0,0 0 15,1 0-15,-1-21 0,0 21 16,21-22-16,-21 1 0,1 0 0,-1 0 16,0-21-16</inkml:trace>
  <inkml:trace contextRef="#ctx0" brushRef="#br0" timeOffset="8060.12">8551 10435 0,'0'0'15,"-21"21"-15,0-21 16,21 22-16,21-22 31,0 0-31,0 0 16,1 0-16,-1 0 0,0 0 16,0-22-16,0 1 15,0 21-15,1-21 0,-1 0 0,0 21 16,0-21-16,0 0 0,0-1 0,1 1 15,-1 0-15,-21 0 0,0 0 16,-21 21 0,-1 0-16,1 0 0,-21 0 15,21 0-15,0 21 0,-1 0 0,-20 21 16,21-20-16,0-1 0,0 21 0,21-21 16,-22 22-16,22-1 0,-21-21 0,21 21 15,0 1-15,0-22 0,0 0 16,0 21-16,0-20 0,0-1 0,0 0 15,0 0-15,21 0 16,1-21-16,-1 0 0,0 0 16,0 0-16,21 0 0,-20 0 15,-1 0-15,21 0 0,-21-21 0,22 21 16,-1-21-16,0 0 0,1-22 0,-1 22 16,0-21-16,1 21 0,-1-22 0,0 1 15,1 0-15,-1-1 0,0 1 0,-21 0 16,1 21-16,-1-1 0,0 1 15,-21 0-15,-21 21 16,0 0 0,-1 0-16,-20 0 0,21 21 0,0 22 15,0-22-15,-1 0 0,1 0 16,21 21-16,0-20 0,0-1 0,0 0 16,0 0-16,0 0 0,0 0 0,0 1 15,21-1-15,1 0 0,-1 0 0,0-21 16,-21 21-16,21-21 0,0 21 15,0 1-15,-21-1 0,0 0 16,0 0 0,0 0-1,-21-21-15,0 0 16,0 0-16,0 0 0,0 0 16,-1 0-16,1 0 31</inkml:trace>
  <inkml:trace contextRef="#ctx0" brushRef="#br0" timeOffset="8251.01">9186 10859 0,'0'21'0,"-21"-21"47,0-21 15,0-1-46</inkml:trace>
  <inkml:trace contextRef="#ctx0" brushRef="#br0" timeOffset="9280.02">1185 11875 0,'0'-22'16,"0"1"-1,0 0-15,-21 21 31,0 0-31,0 21 0,0 0 16,21 1-16,-22-1 0,1 21 16,21 0-16,-21 1 0,0 20 0,0-20 15,21 20-15,-21-21 0,-1 22 16,1-22-16,21 1 0,0 20 16,0-42-16,0 22 0,0-1 0,0-21 15,0 21-15,0-20 0,21-1 16,1 0-16,-1 0 0,0-21 0,21 0 15,-21 0-15,22 0 0,-1 0 16,0 0-16,1 0 0,-1-21 0,0 0 16,1 0-16,-22-1 0,21 1 15,-42 0-15,0 0 0,0 0 0,0 0 16,0-1-16,0 1 0,-21 0 0,0 21 16,0-21-16,0 21 0,-1 0 15,1 0-15,0 0 0,-21 0 16,21 21-16,-1 0 0,22 0 15,-21 1-15,0-1 0,0 21 0,21-21 16,0 0-16,0 1 0,0 20 16,-21-21-16,21 0 0,0 0 0,0 1 15,0-1-15,21-21 16,0 0-16,0 0 16,-21-21-16,21-1 0,1 1 0</inkml:trace>
  <inkml:trace contextRef="#ctx0" brushRef="#br0" timeOffset="9467.34">1968 12446 0,'0'0'0,"0"-21"0,22 21 16,-22-21 62</inkml:trace>
  <inkml:trace contextRef="#ctx0" brushRef="#br0" timeOffset="11133.22">4022 11621 0,'0'-22'0,"0"1"16,0 0-16,0 0 16,0 0-16,0 0 15,0-1-15,0 1 31,-22 21-31,1 0 0,21 21 16,-21 1-16,0-1 0,21 0 16,-21 21-16,21 1 0,-21-1 15,-1 0-15,1 1 0,21 20 0,0-21 16,-21 22-16,0-22 0,0 22 0,0-1 16,-1-20-16,1-1 0,21 21 15,-21-20-15,0-1 0,0-21 0,0 22 16,21-22-16,0 0 0,-22 0 0,22 0 15,0-42 17,22 0-32,-22-21 15,21 20-15,0-20 0,0 0 16,0-1-16,0-20 0,22 21 0,-22-22 16,0 1-16,0-1 0,22 1 0,-22-1 15,0 1-15,0-1 0,0 1 16,0 20-16,1-20 0,-1 20 0,-21 22 15,21-21-15,-21 63 16,21 0 0,-21 22-16,0-1 0,21 0 0,-21 22 15,0-1-15,0 1 0,0-1 16,0 1-16,21-1 0,-21 1 16,0-1-16,0 1 0,22-22 0,-22 0 15,0 1-15,0-1 0,0 0 0,0 1 16,0-22-16,0 0 0,0 0 0,0 0 15,0 1-15,0-44 32,0 1-32,0 0 15,0 0-15,-22 0 0,1-22 16,-21 22-16</inkml:trace>
  <inkml:trace contextRef="#ctx0" brushRef="#br0" timeOffset="12807.65">3514 12150 0,'0'0'0,"0"21"0,0 0 16,0 0-16,42 0 0,-21-21 16,21 22-16,1-1 0,20-21 0,-20 0 15,20 0-15,1 0 0,-22 0 16,21 0-16,1 0 0,-1 0 0,22-21 16,0-1-16,-22 1 0,22-21 0,21 21 15,-22-22-15,1 1 0,0 0 16,-1-1-16,-20-20 0,-1 21 0,1-22 15,-1 1-15,-20-1 0,-1 22 0,-21-22 16,0 1-16,-21-1 0,0 22 16,0 0-16,0-1 0,0 1 15,-21 21-15,0 0 0,0 21 0,-21 0 16,20 0-16,1 21 0,-21 0 0,21 21 16,0 1-16,-22-1 0,22 21 15,0 1-15,0-1 0,0 1 0,-1-1 16,22 1-16,-21-1 0,0 22 0,21-21 15,-21-1-15,21-21 0,0 22 16,-21-22-16,21 22 0,-21-22 0,21 0 16,0-20-16,0-1 0,0 21 0,0-21 15,0 0-15,0 1 16,-22-22 0,22-22-1,0 1-15,0 0 0,0 0 0,0-21 16,0 20-16,0-20 0,0 21 15,22-21-15,-1-1 0,0 22 0,0-21 16,0 21-16,22-1 0,-1 1 0,0 0 16,-21 21-16,22 0 0,-1 0 15,0 21-15,-20-21 0,20 21 0,-21 1 16,0 20-16,0-21 0,1 0 0,-1 22 16,-21-22-16,0 0 0,0 0 0,0 21 15,0-20-15,0-1 0,-21 0 16,-1 0-16,1 0 0,0-21 15,0 21-15,0-21 0,0 0 0,-1 22 16,1-22-16,0 0 0,0 0 0,0 0 16,0 0-16,-1-22 0,1 1 15,21 0-15,-21 0 0,21 0 0,-21 0 16,21-1-16,0 1 0,0 0 0,0 0 16,0 0-16,0 42 31,0 0-31,0 0 0,0 0 15,21 1-15,0-1 0,-21 0 16,21 21-16,1-21 0,-1 1 16,0-1-16,0 0 0,0 0 15,0-21-15,1 0 0,-1 0 16,0 0-16,0 0 0,0 0 0,0 0 16,22 0-16,-22 0 0,21-21 15,1 0-15,-1 0 0,0-22 0,1 1 16,-1 0-16,0-1 0,1 1 0,-1 0 15,-21-1-15,21 1 0,-20 0 16,-1 20-16,-21 1 0,0 0 0,-21 21 31,-1 21-31,1-21 0,0 21 0,0 1 16,0-1-16,0 0 0,21 0 16,0 21-16,0-20 0,0-1 15,0 0-15,0 0 0,0 0 0,21 0 16,0 1-16,0-1 0,0 0 0,0-21 15,-21 21-15,22 0 0,-1-21 16,-21 21-16,21-21 0,-21 22 16,-21-22-1,0 0 1,-1 0-16,1 0 0,0 0 16,0 0-16,0 0 0,0 0 0,-1 0 15,22 21 1,0 0-1,0 0 1,22-21-16,-1 21 0,0-21 16,0 0-16,0 21 0,0-21 0,22 0 15,-22 0-15,0 0 0,21 0 0,-20 0 16,20 0-16,-21-21 0,21 0 16,-20 21-16,20-21 0,-21-21 15,0 20-15,0 1 0,1-21 0,-1 0 0,0-22 16,0 22-16,-21-22 0,21 1 15,-21-1-15,21-20 0,-21 20 16,22 1-16,-22-1 0,0-21 0,21 22 0,0-1 16,-21 22-16,0-21 0,0 20 15,21 22-15,-21-21 0,0 21 0,0 42 32,0 21-32,-21-21 0,21 22 15,-21-1-15,0 0 0,-1 22 0,22-22 16,-21 22-16,0-22 0,21 21 15,-21 1-15,21-1 0,-21 1 0,21-1 16,-21-20-16,21 20 0,0-20 0,0-1 16,0 0-16,0-21 0,0 22 0,0-22 15,21 0-15,0 0 0,-21 0 16,21 1-16,0-1 0,0-21 16,1 0-16,20 0 0,-21 0 15,0 0-15,0-21 0,1-1 0,20 1 16,-21 0-16,0 0 0,0-21 15,1 20-15,-1-20 0,0 0 0,0-1 16,-21 22-16,0 0 0,0-21 0,0 21 16,-21 21-1,0 0-15,0 0 0,-1 21 16,1 0-16,21 0 0,0 0 0,0 0 16,0 1-16,0-1 0,0 0 0,0 0 15,0 0-15,21 0 0,-21 1 16,0-1-16,22 0 15,-1 0-15,-21 0 0,0 0 16,21-21-16,0 0 0,0 22 16,0-22-16,1 0 0,-1 0 15,0 0-15,21 0 16,-21 0-16,1 0 0,20 0 0,-21 0 16,21 0-16,-20 0 0,-1-22 0,21 22 15,-21 0-15,0-21 0,1 21 0,-1-21 16,0 21-16,0-21 0</inkml:trace>
  <inkml:trace contextRef="#ctx0" brushRef="#br0" timeOffset="13911.92">7218 12319 0,'0'0'16,"0"-21"-16,0 0 0,0 0 0,0-22 0,0 22 15,0 0-15,0-21 0,0 20 16,0 1-16,0 0 0,-21 0 16,-1 21-16,1 0 15,0 21-15,0 0 0,21 0 0,-21 1 16,0-1-16,21 21 0,0-21 15,-22 22-15,22-22 0,-21 21 0,21-21 16,0 0-16,0 1 0,0-1 0,0 0 16,0 0-16,0 0 0,0 0 0,0 1 15,21-22-15,1 0 16,-1 0-16,0 0 0,0 0 16,0 0-16,0-22 0,1 1 15,-1 0-15,0 0 0,-21 0 0,21 0 16,0-1-16,0-20 0,-21 21 0,0 0 15,0 0-15,0-1 0,22 1 16,-22 42 0,0 1-16,-22-1 15,22 0-15,0 0 0,0 0 0,0 0 16,0 1-16,0-1 0,0 0 16,0 0-16,0 0 0,0 0 0,0 1 15,22-1-15,-1-21 0,-21 21 16,21-21-16,0 0 0,0 0 0,0 0 0,1 0 15,-1 0-15,0 0 16,0 0-16,0 0 0,0-21 0,1 0 16,-1-1-16,0 1 0,21 0 0,-21-21 15,1 21-15,20-22 0,-21 22 0,0-21 16,0 21-16,22-1 0,-22 1 0,-21 0 16,21 21-16,0 0 15,-21 21 1,0 0-1,0 1 1,0-1 0,0-42 31,0-1-47,0 1 15,0 0-15,0 0 16,-21 21-1,0 0 1,0 0-16,0 0 16,-1 0-16,1 21 0,21 0 0,-21-21 15,0 21-15,0 1 0,0-1 16,21 0-16,0 0 0,0 0 0,0 0 16,0 1-16,0-1 0,0 0 15,0 0-15,0 0 0,0 0 0,21 1 16,0-22-16,0 21 0,0-21 0,22 0 15,-22 0-15,0 0 0,21 0 0,-21 0 16,1 0-16,20 0 0,0 0 16,-21 0-16,22-21 0,-22-1 0,21 1 15,-21 0-15,1-21 0,20 21 0,-21-22 16,0 1-16,0-22 0,1 22 0,20-21 16,-21-22-16,0 21 0,-21 1 15,21-1-15,1 1 0,-1-1 16,-21 22-16,0-21 0,0 20 0,0 1 15,0 21-15,0 0 0,0-1 0,0 65 32,0-22-32,0 21 15,0 1-15,-21-1 0,21 0 0,-22 1 16,22 20-16,-21 1 0,21-22 0,0 21 16,0 1-16,0-22 0,0 22 15,0-22-15,0 0 0,-21 1 0,21-1 16,0 0-16,0-20 0,0 20 0,0-21 15,0 0-15,0 0 0,0 1 16,21-22 0,0 0-1,1 0-15,-1 0 0,0-22 16,0 22-16,0-21 0,0 0 0,1 0 16,-1 0-16,0-22 0,0 22 0,-21-21 15,0 21-15</inkml:trace>
  <inkml:trace contextRef="#ctx0" brushRef="#br0" timeOffset="14134.79">8445 11959 0,'0'0'16,"-21"0"-16,21-21 0,21 21 31,1 0-31,-1-21 0,21 21 0,-21 0 16,22 0-16,-22-21 0,21 21 0,-21-21 15,0 21-15,22 0 0,-22 0 0,0 0 16,0 0 0,-21-22-16,0 1 15,-21 21-15,0-21 16,0 21-16,-22-21 0</inkml:trace>
  <inkml:trace contextRef="#ctx0" brushRef="#br0" timeOffset="14384.66">6540 11832 0,'-42'21'0,"84"-42"0,-126 42 0,63 1 16,-1-22-16,44 0 16,-1 0-16,21 0 15,0 0-15,1 0 0,-1 0 0,22-22 16,-1 1-16,1 21 0,-1 0 0,1 0 15,-1-21-15,-21 21 0,1 0 16,-1-21-16,0 21 0,-20 0 0,-1 0 16,0-21-16,0 21 0,-21-21 15,21 21-15,-21-22 16</inkml:trace>
  <inkml:trace contextRef="#ctx0" brushRef="#br0" timeOffset="15468.05">10139 12425 0,'42'0'16,"-63"-21"31,0 0-47,21-1 16,-21 1-16,-1 0 0,22 0 0,0 0 15,0-22-15,0 22 0,0-21 16,0 21-16,0-22 0,0 1 0,0 0 15,0-1-15,22 1 0,-1 0 0,0 21 16,0-1-16,0 1 0,0 21 16,1 0-16,-1 0 0,0 0 15,0 0-15,0 0 0,0 0 0,1 21 16,-22 1-16,21-1 0,-21 0 0,21 0 16,-21 0-16,0 0 0,0 1 15,0-1 1,0-42-1,0-1 1,0 1-16,0 0 0,0 0 16,0 0-16,0 0 0,0-1 15,0 1-15,0 0 0,0 0 0,0 0 16,0 0-16,0-1 0,-21 22 16,0-21-16,-1 21 0,1 0 15,0 21-15,0 1 0,0-1 16,21 21-16,-21-21 0,-1 22 15,1-1-15,0 0 0,0 22 0,21-22 16,0 0-16,-21 1 0,21-1 0,0 0 16,0 1-16,0-22 0,0 21 0,21-21 15,-21 1-15,21-1 0,0 0 16,0 0-16,22-21 0,-22 0 0,0 0 16,21 0-16,-20 0 0,-1 0 0,21 0 15,0 0-15,-20-21 0,20 0 16,-21 0-16,21-22 0,1 22 15,-22-21-15,21-1 0,-21 1 0,22 0 16,-22-22-16,0 1 0,0 20 0,0-20 16,1-1-16,-22 22 0,0-21 0,21-1 15,-21 22-15,0-22 0,0 22 16,0-22-16,0 22 0,0 0 0,0-1 16,0 22-16,0 0 0,-21 0 0,-1 0 15,1 21-15,21 21 16,-21 0-16,0 21 0,21 1 15,0-1-15,0 0 0,-21 22 0,21-1 16,0 1-16,0-1 0,0 1 16,0-1-16,0 22 0,-21-21 0,21-22 15,0 21-15,0 1 0,0-22 16,0 1-16,0-1 0,0-21 0,0 21 16,0-20-16,0-1 0,0 0 0,0 0 15,21-21-15,-21 21 0,21-21 0,0 0 16,0 0-16,0 0 0,1 0 15,-1-21-15,0 0 0,21 21 16,-21-21-16,1 0 0,20-1 0</inkml:trace>
  <inkml:trace contextRef="#ctx0" brushRef="#br0" timeOffset="16688.39">11578 12086 0,'0'0'0,"0"-21"0,0-42 16,0 41-16,0-20 0,0 21 15,0 0-15,-21 0 0,0-1 16,0 22-16,-1 0 0,1 0 16,0 0-16,0 0 0,0 0 0,0 22 15,-1-1-15,1 21 0,0-21 16,0 22-16,0-1 0,0 0 0,-1 1 16,1-1-16,0 0 0,21-21 0,-21 22 15,21-22-15,0 21 0,0-21 0,0 1 16,0-1-16,0 0 15,0 0-15,21 0 0,0-21 16,0 0-16,1 0 0,-1 0 16,0 0-16,0 0 0,0 0 0,0-21 15,22 0-15,-22 0 0,0 0 0,0-1 16,0 1-16,1 0 0,-1-21 16,0-1-16,0 22 0,-21-21 0,21 0 15,-21-1-15,21 1 0,-21 21 0,0-22 16,0 22-16,0 0 0,0 0 15,0 42 1,0 0 0,0 0-16,0 1 0,0 20 0,0-21 15,-21 21-15,21-20 0,0 20 0,-21 0 16,21-21-16,0 22 0,0-22 0,0 0 16,0 0-16,0 0 0,0 1 15,0-1-15,21 0 0,0-21 16,1 0-16,-1 0 0,0 0 15,0 0-15,21 0 0,-20 0 0,20 0 16,-21 0-16,21-21 0,1 0 0,-1-1 16,0 1-16,1 0 0,-1-21 15,-21 21-15,22-22 0,-22 1 16,21 0-16,-42 20 0,21-20 0,-21 0 0,0 21 16,0-1-16,0 1 0,-21 21 15,0 0 1,0 21-1,21 1-15,-21 20 0,21-21 0,0 0 16,0 22-16,0-22 0,0 21 0,0-21 16,0 0-16,0 22 0,0-22 0,0 0 15,21 0-15,-21 0 0,21 1 16,-21-1-16,0 0 0,21-21 16,-21-21 30,-21 21-46,21-21 0,-21-1 16,0 22-16,21-21 0,-22 0 0,22 0 16,-21 21-16,0-21 15,0 21 1,21 21-16,0 0 16,0 0-1,0 0-15,0 1 0,0-1 16,21-21-16,0 21 0,0-21 15,1 0-15,-1 21 0,0-21 0,0 0 0,21 0 16,-20 0-16,-1 0 0,21 0 0,-21 0 16,22 0-16,-1-21 15,-21 21-15,21-21 0,1 0 0,-22-1 16,21 1-16,-21 0 0,22-21 0,-22-1 16,0 1-16,21 21 0,-20-21 0,-22-1 15,21 1-15,-21 0 0,21-1 0,-21 22 16,0 0-16,0 0 0,-21 21 15,0 0-15,-1 0 16,1 21-16,0 0 0,21 21 16,-21-20-16,21 20 0,0-21 0,0 21 15,0-20-15,0 20 0,0-21 16,0 0-16,21 22 0,0-22 0,-21 0 16,21 0-16,1 0 0,-22 0 15,0 1-15,21-1 0,-21 0 16,-21-21 15,-1 0-15,1 0-16,0 0 15,0 0-15,0 0 16,0 0 0,-1 0 15,1-21-16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49:49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762 0,'0'0'16,"0"-21"-16,21-43 16,-21 43-16,0 0 0,-21 42 31,0 0-16,0 1-15,21 20 0,-22 0 0,1 22 16,0-22-16,0 22 0,0-1 16,-22 22-16,22-22 0,0 1 15,0 20-15,0-20 0,0 21 0,-22-22 16,22 22-16,0-22 0,0 1 16,0-1-16,21 1 0,-22-22 0,22 0 15,-21-20-15,21 20 0,0-21 0,0 0 16,0 0-16,0-42 31,0-21-31,21 21 16,-21-22-16,22 1 0,-1 0 0,0-22 0,0 1 15,0-1-15,0 1 0,1-1 0</inkml:trace>
  <inkml:trace contextRef="#ctx0" brushRef="#br0" timeOffset="307.33">2244 720 0,'0'0'0,"0"-21"0,0-22 0,21 22 0,-21 0 16,0 0-16,21 21 16,-21 21-1,0 21-15,0 1 16,0-1-16,0 0 0,21 22 0,-21-1 16,0 22-16,21-22 0,-21 1 15,0 21-15,0-22 0,0 1 16,0-1-16,0 1 0,0-1 0,0 1 15,0-1-15,0 1 0,0-22 16,0 0-16,0 1 0,0-1 0,0 0 16,0-21-16,0 22 0,0-22 0,0 0 15,0 0-15,0-42 47,0 0-47,0 0 0,0 0 0,0-22 16,-21 22-16,0 0 0</inkml:trace>
  <inkml:trace contextRef="#ctx0" brushRef="#br0" timeOffset="512.22">1947 1757 0,'0'0'0,"-21"0"0,0 0 16,0 0-16,42 0 31,0 0-31,0-21 16,0 21-16,22-21 0,-22 21 0,21-22 15,-21 22-15,22-21 0,-22 21 0,0-21 16,21 21-16,-20 0 0,-1 0 16,0-21-16,0 21 15,0 0-15,-21-21 16,21 21-16,1 0 0</inkml:trace>
  <inkml:trace contextRef="#ctx0" brushRef="#br0" timeOffset="1063.94">3090 1503 0,'0'0'0,"21"0"0,1-21 0,20 21 0,-21-21 16,0 21-16,0-22 0,1 1 0,-1 0 15,0 21-15,-21-21 0,21 0 16,0 0-16,-21-1 0,0 1 15,0 0-15,-21 21 16,0 0-16,-21 0 16,-1 21-16,1-21 0,0 21 15,-1 1-15,-20 20 0,20-21 0,1 0 16,0 22-16,-1-22 0,22 21 0,-21-21 16,21 0-16,0 22 0,21-22 15,0 0-15,0 0 0,0 0 16,0 1-16,21-1 0,0-21 0,21 21 15,-21-21-15,22 21 0,-1-21 0,-21 21 16,22-21-16,-1 0 0,-21 0 16,21 0-16,1 21 0,-22 1 0,0-22 15,21 0-15,-20 21 0,-1-21 16,0 21-16,-21 0 16,0 0-16,0 0 0,-21 1 15,0-1-15,-22-21 16,22 21-16,0-21 0,-21 21 0,20-21 15,-20 0-15,21 0 0,-21 21 0,20-21 16,-20 0-16,21 0 0,-21 0 16,20 0-16,1 0 0,0 0 0,0 0 15,0 0-15,0 0 16,-1-21 0,22 0-1,22 21-15,-1-21 16,0 21-16,21-21 0,-21-1 0,1 22 15</inkml:trace>
  <inkml:trace contextRef="#ctx0" brushRef="#br0" timeOffset="1553.66">3937 1482 0,'0'0'0,"0"-21"0,21-1 0,-21 1 15,0 0-15,0 0 0,-21 21 16,0 0-16,21-21 0,-21 21 0,-22 0 16,22 0-16,0 0 0,0 0 15,-22 21-15,22-21 0,-21 21 0,21 0 16,0 0-16,-22 1 0,22-1 0,0 0 16,0 0-16,0 0 0,21 0 15,0 1-15,0-1 0,0 0 16,0 0-16,21-21 0,21 21 15,-21 0-15,0-21 0,1 22 16,20-22-16,-21 0 0,21 21 0,1-21 16,-22 21-16,21-21 0,-21 21 0,22-21 15,-22 21-15,0 0 0,0-21 0,0 22 16,1-1-16,-22 0 16,0 0-16,0 0 0,-43 0 15,22 1-15,0-22 0,-21 21 0,-1 0 16,1 0-16,0-21 0,-1 21 15,1-21-15,0 0 0,-1 21 0,1-21 16,21 22-16,-22-22 0,22 0 0,0 0 16,0 0-16,0 0 0,0 0 15,21-22 17,0 1-32,21 21 15,0-21-15,0 0 0,21 21 16</inkml:trace>
  <inkml:trace contextRef="#ctx0" brushRef="#br0" timeOffset="1848.49">4403 1545 0,'0'0'0,"-22"0"15,1 0-15,21 21 16,-21 1-16,21-1 0,-21 0 0,21 0 16,-21 0-16,21 22 0,0-22 15,0 21-15,-21-21 0,21 22 0,-22-22 16,22 0-16,-21 0 0,21 21 0,0-20 16,0-1-16,0 0 15,0 0-15,0 0 16,0-42 15,21 0-31,1 0 0,-22 0 16,21-1-16</inkml:trace>
  <inkml:trace contextRef="#ctx0" brushRef="#br0" timeOffset="2123.84">4445 1228 0,'0'0'15,"-21"0"-15,-43 0 16,85-21 15,1 21-31,-1-22 16,0 1-16,0 21 0,0-21 16,0 0-16,-21 0 15,0 0 1,-21 21-1,0 0-15,0 0 0,0 21 16,0 0-16,21 0 0,-22-21 16,22 21-16,0 0 0,0 1 15,0-1-15</inkml:trace>
  <inkml:trace contextRef="#ctx0" brushRef="#br0" timeOffset="2949.07">5270 1884 0,'-21'0'15,"21"-21"-15,0 0 0,0-1 16,0 1-16,0 0 0,0 0 0,0 0 16,21 0-16,1-1 0,-22-20 0,0 21 15,21 0-15,-21-22 0,0 22 16,0 0-16,0 0 0,0 0 0,0 0 16,-21 21-16,-1 0 15,-20 0-15,21 0 0,0 21 16,-22 0-16,22 0 0,-21 0 0,21 22 15,0-22-15,-22 21 0,22 0 0,0 1 16,0-1-16,0-21 0,-1 22 0,1-1 16,21-21-16,0 0 15,0 22-15,0-22 0,0 0 16,0 0-16,21-21 0,1 0 16,-1 0-16,21 0 0,-21-21 0,22 0 15,-22 0-15,21-1 0,0 1 16,-20-21-16,20 21 0,-21 0 0,0-22 15,0 22-15,1 0 0,-1-21 0,-21 20 16,0 1-16,0 0 0,0 0 16,0 0-16,0 0 15,0 42 1,0 0-16,0 0 16,0 0-16,0 22 0,0-22 15,0 21-15,0 0 0,0 22 16,0-1-16,0-20 0,0 20 0,0 22 15,0-22-15,0 22 0,0 0 0,0-1 16,0 1-16,-21 0 0,21-1 16,-22 1-16,1 0 0,0-22 0,21 22 15,0 0-15,-21-22 0,21 1 0,-21-1 16,21 1-16,-21-22 0,21 21 0,-22-20 16,1-22-16,21 21 0,-21-21 0,0 1 15,0-1-15,0 0 16,-1-21-16,1 0 0,0 0 0,-21 0 15,21 0-15,-22-21 0,22-22 0,-21 22 16,-1-21-16,1 0 0,0-1 0,-1 1 16,1-22-16,0 1 0,-1-1 0,22 1 15,-21-1-15,21 1 0,21-1 16,0 1-16,0 21 0,0-22 0,0 22 16,0-22-16,0 22 0,21 0 0,0-22 15,0 22-15,22-1 0,-1 1 0,0 21 16,1-21-16,-1-1 0,21 22 15,-20-21-15,20-1 0</inkml:trace>
  <inkml:trace contextRef="#ctx0" brushRef="#br0" timeOffset="3415.44">5694 1566 0,'0'0'0,"0"22"47,0-1-47,0 0 0,0 0 16,0 0-16,-21 22 0,21-22 15,0 0-15,0 21 0,-22-21 0,22 1 16,0-1-16,0 0 0,0 0 0,0 0 16,0 0-16,0 1 15,-21-22-15,0 0 16,21-22-1,0 1-15,0 0 16,0 0-16,0 0 0,0-22 0,0 22 16,0-21-16,0 21 0,21-22 15,0 22-15,1-21 0,-1 21 0,0 0 16,0-1-16,0 22 0,0-21 0,22 21 16,-22 0-16,0 0 0,0 0 15,22 0-15,-22 0 0,0 21 0,0 1 16,0-1-16,0 0 0,-21 0 0,0 21 15,0-20-15,22 20 0,-22-21 16,0 21-16,0-20 0,0 20 16,0-21-16,0 0 0,-22 0 0,1 1 15,21-1-15,-21-21 0,21 21 16,-21-21-16,21-21 16,0 0-16,21-1 15,0 1-15</inkml:trace>
  <inkml:trace contextRef="#ctx0" brushRef="#br0" timeOffset="4100.24">6350 1545 0,'0'0'0,"0"-21"16,-21 42 15,21 0-15,-21 22-16,21-22 0,0 0 0,0 21 15,0-20-15,0 20 0,0-21 0,0 0 16,0 22-16,0-22 0,0 0 0,0 0 16,0 0-16,0 0 0,0 1 15,-22-22 1,1 0 0,21-22-1,0 1 1,0 0-16,0-21 0,0 21 0,0-1 15,0-20-15,0 21 0,0-21 0,0 20 16,21-20-16,1 21 0,-1 0 0,-21 0 16,21-1-16,0 1 0,0 0 15,0 21-15,22 0 0,-22 0 0,0 0 16,21 0-16,-20 0 0,-1 21 0,21-21 16,-21 21-16,0 1 0,1 20 0,-1-21 15,0 0-15,0 0 0,0 1 16,-21-1-16,0 0 0,0 0 0,0 0 15,0 0-15,0 1 0,0-1 16,-21-21 0,0 0-16,0 0 15,0 0-15,-1-21 16,22-1-16,0 1 0,0 0 16,0 0-16,0-21 0,0 20 0,22-20 15,-1 21-15,0-21 0,21 20 16,-21 1-16,1 0 0,20 0 0,-21 0 15,21 0-15,-20 21 0,-1 0 0,21 0 16,-21 0-16,0 21 0,1 0 0,-1 0 16,0 0-16,-21 22 0,0-22 15,21 21-15,-21-21 0,0 22 16,0-22-16,0 0 0,0 21 0,0-21 16,0 1-16,0-1 0,0 0 0,0 0 15,-21-21-15,21 21 0,0-42 47,0 0-47,0 0 16,21 0-16</inkml:trace>
  <inkml:trace contextRef="#ctx0" brushRef="#br0" timeOffset="4452.04">7324 1672 0,'21'0'31,"0"0"-15,0-21-16,0 21 15,0-21-15,1 21 0,-1-21 0,0 21 16,0-21-16,0-1 0,0 22 0,-21-21 16,0 0-16,22 0 0,-22 0 15,0 0-15,-22 21 16,1 0-16,0 0 15,0 0-15,0 0 0,-22 21 0,22-21 0,0 21 16,0 0-16,0 21 16,0-20-16,21 20 0,0-21 0,-22 0 15,22 22-15,0-22 0,0 0 0,0 0 16,0 0-16,22 0 0,-22 1 0,21-1 16,0 0-16,0-21 0,0 0 15,22 21-15,-22-21 0,0 0 0,21 0 16,-21 0-16,22 0 0,-22-21 0,21 21 15,-21-21-15,1 0 0,20 21 0</inkml:trace>
  <inkml:trace contextRef="#ctx0" brushRef="#br0" timeOffset="4908.21">7895 1482 0,'0'-21'16,"0"42"-16,-21-42 31,21 42-31,-21 0 0,21 0 15,0 21-15,-21-20 0,21-1 0,0 21 16,0-21-16,0 22 0,0-22 0,0 0 16,0 21-16,0-21 0,0 1 15,-22-1-15,22 0 0,0 0 16,0 0-16,-21-21 16,21-21 15,0 0-31,0 0 15,0-22-15,0 22 0,0 0 0,0-21 16,21-1-16,1 22 0,-1-21 0,21 0 16,-21-1-16,22 22 0,-22 0 0,21 0 15,-21 0-15,0-1 0,22 22 16,-22 0-16,0 0 0,21 0 0,-20 0 16,-1 22-16,0-1 0,0 0 0,0 0 15,-21 21-15,0-20 0,0 20 0,0 0 16,0-21-16,0 22 15,0-22-15,0 21 0,0-21 0,0 22 16,0-22-16,0 0 0,-21 0 0,0 0 16,21 1-16,-21-22 15,21-22 17,0 1-32,21 0 0,0 0 15</inkml:trace>
  <inkml:trace contextRef="#ctx0" brushRef="#br0" timeOffset="5248.05">8826 826 0,'0'0'0,"0"-22"0,0 1 0,0 0 0,0 0 16,0 0-16,-21 21 0,0 0 15,0 0 1,0 21-16,21 0 0,-21 0 15,-1 22-15,1-1 0,0 21 0,21-20 16,-21 20-16,0 1 0,0-1 0,21 1 16,-22-22-16,1 22 0,21-1 15,-21-21-15,21 22 0,0-22 0,0 1 16,0-1-16,0 0 0,0 1 0,0-22 16,0 21-16,0-21 0,0 0 0,0 1 15,0-1-15,0 0 16,21-21-16,0 21 0,1-21 15,-1 0-15,0 0 0,0 0 16,0 0-16,0-21 0,1 0 16,-1 21-16,0-21 0,0-1 0,0-20 15,-21 21-15,0 0 0</inkml:trace>
  <inkml:trace contextRef="#ctx0" brushRef="#br0" timeOffset="5472.92">8488 1249 0,'0'0'0,"0"-21"0,21 21 31,0-21-31,0 21 0,0 0 0,22 0 16,-1 0-16,0 0 0,1 0 0,-1 0 16,0 0-16,1 0 0,-1 0 15,0 0-15,1 0 0,-22 0 0,21 0 16,-21 0-16,1 0 0,-1 0 0,-42 0 47,-1 0-47</inkml:trace>
  <inkml:trace contextRef="#ctx0" brushRef="#br0" timeOffset="6087.9">2815 2604 0,'0'0'0,"-85"0"15,64 21-15,-21-21 0,0 21 16,20-21-16,1 0 0,0 0 0,0 0 0,0 0 15,42 0 1,0 0 0,21 0-16,1 0 0,-1 0 0,22 0 15,-1 0-15,22 0 0,-1 0 0,1-21 16,21 21-16,21-21 0,0 21 16,0-22-16,21 1 0,21 21 0,1-21 15,-1 21-15,22-21 0,-22 21 0,21-21 16,1 21-16,-22 0 0,22 0 0,-22 0 15,0-21-15,-20 21 0,-1 0 16,-21 0-16,0 0 0,-21 0 16,-1-22-16,-20 22 0,0 0 0,-22 0 15,1-21-15,-22 21 0,0 0 0,-20 0 0,-1 0 16,0 0-16,0 0 16,-21-21-16,-21 21 31,0 0-31,0 0 0,-1 0 0,1 0 15,0-21-15,-21 21 0,21 0 0,-22 0 16,1 0-16,0 0 0</inkml:trace>
  <inkml:trace contextRef="#ctx0" brushRef="#br0" timeOffset="6519.66">2688 2752 0,'-42'0'0,"84"0"0,-148 0 16,64 0-16,21 0 0,-22 0 16,22 0-16,42 0 15,1 0-15,20 0 16,21 0-16,1 0 15,-1 0-15,22 0 0,0 0 0,21 0 16,-1 0-16,22-21 0,22 21 0,-1-22 16,21 22-16,-21 0 0,22 0 0,20-21 15,-21 21-15,22-21 0,-22 21 16,1 0-16,-1 0 0,-21 0 0,-21 0 16,21 0-16,-42 0 0,21 0 0,-42-21 15,-1 21-15,1 0 0,-21 0 0,-1 0 16,-21 0-16,1 0 0,-22 0 0,21 0 15,-21-21-15,1 21 16,-1 0-16,0 0 16,-21-21 15</inkml:trace>
  <inkml:trace contextRef="#ctx0" brushRef="#br0" timeOffset="8448.52">1820 4636 0,'0'-22'0,"0"1"16,0 0 0,-21 21 15,21 21-31,0 0 0,0 1 15,0 20-15,0 0 0,0 1 0,0 20 16,0-21-16,0 22 0,0-22 16,-21 22-16,21-1 0,-21-20 0,0 20 15,-1-21-15,1 1 0,0-1 16,21 0-16,-21 1 0,0-22 16,0 0-16,21 0 0,0 0 0,0-42 46,0 0-46,0-21 0,21 21 16,0-22-16,-21 1 0,21 21 0,0-22 16,0 1-16,1 0 0,-1-1 15,0 1-15,-21 21 0,21 0 0,0 0 16,0 21-16,1 0 0,-1 0 16,-21 21-16,21 0 0,0 0 0,0 0 15,-21 22-15,21-1 0,1-21 16,-1 21-16,-21 1 0,0-22 15,21 21-15,0-21 0,0 22 0,-21-22 16,21 0-16,1 0 0,-1 0 0,0-21 16,21 22-16,-21-22 0,22 0 15,-22 0-15,21 0 0,1-22 0,-1 1 16,0 0-16,1 0 0,-1 0 0,0-22 16,1 22-16,-22-21 15,21 0-15,0-22 0,-20 22 0,-1-22 16,-21 1-16,0-1 0,0 1 0,0-1 15,0 22-15,-21-22 0,-1 22 16,1 0-16,-21-1 0,21 22 0,-22 0 16,22 0-16,-21 0 0,21 21 15,-22 0-15,22 0 0,0 0 0,0 21 16,0 0-16,0 0 0,21 0 0,0 1 16,0 20-16,0-21 0,0 0 15,0 0-15,0 22 0,21-22 0,0 0 16,21 0-16,-21 0 0,22 1 15,-22-22-15,21 0 0</inkml:trace>
  <inkml:trace contextRef="#ctx0" brushRef="#br0" timeOffset="8940.24">3387 4614 0,'-43'0'15,"22"0"-15,0 22 0,0-1 16,21 0-16,0 0 0,-21 21 0,21 1 16,-22-1-16,22 0 0,-21 1 15,21-1-15,0 22 0,0-22 0,-21 0 16,21 1-16,-21-22 0,21 21 0,0-21 16,0 22-16,0-22 0,0 0 15,0 0-15,0 0 16,0-42-1,0 0 1,0-21-16,0 20 16,0-20-16,0 21 0,0-21 0,21-22 15,0 22-15,0-22 0,1 1 0,-1 20 16,0-20-16,21 21 0,-21-1 16,22 1-16,-22 21 0,21 0 0,-21 21 15,22 0-15,-22 0 0,21 0 0,-21 21 16,1 21-16,-1-21 15,0 22-15,0-1 0,0 21 0,0-20 16,-21-1-16,0 22 0,0-22 0,0 0 16,0 1-16,0-1 0,0 0 15,0 1-15,0-22 0,0 0 0,0 0 16,0 0-16,0 0 0,0 1 0,-21-22 31,0-22-15,21 1-16,-21 0 0,21 0 15</inkml:trace>
  <inkml:trace contextRef="#ctx0" brushRef="#br0" timeOffset="9128.12">3154 5038 0,'0'0'0,"21"0"15,21 0 1,-21 0-16,22 0 0,-22 0 0,21 0 15,1 0-15,20 0 0,-21 0 0,1 0 16,-1 0-16,0-21 0,1 21 16,-1 0-16,0-22 0,-20 22 0,-1-21 15,21 0-15,-21 21 0,0-21 0,1 21 16</inkml:trace>
  <inkml:trace contextRef="#ctx0" brushRef="#br0" timeOffset="9403.96">4318 4572 0,'-21'0'0,"0"0"16,-1 21-16,22 0 0,0 22 16,0-22-16,0 21 0,0 1 15,0-1-15,0 0 0,0 1 16,0 20-16,0-21 0,0 1 0,0-1 15,0 0-15,0 1 0,0-1 0,0-21 16,0 22-16,0-22 0,0 0 16,0 21-16,0-21 0,0 1 15,0-1-15,0-42 32</inkml:trace>
  <inkml:trace contextRef="#ctx0" brushRef="#br0" timeOffset="9708.79">4276 4699 0,'0'0'0,"0"-42"0,0 21 0,0-1 16,0 1-16,0 0 0,21 0 0,0 0 16,0 21-16,0-21 0,0 21 0,22 0 15,-22 0-15,21 0 0,1 0 0,-1 0 16,-21 21-16,21-21 0,-20 21 15,-1 0-15,0 0 0,0 22 0,-21-22 16,0 0-16,0 21 0,0-21 0,-21 22 16,0-22-16,0 0 0,-1 0 15,1 22-15,0-22 0,-21-21 0,21 21 16,-1 0-16,-20 0 0,21-21 0,0 21 16,0-21-16,-1 0 0,1 0 15,21 22-15,-21-22 16,21-22 15</inkml:trace>
  <inkml:trace contextRef="#ctx0" brushRef="#br0" timeOffset="13945.04">6752 4953 0,'0'64'16,"0"-43"-16,0 0 15,0 0-15,0-42 47,0 0-47,0 0 0,0-1 16,0 1-16,0 0 0,21-21 0,0-1 16,1 22-16,-22-21 0,21 0 0,0-1 15,-21 1-15,21 0 0,0-1 16,0 1-16,1 0 0,-1-1 0,0 22 15,21-21-15,-21 21 0,1-1 0,-1 1 16,0 21-16,0 0 16,-21 21-16,21 1 0,-21-1 0,0 0 15,0 0-15,0 0 0,0 0 16,0 1-16,0-1 0,0 0 16,0 0-16,0 0 15,0-42 16,0 0-15,0 0-16,0 0 16,0-1-16,-21 1 0,21 0 15,0 0-15,-21 0 0,0 0 0,0-1 16,21 1-16,-22 0 16,1 21-16,0 0 0,21 21 15,-21-21-15,0 43 16,0-22-16,21 21 0,0-21 0,0 22 15,-22-1-15,22 21 0,-21-20 16,21 20-16,-21-20 0,21-1 0,0 21 16,0-20-16,0-1 0,0 0 0,0 1 15,21-22-15,0 21 0,1-21 16,-1 1-16,21-22 0,-21 21 0,0-21 16,22 0-16,-22 0 0,21 0 0,-21 0 15,22-21-15,-22-1 0,21 1 16,1 0-16,-22 0 0,21-21 0,0 20 15,-20-20-15,20 0 0,-21-1 16,0 1-16,0 0 0,1-1 0,-22 22 16,0-21-16,0 0 0,0 20 0,0 1 15,0 0-15,0 0 0,0 0 16,0 42 0,0 0-16,0 0 0,0 0 15,0 1-15,0-1 16,0 0-16,0 0 0,0 0 15,21-21 1,0 0-16,0 0 16,0 0-16,0-21 15,1 0-15,-1 21 0,0-21 0,0 0 16,0-1-16,-21 1 0,21 0 0,1 21 16,-22-21-16,0 0 0,21 0 0,0-1 15,-21 1 1,0 42-1,0 1-15,0-1 16,0 0-16,0 21 0,0-21 16,-21 22-16,21-22 0,0 21 0,0 1 15,0-1-15,0 0 0,0-21 16,0 22-16,0-1 0,0-21 0,21 0 0,0 22 16,0-22-16,0-21 0,1 21 15,-1-21-15,21 0 0,-21 0 16,22 0-16,-1 0 0,-21 0 0,21-21 15,-20 21-15,20-21 0,-21 0 0,21-1 16,-20 1-16,20 0 0,-21-21 16,0 21-16,0-22 0,1 22 0,-1-21 15,0-1-15,-21 22 0,0-21 0,0 21 16,0 0-16,0-22 0,0 22 16,0 0-16,-21 21 15,0 0-15,-1 0 16,22 21-16,-21 0 0,0 0 0,21 1 0,-21 20 15,21-21-15,0 21 0,0 1 16,-21-22-16,21 21 0,0 1 16,0-22-16,0 21 0,0-21 0,0 0 15,0 1-15,21-1 0,0 0 0,-21 0 16,21-21-16,0 0 0,1 21 0,-1-21 16,21 0-16,-21 0 0,0 0 15,22 0-15,-22 0 0,21-21 0,1 21 16,-1-21-16,0 0 0,1 21 0,-22-21 15,21-1-15</inkml:trace>
  <inkml:trace contextRef="#ctx0" brushRef="#br0" timeOffset="14992.54">9334 4720 0,'0'0'0,"0"-21"0,0 0 0,0 0 0,0-22 16,0 22-16,0 0 0,0 0 0,0 0 15,0 0-15,-21-1 0,21 1 16,-21 21-16,0 0 0,0 0 0,0 0 15,-1 21-15,1 1 0,0-22 16,0 42-16,-21-21 0,20 0 0,1 22 16,21-22-16,-21 21 0,0-21 15,0 22-15,21-1 0,-21 0 0,21-21 16,0 22-16,0-22 0,0 21 0,0-21 16,0 1-16,0-1 0,21 0 0,0 0 15,0-21-15,0 0 16,0 0-16,1 0 0,-1 0 15,0 0-15,21 0 0,-21 0 0,1-21 16,-1 0-16,0 0 0,0-1 0,-21 1 16,21 0-16,0-21 0,1-1 15,-22 22-15,0-21 0,0 0 0,21-1 16,-21 22-16,0-21 0,0-1 0,21 1 16,-21 21-16,0-21 0,0 20 0,0 1 15,0 0-15,0 42 31,0 0-31,0 1 0,0-1 16,0 0-16,0 21 0,0-21 0,0 22 16,0-22-16,0 21 0,0 1 0,0-22 15,0 21-15,0-21 0,21 22 16,0-22-16,0 0 0,-21 0 0,22 0 16,-1-21-16,21 21 0,-21-21 0,0 0 15,22 0-15,-22 0 0,21 0 0,1-21 16,-22 21-16,21-21 0,-21 0 15,22 0-15,-22 0 0,0-22 0,21 22 16,-21-21-16,1 21 0,-1-22 0,0 1 16,-21 0-16,0-1 0,21-20 15,-21 20-15,0-20 0,21 21 16,-21-22-16,0 1 0,0-1 0,0 1 16,0 20-16,0 1 0,0 0 0,0 20 15,0-20-15,0 21 0,0 42 31,0 21-31,0 1 0,0-1 16,0 0-16,0 1 0,0-1 0,0 22 16,0-22-16,0 21 0,-21-20 15,21-1-15,0 0 0,0 1 0,0-1 16,0 0-16,0 1 0,0-1 16,0 0-16,0-20 0,21 20 0,0-21 15,1 0-15,-22 22 0,42-22 0,-21-21 16,0 21-16,0 0 0,22-21 15,-22 0-15,0 0 0,21 0 0,-20 0 16,20 0-16,-21-21 0,21 0 0,-20 0 16,-1 21-16,21-22 0,-21-20 0,0 21 15,22 0-15,-22 0 0,0-22 16,0 22-16,-21 0 0,21-21 0,1-1 16,-22 22-16,21 0 0,-21-21 0,0 20 15,0 1-15,0 0 0,-21 21 16,-1 0-1,1 0-15,0 0 0,21 21 16,-21 0-16,0 1 0,0-1 0,21 21 16,0-21-16,0 0 0,-22 22 0,22-22 15,0 21-15,0-21 0,0 1 0,0 20 16,0-21-16,0 0 0,22 0 16,-1 1-16,0-22 0,0 21 0,0-21 15,0 0-15,1 0 0,-1 0 0,0 0 16,0 0-16,21 0 0,-20-21 0,20-1 15,-21 22-15,0-21 0,0 0 0,1 0 16,20 21-16,-21-21 0,0 0 16,0-1-16,1 1 0,-1-21 15,0 21-15,0 0 0</inkml:trace>
  <inkml:trace contextRef="#ctx0" brushRef="#br0" timeOffset="15317.35">10033 4191 0,'0'0'0,"-42"21"0,-1-21 0,1 0 16,21 0-16,0 0 0,-1 0 15,44 0 1,-1 0-16,21 0 0,0 0 0,1 0 15,-1 0-15,0 0 0,22-21 16,-22 21-16,22 0 0,-1 0 0,-20-21 16,-1 21-16,21 0 0,-20 0 0,-1 0 15,-21-21-15,22 21 0,-22 0 0,0 0 16,0 0-16,-21-21 0,21 21 16</inkml:trace>
  <inkml:trace contextRef="#ctx0" brushRef="#br0" timeOffset="16384.39">12552 4149 0,'21'-43'15,"0"43"1,-21-21-16,0 0 0,0 0 0,21 0 0,-21 0 15,0-1-15,21 1 16,-21 0-16,0 0 0,0 0 0,0 0 16,0-1-16,0 44 15,0-1 1,0 21-16,0 0 0,0 1 16,0-1-16,0 22 0,0-22 0,0 21 15,0-20-15,-21 20 0,0-20 0,0 20 16,21-21-16,-21 1 0,0-22 0,-1 21 15,1 1-15,21-22 0,-21 0 16,21 21-16,-21-42 0,21 21 16,0 1-16,0-44 15,0 1 1,0 0-16,21 0 0,-21 0 16,21-22-16,0 22 0,1 21 15,-1-21-15,0 0 0,0 0 0,21 0 16,-20 21-16,20-22 0,0 22 0,-21 0 15,22 0-15,-1-21 0,0 21 0,22 0 16,-22 0-16,1 0 0,-1-21 16,-21 21-16,21 0 0,1-21 0,-22 21 15,0 0-15,0-21 0,0 21 0,1-21 16,-1 21-16,-21-22 0,21 1 0,-21 0 16,0 0-16,0 0 15,0 0-15,0-22 0,0 22 0,0-21 16,0 21-16,0-1 0,-21 1 0,21 0 15,-21 21-15,-1 0 0,1 0 16,0 21-16,21 0 16,-21 1-16,0 20 0,21-21 0,-21 21 15,21 1-15,-22-1 0,22 0 0,-21 1 16,21-1-16,0-21 0,0 22 0,-21-1 16,21-21-16,0 21 0,0-20 15,0 20-15,-21-21 0,21 0 0,0 22 16,0-22-16,0 0 0,0 0 0,0 0 15,0 0-15,0-42 47,0 0-47,21 0 0,0 0 16,0-22-16,1 22 0</inkml:trace>
  <inkml:trace contextRef="#ctx0" brushRef="#br0" timeOffset="17232.09">14817 4106 0,'0'0'15,"-22"-21"-15,-62-21 16,84 21-16,-21 21 16,21-21-16,-22 21 0,1 0 15,0 0 1,21 21-16,-21 0 0,21 0 16,0 0-16,0 22 0,-21-1 0,21-21 15,-21 21-15,21 1 16,0-1-16,0-21 0,0 22 0,0-1 15,-22-21-15,22 0 0,-21 22 0,21-22 16,-21 0-16,21 0 0,0 0 16,-21-21-16,21 21 15,-21-21-15,0 0 16,21-21-16,0 0 16,0 0-16,0 0 0,0 0 0,0-1 15,0-20-15,0 21 0,0-21 16,0-1-16,21 1 0,0 0 15,0-1-15,0 1 0,0 0 0,22-1 16,-22 1-16,21 0 0,-21-1 0,22 22 16,-1 0-16,-21 0 0,22 21 0,-1 0 15,-21 0-15,21 0 0,-20 21 16,20 21-16,-21-21 0,0 22 0,0-1 16,1 0-16,-1 1 0,-21-1 0,21 0 15,-21 1-15,0-1 0,0-21 0,0 22 16,0-22-16,0 0 0,0 0 15,-21 0-15,21 0 0,-21 1 0,-1-22 16,1 0-16,21 21 0,-21-21 16,21-21-1,0-1-15,0 1 16,0 0-16,0 0 0,0-21 16,21 20-16,-21-20 0,43 21 0,-22-21 15,0-1-15,21 1 0,1-22 0,-1 22 16,0 21-16,1-21 0,-1 20 0,0 1 15,1 21-15,-1 0 0,0 0 16,-21 0-16,22 21 0,-22 22 0,0-22 16,0 21-16,-21 1 0,0-22 0,0 21 15,0 0-15,0 1 0,0-1 0,0-21 16,0 22-16,0-22 0,-21 0 16,21 0-16,-21 0 0,0 0 0,0 1 15,21-1-15,-22-21 16,22 21-16,-21-21 0,21-21 31,21 21-31,1-21 16,-1-1-16,0 1 0,0 0 0</inkml:trace>
  <inkml:trace contextRef="#ctx0" brushRef="#br0" timeOffset="17608.03">15833 4128 0,'0'0'0,"0"21"0,21-21 32,0 0-32,0 0 0,0 0 15,0 0-15,1-21 0,-1 21 16,21-22-16,-21 1 0,0 21 16,1-21-16,-1 0 0,0 0 0,-21 0 15,0-1-15,0 1 0,0 0 16,0 0-16,0 0 0,0 0 0,0-1 15,-21 22-15,0 0 0,-1 0 16,1 0-16,0 0 0,0 0 0,0 22 16,-22-1-16,22 21 0,0-21 15,0 22-15,0-1 0,0 21 0,-1-20 16,22-1-16,0 0 0,0 1 16,0-22-16,0 21 0,0 1 0,22-22 15,-1 0-15,0 0 0,21 0 0,-21 0 16,22 1-16,-22-22 0,21 0 0,-21 0 15,22 0-15,-1 0 0,-21 0 16,22 0-16,-1 0 0,0 0 0,1-22 16,-22 1-16,21 0 0,-21 0 0</inkml:trace>
  <inkml:trace contextRef="#ctx0" brushRef="#br0" timeOffset="17891.38">16764 3556 0,'0'0'0,"0"-42"0,0-64 16,-21 106-16,0 0 16,-1 21-16,22 0 0,-21 0 15,21 22-15,-21-1 0,21 0 0,0 1 16,-21 20-16,21-20 0,0 20 0,0 1 16,-21-1-16,21 1 0,0-1 0,0-21 15,-21 22-15,21-22 16,-22 22-16,22-22 0,-21 0 0,21-20 0,0 20 15,0-21-15,0 0 0,0 0 16,0 1-16,21-44 31,-21 1-31,22 0 16,-1 0-16,0 0 0,0-22 0,-21 22 16</inkml:trace>
  <inkml:trace contextRef="#ctx0" brushRef="#br0" timeOffset="18400.06">16870 3556 0,'0'0'0,"0"-21"0,0 0 16,21-22-16,-21 22 0,0 0 15,0 42 1,0 0-16,0 1 16,0-1-16,0 21 0,0 0 0,0-20 15,0 20-15,0 21 0,0-20 0,0-1 16,0 22-16,0-22 0,0 21 15,0-20-15,0-1 0,0 22 0,0-22 16,0 0-16,0-21 0,0 22 0,-21-22 16,21 0-16,0 0 0,0 0 0,0 1 15,0-1 1,-21-21-16,21-21 16,0-1-16,0 1 15,0 0-15,0-21 16,0 21-16,21-22 0,-21 1 0,21 21 15,0-22-15,0 1 0,0 0 16,1 21-16,-1-22 0,21 22 0,-21 0 16,22 0-16,-22 21 0,21 0 0,-21 0 15,0 0-15,22 0 0,-22 0 0,0 21 16,-21 21-16,21-21 0,-21 22 16,0-1-16,0-21 0,0 22 0,0-1 15,0-21-15,0 21 0,0-20 16,-21 20-16,21-21 0,0 0 0,-21 0 15,0 1-15,0-22 0,21 21 0,0 0 16,-22-21-16,22 21 16,22-21 15,-22-21-31,21 0 0,21 21 16,-21-21-16,22-1 0</inkml:trace>
  <inkml:trace contextRef="#ctx0" brushRef="#br0" timeOffset="18815.29">17886 3958 0,'0'0'0,"0"-21"0,-21 21 15,-1 0-15,1 0 16,0 0-16,0 0 0,0 21 16,-22 0-16,22 1 0,0-1 15,0 0-15,0 0 0,0 21 0,-1-20 16,1 20-16,0-21 0,21 21 0,-21-20 15,21-1-15,0 21 0,0-21 0,0 0 16,0 1-16,21-1 0,0 0 16,0 0-16,1-21 0,-1 21 0,21-21 15,-21 0-15,0 0 0,22 0 0,-22 0 16,21 0-16,-21 0 0,22 0 0,-22-21 16,0 0-16,0 0 0,22 0 15,-22-1-15,0 1 0,-21 0 16,21-21-16,-21-1 0,21 1 0,-21 0 15,0-1-15,0 22 0,0-21 0,0 0 16,0 20-16,0 1 0,-21 0 0,0 0 16,0 21-16,0 0 0,-1-21 15,1 21-15,0 0 0,0 0 0,0 0 16,-22 0-16,22 21 0,0 0 0,21 0 16,-21 0-16,21 1 0,0-1 15,0 0-15,0 0 16,21 0-16,0-21 0,0 21 0,1-21 15</inkml:trace>
  <inkml:trace contextRef="#ctx0" brushRef="#br0" timeOffset="19487.41">18648 4064 0,'0'0'0,"0"-21"0,0 0 15,0 0-15,0-1 0,0 1 16,0 0-16,-21 0 0,-1 21 0,1 0 16,0 0-16,0 0 0,0 0 0,0 0 15,-1 21-15,1 0 0,0 0 16,-21 1-16,21 20 0,-1-21 16,1 21-16,0-20 0,0 20 0,0 0 15,21-21-15,0 22 0,-21-22 0,21 0 16,-22 21-16,22-20 0,0-1 0,0 0 15,0 0-15,0 0 0,0 0 16,22 1-16,-1-22 16,0 0-16,0 0 0,0 0 0,0 0 15,22 0-15,-22 0 0,0-22 0,0 22 16,22-21-16,-22 0 0,21 0 16,-21-21-16,0 20 0,22-20 15,-22 0-15,0-1 0,21-20 0,-20 21 16,-1-22-16,0 1 0,0-1 0,0 22 15,0-22-15,1 1 0,-1-1 16,0 1-16,-21-1 0,21 1 0,-21-1 16,21 22-16,-21-22 0,0 22 0,0 0 15,0 21-15,0-1 0,0 1 16,0 42 0,0 1-16,0-1 0,0 21 0,-21 0 15,0 22-15,0-22 0,0 22 16,-1-22-16,22 22 0,-21-1 15,0-21-15,0 22 0,21-1 0,0 1 16,-21-1-16,21-20 0,0 20 16,0-20-16,0 20 0,0-21 0,0 1 15,0-22-15,21 21 0,0-21 0,0 1 16,0-1-16,1 0 0,-1-21 0,0 0 16,21 0-16,-21 0 0,22 0 15,-1 0-15,0 0 0,-20 0 0,20-21 16,0 21-16,1-21 0,-22-1 0,21 1 15,0 0-15,-20 0 0,-1 0 0,21 0 16,-21-22-16,0 22 0,-21 0 16,22 0-16,-22-22 0,0 22 15,0 0-15</inkml:trace>
  <inkml:trace contextRef="#ctx0" brushRef="#br0" timeOffset="19935.39">16637 3704 0,'0'0'0,"-21"0"0,-22 0 0,22 0 16,0 0-16,0 0 0,42 0 31,0 0-31,22-21 0,-1 21 16,0 0-16,1 0 0,-1 0 0,21-21 16,1 21-16,-1 0 0,-20 0 15,20 0-15,1 0 0,-1-21 16,-20 21-16,-1 0 0,0 0 0,1 0 0,-22 0 15,21 0-15,-21 0 0,0 0 16,1 0 0</inkml:trace>
  <inkml:trace contextRef="#ctx0" brushRef="#br0" timeOffset="22563.93">3873 6265 0,'0'-21'0,"0"0"32,-21 21-32,0 21 31,21 0-15,0 22-16,0-22 15,0 21-15,0 1 0,0-1 0,0 0 16,-21 1-16,21-1 0,0 21 0,0-20 15,-21-1-15,21 0 0,0 1 16,0-1-16,0-21 0,0 22 16,0-22-16,0 0 0,0 0 0,-21 0 15,21 0-15,0 1 0,0-1 16,-22-21 15,22-21-31,0-1 0,0 1 16,-21 0-16,21-21 0,-21 21 15</inkml:trace>
  <inkml:trace contextRef="#ctx0" brushRef="#br0" timeOffset="22915.73">3556 6308 0,'0'0'0,"-21"-21"0,21-43 16,0 43-16,0 0 15,21 21-15,0-21 0,21-1 16,-20 1-16,20 0 0,0 21 0,22-21 16,-22 0-16,22 21 0,-1 0 0,-21 0 15,22 0-15,-22 0 0,22 21 16,-22 0-16,0 0 0,-20 0 0,-1 22 16,0-22-16,-21 21 0,0 1 0,0-22 15,-21 21-15,-22 0 0,22 1 16,-21-1-16,0-21 0,20 22 15,-20-22-15,0 0 0,-1 0 0,22 0 16,0 0-16,0 1 0,0-22 16,0 0-16,21 21 0,21-21 31,0 0-15,0 0-16,0 0 0,22 0 0,-22 0 15,0 0-15,21 0 0</inkml:trace>
  <inkml:trace contextRef="#ctx0" brushRef="#br0" timeOffset="23171.74">4741 6710 0,'0'0'0,"21"21"0,-21 0 15,0 0 1,0 1-16,0-1 0,0 0 15,0 0-15,0 21 0,-21-20 0,0-1 16,0 0-16,0 0 0,0 0 0,-1 22 16,22-22-16,-21 0 0,0 0 15,0 0-15,21 0 0,-21 1 0,21-1 16,0 0-16,0-42 31,21 0-31,0-1 16</inkml:trace>
  <inkml:trace contextRef="#ctx0" brushRef="#br0" timeOffset="23467.57">5673 6096 0,'0'-21'0,"0"42"0,0-21 31,0 21-31,0 0 0,0 22 16,0-1-16,0 0 0,-22 1 16,22-1-16,0 0 0,-21 22 0,21-22 15,0 1-15,0-1 0,0 0 0,0 1 16,0-1-16,-21-21 0,21 21 16,0-20-16,0-1 0,-21 0 0,21 0 15,0 0-15,0-42 47,0 0-47,0 0 0,0 0 0</inkml:trace>
  <inkml:trace contextRef="#ctx0" brushRef="#br0" timeOffset="23747.44">5461 6329 0,'0'-42'0,"0"84"0,0-127 15,0 64-15,0-21 0,0 21 0,0-22 16,0 22-16,0-21 0,21 21 0,21-1 15,-20 1-15,20 0 0,0 0 16,1 0-16,20 21 0,-21 0 0,1 0 16,20 0-16,-20 0 0,-22 21 0,21 0 15,-21 0-15,0 22 0,1-22 16,-22 21-16,0-21 0,0 22 16,0-1-16,-22-21 0,1 21 0,0-20 15,0-1-15,-21 21 0,-1-21 0,22 0 16,-21 1-16,21-1 0,-22 0 15,22 0-15,0-21 0,21 21 0,-21-21 16,21 21 0,21-21-16,0 0 15,0 0-15,0 0 0,1 0 0</inkml:trace>
  <inkml:trace contextRef="#ctx0" brushRef="#br0" timeOffset="24112.24">6075 6414 0,'21'-22'16,"0"22"15,0 22-31,0-22 16,-21 21-16,22 21 0,-1-21 0,-21 0 16,21 22-16,0-22 0,-21 0 0,21 21 15,0-20-15,-21 20 0,0-21 16,0 0-16,0 0 0,0 1 0,0-1 15,0 0-15,0 0 0,0 0 16,-21-21 0,21-21-1,-21 0-15,21 0 16,0 0-16,0-1 0,0 1 0,0-21 16,0 21-16,21-22 0,-21 1 0,21 0 15,1 21-15,-22-1 0,21-20 16,0 21-16,-21 0 0,21 0 0,0 21 15,0 0-15,-21-22 0,22 22 0,-1 0 16,0 0 0,0 22-16,-21-1 0,21-21 15</inkml:trace>
  <inkml:trace contextRef="#ctx0" brushRef="#br0" timeOffset="24360.57">6710 6435 0,'0'21'32,"0"0"-32,0 0 0,0 0 15,0 1-15,0-1 0,0 0 16,0 0-16,0 21 0,0-20 0,-21-1 16,21 0-16,0 0 0,-22 0 0,22 0 15,0 1-15,0-1 0,-21-21 47,21-21-31,0-1-16,0 1 0,0 0 15</inkml:trace>
  <inkml:trace contextRef="#ctx0" brushRef="#br0" timeOffset="24512.48">6625 6223 0,'0'0'0,"0"-21"0,0 42 62,21 0-62,0-21 16,1 21-16,-1-21 0,0 22 0</inkml:trace>
  <inkml:trace contextRef="#ctx0" brushRef="#br0" timeOffset="24756.34">7408 6710 0,'0'21'15,"0"0"-15,0 0 16,0 1-16,0-1 0,0 0 15,0 0-15,0 0 0,-21 0 16,21 1-16,-21-1 0,0 0 16,0 0-16,-1 0 0,1 0 15,0-21-15,0 22 0,0-22 0,0 0 16</inkml:trace>
  <inkml:trace contextRef="#ctx0" brushRef="#br0" timeOffset="26616.58">8340 6265 0,'0'0'0,"0"-21"0,0 0 16,0 0-16,-22 0 0,22 42 31,0 21-16,0-21-15,0 22 0,0 20 16,0-20-16,0-1 0,0 21 0,0-20 16,0 20-16,-21-20 0,0-1 0,0 0 15,21 1-15,-21-22 0,0 21 0,-1-21 16,22 0-16,-21 1 0,0-1 16,21 0-16,-21-21 15,0 0-15,0 0 16,21-21-16,0 0 15,0-1-15,0 1 0,0 0 16,0-21-16,0 21 0,0-22 0,0 22 16,0-21-16,0 21 0,21-22 0,-21 22 15,21 0-15,0 0 0,-21 0 0,21 21 16,0 0-16,-21 21 16,0 0-16,0 0 0,22 0 0,-22 0 15,21 22-15,-21-22 0,21 21 0,-21-21 16,0 22-16,0-22 0,21 0 0,0 0 15,-21 0-15,21 1 16,-21-1-16,22 0 0,-1-21 0,0 0 16,0 21-16,21-21 0,-20 0 15,-1 0-15,0 0 0,21-21 0,-21 0 16,22 0-16,-22 21 0,21-43 0,-21 22 16,22 0-16,-22 0 0,0-22 15,0 1-15,0 0 0,-21-1 0,0-20 16,0 21-16,0-22 0,0 1 0,0 20 15,-21-20-15,0-1 0,0 22 0,0 0 16,-22-1-16,22 1 0,0 0 16,-21 20-16,21 22 0,-1 0 15,-20 0-15,21 0 0,0 0 0,-22 0 16,22 22-16,0-1 0,21 21 0,-21-21 16,21 0-16,0 22 0,0-22 15,0 21-15,0-21 0,0 22 0,0-1 16,21-21-16,-21 0 0,21 22 0,0-22 15,1 0-15,-1 0 0,0 0 16,0-21-16,0 22 0,22-22 0,-22 0 16,0 0-16,21 0 0,-21 0 0,22 0 15,-22 0-15</inkml:trace>
  <inkml:trace contextRef="#ctx0" brushRef="#br0" timeOffset="26963.38">9059 6583 0,'21'21'16,"1"-21"0,-1 0-1,0 0-15,0 0 0,0-21 16,0 21-16,1-21 0,-1 0 16,0-1-16,0 1 0,0 0 0,-21 0 15,0 0-15,21 0 0,-21-22 0,0 22 16,0 0-16,0 0 0,0 0 0,0-1 15,0 1-15,-21 21 16,0 0-16,0 0 0,0 0 0,0 0 16,-1 21-16,1 1 0,0-1 0,21 0 15,-21 0-15,21 21 0,0-20 0,0-1 16,0 0-16,0 21 0,0-21 16,0 1-16,21-1 0,0-21 0,0 21 15,1-21-15,-1 0 0,0 0 0,0 0 16,21 0-16,1 0 0,-22 0 0,21 0 15,1-21-15,-1 21 0,0-21 0,1-22 16,-1 22-16</inkml:trace>
  <inkml:trace contextRef="#ctx0" brushRef="#br0" timeOffset="27432.11">9991 5927 0,'0'0'0,"0"-106"15,0 85-15,-22 0 16,1 21-16,0 0 0,0 0 15,0 21-15,0 0 0,-1 21 0,22 1 16,-21-1-16,0 0 0,0 1 16,21 20-16,-21 1 0,21-1 0,-21 1 15,-1-1-15,22 22 0,0-22 0,-21 22 16,0-22-16,21 1 0,-21-1 0,21 1 16,0-1-16,0 1 0,0-1 15,-21 1-15,21-1 0,0 1 16,0-1-16,0-20 0,0 20 0,0-20 15,0 20-15,0-21 0,0-20 0,21 20 16,-21-21-16,0 0 0,21 0 0,0 1 16,0-22-16,1 0 0,-1 0 15,0 0-15,21 0 0,-21-22 0,1 1 16,20-21-16,-21 21 0,0-22 0,22 22 16,-22-21-16,0-22 0,0 22 15,0 0-15,-21-22 0,0 22 0,0-22 16,0 22-16,-42-21 0,21 20 15,-22 1-15,1-22 0,0 22 0,-1 21 16,1-21-16,0 20 0,-1-20 0,-20 42 16,42-21-16,-22 0 0,22 21 0,0 0 15,0 0-15,42 0 16,0 0 0,22 0-16,-22 0 0,21 0 0,22-21 15,-22 21-15,0 0 0,22-22 0,-1 1 16,1 21-16,-22-21 0</inkml:trace>
  <inkml:trace contextRef="#ctx0" brushRef="#br0" timeOffset="28752.36">10583 6223 0,'0'0'0,"-21"-21"16,0 0-16,0 0 0,0 21 0,-1 0 15,1 0-15,0 0 0,0 0 16,0 0-16,-22 0 0,22 21 0,0 0 15,0 0-15,0 21 0,0-20 0,-1 20 16,1 0-16,0 1 0,0-1 0,21 0 16,0 1-16,0-1 0,0-21 15,0 0-15,0 22 0,0-22 0,21 0 16,0-21-16,0 21 0,1-21 0,-1 0 16,0 0-16,0 0 0,0 0 15,0-21-15,1 21 0,-1-21 0,0 0 16,0-1-16,0 1 0,0-21 15,1 21-15,-1-22 0,-21 1 0,0 0 16,21-1-16,-21 22 0,21-21 0,-21 21 16,0-22-16,0 22 0,0 42 31,0 1-31,0-1 16,0 21-16,0-21 0,0 0 0,0 22 15,0-22-15,0 0 0,0 21 16,0-20-16,0-1 0,21 0 0,0 0 15,1-21-15,-1 21 0,0-21 16,0 0-16,0 0 0,0 0 16,22 0-16,-22 0 0,0-21 0,0 21 15,0-21-15,1 0 0,-1 0 0,0-1 16,0-20-16,0 21 0,-21-21 0,0 20 16,21-20-16,-21 21 0,22 0 15,-22-22-15,0 22 0,0 0 16,0 42-1,0 0-15,-22 1 0,22-1 16,0 21-16,0-21 0,-21 0 16,21 22-16,0-22 0,0 0 15,0 0-15,0 0 0,0 1 0,21-1 16,1 0-16,-1 0 0,0-21 0,0 0 16,0 21-16,0-21 0,1 0 0,-1 0 15,21 0-15,-21 0 0,0-21 16,1 21-16,-1-21 0,-21 0 0,21 0 15,0-1-15,0 1 0,-21 0 0,0 0 16,0-21-16,21 20 0,-21-20 0,22 21 16,-22 0-16,0 0 0,21 21 0,-21-22 15,0 44 17,0-1-32,0 0 0,0 0 0,0 0 15,0 0-15,0 22 0,0-22 0,0 0 16,0 0-16,0 0 0,0 1 0,0-1 15,21 0-15,0 0 16,0-21-16,0 0 0,1 0 0,-1 0 16,0 0-16,0 0 0,0 0 0,0-21 15,1 0-15,-1 0 0,-21-1 0,21 1 16,0 0-16,0 0 0,-21-21 0,21-1 16,1 1-16,-22 0 0,21-1 15,-21 1-15,0-22 0,21 1 0,-21 21 16,21-22-16,-21 1 0,0 20 15,0-20-15,21 20 0,-21 22 0,0 0 16,0 0-16,0 0 0,0 42 16,-21 0-16,21 0 15,0 22-15,-21-1 0,0 0 0,0 1 16,21-1-16,0 0 0,0 22 0,0-22 16,0 0-16,0 1 0,0-1 15,0 0-15,0 1 0,0-1 0,21 0 16,-21-20-16,21 20 0,0-21 15,0 0-15,0 0 0,1-21 0,-1 0 0,0 22 16,0-22-16,0 0 0,0 0 16,1-22-16,-1 1 0,0 0 15,0 0-15,0 0 0,0-22 16,1 22-16,-1-21 0,-21 0 0,21-1 16,0 1-16,0-22 0,0 22 0,1-21 15,-22 20-15,21-20 0,-21-1 0,21 22 16,-21 0-16,0-1 0,0 1 15,0 21-15,0 0 0,0 42 16,-21 21 0,21-21-16,-21 22 0,-1-1 15,1 0-15,0 1 0,21 20 0,0-21 16,-21 1-16,21 20 0,0-20 0,0-1 16,0 0-16,0 1 0,0-1 15,21-21-15,-21 21 0,21-20 0,-21-1 16,21 0-16,1 0 0,-1-21 15,0 21-15,0-21 0,0 0 16,0 0-16,1-21 0,-1 0 16,0 21-16,-21-21 0,21 0 0,0-1 15,-21 1-15,0 0 0,0 0 0,0 0 16</inkml:trace>
  <inkml:trace contextRef="#ctx0" brushRef="#br0" timeOffset="28924.27">12171 6138 0,'0'0'0,"-21"0"0,21 22 32,21-22-17,0 0-15,0 0 16,21 0-16,-20 0 0,-1 0 16,21 0-16,-21 0 0,22 0 0,-22 0 15,21 0-15,-21 0 0,22 0 0,-22 0 16</inkml:trace>
  <inkml:trace contextRef="#ctx0" brushRef="#br0" timeOffset="29135.91">12975 6392 0,'0'0'0,"0"22"0,0 41 15,0-42-15,0 0 16,-21 1-16,0 20 0,0-21 0,21 0 15,0 0-15,-22 1 0,1-1 16,0 0-16,21 0 0,-21 0 0,0 0 16,21 1-16,-21-1 0,-1 0 0,1 0 15,0 0-15,0-21 0,0 21 0,0-21 16,-1 0-16</inkml:trace>
  <inkml:trace contextRef="#ctx0" brushRef="#br0" timeOffset="29696.18">14372 5927 0,'0'0'0,"0"-21"15,-21-1-15,21 1 0,0 0 16,0 0-16,0 0 16,-21 42-1,21 0 1,0 0-16,-21 22 0,21-1 0,0-21 16,0 43-16,0-22 0,0 0 15,0 22-15,0-22 0,0 22 0,0-1 16,0 1-16,-22-1 0,22 1 0,-21-1 15,0 1-15,0-1 0,21-21 0,-21 1 16,0 20-16,-1-42 0,1 22 0,0-22 16,21 21-16,0-21 0,-21-21 0,21 22 15,-21-1-15,0-42 32,21-1-32,-22 1 15,22 0-15,0 0 0,0-21 16,0 20-16,0-20 0,-21 0 0,21 21 15,0-43-15,-21 22 0</inkml:trace>
  <inkml:trace contextRef="#ctx0" brushRef="#br0" timeOffset="29988.37">13928 6202 0,'0'-42'0,"0"84"0,-22-127 0,22 22 16,0 42-16,0-22 0,0 1 0,0 0 16,0-1-16,0 1 0,22 21 0,-1-22 15,0 22-15,21 0 0,-21-21 16,43 21-16,-22-1 0,22 1 0,-22 21 15,22 0-15,-1 0 0,1 21 16,-22 1-16,0-1 0,1 21 0,-1 0 16,-21 1-16,0-1 0,-21 0 15,0 1-15,0-1 0,0 0 0,-21-20 16,0 20-16,-21-21 0,20 21 0,-20-20 16,21-1-16,-21 0 0,20-21 0,1 21 15,0-21-15,0 0 0,0 21 0,21-42 47,21 21-47,0-21 0,0 21 0,0-21 16,1 0-16,-1-1 0,0 1 0,0 0 15</inkml:trace>
  <inkml:trace contextRef="#ctx0" brushRef="#br0" timeOffset="30361.15">14753 5800 0,'0'-21'15,"21"-1"1,0 22-16,1 0 0,-1 0 16,0 0-16,0 0 0,0 0 15,0 22-15,1-1 0,-1 0 0,0 0 16,0 0-16,0 22 0,0-22 0,1 0 16,-1 21-16,-21-21 0,0 1 15,0 20-15,0-21 0,0 0 16,0 0-16,0 1 0,0-1 0,0 0 15,-21-21-15,-1 21 16,1-21-16,0 0 16,21-21-16,0 0 15,0 0-15,0-1 16,0 1-16,21 0 0,0-21 0,1 21 16,-1-22-16,0 22 0,0-21 0,0-1 15,0 22-15,1-21 0,-1 21 0,0 0 16,0-1-16,0 1 0,0 21 15,22 0-15,-22 0 0,0 0 16,0 0-16,0 0 0,1 21 16,-1 1-16,0-22 0,-21 21 0,21 0 15</inkml:trace>
  <inkml:trace contextRef="#ctx0" brushRef="#br0" timeOffset="30816.41">15854 5800 0,'0'0'0,"0"-21"0,0-1 16,0 1-16,0 0 0,0 0 15,-21 21-15,-1 0 0,1 0 16,0 0-16,0 21 0,0 0 16,0 0-16,-1 1 0,1-1 0,21 21 15,-21-21-15,0 22 0,21-1 0,-21-21 16,21 21-16,0-20 0,0 20 15,0-21-15,0 0 0,0 0 0,21 1 16,0-1-16,0 0 0,0-21 0,1 0 16,-1 21-16,21-21 0,-21 0 0,0 0 15,1 0-15,20 0 0,-21-21 0,0 21 16,0-21-16,22 0 0,-22-1 0,-21 1 16,21 0-16,-21 0 15,21 0-15,-21-22 0,0 1 0,0 0 16,0-1-16,0 1 0,-21 21 0,0-21 15,21-1-15,-21 22 0,0 0 0,-1 0 16,1 0-16,0 21 0,0 0 16,-21 0-16,20 21 0,1 0 0,0 0 15,21 0-15,-21 0 0,0 1 0,21 20 16,-21-21-16,21 0 0,0 0 0,0 22 16,0-22-16,0 0 0,0 0 15,0 0-15,21 1 0,0-22 16,0 0-16,0 0 0,0 0 0,22 0 15</inkml:trace>
  <inkml:trace contextRef="#ctx0" brushRef="#br0" timeOffset="31124.23">16679 5398 0,'0'-22'15,"0"44"-15,21-86 0,-21 43 0,0 0 0,0 42 16,-21 0-1,0 0-15,0 0 0,21 22 0,-21-1 16,0 22-16,-1-22 0,22 21 16,-21-20-16,21-1 0,-21 22 0,21-22 15,0 0-15,0 22 0,0-43 16,0 21-16,0 1 0,0-22 0,0 21 16,0-21-16,0 0 0,0 1 15,0-1-15,21 0 0,0-21 16,1 0-16,-1 0 15,0 0-15,0 0 0,0-21 16,0 21-16,-21-21 0,0-1 0,22 1 16,-22 0-16,0 0 0,0 0 0,0-22 15,0 22-15,0-21 0</inkml:trace>
  <inkml:trace contextRef="#ctx0" brushRef="#br0" timeOffset="31288.51">16404 5736 0,'-21'0'0,"42"0"0,-63 0 0,63 0 31,0 0-31,0 0 0,0 0 16,1 0-16,20 0 0,-21 0 0,21 0 15,1 0-15,-1 0 0,0 0 0,-20 0 16,20 0-16,0 0 0,1 0 16,-1 0-16,-21 0 0,0-21 0,22 21 15,-22 0-15</inkml:trace>
  <inkml:trace contextRef="#ctx0" brushRef="#br0" timeOffset="31639.31">17081 5927 0,'0'0'0,"0"21"16,22-21-16,-1 0 15,0 0-15,0 0 0,0 0 0,0-21 16,1 21-16,-1 0 0,0-21 0,0-1 15,0 22-15,0-21 0,1 0 16,-22 0-16,0 0 0,0 0 16,0-1-16,0 1 0,0 0 15,0 0-15,-22 21 0,1 0 16,0 0-16,0 0 0,0 0 16,0 21-16,-1 0 0,1 0 0,0 1 15,0 20-15,0 0 0,0-21 0,-1 22 16,1-22-16,21 21 0,0-21 0,-21 1 15,21-1-15,0 0 0,0 0 0,0 0 16,0 0-16,21 1 0,0-22 16,1 0-16,-1 21 0,21-21 0,-21 0 15,22 0-15,-1 0 0,-21 0 0,21 0 16,1 0-16,-1-21 0,0-1 0</inkml:trace>
  <inkml:trace contextRef="#ctx0" brushRef="#br0" timeOffset="32156.02">17949 5736 0,'0'0'0,"0"-42"0,0 21 0,0 0 16,0-1-16,-21 22 15,0 0 1,0 22-16,0-1 0,-22 0 0,22 21 16,0-21-16,0 1 0,0 20 0,21 0 15,-22-21-15,22 22 0,0-22 0,0 0 16,0 21-16,0-20 0,0-1 15,0 0-15,0 0 0,22 0 16,-1-21-16,0 21 0,0-21 0,0 0 16,0 0-16,22 0 0,-22 0 0,0 0 15,21 0-15,-20 0 0,-1 0 0,0-21 16,21 21-16,-21-21 0,1 0 0,-1 0 16,0 0-16,0-22 0,0 22 15,0-21-15,1-1 0,-1-20 0,0 21 16,0-22-16,0 1 0,-21-1 0,21 1 15,1 20-15,-22-20 0,21-1 0,-21 22 16,21 21-16,-21-22 0,0 22 16,-21 42-1,0 22-15,-1-22 16,1 21-16,0 1 0,0-1 0,0 21 16,0 1-16,-1-22 0,1 22 15,21-22-15,0 22 0,-21-22 0,21 0 16,0 1-16,0-22 0,0 21 0,0-21 15,0 0-15,0 1 0,0-1 0,21 0 16,0 0-16,1-21 16,-1 0-16,0 0 15,0 0-15,0 0 0,0-21 0,1 21 16,-1-21-16,0 21 0,0-21 0,0-1 16,0 1-16,1 0 0,-1 0 15</inkml:trace>
  <inkml:trace contextRef="#ctx0" brushRef="#br0" timeOffset="32327.93">18288 5715 0,'0'0'15,"-21"0"-15,0 0 0,42 0 47,0 0-47,0 0 0,0 0 0,22 0 16,-22 0-16,21-21 0,-21 21 0,22-21 15,-1 21-15,-21 0 0,21 0 16</inkml:trace>
  <inkml:trace contextRef="#ctx0" brushRef="#br0" timeOffset="32679.64">18859 5842 0,'-21'21'0,"42"-21"31,1 0-15,-1-21-16,0 21 0,0-21 15,0 0-15,0 21 0,1-21 16,-22-1-16,21 22 0,-21-21 0,21 0 16,-21 0-16,0-21 0,0 20 0,0 1 15,0 0-15,-21 21 16,0 0-16,-1 0 15,1 21-15,0 0 0,0 1 0,0 20 16,-22-21-16,22 21 0,0 1 0,0-22 16,0 21-16,0-21 0,21 1 15,0 20-15,-22-21 0,22 0 0,0 0 16,0 1-16,0-1 0,0 0 16,22-21-16,-1 0 0,0 21 15,0-21-15,0 0 0,22 0 0,-22 0 16,21 0-16,0 0 0</inkml:trace>
  <inkml:trace contextRef="#ctx0" brushRef="#br0" timeOffset="33195.35">19685 5715 0,'21'-42'0,"-42"84"0,42-127 0,0 43 16,-21 21-16,0-21 0,0 20 15,0 1-15,-21 21 16,0 0-16,-21 0 0,20 0 15,-20 21-15,21 1 0,-21-1 0,-1 21 16,1 0-16,0 1 0,-1-1 16,22 0-16,-21 1 0,21-1 0,-1 0 15,1 1-15,21-22 0,0 21 0,0-21 16,0 1-16,0-1 0,0 0 0,21 0 16,1-21-16,-1 0 0,-21 21 0,21-21 15,0 0-15,0 0 0,0 0 0,1 0 16,-1-21-16,0 21 0,0-21 15,0 0-15,0 0 0,1-1 0,-1-20 16,0 0-16,0-1 0,0 1 0,0-21 16,1-1-16,-1 22 0,21-22 15,-21 1-15,0-1 0,1 1 16,-1-1-16,0 1 0,0 20 0,0 1 16,-21 0-16,0-1 0,0 22 0,-21 21 31,0 0-31,0 43 0,0-22 0,-1 21 15,-20 0-15,21 1 0,0-1 0,21 22 16,0-22-16,0 21 0,0 1 0,0-22 16,0 22-16,0-22 0,21 0 15,0 1-15,0-1 0,0-21 0,1 22 16,-1-22-16,0 0 0,0 0 0,0-21 16,0 21-16,1-21 0,-1 0 15,0 0-15,0 0 0,0 0 16,0 0-16,22 0 0,-22 0 0,0 0 15,21-21-15,-20 0 0</inkml:trace>
  <inkml:trace contextRef="#ctx0" brushRef="#br0" timeOffset="37756.29">4974 8488 0,'0'21'0,"21"-21"16,0 0-1,1 0 1,-1-21-16,-21 0 15,0 0 1,0-1-16,0 1 0,0 0 0,0 0 16,0 0-16,0 0 0,-43-1 15,22 1-15,-21 0 0,0 21 16,-1-21-16,-20 21 0,20 0 0,-20 0 16,21 0-16,-22 0 0,22 21 0,-22 0 15,22 0-15,0 1 0,20 20 16,-20-21-16,21 21 0,0 1 0,21-1 15,0 0-15,0 1 0,0 20 0,0-20 16,0-1-16,21-21 16,0 21-16,0 1 0,0-22 0,22 0 15,-22 0-15,21-21 0,-21 0 0,22 0 16,-1 0-16,0 0 0,1-21 16,-1 0-16,22 0 0,-22-22 0,0 22 15,1-21-15,-1 21 0,0-22 0,-21 1 16,22 0-16,-22 21 0,0-22 0,0 1 15,0 0-15,-21 20 0,0-20 16,0 0-16,0 21 0,0-22 0,0 22 16,0 0-16,0 42 15,0 0 1,0 22-16,0-22 0,0 21 0,0-21 16,0 22-16,0-1 0,0-21 0,0 21 15,0-20-15,22 20 0,-1-21 16,-21 21-16,21-20 0,0-1 15,0 0-15,0-21 0,22 21 0,-22-21 16,21 0-16,-21 0 0,22 0 0,-22-21 16,21 0-16,-21 21 0,22-21 15,-22-1-15,21 1 0,-21 0 0,1 0 16,20 0-16,-42-22 0,21 22 0,0 0 16,-21 0-16,21-21 0,-21 20 15,0 1-15,0 42 16,0 1-1,0-1-15,0 0 0,0 0 0,-21 0 16,21 22-16,0-22 16,-21 21-16,0-21 0,0 0 0,21 22 15,0-22-15,0 0 0,-21 0 0,21 0 16,0 1-16,21-44 31,0 1-31,0 0 16,0 0-16,0-21 0,1 20 0,-1 1 15,0-21-15,0 21 0,0-22 16,0 22-16,1 0 0,-1 0 0,0 0 16,0 0-16,0 21 0,0 0 0,1 0 15,-1 21-15,0 0 0,0-21 0,0 21 16,0 0-16,1 22 16,-1-22-16,0 0 0,0 0 0,0 21 15,22-20-15,-22-1 0,0 0 0,0 0 16,0 0-16,0 0 0,1-21 0,-1 0 15,0 0-15,0 0 16,0 0-16,0-21 0,1 0 16,-1 0-16,0-21 0,0 20 15,0 1-15,0-21 0,1 21 16,-1-22-16,21 22 0,-21-21 0,22 21 16,-22-22-16,21 22 0,0 0 0,1 21 15,-1 0-15,-21 0 0,22 0 16,-22 0-16,21 0 0,-21 21 0,0-21 15,1 21-15,-22 1 0,0-1 16,21 0-16,-21 0 0,0 0 0,0 0 16,0 1-16,0-1 0,0 0 15,0-42 17,0 0-17,0-1-15,0 1 0,0 0 16,-21 0-16,-1 0 0,22 0 15,-21-1-15,0-20 0,0 21 16,0 0-16,0 0 0,-1 21 16,1-22-16,0 22 0,0 0 0,0 0 15,-22 0-15,22 22 0,-21-1 0,21 0 16,-22 0-16,22 0 0,-21 22 0,21-22 16,0 21-16,-1-21 0,1 22 15,0-1-15,21-21 0,0 21 0,0 1 16,0-22-16,0 0 0,0 0 0,21 0 15,0 1-15,1-1 0,20-21 0,-21 0 16,0 0-16,22 0 0,-22 0 16,21 0-16,-21 0 0,22-21 0,-1-1 15,-21 1-15,21 0 0,-20-21 16,-1 21-16,21-22 0,-21 1 0,0 0 16,22-1-16,-22 1 0,0 0 15,0-22-15,0 1 0,1-1 0,-22 1 16,21-22-16,-21 21 0,21 1 0,-21 21 15,0-22-15,0 22 0,0 21 0,0-22 16,0 22-16,0 42 16,0 0-16,-21 22 15,0-1-15,-1 22 0,22-22 0,0 21 16,0 1-16,-21-1 0,21 1 0,0-1 16,0 1-16,0-22 0,0 1 15,0-1-15,0 0 0,0 1 16,21-22-16,-21 21 0,22-21 0,-1 0 15,0 1-15,21-22 0,-21 0 0,1 21 16,-1-21-16,21 0 0,0 0 16,-20 0-16,20-21 0,0-1 0,-21 1 15,22 21-15,-1-42 0,0 21 0,22 0 16,-22-22-16</inkml:trace>
  <inkml:trace contextRef="#ctx0" brushRef="#br0" timeOffset="38076.1">9461 7684 0,'0'0'16,"-21"0"-16,21-22 0,-21 22 15,0 0-15,0 0 16,21 22-16,-21-1 0,-1 0 15,22 21-15,-21 1 0,21-1 0,-21 0 16,0 22-16,0-1 0,21 1 0,0-1 16,-21 1-16,-1-22 0,22 22 15,0-22-15,0 0 0,0 1 16,0-1-16,0-21 0,0 0 0,0 22 16,0-22-16,0 0 0,22-21 15,-1 0 1,0 0-16,0 0 0,-21-21 15,0 0-15,0-1 0,0 1 0</inkml:trace>
  <inkml:trace contextRef="#ctx0" brushRef="#br0" timeOffset="38268.05">9017 8361 0,'0'0'0,"-21"0"0,0 0 0,-1 0 0,1 0 15,21-21 1,21 21-1,1 0-15,-1 0 0,21-21 0,-21 21 16,22 0-16,-1-22 0,0 22 0,1 0 16,-1-21-16,0 0 0,1 21 0,-1-21 15,0 21-15,1 0 0,-1-21 16,0 21-16,1 0 0,-22 0 0,21 0 16</inkml:trace>
  <inkml:trace contextRef="#ctx0" brushRef="#br0" timeOffset="38679.82">9842 8255 0,'0'-21'16,"0"0"-1,0 0 1,0-1-16,22 1 0,-1 21 16,0-21-16,0 21 15,0 0-15,0 0 0,1 0 0,-22 21 16,21-21-16,0 21 0,0 1 15,-21 20-15,0-21 0,0 0 0,0 22 16,21-22-16,-21 21 0,0-21 0,0 0 16,0 22-16,0-22 0,0 0 15,0 0-15,-21 0 0,21 1 16,-21-22-16,0 0 0,0 21 16,-1-42-1,22-1 1,0 1-16,0 0 0,0 0 0,0 0 15,22 0-15,-22-22 0,21 22 0,0-21 16,0-1-16,0 22 0,0-21 16,22 21-16,-22 0 0,0-1 0,0 1 15,-21 0-15,21 21 0,1 0 0,-1 0 16,0 0-16,0 0 16,-21 21-16,0 0 15,21-21-15,-21 22 0,0-1 16</inkml:trace>
  <inkml:trace contextRef="#ctx0" brushRef="#br0" timeOffset="39308.46">10456 8255 0,'0'0'0,"21"0"0,-21-21 15,0 0-15,0 42 47,0 0-47,0 0 0,0 0 0,0 1 16,0-1-16,0 0 0,0 21 15,0-21-15,0 1 0,0-1 16,0 0-16,0 0 0,0 0 0,0 0 16,22 1-16,-1-22 0,0 0 15,0 0-15,0 0 0,0 0 0,22 0 16,-22 0-16,0 0 0,0-22 0,22 22 16,-22-21-16,0 0 0,0 0 0,0 0 15,0 0-15,1-1 0,-1 1 16,0 0-16,-21-21 0,21 21 0,-21-1 15,21 1-15,-21 0 0,0 0 0,0 42 47,0 0-47,0 0 0,0 1 16,0-1-16,-21 0 0,0 21 0,0-21 16,21 1-16,0 20 0,-21-21 0,21 0 15,-22 22-15,22-22 0,-21 21 0,21 0 16,0 1-16,0-1 0,-21 0 0,21 1 15,0-1-15,0 0 0,0 22 0,-21-22 16,21 22-16,0-22 0,0 0 16,0 22-16,0-22 0,0 1 0,0 20 15,0-21-15,-21 1 0,21-1 0,-21 0 16,21 1-16,-22-1 0,22 0 0,0-20 16,-21 20-16,21-21 0,-21 0 15,0-21-15,21 21 0,-21-21 0,0 0 16,-1 0-16,1 0 0,-21-21 15,21 0-15,0 0 0,-22 0 16,1 0-16,0-22 0,-1 22 0,22-21 16,-21-1-16,-1 22 0,22 0 0,-21-21 15,42 21-15,-21-1 0,21 1 0,-21 0 16,21 0-16,0 0 0,0 0 16,0-1-16,0 1 0,0 0 15,0 0-15,0 0 16,0 0-16,21-1 0</inkml:trace>
  <inkml:trace contextRef="#ctx0" brushRef="#br0" timeOffset="39863.47">12446 7832 0,'0'0'0,"21"-21"0,-21-43 16,21 43-16,0 0 0,-21 0 15,0-1-15,0 1 0,0 42 32,0 1-32,0 20 0,0-21 15,-21 21-15,0 1 0,21 20 0,-21-20 16,0 20-16,0-21 0,21 22 16,-22-22-16,1 22 0,21-22 0,-21 0 15,21 1-15,0-1 0,0-21 0,0 22 16,-21-22-16,21 0 0,0 0 0,0 0 15,21-21 1,0 0-16,0 0 16,1-21-16,-1 0 0,0 0 15,0 0-15</inkml:trace>
  <inkml:trace contextRef="#ctx0" brushRef="#br0" timeOffset="40216.26">12806 8065 0,'0'0'0,"21"0"0,-21 21 31,-21 0-31,0 21 0,21-21 16,-22 1-16,1 20 0,21-21 15,-21 21-15,21-20 0,0 20 0,0-21 16,0 0-16,0 0 0,0 1 0,0-1 16,21 0-16,0-21 0,1 0 15,20 0-15,-21 0 0,0 0 0,22 0 16,-22 0-16,21-21 0,0 0 15,-20 21-15,20-22 0,-21 1 0,0-21 16,22 21-16,-43 0 0,21-22 0,-21 22 16,0-21-16,0-1 0,0 22 0,0-21 15,0 21-15,-21 0 0,-1-1 0,1 22 16,0 0-16,0 0 0,0 0 16,0 0-16,-1 0 0,1 0 15,-21 0-15,21 0 0,0 0 0,-1 0 16,1 22-16,0-22 0,0 0 15,0 0 1,0 0-16,-1 0 0</inkml:trace>
  <inkml:trace contextRef="#ctx0" brushRef="#br0" timeOffset="40424.15">12192 7874 0,'0'0'0,"-21"0"0,21-21 0,21 0 15,0 21 1,21 0-16,-20 0 0,20-21 0,0 21 16,1 0-16,-1 0 0,0-22 0,1 22 15,-1 0-15,0 0 0,1 0 16,-1-21-16,-21 21 0,21 0 0,-20 0 16,-1 0-16,0 0 0,0 0 0,0 0 15,0-21-15,1 21 16</inkml:trace>
  <inkml:trace contextRef="#ctx0" brushRef="#br0" timeOffset="42804.83">15134 7980 0,'0'0'0,"0"-42"0,0-1 16,0 1-16,0 21 15,0-22-15,0 1 0,0 21 0,0-21 16,0-1-16,-21 22 0,21-21 0,-21 21 16,0-1-16,-22 1 0,22 0 0,0 21 15,0 0-15,-22 0 0,22 21 0,-21 0 16,0 22-16,-1-22 0,22 21 16,-21-21-16,-1 22 0,22-1 0,-21 0 15,21 1-15,0-1 0,-1 0 16,1 1-16,0-1 0,21 0 0,-21-20 15,21 20-15,0-21 0,0 0 16,0 0-16,21-21 0,0 0 16,0 0-16,1 0 0,20-21 15,-21 0-15,0 21 0,22-21 0,-22-21 16,0 20-16,21 1 0,-21-21 0,1 21 16,20-22-16,-21 1 0,0 21 0,0-21 15,1-1-15,-1 22 0,0 0 0,0 0 16,-21 0-16,21 21 0,-21 21 31,0 21-31,0-21 0,0 0 16,0 22-16,21-1 0,1-21 0,-22 22 15,21-22-15,0 21 0,-21-21 0,21 22 16,0-22-16,0 0 0,1 0 0,-1-21 16,0 21-16,21-21 0,-21 0 0,1 0 15,-1 0-15,0 0 0,0-21 16,21 21-16,-20-21 0,-1 0 0,0 0 15,0-1-15,0 1 0,0-21 0,-21 21 16,22-22-16,-1 22 0,0-21 16,0 0-16,0 20 0,0-20 0,22 0 0,-22-1 15,0 22-15,0 0 0,0-21 16,1 42-16,-22-21 0,21 21 16,0 0-16,-21 21 15,0 0-15,0 0 16,0 0-16,0 0 0,0 1 15,0-1-15,0 0 16,0-42 15,0 0-15,0-1-16,0 1 0,0 0 16,0 0-16,0 0 0,0 0 15,0-1-15,0 1 16,-21 21-16,0 0 15,-1 0-15,1 21 16,0 1-16,0-1 0,0 21 0,0-21 16,21 22-16,-22-22 0,1 21 0,21 0 15,0-20-15,0 20 0,0 0 16,0-21-16,0 22 0,0-22 0,0 21 16,0-21-16,21 1 0,1-1 0,-1 0 15,0-21-15,0 21 0,0-21 0,22 0 16,-22 0-16,0 0 0,21 0 0,-21 0 15,22-21-15,-22 0 0,21 21 0,-21-21 16,22-22-16,-22 22 0,21 0 16,-21-21-16,22-1 0,-1 22 15,0-21-15,-20-1 0,20 1 0,0 0 16,1-1-16,-1 1 0,-21 21 0,21 0 16,-20 0-16,20-1 0,-21 22 0,0 0 15,0 0-15,1 0 16,-22 22-16,0-1 15,0 0-15,0 0 0,0 0 16,0 0-16,0 1 16,21-22-16,0 0 31,0 0-15,-21-22-16,0 1 15,0 0-15,21 21 0,-21-21 0,0 0 16,21 0-16,-21-1 0,0 1 15,0 0-15,0 0 0,0 0 0,0 0 16,-21 21 0,0 0-16,-21 21 0,21-21 15,-1 21-15,-20 0 0,21 0 0,0 22 16,-22-22-16,22 0 0,0 21 0,0-21 16,0 22-16,0-22 0,21 0 0,0 21 15,0-20-15,0 20 0,0-21 16,0 21-16,21-20 0,0 20 0,0-21 15,0 0-15,0 0 0,22 1 16,-22-1-16,0 0 0,21-21 0,-20 0 16,20 21-16,0-21 0,-21 0 0,22 0 15,-1 0-15,0 0 0,1-21 0,-1 21 16,0-21-16,1 0 0,-1-1 16,0 1-16,1-21 0,-22 21 0,21-22 15,-21 22-15,1-21 0,-1 0 0,0 20 16,0-20-16,0 0 0,-21 21 0,0-1 15,0 1-15,0 0 0,0 0 0,-21 21 32,0 21-32,0 0 0,0 0 15,-1 1-15,1-1 0,0 0 0,21 21 16,0-21-16,-21 22 0,21-22 0,0 21 16,0-21-16,0 1 0,0 20 0,0-21 15,0 0-15,0 0 0,0 1 0,21-22 16,0 21-16,0-21 0,1 0 15,-1 0-15,0 0 0,21 0 0,1 0 16,-22 0-16,21 0 0,0 0 0,1-21 16,-22-1-16,21 1 0,1 21 0,-1-42 15,0 21-15,-21 0 0,22-22 16,-22 22-16,21-21 0,-21-1 0,1 22 16,-1-21-16,0 0 0,0-1 15,-21 1-15,0 21 0,0 0 0,0-22 16,0 22-16,-21 21 15,0 0-15,0 0 0,-1 21 0,22 0 16,-21 22-16,21-22 16,0 0-16,0 21 0,0-20 0,0-1 15,0 21-15,0-21 0,21 0 0,-21 1 16,22-1-16,-22 0 0,21 0 0,0 0 16,-21 0-16,21 1 0,0-22 15,-21-22 16,-21 1-15,0 21 0,0 0-16,0 0 0,-1 0 15,1 0-15,0 0 16,21 21-16,0 1 16,0-1-1,0 0-15,21-21 16,-21 21-16,21-21 0,1 0 0,-1 0 15,0 0-15,21 0 0,-21 0 0,1 0 16,20 0-16,0-21 0,1 0 0,-1 21 16,-21-21-16,21-1 15,22 1-15,-22 0 0,1 0 0,-1-21 16,0 20-16,1-20 0,-1 0 0,0-1 16,1 1-16,-22 0 0,21-1 0,-21 1 15,0 0-15,1-1 0,-22 22 0,0-21 16,0 21-16,0 0 0,0-1 15,-22 44 1,22-1-16,-21 0 0,21 0 16,0 21-16,0-20 0,0 20 0,0 0 15,0-21-15,0 22 0,0-1 16,0-21-16,0 22 0,21-22 16,-21 0-16,0 0 0,0 21 0,0-20 15,0-1-15,0 0 0,0 0 16,0 0-16,-21-21 31,0 0-31,0 0 0,0 0 16,0 0-16,-1 0 0,1 0 15,0 0-15,0 0 0,0 0 0,0 0 16,-1 0-16,1 0 0,0 0 16,21-21 15</inkml:trace>
  <inkml:trace contextRef="#ctx0" brushRef="#br0" timeOffset="43063.7">19389 8043 0,'21'0'0,"-21"22"16</inkml:trace>
  <inkml:trace contextRef="#ctx0" brushRef="#br0" timeOffset="100046.42">10075 13250 0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52:52.4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1249 0,'21'0'78,"-21"-21"-62,21 21-1,0-21 1,-21-1 0,0 1-16,0 0 15,0 0-15,0 0 16,0 0-16,0-1 15,0 1-15,0 0 0,-21 0 16,0 0-16,21 0 0,-21 21 16,0-22-16,21 1 0,-22 0 15,1 21-15,0 0 0,0-21 32,0 21-32,0 0 0,-1 0 15,1 0 1,21 21-16,-21 0 0,0-21 15,0 21-15,21 1 0,-21-22 16,21 21-16,-22 0 0,1-21 0,21 21 16,0 0-16,-21 0 0,0 1 15,21-1-15,-21 0 0,21 0 0,0 0 16,-21 0-16,-1 1 0,22 20 16,-21-21-16,21 21 0,0-20 0,-21-1 15,21 21-15,-21 0 16,21-20-16,0 20 0,0-21 0,0 21 15,-21 1-15,21-1 0,0 0 16,0 1-16,0-1 0,0 0 0,0 1 16,0-1-16,0 0 0,0-20 0,0 20 15,0 0-15,0-21 0,0 22 16,0-22-16,21 0 0,-21 0 0,21 0 16,0 1-16,0-1 0,1 0 15,-1 0-15,0-21 0,0 0 0,0 21 16,0-21-16,22 0 0,-22 0 15,0 0-15,0 0 0,0 0 0,1 0 16,20 0-16,-21 0 0,0-21 16,0 21-16,1-21 0,-1 21 0,0-21 15,0 0-15,0 21 16,0-22-16,1 1 0,-1 0 0,0 21 16,0-21-16,0 0 0,0 0 0,-21-1 15,22 1-15,-1 0 0,-21 0 16,21 0-16,-21 0 0</inkml:trace>
  <inkml:trace contextRef="#ctx0" brushRef="#br0" timeOffset="511.68">1736 1693 0,'0'0'0,"0"22"47,0-1-32,0 0-15,-22-21 0,22 21 0,-21 0 16,21 22-16,0-22 0,0 0 16,0 0-16,0 21 0,-21-20 0,21-1 15,0 21-15,0-21 0,0 0 16,0 1-16,0-1 0,0 0 0,0 0 16,0 0-16,0 0 0,0 1 15,21-1-15,0-21 16,-21 21-16,22-21 15,-1 0-15,0 0 0,0 0 16,0 0-16,0 0 0,1-21 16,-1 0-16,0 21 0,-21-22 0,21 1 15,0 21-15,0-21 0,-21 0 16,0 0-16,22 0 0,-22-22 0,21 22 16,-21 0-16,0-21 0,0 20 15,0-20-15,0 0 0,0-1 0,-21 22 16,-1-21-16,22 21 0,-21 0 0,0-1 15,21 1-15,-21 21 0,0 0 16,21-21-16,-21 21 0,-1 0 16,1 0-16,0 0 0,0 0 15,21 21-15,-21-21 0,0 21 0,-1-21 16,22 22-16,-21-1 16,21 0-16,0 0 15,21-21 1,1 0-16,-1 0 15,0 0-15</inkml:trace>
  <inkml:trace contextRef="#ctx0" brushRef="#br0" timeOffset="1315.43">2413 1651 0,'0'0'0,"0"-21"0,0 42 78,0 0-78,-21 0 0,21 1 0,0-1 16,0 0-16,0 21 0,0-21 16,0 1-16,0 20 0,0-21 0,0 0 15,0 22-15,0-22 0,-21 0 0,21 0 16,0 0-16,-22 0 0,22 1 15,0-1-15,-21-21 0,21 21 0,0 0 16,0 0-16,0 0 31,-21-21-15,0-21 0,21 0-1,0 0-15,0 0 0,0 0 16,0-1-16,0-20 0,0 21 15,0 0-15,0-22 0,0 22 0,21-21 16,0 0-16,0 20 0,-21-20 16,22 21-16,-1-21 0,0 20 0,0 1 15,0 0-15,0 0 0,22 0 16,-22 0-16,0 21 0,0 0 16,0 0-16,1-22 0,20 22 0,-21 0 15,0 0-15,0 0 0,1 0 16,-1 22-16,-21-1 0,21 0 0,0-21 15,-21 21-15,21 0 0,-21 0 0,0 22 16,0-22-16,0 0 0,0 21 16,0-20-16,0 20 0,0-21 0,0 0 15,0 22-15,0-22 0,0 0 16,-21 0-16,21 21 0,0-20 0,-21-1 16,21 0-16,-21 0 0,21 0 15,-21-21 16,21-21 1,0 0-32,0 0 15,21 0-15,0 21 0</inkml:trace>
  <inkml:trace contextRef="#ctx0" brushRef="#br0" timeOffset="2187.85">3323 1693 0,'0'0'0,"0"-21"0,0 0 16,0 0-16,0 0 0,0 0 0,0-1 15,0 1-15,0 0 16,-21 21-16,21-21 15,-21 21-15,0 0 16,-1 0-16,1 21 16,21 0-16,-21-21 0,0 21 0,21 1 15,-21-1-15,21 21 0,-21-21 0,-1 22 16,22-1-16,0-21 0,-21 21 16,21 1-16,-21-22 0,21 0 15,0 21-15,0-20 0,0-1 0,0 0 16,0 0-16,0 0 0,0 0 15,0 1-15,0-1 0,21-21 0,-21 21 16,21-21-16,1 0 0,-1 21 16,0-21-16,0 0 0,0 0 15,0 0-15,1 0 0,-1 0 0,0 0 16,0-21-16,0 0 0,0 21 0,1-21 16,20-1-16,-21 1 0,0 0 15,0 0-15,1-21 0,-1 20 0,0 1 16,0-21-16,0 0 0,0 20 15,1-20-15,-22 0 0,0 21 16,0-1-16,21-20 0,-21 21 0,0 0 16,0 0-16,-21 21 15,-1 0-15,1 0 16,0 0-16,21 21 0,-21 0 16,0 0-16,0 0 0,21 0 15,0 1-15,-22-1 0,22 0 0,0 0 16,0 0-16,0 0 0,0 1 15,22-22 1,-1 0-16,0 0 16,0 0-16,0 0 0,0-22 0,1 1 0,-1 21 15,21-21-15,-21 0 16,0 0-16,1 0 0,-1-1 0,0 1 16,0 0-16,0 0 0,-21 0 15,21 21 1,-21 21-1,0 0 1,0 0-16,0 0 0,-21 1 16,21-1-16,-21 21 0,21-21 0,0 22 15,0-22-15,-21 21 0,21-21 0,0 0 16,0 1-16,-21-1 16,21 0-16,0 0 0,0 0 0,0 0 15,0 1-15,0-1 0,21-21 31,0 0-31,0 0 16,0 0-16,1 0 16,-22-21-16,21-1 0,0 22 15,-21-21-15,21 0 0</inkml:trace>
  <inkml:trace contextRef="#ctx0" brushRef="#br0" timeOffset="2652.11">4170 1863 0,'21'0'16,"0"0"-16,0 0 15,-21-21-15,21-1 0,1 22 0,-22-21 16,21 21-16,0-21 0,0 0 0,0 0 15,0 0-15,-21-1 16,22 1-16,-22 0 0,0 0 16,0 0-16,0 0 0,0-1 15,0 1 1,-22 21 0,1 0-16,0 0 15,0 21-15,21 1 0,-21-1 16,0 0-16,21 0 0,-22 0 0,22 22 15,-21-22-15,0 0 0,21 21 0,-21 1 16,21-22-16,0 0 0,0 21 16,-21-21-16,21 22 0,0-22 0,0 0 15,0 0-15,0 0 0,0 1 16,0-1-16,21-21 16,0 21-16,0-21 0,0 0 15,1 0-15,-1 0 0,0 0 0,0 0 16,0 0-16,0-21 0,1 0 15,20 21-15,-21-22 0,21 1 0,-20 0 16,20 0-16</inkml:trace>
  <inkml:trace contextRef="#ctx0" brushRef="#br0" timeOffset="3055.94">5059 1058 0,'0'0'0,"0"-21"15,0 0-15,0 0 16,-21 21-16,-1 0 16,22 21-16,-21 0 15,21 22-15,0-22 0,0 21 16,-21 0-16,21-20 0,-21 20 0,21 21 15,-21-20-15,21-1 0,0 0 16,-21 1-16,-1 20 0,22-20 16,-21-1-16,21 0 0,-21 1 0,21-1 0,-21 0 15,0-21-15,21 22 16,0-22-16,0 0 0,0 21 0,0-20 16,-21-1-16,21 0 0,0 0 15,0 0 1,0-42 31,21 0-32</inkml:trace>
  <inkml:trace contextRef="#ctx0" brushRef="#br0" timeOffset="3539.95">5165 1884 0,'21'0'16,"0"0"-16,0 0 15,-21-21 1,21 0-16,0 21 0,-21-22 0,22 1 15,-1 0 1,-21 0-16,0 0 16,0 0-16,0-1 15,0 1-15,-21 21 32,-1 0-32,1 0 0,0 21 15,0 1-15,0-1 0,21 0 16,-21 0-16,-1 0 0,1 0 0,21 1 15,-21 20-15,21-21 0,-21 0 16,21 0-16,0 1 0,0-1 16,0 0-16,0 0 0,0 0 0,0 0 0,21 1 15,0-22 1,0 0-16,1 21 0,-1-21 0,0 0 16,0 0-16,0 0 0,0 0 15,1 0-15,-1 0 0,0 0 16,0-21-16,0 21 0,-21-22 15,21 22-15,1-21 0,-1 21 0,0-21 16,-21 0-16,21 0 0,0 21 0,0-21 16</inkml:trace>
  <inkml:trace contextRef="#ctx0" brushRef="#br0" timeOffset="3892.82">4953 1397 0,'21'0'31,"0"0"-31,0 0 0,1 0 0,-1 0 15,0 0-15,0 0 0,21 0 0,-20 0 16,20 0-16,-21 0 0,21 0 16,-20 0-16,20 0 0,-21 0 0,0 0 15,0 0-15,1 0 0,-1 0 0,0 0 16,0 0-16,0 0 31</inkml:trace>
  <inkml:trace contextRef="#ctx0" brushRef="#br0" timeOffset="5008.3">6032 1736 0,'0'0'16,"22"-21"-16,-22-1 0,0 1 0,0 0 15,0 0 1,0 42 15,0 0-31,0 0 16,0 22-16,0-22 0,0 21 15,0-21-15,0 22 0,0-1 0,0 0 16,-22-20-16,22 20 0,0-21 0,0 21 16,-21-20-16,21-1 0,-21 0 0,21 0 15,0 0-15,0 0 0,0 1 16,0-44 15,0 1-31,0 0 0,0 0 16,0 0-16,0 0 0,0-1 0,0-20 15,0 0-15,21 21 0,-21-22 16,21 1-16,1 0 0,-1-1 16,-21 1-16,21 0 0,21-1 0,-21 1 15,1 21-15,-1 0 0,0-1 0,0 22 16,21 0-16,-20 0 0,-1 0 0,21 0 15,-21 0-15,0 22 0,1-1 16,-1 21-16,0-21 0,0 22 0,0-22 16,0 21-16,-21 0 0,0 1 0,0-22 15,0 21-15,0-21 0,0 22 16,0-22-16,0 0 0,0 0 0,0 0 16,0 1-16,-21-1 0,0-21 15,0 0 1,21-21-1,0-1-15,0 1 16,0 0-16,0 0 0,0 0 0,0-22 16,21 22-16,0-21 0,0 0 15,1-1-15,20 22 0,-21-21 0,21-1 16,1 22-16,-1-21 0,0 21 0,1 0 16,-1 21-16,-21 0 0,22 0 15,-1 0-15,-21 0 0,0 0 0,0 21 16,1 0-16,-1 21 0,-21-21 0,0 22 15,0-22-15,0 21 0,0-21 16,0 22-16,-21-22 0,-1 21 0,1-21 16,0 1-16,0 20 0,0-21 15,0 0-15,-1 0 0,22 1 16,-21-22-16,21 21 16,0-42-1,21 21 1,1-22-16,-1 1 0,0 0 15</inkml:trace>
  <inkml:trace contextRef="#ctx0" brushRef="#br0" timeOffset="5401.08">7197 1863 0,'21'0'31,"0"0"-31,0-21 16,0-1-16,0 22 0,1-21 16,-1 0-16,0 0 0,0 0 0,0 0 15,0-1-15,1 1 0,-22 0 16,21 0-16,-21 0 0,21 0 0,-21-1 16,0 1-16,0 0 15,-21 21-15,0 0 16,-1 0-16,1 0 0,0 21 0,0 0 15,0 1-15,0-1 0,-1 0 16,1 0-16,0 21 0,21 1 0,-21-22 16,21 21-16,0 1 0,0-22 15,0 21-15,0-21 0,0 22 0,0-22 16,0 0-16,21 0 0,0 0 0,-21 0 16,21 1-16,1-22 0,-1 0 15,0 21-15,0-21 0,0 0 0,22 0 16,-22 0-16,21-21 0,0-1 0,1 22 15,-1-21-15,22 0 0,-22-21 16</inkml:trace>
  <inkml:trace contextRef="#ctx0" brushRef="#br0" timeOffset="5732.89">8318 889 0,'0'0'0,"0"-21"0,-21 0 16,0 21-16,0 0 16,21 21-16,-21 0 0,21 0 15,0 22-15,0-1 16,0 0-16,-21 1 0,21 20 0,-22-21 16,1 22-16,21-1 0,-21 1 0,0-22 15,21 22-15,-21-1 0,0 1 16,21-1-16,-22-20 0,1-1 0,21 21 15,-21-20-15,21-22 0,0 21 0,0-21 16,-21 1-16,21-1 0,0 0 16,0 0-16,21-21 31,-21-21-31,21 0 0,0 0 16,1-1-16,-1-20 0,0 21 15,0-21-15</inkml:trace>
  <inkml:trace contextRef="#ctx0" brushRef="#br0" timeOffset="6312.15">8678 847 0,'0'-21'16,"0"42"-16,0-64 0,0 22 15,0 42 1,0 1-16,0-1 15,0 21-15,0-21 0,-21 22 16,21-1-16,-21 21 0,21-20 16,-21-1-16,21 22 0,0-22 0,-21 21 15,21-20-15,-22 20 0,22-20 16,0 20-16,-21-21 0,0 1 0,21 20 16,-21-20-16,21-1 0,0-21 0,0 21 15,-21-20-15,0-1 0,21 21 0,-22-42 16,22 21-16,0 0 0,-21 1 15,21-44 17,0 1-32,0 0 15,0 0-15,0 0 0,0 0 16,0-22-16,21 22 0,-21-21 0,22 21 16,-1-22-16,0 22 0,0-21 0,0 21 15,0-1-15,1 1 0,-1 0 16,21 0-16,-21 0 0,0 21 0,1 0 15,-1-21-15,21 21 0,-21 0 0,0 21 16,1 0-16,-22 0 16,21 0-16,-21 0 0,0 1 0,0 20 15,0-21-15,0 21 0,0 1 0,0-22 16,0 0-16,0 21 0,0-20 16,0-1-16,0 21 0,0-21 0,-21 0 15,-1 1-15,22-1 16,-21-21-16,21 21 0,0-42 47,0 0-32,0-1-15,-21 1 0</inkml:trace>
  <inkml:trace contextRef="#ctx0" brushRef="#br0" timeOffset="6592">7980 1418 0,'21'0'16,"0"0"-16,0 0 15,22 0-15,-22 0 0,21 0 0,-21 0 16,22 0-16,-1 0 0,-21 0 0,21 0 15,-20 0-15,20 0 0,-21 0 16,0 0-16,0 0 0,1 0 0,-1 0 16,0 0-16,-21-21 31</inkml:trace>
  <inkml:trace contextRef="#ctx0" brushRef="#br0" timeOffset="7182.28">9313 1630 0,'21'-21'16,"-21"0"-16,0-1 16,0 1-16,0 0 31,-21 21-31,0 0 16,0 0-16,0 0 15,0 21-15,-1 0 0,1-21 0,0 22 16,21-1-16,-21 21 0,0-21 15,0 0-15,-1 22 0,1-22 0,0 0 16,0 21-16,21-20 0,0-1 0,0 21 16,0-21-16,0 0 15,0 1-15,0-1 0,21 0 16,0-21-16,0 21 0,22-21 16,-22 0-16,0 0 0,0 0 0,0 0 15,22 0-15,-22 0 0,0-21 16,0 21-16,0-21 0,22 0 0,-22-1 15,0 1-15,-21 0 0,21 0 0,0-21 16,-21 20-16,0-20 0,0 21 16,0-21-16,0-1 0,0 22 0,0 0 15,0 0-15,0 0 0,0-1 0,-21 1 16,0 21-16,0 0 16,0-21-16,0 21 0,-1 0 15,1 0-15,0 0 0,0 0 16,0 21-16,0 0 0,21 1 15,0-1-15,0 0 16,0 0-16,21 0 16,0-21-16,0 0 0,0 21 0,0-21 15</inkml:trace>
  <inkml:trace contextRef="#ctx0" brushRef="#br0" timeOffset="7895.61">10096 1566 0,'0'0'0,"-21"-21"16,0 0-16,0 21 16,0 0-16,0 0 0,-1 0 15,1 0-15,0 0 0,0 0 0,0 0 16,0 21-16,-22-21 0,22 21 0,0 1 15,0-1-15,0 0 0,-1 21 16,1-21-16,0 1 0,0 20 16,21-21-16,0 21 0,-21-20 0,21-1 0,0 0 15,0 0-15,0 0 0,0 0 16,0 1-16,0-1 0,0 0 16,21 0-16,0-21 0,0 0 15,0 0-15,1 0 0,-1 0 0,21 0 16,-21 0-16,22 0 0,-22 0 15,0-21-15,21 21 0,-21-21 0,22 0 16,-22-1-16,21 1 0,-21 0 0,22 0 16,-22-21-16,21-1 0,-21 22 15,1-21-15,-1-22 0,0 22 0,0 0 16,0-22-16,0 22 0,-21-22 16,0 22-16,22-22 0,-22 22 0,21-21 15,-21 20-15,0 1 0,0 0 16,0 20-16,0 1 0,0 0 0,0 0 15,0 0-15,-21 21 32,-1 21-32,1 0 0,0 0 15,21 0-15,-21 22 0,0-1 0,0-21 16,-1 22-16,1-1 0,0 0 16,0 1-16,0 20 0,21-21 0,0 1 15,0-1-15,0 0 0,0 22 0,0-22 16,0 1-16,0-1 15,0 0-15,0-21 0,21 22 0,-21-22 16,21 21-16,0-21 0,0 1 0,1-1 16,-22 0-16,21 0 0,0 0 0,0-21 15,0 0-15,0 21 0,22-21 16,-22 0-16,0 0 0,0 0 0,0 0 16,1 0-16,-1 0 0,0 0 0,0-21 15,0 0-15,0 21 0,1-21 0,-1 21 16,0-21-16,0 21 0,0-21 15,0-1-15,-21 1 0</inkml:trace>
  <inkml:trace contextRef="#ctx0" brushRef="#br0" timeOffset="8781.62">1672 2392 0,'0'0'0,"-21"0"0,-43 0 16,22 0-16,21 0 0,0 0 0,21 21 16,-21-21-16,21 21 31,21 0-16,0-21-15,0 0 16,0 22-16,0-22 0,22 0 0,-1 0 16,22 0-16,-22 0 0,43 0 15,-22 0-15,22 0 0,-1 0 0,22 0 16,21 0-16,-21 0 16,21-22-16,0 22 0,-21-21 0,21 21 15,-21 0-15,21 0 0,-21 0 0,21-21 16,-22 21-16,1 0 0,0 0 15,0 0-15,-21 0 0,-1-21 0,1 21 16,0 0-16,-22 0 0,1-21 0,-1 21 16,1 0-16,-22 0 0,0 0 15,1 0-15,-22 0 0,0 0 0,0 0 16,-21-21 46,21 21-46,0 0-16,1 0 0</inkml:trace>
  <inkml:trace contextRef="#ctx0" brushRef="#br0" timeOffset="9559.82">6689 2392 0,'-22'0'16,"44"0"-16,-86 0 0,22 0 0,21 0 0,-1 0 16,-20 0-16,21 0 0,0 0 15,0-21-15,-1 21 0,1 0 0,0 0 16,0 0-16,0 0 16,42 0 46,21 0-62,-21 0 0,22 21 0,-22-21 16,21 0-16,22 0 0,-1 0 15,1 21-15,-1-21 0,1 0 0,20 0 16,1 0-16,21 0 0,-21 0 0,20 21 16,1-21-16,21 0 0,-21 0 15,21 0-15,0 0 0,0 0 0,0 0 16,-21 21-16,21-21 0,0 0 0,-21 0 15,21 0-15,-21 0 0,-1 0 0,1 0 16,0 0-16,-21 0 0,-1 0 16,1 0-16,-21 0 0,-1 0 15,1 0-15,-1 0 0,-21 0 0,1 0 16,-22 0-16,21 0 0,-21 0 0,1 0 16,-22-21-16,21 21 15,0 0 1</inkml:trace>
  <inkml:trace contextRef="#ctx0" brushRef="#br0" timeOffset="10507.71">12361 1926 0,'-42'0'15,"21"0"-15,0 0 16,-1 0-16,1 0 16,0 0-16,0 0 0,0-21 0,0 21 15,-1 0-15,22-21 0,-21 21 16,0 0-16,0 0 0,0 0 15,0 0-15,-1 0 16,44 0 15,20 0-31,-21 0 0,21 0 0,22 0 16,-22 0-16,22 0 0,-1 0 0,1 0 16,20 0-16,-20 0 0,21 0 0,-1 0 15,1 0-15,0 0 0,-22 0 16,22 0-16,-1 0 0,-20 0 0,-1 0 15,1 0-15,-22 0 0,1 0 0,-1 0 16,-21 0-16,0 0 16,0-21-16,1 21 0,-1 0 15,-42 0 17,-1 0-32,1 0 0,0 0 15,0 0-15,-21 0 0,20 0 0,1 0 16,-21 0-16,0 0 0,-1 0 0,22 0 15</inkml:trace>
  <inkml:trace contextRef="#ctx0" brushRef="#br0" timeOffset="11152.34">12954 1524 0,'0'0'0,"21"0"0,0 0 31,0 0-15,1 21-16,-22 0 15,21-21-15,0 22 0,0-22 16,0 21-16,0 0 0,22 0 0,-22-21 15,21 21-15,1 0 0,-1-21 0,0 22 16,1-22-16,-1 0 0,0 21 16,1-21-16,-22 0 0,21 0 15,-21 0-15,0 0 0,1 0 0,-1 0 16,-21 21 0,-21-21-1,-1 21-15,-20 0 0,21 0 16,0-21-16,-22 43 0,22-22 0,-21 0 15,21 0-15,-22 22 0,22-22 16,-21 21-16,21-21 0,-22 0 0,22 22 16,-21-22-16,21 0 0,-22 0 15,22 22-15,0-22 0,0 0 0,0-21 0,0 21 16,-1 0-16,1 0 16,21 1-1,-21-1-15,42-42 47,0 21-47</inkml:trace>
  <inkml:trace contextRef="#ctx0" brushRef="#br0" timeOffset="13200.97">14838 1947 0,'0'-21'16,"21"21"-16,-21-21 16,21 21-16,-21-21 0,0 0 15,21 0-15,-21-1 16,0 1-16,0 0 0,0 0 15,0 0-15,-21 21 16,21-21-16,-21 21 0,0 0 16,0 0-16,-1 0 0,1 0 0,0 0 15,-21 21-15,21 0 0,-1 0 0,1 0 16,-21 0-16,21 22 0,0-1 16,-1 0-16,1 1 0,21-1 0,-21 0 15,21 1-15,-21-22 0,21 21 0,0 1 16,0-22-16,0 0 0,0 21 0,21-21 15,0 1-15,0-22 0,1 21 16,-1-21-16,21 0 0,-21 0 0,22 0 16,-22-21-16,21 21 0,0-22 0,1 1 15,-1 0-15,0 0 0,1 0 16,-22-22-16,21 22 0,1 0 16,-22-21-16,0 21 0,0-22 0,0 22 15,-21-21-15,0-1 0,0 22 0,21 0 16,-21 0-16,0 0 0,0 0 15,-21 21 1,21 21-16,-21 0 0,21 21 16,-21-21-16,21 22 0,-21-22 15,21 21-15,0 1 0,0-22 16,0 21-16,0-21 0,0 0 0,0 22 16,0-22-16,0 0 0,0 0 0,0 0 15,0 1-15,21-22 0,0 0 16,0 21-16,22-21 0,-22 0 0,21 0 15,-21 0-15,22 0 0,-1-21 0,-21-1 16,21 1-16,-20 21 0,20-21 0,-21 0 16,21 0-16,-20-22 0,-1 22 15,0 0-15,0-21 0,-21 21 0,21-22 16,-21 1-16,21 21 0,-21-22 0,0 22 16,0 0-16,0 0 0,0 0 15,22 21-15,-22 21 31,0 0-31,-22 0 0,22 0 16,0 22-16,-21-22 0,21 0 0,-21 0 16,0 22-16,21-22 0,0 0 0,0 0 15,-21 0-15,21 0 0,-21-21 0,21 22 16,-22-1-16,22-42 47,22 21-47,-1-22 0,-21 1 15,21 0-15,0 0 0,0 0 16,0-22-16,1 22 0,20 0 16,-21-21-16,0 21 0,0-1 0,1 1 15,-1 21-15,0-21 0,0 21 16,0 0-16,0 21 16,-21 0-16,0 1 0,0-1 0,0 0 15,0 0-15,0 0 0,0 0 16,0 1-16,0-1 0,0 0 0,0 0 15,0 0-15,0 0 0,0 1 0,0-1 16,22-21-16,-1 0 0,0 21 16,0-21-16,0 0 15,22 0-15,-22 0 0,21 0 0,-21 0 16,22-21-16,-22 0 0,21 21 16,-21-22-16,22 1 0,-22 0 0,21 0 15,-21 0-15,0 0 0,1-22 16,-1 22-16,-21 0 0,21 0 0,-21-22 15,21 22-15,-21 0 0,0 0 16,0 42 15,0 0-31,-21 0 0,0 1 0,0-1 16,21 21-16,0-21 0,0 0 16,-22 1-16,22-1 0,0 21 0,0-21 15,0 0-15,0 1 0,0-1 16,22-21-16,-1 21 0,0-21 15,0 0-15,21 0 0,-20 0 16,20 0-16,0 0 0,-21 0 0,22 0 16,-1-21-16,0 21 0,-20-21 0,20-1 15,-21 1-15,0 0 0,0 0 0,1 0 16,-1 0-16,0-1 0,0 1 16,-21-21-16,0 21 0,0 0 0,0-1 15,21 1-15,-21 0 0,0 0 0,0 0 16,0 0-16,0 42 31,0 0-31,0 0 16,-21 0-16,21 22 0,0-22 15,-21 21-15,0 0 0,21-20 0,-21 20 16,21 0-16,0 1 0,-22-1 16,1 0-16,21 1 0,-21 20 0,21-21 15,0 22-15,0-22 0,0 22 0,-21-1 16,21-20-16,0 20 0,0 1 0,0-22 15,-21 21-15,21 1 0,0-22 16,0 22-16,0-22 0,0 22 0,-21-22 16,21 0-16,-22 1 0,1-1 0,21 0 15,-21 1-15,0-1 0,0-21 16,0 0-16,-1 22 0,-20-22 0,21 0 16,-21-21-16,-1 21 0,22 0 0,-21-21 15,-1 0-15,1 0 0,0 0 16,-1 0-16,1 0 0,0-21 0,21 0 15,-22 0-15,1 0 0,21-1 0,0 1 16,-1 0-16,1 0 0,0 0 0,0 0 16,21-1-16,0 1 0,0 0 0,0 0 15,0 0-15,0 0 0,0-1 0,0 1 16,21 0-16</inkml:trace>
  <inkml:trace contextRef="#ctx0" brushRef="#br0" timeOffset="14091.44">17843 1820 0,'0'0'0,"0"22"32,0-1-32,0 0 0,0 0 0,0 0 15,0 0-15,0 1 0,0-1 0,0 0 16,0 21-16,0-21 16,0 1-16,0-1 0,0 0 0,0 0 15,0 0-15,0 0 16,-21-21-1,0 0 1,21-21 0,-21 0-16,21 0 0,0 0 0,0 0 15,0-1-15,0 1 0,0-21 16,0 21-16,21-22 0,-21 1 0,21 21 16,0-21-16,1-1 0,-1 22 0,0 0 15,0 0-15,21 0 0,-20-1 16,-1 22-16,21 0 0,-21 22 15,22-1-15,-22 0 0,21 0 0,-21 0 16,0 22-16,1-22 0,-1 21 16,0-21-16,0 22 0,-21-22 0,0 0 15,0 0-15,0 0 0,0 0 0,0 1 16,0-1-16,-21-21 0,0 0 16,0 0-16,-1 0 15,1 0 1,21-21-16,0-1 15,0 1-15,0 0 0,21 0 16,1 0-16,-1-22 0,21 22 0,-21-21 16,22 0-16,-22 20 0,21-20 15,0 21-15,1 0 0,-1 0 16,0 21-16,1 0 0,-22 0 0,21 0 16,1 21-16,-22 0 0,0 0 0,0 0 15,0 0-15,-21 1 0,21 20 0,-21-21 16,0 0-16,0 0 0,0 1 15,0-1-15,-21 0 0,0 0 0,0 0 16,0 0-16,0 1 16,-1-22-1,44 0 1,-1-22-16,0 1 16</inkml:trace>
  <inkml:trace contextRef="#ctx0" brushRef="#br0" timeOffset="14456.02">19092 1926 0,'0'-21'16,"21"21"0,1 0-16,-22-21 0,21 0 0,0 21 15,0-21-15,0-1 0,0 22 16,1-21-16,20 0 0,-21 0 0,0 0 15,0 0-15,1 21 0,-1-22 16,-21 1-16,0 0 0,0 0 0,-21 21 16,-1 0-1,1 0-15,0 0 0,-21 21 16,21 0-16,-1 0 0,-20 1 0,21 20 16,0-21-16,0 21 0,-1-20 0,1-1 15,21 21-15,0-21 0,0 0 16,0 22-16,0-22 0,0 0 0,0 0 15,0 0-15,0 1 0,21-22 16,1 0-16,-1 21 0,0-21 16,0 0-16,21 0 0,-20 0 0,20 0 15,-21 0-15,21-21 0,-20-1 16,20 1-16,0 21 0,-21-21 0</inkml:trace>
  <inkml:trace contextRef="#ctx0" brushRef="#br0" timeOffset="14717.03">19960 1418 0,'0'0'0,"0"-42"0,21 0 16,-21 20-16,0 1 15,0 42 1,-21 1-16,0-1 16,21 21-16,-21-21 0,21 22 15,0-1-15,-21 0 0,21 1 0,-22-1 16,22 21-16,0-20 0,0-22 15,-21 21-15,21 1 0,0-1 0,-21-21 16,21 0-16,0 0 0,0 1 0,0-1 16,0 0-16,-21 0 0,21 0 15,21-21 1,0-21 0,0 0-16</inkml:trace>
  <inkml:trace contextRef="#ctx0" brushRef="#br0" timeOffset="15216.18">20235 1418 0,'0'-21'0,"0"42"0,0-84 15,0 42-15,0-1 16,0 1-16,0 42 16,0 22-16,0-22 15,0 0-15,0 21 0,0 1 16,0-1-16,-21 0 0,0 1 0,21-1 15,-21 0-15,0 1 0,21 20 0,-22-42 16,22 22-16,-21-1 0,0-21 16,21 0-16,0 22 0,0-22 15,-21-21-15,21 21 0,0 0 0,-21-21 16,21-21 15,0 0-31,0-21 16,21 20-16,0 1 0,0 0 15,0-21-15,1 21 0,20-22 16,-21 1-16,0 21 0,22 0 0,-1-22 16,-21 22-16,21 21 0,-20 0 0,-1 0 15,0 0-15,0 0 0,0 0 16,0 21-16,1 0 0,-22 1 16,0-1-16,0 21 0,0-21 0,0 0 15,0 22-15,0-22 0,0 0 16,0 0-16,-22 0 0,22 1 0,-21-1 15,0 0-15,21 0 16,-21-21 0,42 0 15,0-21-31,0 0 0,22 21 16,-22-21-16</inkml:trace>
  <inkml:trace contextRef="#ctx0" brushRef="#br0" timeOffset="15616.96">21082 1588 0,'0'0'0,"0"-22"15,-21 22 1,0 0-16,-1 0 16,1 22-16,0-1 0,0 0 0,0 0 15,0 21-15,-1-20 0,1 20 0,0-21 16,0 0-16,0 22 0,21-22 15,0 0-15,0 0 0,0 0 0,0 0 16,0 1-16,0-1 0,21-21 16,-21 21-16,21-21 0,0 0 0,0 0 15,1 0-15,20 0 16,-21 0-16,0 0 0,0-21 0,22 21 16,-22-21-16,0-1 0,0 1 0,0 0 15,1 0-15,-1 0 0,-21-22 16,0 22-16,0 0 0,0 0 0,0-21 15,0 20-15,0 1 0,-21 21 16,-1 0-16,1 0 16,0 0-16,0 0 0,0 0 0,-22 0 15,22 0-15,0 0 16,21 21-16,-21-21 0,21 22 16,0-1-16,0 0 0,21 0 15,0-21-15,0 0 0,22 21 0,-22-21 16</inkml:trace>
  <inkml:trace contextRef="#ctx0" brushRef="#br0" timeOffset="16224.63">21907 1715 0,'0'0'0,"0"-22"0,0 1 16,0 0-16,0 0 0,-21 0 15,0 0-15,0 21 0,0 0 16,0-22-16,-1 22 0,1 0 0,0 0 15,-21 22-15,21-22 0,-22 21 16,1 0-16,21 21 0,-22-21 0,22 22 16,0-22-16,-21 21 0,21-21 0,-1 22 15,22-22-15,0 21 0,-21-21 16,21 1-16,0 20 0,0-21 0,0 0 16,21 0-16,1-21 0,-1 22 15,0-22-15,0 0 0,21 0 0,-20 0 16,20 0-16,0 0 0,-21 0 15,22-22-15,-1 1 0,0 21 0,-20-21 16,20-21-16,0 21 0,-21-1 16,22-20-16,-22 0 0,0-1 15,21-20-15,-20 21 0,-1-22 0,0 1 16,0 20-16,0-20 0,0-1 0,-21 1 16,0 20-16,22-20 0,-22-1 15,21 22-15,-21 0 0,0-1 0,0 1 16,0 21-16,0 0 0,0 42 15,-21 0 1,-1 0-16,1 22 0,0 20 0,0-21 16,0 1-16,0 20 0,-1 1 15,22-1-15,-21 1 0,21-1 16,-21-20-16,21 20 0,0 1 0,0-22 16,0 21-16,0-20 0,0-1 0,0 0 15,0-20-15,21 20 0,0-21 16,-21 0-16,22 0 0,-1-21 0,21 22 15,-21-22-15,0 0 0,22 0 0,-22 0 16,21 0-16,1 0 0,-1 0 16,-21-22-16,21 22 0,1-21 0,-22 0 15,21 21-15,-21-21 0,1 0 0,-1 0 16,0-1-16,0 1 0,-21-21 16,0 21-16,0 0 0,0-1 0</inkml:trace>
  <inkml:trace contextRef="#ctx0" brushRef="#br0" timeOffset="16534.46">19727 1482 0,'-21'0'0,"42"0"0,-63 0 0,63 0 31,0 0-15,0 0-16,22 0 0,-1 0 0,0 0 16,22-21-16,-22 21 0,22 0 15,-22 0-15,22 0 0,-22 0 0,0 0 16,1 0-16,-1 0 0,-21 0 0,0 0 15,0 0-15</inkml:trace>
  <inkml:trace contextRef="#ctx0" brushRef="#br0" timeOffset="18596.27">804 3429 0,'0'0'16,"21"-42"-16,-21-1 0,22 22 0,-22-21 0,0 0 16,0 20-16,0 1 0,0 0 15,0 0-15,0 0 0,21 21 16,-21 42 0,0-21-16,0 22 15,0-1-15,0 21 0,-21-20 16,21 20-16,-22-20 0,1 20 0,21 1 15,0-22-15,-21 0 0,21 22 0,-21-22 16,21-21-16,0 22 16,0-1-16,0-21 0,0 0 0,0 0 15,0 1-15,21-22 0,0 0 16,0 0-16,1 0 16,-1-22-16,0-20 15,0 21-15,-21 0 0,21 0 0,0-22 16,1 22-16,-22-21 0,0-1 0,21 1 15,-21 21-15,21-21 0,0-1 16,-21 22-16,0 0 0,0 0 0,0 0 16,21 21-16,0 0 15,-21 21-15,0 0 16,0 0-16,0 0 16,0 0-16,0 22 0,22-22 0,-22 0 15,0 21-15,0-20 0,21-1 16,-21 21-16,0-21 0,21 0 0,0-21 15,-21 22-15,21-1 0,0-21 16,1 0-16,-1 0 0,0 0 16,21 0-16,-21 0 0,22-21 15,-22-1-15,21 1 0,-21 0 0,22 0 16,-1 0-16,-21-22 0,0 22 0,1-21 16,-1 0-16,0-1 0,0 1 15,-21 0-15,0-1 0,0 1 16,0-22-16,0 43 0,0-21 15,0 0-15,0 20 0,0 1 16,0 42 0,0 1-16,-21 20 0,21-21 15,-21 21-15,21 22 0,-21-22 0,21 1 16,0 20-16,0-21 0,0 1 16,0-1-16,0 0 0,0 1 0,0-22 15,21 21-15,0-21 0,0 1 16,0-1-16,22 0 0,-22-21 0,0 0 15,21 0-15,-21 0 0,22 0 16,-22 0-16,21-21 0,-21 0 16,22-1-16,-22 1 0,21 0 0,-21-21 15,22 21-15,-22-22 0,0 1 16,0 21-16,-21-43 0,0 22 0,0 0 16,0-22-16,0 22 0,0-22 0,0 22 15,0 0-15,0-1 0,0 22 16,0-21-16,-21 21 0,0 21 0,0 0 15,0 42 1,21-21-16,-22 21 0,22 1 16,0-1-16,0 22 0,0-22 0,0 21 15,0-20-15,0-1 0,0 0 16,0 1-16,0-1 0,0 0 16,-21 1-16,21-22 0,0 0 15,0 0-15,0 0 0,0 1 16,21-44 15,-21 1-31,0 0 0,22 0 0,-1 0 16,-21 0-16,21-1 0,0-20 15,-21 21-15,21-21 0,0 20 0,1-20 16,-1 21-16,0 0 0,21 0 0,-21 21 16,1-22-16,-1 22 0,0 0 15,0 0-15,0 0 0,-21 22 0,21-22 16,1 21-16,-22 0 0,0 0 15,21 21-15,0-20 0,-21-1 16,21 0-16,-21 21 0,0-21 0,0 1 16,21-1-16,-21 0 0,21 0 0,-21 0 15,0 0-15,22 1 16,-1-22-16,0 21 0,0-21 16,0 0-16,0 0 0,1 0 15,-1 0-15,0-21 0,0-1 16,0 1-16,0 0 0,1 0 0,-1 0 15,-21 0-15,21-1 0,0 1 0,-21-21 16,0 21-16,0 0 0,21-22 16,-21 22-16,0 0 15,0 42 1,0 0 0,0 0-16,0 1 0,0-1 0,-21 0 15,21 0-15,0 0 0,0 0 0,0 1 16,0-1-16,0 0 0,-21 0 15,21 0-15,0 0 0,0 1 16,0-44 31,0 1-47,0 0 16,0 0-16,0 0 0,0 0 0</inkml:trace>
  <inkml:trace contextRef="#ctx0" brushRef="#br0" timeOffset="18780.16">2900 3323 0,'0'0'0,"0"-21"0,-21 21 31,-1 0-15,22 21-1,0 0 1,0 1-1,0-1 1,0 0-16</inkml:trace>
  <inkml:trace contextRef="#ctx0" brushRef="#br0" timeOffset="19536.34">3344 3344 0,'0'0'16,"0"-21"-16,-21 21 16,0 0-16,0 0 0,0 21 15,-1-21-15,1 22 0,21-1 16,-21 21-16,0-21 0,0 22 0,21-22 16,0 21-16,0 0 0,-21-20 15,21 20-15,0-21 0,0 21 0,0-20 16,0 20-16,0-21 0,0 0 0,21 0 15,-21 1-15,21-22 0,0 21 16,0-21-16,0 21 0,22-21 0,-22 0 16,0 0-16,21 0 0,-20 0 0,20 0 15,-21-21-15,21 0 0,-20-1 16,-1 1-16,21 0 0,-21 0 16,0 0-16,1-22 0,-1 22 0,0-21 15,0 0-15,-21-1 0,0 1 0,0 0 16,0-1-16,21 1 0,-21 0 15,0-1-15,0 22 0,0 0 0,0 0 16,0 0-16,0-1 0,0 44 16,-21-1-1,21 0-15,0 0 0,0 0 0,-21 22 16,21-1-16,-21-21 0,21 21 0,0 1 16,0-1-16,0 0 0,-21 1 15,21-22-15,-22 21 0,22-21 0,-21 22 16,21-22-16,0 0 0,0 0 15,0 0-15,-21-21 0,21 22 0,0-44 47,0 1-47,0 0 16,0 0-16,0-21 16,21 20-16,0 1 0,1-21 0,20 21 15,-21-22-15,0 22 0,22 0 0,-22 0 16,21 0-16,0 0 0,-20 21 15,20 0-15,-21 0 0,0 0 0,0 21 16,1 0-16,-1 0 0,0 0 0,-21 22 16,0-22-16,0 0 0,0 21 15,0-21-15,0 1 0,0 20 16,0-21-16,0 0 0,0 0 0,0 1 16,0-1-16,0 0 0,-21-21 15,21 21-15,-21-21 0,21-21 31,0 0-15,0 0-16,21-1 0,0 22 0</inkml:trace>
  <inkml:trace contextRef="#ctx0" brushRef="#br0" timeOffset="19892.07">5101 3514 0,'0'-21'0,"0"42"0,0-64 15,0 65 16,0-1-31,-21 0 16,21 0-16,0 0 0,-21 22 16,21-22-16,0 21 0,0-21 0,-21 22 15,-1-22-15,1 0 0,21 21 0,0-21 16,-21 1-16,21-1 0,-21 0 0,21 0 16,0 0-16,21-21 31,0 0-31,0 0 0,1 0 0,-1-21 15,0 0-15,0 0 0</inkml:trace>
  <inkml:trace contextRef="#ctx0" brushRef="#br0" timeOffset="20288.41">5673 3471 0,'0'0'0,"21"-21"0,-21 0 0,0 0 15,-21 21-15,-1 0 16,1 0-16,0 0 0,-21 21 15,21-21-15,-22 21 0,22 0 0,-21 1 16,21-1-16,-1 0 0,1 0 0,0-21 16,0 21-16,21 0 0,-21 1 15,21-1-15,21 0 16,0-21-16,0 0 16,0 0-16,1 0 0,20 0 0,-21 0 15,21 0-15,1 21 0,-22-21 0,0 0 16,21 21-16,-20-21 0,-1 21 15,-21 1-15,21-22 0,-21 21 16,0 0-16,0 0 16,-21-21-16,0 21 0,-1 0 0,1-21 15,0 22-15,0-22 0,0 0 16,-22 0-16,22 21 0,0 0 0,0-21 16,0 0-16,0 0 0,-1 21 0,1-21 15,0 0 1,0 0-16,21-21 15,-21 0-15,21 0 16,0-1-16,0 1 16</inkml:trace>
  <inkml:trace contextRef="#ctx0" brushRef="#br0" timeOffset="20463.83">5143 3133 0,'0'0'15,"-42"0"1,21 0-16,21-21 0,-21 21 0,0 0 16,-1 0-1,1 0-15</inkml:trace>
  <inkml:trace contextRef="#ctx0" brushRef="#br0" timeOffset="21220.02">6731 3027 0,'0'0'0,"0"-21"0,0 0 0,0-1 0,0 1 16,0 0-16,0 0 0,0 42 31,0 0-31,0 22 16,0-22-16,0 21 0,0 22 0,-21-22 15,21 21-15,-21 1 16,-1-1-16,22-20 0,-21 20 0,0-20 0,21-1 16,-21 0-16,0 1 0,21-22 0,0 21 15,-21-21-15,21 0 16,-22 1-16,22-1 0,0-42 31,0-1-31,22 1 16,-1 0-16,-21 0 0,21-21 15,0 20-15,0-20 0,0 21 0,22-21 16,-22-1-16,0 1 0,21 21 0,-20-22 16,20 22-16,-21 0 0,0 21 15,22 0-15,-22 0 0,0 0 0,0 21 16,0 0-16,-21 1 0,21 20 16,-21-21-16,22 21 0,-22 1 0,0-22 15,0 21-15,0-21 0,0 22 16,0-22-16,0 0 0,-22 21 0,1-20 15,0-1-15,21 0 0,0 0 16,-21-21-16,21 21 0,-21-21 16,21-21 15,21 0-31,0 21 0,0-21 0,0 0 16,1-1-16,-1 1 0</inkml:trace>
  <inkml:trace contextRef="#ctx0" brushRef="#br0" timeOffset="21751.26">7620 3450 0,'0'0'0,"0"-42"16,0 21-16,0 0 16,0-1-16,-21 1 0,0 0 0,21 0 15,-22 21-15,1-21 0,21 0 16,-21 21-16,0 0 0,0 0 15,0 0-15,-1 0 0,22 21 0,-21 0 16,0 0-16,0 21 0,0 1 16,0-22-16,-1 21 0,1 1 15,21-1-15,-21 0 0,0-21 0,21 22 16,-21-22-16,21 21 0,0-21 0,0 1 16,0-1-16,0 0 0,21-21 15,0 0-15,0 0 0,0 0 16,1 0-16,-1 0 0,0 0 0,0-21 15,21 21-15,-20-21 0,-1-1 0,21 1 16,-21 0-16,0 0 0,1 0 0,-1-22 16,-21 22-16,0 0 0,0-21 15,21 21-15,-21-22 0,0 22 0,0 0 16,0 0-16,0 42 31,0 0-31,0 0 16,0 0-16,0 22 0,0-22 0,0 0 15,0 0-15,21 22 0,-21-22 0,0 0 16,21 0-16,0 0 0,-21 0 16,22-21-16,-1 22 0,0-22 15,0 21-15,0-21 0,0 0 16,1 0-16,-1 0 0,0 0 0,0-21 16,0-1-16,0 22 15,-21-21-15,0 0 0,22 0 0,-1 0 16,-21 0-16</inkml:trace>
  <inkml:trace contextRef="#ctx0" brushRef="#br0" timeOffset="21984.13">8022 3429 0,'21'-21'0,"-42"42"0,42-84 0,-21 20 16,0 22-16,0 0 0,21 0 0,-21 0 15,0-1-15,0 44 16,0-1 0,0 0-16,22 0 0,-22 0 0,0 22 15,21-22-15,-21 0 0,0 21 0,21-21 16,-21 1-16,0 20 0,0-21 0,0 0 15,0 0-15,21 1 0,-21-1 16,21 0-16,-21 0 16,21-21-1,1 0-15,-1-21 16,-21 0 0,21 21-16,0-21 0,-21-1 0,21 1 15,0 0-15,-21 0 0</inkml:trace>
  <inkml:trace contextRef="#ctx0" brushRef="#br0" timeOffset="22231.99">8445 3260 0,'0'0'0,"0"-21"0,0-1 0,0 1 0,22 21 16,-22-21-16,0 42 15,-22 0 1,1 1-16,21-1 16,-21 0-16,0 21 0,21-21 0,-21 1 0,0 20 15,21-21-15,-22 21 0,22-20 16,-21 20-16,0-21 0,21 21 0,0-20 15,0-1-15,-21 0 0,21 0 16,0 0-16,0 0 0,0 1 16,21-22 15,0 0-31,0-22 16,1 1-16,-1 0 0,0 0 0,0 0 15</inkml:trace>
  <inkml:trace contextRef="#ctx0" brushRef="#br0" timeOffset="22448.86">8657 3302 0,'0'0'0,"0"21"15,0 0 1,0 1-16,0-1 16,0 21-16,0-21 0,0 0 0,0 1 15,0-1-15,0 0 0,0 0 0,0 0 16,-21-21-16,21 21 0,0 1 0,-21-22 15,21 21-15,0-42 47,0-1-47,0 1 16</inkml:trace>
  <inkml:trace contextRef="#ctx0" brushRef="#br0" timeOffset="22635.75">8657 3069 0,'0'0'0,"0"-21"0,-21 21 15,21 21 32,0 0-31,21-21-16,0 0 15,0 22-15</inkml:trace>
  <inkml:trace contextRef="#ctx0" brushRef="#br0" timeOffset="23148.46">9102 3196 0,'0'21'16,"0"1"-1,-22-22-15,22 21 0,-21 0 0,21 0 16,0 0-16,0 22 0,0-22 16,0 0-16,0 0 0,0 0 15,0 0-15,0 1 0,0-1 0,0 0 16,-21 0-16,21 0 0,0 0 16,0-42 30,0 0-46,0 0 16,21 0-16,-21 0 0,0-1 0,21 1 16,1-21-16,-1 21 15,-21-22-15,21 22 0,0-21 0,0 0 16,0 20-16,22 1 0,-22-21 0,0 42 16,0-21-16,0 0 0,1 21 0,-1 0 15,0 0-15,0 0 0,-21 21 16,0 0-16,21 0 0,-21 0 0,0 0 15,21 22-15,-21-22 0,0 0 0,0 21 16,0-20-16,0 20 0,0-21 0,0 0 16,0 0-16,0 1 0,0-1 15,0 0-15,-21 0 0,21 0 16,-21-21-16,21 21 16,21-21 15,0-21-31,1 0 15,-1 21-15,0-21 0,21 0 0,-21 0 16</inkml:trace>
  <inkml:trace contextRef="#ctx0" brushRef="#br0" timeOffset="23834.95">10181 3196 0,'0'0'0,"0"-21"0,0 0 0,0 0 16,0 0-16,0-1 0,0 1 15,-21 21-15,21-21 16,-21 21-16,0 0 0,-1 0 16,1 0-16,0 0 0,0 21 0,0 0 15,0 1-15,21-1 0,-22 0 0,1 0 16,0 0-16,0 22 0,0-22 16,21 21-16,0-21 0,-21 0 0,21 1 15,0-1-15,0 0 0,0 0 0,0 0 16,0 0-16,21-21 0,0 22 15,0-22-15,0 0 0,22 0 16,-1-22-16,-21 1 16,0 0-16,0 21 15,1-21-15,-1 0 0,-21 0 0,21-1 16,-21 1-16,21 0 0,0 0 0,-21 0 16,0 0-16,0-1 0,21 1 15,-21 0-15,0 42 31,0 0-15,0 1-16,0-1 0,0 0 16,0 0-16,0 0 0,-21 0 0,21 22 15,0-22-15,0 0 0,-21 21 16,21-20-16,-21 20 0,21 0 0,0-21 16,-21 22-16,21-1 0,0-21 0,0 22 15,0-1-15,0-21 0,0 21 16,0 1-16,0-1 0,0 0 0,0-20 15,0 20-15,0 0 0,21 1 0,-21-1 16,0-21-16,21 21 0,-21 1 0,0-22 16,0 21-16,0-21 0,-21 1 0,0-1 15,0 21-15,-1-21 0,-20 0 0,21-21 16,-21 22-16,-1-1 0,1-21 16,-22 0-16,22 21 0,0-21 0,-1 0 15,-20 0-15,21 0 0,-1 0 16,1 0-16,21-21 0,-22 21 0,22-21 0,0 21 15,-21-22-15,21 1 0,-1 21 16,22-21-16,0 0 16,-21 21-1,21-21-15,0 0 0,-21-1 16,21 1-16</inkml:trace>
  <inkml:trace contextRef="#ctx0" brushRef="#br0" timeOffset="24646.28">11197 2731 0,'0'0'0,"0"42"31,0-21-31,-21 0 0,21 22 15,0-1-15,0-21 0,0 21 16,0 22-16,0-22 0,0 1 16,0-1-16,0 21 0,0-20 0,0-1 15,-21 0-15,21 1 0,-21-22 0,21 21 16,0-21-16,0 1 0,0-1 0,0 0 16,-22-21-16,22 21 15,0-42 1,0 0-1,0 0-15,0-22 0,22 22 16,-22 0-16,0 0 0,21-22 16,-21 22-16,21-21 0,0 21 15,0-22-15,-21 22 0,21 0 0,1 0 16,-1 0-16,0 21 0,0 0 16,0 0-16,0 0 0,1 0 0,-1 0 15,-21 21-15,21 0 0,0 0 0,-21 22 16,0-22-16,0 21 0,0-21 0,0 0 15,0 22-15,0-22 0,0 0 16,0 21-16,-21-20 0,0-1 0,0-21 16,-1 21-16,22 0 0,-21-21 0,0 21 15,0-21-15,0 0 0,0 21 16,-1-21-16,1 0 16,0 0-1,42 0 16,0-21-31,1 0 0,-1 21 0</inkml:trace>
  <inkml:trace contextRef="#ctx0" brushRef="#br0" timeOffset="25068.04">11874 3112 0,'0'0'0,"0"-22"0,0 1 16,-21 21-1,0 0-15,0 0 0,0 21 16,0 1-16,-1-22 0,1 42 0,0-21 16,0 0-16,0 22 0,0-1 0,21 0 15,-22 1-15,22-22 0,-21 21 16,21 0-16,0-20 0,0-1 0,0 21 16,0-21-16,0 0 0,21 1 15,1-22-15,-1 0 0,0 0 0,0 0 16,0 0-16,22 0 0,-22 0 15,21-22-15,-21 22 0,22-21 0,-22 0 16,0 0-16,21 0 0,-21 0 0,1-1 16,-22-20-16,0 21 0,0-21 15,21-1-15,-21 22 0,0-21 16,0-1-16,0 22 0,-21-21 0,21 21 16,-22 0-16,1-1 0,0 22 0,0 0 15,0-21-15,0 21 0,-1 0 16,1 0-16,0 0 0,0 21 15,0-21-15,21 22 0,0-1 0,0 0 16,0 0-16,0 0 0,0 0 16,0 1-16,21-22 0,0 21 15,21-21-15,-20 0 16</inkml:trace>
  <inkml:trace contextRef="#ctx0" brushRef="#br0" timeOffset="25348.88">12721 2900 0,'0'0'16,"0"-21"-16,0 0 0,0-1 0,0 1 0,-21 21 31,0 21-15,0 22-16,21-22 0,-22 21 0,22-21 15,-21 22-15,0 20 0,21-20 16,-21-1-16,0 0 0,21 22 0,0-22 15,-21 0-15,-1 1 0,22-22 16,-21 21-16,21 1 0,0-22 0,-21 0 16,21 0-16,0 0 0,-21 0 0,21 1 15,21-22 1,0-22-16,0 1 16,1 0-16</inkml:trace>
  <inkml:trace contextRef="#ctx0" brushRef="#br0" timeOffset="25823.61">13017 2900 0,'0'0'15,"0"-21"-15,0 0 0,0-1 0,0 1 0,0 42 32,0 1-32,-21-1 0,21 0 15,-21 21-15,21 1 0,-21-22 16,21 21-16,0 0 0,0 1 0,-21-1 15,21 0-15,-21 1 0,21-1 0,-22 0 16,22 1-16,0-1 0,-21-21 0,21 0 16,-21 1-16,21-1 0,-21 0 15,21 0-15,-21-21 0,21 21 16,0-42 0,0 0-1,0 0-15,0 0 16,21-1-16,0 1 0,0 0 0,0-21 15,1 21-15,-1-22 0,0 1 0,21 21 16,1 0-16,-22-22 0,21 43 0,-21-21 16,22 0-16,-22 21 0,21 0 15,-21 0-15,0 21 0,1 0 0,-1 0 16,0 1-16,-21 20 0,0-21 0,0 0 16,0 22-16,0-22 0,0 21 0,0-21 15,0 0-15,0 1 0,0-1 16,0 0-16,-21 0 0,0-21 15,21 21-15,-22 0 0,1-21 16,0 0 0,21-21-1,0 0-15,-21 0 16,21 0-16</inkml:trace>
  <inkml:trace contextRef="#ctx0" brushRef="#br0" timeOffset="26045.48">12467 3048 0,'0'0'0,"-21"0"15,0 0-15,42 0 16,0 0 0,0 0-16,22 0 0,-22 0 15,21 0-15,-21 0 0,22 0 0,-1-21 16,0 21-16,1 0 0,-22 0 0,21 0 15,-21 0-15,0 0 0,1 0 0,-22-21 16,21 21-16,-21-21 16</inkml:trace>
  <inkml:trace contextRef="#ctx0" brushRef="#br0" timeOffset="26891.87">15176 3598 0,'0'0'0,"22"-21"0,-1 21 0,0-21 16,0 0-16,0 0 15,-21 0-15,21-1 0,-21 1 16,0 0-16,0 0 0,0 0 16,0 0-16,0-1 0,0 1 0,-21 0 15,0 0-15,0 21 0,0-21 0,-22 0 16,22 21-16,-21 0 0,21 0 15,-22 0-15,22 0 0,-21 0 0,21 21 16,0 0-16,-22 0 0,22 21 0,0-20 16,0 20-16,0-21 0,21 21 15,0 1-15,0-22 0,0 21 16,0-21-16,0 1 0,0-1 0,0 0 0,0 0 16,21 0-16,-21 0 0,21-21 15,0 0-15,21 0 0,-20 0 0,-1 0 16,21 0-16,-21-21 0,22 21 15,-1-21-15,-21 0 0,21 0 0,1 0 16,-22-22-16,21 22 0,-21-21 0,22-1 16,-22 1-16,0 0 0,0-1 15,0-20-15,1 21 0,-1-22 0,-21 22 16,0-22-16,21 22 0,-21-22 0,0 22 16,0 0-16,0-1 0,0 22 0,0-21 15,0 21-15,-21 21 16,0 21-1,-1 0-15,22 0 0,-21 22 0,0-1 16,0 0-16,0 22 0,21-22 16,0 22-16,-21-1 0,21 1 0,0-22 15,0 21-15,0-20 0,0-1 0,0 0 16,21 1-16,-21-22 0,21 0 0,0 0 16,0 0-16,0 1 0,1-1 15,-1-21-15,0 0 0,0 0 16,0 0-16,0 0 0,1 0 0,-1-21 15,0-1-15,0 1 0</inkml:trace>
  <inkml:trace contextRef="#ctx0" brushRef="#br0" timeOffset="27259.65">15854 3281 0,'21'0'31,"0"0"-31,0-21 16,0 21-16,1-21 0,-1-1 15,21 22-15,-21-21 0,0 21 0,22-21 16,-22 0-16,0 21 0,-21-21 16,0 0-16,-21 21 15,0 0 1,-22 0-16,22 0 0,-21 21 0,0 0 15,20 0-15,-20 0 0,21 0 0,0 22 16,-22-1-16,22-21 0,21 22 0,-21-22 16,21 21-16,-21-21 0,21 22 15,0-22-15,0 0 0,0 0 0,0 0 16,21 0-16,0-21 0,0 0 16,22 0-16,-22 0 0,21 0 0,-21 0 15,22 0-15,-1 0 0,0 0 16,1-21-16,-1 0 0,-21 21 15,22-21-15</inkml:trace>
  <inkml:trace contextRef="#ctx0" brushRef="#br0" timeOffset="27772.27">16637 3260 0,'21'-21'0,"-42"42"0,42-64 0,-21 22 16,-21 21-1,0 0-15,0 0 0,-1 0 16,1 0-16,0 0 0,0 0 0,0 21 15,0 1-15,-1-1 0,1 0 0,0 21 16,21-21-16,0 1 0,0 20 0,0-21 16,0 0-16,0 0 15,0 22-15,0-22 0,0 0 0,21-21 16,0 21-16,1 0 0,-1-21 0,0 0 16,0 22-16,0-22 0,0 0 0,22 0 15,-22 0-15,21 0 0,1 0 16,-1-22-16,-21 22 0,21-21 0,1 0 15,-1 0-15,-21 0 0,22 0 0,-22-22 16,0 22-16,0-21 0,0-1 0,0 1 16,1 0-16,-1-1 0,0-20 15,-21 21-15,0-1 0,0 1 0,21-22 16,-21 22-16,0 0 0,21-1 0,-21 1 16,0 0-16,0 21 0,0-1 15,-21 65 1,0-22-1,21 21-15,-21 1 0,21-1 0,-21 0 16,-1 1-16,1 20 0,21-21 16,-21 22-16,21-22 0,-21 1 0,21 20 15,0-21-15,-21 1 0,21-22 0,0 21 16,0 1-16,0-22 0,0 0 0,0 0 16,0 0-16,0 0 0,21 1 15,0-22 1,0 0-16,22 0 0,-22 0 0,0 0 15,21-22-15,1 22 0,-1-21 16</inkml:trace>
  <inkml:trace contextRef="#ctx0" brushRef="#br0" timeOffset="28512.1">17716 3154 0,'0'0'0,"0"-21"0,0 0 0,0-1 0,-21 22 15,0-21-15,0 21 16,0 0-16,-22 0 0,22 0 0,0 21 16,0 1-16,0-1 0,-22 21 15,22-21-15,0 22 0,0-1 0,-21 0 16,20 1-16,1-1 0,0-21 16,0 21-16,21 1 0,0-22 0,0 0 15,0 21-15,0-20 0,0-1 16,21 0-16,0-21 0,22 0 0,-22 0 15,0 0-15,21 0 0,-21 0 16,22 0-16,-22-21 0,0 21 0,21-21 16,-20-1-16,-1 1 0,0 0 0,0 0 15,0 0-15,0-22 0,-21 1 0,0 21 16,0-21-16,22-1 0,-22 1 16,0 0-16,0 20 0,0 1 15,0-21-15,0 21 0,0 42 31,0 0-31,0 21 16,-22-20-16,22-1 0,0 21 0,-21-21 16,21 22-16,-21-22 0,21 21 0,-21-21 15,21 22-15,0-22 0,0 0 0,0 0 16,0 0-16,0 0 0,21 1 16,0-22-16,0 0 0,1 0 15,-1 0-15,0 0 0,21 0 0,-21 0 16,22 0-16,-22 0 0,21-22 15,1 22-15,-22-21 0,21 0 16,-21 0-16,0 0 0,1 0 0,-1-22 16,0 22-16,-21-21 0,21 21 0,-21-22 15,0 22-15,0 0 0,0 0 16,0 0-16,-21 21 16,0 0-16,0 0 15,21 21-15,-22 0 0,22 0 0,0 0 16,0 0-16,0 1 0,0-1 15,0 0-15,0 0 0,0 21 16,0-20-16,0-1 0,0 0 0,0 0 0,0 0 16,0 0-16,0 1 0,0-1 15,22-21 1,-22 21-16,21-21 16,0 0-16,0 0 0,21 0 15,-20 0-15,-1 0 0,0 0 0,21 0 16,-21-21-16,22 21 0,-22-21 15,21 21-15</inkml:trace>
  <inkml:trace contextRef="#ctx0" brushRef="#br0" timeOffset="30216.27">18859 3239 0,'22'-22'0,"-44"44"0,44-86 16,-22 43-16,0 0 0,0 0 0,-22 21 15,1 0 1,0 0-16,0 0 0,0 0 0,-22 21 15,22 0-15,0 0 0,-21 21 0,21-20 16,-22 20-16,22-21 0,0 21 0,0-20 16,0 20-16,-1-21 0,22 21 15,0-20-15,0-1 0,0 0 0,0 0 16,0 0-16,22 0 0,-1-21 0,-21 22 16,21-22-16,0 0 0,21 0 0,-20 0 15,-1 0-15,21 0 0,-21 0 16,0 0-16,1 0 0,-1-22 15,0 1-15,0 21 0,0-21 0,0 0 16,-21-21-16,22 20 0,-22-20 0,21 21 16,-21-21-16,0 20 0,0-20 15,0 21-15,0 0 0,0 0 0,0-1 16,0 44 0,0-1-1,0 0-15,0 0 0,-21 0 0,21 22 16,-22-22-16,22 21 0,0-21 0,0 0 15,0 1-15,0 20 0,0-21 16,0 0-16,22 0 0,-1 1 16,0-22-16,0 21 0,0-21 15,0 0-15,22 0 0,-22 0 16,0 0-16,0 0 0,0 0 16,1-21-16,-1-1 0,0 22 0,0-21 15,0-21-15,0 21 0,-21 0 0,22-22 16,-1 1-16,0 0 0,-21-22 0,21 22 15,-21-1-15,21-20 0,-21 21 16,21-22-16,1 22 0,-22-1 0,0 1 16,0 0-16,21 21 0,-21-1 0,0 1 15,-21 42 1,21 1-16,-22-1 16,1 0-16,0 21 0,0 1 15,0-1-15,21 0 0,-21 1 16,-1-1-16,22 0 0,-21 1 0,21-1 15,0 0-15,0 1 0,0-1 0,0 0 16,0-21-16,0 1 0,0-1 0,0 0 16,21 0-16,1 0 0,-1 0 15,0-21-15,21 0 0,-21 0 16,1 0-16,-1 0 0,0 0 0,0 0 16,21-21-16,-20 0 0,-1 21 0,0-21 15,0 0-15,0 0 0,0-1 16,22-20-16,-43 21 0,21 0 0,0-22 15,0 22-15,-21 0 0,21 21 16,-21-21-16,0 42 31,0 0-31,-21 0 0,0 1 16,21-1-16,-21 0 0,21 0 0,0 0 16,0 0-16,0 1 0,0-1 15,0 0-15,0 0 16,21-21-16,0 0 0,0 0 15,1 0-15,-1 0 0,0 0 0,21 0 16,-21 0-16,1 0 16,-1 0-16,0-21 0,0 0 0,0 0 15,0-1-15,1 1 0,-1 0 0,-21 0 16,21 0-16,-21-22 0,21 22 0,0 0 16,-21 0-16,0 0 0,0 0 15,0 42 1,0 0-16,0 0 15,-21 0-15,21 0 0,0 1 0,-21 20 16,21-21-16,-21 0 0,21 0 16,0 1-16,0-1 0,0 0 0,0 0 15,0 0-15,0 0 16,21-21-16,0 0 16,0 0-16,0 0 15,1 0-15,-22-21 0,21 0 16,-21 0-16,0 0 0,0-22 15,0 22-15,0 0 0,0 0 16,0 0-16,0 0 0,-21-1 16,21 1-16,-22 0 0,1 0 0,0 21 15,21-21-15,-21 21 16,42 0 15,0 0-31,0-21 16,22 21-16,-22-22 0,0 22 15,0 0-15,22-21 0,-22 21 16,0 0-16,0 0 0,0 0 0,0 0 16,1 0-16,-1 0 0,0 0 0,0 21 15,-21 1-15,21-22 16,-21 21-16,0 0 0,0 21 0,0-21 16,0 1-16,0-1 0,0 0 0,0 0 15,0 0-15,0 0 0,0 1 0,0-1 16,0 0-16,0 0 15,0 0-15,0 0 0,-21-21 0,0 0 16,21 22-16,-21-22 31,21-22-15,0 1-16,0 0 16,21 0-16,-21 0 0,21-22 15,0 22-15,0-21 0,1 21 0,20-22 16,-21 1-16,21 0 0,1 21 15,-22-22-15,21 22 0,1 0 0,-22-21 16,21 42-16,-21-22 0,22 22 0,-22 0 16,21 0-16,-21 0 0,0 22 0,-21-1 15,22 0-15,-22 0 0,21 0 16,-21 22-16,0-22 0,0 21 16,0-21-16,0 22 0,0-22 0,0 21 15,0-21-15,-21 0 0,21 1 0,-22-1 16,1 0-16,0 0 15,21 0-15,-21-21 0,21 21 0,-21-21 16,0 0-16,21 22 16,0-44 15,0 1-31,0 0 16</inkml:trace>
  <inkml:trace contextRef="#ctx0" brushRef="#br0" timeOffset="30439.44">20383 2773 0,'0'0'0,"-21"0"15,21-21 1,0 0-16,-21-1 15,0 22 32</inkml:trace>
  <inkml:trace contextRef="#ctx0" brushRef="#br0" timeOffset="30692.27">19304 2963 0,'0'0'0,"-21"22"16,42-22-1,0 0 1,0 0-16,22 0 0,-22 0 0,21 0 15,-21 0-15,22 0 0,-1 0 0,-21-22 16,21 22-16,-20 0 0,-1-21 16,21 0-16,-21 0 0,-21 0 15,21 21-15,-21-21 0,0-1 0</inkml:trace>
  <inkml:trace contextRef="#ctx0" brushRef="#br0" timeOffset="31956.1">23135 3090 0,'21'-21'0,"0"21"0,1-42 15,-1 42-15,-21-21 0,21 0 16,-21-1-1,0 1-15,0 0 0,0 0 16,-21 0 0,0 21-16,-1 0 15,1 0-15,-21 0 0,21 0 0,-22 0 16,22 21-16,-21-21 0,0 21 0,-1 0 16,1 0-16,0 1 0,-1 20 15,22-21-15,-21 0 0,21 0 0,-22 1 16,22-1-16,21 0 0,0 0 0,-21 0 15,21 0-15,0 1 0,0-1 0,21 0 16,0-21 0,0 0-16,22 21 0,-22-21 0,21 0 15,-21 0-15,22 0 0,-22 0 0,21 0 16,-21 0-16,22 0 0,-22 0 16,0 0-16,0 0 0,0 0 15,-21-21-15,0 0 16,-21 21-1,0-21-15,0 21 0,0 0 16,-22 0-16,22 0 0,-21 0 0,21 0 16,-22 21-16,1-21 0,0 21 0,-1 0 15,22 0-15,-21 0 0,0 1 16,20-22-16,1 21 0,0 0 16,0 0-16,21 0 0,-21 0 0,21 1 15,0-1-15,21-21 16,0 21-16,0-21 0,0 0 15,1 0-15,20 0 0,-21 0 0,21 0 16,1 0-16,-1 0 0,0 0 0,1 0 16,20 0-16,-20-21 0,-1 21 15,0-21-15,1-1 0,-22 22 0,21-21 16,-21 0-16,0 0 0,1 0 0,-1 21 16,-21-21-16,0-1 0,-21 22 31,21 22-16,-22-1-15,1 0 0,0 0 16,0 21-16,21-20 0,-21-1 16,0 0-16,-1 0 0,22 21 0,-21-20 15,0-1-15,21 0 0,0 0 0,-21 0 16,21 0-16,-21 1 0,21-1 0,-21 0 16,21 0-16,0 0 15,0 0-15,0 1 31,0-44 16,0 1-31,21 21-16,0-21 0</inkml:trace>
  <inkml:trace contextRef="#ctx0" brushRef="#br0" timeOffset="32140">23093 3768 0,'0'21'0</inkml:trace>
  <inkml:trace contextRef="#ctx0" brushRef="#br0" timeOffset="107716.22">2095 5398 0,'0'0'0,"-21"0"0,21 21 16,21-42 15,-21-1-15,22 1-16,-1 0 0,-21 0 0,0 0 16,21 0-16,-21-22 0,0 22 0,0 0 15,0-21-15,0 20 16,0 1-16,-21-21 0,21 21 0,-21 0 15,-1 21-15,1-22 0,0 22 16,0 0-16,0 0 0,-22 0 0,22 22 16,0-1-16,-21 0 0,21 0 0,-1 21 15,-20-20-15,21 20 0,0 0 16,0 1-16,-1-1 0,1 0 0,21 1 16,0-1-16,0 0 0,0-21 15,0 22-15,0-22 0,0 0 0,0 0 16,21 0-16,1 1 0,-1-22 15,0 0-15,0 0 0,0 0 0,22 0 16,-22 0-16,21 0 0,-21 0 16,22-22-16,-22 1 0,21 0 15,0-21-15,-20 21 0,20-22 0,0 1 16,-21 0-16,22-1 0,-1-20 16,-21-1-16,22 1 0,-22-1 0,0-20 15,0 20-15,0-21 0,0 22 0,-21-1 16,0 1-16,0-1 0,0 22 15,0-21-15,0 20 0,0 22 0,-21-21 16,0 21-16,0-1 16,0 22-16,0 0 0,-1 22 15,1 20-15,0-21 0,0 21 0,21 22 16,-21-1-16,21 1 16,-21 21-16,21-22 0,-22 22 0,22-1 15,0-20-15,0 21 0,0-22 16,0 1-16,0-22 0,0 21 0,0-20 15,22-22-15,-1 21 0,0-21 0,0 1 16,0-1-16,0-21 0,1 0 16,20 0-16,-21 0 0,21 0 0,-20 0 15,20-21-15,0 21 0,-21-22 16,22 1-16,-22-21 0,0 21 0,0 0 16,22-22-16</inkml:trace>
  <inkml:trace contextRef="#ctx0" brushRef="#br0" timeOffset="108089.01">2857 5144 0,'-21'0'16,"-21"127"-16,105-254 0,-84 148 0,21 0 15,0 0-15,21-21 32,1 0-32,-1 0 15,0-21-15,0 21 0,0-21 0,0 0 16,1-1-16,-1 1 0,-21 0 15,21 0-15,-21-21 0,21 20 0,-21 1 16,0 0-16,0 0 0,0 0 16,-21 21-16,0 0 0,0 0 15,-1 0-15,1 0 0,0 21 16,0 0-16,-21 0 0,20 0 0,1 22 16,0-1-16,0 0 0,0 1 15,21-1-15,0-21 0,0 22 0,0-1 16,0 0-16,0-21 0,0 22 0,0-22 15,21 0-15,0 0 0,21 0 16,-20 1-16,-1-22 0,21 0 0,-21 21 16,22-21-16,-1 0 0,0 0 0,1-21 15,20-1-15,-21 22 16,22-21-16,-22-21 0,1 21 0,20 0 16,-21-22-16</inkml:trace>
  <inkml:trace contextRef="#ctx0" brushRef="#br0" timeOffset="108820.39">3937 4445 0,'0'0'16,"0"-42"-16,-21-64 15,0 85-15,-1 0 0,1-1 0,21 1 16,-21 21-16,0 0 0,0 0 0,0 0 16,21 21-16,-22 22 0,22-22 15,-21 21-15,21 1 16,0 20-16,0 1 0,0-1 0,0 22 15,-21-1-15,21 1 0,-21 0 0,0-1 16,0 22-16,-1-21 0,1 0 16,0 20-16,0 1 0,0-21 0,0 21 15,-22-22-15,22 22 0,-21-21 0,21 0 16,-22 20-16,22-20 0,0 21 16,0-21-16,0-1 0,-1 1 0,1 0 15,21-22-15,0 1 0,0-1 0,0-21 16,0 1-16,0-22 0,21 0 0,1 0 15,-1 0-15,0-21 0,0 0 16,21 0-16,1-21 0,-1-21 0,0 21 16,1-22-16,20 1 0,-20 0 15,-1-22-15,0 22 0,1-22 0,-1 1 16,0-1-16,-21 1 0,1-1 16,-22 22-16,0-21 0,0-1 0,0 1 15,-43 20-15,22-20 0,-21-1 0,-1 22 16,1-22-16,0 22 0,-22 0 15,1-1-15,20 1 0,-20 21 0,21 0 16,-1 0-16,1 21 0,21 0 0,0 0 16,-1 0-16,1-22 0,42 1 31,1 21-31,-1-21 16,21 0-16,0 21 0,1-21 15,-1-22-15,0 22 0,22 0 0,-22-21 16,22 21-16,-22-22 0,0 1 0,22 0 15,-22-1-15,1 22 0,-22-21 16,21-1-16,0 22 0,-20-21 0,-1 21 16,0 0-16,0-1 0,-21 1 0,0 0 15,0 42 17,0 0-32,0 22 0,-21-22 15,21 21-15,-21-21 0,21 22 16,-21-22-16,21 21 0,0-21 15,0 1-15,0 20 0,0-21 0,0 0 16,0 0-16,0-42 31,21 0-31,0 0 16</inkml:trace>
  <inkml:trace contextRef="#ctx0" brushRef="#br0" timeOffset="109115.74">4149 4805 0,'-22'0'16,"1"0"0,21 21-1,0 0 1,21-21 0,1 0-16,-1 0 15,0-21-15,0 0 16,-21 0-16,0 0 15,0-1-15,-21 22 16,0 0-16,0 0 0,-1 0 16,1 22-16,21-1 0,-21 0 15,21 0-15,0 0 16,0 0-16,0 22 0,0-22 16,0 0-16,0 0 0,0 0 0,0 1 15,21-1-15,0-21 16</inkml:trace>
  <inkml:trace contextRef="#ctx0" brushRef="#br0" timeOffset="109588.81">4614 4953 0,'-21'0'15,"21"21"-15,0 0 16,-21-21-16,21 22 0,0-1 0,-21 0 15,21 21-15,0-21 0,0 1 16,0 20-16,0-21 0,0 0 0,0 0 16,0 22-16,-21-22 0,21 0 0,0 0 15,-22 0-15,22 1 0,0-1 16,-21-21 0,0 0-1,21-21-15,0-1 16,0 1-16,0 0 0,0 0 15,0 0-15,0 0 0,21-22 0,0 22 16,1-21-16,-22-1 0,42 22 16,-21-21-16,0 21 0,0 0 0,22-1 15,-22 1-15,0 0 0,21 21 16,-20 0-16,-1 0 0,0 0 0,0 21 16,0 0-16,0 1 0,-21-1 0,22 0 15,-22 21-15,0-21 0,0 22 16,0-22-16,0 21 0,0-21 0,0 1 15,0-1-15,0 0 0,0 0 0,0 0 16,0 0-16,0 1 16,0-1-16,21-42 47,0-1-47</inkml:trace>
  <inkml:trace contextRef="#ctx0" brushRef="#br0" timeOffset="109843.66">5270 4995 0,'0'-21'0,"0"42"16,0 1-16,0-1 16,0 0-16,-21 0 0,21 0 0,-21 22 15,21-22-15,0 21 0,0-21 16,-21 0-16,21 22 0,-21-22 15,21 0-15,0 0 0,0 0 0,0 1 16,0-1-16,0 0 0,0-42 47,0 0-47,0-1 16,21 1-16,-21-21 0</inkml:trace>
  <inkml:trace contextRef="#ctx0" brushRef="#br0" timeOffset="110152.5">5334 4699 0,'0'0'0,"-64"0"15,43 0 1,0 21-16,0 0 16,21 1-16,0-1 15,21-21 1,0 0-16,0 0 0,1 0 15,-1-21-15,0 21 0,-21-22 16,0 1-16,0 0 16,0 0-16,0 0 0,0 0 15,-21 21 1,0 0 0,-1 0-16,1 0 0,21 21 0,-21 0 15,0 0-15,21 0 0,0 0 16,0 1-16,0-1 0,0 0 15,0 0-15,21-21 0,0 0 16,0 0-16</inkml:trace>
  <inkml:trace contextRef="#ctx0" brushRef="#br0" timeOffset="111623.95">6032 4318 0,'0'0'0,"0"-21"0,-21 42 31,0 0-31,0 22 16,21-1-16,-21-21 0,0 21 0,-1 22 16,1-22-16,21 22 0,-21-22 0,0 22 15,0-1-15,0 1 0,21-1 16,0 1-16,-22-22 0,22 21 0,0-20 15,0-1-15,0-21 0,0 22 0,0-22 16,0 0-16,0 0 0,22 0 0,-1-21 16,0 0-16,0 0 0,0 0 15,0 0-15,22 0 0,-22 0 0,0-21 16,21 0-16,-20 0 0,20 0 16,-21-22-16,0 22 0,0-21 0,1-1 15,-1 22-15,0-21 0,0 0 16,0-1-16,-21 22 0,0 0 0,0 0 15,0 0-15,21-1 0,-21 44 32,0-1-32,0 21 15,0-21-15,0 22 0,-21-22 0,21 21 16,0-21-16,0 22 0,0-22 0,0 21 16,0-21-16,0 0 0,0 1 0,0-1 15,0 0-15,21 0 0,1-21 16,-1 0-16,0 21 0,0-21 15,0 0-15,22 0 0,-1 0 0,-21-21 16,21 21-16,1-21 0,-1 0 0,0 0 16,-20-1-16,20 1 0,-21-21 15,0 21-15,22-22 0,-43 22 0,21-21 16,0 21-16,-21-22 0,21 22 0,-21 0 16,21 0-16,-21 0 0,0 42 31,0 0-16,0 0-15,0 22 0,-21-22 0,21 21 16,-21-21-16,21 22 0,0-22 16,0 0-16,0 21 0,0-21 15,0 1-15,0-1 0,21 0 0,0-21 16,-21 21-16,21-21 0,1 0 0,20 0 16,-21 0-16,0 0 0,0 0 0,1 0 15,20 0-15,-21-21 0,0 0 16,-21 0-16,21 21 0,-21-22 0,22-20 15,-22 21-15,0 0 0,0-22 0,0 22 16,0-21-16,0 21 0,0-22 0,-22 22 16,1 0-16,0-21 0,0 42 15,0-21-15,0-1 0,-1 22 16,1 0-16,0 0 0,0 0 16,42 0 15,0 0-16,0-21-15,22 21 0,-22 0 0,0-21 16,21 21-16,-20 0 0,20 0 0,-21 0 16,21 0-16,-20 0 0,20 0 15,-21 0-15,0 0 0,22 0 0,-22 21 16,0-21-16,0 21 0,0 1 0,0-1 16,1 0-16,-22 0 0,0 0 15,21 0-15,-21 22 0,0-22 16,21 0-16,-21 0 0,0 0 0,0 1 15,0-1-15,0 0 0,0 0 0,0 0 16,0 0-16,0 1 0,0-1 16,0 0-16,0 0 15,-21-21 17,0 0-32,21-21 15,0 0-15,0 0 0,0-1 16,0 1-16,0 0 0,0-21 0,0 21 15,0-22-15,21 1 0,0 0 0,0 20 16,0-20-16,0 0 0,1-1 16,20 1-16,-21 21 0,0 0 15,22-22-15,-1 22 0,0 21 0,-21-21 16,22 21-16,-1 0 0,-21 0 0,22 0 16,-22 21-16,0 0 0,0 1 0,0-1 15,0 0-15,-21 21 0,0 1 16,0-22-16,0 21 0,0 0 0,0 1 15,0-22-15,0 21 0,-21-21 0,21 22 16,0-22-16,-21 21 0,21-21 0,-21 1 16,0-1-16,21 0 0,0 0 15,-21-21-15,21 21 16,-22-21-16,22-21 31,0 0-31,0 0 0,0-22 16,-21 22-16</inkml:trace>
  <inkml:trace contextRef="#ctx0" brushRef="#br0" timeOffset="111888.06">6837 4487 0,'-21'0'0,"42"0"0,-64 0 32,43-21-32</inkml:trace>
  <inkml:trace contextRef="#ctx0" brushRef="#br0" timeOffset="112103.93">5821 4805 0,'0'0'0,"-21"0"0,42 0 32,0 0-32,0 0 0,0 0 15,0 0-15,1 0 16,-1 0-16,21-21 0,-21 21 0,0 0 16,1 0-16,-1-21 0,21-1 0,-21 22 15,0 0-15</inkml:trace>
  <inkml:trace contextRef="#ctx0" brushRef="#br0" timeOffset="113317.24">8721 4466 0,'0'-21'15,"-22"21"-15,22-21 0,-21 21 16,21-21-16,0 0 15,-21 21 1,21 21 31,0 0-31,0 0-16,0 0 15,0 0-15,0 1 0,0-1 16,-21-21-16,21 21 15,-21 0-15,21 0 16,-21-21-16</inkml:trace>
  <inkml:trace contextRef="#ctx0" brushRef="#br0" timeOffset="113508.43">8848 4382 0,'0'0'0,"0"-22"16,0 44 15,-22-22-31,22 21 0,-21 0 16,0 0-16,21 0 0,0 0 16,-21 1-16,21-1 0,-21-21 0,21 21 15,-21 0-15,-1-21 16</inkml:trace>
  <inkml:trace contextRef="#ctx0" brushRef="#br0" timeOffset="114579.94">13949 1270 0,'21'-21'109,"-21"0"-93,21 21-16,-21-21 0,21 21 15,-21-22-15,0 1 16,-21 21 15,0 21-31,0 1 0,0-22 16,21 21-16,-22 0 0,1 0 0,21 0 15,-21 0-15,21 1 0,0-1 16,0 0-16,0 0 0,0 0 16,0 0-1,21-21 1,0 0-16</inkml:trace>
  <inkml:trace contextRef="#ctx0" brushRef="#br0" timeOffset="114935.74">14330 1270 0,'-21'0'0,"-1"0"16,1 21-1,21 0 1,21-21 15,1 0-31,-1 0 0,0 0 16,0-21-16,0 0 15,-21 0-15,0 0 16,0 0-16,0-1 16,-21 22-1,0 0-15,21 22 0,-21-1 16,0 0-16,-1 0 0,1 0 0,21 0 15,0 1-15,-21-1 0,21 0 16,0 0-16,0 0 0,0 0 16,0 1-16,21-1 15</inkml:trace>
  <inkml:trace contextRef="#ctx0" brushRef="#br0" timeOffset="122593.38">6159 8509 0,'0'0'0,"0"-21"0,0-64 15,0 43-15,0 21 0,0-22 16,0 1-16,0 21 0,0-21 16,0 20-16,0-20 0,22 21 0,-22-21 15,21-1-15,0 22 0,0-21 0,-21 21 16,21-1-16,0 1 0,-21 0 15,0 0-15,0 63 16,0-21 0,0 22-16,-21 20 0,21 1 15,-21-1-15,0 1 0,21 20 16,0 1-16,-21 0 0,0-1 0,21 1 16,-22 0-16,22-1 0,0 1 0,-21 0 15,0-22-15,0 22 0,0-22 16,0 1-16,-1-1 0,1 1 0,0-1 15,-21-20-15,21-1 0,-1 0 0,1 1 16,0-1-16,0-21 0,21 0 0,0-42 31,0 0-31,0-21 0,21-1 16,0 1-16,0 0 0,-21-22 16,22 1-16,-22-1 0</inkml:trace>
  <inkml:trace contextRef="#ctx0" brushRef="#br0" timeOffset="122899.96">5948 8276 0,'0'-21'0,"0"42"0,0-84 16,-21 20-16,21 1 0,-22 21 15,22-21-15,0-1 0,0 22 0,0-21 16,22 21-16,-1-1 0,21-20 0,-21 21 16,22 21-16,-1-21 15,0 21-15,1 0 0,-1 0 0,0 0 0,22 21 16,-22 0-16,0 0 0,22 22 0,-43 20 15,21-21-15,-20 22 16,-22-22-16,0 22 0,0-22 0,-22 22 16,-20-22-16,21 0 0,-21 1 0,-1-22 15,1 21-15,0-21 0,20 0 0,-20 1 16,0-1-16,21-21 0,-22 21 16,22-21-16,0 0 0,21-21 31,21 0-16,0-1-15,0 1 0,1 0 0,20 0 16</inkml:trace>
  <inkml:trace contextRef="#ctx0" brushRef="#br0" timeOffset="123289.25">6773 7959 0,'0'0'0,"0"21"16,-21 21-16,0-21 0,0 22 15,21-1-15,-21-21 0,-1 22 16,22-1-16,0 0 0,0 1 0,-21-1 16,21 0-16,0 1 0,0-22 0,0 0 15,0 21-15,0-21 0,21 1 16,1-22-16,-22 21 0,21-21 0,21 0 16,-21 0-16,0 0 0,1 0 15,20-21-15,-21 21 0,21-22 16,-20-20-16,-1 21 0,0 0 0,0-22 15,0 1-15,0 0 0,-21-22 0,22 22 16,-22 0-16,0-22 0,0 43 0,0-21 16,0 20-16,0 1 0,0 42 15,0 1 1,-22-1-16,22 21 0,0-21 0,0 22 16,0-1-16,0-21 0,0 21 15,0-20-15,0-1 0,0 0 16,0 0-16,0 0 0,0 0 0,22-21 15,-1 0-15,0 0 16,0 0-16,0-21 0,0 0 16</inkml:trace>
  <inkml:trace contextRef="#ctx0" brushRef="#br0" timeOffset="123783.98">7387 7620 0,'0'0'0,"0"-21"0,0 0 0,0 0 0,0 42 31,-21 0-31,0 0 0,21 0 0,-21 22 16,21-1-16,0 0 0,0 1 0,0-1 15,-22 0-15,22 22 16,0-22-16,0 22 0,-21-22 0,21 21 16,0-20-16,0-1 0,0 0 0,0-20 15,0 20-15,-21-21 0,21 0 0,0 0 16,-21 1-16,21-1 0,0-42 31,0-1-15,0 1-16,0 0 0,21 0 15,0-21-15,0 20 0,1-20 16,-1 21-16,0 0 0,0-22 0,21 22 16,-20 0-16,20 21 0,0 0 15,-21 0-15,22 0 0,-22 0 0,0 0 16,21 21-16,-20 0 0,-1 1 0,-21-1 15,0 0-15,0 0 0,0 21 0,0-20 16,0-1-16,0 21 0,-21-21 16,-1 0-16,-20 1 0,0-1 0,21 0 15,-22 0-15,1 0 0,0-21 0,-1 21 16,22-21-16,-21 22 0,21-22 16,-1 0-16,1 0 0,0 0 0,0 0 15,21-22 1,0 1-1,21 0-15,0 0 16,0 0-16,1 0 0,-1-1 0</inkml:trace>
  <inkml:trace contextRef="#ctx0" brushRef="#br0" timeOffset="124604.49">7959 7535 0,'0'0'0,"-22"22"16,1-1-16,21 0 16,-21 0-16,21 21 0,-21-20 15,0 20-15,21 0 0,0 1 0,0 20 16,0 1-16,-21-1 0,21-21 0,0 22 16,-22-1-16,22 1 0,0-22 15,0 22-15,0-22 0,0 0 0,0-20 16,22-1-16,-1 21 0,0-42 0,0 21 15,0 0-15,0-21 0,22 0 0,-22 0 16,0 0-16,21 0 0,-20-21 16,20 0-16,-21 0 0,0 0 0,22 0 15,-22-1-15,-21-20 0,21 21 0,-21-21 16,21 20-16,-21-20 0,0 21 16,0 0-16,0 0 0,0 42 31,0 0-31,0 0 0,0 0 15,0 22-15,0-22 0,0 0 16,0 0-16,0 0 0,0 0 0,0 1 16,0-1-16,21-21 0,-21 21 0,21-21 15,1 0-15,-1 0 16,0 0-16,0 0 0,0 0 16,0 0-16,1-21 0,-1 0 15,0-1-15,0 1 0,21 0 0,-20 0 0,-1 0 16,0 0-16,0-1 0,0-20 15,0 21-15,1 0 0,-1 21 16,0-21-16,0-1 0,0 22 0,0 0 16,1 0-1,-22 22 1,0-1-16,21-21 31,-21-21-15,0-1-1,0 1-15,0 0 16,0 0-16,0 0 0,0 0 16,0-1-16,-21 22 15,-1 0-15,1 0 0,0 22 16,0-1-16,0 0 0,21 0 16,-21 21-16,-1-20 0,1 20 15,0-21-15,21 21 0,0 1 0,-21-22 16,21 21-16,0-21 0,0 1 0,0-1 15,0 0-15,0 0 0,21-21 0,0 21 16,0-21-16,1 0 0,-1 0 16,0 0-16,21 0 0,-21 0 0,1 0 15,-1 0-15,0 0 0,0 0 0,0-21 16,0 21-16,1-21 0,-1 0 16,-21 0-16,21-1 0,-21 1 15,0 0-15</inkml:trace>
  <inkml:trace contextRef="#ctx0" brushRef="#br0" timeOffset="124764.4">8678 7938 0,'0'0'0,"-21"0"0,-21-43 16,21 43-16,21-21 15,21 0 16,0 21-31</inkml:trace>
  <inkml:trace contextRef="#ctx0" brushRef="#br0" timeOffset="125228.41">10816 7811 0,'0'0'15,"0"-22"-15,0-41 16,0 84 15,21 0-31,-21 0 0,21 22 0,1-1 16,-22 0-16,21 1 0,-21-1 15,21 0-15,-21 1 0,0-1 0,0 0 16,0 1-16,21-1 0,-21 0 0,0-20 16,0-1-16,0 0 0,0 0 0,21 0 15,0-21 1,1 0 0,-22-21-16,21 0 0,0 0 15</inkml:trace>
  <inkml:trace contextRef="#ctx0" brushRef="#br0" timeOffset="125444.29">11345 7853 0,'0'-42'15,"-21"42"1,0 21-16,0-21 0,0 21 0,-1 0 16,1 21-16,0-20 0,-21 20 15,21 0-15,-1 1 0,-20-1 0,21 0 16,0-21-16,0 22 0,-1-1 0,1 0 15,0-20-15,21-1 0,-21 0 0,21 0 16,0 0-16,0 0 0,21-21 16,0 0-16,0 0 15,22 0-15,-22 0 0,21-21 0,1 21 16</inkml:trace>
  <inkml:trace contextRef="#ctx0" brushRef="#br0" timeOffset="125804.08">11620 7959 0,'0'0'0,"22"-21"0,-44 42 32,22 0-32,-21 0 0,0 0 15,0 0-15,0 22 0,21-22 0,-21 21 16,-1 1-16,22-22 0,-21 21 16,21-21-16,0 0 0,0 22 15,0-22-15,0 0 0,0 0 0,21 0 16,1 1-16,-1-22 0,0 0 15,21 0-15,-21 0 0,1 0 0,-1 0 16,21-22-16,-21 1 0,0 0 16,1 0-16,-1 0 0,0 0 0,0-22 15,-21 22-15,21-21 0,-21-1 0,0 1 16,0 21-16,0-21 0,0 20 0,-21 1 16,0 0-16,0 0 0,0 21 15,-1 0-15,1 0 0,0 0 16,0 0-16,0 0 0,0 0 0,-1 0 15,22 21-15,0 0 0,-21-21 0,21 21 16,0 1-16,0-1 0,21 0 16,1-21-16,20 0 15</inkml:trace>
  <inkml:trace contextRef="#ctx0" brushRef="#br0" timeOffset="126037.95">12319 7959 0,'-21'21'16,"0"0"-16,-1 0 0,1 0 15,0 1-15,21-1 0,-21 0 16,0 0-16,21 21 0,-21-20 0,21-1 16,0 0-16,0 0 0,0 0 0,-22 0 15,22 1-15,0-1 0,0 0 31,22-42-15,-22 0 0</inkml:trace>
  <inkml:trace contextRef="#ctx0" brushRef="#br0" timeOffset="126168.87">12234 7895 0,'0'-42'16,"0"84"-16,-21-84 0,42 42 31,0 0-15,1 0-16</inkml:trace>
  <inkml:trace contextRef="#ctx0" brushRef="#br0" timeOffset="126688.58">12827 8065 0,'0'0'0,"42"0"16,-42-22-16,21 1 16,-21 0-16,22 0 15,-22 0-15,0 0 0,0-1 16,-22 22 0,1 0-16,0 0 15,0 22-15,0-1 0,0 0 0,-1 0 16,1 21-16,0-20 0,0 20 15,0 0-15,0-21 0,21 22 0,0-22 16,0 21-16,0-21 0,0 1 16,0-1-16,0 0 0,0 0 15,21-21-15,0 0 0,0 0 16,0 0-16,0 0 0,1-21 0,20 0 16,-21 21-16,0-21 0,22-22 0,-22 22 15,0-21-15,0 21 0,21-22 0,-20-20 16,-1 20-16,0-20 0,0 21 0,0-22 15,0 1-15,-21 20 0,0-20 16,22-1-16,-22 1 0,0 20 0,0 1 16,0 0-16,0 21 0,-22-1 15,22 1-15,-21 21 0,0 21 16,0 1-16,0-1 0,0 21 16,21 0-16,0 1 0,-22-1 0,22 0 15,-21 22-15,21-22 0,0 22 0,0-22 16,0 22-16,0-1 0,0-21 0,0 1 15,0-1-15,21 0 0,-21 1 16,22-22-16,-1 21 0,0-21 0,0-21 16,0 22-16,22-22 0,-22 0 0,21 0 15,0 0-15,22 0 0</inkml:trace>
  <inkml:trace contextRef="#ctx0" brushRef="#br0" timeOffset="127163.88">14732 7874 0,'0'-21'0,"0"42"0,0-84 16,0 41-16,0 1 0,0 0 16,0 0-16,-21 0 0,0 21 15,-1 0-15,1 0 16,0 21-16,-21 0 0,21 0 0,-1 0 15,-20 22-15,21-1 0,0 0 16,-22-20-16,22 20 0,0 0 16,21 1-16,0-1 0,0-21 0,0 21 15,0-20-15,0-1 0,0 0 0,0 0 16,21-21-16,0 0 0,1 0 0,-1 0 16,0 0-16,0 0 0,0 0 0,0-21 15,1 0-15,-1 0 0,0-1 16,0 1-16,0-21 0,0 0 0,1 20 15,-22-20-15,21 0 0,-21 21 0,21-22 16,-21 22-16,0 0 16,0 42-16,0 0 15,0 0 1,0 22-16,0-22 0,-21 21 0,21-21 16,0 22-16,-21-22 0,21 21 0,0-21 15,0 22-15,0-22 0,0 0 0,0 0 16,0 0-16,21 1 0,0-1 0,0-21 15,0 0-15,0 0 16,1 0-16,-1-21 16</inkml:trace>
  <inkml:trace contextRef="#ctx0" brushRef="#br0" timeOffset="127634.62">15176 7451 0,'0'0'0,"0"-43"0,0 22 0,0 0 15,-21 21 1,0 21 0,21 0-16,-21 22 0,21-22 0,0 21 15,0 1-15,0-1 0,0 0 0,0 1 16,0 20-16,0-21 0,0 1 16,0-1-16,0 22 0,0-22 0,0 0 15,0 1-15,0-1 0,0 0 0,0 1 16,0-22-16,0 0 0,0 0 0,0 0 15,-21-21 1,21-21 0,0 0-1,0 0-15,0 0 0,0-1 0,21-20 16,0 21-16,0-21 0,0 20 0,1 1 16,-1-21-16,0 21 0,21 0 0,-21 21 15,22-22-15,-22 22 0,21 0 0,-21 0 16,1 0-16,-1 0 0,21 22 15,-42-1-15,21 0 0,-21 0 0,0 0 16,0 0-16,0 22 0,0-22 16,0 0-16,-21 0 0,0 0 0,0 1 0,-22-1 15,22 0-15,-21 0 0,21 0 0,-22-21 16,22 21-16,0-21 16,0 0-16,0 22 0,0-22 0,42-22 31,0 22-31,0-21 15</inkml:trace>
  <inkml:trace contextRef="#ctx0" brushRef="#br0" timeOffset="127900.47">16150 7662 0,'0'0'0,"0"-21"0,0 0 0,-21 21 16,0-21-16,0 21 15,-1 0-15,1 0 0,0 21 16,0-21-16,0 21 0,0 0 0,-1 1 16,1 20-16,0-21 0,0 21 0,0 1 15,21-22-15,0 21 0,0 1 0,0-1 16,0 0-16,0-21 0,0 22 16,0-1-16,0-21 0,0 0 0,21 1 15,-21-1-15,21 0 0,0 0 0,0-21 16,22 0-16,-22 0 0,0 0 0,21 0 15,1 0-15,-22-21 0,21 21 0,1-21 16</inkml:trace>
  <inkml:trace contextRef="#ctx0" brushRef="#br0" timeOffset="128185.13">17103 7366 0,'0'0'0,"-22"0"0,-20 21 15,21 0-15,0-21 0,0 43 16,-1-22-16,22 0 0,-21 21 16,0 1-16,21-1 0,-21 0 0,21 1 15,-21-1-15,21-21 0,0 22 0,0-1 16,0 0-16,0 1 0,0-1 0,0-21 15,0 21-15,0-20 0,21-1 16,0 0-16,-21 0 0,21 0 0,0-21 16,1 0-16,-1 0 0,0 0 0,0 0 15,0 0-15</inkml:trace>
  <inkml:trace contextRef="#ctx0" brushRef="#br0" timeOffset="128409.01">17526 7430 0,'0'0'0,"21"-22"0,0 22 0,0-21 0,22 21 16,-22 0-16,21 0 15,-21 0-15,22 21 0,-1-21 0,-21 22 16,22-1-16,-22 21 0,0-21 0,0 22 16,0-1-16,-21 0 0,0 1 0,0-1 15,0 0-15,0 1 0,-21-1 0,0 0 16,0 1-16,-22-1 0,1 0 15,0-21-15,-1 22 0,1-22 16,0 21-16,21-21 0,-22 1 0</inkml:trace>
  <inkml:trace contextRef="#ctx0" brushRef="#br0" timeOffset="129185.37">8975 9419 0,'-22'-21'16,"22"0"-16,-21 21 0,0 0 15,0 0-15,-21 0 0,20-21 16,-20 21-16,0 0 0,-22 0 0,22 0 16,-22 0-16,22 0 0,0 0 0,-1 0 15,1 0-15,0 0 0,21 0 16,-1 0-16,22 21 0,22-21 15,-1 21-15,0-21 16,21 0-16,1 21 0,-1-21 0,0 21 16,22 1-16,-22-1 15,0 0-15,1 0 0,-1 0 0,0 0 16,-20 1-16,-1-1 0,0 21 0,-21-21 16,0 0-16,0 1 0,0-1 15,-21 0-15,-22 0 0,22 0 0,-21-21 16,21 21-16,-22 1 0,22-22 0,0 0 15,0 0-15,0 0 0,21-22 32,21 22-32,0 0 15,0 0-15,0 22 0,-21-1 16,22 0-16,-22 0 0,0 21 16,0 1-16,0-1 0,-22-21 15,1 22-15,0 20 0,0-21 0,0 1 16,0-1-16,-1-21 0,1 22 0,21-1 15,0-21-15,0 0 0,0 0 16,0 1-16,0-1 0,21 0 0,1-21 16,20 21-16,-21-21 0,21 0 0,1 0 15,-22 0-15</inkml:trace>
  <inkml:trace contextRef="#ctx0" brushRef="#br0" timeOffset="129787.98">8572 11494 0,'0'0'0,"22"-22"0,-22 1 0,21 0 0,0-21 15,-21 21-15,0-1 0,0-20 16,0 21-16,0 0 0,0 0 0,0-1 15,-21 1-15,-22 21 0,22 0 0,0 0 16,-21 0-16,-1 21 0,22 1 16,-21-1-16,0 0 0,20 0 0,-20 0 15,21 22-15,0-22 0,21 0 16,0 21-16,0-21 0,0 22 0,0-22 16,0 21-16,21-21 0,0 22 15,0-22-15,22 21 0,-22-21 0,21 22 16,-21-1-16,22-21 0,-1 22 0,0-1 15,-21-21-15,1 21 0,20-20 16,-42 20-16,0-21 0,0 0 0,0 0 16,0 1-16,-21-1 0,0-21 0,-1 21 15,-20-21-15,0 0 0,-1 0 0,22 0 16,-21 0-16,0 0 0,-1-21 16,1 0-16,21-1 0,-22 1 0,22 0 15,0 0-15,0 0 0,21 0 16,-21-22-16,21 22 0,0 0 0,0 0 15,21 0-15,0-1 0,0 1 16,22 0-16,-22 0 0,21 21 0,0-21 16</inkml:trace>
  <inkml:trace contextRef="#ctx0" brushRef="#br0" timeOffset="130167.76">9334 11451 0,'-42'43'16,"21"-22"-16,0 0 0,21 0 16,-21 21-16,-1-20 0,1 20 15,0 0-15,0-21 0,21 22 0,0-1 16,-21-21-16,21 22 0,0-22 0,0 21 16,0-21-16,0 0 0,21 1 0,0-1 15,0 0-15,22-21 0,-22 0 16,0 0-16,21 0 0,1 0 0,-22-21 15,21 21-15,0-21 0,-20-1 0,20 1 16,-21-21-16,0 21 0,0-22 0,1 22 16,-22-21-16,21 0 0,-21-1 15,0 1-15,0 0 0,0-1 0,-21 1 16,-1 0-16,1 20 0,0 1 16,-21 0-16,21 0 0,-1 21 0,1 0 15,0 0-15,0 0 0,0 0 16,0 21-16,21 0 0,0 0 0,0 1 15,0-1-15,0 0 0,21 0 16,-21 0-16,21-21 0,21 21 16,-21-21-16</inkml:trace>
  <inkml:trace contextRef="#ctx0" brushRef="#br0" timeOffset="130419.62">10202 11367 0,'0'-22'15,"0"44"-15,0-65 0,-21 43 16,0 21 0,0 1-16,21-1 0,0 0 0,-21 21 15,-1 1-15,22-1 0,-21 0 0,21 1 16,0 20-16,0-21 0,0 1 16,-21 20-16,21-20 0,0-1 0,0 0 15,0 1-15,0-1 0,0 0 0,0-21 16,0 1-16,0-1 0,0 0 0,0 0 15,0 0-15,21-21 16,-21-21 0,21 0-16,-21 0 0</inkml:trace>
  <inkml:trace contextRef="#ctx0" brushRef="#br0" timeOffset="130672.47">10139 11324 0,'0'0'0,"21"-42"0,0 21 15,21 0-15,-20-1 0,-1 1 16,0 0-16,21 21 0,-21 0 0,1 0 16,20 0-16,-21 0 0,0 0 0,0 21 15,22 0-15,-22 1 16,0-1-16,0 21 0,0-21 0,-21 22 16,0-1-16,0 0 0,0 1 0,0-1 15,-21-21-15,-21 21 0,21 1 0,-22-1 16,1 0-16,0-20 0,-1 20 0,22-21 15,-21 0-15,21 0 0,0 1 16,-1-1-16,44-21 16</inkml:trace>
  <inkml:trace contextRef="#ctx0" brushRef="#br0" timeOffset="130996.3">12001 10689 0,'0'0'0,"-21"-21"0,-42 21 16,42 21-16,-1 0 16,-20 1-16,21-1 0,0 21 15,-22 0-15,22 1 0,-21 20 0,21 1 16,0-1-16,-1 1 0,1 20 0,-21 65 15,21-65-15,21-20 0,0-1 16,0 1-16,0-1 0,0 1 16,0-1-16,0-20 0,0 20 15,0-21-15,21-20 0,0 20 0,0-21 16,22 0-16,-22 0 0,21 1 0,-21-22 16,22 0-16,-1 0 0,0 0 0,1-22 15,-1 22-15,0-42 0,22 21 16,-22-21-16</inkml:trace>
  <inkml:trace contextRef="#ctx0" brushRef="#br0" timeOffset="131564.15">12467 11007 0,'0'0'0,"-42"-43"16,21 43-16,-1 0 15,1 0-15,0 0 0,21 22 0,-21-22 16,0 21-16,21 0 0,-21 21 15,21-21-15,-22 1 0,22 20 0,-21-21 16,21 21-16,0-20 0,0 20 0,0-21 16,0 0-16,0 22 0,0-22 0,0 0 15,21 0-15,1 0 16,-1-21 15,-21-21-31,0 0 16,0 0 15,0 0-15,0-1-1,0 1-15,0 0 16,21 21-16,-21-21 16,0 0-1,21 21 1,0 0-1,-21-21-15,0-1 0,0 1 16,0 0 0,0 0-1,-21 21 17,0 21-32,0 0 0,21 0 15,-21 1-15,21-1 0,-22 0 0,1 0 16,21 0-16,0 22 0,0-22 0,0 0 15,0 0-15,0 0 0,0 0 16,0 1-16,21-22 16,1 0-16,-1 0 0,0 0 15,0 0-15,0 0 0</inkml:trace>
  <inkml:trace contextRef="#ctx0" brushRef="#br0" timeOffset="131920.15">12679 11091 0,'0'-21'16,"21"0"30,0 21-46,-21-21 16,21 21-16,-21-21 0,0 0 16,-21 21-1,0 0 1,0 21-16,0 0 0,-1-21 16,22 21-16,-21 0 0,0 22 0,0-22 15,21 0-15,0 0 0,0 21 0,0-20 16,0-1-16,0 0 0,0 0 15,0 0-15,0 0 0,0 1 0,21-1 16,0-21-16,0 21 16,1-21-16,-1 0 0</inkml:trace>
  <inkml:trace contextRef="#ctx0" brushRef="#br0" timeOffset="132171.82">13314 11070 0,'0'0'16,"0"-21"-16,-21 21 16,-1 0-16,1 0 15,0 21-15,0 0 0,0 1 16,21 20-16,-21-21 0,21 21 0,-22 1 16,22-22-16,0 21 0,0 1 0,0-1 15,0 0-15,0-21 0,0 22 16,0-22-16,0 21 0,0-21 0,0 22 15,0-22-15,0 0 0,0 0 0,22-21 16,-1 21-16,0-21 0,0 0 16,0 0-16</inkml:trace>
  <inkml:trace contextRef="#ctx0" brushRef="#br0" timeOffset="132428.19">13695 11028 0,'0'0'0,"0"-21"15,0-64 1,0 106 0,0 0-16,0 1 0,0-1 0,0 0 15,0 21-15,0 1 0,0-1 16,-21 0-16,21 1 0,0-1 0,-22 21 16,22-20-16,0-1 0,0 0 0,0 1 15,0-1-15,-21-21 0,21 22 0,0-22 16,0 0-16,-21 0 0,21 0 0,0 0 15,0 1-15,-21-22 16,0 0-16,0 0 16,21-22-16,-22 22 0</inkml:trace>
  <inkml:trace contextRef="#ctx0" brushRef="#br0" timeOffset="132588.1">13314 11494 0,'0'0'0,"0"-22"0,-21 22 0,42-21 31,0 21-15,21 0-16,-21 0 0,22 0 0,-1 0 16,0 0-16,1 0 0,-22 0 0,21 0 15,1-21-15,20 21 0,-21 0 16,1-21-16,-1 21 0,-21 0 16,22-21-16</inkml:trace>
  <inkml:trace contextRef="#ctx0" brushRef="#br0" timeOffset="132941.92">14076 11282 0,'-21'-21'0,"42"42"0,-64-42 16,22 21 0,21 21-1,0 0 1,21-21-16,1 0 0,-1 0 16,0 0-16,0 0 0,0 0 0,0 0 15,1 0-15,-1-21 16,0 21-16,-21-21 0,21 0 0,-21-1 15,21 22-15,-21-21 0,0 0 0,0 0 16,0 0-16,0 0 0,0-1 0,0 1 16,-21 21-16,0 0 0,0 0 0,0 0 15,-1 0-15,1 0 16,0 21-16,0 22 0,0-22 0,0 21 16,-1 1-16,1-1 0,21 0 0,0 1 15,-21-1-15,21 0 0,0 1 0,0-22 16,0 21-16,0-21 0,0 22 0,21-22 15,-21 0-15,21 0 0,1 0 0,20 0 16,-21-21-16,0 0 16,22 0-16,-22 0 0,21 0 0,-21 0 15,0-21-15,22 0 0,-22 0 0</inkml:trace>
  <inkml:trace contextRef="#ctx0" brushRef="#br0" timeOffset="133204.76">14774 10816 0,'-63'43'15,"42"-22"-15,21 0 0,-22 0 0,1 21 16,21-20-16,-21 20 0,21 0 16,0 22-16,0-22 0,0 22 0,0-22 15,0 21-15,0 1 0,0-22 0,0 1 16,0 20-16,0-21 0,0-20 0,0 20 15,0 0-15,0-21 0,0 1 16,0-1-16,0 0 0,0 0 16,0-42-1,21 21-15,0-21 16,-21 0-16,22-1 0</inkml:trace>
  <inkml:trace contextRef="#ctx0" brushRef="#br0" timeOffset="133467.64">15155 10795 0,'0'0'0,"-21"21"15,0 0-15,0 1 16,21-1-16,0 0 0,-21 21 16,-1 1-16,22-1 0,-21 0 0,21 1 15,0 20-15,-21 1 0,21-22 0,-21 21 16,21-20-16,-21-1 0,21 0 0,0 1 15,0-1-15,-21 0 0,21-20 0,0-1 16,-22 0-16,22 0 0,0 0 16,0 0-1,22-21 1,-1-21-16,0 0 0,0 0 16,0 0-16</inkml:trace>
  <inkml:trace contextRef="#ctx0" brushRef="#br0" timeOffset="133780.46">15367 11303 0,'-21'21'16,"0"0"0,-1 1-16,1-1 0,21 21 0,-21-21 15,21 0-15,-21 1 0,21-1 16,0 21-16,0-21 0,0 0 16,0 1-16,0-1 0,21-21 0,0 21 15,0 0-15,1-21 0,-1 0 0,0 21 16,21-21-16,-21 0 0,22 0 0,-22 0 15,0 0-15,0-21 0,22 0 0,-22 0 16,0 0-16,-21-22 0,21 22 0,-21-21 16,21-1-16,-21 1 0,0 0 15,0-1-15,0 1 0,0 21 0,-21 0 16,0 0-16,0-1 0,-22 22 0,22 0 16,-21 0-16,21 0 0,-22 0 0,1 0 15,21 0-15,0 0 0,0 22 16,-1-22-16,1 21 0,21 0 15,0 0-15,21-21 16</inkml:trace>
  <inkml:trace contextRef="#ctx0" brushRef="#br0" timeOffset="134032.31">16023 10859 0,'0'0'0,"0"21"47,0 0-47,0 0 16,0 0-16,0 0 0,0 1 16,0-1-16,0 0 0,0 0 15,-21-21-15,0 0 31,21-21-15,0 0-16</inkml:trace>
  <inkml:trace contextRef="#ctx0" brushRef="#br0" timeOffset="134196.74">16192 10859 0,'0'-22'15,"0"44"16,0-1-31,0 0 16,0 0-16,0 0 16,0 0-16,0 1 0,0-1 15,0 0 1</inkml:trace>
  <inkml:trace contextRef="#ctx0" brushRef="#br0" timeOffset="134519.91">16510 10478 0,'0'0'0,"0"21"31,21-21-31,0 21 0,0 0 16,1 21-16,-1-20 0,0-1 0,21 21 15,-21 0-15,1-20 0,-1 20 0,-21 0 16,0 1-16,21-1 0,-21 21 16,0-20-16,0 20 0,0 1 0,-21-1 15,0 1-15,-1-1 0,1 1 16,-21-1-16,0 1 0,-1-22 0,1 22 16,0-22-16,-1 0 0,1 1 0,0-1 15,-1 0-15,1-21 0,0 1 0,-1 20 16,22-21-16,-21-21 0,21 21 0,-22 0 15,22-21-15,0 0 0,0 22 0</inkml:trace>
  <inkml:trace contextRef="#ctx0" brushRef="#br0" timeOffset="135276.6">8467 13145 0,'0'-43'16,"0"22"-16,21 21 16,0-21-16,0 21 15,-21-21-15,21 21 0,0 0 0,1 0 16,-1 0-16,0 0 0,-21 21 16,0 0-1,0 0-15,0 0 0,-21 1 0,0-1 16,-22 0-16,22 0 0,-21 0 0,-1 0 15,1 22-15,0-22 0,21 0 0,-22 0 16,22 0-16,0 22 0,0-22 16,0 0-16,21 0 0,0 0 15,21 1 1,0-22-16,0 0 0,0 0 16,22 0-16,-22 0 0,21-22 0,-21 1 15,22 21-15,-1 0 0,-21 0 0,21 0 16,-20 0-16,-1 0 0,-21 21 0,0 1 15,0-1-15,0 0 0,0 21 16,0-21-16,0 22 0,0-1 0,-21 0 16,-1 1-16,22 20 0,-21-20 0,0-1 15,21 0-15,-21 1 0,21-1 0,0 0 16,-21 1-16,21-1 0,-21-21 16,21 21-16,-22 1 0,22-22 0,0 0 15,-21 0-15,0 22 0,0-22 16,0 0-16,0-21 0,-1 0 15,1 0-15,0 0 0,0 0 16,0-21-16</inkml:trace>
  <inkml:trace contextRef="#ctx0" brushRef="#br0" timeOffset="135953.35">17822 11134 0,'0'-21'0,"0"-1"15,0 1 1,21 21 15,1 0 0,-22 21-31,0 1 0,0-1 16,0 0-16</inkml:trace>
  <inkml:trace contextRef="#ctx0" brushRef="#br0" timeOffset="136144.28">17843 11536 0,'0'0'16,"0"21"-16,22 0 0,-22 0 0,0 1 15,0-1-15,0 0 16,0 0-16,0 0 0,0 0 0,0 1 16,-22-1-16,1 0 0,0 0 0,-21 0 15,21 0-15,-22 22 0,1-22 0,0 0 16,-22 0-16,1 0 0,-1 22 0,1-22 15,-1 0-15,1 0 0,-1 0 0</inkml:trace>
  <inkml:trace contextRef="#ctx0" brushRef="#br1" timeOffset="146348.03">15261 8636 0,'-21'0'0,"42"0"0,-84-21 0,41 21 0,1 0 16,-21 0-16,0-21 0,20 21 15,-20 0-15,0-21 0,21 21 0,-22 0 16,22 0-16,-21 0 0,-1 0 0,22 0 16,-21 0-16,21 0 0,-22 0 0,22 0 15,0 0-15,-21 0 0,21 0 0,-1 0 16,-20 0-16,21 0 0,0 0 16,0 0-16,21 21 31,21 0-31,0-21 15,0 0-15,21 0 0,1 21 0,-1-21 16,0 0-16,22 0 0,-1 0 0,22 0 16,0 21-16,-1-21 0,1 0 15,21 0-15,0 0 0,0 0 0,-1 0 16,1 0-16,0 0 0,0 21 0,21-21 16,-21 0-16,0 0 0,-1 0 0,-20 0 15,0 22-15,-1-22 0,-20 0 0,-1 0 16,-20 0-16,-1 0 0,0 0 15,-20 0-15,-1 21 0,0-21 0,0 0 16,-42 0 15,0 0-31,0 0 0,-1 0 16,1 0-16,-21 0 0,21 0 0,-22 0 16,1 0-16,-21 0 0,20 0 0</inkml:trace>
  <inkml:trace contextRef="#ctx0" brushRef="#br1" timeOffset="146747.79">14859 8848 0,'0'0'0,"-42"21"0,-22-21 15,43 21-15,-21-21 0,-1 0 16,22 21-16,0-21 0,0 21 0,0-21 15,21 22-15,21-22 16,0 0-16,21 0 0,1 21 16,-1-21-16,21 0 0,1 0 0,21 0 15,-1 0-15,1 0 0,21 0 16,0 0-16,-1 0 0,1 0 16,21 0-16,-21 0 0,21 0 0,0 0 15,-21 0-15,21 0 0,-42 0 0,20 0 16,-20 0-16,0 0 0,-22 0 0,1 0 15,-1 0-15,-20 0 0,20 0 0,-21 0 16,-20 0-16,20 0 0,-21 0 0,21 0 16,-20 0-16,-1 0 0,0 0 0,0 0 15,0 0-15,0 0 16,1 0-16,-1 0 0,0 0 16,0 0-16,0 0 0,0 0 15,1 0-15,-1-21 16,-21-1-16</inkml:trace>
  <inkml:trace contextRef="#ctx0" brushRef="#br1" timeOffset="147720.43">19177 7768 0,'0'0'16,"-21"0"-16,0 0 0,-1 0 0,1 0 0,0 0 16,0 0-1,42 0 1,0 0 0,22 0-16,-22 0 0,42 0 0,-20 0 15,20 0-15,1 0 0,-1 0 0,1 0 16,20 0-16,-20 0 0,20 0 15,1 0-15,-21 0 0,20 0 0,-20 0 16,20 0-16,-20 0 0,-1 0 0,-20 0 16,20 0-16,-42-21 0,22 21 15,-22 0-15,-21-21 0,-42 0 16,20 0 0,1 21-16,-21-22 0,0 1 0,20 21 15,-20-21-15,0 21 0,21 0 0,-22-21 16,22 21-16,0 0 0,0-21 0,63 21 47,-21 0-47,22 0 15,-22 0-15,21 0 0,0 21 0,1-21 16,-22 21-16,21 0 0,-21-21 16,1 21-16,-22 1 0,0-1 0,0 0 15,0 0-15,0 0 0,-22 0 16,1 1-16,0-1 0,0 0 0,-21 0 15,20 0-15,-20 0 0,21 1 16,-21-1-16,20 0 0,1 0 0,0 0 0,0-21 16,21 21-16,-21-21 0,21 22 15,21-44 17,0 22-32,21-21 0</inkml:trace>
  <inkml:trace contextRef="#ctx0" brushRef="#br1" timeOffset="148328.1">21209 7684 0,'0'0'16,"21"-22"-16,0 1 0,0 0 0,-21 0 15,22 0-15,-22 0 0,0-1 0,21 1 16,0 0-16,-21 0 0,0 0 15,0 0-15,0-1 0,0 1 0,0 0 16,-21 0-16,0 21 0,-1 0 0,-20 0 16,21 0-16,-21 0 0,-1 0 15,1 0-15,0 21 0,20 0 16,-20 22-16,0-22 0,21 21 0,-22 0 16,22-20-16,0 20 0,0 0 0,0 1 15,-1-22-15,22 21 0,0-21 0,0 0 16,0 1-16,0-1 0,22 0 0,-1 0 15,0 0-15,0-21 0,0 0 16,0 0-16,1 0 0,20 0 0,-21 0 16,21 0-16,-20 0 0,-1-21 0,21 0 15,-21 0-15,22 0 0,-22-22 16,0 22-16,0-21 0,0-1 0,22 1 16,-22 0-16,0-22 0,0 1 15,0-1-15,0 1 0,1-1 0,-1 1 16,0-1-16,0 1 0,0-1 0,0 1 15,1 20-15,-22 1 0,0 0 0,0 21 16,0-1-16,21 1 0,-21 42 16,0 1-1,0-1-15,-21 21 0,-1 22 0,22-22 16,-21 21-16,0 1 0,0-1 0,21 1 16,-21 21-16,21-22 15,-21-21-15,21 22 0,0-22 0,0 1 0,0-1 16,0 0-16,0 1 0,0-22 15,0 0-15,0 0 0,0 0 0,0 0 16,0 1-16,21-22 16,0 0-16,0 0 15,0 0-15,0 0 0,1-22 0,-1 1 16,-21 0-16,21 0 0</inkml:trace>
  <inkml:trace contextRef="#ctx0" brushRef="#br1" timeOffset="148668.91">21759 7535 0,'21'0'16,"1"0"-1,-1 0 1,0 0-16,0 0 0,0-21 16,0 21-16,1-21 0,-1 0 15,0 0-15,0 0 16,-21-1-16,0 1 0,0 0 15,0 0-15,-21 21 16,0 0-16,-22 0 0,22 0 16,0 21-16,-21 0 0,21 0 15,-1 1-15,-20-1 0,21 21 16,0-21-16,0 0 0,21 1 0,0 20 16,-22-21-16,22 0 0,0 0 0,0 1 15,22-1-15,-1 0 0,21-21 16,-21 21-16,0-21 15,1 0-15,-1 0 0,21 0 0,-21 0 16,0 0-16,1 0 0,20 0 0,-21-21 16,0 21-16</inkml:trace>
  <inkml:trace contextRef="#ctx0" brushRef="#br1" timeOffset="149164.63">22267 7430 0,'0'-22'0,"0"-41"16,-21 63 15,0 0-31,0 21 0,0 0 16,21 0-16,-22 22 0,1-22 0,0 0 15,21 21-15,0-20 0,0 20 0,-21-21 16,21 0-16,0 0 0,0 1 16,0-1-16,0 0 0,0 0 0,0 0 15,21 0-15,0 1 16,0-22-16,1 0 0,-1 0 0,0 0 15,21 0-15,-21-22 0,1 1 0,20 21 16,-21-21-16,0 0 0,22-21 16,-22 20-16,0-20 0,21 21 15,-21-21-15,1-22 0,-1 22 0,0-22 16,0 1-16,0-1 0,0 1 0,1 20 16,-1-20-16,-21-1 0,0 1 15,21 21-15,-21-22 0,21 22 0,-21 21 16,0-22-16,0 22 0,0 42 15,-21 0-15,0 1 16,0 20-16,-1 0 0,1 1 16,0 20-16,0 1 0,0-1 0,0 1 15,-1-1-15,1 1 0,0-1 0,0-21 16,21 22-16,-21-22 0,21 1 16,-21-1-16,21-21 0,0 21 15,0-20-15,0-1 0,0 0 0,21 0 16,0-21-16,0 0 15,21 0-15,-20 0 0,-1 0 0,21 0 16,-21-21-16,22 0 0,-22 21 0,21-21 16</inkml:trace>
  <inkml:trace contextRef="#ctx0" brushRef="#br1" timeOffset="149868.91">23093 7430 0,'0'0'0,"0"-22"0,0-20 15,0 21-15,0 0 0,0 0 0,0-1 16,-21 22-16,-1 0 16,1 0-16,-21 22 0,21-1 15,0 0-15,-1 0 0,1 21 16,0-20-16,-21 20 0,21-21 0,-1 21 16,22-20-16,-21-1 0,21 21 0,0-21 15,-21 0-15,21 1 0,0-1 0,0 0 16,21-21-1,0 0-15,1 0 16,-1 0-16,0 0 0,0 0 0,0 0 16,0-21-16,1 0 0,-1 21 0,0-22 0,0-20 15,-21 21-15,21 0 0,0-22 16,1 1-16,-22 21 0,21-21 16,-21 20-16,21 1 0,-21 0 0,0 0 15,0 0-15,0 42 16,0 0-16,0 0 0,0 0 15,0 1-15,0-1 0,0 21 16,-21-21-16,21 0 0,-21 22 0,21-22 16,0 0-16,0 0 0,0 0 0,0 1 15,0-1-15,0 0 0,0 0 16,21-21-16,0 0 16,0 0-16,0 0 0,0 0 15,1 0-15,-1 0 0,21 0 0,-21-21 16,0 0-16,1 21 0,-1-21 0,0-1 15,0 1-15,0-21 0,-21 21 0,21-22 16,1 22-16,-22-21 0,21 0 16,-21 20-16,0-20 0,0 21 0,0 0 15,-21 0-15,-1 21 16,1 0-16,21 21 0,0 0 16,0 0-16,0 0 0,0 0 15,0 1-15,0-1 0,0 0 16,0 21-16,0-21 0,0 1 0,0-1 15,0 0-15,0 0 0,0 0 0,0 0 16,0 1-16,0-1 0,0 0 16,0 0-1,21-21 1,1 0 0,-1 0-16,0 0 0,0 0 15,0 0-15,0 0 0,22 0 0,-22 0 16</inkml:trace>
  <inkml:trace contextRef="#ctx0" brushRef="#br1" timeOffset="150324.65">24088 7430 0,'0'-22'0,"0"44"0,0-65 0,0 22 16,-22 21-16,1 0 15,0 0-15,0 0 0,0 0 0,-22 0 16,22 21-16,-21 0 0,21-21 0,0 43 15,-22-22-15,22 0 0,0 0 0,0 22 16,0-22-16,-1 0 0,22 0 0,0 0 16,0 22-16,0-22 0,0 0 15,0 0-15,0 0 0,0 0 16,22-21-16,-1 0 0,0 22 16,0-22-16,0 0 0,0 0 0,1 0 15,-1 0-15,0-22 0,0 22 0,0-21 16,0 0-16,-21 0 0,22 0 15,-1 0-15,0-1 0,0-20 0,-21 21 16,21-21-16,0-1 0,-21 22 0,22 0 16,-22 0-16,0 0 0,0-1 0,0 44 31,0-1-31,0 0 0,-22 0 16,22 0-16,-21 0 0,0 1 0,21 20 15,0-21-15,0 0 0,0 0 0,0 1 16,0-1-16,0 0 0,0 0 15,0 0-15,21-21 16,0 0 0,1 0-16,-1 0 0,0 0 0,0 0 15,0 0-15,-21-21 0,21 21 0,1-21 16,-1 0-16</inkml:trace>
  <inkml:trace contextRef="#ctx0" brushRef="#br1" timeOffset="150597.49">24511 6985 0,'0'0'0,"0"-21"0,0 0 16,-21 21-1,21 21 1,-21 0-16,21 0 0,-22 0 0,1 1 16,21 20-16,-21 0 0,0 1 0,21-1 15,-21 0-15,21 1 0,0 20 16,0-21-16,0 1 0,-21-1 0,21 0 15,0-20-15,0 20 0,0-21 0,0 21 16,0-20-16,0-1 0,0 0 0,0 0 16,21 0-1,0-21-15,0 0 16,0 0-16,0 0 16,1-21-16,-1 0 0</inkml:trace>
  <inkml:trace contextRef="#ctx0" brushRef="#br1" timeOffset="151555.94">24744 7430 0,'0'0'0,"0"-22"16,0 44 15,-21-1-31,21 0 0,0 0 0,0 0 16,-22 0-16,22 1 0,-21-1 15,21 21-15,0-21 0,0 0 0,0 1 16,0-1-16,0 0 0,0 0 15,0 0-15,0 0 0,0 1 16,21-22-16,1 0 16,-1 0-16,0 0 15,0 0-15,0 0 0,0-22 0,1 22 16,-1-21-16,0 0 0,0 0 0,0 0 16,0 0-16,1-1 0,-1 1 0,0 21 15,-21-21-15,21 0 0,-42 42 47,0-21-47,21 21 0,-21 0 16,21 1-16,-22-1 0,22 0 15,0 0-15,0 0 16,0 0-16,22-21 16,-1 0-1,0 0-15,0 0 0,0 0 16,0-21-1,-21 0-15,0 0 0,22 0 16,-22 0-16,0-1 0,0 1 0,0 0 16,0 0-16,0 0 0,0 0 15,-22 21-15,22-22 16,0 1 0,22 21-1,-1 0 1,0 0-16,0 0 0,0 0 15,0 0-15,1 21 16,-1 1-16,-21-1 16,0 0-16,0 0 15,0 0-15,0 0 0,0 1 16,0-1-16,0 0 0,0 0 16,0 0-16,0 0 15,0 1-15,0-1 16,0-42 31,0-1-47,0 1 0,0 0 15,0 0-15,21 0 0,-21 0 16,21-1-16,0-20 0,-21 21 0,0 0 16,21 0-16,1-22 0,-1 22 15,-21 0-15,0 0 0,21 21 16,0 0-16,0 0 15,-21 21 1,21 0-16,-21 0 0,0 0 16,0 22-16,0-22 0,0 0 15,0 0-15,0 0 0,0 1 0,0-1 16,-21 0-16,21 0 0,-21 0 0,21 0 16,0 1-16,-21-1 0,21 0 15,-21 0-15,21-42 47,0 0-31,0 0-16,0-1 0,0 1 15</inkml:trace>
  <inkml:trace contextRef="#ctx0" brushRef="#br1" timeOffset="151787.81">25294 7133 0,'-21'0'0,"42"0"0,-42-21 0,0 0 15,21 0 1,0 42 46</inkml:trace>
  <inkml:trace contextRef="#ctx0" brushRef="#br1" timeOffset="152035.67">24342 7218 0,'0'0'0,"-22"0"16,22 21-1,22-21-15,-1 0 16,0 0-16,21 0 0,-21 0 16,1 0-16,-1 0 0,0 0 0,0 0 15,0 0 1,-42 0 15,0 0-31,0 0 0</inkml:trace>
  <inkml:trace contextRef="#ctx0" brushRef="#br1" timeOffset="166776.38">19198 11028 0,'0'-21'31,"-21"21"-15,0 0 0,0 0-16,-1 0 15,1 0-15,0 0 16,0 0-16,0 0 0,0 0 15,-1 0-15,-20 0 0,21 0 16,0 0-16,-22 0 0,22 0 0,0 0 16,0 0-16,0 0 0,-22 0 0,22 0 15,0 0-15,0 0 0,0 0 16,0 0-16,-1 0 16,44 0 30,-1-21-46,0 21 0,21 0 0,1 0 16,-1 0-16,0 0 0,22 0 0,-1 0 16,1-22-16,-1 22 0,1 0 0,-1 0 15,1 0-15,20 0 0,-20 0 16,-1 0-16,1 0 0,-1 0 16,1 0-16,-1 0 0,1 0 0,-22 0 15,22 0-15,-22 0 0,0 0 0,1 0 16,-1 0-16,-21 0 0,22 0 0,-22 0 15,0 0-15,0 0 0,0 0 0,0 0 16,-42 0 93,0 0-93,21-21-16</inkml:trace>
  <inkml:trace contextRef="#ctx0" brushRef="#br1" timeOffset="167336.1">20024 10668 0,'21'21'0,"-42"-42"0,-1 21 0,22-21 0,-21 21 31,21-21-31,0 42 31,21 0-15,1 0-16,-1-21 0,0 21 0,0 1 15,0-22-15,0 21 0,1 0 16,20-21-16,-21 21 0,21-21 0,-20 0 16,-1 21-16,21-21 0,-21 0 0,22 0 15,-22 21-15,0-21 0,21 0 0,-21 0 16,1 0-16,20 0 0,-21 0 16,0 0-16,0 0 0,1 0 15,-1 0-15,-21 22 31,-21-1-31,-1-21 16,-20 21-16,21 0 0,-21-21 0,-1 21 16,1 0-16,0 1 0,-22-1 0,22 21 15,-22-21-15,22 22 0,-22-22 16,1 21-16,21-21 0,-22 22 0,22-1 16,-22-21-16,22 21 0,0-20 15,-1 20-15,1-21 0,21 0 0,-22 0 16,22 22-16,0-22 0,0 0 0,0-21 15,0 21-15,21 0 0,0 1 0,-22-22 16,1 21-16,0-21 16,0 0-1,0-21 1,0 21-16,-1-22 0,1 1 16</inkml:trace>
  <inkml:trace contextRef="#ctx0" brushRef="#br1" timeOffset="169724.19">21569 11028 0,'21'0'15,"0"0"1,0 0-16,0-21 15,1 0-15,-1-1 0,-21 1 16,21 0-16,-21 0 0,0 0 0,0 0 16,0-1-16,0 1 0,0 0 15,-21 21-15,0-21 0,-1 0 0,1 21 16,-21 0-16,21 0 0,-22 0 0,22 0 16,-21 0-16,0 21 0,-1 0 0,1-21 15,0 21-15,20 22 0,-20-22 0,21 0 16,-21 21-16,20-21 0,1 22 15,0-1-15,21 0 0,0 1 0,0-1 16,0 0-16,0-20 0,0 20 0,0-21 16,0 21-16,21-20 0,0-1 15,1 0-15,20-21 0,-21 0 16,0 0-16,22-21 0,-22 0 0,21-1 16,0 1-16,1 0 0,-1-21 15,0-1-15,1 1 0,-1 0 0,0-22 16,1 22-16,-1-22 0,-21 1 0,0 21 15,22-22-15,-22-21 0,0 22 0,0-1 16,0 1-16,-21-22 0,0 22 16,22 20-16,-22-20 0,0 21 0,0-1 15,0 22-15,0 0 0,0 0 16,-22 21-16,22 21 16,-21 0-16,0 21 0,0 1 0,0-1 15,0 22-15,-1-22 0,1 21 16,0 1-16,21-1 0,0 1 0,0-22 15,0 22-15,0-22 0,0 0 0,0 1 16,0-1-16,0 0 0,0-20 0,0 20 16,0-21-16,0 0 0,0 0 15,21-21-15,-21 22 0,21-22 0,1 0 16,-1 0-16,0 0 16,0-22-16,-21 1 0,21 21 15</inkml:trace>
  <inkml:trace contextRef="#ctx0" brushRef="#br1" timeOffset="170107.87">22034 10859 0,'0'21'0,"22"-21"31,-1 0-31,0 0 16,0 0-16,0 0 0,0-21 15,1 21-15,-1-22 0,0 1 0,0 21 16,-21-21-16,0 0 0,0 0 16,0 0-16,-21 21 15,0 0 1,0 0-16,-1 0 0,1 0 0,0 21 16,-21 0-16,21 0 0,-1 0 0,1 0 15,0 22-15,21-22 0,0 0 0,-21 21 16,21-20-16,0-1 0,0 21 0,0-21 15,0 0-15,0 1 0,0-1 16,0 0-16,21 0 0,0-21 0,0 0 16,1 21-16,-1-21 0,0 0 0,21 0 15,-21-21-15,22 21 0,-1-21 16,22 0-16,-22 0 0,0-22 0,22 22 16,-22-21-16,22 21 0,-22-22 0,0 1 15,1 0-15</inkml:trace>
  <inkml:trace contextRef="#ctx0" brushRef="#br1" timeOffset="172564.35">23135 10097 0,'0'0'0,"0"-43"0,0-41 15,0 62-15,0 1 16,-21 21 0,0 21-16,0 22 0,-1-1 15,-20 0-15,21 22 16,-21-1-16,20 1 0,-20 21 0,0-1 15,-1 22-15,22-21 0,-21-1 0,0 1 16,-1 21-16,1-21 0,21 20 0,-22 1 16,22-21-16,-21 21 0,21 0 0,0-22 15,-1 22-15,1 0 0,-21 0 16,21 0-16,0-22 0,-1 22 0,1-21 16,21 21-16,-21-22 0,0 1 0,0 0 15,0-22-15,21 1 0,0-1 0,0 1 16,0-22-16,0 0 0,0-21 15,0 1-15,0-1 0,21-21 0,0 0 16,0-21-16,0-1 0,22 1 16,-1-21-16,0 0 0,1-1 15,-1 1-15,0-22 0,1 1 0,-22-1 16,21 1-16,0-22 0,-20 1 0,-1 20 16,0-42-16,-21 22 0,0-1 0,0 0 15,0 1-15,0-1 0,-21 0 0,0 1 16,-1 20-16,-20-21 0,21 22 0,-21 21 15,20-22-15,1 22 0,0 21 16,0-22-16,0 22 0,0 0 0,-1 0 16,44 21 15,-1 0-31,0 0 16,21 0-16,-21 0 0,22 0 0,-1-21 15,0 21-15,22-22 0,-22 1 0,1 21 16,-1-21-16,0 0 0,1 0 0,-1 0 15,-21-1-15,21 22 0,-20-21 0,-22 0 16,21 0-16,-21 0 0,21 0 16,-21-1-16,0 44 47,0-1-32,0 0-15,-21 0 0,21 0 0,0 0 16,0 1-16,0-1 0,0 0 15,0 0-15,0 0 0,21-21 0,-21 21 16,21-21-16,0 0 0,0 0 0,1 0 16,-1 0-16,0 0 0,0 0 15,0 0-15,0 0 0,22-21 0,-22 0 16,0 21-16,21-21 0,-20 0 0,-1 0 16,0-1-16,0 1 0,-21 0 0,0 0 15,21 0-15,-42 21 31,0 0-15,0 0-16,21 21 0,-21 0 0,21 0 16,-22 0-16,22 1 0,-21-1 15,21 0-15,-21 0 0,21 0 16,0 0 0,0-42 15,0 0-31,0 0 15,21 0-15,-21 0 0,21-1 0,1 1 16,-1 0-16,-21 0 16,21 21-16,0 0 0,0 0 15,0 0 1,-21 21-16,0 0 0,22-21 0,-22 21 16,0 1-16,0-1 0,0 0 15,21 0-15,-21 0 0,21 0 16,0-21-16,-21 22 0,21-1 0,0-21 15,1 0-15,-1 0 0,0 21 0,21-21 16,-21 0-16,22 0 0,-22 0 0,21-21 16,-21 21-16,1-21 0,20-1 0,-21 22 15,0-21-15,0 0 0,1 0 16,-22 0-16,21 0 0,-21-1 0,21 1 16,-21-21-16,0 21 0,0 0 0,0-1 15,0 44 16,0-1-31,0 0 16,0 0-16,-21 0 0,21 0 0,-21 1 16,21-1-16,0 0 0,0 0 0,0 0 15,0 0-15,0 1 0,0-1 16,21-21-16,0 0 0,0 0 16,0 0-16,0 0 15,1 0-15,-1 0 0,21-21 16,-21-1-16,0 22 0,1-21 0,-1 0 0,0-21 15,0 21-15,0-1 0,0-20 0,1 0 16,-1 21-16,0-43 0,0 22 16,0-1-16,-21-20 0,21-1 15,1 22-15,-1-21 0,0-1 0,-21 22 16,0-1-16,0 1 0,0 21 0,0-21 16,0 20-16,-21 22 31,21 43-31,-21-22 0,-1 21 0,1 1 15,21-1-15,0 21 0,-21-20 0,0 20 16,21-20-16,-21-1 0,21 21 16,0-20-16,0-1 0,0 0 0,0 1 0,0-1 15,0 0-15,0-20 0,0 20 16,0-21-16,0 21 0,0-20 16,21-1-16,-21 0 0,21 0 0,0-21 15,-21 21-15,21-21 0,1 0 16,-1 0-16,0 0 0,0-21 0,0 21 15,0-21-15,1 0 0,-1 0 16,0-1-16,0-20 0,21 21 0,-20 0 16,-1-22-16,0 22 0,0 0 0,0 0 15,0 0-15,-21 0 0,0-1 0,22 22 16,-22 22 0,0-1-1,0 0-15,-22 0 0,22 0 16,0 0-16,0 1 0,0-1 0,0 0 15,0 0-15,0 0 16,0 0-16,22-21 16,-1 0-1,0 0-15,0 0 0,0 0 16,0 0-16,1-21 0,-1 0 0,0 21 16,0-21-16,0 0 0,0 0 0,1-1 15,-1 1-15,0 21 0,-21-21 16,0 0-16,21 21 0,-21 21 31,0 0-31,0 0 16,-21 1-16,21-1 0,0 0 15,0 0-15,0 0 0,0 0 16,0 1-16,0-1 16,21-21-1,0 0-15,0 0 0,1 0 0,-1 0 16,0-21-16,-21-1 15,21 1-15,-21 0 0,0 0 16,0 0-16,0 0 0,0-1 16,0 1-16,0 0 0,-21 0 0,0 0 15,21 0-15,-21-1 0,-1 22 16,1 0-16,0 0 16,42 0 15,0 0-16,1 0-15,-1 0 0,0 0 0,21-21 16,-21 21-16,1 0 0,-1 0 16,0 0-16,0-21 0,0 21 0,0 0 15,1 0-15,-1 0 0,0 0 0,-21 21 16,0 0-16,21 1 0,0-1 16,-21 0-16,0 0 0,0 0 0,0 0 15,0 1-15,0-1 16,0 0-16,0 0 0,0 0 15,0 0-15,0 1 16,0-44 31,0 1-47,0 0 16,21 0-16,-21 0 0,22 0 15,-1-22-15,-21 22 0,21-21 0,0 21 16,0-1-16,22-20 0,-22 21 15,0 0-15,0 0 0,21-1 0,-20 22 16,-1 0-16,21 0 0,-21 0 0,0 0 16,-21 22-16,22-1 15,-22 0-15,0 0 0,0 0 16,0 0-16,0 22 0,0-22 0,0 0 16,-22 0-16,1 0 0,21 22 0,0-22 15,-21 0-15,0 0 0,21 0 16,-21-21-16,21 22 0,-21-22 31,21-22-15,0 1-16,0 0 15,0 0-15,0 0 0</inkml:trace>
  <inkml:trace contextRef="#ctx0" brushRef="#br1" timeOffset="172764.57">25717 10308 0,'-21'0'0,"42"0"0,-63-21 0,21 21 16,0 0-16,21 21 62,-21-21-62</inkml:trace>
  <inkml:trace contextRef="#ctx0" brushRef="#br1" timeOffset="172996.54">24574 10520 0,'0'0'0,"-21"0"15,42 0 1,1 0-16,-1 0 0,21 0 0,-21-21 16,22 21-16,-1 0 15,0-21-15,22 21 0,-22 0 0,0 0 16,1-22-16,-1 22 0,-21 0 0,0 0 16,1-21-16,-22 0 15,-22 21 1,1-21-16</inkml:trace>
  <inkml:trace contextRef="#ctx0" brushRef="#br1" timeOffset="173321.09">24172 10520 0,'0'0'0,"0"21"16,-21-21-16,21 21 16,0-42-1,21 21-15,-21-21 16,21 21-16,-21-21 0,0 0 0,0-1 16,22 22-16,-22-21 15,0 0-15,0 0 0,-22 21 31,1 0-31,21 21 0,-21-21 0,0 21 16,21 0-16,0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56:16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1164 0,'0'-21'62,"0"0"-46,0 0-16,0 0 16,0-1-16,21 1 15,-21 0-15,0 0 16,0 0-16,0 0 0,0-1 0,0 1 15,0 0-15,0 0 0,0 0 16,0 0-16,-21-1 0,21 1 0,-21 0 16,0 0-16,21 0 0,-22 0 15,1-1-15,21 1 0,-21 21 0,0 0 16,0 0-16,0 0 0,-22 0 16,22 0-16,0 0 0,0 21 15,-22 1-15,1-1 0,0 0 16,21 21-16,-22 1 0,1-1 0,0 0 15,-1 1-15,1-1 0,0 21 0,-1-20 16,22 20-16,-21-20 16,21 20-16,-1 1 0,1-22 0,0 21 15,21 1-15,-21-22 0,21 22 16,0-1-16,0-20 0,0 20 0,0-21 16,21 1-16,0-1 0,0 0 15,1 1-15,20-1 0,-21-21 0,21 0 16,-20 1-16,20-1 0,-21 0 15,21 0-15,1 0 0,-22-21 0,21 0 16,-21 0-16,22 0 0,-22 0 16,21 0-16,-21 0 0,22-21 0,-22 21 15,0-21-15,0 0 0,22 0 0,-22-1 16,0 1-16</inkml:trace>
  <inkml:trace contextRef="#ctx0" brushRef="#br0" timeOffset="451.74">2180 1588 0,'0'0'0,"0"-22"16,0 1-16,0 0 16,-21 21-16,0 0 15,0 0-15,-1 21 16,22 0-16,-21 1 0,0 20 16,21-21-16,-21 21 0,0 1 0,21-1 15,0 0-15,-21-20 0,21 20 16,-22 0-16,22-21 0,0 22 15,0-22-15,0 21 0,0-21 0,0 1 16,0-1-16,22-21 0,-1 21 16,0-21-16,0 0 0,0 0 0,0 0 15,22 0-15,-1 0 0,-21 0 0,22 0 16,-1-21-16,0 21 0,1-21 16,-22-1-16,21 1 0,-21 0 15,0-21-15,1 21 0,-1-22 0,0 1 0,-21 21 16,0-22-16,0 1 15,0 0-15,0-1 0,0 22 0,-21-21 0,0 21 16,-1 0-16,1-1 0,-21 22 16,21 0-16,0 0 0,-22 0 15,22 0-15,0 0 0,-21 0 0,20 0 16,1 22-16,0-1 0,0 0 16,0 0-16,0 0 0,-1 0 0,22 1 15,0-1-15,0 0 0,0 0 16,0 0-16,0 0 0,0 1 15,22-1-15,-1-21 0,0 0 0,0 0 16,0 0-16</inkml:trace>
  <inkml:trace contextRef="#ctx0" brushRef="#br0" timeOffset="1027.42">2900 1609 0,'0'-21'16,"0"42"15,0 0-31,0 0 0,0 0 16,-21 0-16,21 1 0,0 20 16,0-21-16,-22 0 0,22 22 0,0-22 15,0 0-15,0 0 0,0 21 0,0-20 16,0-1-16,0 0 15,0 0-15,0 0 0,0 0 0,0 1 16,0-1 0,0-42 15,-21-1-31,21 1 16,0 0-16,0 0 0,0 0 15,0 0-15,0-22 0,0 1 0,0 21 16,0-22-16,21 1 0,-21 21 0,22-21 15,-1-1-15,0 22 16,0 0-16,0 0 0,-21 0 0,21-1 16,1 1-16,-1 21 0,0 0 0,0 0 15,0 0-15,0 0 0,-21 21 16,22 1-16,-1-1 0,0 0 0,-21 21 16,0-21-16,0 22 0,0-22 0,0 21 15,0-21-15,0 22 0,0-22 16,0 0-16,0 21 0,0-20 0,0-1 15,0 0-15,0 0 0,-21 0 16,0-21 0,21-21 31,0 0-47,21 21 15,0-21-15</inkml:trace>
  <inkml:trace contextRef="#ctx0" brushRef="#br0" timeOffset="2623.17">3810 1609 0,'0'-21'0,"0"42"0,0-64 0,0 22 0,0 0 16,0 0-16,0 0 15,-21 21-15,0 0 0,21-21 0,-22 21 16,1 0-16,0 0 16,0 0-16,0 0 15,0 21-15,-1 0 0,1 0 16,21 0-16,-21 0 0,0 22 16,21-22-16,0 21 0,-21 1 0,0-22 15,21 21-15,0 0 0,0-20 0,-22 20 16,22-21-16,0 21 0,0-20 0,0-1 15,0 0-15,0 0 0,0 0 16,22 0-16,-22 1 16,21-22-16,0 0 0,0 0 0,21 0 15,-20 0-15,-1 0 0,21 0 16,-21 0-16,22-22 0,-1 1 0,-21 0 16,21 0-16,-20 0 0,20 0 0,-21-22 15,0 22-15,22-21 0,-22-1 16,0 1-16,-21 0 0,0 21 0,21-22 15,-21 22-15,0 0 0,0 0 0,0 0 16,-21 21 0,0 0-16,0 0 0,-1 0 15,1 0-15,0 21 16,21 0-16,-21-21 0,21 21 0,0 0 16,21-21-1,0 0-15,0 0 16,1 0-16,-1 0 0,0 0 0,0 0 15,0-21-15,0 21 0,1-21 16,-1 21-16,0-21 0,0 0 0,0 21 16,0 0-16,-21-22 0,22 22 15,-1 0 1,-21 22 0,0-1-16,0 0 15,-21 0-15,-1 0 16,22 22-16,-21-22 0,21 0 0,-21 21 15,21-21-15,-21 22 0,21-22 0,0 0 16,0 0-16,0 0 0,0 1 16,0-1-16,0 0 0,0 0 15,21-21-15,0 21 0,0-21 16,1 0-16,-1 0 0,21 0 16,-21 0-16,22 0 0,-22-21 0,21 0 15,0 21-15,-20-21 0,20 0 0,-21-1 16,21 1-16,-20-21 0,-1 21 0,0 0 15,0-22-15,0 22 0,0 0 16,-21 0-16,22 0 0,-22-1 0,0 1 16,0 0-16,0 0 15,-22 21 1,1 0-16,0 0 0,0 21 16,0-21-16,21 21 0,-21 0 0,-1 1 15,1 20-15,0-21 0,21 0 0,0 22 16,-21-22-16,21 0 0,0 21 15,-21-21-15,21 1 0,0-1 0,0 0 16,21 0-16,0 0 0,0-21 16,0 0-16,1 0 0,20 0 15,-21 0-15,21 0 0,-20 0 0,20 0 16,0 0-16,-21-21 0,22 0 0,-22 0 16,21 0-16,-21-1 0,22 1 15,-22-21-15,0 21 0,21-22 16,-20 1-16,-1-21 0,21 20 0,-21 1 15,0 0-15,1-22 0,-1 22 0,0-1 16,0 1-16,-21 0 0,0-1 16,21 1-16,-21 0 0,0 21 0,0-1 15,0-20-15,0 21 0,0 0 0,0 0 16,-21 21 0,21 42-1,-21-21 1,0 0-16,21 22 0,-21-1 15,21-21-15,0 21 0,0 1 0,-22-1 16,22 0-16,-21 1 0,21-1 0,-21 0 16,21 1-16,0-1 0,0 0 0,0 1 15,0-1-15,0-21 0,0 22 16,0-22-16,0 21 0,0-21 0,0 0 16,0 1-16,0-1 0,21 0 0,0 0 15,1-21-15,-1 21 0,0-21 16,0 0-16,0 0 0,0 0 0,1 0 15,-1 0-15,0 0 0,0 0 16,21-21-16,-20 0 0,-1 21 0,0-21 16,0 0-16,0-1 0,0 1 15,1 0-15,-1-21 0,0 21 0,0-1 16,0-20-16,0 21 0,-21 0 0,22 0 16,-22-1-16,0 1 0,0 0 0,0 0 15,-22 21 16,1 21-31,0 0 0,0 0 16,21 1-16,-21-1 0,21 0 0,-21 0 16,21 0-16,0 0 0,-22 1 15,22-1-15,0 0 0,0 0 16,0 0-16,0 0 0,0 1 16,0-1-16,22-21 0,-22 21 0,21-21 15,0 0-15,0 0 16,0 0-16,22 0 0,-22 0 0,0 0 15,0 0-15,0 0 0,0 0 0,1-21 16,-1 21-16,0-21 0,0-1 0,-21 1 16,21 0-16,-21 0 15,0 0-15,0 0 0,0-1 16,0 1-16</inkml:trace>
  <inkml:trace contextRef="#ctx0" brushRef="#br0" timeOffset="2903.07">5080 1461 0,'21'0'15,"0"0"1,0 0-16,22 0 0,-1 0 0,0 0 15,1 0-15,-1 0 0,0 0 0,22-22 16,-22 22-16,1 0 0,20 0 16,-42 0-16,22 0 0,-22 0 15,0 0-15,0 0 0,0 0 0,-21-21 16,21 21-16,-21-21 16,0 0-16,0 0 15</inkml:trace>
  <inkml:trace contextRef="#ctx0" brushRef="#br0" timeOffset="4075.25">6689 1905 0,'0'-21'16,"21"0"31,-21 0-32,21-1 1,-21 1-16,21 0 16,-21 0-16,0 0 0,21 0 15,0-22-15,-21 22 0,22 0 0,-1-21 16,0 20-16,-21-20 0,21 21 16,0-21-16,0 20 0,1-20 0,-1 21 15,0-21-15,0 20 0,0 1 0,0 21 16,-21-21-16,22 21 15,-1 0-15,-21 21 16,0 0-16,21-21 0,-21 22 16,0-1-16,21 0 15,-21-42 48,0 0-63,0-1 15,0 1-15,0 0 0,-21 0 16,0 21-16,21-21 16,-21 21-16,-1 0 0,1 0 15,0 0-15,0 21 0,0 0 16,21 0-16,-21 0 0,-1 1 16,22 20-16,-21-21 0,21 0 0,-21 22 15,21-22-15,-21 21 0,21-21 16,0 22-16,0-22 0,0 21 0,0-21 15,0 0-15,0 22 0,0-22 16,21 0-16,0 0 0,0 0 0,-21 1 16,22-1-16,20-21 0,-21 0 0,0 21 15,0-21-15,22 0 0,-22 0 16,0 0-16,21 0 0,-20 0 0,-1-21 16,0 0-16,21-1 0,-21 1 0,1 0 15,20-21-15,-21 21 0,0-22 0,22 1 16,-22 0-16,0-1 0,0 1 15,21-22-15,-20 22 0,-1-21 0,0-1 16,0 1-16,0-1 0,0 22 16,-21-22-16,0 1 0,0 20 15,0 1-15,0 0 0,0-1 0,0 22 16,0 0-16,0 0 0,0 0 0,-21 21 16,0 0-1,0 21-15,0 0 0,21 21 16,0 22-16,-21-22 0,21 22 0,-22-1 15,22-20-15,-21 20 0,21 1 16,0-1-16,0 1 0,0-22 0,0 21 16,0-20-16,0-1 0,0 0 0,0 1 15,0-1-15,0 0 0,0-20 16,0 20-16,21-21 0,1 0 16,-22 0-16,21-21 0,-21 22 0,21-22 15,0 0-15,0 0 0,0 0 16,1 0-16,-1 0 15,0-22-15,0 1 0,0 0 0,0 0 16,1 0-16</inkml:trace>
  <inkml:trace contextRef="#ctx0" brushRef="#br0" timeOffset="5428.36">8382 1588 0,'0'-22'16,"0"1"-16,0 0 0,0 0 16,0 0-16,0 0 0,0-1 15,0 1-15,0-21 0,0 21 0,0 0 16,0-1-16,-21 1 0,0 0 16,21 0-16,-22 0 0,1 21 0,0 0 15,0 0-15,0 0 0,0 0 16,-1 21-16,1 0 0,0 0 15,0 0-15,-21 1 0,20 20 0,1-21 16,21 21-16,-21 1 0,0-1 16,0 0-16,0-20 0,21 20 0,0 0 15,0-21-15,0 22 0,0-22 16,0 0-16,0 0 0,0 0 0,21 1 16,0-22-16,0 0 0,0 0 0,22 0 15,-22 0-15,0 0 0,0 0 16,21-22-16,-20 1 0,-1 0 0,0 0 15,0 0-15,0 0 0,0-22 0,1 22 16,-1-21-16,-21 21 0,0-22 0,21 1 16,0 0-16,-21 20 0,0-20 15,0 21-15,0 0 0,21 0 0,-21-1 16,0 1-16,0 0 0,0 42 31,0 0-31,0 1 16,0-1-16,-21 0 0,21 0 0,0 21 15,0-20-15,0 20 0,-21-21 0,21 21 16,0-20-16,0-1 0,0 21 16,0-21-16,0 0 0,0 22 0,0-22 15,21 0-15,-21 0 0,21-21 16,0 0-16,1 0 0,-1 0 16,0 0-16,0 0 0,0 0 0,22-21 15,-1 0-15,-21 0 0,21 0 16,1-22-16,-1 1 0,0 21 0,1-22 15,-1 1-15,0 0 0,-20 21 16,20-22-16,-21 1 0,0 21 0,0 0 16,-21-1-16,0 1 0,0 0 0,0 0 15,-21 21 1,0 0 0,0 21-16,0 0 15,21 0-15,0 1 0,0-1 0,0 0 16,0 0-16,0 0 0,0 0 15,0 1-15,0-1 0,21 0 0,-21 0 16,21 0-16,-21 22 0,0-22 0,21 0 16,-21 0-16,21 0 15,-21 0-15,0 1 16,-21-22 0,0 0-16,0 0 15,21-22-15,-21 1 0,0 0 16,21 0-16,-22 0 0,22 0 15,-21 21-15,21-22 0,-21 22 0,0 0 32,21 22-17,0-1-15,0 0 0,0 0 16,0 0-16,0 0 16,0 1-16,0-1 0,0 0 0,21-21 15,-21 21-15,21 0 0,0-21 16,1 21-16,-1-21 0,0 0 15,0 0-15,21 0 0,-20 0 0,-1 0 16,21 0-16,-21-21 0,22 21 0,-22-21 16,21 0-16,0 0 0,-20-22 15,20 22-15,0-21 0,1 0 0,-1 20 16,0-20-16,1 0 0,-1-1 0,0 1 16,-21 21-16,1-21 0,-1-1 15,0 22-15,0 0 0,-21-21 0,0 20 16,0 1-16,-21 21 15,0 0-15,0 0 16,-1 0-16,1 21 0,0 1 16,0-1-16,0 0 0,21 0 0,-21 21 15,21-20-15,0 20 0,0-21 0,0 21 16,0-20-16,0 20 0,0-21 0,21 21 16,0-20-16,0-1 0,0 21 15,0-21-15,1 0 0,-1 1 0,21-1 16,-21 0-16,0 0 0,1 0 15,-22 0-15,0 1 16,-22-1 0,1-21-16,0 0 15,0 0-15,0 0 0,-22 21 0,22-21 16,0 0-16,0 0 0,0 21 16,0-21-16,-1 0 15,1 0 1,0 0-16,0 0 0</inkml:trace>
  <inkml:trace contextRef="#ctx0" brushRef="#br0" timeOffset="6119.01">1820 2519 0,'0'0'0,"-21"0"0,-21 0 16,21 0-16,-1 0 16,-20 0-16,21 0 0,0 0 0,0 0 15,21 21 1,0 0-16,21-21 16,0 0-16,21 21 0,1-21 0,-1 0 15,21 22-15,1-22 0,21 0 16,20 0-16,1 0 0,0 0 0,21 0 15,21 0-15,-21 0 0,21 0 0,1 0 16,-1 0-16,21-22 0,-21 22 16,0-21-16,1 21 0,-1-21 0,0 21 15,0 0-15,-21-21 0,0 21 0,0 0 16,-21 0-16,0-21 0,-22 21 16,1 0-16,-21 0 0,-22 0 0,0 0 15,-21 0-15,1 0 0,-44 0 16,1 0-1,0 0-15,0 0 0,-21 0 0,20 0 16,1 0-16,21-21 31,21 21-31,1-22 0,-1 22 0,21-21 16</inkml:trace>
  <inkml:trace contextRef="#ctx0" brushRef="#br0" timeOffset="6687.68">7239 2180 0,'0'0'0,"-21"0"0,-64 0 16,64 0-16,0 0 0,0 0 15,-1 0 1,44 0 0,-1 0-16,0 0 0,21 0 0,22 0 15,-1 0-15,1 0 0,20 0 16,22 0-16,21 0 0,0 0 16,0 0-16,21 0 0,1 0 0,-1 0 15,0 0-15,0 0 0,0 21 0,0-21 16,-21 0-16,0 0 0,-21 0 0,0 0 15,-21 0-15,21 0 0,-43 0 0,22 0 16,-22 0-16,-20 0 0,-1 0 16,0 0-16,1 0 0,-22 0 0,0 0 15,0 0-15,0 0 16,0 0 0,-42 0 15,0 0-16,0 0-15,-21 0 0</inkml:trace>
  <inkml:trace contextRef="#ctx0" brushRef="#br0" timeOffset="7967.98">952 3260 0,'0'-21'47,"-21"21"-31,21-22-1,-21 1 1,0 21 31,0 21-32,21 1-15,0-1 0,0 0 16,-21 0-16,21 0 0,-22 0 0,22 1 16,-21-1-16,21 0 0,0 21 15,0-21-15,0 1 0,0-1 0,0 0 16,0 0-16,0 0 15,0 0-15,21-21 0,1 0 16,-1 0-16,0 0 16,0 0-16</inkml:trace>
  <inkml:trace contextRef="#ctx0" brushRef="#br0" timeOffset="8331.78">1355 3260 0,'-43'0'16,"22"0"0,42 0 46,0 0-62,1-21 16,-1 21-16,-21-22 0,0 1 15,0 0-15,-21 21 32,-1 0-17,1 0-15,0 21 0,21 0 16,-21 1-16,0-1 0,0 0 0,21 21 16,0-21-16,-22 1 0,22 20 15,-21-21-15,21 0 0,0 0 0,0 1 16,0-1-16,0 0 0,21 0 15,1-21-15,-1 0 0,21 0 16,-21 0-16,22 0 0</inkml:trace>
  <inkml:trace contextRef="#ctx0" brushRef="#br0" timeOffset="8766.94">2688 3112 0,'0'0'0,"0"-22"0,0 1 0,0 0 15,-21 0-15,21 0 0,-21 21 0,0 0 16,-1 0-16,1 0 0,0 0 16,21 21-16,-21 0 0,0 0 15,0 22-15,-1-1 0,1 0 0,0 22 16,0-22-16,0 22 0,0-1 16,-22-21-16,22 22 0,0-22 0,0 22 15,0-22-15,-22 0 0,22 1 16,0-1-16,0 0 0,21-20 0,-21 20 15,21-21-15,-22 0 0,22 0 16,0 1-16,0-44 31,0 1-31,0 0 0,0-21 16,0 21-16,22-22 0,-1 1 16,0 0-16</inkml:trace>
  <inkml:trace contextRef="#ctx0" brushRef="#br0" timeOffset="9047.79">2730 2963 0,'0'0'0,"22"0"15,-22 22 1,0-1-16,0 0 0,0 21 16,0 1-16,0-1 0,0 21 0,0-20 15,0 20-15,0 1 0,0-1 16,-22-20-16,22 20 0,-21-21 0,21 22 15,0-22-15,-21 1 0,21-22 16,-21 21-16,21 0 0,0-20 0,0 20 16,0-21-16,-21 0 0,21 0 15,0 1-15,-21-44 32,21 1-32,-22 0 15,22 0-15,-21 0 16,0 0-16,0-1 0</inkml:trace>
  <inkml:trace contextRef="#ctx0" brushRef="#br0" timeOffset="10363.44">2222 3725 0,'0'0'0,"-42"0"15,21 0-15,0 0 0,0 0 0,21-21 16,21 21 0,0-21-16,0 0 15,21 21-15,1-21 0,20 21 0,1-21 16,-1-1-16,1 1 15,-1 21-15,1-21 0,-1 0 0,1 21 16,-22-21-16,22 0 0,-22 21 0,0 0 16,1 0-16,-22 0 0,0 0 15,0 0-15,0 0 0,-21 21 16,0 0-16,0 0 0,0 0 0,0 0 16,0 1-16,0-1 0,0 0 15,-21 0-15,21 0 0,-21 0 0,21 1 16,0-1-16,0 0 0,-21 0 0,0 0 15,21 0-15,-22-21 16,22 22-16,0-44 47,0 1-31,0 0-16,22 0 0,-22 0 0,21 0 15,0-1-15,0 1 0,-21 0 16,21 0-16,0 0 0,1 0 0,-1-1 15,0 1-15,0 0 0,0 0 0,0 21 16,1 0-16,-1-21 0,0 21 16,0 21-1,-21 0-15,0 0 0,0 0 16,0 1-16,0-1 16,0 0-16,0 0 0,-21 0 0,21 0 15,-21 22-15,21-22 0,0 0 16,0 0-16,0 0 0,0 1 15,0-1-15,21-21 16,0 0-16,0 0 0,22 0 0,-22 0 16,0 0-16,21 0 0,-21 0 15,22-21-15,-22-1 0,21 22 0,-21-21 16,22 0-16,-22 0 0,21 0 0,-21 0 16,1-1-16,-1 1 0,21-21 0,-21 21 15,-21 0-15,21-1 0,1 1 16,-22 0-16,21 0 0,-21 0 15,0 0-15,0 42 32,-21 0-32,-1-21 15,22 21-15,-21 0 0,21 0 0,-21 22 16,21-22-16,-21 0 0,21 0 0,0 0 16,0 1-16,0-1 0,0 0 15,0 0-15,0 0 0,21 0 0,0-21 16,0 22-16,1-22 0,20 0 0,-21 0 15,21 0-15,-20 0 0,20 0 0,-21 0 16,21 0-16,-20-22 0,-1 1 16,21 0-16,-21 0 0,0 21 15,1-21-15,-1 0 0,0-1 0,-21-20 16,21 21-16,0 0 0,-21 0 0,21-1 16,-21 1-16,0 0 0,0 0 15,0 42 32,0 0-47,0 22 16,0-22-16,0 0 0,0 21 0,0-21 15,0 22-15,0-1 0,-21 0 0,21 1 16,-21-1-16,21 0 16,-21 22-16,21-22 0,0 22 0,0-1 15,0 1-15,0-1 0,-21 1 0,21-1 16,0 1-16,0-1 0,0 22 0,0 0 15,0-22-15,-21 22 0,21-1 0,0 1 16,0 0-16,0-22 0,-22 22 16,22-22-16,0 22 0,-21-21 0,21-1 15,0-21-15,0 22 0,0-22 0,0 1 16,-21-1-16,21 0 0,-21-21 0,0 22 16,21-22-16,-21 0 0,-1-21 15,1 0-15,0 0 0,0 0 16,0 0-16,0 0 0,-1-21 0,1 0 15,0 0-15,0-22 0,0 22 16,-22-21-16,22-22 0,0 22 0,0-22 16,0 1-16,21-1 0,0-20 15,-21-1-15,21 22 0,0-43 0,0 21 16,0 0-16,0-20 0,21 20 0,0 0 16,-21 22-16,21-22 0,0 22 0,22-1 15,-22 1-15,0 20 0,0-20 16,0 20-16,22 22 0,-22-21 0,21 21 15,-21 0-15,22-22 0,-22 22 16,21 0-16,-21 21 0,22-21 0,-22 0 16,21-1-16,-21 22 0,0-21 0,1 0 15,-1 21-15,-21-21 0</inkml:trace>
  <inkml:trace contextRef="#ctx0" brushRef="#br0" timeOffset="12747.41">5715 3747 0,'0'0'0,"0"21"16,0-42 62,0-1-63,0 1-15,0 0 16,0 0-16,0 0 0,21 0 16,0-22-16,-21 22 0,21-21 0,1 21 15,-1-22-15,0 1 0,21 21 0,-21-22 16,1 22-16,20 0 0,-21 0 0,21 0 15,-20 21-15,-1 0 0,0 0 16,0 0-16,0 21 16,-21 0-16,0 0 0,0 0 15,0 1-15,0-1 16,0 0 0,0-42 15,0 0-16,0-1-15,0 1 0,0 0 16,0 0-16,0 0 0,0 0 16,-21-1-16,21 1 15,-21 21-15,0 0 0,0 0 16,-1 0-16,1 0 0,21 21 16,-21 1-16,0-1 0,21 0 0,-21 0 15,0 0-15,21 22 16,-22-1-16,22-21 0,-21 21 0,0 1 15,21-1-15,0-21 0,0 22 0,0-22 16,0 21-16,0-21 0,0 0 0,0 1 16,21-1-16,0 0 0,1 0 15,20-21-15,-21 0 0,0 0 0,22 0 16,-22 0-16,21 0 0,0 0 0,-20-21 16,20 21-16,0-21 0,-21 0 0,22-1 15,-1 1-15,0-21 16,-20 21-16,20-22 0,0 1 0,-21 0 0,1-1 15,20-20-15,-21 21 0,0-22 16,0 22-16,1-22 0,-22 22 0,21 0 16,-21-22-16,21 22 0,-21-1 15,0 22-15,0-21 0,0 21 0,0-22 16,0 22-16,0 0 0,0 0 16,-21 21-16,0 21 15,-1 0-15,22 0 0,-21 1 16,0 20-16,0 0 0,21 1 0,-21-1 15,0 21-15,21-20 0,0 20 16,-22 1-16,22-22 0,0 22 0,0-22 16,0 21-16,0-20 0,0-1 0,0 0 15,0-20-15,22 20 0,-1-21 0,0 21 16,0-20-16,0-1 0,0-21 16,1 21-16,20-21 0,0 0 15,-21 21-15,22-21 0,-1 0 0,0 0 16,1 0-16,-22 0 0,21-21 0,1 21 15,-1-21-15,-21 0 0,21-1 0,-20 1 16,20 0-16,-21 0 0,0 0 16,0-22-16,1 22 0,-1-21 0,-21 0 15,0 20-15,0-20 0,0 0 0,0 21 16,0-1-16,0-20 0,0 21 0,0 0 16,0 0-16,-21 21 15,-1 0-15,1 0 0,0 0 16,0 0-16,0 21 0,21 0 0,-21 0 15,-1 0-15,1 0 0,0 22 0,0-22 16,0 21-16,21 1 0,0-22 16,-21 21-16,21-21 0,-22 22 0,22-22 15,0 0-15,0 0 0,0 0 0,0 0 16,0 1-16,0-1 0,22-21 0,-1 0 16,0 0-16,0 0 0,0 0 15,0 0-15,1 0 0,-1 0 16,0 0-16,0-21 0,0-1 0,0 1 15,-21 0-15,22 0 0,-22 0 0,0-22 16,21 22-16,0-21 0,-21 0 0,21-1 16,-21 22-16,0-21 15,0-1-15,21 22 0,-21 0 0,0 0 16,0 0-16,0 42 31,0 0-31,0 0 16,0 22-16,0-22 0,0 0 0,-21 21 15,21-21-15,0 22 0,0-22 0,0 0 16,0 0-16,0 0 0,0 1 0,0-1 16,0 0-16,0 0 15,0 0-15,21-21 0,0 0 16,1 0-16,-1 0 0,0 0 16,0 0-16,21-21 0,-20 0 15,20 0-15,-21 0 0,21-1 16,-20 1-16,20 0 0,-21 0 0,21-21 15,-20-1-15,-1 22 0,0-21 0,0 21 16,0-22-16,0 22 0,-21 0 0,0 0 16,0 0-16,0-1 0,-21 22 31,21 22-31,-21-1 0,21 0 16,-21 0-16,21 0 0,0 0 0,0 1 15,0 20-15,0-21 0,0 0 16,0 0-16,0 22 0,0-22 15,0 0-15,21 0 0,0 0 0,-21 1 16,21-22-16,1 21 0,-22 0 0,21-21 16,-21 21-16,-21-42 47,-1 21-47,1-21 0,21 0 15,-21 21-15,0-22 0,0 1 16,0 0-16,-1 0 15,1 21-15,21 21 32,0 0-32,0 0 15,0 1-15,0-1 16,0 0-16,0 0 0,0 0 16,21 0-16,1-21 0,-22 22 0,21-22 15,0 0-15,0 0 0,0 0 0,22 0 16,-22 0-16,21 0 0,0 0 15,-20 0-15,20 0 0,0-22 0,1 1 16,-1 0-16,-21 0 0,21 0 0,-20 0 16,20-1-16,-21-20 0,21 21 0,-20-21 15,-1-1-15,0 22 0,0-21 16,0-1-16,0 1 0,1 0 16,-22 21-16,0-1 0,0 1 0,0 0 15,-22 21 1,1 0-16,0 21 0,0 0 0,0 1 15,21-1-15,-21 0 0,21 21 16,-22-21-16,22 1 0,-21 20 0,21-21 16,0 21-16,0-20 0,0-1 0,0 0 15,0 0-15,21 0 0,1 0 0,-1 1 16,-21-1-16,21 0 0,0 0 16,-21 0-1,-21-21 1,0 0-1,0 0-15,-1 0 0,1 0 0,0 0 16,0 0-16,0 0 0,0 0 16,-1 0-16,22-21 15,0 0 1,0 0-16</inkml:trace>
  <inkml:trace contextRef="#ctx0" brushRef="#br0" timeOffset="14375.01">10118 3260 0,'0'0'0,"0"-43"0,21 22 0,0 0 16,0-21-16,-21 21 0,21-1 0,-21 1 15,21 0-15,-21 0 0,0 0 0,22 21 16,-22-21-16,0 42 31,0 0-31,0 0 16,-22 0-16,22 0 0,0 22 0,-21-1 0,0 0 15,0 1-15,0-1 16,21 0-16,0 1 0,-21-1 0,21 0 16,-22-20-16,22 20 0,0-21 0,0 0 15,0 0-15,0 1 0,0-1 0,0 0 16,22-21 0,-1 0-16,0 0 0,0-21 15,0 21-15,0-21 0,1-1 0,-1 1 16,0 0-16,0-21 0,0 21 0,0-22 15,1 1-15,-1 21 0,0-22 16,0 22-16,0-21 0,-21 21 16,21 0-16,1 42 15,-22 0 1,0 0-16,0 21 0,0-20 16,0-1-16,0 0 0,0 0 15,0 21-15,0-20 0,0-1 0,0 0 16,21-21-16,-21 21 0,21 0 0,0-21 15,-21 21-15,21-21 0,0 0 16,1 0-16,-1 0 0,0 0 16,21-21-16,-21 0 0,1 0 15,-1 0-15,0 0 0,0-1 16,0 1-16,0-21 0,1 0 0,-1 20 0,0-20 16,-21 0-16,0-1 0,0 22 15,21-21-15,-21 21 0,0 0 16,0-1-16,0 1 0,0 42 31,0 1-31,-21 20 0,21-21 16,0 21-16,0-20 0,-21 20 0,21 0 15,-21 1-15,21-22 0,0 21 16,0 0-16,0-20 0,0-1 0,0 21 16,0-21-16,0 0 0,21 1 15,0-22-15,0 21 0,0-21 0,0 0 16,1 0-16,20 0 0,-21 0 0,21 0 15,1 0-15,-22-21 0,21-1 16,1 1-16,-1 0 0,-21 0 0,21 0 16,1-22-16,-1 1 0,0 0 0,1-1 15,-22-20-15,21 21 0,-21-22 0,1 22 16,20-22-16,-21 1 0,-21 20 16,0-20-16,21-1 0,-21 22 0,0-21 15,0 20-15,0-20 0,0 20 0,0 22 16,-21-21-16,21 21 0,0 0 0,-21 21 15,0 0-15,0 0 16,-1 21-16,22 0 0,-21 21 0,0-21 16,21 22-16,0-1 0,-21 22 0,0-22 15,0 21-15,21-20 0,-22 20 0,22-20 16,-21 20-16,0-21 0,21 22 16,0-22-16,-21 22 0,21-22 0,-21 0 15,21 1-15,0-1 0,0 0 0,0-20 16,0-1-16,0 21 0,0-21 0,0 0 15,0 1-15,21-22 32,0 0-32,0-22 0,0 1 15,-21 0-15,22 0 0,-1 0 16,0 0-16,-21-22 0,21 22 0,0 0 16,0 0-16,1-22 0,-1 22 0,-21 0 15,21 21-15,0 0 16,-21 21-1,0 0-15,0 1 16,0-1-16,0 21 0,0-21 0,0 0 16,0 1-16,0-1 0,0 0 0,21 0 15,-21 0-15,21-21 16,1 21-16,-1-21 16,0 0-16,0 0 0,21 0 0,-20 0 0,-1 0 15,0 0-15,21 0 0,-21-21 16,1 0-16,-1 21 0,0-21 0,0 0 15,0-22-15,0 22 0,1 0 0,-1-21 16,0 21-16,-21-1 0,0 1 16,0 0-16,0 0 0,0 0 0,0 42 31,0 0-31,0 21 16,-21-20-16,21-1 0,-21 0 15,21 0-15,0 0 0,0 0 0,0 1 16,0-1-16,0 0 0,0 0 15,21-21 17,0 0-32,-21-21 15,21 0-15,0 21 0,-21-21 16,21-1-16,-21 1 0</inkml:trace>
  <inkml:trace contextRef="#ctx0" brushRef="#br0" timeOffset="14635.15">12319 2985 0,'0'0'0,"-21"-22"0,0 1 16,-1 21-16,1 0 0,0 0 16,0 0-16,0 0 15,21 21-15,-21-21 94,-1 0-78,22 22-1,0-1-15,22 0 16,-1-21-16,0 21 0,-21 0 0,21-21 16</inkml:trace>
  <inkml:trace contextRef="#ctx0" brushRef="#br0" timeOffset="14955.96">12636 3069 0,'0'0'0,"0"-21"16,-21 21-16,0 0 16,0 0-16,0 0 0,0 0 15,-1 0-15,1 21 0,0 0 16,0 1-16,21 20 0,0-21 0,-21 21 15,0 1-15,21-22 0,-22 21 16,22 1-16,0-22 0,0 21 16,0-21-16,0 22 0,0-22 0,0 0 15,22 0-15,-22 0 0,21 0 0,0-21 16,0 22-16,0-22 0,22 0 0,-22 0 16,0 0-16,0 0 0,21 0 15,-20 0-15,-1 0 0,21 0 0,-21-22 16,0 1-16,22 0 0,-22 0 0,21 0 15,-21 0-15,1-22 0,20 22 0,-21-21 16,21-22-16,-20 22 0</inkml:trace>
  <inkml:trace contextRef="#ctx0" brushRef="#br0" timeOffset="15451.04">13187 2794 0,'0'0'0,"0"-42"0,0-1 0,0 1 16,0 0-16,0-1 0,0 1 0,0 21 15,0-21-15,-21 20 16,-1 22-16,1 0 15,21 22-15,0 20 0,-21-21 16,21 21-16,0 1 0,-21-1 0,21 0 16,0 22-16,0-22 0,0 22 15,0-22-15,0 0 0,0 22 0,0-22 16,0 22-16,0-22 0,-21 0 16,21 1-16,0-1 0,0 0 0,0 1 0,0-22 15,0 0-15,0 21 0,0-20 16,0-1-16,0-42 47,0-1-47,0 1 0,0-21 15,21 21-15,0 0 0,0-22 16,0 22-16,1-21 0,-1 21 0,0-22 16,21 22-16,-21 0 0,22 0 0,-22 0 15,0-1-15,0 22 0,0 0 0,1 0 16,-1 0-16,-21 22 0,21-1 15,-21 0-15,0 0 0,0 0 16,0 0-16,0 22 0,0-22 16,0 0-16,0 21 0,0-20 0,0-1 15,0 21-15,0-21 0,0 0 0,0 1 16,-21-1-16,21 0 0,-21-21 0,21 21 16,0 0-16,-22-21 0,22-21 46,22 21-46,-1-21 0,0 0 16,0 0-16</inkml:trace>
  <inkml:trace contextRef="#ctx0" brushRef="#br0" timeOffset="15819.54">14563 2942 0,'0'-21'0,"-22"42"31,22 0-15,-21 1-16,21-1 0,0 0 15,-21 0-15,0 21 0,21-20 16,-21 20-16,21-21 0,0 21 0,-21-20 16,-1 20-16,22-21 0,-21 0 0,21 0 15,-21 1-15,21-1 0,0 0 0,0 0 16,0 0-16,0 0 16,21-21 15,-21-21-31,21 0 15,1 21-15,-1-21 0,0 0 16</inkml:trace>
  <inkml:trace contextRef="#ctx0" brushRef="#br0" timeOffset="16267.79">15155 2921 0,'0'0'0,"0"-21"0,-21 21 31,0 0-31,0 0 0,-22 0 16,22 0-16,-21 21 0,21-21 16,0 21-16,-22 0 0,22-21 0,0 22 15,0-1-15,0 0 0,-1-21 16,22 21-16,0 0 0,0 0 16,0 1-16,22-1 15,-1-21 1,0 0-16,0 0 0,0 0 0,0 0 15,1 21-15,-1-21 0,0 21 0,0-21 16,0 0-16,0 21 0,1-21 0,-22 21 16,21 1-16,-21-1 15,0 0-15,0 0 0,0 0 16,-21 0-16,-1 1 16,1-22-16,21 21 0,-21-21 0,0 21 0,0 0 15,0-21-15,-1 0 0,1 0 0,0 21 16,0-21-16,21 21 15,-21-21-15,0 0 0,-1 0 0,1 0 16,0 0 0,0 0 15,21-21-31,0 0 16,-21 0-16</inkml:trace>
  <inkml:trace contextRef="#ctx0" brushRef="#br0" timeOffset="16503.66">14393 2625 0</inkml:trace>
  <inkml:trace contextRef="#ctx0" brushRef="#br0" timeOffset="17495.99">16129 3090 0,'0'0'0,"0"22"0,-21-22 0,0 21 16,21 0-16,0 0 0,0 0 15,0 0 1,21-21-1,0 0-15,21 0 16,-21-21-16,22 21 0,-1-21 0,0 0 16,1 0-16,-1 0 0,0-1 0,1 1 15,-1 0-15,0-21 16,1 21-16,-1-22 0,-21 1 0,0 0 16,22-1-16,-22 1 0,0-22 0,-21 22 15,0-21-15,21-1 0,-21 1 0,0 20 16,0-20-16,0 20 0,0 1 15,0 0-15,0-1 0,0 1 0,0 21 16,-21 0-16,21 0 0,-21 21 16,0 0-1,21 21-15,-21 21 0,21-21 16,-22 22-16,1 20 0,21-21 0,-21 22 16,0-1-16,0 22 0,21-21 0,-21-1 15,-1 1-15,22-1 0,0-21 16,-21 22-16,0-22 0,21 1 15,-21-1-15,21 0 0,0-21 0,-21 22 16,21-22-16,0 0 0,-21 0 0,21 0 16,0-42 15,21 0-31,0 0 16,0 0-16,0 0 0,22-22 0,-22 22 15,0-21-15,0-1 0,21 1 0,-20 21 16,20-21-16,-21-1 0,0 22 15,22-21-15,-22 21 0,0 21 0,0 0 16,0 0-16,0 0 16,1 42-16,-22-21 0,0 0 15,0 22-15,0-22 0,0 0 16,0 21-16,0-21 0,0 22 0,0-22 16,0 0-16,0 0 0,0 0 0,0 1 15,0-1-15,-22-21 0,22 21 0,0 0 16,-21-21-16,21 21 0,0-42 47,0 0-32,21 21-15,1-21 0,-1 21 0,0 0 16</inkml:trace>
  <inkml:trace contextRef="#ctx0" brushRef="#br0" timeOffset="19407.18">17716 2879 0,'0'0'0,"0"-21"0,0-64 15,0 64-15,0-22 16,-21 22-16,21 0 0,-21 0 0,0 21 16,0 0-16,0 0 0,-1 0 0,-20 0 15,21 0-15,0 21 0,-22 0 16,22 22-16,-21-22 0,21 21 0,-22-21 15,22 22-15,0-1 0,-21 0 16,21-21-16,-1 22 0,22-22 0,0 21 16,-21-21-16,21 22 0,0-22 0,0 0 15,0 0-15,0 0 0,21 1 0,1-1 16,-1-21-16,0 0 0,21 0 16,-21 0-16,22 0 0,-22 0 0,21 0 15,1 0-15,-22-21 0,21-1 0,-21 1 16,22 21-16,-22-21 0,0-21 0,0 21 15,0-1-15,0-20 0,-21 21 16,22-21-16,-1-1 0,-21 22 16,0-21-16,21 21 0,-21-22 0,0 22 15,21 0-15,-21 42 32,0 0-32,0 22 0,0-22 15,0 0-15,-21 21 0,21-21 0,0 1 16,0 20-16,0-21 0,0 0 0,0 22 15,0-22-15,0 0 0,0 0 16,0 0-16,21 0 0,0 1 0,0-22 16,1 21-16,-1-21 0,21 0 15,-21 0-15,0 0 0,1 0 0,-1 0 16,0-21-16,0-1 16,0 22-16,0-21 0,-21 0 15,22 0-15,-1-21 0,-21 20 0,21-20 16,0 21-16,-21-21 0,0 20 0,21-20 15,0 21-15,-21 0 0,0 0 0,0-1 16,0 44 15,0-1-31,0 0 0,0 0 16,0 0-16,0 0 0,0 1 0,0-1 16,0 21-16,0-21 15,0 0-15,0 1 0,0-1 0,0 0 0,0 0 16,0 0-16,22 0 15,-1 1-15,0-22 0,0 0 0,0 0 16,0 0-16,1 0 16,-1 0-16,0 0 0,0-22 0,0 1 15,0 21-15,1-21 0,-1 0 0,0 0 16,0-22-16,0 22 0,0-21 0,-21 21 16,22-22-16,-1 22 0,0-21 15,0 21-15,0-22 0,-21 22 0,0 0 16,21 0-16,-21 0 0,0 42 31,0 0-31,0 0 16,-21 0-16,0 1 0,21 20 0,0-21 15,-21 0-15,0 22 0,21-22 16,0 0-16,0 0 0,0 21 0,0-20 16,0-1-16,0 0 0,0 0 15,0 0-15,21-21 0,0 21 0,-21 1 16,21-22-16,0 0 0,1 0 0,20 0 15,-21 0-15,0 0 0,0 0 0,22 0 16,-22 0-16,0-22 0,21 1 16,-20 0-16,-1 21 0,0-21 0,21-21 15,-21 20-15,1 1 0,-22-21 16,21 21-16,0-22 0,-21 22 0,0-21 16,0 21-16,0 0 0,0-22 15,0 22-15,0 0 0,0 0 16,-21 21-16,0 0 15,21 21-15,0 0 0,-22 0 0,1 0 16,0 1-16,21-1 0,-21 0 16,21 0-16,0 21 0,0-20 0,-21-1 15,21 21-15,0-21 0,0 0 0,0 1 16,0 20-16,0-21 0,0 0 0,0 0 16,21-21-16,0 22 0,0-1 15,0-21-15,1 0 0,20 21 16,-21-21-16,21 0 0,-20 0 0,20 0 15,-21 0-15,21 0 0,1-21 0,-22 21 16,21-21-16,-21-1 0,1 1 16,20 21-16,-21-42 0,0 21 0,0 0 15,1-1-15,-1 1 0,-21 0 0,0 0 16,21 0-16,-21 0 0,0-1 0,0 1 16,0 42 15,0 1-31,-21-1 15,21 0-15,0 0 0,0 0 16,-21 0-16,21 1 0,0-1 16,0 0-16,0 0 15,0 0-15,21 0 0,0-21 16,0 0-16,0 0 0,0 0 16,1 0-16,-1 0 0,0 0 15,0 0-15,0 0 0,0-21 16,1 21-16,-1-21 0,-21 0 0,21 0 15,0 0-15,-21-1 0,21-20 0,-21 21 16,21 0-16,-21-22 0,0 22 0,22 0 16,-22 0-16,21 21 0,-21-21 15,0 42 1,0 0 0,0 0-16,-21 0 0,-1 1 15,22-1-15,-21 0 0,21 0 0,0 0 16,0 0-16,-21 1 0,21-1 15,-21 0-15,21 0 0,0 0 16,-21-21-16,21 21 0,-21-21 31,21-21-15,0 0 0,0 0-16,0 0 0,0 0 15,21-1-15,-21 1 0,21 0 16,0 0-16,0-21 0,0 20 15,1 1-15,20-21 0,-21 21 0,0 0 16,22-1-16,-22 1 0,0 0 0,21 21 16,-21 0-16,1 0 0,20 0 0,-21 0 15,0 21-15,0-21 0,-21 21 16,0 1-16,22-1 0,-22 0 0,0 21 16,0-21-16,0 1 0,0-1 0,0 0 15,0 0-15,0 0 0,0 0 0,0 1 16,-22-1-16,22 0 0,-21 0 0,21 0 15,-21 0 1,0-21-16,21 22 16,0-44 31,21 1-47,0 21 15,0-21-15,1 0 0</inkml:trace>
  <inkml:trace contextRef="#ctx0" brushRef="#br0" timeOffset="20111.34">21018 2836 0,'0'0'0,"0"-21"15,0 0-15,0-21 16,-21 21-16,0 21 15,0 0-15,0 0 0,-22 0 0,22 21 16,0 0-16,-21 0 0,21 0 0,-22 0 16,22 1-16,0-1 0,0 0 15,-22 21-15,22-21 0,21 1 0,0-1 16,-21 0-16,21 0 0,0 0 16,0 0-16,21 1 15,0-22-15,1 0 0,-1 0 16,0 0-16,21 0 0,-21 0 15,1 0-15,-1 0 0,0 0 0,0-22 16,0 22-16,0-21 0,1 0 0,-1 0 16,0 0-16,0 0 0,0-1 15,0 1-15,-21 0 0,0 0 16,0 0-16,22 0 0,-22-1 16,21 22-16,-21 22 31,0-1-16,0 0-15,0 0 0,-21 0 0,21 0 16,-22 1-16,22-1 0,0 0 0,0 21 16,-21-21-16,21 22 0,-21-22 15,21 21-15,-21 1 0,21-1 0,-21 0 16,21 1-16,0-1 0,0 0 16,0 1-16,0-1 0,-21 0 0,21 1 15,0 20-15,0-21 0,0 1 0,0-1 16,0 22-16,0-22 0,-22 21 0,22-20 15,0 20-15,0-20 0,-21 20 0,0-21 16,21 1-16,0 20 0,-21-20 0,0-1 16,0 0-16,-1-21 0,22 22 15,-21-22-15,0 0 0,0 0 0,0 0 16,0 1-16,21-1 0,-22-21 16,1 0-16,0 21 0,0-21 15,0 0 1,0 0-16,21-21 0,0 0 15,0-1-15,0 1 16,0 0-16,0 0 16,0 0-16,21 0 0,-21-1 0,21 1 15,-21-21-15,0 21 0</inkml:trace>
  <inkml:trace contextRef="#ctx0" brushRef="#br0" timeOffset="20375.29">19558 2265 0,'21'0'78,"0"0"-78,22 0 0,-22 0 0,0 0 16,0 0-16,0 0 0</inkml:trace>
  <inkml:trace contextRef="#ctx0" brushRef="#br0" timeOffset="21639.92">22712 2561 0,'0'0'0,"21"-21"0,42-21 16,-20 21-16,-22-1 15,0-20-15,21 21 0,-20 0 0,-1 0 16,0-22-16,0 22 0,-21 0 0,21-21 16,-21 20-16,21 1 0,-21 0 15,0-21-15,0 21 0,0-1 16,0 1-16,-21 21 0,-21 0 16,21 0-16,0 0 0,-22 0 0,1 21 15,0 1-15,-1-1 0,1 0 16,-22 21-16,22 1 0,0-1 0,-22 21 15,22-20-15,0 20 0,-1 1 0,1-1 16,21 1-16,-22-1 0,22-20 16,0 20-16,0-21 0,21 1 15,0-1-15,0 0 0,0-20 0,42 20 16,-21-21-16,1 0 0,20 0 0,0 1 16,1-22-16,-1 21 0,0-21 0,22 0 15,-22 0-15,22 0 0,-1 0 16,1 0-16,-1-21 0,-21-1 0,22 22 15,-1-21-15,-20 0 0,-1-21 0,22 21 16,-43-22-16,21 22 0,0-21 0,-20-1 16,-1-20-16,-21-1 0,0 22 15,0-21-15,0-22 0,0 21 0,0 1 16,0-1-16,-21 1 0,-1 21 16,-20-22-16,21 22 0,-21-1 0,-1 1 15,22 21-15,-21 0 0,-22 0 16,22-1-16,0 22 0,-22 0 0,1 0 15,20 22-15,-20-1 0,20 0 0,1 0 16,0 21-16,21 1 0,-22-1 16,22 0-16,0 22 0,21-1 0,0 1 15,0-1-15,0 1 0,0-1 0,21 1 16,0-22-16,0 1 0,1 20 16,-1-42-16,21 22 0,0-1 15,-20-21-15,20 0 0,0 0 0,1 1 16,20-22-16,-21 0 0,1 21 0,-1-21 15,0 0-15,22 0 0,-22 0 0,1-21 16,-1 21-16,0-22 0,1 1 16,-1 21-16,-21-21 0,21 0 0,-20 0 15,-1 0-15,0-22 0,0 22 0,0 0 16,0 0-16,-21 0 0,0-1 0,0 44 31,0-1-15,-21 0-16,21 0 0,-21 0 0,0 0 15,21 1-15,0-1 0,0 0 16,-21 0-16,21 0 0,-21-21 0,21 21 16,-22 1-16,22-1 15,0-42 17,0-1-17,0 1-15,0 0 0,0 0 16,0 0-16,22 0 0,-1-1 0,0 1 15,0-21-15,0 21 0,22-22 0,-22 22 16,21 0-16,0 0 0,-20 0 16,20 21-16,0 0 0,-21 0 0,22 0 15,-22 21-15,0 0 0,0 0 0,-21 0 16,0 1-16,0-1 0,0 0 16,0 21-16,0-21 0,0 1 15,0-1-15,0 0 0,0 0 0,-21 0 16,0-21-16,21 21 0,-21 1 0,0-1 31,21-42 0,0-1-15,21 1-16,-21 0 16,21 0-16</inkml:trace>
  <inkml:trace contextRef="#ctx0" brushRef="#br0" timeOffset="22632.35">24342 2117 0,'0'0'0,"0"-21"0,0-1 16,0 44 15,-22-1-31,22 0 0,-21 0 0,21 21 15,0 1-15,-21-1 0,0 0 16,21 1-16,-21 20 0,0-20 0,-1 20 16,22-21-16,-21 1 0,0 20 15,0-20-15,21-1 0,0 0 0,0-21 16,0 22-16,0-22 0,0 0 16,0 21-16,0-20 0,0-1 0,21-21 15,0 21-15,0-21 0,1 0 0,-1 0 16,0 0-16,0 0 0,0 0 0,22 0 15,-22 0-15,21 0 0,-21 0 0,22-21 16,-22 0-16,21-1 0,-21 1 16,22 0-16,-22 0 0,0 0 0,0-22 15,0 22-15,-21 0 0,0 0 0,21 0 16,-21 0-16,-21 42 31,21 0-31,-21 0 16,21 0-16,-21 0 0,21 1 15,0-1-15,0 0 0,0 0 16,0 0-16,0 0 0,0 1 16,21-1-16,0-21 0,0 0 15,1 0-15,-1 0 0,21 0 0,-21 0 16,0 0-16,22 0 0,-22 0 0,0 0 16,21 0-16,-20-21 15,-1 21-15,0-22 0,0 1 0,-21 0 16,21 0-16,0 0 0,-21 0 0,0-1 15,22 1-15,-22 0 0,21 0 16,-21 0-16,0 0 0,21 21 0,-21 21 31,0 0-15,-21 0-16,21 0 0,-21 0 16,-1 1-16,22 20 0,0-21 0,-21 21 15,21-20-15,0 20 0,0 0 0,0 22 16,-21-22-16,21 0 0,0 22 0,0-22 15,0 22-15,0-22 16,0 22-16,0-22 0,0 21 0,0-20 16,0 20-16,-21-20 0,0-1 0,21 0 15,-21 22-15,-1-22 0,1 0 0,0 22 16,21-22-16,-21 1 0,0-1 0,0 21 16,21-20-16,0-22 0,-22 21 0,1 1 15,21-22-15,0 21 0,-21-21 16,0 0-16,0 1 0,21-1 0,-21-21 15,-1 21-15,1-21 0,0 0 16,0 0-16,0-21 16,0 0-16,21-1 0,-22-20 15,22 21-15,-21-21 0,21-1 0,-21 1 16,21-22-16,0 1 0,0-1 16,0 1-16,0-1 0,0-20 15,21 20-15,0 1 0,1-22 0,20 22 16,-21-1-16,21-21 0,-20 22 0,20-1 15,0 22-15,-21 0 0,22-1 0,-22 1 16,21 0-16,-21 21 0,1-1 16,-1 1-16,0 0 0,-21 0 15,0 0-15,0 0 16,-21 21-16</inkml:trace>
  <inkml:trace contextRef="#ctx0" brushRef="#br0" timeOffset="26652.38">1524 5292 0,'0'0'16,"-21"-21"-16,0 21 16,-1 0-16,1 0 15,0 0-15,21 21 16,0 0 0,0 0-16,0 0 0,0 22 0,21-22 0,0 0 15,-21 21-15,22-21 0,-1 1 16,0-1-16,0 0 0,0 0 15,0 0-15,1-21 0,-1 21 16,0-21-16,0 0 0,0 0 16,0 0-16,-21-21 0,22 0 15,-1 0-15,0 0 0,0-22 0,21 22 16,-20-21-16,-1 0 0,0-1 0,0 1 16,-21-22-16,21 22 0,0-21 15,1-1-15,-1 1 0,0-22 0,0 21 16,21 1-16,-20 21 0,-1-22 15,0 1-15,0 20 0,0 1 0,0 21 16,1 0-16,-1-1 0,0 1 16,0 21-16,0 0 15,0 0-15,-21 21 0,22 1 0,-1 20 16,-21-21-16,21 0 0,0 22 16,-21-22-16,0 21 0,0-21 0,21 0 15,-21 1-15,0-1 0,0 0 16,0 0-16,21-21 15,-21-21 1,0 0 0,0 0-16,0-1 0,0-20 0,0 21 15,0 0-15,-21 0 0,0-22 16,21 22-16,-21 0 0,0-21 0,0 20 16,-1 1-16,22-21 0,-21 42 15,0-21-15,0 0 0,0 21 16,0 0-16,-1 0 0,1 0 15,0 21-15,0 0 0,21 0 16,-21 21-16,0 1 0,21-1 0,-22 0 16,22 1-16,-21 20 0,21 1 15,0-1-15,-21 1 0,21-22 0,-21 22 16,21-1-16,0 1 0,0-22 16,0 0-16,0 1 0,0-1 15,0 0-15,21-21 0,-21 22 0,21-22 0,0 0 16,22-21-16,-22 21 15,0-21-15,21 0 0,-20 0 0,20 0 16,0 0-16,1-21 0,-1 0 16,-21 0-16,21 0 0,1-1 0,-1 1 15,0 0-15,-20-21 0,20 21 0,-21-22 16,21 1-16,-20 21 0,-1-22 16,-21 1-16,21 0 0,0-1 0,-21 22 15,0 0-15,0 0 0,0 0 0,21 21 16,-21 21-1,0 0-15,0 0 16,0 22-16,0-22 16,0 21-16,-21 0 0,21-20 0,-21 20 15,21-21-15,0 21 0,0-20 0,0 20 16,-21-21-16,21 0 0,0 22 16,0-22-16,0 0 0,21 0 15,0-21-15,0 0 0,22 0 16,-22 0-16,0 0 0,21 0 15,-21-21-15,1 0 0,20 0 0,-21-1 16,21 1-16,-20 0 0,-1-21 16,0 21-16,0-22 0,0 22 0,-21-21 15,0-1-15,0 1 0,0 21 0,0-21 16,-21-1-16,0 1 16,0 0-16,0-1 0,-1 22 0,-20 0 15,21 0-15,-21 0 0,20 21 0,-20 0 16,21 0-16,-21 0 0,20 21 15,-20 0-15,21 21 0,0-21 0,0 22 16,-1-1-16,1 0 0,21 1 16,0-1-16,0 0 0,0 1 0,0-1 15,21-21-15,1 22 0,-1-22 0,0 0 16,0 0-16,21 0 16,1-21-16,-22 0 0,21 0 0,1 0 15,-1 0-15,0 0 0,22 0 0,-22 0 16,22-21-16,-22 0 0,0 0 15,22 0-15,-22-1 0,0 1 0,1 0 16,-22-21-16,21 21 0,-21-22 0,-21 22 16,0 0-16,22-21 0,-22 20 15,0 1-15,0 42 32,-22-21-32,22 22 0,0 20 0,0-21 15,-21 0-15,21 22 0,0-22 0,-21 21 16,21-21-16,0 0 0,0 22 15,0-22-15,0 0 0,0 0 16,0 0-16,0 1 0,0-1 16,0-42 15,0-1-15,21 1-16,0-21 0,-21 21 15,22 0-15,-22-22 0,21 22 0,0-21 16,-21-1-16,21 22 0,0-21 0,0 21 15,-21 0-15,22-1 0,-1 22 16,0 0-16,0 0 16,0 0-16,-21 22 0,21 20 0,-21-21 15,22 0-15,-22 0 16,21 22-16,0-22 0,0 0 0,-21 21 16,21-20-16,0-1 0,-21 0 0,22 0 15,-1-21-15,-21 21 0,21-21 0,0 0 16,-21 21-16,21-21 0,0 0 15,1-21 1,-1 21-16,-21-21 0,21 0 0,-21 0 16,0 0-16,21-1 0,0-20 15,-21 21-15,21-21 0,1 20 16,-22-20-16,21 0 0,0 21 0,0-22 0,0 22 16,0 0-16,1 0 15,-1 21-15,0 0 0,0 0 16,0 0-16,-21 21 15,0 0-15,0 0 16,0 0-16,0 1 0,0-1 16,0 0-16,0-42 47,0 0-47,0-1 15,0 1-15,0 0 0,0 0 16,0 0-16,0 0 0,-21-1 15,0 22-15,21-21 0,-21 21 16,0 0-16,-1 0 16,1 0-16,0 0 15,21 21-15,-21 22 0,21-22 0,-21 0 16,0 21-16,21 1 0,0-22 16,-22 21-16,22 1 0,-21-22 0,21 21 15,0 0-15,0-20 0,0-1 0,0 21 16,0-21-16,0 0 0,0 1 15,21-1-15,1-21 0,-1 0 16,0 0-16,0 0 0,21 0 0,-20 0 16,20 0-16,0 0 0,-21 0 0,22-21 15,-1-1-15,-21 1 0,22 0 16,-22 0-16,21 0 0,-21 0 16,0-22-16,1 22 0,-1-21 0,0-1 15,-21 22-15,21-21 0,-21 21 16,0 0-16,0-1 0,0 1 0,0 0 15,-21 21-15,0 0 0,0 0 16,-1 0-16,22 21 0,-21 0 16,0 1-16,21-1 0,0 0 15,0 0-15,0 0 0,0 0 16,21-21-16,0 0 16,1 0-16,-1 0 0,0 0 15,0 0-15,0 0 0,0-21 0,1 21 0,-1-21 16,0 0-16,0 21 0,0-21 15,0 0-15,1-1 0,-1 22 16,-21-21-16,21 0 0,-21 42 47,0 0-47,-21 1 0,21-1 0,-21 21 16,21-21-16,-22 0 0,1 22 0,21-22 15,0 21-15,0-21 0,0 1 0,0-1 16,0 21-16,0-21 0,0 0 15,0 1-15,21-1 0,1-21 16,-1 0-16,21 21 0,-21-21 0,0 0 16,1 0-16,-1 0 15,21 0-15,-21 0 0,0-21 0,22 21 16,-22-21-16,0-1 0,21 22 0,-20-21 16,-1 0-16,0 0 0,0-21 0,0 20 15,0 1-15,-21 0 0,0-21 16,22 21-16,-22-22 0,21 22 0,-21 0 15,0-21-15,0 20 0,0 1 16,-21 21-16,-1 0 16,1 21-16,0 1 0,0-1 15,21 0-15,-21 0 0,0 0 0,21 0 16,-22 22-16,22-22 0,0 0 16,0 21-16,0-20 0,0-1 15,0 0-15,0 0 0,0 0 0,22 0 16,-1 1-16,0-1 0,0-21 0,0 21 15,0-21-15,1 0 0,-1 0 0,21 0 16,-21 0-16,0 0 0,22 0 16,-22 0-16,0-21 0,21 0 0,-20 21 15,-1-22-15,21 1 0,-21-21 0,0 21 16,1 0-16,-1-22 0,0 1 16,0 0-16,0-1 0,0 1 15,-21-22-15,22 1 0,-22 21 0,21-22 0,0 22 16,-21-22-16,0 22 0,0 0 15,21-1-15,-21 22 0,21-21 16,-21 21-16,0-1 0,0 44 31,0 20-31,-21-21 16,21 0-16,-21 22 0,0-1 16,21 0-16,-21 1 0,-1 20 0,22-21 15,-21 1-15,0 20 0,21-20 16,-21 20-16,21-21 0,-21 1 0,21-1 0,0 0 15,0 1-15,0-22 16,0 21-16,0-21 0,0 22 0,0-22 16,21 0-16,0 0 0,0-21 0,0 21 15,1 1-15,-1-22 0,21 0 0,-21 0 16,22 0-16,-22 0 0,21 0 16,-21-22-16,22 1 0,-22 21 0,21-21 15,-21 0-15,22 0 0,-22 0 0,0-1 16,0 1-16,0-21 0,0 21 0,1-22 15,-22 22-15,0-21 0,21 0 16,-21 20-16,0 1 0,0-21 0,0 21 16,0 0-16,-21 21 0,-1 0 15,1 21-15,0 0 0,0 0 16,21 0-16,0 0 0,0 1 16,-21 20-16,21-21 0,0 0 15,0 22-15,0-22 0,0 0 0,0 0 16,0 0-16,0 0 0,21 1 0,0-1 15,0 0-15,0-21 16,1 0-16,-1 0 0,0 0 0,0 0 16,0 0-16,0 0 0,22 0 0,-22-21 15,0 21-15,0-21 0,0 21 0,1-22 16,-22 1-16,21 0 0,0-21 16,-21 21-16,0-1 15,0-20-15</inkml:trace>
  <inkml:trace contextRef="#ctx0" brushRef="#br0" timeOffset="26890.76">5990 4826 0,'0'21'16,"21"-21"-16,0 0 15,1 0-15,-1 0 16,21 0-16,-21 0 0,22 0 0,-22 0 0,21-21 16,0 21-16,1 0 0,-1 0 15,-21-21-15,22 21 0,-22 0 0,21-21 16,-21 0-16,-21-1 16</inkml:trace>
  <inkml:trace contextRef="#ctx0" brushRef="#br0" timeOffset="27927.25">8318 4953 0,'0'0'0,"22"-21"0,-22 0 0,21 0 16,-21-1-16,21 22 0,-21-21 15,0 42 17,0 1-32,0-1 0,0 0 15,0 21-15,-21-21 0,21 22 0,-21-1 16,-1-21-16,22 22 0,0-1 0,0-21 16,-21 21-16,21-20 0,-21-1 15,21 0-15,0 0 0,0 0 0,0 0 16,-21 1-16,0-22 15,21-22 17,0 1-32,0 0 15,0-21-15,0 21 0,21-1 0,0-20 16,-21 21-16,21-21 0,-21-1 0,21 1 16,1 21-16,-1-22 15,0 1-15,0 21 0,0 0 0,0 0 16,1-1-16,-1 1 0,0 21 0,0 0 15,0 0-15,0 21 0,1 1 16,-1-1-16,0 0 0,0 21 0,-21-21 16,0 22-16,0-22 0,0 21 0,0-21 15,0 1-15,0 20 0,0-21 16,0 0-16,0 0 0,0 1 0,0-1 16,0 0-16,0 0 0,-21-21 15,0 0-15,21-21 31,0 0-31,0 0 0,0-1 16,0 1-16,0 0 0,21 0 16,0-21-16,0-1 0,0 1 0,1 21 15,20-22-15,-21 1 0,0 0 0,22 21 16,-1-22-16,-21 22 0,21 21 16,1-21-16,-22 21 0,21 0 0,-21 21 15,1 0-15,-1 0 0,0 1 0,-21-1 16,0 21-16,0-21 0,0 22 0,0-22 15,0 21-15,0-21 16,-21 22-16,21-22 0,-21 0 0,-1 0 16,22 0-16,-21 0 0,0 1 0,21-1 15,-21-21-15,21 21 0,0-42 47,0 0-47,0-1 16,21 1-16,-21-21 0,21 21 0</inkml:trace>
  <inkml:trace contextRef="#ctx0" brushRef="#br0" timeOffset="28304.01">9271 4911 0,'21'0'16,"0"0"15,0 0-31,1 0 0,-1 0 15,0 0-15,0-21 0,0 21 0,0-22 16,22 1-16,-22 21 0,0-21 16,21 0-16,-20 0 0,-1 0 0,-21-1 15,0 1-15,0 0 0,0 0 16,0 0-16,-21 21 0,-1 0 16,1 0-16,0 0 0,-21 0 15,21 0-15,-1 21 0,-20 0 16,21 0-16,-21 22 0,20-1 0,1-21 15,0 21-15,0 1 0,0-1 0,21 0 16,0 1-16,0-1 0,0-21 16,0 22-16,0-22 0,0 0 0,21 0 15,0 0-15,0 0 0,0-21 0,1 0 16,-1 22-16,0-22 0,21 0 0,-21 0 16,22 0-16,-1 0 0,0-22 15,1 22-15,-1-21 0,0 0 0,1 0 16,-1 0-16,0-22 0,1 22 0</inkml:trace>
  <inkml:trace contextRef="#ctx0" brushRef="#br0" timeOffset="28591.85">10308 4297 0,'0'0'0,"0"-42"0,21-43 16,-21 64-16,0 0 15,-21 21-15,21 21 16,-21 0-16,0 21 0,0 1 0,21-1 15,-22 0-15,1 22 0,0-1 0,0-20 16,21 20-16,-21 1 0,0-1 16,-1 1-16,1-1 0,0 1 0,21-22 15,-21 21-15,21-20 0,-21-1 0,21 0 16,-21-20-16,21 20 0,0-21 16,0 0-16,0 0 0,0 1 15,21-22 1,0 0-16,0 0 15,-21-22-15,21 1 0,0 0 0,1 0 16,20-21-16,-21 20 0,0-20 0,0 0 16</inkml:trace>
  <inkml:trace contextRef="#ctx0" brushRef="#br0" timeOffset="29091.56">10647 4255 0,'0'0'0,"0"-22"0,0 1 16,0 42-1,0 22-15,-21-22 16,-1 21-16,1-21 0,21 22 16,-21-1-16,21 0 0,-21 22 0,0-22 15,21 22-15,-21-22 0,21 22 0,-22-22 16,1 21-16,0-20 0,21-1 0,0 22 16,-21-43-16,0 21 0,21 0 15,0-20-15,-21-1 0,21 21 0,-22-21 16,1 0-16,21-42 47,0 0-47,21 0 15,1 0-15,-22-22 0,21 22 0,0-21 16,0 21-16,0-22 0,0 1 0,1 0 16,-1-1-16,21 1 0,-21 21 0,22 0 15,-22 0-15,0-1 0,21 1 16,-21 21-16,1 0 0,-1 21 15,-21 1-15,21-1 0,-21 0 0,0 0 16,0 0-16,0 22 0,0-22 0,0 21 16,0 0-16,0-20 0,0-1 15,-21 21-15,21-21 0,-21 0 16,21 1-16,-22-1 0,22 0 0,-21 0 16,21 0-16,21-42 46,1 0-30,20 0-16,-21 0 0,0 21 0,22-22 16,-1 1-16</inkml:trace>
  <inkml:trace contextRef="#ctx0" brushRef="#br0" timeOffset="29515.56">11282 4763 0,'0'0'0,"0"-22"0,0 1 15,-21 21-15,-1 0 0,1 0 16,0 21-16,21 1 0,-21-1 16,0 0-16,0 0 0,-1 21 0,1-20 15,0 20-15,0-21 0,0 21 0,0-20 16,21-1-16,0 21 0,0-21 0,0 0 16,0 1-16,0-1 0,0 0 15,0 0-15,0 0 0,21-21 0,0 21 16,0-21-16,0 0 0,0 0 0,1 0 15,-1 0-15,21 0 0,-21 0 16,0 0-16,1 0 0,20-21 0,-21 0 0,0 21 16,0-21-16,1 0 15,-1 0-15,-21-1 0,21-20 0,-21 21 16,21-21-16,-21-1 0,0 22 0,0-21 16,0-1-16,0 22 0,0-21 0,-21 21 15,0 0-15,0-1 0,-1 22 16,1 0-16,0 0 0,0 0 15,-21 0-15,20 22 0,1-1 0,0 0 16,0 0-16,0 0 0,0 0 0,-1 1 16,22-1-16,0 0 15,0 0-15,0 0 0,0 0 16,22-21-16,-1 0 0,0 0 16,0 0-16</inkml:trace>
  <inkml:trace contextRef="#ctx0" brushRef="#br0" timeOffset="30183.15">11874 4890 0,'0'0'0,"22"-22"0,-22 1 16,0 0-16,21 21 0,-21-21 0,21 0 0,-21 0 16,0-1-16,0 1 15,-21 21 1,0 0-16,-1 0 0,1 0 15,0 21-15,0 1 0,0-1 0,0 0 16,-1 0-16,1 21 0,-21-20 0,21 20 16,21-21-16,-21 21 0,-1-20 15,1 20-15,0-21 0,21 0 0,0 22 16,0-22-16,0 0 0,0 0 0,0 0 16,0 0-16,0 1 0,21-22 15,0 0-15,1 0 0,-1 0 16,0 0-16,0 0 0,0 0 15,0 0-15,1-22 0,-1 1 16,0 0-16,0 0 0,21 0 0,-20 0 16,-1-22-16,0 1 0,0 0 0,0-1 15,0 1-15,1-22 0,20 22 16,-21-21-16,0-1 0,0 1 0,1 20 16,-22-20-16,21-1 0,0 1 0,-21 20 15,0-20-15,0 21 0,0 20 0,0-20 16,0 21-16,0 0 0,-21 42 31,0 0-15,21 21-16,-22-20 0,1 20 0,21 0 15,-21 1-15,0 20 16,21-21-16,0 1 0,-21 20 0,0-20 16,21 20-16,-22-21 0,22 22 0,0-22 15,0 1-15,0 20 0,0-21 0,0 1 16,0-22-16,0 21 0,0-21 15,22 22-15,-1-22 0,0 0 0,0 0 16,0-21-16,0 21 0,1-21 0,-1 0 16,21 0-16,-21 0 0,22 0 0,-22 0 15,0 0-15,21 0 0,-21 0 0,22-21 16,-22 0-16,0 0 0,21 21 16,-20-21-16,-1 0 0,0-1 0,-21-20 15,21 21-15,-21 0 0,21 0 16,-21-22-16,0 22 0,0-21 0,0 21 15,0-1-15</inkml:trace>
  <inkml:trace contextRef="#ctx0" brushRef="#br0" timeOffset="30619.38">9610 4445 0,'0'21'16,"21"-21"0,0 0-16,21 0 0,1 0 0,-1 0 15,21 0-15,1 0 0,-1 0 0,1 0 16,-1 0-16,1-21 16,-1 21-16,1 0 0,-1 0 0,-20 0 15,-1 0-15,0 0 0,-20 0 0,-1-21 16,0 21-16,0 0 0</inkml:trace>
  <inkml:trace contextRef="#ctx0" brushRef="#br0" timeOffset="34032.65">13123 4255 0,'0'21'15,"0"0"1,-21-21 0,0 0-16,21 21 0,-21-21 15,0 0-15,-1 21 0,1-21 16,0 0-16,21-21 47,0 0-32,21 0 1,0 0 0,-21-1-16,22 22 0,-1 0 15,0 0 1,-21 22 0,0-1-1,0 0 1,-21-21-16,21 21 15,-21-21-15,-1 0 0,1 0 32,21-21-1,0 0-31,21 0 16,1-1-16,-1 1 15,0 21-15,0 0 16,0 0-16,0 21 15,-21 1-15,22-1 16,-22 0-16,0 0 0,0 0 0,0 0 16,0 1-16,-22 20 0,1-21 15,0 0-15,0 0 0,0 1 0,0-1 16,-1 0-16,1 0 0,21 0 16</inkml:trace>
  <inkml:trace contextRef="#ctx0" brushRef="#br0" timeOffset="34447.41">13568 4297 0,'-21'0'16,"21"21"-16,-22-21 15,22 21-15,-21-21 0,0 0 16,21-21 47,0 0-63,0 0 15,0 0-15,0-1 16,0 1-16,0 0 15,21 21 1,0 0-16,-21 21 16,22-21-1,-22 21-15,0 1 16,0-1-16,0 0 0,0 0 16,0 0-16,-22 0 0,22 1 15,-21-1-15,0-21 16,0 21-16,0-21 0,21 21 0,-21-21 15,-1 0-15,22 21 0,-21 0 0,0-21 16</inkml:trace>
  <inkml:trace contextRef="#ctx0" brushRef="#br0" timeOffset="45047.62">2265 7662 0,'0'0'0,"-21"0"16,21 22-16,-22-22 15,22 21-15,-21 0 16,21 0-16,0 0 16,0 0-16,0 1 15,21-22 17,22 0-32,-22 0 15,0 0-15,0 0 0,22 0 0,-22 0 16,21 0-16,-21-22 0,22 22 15,-22-21-15,0 21 0,0-21 0,0 0 16,0 21-16,1-21 0,-1 21 16,-21-21-16,0-1 0,0 1 15,0 0-15,0 0 0,0 0 16,-21 0-16,-1 21 0,1 0 16,0-22-16,-21 22 0,21 0 15,-22 0-15,22 0 0,-21 22 0,21-22 16,-22 21-16,1 0 0,0 21 15,20-21-15,-20 1 0,21 20 16,-21-21-16,20 21 0,1-20 0,21 20 16,-21 0-16,21 1 0,-21-22 15,21 21-15,0-21 0,0 22 0,0-22 16,0 0-16,0 0 0,21 0 16,0 0-16,0-21 0,1 22 15,-1-22-15,0 0 0,0 0 16,21 0-16,-20 0 0,-1 0 0,0-22 15,0 1-15,0 21 0,0 0 16,1-21-16,-22 0 16,-22 21-1,1 0 1,0 0-16,-21 0 0,-1 0 0,22 21 16,-21-21-16,21 21 0,-22 0 15,22 1-15,0-1 0,0 0 0,0 0 16,0 21-16,-1-20 0,22-1 15,0 0-15,0 0 0,0 0 0,0 0 16,0 1-16,0-1 0,0 0 16,0 0-16,0 0 0,0 0 0,22 1 15,-1-22-15,0 21 16,0-21-16,0 0 16,0 0-16,1 0 0,-1 0 15,21 0-15,-21 0 0,22-21 16,-1 21-16,-21-22 0</inkml:trace>
  <inkml:trace contextRef="#ctx0" brushRef="#br0" timeOffset="45779.12">3090 8170 0,'0'0'0,"0"-21"0,0 0 0,0 0 16,0 0-16,0 0 15,0-1 1,-21 22-16,0 0 0,0 0 16,0 22-16,21-1 0,-22-21 15,1 21-15,21 21 0,-21-21 16,0 1-16,21-1 0,-21 21 0,0-21 16,21 0-16,0 1 0,0-1 15,0 0-15,-22 0 0,22 0 0,0 0 16,22-21-1,-1 0 1,0 0-16,0 0 0,0-21 16,0 0-16,1 21 0,-1-21 15,0 0-15,0 0 0,0-1 16,-21 1-16,0-21 0,21 21 0,-21 0 16,22-1-16,-22 1 0,21 0 15,-21 0-15,0 0 0,0 0 16,0 42 15,0 0-31,0 0 0,0 0 16,0 22-16,0-22 0,0 21 15,0-21-15,0 22 0,0-1 16,0 0-16,0 1 0,-21-1 0,21 0 16,-22 1-16,22-1 0,0 0 15,-21 22-15,21-22 0,0 22 0,0-22 16,0 21-16,0 1 0,-21-22 15,21 22-15,-21-22 0,21 22 0,0-22 16,0 0-16,-21 1 0,0-22 0,-1 21 16,22 0-16,-21-20 0,0-1 15,0 0-15,0 0 0,0 0 0,-1 0 16,1-21-16,-21 0 0,21 22 0,-22-22 16,22 0-16,-21 0 0,0 0 15,-1-22-15,22 1 0,-21 21 16,-1-21-16,22 0 0,-21 0 0,21 0 15,0-1-15,-1 1 0,22 0 16,0 0-16,-21 0 0,21 0 0,0-1 16,0 1-16,0 0 0,0 0 15,0 0-15,0 0 0,21-1 16,1 1-16,-1 0 0,0 0 0,0-21 16,0 20-16,0 1 0,1-21 15,20 21-15</inkml:trace>
  <inkml:trace contextRef="#ctx0" brushRef="#br0" timeOffset="46051.97">3683 8255 0,'0'-21'16,"-21"21"15,0 0-15,21 21 15,0 0-31,0 0 16,0 1-16</inkml:trace>
  <inkml:trace contextRef="#ctx0" brushRef="#br0" timeOffset="46248.09">3598 8594 0,'0'0'0,"0"21"15,0 0 32</inkml:trace>
  <inkml:trace contextRef="#ctx0" brushRef="#br0" timeOffset="48499.7">6159 8086 0,'0'0'0,"0"-21"16,-21 21-16,21-22 15,0 1 1,0 0-16,0 0 15,0 0-15,0 0 0,0-1 0,0 1 16,0 0-16,21 0 0,-21 0 0,22 0 16,-1-22-16,-21 22 0,21-21 15,0-1-15,0 1 0,0 21 0,-21-21 16,22-1-16,-1 1 0,0 0 0,-21-1 16,21 22-16,0 0 0,-21 0 15,21 21-15,1 0 16,-22 21-16,0 0 15,0 0-15,0 0 0,0 1 16,0-1-16,0 0 0,0 0 16,0 0-16,0 0 15,0-42 17,0 0-32,0 0 15,0 0-15,21 0 0,-21-1 16,0 1-16,0 0 0,0 0 0,0 0 15,0 0-15,0-1 0,0 1 16,-21 21-16,21-21 0,-22 21 16,1 21-16,0 0 15,0 1-15,0 20 0,0 0 16,21-21-16,-22 22 0,1-1 16,21 0-16,0 1 0,-21 20 0,21-20 15,-21-1-15,21 0 0,0 1 16,0-1-16,0-21 0,0 21 0,0 1 15,0-22-15,21 21 0,0-21 0,0 1 16,1-1-16,-1-21 0,0 0 16,0 0-16,21 0 0,-20 0 0,20 0 15,0 0-15,22-21 0,-22-1 0,22 1 16,-22-21-16,21 21 0,-20-22 16,20 22-16,-20-21 0,-1 0 0,0-1 15,-21 1-15,22-22 0,-22 1 0,0-1 16,0 1-16,0-1 0,1 1 15,-1-1-15,-21 1 0,0-1 16,0 22-16,0-21 0,0 20 0,0 22 16,0-21-16,0 21 0,0-1 0,0 1 15,-21 42 1,-1 1 0,22-1-16,-21 21 0,0 0 0,0 1 15,21 20-15,-21 1 0,0-1 16,21 1-16,-22-1 0,22 1 0,0-1 15,0 1-15,0-22 0,0 22 0,0-22 16,0 21-16,0-20 16,0-22-16,0 21 0,0 1 0,22-22 15,-1 0-15,0 0 0,0 0 0,21-21 16,-20 0-16,-1 0 0,21 0 16,-21 0-16,22 0 0,-1 0 0,0-21 15,-21 0-15,22 0 0,-1 0 0,0-1 16,-20 1-16,20 0 0,-21-21 0,0 21 15,0-22-15,1-20 16,-22 20-16,0 22 0,0-21 0,0 21 16,0-22-16,0 22 0,0 0 0,0 0 15,-22 0-15,1 0 0,0 21 16,0 0-16,0 0 16,0 21-16,-1 0 0,1 0 0,0 0 15,0 22-15,0-22 0,0 21 16,-1 0-16,1-20 0,21 20 15,0-21-15,0 21 0,0-20 0,0 20 0,0-21 16,0 0-16,0 0 0,0 1 0,0-1 16,0 0-16,21-21 15,1 0-15,-1 0 0,0 0 16,0 0-16,0 0 0,0-21 0,1 0 16,-1-1-16,0 1 15,0 0-15,0 0 0,0-21 0,1 20 16,-22-20-16,21 0 0,0 21 0,-21-22 15,0 1-15,21 21 0,-21 0 16,21-1-16,-21 1 0,0 0 0,0 42 16,0 0-1,0 1-15,0-1 0,0 0 16,-21 21-16,21-21 0,0 1 0,0 20 16,0-21-16,0 21 0,0-20 0,0-1 15,0 0-15,0 0 0,0 0 0,21 0 16,0-21-16,-21 22 0,22-22 15,-1 0-15,21 0 0,-21 0 16,0 0-16,22 0 0,-22-22 0,21 22 16,-21-21-16,22 0 0,-1 0 15,-21 0-15,0 0 0,22-22 0,-22 22 16,0-21-16,0 21 0,-21-22 0,0 22 16,21-21-16,-21 21 0,0-1 0,0 1 15,0 0-15,-21 21 16,0 0-16,0 21 0,0 0 15,0 1-15,21-1 0,0 0 0,0 0 16,0 0-16,0 0 0,0 1 16,0 20-16,0-21 0,0 0 0,21 0 15,-21 1-15,21-1 0,0-21 0,-21 21 16,0 0-16,21-21 0,-21 21 16,21-21-16,-21 21 0,-21-21 31,0-21-16,0 0-15,0 21 0,21-21 16,-21 21-16,-1 0 0,22-21 16,-21 21-16,0 0 15,0 0-15,21 21 16,0 0 0,21-21-16,0 0 15,0 21-15,1-21 0,-1 0 0,0 0 16,0 0-16,0 0 0,22 0 15,-22 0-15,0 0 0,21-21 16,-21 21-16,22-21 0,-1 0 0,0 0 16,22-1-16,-22 1 0,1 0 0,-1 0 15,0 0-15,1 0 0,-22-22 0,0 22 16,21-21-16,-42 21 0,0-1 16,21 1-16,-21 0 0,0 0 0,0 0 15,-21 21-15,0 0 0,0 0 16,0 21-16,0 0 0,-1 0 15,1 0-15,0 1 0,0-1 0,21 0 16,0 0-16,0 21 0,0-20 0,0-1 16,0 0-16,0 0 0,0 0 15,21-21-15,0 21 0,-21 1 16,21-1-16,1 0 0,-22 0 0,0 0 16,21 0-16,-21 1 15,0-1-15,-21 0 16,-1-21-1,1 0-15,0 0 0,0 0 16,0 0-16,0 0 0,-1 0 16,22-21-1,0 0-15,0-1 0,0 1 16,0 0-16,22-21 0</inkml:trace>
  <inkml:trace contextRef="#ctx0" brushRef="#br0" timeOffset="49159.33">10477 6964 0,'0'0'15,"0"-21"-15,0 0 16,0 42 15,0 0-31,-21 0 0,21 0 0,-21 0 16,0 22-16,0-22 0,21 21 16,-21 1-16,-1-1 0,1 0 0,21 1 15,-21-1-15,0-21 0,0 21 0,0-20 16,21 20-16,-22-21 0,1 0 0,0 0 15,21 1-15,0-1 16,-21-21-16,0 0 16,21-21-1,0-1-15,0 1 16,0 0-16,0-21 0,0-1 16,0 1-16,21 0 0,21-22 0,-21 22 15,1-22-15,20 22 0,-21-21 0,21-1 16,-20 22-16,-1-22 0,21 22 15,-21-22-15,0 22 0,22 21 0,-22-21 16,0 20-16,-21 1 0,21 21 0,0 0 16,1 0-16,-22 21 0,0 1 15,0-1-15,21 21 16,-21 0-16,0 1 0,0-1 0,0 0 16,0 1-16,0 20 0,0-20 0,0 20 15,0-21-15,0 22 0,0-22 0,0 1 16,0-1-16,0 0 0,0-21 15,0 22-15,0-22 0,0 0 0,0 0 16,0 0-16,0 1 0,-21-22 16,-1 0 15,22-22-15,0 1-16,-21 0 0,21-21 15,-21 21-15,0-1 0</inkml:trace>
  <inkml:trace contextRef="#ctx0" brushRef="#br0" timeOffset="49360.22">10054 7133 0,'0'0'0,"21"0"32,22 0-32,-22 0 15,21 0-15,0 0 0,1 0 16,-1 0-16,0 0 0,1 0 0,-1 0 15,0 0-15,1 0 0,-1 0 16,0 0-16,-20 0 0,20 0 0,-21 0 16,0 0-16,0-21 0,1 21 15,-1-21-15,0 21 0</inkml:trace>
  <inkml:trace contextRef="#ctx0" brushRef="#br0" timeOffset="50067.81">12636 6541 0,'0'0'16,"22"-22"-16,-22 1 0,0 0 0,0 0 15,0 0-15,-22 21 0,1-21 16,0 21-16,0 0 0,-21 0 16,-1 0-16,1 0 0,0 21 0,-22-21 15,22 21-15,-1 0 0,1 0 0,-21 0 16,20 1-16,22-1 16,-21 0-16,21 0 0,-22 0 0,22 0 0,21 1 15,0-1-15,0 0 0,0 0 16,0 0-16,21-21 15,22 0-15,-22 21 0,0-21 0,21 0 16,1 22-16,-1-22 0,-21 0 0,21 0 16,-20 21-16,20 0 0,-21-21 0,0 21 15,0-21-15,1 21 0,-22 0 16,0 1-16,0-1 0,0 0 16,0 0-16,0 0 0,-22 0 0,1 22 15,0-22-15,-21 0 0,21 0 0,-22 0 16,22 1-16,-21-1 0,21 0 15,-22 0-15,1 0 0,21-21 0,0 21 16,-1-21-16,1 0 0,0 22 16,0-22-16,0 0 0,42 0 47,0 0-47,0 0 0,0 0 15,1 0-15,-1 0 0,-21 21 0,0 0 16,0 21-16,0-21 15,0 22-15,0-22 0,0 21 0,0 1 16,-21-1-16,-1 0 0,1 1 0,-21-1 16,21 0-16,0 1 0,21-22 15,-22 21-15,1 0 0,21-20 0,0-1 16,0 21-16,0-21 0,0 0 16,0 1-16,0-1 0,21-21 15,1 0-15,-1 0 0,0 0 16,21 0-16,-21 0 0,1 0 0,-1 0 15,0 0-15,0 0 0</inkml:trace>
  <inkml:trace contextRef="#ctx0" brushRef="#br0" timeOffset="51194.95">12277 15367 0,'0'0'16,"-22"-21"-16,22 0 0,0 0 16,-21-1-16,21-20 0,0 21 0,0 0 15,0 0-15,0-1 0,0 1 16,21 21-16,1-21 0,-1 21 16,0 0-16,0 0 0,21 0 0,-20 0 15,-1 0-15,0 0 0,21 21 0,-21 0 16,1-21-16,-22 22 0,21 20 15,-21-21-15,21 0 0,-21 0 0,0 1 16,0-1-16,0 21 0,-21-21 16,0 22-16,-1-22 0,1 0 0,-21 21 15,0-21-15,-1 22 0,1-22 16,0 21-16,-22-21 0,22 1 0,-1 20 16,-20-21-16,21 21 0,-1-20 0,22-1 15,-21 0-15,21 0 0,-1 0 0,22 0 16,0 1-16,0-1 0,0 0 15,0 0-15,0 0 0,0 0 0,0 1 16,22-1-16,-1 0 0,0 0 16,0 0-16,0 0 0,0 1 15,1-1-15,-1 0 0,0 0 0,0 0 16,0 0-16,22 1 0,-22-1 16,0 0-16,-21 0 0,21 0 0,0 0 15,-21 1-15,0-1 0,0 0 16,0 0-16,0 0 0,0 22 0,0-22 15,0 0-15,0 21 0,-21 1 0,0-22 16,21 21-16,-21 0 0,0-20 0,-1 20 16,1 0-16,0-21 0,0 22 15,21-1-15,-21-21 0,0 22 0,-1-1 16,1-21-16,0 21 0,0-20 0,21 20 16,-21-21-16,0 21 0,-1-20 0,1-1 15,21 21-15,-21-21 16,0 0-16,0-21 0,21 22 0,-21-22 15,-1 0-15,1 0 0,0 0 0,21-22 16</inkml:trace>
  <inkml:trace contextRef="#ctx0" brushRef="#br0" timeOffset="54511.87">9313 9991 0,'0'21'63,"0"0"-63,0 0 15,0 0-15,0 22 0,0-1 16,0 0-16,0 1 0,0-1 0,0 22 16,0-1-16,0-21 0,0 22 0,0-1 15,0 1-15,0-22 0,0 22 0,0-22 16,0 0-16,-21 1 0,21-1 15,-21 0-15,21-20 0,-21-1 0,21 0 16,0 0-16,0 0 0,0 0 16,0-42-1,0 0-15,0 0 0,0 0 16,0 0-16,0-1 16,0-20-16</inkml:trace>
  <inkml:trace contextRef="#ctx0" brushRef="#br0" timeOffset="54875.89">9123 9864 0,'0'-21'15,"21"-22"1,-21 22-16,21 0 0,0 0 0,0 0 15,1 21-15,-1-22 0,21 22 0,-21 0 16,22 0-16,-22 0 0,21 22 16,-21-1-16,22 0 0,-22 21 0,0-21 15,0 22-15,0-1 0,-21 0 0,0 1 16,0-1-16,0 0 0,-21-20 0,0 20 16,0-21-16,-22 21 0,22-20 15,0 20-15,-21-21 0,21 0 0,-22 0 16,22 1-16,0-1 0,0-21 0,21 21 15,-21-21-15,21-21 32,0 0-32,21 21 0,-21-22 15,21 1-15,0 21 0,-21-21 0,21 0 16,0 0-16,1 0 0</inkml:trace>
  <inkml:trace contextRef="#ctx0" brushRef="#br0" timeOffset="55343.62">9842 9948 0,'0'22'16,"0"-1"-16,-21-21 0,21 21 15,0 0-15,-21 0 0,21 0 0,0 1 16,0 20-16,0-21 0,0 0 0,0 0 15,0 1-15,0-1 0,0 0 0,0 0 16,21 0-16,-21 0 16,21 1-16,1-22 15,-1 0-15,0 0 0,0-22 16,0 22-16,0-21 0,1 0 16,20 0-16,-21 0 0,0 0 0,0-22 15,1 22-15,-1 0 0,0-21 0,0 20 16,0-20-16,-21 21 0,0-21 15,0 20-15,0 1 0,0 0 0,0 42 32,0 0-17,0 1-15,0-1 0,0 21 0,0 0 16,0-20-16,0 20 0,0-21 0,0 0 16,0 22-16,0-22 0,0 0 15,0 0-15,0 0 0,0 0 0,21 1 16,-21-1-16,22-21 0,-1 0 0,0 0 15,0 0-15,0 0 0,0 0 16,-21-21-16,43-1 0,-43 1 16,21 0-16</inkml:trace>
  <inkml:trace contextRef="#ctx0" brushRef="#br0" timeOffset="55856.67">10604 9525 0,'0'0'0,"0"-21"0,0 42 32,0 0-32,0 22 0,0-1 15,0 0-15,0 1 0,0-1 0,0 0 16,0 1-16,0-1 0,0 0 16,0 1-16,0-1 0,0-21 0,0 21 15,0-20-15,0-1 0,0 0 16,-21 0-16,21 0 0,-21 0 15,21-42 17,0 0-32,0 0 15,0 0-15,0 0 0,0-1 0,21 1 16,0 0-16,1 0 0,-1 0 0,0 0 16,0-1-16,0 1 0,22 21 15,-22 0-15,0 0 0,21 0 0,-21 0 16,1 0-16,20 0 0,-21 21 15,0 1-15,0-1 0,1 0 0,-1 0 16,-21 0-16,0 0 0,0 1 0,0 20 16,0-21-16,0 0 0,-21 0 0,-22-21 15,22 22-15,0-1 0,0 0 16,-22-21-16,22 21 0,0-21 0,-21 0 16,21 0-16,-1 0 0,1 0 0,-21 0 15,21 0-15,0 0 0,-1 0 16,1-21-16,21 0 15,21 0 1,1-1-16,-1 22 16,0-21-16,0 21 0,0-21 15,22 0-15</inkml:trace>
  <inkml:trace contextRef="#ctx0" brushRef="#br0" timeOffset="56799.27">11493 9356 0,'0'-21'0,"-21"21"16,0 0-16,21 21 15,0 0-15,-21 0 0,21 0 0,0 22 16,-21-1-16,21-21 0,0 43 15,0-22-15,0 0 0,0 1 0,0-1 16,0 0-16,0 1 0,-21-1 0,21 0 16,0 1-16,0-22 0,0 21 0,0 0 15,0-20-15,0-1 0,0 0 0,0 0 16,0 0-16,0 0 0,21 1 16,0-22-16,0 0 15,0 0-15,0 0 0,1 0 0,-1 0 16,0 0-16,0-22 0,0 1 0,0 0 15,1 0-15,-1 0 0,0 0 0,0-22 16,-21 22-16,21 0 0,-21-21 16,21-1-16,-21 22 0,0-21 0,0 21 15,0-1-15,0 1 0,0 0 0,0 42 32,0 0-32,0 1 15,0-1-15,0 21 0,0-21 0,0 0 16,0 1-16,0 20 0,0-21 0,22 0 15,-22 0-15,0 1 0,21-1 0,-21 0 16,0 0-16,21-21 0,0 21 16,0-21-16,0 0 0,1 0 15,-1 0-15,0 0 0,0 0 0,0 0 16,0 0-16,1-21 0,20 21 0,-21-21 16,0 0-16,0 0 0,1-1 0,-1 1 15,0-21-15,0 21 0,0-22 0,0 22 16,1-21-16,-1 21 0,0 0 15,-21-1-15,21 1 0,0 0 0,0 0 16,-21 0-16,22 21 0,-1 0 16,-21 21-1,0 0-15,0 0 16,0 0 0,21-42 30,-21 0-46,0 0 16,0 0-16,0 0 16,0-1-1,-21 22 1,0 0 0,21 22-16,0-1 0,-22 0 15,1 0-15,0 0 0,21 0 16,0 22-16,0-22 0,-21 0 0,21 0 15,0 22-15,0-22 0,0 0 0,0 0 16,0 21-16,0-20 0,0-1 16,21 0-16,-21 0 0,21-21 0,0 21 15,1-21-15,-1 0 16,0 0-16,0 0 0,0 0 0,0 0 16,1 0-16,-1 0 0,0-21 0,0 21 15,-21-21-15,21 0 0,0 0 0,-21-1 16,0 1-16,0 0 0</inkml:trace>
  <inkml:trace contextRef="#ctx0" brushRef="#br0" timeOffset="57119.61">12150 9377 0,'0'0'0,"0"21"16,21-21-16,0 0 0,0 0 15,0 0-15,0 0 16,-21-21-16,0 0 16,0 0-1,-21 21-15,0 0 0,0 0 16,0 0-16,0 0 15,-1 21 1,22 0-16,0 0 16,0 0-16,0 0 0,22 1 15,-1-22-15,0 0 16</inkml:trace>
  <inkml:trace contextRef="#ctx0" brushRef="#br0" timeOffset="57715.33">13801 9504 0,'0'0'0,"0"-21"0,0 0 15,0-1-15,21 22 31,-21 22-15,21-1-16,-21 0 0,21 21 0,-21-21 16,0 22-16,21-1 0,0 0 0,-21 1 15,0-1-15,0 0 0,0-20 0,22 20 16,-22 0-16,0-21 16,0 1-16,0 20 0,0-21 0,21 0 15,-21 0-15,21-21 31,0-21-31,-21 0 16,21 0-16,-21 0 0,0-22 0,0 22 16,21-21-16,1 0 0,-22-1 15,21 1-15,0 0 0,-21-1 0,21-20 16,0 20-16,-21 1 0,0 21 0,21-21 16,1 20-16,-22 1 0,0 0 15,0 0-15,21 21 0,0 0 16,0 21-1,0 0 1,-21 0-16,0 1 0,0-1 16,21 0-16</inkml:trace>
  <inkml:trace contextRef="#ctx0" brushRef="#br0" timeOffset="58163.08">14647 9589 0,'0'-22'16,"-21"22"-16,0 0 15,0 22-15,0-1 0,-1-21 16,1 21-16,0 0 0,-21 0 16,42 22-16,-21-22 0,-1 0 0,1 0 15,21 21-15,-21-20 0,21-1 0,0 0 16,0 0-16,0 0 0,0 0 0,0 1 15,21-1-15,0 0 0,1-21 0,-1 0 16,0 21-16,0-21 0,0 0 16,22 0-16,-22 0 0,21 0 0,-21 0 15,0-21-15,22 0 0,-22 21 16,0-21-16,0-1 0,0-20 0,1 21 16,-1-21-16,0 20 0,-21-20 0,0 0 15,0-1-15,0 1 0,0 0 16,0-1-16,0 22 0,-21 0 0,0 0 15,-1 0-15,1 21 0,0 0 0,0 0 16,0 0-16,-22 0 0,22 21 0,0-21 16,0 21-16,0 0 0,0 0 0,-1 22 15,1-22-15,0 0 0,21 0 16,0 0-16,0 1 0,0-1 0,0 0 16,0 0-16,0 0 0,21-21 0,0 0 15,1 21-15,20-21 0,-21 0 16</inkml:trace>
  <inkml:trace contextRef="#ctx0" brushRef="#br0" timeOffset="58427.87">15325 9589 0,'0'0'0,"0"21"31,0 0-31,-22 0 16,22 0-16,0 0 0,0 1 0,0-1 15,0 0-15,0 0 0,-21 21 0,21-20 16,0-1-16,0 0 16,0 0-16,0 0 0,0 0 15,-21-21 17,21-21-17,0 0-15,0 0 16,0 0-16,0 0 0,0-22 0</inkml:trace>
  <inkml:trace contextRef="#ctx0" brushRef="#br0" timeOffset="58575.99">15325 9335 0,'0'-22'0,"0"44"16,-22-44 15,22 44 0,22-1-31,-1-21 0,0 21 16</inkml:trace>
  <inkml:trace contextRef="#ctx0" brushRef="#br0" timeOffset="59152.17">16108 9716 0,'0'0'0,"0"-22"0,21 1 16,-21 0-16,0 0 16,0 0-16,0 0 0,0-1 0,0 1 15,0 0-15,0 0 0,-21 21 0,0-21 16,-1 21-16,1 0 0,0 0 16,0 0-16,0 0 0,-22 21 0,22 0 15,0 0-15,0 0 0,-21 22 16,20-22-16,1 21 0,0-21 0,0 22 15,0-1-15,21-21 0,0 0 16,0 22-16,0-22 0,0 0 0,0 0 16,0 0-16,21 1 0,0-22 15,21 0-15,-20 0 16,-1 0-16,0 0 0,0 0 0,21 0 16,-20 0-16,-1-22 0,21 1 0,-21 0 15,0 0-15,22 0 0,-22-22 0,0 1 16,21 0-16,-20-1 0,-1-20 0,0 21 15,0-22-15,0 22 16,0-22-16,1 1 0,-22-1 0,21 22 0,-21-22 16,21 1-16,0 21 0,-21-1 0,0 1 15,0 0-15,0 20 0,0 1 16,0 42 0,-21 1-16,0-1 0,21 21 15,-21 0-15,-1 1 0,1 20 0,0-20 16,21 20-16,0-21 0,-21 22 0,21-1 15,0-20-15,0 20 0,0 1 0,0-22 16,0 0-16,0 1 0,0-1 16,0 0-16,0-20 0,21 20 0,-21-21 15,21 0-15,0-21 0,1 21 0,-1-21 16,0 0-16,0 0 0,0 0 0,0 0 16,1 0-16,-1-21 0,0 0 0,0 21 15</inkml:trace>
  <inkml:trace contextRef="#ctx0" brushRef="#br0" timeOffset="59899.77">17970 9525 0,'0'0'15,"22"-21"-15,-1 0 0,-21 0 0,21-1 0,0 1 16,-21 0-16,0 0 0,21 0 16,-21-22-16,21 22 0,-21-21 15,0 0-15,0 20 0,0-20 0,0 21 16,-21-21-16,0 20 0,0 22 0,0-21 15,0 21-15,-22 0 0,22 0 0,-21 0 16,21 21-16,-22 22 0,1-22 16,0 21-16,-1-21 0,1 22 0,21-1 15,-22 0-15,22 1 0,21-1 0,0 0 16,0-20-16,0 20 0,0 0 0,0-21 16,0 1-16,0-1 0,21 0 0,22 0 15,-22 0-15,0-21 16,21 0-16,-20 0 0,20 0 0,-21 0 15,21-21-15,-20 0 0,-1 0 0,21 0 16,-21-22-16,0 22 0,1-21 0,-1 21 16,0-22-16,-21 1 0,0 21 0,21-22 15,-21 1-15,21 0 0,-21-1 16,0 1-16,0 21 0,0 0 0,0 42 31,0 0-31,0 0 0,-21 22 0,21-1 16,-21-21-16,21 21 0,0 1 15,0-1-15,0 0 0,0 1 0,0-1 16,0-21-16,0 22 0,0-22 16,0 0-16,0 21 0,21-21 0,0 1 15,0-1-15,1-21 16,-1 0-16,0 0 0,0 0 16,-21-21-16,21-1 0,0 1 15</inkml:trace>
  <inkml:trace contextRef="#ctx0" brushRef="#br0" timeOffset="60911.64">18669 8805 0,'0'0'15,"21"-42"-15,-21 0 0,0-1 0,0 1 0,0 21 16,0 0-16,0 0 0,-21 42 16,21 0-1,-21 0-15,0 21 0,-1 22 0,22-22 16,-21 22-16,21-1 0,-21 1 15,0-1-15,21 1 0,-21-1 0,0 1 16,-1-22-16,22 22 0,-21-22 0,0 0 16,21 1-16,0-22 0,-21 21 0,21-21 15,-21 0-15,21 1 16,0-1-16,0-42 16,0-1-1,0 1-15,21 0 0,0 0 0,0 0 16,22-22-16,-22 22 0,0-21 15,21 21-15,-21 0 0,22-1 16,-22 1-16,0 0 0,21 0 0,-20 21 16,-1 0-16,0 0 0,0 0 0,0 0 15,0 21-15,1 0 0,-1 0 0,-21 1 16,0-1-16,0 0 0,0 0 0,0 21 16,0-20-16,0-1 0,0 0 15,0 0-15,0 0 0,-21 0 0,-1 1 16,1-1-16,0 0 0,0-21 0,-21 21 15,20-21-15,1 0 0,0 0 0,-21 0 16,21 0-16,-1 0 0,1 0 16,0 0-16,21-21 0,-21 0 15,0 21 1,42 0 15,0 21-31,0 0 0,0-21 16,1 21-16,20-21 0,-21 21 0,0 1 15,22-22-15,-22 0 0,21 0 0,0 0 16,-20 0-16,20 0 0,-21 0 0,21 0 16,-20 0-16,20 0 0,-21-22 15,0 22-15,0-21 0,1 0 16,20 0-16,-21-21 0,0 20 0,0-20 16,1 21-16,-1-21 0,0-1 0,21 22 15,-21-21-15,1 21 0,20-1 0,-21 1 16,21 0-16,-20 0 0,-1 21 15,0 0-15,0 0 0,-21 21 16,21-21-16,-21 21 0,0 0 16,0 1-16,0-1 0,0 0 15,0 0-15,0 0 16,0-42 31,0 0-47,21 21 0,-21-21 15,0 0-15,0-1 0,0 1 16,0 0-16,0 0 0,0 0 16,0 0-16,-21 21 15,0 0-15,0 0 0,-21 21 16,20-21-16,1 21 0,-21 21 0,21-21 16,0 1-16,-22 20 0,22-21 15,0 21-15,0 1 0,0-22 0,-1 21 16,22 1-16,0-22 0,0 21 0,0-21 15,0 22-15,0-22 0,22 0 0,-1 0 16,0 0-16,21 0 0,-21 1 0,22-22 16,-1 21-16,0-21 15,1 0-15,-1 0 0,0 0 0,1 0 16,-1 0-16,0 0 0,1 0 0,-22 0 16,21 0-16,1-21 0,-22-1 0,21 1 15,-21 0-15,0 0 0,22 0 0</inkml:trace>
  <inkml:trace contextRef="#ctx0" brushRef="#br0" timeOffset="61199.29">20510 9038 0,'0'0'0,"-21"0"31,0 0-31,0 21 0,0 1 0,0-1 16,-1 0-16,1 0 0,0 21 15,0-20-15,0 20 0,0-21 0,-1 21 16,1 1-16,21-1 0,-21 0 0,21 1 16,0-1-16,0 0 0,0 1 0,0-1 15,0 0-15,21-20 0,0 20 16,1-21-16,-1 21 0,0-20 0,21-1 16,-21 0-16,1 0 0,-1-21 0,21 21 15,-21-21-15,0 0 0,1 0 16,-1 0-16,0 0 0,0-21 0,21 21 15,-20-21-15,-1 0 0,0-22 16,0 22-16</inkml:trace>
  <inkml:trace contextRef="#ctx0" brushRef="#br0" timeOffset="61463.13">21209 8996 0,'0'0'0,"21"0"0,21-42 16,-20 42-16,-1 0 0,0 0 15,0 21-15,0 0 16,0 0-16,-21 0 0,22 22 16,-22-22-16,0 21 0,0 0 0,0 1 15,0-1-15,0 0 0,-22 1 0,1-1 16,0 22-16,0-22 0,0 0 16,0 1-16,-22-1 0,22 0 0,0 1 15,-21-22-15,20 21 0,1-21 0,0 0 16,0 1-16,0-22 0,0 21 0,21 0 15,-22-21-15,1 0 16,0 0-16,0 0 0</inkml:trace>
  <inkml:trace contextRef="#ctx0" brushRef="#br0" timeOffset="62965.14">22267 8805 0,'0'0'0,"0"-42"15,-21 42 1,0 0-16,0 0 0,0 0 16,-22 0-16,22 0 0,-21 0 0,-1 21 15,22 0-15,-21-21 0,0 22 16,20-22-16,1 21 0,0-21 0,21 21 16,0 0-16,21 0 15,0-21-15,22 21 0,-22 1 16,21-22-16,-21 21 0,22 0 15,-22 0-15,0 0 0,0 0 0,0 22 16,1-22-16,-22 0 0,0 21 0,0-20 16,0 20-16,-22-21 0,1 0 0,0 0 15,-21 1-15,21-1 0,-22 0 16,1 0-16,21-21 0,-22 0 0,22 21 16,-21-21-16,21 0 0,0 0 0,-1 0 15,44 0 16,-1 0-31,0 0 0,21 0 16,-21 0-16,1 21 0,-1-21 16,0 22-16,-21-1 0,0 0 0,0 21 15,0-21-15,0 22 0,0-1 16,0 0-16,-21 1 0,0-22 0,21 21 16,0 1-16,-22-1 0,22-21 0,0 21 15,0-20-15,0-1 0,0 0 0,22 0 16,-1 0-16,0-21 0,0 21 15,0-21-15,0 0 0,22 22 0,-22-22 16,0 0-16,0 0 0,0 0 0</inkml:trace>
  <inkml:trace contextRef="#ctx0" brushRef="#br0" timeOffset="63651.18">12996 11557 0,'0'0'0,"21"-21"0,1 21 0,20-21 0,-21 0 16,0 21-16,0-22 0,-21 1 15,0 0-15,22 0 0,-22 0 0,0 0 16,0-1-16,-22 22 0,1 0 16,0 0-16,-21 0 0,21 0 0,-22 0 15,1 22-15,0-1 0,20 0 16,-20 0-16,0 0 0,21 22 0,-1-22 15,1 21-15,21-21 0,0 22 0,0-22 16,21 0-16,1 21 0,20-21 0,-21 22 16,21-22-16,1 0 0,-1 21 0,0-20 15,1 20-15,-1-21 16,0 0-16,1 22 0,-22-22 0,0 0 16,0 0-16,-21 21 0,0-20 0,0-1 15,-21-21-15,-21 21 0,21 0 0,-43-21 16,22 0-16,-22 0 0,22 0 15,-22 0-15,22 0 0,-21 0 0,20-21 16,1 21-16,0-21 0,20 0 0,-20-1 16,21 1-16,0-21 0,21 21 0,0 0 15,0-1-15,0 1 0,0 0 0,0-21 16,21 42-16,0-21 0,21-1 16,-20 1-16,20 0 0,0 21 0,1-21 15</inkml:trace>
  <inkml:trace contextRef="#ctx0" brushRef="#br0" timeOffset="64039.95">13652 11578 0,'-63'21'16,"42"1"-16,0-1 0,-1 0 0,1 0 15,0 21-15,0-20 0,0 20 0,0-21 16,-1 21-16,1-20 0,21 20 0,-21-21 15,21 21-15,0 1 0,0-22 0,0 0 16,0 21-16,0-20 0,21-1 16,0 0-16,1-21 0,20 21 15,-21-21-15,21 0 0,-20 0 0,20 0 16,0 0-16,-21 0 0,22-21 0,-1 0 16,0 0-16,-20-1 0,20 1 0,-21-21 15,0 0-15,0-1 0,-21 1 16,0 0-16,0-1 0,0 1 0,0 0 15,0 20-15,-21-20 0,0 21 0,0 0 16,-21 0-16,20-1 0,1 22 0,-21 0 16,21 0-16,-22 0 0,22 0 0,0 22 15,0-1-15,0 0 16,21 0-16,0 0 0,0 0 0,0 1 16,0-1-16,0 0 0,0 0 0,21 0 15,0 0-15,0 1 0,0-22 0,22 21 16</inkml:trace>
  <inkml:trace contextRef="#ctx0" brushRef="#br0" timeOffset="64299.81">14372 11578 0,'0'0'0,"0"-21"16,0 42-1,0 0 1,0 1-16,-21-1 0,21 21 0,-21-21 15,21 22-15,-21-1 0,21 0 16,0 1-16,0-1 0,0 0 0,0 1 16,0 20-16,0-21 0,0 1 0,0-1 15,0-21-15,0 22 0,0-22 0,0 0 16,0 21-16,0-21 16,0 1-16,-22-22 0,22-22 15,0 1 1,0-21-16</inkml:trace>
  <inkml:trace contextRef="#ctx0" brushRef="#br0" timeOffset="64535.67">14372 11790 0,'0'0'0,"21"-42"0,0-22 0,1 22 0,-1-1 16,0 22-16,0-21 0,0 21 0,0-22 16,22 43-16,-22-21 0,21 21 0,1 0 15,-22 0-15,21 0 0,-21 21 16,0 1-16,1-1 0,-1 0 0,-21 0 15,21 21-15,-21-20 0,0 20 0,0-21 16,-21 21-16,0-20 0,-1-1 0,-20 21 16,0-21-16,21 0 0,-22 1 15,1-1-15,21 0 0,-22 0 16,1-21-16,21 21 0,0-21 0,0 0 0,21 21 16,21-21-1,0 0-15,0-21 0</inkml:trace>
  <inkml:trace contextRef="#ctx0" brushRef="#br0" timeOffset="64834.5">15811 11155 0,'0'0'0,"-21"-21"15,0 21 1,0 0-16,0 0 0,0 21 0,-1 0 15,1 21-15,-21 1 0,21-1 0,0 0 16,-22 1-16,22 20 0,0-20 0,-21 20 16,20-21-16,1 22 0,0-22 15,0 22-15,21-1 0,0-20 0,0-1 16,0 21-16,0-20 0,0-1 0,0 0 16,0-20-16,21 20 0,-21-21 0,21 0 15,0 0-15,1 1 0,-1-22 16,0 0-16,0 0 0,0 0 0,0 0 15,1 0-15,-1 0 0,21-22 0,-21 1 16,0 0-16,1 0 0</inkml:trace>
  <inkml:trace contextRef="#ctx0" brushRef="#br0" timeOffset="65023.39">16023 11409 0,'0'0'0,"0"-21"0,0 0 0,0-1 16,-21 44-1,0-1-15,21 0 16,-21 0-16,21 0 0,0 0 16,0 1-16,0-1 0,0 0 0,0 0 15,0 0-15,0 0 16,21-21 15</inkml:trace>
  <inkml:trace contextRef="#ctx0" brushRef="#br0" timeOffset="65191.3">16192 11324 0,'0'-21'0,"0"42"0,0-21 31,0 21-31,-21 1 0,21-1 16,0 0-16,0 0 0,0 0 0,-21 0 15,21 1-15,0-1 16,0 0-16,0 0 0,0 0 15,21-21-15,0 0 0,1 0 0</inkml:trace>
  <inkml:trace contextRef="#ctx0" brushRef="#br0" timeOffset="65428.16">16849 11240 0,'0'0'0,"-22"0"15,1 21-15,21 0 16,-21 0-16,0 0 0,21 22 0,-21-1 16,0 0-16,-1 1 0,1-1 15,0 0-15,21 1 0,-21-22 0,0 21 16,21-21-16,-21 22 0,21-22 0,0 0 16,0 0-16,0 0 0,0 0 0,21-21 15,0 0 1,0 0-16</inkml:trace>
  <inkml:trace contextRef="#ctx0" brushRef="#br0" timeOffset="65889.89">16806 11430 0,'21'-42'0,"-42"84"0,42-105 0,1 20 0,-22 22 16,0 0-16,21-21 0,0 20 15,0 1-15,0 0 0,0 0 16,1 21-16,-1-21 0,0 21 15,0 0-15,0 0 0,0 0 16,1 21-16,-22 0 0,0 0 16,0 0-16,0 1 0,0-1 0,0 21 15,-22-21-15,1 0 0,0 22 0,-21-22 16,21 0-16,-22 0 0,1 0 16,0 1-16,20-1 0,-20-21 0,21 21 15,0 0-15,0-21 0,42 0 31,0 0-31,0 0 0,21 0 16,-20 0-16,-1 0 0,21 0 0,-21 0 16,0 21-16,1 0 0,-1 1 15,0-22-15,-21 21 0,0 0 0,0 0 16,0 0-16,0 0 0,0 1 0,0-1 16,0 0-16,0 0 0,-21 0 0,0 0 15,-1 1-15,1-22 0,0 21 16,0-21-16,0 0 0,0 0 15,-22 0-15,22 21 0,0-21 0,0 0 16,0 0-16,-1 0 0,22-21 31,0 0-31,22-1 16,-1 22-16,0-21 0,0 21 16,21-21-16</inkml:trace>
  <inkml:trace contextRef="#ctx0" brushRef="#br0" timeOffset="66424.11">17272 11599 0,'0'0'0,"0"-21"0,21 21 0,-21 21 47,-21 1-47,0-1 16,21 0-16,-21 0 0,-1 0 0,22 0 15,-21 1-15,21-1 0,0 0 0,0 0 16,0 0-16,0 0 0,0 1 15,21-22-15,1 0 16,-1 0-16,0 0 0,0 0 0,0 0 16,0 0-16,22 0 0,-22-22 0,0 1 15,0 0-15,22 0 0,-22 0 0,0 0 16,0-1-16,0-20 0,0 21 0,1-21 16,-1 20-16,0 1 0,0 0 15,-21 0-15,0 0 0,0 42 31,-21 0-31,21 0 0,-21 0 16,0 1-16,-1-1 0,22 21 16,-21-21-16,0 22 0,0-22 0,21 21 15,0-21-15,-21 22 0,21-1 0,-21 0 16,21 1-16,-22-1 0,22 0 0,0 1 16,-21-1-16,0 0 0,21-21 0,-21 22 15,21-22-15,0 21 0,-21-21 16,0 1-16,21-1 0,-22 0 0,22 0 15,-21 0-15,0-21 0,0 0 0,21 21 16,-21-21-16,0 0 0,-1 0 0,1 0 16,0 0-16,0 0 15,21-21-15,-21 21 16,21-21-16,-21 21 0,21-21 16,0 0-16,0 0 0,0-1 15,21 1-15,0 0 0,0 0 16,21-21-16,-20 20 0</inkml:trace>
  <inkml:trace contextRef="#ctx0" brushRef="#br0" timeOffset="66767.92">17843 11748 0,'0'-22'31,"22"22"-16,-1-21-15,0 0 0,0 21 16,0-21-16,0 21 0,1-21 0,-1 21 16,0-21-16,0-1 0,0 1 0,0 0 15,-21 0-15,0 0 0,0 0 0,0-1 16,0 1-16,-21 21 16,-21 21-1,21 1-15,-22-1 0,22 0 16,-21 21-16,21-21 0,0 1 0,-1 20 15,1-21-15,21 0 0,-21 22 0,21-22 16,0 0-16,0 0 0,0 0 0,21 0 16,0-21-16,1 22 0,-1-1 15,0-21-15,0 0 0,0 0 0,0 0 16,1 0-16,-1 0 0,0-21 0,21-1 16,-21 1-16,1 21 0</inkml:trace>
  <inkml:trace contextRef="#ctx0" brushRef="#br0" timeOffset="67015.78">18605 11049 0,'0'0'0,"0"21"31,0 0-31,0 1 0,-21-1 15,21 0-15,-21 21 0,21-21 16,0 1-16,0-1 0,-21 0 0,21 0 0,-21-21 16,21 21-16,0 0 15,-21 1-15,21-44 32</inkml:trace>
  <inkml:trace contextRef="#ctx0" brushRef="#br0" timeOffset="67215.66">18754 11091 0,'0'0'15,"-22"0"1,1 22-16,0-1 0,21 0 16,0 0-16,-21 0 0,0 0 15,21 1-15,0-1 0,0 0 0,0 0 16,0 0-1,0 0-15</inkml:trace>
  <inkml:trace contextRef="#ctx0" brushRef="#br0" timeOffset="67576.53">19135 10795 0,'0'0'0,"21"21"47,0-21-47,-21 43 0,0-22 16,21 0-16,-21 0 0,21 21 0,-21-20 15,0 20-15,0 0 0,0 1 16,0-1-16,0 0 0,-21 1 0,0 20 15,0-21-15,0 1 0,-1 20 0,1-20 16,0-1-16,-21 0 0,21 1 0,-1-1 16,1 0-16,0-21 0,0 22 15,0-22-15,-22 0 0,22 0 16,0 0-16,-21 1 0,21-22 0,-1 0 0,1 21 16,0-21-16,0 0 0,0 0 15,21-21 1,21 21-16,0-22 15,0 1-15,22 0 0,-1 0 0,0 0 16</inkml:trace>
  <inkml:trace contextRef="#ctx0" brushRef="#br0" timeOffset="67759.42">19621 11367 0,'0'-22'15,"22"22"17,-22 22-1,0-1-15</inkml:trace>
  <inkml:trace contextRef="#ctx0" brushRef="#br0" timeOffset="67955.31">19579 11748 0,'-42'42'15,"21"-21"1,21 0-16,0 0 0,0 1 16,0-1-16,-22 0 0,1 0 15,21 0-15,0 0 0,-21 1 0,0-1 16,0 0-16,0 0 0,-1 0 0,1 0 15,-21-21-15,21 22 0,-22-1 16,-20-21-16,21 21 0</inkml:trace>
  <inkml:trace contextRef="#ctx0" brushRef="#br0" timeOffset="68735.33">10985 13441 0,'0'0'0,"0"-21"0,0 0 15,0-1 1,0 1-16,22 21 16,-1 0-16,0-21 0,0 21 15,0 0-15,0 0 0,1-21 0,-1 21 16,0 0-16,0 0 15,-21 21 1,-21 0-16,0-21 0,0 21 16,-22 1-16,22-1 0,-21 0 15,-1 0-15,22 0 0,-21 0 16,21 1-16,-22-1 0,22 21 0,21-21 16,-21 0-16,21 1 0,0-1 0,0 0 15,0 0-15,0 0 0,0 0 0,0 1 16,21-1-16,-21 0 0,21 0 15,1 0-15,20 0 0,-21-21 0,0 22 16,22-1-16,-22 0 0,21-21 0,-21 21 16,0-21-16,1 21 0,-1-21 0,0 21 15,-21 1 1,0-1-16,-21 0 0,0-21 16,-1 21-16,1 0 0,0 0 15,0 1-15,-21-22 0,20 21 0,1 0 16,0 0-16,0 0 0,-21 0 0,20 1 15,1-1-15,21 0 0,-21-21 16,0 21-16,0 0 0,0-21 16,-1 0-16,1 0 15</inkml:trace>
  <inkml:trace contextRef="#ctx0" brushRef="#br0" timeOffset="72524">8445 9440 0,'0'0'0,"22"0"0,-1-63 15,-21 42 1,-21 21 31,-1 21-47,-20 0 0,21 0 0,-21 22 16,-1-1-16,1 0 0,0 1 0,-22 20 15,1-21-15,-1 22 0,1-1 0,-22 1 16,21-1-16,-20 1 0,-1-1 0,0 1 15,1-1-15,-1 1 0,-21-1 16,22 22-16,-22-21 0,21-1 0,-21 1 16,0-1-16,22-21 0,-22 22 0,21-22 15,1 22-15,-1-22 0,0 22 0,1-22 16,-1 0-16,21 22 0,1-22 0,-1 0 16,22 1-16,-21-22 0,20 21 0,1 1 15,21-22-15,-22 21 0,22-21 16,0 22-16,0-22 0,21 0 0,0 0 15,0 0-15,0 0 0,0 1 16,21-22 0,0 0-16,0 0 0,22 0 15,-22 0-15,0 0 0,21 0 0,1 0 16,-22 0-16,21 0 0,1 0 0,-22 0 16,21 0-16,0 21 0,-20-21 0,20 21 15,-21 0-15,21 0 0,-20 22 0,20-22 16,0 0-16,1 21 0,-1 1 0,0-22 15,22 21-15,-22 0 0,22 1 16,-1-1-16,1 0 0,20 1 16,1-1-16,-22-21 0,22 22 0,0-1 15,-1 0-15,1 1 0,-21-1 0,20 0 16,-20 1-16,-1-1 0,1 0 0,-1 1 16,-20-1-16,20 0 0,-21-21 0,1 22 15,-22-1-15,21 0 0,1 1 0,-22-1 16,21-21-16,-21 22 0,0-1 0,1-21 15,-1 21-15,0-20 0,0 20 0,-21-21 16,0 0-16,21 0 0,-21 1 0,0-1 16,0 0-16,0 0 0,0 0 15,0-42 17,0 0-32,-21 0 0,0 0 0,21-22 15</inkml:trace>
  <inkml:trace contextRef="#ctx0" brushRef="#br0" timeOffset="74171.13">1333 11557 0,'0'0'0,"22"0"0,-22-21 16,0 0-16,0 0 16,0-1-16,-22 22 15,1 0-15,0-21 0,-21 21 16,-1 0-16,1 0 0,0 0 0,-1 21 15,1 1-15,0-1 0,-22 21 16,22 0-16,-22 1 0,22 20 0,-21 1 16,20-1-16,1 22 0,0-22 15,-1 1-15,22-1 0,0 1 0,21-1 16,0-20-16,0-1 0,0 0 16,21-20-16,0 20 0,22-21 0,-1 0 15,-21-21-15,21 21 0,1-21 16,20 0-16,-20 0 0,-1 0 0,0 0 15,1-21-15,-1 0 0,0 0 16,1 0-16,-1 0 0,0-1 16,-21-20-16,22 0 0,-22 21 0,0-22 15,-21 22-15,21-21 0,-21 21 16,0-22-16,0 22 0,0 42 31,-21 0-31,0 1 0,0-1 16,21 0-16,-21 21 0,-1-21 15,22 22-15,-21-22 0,21 0 16,0 0-16,0 0 0,0 1 0,0-1 16,21 0-16,1-21 0,-1 0 15,21 0-15,-21 0 0,0 0 16,1 0-16,20 0 0,-21-21 16,0 0-16,22-1 0,-22 1 0,0 0 15,0 0-15,-21-21 0,0 20 16,0 1-16,0-21 0,0 21 0,0-22 15,0 22-15,-21 0 0,0-21 16,-22 42-16,22-21 0,0 21 0,-21 0 16,21 0-16,-1 21 0,-20-21 15,21 21-15,0 0 0,0 21 0,-1-20 16,22-1-16,0 0 0,0 0 16,0 0-16,0 0 0,22 1 0,-1-22 15,0 0-15,21 0 0,1 0 16,-1 0-16</inkml:trace>
  <inkml:trace contextRef="#ctx0" brushRef="#br0" timeOffset="75855.17">1968 11959 0,'-21'0'0,"0"21"15,0 1-15,0-1 0,21 0 0,-21 0 16,-1 0-16,1 22 0,21-22 0,0 0 15,0 21-15,-21-21 0,21 1 16,0-1-16,0 0 0,0 0 16,0 0-16,0-42 47,0 0-47,0 0 0,0 0 15,21-1-15,-21-20 0,21 21 0,1-21 16,-1-1-16,0 22 0,0-21 15,0 21-15,-21-1 0,21 1 0,1 21 16,-1 0-16,0 21 16,0 1-16,-21-1 0,0 0 15,21 21-15,-21-21 0,0 1 16,0 20-16,0-21 0,0 0 16,0 0-16,0 1 0,0-1 15,21-21 1,1 0-1,-1-21-15,-21-1 0,21 1 16,0 0-16,0-21 0,0 21 16,1-22-16,-1 22 0,0-21 0,21 21 15,-21-22-15,1 22 0,-1 0 0,0 0 16,0 21-16,0 0 16,0 0-16,-21 21 15,0 0-15,0 0 16,0 0-16,0 1 15,0-44 17,0 1-17,0 0-15,0 0 16,0 0-16,0 0 16,0-1-16,-21 22 15,0 0-15,0 0 16,0 0-16,0 22 15,-1-1-15,22 0 0,0 0 0,-21 0 16,0 22-16,21-22 0,0 0 16,-21 21-16,21-21 0,0 1 15,0 20-15,0-21 0,0 0 0,0 0 16,0 1-16,21-22 0,0 21 16,0 0-16,1-21 0,-1 0 0,0 0 15,0 0-15,0 0 0,22 0 16,-22 0-16,0 0 0,21-21 0,-21 0 15,22 21-15,-22-22 0,0 1 0,21 0 16,-20-21-16,-22 21 0,21-1 16,-21-20-16,21 21 0,-21 0 0,0 0 15,0-1-15,0 1 0,-21 42 32,21 1-17,0-1-15,0 0 0,0 0 16,0 0-16,0 0 0,0 1 15,0-1-15,21 0 0,-21 0 0,0 0 16,0 0-16,21 1 16,-21-1-16,0 0 0,0 0 0,21-21 15,-21 21-15,21-21 0,-21 21 0,22-21 16,-1 0-16,0 22 0,0-22 16,0 0-16,22 0 0,-22 0 15,0 0-15,0 0 0,21 0 0,-20 0 16,-1-22-16,0 22 0,21-21 15,-21 21-15,1-21 0,-1 0 0,0 0 16,0 0-16,-21-22 0,0 22 0,21-21 16,0-1-16,-21 22 0,0-21 15,0 21-15,0-22 0,0 22 0,0 0 16,-21 42 0,21 0-16,-21 1 15,0-1-15,0 21 0,21-21 0,-21 22 16,21-1-16,-22-21 0,22 21 0,0-20 15,0-1-15,0 0 16,0 0-16,0 0 0,0 0 0,0 1 16,22-1-16,20-21 0,-21 0 0,21 21 15,-20-21-15,20 0 0,0 0 16,-21 0-16,22-21 0,-1 21 0,-21-21 16,22-1-16,-1 1 0,-21 0 0,21 0 15,-20-21-15,20-1 0,-21 22 0,0-21 16,0-22-16,22 22 0,-22-22 15,0 22-15,0-21 0,-21 20 0,21 1 16,1 0-16,-1-1 0,-21 1 0,0 21 16,0 0-16,0-1 0,-21 44 31,-1-1-31,1 21 16,0-21-16,0 0 0,21 22 15,-21-1-15,0 0 0,21 1 0,-22-1 16,22 0-16,0 1 0,0-1 0,0 0 15,0-20-15,0 20 0,22-21 16,-1 21-16,0-20 0,0-1 0,0 0 16,22 0-16,-22-21 0,0 0 0,0 0 15,0 0-15,0 0 0,1 0 16,20 0-16,-21-21 0,0 21 0,0-21 16,1 0-16,-1-1 0,0-20 0,0 21 15,0 0-15,0-22 0,1 1 16,-22 21-16,0-21 0,0 20 15,0 1-15,0 0 0,-22 21 16,1 0-16,0 0 16,0 42-16,0-20 15,0 20-15,21-21 0,0 0 0,0 22 16,0-22-16,0 0 0,0 0 0,0 0 16,0 0-16,21 1 15,0-22-15,0 0 0,21 21 0,-20-21 16,20 0-16,-21 0 0,21 0 0,-20 0 15,20 0-15,-21-21 0,0 21 0,22-22 16,-22 1-16,0 0 16,-21 0-16,21 0 0,0 0 0,-21-1 15,0-20-15</inkml:trace>
  <inkml:trace contextRef="#ctx0" brushRef="#br0" timeOffset="76095.05">4170 11663 0,'21'0'31,"0"0"-31,21 0 0,-20 0 0,-1-21 16,21 21-16,-21 0 0,0-21 15,22 21-15,-22 0 0,21 0 0,-21-22 16,22 22-16,-22 0 0,0 0 0,0 0 15,0 0 1,-42 0 0,0 22-16,0-22 0</inkml:trace>
  <inkml:trace contextRef="#ctx0" brushRef="#br0" timeOffset="76847.62">1884 13314 0,'0'0'0,"0"-21"0,0 0 0,-21 21 0,21-22 16,-22 1-16,1 21 16,0 0-1,0 21-15,21 1 0,0-1 0,0 0 16,-21 0-16,21 0 0,0 0 0,-21 1 16,21-1-16,0 0 0,0 0 15,-22 0-15,22 0 0,0 1 0,0-1 16,0 0-16,0-42 31,0 0-15,0-1-16,0 1 15,22 0-15,-1-21 0,0 21 0,0-1 0,0-20 16,0 21-16,1 0 16,-1 0-16,-21-1 0,21 1 0,0 0 15,0 21-15,0 0 0,1 0 0,-1 0 16,0 21-1,-21 0-15,0 1 0,21-1 16,-21 0-16,0 0 0,0 0 0,0 0 16,0 1-16,0-1 0,0 0 15,0 0-15,21-42 47,-21 0-47,0 0 0,21-1 16,1 1-16,-1 0 15,0-21-15,0 21 0,0-22 0,0 22 16,1 0-16,-1 0 0,21 0 0,-21-1 16,0 22-16,1 0 0,-1 0 15,-21 22-15,21-22 0,-21 21 0,21 0 16,-21 0-16,0 0 0,0 0 16,0 1-16,0-1 0,0 0 0,0 0 15,0 0-15,0 0 0,0 1 0,0-1 16,-21-21-16,21 21 0,21-21 31,0-21-15,0 0-16</inkml:trace>
  <inkml:trace contextRef="#ctx0" brushRef="#br0" timeOffset="77195.82">2815 13250 0,'21'-21'62,"0"21"-62,1 0 0,-1-21 16,0 21-16,0 0 0,0-21 0,0 0 16,1 21-16,-22-21 0,0-1 15,0 1-15,-22 21 16,1 0-1,0 0-15,0 0 0,-21 21 16,20 1-16,1-1 0,-21 0 0,21 0 16,0 21-16,-1-20 0,1 20 0,0-21 15,0 0-15,21 0 0,0 22 16,0-22-16,0 0 0,0 0 0,21 0 16,0-21-16,22 0 0,-22 0 15,21 0-15,0 0 16,1 0-16,-22 0 0,21 0 0,1-21 15,-1 0-15,0 0 0,1 0 0,-1 0 16</inkml:trace>
  <inkml:trace contextRef="#ctx0" brushRef="#br0" timeOffset="77425.91">3429 13102 0,'0'-42'0,"0"84"0,0-126 16,21 41-16,-21 22 0,0 0 0,0 0 16,-21 21-1,0 21-15,21 0 16,-21 21-16,-1-20 0,1 20 0,21 0 15,-21-21-15,0 22 0,21-1 16,-21-21-16,21 22 0,-21-22 16,-1 0-16,22 21 0,0-21 0,0 1 15,0-1-15,0 0 0,0 0 16,0 0-16,22-21 16,-1 0-16,0 0 0,0 0 15,0-21-15,0 0 0,22 0 16,-22 0-16</inkml:trace>
  <inkml:trace contextRef="#ctx0" brushRef="#br0" timeOffset="78127.5">3789 12954 0,'0'-21'15,"0"42"-15,0-84 0,0 41 0,0 1 0,-21 21 32,21 21-32,-22 1 0,1 20 15,21-21-15,-21 21 0,0-20 0,0 20 16,21 0-16,-21-21 0,-1 22 0,22-1 15,-21-21-15,21 22 0,-21-22 16,21 0-16,0 0 0,0 0 0,-21 0 16,21 1-16,0-1 0,21-21 31,0-21-15,0 21-16,1-22 0,-1 1 0,0 0 15,0 0-15,0 21 0,0-21 0,1 0 16,-1 21-16,0 0 15,-21-22-15,21 22 16,-21 22-16,0-1 16,0 0-16,0 0 0,0 0 15,0 0-15,0 1 16,0-1-16,0 0 16,21-21-16,0 21 0,1-21 15,-1 0-15,0 0 16,0 0-16,0 0 0,0 0 0,1-21 15,20 21-15,-21-21 0,0 21 0,0-21 16,1-1-16,-1 1 0,-21 0 16,21 0-16,0 21 15,-21-21-15,0 42 32,-21-21-32,21 21 0,-21 0 15,21 0-15,0 1 16,0-1-16,0 0 15,21-21 1,0 0 0,0 0-16,0 0 0,22 0 15,-22 0-15,-21-21 0,21 21 0,0-21 0,0 21 16,-21-22-16,0 1 0,0 0 16,0 0-16,0 0 0,0 0 15,0-1-15,0 1 0,0 0 0,-21 0 16,0 0-16,0 21 0,0 0 15,0 0-15,-1 0 0,1 0 16,0 0-16,0 21 0,0-21 16,21 21-16,0 0 0,0 0 15,0 1 1</inkml:trace>
  <inkml:trace contextRef="#ctx0" brushRef="#br0" timeOffset="78683.05">4784 13272 0,'0'0'15,"0"-22"-15,0 1 0,0 0 0,0 0 16,-22 0-16,1 21 16,0-21-16,0 21 0,0 0 15,0 0-15,-1 0 0,1 21 16,0 0-16,0 0 0,0 0 15,21 0-15,-21 1 0,-1-1 16,1 0-16,21 21 0,0-21 0,0 1 16,0-1-16,0 0 0,0 0 15,21-21 1,1 0-16,-1 0 0,0 0 0,0 0 16,21 0-16,-20-21 0,-1 21 0,0-21 15,0 0-15,0-1 0,0 1 0,1 0 16,-1-21-16,0 21 0,0-22 15,0 1-15,0 0 0,-21-1 0,22-20 16,-1 20-16,0-20 0,-21 21 0,0-22 16,21 22-16,-21 21 0,21-22 0,-21 22 15,0 0-15,0 0 16,0 0-16,-21 42 16,0 21-16,0-21 15,0 22-15,-1-1 0,1 0 0,0 1 16,0 20-16,0-21 0,21 1 15,0-1-15,-21 0 0,21 1 0,-22-1 16,22 0-16,0-20 0,0-1 0,0 21 16,0-21-16,22 0 15,-1 1-15,-21-1 0,21-21 0,0 0 16,0 0-16,22 0 0,-22 0 0,0 0 16,0 0-16,21 0 0,-20-21 0,-1 21 15,0-22-15,0 22 0,0-21 16,0 0-16,1 0 0,-1 0 15,0 0-15</inkml:trace>
  <inkml:trace contextRef="#ctx0" brushRef="#br0" timeOffset="78976.21">3175 12785 0,'0'0'0,"-64"0"0,1 21 0,-1-21 16,22 0-16,0 21 0,21-21 15,-1 0-15,1 0 0,21 21 0,21-21 16,1 0 0,20 0-16,0 0 0,1 0 15,-1 0-15,0 0 0,22 0 0,-22 0 16,22 0-16,-22 0 0,0 0 0,1 0 15,-1 0-15,-21 0 0,0 0 16,0 0-16,-42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57:45.0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1207 0,'0'0'0,"0"-22"15,0 1-15,0 0 16,0 0-16,21 21 0,-21-21 16,21 0-16,-21-1 0,0 1 0,0 0 15,0 0-15,0 0 16,21 0-16,-21-1 0,0 1 16,0 0-1,0 42 16,-21 0-31,0 1 0,21 20 16,-21 0-16,-1 1 0,1 20 0,0 1 16,0-1-16,0 1 0,0 20 15,-1-20-15,1 20 0,0-20 0,0 21 16,0-22-16,0 1 0,-1-1 16,1-21-16,0 1 0,21 20 0,-21-20 15,0-22-15,0 21 0,21-21 16,0 0-16,0 1 0,-22-1 15,22-42 17,0-1-32,0 1 0,22-21 15,-1 21-15,-21-22 0,21-20 16,0 21-16,0-22 0,22 1 0,-22-1 16,0 1-16,0-1 0,0 1 15,0-1-15,1 1 0,-1-1 0,0 1 16,0-1-16,0 22 0,0-22 15,1 1-15,-22 20 0,21-20 0,-21 21 16,21 20-16,0-20 0,-21 21 16,0 0-16,0 0 0,0-1 15,21 22-15,-21 22 16,0-1-16,0 21 0,0 0 16,0 22-16,0-1 0,0 1 0,0-1 15,0 22-15,0-21 0,0-1 16,0 22-16,0-22 0,0 22 0,0-22 15,0 1-15,0-1 0,0-20 16,21-1-16,-21 0 0,0 1 0,0-22 16,22 21-16,-22-21 0,0 1 15,0-1-15,0 0 16,0-42 15,0 0-31,0-1 0,-22 1 16,22 0-16,-21-21 0,21 21 15,0-22-15</inkml:trace>
  <inkml:trace contextRef="#ctx0" brushRef="#br0" timeOffset="209.88">1693 1609 0,'0'0'16,"-21"21"-1,42-21 1,0 0-16,1 0 15,-1 0-15,0 0 0,21 0 0,-21-21 16,22 21-16,-1-21 0,-21 21 16,22-22-16,-1 1 0,0 21 0,22-21 15,-22 0-15,0 21 0,1-21 0,-1 0 16,0-1-16,1 1 0,-1 0 16,0 0-16,-20 0 0</inkml:trace>
  <inkml:trace contextRef="#ctx0" brushRef="#br0" timeOffset="828.54">2836 783 0,'0'-21'0,"0"42"0,0-63 0,0 21 0,0 0 16,0 42 15,0 0-31,0 21 0,-21 1 16,21-1-16,0 21 0,-21 1 0,0-1 15,0 1-15,21-1 0,-22 22 16,1-21-16,21-1 0,-21 1 0,21-1 16,-21 1-16,0-1 0,21 1 15,0-22-15,0 21 0,-21-20 16,21-1-16,-22 0 0,22-20 0,-21-1 16,21 21-16,0-21 0,0 0 15,0 1-15,-21-22 16,21-22 15,0 1-31,0-21 0,0 21 16,0-22-16,0 22 0,0-21 15,0 0-15,21 20 0,0-20 0,1 0 16,20 21-16,-21-22 0,0 22 0,0 0 16,22 0-16,-22 0 0,21-1 15,1 1-15,-22 21 0,21 0 16,-21 0-16,22 0 0,-22 0 15,0 0-15,21 21 0,-21 1 0,1-1 16,-22 0-16,21 21 0,-21-21 0,21 22 16,-21-22-16,0 21 0,0-21 15,0 22-15,-21-22 0,0 0 0,-1 21 16,1-20-16,0-1 0,0 0 0,0 0 16,0-21-16,-22 21 0,22 0 15,0-21-15,0 0 0,0 22 0,-1-22 16,1 0-16,0 0 15,21-22 32,0 1-47,0 0 16,0 0-16,21 0 16</inkml:trace>
  <inkml:trace contextRef="#ctx0" brushRef="#br0" timeOffset="1755.88">3323 2011 0,'0'0'0,"0"-21"47,21 0-47,0-1 15,1 1-15,-1 0 0,0 0 0,0 0 16,21-22-16,1 1 0,-22 21 16,21-21-16,1-22 0,-1 22 0,0-1 15,1 1-15,-22 0 0,21 21 16,-21-22-16,0 22 0,1 0 0,-22 0 16,0 0-16,0-1 0,-22 22 31,1 0-31,0 22 0,0-1 0,0 0 15,0 0-15,-1 0 0,1 0 0,21 1 16,0-1-16,0 21 0,0-21 16,0 0-16,0 1 0,0-1 0,0 21 15,21-21-15,1 0 0,-1 1 0,-21-1 16,21 0-16,0 0 0,-21 0 16,21 0-16,-21 1 0,21-1 15,-21 0-15,-21-21 47,0 0-47,0-21 16,0 0-16,0-1 15,-1 1-15,22 0 0,-21 21 0,21-21 16,-21 21-16,0 0 16,0 0-1,21 21-15,0 0 0,0 0 0,0 1 16,0-1-16,0 0 0,0 0 15,0 0-15,21-21 0,0 21 0,-21 1 16,21-22-16,22 21 0,-22-21 0,0 0 16,0 0-16,21 0 0,-20 0 15,-1 0-15,21 0 0,-21 0 0,22 0 16,-22 0-16,0-21 0,0-1 16,21 1-16,-20 0 0,-1 0 15,21 0-15,-21-22 0,0 22 0,1-21 16,-1 0-16,21-1 0,-42 1 15,21-22-15,0 22 0,1 0 0,-22-1 16,21-20-16,-21 21 0,0-1 0,0 1 16,0-22-16,21 22 0,-21 0 15,0 21-15,0-22 0,0 22 0,0 0 16,-21 42 0,0 21-1,21-20-15,-22 20 0,1 0 0,21 22 16,-21-22-16,0 22 15,0-22-15,21 21 0,0-20 0,-21 20 16,-1-20-16,22 20 0,0-21 0,-21 1 16,21-1-16,0 0 0,0 1 15,0-22-15,0 21 0,0-21 0,0 1 16,0-1-16,0 0 0,21-21 31,1 0-31,-1-21 16,-21 0-16,0-1 0,21 1 0,-21 0 15,0 0-15</inkml:trace>
  <inkml:trace contextRef="#ctx0" brushRef="#br0" timeOffset="1960.95">4191 1566 0,'21'0'16,"0"0"-1,0 0-15,1-21 0,-1 21 16,21 0-16,-21-21 0,22 21 0,-1 0 16,0-21-16,-21 21 0,22 0 0,-1 0 15,-21-21-15,22 21 16,-22 0-16,0 0 0,0 0 0</inkml:trace>
  <inkml:trace contextRef="#ctx0" brushRef="#br0" timeOffset="2434.83">4784 1588 0,'0'0'0,"0"-22"15,0 1 1,0 0-16,21 0 15,0 21 1,0 0-16,0 0 0,0 0 16,1 21-16,-22 0 0,21 0 0,0 1 15,-21-1-15,0 21 0,0-21 16,21 22-16,-21-1 0,0 0 0,0 1 16,0-22-16,0 21 0,0 0 0,0-20 15,0 20-15,0-21 0,0 0 16,0 0-16,0 1 0,-21-1 0,21 0 15,-21-21 1,0 0 0,21-21-16,0 0 0,0-1 15,0-20-15,21 21 0,0-21 16,0 20-16,0-20 0,0 0 16,1-1-16,-1 1 0,0-21 0,0 20 15,0 1-15,0 21 0,1-22 0,-22 22 16,21 0-16,0 0 0,-21 0 15,21 21-15,0 0 16,0 0 0,-21 21-16,0 0 15,0 0-15,0 0 0,0 1 16</inkml:trace>
  <inkml:trace contextRef="#ctx0" brushRef="#br0" timeOffset="3020.75">5800 1905 0,'0'0'0,"21"0"0,0 0 15,0 0-15,-21-21 0,21 0 16,0 0-16,-21-1 16,22 1-16,-1 0 0,-21 0 15,0 0-15,0-22 0,0 22 0,0-21 16,0 21-16,0 0 0,0-1 15,0-20-15,-21 21 0,-1 21 0,1-21 16,21 0-16,-21 21 0,0 0 0,0 0 16,0 0-16,-1 21 0,-20 0 15,21 0-15,0 0 0,0 0 0,-1 22 16,-20-1-16,21 0 0,0 1 0,0-1 16,-1 0-16,22 1 0,0-22 0,0 21 15,0-21-15,0 22 0,0-22 16,0 0-16,22 0 0,-1-21 15,0 0-15,0 0 16,0 0-16,22 0 0,-22 0 16,0 0-16,0 0 0,0-21 0,22 0 15,-22 0-15,0 0 0,0-1 0,0 1 16,0-21-16,1 21 0,-1-22 16,-21 1-16,0 0 0,21 21 0,-21-22 15,21 1-15,-21 21 0,0 0 0,0-1 16,0 1-16,0 42 15,0 1 1,0-1-16,-21 21 0,21-21 0,-21 22 16,21-1-16,0 0 0,0-21 15,-21 22-15,21-22 0,0 21 16,0-21-16,0 1 0,0-1 0,0 0 16,0 0-16,21 0 0,0-21 15,-21 21-15,21-21 0,0 0 16,0 0-16,1 0 0,-1 0 15,0-21-15,0 0 0,0 0 16,0 21-16,1-21 0</inkml:trace>
  <inkml:trace contextRef="#ctx0" brushRef="#br0" timeOffset="3636.52">6456 1566 0,'0'-21'0,"0"42"0,0-63 0,0 21 16,0 0-16,0 0 15,-21 21-15,-1 21 16,1-21-16,21 21 16,-21 0-16,21 0 0,0 22 0,-21-22 15,0 21-15,21 0 0,-21-20 0,21 20 16,-22 0-16,22-21 0,0 22 16,0-22-16,0 21 0,0-21 0,0 1 15,0-1-15,0 0 0,0 0 0,22-21 16,-22 21-16,21-21 0,0 0 15,0 0-15,0 0 0,0 0 16,22 0-16,-22 0 0,0 0 0,21-21 16,-20 21-16,20-21 0,0 0 0,-21 0 15,1-1-15,20 1 0,-21-21 16,21 21-16,-20-22 0,-1 1 0,0 0 16,0-1-16,0-20 0,0 21 0,1-1 15,-1-20-15,0 20 0,-21 1 16,21-21-16,0 20 0,-21 1 0,0 0 15,21-1-15,-21 22 0,22-21 0,-22 21 16,0-1-16,21 1 0,-21 0 16,0 0-16,0 42 31,0 0-31,-21 0 0,21 22 16,-22-1-16,1 0 0,21 1 0,-21-1 15,21 22-15,-21-22 0,0 21 16,21-20-16,0 20 0,-21-20 0,-1 20 15,22-21-15,0 1 0,-21-1 0,21 0 16,0 1-16,0-22 0,0 21 16,0-21-16,0 1 0,0-1 0,0 0 15,21 0-15,1-21 0,-1 0 16,0 0-16,0 0 0,0 0 16,0 0-16,1 0 0,-1 0 15,0 0-15,0-21 0,0 0 16,0 21-16,1-21 0,-22-1 0,0 1 15,21 0-15,-21 0 0,0 0 16</inkml:trace>
  <inkml:trace contextRef="#ctx0" brushRef="#br0" timeOffset="3888.89">6667 1524 0,'0'0'0,"22"-21"16,-1 21-1,21 0-15,-21 0 0,22 0 0,20 0 16,-21 0-16,1-21 0,20 21 16,-20 0-16,20 0 0,-21 0 0,1 0 15,-1-21-15,0 21 0,-20 0 16,-1 0-16,0 0 0,0 0 0,0 0 16,-21-22 15,0 1-16</inkml:trace>
  <inkml:trace contextRef="#ctx0" brushRef="#br0" timeOffset="5067.68">8636 1651 0,'-21'-42'0,"0"42"15,21-21-15,0-1 0,0 1 16,0 0-16,0 0 16,0 0-16,21 21 0,0-21 0,0-1 15,0 22-15,0 0 16,1-21-16,-1 21 0,0 0 16,0 0-16,0 0 0,0 21 15,1 1-15,-22-1 0,21 21 0,0-21 16,-21 22-16,0-1 0,0 0 15,0 1-15,21-1 0,-21 0 0,0 1 16,0-1-16,0-21 0,0 21 0,0-20 16,0-1-16,0 0 0,0 0 15,-21-21-15,21 21 0,0-42 47,0 0-47,0 0 0,0 0 16,0-1-16,0 1 0,0 0 0,21-21 15,-21-1-15,21 22 0,0-21 0,1 0 16,20-1-16,-21 1 0,0 0 16,0-1-16,22 22 0,-22-21 0,21 21 15,-21 21-15,22-22 0,-22 22 0,0 0 16,0 0-16,0 22 0,1-22 16,-1 21-16,0 21 0,-21-21 0,0 22 15,0-22-15,0 21 0,0 0 0,0 1 16,0-1-16,0 0 0,0 1 15,0-22-15,0 21 0,-21-21 16,21 1-16,0-1 0,-21 0 0,-1 0 16,1-21-16,21 21 0,-21-21 15,21-21 1,0 0 0,0 0-16,0 0 0,21-1 15,0-20-15,1 21 0,-1-21 16,0-1-16,0 1 0,21 0 0,-20-1 15,20 1-15,0 0 0,1-1 0,-1 1 16,-21 21-16,21-22 0,1 22 16,-1 21-16,-21 0 0,0 0 0,1 0 15,-1 21-15,0 1 0,-21-1 16,0 0-16,0 21 0,0 1 16,0-1-16,0 0 0,-21 22 0,0-22 15,-1 0-15,22 1 0,-21-1 0,0-21 16,0 22-16,0-22 0,21 0 15,0 0-15,0 0 0,-21-21 0,21 21 16,0 1 0,21-44-1,0 1 1,0 21-16,0-21 0</inkml:trace>
  <inkml:trace contextRef="#ctx0" brushRef="#br0" timeOffset="5468.46">10223 1778 0,'0'21'16,"22"-21"0,-1 0-1,0 0-15,0 0 0,0-21 0,0 21 16,-21-21-16,22 21 0,-1-21 15,0 0-15,0-1 0,-21 1 16,0 0-16,0 0 0,0 0 16,0 0-16,0-1 0,0 1 0,0 0 15,-21 0-15,0 21 0,0 0 16,-1 0-16,1 0 0,0 0 16,-21 21-16,21 0 0,-1 0 0,1 22 15,0-1-15,0 0 0,0 1 16,21-1-16,-21 0 0,21 1 0,0-1 15,0-21-15,0 22 0,0-22 0,21 21 16,0-21-16,0 0 0,0 1 16,0-22-16,22 21 0,-22-21 0,0 0 15,21 0-15,-20 0 0,20 0 0,-21 0 16,0 0-16,22 0 0,-22 0 16,0-21-16,21-1 0,-21 1 15,22 0-15</inkml:trace>
  <inkml:trace contextRef="#ctx0" brushRef="#br0" timeOffset="5752.3">11134 1291 0,'0'0'15,"0"-42"-15,0 21 0,0 0 0,0-1 0,0 1 16,0 0-16,0 42 16,0 0-16,-22 1 15,22-1-15,-21 21 0,0 0 0,21 1 16,0-1-16,-21 0 0,0 22 15,0-1-15,21-20 0,0 20 16,0-20-16,-22 20 0,22-21 0,0 1 16,0-1-16,0 0 0,0-20 0,0 20 15,0-21-15,0 0 0,0 0 16,0 1-16,0-1 0,0 0 16,22-21-1,-1 0-15,0-21 16,0 0-16,0-1 0,0 1 0,1 0 15,-1 0-15</inkml:trace>
  <inkml:trace contextRef="#ctx0" brushRef="#br0" timeOffset="6272.01">11366 1439 0,'22'-42'0,"-44"84"0,65-126 0,-43 41 0,0 1 16,0 0-16,21 21 0,-21-1 15,0 1-15,21 0 0,-21 42 16,0 0-1,0 1-15,0 20 0,0-21 16,0 21-16,0 1 0,0-1 0,0 22 16,0-22-16,0 21 0,0 1 0,-21-22 15,21 22-15,0-22 0,0 22 16,0-22-16,-21 0 0,21-21 16,0 22-16,0-22 0,-21 21 0,21-21 15,0 1-15,0-1 0,0 0 16,0-42 15,0 0-31,0-1 16,0 1-16,0 0 0,21 0 0,-21-21 15,21-1-15,0 22 0,21-21 16,-20-1-16,-1 1 0,0 0 0,0 21 16,0-1-16,0 1 0,1 0 0,-1 21 15,-21 21 1,21 0-16,-21 1 0,0-1 15,0 21-15,0-21 0,0 22 0,0-22 16,0 21-16,0-21 0,0 22 16,0-22-16,0 0 0,0 0 0,0 0 15,0 0-15,0 1 0,0-1 0,0 0 16,0 0 0,21-42 30,0 0-46,0 0 0,1-1 16,-1 22-16,21-21 0</inkml:trace>
  <inkml:trace contextRef="#ctx0" brushRef="#br0" timeOffset="6696.77">12171 1715 0,'0'0'0,"21"-64"15,-21 43 1,0 42-1,-21 0 1,0 0-16,-1 1 0,1-1 0,21 0 16,-21 21-16,0-21 0,0 22 15,21-22-15,0 21 0,-21-21 0,21 1 16,0 20-16,-22-21 0,22 0 16,0 0-16,0 1 0,0-1 0,0 0 15,0 0-15,22-21 0,-1 21 0,0 0 16,0-21-16,0 0 0,22 0 15,-22 0-15,0 0 0,0 0 16,21-21-16,-20 0 0,-1 21 0,0-21 16,0 0-16,0 0 0,0-22 0,1 22 15,-22-21-15,0-1 0,0 1 16,0 0-16,0-1 0,0 1 0,0 0 16,0-1-16,0 22 0,0 0 15,0 0-15,0 0 0,-22 21 16,1 0-16,0 0 0,0 21 15,0 0-15,0 0 0,-1 0 16,22 1-16,0-1 0,0 21 0,0-21 16,0 0-16,0 1 0,0-1 15,0 0-15,22-21 0,-1 21 0,0 0 16,0-21-16,0 0 0,22 0 0</inkml:trace>
  <inkml:trace contextRef="#ctx0" brushRef="#br0" timeOffset="7324.41">13102 1820 0,'0'0'0,"21"-21"0,0 0 0,1 0 15,-22 0-15,0 0 0,0-1 0,0 1 16,0 0-16,0 0 0,-22 21 16,1 0-16,0 0 15,0 0-15,0 21 0,0 0 0,-22 0 16,22 1-16,0-1 0,0 21 0,0-21 15,-22 22-15,22-1 0,0-21 16,0 21-16,21 1 0,0-22 0,-21 21 16,21-21-16,0 1 0,0-1 0,0 0 15,0 0-15,0 0 0,0 0 16,21-21-16,0 0 16,0 0-16,0 0 0,0 0 0,1 0 15,-1 0-15,0 0 0,0-21 0,0 0 16,0 0-16,1 0 0,20 0 0,-21-22 15,0 1-15,0 0 0,1-1 16,20-20-16,-21 20 0,0-20 0,0-1 16,1 1-16,-1-1 0,21-20 0,-42 20 15,21 22-15,0-22 0,1 1 16,-1 21-16,-21-1 0,0 1 0,0 0 16,0 20-16,0 1 0,0 42 31,-21 1-31,-1-1 15,22 21-15,-21 0 0,0 1 0,0-1 16,0 0-16,-22 22 0,22-22 16,0 22-16,21-22 0,-21 22 0,0-1 15,21-21-15,-21 22 0,21-22 0,0 22 16,0-22-16,0 0 0,0-20 16,21 20-16,0-21 0,0 21 0,0-20 15,-21-1-15,43 0 0,-22-21 0,0 21 16,0-21-16,21 0 0,-20 0 0,20 0 15,-21 0-15,21 0 0,-20 0 16,20 0-16,-21-21 0,21 21 16,-20-21-16,-1 0 0,21-1 0,-21 1 15,-21 0-15,0 0 0,21 0 0,-21 0 16,0-1-16,-21-20 0,0 21 16</inkml:trace>
  <inkml:trace contextRef="#ctx0" brushRef="#br0" timeOffset="7597.25">11049 1588 0,'21'0'16,"0"0"0,0 0-16,22 0 0,-22 0 15,21 0-15,-21-22 0,22 22 0,-22 0 16,21 0-16,-21 0 0,1 0 0,-1 0 16</inkml:trace>
  <inkml:trace contextRef="#ctx0" brushRef="#br0" timeOffset="8399.96">2413 2667 0,'0'0'16,"42"21"-16,1 0 0,20 1 0,1-1 16,-1-21-16,22 21 0,-1-21 0,1 0 15,21 0-15,21 21 0,0-21 16,0 0-16,21 0 0,0 0 15,0 0-15,1 0 0,20 0 0,-21-21 0,0 21 16,0 0-16,-21 0 0,0 0 16,-21-21-16,0 21 0,-21 0 15,-1 0-15,-20-21 0,-1 21 0,1 0 16,-22 0-16,-21 0 0,1 0 16,-1 0-16,0-22 0,0 22 15,-21-21 1,21 21-1,0 0-15,1-21 16,20 21-16,-21 0 0,21-21 0</inkml:trace>
  <inkml:trace contextRef="#ctx0" brushRef="#br0" timeOffset="9119.25">9017 2477 0,'0'0'0,"-42"0"16,20 0-16,1 0 0,-21 0 0,21 0 15,0 0-15,-1 0 0,-20 0 16,21 0-16,0 0 0,0 0 0,-1 0 16,1 0-16,0 0 15,42 0 1,0 0 0,22 0-16,-22 0 0,21 0 15,1 21-15,20-21 0,1 0 16,-1 0-16,22 0 0,-1 0 0,1 0 15,21 21-15,21-21 0,0 0 0,21 0 16,0 21-16,22 0 0,-1-21 16,21 0-16,1 21 0,-1-21 0,1 0 15,-1 22-15,1-22 0,-1 0 0,1 21 16,-1-21-16,-20 21 0,-1-21 16,-21 0-16,0 21 0,1-21 15,-22 0-15,0 0 0,-22 0 0,1 21 16,0-21-16,-21 0 0,-1 0 0,-20 0 15,-1 0-15,-20 0 0,-1 0 0,0 0 16,1 0-16,-22 0 0,0 0 16,0 0-16,-42 0 62,0 0-46,0 0-16</inkml:trace>
  <inkml:trace contextRef="#ctx0" brushRef="#br0" timeOffset="9240.18">13801 2731 0,'0'21'0,"-22"-21"47,1 0-47,-21 0 0,0 0 0,-1-21 16,1 21-16</inkml:trace>
  <inkml:trace contextRef="#ctx0" brushRef="#br0" timeOffset="10484.62">1376 3620 0,'-21'0'94,"-1"0"-94,22 21 31,22-21 32,-22-21-63,21 21 0,0-22 0,-21 1 16,0 0-16,0 0 15,0 0 1,-21 21 15,0 21-31,21 0 0,-22 0 0,22 0 16,0 1-16,0-1 0,-21 21 15,21-21-15,-21 0 0,21 1 16,0-1-16,0 0 0,0 0 16,21 0-16,0-21 0,1 0 15,-1 0-15,0 0 0,21 0 16,1 0-16</inkml:trace>
  <inkml:trace contextRef="#ctx0" brushRef="#br0" timeOffset="10848.42">1863 3556 0,'-22'0'31,"1"0"-31,21 21 15,0 0 1,21-21 15,1 0-31,-1 0 16,-21-21-16,21 21 0,-21-21 0,0 0 16,0 0-1,0 0-15,0-1 16,-21 44 15,21-1-31,-21-21 0,-1 21 16,22 0-16,-21 0 0,0 0 15,21 1-15,0-1 0,-21 0 0,21 0 16,-21 0-16,21 0 0,0 1 16,0-1-16,0 0 0,21 0 15,0-21-15</inkml:trace>
  <inkml:trace contextRef="#ctx0" brushRef="#br0" timeOffset="11439.75">2963 3429 0,'0'0'16,"0"-21"-16,0 0 0,0 0 0,-21 21 31,0 21-31,0-21 0,0 21 0,-1 21 16,22-21-16,-21 22 0,0-1 15,-21 0-15,21 1 0,-1 20 0,-20-20 16,21-1-16,-21 21 0,-1 1 0,1-1 16,0-20-16,-1 20 0,22 1 15,-21-22-15,-1 0 0,22 1 0,0-1 16,0 0-16,0-20 0,21-1 15,-21 0-15,21 0 16,0-42 0,21 21-16,0-21 15,0-22-15,0 22 0,0-21 0,22 0 16,-22-1-16,21-20 0,-21-1 0,22 22 16,-1-22-16,0 1 0,-20-1 15,20 1-15,0-1 0,-21 1 0,22-1 16,-22 1-16,0 21 0,0-22 15,0 43-15,-21-21 0,0 20 0,22 1 16,-22 42-16,0 1 16,0-1-16,0 21 15,0 0-15,0 1 0,0-1 0,0 22 16,0-22-16,0 21 0,-22 1 0,1-22 16,21 22-16,-21-1 0,0-20 15,21 20-15,-21-21 0,0 1 0,21-1 16,0 0-16,0-20 0,0 20 15,-22-21-15,22 0 0,0 0 0,0 1 16,22-44 15,-22 1-31,0 0 16,0 0-16,0-21 0</inkml:trace>
  <inkml:trace contextRef="#ctx0" brushRef="#br0" timeOffset="12609.65">2349 4001 0,'-42'0'0,"21"0"16,42 0 15,0 0-31,0-22 0,22 22 0,-1-21 16,22 21-16,-22-21 0,21 0 0,1 21 16,-1-21-16,1 0 0,-22-1 15,22 1-15,-22 21 0,0-21 0,1 21 16,-22 0-16,0 0 0,0 0 15,0 0-15,1 0 0,-22 21 16,0 0-16,0 1 16,0-1-16,0 0 0,0 0 15,0 21-15,0-20 0,0 20 0,-22-21 16,22 0-16,0 22 0,-21-22 0,0 0 16,21 0-16,-21 0 0,21 0 15,0 1-15,-21-22 16,21-22 15,0 1-31,21 0 0,0 0 16,0-21-16,0 20 0,1-20 0,-1 0 15,0 21-15,0-22 0,0 22 16,0 0-16,1 0 0,20 0 0,-42-1 16,21 22-16,0 0 0,0 0 31,-21 22-31,0-1 0,0 0 15,0 0-15,0 0 0,0 0 0,0 1 16,0 20-16,-21-21 0,21 0 16,0 22-16,0-22 0,0 0 0,0 0 15,0 0-15,0 0 0,0 1 16,21-22-16,1 21 0,-1-21 16,0 0-16,0 0 0,21 0 0,-20 0 15,-1 0-15,21-21 0,-21-1 0,22 22 16,-22-21-16,21-21 0,-21 21 15,0 0-15,22-22 0,-22 22 0,-21-21 16,21 21-16,0-1 0,-21-20 0,21 21 16,-21 0-16,0 0 15,0 42 17,0 0-32,0 0 15,-21 0-15,21 0 0,-21 22 0,21-22 16,0 0-16,-21 0 0,21 22 0,0-22 15,0 0-15,0 0 0,0 0 16,21-21-16,0 21 0,0-21 0,1 0 16,-1 0-16,0 0 0,21 0 0,-21 0 15,1 0-15,20-21 0,-21 0 16,0 21-16,0-21 0,1-21 0,-1 20 16,0 1-16,0 0 0,0-21 15,0 21-15,-21-1 0,0-20 0,0 21 16,0 0-16,0 0 0,22-1 0,-22 1 15,0 42 32,-22 1-47,22-1 0,0 0 0,0 21 16,-21-21-16,21 22 0,-21-1 0,21 0 16,-21 1-16,21-1 0,-21 0 15,21 22-15,0-22 0,0 1 0,-21 20 16,21-21-16,-22 22 0,22-22 0,0 22 15,-21-1-15,21 1 0,0-1 16,0 22-16,0-22 0,0 1 0,0-1 16,0 1-16,-21-1 0,21 1 0,-21-1 15,0 1-15,0-1 0,21-20 16,-22 20-16,1-20 0,-21-1 16,21 0-16,0-21 0,-1 22 0,1-22 15,0 0-15,-21-21 0,21 0 0,-1 0 16,1 0-16,0 0 0,0 0 0,-21-21 15,20 0-15,1-22 0,-21 22 16,21-21-16,0 0 0,-1-1 0,1-20 16,0 20-16,0 1 0,21 0 0,0-1 15,-21 1-15,21-21 0,0 41 16,0-20-16,0 0 0,0-1 0,0 1 16,0 0-16,0-1 0,0 22 0,21-21 15,-21 0-15,21-1 0,0 1 16,-21 0-16</inkml:trace>
  <inkml:trace contextRef="#ctx0" brushRef="#br0" timeOffset="13535.65">5313 3895 0,'0'0'0,"0"-21"0,0-1 0,21 22 15,-21-21-15,21 21 0,0 0 16,0 0-16,1 0 15,-22 21-15,21-21 16,-21 22-16,0-1 0,0 0 0,0 21 16,0-21-16,0 1 0,0-1 0,0 0 15,0 0-15,0 0 0,0 22 16,-21-43-16,-1 21 0,22 0 0,0 0 16,-21 0-16,0-21 31,21-21-31,0 0 15,0 0-15,0-22 0,0 22 16,0 0-16,0-21 0,21-1 0,0 22 16,1-21-16,-1 21 0,0 0 15,21-1-15,-21 1 0,22 0 0,-22 21 16,21 0-16,1 0 0,-1 0 0,0 0 16,-21 0-16,22 0 0,-1 21 15,-21 0-15,22 1 0,-22-1 0,0 0 16,-21 21-16,0-21 0,21 22 15,-21-22-15,0 0 0,0 0 16,0 22-16,0-22 0,0 0 0,0 0 16,-21-21-16,0 21 0,0-21 15,-1 0-15,1 0 16,0 0-16,21-21 16,0 0-16,0-21 0,0 20 15,0-20-15,21 21 0,0-21 0,22-1 16,-22 1-16,21 0 0,-21 20 15,22-20-15,-1 21 0,-21 0 0,22 0 16,-1 21-16,0 0 0,-21 0 0,22 0 16,-22 21-16,21 0 0,-21 0 15,-21 0-15,0 22 0,0-22 16,0 21-16,0-21 0,0 22 0,0-1 16,0-21-16,0 21 0,-21-20 0,21-1 15,-21 0-15,0 0 0,21 0 16,-21 0-16,21 1 0,0-44 31,21 1-31,0 0 16,0 0-16</inkml:trace>
  <inkml:trace contextRef="#ctx0" brushRef="#br0" timeOffset="13897.45">6731 3852 0,'0'0'0,"0"22"15,21-22 1,0 0 0,0 0-16,1 0 0,-1 0 15,0-22-15,21 22 0,-21 0 16,1-21-16,-1 0 0,21 21 0,-21-21 16,0 21-16,-21-21 0,0 0 0,0-1 15,0 1-15,0 0 16,0 0-16,-42 0 0,21 21 15,0 0-15,-22 0 0,22 0 0,-21 21 16,0 0-16,20 0 0,-20 0 16,21 22-16,0-22 0,-22 21 0,43 1 15,-21-1-15,21 0 0,-21 1 16,21-22-16,0 21 0,0-21 0,0 22 16,21-22-16,0 0 0,1 0 0,20-21 15,-21 21-15,21-21 0,1 0 16,-1 0-16,0 0 0,1 0 0,-1-21 15,22 0-15,-22 0 0,0 0 0,1-1 16,-1 1-16,0 0 0</inkml:trace>
  <inkml:trace contextRef="#ctx0" brushRef="#br0" timeOffset="14164.3">7578 3366 0,'0'0'0,"0"-127"16,0 105-16,0 1 0,0 64 15,-22-22 1,1 21-16,0 22 0,0-22 16,21 21-16,-21-20 0,0 20 0,-1 1 15,1-22-15,21 22 0,0-22 0,-21 21 16,21-20-16,-21-1 0,21 0 16,-21 1-16,21-1 0,0 0 0,0-20 15,0-1-15,0 0 0,0 0 0,0 0 16,21-21 15,0-21-31,0 0 0,0 0 0,1-22 16,-1 22-16,0-21 0,0 0 0</inkml:trace>
  <inkml:trace contextRef="#ctx0" brushRef="#br0" timeOffset="14640.21">7916 3175 0,'0'0'0,"0"-21"15,0 42 1,0 0-16,0 22 0,0-1 16,0 0-16,0 22 0,0-22 15,-21 22-15,0-22 0,21 21 0,-21-20 16,0 20-16,21-20 0,-22 20 16,1-21-16,0 1 0,21-1 0,-21 0 15,21 1-15,-21-1 0,21-21 0,0 0 16,0 22-16,-21-22 15,21 0-15,0-42 32,0 0-32,0 0 0,0-22 15,0 22-15,21-21 0,-21-1 16,21 1-16,0 0 0,0-1 0,22 22 16,-22-21-16,21 0 0,-21 20 15,22-20-15,-1 42 0,0-21 0,-21 21 16,22 0-16,-22 0 0,21 21 15,-21 0-15,1 0 0,-1 1 0,-21-1 16,0 21-16,0-21 0,0 0 0,0 22 16,0-1-16,0-21 0,0 22 15,-21-22-15,-1 0 0,22 0 0,-21 21 16,0-20-16,21-1 0,-21 0 16,0-21-16,21 21 0,0-42 31,21 0-31,0 21 15,0-21-15,0-1 0,22-20 16,-22 21-16</inkml:trace>
  <inkml:trace contextRef="#ctx0" brushRef="#br0" timeOffset="15012">8572 3747 0,'-21'0'15,"0"21"1,0-21-16,21 21 0,-21 0 15,0 0-15,-1 22 0,22-22 0,-21 21 16,0-21-16,21 22 0,-21-22 16,21 21-16,0-21 0,0 0 0,0 22 15,0-22-15,0 0 0,0 0 16,21 0-16,0-21 0,0 0 16,1 0-16,-1 0 0,0 0 0,0 0 15,21-21-15,-20 0 0,-1 21 0,0-21 16,0 0-16,0-22 0,0 22 15,1-21-15,-1 21 0,-21-22 0,0 22 16,0-21-16,0 0 0,0 20 0,0-20 16,0 21-16,0 0 0,-21 21 15,-1-21-15,1 21 16,0 0-16,0 0 0,0 0 0,0 0 0,-1 21 16,-20-21-16,21 21 0,0 0 15,21 0-15,-21 0 0,21 1 16,0-1-16,0 0 15,21 0-15,0-21 0,21 21 0,-21 0 16</inkml:trace>
  <inkml:trace contextRef="#ctx0" brushRef="#br0" timeOffset="15584.37">9334 3874 0,'0'-22'0,"0"44"0,0-65 0,0 22 15,0 0-15,-21 21 0,0 0 16,0 0-16,0 0 0,0 0 16,-1 0-16,-20 21 0,21-21 0,0 21 15,0 0-15,-22 1 0,22 20 0,0-21 16,0 0-16,0 22 0,-1-22 0,1 21 16,21-21-16,0 22 0,0-22 15,0 0-15,0 0 0,0 0 0,0 0 16,21-21-16,1 0 0,-1 22 0,0-22 15,0 0-15,0 0 16,0-22-16,22 1 0,-22 0 16,-21 0-16,21 0 0,0 0 0,0-22 15,1 22-15,-1-21 0,0-1 0,-21 1 16,21-21-16,0 20 0,0-20 0,1 20 16,-1-20-16,0-1 0,0 1 15,-21-1-15,21-20 0,0 41 0,1-20 16,-22 21-16,0-1 0,21 1 0,-21 21 15,0 0-15,0-1 0,0 44 32,0 20-32,0-21 0,-21 21 0,-1 1 15,22 20-15,-21 1 0,0-22 0,21 22 16,-21-1-16,21 1 16,0-22-16,-21 21 0,21-20 0,-21 20 15,21-20-15,0-1 0,0 0 0,0 1 16,0-1-16,0-21 0,0 0 0,0 22 15,0-22-15,21 0 0,0-21 16,-21 21-16,21-21 0,0 0 0,0 0 16,1 0-16,-1 0 0,0 0 15,0-21-15,0 21 0,0-21 0,1 0 16,-1-1-16,-21 1 0,0-21 16,21 21-16,-21-22 0</inkml:trace>
  <inkml:trace contextRef="#ctx0" brushRef="#br0" timeOffset="15829.62">7154 3620 0,'-63'21'0,"126"-42"0,-169 42 15,85 0-15,0-21 0,42 0 16,0 0-1,22 0-15,-22 0 0,21 0 0,1 0 0,-1 0 16,21 0-16,-20 0 0,20 0 16,-20 0-16,20 0 0,-21 0 15,1 0-15,-22 0 0,21 0 0,-21 0 16,-21-21-16,0 0 0</inkml:trace>
  <inkml:trace contextRef="#ctx0" brushRef="#br0" timeOffset="17400.14">11366 3556 0,'22'-21'0,"-44"42"0,44-63 15,-1 21-15,-21-1 0,0 1 16,0 42-1,0 1 1,0 20-16,0-21 0,0 21 0,0 1 16,0-1-16,0 0 15,0-20-15,-21 20 0,21 0 0,-22 1 16,22-22-16,-21 21 0,21-21 0,0 22 16,0-22-16,0 0 0,0 0 15,21-42 16,1 0-31,-1 0 16,-21-1-16,21 1 0,0 0 0,0-21 16,0 21-16,1-1 0,-22-20 15,21 21-15,0 0 0,-21 0 16,21 21-16,0 0 16,0 21-16,-21 0 15,0 21-15,0-21 0,0 1 16,0 20-16,0-21 0,0 21 0,22-20 15,-22-1-15,21 0 0,-21 0 0,0 0 16,0 0-16,21-21 0,0 0 0,0 0 16,0 0-16,1 0 15,-1 0-15,0 0 0,0-21 0,0 21 16,0-21-16,1 0 0,-1 0 0,0 0 16,0-22-16,0 22 0,0 0 0,1-21 15,20 20-15,-42-20 0,21 21 16,0-21-16,0 20 0,1 1 0,-22 0 15,0 0-15,0 0 0,0 0 16,0 42 0,0 0-16,0 0 15,0 0-15,-22 22 0,22-22 0,-21 21 16,21-21-16,0 22 0,0-22 0,0 21 16,0 0-16,0-20 0,0-1 15,0 21-15,0-21 0,0 0 0,21-21 16,1 22-16,-1-22 0,21 0 15,-21 0-15,0 0 0,22 0 0,-22-22 0,21 22 16,-21-21-16,22 0 16,-22-21-16,21 21 0,-21-1 0,1-20 15,-1 21-15,0-21 0,0 20 0,0-20 16,0 0-16,-21-1 0,0-20 0,22 21 16,-22-1-16,21-20 0,-21 20 15,21-20-15,-21 21 0,0-1 0,0 22 16,0 0-16,0 0 0,0 0 0,0 42 15,0 21 1,0-21-16,-21 22 0,21-1 0,-21 21 16,-1-20-16,22-1 0,-21 22 0,21-22 15,0 0-15,-21 1 0,0-1 16,21 0-16,-21 1 0,21-1 16,0-21-16,0 21 0,0-20 0,0-1 15,0 0-15,0 0 0,0-42 31,21 0-15,0 0-16,-21-1 0,21 1 0,0-21 16,-21 21-16,22-22 0,-1 22 0,0 0 15,0-21-15,0 21 0,0 21 16,1-22-16,-1 22 0,0 0 0,0 0 16,-21 22-16,21-1 15,-21 0-15,0 0 0,0 0 0,0 0 16,0 1-16,0 20 15,0-21-15,0 0 0,0 0 0,0 1 16,21-1-16,-21 0 0,0 0 0,0 0 16,22-21-16,-1 0 0,0 0 15,0 0-15,0 0 16,0 0-16,1 0 0,-1 0 0,0-21 16,0 0-16,0 0 0,0 0 0,1-22 15,-22 22-15,21 0 0,0-21 0,0 20 16,0 1-16,-21 0 15,0 0-15,21 0 0,-21 42 32,0 0-32,0 0 15,0 0-15,-21 1 0,21-1 16,0 0-16,0 0 0,0 0 16,-21-21-16,21 21 0,0 1 0,-21-22 15,21 21-15,0-42 31,0-1-15,0 1-16,21 0 0</inkml:trace>
  <inkml:trace contextRef="#ctx0" brushRef="#br0" timeOffset="17568.04">13293 3514 0,'0'0'0,"0"-21"15,0-43 1,0 85 31,0 0-47,0 1 0,0-1 15,21-21-15,0 21 16,0-21-16,0 21 0</inkml:trace>
  <inkml:trace contextRef="#ctx0" brushRef="#br0" timeOffset="17843.88">13885 3577 0,'0'0'0,"-21"0"0,0 0 0,0 0 16,0-21-16,-43 21 16,43 0-16,0 21 0,0 0 0,-1 1 15,1-1-15,21 0 0,-21 21 16,0-21-16,0 22 0,0-1 0,21-21 15,0 22-15,0-1 0,0-21 16,0 21-16,0-20 0,0 20 0,21-21 16,-21 0-16,21 0 0,21 1 0,-21-1 15,1-21-15,20 0 0,-21 0 16,21 0-16,1 0 0,-1-21 0,0 21 16,1-22-16,-1 1 0,0-21 0,-20 21 15,20 0-15</inkml:trace>
  <inkml:trace contextRef="#ctx0" brushRef="#br0" timeOffset="18320.61">14330 3493 0,'0'-64'0,"0"128"0,0-191 0,0 84 16,0 1-16,0 0 0,0-1 15,0 22-15,0 0 0,-21 21 16,-1 0-16,1 21 16,0 0-16,0 22 0,21-1 0,0 0 15,-21 1-15,0 20 0,21-21 16,0 1-16,0 20 0,-22-20 0,22-1 15,-21 0-15,21 1 0,-21-1 0,21 0 16,-21 1-16,21-22 0,0 21 16,0-21-16,0 0 0,-21 1 0,21-1 15,0-42 17,0-1-32,21 22 0,0-21 15,0 0-15,-21-21 0,21 21 16,1-1-16,20-20 0,-21 21 0,0-21 15,0 20-15,22-20 0,-22 21 0,0 0 16,21 0-16,-20 21 0,-1 0 16,0 0-16,0 0 0,0 0 0,-21 21 15,21 0-15,-21 0 0,0 0 0,0 0 16,0 22-16,0-22 0,0 0 0,0 21 16,0-20-16,0 20 0,-21-21 15,21 0-15,0 0 0,0 22 0,-21-22 16,0 0-16,21 0 0,-21-21 0,21 21 15,0 1-15,-21-22 16,21 21-16,21-42 31,-21-1-31,42 1 16,-21 0-16,0 0 0,22 0 0</inkml:trace>
  <inkml:trace contextRef="#ctx0" brushRef="#br0" timeOffset="18644.39">15748 3641 0,'0'0'0,"0"-21"0,0 42 31,-21 0-15,21 0-16,-21 0 0,-1 0 0,22 1 16,0-1-16,-21 0 0,0 0 0,21 21 15,-21-20-15,21-1 0,0 0 0,-21 0 16,21 0-16,-21 0 0,-1 1 16,22-1-16,0 0 15,22-21 16,-1-21-31,0 0 0,0-1 16,0 22-16,22-21 0</inkml:trace>
  <inkml:trace contextRef="#ctx0" brushRef="#br0" timeOffset="19043.2">16298 3641 0,'21'-21'0,"-42"42"0,64-42 15,-65 21 1,1 0-16,0 0 15,0 0-15,0 21 0,-22-21 0,1 21 16,21 0-16,-21 0 16,20-21-16,-20 21 0,21 1 0,0-1 15,0 0-15,-1-21 0,22 21 0,0 0 16,22 0 0,-1-21-16,0 0 15,21 0-15,-21 0 0,22 0 16,-22 0-16,21 0 0,-21 0 0,22 0 15,-22 0-15,0 0 0,21 22 0,-20-22 16,-22 21-16,21-21 0,-21 21 0,0 0 16,0 0-16,0 0 15,-21-21-15,-1 22 0,1-1 16,0-21-16,-21 21 0,21-21 16,-1 0-16,-20 21 0,21-21 0,-21 21 15,20-21-15,1 0 0,0 0 16,0 0-16,0 0 0,0 0 0,-1 0 15,22-21 1,0 0 0,0 0-16,0 0 0</inkml:trace>
  <inkml:trace contextRef="#ctx0" brushRef="#br0" timeOffset="19230.09">15748 3239 0,'0'0'0,"0"-22"0,-21 22 0,0 0 15,-1 0 17,1 0-32,21-21 15,-21 21-15</inkml:trace>
  <inkml:trace contextRef="#ctx0" brushRef="#br0" timeOffset="21437.24">17970 3937 0,'0'0'16,"0"21"-16,22-42 47,-1 21-47,0-21 16,0 0-16,21 21 0,-20-21 0,-1-1 15,21 1-15,0 0 0,-20-21 0,20 21 16,0-22-16,-21 1 0,22 0 0,-1-1 15,-21 1-15,0 0 0,22-22 16,-22 1-16,0-1 0,0 22 0,-21-22 16,0 1-16,0 20 0,21 1 0,-21 0 15,0-1-15,0 22 0,0 0 16,-21 0-16,0 0 0,0 21 16,-21 0-16,20 21 0,1 0 0,0 21 15,-21 1-15,21-1 16,-1 22-16,1-1 0,-21 1 0,21-1 15,0 1-15,-1-1 0,1 1 0,21-1 16,-21-21-16,21 1 0,-21-1 16,21 0-16,0 1 0,0-22 0,0 0 15,0 0-15,0 0 0,0 1 0,21-44 47,0 22-47,-21-21 0,21 0 16,1 0-16,-1 0 0,0-22 0,0 22 15,21-21-15,-20 21 0,20-22 16,0 22-16,-21 0 0,22 0 16,-1 0-16,-21 0 0,22 21 0,-22 0 15,0 0-15,0 21 0,0 0 0,0 0 16,-21 0-16,0 0 0,0 22 16,0-22-16,0 0 0,0 21 0,0-20 15,0-1-15,0 0 0,0 0 0,0 0 16,0 0-16,0 1 0,0-1 15,0 0 1,22-21-16,-1 0 16,0 0-16,0 0 0,21-21 15,-20 21-15,-1-21 0,0-1 0,21 22 16</inkml:trace>
  <inkml:trace contextRef="#ctx0" brushRef="#br0" timeOffset="22939.8">19473 3535 0,'0'0'15,"43"-106"1,-43 85-16,0 0 0,-22 21 16,1 0-16,-21 0 0,21 0 0,-22 0 15,1 21-15,21 0 0,-21 0 16,-1 0-16,1 22 0,0-22 0,-1 21 16,22-21-16,-21 22 0,21-22 15,-1 21-15,1-21 0,0 22 0,21-22 16,0 0-16,0 0 0,0 0 15,0 1-15,0-1 0,21-21 0,0 21 16,1-21-16,-1 0 0,21 0 0,-21 0 16,22 0-16,-22 0 0,21 0 15,-21-21-15,22 0 0,-22-1 0,0 22 16,0-21-16,0 0 0,0-21 0,1 21 16,-1-22-16,0 22 0,0-21 0,-21-1 15,21 22-15,-21-21 0,21 21 16,-21 0-16,0-1 0,0 1 15,0 42 1,0 1-16,0-1 16,0 21-16,0-21 0,0 22 0,-21-22 15,21 0-15,0 21 0,0-21 0,0 1 16,0-1-16,0 0 0,0 0 0,21 0 16,-21 0-16,22-21 0,-1 22 15,0-22-15,0 0 0,0 0 0,22 21 16,-22-21-16,21 0 0,-21 0 0,22 0 15,-22 0-15,0-21 0,0-1 0,0 22 16,0-21-16,1 0 0,-1 0 16,0 0-16,0-22 0,-21 22 0,21-21 15,-21 21-15,21-22 0,1 22 0,-22-21 16,0 21-16,0 0 0,0-1 16,0 44-1,0-1 1,0 0-16,0 0 0,0 0 0,0 0 15,-22 22-15,22-22 0,-21 0 16,21 0-16,0 22 0,0-22 0,0 0 16,0 0-16,0 0 0,0 0 15,21-21-15,1 22 0,-1-22 16,0 0-16,0 0 16,0 0-16,0 0 0,1 0 15,-1 0-15,0-22 0,0 1 0,0 21 16,0-21-16,1 0 0,-1 0 0,0-22 15,-21 22-15,21 0 0,0-21 16,0 21-16,1-22 0,-22 22 0,0 0 16,21 0-16,-21 0 0,21-1 0,-21 44 31,0-1-15,-21 0-16,0 0 0,21 21 0,0-20 15,-22-1-15,22 0 0,-21 21 0,21-21 16,0 1-16,0-1 0,0 0 0,0 0 15,0 0-15,0 0 16,21-21-16,1 22 0,-1-1 0,21-21 16,-21 0-16,22 0 0,-22 0 0,21 0 15,0 0-15,-20 0 0,-1 0 0,21 0 16,-21-21-16,0-1 0,1 1 16,-1 21-16,0-21 0,0-21 0,-21 21 15,21-1-15,-21 1 0,21 0 0,-21 0 16,22 0-16,-22 0 0,-22 21 31,22 21-31,-21 0 16,0-21-16,21 21 0,0 0 0,0 0 15,0 1-15,0-1 0,0 0 16,0 0-16,0 0 16,21 0-16,0-21 0,22 22 0,-22-22 15,21 0-15,-21 0 0,22 0 0,-22 0 16,21 0-16,-21 0 0,1 0 15,-1 0-15,0 0 0,21-22 0,-42 1 16,21 21-16,1-21 0,-1 0 0,-21 0 16,0 0-16,21-22 0,-21 22 0,21 0 15,-21 0-15,0 0 0,0-1 16,0 1-16,0 42 31,0 1-31,-21-22 0,21 21 0,-21 21 16,21-21-16,-21 0 0,21 1 0,0-1 15,-22 0-15,22 0 0,-21-21 16,21 21-16,0 0 0,0 1 16,-21-22-16,21-22 31,0 1-15,21 0-16,-21 0 0,21 0 15,1 0-15,-1-1 0,0-20 16,21 21-16,1 0 0,-22-22 0,21 22 15,22 0-15,-22 0 0,0 0 16,1 0-16,-1 21 0,0 0 0,-21 0 16,22 21-16,-22 0 0,-21 0 15,0 0-15,0 0 0,0 22 16,0-22-16,0 0 0,0 0 0,0 22 16,0-22-16,-21 0 0,0 0 15,-1 0-15,22 0 0,0 1 0,0-1 16,0 0-16,0 0 0,0 0 15,22-21-15,-1 0 16,0 0-16,0 0 16,0 0-16,22 0 0,-22 0 0,21 0 15,-21-21-15,22 21 0,-22-21 16,21 21-16,0-21 0</inkml:trace>
  <inkml:trace contextRef="#ctx0" brushRef="#br0" timeOffset="23540.4">22585 3620 0,'0'0'15,"21"-22"-15,-21-20 0,21 21 0,-21 0 16,0 0-16,0-1 0,0 1 0,0 0 16,-21 21-16,0 0 0,0 0 15,-1 0-15,1 0 0,-21 0 0,21 21 16,0 0-16,-22 1 0,22-1 16,0 0-16,-21 0 0,20 0 0,1 0 15,0 22-15,21-22 0,0 0 16,0 0-16,0 0 0,0 1 15,0-1-15,0 0 0,21-21 16,0 21-16,1-21 0,-1 0 16,21 0-16,-21 0 0,0 0 0,22 0 15,-22-21-15,0 21 0,0-21 16,0 0-16,1-1 0,-1 1 0,0 0 16,0 0-16,0 0 0,0 0 0,-21-22 15,22 22-15,-1 0 0,-21 0 16,21 21-16,-21-21 0,0 42 31,-21-21-31,0 21 0,-1 0 16,22 21-16,-21-20 0,0 20 15,0-21-15,0 21 0,21-20 0,0 20 16,0-21-16,0 21 0,0 1 0,0-1 16,0 0-16,0 22 0,0-22 0,0 1 15,21 20-15,0-21 0,-21 1 16,0 20-16,21-20 0,-21 20 0,21-21 15,-21 1-15,0-1 0,0 22 0,0-22 16,0 0-16,0 1 0,0-1 0,0 0 16,0 1-16,0-1 0,0 0 15,0-21-15,-21 1 0,0-1 0,21 0 16,-21 0-16,21 0 0,0 0 16,-21-21-16,0 0 0,-1 0 15,1 0 1,0-21-16,0 21 0,21-21 0,-21 0 15,0 0-15,-1 0 16,1-22-16,21 22 0,-21 0 0,21-21 16,0 20-16,0-20 0,0 0 0</inkml:trace>
  <inkml:trace contextRef="#ctx0" brushRef="#br0" timeOffset="23757.28">21040 2942 0,'-22'0'0,"1"0"31,0 0-31,0 0 15,0 0-15,0 0 0,-1 21 0</inkml:trace>
  <inkml:trace contextRef="#ctx0" brushRef="#br0" timeOffset="26244.24">2371 5165 0,'0'0'0,"0"-21"0,0-22 16,0 22 0,0 0-16,-22 21 0,1-21 0,0 21 15,0-21-15,0 21 0,0 0 16,-1 0-16,1 0 0,0 0 0,0 21 16,0 21-16,0-21 0,-1 22 15,1-1-15,0 21 0,0 1 16,0-1-16,21 1 0,-21-1 0,21 22 15,-22-21-15,22-1 0,-21 1 16,21-1-16,0-21 0,0 1 0,0-1 16,21 0-16,1-20 0,-1-1 15,0 0-15,21-21 0,1 0 0,-1 0 16,0 0-16,1 0 0,20 0 0,1-21 16,-1 0-16,-21-1 0,22-20 15,-1 21-15,1-21 0,-1-1 0,1 1 16,-22 0-16,1-22 0,-1 22 15,0-22-15,-21 22 0,1-22 16,-1 1-16,-21-1 0,0 22 0,0-21 16,0-1-16,0 1 0,-21-1 15,-1 1-15,1-1 0,-21 22 0,0-22 16,20 22-16,-20 21 0,0-22 16,-1 22-16,-20 0 0,21 0 0,-22 21 15,22 0-15,-22 0 0,22 21 0,-22 0 16,1 0-16,21 43 0,-1-22 15,1 22-15,0 20 0,20-20 0,-20 21 16,42-1-16,0 1 0,0 0 16,0-1-16,0 1 0,0-22 0,0 1 15,42-1-15,-20 1 16,20-22-16,0 1 0,1-1 0,20-21 16,1 0-16,-1 0 0,1-21 0,-1 0 15,1 0-15,-1 0 0,1-21 16,-1 0-16,-21 0 0,22 0 0,-22-22 15,22 1-15,-22 21 0,0-21 16,-20-1-16,20 1 0,-21 0 0,0-1 16,0 1-16,-21 21 0,0-22 0,22 22 15,-22 0-15,0 42 16,0 0 0,0 1-16,0-1 0,0 21 15,0-21-15,-22 22 0,22-22 0,0 21 16,0-21-16,-21 0 0,21 22 15,-21-22-15,21 0 0,0 0 16,0 0-16,0 1 0,-21-22 0,21 21 16,0-42 15,0-1-31,0 1 0,0 0 0,0 0 16,0-21-16,0 20 0,0-20 0,21 21 15,0-21-15,0-1 16,1 22-16,-1-21 0,0 21 0,0-1 15,0 1-15,22 0 0,-22 21 0,0 0 16,0 0-16,0 0 0,0 0 16,-21 21-16,22 0 0,-22 1 0,21 20 15,-21-21-15,0 21 0,0-20 16,0 20-16,0 0 0,0 1 0,0-22 16,21 21-16,-21-21 0,21 0 0,-21 22 15,0-22-15,21 0 0,0-21 16,1 21-16,20-21 0,-21 0 0,21 0 15,-20 0-15,20 0 0,0 0 0,1-21 16,-1 0-16,-21 0 16,21 0-16,1-22 0,-1 22 0,-21-21 15,22-1-15,-22 1 0,0-21 0,21 20 0,-21-20 16,1 20-16,-1-20 16,0-1-16,-21 22 0,0-21 0,21-1 15,0 1-15,-21-1 0,0 1 0,21 20 16,-21-20-16,22 20 0,-22 22 15,0 0-15,0 0 0,0 42 16,0 0-16,0 22 16,0-1-16,0 0 0,0 1 0,-22 20 15,22 1-15,-21-1 0,0 1 0,21-22 16,-21 21-16,21 1 0,-21-1 16,21-20-16,-21 20 0,21-20 0,0-1 15,0 0-15,0 1 0,0-22 0,0 21 16,21-21-16,0 0 0,21-21 15,-21 22-15,22-22 0,-22 0 16,21 0-16,1 0 0,-1 0 0,0-22 16,1 22-16,-1-21 0,-21 0 0,21 0 15,1-21-15,-22 20 0,0 1 16,0-21-16,0 21 0,1 0 0,-22-22 16,21 22-16,-21 0 0,0 0 0,0 0 15,0-1-15,0 44 31,0-1-31,0 0 16,0 21-16,0-21 0,0 1 0,0 20 16,0-21-16,0 0 0,0 0 15,0 1-15,0 20 0,0-21 16,21 0-16,0-21 0,0 0 16,0 0-16,22 0 0,-22 0 0,0 0 15,21 0-15,-20 0 0,-1-21 0,0 21 16,0-21-16,0 0 0,0 0 0,1-22 15,-1 22-15,0 0 0,-21-21 16,21 20-16,-21 1 0,0 0 0,0-21 16,0 21-16,0-1 0,0 44 47,0-1-47,0 0 0,0 0 0,0 21 15,0 1-15,0-22 0,0 21 16,0 22-16,0-22 0,0 0 0,0 22 15,-21-22-15,21 22 0,0-22 0,0 22 16,-21-1-16,21 1 0,0-1 0,0 1 16,0-1-16,0 1 0,-21 20 15,21-20-15,-22-22 0,22 22 0,-21-1 16,21-21-16,0 1 0,0-1 0,-21 0 16,0 1-16,21-22 0,-21 0 15,21 0-15,0 0 0,-21-21 16,-1 0-16,1 0 15,0-21-15,0 0 0,0 0 16,0-21-16,-1-1 0,1 22 0,21-42 16,-21 20-16,21-20 0,-21-1 15,21 1-15,0-1 0,0-20 0,0 20 16,0 1-16,0-1 0,0 1 0,21-1 16,-21 22-16,21-1 0,0-20 0,1 21 15,-1-1-15,-21 1 0,21 0 16,0-1-16,-21 1 0,0 0 0</inkml:trace>
  <inkml:trace contextRef="#ctx0" brushRef="#br0" timeOffset="27044.56">7070 5609 0,'21'0'0,"0"21"16,0-21-16,0 0 16,0 0-16,1-21 15,-1 0-15,0 21 0,0-21 16,-21 0-16,21 0 0,0-1 0,1 1 15,-1 0-15,-21 0 0,0 0 16,0 0-16,0-22 0,0 22 0,0 0 16,-21 0-16,-1-22 0,-20 22 0,21 0 15,-21 0-15,-1 21 0,1 0 0,0 0 16,-1 0-16,1 0 0,0 0 16,-1 0-16,1 21 0,21 0 0,-22 22 15,22-22-15,0 21 0,0 0 0,0 1 16,21 20-16,-21-20 0,21 20 15,0-21-15,0 1 0,0-1 0,21 0 16,-21-20-16,21-1 0,0 0 16,21 0-16,-20-21 0,-1 0 15,21 0-15,0 0 0,1-21 0,-1 21 16,0-42-16,1 20 0,-1-20 0,0 0 16,1-1-16,-1 1 0,0 0 0,-20-1 15,-1-20-15,21 21 0,-21-22 16,0 1-16,-21-1 0,22 1 0,-22-1 15,21 1-15,-21-1 0,21 1 0,-21-1 16,0 22-16,0-1 0,0 22 16,0 0-16,0 0 0,0 42 15,0 21-15,0 1 16,0-1-16,-21 22 0,21-22 16,-21 21-16,-1 1 0,22-1 15,-21 1-15,21-22 0,0 22 0,0-22 16,-21 0-16,21 1 0,0-1 0,0 0 15,0 1-15,0-22 0,21 0 16,-21 0-16,21-21 0,1 0 0,20 0 16,-21 0-16,0 0 0,0 0 0,22 0 15</inkml:trace>
  <inkml:trace contextRef="#ctx0" brushRef="#br0" timeOffset="27384.02">7895 5440 0,'21'0'16,"0"0"-16,1 0 16,-22-21-16,21 21 0,0 0 15,0-21-15,0 21 0,-21-22 16,21 22-16,1-21 0,-1 21 16,0-21-16,0 0 0,-21 0 15,0 0-15,0-1 16,-21 1-16,-21 21 15,20 0-15,-20 0 16,21 0-16,-21 0 0,-1 21 0,1 1 16,21-1-16,-22 21 0,22-21 0,-21 22 15,21-22-15,0 21 0,21-21 0,0 22 16,0-22-16,0 21 0,0-21 16,0 0-16,0 1 0,0-1 0,21 0 15,0-21-15,21 0 0,1 0 0,-22 0 16,21 0-16,0 0 0,1 0 15,-1 0-15,22-21 0,-22 21 0</inkml:trace>
  <inkml:trace contextRef="#ctx0" brushRef="#br0" timeOffset="27864.75">8636 5249 0,'0'0'0,"0"-21"15,0 0-15,0 0 0,-21 21 16,0 21-1,-1 0-15,1 0 0,0 1 0,0-1 16,0 0-16,0 0 0,-1 21 16,22-20-16,-21-1 0,21 21 0,-21-21 15,21 22-15,0-22 0,0 21 0,0-21 16,0 0-16,0 1 0,0-1 16,21-21-16,0 21 0,1-21 15,20 0-15,-21 0 0,21 0 0,-20 0 16,20-21-16,0 0 0,1-1 0,-1 1 15,0 0-15,1 0 0,-1-21 0,-21 20 16,21-20-16,-20 0 0,20-1 16,-21-20-16,21 21 0,-20-22 0,-1 1 15,0-1-15,21 1 0,-21-1 0,1 1 16,-22-1-16,21 22 0,-21-1 16,21 1-16,-21 21 0,0 0 0,0 42 15,-21 0 1,0 21-16,-1 1 0,1-1 0,0 22 15,0-1-15,0-21 16,21 22-16,-21-1 0,-1 1 0,1-22 16,21 1-16,0 20 0,0-21 0,0 1 15,0-22-15,0 21 0,0-21 0,0 22 16,0-22-16,0 0 0,0 0 16,0 0-16,21-21 0,1 0 15,-1 0-15,0 0 0,0 0 16,21 0-16,-20-21 0</inkml:trace>
  <inkml:trace contextRef="#ctx0" brushRef="#br0" timeOffset="30392.23">9737 5334 0,'0'0'0,"0"-21"16,21 0-16,-21-22 0,0 22 0,0 0 15,0 0-15,0 0 0,-21 0 16,-1-1-16,1 1 0,0 0 15,0 21-15,0 0 0,0 0 16,-1 21-16,-20 0 0,21 1 0,0-1 16,0 21-16,-1-21 0,1 22 15,0-1-15,0-21 0,0 21 0,0 1 16,-1-1-16,22-21 0,-21 22 0,21-22 16,0 21-16,0-21 0,0 0 0,0 1 15,21-1 1,1-21-16,-1 0 0,0 0 0,0 0 15,0 0-15,0-21 0,1 21 0,-1-22 16,0 1-16,0 0 0,0 0 0,0-21 16,1 20-16,-1 1 0,0-21 15,0 21-15,-21-22 0,0 1 0,21 0 16,0 21-16,-21-22 0,0 22 0,0 0 16,22 0-16,-22 0 0,0-1 0,0 44 31,0-1-31,0 0 0,-22 0 15,22 0-15,0 0 0,-21 22 0,0-22 16,21 21-16,-21-21 0,21 22 16,0-22-16,0 0 0,0 21 0,0-20 15,0-1-15,0 0 0,21 0 16,0-21-16,0 21 0,22-21 16,-22 0-16,0 0 0,21 0 0,-20 0 15,20 0-15,-21 0 0,21-21 0,1 21 16,-22-21-16,21 0 0,-21 0 15,1-22-15,20 22 0,-21 0 0,-21-21 16,21 20-16,-21-20 0,21 21 0,-21-21 16,0 20-16,0-20 0,0 21 0,0 0 15,-21 21-15,0 0 0,0 0 16,0 0-16,0 0 16,-1 0-16,1 21 0,21 0 0,0 0 15,0 0-15,0 1 0,0-1 0,0 21 16,0-21-16,0 0 0,21 1 15,1-1-15,-22 0 0,21 0 0,0 0 16,-21 0-16,0 1 0,21-1 0,0 0 16,-21 0-16,21 0 0,1-21 0,-22 21 15,21 1-15,0-1 0,0-21 0,-21 21 16,21-21-16,0 0 0,1 0 16,-1 0-16,0 0 0,0 0 0,21 0 15,-20 0-15,20 0 0,-21-21 0,21 21 16,-20-21-16,20-1 0,0 1 15,-21 0-15,1 0 0,20 0 16,-21 0-16,0-1 0,0-20 0,1 21 16,-22-21-16,0 20 0,21-20 0,-21 21 15,0 0-15,0-22 0,0 22 16,0 0-16,-21 21 0,-1 0 0,1 0 16,-21 21-16,21-21 15,0 21-15,-1 1 0,1-1 0,0 0 16,0 0-16,21 0 15,-21 0-15,21 1 0,0-1 0,0 0 16,0 0 0,21-21 15,-21 21-15,21-21 15,0 0-16,0 0-15,-21-21 16,22 21-16,-22-21 0,21 0 16,0 0-16,0-1 0,-21 1 15,21 0-15,-21 0 16,21 0-16,-21 0 0,22-1 16,-22 1-16,0 0 0,21 21 15,-21-21-15,0 42 31,0 0-31,-21 0 16,21 1-16,0-1 0,-22 0 0,22 0 16,-21 0-16,21 0 0,0 1 0,-21-1 15,21 21-15,0-21 0,0 0 0,0 1 16,0-1-16,0 0 16,21-21-16,0 21 0,1-21 0,-1 0 15,0 0-15,0 0 0,0 0 0,0 0 16,22 0-16,-22 0 0,0 0 15,0-21-15,22 0 0,-22 0 16,0-1-16,0 1 0,0 0 0,0-21 16,22 21-16,-22-22 0,0 1 0,0 0 15,0-22-15,1 22 0,-1-22 0,0 22 16,0-22-16,0 1 0,-21 21 16,0-22-16,21 22 0,-21-1 0,22 1 15,-22 21-15,0 0 0,0 0 0,0-1 16,0 44-1,-22-1 1,1 21-16,0 0 0,0 1 0,21-1 0,0 0 16,-21 1-16,0-1 0,21 22 15,0-22-15,0 0 0,0 22 0,0-22 16,0 0-16,0 1 0,0-22 0,0 21 16,0 1-16,0-22 0,0 21 15,0-21-15,21 0 0,0 1 0,0-1 16,0-21-16,0 21 0,1-21 15,-1 0-15,0 0 0,0-21 16,0 0-16,0 21 0,1-22 16,-1 1-16,0 0 0,0 0 15,0-21-15,0 20 0,1 1 0,-1 0 16,-21-21-16,21 21 0,0-1 0,-21 1 16,0 42-1,0 1 1,0-1-16,0 0 0,0 0 0,0 0 15,0 0-15,-21 1 0,21-1 0,0 0 16,0 0-16,0 0 0,0 0 16,0 1-16,21-22 0,0 21 15,0-21-15,1 0 0,-1 0 16,0 0-16,0 0 0,0 0 0,22 0 16,-22-21-16,0-1 0,0 22 0,0-21 15,0 0-15,1 0 0,-1 0 16,21-22-16,-21 22 0,-21 0 15,21 0-15,1-21 0,-1 42 0,-21-22 16,21 1-16,-21 42 16,0 1-16,-21-1 15,0 0-15,21 0 0,-22 0 16,22 0-16,-21 22 0,21-22 0,-21 0 16,21 0-16,0 0 0,0 1 0,0-1 15,0 0-15,21 0 0,0-21 16,1 21-16,-1-21 0,0 0 15,0 0-15,0 0 0,0 0 16,1 0-16,-22-21 0,21 21 16,-21-21-16,21 0 0,-21 0 0,0-22 15,0 22-15,0 0 0,0 0 16,0-22-16,0 22 0,0 0 0,0-21 16,0 21-16,-21-1 0,21 1 15,-21 0-15,21 0 0,-22 21 0,22-21 16,22 0 31,-1 21-47,0 0 0,21 0 15,-21-22-15,1 22 0,20 0 0,-21 0 16,21 0-16,1 0 0,-22 0 16,21 0-16,-21 0 0,1 22 0,-1-22 15,0 21-15,-21 0 0,0 0 16,0 0-16,0 0 0,0 22 0,0-22 15,0 0-15,0 0 0,0 0 0,0 1 16,0-1-16,0 0 0,0 21 0,-21-42 16,21 21-16,0 1 0,-21-1 0,21 0 15,0 0-15,0 0 16,0 0 0,-22-21-1,22-21 1,0 0-16,0 0 15,0 0-15,22 0 0,-1-1 16,0 1-16,0 0 0,0-21 16,0 21-16,1-22 0,20 1 0,0 21 0,-21-22 15,22 1-15,-22 21 0,21 0 0,-21 0 16,1-1-16,20 22 0,-21 0 16,-21 22-16,21-1 0,-21 0 15,0 0-15,0 0 0,0 22 0,0-22 16,-21 21-16,0-21 0,21 22 15,0-22-15,-21 21 0,21-21 0,0 0 0,0 22 16,0-22-16,0 0 16,0 0-16,21-21 0,0 0 15,0 0-15,0 0 0,1 0 16,-1 0-16,0 0 0,0 0 0,21-21 16,-20 21-16,-1-21 0,0 0 0,0 0 15,0-1-15,0 1 0,1 0 16,-1 0-16,-21 0 0,21-22 0,-21 22 15,21 0-15,-21-21 0,0 21 0,0-1 16,0-20-16</inkml:trace>
  <inkml:trace contextRef="#ctx0" brushRef="#br0" timeOffset="30657.11">12594 4699 0,'0'0'0,"-21"0"16,0 0-16,21-21 47</inkml:trace>
  <inkml:trace contextRef="#ctx0" brushRef="#br0" timeOffset="30916.6">11303 5080 0,'0'0'0,"21"0"15,0 0-15,0 0 0,1 0 16,-1 0-16,21 0 0,-21 0 0,22 0 16,-22 0-16,21 0 0,0 0 15,-20 0-15,20 0 0,-21 0 0,21 0 16,-20 0-16,-1 0 0,0 0 15,0 0-15,-21-21 16</inkml:trace>
  <inkml:trace contextRef="#ctx0" brushRef="#br0" timeOffset="36803.71">14160 4657 0,'0'-21'46,"22"21"-46,-22-22 16,0 1-16,0 0 16,21 21-1,-21-21-15,0 42 47,0 0-47,0 0 16,0 1-16,0-1 0,-21 0 15,21 0-15,-22 0 16,22 0-16,-21-21 0,21 22 16</inkml:trace>
  <inkml:trace contextRef="#ctx0" brushRef="#br0" timeOffset="37132.01">14499 4530 0,'0'-21'31,"21"-1"-16,0 22-15,1-21 16,-1 0 0,0 21-16,0 21 31,-21 0-31,0 1 0,0-1 16,0 0-16,0 0 0,0 0 15,-21 0-15,0 1 0,21-1 16,-21 0-16,-1 0 0,-20 0 0,21 0 15,0 1-15,0-1 0,21 0 0</inkml:trace>
  <inkml:trace contextRef="#ctx0" brushRef="#br0" timeOffset="37867.44">16531 5017 0,'0'0'0,"21"-43"16,-21 22-16,0 0 16,0 0-16,0 0 0,0-1 0,0 1 15,0 0-15,0 0 0,0 0 16,0 0-1,-21 21 1,0 21-16,0-21 0,0 21 0,-1 0 16,22 0-16,-42 22 0,21-22 0,0 21 15,0-21-15,-1 22 0,1-1 16,0-21-16,0 21 0,21-20 0,0 20 16,-21-21-16,21 21 0,0-20 0,0-1 15,0 21-15,0-21 0,0 0 16,21-21-16,-21 22 0,42-1 15,-21-21-15,1 0 0,20 0 0,-21 0 16,21 0-16,1 0 0,-1 0 0,-21 0 16,22 0-16,-22-21 0,21-1 0,-21 1 15,0 0-15,1 0 0,-1 0 0,-21 0 16,0-22-16,0 22 0,0-21 16,0-1-16,0 1 0,0 0 0,0-1 15,0-20-15,0 21 0,0-1 0,0 22 16,-21 0-16,-1 0 0,22 0 15,-21-1-15,0 22 0,0 0 16,0 0-16,0 0 0,-1 22 0,-20-1 16,21 0-16,0 0 0,0 21 0,-1-20 15,1-1-15,21 21 0,0-21 16,0 0-16,0 22 0,0-22 0,0 0 16,0 0-16,21 0 0,1 1 15,-1-22-15,0 0 0,21 0 0,-21 0 16,1 0-16,-1 0 0</inkml:trace>
  <inkml:trace contextRef="#ctx0" brushRef="#br0" timeOffset="38292.78">16954 4953 0,'0'0'0,"0"-21"0,22 21 0,-22-21 0,0 0 15,0-1-15,0 1 0,21 0 16,0 21-16,0-21 0,0 21 15,0 0-15,1 0 16,-1 0-16,0 0 0,0 21 16,0 0-16,-21 0 0,21 1 0,1 20 15,-22-21-15,21 21 0,-21-20 16,0 20-16,0-21 0,0 21 0,0-20 16,0 20-16,0-21 0,0 0 15,0 0-15,0 1 0,0-1 0,0 0 0,-21 0 16,-1-21-1,22 21-15,-21-21 0,0-21 32,21 0-32,0 0 0,0 0 15,0-1-15,0 1 0,0 0 0,21 0 16,0-21-16,-21-1 0,22 22 16,-1-21-16,-21-1 0,21 1 0,0 21 15,0-21-15,-21-1 0,21 22 0,1 0 16,-22 0-16,0 0 0,21-1 15,0 22-15,0-21 16,0 21 0,0 0-1</inkml:trace>
  <inkml:trace contextRef="#ctx0" brushRef="#br0" timeOffset="39055.6">17632 4509 0,'0'0'0,"-21"-22"16,-1 1-16,1 0 0,0-21 0,0 21 16,0-1-16,-22 1 0,22 0 15,-21 0-15,0 0 0,-1 0 0,1 21 16,0-22-16,-1 1 0,1 21 0,0 0 15,-1-21-15,1 21 0,0 0 16,-1 0-16,1 0 0,0 0 0,20 0 16,-20 0-16,0 21 0,-1 0 0,1 1 15,0-1-15,-1 0 0,1 0 0,-21 0 16,20 22-16,1-22 0,0 21 16,-22 0-16,22 1 0,-1-1 0,1 0 15,0 1-15,-1-1 0,1 0 16,0 22-16,-1-22 0,22 1 0,-21 20 15,21-21-15,0 1 0,-1-1 16,1 22-16,21-22 0,0 0 0,-21 1 16,21-1-16,-21 0 0,21 1 0,0-1 15,0 0-15,0-21 0,0 22 0,0-1 16,0-21-16,21 22 0,0-22 16,0 21-16,1-21 0,-1 22 0,21-22 15,-21 0-15,22 0 0,-1 0 0,0 0 16,22 1-16,-1-1 0,-20 0 0,20-21 15,22 21-15,-22-21 0,1 0 16,-1 21-16,1-21 0,-1 0 0,1 0 16,-1 0-16,1 0 0,-1 0 15,1 0-15,-1 0 0,-20 0 0,20 0 16,1-21-16,-22 21 0,21-21 0,1 0 16,-22 0-16,22 21 0,-22-22 0,0-20 15,1 21-15,-1 0 0,0-22 0,-20 22 16,20-21-16,-21 0 0,0-1 15,0 1-15,1 0 0,-1-1 0,-21 1 16,0-22-16,0 22 0,0-21 0,0-1 16,0 1-16,0-1 0,0 1 0,0-22 15,0 21-15,-21 1 16,-1-1-16,1 1 0,0-1 0,0 22 16,-21 0-16,-1-1 0,22 1 0,-21 21 15,-1-21-15,1 20 0,0 1 16,-1 0-16,22 21 0,0-21 0,-21 21 15,21 0-15,-1 0 0,1 0 0,0 0 16,0 0-16,0 21 0,0-21 16,-1 21-16,1-21 0,-21 21 15,21-21-15,0 22 0,-22-22 0</inkml:trace>
  <inkml:trace contextRef="#ctx0" brushRef="#br0" timeOffset="40135.46">1566 6837 0,'0'0'16,"-21"0"-16,21-21 0,0 0 0,-21 21 0,21-22 16,-21 1-16,0 0 0,21 0 15,-22 21-15,1 0 16,0 0-16,0 0 15,21 21-15,-21 0 0,0 0 0,-22 22 0,22-1 16,0 0-16,-21 1 16,20 20-16,-20 1 0,21-1 0,-21 1 15,20-1-15,-20 1 0,0-1 0,21-20 16,-1 20-16,-20-21 0,21 1 16,21-22-16,0 0 0,-21 0 0,21 0 15,0 1-15,0-44 16,0 1-1,21 0-15,0 0 0,0-21 16,-21-1-16,21-20 0,22 20 0,-22-20 16,0-1-16,21 1 15,-20-22-15,20 22 0,-21-1 0,0 1 16,22-1-16,-22 1 0,0-1 16,0 1-16,0 20 0,-21 1 0,0 21 15,0 0-15,0 0 0,21 21 16,-21 21-16,0 21 0,0 0 15,0 1-15,0-1 0,0 22 16,0-22-16,22 21 0,-22-20 0,0 20 16,0 1-16,0-1 0,0-20 0,0 20 15,0-21-15,0 1 0,0-1 16,0 0-16,-22-20 0,22 20 0,0-21 16,-21 0-16,21 0 15,-21-42 16,0 0-31,0 0 0,0 0 0,-1 0 16</inkml:trace>
  <inkml:trace contextRef="#ctx0" brushRef="#br0" timeOffset="40995.97">804 7176 0,'0'0'0,"0"21"15,21-21 1,1 0-16,20 0 0,-21 0 15,21 0-15,1-21 0,-1-1 16,22 22-16,-22-21 0,21 0 16,1 0-16,-22 21 0,22-21 0,-22 21 15,22 0-15,-22 0 0,0 0 16,-21 0-16,1 0 0,-1 0 0,0 0 16,-21 21-16,21 0 0,-21 0 15,0 0-15,0 1 0,0-1 0,0 21 16,-21-21-16,0 0 0,21 22 15,-21-22-15,-1 21 0,22-21 0,0 1 16,-21-1-16,21 0 0,-21 0 16,21 0-16,21-42 31,0 0-15,1 0-16,-1 0 0,0-22 0,0 22 15,0 0-15,0-21 0,1-1 16,-1 22-16,-21 0 0,21 0 0,0 0 15,-21-1-15,21 22 0,0 22 32,-21-1-32,0 0 0,0 0 15,0 0-15,0 0 0,0 22 16,0-22-16,0 0 0,0 0 16,0 0-16,0 1 0,22-1 0,-22 0 15,0 0-15,0 0 0,21 0 0,0-21 16,0 0-16,0 0 15,0 0-15,1 0 0,-1-21 16,21 21-16,-21-21 0,22-21 0,-22 21 16,21-1-16,0-20 0,-20 0 0,20 21 15,-21-22-15,0 1 0,0 0 16,1 20-16,-1 1 0,-21-21 0,0 21 16,0 0-16,0 42 31,0 0-16,0 21-15,-21-21 0,-1 22 0,22-1 16,-21 0-16,21 1 0,-21-1 16,21 22-16,-21-22 0,21 21 0,0-20 15,0 20-15,0-20 0,0 20 16,0 1-16,0-22 0,0 21 0,0-20 16,0 20-16,0-20 0,0-1 0,0 0 15,0 1-15,0-1 0,0 0 16,-21-21-16,21 22 0,-21-22 0,-1 0 15,1 0-15,0 22 0,0-22 0,-21 0 16,20 0-16,-20-21 0,21 21 16,-21 0-16,-1 1 0,1-22 0,-22 21 15,22-21-15,0 0 16,-22 0-16,22 0 0,0 0 0,-1 0 0,1 0 16,0 0-16,-1 0 0,22-21 15,-21-1-15,21 1 0,-1 0 16,1 0-16,21-21 0,0-1 0,0-20 15</inkml:trace>
  <inkml:trace contextRef="#ctx0" brushRef="#br0" timeOffset="41787.85">3196 6964 0,'0'21'16,"0"21"-1,0-20-15,0 20 0,0-21 0,0 21 16,0 1-16,-21-1 0,0 0 16,21 1-16,-21-1 0,-1-21 0,22 22 15,-21-22-15,21 0 0,-21 0 0,21 0 16,0 0-16,-21-21 15,21-21 1,0 0-16,0 0 0,0 0 16,0 0-16,0-22 0,0 1 15,0 21-15,21-22 0,-21 1 16,21 0-16,0-1 0,-21 22 0,22-21 16,-1 21-16,0 21 0,0-21 15,0 21-15,0 0 0,1 21 16,-1-21-16,0 21 0,0 21 0,0-21 15,0 22-15,-21-22 0,22 21 16,-22-21-16,21 22 0,-21-22 0,21 21 16,-21-21-16,0 1 0,0-1 0,0 0 15,0 0-15,21-21 32,-21-21-32,21 0 15,-21 0-15,21-1 0,1 1 16,-22-21-16,21 21 0,0-22 0,21 1 15,-21 0-15,1-1 0,-1 1 0,0 0 16,21 21-16,-21-1 0,1 1 16,-1 0-16,0 21 0,0 0 0,0 0 15,0 21-15,-21 0 0,0 1 0,0-1 16,0 0-16,0 0 0,0 21 16,0-20-16,0-1 0,0 21 0,0-21 15,0 0-15,0 1 0,0-1 0,0 0 16,-21 0-16,21 0 0,0 0 15,21-42 17,-21 0-32,22 0 0</inkml:trace>
  <inkml:trace contextRef="#ctx0" brushRef="#br0" timeOffset="42124.17">4064 7218 0,'0'0'0,"21"0"15,0 0-15,0-21 16,1 21-16,-1-21 16,0-1-16,0 22 0,0-21 0,0 21 15,1-21-15,-1 0 16,0 21-16,0-21 0,-21 0 0,21 21 16,-21-22-16,0 1 0,0 0 0,0 0 15,-21 21-15,0 0 0,0 0 16,0 0-16,-1 0 0,1 0 15,0 0-15,-21 21 0,21 21 0,-1-20 16,1 20-16,0 0 0,0 1 0,0-1 16,21-21-16,0 21 0,0 1 15,0-22-15,0 21 0,0-21 0,0 1 16,0-1-16,0 0 0,21-21 0,0 0 16,0 0-16,0 0 0,22 0 15,-22 0-15,21 0 0,1-21 16,-1 0-16,21-1 0,-20 1 0,-1-21 15,0 21-15</inkml:trace>
  <inkml:trace contextRef="#ctx0" brushRef="#br0" timeOffset="42384.02">5016 6541 0,'0'0'0,"0"-22"16,0 1-16,0 0 0,0 42 15,-21 0-15,0 1 16,0 20-16,21 0 0,-21 1 0,0-1 15,-1 21-15,1-20 16,0-1-16,21 22 0,-21-22 0,0 21 0,0-20 16,21 20-16,-22-20 0,22-1 15,-21 0-15,21 1 0,-21-22 0,21 21 16,0-21-16,0 0 0,0 1 16,0-1-16,0-42 15,21-1 1,0 1-16,1 0 0,-1 0 15,0-21-15,0-1 0,0 1 0</inkml:trace>
  <inkml:trace contextRef="#ctx0" brushRef="#br0" timeOffset="43131.71">5249 6477 0,'0'0'0,"0"21"15,0 0-15,0 22 0,0-1 16,0 0-16,-21 1 0,0-1 15,21 22-15,-21-22 0,0 21 0,-1-20 16,22-1-16,-21 0 0,0 22 0,0-22 16,21 1-16,-21-1 0,21-21 15,-21 21-15,21-20 0,-22-1 0,22 0 16,0 0-16,0-42 31,22 0-31,-1 0 16,-21-1-16,21 1 0,0 0 0,0-21 15,0 21-15,1-1 0,-22 1 0,21 0 16,0 0-16,0 21 0,-21-21 0,21 21 16,0 0-1,-21 21-15,0 0 16,0 0-16,0 22 0,0-22 0,0 0 16,0 0-16,0 0 0,0 22 15,0-22-15,-21 0 0,21 0 0,0 0 16,0 0-16,21-21 15,1 0 1,20 0-16,-21 0 16,0 0-16,22-21 0,-22 21 0,21-21 15,-21 0-15,22 0 0,-22-22 0,21 22 16,-21 0-16,0-21 0,1 21 0,-1-1 16,0 1-16,-21 0 0,-21 42 31,0 0-16,21 1-15,0-1 0,-22 0 0,1 0 16,21 0-16,0 0 0,0 1 16,0-1-16,0 0 0,0 0 0,0 0 15,0 0-15,21-21 16,1 22-16,20-22 0,-21 0 0,0 0 16,22 0-16,-22 0 0,21 0 15,-21-22-15,22 1 0,-22 21 0,0-21 16,0 0-16,0 0 0,0 0 0,-21-22 15,0 22-15,0 0 0,0-21 0,0 20 16,0-20-16,0 21 0,-21 0 16,0 0-16,0-1 0,0 22 0,0 0 15,-1 0-15,1 0 0,0 0 0,0 0 16,0 0-16,0 0 0,-1 22 0,1-22 16,21 21-16,-21 0 0,21 0 15,0 0-15,0 0 16,0 1-16,21-22 0,0 21 0,1-21 15,-1 0-15,0 0 0,21 0 0</inkml:trace>
  <inkml:trace contextRef="#ctx0" brushRef="#br0" timeOffset="43664.41">6562 6964 0,'-64'0'15,"43"21"-15,0-21 16,0 21-16,-22 0 0,22-21 16,0 22-16,0-1 0,-22 21 0,22-21 15,0 0-15,0 22 0,21-22 16,-21 0-16,21 21 0,-21-20 0,21-1 16,0 0-16,0 0 0,0 0 0,0 0 15,0 1-15,21-22 0,0 0 16,0 0-16,0 0 0,0 0 15,1 0-15,-1 0 0,0-22 0,0 22 16,21-21-16,-20-21 0,-1 21 0,0 0 16,0-22-16,0 1 0,0 0 0,1-1 15,-22-20-15,21 20 16,0-20-16,0-1 0,0 1 0,0 21 16,-21-22-16,22 1 0,-1-1 0,-21 22 15,0-1-15,0 1 0,0 0 0,21 21 16,-21 42-1,-21 21-15,0 0 16,-1 1-16,22-1 0,-21 22 0,0-22 16,0 21-16,0 1 0,0-22 15,21 1-15,0 20 0,0-21 0,0 22 16,0-22-16,0 1 0,0-1 0,0 0 16,0-21-16,21 22 0,0-22 0,0 0 15,-21 0-15,21 0 0,0-21 16,22 0-16,-22 0 0,0 0 15,21 0-15,-20 0 0,20 0 0,-21 0 16,0-21-16,22 0 0,-22 0 0,0 0 16,0-22-16,0 22 0,0-21 0</inkml:trace>
  <inkml:trace contextRef="#ctx0" brushRef="#br0" timeOffset="43916.27">4699 6858 0,'-21'0'0,"42"0"0,-63 0 16,42 21-16,21-21 16,0 0-16,21 0 0,1 0 15,-1 0-15,21 0 0,-20 0 0,20 0 16,1 0-16,-22 0 0,22 0 15,-1 0-15,1 0 0,-1 0 0,-21 0 16,22 0-16,-22 0 0,1 0 0,-1 0 16,-21 0-16,0-21 0,0 21 0</inkml:trace>
  <inkml:trace contextRef="#ctx0" brushRef="#br0" timeOffset="44795.92">8170 7133 0,'0'0'0,"21"-42"0,-21 21 0,0 0 0,0-1 15,0 1-15,0 0 0,22 21 0,-22-21 16,0 0-16,0 42 31,0 0-31,0 0 0,0 0 0,0 22 16,0-22-16,0 0 0,0 21 0,-22-20 15,22 20-15,0-21 0,0 21 16,-21-20-16,21-1 0,-21 0 0,21 0 16,0 0-16,0 0 15,0-42 1,21 21-16,-21-21 16,21 0-16,1 0 0,-1-22 15,-21 22-15,21 0 0,0-21 0,0 21 16,-21-1-16,21 1 0,1 0 0,-22 0 15,21 21-15,-21-21 0,0 42 16,0 0 0,0 21-16,0-20 0,0-1 0,0 21 15,0 0-15,0-20 0,0 20 0,0-21 16,0 21-16,0-20 0,0-1 16,0 21-16,21-42 0,-21 21 15,21 0-15,0 1 0,0-22 0,1 0 0,-1 0 16,0 0-16,0 0 0,21 0 15,1-22-15,-22 1 0,21 0 16,1 0-16,-1 0 0,-21 0 0,21-1 16,-20-20-16,-1 0 0,0-1 0,-21 1 15,0 0-15,0-1 0,0 1 0,0 0 16,0 21-16,0-22 0,0 22 16,0-21-16,-21 42 0,0-21 0,-1 21 15,1 0-15,0 0 16,0 0-16,21 21 0,0 0 15,-21 0-15,21 0 0,0 0 16,0 1-16,0-1 16,21-21-16,0 21 0,0-21 15,0 0-15</inkml:trace>
  <inkml:trace contextRef="#ctx0" brushRef="#br0" timeOffset="45435.55">9334 6519 0,'0'0'0,"0"-21"0,22-63 16,-22 62-16,0 44 15,-22-1 1,1 0-16,21 21 0,-21 1 0,0-1 16,21 0-16,-21 22 0,0-22 0,-1 22 15,22-22-15,-21 0 0,0 22 0,0-22 16,21 0-16,-21 22 0,0-22 15,21 1-15,0-1 0,-22-21 0,1 21 16,21-20-16,0 20 0,0-21 0,-21 0 16,21 0-16,0-42 31,0 0-31,0 0 0,0 0 16,21 0-16,-21-22 0,21 22 0,1-21 15,-1 21-15,0-22 0,-21 22 16,21 0-16,0 0 0,0 0 15,1 21-15,-1 0 0,-21 21 16,21-21-16,-21 21 0,21 0 16,-21 0-16,0 22 0,0-22 0,0 0 15,0 0-15,0 21 0,0-20 0,21-1 16,-21 0-16,21 0 0,-21 0 16,22 0-16,-1-21 15,0 0-15,0 0 0,0 0 0,0 0 16,1-21-16,-1 21 0,0-21 15,0 0-15,0 0 0,0-22 16,1 22-16,-1-21 0,0 21 16,0 0-16,0-22 0,-21 22 0,0 0 15,21 21-15,-21-21 0,0 42 32,0 0-32,0 0 15,0 0-15,-21 1 0,21-1 0,0 0 16,0 0-16,0 0 0,0 0 0,0 1 15,0-1-15,0 0 16,0-42 15,0 0-15,0-1-16</inkml:trace>
  <inkml:trace contextRef="#ctx0" brushRef="#br0" timeOffset="45596.46">9737 6943 0,'0'0'15,"0"-21"-15,-22 21 16,1 0 15,21 21-31,0 0 16,21-21 0,1 0-16,-1 0 0,0 0 15</inkml:trace>
  <inkml:trace contextRef="#ctx0" brushRef="#br0" timeOffset="46292.07">10181 6964 0,'0'0'0,"21"0"0,-21-42 15,0 20 1,-21 22-16,0 0 16,0 0-16,0 0 0,-1 0 15,1 22-15,0-22 0,0 21 16,21 0-16,-21 0 0,21 21 15,-21-20-15,21-1 0,0 21 0,0-21 16,0 22-16,0-22 0,0 21 16,0-21-16,0 0 0,0 1 0,0-1 15,21 0-15,0 0 0,21-21 0,-21 0 16,1 21-16,20-21 0,0 0 16,-21 0-16,22 0 0,-1-21 0,-21 21 15,22-21-15,-22 0 0,0 0 0,21-1 16,-21-20-16,1 0 0,-1 21 0,0-22 15,0 1-15,0 0 0,0-1 0,-21-20 16,22 20-16,-1-20 0,-21 21 16,21-22-16,-21 22 0,0-1 0,0 1 15,0 0-15,0 21 0,0-1 0,-21 22 32,21 22-32,-21-1 0,-1 21 15,22-21-15,-21 22 0,21-1 0,-21 0 16,0 1-16,21-1 0,-21 0 0,21 1 15,0-1-15,0 0 0,0 1 0,0-1 16,-21-21-16,21 21 0,0 1 16,0-22-16,0 0 0,0 0 0,0 0 15,0 1-15,0-44 32,0 1-32,0 0 0,21 0 15,-21-21-15,21 20 0,0-20 16,-21 21-16,21-21 0,0 20 15,1-20-15,-1 21 0,0 0 0,0 0 16,0 21-16,0 0 0,1 0 0,-1 0 16,0 0-16,-21 21 0,21 0 15,-21 0-15,0 0 0,0 0 16,0 1-16,0 20 0,0-21 0,0 21 16,0-20-16,0 20 0,0-21 0,0 21 15,0-20-15,0-1 0,0 0 0,0 0 16,0 0-16,21-21 31,0 0-15,1-21-16,-1 0 0,21 0 0,0 0 15</inkml:trace>
  <inkml:trace contextRef="#ctx0" brushRef="#br0" timeOffset="46567.94">11938 6900 0,'0'0'0,"21"0"0,-21-21 16,0 42 15,-21 1-31,21-1 0,0 0 0,-21 0 16,0 0-16,-1 0 0,22 22 15,0-22-15,-21 21 0,0-21 0,21 1 16,-21-1-16,21 0 0,0 0 15,0 0-15,0 0 0,-21 1 0,21-1 16,21-21 0,21 0-1,-21-21-15,1-1 0,-1 1 16,21 0-16,0 0 0</inkml:trace>
  <inkml:trace contextRef="#ctx0" brushRef="#br0" timeOffset="46887.75">12425 6879 0,'0'0'0,"21"-21"0,0 21 0,0-21 0,-42 21 32,0 0-32,0 0 15,0 21-15,-22-21 0,22 21 16,0-21-16,0 21 0,0 1 0,-1-1 16,1-21-16,21 21 0,0 0 0,0 0 15,0 0-15,0 1 16,21-1-16,1-21 0,-1 21 0,0 0 15,0-21 1,0 21-16,0-21 0,-21 21 0,22-21 16,-22 22-16,21-1 0,-21 0 15,0 0-15,0 0 0,0 0 16,0 1-16,-21-22 16,-1 21-16,1-21 0,0 0 15,0 0-15,0 0 0,0 0 0,-1 0 16,1 0-16,0 0 0,21-21 15,0-1-15,-21 1 0,21 0 16</inkml:trace>
  <inkml:trace contextRef="#ctx0" brushRef="#br0" timeOffset="47053.08">11938 6604 0,'0'0'0,"-21"-21"15,0 21-15,-1 0 16,1 0-16,0 0 0,0 0 16</inkml:trace>
  <inkml:trace contextRef="#ctx0" brushRef="#br0" timeOffset="47780.67">14076 7281 0,'0'0'0,"21"0"15,0-21 1,0 21-16,0-21 0,1 0 0,20 0 15,-21 0-15,0-1 0,0 1 16,1 0-16,-1-21 0,-21 21 0,0-22 16,21 22-16,-21 0 0,0-21 0,0 20 15,0 1-15,-21 0 0,0 0 16,-1 21-16,1 0 0,-21 0 0,0 0 16,-1 0-16,1 21 0,-22-21 15,22 42-15,0-20 0,-1-1 0,1 0 16,21 21-16,-21-21 0,20 22 0,1-22 15,21 21-15,0-21 0,0 22 0,0-22 16,0 0-16,0 0 0,0 0 0,21-21 16,1 0-16,-1 0 15,21 0-15,-21 0 0,43-21 0,-22 0 16,22 0-16,-22-21 0,21 20 0,-20-20 16,20 0-16,-20-1 0,20 1 0,-21 0 15,-20-22-15,20 1 0,-21 20 16,0-20-16,0-1 0,1 1 15,-1-1-15,-21 22 0,0 0 0,0-1 16,0 22-16,-21 21 16,-1 21-16,22 22 0,-21-1 0,0 0 15,0 1-15,0-1 0,0 22 16,-1-22-16,1 0 0,0 22 0,21-22 16,-21 0-16,21 1 0,0-22 0,0 21 15,0-21-15,0 22 0,0-22 0,0 0 16,0 0-16,0 0 0,21-21 0,-21 22 15,21-22-15,0 0 16,1 0-16,-1 0 0,21 0 0,-21-22 16,0 1-16</inkml:trace>
  <inkml:trace contextRef="#ctx0" brushRef="#br0" timeOffset="48088.02">14711 6985 0,'21'0'47,"0"0"-47,0 0 0,0 0 16,22 0-16,-22-21 0,0 21 0,0 0 15,0-21-15,1 21 0,-1-21 0,0-1 16,-21 1-16,0 0 16,-42 21-16,20 0 15,1 0-15,0 0 0,-21 0 16,21 0-16,-22 21 0,22 0 0,-21 1 15,21 20-15,-22-21 0,22 0 0,0 22 16,21-22-16,0 0 0,-21 21 0,21-21 16,0 1-16,0-1 0,0 0 0,21-21 15,0 21-15,0-21 0,22 0 16,-22 0-16,21 0 0,-21 0 0,22 0 16,-1 0-16,0 0 0,1-21 15</inkml:trace>
  <inkml:trace contextRef="#ctx0" brushRef="#br0" timeOffset="48331.88">15473 6922 0,'0'0'0,"21"0"0,-21-43 16,-21 43-1,0 0 1,-1 0-16,1 0 0,0 21 0,0 1 16,-21-1-16,20 0 0,1 0 0,0 21 15,0-20-15,21-1 0,0 0 0,0 21 16,0-21-16,0 1 0,0-1 15,0 0-15,21 0 0,0 0 16,22 0-16,-22-21 0,0 0 16,0 0-16,21 0 0,1 0 0,-22 0 15,21 0-15,1-21 0,-22 0 0,21 0 16,-21 0-16,22 0 0,-22-22 0,0 1 16,0 21-16</inkml:trace>
  <inkml:trace contextRef="#ctx0" brushRef="#br0" timeOffset="48540.69">15981 6689 0,'0'0'0,"42"-85"0,-21 22 0,0-1 15,1 22-15,-1-22 0,0 22 0,-21 21 16,21 0-16,-21-1 0,-21 22 16,0 22-16,0 20 15,-1 0-15,1 1 0,0-1 16,0 21-16,0 1 0,0-1 0,-1-20 16,1 20-16,0-20 0,0-1 0,0 0 15,0 1-15,21-1 0,-22 0 16,22-21-16,0 22 0,0-22 0,0 0 15,0 0-15,0 0 0,0 1 0,0-1 16,22-21-16,-1 0 0,0 0 0,0 0 16,0 0-16,22 0 0,-1 0 0</inkml:trace>
  <inkml:trace contextRef="#ctx0" brushRef="#br0" timeOffset="48967.48">16510 7027 0,'0'-21'0,"0"42"0,0-63 15,0 21-15,0 0 0,0 0 0,0-1 16,0 1-16,-21 21 16,0 0-16,-1 0 0,1 0 0,-21 21 15,21-21-15,0 22 0,-22-1 16,22 0-16,-21 0 0,21 21 0,-22-20 16,22-1-16,0 0 0,0 21 0,21-21 15,0 1-15,-21-1 0,21 0 0,0 0 16,0 0-16,21 0 0,0-21 15,21 0-15,-21 0 0,1 0 16,-1 0-16,21-21 16,-21 21-16,22-21 0,-22 0 0,0 0 15,0-22-15,0 22 0,0 0 0,1-21 16,-1 21-16,0-22 0,0 22 0,-21 0 16,21 0-16,-21 42 15,0 0 1,0 0-16,0 0 0,0 1 15,0-1-15,-21 0 0,21 0 0,0 0 16,0 0-16,0 1 0,0-1 0,0 0 16,0 0-16,21 0 0,0-21 15,1 21-15,-1-21 0,0 0 16,0 0-16,0 0 0,0 0 16,1-21-16,-1 21 0,0-21 15,-21 0-15</inkml:trace>
  <inkml:trace contextRef="#ctx0" brushRef="#br0" timeOffset="49327.59">16870 6879 0,'0'0'0,"0"-21"16,0 0-16,0 0 0,0 0 0,0-1 15,21 1-15,0 21 16,0 0-16,0 0 16,1 0-16,-1 0 0,0 21 15,0 1-15,0-1 0,-21 0 0,21 0 16,-21 0-16,22 0 0,-22 22 15,0-22-15,0 0 0,0 21 0,0-20 16,0-1-16,0 21 0,0-21 16,0 0-16,0 1 0,-22-22 15,1 0 1,21-22 0,0 1-16,0 0 0,0 0 0,0 0 15,21 0-15,1-22 0,-1 22 0,0-21 16,0-1-16,0 22 15,0-21-15,1 0 0,-1 20 0,21-20 0,-21 21 16,0 0-16,1 0 0,-1-1 0,0 22 16,0 0-16,0 0 0,-21 22 15,0-1 1,0 0-16,0 0 16,0 0-16</inkml:trace>
  <inkml:trace contextRef="#ctx0" brushRef="#br0" timeOffset="49628.41">17526 6943 0,'42'0'16,"-21"0"-16,-21-21 15,22 21-15,-1-22 0,0 1 16,0 21-16,0-21 0,-21 0 16,21 0-16,-21 0 15,-21 21 1,0 0-16,0 0 15,0 0-15,-22 21 0,22 0 0,0-21 16,-21 21-16,21 21 0,-1-20 0,-20-1 16,21 0-16,21 0 0,0 0 0,0 22 15,0-22-15,0 0 0,0 0 16,0 0-16,21 0 0,0 1 0,0-22 16,1 21-16,20-21 0,0 0 0,1 0 15,-1 0-15,0 0 0,1 0 16,20 0-16,-21 0 0,1-21 0,-1-1 15,0 1-15,1 0 0</inkml:trace>
  <inkml:trace contextRef="#ctx0" brushRef="#br0" timeOffset="50072.16">18309 6795 0,'0'0'0,"-21"0"0,0 0 0,0 0 16,-1 0-16,-20 0 0,21 0 0,0 0 15,0 21-15,-1 0 0,1 0 16,0 0-16,0 0 0,0 1 0,0-1 15,-1 0-15,22 0 0,0 0 0,0 0 16,0 1-16,0-1 0,0 0 16,0 0-16,0 0 15,22-21-15,-1 0 16,0 0-16,0 0 0,0 0 16,0-21-16,1 0 0,-1 0 0,0 0 15,0-1-15,0-20 0,0 21 0,1-21 16,20-1-16,-21-20 0,0 20 0,22-20 15,-22-1-15,0 1 0,0-22 16,0 22-16,22-1 0,-22 1 0,0-1 16,0 1-16,0 20 0,0-20 0,-21 21 15,0 20-15,0 1 0,0 0 0,0 0 16,-42 42 0,21 0-16,0 22 0,0-22 15,-22 21-15,22 0 0,0 22 0,0-22 16,0 22-16,-1-1 0,1 1 0,21-1 15,0 1-15,0-1 0,0 1 16,0-22-16,0 22 0,21-22 0,1 0 16,-1-21-16,-21 22 0,21-22 0,0 0 15,0-21-15,0 0 0,1 0 16,-1 0-16,0 0 0,0-21 0</inkml:trace>
  <inkml:trace contextRef="#ctx0" brushRef="#br0" timeOffset="52280.91">20108 6477 0,'0'0'0,"0"-42"0,0 21 0,0-22 16,0 1-16,0 21 0,0 0 16,0-1-16,0 44 15,-21-1-15,21 0 16,-21 21-16,0 1 0,21-1 0,-21 0 15,-1 1-15,1-1 0,0 0 0,0 1 16,21-1-16,-21-21 0,0 21 16,-1-20-16,22-1 0,0 0 0,0 0 15,-21-21-15,42-21 32,1 0-17,-1 21-15,0-43 0,0 22 16,0 0-16,22-21 0,-22 21 0,0-22 15,0 22-15,0 0 0,0 0 0,1 21 16,-1 0-16,-21 21 16,0 0-16,21 0 0,-21 22 15,0-22-15,0 0 0,0 21 0,21-21 16,-21 1-16,21-1 0,-21 0 0,21 0 16,1 0-16,-1 0 0,0-21 15,0 0-15,0 0 0,0 0 0,22 0 16,-22 0-16,21 0 0,-21-21 15,1 0-15,20 21 0,-21-21 16,0 0-16,0 0 0,1-1 0,-1-20 16,0 21-16,0-21 0,-21-1 0,21 1 15,0 0-15,1-22 0,-1 22 16,-21-1-16,0 1 0,21 21 0,-21 0 16,0 0-16,0-1 0,-21 44 15,0-1 1,-1 21-16,1-21 0,0 22 15,0-1-15,21 0 0,-21-21 0,21 22 16,0-1-16,0 0 0,0-20 0,0 20 16,0-21-16,0 0 0,21 0 0,0 1 15,-21-1-15,21 0 0,0-21 16,1 0-16,-1 21 0,0-21 16,21 0-16,-21 0 0,1 0 0,-1 0 15,21-21-15,-21 0 0,0 21 0,1-21 16,-1-1-16,21 1 0,-21-21 0,0 21 15,1-22-15,-1 22 0,-21-21 16,21 0-16,-21-1 0,21 22 0,-21 0 16,0 0-16,0 0 0,0 63 31,0-21-31,-21 0 0,21 0 16,-21 22-16,21-22 0,0 21 0,-21-21 15,21 22-15,0-22 0,0 0 16,0 21-16,0-20 0,0-1 0,21 0 15,0 0-15,0-21 0,0 0 16,0 0-16,1 0 0,-1 0 16,0 0-16,21 0 0,-21 0 0,22 0 15,-1 0-15,0-21 0,-20 0 0,20 0 16,0-22-16,1 22 0,-22-21 0,21-1 16,0-20-16,-20 21 0,20-22 0,-21 1 15,0 20-15,22-20 0,-22-1 16,0 22-16,0-22 0,0 22 0,-21 0 15,0-1-15,0 1 0,0 21 0,0 0 16,-21 21 0,0 21-16,0 21 15,0-21-15,-1 22 0,1-1 0,0 0 16,0 1-16,0-1 0,0 22 0,21-22 16,0 21-16,-22-20 0,22 20 15,0-20-15,0-1 0,0 0 0,0 1 16,0-22-16,0 21 0,0-21 0,0 0 15,22 1-15,-1-1 0,0-21 0,21 0 16,-21 0-16,1 0 0,20 0 16,-21 0-16,21 0 0,-20-21 0,20 21 15,-21-43-15,21 22 0,-20 0 0,20-21 16,0-1-16,-21 1 0,1-22 16,20 1-16,-21 21 0,0-22 0,22 22 15,-43-1-15,21-20 0,0 42 16,-21-22-16,0 22 0,-21 21 15,0 0-15,-1 21 16,1 1-16,0 20 0,0-21 16,0 21-16,0 1 0,21-1 0,-22 0 15,1 22-15,0-22 0,0 1 0,21-1 16,-21-21-16,21 21 0,-21 1 0,21-22 16,0 0-16,0 0 0,0 0 0,0 1 15,0-1-15,21-21 31,0-21-15,21-1-16,-21 1 0,1 0 16,-1 0-16,0 0 0,0 21 0,0-21 15,0 21-15,1 0 0,-1 0 32,-21 21-32,0 0 15,0 0-15,21 0 0,-21 0 16,0 1-16,21-22 15,0 21-15,0-21 0,1 21 16,-1-21-16,0 0 0,0 0 16,0 0-16,0 0 0,1 0 0,-1 0 15,0 0-15,0 0 0,0-21 0,0 21 16,1-21-16,-1-1 0,21 1 16,-42 0-16,21 0 0,0-21 0,1 20 15,-1 1-15,-21 0 0,0 0 0,21 0 16,-21 0-16,0 42 31,0 0-31,-21 0 16,21 0-16,0 0 0,-21 1 15,21-1-15,0 0 0,0 0 16,0 0-16,0 0 16,0 1-1,0-1 1,21-21-1,0 0 1,-21-21 156,0-1-110,0 1-46</inkml:trace>
  <inkml:trace contextRef="#ctx0" brushRef="#br0" timeOffset="52708.66">21611 6329 0,'0'0'0,"21"0"0,0 0 0,1 0 15,-1 0-15,21 0 0,-21 0 0,22 0 16,-22 0-16,21 0 0,0 0 0,1 0 16,-1 0-16,0 0 0,1 0 0,-1 0 15,-21 0-15,0 0 0,1 0 16,-1 0-16,-21-21 0,0 0 16,-21-1-16</inkml:trace>
  <inkml:trace contextRef="#ctx0" brushRef="#br0" timeOffset="52887.56">21505 6054 0,'0'0'0,"-21"0"0,0 0 0,42 0 62,21 0-62,-20 21 0,20-21 0,0 0 16</inkml:trace>
  <inkml:trace contextRef="#ctx0" brushRef="#br0" timeOffset="53211.75">24130 5969 0,'0'0'15,"21"-21"-15,0 0 0,22 0 16,-43 42 0,0 0-16,0 0 15,-22 21-15,1-20 0,0 20 0,0 0 16,21 22-16,-21-22 0,0 0 15,-1 1-15,1 20 0,0-20 0,21-1 16,-21 0-16,0 1 0,0-22 0,21 21 16,-22-21-16,22 0 0,-21 1 0,21-1 15,-21 0-15,21 0 0,0-42 32</inkml:trace>
  <inkml:trace contextRef="#ctx0" brushRef="#br0" timeOffset="53948.33">23580 6350 0,'0'-42'15,"0"21"-15,21-1 16,0 22-16,21 0 0,1 0 16,-1 0-16,21 0 0,-20 0 0,20 0 15,1 0-15,20 0 0,-20-21 16,-1 21-16,-20-21 0,20 21 0,1-21 15,-22 0-15,0 0 0,1-22 0,-1 22 16,0-21-16,-20 21 0,-1-22 16,0-20-16,-21 20 0,0 1 0,0 0 15,0-1-15,0 22 0,0-21 16,0 21-16,-21 21 0,0 0 16,-1 0-16,1 21 0,0 21 15,0 1-15,0-1 0,0 0 0,-1 1 16,1 20-16,0-21 0,0 1 0,0 20 15,0-20-15,-1-1 0,1 0 16,0 1-16,0-1 0,0 0 0,0-21 16,-1 22-16,22-22 0,-21 0 0,0 0 15,21 0-15,-21 1 0,21-1 16,0-42 15,21-1-31,0 22 16,0-21-16,1 0 0,20 0 0,-21 0 15,0 0-15,0-1 0,1 1 16,-1 21-16,0-21 0,-21 42 16,0 0-1,0 1-15,0-1 0,0 0 16,0 0-16,0 0 0,0 0 16,0 1-16,0-1 0,21 0 15,0-21-15,0 0 16,1 0-16,20 0 0,-21 0 15,0 0-15,0 0 0,1-21 16,20 0-16,-21 21 0,0-22 16,0-20-16,1 21 0,-1 0 0,0-22 15,0 22-15,0 0 0,0 0 0,-21 0 16,0 0-16,0-1 0,-21 22 16,-21 0-16,21 22 15,0-1-15,-22 0 0,22 0 0,-21 0 16,21 22-16,-1-22 0,1 0 15,21 0-15,0 21 0,0-20 0,0-1 16,0 0-16,0 0 0,21 0 16,1-21-16,-1 0 0,21 21 0,0-21 15,1 0-15,-1 0 0,0 0 0,1 0 16,-22 0-16,0-21 16</inkml:trace>
  <inkml:trace contextRef="#ctx0" brushRef="#br0" timeOffset="54804.15">3471 7832 0,'0'0'16,"0"-21"-16,0-1 0,0 1 0,-21 21 31,21 43-31,-21-22 0,21 21 0,-21 0 16,21 22-16,-21-1 0,-1 1 0,1-1 16,21 1-16,-21-1 0,-21 1 15,21-22-15,-1 22 0,1-22 0,0 0 16,0 1-16,0-1 0,0-21 0,21 0 15,0 1-15,0-1 0,0-42 32,0-1-32,0 1 0,21-21 15,-21 21-15,21-22 0</inkml:trace>
  <inkml:trace contextRef="#ctx0" brushRef="#br0" timeOffset="55144.64">3704 8001 0,'0'0'0,"42"-42"15,64-22-15,-127 85 32,0 1-32,-21-1 0,-1 0 15,1 0-15,-22 0 0,22 22 0,0-22 16,-22 0-16,22 21 0,0-21 0,-1 1 16,22-1-16,-21 0 0,21 0 15,-1-21-15,22 21 0,-21-21 16,21 21-16,0 1 31,0-1-15,0 0-16,21 0 0,-21 0 0,22 22 15,-1-22-15,-21 21 0,21-21 0,0 22 16,0-22-16,0 21 0,1-21 16,-1 0-16,0 1 0,0-1 0,21-21 15,-20 21-15,20-21 0,-21 0 16,21 0-16,-20 0 0,-1 0 15,21 0-15,-21-21 0,0 0 0,1-1 16,-1 1-16,0 0 0</inkml:trace>
  <inkml:trace contextRef="#ctx0" brushRef="#br0" timeOffset="55495.44">3831 8424 0,'0'0'16,"0"22"-16,0-1 0,0 0 15,0 0 1,21-21 0,0 0-16,1 0 0,-1-21 15,21 0-15,-21 21 0,0-21 0,22-1 16,-22 1-16,0 0 0,0 0 16,0 0-16,-21 0 0,0-1 0,0 1 15,0 0-15,-21 0 0,0 0 16,0 21-16,0 0 0,0 0 15,-1 0-15,1 21 0,0 0 0,-21 21 16,21-20-16,-1 20 0,1-21 0,0 21 16,21-20-16,0 20 0,-21 0 15,21-21-15,0 1 0,0 20 0,0-21 16,21 0-16,0 0 16,22-21-16,-22 0 0,0 0 15,21 0-15,1 0 0,-22 0 0,21-21 16,0 0-16,1 21 0,-22-21 0,21 0 15</inkml:trace>
  <inkml:trace contextRef="#ctx0" brushRef="#br0" timeOffset="56041.13">4551 8213 0,'0'0'0,"0"21"16,0 0-16,-21 0 15,-1 22-15,22-22 0,-21 0 0,0 21 16,21-21-16,0 22 15,0-22-15,0 21 0,0-21 0,0 1 16,0-1-16,0 0 0,0 0 0,21-21 16,0 0-16,22 0 0,-22 0 0,21 0 15,-21 0-15,22-21 0,-1 21 16,-21-21-16,22 0 0,-1-1 0,0 1 16,-21 0-16,22-21 0,-22 21 0,0-1 15,0-20-15,-21 21 0,0 0 16,0 0-16,0-1 0,0 44 31,0-1-15,0 0-16,0 0 0,-21 21 15,21-20-15,-21 20 0,21 0 0,0-21 16,0 22-16,-21 20 0,21-20 0,-21-1 16,21 21-16,-22-20 0,22 20 15,0 1-15,0-1 0,-21-20 0,21 20 16,-21 1-16,21-22 0,-21 21 0,21 1 15,-21-22-15,0 1 0,-1 20 0,1-21 16,0 1-16,-21-1 0,21 0 16,-22-20-16,22-1 0,-21 0 0,-1 0 15,22-21-15,-21 0 0,0 0 0,-1 0 16,1-21-16,0 0 0,-1 0 16,1-22-16,0 22 0,20-21 15,-20-1-15,21 22 0,0-21 0,0 0 16,-1-1-16,22 22 0,0-21 0,0-1 15,0 22-15,0-21 0,22 0 16,-1-1-16,21 1 0,-21 0 0,22-1 16,-1 1-16,0 0 0,22-1 0</inkml:trace>
  <inkml:trace contextRef="#ctx0" brushRef="#br0" timeOffset="56584.33">5228 8403 0,'0'-21'16,"0"42"0,0 0-16,0 1 15,0-1-15,0 0 0,0 0 0,0 0 16,0 22-16,0-22 0,0 0 0,0 0 16,-21 0-16,21 0 0,0 1 0,0-1 15,0 0-15,21-21 31,0-21-31,0 21 0,-21-21 0,22-1 16,-1 1-16,0 0 16,-21-21-16,21 21 0,-21-1 0,21-20 15,-21 21-15,0 0 0,21 0 0,1 21 16,-22 21 0,0 0-1,21-21-15,-21 21 0,21 21 0,-21-20 16,21-1-16,-21 0 0,0 0 0,21 0 15,0 0-15,1 1 0,-1-1 16,0-21-16,0 0 16,0 0-16,0 0 0,22 0 0,-22 0 15,0-21-15,21 21 0,1-22 0,-22 1 16,21 0-16,-21 0 16,1 0-16,-1-22 0,-21 22 0,0 0 15,0-21-15,0 21 0,0-22 0,-21 1 16,-1 21-16,1 0 0,0-1 0,21 1 15,-21 0-15,0 21 0,0 0 16,-1 0-16,1 0 0,0 0 0,0 21 16,21 0-16,0 1 0,0-1 15,0 0-15,0 0 0,0 0 16,0 0-16,21 1 16,0-1-16,0-21 0,1 0 0</inkml:trace>
  <inkml:trace contextRef="#ctx0" brushRef="#br0" timeOffset="56960.12">6244 8276 0,'0'0'0,"-21"0"32,0 21-32,0 1 0,-1-1 0,1 21 15,21-21-15,-21 0 0,0 22 0,21-22 16,-21 0-16,21 0 0,0 22 0,0-22 15,0 0-15,0 0 16,0 0-16,21-21 0,0 21 0,0-21 0,0 0 16,1 0-16,-1 0 0,21 0 15,-21 0-15,22 0 0,-22-21 0,0 0 16,0 21-16,21-21 0,-20 0 16,-22 0-16,21-22 0,-21 22 0,0 0 15,0-21-15,0 20 0,0-20 0,0 21 16,-21-21-16,-1 20 0,1 1 0,0 0 15,0 0-15,0 21 16,0 0-16,-1 0 0,1 0 0,0 0 0,0 21 16,0 0-16,21 0 0,0 1 15,0-1-15,0 0 16,0 0-16,21 0 0,0-21 16,-21 21-16,21-21 0</inkml:trace>
  <inkml:trace contextRef="#ctx0" brushRef="#br0" timeOffset="57324.57">6540 8340 0,'0'0'0,"0"-21"0,22-1 0,-22 1 15,0 0-15,0 0 0,21 0 16,0 21-16,0 0 16,0 21-16,0 0 15,-21 0-15,22 0 0,-1 1 0,-21-1 16,21 21-16,0-21 0,-21 22 0,0-22 0,0 21 15,21-21-15,-21 22 0,0-22 16,0 0-16,0 0 0,0 0 16,0 0-16,0 1 0,0-44 31,0 1-15,0 0-16,21 0 0,-21 0 15,22-22-15,-22 22 0,21-21 0,0 0 16,0 20-16,-21-20 0,21 21 0,0-21 15,1 20-15,-1 1 0,-21 0 0,21 0 16,0 21-16,0 0 16,0 0-16,1 0 15,-1 0-15,0 21 16,0 0-16,0 0 0,-21 1 0,21-1 16</inkml:trace>
  <inkml:trace contextRef="#ctx0" brushRef="#br0" timeOffset="57828.81">7599 8615 0,'0'0'0,"21"-21"15,21 0-15,-21-1 16,-21 1-16,22 0 0,-1 0 0,-21 0 0,0 0 16,0-22-16,0 22 0,0 0 15,0-21-15,0 20 0,0 1 0,0 0 16,-21 0-16,-1 21 0,1 0 15,0 0-15,0 0 0,-21 21 0,20 0 16,-20 0-16,0 22 0,21-22 0,-22 21 16,22-21-16,0 22 0,0-22 0,0 21 15,21-21-15,0 1 0,0-1 16,0 0-16,0 0 0,0 0 0,0 0 16,21-21-16,0 0 0,0 0 15,0 0-15,0 0 0,22 0 0,-22 0 16,21-21-16,1 0 0,-22 0 0,21 0 15,-21 0-15,22-22 0,-22 1 16,21 21-16,-21-22 0,22-20 0,-22 21 16,0-22-16,0 1 0,0-1 0,-21 1 15,0-1-15,21 22 0,-21-1 0,0 1 16,0 0-16,0 21 0,0-1 16,-21 22-16,21 22 15,-21-1-15,0 21 0,0 0 0,0 1 16,-1 20-16,22-20 0,0 20 15,-21-21-15,21 1 0,0 20 16,0-20-16,0-1 0,0 0 0,0-21 16,21 22-16,-21-22 0,22 0 0,-1 0 15,0 0-15,0-21 0,21 0 0,-20 0 16,20 0-16,0 0 0,1 0 16,-1-21-16</inkml:trace>
  <inkml:trace contextRef="#ctx0" brushRef="#br0" timeOffset="58404.48">10075 8424 0,'0'-21'16,"21"0"-16,-21 0 0,22 0 0,-22 0 0,0-1 16,21 1-16,-21 0 0,21-21 15,-21 21-15,0-22 0,0 22 0,0-21 16,-21 21-16,0-22 0,-1 22 0,1 21 16,0-21-16,-21 21 0,-1 0 0,22 21 15,-21 0-15,0 0 16,-1 1-16,1 20 0,21 0 0,-22 1 15,22-1-15,-21 0 0,21-21 0,0 22 16,21-1-16,0-21 0,0 22 0,0-22 16,0 0-16,0 0 0,0 0 15,21-21-15,0 0 16,0 0-16,0 0 0,0 0 0,22 0 16,-22 0-16,0-21 0,21 0 0,-20 0 15,20 0-15,-21-1 0,0-20 0,22 21 16,-22-21-16,0-1 0,-21 1 15,21 0-15,-21 20 0,21-20 0,-21 21 16,0 0-16,0 0 0,0 42 16,0 0-1,0 0-15,-21 0 0,21 22 16,0-1-16,0-21 0,0 21 0,0 1 16,0-22-16,0 21 0,0-21 0,0 1 15,0-1-15,0 0 0,21 0 0,0 0 16,1 0-16,-1-21 0,0 0 0,0 22 15,0-22-15,22 0 0,-22 0 16,0 0-16,0 0 0,0-22 0,0 1 16</inkml:trace>
  <inkml:trace contextRef="#ctx0" brushRef="#br0" timeOffset="58844.22">10562 7916 0,'0'-42'0,"21"0"16,-21 21-16,0-1 0,0 44 15,0-1 1,0 0-16,-21 21 0,21 1 0,0-1 16,0 0-16,-21 1 0,21 20 0,-21-21 15,21 1-15,0-1 0,0 0 16,0-20-16,-21 20 0,21-21 16,0 0-16,0 0 0,-22 1 0,22-1 0,0 0 15,0-42 16,0 0-15,0-1-16,22 1 0,-1 0 0,0 0 16,0 0-16,0-22 0,0 22 0,22-21 15,-22 21-15,21 0 0,-21-1 0,22 1 16,-22 21-16,21 0 0,-21 0 0,1 21 16,-1 1-16,0-1 0,-21 0 15,0 0-15,0 0 0,0 22 0,0-22 16,0 0-16,0 0 0,0 0 0,-21 0 15,0 1-15,-1-1 0,1-21 16,-21 21-16,21 0 0,0-21 0,-22 0 0,22 0 16,0 0-16,0 21 0,0-21 15,-1 0-15,1 0 16,21-21-16,0 0 16,0 0-16,0 0 15,21 21-15</inkml:trace>
  <inkml:trace contextRef="#ctx0" brushRef="#br0" timeOffset="59236.04">11451 8149 0,'0'0'0,"42"-21"0,-20 0 16,-22-43-16,-22 64 15,1 0-15,0 0 16,-21 0-16,-1 22 0,22-1 15,-21 0-15,0 0 0,-1 0 0,22 0 16,0 1-16,0 20 0,21-21 0,-21 0 16,21 0-16,0 1 0,21-1 15,0 0-15,0-21 0,21 21 0,-20-21 16,-1 21-16,0-21 0,0 21 16,21-21-16,-20 22 0,-1-1 15,-21 0-15,21-21 0,-21 21 0,21 0 16,-21 0-16,0 1 15,-21-22-15,0 21 0,0-21 16,-22 0-16,22 0 0,-21 0 0,-1 0 16,22 0-16,-21 0 0,0 0 15,-1 0-15,22 0 0,0 0 0,0 0 16,0 0-16,21-21 16,21 21-1,0-22-15,-21 1 0,42 21 0,-21-21 16,22 0-16</inkml:trace>
  <inkml:trace contextRef="#ctx0" brushRef="#br0" timeOffset="59489.43">11811 7853 0,'0'0'0,"0"-21"0,21-22 0,-21 22 16,21 0-16,-21 42 15,-21 0 1,0 1-16,21 20 0,-21 0 0,0 1 15,-1-1-15,1 21 0,0-20 0,0-1 16,0 22-16,0-22 0,21 0 16,-22 1-16,22-1 0,-21-21 0,21 21 15,0-20-15,0-1 0,0 0 0,0 0 16,0 0-16,21-21 16,1 21-16,-1-21 0,0 0 15,0 0-15,0-21 0,0 21 16,-21-21-16,0 0 0</inkml:trace>
  <inkml:trace contextRef="#ctx0" brushRef="#br0" timeOffset="59644.34">11578 8255 0,'0'-21'16,"21"21"-1,0-21-15,1 21 0,-1 0 0,0 0 0,21 0 16,-21 0-16,1-21 0,20 21 15,-21 0-15,21 0 0,-20 0 16,20 0-16,-21 0 0</inkml:trace>
  <inkml:trace contextRef="#ctx0" brushRef="#br0" timeOffset="60044.12">12065 8276 0,'0'-21'0,"0"0"15,0 0-15,21 21 0,-21-21 0,21 21 16,0-22-16,1 22 0,-1 0 16,0 0-16,0 0 15,0 0-15,0 0 0,1 22 16,-1-1-16,-21 0 0,0 0 0,0 0 16,0 22-16,0-22 0,0 0 0,0 21 15,0-21-15,0 1 0,0-1 16,0 0-16,0 0 0,0 0 15,0 0-15,0-42 32,0 0-32,0 0 15,0 0-15,0 0 0,0-1 0,21 1 16,0 0-16,0 0 16,0-21-16,1-1 0,-1 22 0,0-21 15,21 21-15,-21-1 0,1-20 0,-1 21 16,0 21-16,-21-21 0,21 21 15,-21 21 1,0 0-16,0 0 0,0 0 16,0 1-16,0-1 0,0 0 15</inkml:trace>
  <inkml:trace contextRef="#ctx0" brushRef="#br0" timeOffset="60519.84">13039 8297 0,'0'0'16,"21"-42"-16,-21 21 0,0 0 0,0 0 0,0-22 16,0 22-16,0 0 0,0 0 0,0 0 15,-21 21-15,-1 0 16,1 0-16,0 0 0,0 0 0,0 21 16,-22 0-16,22 0 0,0 0 0,-21 22 15,21-22-15,-1 21 0,-20-21 0,21 22 16,21-22-16,-21 0 0,0 21 0,21-21 15,0 1-15,0-1 0,0 0 16,0 0-16,0 0 0,0 0 16,21-21-16,0 0 0,0 0 0,0 0 15,0 0-15,1 0 0,-1 0 0,21 0 16,-21 0-16,0-21 0,22 0 0,-22 0 16,21 0-16,-21 0 0,1-22 0,-1 22 15,0-21-15,0 21 0,0-22 16,-21 22-16,0 0 0,0 0 0,0 0 15,-21 42 1,21 0-16,-21 0 16,0 0-16,21 0 0,0 1 0,-21-1 15,-1 0-15,22 0 0,0 0 16,-21 0-16,21 1 0,0-1 16,0 0-16,0 0 0,0 0 15,21-21-15,1 21 0,-1-21 0,0 0 16,21 0-16,-21 0 0,1 0 0,20 0 15,0 0-15,-21 0 0,22 0 0,-22 0 16,21-21-16,-21 0 0</inkml:trace>
  <inkml:trace contextRef="#ctx0" brushRef="#br0" timeOffset="61041.05">13674 8192 0,'0'0'0,"0"-22"0,0 1 0,0 0 0,0 0 15,-22 21 1,1 0-1,0 21-15,0 0 0,0 0 0,0 1 16,-1-1-16,1 21 0,21-21 0,-21 0 16,0 22-16,21-22 0,-21 0 0,21 21 15,0-20-15,0-1 0,0 0 0,0 0 16,21 0-16,0 0 0,0-21 16,0 0-16,1 22 0,20-22 15,-21 0-15,21 0 0,-20 0 0,-1 0 16,21 0-16,-21-22 0,0 1 0,22 0 15,-22 21-15,0-42 0,0 21 16,0-1-16,22-20 0,-22 0 0,0-1 16,0-20-16,0 21 0,22-22 0,-22 22 15,0-22-15,21 22 0,-20 0 16,-1-1-16,0 1 0,0 21 0,0 0 16,-21-1-16,0 1 0,-21 21 15,0 21-15,0 1 16,-22-1-16,22 0 0,0 21 0,0-21 15,0 22-15,0-1 0,-1 0 16,1 1-16,21-1 0,0 0 0,0 1 16,0-1-16,0 0 0,0 1 0,0-1 15,0 0-15,21-20 0,1 20 0,-22-21 16,21 0-16,0 0 0,-21 1 16,21-1-16,0 0 0,0 0 15,1-21-15,-1 0 0,0 0 16,0 0-16,0 0 0,0 0 15,1 0-15,-1-21 0,0 21 0,0-21 16,0 0-16,0-1 0,-21 1 0,0 0 16,22 0-16,-22-21 0,0 20 0</inkml:trace>
  <inkml:trace contextRef="#ctx0" brushRef="#br0" timeOffset="61224.46">14055 8149 0,'21'0'32,"0"-21"-32,0 21 0,0 0 0,0 0 15,22 0-15,-22 0 0,0-21 0,21 21 16,-20 0-16,20 0 0,-21 0 0,0 0 16,22 0-16,-22 0 0,21 0 0,-21 0 15,0 0-15,22 0 0</inkml:trace>
  <inkml:trace contextRef="#ctx0" brushRef="#br0" timeOffset="61851.76">15303 8022 0,'0'-21'16,"22"0"-16,-22 0 16,0 42 15,0 0-16,0 0-15,0 0 16,0 1-16,-22-1 0,22 0 16,-21-21-16,21 21 0,-21 0 0,21 0 15,21-42 32</inkml:trace>
  <inkml:trace contextRef="#ctx0" brushRef="#br0" timeOffset="62015.58">15452 8022 0,'0'-21'15,"0"42"1,-22-21 0,22 21-16,-21 1 0,0-1 15,21 0-15,0 0 16,0 0-16,-21 0 15,0 1 1</inkml:trace>
  <inkml:trace contextRef="#ctx0" brushRef="#br0" timeOffset="63979.69">0 6668 0,'0'0'0,"21"0"0,0-22 16,0 22-16,-21-21 0,0 0 16,22 21-16,-22-21 0,21 21 15,-21-21-15,0 42 31,0 0-31,0 0 16,-21 0-16,21 1 16,-22-1-16,22 0 0,0 0 0,-21 0 15,21 0 1,0 1-16,21-44 47</inkml:trace>
  <inkml:trace contextRef="#ctx0" brushRef="#br0" timeOffset="64136.6">233 6646 0,'0'0'0,"0"-21"16,0 42 15,0 1-15,0-1-16,0 0 15,-21 0-15,21 0 16,0 0-16,0 1 0,0-1 15,0 0-15,0 0 16</inkml:trace>
  <inkml:trace contextRef="#ctx0" brushRef="#br1" timeOffset="80084.63">1905 10901 0,'0'21'31,"0"0"-31,0 0 16,0 1-1,0-1-15,21 0 0,0-21 16,0 0-16,1 21 15,-1-21-15,0 0 0,0 0 0,0 0 16,0 0-16,22 0 0,-22-21 0,21 0 16,-21 21-16,22-21 0,-22-1 15,0 22-15,0-21 0,0 0 0,1 0 16,-22 0-16,0 0 0,0-1 16,0 1-16,0 0 0,-22 21 0,1-21 15,0 0-15,0 21 0,0 0 0,0 0 16,-1 0-16,1 0 0,-21 0 15,21 0-15,0 21 0,-22 0 16,22 0-16,0 0 0,0 22 16,-22-22-16,22 21 0,0-21 0,21 1 15,-21 20-15,21-21 0,0 21 0,0-20 16,0-1-16,0 0 0,21 0 16,-21 0-16,21 0 0,0 1 0,22-22 15,-22 21-15,0-21 0,21 0 16,-20 0-16,-1 0 0,21 0 0,-21 0 15,0 0-15,1 0 0,-1 0 16,-21-21-16,0-1 0,0 1 16,-21 21-16,-22 0 15,22 0-15,-21 0 16,21 0-16,-22 21 0,1 1 0,0 20 16,20-21-16,-20 0 0,0 22 0,21-22 15,-1 21-15,1 0 0,0 1 16,0-22-16,21 21 0,0-21 0,0 22 15,0-22-15,0 0 0,0 0 16,0 0-16,21 1 0,0-1 0,0-21 16,1 0-16,-1 21 0,0-21 15,0 0-15,21 0 0,-20 0 0,20 0 16,-21-21-16,21 0 0,1 21 0,-1-22 16,22 1-16,-22 0 0</inkml:trace>
  <inkml:trace contextRef="#ctx0" brushRef="#br1" timeOffset="80734.25">3069 11197 0,'0'0'0,"0"-21"0,-21-42 16,0 63-16,0 0 16,-22 0-16,22 0 0,-21 0 15,21 0-15,-22 21 0,1-21 0,21 42 16,-22-21-16,22 0 0,-21 22 15,21-1-15,0-21 0,-1 22 0,1-1 16,21-21-16,0 21 0,0-20 16,0-1-16,0 0 0,0 0 15,21 0-15,1-21 0,20 0 0,-21 0 16,21 0-16,1 0 0,-1 0 0,0 0 16,1-21-16,-1 0 0,0 0 15,-20 0-15,-1-1 0,21 1 0,-21 0 16,-21 0-16,21 0 0,-21 0 0,22-22 15,-22 22-15,0 0 0,0 0 16,0 0-16,0-1 0,0 44 47,0-1-47,0 0 0,0 21 16,-22-21-16,22 22 0,0-22 0,0 21 15,0 1-15,0-1 0,-21 0 16,21 1-16,-21-1 0,21 21 0,-21-20 15,21 20-15,0-20 0,0 20 0,0 1 16,0-1-16,-21-21 0,21 22 0,0-1 16,-21-20-16,21 20 0,0-20 15,-22 20-15,1-21 0,21 1 0,-21-1 16,0-21-16,0 22 0,0-1 0,-22-21 16,22 0-16,-21 0 15,21 1-15,-22-1 0,22-21 0,-21 0 16,-1 0-16,1 0 0,-21 0 0,20-21 15,1-1-15,0 1 0,-22-21 16,22 21-16,-1-22 0,1 1 0,0 21 16,21-21-16,-22-1 0,22 1 0,0 0 15,21-1-15,0 22 0,0-21 16,0-1-16,0 22 0,0 0 0,0-21 16,0 21-16,21-1 0,0-20 15,22 21-15,-22-21 0,21 20 0,22-20 16</inkml:trace>
  <inkml:trace contextRef="#ctx0" brushRef="#br1" timeOffset="81156.32">3789 11176 0,'-21'0'15,"42"0"48,-21-21-32,0 0-15,-21 21-1,-1 0 1,1 21-16,21 0 16,-21 0-1,21 0-15,21 1 47</inkml:trace>
  <inkml:trace contextRef="#ctx0" brushRef="#br1" timeOffset="81460.14">3746 11536 0,'0'0'0,"0"21"0,-21-21 0,21 21 16,-21-21-16,21 21 0,0 1 16,21-22-1,0 0-15,1 0 16,-1 0-16,0 0 0,0 0 16,-21-22-1,0 1-15,0 0 16,-21 21-16,0 0 15,0 0-15,-1 0 16,1 0-16,21 21 16,0 0-16,-21 1 15,21-1 1</inkml:trace>
  <inkml:trace contextRef="#ctx0" brushRef="#br1" timeOffset="84588.03">8382 10859 0,'0'0'0,"0"-22"15,0 1 1,0 0 0,0 0-1,0 0 517,21 21-501,-21-21-31,21 21 15,-21-22 1,0 1 0,0 0 31,0 0-16,0 0 63,0 0-48,0 42-14,0 0-32,0 0 0,0 21 15,0 1-15,0 20 0,0-20 0,0 20 16,0 1-16,0 20 0,0-20 0,0 20 16,0-20-16,0-1 0,0 1 0,-21-1 15,0 1-15,0-22 0,21 22 16,0-22-16,-21 0 0,21 1 0,-22-1 15,22 0-15,0-20 0,0-1 0,0 21 16,-21-42-16,21 21 0,0 0 0,-21-21 16,21-21-1,0 0-15,0 0 16,0-21-16,-21 20 0,21-20 0,-21 0 16,21-1-16,0 1 0,-21 0 15</inkml:trace>
  <inkml:trace contextRef="#ctx0" brushRef="#br1" timeOffset="84928.84">8128 10753 0,'0'0'16,"0"-21"-16,0-1 0,0-41 16,0 42-16,0 0 0,0-1 0,21 1 15,0 0-15,0 0 0,1 0 16,-1 0-16,0 21 0,0-22 0,0 22 15,22 0-15,-1 0 0,-21 0 16,21 0-16,1 0 0,-1 22 16,0-1-16,1 21 0,-22-21 0,0 22 15,0-1-15,-21 0 0,0 1 0,0-22 16,-42 21-16,21 0 0,-22-20 0,1 20 16,0-21-16,-1 0 0,1 0 15,0 1-15,21-1 0,-22 0 0,22 0 16,0-21-16,0 0 0,21 21 0,21-21 31,0 0-15,0 0-16,0-21 0,1 0 15,-1 21-15,21-21 0</inkml:trace>
  <inkml:trace contextRef="#ctx0" brushRef="#br1" timeOffset="85344.71">8826 10668 0,'0'0'0,"0"-21"0,0 0 16,0 42 15,0 0-31,0 0 0,0 0 0,0 22 16,22-22-16,-22 21 0,0-21 0,0 22 16,21-22-16,-21 21 0,0-21 0,0 1 15,0 20-15,0-21 16,0 0-16,21 0 0,0 1 15,0-22-15,0 0 0,1 0 16,-1 0-16,0-22 0,0 1 16,21 0-16,-20 21 0,-1-42 15,0 21-15,0-1 0,0-20 0,0 21 16,1-21-16,-22 20 0,0-20 0,0 0 16,0 21-16,0-1 0,0 1 0,0 0 15,0 42 1,0 0-16,0 22 15,0-22-15,0 0 0,0 21 0,0-20 16,0-1-16,0 21 0,0-21 16,0 0-16,0 1 0,0-1 0,0 0 15,21-21-15,0 21 0,0-21 16,0 0-16,0 0 16,1 0-16,-1 0 0,-21-21 0,21 0 15,0 0-15</inkml:trace>
  <inkml:trace contextRef="#ctx0" brushRef="#br1" timeOffset="85849.42">9588 10202 0,'0'43'16,"-21"-22"-16,21 0 0,-21 21 15,21 1-15,0-1 0,-21 22 0,21-22 16,0 0-16,0 1 0,0 20 0,0-21 15,0 1-15,0-22 0,0 21 0,0 1 16,-21-22-16,21 0 0,0 21 16,-21-21-16,21 1 0,0-1 15,0-42 17,0-1-32,0 1 15,0 0-15,0 0 0,0 0 16,0-22-16,21 22 0,0 0 0,0 0 15,-21-21-15,21 20 0,0 1 0,1 21 16,-1-21-16,0 21 0,21-21 16,-21 21-16,1 0 0,20 0 0,-21 21 15,21 0-15,-20 0 0,-1-21 0,0 22 16,0 20-16,-21-21 0,0 0 0,0 0 16,0 1-16,0-1 0,0 0 0,-21 0 15,0 0-15,0-21 0,-1 21 16,1 1-16,0-22 0,-21 21 0,21-21 15,-1 0-15,1 0 0,0 0 16,0 0-16,0 0 16,0 0-1,21-21 1,0-1 0,0 1-16,0 0 15</inkml:trace>
  <inkml:trace contextRef="#ctx0" brushRef="#br1" timeOffset="86750.41">10223 10202 0,'0'0'0,"-21"0"16,21-21-16,-21 21 16,0 0-16,0 0 0,21 21 15,0 1-15,-21 20 0,21 0 0,-22 1 16,22-1-16,0 0 0,0 22 0,0-22 16,0 22-16,0-22 0,0 0 15,0 1-15,0-1 0,0 0 0,0-21 16,0 22-16,0-22 0,0 0 15,0 0-15,0 0 0,22 1 16,-1-22-16,0 0 16,0 0-16,0 0 0,0-22 15,1 1-15,-1 0 0,0 0 0,0 0 16,0 0-16,0-1 0,1-20 0,-1 21 16,-21 0-16,21-22 0,-21 22 0,21 0 15,-21 0-15,0 42 31,0 0-31,0 0 16,0 1-16,0-1 0,0 0 0,0 0 16,0 0-16,0 0 0,0 1 0,0-1 15,0 0-15,0 0 0,0 0 16,0 0-16,21-21 0,0 0 16,1 0-16,-1 0 0,0 0 0,0 0 15,0 0-15,22 0 0,-22 0 0,21-21 16,-21 0-16,0 21 0,1-21 0,20 0 15,-21 0-15,0-22 0,0 22 0,1 0 16,-1-21-16,0 20 0,0 1 16,0 0-16,0 0 0,-21 0 0,22 0 15,-1 21-15,0 0 16,0 0 0,-21 21-16,0 0 15,21-21-15,-21 21 0,0 0 16,0-42 31,0 0-47,0 0 15,0 0-15,0-1 16,0 1-16,0 0 0,-21 21 16,0 0-16,0 0 15,0 0-15,-1 21 16,1 0-16,0 1 0,21 20 15,-21-21-15,0 21 0,21-20 0,0 20 16,0-21-16,-21 21 0,21-20 0,0-1 16,0 0-16,0 0 0,0 0 0,0 0 15,21 1-15,0-22 0,0 0 0,0 21 16,0-21-16,1 0 0,20 0 16,-21 0-16,21 0 0,-20-21 0,20-1 15,-21 22-15,21-21 0,-20 0 16,-1 0-16,0-21 0,0 20 0,0 1 0,0-21 15</inkml:trace>
  <inkml:trace contextRef="#ctx0" brushRef="#br1" timeOffset="86944.3">10795 10118 0,'0'0'0,"0"21"16</inkml:trace>
  <inkml:trace contextRef="#ctx0" brushRef="#br1" timeOffset="87456.01">13208 10329 0,'0'0'0,"0"-42"0,-21-21 15,0 41-15,21 1 16,0 42 0,21 1-16,0-1 0,-21 21 15,21-21-15,0 43 0,0-22 16,-21 0-16,0 22 0,22-22 0,-22 1 15,21-1-15,-21 0 0,0 1 0,0-22 16,0 21-16,0-21 0,0 0 0,0 1 16,0-1-16,0 0 15,21-21 1,0-21-16,0 0 16,-21-1-16</inkml:trace>
  <inkml:trace contextRef="#ctx0" brushRef="#br1" timeOffset="87688.48">13716 10181 0,'0'0'0,"-21"0"15,0 21 1,-1 1-16,1 20 0,0-21 0,0 21 16,0 1-16,-22-1 0,22 22 15,0-22-15,0 0 0,0 1 16,0-22-16,-1 21 0,1 0 0,0-20 15,0 20-15,0-21 0,0 0 0,21 0 16,0 1-16,0-1 0,0 0 16,21-21-1,0 0-15,0-21 0,0 0 16,22-1-16</inkml:trace>
  <inkml:trace contextRef="#ctx0" brushRef="#br1" timeOffset="88092.76">13906 10435 0,'0'0'0,"-21"21"31,21 1-31,-21-1 0,0 0 0,21 0 16,-21 21-16,0-20 0,21 20 0,0-21 15,0 0-15,-22 22 0,22-22 0,0 0 16,0 21-16,0-21 0,0 1 15,0-1-15,0 0 0,22-21 16,-1 21-16,0-21 0,0 0 16,0 0-16,0 0 0,1 0 0,-1 0 15,0-21-15,0 0 0,0 21 16,0-21-16,1-1 0,-1-20 0,0 21 16,-21 0-16,0-22 0,0 1 0,0 21 15,0-21-15,0-1 0,0 1 0,0 21 16,0-22-16,-21 22 0,0 0 15,-1 0-15,1 21 0,0 0 0,0 0 16,0 0-16,0 0 0,-1 21 0,1 0 16,0 0-16,0 1 0,21-1 0,0 0 15,0 21-15,0-21 0,0 1 0,0-1 16,0 0-16,0 0 0,21 0 16,0-21-16,0 0 15</inkml:trace>
  <inkml:trace contextRef="#ctx0" brushRef="#br1" timeOffset="88349.61">14499 10435 0,'0'0'16,"0"21"-1,0 1-15,0-1 0,-21 0 0,21 0 16,-21 0-16,21 22 0,-21-22 0,21 0 15,0 0-15,0 0 0,-22 0 16,22 1-16,0-1 0,-21 0 16,21 0-16,0 0 0,0-42 47,0 0-47,0 0 15,0 0-15,0-1 0</inkml:trace>
  <inkml:trace contextRef="#ctx0" brushRef="#br1" timeOffset="88632.45">14520 10075 0,'0'0'16,"-21"0"0,21 22-1,0-1 1,0-42 62,0 42-31,0 0-47,0 0 0,21 0 15,0 0-15,-21 1 0</inkml:trace>
  <inkml:trace contextRef="#ctx0" brushRef="#br1" timeOffset="89203.56">15176 10605 0,'0'-22'0,"0"44"0,0-65 0,0 22 16,0 0-16,0 0 0,0 0 16,0-1-16,0 1 0,0 0 0,0 0 15,0 0-15,0 0 0,-21-1 16,0 22-16,0 0 0,0 0 16,0 22-16,-1-1 0,1 0 15,-21 0-15,21 21 0,0-20 0,-1 20 16,22-21-16,-21 21 0,0-20 0,21 20 15,-21-21-15,21 0 0,0 0 16,0 1-16,0-1 0,0 0 0,0 0 16,21-21-16,0 0 15,0 0-15,1 0 0,-1 0 16,0 0-16,0 0 0,0 0 0,0-21 16,1 0-16,20 0 0,-21-1 0,0-20 15,22 21-15,-22-21 0,0-1 0,21 1 16,-21 0-16,1-22 0,-1 22 15,0-22-15,0 22 0,0-22 0,0 22 16,1 0-16,-22-22 0,0 22 0,0 0 16,0-1-16,0 1 0,0 0 0,0 20 15,0 1-15,0 0 0,-22 42 32,22 0-32,-21 22 0,21-1 0,0 22 15,-21-22-15,0 21 0,21-20 0,-21 20 16,21 1-16,0-1 0,0-20 0,0 20 15,-21-21-15,21 22 0,0-22 0,0-21 16,0 22-16,0-22 0,0 0 16,21 0-16,0 0 0,0 1 0,0-22 15,0 0-15,1 0 0,-1 0 0,0 0 16,21 0-16,-21-22 0,1 1 0,20 0 16,-21 0-16</inkml:trace>
  <inkml:trace contextRef="#ctx0" brushRef="#br1" timeOffset="89983.61">17589 10583 0,'0'0'0,"43"-21"16,-22 21-16,0-21 0,0 0 15,-21 0-15,21 0 0,-21-1 16,22-20-16,-22 21 0,0 0 0,0 0 15,0-22-15,0 22 0,-22 0 0,1-21 16,0 20-16,0 1 0,0 21 16,0-21-16,-1 21 0,-20 0 0,21 0 15,-21 0-15,20 21 0,-20 0 0,21 1 16,0 20-16,-22-21 0,22 21 0,0 1 16,0-1-16,0 0 0,0 1 0,21-1 15,0-21-15,0 22 0,0-1 0,0-21 16,0 0-16,0 0 0,0 1 0,0-1 15,21-21 1,0 0-16,0 0 0,0 0 0,22 0 16,-22 0-16,0-21 0,21 21 0,1-22 15,-22 1-15,21-21 0,-21 21 0,0-22 16,22 22-16,-22-21 0,0 0 0,0-1 16,0 1-16,-21 0 0,0-1 0,0 22 15,0 0-15,0 0 0,0 42 31,0 21-31,0-21 0,0 22 16,0-22-16,0 21 0,0-21 0,0 22 16,0-22-16,0 21 0,0-21 0,0 1 15,0-1-15,0 0 0,22 0 16,-1 0-16,0 0 16,0-21-16,0 0 0,0 0 15,1-21-15,-1 0 0,0 21 16,0-21-16</inkml:trace>
  <inkml:trace contextRef="#ctx0" brushRef="#br1" timeOffset="90992.45">18203 9800 0,'0'0'0,"0"-42"0,21-43 16,-21 106-1,0 22-15,0-22 16,0 21-16,0 1 0,-21-1 15,21 0-15,0 1 0,-21-1 0,0 21 16,21-20-16,-21-1 0,21 0 0,0 1 16,-21-1-16,21 0 0,-22 1 0,22-22 15,0 21-15,0-21 0,-21 1 0,21-1 16,0 0-16,0 0 0,-21 0 0,21-42 31,0 0-15,0-21-16,21 20 0,0 1 15,-21 0-15,22-21 0,-1 21 0,0-22 16,0 22-16,0 0 0,22 0 16,-22 0-16,0-1 0,0 22 0,0 0 15,0 0-15,1 0 0,20 0 0,0 22 16,-42-1-16,21 0 0,1 0 16,-1 0-16,-21 0 0,0 22 15,0-22-15,0 0 0,0 0 0,0 22 16,0-22-16,0 0 0,0 0 0,0 0 15,-21 0-15,-1 1 0,1-22 16,0 0-16,0 21 0,0-21 0,-22 0 16,22 0-16,0 0 0,0 0 0,-21 0 15,20 0-15,1-21 0,0 21 0,0-22 16,0 22-16,0 0 16,-1-21-16,22 0 0,0 42 31,0 0-16,22-21-15,-1 22 0,0-22 0,21 21 16,-21-21-16,1 21 0,20-21 0,-21 0 16,21 0-16,-20 0 0,20 0 0,0 0 15,-21 0-15,22 0 0,-22 0 16,21 0-16,-21 0 0,22-21 0,-22 21 16,0-21-16,-21-1 0,21 1 15,0-21-15,1 21 0,-1-22 0,-21 22 0,21-21 16,0 0-16,0-1 0,0 22 15,1-21-15,-1 21 0,0-1 0,-21 1 16,21 0-16,0 21 0,0 0 0,1 0 31,-22 21-31,0 0 0,0 1 16,0-1-16,0 0 16,0 0-16,21-21 46,-21-21-30,0 0-16,0 0 16,0-1-16,0 1 15,0 0-15,-21 21 16,-1 0-16,1 0 16,0 0-16,0 21 0,0 0 15,0 1-15,-1-1 0,22 21 0,-21-21 16,0 22-16,21-22 0,-21 21 15,21-21-15,0 22 0,0-22 0,0 0 16,0 21-16,0-21 0,0 1 0,0-1 16,21 0-16,0 0 0,0 0 15,1-21-15,-1 0 0,0 21 16,0-21-16,0 0 0,0 0 0,1 0 16,-1 0-16,0 0 0,0 0 0,0 0 15,0 0-15,22-21 0,-22 21 0,0-21 16,0 21-16,0-21 0</inkml:trace>
  <inkml:trace contextRef="#ctx0" brushRef="#br1" timeOffset="91300.42">19960 9927 0,'0'0'0,"0"-21"16,-21 21 0,0 21-16,0 0 15,-1 22-15,22-22 0,-21 0 16,0 21-16,0-20 0,21 20 0,-21 0 16,0 1-16,-1-1 0,22 0 0,0 1 15,-21-22-15,21 21 0,0 0 16,0-20-16,0-1 0,0 21 0,0-21 0,0 0 15,21 1-15,1-1 0,-1 0 16,0-21-16,0 21 0,21-21 16,-20 0-16,-1 0 0,21 0 0,-21 0 15,22 0-15,-22 0 0</inkml:trace>
  <inkml:trace contextRef="#ctx0" brushRef="#br1" timeOffset="91628.23">20680 9948 0,'0'0'0,"0"-21"0,21 21 16,0 0-16,0 0 0,0 0 16,1 0-16,-1 0 0,0 21 15,0 1-15,0-22 0,0 21 0,1 0 16,-1 21-16,0-21 0,-21 1 0,21 20 15,-21 0-15,0 1 0,0-22 0,0 21 16,0 0-16,0 1 0,-21-1 16,0 0-16,-22 1 0,22-22 0,0 0 15,0 21-15,0-20 0,-22-1 0,22 0 16,0-21-16,-21 21 0,21-21 16,-1 0-16,1 21 0,0 0 15,21-42 1,0 0-1,21 0-15,0 0 0</inkml:trace>
  <inkml:trace contextRef="#ctx0" brushRef="#br1" timeOffset="92436.91">21886 9927 0,'-21'0'15,"21"21"1,-21-21-16,21 22 0,-21-22 0,21 21 16,0 0-16,0 0 15,0 0 1,21-21 15,0 0-31,0 0 0,-21-21 16,0 0-16,21 0 0,-21 0 15,0-1 1,0 1-16,-21 21 31,0 21-31,0-21 0,0 22 16,21-1-16,0 0 0,-21-21 16,21 21-16,0 0 15,0 0 1,21-21-1,0 0-15,0 0 16,-21-21-16,21 21 0,-21-21 0,21 21 16,-21-21-16,0 0 0,0 0 15,0-1-15,0 1 16,-21 21 0,21 21-16,-21-21 15,0 22-15,21-1 0,0 0 0,0 0 16,0 0-16,0 0 15,0 1 1,21-22 0,0 0-1,-21-22-15,21 22 0,-21-21 16,0 0-16,22 0 16,-22 0-16,0 0 15,0-1-15,0 1 16,-22 21 15,22 21-31,0 1 16,0-1-16,0 0 15,0 0-15,0 0 16,0 0-16</inkml:trace>
  <inkml:trace contextRef="#ctx0" brushRef="#br1" timeOffset="93416.35">21865 10626 0,'0'-21'31,"0"-1"-16,0 44 48,0-1-47,21-21-1,-21 21-15,0 0 16,0 0-1,-21-21 17,0 0-17,21-21-15,0 0 16,0 0-16,0 0 16,0-1-16,0 1 15,21 21-15,0-21 16,0 21-1,1 0-15,-1 21 16,-21 0-16,0 1 16,0-1-16,0 0 15,0 0 1,-21-21-16,-1 0 16,1 0-16,21 21 15,-21-21 1,0 0-1,21-21-15,0 0 0,0 0 16,0 0-16,21-1 16,0 22-16,0-21 0,1 21 15,-1 0 1,0 0 0,-21 21-16,21-21 0,-21 22 15,0-1-15,0 0 16,0 0-1,-21-21-15,0 21 16,0-21-16,-1 0 0,1 0 16,0 21-16,0-21 15,0 0-15,21-21 32,0 0-17,0 0-15,0 0 16,21 21-1,0 0-15,0 0 16,0 0-16,1 0 16,-1 0-16,0 21 0,-21 0 15,21 0-15,-21 0 0,0 1 16,0-1-16,0 0 0,0 0 16,0 0-16,-21 0 0,0 1 15,0-1-15,-22 0 0,22-21 0,-21 21 16,-1 0-16,22 0 0,-21-21 0,0 22 15,-1-1-15,1-21 0,0 0 0,20 21 16,-20-21-16,21 0 0,0 0 0,0 0 16,-1 0-16</inkml:trace>
  <inkml:trace contextRef="#ctx0" brushRef="#br1" timeOffset="94508.73">21823 9906 0,'-21'0'16,"21"21"-16,-22-21 15,22 21-15,-21-21 0,21 22 0,0-1 16,0 0 0,0 0-16,0 0 15,21-21-15,1 21 16,-1-21-16,0 0 0,0 0 0,0 0 15,0 0-15,-21-21 16,22 0-16,-1 0 16,-21 0-16,0 0 0,0-1 15,0 1-15,0 0 0,0 0 16,-21 21-16,-1 0 16,1 0-16,0 0 15,0 0-15,0 0 0,0 21 0,-1-21 16,1 21-16,0-21 0,0 21 15,21 1-15,-21-22 0,21 21 0,0 0 16,0 0-16,21 0 16,0-21-16,0 0 0,0 0 0,1 21 15,-1-21-15,0 0 0,21 0 0,-21 0 16,1 0-16,-1 0 0,0-21 16,0 21-16,-21-21 0,21 21 15,-21-21-15,0 0 0,0 0 16,0-1-16,0 1 15,-21 21-15,0 0 0,0 0 16,0 0-16,-1 0 0,1 0 16,0 0-16,21 21 0,-21 1 0,0-22 15,0 21-15,21 0 0,0 0 16,0 0-16,0 0 0,21 1 16,0-22-1,0 0-15,0 0 0,0 0 16,1 0-16,-1 0 0,0 0 15,-21-22-15,21 22 0,-21-21 16,0 0-16,0 0 0,0 0 16,0 0-16,0-1 0,-21 22 15,0 0 1,0 0-16,-1 0 16,22 22-16,0-1 0,-21 0 15,21 0-15,0 0 0,0 0 16,0 1-16,21-22 15</inkml:trace>
  <inkml:trace contextRef="#ctx0" brushRef="#br1" timeOffset="107936.4">8636 13758 0,'21'0'16,"0"0"-16,0 0 31,1-21-15,-22 0-16,0 0 15,0 0-15,0 0 0,0-1 16,0 1-16,0 0 0,-22 0 15,1 0-15,0 0 0,0-1 0,21 1 16,-21 0-16,0 0 0,-1 0 0,-20 21 16,21 0-16,0 0 0,0 0 15,-1 0-15,-20 0 0,21 0 0,-21 21 16,20 0-16,-20 0 0,0 0 0,21 22 16,-1-1-16,-20 0 0,21 1 15,0-1-15,0 0 0,-1 1 16,22-1-16,0 0 0,0 1 0,0-1 15,0-21-15,0 22 0,0-22 0,0 21 16,22-21-16,-1 0 0,0 1 16,0-1-16,0 0 0,0-21 15,22 0-15,-22 0 0,0 0 0,0 0 16,0 0-16,22-21 0,-22 0 0,0-1 16,21 1-16,-20 0 0,20 0 15,-21 0-15,0-22 0,22 22 0,-22-21 16,0 21-16,0-22 0,-21 1 0,21 0 15,-21-1-15,21 22 0,-21-21 16,0 21-16,0 0 0,0-1 16,0 44-1,0-1-15,0 0 0,0 0 16,0 21-16,0-20 0,0 20 16,0 0-16,0-21 0,0 22 0,0-22 15,0 0-15,0 21 0,0-20 0,0-1 16,0 0-16,0 0 0,0 0 15,22-21-15,-1 0 0,0 21 16,0-21-16,0 0 0,0 0 16,1-21-16,20 21 0,-21-21 15,0 0-15,0 0 0,1 0 0,-1-22 0,0 22 16</inkml:trace>
  <inkml:trace contextRef="#ctx0" brushRef="#br1" timeOffset="109240.18">9250 13229 0,'0'21'15,"0"1"-15,-21-1 0,21 21 16,0-21-16,0 22 0,0-1 16,-22 21-16,22-20 0,0-1 15,0 0-15,0 1 0,-21-1 0,21 0 16,-21 1-16,0-1 0,21-21 0,0 22 15,0-22-15,-21 0 0,21 0 16,-21 0-16,21 0 0,-22-21 0,22 22 16,0-44-1,-21 1 1,21 0-16,0 0 16,0-21-16,0 20 0,21 1 0,1 0 15,-1-21-15,0 21 0,0-1 0,0 1 16,0 0-16,22 21 0,-22-21 0,0 21 15,21 0-15,-20 0 16,-1 0-16,21 0 0,-21 21 0,0 0 16,1-21-16,-1 21 0,0 1 0,-21-1 15,21 0-15,-21 0 0,21 0 16,-21 0-16,0 1 0,0-1 16,0 0-16,-21-21 0,0 21 0,0-21 15,0 21-15,-1-21 0,-20 0 16,21 0-16,0 0 0,0 0 15,-1 0-15,1 0 0,-21 0 0,21 0 16,0 0-16,-1 0 0,22-21 16,-21 21-16,21 21 47,0 0-47,21-21 0,-21 22 15,22-22-15,-22 21 0,21 0 16,0-21-16,0 0 15,0 21-15,0-21 0,1 0 16,-1 0-16,0 0 0,0 0 0,21 0 16,-20-21-16,20 0 0,-21 21 0,21-21 15,1-1-15,-1 1 0,0-21 16,1 21-16,-1-22 0,0 1 0,1 0 16,-22-1-16,21 1 0,-21 0 0,1-1 15,-1 1-15,0 21 0,0-21 16,-21 20-16,0 1 0,-21 21 31,0 21-31,0 1 16,-1-1-16,1 0 0,21 21 0,0-21 15,0 1-15,0 20 0,0-21 16,0 0-16,0 0 0,0 1 0,0-1 16,21 0-16,-21 0 0,22 0 0,-1-21 15,0 21-15,0-21 0,0 0 0,-21 22 16,21-22-16,1 0 15,-44 0 17,1 0-32,0 0 15,0-22-15,0 22 0,0 0 16,-1-21-16,1 21 0,0 0 0,0 0 16,0 0-16,0 0 0,-1 21 15,22 1-15,-21-22 0,21 21 16,0 0-16,0 0 0,0 0 15,0 0-15,21 1 0,1-22 16,-1 21-16,0-21 0,0 0 16,0 0-16,0 21 0,22-21 0,-22 0 15,21 0-15,-21 0 0,22-21 16,-1 21-16,-21-21 0,22-1 0,-22 1 16,21 0-16,-21 0 0,0-21 0,1 20 15,-1-20-15,0 0 0,0-1 0,0-20 16,0 21-16,1-22 0,-1 22 0,-21-22 15,0 22-15,0 0 0,21-22 16,-21 22-16,0-1 0,0 1 0,0 21 16,0 0-16,0 0 0,0-1 0,0 1 15,0 42 1,0 1-16,-21 20 0,21-21 16,0 21-16,0 1 0,-21-1 0,21 0 15,-22 22-15,22-22 0,0 1 0,0 20 16,0-21-16,0 1 0,0-1 15,0 0-15,-21 1 0,21-22 16,0 21-16,0-21 0,0 1 0,0-1 16,0 0-16,0 0 0,21-21 15,1 0-15,-1 0 16,0 0-16,0 0 16,0-21-16,0 0 0,1 0 15,-22-1-15,21 1 0,-21 0 0,0 0 16,0 0-16</inkml:trace>
  <inkml:trace contextRef="#ctx0" brushRef="#br1" timeOffset="109433.07">10435 13589 0,'0'0'0,"-21"-21"0,21 0 16,21 0-1,0 21-15,0 0 16,1 0-16,-1-22 0,0 22 15,0 0-15,0 0 0,0 0 0,1 0 16,20 0-16,-21 0 0,0 0 0,0 0 16,1 0-16,-1 0 0,0 0 15,0 0-15,0 0 0,0 0 16</inkml:trace>
  <inkml:trace contextRef="#ctx0" brushRef="#br1" timeOffset="109867.85">11007 13547 0,'0'-21'0,"0"-1"15,0 1-15,21 21 16,0 0-16,0 0 16,0 0-16,0 0 15,1 0-15,-1 0 0,0 21 16,0 1-16,0-1 0,0 0 15,1 0-15,-1 0 0,0 0 0,0 22 16,-21-22-16,0 0 0,0 0 0,0 22 16,0-22-16,0 0 0,0 0 0,0 0 15,0 0-15,0 1 0,-21-1 0,0 0 16,21 0 0,-21-21-16,21-21 15,0 0 1,0 0-16,0-1 0,0 1 0,21 0 15,0 0-15,0-21 16,-21-1-16,21 22 0,0-21 0,1-1 16,-1 1-16,0 0 0,0-1 0,0 22 15,0 0-15,1 0 0,-1 0 0,-21 0 16,21 21-16,0 0 16,-21 21-1,0 0-15,0 0 0,0 0 16,0 0-16,0 1 0,0-1 0</inkml:trace>
  <inkml:trace contextRef="#ctx0" brushRef="#br1" timeOffset="110397.55">12044 13780 0,'21'-22'16,"-42"44"-16,63-65 0,-21 22 0,-21 0 0,0 0 15,21 0-15,-21-1 0,0 1 0,0 0 16,0 0-16,0 0 0,0 0 16,0-1-16,-21 22 0,0-21 0,0 21 15,0 0-15,0 0 0,-22 0 0,22 0 16,-21 21-16,-1 1 0,22-1 0,-21 21 16,0-21-16,20 22 0,-20-1 15,21-21-15,0 21 0,0-20 16,21 20-16,0-21 0,0 0 0,0 0 15,0 1-15,0-1 0,0 0 0,0 0 16,21-21-16,0 0 16,0 0-16,0 0 0,22 0 15,-22-21-15,0 0 0,0 21 0,21-21 16,-20-1-16,-1 1 0,0-21 0,0 21 16,0-22-16,22 22 0,-43-21 0,21 21 15,0-22-15,0 22 0,-21 0 16,0 0-16,0 0 0,0 42 31,0 0-31,0 0 0,0 0 16,-21 22-16,21-22 0,-21 0 0,21 21 15,0-20-15,0-1 0,0 0 16,0 0-16,0 0 0,0 0 0,0 1 16,0-1-16,21-21 0,0 0 15,0 0-15,0 0 0,1 0 0,-1 0 16,21 0-16,-21 0 0,0 0 15,22 0-15,-22-21 0,0 21 0,0-22 16,22 1-16,-22 21 0</inkml:trace>
  <inkml:trace contextRef="#ctx0" brushRef="#br1" timeOffset="110952.23">12700 13483 0,'0'0'0,"0"-42"15,0 21-15,-21 21 16,0 0-1,-1 21-15,1-21 0,0 21 0,21 0 16,-21 0-16,0 22 0,21-22 0,-21 21 16,21-21-16,0 22 0,0-22 15,-22 0-15,22 21 0,0-20 0,0-1 16,0 0-16,0 0 0,0 0 0,0 0 16,0 1-16,22-22 0,-1 21 0,0-21 15,0 0-15,0 0 0,0 0 16,22 0-16,-22 0 0,21 0 15,-21 0-15,22-21 0,-22-1 0,21 1 16,-21 0-16,22 0 0,-22-21 0,21-1 16,1 1-16,-22 0 0,0-1 0,21 1 15,-21-22-15,1 22 0,20-21 0,-21 20 16,0-20-16,0 20 0,1-20 16,-1 21-16,0-1 0,-21 22 0,0-21 15,0 21-15,0-1 0,0 1 0,0 0 16,0 42-1,-21 0-15,0 1 16,-1-1-16,1 21 0,0 0 16,0-20-16,0 20 0,0 0 0,-1 1 15,1-1-15,0 0 0,21 1 0,0-1 16,-21 0-16,21 1 0,-21-1 16,21 0-16,0 1 0,0-22 0,0 21 15,0-21-15,0 22 0,0-22 0,0 0 16,21 0-16,0 0 0,0-21 0,-21 21 15,21-21-15,1 0 0,20 0 0,-21 0 16,0 0-16,0 0 0,22 0 16,-22 0-16,0-21 0,21 21 15,-20-21-15,-1 0 0,21 0 0,-21 0 16,0-1-16,1 1 0,-1 0 0,-21 0 16,0 0-16</inkml:trace>
  <inkml:trace contextRef="#ctx0" brushRef="#br1" timeOffset="111185.47">13208 13356 0,'0'21'16,"21"-21"0,0 0-16,0 0 0,1 0 15,20 0-15,-21 0 0,0 0 0,22 0 0,-22 0 16,21 0-16,-21 0 0,22 0 15,-22 0-15,0 0 0,0 0 16,21 0-16,-20 0 0,-1 0 16,-21-21-16</inkml:trace>
  <inkml:trace contextRef="#ctx0" brushRef="#br1" timeOffset="111872.19">2476 13758 0,'0'0'0,"0"22"31,0-1-31,0 21 0,0-21 16,0 22-16,0 20 0,0-21 0,0 22 15,-21-1-15,0 1 0,0-1 0,0 1 16,0-1-16,21 22 0,-22-21 16,1-1-16,0 1 0,0-1 15,0-21-15,0 22 0,-1-22 0,22 1 16,0-1-16,0-21 0,-21 21 16,21-20-16,0-1 0,-21-21 0,21 21 15,0-42 1,-21 21-16,21-43 0,0 22 15</inkml:trace>
  <inkml:trace contextRef="#ctx0" brushRef="#br1" timeOffset="112196.01">2074 13991 0,'0'0'15,"0"-21"-15,0 0 0,0-21 0,0 20 0,0-20 16,21 21-16,1 0 0,-1 0 15,21-22-15,-21 22 0,22 21 0,-1-21 16,21 0-16,-20 21 0,20 0 16,-20 0-16,-1 21 0,21 0 0,-41 21 15,20 1-15,-21-22 0,0 21 0,-21 1 16,0-1-16,0 0 0,0 1 16,0-1-16,-21-21 0,0 21 15,0-20-15,-22-1 0,22 0 0,-21 0 0,0 0 16,20 0-16,-20-21 15,21 0-15,0 0 0,-22 0 0,22 0 16,42-21 15,22 0-31,-22 0 0,21 21 16,-21-21-16,22 0 0</inkml:trace>
  <inkml:trace contextRef="#ctx0" brushRef="#br1" timeOffset="112613.77">3133 13801 0,'-22'21'15,"22"0"-15,-21 0 0,0 0 16,0 1-16,21-1 0,0 0 0,-21 0 16,21 21-16,0-20 0,0-1 0,0 0 15,0 21-15,0-21 0,0 1 16,0-1-16,0 0 0,21 0 15,0-21-15,0 0 0,0 0 16,1 0-16,-1 0 0,0 0 16,0-21-16,21 0 0,-20 0 0,-1-1 15,0 1-15,21 0 0,-21 0 16,1-21-16,-1 20 0,0-20 16,-21 0-16,0 21 0,0-1 0,21 1 15,-21 0-15,0 42 31,-21 22-31,21-22 0,0 0 0,-21 21 16,21-21-16,0 22 0,0-22 0,0 0 16,0 0-16,0 22 0,0-22 15,0 0-15,21 0 0,0-21 16,0 0-16,0 0 0,1 0 0,20 0 16,-21 0-16,21-21 0,-20 0 15,20 0-15,-21-1 0,21 1 16,1-21-16,-22 0 0</inkml:trace>
  <inkml:trace contextRef="#ctx0" brushRef="#br1" timeOffset="113892.59">4043 13356 0,'0'-21'0,"0"42"0,0-63 0,0 21 0,0 42 16,0 0 0,0 0-16,0 22 0,-21-1 0,21 0 15,0 1-15,-22 20 0,1-21 0,21 1 16,0 20-16,-21-20 0,0-1 15,21 0-15,-21 1 0,21-22 16,0 21-16,0-21 0,-21 0 0,21 1 16,0-1-16,-22-21 15,22-21 1,0-1-16,0 1 0,22 0 16,-1 0-16,0 0 0,0 0 15,0-22-15,0 22 0,1 0 0,-1-21 16,0 42-16,21-22 0,-21 22 0,1 0 15,-1 0-15,0 0 0,0 22 16,0-1-16,0 0 0,1 0 16,-22 0-16,0 0 0,0 1 0,0 20 15,0-21-15,0 0 0,0 0 0,0 1 16,-22-1-16,1-21 0,0 21 16,0-21-16,0 0 0,21 21 0,-21-21 15,-1 0-15,1 0 0,0 0 0,0 0 16,0-21-16,0 21 0,-1-21 15,1 0-15,21-1 0,-21 1 16,21 0-16,-21 21 0,21 21 31,0 0-31,21-21 0,0 22 16,0-1-16,-21 0 0,22 0 0,-1-21 16,21 21-16,-21 0 0,0-21 15,1 0-15,20 0 0,0 0 16,1 0-16,-1 0 0,0 0 0,22-21 15,-22 0-15,22 0 0,-22 0 0,0 0 16,1-1-16,-1-20 0,0 21 16,1-21-16,-22-1 0,0-20 0,0 20 15,0-20-15,0-1 0,1 1 0,-22 21 16,21-22-16,-21 1 0,0 20 0,0 1 16,0 0-16,0-1 0,0 22 15,0 63 1,0-20-16,-21 20 0,-1 0 15,1 22-15,0-1 16,0-20-16,21 20 0,-21 1 0,0-1 16,-1 1-16,22-22 0,0 21 0,0-20 15,0-1-15,0-21 0,0 22 0,22-22 16,-1 0-16,0 0 0,0 0 16,21-21-16,-20 0 0,20 0 0,-21 0 15,21 0-15,1 0 0,-1-21 0,-21 0 16,22 0-16,-1 0 0,-21-1 15,0 1-15,22-21 0,-22 21 0,-21 0 16,21-22-16,-21 22 0,21 0 16,-21 0-16,0 0 0,0-1 0,0 44 31,0-1-31,0 0 0,0 0 0,-21 0 16,21 0-16,-21 22 0,21-22 0,0 0 15,0 0-15,0 0 0,0 1 0,0-1 16,21 0-16,0-21 15,21 0-15,-20 0 0,-1 0 0,21 0 16,-21 0-16,22 0 0,-1 0 0,-21-21 16,21 0-16,1-1 0,-22 1 0,21 0 15,-21 0-15,22-21 0,-22 20 16,0 1-16,21-21 0,-20 21 16,-1-22-16,0 22 0,0 0 0,0 21 0,-21-21 15,21 21-15,1 0 16,-22 21-1,0 0-15,0 0 32,0-42-1,0 0-31,0 0 0,0 0 16,0 0-16,0-1 15,-22 22 1,1 0-16,0 0 15,21 22-15,-21-1 0,0 0 16,0 21-16,-1-21 0,22 1 0,-21 20 16,0-21-16,21 21 0,-21-20 15,21-1-15,0 0 0,0 0 0,0 0 16,0 0-16,0 1 0,21-1 0,0-21 16,0 0-16,1 21 0,-1-21 0,0 0 15,0 0-15,0 0 0,0 0 16,1-21-16,-1 0 0,0 21 0,0-22 15,-21 1-15,21 0 0,0-21 0,1 21 16,-22-22-16</inkml:trace>
  <inkml:trace contextRef="#ctx0" brushRef="#br1" timeOffset="114087.81">5715 13377 0,'0'0'0,"-21"0"0,0 0 0,-1 0 15,1 0 1,0 0-16,42 0 47,0-21-47,1 21 0,-1-21 16,0 21-16,-21-21 15</inkml:trace>
  <inkml:trace contextRef="#ctx0" brushRef="#br1" timeOffset="114767.94">15536 13250 0,'0'0'0,"21"0"0,1 0 15,-1 0 1,-21 22-16,21 20 0,-21-21 16,21 21-16,-21 1 0,21-1 0,-21 0 15,0 22-15,0-22 0,0 1 0,0-1 16,0 0-16,0 1 0,0-1 16,0 0-16,0-21 0,0 1 0,0 20 15,0-21-15,0 0 0,21-21 31,-21-21-31,22 0 16,-1 0-16</inkml:trace>
  <inkml:trace contextRef="#ctx0" brushRef="#br1" timeOffset="115000.65">16150 13250 0,'0'-21'0,"0"42"0,21-63 15,-21 21-15,-21 21 16,0 0-1,0 21-15,0 0 0,-22 0 0,22 22 16,0-22-16,0 0 0,0 21 0,-1-20 16,22 20-16,-21 0 0,0-21 0,0 22 15,21-1-15,0-21 16,-21 22-16,0-22 0,21 21 0,0-21 16,-22 0-16,22 22 0,-21-22 0,21 0 15,0 0-15,21-21 31,1-21-31</inkml:trace>
  <inkml:trace contextRef="#ctx0" brushRef="#br1" timeOffset="115375.96">16595 13314 0,'0'0'0,"-22"21"31,1 0-31,0 0 15,0 1-15,0-1 0,0 21 0,-1-21 16,1 22-16,0-22 0,0 21 0,0 0 16,21-20-16,-21-1 0,21 21 0,0-21 15,0 0-15,0 1 0,0-1 16,0 0-16,21-21 0,0 0 0,0 0 16,0 0-16,0 0 0,22 0 0,-22 0 15,0 0-15,0-21 0,22 0 0,-22-1 16,0 1-16,-21-21 0,21 21 15,-21-22-15,0 1 0,0 0 0,0 21 16,0-22-16,0 1 0,0 21 16,0 0-16,-21-22 0,0 22 0,0 21 15,-1-21-15,-20 21 0,21 0 16,0 0-16,0 21 0,-1-21 16,1 21-16,0 0 0,0 1 0,0-1 15,21 0-15,0 0 0,0 0 0,0 0 16,0 1-16,0-1 0,21 0 15,0-21-15</inkml:trace>
  <inkml:trace contextRef="#ctx0" brushRef="#br1" timeOffset="115623.79">17124 13399 0,'0'21'16,"-21"-21"-1,21 21-15,-22 0 0,1 0 0,0 0 16,21 22-16,-21-22 0,0 0 0,21 0 16,-21 22-16,21-22 0,0 0 15,-22 0-15,22 0 0,-21 0 0,21 1 16,-21-22 15,21-22-15,0 1-16,-21 21 0,21-21 0,0-21 15,0 21-15</inkml:trace>
  <inkml:trace contextRef="#ctx0" brushRef="#br1" timeOffset="115771.71">16912 13187 0,'0'0'0,"-21"0"31,21 21-31,0 0 16,0 0-16,0 1 31,21-22-31,0 21 0,0-21 0</inkml:trace>
  <inkml:trace contextRef="#ctx0" brushRef="#br1" timeOffset="116324.39">17738 13483 0,'0'0'0,"0"-21"0,0-21 16,0 21-16,0-1 15,0 1-15,-22 0 0,22 0 16,-21 21-16,0 0 0,0 0 16,0 0-16,0 0 0,-1 21 15,1 0-15,0 0 0,0 1 16,0 20-16,0-21 0,-1 21 0,1-20 15,0 20-15,0 0 0,0 1 0,21-22 16,0 21-16,0-21 0,0 0 0,0 1 16,0-1-16,21 0 0,0-21 0,0 0 15,0 0-15,1 0 0,-1 0 16,0 0-16,21 0 0,-21 0 0,1-21 16,20 0-16,-21-1 0,0 1 0,0-21 15,1 21-15,-1-22 0,0 1 16,0 0-16,-21-1 0,21-20 15,0 21-15,1-22 0,-1 22 0,-21-22 16,21 1-16,0-1 0,0 1 0,0-1 16,1 1-16,-1-1 0,-21 22 0,21 0 15,-21-1-15,0 22 0,0 0 0,-21 21 16,0 21 0,-1 21-16,1 1 0,0-1 0,0 22 15,0-1-15,21 1 0,0-1 0,-21 1 16,21-1-16,0 1 0,0-1 0,0-21 15,0 22-15,0-22 0,21 1 16,-21-1-16,21 0 0,0 1 16,0-1-16,0-21 0,1 0 0,20 22 15,-21-43-15,0 21 0,0 0 0,22-21 16,-22 0-16,21 0 0,1 0 0,-1 0 16</inkml:trace>
  <inkml:trace contextRef="#ctx0" brushRef="#br1" timeOffset="116851.1">19389 13208 0,'0'0'16,"0"21"15,21 0-31,-21 1 0,0-1 0,0 0 16,21 0-16,0 21 0,0-20 0,-21 20 15,21-21-15,1 0 0,-1 22 0,0-22 16,0 21-16,-21-21 0,21 0 0,-21 1 16,21-1-16,-21 0 0,0 0 15,0 0-15,22-21 32,-22-21-17,21 0-15,-21 0 0,0 0 0,0-1 16,21 1-16,0-21 0,-21 21 15,0-22-15,21 1 0,0 21 0,1-21 16,-22-1-16,0 22 0,0-21 0,21 21 16,-21-1-16,0 1 0,0 0 0,0 0 15,-21 21 1,-1 21 0,1-21-16,0 21 0,0 22 0,0-22 15,0 0-15,-1 21 0,1-21 0,0 22 16,-21-22-16,21 21 0,-22 1 15,22-22-15,-21 21 0,21-21 0,-22 22 16,22-22-16,0 0 0,-21 0 16,20 0-16,22 0 0,-21 1 0,0-1 15,42-21 17,0-21-32,22-1 0,-22 1 15,21 0-15,-21 0 0</inkml:trace>
  <inkml:trace contextRef="#ctx0" brushRef="#br1" timeOffset="117319.84">20066 13229 0,'0'0'0,"0"-21"16,0 42 15,0 0-31,0 1 16,0-1-16,0 0 0,0 0 0,0 0 15,0 0-15,0 1 16,21-1-16,0-21 0,0 21 16,1-21-16,-1 0 0,0 0 0,0 0 15,0 0-15,0 0 0,1-21 0,20 0 16,-21 21-16,0-22 0,0 1 0,1 0 16,20 0-16,-21 0 15,0-22-15,0 22 0,1-21 0,-1 21 16,-21 0-16,0-1 0,21 1 0,-42 21 31,0 21-15,-1 22-16,1-22 0,0 0 0,0 21 15,0-20-15,0 20 0,-1-21 0,1 21 16,21-20-16,-21 20 0,0 0 0,21-21 16,-21 22-16,21-1 0,0-21 0,-21 22 15,21-22-15,-22 21 0,22-21 16,0 0-16,0 1 0,0-1 0,0 0 15,-21 0-15,21 0 0,0 0 16,0 1-16,21-44 31,1 1-31,-1-21 16,21 21-16,-21 0 0</inkml:trace>
  <inkml:trace contextRef="#ctx0" brushRef="#br1" timeOffset="117896.03">20849 13187 0,'0'0'0,"0"21"47,21 0-47,0-21 0,22 0 16,-22 0-16,0 0 0,0 0 15,0 0-15,1 0 0,20 0 0,-21 0 16,0 0-16,0 0 0,1-21 15,20 0-15,0 0 0,-42 0 16,21 21-16,1-22 0,-22 1 0,21 21 16,-21-21-16,-21 42 31,-1 0-31,-20 1 0,21-1 16,0 0-16,0 21 0,-22-21 0,1 22 15,21-1-15,-22 0 0,1 1 0,21-1 16,-21 0-16,-1 1 0,22-1 0,0-21 15,0 22-15,0-22 0,-1 21 16,22-21-16,-21 0 0,21 1 16,21-22-1,1 0-15,-1-22 16,-21 1-16,21 21 0,0-21 0,0-21 16,22 21-16,-22-22 0,0 22 15,0 0-15,21-21 0,-42 20 0,22 1 16,-1 21-16,-21 21 31,0 1-31,0-1 0,0 0 0,0 0 0,-21 0 16,21 0-16,0 1 15,0-1-15,0 0 0,0 0 0,0 0 16,0 0-16,0 1 0,21-22 16,0 0-16,0 21 0,0-21 0,0 0 15,1 0-15,-1 0 0,0 0 16,0 0-16,0 0 15,0-21-15,-21-1 0,22 1 0,-1 21 16,0-21-16,0 0 0</inkml:trace>
  <inkml:trace contextRef="#ctx0" brushRef="#br1" timeOffset="118176.68">21992 13039 0,'0'0'0,"0"-21"0,0-1 15,0 44 1,-21-1 0,21 21-16,-21-21 0,0 22 15,-1-22-15,1 21 0,0 0 0,0 1 16,0-1-16,0 0 0,21 1 16,0 20-16,-22-20 0,22-1 15,0 0-15,0 1 0,0-22 0,0 21 16,0 0-16,0-20 0,0-1 0,22 0 15,-1 0-15,-21 0 0,21 0 0,0-21 16,0 0-16,0 0 0,1 0 16,-1 0-16,0 0 0,0 0 0,0 0 15,0-21-15,22 0 0</inkml:trace>
  <inkml:trace contextRef="#ctx0" brushRef="#br1" timeOffset="118495.89">22564 13102 0,'0'0'16,"0"-21"-1,21 21 1,0 21-16,0-21 0,0 21 16,0 1-16,1-1 0,-1 0 0,0 0 15,0 0-15,0 0 0,-21 22 0,0-1 16,0-21-16,0 22 0,0-1 15,0 0-15,0 1 0,-21-1 0,0 0 16,0-21-16,0 22 0,-1-1 0,-20-21 16,21 0-16,0 1 0,0-1 15,-22 0-15,22 0 0,0 0 16,0-21-16,0 21 0,-1-21 16,22 22-16,0-44 31,22 1-31,-1 21 0,0-21 15</inkml:trace>
  <inkml:trace contextRef="#ctx0" brushRef="#br1" timeOffset="118820.45">23431 13187 0,'0'-21'0,"0"42"0,-21-42 0,21 0 31,21 21-15,1 0-16,-1 0 0,0-22 15,0 1-15,0 0 16,-21 0-16,0 0 16,-21 21-1,0 0-15,0 0 0,0 0 0,-1 0 16,1 21-16,0 0 0,0-21 0,21 21 15,-21 0-15,21 1 0,-21-22 16,21 21-16,0 0 0,0 0 16,0 0-1,21 0 1,0-21-16</inkml:trace>
  <inkml:trace contextRef="#ctx0" brushRef="#br1" timeOffset="119432.1">23368 13674 0,'0'0'0,"0"-21"78,0-1-47,0 44 32,0-1-48,0 0-15,0 0 0,0 0 16,0 0-16,0 1 16,0-1-1,0-42 17,0-1-17,0 1-15,0 0 16,0 0-1,0 0-15,21 0 16,0 21-16,0 0 0,-21-22 16,22 22-16,-1-21 0,0 21 15,-21 21 1,0 1 0,0-1-16,0 0 0,0 21 0,-21-21 15,0 1-15,21 20 0,-22-21 0,1 21 16,0-20-16,0-1 0,0 21 0,0-21 15,-1 0-15,-20 1 0,21-1 16,-21 0-16,20 0 0,-20-21 0,0 21 16,-1 0-16,1-21 0,0 22 15,-1-22-15,1 0 0,21 0 0,-21 21 16</inkml:trace>
  <inkml:trace contextRef="#ctx0" brushRef="#br1" timeOffset="120348.06">23558 13145 0,'-21'0'15,"0"0"1,0 0-16,0 0 16,21 21-16,-21-21 0,-1 0 15,22 21-15,22-21 32,-1 0-32,0 0 15,0 0-15,0 0 0,0 0 16,1-21-16,-1 0 15,-21-1-15,0 1 16,0 0-16,0 0 16,-21 21-1,-1 0-15,1 0 0,0 0 0,0 0 0,0 21 16,0 0-16,-1-21 16,1 21-16,21 1 0,0-1 0,-21 0 15,21 0-15,0 0 0,0 0 16,21-21-16,-21 22 15,21-22-15,1 0 0,-1 0 16,0 0-16,0 0 0,0 0 0,0 0 16,1-22-16,-1 22 0,-21-21 15,21 0-15,-21 0 0,21 21 0,-21-21 16,0 0-16,0-1 16,-21 22-1,0 0-15,0 0 16,-1 0-16,1 22 0,21-1 15,-21-21-15,0 21 16,0-21 0,21 21-16,21-21 15,0 0 1,0 0-16,0 0 0,1 0 0,-22-21 16,21 21-16,-21-21 15,21 0-15,-21-1 0,0 1 16,0 0-16,-21 0 15,0 21-15,-1 0 16,1 0-16,0 0 0,0 0 16,0 0-16,0 0 0,-1 21 0,1-21 15,21 21-15,0 0 0,-21 1 0,21-1 16,0 0-16,0 0 0,0 0 0,0 0 16,0 1-16,0-1 0,0 0 15,0 0-15,21 0 0</inkml:trace>
  <inkml:trace contextRef="#ctx0" brushRef="#br1" timeOffset="121277.46">23453 13674 0,'0'21'0,"0"0"31,0-42 16,0 0-31,0 0-1,-22 21-15,1 0 16,0 0 0,0 0-16,21 21 15,0 0 16,21-21-15,0 0 0,0 0-1,1 0-15,-22-21 16,0 0-16,0-1 16,0 1-16,-22 21 15,1 0-15,0 0 16,0 0-16,0 0 0,0 0 15,21 21-15,-22-21 0,1 22 16,21-1-16,0 0 16,21-21-1,1 0 1,-1 0-16,0 0 0,0 0 16,0 0-16,-21-21 15,21 21-15,-21-21 16,-21 21 15,0 0-15,21 21-16,0 0 15,-21 0 1,42-21 31,-21-21-32,0 0 1,0 42 15,0 0-15,-21 0 0,21 0-16,0 1 15,0-44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00:32.1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1482 1376 0,'21'0'0,"-21"-21"16,0 0-16,21-1 15,-21 1-15,0 0 16,0 0 0,0 0-16,0 0 0,0-1 15,0 1-15,-21 0 0,0 0 16,-1 0-16,1 0 0,0-1 0,0 22 16,0-21-16,0 0 0,-22 21 15,22 0-15,-21 0 0,21 0 0,-22 0 16,1 21-16,21 0 0,-22 1 15,22 20-15,-21-21 0,21 21 16,-22 1-16,22-1 0,0 0 16,0 22-16,0-22 0,21 1 0,0 20 15,0-21-15,0 1 0,0-1 16,0 0-16,0 1 0,21-22 0,0 21 16,0-42-16,0 21 0,1 1 15,20-22-15,-21 0 0,21 0 0,-20 0 16,-1-22-16,21 22 0,-21-21 15,22-21-15,-22 21 0,21 0 0,-21-22 16,0 1-16,22 0 0,-22-1 16,0 1-16,0 0 0,0-1 15,-21 1-15,0 0 0,0-1 0,0 1 16,0 0-16,0-1 0,0 22 16,0-21-16,0 21 15,0 42 1,0 0-16,0 21 0,0-21 15,-21 22-15,0-1 0,21 0 0,-21 1 16,21-1-16,0 0 0,-21 1 16,21-1-16,0 0 0,0 1 0,0-1 15,0-21-15,0 22 0,0-22 16,0 0-16,0 0 0,21-21 16,0 0-16,0 0 15,0 0-15,1-21 0,-1 0 16</inkml:trace>
  <inkml:trace contextRef="#ctx0" brushRef="#br0" timeOffset="563.66">1863 868 0,'0'0'16,"0"-42"-16,0-1 0,0 1 0,0 21 0,0 0 15,0-1-15,0 1 0,-22 21 16,22 21-1,0 1 1,0 20-16,0 0 0,0 22 0,0-1 16,0 1-16,0-1 0,0 1 15,0 20-15,-21-20 0,21-1 0,0 1 16,-21-1-16,21 1 0,0-1 0,0-20 16,-21 20-16,21-20 0,-21-1 15,21 0-15,0-21 0,-21 1 0,21-1 16,0 0-16,0 0 15,0-42 1,0 0 0,0 0-16,0-22 0,0 1 0,0 0 15,21 20-15,0-20 16,0 0-16,-21-1 0,21 1 0,0 0 16,1 21-16,20-1 0,-21 1 0,0 21 15,0 0-15,22 0 0,-22 0 16,0 0-16,0 0 0,22 21 0,-22 1 15,0-1-15,-21 0 0,21 0 16,-21 0-16,0 0 0,0 1 0,0 20 16,0-21-16,-21 0 0,0 22 15,0-22-15,-22 0 0,22 0 0,-21 0 16,21 0-16,-22-21 0,22 22 16,-21-1-16,21-21 0,-22 0 0,22 21 15,0-21-15,0 0 0,0 0 16,-1 0-16,22-21 47,22 0-47,-1-1 0,0 1 15</inkml:trace>
  <inkml:trace contextRef="#ctx0" brushRef="#br0" timeOffset="1044.4">2646 1397 0,'42'0'0,"-84"0"0,169-63 15,-106 41-15,-21 1 0,0 0 0,0 0 16,0 0-16,0 0 0,0-1 16,-21 22-16,0 0 0,-1-21 0,1 21 15,-21 0-15,21 0 0,-22 21 16,1 1-16,0-1 0,-1 0 0,1 0 15,0 0-15,-1 0 0,22 22 16,0-22-16,0 0 0,0 0 0,21 0 16,0 1-16,0-1 0,0 0 15,21-21-15,21 21 0,-21 0 16,22 0-16,-1-21 0,0 22 0,-20-22 16,20 21-16,0 0 0,-21 0 15,22-21-15,-22 21 0,0 0 0,0 1 16,-21-1-16,0 0 15,0 0-15,0 0 0,-21 0 0,-21-21 16,21 22-16,-22-1 0,1-21 0,0 21 16,-1-21-16,1 0 0,0 0 15,-1 0-15,1 0 0,21 0 0,-22 0 16,22 0-16,0 0 0,0 0 16,0-21-16,0 0 0,21-1 15,0 1-15,0 0 16,0 0-16,0 0 15,21 0-15,0 21 0,0-22 16,0 22-16,0-21 0</inkml:trace>
  <inkml:trace contextRef="#ctx0" brushRef="#br0" timeOffset="1360.22">3217 910 0,'0'0'0,"0"-42"0,0 21 16,0 0-16,0-1 0,0 1 16,0 0-16,-21 42 31,0 22-31,0-1 0,21 0 16,-21 22-16,-1-1 0,1 1 0,21-22 15,-21 22-15,0-1 0,0 1 16,21-1-16,-21-21 0,21 22 0,-22-22 15,22 22-15,-21-22 0,21 0 0,0 1 16,0-22-16,0 21 0,0-21 16,0 1-16,0-1 0,0 0 15,21-42 17,-21 0-32,0-1 0,0 1 15</inkml:trace>
  <inkml:trace contextRef="#ctx0" brushRef="#br0" timeOffset="1553.67">2773 1482 0,'21'0'32,"0"0"-17,0 0-15,0-21 0,22 21 16,-22 0-16,21 0 0,-21-22 0,22 22 15,-22 0-15,21 0 0,-21-21 16,1 21-16,20 0 0,-21 0 0,0 0 16,0 0-16</inkml:trace>
  <inkml:trace contextRef="#ctx0" brushRef="#br0" timeOffset="2011.92">3344 1503 0,'0'-21'0,"0"0"15,0-1 1,0 1-16,0 0 0,21 21 16,1 0-16,-1 0 0,-21-21 15,21 21-15,0 0 0,0 0 0,0 0 16,1 0-16,-1 0 0,0 21 0,0 0 15,-21 0-15,21 1 0,0-1 16,-21 0-16,0 0 0,22 21 0,-22-20 16,0 20-16,0-21 0,0 21 15,0-20-15,0 20 0,-22-21 16,22 0-16,0 0 0,-21 1 0,0-22 16,21 21-16,-21-21 0,0 0 31,21-21-31,0-1 15,0 1-15,0 0 0,0-21 16,21 21-16,0-1 0,0-20 0,-21 0 16,21 21-16,1-22 0,-1 22 0,0-21 15,0 21-15,0-1 0,0 1 16,1 0-16,-1 0 0,0 0 0,0 21 16,0 0-16,0 0 15,1 0-15,-1 0 0,0 21 16,-21 0-16</inkml:trace>
  <inkml:trace contextRef="#ctx0" brushRef="#br0" timeOffset="2560.1">4318 1672 0,'0'0'16,"21"-21"-16,0 21 0,0-21 0,1 0 0,-1 0 15,-21-1-15,21 1 16,0 21-16,-21-42 0,21 21 0,-21 0 16,0-1-16,0 1 0,0 0 15,0 0-15,-21 21 0,-21 0 16,21 0-16,-1 0 0,-20 0 0,21 0 16,-21 0-16,-1 21 0,1 0 15,21 0-15,-22 1 0,22 20 0,0-21 16,0 21-16,0 1 0,0-22 0,-1 21 15,22 1-15,0-22 0,0 21 16,0-21-16,0 0 0,0 1 0,0-1 16,22 0-16,-1-21 0,0 0 0,0 21 15,0-21-15,22 0 16,-22 0-16,21 0 0,-21-21 0,22 21 16,-22-21-16,21 0 0,-21-1 0,0 1 15,22 0-15,-22 0 0,0-21 16,0 20-16,0-20 0,-21 21 0,22 0 15,-22-22-15,0 22 0,0 0 16,0 0-16,0 0 0,-22 42 31,1 0-15,21 21-16,0-20 0,0-1 0,0 21 16,-21-21-16,21 0 0,0 22 15,0-22-15,0 0 0,0 0 16,0 0-16,0 1 0,21-1 0,0 0 15,1-21-15,-1 0 0,0 0 16,0 0-16,21 0 0,-20 0 16,20 0-16,-21-21 0,21 0 0</inkml:trace>
  <inkml:trace contextRef="#ctx0" brushRef="#br0" timeOffset="3128.75">5143 1482 0,'0'0'0,"0"-21"0,0-1 16,0 1-16,0 0 15,0 0-15,0 0 0,0 0 16,-21 21-16,0 0 16,0 0-16,0 0 0,21 21 15,-21 0-15,-1 0 0,1 0 0,0 22 16,21-22-16,-21 21 0,0 0 0,21-20 16,0 20-16,-21 0 0,21 1 15,0-22-15,0 21 0,0-21 0,0 0 16,0 1-16,0-1 0,0 0 0,21 0 15,0-21-15,0 0 0,21 0 16,-20 0-16,20 0 0,-21 0 0,21 0 16,-20-21-16,20 21 0,0-21 0,1 0 15,-22-22-15,21 22 0,0-21 16,-20-1-16,20 1 0,-21 0 16,21-1-16,-20 1 0,20 0 0,-21-22 15,0 22-15,0-22 0,1 22 16,-1-21-16,0-1 0,0 22 0,-21-22 15,21 22-15,-21-22 0,0 22 0,0 21 16,0-21-16,0 20 0,0 1 16,0 42-1,-21 1-15,21-1 0,-21 21 16,0 0-16,0 1 0,-1 20 0,1-20 16,0 20-16,0-21 0,21 22 15,-21-22-15,0 22 0,21-22 0,-22 22 16,22-22-16,0 0 0,0 1 15,0-1-15,0 0 0,0 1 0,0-1 16,0-21-16,0 0 0,0 0 16,0 1-16,0-1 0,22 0 0,-22 0 15,21-21-15,0 0 0,0 0 0,0 0 16,22 0-16,-22 0 16,0-21-16,0 0 0,21 0 0,-20-1 15,-1 1-15,0 0 0,0-21 0,-21 21 16</inkml:trace>
  <inkml:trace contextRef="#ctx0" brushRef="#br0" timeOffset="3324.64">5630 1334 0,'0'0'16,"-21"0"-16,0 0 0,0 0 0,21 21 47,21-21-47,0 0 0,0 0 15,0 0-15,1 0 0,-1 0 16,21 0-16,-21 0 0,22 0 0,-22 0 16,0-21-16,21-1 0,-21 22 0,22-21 15,-22 0-15</inkml:trace>
  <inkml:trace contextRef="#ctx0" brushRef="#br0" timeOffset="3796.23">7133 1439 0,'0'0'0,"21"0"0,-21-21 16,0 0-16,21 0 0,-21 0 15,22 0-15,-22-1 0,0 1 0,0 0 16,0 0-16,0 0 0,0 0 16,0-1-16,-22 22 15,1 0-15,0 0 0,0 0 16,0 22-16,0-1 0,-22 0 0,22 21 15,0-21-15,-21 22 16,20-1-16,1-21 0,0 22 0,-21-1 16,21 0-16,21 1 0,-22-1 0,22 0 15,0-21-15,0 22 0,0-22 16,0 21-16,0-21 0,22 1 0,-1-1 16,0-21-16,21 21 0,-21-21 0,22 0 15,-1 0-15,0 0 0,1 0 16,-1 0-16,0 0 0,1-21 0,-1 21 15,0-43-15,1 22 0,-1 0 0,0-21 16,-20-1-16,20 1 0</inkml:trace>
  <inkml:trace contextRef="#ctx0" brushRef="#br0" timeOffset="4089.06">7832 635 0,'0'-21'0,"0"42"0,0-63 15,0 21-15,0-1 0,-22 22 32,22 22-32,-21-1 0,0 0 0,21 42 15,-21-20-15,0 20 0,0 1 16,-1 20-16,1-20 0,21 21 16,-21-22-16,0 1 0,0-1 0,21 1 15,0-22-15,0 21 0,-21-20 16,21-1-16,0 0 0,0 1 0,0-1 15,0-21-15,0 0 0,0 1 0,0-1 16,0 0-16,0 0 0,21-21 16,0 0-1,0 0-15,-21-21 0,21 0 0,0 0 16,1-1-16</inkml:trace>
  <inkml:trace contextRef="#ctx0" brushRef="#br0" timeOffset="4587.87">8276 1355 0,'0'-21'15,"0"42"-15,0-64 0,21 22 0,-21 0 0,0 0 16,0 0-16,0-22 0,0 22 16,0 0-16,-21 21 0,0 0 15,0 0-15,0 0 0,-1 0 0,-20 0 16,21 21-16,-21 0 0,-1 22 0,22-22 15,-21 21-15,-1-21 0,22 22 16,-21-1-16,21-21 0,0 22 0,21-1 16,0-21-16,0 0 0,0 22 15,0-22-15,0 0 0,0 0 16,21-21-16,0 21 0,0 0 0,0-21 16,0 0-16,22 0 0,-22 0 0,0 0 15,0-21-15,22 0 0,-22 21 16,0-21-16,0 0 0,0-22 0,0 22 15,1 0-15,-1-21 0,0-1 16,0 22-16,-21-21 0,0 0 0,21 20 16,-21-20-16,0 21 0,0 0 15,0 42 1,0 0-16,0 21 16,0-20-16,-21-1 0,21 21 15,-21-21-15,21 22 0,0-22 0,0 0 16,-21 21-16,21-21 0,0 1 15,0-1-15,0 0 0,0 0 0,0 0 16,0 0-16,21-21 16,0 0-16,0 0 15,0 0-15,1 0 0,-1-21 0,21 21 16,-21-21-16,22 0 0</inkml:trace>
  <inkml:trace contextRef="#ctx0" brushRef="#br0" timeOffset="5005.06">9038 1228 0,'21'0'0,"-42"0"0,42-21 0,-21-1 0,-42 22 16,21 0-1,0 0-15,-22 0 0,1 0 16,0 0-16,-1 0 0,1 22 0,0-1 16,-1-21-16,1 21 0,21 0 0,-22 0 15,22 0-15,0 1 0,0-22 16,21 21-16,0 0 0,0 0 0,0 0 15,0 0-15,21 1 0,0-22 16,0 21-16,22-21 0,-1 21 16,-21-21-16,22 0 0,-1 21 0,0-21 15,1 0-15,-22 21 0,0-21 16,21 21-16,-21 1 16,-21-1-16,0 0 0,0 0 15,-21 0-15,0-21 16,0 21-16,-21-21 0,20 0 15,-20 22-15,0-22 0,21 0 0,-22 0 16,1 0-16,0 0 0,20 0 0,-20 0 16,21 0-16,0 0 0,0 0 15,-1 0-15,1 0 0,0 0 16,42-22 15,0 22-31,22-21 0,-22 0 0,21 21 16,1-21-16</inkml:trace>
  <inkml:trace contextRef="#ctx0" brushRef="#br0" timeOffset="5459.8">9948 1164 0,'0'0'16,"0"-21"-16,0 0 0,-21 0 15,-21 21 1,21 0-16,-22 0 0,-20 0 0,20 0 16,1 21-16,-21 0 0,20 0 15,-20 0-15,20 1 0,1-1 0,0 0 16,21 0-16,-1 0 0,1 0 0,21 1 16,0-1-16,0 0 15,21 0-15,1 0 0,-1-21 16,0 21-16,21-21 0,1 22 0,-1-22 15,0 0-15,1 21 0,-1-21 16,0 0-16,-21 21 0,22-21 0,-22 21 16,0-21-16,0 21 0,-21 0 15,0 1-15,0-1 16,0 0-16,-21 0 0,0 0 16,0 0-16,0-21 0,-1 22 0,1-1 15,-21-21-15,21 21 0,-22-21 16,22 21-16,0-21 0,0 0 0,0 0 15,-22 21-15,22-21 0,0 0 16,0 0-16,0 0 16,0 0-1,-1 0-15,1 0 0,0 0 16,0 0-16</inkml:trace>
  <inkml:trace contextRef="#ctx0" brushRef="#br0" timeOffset="6175.53">1460 2180 0,'0'0'0,"-42"0"0,-64-21 16,64 21-16,0 0 0,-1 0 15,1-21-15,0 21 0,20 0 0,-20 0 16,21 0-16,0 0 15,42 0 1,0 0 0,21 0-16,22 21 0,-1-21 15,22 21-15,0-21 0,21 0 0,-1 0 16,22 21-16,0-21 0,22 22 0,20-22 16,0 0-16,1 0 0,20 0 15,22 0-15,-1 0 0,1 0 16,0 0-16,-1 0 0,1 0 0,0 0 15,-1 0-15,-41 0 0,-1 0 16,-21 0-16,-21 0 0,-21 0 0,-21 0 16,-1 0-16,-20 0 0,-22 0 0,-21 0 15,22 0-15,-22 0 0,-21-22 63,-21 22-48</inkml:trace>
  <inkml:trace contextRef="#ctx0" brushRef="#br0" timeOffset="6884.18">6985 2053 0,'0'0'0,"-64"0"0,22 0 15,0 0-15,-22 0 0,22 21 0,0-21 16,20 0-16,-20 0 0,21 0 0,0 0 16,0 0-16,21 22 0,21-22 15,0 0 1,42 0-16,1 21 0,21-21 0,-1 0 16,43 0-16,-21 0 0,42 0 15,0 0-15,1 0 0,20 0 0,0 0 16,1 0-16,-22 21 0,21-21 15,0 0-15,-20 0 0,-22 0 0,0 0 16,0 0-16,-22 0 0,-20 0 16,0 0-16,-1 0 0,-20 0 0,-1 0 15,-20 0-15,-1 0 0,-21 0 0,22 0 16,-22 0-16,0 0 16,-21 21 77,0-42-30,0 0-63</inkml:trace>
  <inkml:trace contextRef="#ctx0" brushRef="#br0" timeOffset="7808.28">11451 1185 0,'0'22'31,"-21"-22"-15,0 21 0,21-42 93,0-1-93,0 1-16,-21 21 47,-1 21-32,22-42 95,-21 21-64,21 21-46,0 1 16,-21-22-16,21 21 0,0 0 16,0 0-16,0 0 0</inkml:trace>
  <inkml:trace contextRef="#ctx0" brushRef="#br0" timeOffset="8108.23">11388 1588 0,'0'0'16,"21"-22"47,-21 1-48,-21 21 16,-1 0-31,1 0 16,0 0-16,21 21 0,-21-21 0,0 22 16,0-22-16,21 21 0,-22 0 15,22 0-15,0 0 16,22-21 0,-1 0-16</inkml:trace>
  <inkml:trace contextRef="#ctx0" brushRef="#br0" timeOffset="8663.91">13420 953 0,'0'0'0,"0"-22"0,42-20 16,-42 21-16,21 0 0,0-22 16,-21 22-16,0 0 0,21 0 0,1 0 15,-22 0-15,21-1 0,-21 1 16,0 64 15,0-1-31,0 0 0,0 22 16,0-1-16,-21 22 0,-1-22 15,1 22-15,0-21 0,0-1 0,0 1 16,0-1-16,-1 1 0,1-22 0,0 0 16,0 22-16,0-22 0,0-21 15,-1 22-15,22-22 0,-21 21 0,21-21 16,0 0-16,0-42 31,21-21-31,1 21 16,-1-22-16,0 1 0,0 0 0,-21-22 15,21 22-15,0-22 16,1 1-16,-1-1 0</inkml:trace>
  <inkml:trace contextRef="#ctx0" brushRef="#br0" timeOffset="8884.81">13589 762 0,'21'-63'16,"-42"126"-16,42-169 0,0 85 0,-21 0 0,21 0 16,1 21-16,-22 21 15,0 21-15,21 1 0,-21 20 16,0 1-16,21 20 0,-21 1 0,0 0 15,0-1-15,0-20 0,0 20 16,0-20-16,0-1 0,-21 1 0,21-1 16,-21-20-16,21 20 0,0-20 0,0-22 15,0 21-15,0-21 0,0 22 16,0-22-16,0 0 16,0 0-16,-22-42 15,1 0 1,0 0-16,21-1 0</inkml:trace>
  <inkml:trace contextRef="#ctx0" brushRef="#br0" timeOffset="10001.84">13229 1503 0,'0'0'0,"-21"0"16,42 21 15,0-21-31,22 0 0,-22 0 16,21 0-16,0 0 0,1 0 0,20 0 15,-20-21-15,20 0 0,1 21 16,-22-21-16,21-1 0,1 22 0,-22-21 16,1 0-16,-1 21 0,0 0 0,-21-21 15,1 21-15,-1 0 0,0 0 16,-21 21-16,0 0 16,0 0-16,0 22 0,0-22 0,0 21 15,-21-21-15,0 22 0,21-22 16,0 21-16,0-21 0,-22 22 0,22-22 15,0 0-15,-21 0 0,21 0 16,0 1-16,0-1 0,21-21 31,1 0-15,-22-21-16,21-1 0,0 1 0,0 0 16,-21-21-16,21 21 0,0-22 15,1 22-15,-22-21 0,21-1 0,0 22 16,0-21-16,0 21 0,-21 0 0,0-1 15,0 1-15,21 21 0,-21 21 16,0 1 0,0-1-16,0 0 0,0 21 0,0-21 15,0 22-15,0-22 0,0 21 16,0-21-16,0 1 0,0 20 16,0-21-16,0 0 0,0 0 0,22 1 15,-22-1-15,21-21 0,0 0 16,0 0-16,0 0 0,0 0 0,22 0 15,-22-21-15,21-1 0,-21 22 16,1-21-16,20 0 0,-21 0 0,0-21 16,0 20-16,1 1 0,-22-21 0,21 21 15,-21-22-15,21 22 0,-21 0 16,21 0-16,-21 42 31,0 0-15,0 0-16,0 1 0,0-1 0,0 21 15,0-21-15,0 0 0,0 1 0,0-1 16,0 0-16,0 0 0,0 0 16,21-21-16,0 0 0,22 0 15,-22 0-15,21 0 0,-21 0 0,22 0 16,-1 0-16,0 0 0,1-21 0,-1 0 16,-21 0-16,22 0 0,-22-1 15,0 1-15,0 0 0,-21 0 0,0 0 16,0-22-16,21 22 0,-21 0 15,0 0-15,0 0 0,0 0 0,0-1 16,0 1-16,0 42 31,-21 1-31,21-1 0,0 21 16,0 0-16,-21 1 0,21-1 16,-21 0-16,21 22 0,0-1 0,0-20 15,0 20-15,0 1 0,0-1 0,0 1 16,0-1-16,0 22 0,0-22 0,0 22 15,0-21-15,0 20 0,0 1 16,0-22-16,0 1 0,0-1 0,0 1 16,0-1-16,-21 1 0,21-22 15,-22 22-15,1-22 0,-21 0 0,21 1 16,0-1-16,-1-21 0,-20 0 0,21 1 16,-21-1-16,20 0 0,1-21 15,0 0-15,0 0 0,0-21 0,0 0 16,-1-1-16,1-20 0,0 0 0,0-22 15,0 1-15,0-1 0,-1 1 0,22-22 16,-21 0-16,21 1 0,-21-1 16,21 0-16,0 1 0,0-1 0,21 22 15,0-1-15,1-21 0,20 43 0,0-21 16,22 20-16,-22-20 0,22 20 0,20 1 16,-20 21-16,20-21 15,1-1-15,0 22 0,-1 0 0,-20 0 16</inkml:trace>
  <inkml:trace contextRef="#ctx0" brushRef="#br0" timeOffset="10305.68">16891 1270 0,'0'-21'0,"0"42"0,0-84 16,-21 41-16,0 1 0,-1 0 15,-20 21-15,21 0 16,0 0-16,0 0 0,-22 42 0,22-20 16,-21 20-16,-1 0 0,22 1 15,-21-1-15,21 0 0,0 1 0,-1 20 16,1-21-16,0 1 0,21 20 0,0-20 16,0-1-16,0-21 0,0 21 15,21 1-15,0-22 0,1 0 0,20 21 16,-21-20-16,21-22 0,1 21 0,-1 0 15,0-21-15,1 0 0,-1 0 0,0 0 16,1-21-16,-1 0 0,0-1 16,1 1-16</inkml:trace>
  <inkml:trace contextRef="#ctx0" brushRef="#br0" timeOffset="10551.85">17441 1143 0,'0'0'0,"0"-63"0,0-1 0,0 22 16,0-1-16,0 1 0,0 21 15,0 0-15,-21 21 0,0 0 16,21 42-16,-21-21 0,0 22 16,-1-1-16,1 21 0,0 1 0,0-22 15,0 22-15,0-1 0,-1 1 0,1-1 16,21 1-16,-21-1 0,21 1 16,-21-22-16,21 0 0,0 1 0,0-1 15,0 0-15,0 1 0,0-22 16,0 0-16,0 0 0,21 0 0,0 1 15,0-22-15,1 0 0,-1 0 16,0 0-16,0 0 0,21 0 0,-20 0 16,-1-22-16</inkml:trace>
  <inkml:trace contextRef="#ctx0" brushRef="#br0" timeOffset="11603.82">17801 1609 0,'0'-21'0,"0"42"0,0-64 0,0 22 16,0 0-16,0 0 0,0 0 15,0 0-15,0-1 0,-21 1 16,0 21-16,0 0 16,-1 0-16,1 21 0,0-21 15,0 22-15,-21-1 0,20 21 0,1-21 16,-21 22-16,21-22 0,0 21 0,-1 0 16,1-20-16,21 20 0,0-21 15,0 21-15,0-20 0,0-1 0,0 0 16,0 0-16,0 0 0,21 0 0,1-21 15,-1 0-15,0 0 0,0 0 16,0 0-16,0 0 0,22 0 0,-22-21 16,0 21-16,0-21 0,0 0 0,1-21 15,-1 20-15,0-20 0,0 0 16,-21-1-16,21 1 0,-21 0 16,21 21-16,1-22 0,-22 22 0,0 0 15,0 0-15,0 42 31,0 0-31,0 0 0,-22 0 0,1 22 16,21-22-16,-21 0 0,21 21 0,0-20 16,0 20-16,0-21 0,0 0 15,0 0-15,0 1 0,0-1 0,0 0 16,0 0-16,21-21 0,0 0 16,1 0-16,-1 0 0,0 0 15,0 0-15,0 0 0,22 0 16,-22-21-16,0 21 0,21-21 0,1 0 15,-22-1-15,21-20 0,0 21 0,-20-21 16,20 20-16,-21-20 0,0 0 16,0 21-16,1-22 0,-1 1 0,-21 21 15,0 0-15,0-1 0,0 1 0,-21 42 32,21 1-32,-22-1 15,22 0-15,0 0 0,0 21 0,0-20 16,0 20-16,0-21 0,0 0 15,0 22-15,0-22 0,22 21 16,-22-21-16,0 0 0,0 1 0,0-1 16,0 0-16,0 0 0,-22-21 47,1 0-47,0 0 0,0 0 15,0 0-15,0 0 16,-1 0-1,22 21 1,0 0 0,22-21-1,-1 0-15,0 22 0,0-22 0,0 0 16,0 0-16,1 0 0,20 0 0,-21 0 16,21 0-16,-20 0 0,20 0 15,-21-22-15,21 22 0,1-21 0,-1 0 16,0 0-16,1 0 0,-22-22 0,21 22 15,1-21-15,-22 0 0,21-1 16,-21 1-16,0 21 0,1-22 0,-22 22 16,0-21-16,0 21 0,0 0 15,0-1-15,0 44 16,0-1 0,0 0-16,0 0 0,0 0 15,-22 22-15,22-22 0,0 0 0,0 21 16,0-21-16,0 22 0,0-22 15,-21 0-15,21 0 0,0 0 0,0 1 16,0-1-16,-21-21 0,21 21 0,0 0 16,-21 0-16,0-21 15,0 0-15,-1 0 16,1 0-16,0-21 0,0 21 16,21-21-16</inkml:trace>
  <inkml:trace contextRef="#ctx0" brushRef="#br0" timeOffset="13124.47">20764 1524 0,'0'0'0,"64"-63"16,-64 41-16,0-20 16,21 21-16,-21 0 0,0 0 0,0-1 15,0 1-15,0 0 0,0 0 16,0 42-1,-21 21-15,0-20 0,21 20 16,-21 0-16,-1 1 0,1-1 16,0 0-16,0 1 0,0-1 0,0 0 15,-1-21-15,1 22 0,0-22 0,21 0 16,0 0-16,-21 0 0,21 1 16,0-1-16,21-21 15,0 0 1,0-21-16,1 21 0,-1-22 15,21 1-15,-21 0 0,0 0 16,1-21-16,-1 20 0,21-20 0,-21 21 16,0-21-16,1 20 0,-1 1 0,-21 0 15,21 0-15,0 21 16,-21 21-16,0 0 0,0 0 16,0 1-16,0-1 0,0 21 0,0-21 15,0 0-15,0 22 0,0-22 16,0 0-16,0 0 0,21 0 0,-21 1 15,21-22-15,-21 21 0,22-21 0,-1 0 16,0 0-16,0 0 16,0 0-16,0 0 0,1 0 15,20 0-15,-21-21 0,0-1 0,22 22 16,-22-21-16,21 0 0,-21-21 16,22 21-16,-22-22 0,0 22 0,0-21 15,0 21-15,-21-22 0,0 1 0,0 21 16,0 0-16,0-1 0,-21 22 31,0 0-31,21 22 0,-21-1 0,0 21 16,21-21-16,0 22 0,-22-22 0,22 21 15,0-21-15,0 0 0,0 22 16,0-22-16,0 0 0,0 0 0,22 0 16,-1 1-16,0-22 0,21 21 15,-21-21-15,22 21 0,-1-21 16,0 0-16,1 0 0,-1 0 0,0 0 15,1-21-15,-1 0 0,0-1 0,1 1 16,-22 0-16,21-21 0,-21 21 16,1-22-16,-1 1 0,0 0 0,0-22 15,0 22-15,0-22 0,1 22 0,-22-22 16,0 1-16,0-1 0,21 1 16,-21 21-16,0-1 0,0 22 0,0 0 15,0 0-15,0 42 0,-21 0 16,-1 0-16,1 22 0,0-1 15,0 0-15,21 1 0,-21 20 16,0-21-16,-1 22 0,1-22 0,0 22 16,21-22-16,0 0 0,0 1 15,-21-1-15,21 0 0,0 1 0,0-22 16,0 21-16,0-21 0,0 1 0,0-1 16,21-21-1,0 0 1,0-21-16,1-1 15,-1 1-15,0 0 0,-21-21 0,21 21 16,0-22-16,0 1 0,1 21 16,-1 0-16,0-1 0,0 1 0,-21 0 15,21 21-15,-21 21 16,0 0-16,0 1 16,0-1-16,0 0 0,0 0 0,0 21 15,0-20-15,0-1 0,0 0 0,0 0 16,0 0-16,0 0 0,0 1 15,21-1-15,1-21 0,-1 21 16,0-21-16,0 0 0,0 0 0,0 0 16,1 0-16,-1-21 0,0 0 0,0-1 15,0 1-15,0 0 0,1 0 16,-1 0-16,-21 0 0,21-22 0,-21 22 16,21-21-16,-21 21 0,0-1 0,0 1 15,0 42 16,0 1-31,0-1 0,-21 0 0,0 0 16,21 0-16,0 0 0,0 1 16,-21-1-16,21 0 0,0 0 0,-22-21 15,22 21-15,0 0 16,0-42 15,0 0-31</inkml:trace>
  <inkml:trace contextRef="#ctx0" brushRef="#br0" timeOffset="13280.28">22627 1418 0,'0'-42'0,"-21"42"16,0 0-16,0 0 16,21 21 15,21 0-16,0 0-15,0-21 0</inkml:trace>
  <inkml:trace contextRef="#ctx0" brushRef="#br0" timeOffset="13961.89">22987 1482 0,'0'-21'0,"-21"21"16,0 0-16,-1 0 15,1 0-15,0 0 0,0 21 16,21 0-16,-21 0 0,0 0 0,-1 0 16,22 1-16,-21-1 0,21 21 0,-21-21 15,21 0-15,0 22 0,0-22 16,0 0-16,0 0 0,21 0 16,0 1-16,1-1 0,-1-21 0,0 21 15,21-21-15,-21 0 0,22 0 0,-22 0 16,21 0-16,-21 0 0,22-21 15,-22 0-15,21 21 0,-21-22 0,1-20 16,-1 21-16,21-21 0,-21-1 0,0 1 16,1 0-16,-1-1 0,0-20 15,0-1-15,0 22 0,0-22 0,1 1 16,-22-1-16,0 1 0,21 21 0,-21-1 16,0 1-16,0 21 0,0 0 15,0 42 1,0 0-16,-21 0 15,21 21-15,-22 1 0,22-1 0,-21 0 16,0 1-16,21-1 0,-21 0 0,21 22 16,-21-22-16,0 1 0,21-22 15,0 21-15,-22 0 0,22 1 0,-21-22 16,21 21-16,0-21 0,0 1 0,0-1 16,0 0-16,-21-21 15,21-21 1,0 0-16,21-1 15,0 1-15,1 0 0,-22 0 16,42-21-16,-21 20 0,0-20 0,22 21 16,-22 0-16,0 0 0,21-1 15,-21 1-15,1 21 0,-1 0 0,0 0 16,0 0-16,-21 21 0,0 1 16,0-1-16,0 0 0,0 0 0,0 0 15,0 22-15,0-22 0,-21 0 0,0 21 16,0-21-16,21 1 0,-22-1 15,22 0-15,-21 0 0,21 0 0,-21 0 16,21 1-16,21-22 47,0 0-47</inkml:trace>
  <inkml:trace contextRef="#ctx0" brushRef="#br0" timeOffset="14211.75">24405 1397 0,'0'21'31,"0"0"-15,0 1-16,0-1 0,-21 0 0,21 0 15,-21 21-15,21-20 0,0-1 0,-21 21 16,21-21-16,-22 0 0,22 1 0,-21-1 15,21 0-15,0 0 16,0 0-16,0 0 0,0 1 16,21-22 15,1 0-31</inkml:trace>
  <inkml:trace contextRef="#ctx0" brushRef="#br0" timeOffset="14572.57">25019 1418 0,'0'0'0,"0"-21"16,-21 21-1,0 0 1,-1 0-16,1 0 0,0 0 0,0 0 16,0 21-16,0 0 0,-1-21 0,1 22 15,0-22-15,21 21 0,0 0 0,0 0 16,0 0-16,0 0 15,21 1-15,0-22 0,22 21 16,-22 0-16,0-21 0,0 21 0,0 0 16,1 0-16,-1 1 0,0-1 15,0 0-15,0-21 0,-21 21 0,0 0 16,0 0-16,0 1 0,-21-1 16,0-21-16,0 21 0,0-21 15,-22 0-15,22 21 0,0-21 16,-21 0-16,20 0 0,1 0 0,0 0 15,0 0-15,0 0 0,0 0 16,-1 0-16,1 0 0,0-21 16,21 0-16,-21 0 15,21-1-15,-21 1 0</inkml:trace>
  <inkml:trace contextRef="#ctx0" brushRef="#br0" timeOffset="14756.47">24532 1101 0,'0'0'16,"0"-21"-16,-21 21 0,0 0 0,21-22 0,-21 1 15,42 21 48,0 21-63</inkml:trace>
  <inkml:trace contextRef="#ctx0" brushRef="#br0" timeOffset="17296.47">26564 1863 0,'21'-21'15,"-21"-1"-15,0 1 0,0 0 16,0 0-16,0 0 15,0 0-15,0-1 0,-21 1 16,0 0-16,0 0 0,0 0 16,-1 21-16,1 0 0,0 0 0,0 0 15,0 0-15,-22 21 0,22 0 0,0 0 16,-21 22-16,21-22 0,-1 21 16,-20 0-16,21-20 0,0 20 0,0 0 15,-1-21-15,22 22 0,0-22 16,0 21-16,0-21 0,0 1 0,0-1 15,0 0-15,22-21 16,-1 0-16,0 0 0,21 0 0,-21 0 16,1 0-16,20 0 0,-21-21 0,21 0 15,-20-1-15,20 1 0,-21 0 16,0 0-16,0-21 0,22-1 0,-22 1 16,0 0-16,0-1 0,0-20 0,1 20 15,-1-20-15,0 21 0,-21-22 16,21 22-16,-21-1 0,21 1 0,-21 21 15,0-21-15,0 20 0,-42 65 32,42-1-17,-21 0-15,0 1 0,-1 20 0,22-20 16,-21 20-16,21-21 0,-21 1 16,21 20-16,0-20 0,0-22 0,0 21 15,0 0-15,0-20 0,0-1 0,0 0 16,0 0-16,21-21 15,0 21-15,1-21 0,-1 0 16,0 0-16,21 0 0,-21-21 0</inkml:trace>
  <inkml:trace contextRef="#ctx0" brushRef="#br0" timeOffset="17648.27">26987 1884 0,'0'0'0,"-21"0"15,42 0 17,1 0-17,-1 0-15,0 0 0,0 0 0,0-21 16,0 21-16,1-21 0,-1 21 16,0-22-16,0 22 0,-21-21 0,0 0 15,0 0-15,0 0 16,-21 21-16,0 0 15,0 0-15,-1 0 0,1 0 16,0 21-16,0 0 0,0 0 0,0 0 16,-1 22-16,1-22 0,0 0 0,0 21 15,21-20-15,0-1 0,0 0 16,0 0-16,0 0 0,0 0 0,0 1 16,21-1-16,0 0 0,0-21 15,22 0-15,-22 0 0,21 0 16,-21 0-16,22 0 0,-1 0 0,-21 0 15,22-21-15</inkml:trace>
  <inkml:trace contextRef="#ctx0" brushRef="#br0" timeOffset="18124">27580 1842 0,'0'0'0,"21"-85"16,-21 64-16,0 0 0,-21 21 15,0 0 1,0 21-16,0 0 15,-1 21-15,22-21 0,-21 1 0,0 20 16,0-21-16,21 21 0,0-20 0,-21 20 16,21-21-16,-21 0 0,21 0 15,0 1-15,0-1 0,0 0 16,0 0-16,21 0 0,0-21 16,0 0-16,0 0 0,0 0 0,22 0 15,-22 0-15,21 0 0,-21 0 16,22-21-16,-22 0 0,21 0 0,-21 0 15,22-1-15,-22-20 0,0 21 0,21-21 16,-20-22-16,-1 22 0,0-22 16,0 22-16,0-22 0,22 22 0,-22-21 15,-21 20-15,21 1 0,0 0 16,-21 20-16,0 1 0,0 0 0,0 42 31,-21 22-15,0-22-16,0 21 0,-1 0 0,1 22 15,0-22-15,0 1 0,0 20 0,21-21 16,-21 1-16,21-1 0,-22 0 16,22 1-16,0-22 0,0 0 0,0 21 15,0-20-15,0-1 0,0 0 0,22-21 16,-1 21-16,0-21 0,0 0 16,0 0-16,0 21 0,22-21 0,-22 0 15,0 0-15,21 0 0,-20-21 0</inkml:trace>
  <inkml:trace contextRef="#ctx0" brushRef="#br0" timeOffset="18553.25">28490 1884 0,'0'0'0,"21"-21"0,-21-43 15,0 43 1,0 0-16,-21 21 16,0 0-1,0 21-15,0-21 0,0 21 0,-1 22 16,1-22-16,0 0 0,0 0 0,0 21 15,0-20-15,21-1 0,0 0 16,0 0-16,-22 0 0,22 0 0,0 1 16,0-1-16,0 0 0,22-21 15,-1 0 1,0 0-16,0 0 16,0 0-16,0 0 0,1 0 0,-1-21 15,-21 0-15,21-1 0,0 1 16,-21 0-16,0 0 0,21-21 0,0 20 15,-21 1-15,0-21 0,0 21 16,0 0-16,0 42 16,0 0-1,0 0-15,0 0 0,0 22 16,0-22-16,0 0 0,0 0 16,0 0-16,0 0 15,0 1-15,0-1 0,0 0 0,0 0 31,22-21-15,-1 0-16,0 0 0,0 0 16,0 0-16</inkml:trace>
  <inkml:trace contextRef="#ctx0" brushRef="#br0" timeOffset="18944.43">28935 1842 0,'0'0'0,"0"-22"0,0 1 15,-21 21-15,21-21 16,0 42 15,21 0-31,0 1 0,-21-1 16,0 0-16,21 0 0,-21 0 0,0 22 16,0-22-16,0 0 0,0 21 15,0-21-15,0 1 0,0-1 0,0 0 16,0 0-16,-21 0 0,21 0 15,-21-21-15,0 0 16,21-21 0,0 0-1,0 0 1,21 0-16,0 0 0,0-1 0,0 1 16,0-21-16,1 21 0,-1-22 0,0 22 15,21-21-15,-21 21 0,1 0 16,-1-1-16,0 1 0,-21 0 0,21 21 15,0 0-15,0 21 32,-21 0-32,0 1 0,0-1 0,0 0 15,0 0-15</inkml:trace>
  <inkml:trace contextRef="#ctx0" brushRef="#br0" timeOffset="19256.27">29358 2096 0,'0'0'0,"21"0"0,0 0 16,1 0-16,-1 0 16,0 0-16,0 0 0,0-22 15,0 22-15,1-21 0,-1 0 16,0 21-16,0-21 0,0 0 0,0 21 16,1-21-16,-22-1 0,21 22 0,-21-21 15,-21 21 1,-1 0-16,1 21 15,0 1-15,0-22 0,0 21 0,0 0 16,-1 21-16,1-21 16,0 1-16,21-1 0,-21 0 0,0 0 15,21 0-15,0 0 0,0 1 16,0-1-16,21-21 16,0 0-16,0 21 0,0-21 0,1 0 15,20 0-15,-21 0 0,21 0 0,1 0 16,-22 0-16</inkml:trace>
  <inkml:trace contextRef="#ctx0" brushRef="#br0" timeOffset="19734.24">30247 2032 0,'0'0'0,"21"-21"0,-21 0 0,0 0 16,0-1-16,0 1 16,-21 21-1,0 0-15,0 0 16,0 0-16,-1 21 0,1 1 0,0-1 15,0 0-15,0-21 0,0 21 16,-1 0-16,1 0 0,21 1 0,-21-1 16,21 0-16,0 0 0,0 0 0,0 0 15,0 1-15,0-1 16,21-21-16,0 0 16,1 0-16,-1 0 15,0 0-15,0 0 0,0 0 0,0-21 16,1 21-16,-1-22 0,0 1 15,0 0-15,0-21 0,0 21 0,1-22 16,-1 1-16,0 0 0,0-22 16,0 22-16,0-22 0,1 1 0,-1 20 15,-21 1-15,0 0 0,21 21 0,-21-1 16,0 1-16,0 42 16,-21 1-16,0 20 15,21-21-15,-22 21 0,1 22 0,0-22 16,0 1-16,21-1 0,0 0 15,0 1-15,0-1 0,0-21 16,0 21-16,0-20 0,0-1 0,21 0 16,0 0-16,0 0 0,1-21 15,-1 21-15,0-21 0,0 0 16,0 0-16,0 0 0,1 0 16,-1 0-16,0 0 0</inkml:trace>
  <inkml:trace contextRef="#ctx0" brushRef="#br0" timeOffset="21387.86">931 3302 0,'0'-42'16,"0"21"-16,0-1 15,0 1-15,0 0 0,0 0 16,0 0-16,0 0 0,0-1 31,0 44-15,0-1-16,0 21 0,0 0 16,0 1-16,0-1 0,-21 22 0,0-22 15,0 0-15,21 22 0,-21-22 0,21 0 16,-22 1-16,22-22 0,-21 21 15,21-21-15,0 1 0,0-1 0,0 0 16,21-42 15,1 0-31,-1-1 16,0 1-16,0 0 0,0 0 0,22-21 16,-22 20-16,0 1 0,0-21 15,0 21-15,0 0 0,1-1 0,-22 1 16,21 0-16,0 21 15,0 21-15,-21 0 16,0 22-16,0-22 0,21 0 16,-21 21-16,0-20 0,0-1 0,0 21 15,21-21-15,-21 0 0,0 1 16,22-1-16,-1-21 0,0 21 0,0-21 16,0 0-16,0 0 0,1 0 15,-1 0-15,21 0 0,-21 0 16,22 0-16,-22-21 0,0 0 0,21-1 15,-21 1-15,1-21 0,-1 21 16,0-22-16,0 22 0,-21-21 0,0 0 16,21-1-16,-21 1 0,0 0 15,0-1-15,0 1 0,0 21 0,0-22 16,0 22-16,0 0 16,0 42-16,0 0 15,0 1-15,0 20 0,0 0 16,0 1-16,0-1 0,0 0 0,0 1 15,0-1-15,0 0 0,0 1 16,0-22-16,0 21 0,21-21 16,1 0-16,-1 1 0,0-22 0,0 21 15,0-21-15,0 0 0,1 0 16,-1 0-16,0 0 0,21-21 0,-21 21 16,1-22-16,-1 1 0,0 0 15,0 0-15,0 0 0,0-22 0,-21 22 16,0-21-16,22 21 0,-22-22 0,0 22 15,0 0-15,0 0 0,0 0 16,0 42 0,0 0-16,0 0 15,0 0-15,-22 1 0,22-1 16,0 0-16,0 0 0,0 0 16,0 0-16,0 1 0,-21-1 15</inkml:trace>
  <inkml:trace contextRef="#ctx0" brushRef="#br0" timeOffset="21572.23">2138 3048 0,'0'0'0,"-21"-21"0,-1 0 16,1 21-16,0 0 0,21 21 31,21 0-15,0-21-16,1 0 15,-1 0-15,0 0 0</inkml:trace>
  <inkml:trace contextRef="#ctx0" brushRef="#br0" timeOffset="21840.08">2942 2879 0,'0'0'0,"-21"0"16,0 0-1,0 0-15,-1 21 0,1 0 0,21 21 16,-21-20-16,0 20 0,0 0 16,0 1-16,-1 20 0,22 1 0,-21-22 15,0 21-15,0-20 0,21 20 16,0-20-16,0-1 0,0 0 0,-21-21 15,21 22-15,0-22 0,0 0 0,0 0 16,0 0-16,0 1 16,0-44 15,-21 1-31</inkml:trace>
  <inkml:trace contextRef="#ctx0" brushRef="#br0" timeOffset="22396.77">2392 3471 0,'0'0'0,"-21"-21"0,-1 0 15,22 0-15,0 0 0,0 0 16,22 21-16,20-22 16,-21 22-16,21-21 0,22 21 0,-22 0 15,22-21-15,-22 0 0,22 21 16,-1-21-16,1 0 0,-1-1 0,1 1 16,-1 21-16,1-42 0,-1 21 15,1 0-15,-22-1 0,0 1 16,-21-21-16,1 21 0,-1 0 0,-21-22 15,0 1-15,0 21 0,0-22 0,-21 22 16,21 0-16,-22 0 0,1 21 16,0 0-16,0 0 0,0 0 15,21 21-15,-21 21 0,21-20 16,0 20-16,0 0 0,0 1 0,0 20 16,0-21-16,0 22 0,0-22 15,0 22-15,0-22 0,0 0 0,0 1 16,0-1-16,0 0 0,0-20 0,0 20 15,0-21-15,0 0 16,0 0-16,0 1 0,0-44 47,0 1-47,0-21 0,0 21 16,0-22-16,21 22 0,0-21 15,0 0-15,0-1 0,0 22 0,22-21 16,-22 21-16,0 21 0,0 0 0,0 0 15,1 0-15,-1 0 0,0 21 16,0 0-16,-21 0 0,0 21 0,0-20 16,0 20-16,0-21 0,0 21 0,0-20 15,0-1-15,0 21 16,0-21-16,0 0 0,0 1 0,0-1 16,0 0-16,0 0 0,-21-21 31,0 0-31</inkml:trace>
  <inkml:trace contextRef="#ctx0" brushRef="#br0" timeOffset="22900.65">5821 2752 0,'21'-43'16,"-42"86"-16,63-128 0,-42 43 0,0-1 0,21 1 16,-21 0-16,0 21 0,21-22 15,-21 22-15,0 0 0,0 42 16,0 0-16,0 0 15,-21 22-15,0 20 0,21 1 16,0-1-16,-21 1 0,21-1 0,-21 1 16,0 20-16,21-20 0,0-1 0,0 1 15,-22-1-15,22-20 16,-21-1-16,21 22 0,0-43 0,0 21 16,0-21-16,0 0 0,0 1 0,0-1 15,-21-21 1,0 0-1,21-21-15,-21-1 0</inkml:trace>
  <inkml:trace contextRef="#ctx0" brushRef="#br0" timeOffset="23650.23">5186 3112 0,'0'0'0,"-21"0"0,-1-22 16,65 22 15,-22-21-31,21 21 0,1 0 0,-1 0 15,21-21-15,1 0 0,21 21 0,-22-21 16,22 0-16,-1-1 0,1 1 16,0 0-16,-1 0 0,1 0 0,-21-22 15,-1 22-15,1-21 0,-22 21 0,-21-22 16,0 1-16,0 0 0,-21-1 16,0 22-16,0-21 0,-21 0 0,21 20 15,-21 1-15,0 0 0,0 21 0,0 0 16,-1 0-16,1 0 0,0 42 15,0-20-15,21 20 0,-21 21 0,0 1 16,21-1-16,-22 1 0,1-1 16,0 1-16,21-1 0,-21 1 15,0 21-15,0-22 0,-1-21 0,22 22 16,0-22-16,-21 1 0,21-1 0,0 0 16,0-21-16,0 1 0,0-1 15,0 0-15,21-21 31,-21-21-31,22 0 0,-1-22 16,0 22-16,0-21 0,0 21 0,0-22 16,1 1-16,-1 0 0,0-1 0,0 22 15,0 0-15,0 0 0,1 0 16,-1 21-16,0 0 0,0 0 16,0 0-16,-21 21 0,21 0 15,-21 0-15,0 21 0,0-20 0,0-1 16,0 21-16,22-21 0,-22 0 15,0 1-15,21-1 0,-21 0 0,0 0 16,21 0-16,0-21 0,0 0 0,0 0 16,1 0-16,-1 0 0,0 0 15,21 0-15,-21 0 0,22-21 0,-22 0 16,21 0-16,1 0 0,-22-1 0,0 1 16,21 0-16,-21-21 15,1 21-15,-1-22 0,0 1 0,-21 21 0,0-22 16,0 22-16,0 0 0,0 0 15,-21 21 1,0 0-16,-1 21 0,22 0 16,-21 0-16,0 22 0,0-1 0,21-21 15,0 22-15,0-1 0,0 0 0,0-21 16,0 22-16,21-22 0,0 0 16,0 0-16,22 0 0,-1-21 0,0 22 15,1-22-15,-1 0 0,0 0 0,1 0 16,-1 0-16,22-22 0,-22 1 0,0 21 15</inkml:trace>
  <inkml:trace contextRef="#ctx0" brushRef="#br0" timeOffset="24251.9">8361 2519 0,'0'0'16,"0"-21"-16,-21 21 0,-1 0 15,1 0-15,21 21 0,-21 0 16,21 0-16,0 22 0,-21-1 0,21 0 16,-21 1-16,21-1 0,-21 0 15,21 1-15,0 20 0,-22-21 0,1 22 16,0-22-16,21 22 0,0-22 16,-21 22-16,0-22 0,21 21 0,0-20 15,0-1-15,0-21 0,0 22 16,0-22-16,0 0 0,0 0 0,-21-21 15,-1 0 1,22-21-16,0 0 16,0 0-16,0-22 0,0 22 15,0-21-15,0-1 0,0 1 0,22-21 16,-1 20-16,0 1 0,21 0 0,-21-1 16,1 1-16,20 21 15,-21 0-15,0-1 0,22 22 0,-22 0 16,0 0-16,0 0 0,0 0 0,-21 22 15,21-1-15,-21 0 0,0 0 16,0 0-16,0 0 0,0 1 16,-21-1-16,21 0 0,-21 0 0,0-21 15,0 21-15,-22 0 0,22-21 0,0 0 16,0 22-16,0-22 0,0 0 16,-1 0-16,1 0 0,0 0 15,21 21 16,21 0-15,0 0-16,1-21 0,-1 21 0,0 0 16,0 1-16,0-1 0,0-21 0,1 21 15,-1-21-15,0 0 0,0 21 16,0-21-16,0 0 0,1 0 0,-1 0 16,0 0-16,0 0 0,0 0 0,0-21 15,-21 0-15,22 21 0,-1-21 0</inkml:trace>
  <inkml:trace contextRef="#ctx0" brushRef="#br0" timeOffset="24611.69">8678 3196 0,'21'0'16,"1"0"-1,-1 0-15,0 0 16,0 0-16,0-21 0,0 21 0,1-21 15,20 21-15,-21-21 0,21 21 0,-20-21 16,-1-1-16,0 22 0,-21-21 0,0 0 16,0 0-16,-21 0 15,0 21 1,-22 0-16,22 0 0,0 21 16,0 0-16,0 0 0,-22 0 0,43 1 15,-21-1-15,0 0 0,21 21 16,-21-21-16,21 1 0,0 20 0,0-21 15,0 0-15,0 0 0,0 1 0,0-1 16,21 0-16,0 0 0,0-21 16,0 0-16,1 0 0,20 0 0,-21 0 15,21 0-15,1 0 0,-22 0 0,21 0 16,-21-21-16,22 0 0,-1 0 0,-21-1 16,0 1-16,22 0 0,-22-21 15</inkml:trace>
  <inkml:trace contextRef="#ctx0" brushRef="#br0" timeOffset="25116.4">9356 3069 0,'0'-21'0,"0"42"32,-22 0-17,22 1-15,-21-1 0,0 0 0,21 0 16,0 0-16,0 0 0,0 1 0,0-1 16,0 0-16,0 0 0,0 0 15,21-21-15,0 0 16,1 0-16,-1 0 0,0 0 15,21-21-15,-21 0 0,1 0 16,-1 0-16,0-1 0,21 1 0,-42 0 16,21 0-16,1-21 0,-1 20 0,0 1 15,-21-21-15,0 21 0,21 0 16,-21-1-16,0 1 16,0 42-1,-21 1-15,0 20 0,21-21 16,-21 21-16,-1 1 0,1-1 0,21 0 15,-21 1-15,0 20 0,0-20 16,21 20-16,0-21 0,0 22 0,-21-22 16,21 22-16,0-22 0,0 22 0,-22-22 15,22 21-15,0-20 0,0 20 16,0-20-16,0-1 0,0 0 0,0 1 0,0-1 16,0-21-16,0 21 0,22-20 15,-22-1-15,0 0 16,-22-21-1,1 0-15,0 0 0,21-21 0,-21 21 16,0-21-16,-22-1 0,22 1 16,0 0-16,0-21 0,0 21 0,0-22 15,-1 22-15,22-21 0,0 21 0,0-22 16,0 22-16,0 0 0,0 0 0,43 0 16,-22-22-16,0 22 0,21 0 0,-20 0 15,20-22-15</inkml:trace>
  <inkml:trace contextRef="#ctx0" brushRef="#br0" timeOffset="25676.09">10414 2879 0,'0'0'16,"0"-21"-16,-21 21 15,0 0-15,-1 0 0,1 21 0,0 0 16,21 0-16,-21 0 0,0 0 15,0 22-15,-1-22 0,1 21 0,0 1 16,21-1-16,0-21 0,0 21 0,0-20 16,0-1-16,0 21 0,0-21 0,0 0 15,0 1-15,21-22 16,0 0 0,1-22-16,-1 1 0,0 0 15,0 0-15,21 0 0,-20 0 0,-1-1 16,0-20-16,0 21 0,-21-21 15,21 20-15,0 1 0,-21 0 0,22 0 16,-22 0-16,0 42 16,0 0-16,0 0 0,0 0 15,0 22-15,-22-22 0,22 0 16,0 21-16,0-20 0,0-1 16,0 0-16,0 0 0,0 0 0,0 0 0,22 1 15,-1-22-15,0 0 0,0 0 16,0 0-16,0 0 0,1 0 15,-1 0-15,0-22 0,0 1 0,0 0 16,0 0-16,1 0 0,-1 0 0,-21-22 16,0 22-16,21-21 0,-21 21 0,21-22 15,-21 1-15,0 21 0,0 0 16,0-22-16,0 22 0,0 0 16,-21 21-16,0 0 15,0 21-15,21 0 16,-22-21-16,22 21 0,-21 1 15,21-1-15,0 0 0,0 0 16,21-21-16,1 21 0,-1-21 16,21 0-16</inkml:trace>
  <inkml:trace contextRef="#ctx0" brushRef="#br0" timeOffset="26075.86">11472 2858 0,'0'0'0,"0"-22"0,-42-20 15,42 21-15,-21 21 16,0 0-16,-1 0 0,1 0 16,0 21-16,0 0 0,-21 0 15,20 1-15,1-1 0,0 21 0,0-21 16,0 22-16,0-22 0,21 21 0,0-21 16,0 22-16,0-22 0,0 21 15,0-21-15,0 0 0,21 1 0,0-1 16,0 0-16,0 0 0,22 0 0,-22-21 15,0 0-15,0 0 0,0 0 0,22 0 16,-22 0-16,0-21 0,0 0 16,0 0-16,0 0 0,-21-1 0,22 1 15,-22-21-15,21 0 0,-21 20 0,0-20 16,0 0-16,0 21 0,0-22 0,0 22 16,-21-21-16,-1 42 15,22-21-15,-21 21 0,0 0 0,-21 0 16,21 0-16,-1 21 0,1-21 0,0 21 15,0 0-15,0 0 0,0 0 0,21 1 16,0-1-16,0 0 0,0 0 16,0 0-16,21 0 0,0 1 0,0-22 15,0 21-15,0-21 0,22 0 0</inkml:trace>
  <inkml:trace contextRef="#ctx0" brushRef="#br0" timeOffset="26439.66">11790 2942 0,'0'-21'0,"0"42"0,0-63 16,0 21-16,0 0 0,0-1 0,0 1 16,0 0-16,21 21 15,0 0 1,0 21-16,0 0 0,1 1 16,-1-1-16,0 0 0,0 0 0,21 0 15,-20 0-15,-1 22 0,0-22 16,0 0-16,0 21 0,-21-20 0,0-1 15,0 0-15,0 0 0,21 0 0,-21 0 16,0 1-16,-21-44 47,21 1-47,0 0 0,0 0 16,0 0-16,0 0 0,0-1 0,0-20 15,0 21-15,0 0 0,21 0 16,1-22-16,-1 22 0,0 0 0,0 0 15,0 0-15,0 21 0,1-22 0,-1 22 16,0 0-16,0 0 0,0 0 16,0 0-16,1 0 0,-1 0 15</inkml:trace>
  <inkml:trace contextRef="#ctx0" brushRef="#br0" timeOffset="26928.38">12827 3006 0,'21'0'16,"-21"-43"0,0 22-16,0 0 0,0 0 0,0 0 15,0 0-15,0-1 0,-21 22 16,21-21-16,-21 21 0,0 0 16,-1 21-16,1 1 0,0-1 15,-21 0-15,21 0 0,-1 0 0,1 22 16,-21-1-16,21-21 15,0 21-15,-1-20 0,22 20 0,0-21 0,0 0 16,0 0-16,0 22 0,22-22 16,-1 0-16,0-21 0,0 0 15,21 0-15,-20 0 0,-1 0 16,0-21-16,0 0 0,21 0 0,-20-1 16,-1 1-16,0-21 0,0 21 0,0-22 15,0 1-15,1 0 0,20-1 16,-21-20-16,0-1 0,0 1 0,1-1 15,-1 1-15,0-1 0,0 1 0,-21 21 16,0-1-16,0 22 0,21-21 0,-21 63 31,-21 21-31,0 1 16,21-1-16,-21 0 0,0 1 16,21-1-16,0 21 0,-22-20 15,22 20-15,-21-20 0,21-1 0,0 0 16,0 1-16,0-1 0,0 0 0,0-21 15,21 22-15,-21-22 0,22 0 0,-1-21 32,0 0-32</inkml:trace>
  <inkml:trace contextRef="#ctx0" brushRef="#br0" timeOffset="27716.44">16658 3302 0,'0'0'0,"0"-21"0,0 0 15,0 0-15,0-1 0,0 1 16,0 0-16,0 0 0,0 0 0,0-22 16,0 22-16,0 0 0,0 0 0,0 0 15,0 0-15,-21 21 0,21-22 16,0 1-16,-21 21 0,0 0 0,-22 0 15,22 0-15,-21 0 0,-1 0 0,1 21 16,-21 1-16,20-1 0,-20 0 16,-1 0-16,22 21 0,-22 1 0,22-1 15,0 0-15,21 1 0,-1-1 0,1 0 16,0 1-16,21-22 0,0 21 0,0-21 16,0 1-16,0-1 0,21-21 15,0 0-15,1 0 0,20 0 16,-21 0-16,21 0 0,1 0 0,-1 0 15,0-21-15,-20-1 0,20 1 0,0-21 16,1 21-16,-22 0 0,0-22 16,0 1-16,0 21 0,0-22 0,1 1 15,-22 0-15,0 21 0,0-22 0,0 22 16,0 0-16,0 0 0,0 42 31,0 0-31,0 21 0,0-20 0,0-1 16,0 21-16,0 0 0,0-20 0,0 20 15,21-21-15,-21 0 0,21 0 16,-21 1-16,0-1 0,21 0 16,0-21-16,0 21 0,1-21 15,-1 0-15,0 0 0,21-21 16,-21 21-16,1-21 0,-1 0 0</inkml:trace>
  <inkml:trace contextRef="#ctx0" brushRef="#br0" timeOffset="28903.79">16976 2879 0,'0'0'0,"0"-64"0,21 1 0,0 20 16,-21 1-16,0 0 0,0-1 0,0 22 16,21 0-16,-21 42 15,0 22-15,0-1 16,0 0-16,0 1 0,-21 20 16,21-21-16,-21 22 0,0-22 0,-1 22 15,22-1-15,-21-20 0,0-1 16,0 21-16,21-20 0,-21-22 0,21 21 15,0-21-15,0 1 0,0-1 0,0 0 16,0-42 15,21 0-31,0-1 0,-21-20 0,21 21 16,22-21-16,-22 20 0,0-20 16,0 0-16,0 21 0,22-22 0,-22 22 15,21 0-15,-21 0 0,22 21 0,-22 0 16,21 0-16,-21 0 0,0 21 15,1 21-15,-1-21 0,0 1 0,-21 20 16,0-21-16,0 21 0,0-20 16,0 20-16,0-21 0,0 21 0,-21-20 15,0-1-15,-1 0 0,1 0 0,-21 0 16,21 0-16,-22 1 0,22-22 16,0 0-16,-21 0 0,21 0 0,-22 0 15,22 0-15,0 0 0,0-22 0,0 22 16,-1-21-16,1 0 0,0 0 0,21 0 15,0 0 1,0-1-16,0 1 0,0 42 31,0 1-31,21-22 0,0 21 16,1 0-16,-1-21 0,0 21 16,0 0-16,21-21 0,-20 21 0,20-21 15,0 0-15,1 0 0,-1 0 0,0 0 16,1 0-16,20 0 0,-21-21 0,22 0 15,-1 0-15,-20 21 0,-1-21 16,22 0-16,-22-22 0,0 22 0,-21-21 16,22 21-16,-22-22 0,0 1 0,0 0 15,0-1-15,1 1 16,-22 21-16,0-22 0,0 22 0,0 0 16,0 0-16,0 0 0,-22 21 15,22 21-15,-21 0 0,0 0 16,0 22-16,21-22 0,-21 0 15,21 21-15,0 1 0,0-22 0,0 21 16,0 0-16,0-20 0,0 20 0,21-21 16,0 21-16,0-20 0,-21-1 15,21 0-15,1 0 0,-22 0 0,0 0 16,21-21-16,-21 22 16,-21-22-1,21-22 1,-22 1-16,1 21 0,0-21 0,-21 0 15,21 0-15,-1 0 0,1 21 0,0-22 16,0 1-16,0 21 16,42 0-1,-21 21 1,21 1-16,0-22 0,0 0 0,22 0 16,-22 21-16,21-21 0,-21 0 15,22 0-15,-22 0 0,21 0 0,1 0 16,-1-21-16,0 21 0,1-22 0,-1 1 15,-21 0-15,21 0 0,-20 0 16,-1 0-16,0-22 0,0 22 16,0-21-16,0-1 0,1 1 0,-1 0 15,-21-1-15,21 1 0,0-21 0,-21-1 16,21 22-16,0-22 0,-21 1 16,0 20-16,22 1 0,-22 0 0,21-1 15,-21 22-15,0 42 16,0 1-16,0 20 15,-21 0-15,-1 22 0,1-22 0,0 22 16,-21-1-16,21 1 0,-1-1 0,1-21 16,0 22-16,0-1 0,0-20 15,21-1-15,-21 0 0,21 1 16,0-1-16,0-21 0,0 22 0,0-22 16,0 0-16,0 0 0,0 0 0,21-21 15,0 21-15,0-21 16,0 0-16,0 0 15,-21-21-15,22 21 0</inkml:trace>
  <inkml:trace contextRef="#ctx0" brushRef="#br0" timeOffset="29092.2">18246 3027 0,'0'0'0,"-22"0"15,1 0 1,42 0-1,1 0-15,-1 21 16,0-21-16,21 0 0,-21 21 0,22-21 16,-1 0-16,0 0 0,1 0 0,-1 0 15,0 0-15,1 0 0,-22 0 16,21 0-16,1 0 0,-22 0 0</inkml:trace>
  <inkml:trace contextRef="#ctx0" brushRef="#br0" timeOffset="29515.96">18881 3069 0,'0'0'0,"-22"0"15,22-21-15,0 0 16,0 0 0,22 21-1,-1 0-15,0 0 16,0 0-16,0 21 15,0-21-15,-21 21 0,0 0 0,22 0 16,-22 1-16,21 20 0,-21-21 0,0 21 16,0-20-16,0 20 15,0-21-15,0 21 0,0-20 0,0 20 16,0-21-16,0 0 0,0 0 0,0 1 16,0-1-16,-21-21 15,21-21 1,0-1-1,0 1-15,0 0 0,0 0 16,0-21-16,21 20 0,0-20 16,0 21-16,0-21 0,0-1 0,1 1 15,-1 0-15,0-1 0,0 22 0,0-21 16,0 21-16,1-1 0,-1 1 16,0 0-16,0 0 15,0 21-15,0 0 0,1 21 16,-1 0-16,0 0 0,-21 1 0,21-22 15</inkml:trace>
  <inkml:trace contextRef="#ctx0" brushRef="#br0" timeOffset="29992.69">19854 3175 0,'0'0'0,"21"-63"16,-21 41-16,0 1 0,0-21 0,0 21 15,0 0-15,0-1 0,0 1 16,-21 0-16,0 21 16,0 0-16,0 0 0,0 0 0,-22 0 15,22 21-15,-21 0 0,21 22 0,-22-22 16,1 21-16,21-21 0,0 22 16,-22-22-16,22 21 0,21-21 0,0 1 15,0-1-15,0 0 0,0 0 0,0 0 16,0 0-16,0 1 0,21-22 15,0 0-15,1 0 0,20 0 0,-21 0 16,0 0-16,22 0 0,-22 0 0,0-22 16,21 1-16,-21 21 0,1-21 15,-1 0-15,0 0 0,0-22 16,0 22-16,0-21 0,1 21 0,-22-22 16,0 22-16,0-21 0,21 21 0,-21 0 15,0-1-15,0 44 16,-21-1-1,-1 0-15,22 21 0,-21-21 0,0 1 16,21 20-16,-21 0 0,21-21 16,0 1-16,0 20 0,0-21 0,0 0 15,0 0-15,0 1 0,21-1 0,0-21 16,0 21-16,1-21 0,-1 0 0,21 0 16,0 0-16,-20 0 0,20 0 15,-21 0-15</inkml:trace>
  <inkml:trace contextRef="#ctx0" brushRef="#br0" timeOffset="30544.34">20447 3112 0,'0'0'0,"21"-43"0,0 22 0,-21-21 0,0 21 15,21-1-15,-21 1 0,0 0 0,-21 21 16,0 0 0,0 0-16,0 21 0,0 0 0,-1 1 15,1-1-15,0 0 0,0 0 0,0 21 16,0-20-16,-1 20 0,1-21 15,21 21-15,0-20 0,0-1 0,0 21 16,0-21-16,0 0 0,0 1 16,0-1-16,43 0 0,-22-21 0,0 21 15,0-21-15,0 0 0,22 0 16,-22 0-16,21 0 0,-21 0 0,22 0 16,-22 0-16,21-21 0,-21 0 0,22 0 15,-22-1-15,0-20 0,21 0 0,-21 21 16,1-22-16,-1-20 0,21 20 15,-21 1-15,0-21 0,1-1 0,-1 1 16,0-1-16,0 1 0,0-22 16,0 21-16,-21 1 0,0 21 0,0-1 15,0 1-15,0 21 0,0 0 0,0-1 16,0 44 0,-21-1-16,0 0 0,0 21 15,0 1-15,0-1 0,-1 21 0,1-20 16,0 20-16,21 1 0,-21-22 0,21 22 15,-21-1-15,21-21 0,0 1 16,0 20-16,0-20 0,0-1 0,0 0 16,0 1-16,21-22 0,0 21 0,0-21 15,-21 0-15,21 1 0,1-1 16,-1-21-16,0 0 0,0 0 16,0 0-16,0 0 0,1 0 0,-1 0 15,0 0-15,0 0 0,0-21 0,-21-1 0,21 1 16,1 21-16,-1-21 15,-21-21-15,0 21 0,0-1 0,21 1 16,-21 0-16,0 0 0,0-21 0</inkml:trace>
  <inkml:trace contextRef="#ctx0" brushRef="#br0" timeOffset="30720.24">20849 2963 0,'0'0'0,"21"0"47,0 0-47,1 22 0,-1-22 16,0 0-16,21 0 0,-21 0 0,1 0 15,-1 0-15,21 0 0,-21 0 16,0 0-16,22 0 0,-22 0 0,21 0 16</inkml:trace>
  <inkml:trace contextRef="#ctx0" brushRef="#br0" timeOffset="30964.1">21823 3408 0,'0'0'0,"-21"0"16,21 21 0,0-42 15</inkml:trace>
  <inkml:trace contextRef="#ctx0" brushRef="#br0" timeOffset="36976.06">1905 4847 0,'0'0'0,"0"-21"16,0 0-16,0 0 0,0 0 0,21-1 15,-21 1-15,21 0 0,0 21 16,1 0-16,-1 0 15,0 0-15,0 0 0,0 21 16,0 22-16,-21-22 0,22 0 16,-22 21-16,21-21 0,-21 22 15,0-22-15,0 21 0,0 1 0,0-22 16,0 0-16,0 0 0,0 0 16,0 0-16,-21 1 0,-1-22 31,22-22-31,-21 1 15,21 0-15,0 0 16,0-21-16,0 20 0,0 1 0,0 0 16,0-21-16,0 21 0,0-1 15,0 1-15,0 0 0,0 0 16,-21 21 0</inkml:trace>
  <inkml:trace contextRef="#ctx0" brushRef="#br0" timeOffset="37608.69">1630 4699 0,'0'0'0,"0"-21"0,0-21 16,0 20-1,-21 22-15,-1 0 16,1 0-16,0 22 0,0-1 16,0 0-16,0 0 0,-1 21 0,1 1 15,21-1-15,-21 0 0,0 1 16,21 20-16,-21-20 0,21-1 0,0-21 15,0 21-15,0-20 0,0-1 16,21 0-16,0 0 0,0-21 0,0 0 16,22 0-16,-22 0 0,0 0 15,21-21-15,-20 21 0,20-21 0,-21 0 16,0-1-16,0-20 0,1 21 16,-1-21-16,-21-1 0,0 1 15,0 0-15,0-1 0,0 22 0,-21-21 16,-1-1-16,1 22 0,0 0 15,0 0-15,0 0 0,0 21 0,-1 0 16,1 0-16,0 0 0,0 21 16,0 0-16,0 0 0,21 0 0,0 1 15,0-1-15,0 0 0,0 21 16,21-21-16,0-21 0,0 22 0,0-1 16,22-21-16,-22 0 0</inkml:trace>
  <inkml:trace contextRef="#ctx0" brushRef="#br0" timeOffset="37992.48">1968 4720 0,'0'0'0,"0"-21"15,22 21 1,-1 21-1,0-21-15,0 21 0,0 1 16,0-1-16,1 21 0,-1-21 0,-21 0 16,21 22-16,-21-22 0,21 21 15,-21-21-15,0 1 0,0-1 16,0 0-16,0 0 0,0 0 0,-21 0 16,0-21-1,0 0-15,-1-21 16,22 0-16,-21 0 15,21 0-15,0 0 0,0-1 0,0-20 16,0 0-16,0-1 0,0 22 16,0-21-16,0 0 0,21 20 0,1 1 15,-22-21-15,21 42 0,0-21 16,0 0-16,0 21 0,22 0 16,-22 0-16,0 0 0,0 0 0,0 0 15</inkml:trace>
  <inkml:trace contextRef="#ctx0" brushRef="#br0" timeOffset="38520.18">2434 4530 0,'0'0'0,"-21"-21"15,0-1-15,-22 1 16,22-21-16,-21 21 0,21-22 0,-22 22 0,1 0 15,0-21-15,21 21 16,-22-1-16,1 22 0,0-21 0,-1 21 16,1 0-16,-22 0 0,1 21 15,-1 1-15,1-1 0,-1 0 0,-20 21 16,20 1-16,1 20 0,-1-21 16,1 22-16,20 21 0,1-22 0,0 22 15,21-1-15,-1 1 0,1 0 16,21-22-16,0 22 0,0-22 0,21 1 15,1-22-15,20 22 0,0-22 16,22 0-16,-1-20 0,22 20 16,0-21-16,-1-21 0,1 0 15,0 0-15,-1 0 0,1 0 0,21-21 0,-22 0 16,1 0-16,21-22 0,-21 22 16,-1-21-16,-20-1 0,-1 1 15,1 0-15,-1-22 0,-42 1 0,22-1 16,-22 1-16,0-22 0,-21 0 15,0 1-15,0 20 0,-21-20 0,0-1 16,-22 0-16,1 1 0,-21 20 0,-1 1 16,1-1-16,-1 22 0,-21-1 15,22 22-15,-22 0 0,22 21 0,-1 0 16,-20 0-16,20 0 16,1 21-16,-1 22 0,22-22 0,-1 21 15,1 0-15,0 1 0,21-1 16,-1 0-16,22 1 0,0-22 0,0 21 15,0-21-15</inkml:trace>
  <inkml:trace contextRef="#ctx0" brushRef="#br0" timeOffset="39885.08">4127 4614 0,'0'-21'16,"0"42"31,0 1-47,0-1 16,0 0-1,22-21-15,-1 0 0,0 21 16,0-21-16,0 0 0,0 0 0,1 0 15,-1 0-15,0 0 0,21 0 16,-21 0-16,22-21 0,-22 21 0,21-21 16,-21 0-16,22 21 0,-22-22 15,0 1-15,0 0 0,-21 0 0,0 0 16,21 0-16,-21-1 0,0 1 0,0 0 16,0 0-16,-21 42 31,21 0-31,0 0 0,-21 1 15,0 20-15,0 0 0,21 1 16,-21 20-16,-1-21 0,1 22 0,21-1 0,-21-20 16,0 20-16,21-20 15,-21 20-15,21-21 0,-21 1 0,-1-22 16,22 21-16,0-21 0,0 22 0,-21-22 16,0-21-16,21 21 0,-21 0 15,0-21-15,0 0 0,-1 0 16,1 0-16,0 0 0,0 0 0,0-21 15,0 0-15,-22 0 0,22 0 16,0-1-16,0 1 0,0 0 0,21 0 16,-22 0-16,1-22 0,21 22 15,0 0-15,0 0 0,0-21 16,0 20-16,0 1 0,0 0 16,0 0-16,21 0 15,1 0-15,-1 21 0,0-22 0,0 22 16,21-21-16,-20 21 0</inkml:trace>
  <inkml:trace contextRef="#ctx0" brushRef="#br0" timeOffset="40359.85">5059 4445 0,'0'0'0,"0"-21"15,0 0-15,0 42 16,0 0-1,-21 0-15,21 22 0,0-1 16,0 0-16,-22 1 0,22-1 0,-21 21 16,21-20-16,-21 20 0,21 1 0,-21-22 15,21 0-15,-21 22 0,0-22 16,21-21-16,0 22 0,-22-22 0,22 21 16,-21-21-16,21 1 15,0-44 16,0 1-31,0-21 16,0 21-16,21-22 0,1 1 0,-1 0 16,21-1-16,-21 1 0,0 0 0,22-22 15,-22 43-15,21-21 0,-21 21 16,22-1-16,-22 1 0,0 21 0,21 0 16,-20 0-16,20 21 0,-21 1 0,0-1 15,0 21-15,1-21 0,-22 22 16,21-1-16,-21 0 0,0-21 0,0 22 15,0-22-15,0 21 0,-21-21 0,-1 1 16,22-1-16,0 0 0,-21 0 16,21 0-16,-21-21 0,21 21 15,0-42 17,0 0-32,21 0 0,0 0 0,1 0 15</inkml:trace>
  <inkml:trace contextRef="#ctx0" brushRef="#br0" timeOffset="40713.65">5821 4974 0,'0'0'0,"0"21"16,21-21-1,0 0-15,-21-21 0,21 0 16,0 0-16,1 21 0,-1-21 15,21 0-15,-21-1 0,0 1 0,1 0 16,-1 0-16,0 0 0,0 0 0,-21-1 16,0 1-16,0-21 0,0 21 15,0 0-15,0-1 0,-21 22 16,0 0-16,-22 0 0,22 0 0,-21 0 16,21 22-16,-22-1 0,22 21 15,-21 0-15,21 1 0,0-1 0,-22 0 16,43 1-16,0-1 0,0 0 0,0 1 15,0-1-15,0-21 0,21 22 16,1-22-16,-1 0 0,21-21 16,-21 21-16,22-21 0,-1 0 0,21 0 15,-20 0-15,20 0 0,1 0 0,-22-21 16,22 21-16</inkml:trace>
  <inkml:trace contextRef="#ctx0" brushRef="#br0" timeOffset="41212.37">7747 4699 0,'0'0'0,"0"-42"16,0 21-16,0-1 0,0 1 0,-21 0 15,21 0-15,-21 21 0,-1-21 16,1 0-16,0 21 0,0 0 0,0 0 15,0 0-15,-22 0 0,22 21 0,-21 0 16,21 0-16,-22 21 0,22 1 16,-21-22-16,21 42 0,-22-20 0,22-1 15,0 0-15,0 22 0,0-22 0,21 1 16,0-22-16,0 21 0,0-21 16,0 0-16,0 1 0,21-22 15,0 0-15,0 0 0,0 0 0,0 0 16,22 0-16,-22 0 0,21-22 0,-21 1 15,22 0-15,-22-21 0,21 21 16,-21-22-16,22 1 0,-22 21 0,0-43 16,21 22-16,-20 0 0,-22-1 0,21 22 15,0-21-15,-21 21 0,21-22 16,-21 22-16,0 42 16,0 0-16,0 1 15,0 20-15,-21-21 0,0 21 16,21-20-16,-21 20 0,21 0 0,0-21 15,0 22-15,0-22 0,0 21 0,0-21 16,0 1-16,0-1 16,0 0-16,21-21 0,0 21 0,0-21 15,0 0-15,0 0 0,1 0 0,-1 0 16,0-21-16,21 0 0</inkml:trace>
  <inkml:trace contextRef="#ctx0" brushRef="#br0" timeOffset="42452.17">8191 4360 0,'0'0'0,"0"-42"16,22-43-16,-22 107 31,0-1-31,0 21 0,0 0 16,0 1-16,0-1 0,-22 0 0,22 1 15,0 20-15,-21-20 0,0-1 0,0 21 16,0-20-16,21-1 0,0 0 15,-21 1-15,21-22 0,-22 21 0,22-21 16,0 1-16,0-1 0,0-42 31,0-1-15,0 1-16,22-21 0,-1 21 16,0-22-16,0 22 0,0-21 0,0 0 15,1 20-15,-1-20 0,21 21 16,-21 0-16,0 0 0,22 21 0,-22 0 15,0 0-15,0 0 0,0 21 0,1 0 16,-22 0-16,21 21 16,-21-20-16,0-1 0,0 21 0,0-21 15,0 0-15,0 1 0,0 20 0,-21-21 16,21 0-16,-22 0 0,1-21 0,0 22 16,0-1-16,0-21 0,0 21 15,-1-21-15,1 0 0,0 0 0,0 0 16,0 0-16,0 0 0,-1 0 15,1 0-15,21-21 16,-21 0-16,0-1 0,21 1 16,0 0-16,0 42 31,0 0-31,21 1 16,-21-1-16,21-21 0,-21 21 15,21 0-15,1 0 0,-1 0 16,0-21-16,0 0 15,21 0-15,-20 0 0,-1 0 0,21 0 16,0 0-16,1 0 0,-1 0 0,22-21 16,-22 0-16,0 21 0,22-21 15,-22 0-15,0-22 0,1 22 16,-1-21-16,0 21 0,1-22 0,-22 1 16,21 0-16,-21-1 0,-21 22 0,0-21 15,0 21-15,0 0 0,0-1 16,-21 22-1,0 22-15,0-1 0,21 0 16,0 0-16,0 0 0,0 22 16,0-22-16,0 21 0,0-21 0,0 22 15,0-22-15,0 21 0,0-21 0,0 0 16,0 1-16,0-1 0,0 0 0,0 0 16,-21-21 30,0 0-46,-1 0 0,22-21 16,-21 0-16,0 21 0,21-21 0,-21 21 16,0 0-16,21 21 31,0 0-15,21 0-16,0-21 0,0 0 15,0 21-15,1-21 0,-1 21 0,21-21 16,-21 0-16,22 0 15,-1 0-15,-21 0 0,21 0 0,1-21 0,-22 0 16,21 21-16,-21-21 0,1 0 16,20 0-16,-21-1 0,0 1 0,0 0 15,1-21-15,-1-1 0,0 22 16,-21-21-16,21 0 0,0-1 0,0 1 16,-21 0-16,22-1 0,-1 1 0,0 0 15,-21-1-15,21-20 0,0 20 16,0 22-16,1-21 0,20 0 0,-21 20 15,0 1-15,0 21 0,1 0 0,-1 0 16,-21 21-16,0 1 16,0-1-16,0 21 0,-21 0 0,21 1 15,-22-1-15,1 0 0,-21 1 0,21 20 16,0-20-16,-1-1 0,1 21 16,21-20-16,-21-1 0,21 0 15,-21 1-15,21-22 0,0 21 0,0-21 16,0 1-16,0-1 0,0 0 0,0 0 15,0 0-15,21-21 16,0 0-16,0 0 16,1 0-16,-1 0 0,0-21 0,0 0 15,0 0-15,-21 0 0,0-1 0</inkml:trace>
  <inkml:trace contextRef="#ctx0" brushRef="#br0" timeOffset="42604.09">9546 4699 0,'-21'0'15,"42"0"-15,-63-21 0,21 21 0,42 0 32,0 0-17,21 0-15,-21 0 0,22 0 0,-22 0 16,21 0-16,1 0 0,-1 0 0,0 0 16,1 0-16,-1 0 0</inkml:trace>
  <inkml:trace contextRef="#ctx0" brushRef="#br0" timeOffset="43020.26">10139 4720 0,'0'0'0,"-21"-21"0,-1 21 16,22-21-16,0 0 0,0 0 15,0-1-15,22 1 16,-1 21-16,0 0 0,0 0 0,0 0 15,0 0-15,22 0 0,-22 21 16,21-21-16,-21 22 0,1-1 0,-22 0 16,0 21-16,21-21 0,-21 22 15,0-22-15,0 21 0,0-21 0,0 22 16,0-22-16,0 0 0,0 0 16,-21 22-16,21-22 0,0 0 15,-22-21-15,22 21 0,-21-21 31,21-21-31,0 0 0,0 0 16,0-1-16,0 1 0,0 0 0,21 0 16,1-21-16,-1-1 0,0 1 0,0 21 15,0-22-15,0 1 0,22 0 16,-22 21-16,0-22 0,21 1 16,-20 21-16,-1 0 0,0-1 0,0 22 15,0 0-15,0 0 0,1 22 31,-22-1-31</inkml:trace>
  <inkml:trace contextRef="#ctx0" brushRef="#br0" timeOffset="43508.55">11112 4763 0,'0'0'0,"22"0"0,-1-22 0,21-83 15,-42 83 1,0-20-16,0 21 0,0 0 0,0 0 16,0-1-16,-21 1 0,0 21 15,0 0-15,-1 0 0,1 0 0,-21 0 16,21 21-16,-22 1 0,22-1 0,-21 21 16,0-21-16,20 22 0,1-1 15,-21 0-15,21-21 0,0 22 0,21-1 16,0 0-16,0-20 0,0 20 0,0-21 15,0 0-15,0 0 0,0 1 16,21-1-16,0-21 0,0 0 0,0 0 16,0 0-16,1 0 0,-1 0 15,21 0-15,-21-21 0,0-1 0,22 22 16,-22-21-16,0-21 0,0 21 16,0-22-16,1 22 0,-1-21 0,0 0 15,0-1-15,0 22 0,-21-21 0,0 21 16,0-22-16,0 22 0,-21 42 31,21 0-31,-21 22 16,0-22-16,21 0 0,0 0 0,0 22 15,0-22-15,0 0 0,0 0 16,0 0-16,0 0 0,0 1 16,0-1-16,0 0 0,21-21 0,0 21 15,0-21-15,0 0 0,1 0 16,-1 0-16,21 0 0</inkml:trace>
  <inkml:trace contextRef="#ctx0" brushRef="#br0" timeOffset="44020.27">11705 4530 0,'0'0'0,"0"-43"0,0 22 16,0 0-16,-21 21 15,0 0-15,0 0 16,-1 21-16,22 0 0,-21 1 0,0-1 15,21 0-15,0 21 0,-21-21 16,21 22-16,-21-22 0,21 21 16,0-21-16,0 1 0,0 20 0,0-21 15,0 0-15,21 22 0,0-22 0,0 0 16,0 0-16,1-21 16,-1 0-16,21 0 0,-21 0 0,0 0 15,1 0-15,-1 0 0,0-21 0,21 0 16,-21 0-16,1-22 0,-1 22 0,0-21 15,0-1-15,21 1 0,-20 0 16,-1-1-16,0 1 0,0-21 0,0 20 16,0-20-16,1-1 0,-1 1 15,0-1-15,-21 22 0,0-22 0,21 22 16,-21 21-16,0-21 0,0 20 16,-21 44-1,21-1-15,-21 0 16,0 21-16,-1 1 0,1-1 0,0 0 15,0 22-15,21-22 0,-21 0 0,21 22 16,0-22-16,-21 1 0,21-1 0,0 0 16,0-21-16,0 22 0,21-22 15,0 21-15,-21-21 0,21 1 0,0-1 16,-21 0-16,21-21 0,1 0 16,-1 0-16,0 0 15,0 0-15,0 0 0,0-21 16,1 21-16,-1-21 0,-21-1 0,21 1 15,0-21-15</inkml:trace>
  <inkml:trace contextRef="#ctx0" brushRef="#br0" timeOffset="44204.16">12044 4382 0,'0'0'0,"-21"0"0,42 0 31,0 0-31,0 0 15,21 0-15,1 0 0,-1 0 0,0 0 16,1 0-16,-1 0 0,0 0 0,-20 0 16,-1 0-16,21 0 0,-21 0 15,-21-22-15,21 22 0,-21-21 16</inkml:trace>
  <inkml:trace contextRef="#ctx0" brushRef="#br0" timeOffset="45232.54">13779 4530 0,'22'0'0,"-22"-21"16,21 21 0,0 0-16,0-22 15,0 1 1,0 21-16,-21-21 0,0 0 16,22 21-16,-22-21 0,0 0 15,21-1-15,-21 1 0,0 0 16,0 0-16,-21 21 31,-1 0-31,1 0 16,-21 0-16,21 0 0,0 21 15,-22 0-15,22 0 0,-21 22 0,21-22 16,-22 0-16,22 21 0,0-20 16,-21 20-16,20 0 0,22-21 0,0 22 15,0-1-15,0-21 0,0 22 0,0-1 16,0-21-16,0 21 0,22-20 15,-1-1-15,21 0 0,-21 0 0,0 0 16,1 0-16,20-21 0,-21 0 0,21 0 16,-20 0-16,20 0 0,-21 0 0,21-21 15,-20 21-15,20-21 0,0 0 16,-21 0-16,22-22 0,-1 22 0,-21-21 16,22 21-16,-22-22 0,21 1 15,-21 0-15,22-1 0,-22 1 16,21-21-16,-21 20 0,22-20 0,-22 20 15,0-20-15,0-1 0,21 1 0,-20 21 16,-22-1-16,21 1 0,-21 0 0,0 20 16,0 44-1,-21-1-15,-1 21 16,1 0-16,0 1 0,0 20 0,0-20 16,21 20-16,-21 1 0,-1-22 15,1 21-15,21-20 0,0-1 0,0 22 16,0-22-16,0 0 0,0 1 0,0-22 15,0 21-15,0-21 0,21 22 16,-21-22-16,22 0 0,-1 0 16,0 0-16,0-21 0,0 0 15,0 0-15,1 0 0,-1 0 0,0 0 16,0 0-16,21-21 0,-20 0 16,-1 21-16,21-21 0,-21 0 0</inkml:trace>
  <inkml:trace contextRef="#ctx0" brushRef="#br0" timeOffset="46284.93">15176 4614 0,'0'0'0,"0"-21"16,22 0-16,-22 0 0,0 0 0,21 0 0,-21-1 15,0-20-15,0 21 0,0 0 0,0 0 16,-21-1-16,-1 22 16,1-21-16,0 21 0,0 0 0,0 0 15,0 0-15,-1 21 0,1-21 0,-21 22 16,21 20-16,0-21 0,-1 0 0,1 22 15,0-1-15,0-21 0,0 21 16,0 1-16,21-22 0,-22 21 0,22-21 16,0 1-16,0 20 0,0-21 0,0 0 15,0 0-15,22-21 0,-1 22 16,0-22-16,0 0 0,0 0 0,0 0 16,1 0-16,-1 0 0,0-22 0,0 1 15,0 0-15,0 0 0,1 0 16,20 0-16,-21-1 0,0-20 15,0 21-15,1-21 0,-22-1 0,21 1 16,0 21-16,-21-22 0,0 22 0,21 0 16,-21 0-16,0 0 0,21 0 0,-21 42 31,0 0-31,0 0 0,-21 0 16,21 0-16,-21 1 0,21 20 0,0-21 15,-21 0-15,21 22 0,0-22 16,-21 21-16,21-21 0,0 0 0,0 1 15,0 20-15,0-21 0,0 0 0,21 0 16,-21 1-16,21-22 16,0 0-16,0 0 0,22 0 15,-22 0-15,21 0 0,-21-22 0,22 1 16,-1 21-16,0-21 0,1 0 0,-1 0 16,-21 0-16,21-22 0,-20 22 15,-1 0-15,21 0 0,-42 0 0,21-22 16,-21 22-16,0 0 0,0 0 15,-21 42 1,21 0 0,-21-21-16,21 21 0,-21 0 15,21 1-15,0 20 0,0-21 0,0 0 16,0 0-16,0 1 0,0 20 0,0-21 16,0 0-16,0 0 0,0 1 15,0-1-15,0 0 0,0-42 47,-21 0-31,21-1-16,-22 22 0,1-21 15,42 21 32,1 0-47,-22 21 16,21-21-16,0 0 0,0 0 15,0 0-15,0 0 0,1 0 0,20 0 16,-21 0-16,0 0 0,0-21 0,1 21 16,20-21-16,-21 0 0,0 21 0,22-21 15,-22 0-15,0-1 0,21-20 16,-42 21-16,21 0 0,1 0 0,-22-22 16,21 22-16,-21 0 0,0 0 0,0 0 15,0-1-15,-21 22 16,-1 0-1,1 22-15,21-1 0,0 0 16,0 0-16,0 0 0,0 0 0,0 22 16,0-22-16,0 0 0,0 21 15,0-20-15,21-1 0,-21 21 0,22-21 16,-22 0-16,0 1 0,0-1 0,0 0 16,-22-21-1,1 0-15,0 0 0,0 0 16,0 0-16,0 0 0,-1 0 0,22-21 15,-21 0-15,0-1 0,21 1 0,0 0 16</inkml:trace>
  <inkml:trace contextRef="#ctx0" brushRef="#br0" timeOffset="47663.81">17992 4339 0,'0'0'0,"21"-42"0,21 21 0,-21 0 0,22-22 15,-22 22-15,0-21 0,21 21 16,-21-22-16,1 22 0,-1 0 0,-21-21 15,0 20-15,0 1 0,0 0 16,0 0-16,-21 21 16,-1 0-16,1 0 0,-21 0 0,21 0 15,0 0-15,-22 21 0,1 0 0,21 22 16,-22-1-16,22 21 0,-21-20 16,21 20-16,0 1 0,-1-1 0,1-20 15,0 20-15,21-21 0,0 1 0,0-1 16,0 0-16,0 1 0,0-1 0,0 0 15,21 1-15,0-22 0,1 21 16,-1-21-16,21 1 0,-21-1 0,22 0 16,-1-21-16,-21 21 0,21-21 0,22 0 15,-22 0-15,1 0 16,20 0-16,-21-21 0,22 21 0,-22-21 16,1 0-16,-1-1 0,0 1 0,1 0 15,-22-21-15,0 21 0,0-1 0,-21-20 16,0 21-16,0-21 0,0 20 15,0 1-15,0-21 0,-21 21 0,0 0 16,0-1-16,-1 22 0,-20 0 0,21 0 16,-21 0-16,20 0 0,1 22 15,-21-1-15,21 0 0,0 0 16,-1 0-16,1 22 0,0-22 0,21 0 0,0 21 16,0-21-16,0 1 0,0 20 15,0-21-15,0 0 0,21-21 16,0 21-16,1 1 0,-1-22 0,0 0 15,21 0-15,-21 0 0,1 0 0,20 0 16,-21-22-16,0 1 0,22 21 16,-22-21-16,0 0 0,0 0 0,0 0 15,0-1-15,1 1 0,-22-21 0,0 21 16,21 0-16,-21-1 0,21 1 0,-21 0 16,0 0-16,0 42 31,0 0-31,0 0 0,0 1 15,0-1-15,0 0 0,0 0 0,0 0 16,0 0-16,0 1 0,0-1 16,0 0-16,21 0 0,0-21 15,0 21-15,1-21 0,-1 0 16,21 0-16,-21 0 0,0 0 16,22-21-16,-22 0 0,21 21 0,-21-21 15,1 0-15,20-1 0,-21 1 0,0 0 16,0-21-16,1 21 0,-22-1 0,21 1 15,0 0-15,-21-21 0,21 42 16,-21-21-16,0-1 0,0 44 31,0-1-31,0 0 0,0 0 16,-21 21-16,21-20 0,-21-1 16,21 0-16,-21 21 0,21-21 0,0 1 15,0-1-15,-22 0 0,22 0 0,0 0 16,-21 0-16,21 1 15,-21-22-15,21-22 32,0 1-32,0 0 0,0 0 15,0 0-15,0 0 0,21-1 16,0 1-16,1-21 0,-1 21 16,0-22-16,0 1 0,21 21 0,-20-21 15,20 20-15,0 1 0,1 0 0,-1 0 16,-21 21-16,21 0 0,-20 0 15,20 21-15,-21 0 0,-21 0 0,0 1 16,21-1-16,-21 0 0,0 21 0,0-21 16,0 1-16,0-1 0,0 21 0,0-21 15,0 0-15,-21 1 0,21-1 16,0 0-16,0 0 0,-21 0 16,0-21-16,0 0 31,-1 0-31,1-21 15,21 0-15,0 0 0,0 0 16,0-1-16,0 1 0</inkml:trace>
  <inkml:trace contextRef="#ctx0" brushRef="#br0" timeOffset="50479.69">21188 4720 0,'-21'0'16,"-1"0"-1,1 0 1,21 21-16,0-42 31,0 0-15,0 0-16,0 0 0,0 0 15,0-1-15,0-20 0,0 21 0,0-21 16,0 20-16,21-20 0,1-21 0,-1 20 16,0-20-16,0-1 0,21 1 15,-20-1-15,20 22 0,0-22 0,-21 22 16,22 0-16,-1 21 0,0-1 0,-20 1 16,20 21-16,-21 0 0,21 0 15,-20 0-15,-1 21 0,-21 1 0,0-1 16,0 21-16,0-21 0,0 22 0,0-22 15,0 21-15,0-21 0,0 0 16,0 1-16,0-1 0,0 0 16,0-42 15,0 0-31,0-1 16,0 1-16,0 0 0,0 0 0,0 0 15,0 0-15,0-1 0,-21-20 16,21 21-16,-22 0 0,1 0 0,21-1 15,-21 1-15,0 21 0,0 0 16,0 0-16,-1 0 16,1 0-16,0 21 0,-21 1 0,21 20 0,-22 0 15,22 1-15,0 20 0,-21 1 0,20-1 16,1 1-16,-21-1 16,42 1-16,-21-22 0,21 21 0,-21-20 15,21-1-15,0 0 0,0 1 0,0-1 16,21 0-16,0-20 0,0-1 0,0 0 15,0 0-15,22 0 0,-1-21 16,-21 0-16,22 0 0,-1 0 0,0 0 16,1-21-16,-1 0 0,0 21 0,1-21 15,-1 0-15,0-22 0,1 22 0,-22 0 16,21-21-16,-21-1 16,0 22-16,1-21 0,-1-1 0,0 1 0,0 21 15,-21-21-15,0 20 0,21 1 16,-21 42-1,0 1 1,0-1-16,0 0 0,0 21 0,0-21 16,0 22-16,0-22 0,0 0 0,0 0 15,0 22-15,0-22 0,0 0 16,0 0-16,0 0 0,21 0 16,1-21-16,-1 0 0,0 0 0,0 0 15,0 0-15,0 0 0,1 0 0,-1 0 16,21-21-16,-21 21 0,22-21 15,-22 0-15,0 21 0,0-21 0,0 0 16,0-22-16,-21 22 0,0 0 16,0 0-16,0-22 0,0 22 0,-21-21 15,0 21-15,0 0 0,-21-1 16,20 22-16,-20 0 0,21 0 0,-21 0 16,20 0-16,1 0 0,0 0 0,0 0 15,0 0-15,21 22 16,21-22-16,0 0 15,0 0-15,0 0 0,22 0 0,-22 0 16,21 0-16,1 0 16,-22 0-16,21 0 0,0 0 0,1 0 0,-22-22 15,21 22-15,1 0 0,-22 0 0,21 0 16,-21 0-16,22 22 0,-22-1 16,-21 0-16,21 0 0,0 0 15,-21 0-15,0 1 0,0-1 16,0 0-16,0 0 0,0 0 0,0 0 15,0 1-15,0-1 0,0 0 16,-21-21-16,21 21 0,-21-21 0,0 21 16,-1-21-1,22-21 1,0 0 0,0 0-16,0 0 0,0-1 0,0 1 15,22 0-15,-1-21 0,0 21 16,0-22-16,0 22 0,22-21 0,-22-1 15,21 22-15,-21-21 0,22 0 16,-1 20-16,-21 1 0,21 0 0,1 21 16,-1 0-16,-21 0 0,22 0 0,-22 21 15,0 0-15,0 1 0,-21-1 16,0 21-16,0-21 0,0 22 0,0-22 16,0 21-16,0-21 0,-21 22 0,0-22 15,21 0-15,0 0 0,0 0 16,-21 0-16,21 1 0,0-1 0,0 0 15,21-21 1,0 0-16,21 0 16,-21 0-16,1 0 0,20 0 15,-21 0-15,21-21 0,-20 0 0,20 21 16,0-22-16,1 1 0,-22 0 0,21 0 16,-21-21-16,0 20 0,1-20 0,-1 21 15,0-21-15,-21 20 0,0 1 16,0 0-16,0 0 0,-21 21 15,0 0-15,-1 0 0,1 0 16,0 21-16,0 0 0,21 0 16,0 1-16,0-1 0,0 0 0,0 0 15,0 21-15,0-20 0,0-1 0,0 0 16,0 0-16,0 0 0,0 0 16,0 1-16,21-1 0,0 0 15,-21 0 1,-21-21 15,0-21-31,0 21 16,21-21-16,-21 21 0,21-21 15,-22 21-15,22-22 0,0 44 47,0-1-47,22-21 16,-1 21-16,0-21 0,0 0 15,0 0-15,0 21 0,1-21 0,-1 0 16,21 0-16,-21 0 0,22 0 16,-1 0-16,-21 0 0,21 0 0,1-21 15,-22 21-15,0-21 0,21 21 0,-20-21 16,-1-1-16,0 1 0,0 0 0,-21 0 16,21 0-16,0 0 0,-21-22 15,0 22-15,0 0 0,22-21 0,-22 20 16,0 1-16,0 0 15,0 42 1,0 0-16,-22 1 16,22-1-16,0 0 0,-21 0 0,21 0 15,-21 0-15,21 1 0,0 20 0,-21-21 16,21 0-16,0 0 16,0 1-16,0-1 0,0 0 15,21-21-15,0 0 0,0 0 16,1 0-16,20 0 0,-21 0 0,0 0 15,22 0-15,-22 0 0,21 0 16,-21 0-16,22-21 0,-22 0 0,21-1 16,-21 1-16,22 0 0,-22 0 15,0-21-15,0 20 0,0-20 0,0 21 16,1 0-16,-22-22 0,0 22 16,0 0-16,0 0 0,0 0 0,-22 21 15,1 0 1,0 0-16,21 21 0,-21 0 15,21 0-15,-21 0 0,21 1 0,0-1 16,0 0-16,0 21 0,0-21 0,0 1 16,0-1-16,0 0 0,0 0 15,0 0-15,21 0 0,0-21 0,-21 22 16,21-1-16,-21 0 16,0-42 30,-21 21-46,0 0 16,21 21 0,0 0-1,21-21 1,-21 21-16,21-21 0,0 0 0,1 0 16,-22 21-16,21-21 0,0 0 0,21 0 15,-21 0-15,1 0 0,-1 0 16,21 0-16,-21 0 0,0-21 0,1 0 15,-1 21-15,0-21 0,0 0 16,21 0-16,-20-1 0,-1 1 0,0-21 16,0 21-16,-21-22 0,21 1 15,0 0-15,1-1 0,-22 1 0,0 0 16,21-22-16,0 22 0,-21 0 0,0-1 16,0 1-16,21 0 0,-21 20 15,21 1-15,-21 0 0,0 0 0,0 42 31,0 0-31,0 0 0,-21 22 16,0-22-16,21 21 0,-21 1 0,0-1 16,-1 21-16,1-20 0,21-1 15,-21 0-15,21 1 0,-21-1 0,21 0 16,0-20-16,0 20 0,0-21 16,0 0-16,0 22 0,0-22 0,21 0 15,0 0-15,0-21 0,1 21 0,-1-21 16,0 0-16,0 0 0,0 0 15,0 0-15,1 0 0,-1 0 0,0 0 16,0 0-16,0 0 0,-21-21 0,21 0 16,1 21-16,-1-21 0,0 0 15,-21-1-15,21 1 0,-21 0 0,21 0 16,-21 0-16,0 0 0,0-1 0,0 1 16,0 0-16,0-21 0</inkml:trace>
  <inkml:trace contextRef="#ctx0" brushRef="#br0" timeOffset="50688.57">25146 4212 0,'0'0'0,"-21"0"0,0 0 16,42 0 15,0 0-31,0 0 0,0 0 16,0 0-16,1 0 0,-1 0 0,0 0 15,0 0-15,0 0 0,0 0 16,1 0-16,-22-21 15,0 0-15,0 0 16,-22 0 0,1 21-16,0-22 0,-21 22 0,21-21 15</inkml:trace>
  <inkml:trace contextRef="#ctx0" brushRef="#br0" timeOffset="50908.44">24278 3937 0,'0'0'0,"-42"0"16,21 0-16,-1 0 31,1 0-31,0 0 0,0 0 16,0 0-16,0 0 0,-1 0 15,1 0-15,0 0 16</inkml:trace>
  <inkml:trace contextRef="#ctx0" brushRef="#br0" timeOffset="52592.2">804 6350 0,'0'-21'0,"0"42"0,0-63 0,0 21 16,0-1-16,-21 22 15,0 0-15,0 0 16,0 0-16,-1 22 0,1-1 0,-21 0 15,21 21-15,0-21 0,-1 22 16,22-1-16,-21 22 0,21-22 0,-21 0 16,21 1-16,0-1 0,0 0 15,0-21-15,0 22 0,21-22 0,0 0 16,1 0-16,-1-21 16,0 0-16,0 21 0,0-21 0,0 0 15,22 0-15,-22 0 0,0-21 16,21 0-16,-20 0 0,-1 0 0,0 0 15,-21-22-15,0 22 0,0-21 16,0-1-16,0 22 0,-21-21 0,0 0 16,-22-1-16,22 22 0,-21-21 15,21 21-15,-22-1 0,1 1 0,21 0 16,0 21-16,-1 0 0,1 0 16,0 0-16,21 21 0,0 0 15,0 1-15,21-1 16,0 0-16,1-21 0,-1 21 15,21-21-15,0 0 0,22 0 0,-22 0 16,22 0-16,-22 0 0,22-21 16,20 0-16,-20 0 0,20-1 15,1-20-15,-21 21 0,-1 0 0,1 0 16,-22-1-16,0-20 0,-21 21 16,1 21-16,-22-21 0,0 0 0,0-1 15,0 1-15,-22 21 16,1 0-16,0 0 0,0 0 15,0 0-15,0 21 0,-1 22 16,1-22-16,0 21 0,21 1 0,0 20 16,0 1-16,0-1 15,0 1-15,0-1 0,0 22 0,0-22 0,0 1 16,0-1-16,21 22 16,0-22-16,-21 1 0,0 21 0,22-22 15,-1 22-15,-21-22 0,21 1 16,-21-1-16,0 1 0,0-22 0,0 22 15,0-1-15,0-21 0,0 1 0,-21 20 16,0-20-16,-1-22 0,1 21 16,0-21-16,0 0 0,-21 1 0,20-22 15,-20 0-15,21 0 0,-21-22 16,-1-20-16,22 21 0,-21-21 16,-1-1-16,1 1 0,21 0 15,-21-22-15,20 1 0,-20-1 0,21-21 16,0 22-16,0-22 0,21 1 15,0 20-15,0 1 0,0-1 0,0 22 16,0-1-16,21 1 0,0 0 0,0-1 16,21 22-16,1 0 0,-1-21 15,0 21-15,22-1 0,-1 1 0,1 0 16,21 0-16,-22 0 0</inkml:trace>
  <inkml:trace contextRef="#ctx0" brushRef="#br0" timeOffset="54404.41">3048 6075 0,'0'0'0,"0"-21"0,-42-43 16,20 43-16,1 21 0,0-21 15,0 21-15,0 0 0,0 0 16,-1 0-16,1 0 0,-21 21 0,21 0 16,-22 0-16,22 22 15,-21-1-15,0 0 0,20 22 0,-20-1 16,21 1-16,0-1 0,0 22 0,-1-21 16,22-1-16,0 1 0,0-1 15,0-21-15,22 1 0,-1-1 0,0-21 16,21 22-16,-21-22 0,22 0 15,-1 0-15,0-21 0,1 0 0,-1 0 16,0 0-16,1 0 0,-1-21 0,0 0 16,1 0-16,-1-1 0,0 1 15,1-21-15,-1 0 0,0-1 0,1 1 16,-22 0-16,0-22 0,0 1 16,-21-1-16,0 1 0,0-1 0,0 1 15,0-1-15,-21 1 0,0-1 16,-21 22-16,-1-22 0,22 43 15,-21-21-15,-1 21 0,-20-1 0,21 22 16,-1 0-16,1 0 0,-22 22 16,22 20-16,0 0 0,-1 1 0,1-1 15,21 21-15,0 1 0,21-1 0,0 1 16,0 21-16,0-22 0,0 1 16,21-1-16,0-21 0,0 1 0,22-1 15,-22 0-15,0-20 0,21 20 16,1-21-16,-1-21 0,-21 21 0,21-21 15,1 0-15,-1 0 0,0 0 16,1 0-16,20 0 0,-20-21 16,-1 0-16,21 0 0,-20 0 0,20-1 15,-20-20-15,-1 21 0,0-21 0,-21-1 16,22 22-16,-22-21 0,0 21 16,-21-1-16,0 1 0,0 0 0,0 42 31,0 0-31,0 1 0,0-1 15,-21 21-15,21-21 0,-21 0 0,0 22 16,21-22-16,-22 0 0,22 21 16,0-20-16,-21-1 0,21 0 0,-21 0 15,21 0-15,0 0 0,-21-21 0,21 22 16,0-44 31,0 1-47,0 0 0,21 21 0,0-42 15,-21 21-15,21-1 0,1-20 16,-1 21-16,-21 0 0,21-22 0,0 22 16,0 0-16,0 0 0,1 0 15,-1 21-15,0 0 0,0 21 32,-21 0-32,0 0 0,0 22 15,0-22-15,0 0 0,0 0 0,0 0 16,21 0-16,-21 1 0,0-1 0,0 0 15,0 0-15,21 0 0,1 0 16,-1-21-16,0 0 16,0 0-16,0 0 0,0 0 0,1-21 15,-1 0-15,0 21 0,0-21 16,0 0-16,-21-22 0,21 22 16,1-21-16,-1 0 0,-21-1 0,21 1 15,0-22-15,-21 22 0,0-21 16,21 20-16,-21 1 0,21 0 0,-21-1 15,22 22-15,-22 0 0,0 0 16,0 0-16,0 42 31,0 0-31,0 0 16,0 21-16,0-20 0,0 20 16,-22 0-16,22 1 0,-21-1 0,21 0 15,-21 1-15,21-1 0,0 0 0,0 1 16,0-1-16,0-21 0,-21 21 15,21-20-15,0-1 0,0 0 0,0 0 16,0 0-16,21-21 0,0 21 16,0-21-16,1 0 0,-1 0 15,0 0-15,0-21 16,0 21-16,0-21 0,1 0 0,-1 0 16,0 0-16,0-1 0,-21 1 15,21 0-15,-21 0 0,0 42 31,0 0-15,0 0-16,0 1 16,0-1-16,21 0 0,-21 0 0,0 0 15,22 0-15,-1-21 0,0 0 16,0 22-16,0-22 0,0 0 0,22 0 16,-22 0-16,0 0 15,21 0-15,-20-22 0,-1 22 0,0-21 16,0 0-16,0 0 0,0 0 0,-21 0 15,0-1-15,22 1 0,-1 0 16,-21-21-16,0 21 0,0-1 0,0-20 16,0 21-16,21 0 0,-21 0 0,0-1 15,0 44 1,0-1 0,0 0-16,0 21 0,0-21 15,0 1-15,-21 20 0,21 0 0,-21-21 16,21 22-16,-22-1 15,22-21-15,-21 22 0,21-1 0,-21 0 16,21 1-16,0-1 0,-21 0 0,21 1 16,-21-1-16,21 0 0,-21 1 15,21-1-15,0 0 0,-22 1 0,1-1 16,0 0-16,21 1 0,-21-1 0,0-21 16,21 21-16,-21 1 0,-1-1 0,1-21 15,0 22-15,0-22 0,0 0 16,0 0-16,-1 0 0,1 0 0,0-21 15,0 0-15,0 0 0,0 0 16,-1 0-16,1 0 0,0 0 0,0-21 16,0 0-16,0 0 0,-1 0 15,1 0-15,0 21 0,0-22 0,0 1 16,21 0-16,-21 21 16,21-21-16,0 0 0,-22 21 0,22-21 15,0-1-15,0 1 16,0 0-16,-21 21 15,21-21-15,0 0 0,0 0 0</inkml:trace>
  <inkml:trace contextRef="#ctx0" brushRef="#br0" timeOffset="55552.28">5948 6816 0,'0'-21'47,"0"-1"-47,0 1 15,0 0-15,0 0 0,0 0 16,21 0-16,-21-22 0,21 1 16,0 21-16,0-22 0,1 1 0,20 0 15,-21-1-15,21 1 0,1 0 0,-22 21 16,21-22-16,1 22 0,-1 0 16,0 21-16,1 0 0,-22 0 0,21 0 15,-21 0-15,22 21 0,-22 0 16,0 0-16,0 22 0,-21-22 0,0 21 15,0 1-15,0-22 0,0 21 16,0-21-16,0 22 0,0-22 0,0 0 16,0 0-16,0 0 0,0 0 0,0-42 47,0 0-47,21 0 15,-21 0-15,21 0 0,-21-1 16,22 1-16,-22 0 0,0-21 0,0 21 15,0-1-15,0-20 0,0 21 16,0 0-16,-22 0 0,1-1 0,0 22 16,0 0-16,0 0 0,0 0 15,-22 0-15,22 22 0,0-22 0,-21 42 16,20-21-16,-20 21 0,21 1 0,-21-1 16,20 0-16,1 1 0,21-1 15,0 0-15,-21 1 0,21-1 0,0-21 16,0 0-16,0 22 0,0-22 0,21-21 15,-21 21-15,21 0 0,1-21 0,-1 0 16,0 0-16,21 0 0,-21 0 16,1 0-16,20 0 0,-21-21 0,0 0 15,22 0-15,-22 21 0,0-21 16,0-22-16,0 22 0,0 0 16,1-21-16,-1-1 0,0 1 0,-21 0 15,0-1-15,0 1 0,0 0 0,21 20 16,-21-20-16,0 21 0,0 0 0,0 42 31,0 0-31,0 21 0,0 1 16,0-1-16,21 0 0,-21 1 0,0-1 15,0-21-15,0 22 0,21-1 16,1-21-16,-22 21 0,21-20 16,0-1-16,-21 0 0,21 0 0,0-21 0,0 21 15,1-21-15,-1 0 0,0 0 0,0 0 16,0 0-16,0 0 15,1 0-15,-1-21 0,21 0 0,-21 0 16,-21 0-16,21-1 0,1-20 0,-1 0 16,-21-1-16</inkml:trace>
  <inkml:trace contextRef="#ctx0" brushRef="#br0" timeOffset="56760.27">7324 5990 0,'0'0'15,"0"-42"-15,0 21 16,0 42-1,0 0-15,0 0 0,0 22 16,0-22-16,0 21 0,0 0 0,0 1 16,0-1-16,0 0 0,0 22 15,0-22-15,0 1 0,0-1 0,0 0 16,0 1-16,-22-1 0,22-21 0,0 21 16,-21-20-16,21-1 0,0 0 15,0 0-15,0-42 31,0 0-31,0-22 16,0 22-16,0 0 0,21-21 16,1-1-16,-1 22 0,0-21 0,0 21 15,0 0-15,0-1 0,1 1 16,20 21-16,-21 0 0,0 0 16,0 0-16,1 0 0,-1 21 0,0 1 15,0-1-15,0 21 0,0-21 0,-21 0 16,0 22-16,0-22 0,0 21 0,0-21 15,0 1-15,0-1 0,-42 0 16,21 0-16,0 0 0,0 0 0,-1-21 16,1 22-16,0-22 0,0 0 0,0 0 15,-22 0-15,22 0 0,0 0 16,0 0-16,0-22 0,0 1 16,-1 0-16,22 0 15,0 0-15,0 0 0,0 42 47,22-21-47,-1 21 0,-21 0 16,21-21-16,0 21 0,-21 0 15,21-21-15,0 22 0,1-22 0,-1 0 16,0 0-16,0 0 0,21 0 16,-20 0-16,-1 0 0,0 0 0,21 0 15,1 0-15,-22-22 0,21 22 16,0-21-16,1 0 0,-22 0 0,21 0 15,1 0-15,-22-22 0,0 22 16,21-21-16,-21-1 0,-21 1 0,22 0 16,-22-1-16,21 22 0,-21-21 15,0 21-15,0 0 0,0-1 0,-21 22 16,-1 0-16,1 0 16,0 22-16,0-1 0,0 0 15,21 0-15,0 0 0,0 22 0,0-22 16,0 0-16,0 21 0,0-21 0,21 1 15,0 20-15,0-21 0,0 0 0,-21 0 16,22 1-16,-1-1 0,0 0 16,-21 0-16,0 0 0,-21-21 47,0 0-47,-1-21 0,1 0 15,0 21-15,0 0 0,0-21 16,21 42 15,0 0-31,21 0 16,0 0-16,0-21 15,0 0-15,1 0 0,-1 22 0,0-22 16,0 0-16,0 0 0,0 0 16,1 0-16,20 0 0,-21 0 15,0-22-15,0 22 0,1-21 0,-1 0 16,0 0-16,0 0 0,-21 0 0,21-1 15,0-20-15,1 0 0,-22-1 0,21 1 16,0 0-16,-21-22 0,21 22 16,-21-22-16,0 22 0,21 0 0,-21-22 15,0 22-15,21 0 0,-21-1 0,0 1 16,0 21-16,0 0 0,0-1 16,0 44-1,0-1-15,0 0 0,-21 21 0,21 1 16,-21-1-16,0 0 0,21 1 0,-21 20 15,21-21-15,0 1 0,-21 20 16,21-20-16,0-1 0,0 0 16,0 1-16,0-1 0,0-21 0,0 21 15,0-20-15,0-1 0,0 0 0,21 0 16,0 0-16,0-21 16,0 0-16,0 0 15,-21-21-15,22 0 0,-1 21 16,-21-21-16,0-22 0</inkml:trace>
  <inkml:trace contextRef="#ctx0" brushRef="#br0" timeOffset="56936.82">8509 6287 0,'0'0'0,"-21"-22"16,21 1-1,21 21 1,0 0-1,0 0-15,0-21 0,1 21 0,-1 0 16,21 0-16,-21 0 0,22 0 0,-22 0 16,0 0-16,0 0 0,0 0 0</inkml:trace>
  <inkml:trace contextRef="#ctx0" brushRef="#br0" timeOffset="57336.59">8805 6287 0,'21'-22'47,"1"22"-31,-1 0-16,0 0 0,0 0 16,0 22-16,0-1 0,1 0 0,-22 0 15,21 0-15,0 22 0,0-22 0,0 21 16,-21-21-16,0 22 0,21-22 15,-21 21-15,0-21 0,0 22 16,0-22-16,0 0 0,0 0 0,0 0 16,0 0-16,-21-21 15,21-21 1,0 0 0,0 0-16,0 0 0,0 0 0,0-22 15,0 22-15,0-21 0,21-1 0,1 22 16,-1-21-16,-21 0 0,21-1 0,0 22 15,0-21-15,-21 21 0,21-1 16,1 22-16,-22-21 0,21 21 16,0 0-16,0 0 0,0 0 15,-21 21 1,21-21-16,-21 22 0</inkml:trace>
  <inkml:trace contextRef="#ctx0" brushRef="#br0" timeOffset="57856.3">9779 6414 0,'0'0'0,"21"-64"16,-21 43 0,0 0-16,0 0 0,0-1 0,0 1 0,0 0 15,-21 0-15,0 21 16,0 0-16,-22 0 0,22 0 15,0 0-15,0 21 0,0 0 16,-1 0-16,-20 22 0,21-22 0,0 21 16,0 1-16,-1-22 0,22 21 0,-21 0 15,21 1-15,-21-22 0,21 21 0,0-21 16,0 1-16,0 20 0,0-21 16,21 0-16,0-21 0,1 0 15,-1 0-15,0 0 0,0 0 0,0 0 16,0 0-16,1 0 0,-1-21 0,0 0 15,0 0-15,0 0 0,0-1 0,1 1 16,-1-21-16,0 21 16,-21-22-16,0 1 0,21 21 0,-21-21 15,0 20-15,21 1 0,-21 0 0,0 0 16,0 0-16,0 42 16,0 0-16,-21-21 15,21 21-15,-21 22 0,21-22 16,0 0-16,0 0 0,0 0 0,0 0 15,0 1-15,0-1 0,0 0 0,0 0 16,0 0-16,0 0 0,0 1 16,21-22-16,0 0 15,0 0-15,1 0 16,-1 0-16,0 0 0,0 0 0,0 0 16,0-22-16,1 22 0,20-21 0</inkml:trace>
  <inkml:trace contextRef="#ctx0" brushRef="#br0" timeOffset="58362.03">10350 6308 0,'0'-21'0,"0"42"16,0-64-16,0 22 0,0 0 15,-21 21 17,0 21-32,21 0 0,-21 1 15,0-1-15,21 0 0,-21 0 0,-1 21 16,22-20-16,0 20 0,0-21 0,0 21 15,0-20-15,0-1 0,0 0 16,0 0-16,0 0 0,0 0 0,22-21 16,-1 22-16,0-22 0,0 0 0,21 0 15,-20 0-15,-1 0 0,21 0 0,-21 0 16,0-22-16,1 22 0,20-21 0,-21 0 16,0 0-16,0 0 0,1-22 15,-1 22-15,0-21 0,21 0 0,-21-22 16,1 22-16,-22-1 0,21 1 15,0-21-15,0 20 0,0 1 0,-21 0 16,21 20-16,-21-20 0,22 21 16,-22 0-16,21 0 0,-21 42 31,-21 0-31,21 0 16,-22 0-16,1 22 0,0-1 15,21-21-15,-21 21 0,0 1 0,21-1 16,0 0-16,-21 1 0,21-1 0,-22 0 15,22-20-15,0 20 0,0 0 0,0-21 16,0 22-16,0-22 0,0 0 16,0 0-16,0 0 15,22-21-15,-1 0 16,0 0-16,0 0 0,0-21 16,-21 0-16,0 0 0,21 0 0,-21 0 15</inkml:trace>
  <inkml:trace contextRef="#ctx0" brushRef="#br0" timeOffset="58589.9">10689 6223 0,'0'-21'16,"21"21"0,0-21-16,1 21 0,-1 0 15,21 0-15,-21 0 0,0 0 0,22 0 16,-22 0-16,21 0 0,-21 0 0,1 0 15,-1 0-15,0 0 0,-42 0 47,0-21-47,-1 21 16,1 0-16</inkml:trace>
  <inkml:trace contextRef="#ctx0" brushRef="#br0" timeOffset="59572.49">11917 6244 0,'0'0'0,"0"-21"0,0 0 15,0 0 1,-21 21-1,21 21-15,0 0 16,-22 0-16,22 0 0,0 22 16,-21-22-16,21 0 0,0 21 15,0-20-15,0 20 0,0-21 0,-21 0 16,21 0-16,0 1 0,0-1 0,0 0 16,-21 0-16,21 0 15,0-42 1,0 0-1,-21 21-15,21-21 0,0 0 0,0-22 16,0 22-16,0-21 0,0 21 16,0-22-16,0 1 0,21 0 0,0 20 15,-21-20-15,21 0 0,22 21 16,-22-22-16,0 22 0,21 0 0,-21 21 16,22 0-16,-1 0 0,-21 0 0,22 0 15,-1 21-15,-21 0 0,0 0 16,0 1-16,1 20 0,-1-21 0,0 21 15,-21 1-15,0-22 0,0 21 0,0-21 16,0 22-16,0-22 0,0 0 0,0 21 16,-21-42-16,0 22 0,21-1 0,-22-21 15,22-21 17,0-1-32,0 1 0,0-21 15,0 21-15,22 0 0,-22-22 0,21 22 16,0-21-16,0-1 0,0 1 15,0 21-15,22-21 0,-22-1 0,0 22 16,21-21-16,-20 21 0,20 21 0,-21-22 16,0 22-16,22 0 0,-22 0 0,0 22 15,0-1-15,0 0 0,0 0 16,-21 21-16,22-20 0,-22-1 0,0 21 16,0-21-16,0 22 0,0-22 0,0 21 15,-22-21-15,22 22 0,-21-22 16,0 0-16,21 0 0,0 0 0,-21 0 15,21-42 32,21 0-47,-21 0 0</inkml:trace>
  <inkml:trace contextRef="#ctx0" brushRef="#br0" timeOffset="59936.29">13166 6181 0,'0'0'0,"21"0"0,0 0 31,0 0-31,0 0 16,0 0-16,1 0 0,-1-21 16,0 21-16,0-22 0,0 22 0,0 0 15,1-21-15,-1 21 0,-21-21 16,0 0-16,0 0 15,0 0-15,-21 21 0,-1 0 16,1 0-16,0 0 0,0 0 16,-21 0-16,20 0 0,-20 0 0,21 21 15,-21 0-15,20 21 0,1-21 0,0 1 16,0 20-16,0-21 0,21 0 16,0 22-16,0-22 0,0 0 0,0 0 15,21 0-15,0 0 0,0-21 0,0 22 16,22-22-16,-22 0 0,21 0 15,-21 0-15,22 0 0,-1 0 0,0 0 16,1 0-16,-1 0 0,0-22 0,1 1 16,-22 0-16,21 0 0,1 0 0</inkml:trace>
  <inkml:trace contextRef="#ctx0" brushRef="#br0" timeOffset="60184.69">14012 5779 0,'0'0'0,"0"-43"0,0 22 0,0-21 0,0 21 15,0-1-15,0 44 16,-21-1 0,21 0-16,-21 21 0,21 1 0,0-1 15,0 0-15,0 1 0,-21-1 16,21 0-16,0 1 0,-21-1 0,21 0 16,0-21-16,-22 22 0,22-22 0,0 21 15,0-21-15,0 1 0,0-1 0,0 0 16,0 0-16,22-21 31,-1 0-31,0 0 16,0-21-16,0 0 0,0 0 0</inkml:trace>
  <inkml:trace contextRef="#ctx0" brushRef="#br0" timeOffset="60612.49">14287 5779 0,'0'0'0,"0"-43"0,0 1 16,0 21-16,22 0 0,-22-1 0,0 44 31,0-1-31,0 21 0,0-21 16,0 22-16,0 20 0,0-21 0,0 1 15,0-1-15,-22 0 0,22 1 16,0-1-16,-21-21 0,0 22 16,21-22-16,-21 21 0,21-21 0,-21 0 15,21 1-15,0-1 0,-21-21 16,21-21 15,0-1-31,21 1 16,0 0-16,-21 0 0,21 0 0,21-22 15,-20 22-15,-1 0 0,21 0 0,-21 0 16,22 21-16,-22-21 0,0 21 16,0 0-16,0 0 0,0 0 0,1 21 15,-22 0-15,0 0 16,0 0-16,0 0 0,0 1 0,0-1 15,0 0-15,0 0 0,-22 0 0,22 0 16,0 1-16,-21-1 0,21 0 0,-21 0 16,21 0-16,0 0 15,21-21 17,0-21-32,1 0 0,-1 21 0,0-21 15</inkml:trace>
  <inkml:trace contextRef="#ctx0" brushRef="#br0" timeOffset="60999.79">15007 6011 0,'0'-21'15,"-21"21"1,0 0-16,0 0 0,-1 21 16,1-21-16,0 22 0,0-1 15,0 0-15,21 0 0,-21 0 0,21 0 16,-22 22-16,22-22 0,0 0 0,0 0 15,0 0-15,0 1 0,0-1 0,0 0 16,0 0-16,0 0 0,22 0 0,-1-21 16,0 0-16,0 0 15,0 0-15,0 0 0,1 0 0,-1 0 16,0 0-16,0-21 0,0 21 0,0-21 16,1 0-16,-1 0 0,0 0 0,-21-1 15,0-20-15,0 21 0,0 0 0,0-22 16,0 22-16,0-21 0,0 21 15,0-22-15,0 22 0,-21 21 0,0-21 16,-1 21-16,1 0 0,0 0 0,0 0 16,0 0-16,0 0 0,-1 21 0,1 0 15,0 1-15,0-1 0,0 0 16,21 0-16,0 0 0,0 0 0,0 1 16,0-1-16,0 0 0,21 0 15,0 0-15,0-21 0,22 21 16</inkml:trace>
  <inkml:trace contextRef="#ctx0" brushRef="#br0" timeOffset="61800.57">15642 6181 0,'0'0'0,"0"-21"0,0-1 0,0 1 0,0 0 16,0 0-16,0 0 0,0 0 0,0-1 15,-21 22-15,0 0 0,0 0 16,-1 0-16,1 0 0,0 0 15,0 22-15,0-22 0,0 21 16,-1 0-16,1 0 0,0 21 0,0-20 16,0-1-16,0 0 0,21 21 0,-22-21 15,22 1-15,0 20 0,0-21 0,0 0 16,0 0-16,0 1 0,22-1 16,-1-21-16,0 21 0,0-21 0,0 0 15,0 0-15,1 0 0,-1 0 0,0 0 16,0 0-16,0-21 0,0 0 0,1 21 15,-1-22-15,0-20 0,0 21 16,0 0-16,0-22 0,1 22 0,-1-21 16,-21 0-16,21-1 0,0 1 15,0 0-15,-21-22 0,21 22 0,1-22 16,-22 22-16,21-22 0,-21 22 16,21 0-16,-21 21 0,21-22 0,-21 22 15,0 0-15,0 42 16,0 0-16,0 0 15,-21 1-15,0 20 0,21 0 16,-21 1-16,-1-1 0,22 0 0,0 1 16,0-1-16,-21 0 0,21-21 0,-21 22 15,21-1-15,0-21 0,0 22 0,0-22 16,0 0-16,0 21 0,0-21 0,0 1 16,0-1-16,0 0 0,21-21 15,0 21-15,1 0 0,-1-21 16,0 0-16,0 0 0,21 0 0,-20 0 15,20 0-15,-21 0 0,21-21 0,-20 0 16,20 0-16,-21 0 0,0 21 0,22-43 16,-22 22-16,0 0 0,0 0 15,0 0-15,0-22 0,-21 22 0,22 0 16,-22 0-16,0 0 0,0-1 16,-22 22-16,1 0 0,0 0 15,0 0-15,0 22 0,21-1 16,0 0-16,0 0 0,0 0 15,0 0-15,0 1 0,0-1 16,0 0-16,0 0 0,21 0 0,-21 0 16,21 1-16,-21-1 0,0 0 0,21 0 15,-21 0-15,21-21 0,-21 21 16,0 1-16,0-1 0,0 0 16,-21-21-16,0 0 0,21 21 15,-21-21-15,0 0 0,0 0 0,-1 0 16,1 0-16,0 0 0,0-21 15,0 0-15,0 21 0,-1-21 0,1-1 16,-21 1-16,21 0 0,0 0 16</inkml:trace>
  <inkml:trace contextRef="#ctx0" brushRef="#br0" timeOffset="62108.46">13758 5969 0,'0'0'0,"21"0"32,1-21-32,20 21 0,0 0 0,1 0 15,-1 0-15,21 0 0,1-21 16,-1 21-16,1 0 0,-1 0 15,1-21-15,-22 21 0,22 0 0,-22 0 16,-21 0-16,22 0 0,-22 0 0,0 0 16,-21-22-16,21 22 15,0 0 17</inkml:trace>
  <inkml:trace contextRef="#ctx0" brushRef="#br0" timeOffset="64392.41">17695 6096 0</inkml:trace>
  <inkml:trace contextRef="#ctx0" brushRef="#br0" timeOffset="65269.13">17822 5969 0,'21'0'0,"-42"0"0,42-21 16,1 21-16,-22-21 0,0 0 16,-22 21-1,1 0-15,0 0 16,0 0-16,0 0 16,0 0-16,-1 21 0,1 0 0,0 0 0,0 21 15,0-20-15,0 20 0,-1-21 16,22 21-16,-21 1 0,21-22 15,-21 21-15,21 1 0,0-22 0,0 21 16,0 0-16,0-20 0,0-1 0,21 0 16,0 0-16,1 0 0,-1-21 0,0 0 15,21 0-15,-21 0 0,1 0 0,20 0 16,-21-21-16,0 0 0,0 0 16,1 0-16,-1-1 0,0 1 0,0 0 15,-21 0-15,21-21 0,-21 20 0,0 1 16,0-21-16,0 21 0,0-22 15,0 22-15,0-21 0,0 21 0,-21-22 16,0 22-16,0 0 0,21 0 0,-21 0 16,-1 0-16,1 21 0,0 0 15,0 0-15,0 0 0,21 21 16,-21 0-16,21 0 0,-22 0 0,22 0 16,-21 1-16,21-1 0,0 0 15,0 0-15,0 0 0,0 0 0,21 1 16,1-1-16,-1-21 0,0 21 0,0-21 15</inkml:trace>
  <inkml:trace contextRef="#ctx0" brushRef="#br0" timeOffset="65672.89">18288 6075 0,'0'0'0,"-21"-64"16,21 43-16,0 0 0,0 0 15,0 0-15,21 21 0,0 0 16,0 0-16,22 0 0,-22 0 0,0 0 16,21 0-16,-21 21 0,1 0 0,20 0 15,-21 0-15,0 1 0,0-1 16,-21 21-16,0-21 0,0 0 0,0 22 16,0-22-16,0 0 0,0 0 15,0 0-15,0 1 0,-21-1 0,21 0 16,-21 0-16,0-21 15,0 0 1,21-21 0,0 0-16,0 0 15,0-1-15,0 1 0,0 0 0,0 0 16,0 0-16,21 0 0,0-1 16,-21-20-16,21 21 0,0 0 0,-21 0 15,22-1-15,-1 1 0,-21 0 0,21 21 16,0 0-16,-21-21 0,21 21 0,0 0 15,1 0-15,-1 0 32</inkml:trace>
  <inkml:trace contextRef="#ctx0" brushRef="#br0" timeOffset="66243.57">18711 5652 0,'0'0'0,"-21"-22"0,-64-62 16,64 63-16,-21-1 0,21 1 15,-22 0-15,1 0 0,0 21 16,-1 0-16,1 0 0,0 0 16,-22 0-16,22 0 0,0 0 0,-22 0 15,22 21-15,-22 0 0,22 22 0,-22-1 16,22-21-16,-21 21 0,20 22 0,-20-22 15,20 1-15,1 20 0,0-21 16,21 22-16,-22-22 0,22 22 0,0-22 16,0 0-16,21 22 0,0-22 0,0 1 15,0 20-15,21-21 0,0 1 0,21-1 16,-20 0-16,20 1 0,0-22 16,1 21-16,20-21 0,-21 22 0,22-22 15,-22 0-15,22 0 0,-1-21 16,1 21-16,-1-21 0,1 0 0,-1 0 15,22 0-15,-22 0 0,1 0 0,21-21 16,-22 0-16,1 0 0,-1 0 16,1 0-16,-22-1 0,0 1 0,1-21 15,-1 0-15,-21-1 0,0 1 0,0-22 16,1 22-16,-1-21 0,-21 20 0,0-20 16,21-1-16,-21 1 0,0-1 0,0 1 15,0-22-15,0 22 0,0-1 16,-21 1-16,0-1 0,-1 22 0,-20-1 15,0 1-15,-1 21 0,1-21 16,0 20-16,-22 22 0,1-21 0,-1 21 16,22 0-16,-22 0 0,1 0 15,-1 21-15,22-21 0,-21 22 0,20-1 16,1 0-16,0 21 0,20-21 0,1 22 16,0-1-16,21 0 0,0-20 0,0 20 15,0 0-15</inkml:trace>
  <inkml:trace contextRef="#ctx0" brushRef="#br0" timeOffset="66364.59">18817 6265 0,'0'0'0,"-21"0"16,0 0-1,0 0-15</inkml:trace>
  <inkml:trace contextRef="#ctx0" brushRef="#br0" timeOffset="67691.83">2138 8424 0,'21'0'15,"0"0"1,0-21-16,0 0 15,-21 0-15,22 0 0,-1 0 16,-21-1-16,0 1 0,0-21 16,0 21-16,0 0 0,0-22 15,0 22-15,0-21 0,0-1 0,0 22 16,-21 0-16,-22-21 0,22 21 16,0 21-16,-21-22 0,20 22 0,-20 0 15,0 0-15,-1 22 0,1-1 16,0 0-16,-1 21 0,1 1 0,21-22 15,-21 21-15,20 0 0,1 1 16,21-1-16,0 0 0,0 1 0,0-22 16,0 21-16,0-21 0,0 22 15,21-22-15,1 0 0,20-21 0,-21 21 16,0-21-16,22 0 0,-22 0 0,21 0 16,0-21-16,1 0 15,-1 0-15,0 0 0,1-22 0,-1 22 16,0-21-16,1-1 0,-22 1 0,0 21 15,0-21-15,0-1 0,-21 1 16,0 0-16,0 20 0,0-20 0,0 21 16,-21 0-16,21 0 0,-21 21 15,0 21-15,21 0 16,-21 0-16,21 21 0,0 1 16,0-1-16,0 0 0,0 1 0,0-1 15,0 0-15,0 1 0,0-22 0,0 21 16,21-21-16,-21 1 0,21-1 15,0 0-15,-21 0 0,21-21 16,1 0-16,-1 0 0,21 0 0,-21 0 16,0-21-16,22 0 0,-22 0 15,0-1-15</inkml:trace>
  <inkml:trace contextRef="#ctx0" brushRef="#br0" timeOffset="68880.72">2836 7620 0,'0'0'0,"0"-21"0,0 42 32,0 0-32,0 22 0,0-22 15,0 21-15,0 0 0,0 1 16,0-1-16,0 22 0,0-22 16,0 0-16,21 1 0,-21-1 0,0 0 15,0 1-15,0-1 0,0-21 16,0 21-16,0-20 0,-21-1 0,0-21 15,21 21-15,-21-21 0,0 0 16,0 0-16,21-21 16,0 0-16,0-1 0,0 1 0,0-21 15,0 21-15,0-22 0,21 1 16,0 21-16,0 0 0,21 0 16,-20-1-16,20 1 0,0 21 0,1 0 0,-22 0 15,21 0-15,0 21 0,1 1 16,-1-1-16,-21 0 0,22 0 15,-22 0-15,21 22 0,-42-22 0,21 0 16,-21 0-16,0 21 0,0-20 16,0-1-16,-21 0 0,0 0 0,0-21 15,0 21-15,-1-21 0,1 0 0,0 0 16,-21 0-16,21 0 0,-1 0 16,1 0-16,-21 0 0,21 0 0,0-21 15,-1 21-15,1-21 0,0 0 0,0 21 16,0 0-1,21 21 1,0 0-16,0 0 16,21 0-16,-21 1 15,21-22-15,0 21 0,0 0 0,1-21 16,-1 0-16,0 21 0,0-21 0,0 0 16,0 0-16,22 0 0,-22 0 15,21-21-15,1 0 0,-1 0 0,0-1 16,1 1-16,20 0 0,-21 0 15,22-21-15,-22-1 0,1 22 0,-1-21 16,0-1-16,-21 1 0,22 0 0,-22-1 16,-21 1-16,0 0 0,0 21 15,0-1-15,0 1 0,-21 21 16,0 0 0,-1 21-16,1 1 0,0-1 0,0 21 15,21-21-15,0 22 0,0-22 16,0 21-16,0-21 0,0 22 0,21-22 15,0 0-15,0 0 0,1 0 16,-1 22-16,0-22 0,0-21 0,21 21 16,-20 0-16,-1-21 0,0 21 0,-21 0 15,21-21-15,-42 0 32,0 0-32,0 0 0,-22 0 15,22 0-15,-21 0 0,21-21 0,-1 21 16,-20 0-16,21-21 0,0 21 15,0 0-15,21 21 16,0 0-16,0 1 16,21-1-16,0 0 15,0-21-15,0 21 0,22-21 0,-22 0 16,0 0-16,21 0 0,-21 0 0,1 0 16,20 0-16,-21 0 0,21 0 15,-20 0-15,20-21 0,-21 0 0,21 21 16,-20-43-16,-1 22 0,21 0 0,-21-21 15,0 21-15,1-22 0,-1 1 16,0-22-16,0 22 0,-21-21 16,0 20-16,21-20 0,-21 20 0,21 1 15,-21-21-15,0 20 0,0 1 0,0 0 16,0 20-16,0 1 0,0 0 16,0 0-16,0 42 15,0 0-15,0 0 0,-21 1 0,21 20 16,-21 0-16,21 1 0,0 20 15,0-21-15,-21 22 0,21-1 0,-21-20 16,21 20-16,0-20 0,0-1 0,0 0 16,0 1-16,0-22 0,0 0 15,0 0-15,0 0 0,21-21 16,-21 21-16,21-21 0,0 0 16,0 0-16,1-21 0,-22 0 15,21 21-15,-21-21 0,0 0 16,0-22-16</inkml:trace>
  <inkml:trace contextRef="#ctx0" brushRef="#br0" timeOffset="69069.03">4212 8022 0,'-21'-21'16,"21"0"0,0 0-16,21 21 15,0-21-15,0 21 16,1 0-16,20-22 0,-21 22 15,21 0-15,1 0 0,-1-21 0,0 21 16,1 0-16,-1 0 0,0 0 0,1 0 16,-1 0-16,-21 0 0,22 0 15,-22 0-15</inkml:trace>
  <inkml:trace contextRef="#ctx0" brushRef="#br0" timeOffset="69467.81">4805 8043 0,'-21'0'16,"21"-21"-16,0 0 16,21 21-1,0 0 1,0 0-16,0 0 0,0 0 0,1 21 16,-1-21-16,0 21 0,0 1 0,0-1 15,0 0-15,-21 21 0,0-21 16,22 1-16,-22 20 0,0-21 0,0 0 15,0 22-15,0-22 0,0 0 0,0 0 16,0 0-16,0-42 31,0 0-15,21 0-16,-21-22 0,21 22 16,0 0-16,-21-21 0,21-1 15,0 1-15,-21 0 0,22 21 0,-22-22 16,0 1-16,21 0 0,0 20 0,-21 1 15,21 0-15,0 21 16,-21 21 0,21 0-16,1 1 15,-1-1-15,-21 0 0,21 0 0,-21 21 16,21-20-16,0-1 0</inkml:trace>
  <inkml:trace contextRef="#ctx0" brushRef="#br0" timeOffset="69939.73">5694 8234 0,'0'0'0,"21"-21"0,0-22 15,0 22-15,-21-21 0,21 21 0,-21 0 16,0-22-16,0 22 0,0-21 16,0 21-16,0-1 0,-21 1 0,0 0 15,0 0-15,0 21 0,0 0 16,-1 0-16,-20 21 0,21-21 0,0 42 15,-22-20-15,22 20 16,0 0-16,-21 1 0,21-1 0,-1 0 16,1 1-16,0-1 0,21 0 0,0 1 15,0-22-15,0 0 0,0 21 0,0-21 16,0 1-16,21-22 16,0 0-16,1 0 0,-1 0 0,0 0 15,21 0-15,-21-22 0,1 1 0,20 0 16,-21 0-16,21 0 0,-20 0 0,-1-22 15,0 22-15,0-21 16,0-1-16,0 22 0,1-21 0,-22 21 0,0 0 16,0-1-16,0 1 0,0 0 0,21 21 15,-21 21 1,0 0-16,0 1 16,0-1-16,0 0 0,0 21 0,0-21 15,0 1-15,0-1 0,0 21 0,0-21 16,0 0-16,0 1 0,0-1 15,0 0-15,21 0 0,0-21 16,0 0-16,0 0 0,1 0 16,-1 0-16,21 0 0,-21 0 0,0-21 15</inkml:trace>
  <inkml:trace contextRef="#ctx0" brushRef="#br0" timeOffset="70436.44">6223 8086 0,'0'0'0,"21"-21"0,-21-22 0,0 1 16,0 21-16,0-22 0,0 22 15,0 0-15,0 0 16,-21 21-16,0 0 0,21 21 16,-21 0-16,-1 22 0,1-22 0,21 21 15,-21-21-15,21 22 0,-21-1 16,21 0-16,0 1 0,0-22 0,0 21 16,0-21-16,0 22 0,0-22 0,0 0 15,0 0-15,21 0 0,0 0 0,0-21 16,1 0-16,20 0 0,-21 0 15,21 0-15,-20 0 0,20 0 0,-21 0 16,21-21-16,1 0 0,-22 0 16,0 0-16,21 0 0,-20-1 0,-1-20 15,0 0-15,0-1 0,0 1 16,-21 0-16,21-22 0,1 22 0,-22-22 16,21 22-16,-21-21 0,0 20 0,21 1 15,-21 0-15,0-1 0,21 22 0,-21 0 16,0 0-16,0 42 15,0 21-15,0-21 16,-21 1-16,21 20 0,-21 0 0,21 1 16,-21-1-16,21 21 0,0-20 15,-22 20-15,1-20 0,21-1 16,-21 0-16,21 1 0,0-1 0,0 0 16,0-21-16,0 1 0,0 20 0,0-21 15,0 0-15,0 0 0,21-21 31,0 0-31,1 0 0,-1-21 16,0 0-16,-21 0 0,0 0 16,21 0-16,-21-1 0,0 1 0</inkml:trace>
  <inkml:trace contextRef="#ctx0" brushRef="#br0" timeOffset="70612.34">6477 7959 0,'0'0'0,"-21"0"0,21 21 15,21 0 1,0-21-16,0 0 0,0 0 16,1 0-16,-1 21 0,21-21 15,-21 0-15,0 0 0,22 0 0,-22 0 16,0 0-16,21 0 0,-20-21 0,20 0 16,-21 21-16,0-21 0,0 0 15</inkml:trace>
  <inkml:trace contextRef="#ctx0" brushRef="#br0" timeOffset="72321.14">7895 7980 0,'21'-21'0,"0"0"0,-21-1 0,22 1 16,-1 0-16,0 0 0,-21 0 15,21 0-15,-21-1 0,21 1 0,-21 0 16,0 0-16,-21 21 15,0 0-15,0 0 16,0 21-16,-22-21 0,22 21 16,0 22-16,-21-22 0,20 21 0,1-21 15,0 22-15,0-1 0,0 0 0,0 1 16,21-1-16,-22 0 0,22-21 16,0 22-16,0-22 0,0 21 15,0-21-15,22 1 0,-1-22 0,21 21 16,-21 0-16,0-21 0,22 0 0,-1 0 15,-21 0-15,22 0 0,-1 0 0,0-21 16,1 0-16,-1 21 0,0-22 16,1-20-16,-1 21 0,-21-21 0,21-1 15,-20 1-15,20 0 0,-21-1 0,0-20 16,0 20-16,1 1 0,-1-21 0,-21 20 16,0-20-16,21 20 0,-21 1 15,0 21-15,21-21 0,-21 20 0,0 1 16,0 42-1,-21 1 1,0-1-16,21 0 0,-21 21 0,-1-21 16,1 22-16,21-1 0,0 0 0,-21 1 15,21-1-15,0 0 0,-21 1 0,21-1 16,0 0-16,0 1 0,0-1 16,0-21-16,21 22 0,0-22 0,-21 0 15,21 0-15,1 0 0,-1 0 0,0 1 16,0-22-16,21 0 0,-20 21 0,-1-21 15,21 0-15,0 0 0,-20 0 16,20 0-16,0-21 0,1 21 0,-1-22 16,0 1-16,-21 0 0,22 0 15,-22 0-15,21-22 0,-21 22 0,1-21 16,-1 21-16,-21-22 0,0 1 0,0 21 16,0-21-16,0 20 0,0 1 15,0 0-15,0 0 0,-21 0 0,-1 21 16,1 0-16,0 0 0,0 0 0,0 0 15,0 21-15,-22 0 0,22 0 0,0 0 16,0 1-16,0-1 0,-1 21 16,22-21-16,0 22 0,-21-22 0,21 21 15,0-21-15,0 0 0,0 22 0,0-22 16,0 0-16,21 0 0,1 0 16,-1-21-16,0 0 15,0 0-15,0 0 0,0 0 16,1 0-16,-1 0 0,0 0 0,0-21 15,0 0-15,0 0 0,-21 0 0,22-22 16,-1 22-16,0-21 0,-21 21 0,21-22 16,0 22-16,-21-21 0,0 21 15,0 0-15,21-1 0,-21 1 16,0 42 0,-21 1-16,21-1 15,-21 21-15,21-21 16,0 0-16,-21 1 0,21-1 15,0 0-15,0 21 0,0-21 0,0 1 16,0-1-16,21 0 0,0 0 16,0-21-16,1 0 0,-1 21 0,0-21 15,0 0-15,0 0 0,0 0 16,22 0-16,-22 0 0,0-21 0,0 21 16,22-21-16,-22 0 0,0 0 0,0-1 15,0-20-15,0 21 0,1-21 0,-1-1 16,0 22-16,0-21 0,-21-1 15,0 22-15,0 0 0,21 0 0,-21 0 16,0 0-16,0 42 16,0 0-1,-21 0-15,21 0 0,0 0 16,0 22-16,0-22 0,0 0 16,0 21-16,0-20 0,0 20 0,0-21 15,0 0-15,0 0 0,0 1 0,0-1 16,0 0-16,0 0 0,-21-21 47,0 0-47,21-21 15,-21 21-15,-1-21 0,1 21 16,0 0 0,0 0-16,21 21 31,0 0-31,21 0 15,0-21 1,0 0-16,1 0 0,-1 0 16,0 0-16,0 0 0,21 0 0,-20 0 15,-1 0-15,0 0 0,21-21 0,-21 0 16,1 21-16,-1-21 0,21 0 0,-21-1 16,0-20-16,1 21 0,-1 0 0,0-22 15,0 1-15,0 21 0,0-21 16,-21 20-16,0 1 0,0 0 0,0 0 15,0 0-15,0 42 16,-21 0 0,21 0-16,-21 0 0,0 22 0,21-22 15,0 0-15,0 21 0,0-20 16,0-1-16,0 21 0,0-21 0,0 0 16,0 1-16,21-1 0,-21 0 0,0 0 15,21-21-15,-21 21 0,0 0 0,0 1 16,0-1-1,-21-21-15,0 0 16,0 0 0,0-21-16,21-1 15,-22 1-15,22 0 0</inkml:trace>
  <inkml:trace contextRef="#ctx0" brushRef="#br0" timeOffset="73823.83">11726 7493 0,'0'-21'16,"0"42"-16,21-63 0,1 42 0,-1-21 0,0-1 16,0 22-16,0-21 15,-21 0-15,21 0 0,1 0 0,-1 0 16,0-1-16,-21 1 0,0 0 0,0 0 16,0 0-16,0 0 0,-21-1 0,0 22 15,-22 0-15,22-21 0,-21 21 0,-1 0 16,1 21-16,0 1 0,-1-1 15,1 0-15,0 21 0,-1 22 0,22-22 16,-21 22-16,0-22 0,20 21 0,1 1 16,0-22-16,0 22 0,21-1 0,0-20 15,0 20-15,0-21 0,0 1 16,21-1-16,0 0 0,22-20 0,-1 20 16,0-21-16,1 0 0,-1-21 15,21 0-15,1 0 0,-1 0 0,1 0 16,-1 0-16,1-21 0,-1 0 0,22 0 15,-21 0-15,-22-1 0,21 1 0,-20-21 16,-1 21-16,0-22 0,-20 1 16,-1 21-16,0-21 0,-21 20 0,0-20 15,0 21-15,0-21 0,0 20 0,0 1 16,-21 0-16,21 0 0,-43 21 0,22 0 16,0 0-16,0 0 0,-21 0 0,20 21 15,1 0-15,-21 0 0,21 1 16,0-1-16,-22 21 0,22-21 0,0 22 15,0-22-15,21 21 0,0-21 16,0 22-16,0-22 0,0 0 0,0 0 16,0 0-16,0 0 0,0 1 0,21-22 15,0 0-15,0 0 0,0 0 16,1 0-16,-1 0 0,21-22 0,-21 22 16,0-21-16,22 0 0,-22 0 0,0 0 15,0 0-15,0-1 0,-21 1 0,22 0 16,-22-21-16,21 21 0,-21-1 0,0-20 15,0 21-15,0 0 0,0 0 16,0 42 0,0 0-16,0 0 0,0 0 15,0 0-15,0 1 0,0-1 16,0 0-16,0 21 0,0-21 0,0 1 16,0-1-16,0 0 0,0 0 0,21 0 15,0-21-15,0 21 16,0-21-16,1 0 0,-1 0 0,0 0 15,0 0-15,0-21 0,0 0 0,22 0 16,-22 0-16,0 21 0,0-21 0,0-1 16,1-20-16,-22 21 0,0 0 0,21 0 15,-21-22-15,21 22 0,-21 0 0,0 0 16,0 0-16,0-1 0,0 1 16,0 42-1,0 1 1,0-1-16,0 0 0,0 0 0,0 0 15,0 0-15,0 22 0,-21-22 0,21 0 16,-21 21-16,21-20 0,0-1 16,0 0-16,0 0 0,0 0 0,-22 0 15,22 1-15,-21-22 0,21-22 32,0 1-17,0 0-15,0-21 0,0 21 16,0-1-16,0-20 0,21 21 15,1-21-15,-1 20 0,0-20 16,0 21-16,21 0 0,-20 0 0,-1-1 16,21 1-16,-21 21 0,0 0 0,1 0 15,20 0-15,-21 21 0,0 1 0,-21-1 16,21 0-16,1 0 0,-22 21 16,21-20-16,-21-1 0,0 21 0,0-21 15,0 0-15,0 1 0,0-1 0,0 0 16,0 0-16,0 0 0,0 0 0,0 1 15,-21-22-15,21-22 47,0 1-47</inkml:trace>
  <inkml:trace contextRef="#ctx0" brushRef="#br0" timeOffset="76160.55">14584 7366 0,'0'0'0,"21"-21"0,0-21 0,0 20 16,-21-20-16,0 0 0,21-1 0,-21 22 16,22-21-16,-22 21 0,0 0 15,0-1-15,-22 22 16,-20 0-16,21 22 15,0-1-15,-22 21 0,22 0 0,-21 1 16,0 20-16,-1 1 0,22-22 0,-21 22 16,-1-1-16,22-21 0,0 22 15,0-22-15,0 1 0,0-1 0,21 0 16,0 1-16,0-1 0,0 0 0,0-21 16,0 22-16,21-22 0,0 0 0,0 0 15,0-21-15,0 0 0,22 0 0,-1 0 16,-21 0-16,22 0 0,-1-21 15,0 0-15,-21 0 0,22 0 16,-1-22-16,-21 22 0,22 0 0,-22-21 16,0 20-16,0-20 0,21 21 0,-20-21 15,-22 20-15,21 1 0,-21 0 0,0 0 16,0 42 0,-21 0-16,-1 0 15,22 1-15,-21-1 0,21 21 16,-21-21-16,0 0 0,21 1 0,0 20 15,0-21-15,0 0 0,0 0 0,0 1 16,0-1-16,0 0 0,0 0 16,21-21-16,0 0 0,0 0 0,1 0 15,-1 0-15,0 0 0,0 0 16,0 0-16,22-21 0,-22 0 16,0 0-16,0-1 0,0 1 0,0 0 15,1 0-15,-22 0 0,0-22 0,0 22 16,0-21-16,0 21 0,0 0 0,0-1 15,0 1-15,0 0 0,-22 21 0,1 0 16,-21 0-16,21 0 0,0 0 0,-22 0 16,22 21-16,0-21 0,0 21 0,0-21 15,21 22-15,-22-22 0,22 21 16,22-21 0,20 0-16,-21 0 0,0 0 15,0 0-15,22 0 0,-22 0 16,21 0-16,1-21 0,-22 21 0,21-22 15,-21 1-15,22 21 0,-22 0 0,21-21 16,-21 21-16,0 0 0,1 0 16,-1 0-16,0 0 0,0 0 15,-21 21 1,0 0-16,0 1 0,-21-1 16,21 0-16,0 0 0,-21 0 0,21 0 15,-21 1-15,21-1 0,0 0 0,0 0 16,0 0-16,0 0 15,0 1-15,0-1 16,0-42 15,0-1-31,0 1 16,0 0-16,21 0 0,-21 0 0,21 0 16,0-22-16,-21 22 0,21 0 15,0-21-15,1 20 0,-1-20 0,0 21 16,0 0-16,0 0 0,0 21 15,1-22-15,-1 22 0,0 0 0,0 0 0,0 0 16,0 0-16,1 22 0,-1-1 16,-21 0-16,21 0 0,-21 21 15,0-20-15,0-1 0,0 0 16,0 0-16,21 0 0,-21 0 0,0 1 16,0-1-16,0 0 0,21 0 0,-21 0 15,21-21-15,1 21 0,-1 1 16,0-22-16,0 0 15,0 0-15,0 0 0,1-22 16,-1 22-16,0-21 0,0 0 16,0 21-16,0-21 0,1 0 0,-1-22 15,0 22-15,0 0 0,0-21 0,0 21 16,22-22-16,-22 22 0,0-21 16,-21 21-16,0-1 0,21 1 0,-21 0 15,0 42 1,-21 0-16,21 1 15,-21-1-15,21 0 0,0 0 0,0 0 16,-21 0-16,21 22 0,0-22 0,0 0 16,0 0-16,0 0 0,0 1 0,21-1 15,-21 0-15,21 0 0,0 0 16,-42-21 31,0 0-47,0-21 15,0 21-15,-1-21 16,1 21 0,21 21-1,0 0-15,0 0 16,0 1-16,21-22 16,1 21-16,-1-21 0,0 0 0,0 0 15,0 21-15,22-21 0,-22 0 16,0 0-16,21 0 0,-21 0 0,1 0 15,20 0-15,-21-21 0,21 0 0,-20 21 16,-1-22-16,0 1 0,0 0 16,0 0-16,0 0 0,1 0 15,-1-1-15,-21 1 0,21-21 0,-21 21 16,21 0-16,-21-1 0,0 1 0,0 0 16,0 42 15,-21 0-31,21 1 0,0-1 15,-21 0-15,21 0 0,-21 0 16,21 0-16,-22 1 0,22-1 0,0 0 16,0 0-16,0 0 0,0 0 0,0 1 15,22-1-15,-1-21 0,0 0 16,0 0-16,0 0 0,22 0 0,-22 0 16,0 0-16,0 0 0,0 0 15,22 0-15,-22 0 0,0-21 16,0 21-16,0-22 0,0 1 0,1 0 15,-1 0-15,0-21 0,0 20 0,0-20 16,22 21-16,-22-21 0,0-1 0,0 1 16,-21 21-16,0 0 0,21-22 0,-21 22 15,0 42 17,0 0-32,-21 1 0,21 20 0,0-21 15,0 0-15,0 22 0,0-22 0,0 0 16,0 0-16,0 0 0,0 22 0,0-22 15,0 0-15,0 0 16,0 0-16,21-21 0,-21 21 16,-21-21 15,0 0-31,21-21 0,-21 21 16,0-21-16,21 42 31,0 0-16,21 1 1,0-22-16,0 0 0,0 0 16,0 0-16,1 0 0,20 0 0,-21 0 15,0 0-15,0 0 0,1 0 16,-1 0-16,21-22 0,-21 1 0,0 0 16,1 0-16,-1 0 0,0 0 0,0-1 15,0-20-15,0 0 0,22-1 16,-22 1-16,0 0 0,0-22 0,0 22 15,1-22-15,-1 22 0,0 0 0,0-1 16,-21 1-16,21 0 0,-21 21 16,0-1-16,-21 44 31,0-1-31,0 0 0,0 21 0,-1 1 16,1-1-16,0 0 0,0 22 0,0-22 0,21 0 15,0 1-15,0-1 0,0 0 16,0 1-16,0-22 0,0 21 0,0-21 15,0 22-15,0-22 0,0 0 0,21 0 16,0 0-16,-21 1 0,0-1 16,21-21-16,0 0 0,1 0 15,-1 0-15,0 0 0,0 0 0,0 0 16,0 0-16,1-21 0,-1-1 16,0 22-16,21-21 0,-42 0 0,21 0 15,1 0-15,-1 0 0,-21-1 16,21 1-16,-21 0 0,0 0 15,0 0-15,-21 0 0,0-1 0,-1 22 16</inkml:trace>
  <inkml:trace contextRef="#ctx0" brushRef="#br0" timeOffset="76332.45">17759 7514 0,'0'0'16,"0"-21"-16,0 0 16,21 21-1,0 0-15,0 0 0,0 0 0,1 0 16,20 0-16,-21-21 0,0 21 0,0 0 15,1 0-15,-1-21 0,0-1 0,0 22 16,0 0-16,0 0 0,1-21 0,-22 0 31,0 0-31,-22 21 0,1-21 16</inkml:trace>
  <inkml:trace contextRef="#ctx0" brushRef="#br0" timeOffset="76488.36">17187 7260 0,'0'0'0,"-21"0"0,-21 0 16,21 0-16,21-21 62</inkml:trace>
  <inkml:trace contextRef="#ctx0" brushRef="#br0" timeOffset="77445.08">19410 7641 0,'0'0'0,"21"-21"0,0 0 0,0-21 16,0 20-16,-21 1 0,0 0 0,0 0 16,-21 0-16,0 21 0,0 0 0,0 0 15,-22 0-15,22 0 0,-21 0 16,0 0-16,20 21 0,-20 0 16,21 0-16,-21 0 0,20 1 0,1-1 15,0 0-15,0 0 0,0 0 0,21 0 16,0 1-16,0-1 0,0 0 15,0 0 1,21-21-16,21 0 0,-21 0 16,1 0-16,20 0 0,0-21 0,1 21 15,-1-21-15,0 0 0,1-1 0,-1 1 16,-21 0-16,0 0 0,0-21 0,-21 20 16,0-20-16,0 21 0,0-21 15,0-1-15,-21 1 0,0-22 0,0 22 16,-21 21-16,20-21 0,1-1 15,0 22-15,21 0 0,0-21 0,0 20 16,0 1-16,21 0 16,0 0-16,22 0 0,-22 0 0,21 21 15,1-22-15,20 1 0,-21 0 0,1 0 16,20 0-16,-20 0 0,-1 21 0,0-22 16,-21 1-16,22 0 0,-43 0 15,21 0-15,-21 0 0,0-1 16,-21 22-1,0 0-15,-1 22 0,1-1 16,0 0-16,0 21 0,0 1 16,0-1-16,-1 21 0,-20 1 15,21 21-15,-21-1 0,20 1 0,1 21 16,-21-22-16,21 1 0,0 0 0,21 21 16,-22-22-16,22 1 0,-21 0 0,21-1 15,0 1-15,0 0 0,0-1 16,0-20-16,0-1 0,0 1 0,0-1 15,0 1-15,0-1 0,-21-20 0,0-1 16,-21 0-16,20 1 0,-20-22 0,21 21 16,-21-42-16,20 21 0,-20-21 15,21 0-15,-21 0 0,20 0 0,-20-21 16,21 0-16,0-21 0,0 20 0,-22-20 16,22 21-16,0-21 0,-21-1 0,20 1 15,1 21-15,-21-22 0,21 1 16,0 21-16,-1-21 0,22 20 0,0 1 15,0-21-15,0 21 0,0-22 0,22 22 16,-1 0-16,21-21 0,-21 21 0,22-22 16,-1 1-16,0 0 0,22-1 0,-22 1 15,22 0-15</inkml:trace>
  <inkml:trace contextRef="#ctx0" brushRef="#br0" timeOffset="77996.75">20807 6773 0,'21'-21'15,"-42"42"-15,42-63 0,-21 21 0,0 0 0,0 0 16,0-1-16,0 1 16,21 21-16,-21 21 15,0 1-15,0 20 0,0 0 16,0 1-16,0-1 0,0 0 0,-21 22 15,0-1-15,0-20 0,-1 20 16,1 1-16,0-1 0,0-21 16,0 1-16,21-1 0,-21 0 0,21 1 15,-22-22-15,22 0 0,0 0 0,0 0 16,-21-21 0,21-21-1,0 0-15,0 0 16,0-21-16,0 20 0,0 1 0,0-21 15,21 21-15,-21-22 0,22 22 16,-1-21-16,21 21 0,-21-22 0,0 22 0,22 0 16,-1 0-16,-21 21 0,22 0 15,-22-21-15,21 21 0,-21 0 16,0 0-16,22 21 0,-43 0 0,21 0 16,0 0-16,-21 1 0,0 20 0,0-21 15,0 0-15,0 22 0,0-22 16,0 0-16,0 0 0,-21 0 0,0 0 15,0 1-15,-1-1 0,1-21 16,0 0-16,0 21 0,0-21 0,-22 0 16,22 0-16,0 0 0,0 0 15,0 0-15,42 0 32,0 0-32,0 0 15,0 0-15,22-21 0,-1 21 0</inkml:trace>
  <inkml:trace contextRef="#ctx0" brushRef="#br0" timeOffset="78376.28">21590 7091 0,'0'0'0,"0"-21"0,0 0 0,0-1 16,-21 22 0,0 0-1,-1 22-15,1-1 0,0 0 16,0 0-16,0 0 0,0 0 0,21 22 15,0-22-15,-22 0 0,22 21 16,0-20-16,0-1 0,0 0 0,0 0 16,0 0-16,0 0 0,22-21 15,-22 22-15,21-22 0,0 0 0,0 0 16,0 0-16,0 0 0,1 0 16,-1-22-16,0 22 0,0-21 0,-21 0 15,21 0-15,-21 0 0,21-22 0,-21 22 16,0-21-16,0 21 0,0-22 15,0 22-15,0-21 0,0 21 0,0 0 16,0-1-16,-21 1 0,0 21 0,0 0 16,0 0-16,0 0 0,-1 0 15,-20 21-15,21 1 0,0-22 16,0 21-16,-1 0 0,22 0 16,0 0-16,0 0 0,22-21 15,-1 0-15,0 0 0,21 0 0,-21 0 16</inkml:trace>
  <inkml:trace contextRef="#ctx0" brushRef="#br0" timeOffset="78652.13">22119 6689 0,'21'-43'0,"-42"86"0,63-107 16,-20 22-16,-1 21 0,0 0 0,-21-1 15,21 22-15,-21 22 16,0-1-16,0 21 0,0 0 15,0-20-15,-21 41 0,0-21 0,21 1 16,-21-1-16,-1 0 0,22 22 0,0-22 16,-21 1-16,0-1 0,21 0 15,-21 1-15,21-1 0,-21-21 0,21 21 16,0-20-16,0-1 0,0 0 0,0 0 16,0 0-16,0-42 31,21 21-31,-21-21 15,21 0-15,0 0 0,0-22 0</inkml:trace>
  <inkml:trace contextRef="#ctx0" brushRef="#br0" timeOffset="79097.16">22415 6795 0,'0'0'0,"22"-43"16,41-84-16,-63 106 16,21 0-16,-21 63 31,0-21-31,0 1 0,0 20 0,0 0 15,0 1-15,0-1 0,-21 0 0,21-21 16,-21 22-16,21-1 0,0 0 16,0 1-16,-21-22 0,21 21 15,0-21-15,-21 22 0,21-22 0,0 0 16,0 0-16,0 0 0,0 1 16,-22-22-1,22-22-15,0 1 16,0 0-16,22 0 15,-22 0-15,21-22 0,0 22 0,21 0 16,-21-21-16,22 21 0,-22-1 0,21-20 16,1 21-16,-1 21 0,-21-21 0,21 21 15,1 0-15,-22 0 0,0 0 16,0 21-16,-21 0 0,0 0 16,0 0-16,0 1 0,0 20 0,0 0 0,0-21 15,0 22-15,0-22 0,-21 42 16,0-41-16,21-1 15,-21 0-15,21 0 0,0 0 0,-21-21 16,21 21-16,-22-21 0,1 0 31,0 0-31,0-21 16,21 0-16,-21 0 0,0 0 0,-1 0 16</inkml:trace>
  <inkml:trace contextRef="#ctx0" brushRef="#br0" timeOffset="79297.05">22013 6922 0,'0'0'0,"-21"0"16,42 0-1,0 0-15,22 0 16,-22 0-16,0 0 0,21 0 16,1-22-16,-22 22 0,21 0 0,1 0 15,-22 0-15,0 0 0,21 0 0,-21 0 16,-42 0 15,0 0-31,0 0 0,0 22 0</inkml:trace>
  <inkml:trace contextRef="#ctx0" brushRef="#br0" timeOffset="80229.36">1947 9589 0,'0'0'0,"21"-22"0,-21 1 16,0 0-16,0 0 15,22 0-15,-22 0 0,21-1 0,-21 1 16,0 0-16,0 0 0,0 0 0,0-22 15,0 22-15,0-21 0,0 21 16,-21 0-16,-1-22 0,-20 43 0,21-21 16,-21 21-16,20 0 0,-20 0 15,0 21-15,-22 0 0,22 1 0,-22 20 16,22 0-16,0 1 16,-1-1-16,22 0 0,-21 22 0,21-22 15,21 0-15,0 22 0,0-22 16,0-21-16,21 22 0,0-22 0,0 0 15,22 0-15,-22-21 0,21 0 16,22 0-16,-22 0 0,0-21 0,1 0 16,20 0-16,-21-22 0,-20 22 15,20-21-15,0 0 0,-21 20 0,1-20 16,-22 0-16,0-1 0,0 1 0,0 21 16,0-21-16,0 20 0,0 1 15,0 0-15,0 42 16,-22 0-16,22 1 15,0-1-15,0 0 0,0 21 0,0-21 16,0 22-16,0-22 0,0 21 16,0-21-16,22 1 0,-1 20 15,-21-21-15,21 0 0,0-21 0,-21 21 16,21-21-16,22 0 0,-22 0 16,0 0-16,21-21 0</inkml:trace>
  <inkml:trace contextRef="#ctx0" brushRef="#br0" timeOffset="81264.78">2540 8975 0,'0'0'0,"-42"0"16,42 21-16,-22 0 16,22 21-16,0 1 0,-21-22 0,21 21 15,-21 1-15,21-1 0,0 0 16,-21 1-16,21-22 0,0 21 0,0 0 15,0-20-15,0 20 0,0-21 16,0 0-16,0 0 0,0-42 31,0 0-15,21 0-16,-21 0 0,21-22 0,0 22 16,22 0-16,-22 0 15,21 0-15,-21 0 0,22-1 0,-22 22 16,21 0-16,-21 0 0,22 0 0,-22 22 15,21-1-15,-21 0 0,1 0 16,-1 0-16,-21 0 0,0 1 0,0-1 16,0 0-16,0 0 0,0 0 15,-21 0-15,-1 1 0,-20-1 0,21 0 16,-21 0-16,-1-21 0,1 0 0,21 21 16,-22-21-16,1 0 0,21 0 15,-21 0-15,20 0 0,1 0 0,0 0 16,21 21-1,0 1 1,21-22-16,0 0 0,22 21 16,-1-21-16,-21 0 0,43 0 15,-22 0-15,0 0 0,22 0 0,-1 0 16,-20-21-16,20-1 0,1 1 0,-1 0 16,1 0-16,-1 0 0,1 0 15,-1-1-15,-20-20 0,20 21 0,-21-21 16,1 20-16,-22-20 0,0 21 0,-21-21 15,0 20-15,0 1 0,-21 0 16,0 21-16,-22 0 0,22 0 16,-21 0-16,0 21 0,20 0 15,-20 1-15,21-1 0,0 0 16,21 0-16,0 0 0,0 0 0,0 1 16,0-1-16,42 0 0,-21 0 15,0 0-15,22 0 0,-22 1 0,21-1 16,-21 0-16,22 0 0,-22-21 0,0 21 15,0-21-15,-21 21 16,0 1-16,-21-22 16,-21 0-16,21 0 0,-22 0 0,1 0 15,21 0-15,-22 0 0,1 0 16,21 0-16,0 0 0,0 0 0,21 21 31,0 0-31,21 0 16,21-21-16,-21 0 0,22 0 15,-22 0-15,21 0 0,0 0 0,1 0 16,-1 0-16,0 0 0,1-21 16,-1 0-16,-21 0 0,22-1 0,-1-20 15,-21 21-15,0-21 0,0-1 0,1 1 16,-1 0-16,0-1 0,0 1 16,-21-22-16,0 22 0,0-21 0,0 20 15,0-20-15,0 20 0,0 1 0,0 21 16,0 0-16,0 0 0,0 42 15,0 0 1,0 0-16,0 0 0,0 22 0,0-1 16,-21 0-16,0 1 0,21-1 15,0 0-15,0 1 0,0-1 0,0-21 16,0 21-16,0 1 0,0-22 16,0 21-16,0-21 0,21 1 0,0-1 15,0 0-15,0-21 0,1 0 16,-1 0-16</inkml:trace>
  <inkml:trace contextRef="#ctx0" brushRef="#br0" timeOffset="81409.7">3916 9440 0,'0'0'0,"-21"-21"0,-22 0 16,43 0-16,0 0 0,0 0 16,21 21-1,1 0-15,-1 0 0,0-22 16,21 22-16,1 0 0,-1 0 0,0 0 15,1 0-15,-1 0 0,0 0 0,-21 0 16</inkml:trace>
  <inkml:trace contextRef="#ctx0" brushRef="#br0" timeOffset="81768.5">4360 9440 0,'0'0'0,"-21"0"16,0-21-16,21 0 0,0 0 15,42 21 1,-21 0-16,1 0 16,20 0-16,-21 0 0,21 21 0,1-21 15,-22 21-15,21 0 0,-21 1 0,22-1 16,-22 21-16,-21-21 0,0 22 16,0-22-16,0 0 0,0 21 0,0-21 15,0 1-15,0-1 0,-21 0 0,0 0 16,-1-21-1,1 0-15,21-21 16,0 0-16,0 0 0,0-1 16,0-20-16,0 21 0,0-21 15,21 20-15,1-20 0,-22 0 0,21-1 16,0 1-16,0 21 0,0-21 0,0 20 16,1 1-16,-1 0 0,0 21 15,0 0-15,0 0 0,0 0 16,1 0-16,-1 0 15</inkml:trace>
  <inkml:trace contextRef="#ctx0" brushRef="#br0" timeOffset="82265.22">5397 9694 0,'0'0'0,"43"-63"15,-43 42-15,0 0 0,0-22 0,0 22 16,0 0-16,0-21 0,0-1 0,0 22 16,0-21-16,0 21 0,-21-22 15,-1 22-15,1 0 0,0 0 0,0 21 16,-21 0-16,20 0 0,1 0 0,0 21 16,-21 0-16,21 21 0,-1-20 15,-20 20-15,21-21 0,0 21 16,0 1-16,21-1 0,-22 0 0,22 1 15,0-1-15,0 0 0,0-20 0,0-1 16,0 21-16,22-21 0,-1-21 16,0 21-16,0-21 0,0 0 0,0 0 15,22 0-15,-22-21 0,0 0 0,21 21 16,-20-21-16,-1-21 0,0 20 16,0 1-16,0-21 0,0 0 0,-21 20 15,0-20-15,22 0 0,-22-1 0,0 22 16,0-21-16,0 21 0,0 0 0,0-1 15,0 44 1,-22-22 0,22 21-16,0 0 0,-21 0 0,21 0 15,0 22-15,0-22 0,0 0 16,0 21-16,0-21 0,0 22 0,0-22 16,0 0-16,21 0 0,1 0 0,-1 1 15,0-22-15,0 0 0,0 0 0,0 0 16,22 0-16,-22 0 0</inkml:trace>
  <inkml:trace contextRef="#ctx0" brushRef="#br0" timeOffset="82732.86">5990 9313 0,'0'0'0,"0"-21"0,0-21 16,-21 42-1,0 0-15,0 0 0,-1 0 0,1 0 16,0 21-16,-21 0 0,21 22 15,-1-22-15,1 0 0,0 21 0,21 1 16,0-22-16,-21 21 0,21 0 0,0-20 16,0 20-16,0-21 0,0 21 0,21-20 15,0-1-15,0 0 0,1-21 16,-1 0-16,0 0 0,21 0 0,-21 0 16,1 0-16,20 0 0,-21-21 15,21 0-15,-20-1 0,-1 1 16,21-21-16,-21 0 0,0 20 0,1-20 15,-1 0-15,0-22 0,0 22 0,0 0 16,0-22-16,1 22 0,-1-22 0,-21 22 16,21-22-16,-21 43 0,21-21 15,-21 21-15,0 0 0,0 42 16,0 0-16,-21 0 0,0 21 16,0 1-16,-1-1 0,1 0 15,0 1-15,0-1 0,0 0 0,21 1 16,0-1-16,-21 22 0,21-22 0,0-21 15,0 21-15,0 1 0,0-22 16,0 0-16,0 21 0,0-20 16,21-1-16,0-21 15,0 0-15,0 0 0,0 0 0,1 0 16,-1 0-16,21-21 0,-21 21 0,0-43 16,22 22-16,-22 0 0</inkml:trace>
  <inkml:trace contextRef="#ctx0" brushRef="#br0" timeOffset="82887.77">6138 9292 0,'0'0'0,"-21"0"0,0 0 0,42 0 31,0 0-15,0 0-16,22 0 0,-22 0 0,0-21 15,21 21-15,-20 0 0,20-21 0,0 21 16,-21-21-16,22 21 0,-1-21 0</inkml:trace>
  <inkml:trace contextRef="#ctx0" brushRef="#br0" timeOffset="83435.72">7810 9123 0,'0'-21'15,"0"42"-15,0-63 0,0 20 0,0 1 0,0 0 16,0 0-16,-21 0 0,21 0 16,-21-1-16,-21 22 0,21 0 0,-1 0 15,-20 0-15,21 22 0,-21-1 0,20 0 16,1 0-16,0 21 0,0-20 0,0-1 16,21 21-16,-21-21 0,21 22 15,0-22-15,0 0 0,0 0 16,0 0-16,21-21 0,0 21 0,0 1 0,0-22 15,0 0-15,1 0 0,-1 0 16,0 0-16,0 0 0,0 0 16,0 0-16,-42 0 15,0 0-15,0 0 16,0 0-16,0 0 0,-22 0 16,22 0-16,0 0 0,-21 21 0,20-21 15,1 21-15,0-21 0,0 21 0,0 0 16,21 0-16,0 1 15,21-22-15,0 0 16,0 0-16,0 0 0,1 0 0,20 0 16,-21 0-16,21 0 0,-20 0 0,-1 0 15,0 0-15,0 0 0,-21 21 16,0 0-16,0 0 16,0 21-16,0-20 0,0 20 0,0-21 15,-21 21-15,0 22 0,0-22 0,-1 1 16,1-1-16,0 0 0,-21 1 0,21-1 15,-1 0-15,-20 1 0,21-22 16,21 0-16,0 0 0,-21-21 0</inkml:trace>
  <inkml:trace contextRef="#ctx0" brushRef="#br0" timeOffset="84653.06">9800 8932 0,'0'0'16,"0"-21"-16,0-21 0,0 21 0,0 0 16,0-22-16,0 22 0,-21 0 0,-21-21 15,20 20-15,1 1 0,0 21 16,-21-21-16,-1 21 0,22 0 0,-21 0 16,21 0-16,-22 0 0,1 21 15,21 22-15,-21-1 0,-1 0 0,1 22 16,21-1-16,-22 22 0,22-22 0,0 1 15,0-1-15,21 1 0,0-1 0,0-20 16,0 20-16,0-20 0,21-1 16,0-21-16,0 21 0,22-20 0,-22-1 15,21 0-15,-21-21 0,22 0 0,-1 0 16,0 0-16,1-21 0,-22 0 16,21 21-16,1-43 0,-1 22 0,-21 0 15,0 0-15,22-22 0,-43 22 16,21 0-16,-21-21 0,0 21 0,0-1 15,0 1-15,0 0 0,0 0 0,-21 42 32,21 0-32,0 0 0,-22 22 15,22-22-15,-21 0 0,21 21 0,0 1 16,0-22-16,0 21 0,0-21 0,0 22 16,0-22-16,0 21 0,21-21 15,1 1-15,-22-1 0,42-21 0,-21 0 16,0 0-16,0 0 0,22 0 0,-1 0 15,-21 0-15,22-21 0,-1-1 0,-21 1 16,21 0-16,-20 0 16,-1 0-16,0-22 0,-21 22 0,0-21 15,0 21-15,0-22 0,0 1 0,-21 21 16,0-21-16,-1 20 0,-20-20 0,21 21 16,-21 21-16,20 0 0,-20 0 15,21 0-15,0 0 0,0 0 0,-1 0 16,22 21-1,22-21-15,-1 0 0,21 0 16,0 0-16,1 0 16,-1 0-16,0 0 0,1-21 0,-1 21 15,22-21-15,-22 21 0,-21-21 0,21 21 16,1 0-16,-22 0 0,0 0 0,0 21 16,0 0-16,1-21 0,-22 21 15,0 0-15,0 0 0,0 1 0,0-1 16,0 21-16,0-21 0,0 0 0,0 1 15,0-1-15,0 0 0,0 0 0,0 0 16,0 0-16,-22-21 16,1 0-16,21-21 31,0 0-31,0 0 16,0 0-16,0 0 0,21-22 0,-21 22 15,43-21-15,-22 21 0,0-22 16,21 22-16,-20 0 0,20 21 0,-21 0 15,21 0-15,-20 0 0,-1 0 0,21 0 16,-21 21-16,-21 0 0,21 0 0,-21 1 16,22-1-16,-22 0 0,0 0 15,0 21-15,0-20 0,0 20 0,0-21 16,0 0-16,0 0 0,0 1 0,0-1 16,0 0-16,-22-21 0,44 0 31,-1 0-31,0 0 0,0-21 15,0 0-15,0-1 0,22 1 0</inkml:trace>
  <inkml:trace contextRef="#ctx0" brushRef="#br0" timeOffset="85776.45">11493 9165 0,'0'0'16,"22"-21"-16,-22 0 15,0 0-15,-22 21 0,1 0 0,0 0 16,-21 21-16,21 0 0,-22 0 0,22 0 15,-21 1-15,21-1 0,-22 21 16,22-21-16,0 22 0,0-22 0,0 21 16,21-21-16,-22 22 0,22-22 15,0 21-15,0-21 0,0 0 0,22 1 16,-1-1-16,0 0 0,21 0 0,-21-21 16,22 0-16,-1 0 0,0 0 15,1 0-15,-1 0 0,0 0 0,1-21 16,-1 0-16,-21 0 0,22-1 0,-1-20 15,-21 21-15,0-21 0,0 20 0,1-20 16,-1 21-16,-21-21 0,0 20 0,0-20 16,0 21-16,0 0 0,0 0 15,-21 21-15,-1 0 0,1 0 16,0 0-16,21 21 16,0 0-1,21-21-15,0 21 0,-21 0 16,22 0-16,-1-21 0,0 22 15,0-1-15,0 0 0,0 0 0,-21 0 16,0 0-16,0 1 0,22 20 0,-22-21 16,0 0-16,0 0 0,0 1 0,0-1 15,0 0-15,0 0 0,0 0 16,21-21-16,0 21 16,0-21-16,0 0 0,0 0 0,22 0 15,-22 0-15,21-21 0,1 0 0,-1 21 16,-21-21-16,21 0 0,1-22 0,-22 22 15,21 0-15,-21-21 0,1 21 16,-1-22-16,21 22 0,-42-21 16,21 21-16,-21-1 0,21 1 0,-21 0 15,0 0-15,-21 21 16,0 0-16,0 21 16,0 0-16,21 0 0,-21 1 0,-1-1 15,1 0-15,0 0 0,0 21 16,21-20-16,0-1 0,0 21 0,0-21 15,0 0-15,0 1 0,0-1 0,0 0 16,0 0-16,21-21 0,0 0 0,0 21 16,1-21-16,-1 0 0,21 0 0,-21 0 15,22-21-15,-22 0 16,21 0-16,-21 0 0,0-1 0,22 1 16,-22-21-16,21 21 0,-21-22 0,1 1 15,-1 0-15,21-1 0,-21-20 0,0 21 16,22-22-16,-22 1 0,0-1 0,0 22 15,0-22-15,1 22 0,-22 21 16,0 0-16,0-1 0,0 1 0,-22 42 16,1 1-16,0 20 15,0-21-15,0 21 0,0 1 0,-1 20 16,1-20-16,0-1 0,21 0 16,0 1-16,0-1 0,0 0 0,0-21 15,0 22-15,0-1 0,0-21 16,0 22-16,0-22 0,21 0 0,0 0 15,1 0-15,-1 0 0,0-21 0,21 0 16,1 0-16,-22 0 0,21 0 0,0 0 16,22 0-16,-22-21 0,1 0 15,-22 21-15,21-21 0,-21 0 0,22 0 16,-22-22-16,0 22 0,-21 0 0,0 0 16,0 0-16,0-1 0,-21 22 15,0 0-15,-1 0 16,1 0-16,0 22 15,21-1-15,0 0 0,0 0 0,0 0 16,0 0-16,0 1 16,0-1-16,0 0 0,21 0 0,0-21 15,1 21-15,-1 0 0,0-21 0,0 0 16,0 0-16,22 0 0,-22 0 0,21 0 16,-21 0-16,22 0 0,-22 0 15,21 0-15,-21-21 0,0 0 0,1 21 16,-22-21-16,0 0 0,0-22 0,0 22 15,0 0-15,0-21 0</inkml:trace>
  <inkml:trace contextRef="#ctx0" brushRef="#br0" timeOffset="85928.37">13208 9081 0,'-42'0'0,"84"0"0,-127-22 0,43 22 0,21 0 16,42 0 15,21 0-31,1 0 0,-22 0 0,21 0 15,0 0-15,1 0 0,-1 0 0,0 0 16,-20 0-16,-1 0 0,-21-21 16</inkml:trace>
  <inkml:trace contextRef="#ctx0" brushRef="#br0" timeOffset="86704.35">14668 9123 0,'0'0'0,"0"-21"0,22 0 15,-22-1-15,0 44 32,0-1-32,0 0 0,0 0 0,0 0 15,-22 0-15,22 1 0,0 20 0,0-21 16,0 0-16,-21-21 0,21 21 15,0 1-15,0-1 16,0-42 15,0-1-15,0 1-16,0 0 0,0 0 0,0 0 16,0-22-16,21 22 0,1-21 15,-22 0-15,21 20 0,0 1 0,21-21 16,-21 42-16,1-21 0,-1 21 0,21 0 15,-21 0-15,0 0 0,1 21 0,-1 0 16,0 21-16,0-20 0,-21-1 0,0 21 16,0-21-16,0 22 0,0-22 15,0 0-15,-21 21 0,0-21 0,0 1 16,21-1-16,-22-21 0,1 21 16,21-42 15,0 0-31,0-1 15,21 1-15,1 0 0,-1-21 16,0 21-16,0-1 0,0-20 0,22 21 16,-1 0-16,0 0 0,-21-1 0,22 1 15,-1 21-15,0 0 0,1 0 0,-1 21 16,-21 1-16,22-22 0,-22 21 0,0 0 16,0 0-16,-21 21 0,0-20 15,0-1-15,0 0 0,0 0 0,0 0 16,-21 0-16,0-21 0,0 22 0,-1-22 15,1 21-15,21-42 32,21 21-32,1-22 15,-1 1-15,0 0 16</inkml:trace>
  <inkml:trace contextRef="#ctx0" brushRef="#br0" timeOffset="87000.19">15579 9186 0,'0'0'16,"21"0"-16,0 0 0,0 0 0,-21-21 15,21 21-15,0 0 0,1 0 16,-1 0-16,0-21 0,0 0 16,21 21-16,-20-21 0,-1 21 0,0-21 15,0 21-15,0-22 0,0 1 0,1 21 16,-22-21-16,0 0 0,0 0 0,0 0 16,-22-1-16,1 22 0,0 0 15,0 0-15,-21 0 0,20 22 16,-20-22-16,0 42 0,21-21 0,-22 0 15,22 22-15,0-22 0,0 21 0,0-21 16,21 22-16,0-22 0,0 0 0,0 0 16,21 0-16,0 0 0,21 1 0,-21-1 15,22-21-15,-22 0 0,21 0 16,1 0-16,-1 0 0,0 0 16,1 0-16,-1 0 0,0 0 0,1-21 15,-1-1-15,0 1 0,1 0 0,-1 0 16</inkml:trace>
  <inkml:trace contextRef="#ctx0" brushRef="#br0" timeOffset="87220.06">16510 8721 0,'0'0'0,"0"-43"0,0 1 0,21 0 0,-21 21 15,0-1-15,0 44 16,0-1-16,-21 21 0,0 0 16,0 1-16,-1-1 0,22 22 15,-21-22-15,0 0 0,0 22 0,0-22 16,0 0-16,21 1 0,0-1 15,-22 0-15,22-20 0,-21 20 0,21-21 16,0 0-16,0 0 0,0 1 16,21-22-1,1 0-15,-1 0 0,0-22 16,0 1-16,0 0 0,0 0 0,1 0 16</inkml:trace>
  <inkml:trace contextRef="#ctx0" brushRef="#br0" timeOffset="87932.52">16722 8657 0,'21'-42'15,"-42"84"-15,42-126 0,-21 62 0,21-20 16,-21 63 0,0 0-16,-21 1 15,0 20-15,-1 0 0,1 1 0,0 20 16,0-21-16,0 22 0,21-22 0,-21 22 16,21-22-16,-22 0 0,22 1 0,0-1 15,0-21-15,0 22 0,0-22 16,0 0-16,0 0 0,0 0 0,22-21 31,-1 0-31,0-21 16,0 21-16,-21-21 0,21 0 0,0-22 15,1 22-15,-1 0 0,0 0 16,0 0-16,0 0 0,0-1 0,1 22 16,-1 0-1,-21 22-15,0-1 0,0 0 16,0 0-16,0 0 0,0 0 0,0 1 15,0-1-15,0 0 0,0 0 0,0 0 16,0 0-16,0 1 0,0-1 16,21-21-16,0 0 0,0 0 15,0 0-15,1 0 0,-1 0 16,21 0-16,-21 0 0,22 0 0,-22-21 16,0-1-16,21 22 0,-21-21 0,1 0 15,-22 0-15,21 0 0,0 0 0,-21-1 16,21 1-16,-21 0 0,0 0 15,0 42 17,0 0-32,-21-21 0,21 21 15,0 1-15,0-1 0,0 0 0,0 0 16,0 0-16,0 0 0,0 1 16,21-22-16,0 21 15,0-21-15,1 0 0,-1 0 0,0 0 16,0 0-16,21 0 0,1 0 0,-22-21 15,21 21-15,-21-22 0,1 1 0,-1 0 16,0 0-16,0 0 0,-21 0 16,0-1-16,0-20 0,0 0 0,0 21 15,0-22-15,0 22 0,0-21 16,-21 21-16,0-1 0,0 22 0,-1 0 16,1 0-16,-21 0 0,21 0 0,-22 0 15,22 22-15,-21-1 0,21 0 0,-22 0 16,22 0-16,0 22 0,21-22 0,0 0 15,0 0-15,0 0 0,0 0 16,21 1-16,0-22 0,22 21 0,-22-21 16,21 0-16,1 0 0</inkml:trace>
  <inkml:trace contextRef="#ctx0" brushRef="#br0" timeOffset="88632.22">17928 9208 0,'0'0'0,"21"-22"0,22 22 15,-22-21-15,0 0 0,-21-21 16,21 21-16,-21-1 0,21-20 0,-21 21 15,0 0-15,0 0 0,0-1 0,0 1 16,-21 21-16,0 0 0,0 0 0,0 0 16,-1 0-16,1 21 0,0 1 0,-21-1 15,21 0-15,-1 21 0,1-21 16,0 22-16,0-22 0,0 21 0,21-21 16,0 1-16,0 20 0,0-21 0,0 0 15,0 0-15,21 1 0,0-22 0,0 21 16,0-21-16,1 0 0,-1 0 15,0 0-15,0 0 0,0 0 16,0-21-16,1 21 0,-22-22 16,21 1-16,0 0 0,0-21 0,-21 21 15,21-22-15,0 1 0,1 0 0,-22-22 16,21 22-16,0-22 0,0 1 0,-21 20 16,21-20-16,0 21 0,-21-22 0,0 22 15,0-1-15,22 22 0,-22 0 16,0 0-16,0 0 0,0 42 15,0 0-15,-22 0 0,22 0 16,-21 22-16,0-1 0,0 0 16,21 22-16,0-22 0,0 1 0,-21 20 0,21-21 15,0 1-15,0-1 16,0 0-16,0 1 0,0-1 0,0-21 16,21 0-16,0 22 0,0-22 0,0-21 15,1 21-15,-1-21 0,0 0 0,21 0 16,-21 0-16,22 0 0,-22 0 0,21 0 15,-21 0-15,22-21 0,-22 0 0,21 0 16,-21-1-16,1 1 0,-1-21 16,21 0-16,-21-1 0,0 1 0,1 0 15,-1 20-15,-21-20 0,0 21 0,0 0 16,0 0-16,-21 21 16,-1 0-16,22 21 15,0 0-15,0 0 0,0 0 16,0 22-16,0-22 0,0 0 0,0 21 15,0-21-15,22 22 0,-1-22 0,0 0 16,-21 0-16,0 0 0,0 1 0,0-1 16,0 0-16,0 0 0,-21 0 15,0-21-15,-1 0 16,1 0-16,0 0 0,0 0 0,-21 0 16,20-21-16,1 21 0,0-21 0,0 21 15,-21-21-15,20 0 0,1-1 0,0 1 16,-21 0-16</inkml:trace>
  <inkml:trace contextRef="#ctx0" brushRef="#br0" timeOffset="88842.1">16341 8678 0,'0'0'0,"-43"0"0,1 0 0,0 0 16,20 0-16,44 0 15,-1 0-15,21 0 0,0 0 16,1 0-16,20 0 0,1 0 0,-22 0 16,22 22-16,-1-22 15,1 0-15,-22 0 0,0 0 0,1 0 16,-1 0-16,0 0 0,1-22 0</inkml:trace>
  <inkml:trace contextRef="#ctx0" brushRef="#br0" timeOffset="89056.98">19431 9356 0,'0'0'0,"0"21"15,0 0 16,-21-21-15,0 0-16,-1 0 16,1 0-16</inkml:trace>
  <inkml:trace contextRef="#ctx0" brushRef="#br1" timeOffset="106505.12">3598 9144 0,'-21'0'32,"0"0"-17,0 0-15,0 0 0,-1 0 16,1 21-16</inkml:trace>
  <inkml:trace contextRef="#ctx0" brushRef="#br1" timeOffset="108068.24">1799 11663 0,'21'0'15,"0"-21"-15,-21 0 32,22 21-32,-22-22 0,0 1 15,0 0 1,0 0-16,0 0 15,0 0-15,0-1 16,-22 1-16,1 0 16,0 21-16,-21 0 0,21 0 15,-1 0-15,-20 0 0,21 0 16,-21 21-16,-1 0 0,22 1 0,-21 20 16,-1-21-16,22 21 0,0 1 15,-21-1-15,21 0 0,-1 1 0,1 63 16,21-64-16,0 0 15,0 1-15,0-1 0,0 0 0,0-21 16,0 1-16,21-1 0,-21 0 16,22 0-16,20-21 0,-21 0 15,0 0-15,22 0 0,-22 0 0,21-21 16,-21 0-16,22 0 0,-1-1 16,-21-20-16,21 0 0,-20 21 15,-1-22-15,0 1 0,0 0 0,0-1 16,0 1-16,-21 0 0,22-1 0,-22 22 15,0-21-15,0 21 0,0-1 16,0 1-16,0 0 0,0 42 16,0 0-1,0 22-15,0-22 0,0 21 0,0-21 16,0 22-16,0-1 0,0-21 16,0 22-16,0-1 0,0-21 15,0 21-15,0-20 0,0-1 0,0 0 16,21 0-16,0 0 15,0-21 1,0 0-16,0-21 0,-21 0 16,22 0-16,-22 0 0,21-1 0,0-20 15,0 0-15</inkml:trace>
  <inkml:trace contextRef="#ctx0" brushRef="#br1" timeOffset="109292.45">2201 11113 0,'0'21'0,"0"-42"0,0-1 0,0 1 0,0 42 16,0 1 0,0 20-16,0-21 0,0 21 0,0 22 15,0-22-15,0 22 0,0-22 16,0 22-16,0-1 0,0-21 0,0 22 16,0-22-16,0 1 0,0-1 0,0 0 15,0 1-15,-21-1 0,21-21 16,0 0-16,0 22 0,-21-22 15,21 0-15,0-42 32,0 0-32,0-1 15,0-20-15,0 21 0,0-21 16,0 20-16,0-20 0,21 21 0,0 0 16,0-22-16,1 22 0,-1 0 15,0 21-15,0-21 0,0 21 0,0 0 16,1 0-16,-1 0 0,21 21 15,-21 0-15,0 0 0,1 1 0,20-1 16,-42 21-16,21-21 0,0 0 0,-21 22 16,21-22-16,-21 0 0,0 21 15,0-20-15,0-1 0,-21 0 0,0 0 16,0-21-16,0 21 0,0 0 16,-1-21-16,1 0 0,-21 0 15,21 0-15,0 0 0,-22 0 0,22 0 16,0-21-16,0 21 0,0-21 15,-1 0-15,1 0 0,0 21 16,21-21-16,0 42 31,0 0-31,21 0 16,0 0-16,1 0 0,-1 1 16,0-1-16,0-21 15,0 21-15,0-21 0,1 0 0,-1 0 16,21 0-16,-21 0 0,0 0 0,22 0 15,-1 0-15,-21-21 0,22 0 16,-1 21-16,0-22 0,1-20 16,-1 21-16,-21 0 0,21-22 0,1 1 15,-22 21-15,0-21 0,0-1 0,0 22 16,1-21-16,-22 21 0,0-22 16,0 22-16,0 0 0,0 0 15,-22 21 1,1 0-16,21 21 0,-21-21 15,21 21-15,0 0 0,0 0 0,0 1 16,0 20-16,0-21 0,0 0 16,0 0-16,21 1 0,0-1 0,-21 0 15,22 0-15,-22 0 0,21 0 16,-21 1-16,0-1 16,21-21-16,-21 21 15,-21-21 1,0 0-1,-1 0-15,1-21 0,0 21 16,0 0 0,0 0-16,21 21 0,0 0 15,0 0-15,0 0 16,21 1 0,0-22-16,0 0 15,0 0-15,1 0 0,-1 0 0,0 0 16,0 0-16,21 0 0,-20 0 15,20-22-15,-21 1 0,21 0 0,-20 0 16,20 0-16,-21-22 0,0 22 16,0-21-16,1 0 0,-1-1 0,-21 1 15,0 0-15,0-1 0,0 1 16,0-22-16,0 22 0,0 0 0,0-22 16,0 22-16,0 0 0,0 20 0,0-20 15,0 21-15,0 42 16,0 0-1,0 22-15,0-1 0,0 0 0,-21 1 16,21 20-16,0-21 0,0 1 16,0-1-16,0 0 0,0 1 15,-22-1-15,22 0 0,0-20 0,0 20 16,0-21-16,0 21 0,0-20 16,0-1-16,0 0 0,0 0 15,0-42 16,0 0-31,0-22 16,0 22-16,0 0 0</inkml:trace>
  <inkml:trace contextRef="#ctx0" brushRef="#br1" timeOffset="109480.33">3154 11684 0,'0'0'0,"-21"0"0,21-21 15,0 0 1,21 21-16,0 0 16,0-21-16,0 21 0,0 0 0,1 0 15,-1 0-15,21 0 0,-21 0 16,0 0-16,22 0 0,-22 0 0,0 0 16,0 0-16,0 0 0</inkml:trace>
  <inkml:trace contextRef="#ctx0" brushRef="#br1" timeOffset="109880.18">3683 11621 0,'0'21'32,"21"0"-32,-21 0 0,0 0 15,21-21-15,-21 21 16,21 1-16,1-1 0,-22 0 15,21 0-15,0 0 0,-21 0 0,21 22 16,0-22-16,0 0 0,-21 0 16,0 22-16,0-22 0,0 0 0,0 0 15,0 0-15,0 0 0,-21-21 32,21-21-17,0 0-15,-21 0 0,21 0 0,0 0 16,0-1-16,0-20 0,0 21 15,0-21-15,0 20 0,21-20 0,-21 21 16,21 0-16,-21 0 0,0-1 16,22 1-16,-22 0 0,21 21 15,0 0-15,0 0 0,0 0 32,0 0-32,1 21 15,-22 0 1</inkml:trace>
  <inkml:trace contextRef="#ctx0" brushRef="#br1" timeOffset="110383.68">4445 11790 0,'0'0'16,"0"-21"-16,0 0 0,0-1 0,-21 22 16,0-21-16,-1 21 0,1 0 15,0 0-15,0 0 0,0 21 16,0 1-16,-1-22 0,22 21 0,-21 0 16,0 0-16,0 21 0,0-20 0,21-1 15,0 21-15,0-21 0,-21 0 16,21 22-16,0-22 0,0 0 15,0 0-15,0 0 0,21-21 16,0 0 0,0 0-16,0 0 0,0-21 15,1 0-15,-1 21 0,0-21 0,-21 0 16,21-22-16,0 22 0,0 0 16,-21 0-16,0-21 0,0 20 0,22 1 15,-22 0-15,0 0 0,21 21 0,-21-21 16,0 42-1,0 0 1,0 0-16,0 0 0,0 1 0,0-1 16,0 0-16,0 0 15,0 0-15,0 22 0,0-22 0,0 0 16,0 0-16,0 0 0,21 0 16,0-21-16,0 22 15,0-22-15,1 0 0,-1 0 16,0 0-16,21-22 0</inkml:trace>
  <inkml:trace contextRef="#ctx0" brushRef="#br1" timeOffset="110898.54">4953 11705 0,'0'0'0,"0"-21"0,0 0 16,0 0-16,-21 21 15,0 0-15,-1 0 16,1 0-16,0 21 0,0 0 15,21 0-15,0 0 0,-21 22 16,0-22-16,21 0 0,0 21 0,0-20 16,0 20-16,0-21 0,0 21 0,0-20 15,0-1-15,0 0 0,0 0 16,21 0-16,-21 0 0,21-21 0,21 0 16,-21 22-16,1-22 0,-1 0 0,21 0 15,-21-22-15,22 22 0,-22-21 16,0 0-16,21 0 0,-21-21 0,1 20 15,-1-20-15,0 0 0,0-1 0,0 1 16,0 0-16,1-22 16,-1 22-16,-21-22 0,21 1 0,0-1 15,-21 22-15,21-21 0,-21 20 0,0 1 16,0 0-16,0 20 0,0 1 16,0 0-16,0 42 15,-21 0-15,21 1 0,-21 20 0,0 0 16,0 1-16,21-1 0,0 0 15,-22 22-15,1-22 0,21 0 0,0 1 16,-21 20-16,21-20 0,0-1 16,0 0-16,0-21 0,0 22 0,0-1 15,0-21-15,0 22 0,0-22 0,0 0 16,21-21-16,0 21 0,1-21 16,-22 21-16,21-21 0,0 0 15,0 0-15,0 0 0,0-21 0,1 0 16,-1 0-16,21 0 0,-21-22 0,0 22 15,1 0-15</inkml:trace>
  <inkml:trace contextRef="#ctx0" brushRef="#br1" timeOffset="111084.44">5292 11621 0,'0'0'0,"-22"0"0,1 0 0,42 0 46,1 0-46,-1 0 0,0 0 0,0 0 16,0 0-16,22 0 0,-22 0 0,0 0 16,21 0-16,-21 0 0,1-22 15,-1 22-15,0 0 0,-21-21 16,21 21-16</inkml:trace>
  <inkml:trace contextRef="#ctx0" brushRef="#br1" timeOffset="111888.07">6752 11536 0,'21'-21'0,"-42"42"0,42-63 15,-21 20-15,0 1 16,0 0-16,0 0 0,0 0 16,-21 21-16,21-21 0,-21-1 0,0 22 15,0 0-15,-1 0 16,1 0-16,0 0 0,0 22 0,0-1 15,0 21-15,-1-21 0,1 22 0,0-1 16,21-21-16,-21 21 0,21 1 16,-21-1-16,0 0 0,21 1 0,0-22 15,0 21-15,0 1 0,0-22 0,0 0 16,0 0-16,0 0 0,21 0 16,0-21-16,0 0 0,21 0 0,-20 0 15,20 0-15,0 0 0,1 0 0,-1-21 16,21 0-16,-20 0 0,-1 0 15,22 0-15,-22-22 0,0 22 16,1-21-16,20-1 0,-42 1 0,22 0 16,-1-1-16,-21-20 0,21-1 0,-20 22 15,-1-21-15,-21-1 0,0 22 16,21-22-16,-21 22 0,0 0 0,0 20 16,0 1-16,0 0 0,0 0 0,-21 21 15,21 21-15,-21 0 16,-1 22-16,1-1 0,0 0 0,21 22 15,-21-22-15,0 22 0,0-1 0,-1-21 16,1 1-16,0 20 0,21-20 16,-21-1-16,0 0 0,0-21 15,21 22-15,0-22 0,0 21 0,0-21 16,0 1-16,0-1 0,0 0 0,0 0 16,21-21-16,0 0 15,0 0-15,0 0 0,22 0 0,-22 0 16,0 0-16,21-21 0,-21 0 0</inkml:trace>
  <inkml:trace contextRef="#ctx0" brushRef="#br1" timeOffset="112960.6">7768 11621 0,'0'-22'16,"0"44"-16,0-65 0,-21 22 15,0 0 1,0 21-16,-1 0 0,-20 0 15,21 0-15,0 0 0,0 21 0,-22 0 16,22 0-16,0 1 0,0-1 16,0 0-16,-1 0 0,1 21 0,0-20 15,21-1-15,0 21 0,-21-21 0,21 0 16,0 22-16,0-22 0,0 0 0,0 0 16,21 0-1,-21 1-15,21-22 0,0 0 0,1 0 0,-1 0 16,0 0-16,0-22 0,21 1 0,-20 21 15,-1-21-15,0 0 16,0 0-16,21-22 0,-20 22 0,-22 0 16,21-21-16,0 21 0,0-22 0,-21 22 15,0-21-15,0 21 0,21-1 0,-21 1 16,0 0-16,0 0 0,0 42 31,0 0-31,0 0 0,0 1 0,0-1 16,0 21-16,-21-21 0,21 0 15,0 1-15,0 20 0,0-21 0,0 0 16,0 0-16,0 1 0,0-1 0,0 0 16,21 0-16,0 0 0,1-21 15,-1 21-15,0-21 0,21 0 16,-21 0-16,1 0 0,20 0 0,-21 0 16,21-21-16,-20 0 0,20 21 0,-21-21 15,0 0-15,22-22 0,-22 22 16,0 0-16,0 0 0,0-21 0,-21 20 15,0 1-15,0 0 0,0 0 0,-21 21 32,0 0-32,21 21 15,0 0-15,-21-21 0,21 21 0,0 1 16,0-1-16,0 0 0,0 0 0,0 0 16,0 0-16,0 1 15,21-1-15,-21 0 0,21-21 16,-21 21-16,0 0 15,-21-21 17,0-21-32,0 21 0,-1 0 15,1-21-15,0 21 0,0 0 16,0 0-16,21 21 16,0 0-16,0 0 15,21-21 1,0 22-16,0-22 0,22 0 15,-22 0-15,0 0 0,0 0 16,21 0-16,-20 0 0,20 0 0,-21 0 16,21-22-16,1 1 0,-22 21 15,21-21-15,-21 0 0,22 0 0,-22-22 16,0 22-16,21 0 0,-20 0 0,-22-21 16,21 20-16,-21-20 0,21 21 0,-21 0 15,0 0-15,0-1 0,0 1 16,-21 21-16,0 0 15,-1 21-15,1 1 16,21-1-16,0 0 16,0 0-16,0 0 0,0 22 0,0-22 15,0 0-15,21 0 0,-21 0 16,0 0-16,22 1 0,-1-1 0,-21 0 16,21 0-16,-21 0 0,0 0 15,0 1-15,0-1 16,-21-21-16,0 0 15,-1 0-15,1 0 16,0-21-16,21-1 16,0 1-16,21 0 15,0 0-15,1 21 0,20-21 0,-21 0 16,21-1-16</inkml:trace>
  <inkml:trace contextRef="#ctx0" brushRef="#br1" timeOffset="113506.22">9525 11282 0,'0'0'0,"0"-21"0,-21-43 15,0 64 1,-1 0-16,1 21 16,21 1-16,0-1 0,-21 0 0,0 21 15,21 1-15,-21-1 0,21 0 16,0 1-16,0-1 0,-21 0 0,-1-21 15,22 22-15,-21-1 0,21 0 16,-21 1-16,21-22 0,-21 21 0,21 1 16,-21-22-16,21 0 0,0 0 0,0 0 15,0 0-15,0 1 16,0-44 0,0 1-16,0 0 15,21 0-15,-21-21 0,21 20 0,0-20 16,0 0-16,1-1 0,-1-20 15,0 21-15,0-22 0,21 1 0,-20-1 16,-1 1-16,21 20 0,-21 1 16,0-22-16,22 43 0,-22-21 15,0 21-15,0 21 0,0 0 0,1 21 16,-22 0-16,0 21 16,0 1-16,21-1 0,-21 0 0,0 1 15,0 20-15,0-20 0,0-1 16,0 0-16,0 1 0,0-1 0,0-21 15,0 21-15,0-20 0,0 20 0,0-21 16,0 0-16,0 0 0,-21 1 16,21-1-16,-22 0 0,1-21 31,0 0-31,0 0 16,21-21-1,0 0-15,-21-1 0,0 1 16,21 0-16</inkml:trace>
  <inkml:trace contextRef="#ctx0" brushRef="#br1" timeOffset="113684.12">9292 11642 0,'0'0'0,"-21"0"16,42 0 15,0 0-31,0 0 0,22 0 16,-22 0-16,0 0 0,0 0 15,0 0-15,22 0 0,-22 0 16,21-21-16,-21-1 0,22 22 0,-22-21 16,21 21-16,-21-21 0,22 0 0</inkml:trace>
  <inkml:trace contextRef="#ctx0" brushRef="#br1" timeOffset="114281.78">10583 11218 0,'21'-21'0,"-42"42"0,64-63 16,-43 21-16,0 0 15,0 0-15,-22 21 32,1 0-32,0 0 15,-21 0-15,21 21 0,-1 21 0,-20-21 16,21 0-16,-21 1 0,20 20 0,1-21 15,0 0-15,0 0 0,21 1 0,0-1 16,0 0-16,0 0 0,0 0 16,21-21-16,0 0 0,0 0 15,1 21-15,-1-21 0,0 0 0,0 0 16,0 22-16,0-22 0,1 21 16,-22 0-16,0 0 15,0 0-15,0 0 0,-22 1 16,22-1-16,-42 0 0,21-21 15,0 21-15,-22 0 0,22 0 16,-21-21-16,21 22 0,-22-22 0,22 21 16,0-21-16,0 0 15,42 0 1,0 0 0,0 0-16,1 0 0,-1 0 15,0 0-15,0 0 0,0 0 16,-21 21-16,0 0 0,0 0 15,0 0-15,0 1 16,0 20-16,0-21 0,-21 21 0,0-20 16,0 20-16,21-21 0,-21 21 0,21-20 15,-22 20-15,22-21 0,0 0 0,-21 0 16,21 1-16,0-1 0,0 0 16,0 0-16,21-21 0,1 0 15,-1 0-15,0 0 0,0 0 16,0 0-16,0-21 0,1 0 15,-1 21-15,0-21 0,0-1 0</inkml:trace>
  <inkml:trace contextRef="#ctx0" brushRef="#br1" timeOffset="115167.79">8911 14711 0,'0'0'0,"0"-21"16,0 0-16,21 21 16,-21-22-16,21 1 0,1 21 15,-1-21-15,21 21 0,-21-21 16,22 21-16,-1 0 0,-21 0 0,21 0 15,-20 0-15,20 0 0,-21 0 0,0 0 16,0 0-16,-21 21 0,0 0 16,0 0-16,0 1 0,-21-1 0,0 21 15,-21-21-15,21 0 0,-22 1 0,-20 20 16,20-21-16,-20 0 0,21 22 16,-22-22-16,22 0 0,-1 21 15,1-21-15,21 1 0,0-1 0,0 0 16,21 0-16,0 0 0,0 0 0,0 1 15,21-22-15,0 0 16,0 0-16,0 0 0,0 0 0,22 0 16,-22 0-16,21 0 0,-21 0 0,1 21 15,-1-21-15,0 0 0,-21 21 16,0 0-16,21 0 0,-21 0 0,0 1 16,0-1-16,0 21 0,0-21 15,0 22-15,0-22 0,0 21 16,0-21-16,0 22 0,0-1 0,0 0 15,0-21-15,0 22 0,0-1 0,21 0 16,0 1-16,-21-1 0,22 0 16,-1 1-16,0-22 0,0 21 0,-21 1 15,0-1-15,21-21 0,-21 21 0,0-20 16,0-1-16,0 0 0,-21 0 0,0 0 16,-21 0-16,-1 1 0,22-22 15,-21 21-15,-1-21 0,1 0 0,0 0 16,-1 0-16,1 0 0,0 0 0,21-21 15,-22-1-15,22-20 0,0 21 16,0-21-16,21-22 0</inkml:trace>
  <inkml:trace contextRef="#ctx0" brushRef="#br1" timeOffset="115767.95">7853 13123 0,'0'0'0,"-21"0"0,-1 0 0,1 0 0,0 0 16,0 0-16,0 0 0,21-21 15,21 0 1,0 21-16,21 0 0,1 0 16,20 0-16,1 0 0,-1 0 15,1 0-15,20 0 0,1 0 0,0 0 16,21 0-16,-22 0 0,22 0 15,0 0-15,0 0 0,-22 0 0,1 0 16,0 0-16,-1-21 0,-41 21 16,20 0-16,-20 0 0,-22 0 0,0 0 15,0 0-15,-42 0 16,-21 0 0,20 0-16,-20 0 0,0 0 0,-1 0 15,-20 0-15,21 21 0,-22-21 0,22 0 16,-22 21-16,1-21 0,-1 21 15</inkml:trace>
  <inkml:trace contextRef="#ctx0" brushRef="#br1" timeOffset="116116.76">7683 13547 0,'0'21'0,"0"-42"0,22 42 31,-1 0-15,0-21-16,21 0 0,-21 0 0,22 0 16,-1 0-16,22 0 0,-22 0 15,21 0-15,1 0 0,21 0 0,-22 0 16,22 0-16,-1 0 0,1-21 0,21 0 16,-21 21-16,20 0 15,-20 0-15,21-21 0,-21 21 0,-22 0 16,1 0-16,-1 0 0,-21-22 0,1 22 15,-22 0-15,0 0 0,-42 0 32,0 0-32,0 0 0,-22 0 15,22 0-15,-21 0 0,-1 0 0,1 0 16,0 0-16,-1 0 0,-20 22 16,21-22-16,-22 21 0,1-21 15,-1 21-15,1 0 0</inkml:trace>
  <inkml:trace contextRef="#ctx0" brushRef="#br1" timeOffset="116428.09">7662 13949 0,'-42'0'0,"84"0"0,-105 21 0,42 0 0,-22-21 16,22 21-16,21 1 0,-21-22 16,0 21-16,0-21 0,21 21 15,21-21 1,0 0-16,21 0 0,-21 0 0,43 0 15,-22 0-15,22 0 0,20 0 16,-20 0-16,21 0 0,20 0 0,-20 0 16,0 0-16,21 0 0,-1-21 15,-20 21-15,42-21 0,-21 21 0,0 0 16,-22 0-16,22-22 0,-21 22 16,0 0-16,-22 0 0,1-21 0,-1 21 15,-21 0-15,1 0 0,-1 0 0,0-21 16,-20 21-16,-1 0 0,0 0 0,0-21 15,-21 0 1,21 21-16,-21-21 0,0-1 16</inkml:trace>
  <inkml:trace contextRef="#ctx0" brushRef="#br1" timeOffset="122428.41">13547 11155 0,'0'-21'16,"21"21"0,-21-21-16,21-1 15,-21 1 1,0 0 0,0 0-16,0 0 15,-21 21 16,0 0-15,-1 21-16,1 0 0,0 0 16,0 0-16,0 1 0,0 20 0,-1 0 15,1 1-15,0-1 0,0-21 0,21 21 16,0 1-16,-21-1 0,21 0 16,0-20-16,0 20 0,0-21 15,0 21-15,21-20 0,-21-1 0,21-21 16,21 21-16,-20 0 0,-1-21 0,21 0 15,-21 0-15,22 0 0,-22 0 0,21 0 16,0 0-16,-20-21 0,-1 21 16,21-21-16,-21 0 0,22-1 0,-22 1 15,0-21-15,0 21 0,0-22 0,0 1 16,1 0-16,-1-22 0,0 22 0,0-22 16,0 22-16,-21-21 0,0 20 0,0-20 15,21 20-15,-21-20 0,0 21 16,0-1-16,0 1 0,0 0 15,0 20-15,0-20 0,0 21 0,-21 21 16,21 21 0,-21 21-16,0-20 15,21 20-15,0 21 0,0-20 0,0 20 16,-21-20-16,21 20 0,0 1 0,0-1 16,0 1-16,0-22 0,0 21 0,0-20 15,0-1-15,21 0 0,-21 1 0,21-1 16,0-21-16,22 0 0,-22 1 15,0-1-15,21 0 0,1-21 0,-22 0 16,21 0-16,0 0 0,1 0 0,-1 0 16,0 0-16,1-21 0,-1 0 15,0-1-15,-20 1 0,20-21 16,-21 21-16,0-22 0,0 22 0,1-21 16,-22 0-16,21-1 0,-21 1 0,0 21 15,0-22-15,0 22 0,0 0 0,0 0 16,-21 21-16,-1 0 15,1 0-15,0 0 0,0 0 0,0 21 16,-22 0-16,22 0 0,-21 22 0,21-22 16,-22 21-16,22 1 0,0-1 15,0-21-15,0 21 0,0 1 0,21-22 16,0 21-16,0-21 0,0 1 0,0-1 16,0 0-16,21-21 0,0 21 15,0-21-15,0 0 0,0 0 0,1 0 16,20 0-16,-21 0 0,0 0 0,0-21 15,1 0-15,-1 0 0,21-1 16,-42 1-16,21 0 0,0-21 0,1 21 16,-1-22-16,-21 1 0,21 0 0,-21-1 15,21 1-15,-21 21 0,0-22 0,0 22 16,0 0-16,21 0 0,-21 42 31,0 0-15,0 0-16,0 22 0,-21-22 0,21 0 15,0 21-15,0-20 0,0 20 16,0-21-16,0 21 0,0-20 0,0-1 16,0 0-16,0 0 0,0 0 0,21-21 15,0 21-15,1-21 0,-1 0 0,0 0 16,0 0-16,0 0 0,0 0 16,22 0-16,-22 0 0,21 0 0,-21-21 15,22 0-15,-1 0 0,-21 0 0,22-22 16,-22 1-16,21 21 0,-21-21 0,22-1 15,-22-20-15,0 20 16,0 22-16,0-21 0,-21 21 0,0 0 0,0-1 16,-21 22-1,0 22-15,0-1 16,0 0-16,21 0 0,0 0 0,0 0 16,0 1-16,0 20 0,0-21 15,0 0-15,0 0 0,0 1 0,21-1 16,0 21-16,-21-21 0,21 0 0,0-21 15,-21 22-15,21-1 0,-21 0 0,22 0 16,-1 0 0,-42-21-1,-1 0 1,1 0-16,0 0 0,21-21 0,-21 21 16,0 0-16,0 0 0,-1 0 15,1 0 1,21 21-1,0 0-15,0 1 16,21-22-16,1 0 0,-1 21 16,0-21-16,21 0 0,-21 0 15,22 0-15,-22 0 0,21 0 0,-21 0 16,22 0-16,-1 0 0,-21 0 0,22-21 16,-22-1-16,21 1 0,0 0 0,-20 0 15,20 0-15,-21-22 0,0 22 16,0-21-16,1 0 0,-1-1 0,0 1 15,-21 0-15,0-1 0,0 1 16,0 21-16,0 0 0,0-1 0,0 1 16,-21 0-16,0 21 0,-1 0 0,1 0 15,0 21-15,0 0 16,21 1-16,0 20 0,0-21 0,0 21 16,0-20-16,0 20 0,0 0 0,0-21 15,0 22-15,0-22 0,0 21 0,21-21 16,0 1-16,0 20 0,1-21 0,-1 0 15,-21 0-15,21 1 16,-21-1-16,-21-21 31,0 0-31,-1 0 0,1 0 0,0 0 16,0 0-16,0 0 0,0 0 16,-1 0-16,1 0 0,0 0 15,42 0 16,0 0-31,22-21 0,-22 21 16,0 0-16,21-22 0,-20 1 0,20 21 16,-21-21-16</inkml:trace>
  <inkml:trace contextRef="#ctx0" brushRef="#br1" timeOffset="123009.08">16531 11134 0,'0'0'0,"0"-21"0,42-64 16,-42 43-1,0 20 1,0 44 0,0-1-16,0 0 0,0 0 15,0 0-15,0 0 0,0 22 0,-21-1 16,21-21-16,0 22 0,0-1 16,0 0-16,0-21 0,-21 22 0,21-22 15,0 21-15,-21-21 0,21 1 0,0-1 16,-21 0-16,21 0 0,0 0 0,0 0 15,0 1 1,-21-22 0,21-22-1,0 1-15,0 0 0,0 0 0,0 0 16,0-22-16,0 1 0,0 0 0,0-1 16,0-20-16,21 21 0,0-22 15,0 22-15,0-22 0,0 22 0,1 0 16,20-22-16,-21 22 0,0 21 0,22-22 15,-22 1-15,0 21 0,0 0 0,0-1 16,22 1-16,-22 21 0,0 0 16,0 0-16,0 21 15,0 1-15,-21-1 0,0 0 0,22 21 16,-22-21-16,21 22 0,-21-1 0,0 0 16,0 1-16,0-1 0,0 0 0,0 22 15,0-22-15,0 1 0,0-1 16,0-21-16,0 21 0,0 1 0,0-22 15,0 0-15,0 0 0,0 0 0,0 1 16,0-1-16,0 0 0,0 0 16,-21-21 15,21-21-15,0 0-1,0 0-15,-22-1 0,22 1 16,-21 0-16</inkml:trace>
  <inkml:trace contextRef="#ctx0" brushRef="#br1" timeOffset="123300.91">16489 11218 0,'0'0'0,"-21"0"0,-1 0 16,44 0-1,-1 0 1,0 0-16,21 0 0,-21 0 15,1 0-15,20 0 0,-21 0 16,0 0-16,22 0 0,-22 0 0,0 0 16,0 0-16,0 0 0,0 0 15,1 0-15,-1 0 16,0 0 15,0 0 32</inkml:trace>
  <inkml:trace contextRef="#ctx0" brushRef="#br1" timeOffset="124063.92">17970 10859 0,'0'0'0,"22"-22"0,-22 1 16,0 0-16,0 0 16,0 0-16,0 0 15,0-1 1,-22 22-1,1 0-15,0 0 16,0 0-16,0 0 0,0 0 0,-1 0 16,1 22-16,0-22 0,0 21 0,0-21 15,0 21-15,-1-21 0,1 21 0,0-21 16,0 21-16,0 0 0,0-21 16,-1 0-16,22 22 0,0-1 15,22 0 1,-1-21-16,0 0 0,0 0 15,21 0-15,-20 0 16,-1 0-16,21 0 0,-21 0 0,0 21 16,1-21-16,-1 0 0,0 0 0,0 21 15,0-21-15,-21 21 0,21-21 16,-21 22-16,0-1 0,0 0 16,0 0-16,0 0 0,0 0 15,-21 1-15,0-1 0,0 0 0,0 0 16,-22 0-16,1 0 0,21 1 0,-21-1 15,20-21-15,-20 21 0,21 0 0,0-21 16,0 21 0,42-21-1,-21-21 1,21 21-16,0-21 0,0 21 0,0 0 16,1-21-16,-1 21 0,0 0 15,0 0 1,-21 21-16,0 0 0,0 0 0,0 0 15,0 1-15,0-1 0,0 0 0,0 21 16,-21-21-16,21 1 0,-21 20 0,21-21 16,0 0-16,-21 0 0,21 22 15,-22-22-15,22 0 0,0 0 16,0 0-16,0 1 0,0-1 16,22-21-16,-1 0 15,0 0-15,0 0 0,0 0 0,0 0 16,1 0-16,20 0 0,-21 0 0,21-21 15,-20-1-15,-1 22 0,0-21 16,0 0-16,-21 0 31</inkml:trace>
  <inkml:trace contextRef="#ctx0" brushRef="#br1" timeOffset="124980.14">17335 14965 0,'0'-21'15,"22"0"1,-1 21 0,-21-22-16,21 22 0,0 0 15,0 0-15,0 0 0,1 0 16,-1 0-16,-21 22 31,-21-1-31,-1-21 0,-20 21 16,21 0-16,-21 0 0,-1 0 15,22 1-15,-21-1 0,21 0 16,-22 21-16,22-21 0,0 1 0,0-1 16,21 0-16,0 21 0,0-21 0,0 1 15,0-1-15,0 0 0,21-21 16,0 21-16,0-21 0,0 0 16,1 0-16,-1 0 0,0 0 15,0 0-15,0 21 0,0-21 0,1 0 16,-1 21-16,0-21 15,-21 22-15,0-1 0,21 0 16,-21 0-16,0 0 0,0 0 16,0 22-16,0-22 0,0 0 15,21 21-15,-21 1 0,0-22 0,21 21 16,-21 1-16,22-1 0,-1 0 0,-21 22 16,21-22-16,0 0 0,-21 1 0,21-1 15,-21 0-15,21-20 0,-21 20 16,0-21-16,0 0 0,0 0 0,-21 1 15,0-1-15,0 0 0,-21-21 0,20 21 16,-20-21-16,0 0 0,-1 0 16,-20 21-16,21-21 0,-1 0 0,1 0 15,0 0-15,-1 0 0,1 0 0,0 0 16,-1-21-16,1 0 0,21 0 16,-22 0-16,22-1 0,0-20 0</inkml:trace>
  <inkml:trace contextRef="#ctx0" brushRef="#br1" timeOffset="126673.35">12954 13039 0,'0'0'0,"0"-21"16,0-1 0,0 1-1,-21 0-15,0 21 16,21-21 0,-22 21-16,1 0 0,0 21 15,21 0-15,0 0 16,0 1-16,0 20 0,0-21 15,0 21-15,0 1 0,0-1 0,0 0 16,0 1-16,0 20 0,0-20 0,0 20 16,0-21-16,0 22 0,0-1 15,0 1-15,0-22 0,0 22 0,0-22 16,0 0-16,-21 1 0,21-1 0,0 0 16,0-20-16,-21-1 0,21 0 0,0 0 15,0 0-15,-21-21 31,-1 0-31,1-21 16,21 0-16,-21 0 0,21-22 0,0 22 16</inkml:trace>
  <inkml:trace contextRef="#ctx0" brushRef="#br1" timeOffset="126997.16">12615 13060 0,'0'0'0,"0"-21"0,0 0 16,0-1-16,0 1 0,0 0 16,0 0-16,21 0 15,1 0-15,-1 21 0,0 0 0,0 0 16,0 0-16,22 0 0,-22 0 0,0 0 16,21 21-16,-21 0 0,1 0 15,20 21-15,-21-20 0,-21-1 0,0 21 16,21-21-16,-21 22 0,0-22 0,0 21 15,-21-21-15,0 0 0,0 1 16,0-1-16,-1 0 0,1-21 0,0 21 16,0-21-16,0 21 0,42-21 62</inkml:trace>
  <inkml:trace contextRef="#ctx0" brushRef="#br1" timeOffset="128009.1">13271 12996 0,'0'-42'16,"0"63"-16,-21 0 15,0 1-15,21-1 0,0 0 16,0 21-16,-21-21 0,21 22 15,0-22-15,0 0 0,0 21 0,0-20 16,0-1-16,0 0 0,0 0 0,21 0 16,-21 0-16,21-21 15,0 0-15,1 0 0,-1 0 16,0 0-16,0-21 0,0 0 16,0 0-16,1 0 0,-1 21 0,0-43 15,0 22-15,-21 0 0,21-21 16,0 21-16,-21-1 0,0-20 0,22 21 15,-22 0-15,21 21 0,-21 21 32,0 21-32,0-21 15,0 1-15,0-1 0,0 21 0,0-21 16,0 0-16,0 1 0,0 20 0,0-21 16,0 0-16,0 0 15,0 1-15,21-22 0,0 21 16,0-21-16,0 0 0,1 0 15,-1 0-15,0-21 0,21 21 16,-21-22-16,1 1 0,-1 0 16,0 0-16,0 0 0,0 0 0,-21-22 15,21 22-15,1-21 0,-22-1 0,21 1 16,-21 0-16,0-1 0,0-20 16,0 21-16,0-1 0,0 1 15,21 0-15,-21 20 0,0 1 0,0 0 16,0 42 15,0 0-31,-21 1 0,21-1 16,0 0-16,-21-21 0,21 21 15,0 0 63,0 0-78,0 1 0,0-1 16,0 21-16,0-21 0,0 0 0,0 22 16,0-1-16,0-21 0,0 22 15,0-22-15,0 21 0,0-21 0,0 22 16,0-22-16,0 0 0,0 0 0,0 0 16,0 0-16,0 1 0,0-1 15,-22-21 1,22-21-1,0-1 1,0 1-16,0 0 0,0 0 0,22 21 16,-1-21-16,0 0 15,0-1-15,0 1 0,22 21 0,-22-21 16,21 21-16,-21 0 0,22 0 0,-22 0 16,0 0-16,21 0 0,-21 0 0,1 21 15,-22 0-15,21 1 16,-21-1-16,0 0 0,0 0 15,0 0-15,-21-21 0,-1 21 0,1 1 16,0-22-16,-21 21 0,21-21 0,-22 0 16,22 21-16,0-21 0,-21 0 15,20 0-15,1 0 0,0 0 16,21-21 0,21 0-1,0-1-15,1 1 16,-1 0-16,0 0 0</inkml:trace>
  <inkml:trace contextRef="#ctx0" brushRef="#br1" timeOffset="128784.65">14541 12721 0,'0'0'0,"0"-21"0,0 0 16,0 42-1,0 0-15,0 0 0,0 1 0,0 20 16,0 0-16,0 1 15,-21-1-15,21 0 0,-21 1 0,21-1 16,0 0-16,0 1 0,0-1 0,0-21 16,0 21-16,0-20 0,0-1 0,0 0 15,0 0-15,0 0 0,0 0 16,21-21-16,0 0 0,1 0 0,-1 0 16,0 0-16,0 0 0,0 0 0,0-21 15,1 21-15,-1-21 0,-21 0 0,21 0 16,0 0-16,0-22 0,0 22 15,-21 0-15,0 0 0,22 0 0,-22-1 16,0 1-16,21 21 16,-21 21-1,0 1-15,0-1 0,0 0 16,0 0-16,0 0 0,0 0 0,0 1 16,0-1-16,0 0 0,0 0 0,0 0 15,0 0-15,21-21 16,0 0-16,0 0 0,0 0 15,1 0-15,-1 0 16,0-21-16,0 0 0,0 21 0,0-21 16,-21 0-16,22 0 0,-1-1 0,0 1 15,0 0-15,0 0 0,0-21 0,1 42 16,-1-22-16,-21 1 0,21 0 16,0 21-16,0 0 15,0 0-15,1 0 16,-1 0 15,-21-21 0,0 0-31,0 0 32,-21 21-17,-1 0-15,1 21 16,0-21-16,0 21 0,0 0 0,0-21 15,-1 21-15,1 0 0,21 1 16,-21-1-16,21 21 0,-21-21 0,21 0 16,0 1-16,0-1 0,0 0 15,0 0-15,21 0 0,0-21 0,-21 21 16,21-21-16,1 0 0,-1 0 16,0 0-16,0 0 0,0 0 0,0 0 15,1 0-15,-1 0 0,0 0 0,0-21 16,0 21-16,-21-21 0,0 0 0,21 21 15,-21-21-15,0 0 0,0-1 16</inkml:trace>
  <inkml:trace contextRef="#ctx0" brushRef="#br1" timeOffset="128960.55">15155 12764 0,'0'0'0,"-42"0"15,21 0 1,21 21 0,21-21-1,0 21-15,0-21 0,0 0 0,1 0 16,-1 21-16</inkml:trace>
  <inkml:trace contextRef="#ctx0" brushRef="#br1" timeOffset="129336.39">16023 12912 0,'0'0'0,"0"21"16,0 0-16,0 0 15,0 0-15,0 1 16,0-1-16,0 0 0,0 0 0,0 0 15,0 0-15,0 22 0,0-22 0,21 0 0,0 0 16,-21 0-16,0 1 16,22-1-16,-1-21 15,0 0 1,0-21 0,-21-1-16,21 1 0,-21 0 15,0 0-15,0 0 0,0-22 16,21 22-16,-21 0 0,22-21 0,-22 21 15,0-1-15,21 1 0,0 0 0,-21 0 16,21 21-16,0 0 16,0 0-1,1 21 1,-1-21-16</inkml:trace>
  <inkml:trace contextRef="#ctx0" brushRef="#br1" timeOffset="129744.16">16743 12975 0,'0'0'15,"-21"0"-15,-1 0 16,1 0-16,0 0 0,0 0 16,21 21-16,-21 1 15,0-1-15,21 0 0,-22 0 0,22 0 0,0 0 16,-21 1-16,21-1 0,0 0 15,0 21-15,0-21 0,0 1 16,0-1-16,0 0 16,21-21-16,1 0 0,-1 0 0,0 0 15,0 0-15,0 0 0,0 0 0,1 0 16,-1 0-16,0-21 0,-21 0 0,21-1 16,0 22-16,-21-21 0,21-21 15,-21 21-15,0 0 0,0-22 0,0 22 16,0-21-16,0 21 0,0-22 15,-21 22-15,0 0 0,0 21 0,0 0 16,0 0-16,-1 0 0,1 0 16,0 0-16,-21 0 0,21 21 0,-1 0 15,1 0-15,0 1 0,21-1 0,0 0 16,-21 21-16,21-21 0,0 1 0,0-1 16,21 0-16,0-21 15,0 0-15,1 0 0</inkml:trace>
  <inkml:trace contextRef="#ctx0" brushRef="#br1" timeOffset="129976.03">17039 12996 0,'0'-21'0,"0"42"0,0-21 31,0 22-31,0-1 0,0 0 16,0 0-16,0 0 0,0 0 0,0 1 15,0-1-15,-21 0 0,21 0 16,0 0-16,0 0 0,-21-21 16,21 22-16,0-1 0,0-42 47</inkml:trace>
  <inkml:trace contextRef="#ctx0" brushRef="#br1" timeOffset="130131.94">17039 12869 0,'0'0'0,"0"-21"16,0 0-1,-21 21 1,21 21 0,0 0-16,0 1 15,0-1-15,0 0 16,21-21-16</inkml:trace>
  <inkml:trace contextRef="#ctx0" brushRef="#br1" timeOffset="130684.65">17611 13081 0,'21'0'0,"-42"0"0,42-21 0,0 0 0,-21 0 16,0-1-16,0 1 0,0 0 0,0 0 16,0 0-16,0 0 0,-21 21 15,0 0-15,-1 0 16,1 0-16,0 21 0,0 0 16,0 0-16,-22 21 0,22-20 0,0 20 15,0-21-15,21 0 0,-21 22 16,21-22-16,-21 21 0,21-21 0,0 0 15,0 1-15,0-1 0,0 0 16,21 0-16,0-21 0,0 0 16,0 0-16,0 0 0,1 0 15,-1 0-15,0-21 0,0 0 0,0 0 16,0-1-16,-21 1 0,22 0 0,-1-21 16,0 21-16,0-22 0,0 1 15,-21-22-15,21 22 0,1-21 16,-1 20-16,-21-20 0,21-1 0,-21 22 15,21 0-15,-21 20 0,0-20 0,0 21 16,-21 21 0,0 21-16,21 0 15,-21 0-15,21 22 0,-22-1 0,22 0 16,-21 1-16,21 20 0,0-20 0,0-1 16,0 0-16,0 1 0,0-1 0,0 0 15,0 1-15,0-22 16,0 21-16,21-21 0,1 0 0,-1 1 15,-21-1-15,21-21 0,0 21 0,0-21 16,0 0-16,1 0 0,-1 0 0,21 0 16,0 0-16,-20 0 0</inkml:trace>
  <inkml:trace contextRef="#ctx0" brushRef="#br1" timeOffset="131140.38">18690 12996 0,'0'0'0,"0"-21"0,0 0 0,0-42 16,0 41-16,-42 22 15,21 0-15,-1 0 16,1 0-16,-21 22 0,21-1 16,0 0-16,-1 0 0,1 0 0,-21 0 15,21 22-15,0-22 0,21 0 0,0 0 16,-22 0-16,22 22 0,0-22 15,0 0-15,0 0 0,0 0 16,22-21-16,-1 0 0,-21 22 0,21-22 16,0 0-16,0 0 0,0 0 0,22 0 15,-22-22-15,0 1 0,0 0 0,0 0 16,1 0-16,-1 0 0,0-1 16,0-20-16,0 0 0,0 21 0,-21-22 15,22 22-15,-22 0 0,0 0 16,0 0-16,0 42 15,-22 0 1,1 0-16,21 0 0,-21 0 0,21 1 16,0-1-16,0 0 0,0 0 0,0 21 15,0-20-15,0-1 0,0 0 16,21 0-16,-21 0 0,21-21 16,1 21-16,-1-21 0,0 0 15,0 0-15,0 0 0,0 0 16,1 0-16,-1 0 0,0-21 0,0 0 15</inkml:trace>
  <inkml:trace contextRef="#ctx0" brushRef="#br1" timeOffset="132164.28">19219 12488 0,'0'0'0,"0"-21"0,-21 21 31,0 21-31,21 1 15,-21-1-15,21 0 0,0 21 0,0-21 16,0 22-16,0-1 0,0-21 16,0 22-16,0 20 0,0-21 0,0 1 15,0-22-15,0 21 0,-21 1 0,21-1 16,0-21-16,-22 0 0,22 22 16,0-22-16,0 0 0,-21-21 0,21 21 15,-21-21-15,21-21 31,0 0-15,21 0-16,0-1 0,-21 1 16,22 0-16,-1-21 0,0 21 0,0-1 15,0 22-15,0-21 0,1 0 16,-1 21-16,0 0 0,0-21 16,0 21-16,0 0 0,1 0 0,-1 0 15,0 0-15,0 21 0,0-21 0,-21 21 16,0 0-16,21-21 0,-21 22 15,0-1-15,0 0 0,0 0 0,0 0 16,0 0-16,-21 1 0,0-1 16,0-21-16,21 21 0,-21-21 0,0 0 15,-1 21-15,1-21 0,0 0 0,0 0 16,0 0-16,0 0 16,-1 0-1,44 0 32,-1 0-31,-21 21-16,21-21 0,0 0 15,0 21-15,0-21 0,1 0 0,-1 0 16,0 0-16,0 0 0,0 0 0,0 0 16,1 0-16,-1 0 0,0 0 15,0 0-15,-21-21 0,21 0 0,0 21 16,1-21-16,-1 0 0,0-22 0,0 22 15,0 0-15,0-21 0,1 21 16,-1-22-16,0 22 0,0-21 0,0 21 16,0-1-16,1 22 0,-1-21 15,0 21-15,0 0 0,0 0 16,0 0 0,-21 21-16,0 1 15,0-1 1,22-21-1,-22-21 17,0-1-17,-22 22 17,1 0-32,0 0 0,0 0 15,0 0-15,21 22 0,-21-22 16,-1 21-16,1 0 0,0 0 0,0 0 15,21 0-15,-21 1 0,0-1 16,21 0-16,-22 0 0,22 0 0,0 0 16,0 1-16,0-1 0,0 0 0,0 0 15,0 0-15,22-21 0,-1 0 16,0 21-16,0-21 0,0 0 16,0 0-16,1 0 0,-1 0 15,0 0-15,0 0 0,0 0 0,0-21 16,1 21-16,-1-21 15,0 0-15,0 0 16,0 0-16</inkml:trace>
  <inkml:trace contextRef="#ctx0" brushRef="#br1" timeOffset="132488.09">20532 12848 0,'0'0'0,"-43"0"16,22 0-16,0 0 15,42 0 17,0 0-17,-21-21 1,0 0-1,-21 21 1,0 0 0,0 0-16,21 21 15,0 0-15,-21 0 16,21 1-16,-22-22 16,22 21-16,0 0 15</inkml:trace>
  <inkml:trace contextRef="#ctx0" brushRef="#br1" timeOffset="132964.31">20320 13272 0,'0'0'15,"21"0"32,0 0-47,0 0 16,-21 21-1,0 0 1,0 0-16,0 0 16,-21-21-16,21 21 0,-21-21 15,21 22-15,-21-22 0,0 0 16,21 21-16,0-42 47,21 21-47,-21-22 0,21 22 15,0 0-15,0-21 16,1 21 0,-1 0-16,-21 21 15,0 1 1,0-1-16,-21 0 0,-1 0 0,1 21 15,-21-20-15,21 20 0,-22 0 0,1-21 16,0 22-16,-1-1 0,1 0 16,0-20-16,-22-1 0,22 21 0,-22-21 15,22 0-15,0-21 0,-1 22 0,1-22 16,0 0-16,21 0 0</inkml:trace>
  <inkml:trace contextRef="#ctx0" brushRef="#br1" timeOffset="136420.01">24744 9208 0,'0'0'0,"0"-64"0,0-63 16,0 106-1,-21 21-15,-1 21 0,1 0 16,0 0-16,0 1 0,0 20 16,0-21-16,-1 21 0,1-20 0,0 20 15,0-21-15,21 0 0,0 0 0,0 1 16,-21-1-16,21 0 0,0 0 15,0 0 1</inkml:trace>
  <inkml:trace contextRef="#ctx0" brushRef="#br1" timeOffset="136825.84">24215 9652 0,'21'-21'0,"-42"42"0,42-63 0,0-1 16,-21 22-16,21 0 0,-21-21 0,0 21 15,0-1-15,0 1 0,0 0 16,0 0-16,0 0 15,-21 21-15,0 0 16,0 21-16,-1 0 0,1 0 0,0 0 16,0 1-16,-21 20 0,20 0 0,1 1 15,-21-1-15,21 21 0,0-20 16,-1 20-16,1-20 0,0 20 0,0-21 16,21 1-16,0-1 0,0 0 0,0 1 15,0-22-15,0 21 0,21-21 0,0 1 16,0-1-16,1 0 0,-1 0 15,0-21-15,21 0 0,-21 0 0,22 0 16,-22 0-16,21 0 0,1 0 0,-22-21 16,21 0-16,-21 0 0,22-1 0,-22 1 15,21 0-15,-21-21 0</inkml:trace>
  <inkml:trace contextRef="#ctx0" brushRef="#br1" timeOffset="137152.96">24786 9038 0,'0'0'0,"0"-21"16,-21 0-16,21 0 0,0 0 0,0-1 0,-21 1 16,0 21-1,-1 0-15,1 0 0,0 43 0,21-22 16,-21 21-16,0 0 0,0 1 0,-1 20 15,1 1-15,0-1 0,0 1 0,21-1 16,-21 22-16,21-22 0,-21 1 16,-1-1-16,22 1 0,0-1 0,0-20 15,0-1-15,0 0 0,0 1 0,0-22 16,0 21-16,0-21 0,0 1 0,0-1 16,22-21-16,-22 21 0,21 0 15,0-21-15,0 0 0,0 0 0,0 0 16,22 0-16,-22 0 0,0 0 0,21 0 15,-20 0-15,20 0 0</inkml:trace>
  <inkml:trace contextRef="#ctx0" brushRef="#br1" timeOffset="138191.82">25294 9821 0,'0'-42'15,"0"84"-15,0-105 0,0 42 0,0 0 0,-21-1 16,0 1-16,0 21 15,-1 0-15,1 0 0,0 0 0,-21 0 16,21 0-16,-22 21 0,1 1 0,21-1 16,-22 21-16,1-21 0,21 22 15,-21-1-15,20-21 0,1 21 0,0 1 16,0-22-16,21 21 0,-21-21 16,21 1-16,0-1 0,0 0 0,21 0 15,0 0-15,0-21 0,0 0 0,1 0 16,20 0-16,-21 0 0,21 0 0,1 0 15,-22 0-15,21-21 0,-21 0 0,22 0 16,-22 0-16,0-1 0,0 1 16,0-21-16,1 0 0,-1 20 0,0-20 15,-21 0-15,0-1 0,0 1 0,21 21 16,-21 0-16,0 0 0,0-1 0,0 44 31,0-1-31,0 0 0,0 21 16,0-21-16,-21 22 0,21-22 0,0 21 15,-21-21-15,21 22 0,0-22 0,0 0 16,0 0-16,0 0 0,0 1 16,0-1-16,0 0 0,21-21 0,-21 21 15,21-21-15,0 0 0,22 0 0,-22 0 16,21 0-16,-21 0 0,22 0 0,-1-21 16,0 0-16,1 21 0,20-21 0,-21-1 15,1-20-15,-1 21 0,-21-21 16,0 20-16,22-20 0,-43 21 15,21-21-15,-21 20 0,0 1 0,0 0 16,0 0-16,0 0 0,-21 21 16,0 21-1,21 0-15,-22 0 0,22 0 0,0 1 16,0-1-16,0 21 0,0-21 0,0 0 16,0 1-16,0 20 0,22-21 0,-1 0 15,0 0-15,0 1 0,0-1 0,0 0 16,1 0-16,-1-21 0,-21 21 15,0 0-15,-21-21 32,-1 0-32,1-21 0,0 0 15,0 21-15,0 0 0,0 0 0,-1-21 16,1 21-16,0 0 16,21 21-1,21 0 1,0-21-16,22 0 15,-22 0-15,21 0 0,-21 0 16,22 0-16,-1 0 0,0 0 0,1 0 16,-1 0-16,0-21 0,22 0 0,-22 0 15,1 0-15,-1-1 0,0 1 0,1 0 16,-22-21-16,21 21 0,-21-22 0,0 1 16,1 0-16,-22-1 15,0 1-15,0 21 0,0-22 0,0 22 16,0 0-16,-22 21 0,1 0 15,0 0-15,0 0 0,21 21 16,-21 22-16,21-22 0,0 0 16,0 21-16,0-21 0,0 22 0,0-1 15,0-21-15,0 22 0,21-22 0,-21 21 16,0-21-16,0 0 0,0 1 0,0-1 16,0 0-16,0 0 0,-21-21 15,0 21-15,-1-21 0,1 0 0,0 21 16,-21-21-16,21 0 0,-1 0 15,1 0-15,21-21 16,21 0 0,1 0-16,-1 0 15,21 0-15</inkml:trace>
  <inkml:trace contextRef="#ctx0" brushRef="#br1" timeOffset="138882.1">27622 9398 0,'0'-21'16,"0"0"0,22 0-16,-22-1 15,-22 44 16,1-1-31,21 21 0,-21-21 16,0 22-16,0-1 0,0 21 16,-1-20-16,22-1 0,-21 22 0,0-22 15,0 0-15,0 1 0,21-1 0,0-21 16,-21 21-16,21-20 0,-22-1 0,22 0 16,0 0-16,-21 0 0,21-42 31,0 0-16,0 0-15,0 0 0,0-22 16,21 22-16,1-21 0,-1-1 16,0-20-16,0 21 0,21-22 0,-20 1 15,20 20-15,0-20 0,-21 20 0,22-20 16,-1 21-16,0 20 0,1-20 0,-22 21 16,21 21-16,-21 0 0,1 0 15,-1 0-15,-21 21 0,0 21 0,0-20 16,0 20-16,0 21 0,0-20 0,0 20 15,0-20-15,0 20 0,0-21 16,0 1-16,0 20 0,0-20 0,0-22 16,0 21-16,-21 0 0,21-20 15,0-1-15,0 0 0,0 0 0,-22-21 16,22 21-16,-21-21 16,0 0-16,0 0 15,0 0-15,0-21 0,-1 21 0,1-21 16,0 0-16</inkml:trace>
  <inkml:trace contextRef="#ctx0" brushRef="#br1" timeOffset="139032.01">27495 9779 0,'-21'0'0,"21"-21"15,0 0 1,0 0-16,21 21 16,1 0-16,-1 0 15,0 0-15,0 0 0,21 0 16,1-22-16,-1 22 0,0-21 0,22 21 15,-22 0-15,22-21 0,-1 0 0,1 21 16</inkml:trace>
  <inkml:trace contextRef="#ctx0" brushRef="#br1" timeOffset="139552.72">29041 9229 0,'0'-21'0,"0"42"0,0-64 16,-22 22-16,1 0 0,0 21 15,0 0-15,0-21 16,0 21-16,-22 0 0,22 0 0,-21 0 16,21 0-16,-1 0 0,-20 0 0,21 0 15,0 21-15,0 0 0,-1-21 0,1 21 16,21 1-16,0-1 16,0 0-16,0 0 0,21 0 15,1-21-15,-1 21 0,0 1 0,0-1 16,0-21-16,-21 21 0,21 0 15,1 0-15,-1 0 0,-21 1 0,0-1 16,0 0-16,0 0 0,0 0 0,0 22 16,0-22-16,-21 0 0,-1 0 15,1 0-15,-21 0 0,0-21 16,20 22-16,-20-1 0,21-21 0,0 0 16,-22 0-16,22 0 0,42 0 46,1 0-46,-1 0 0,0 0 0,0 0 16,-21 21-16,21 0 0,0 21 16,-21-20-16,0-1 0,0 21 0,0-21 15,0 22-15,0-1 0,-21 0 16,0-21-16,0 22 0,0-1 0,0-21 16,21 22-16,0-22 0,-22 0 15,22 21-15,0-21 0,0 1 0,0-1 16,0 0-16,22-21 15,-1 0 1,0 0-16,0 0 0,0-21 16,-21 0-16</inkml:trace>
  <inkml:trace contextRef="#ctx0" brushRef="#br1" timeOffset="140856.75">28088 16955 0,'21'-22'16,"-21"1"-16,21 0 15,-21 0-15,0 0 0,0 0 0,0-1 16,0-20-16,0 21 0,0 0 0,0 0 15,22 21-15,-22-22 0,21 1 16,0 21-16,0 0 0,0 0 16,0 0-16,1 0 0,-1 21 15,0 1-15,0-22 0,-21 21 0,0 0 16,0 0-16,0 0 0,0 0 0,0 1 16,-21-1-16,0 0 15,0 0-15,-22 0 0,22 0 0,-21 1 16,21-1-16,-22 0 0,22 0 0,0 0 15,0 0-15,0-21 0,21 22 16,0-1-16,0 0 0,0 0 16,21-21-1,0 0-15,0 0 0,0 0 16,0 0-16,1 0 0,-1-21 16,0 21-16,0 0 0,-21-21 15,21 21-15,0 0 16,-42 0 15,0 0-31,0 0 0,0 21 16,0 0-16,21 0 0,0 0 15,0 1-15,0-1 0,0 21 16,0-21-16,0 0 0,21 22 0,-21-22 16,42 21-16,-42 1 0,21-22 0,0 21 15,1 0-15,-1 1 0,0-1 16,-21 0-16,0-20 0,0 20 0,0-21 15,-21 21-15,0-20 0,-1-1 16,-20 0-16,0 0 0,-1 0 0,1 0 16,0-21-16,-1 22 0,1-22 0,0 0 15,-1 0-15,1 0 16,0 0-16,-1 0 0,22-22 0,-21 1 16,21-21-16,0 21 0,-1-22 0</inkml:trace>
  <inkml:trace contextRef="#ctx0" brushRef="#br1" timeOffset="142844.76">25209 11557 0,'0'-21'16,"22"21"-16,-22-21 16,0 0-1,21-1-15,-21 1 16,0 0-1,0 0 1,0 0-16,0 42 31,0 0-31,0 0 0,0 22 16,0-1-16,0 0 0,0 1 0,0-1 16,-21 0-16,21 1 0,-22 20 0,22-21 15,-21 22-15,21-22 0,0 22 0,0-22 16,-21 0-16,21 1 0,-21-1 0,21 0 15,0 1-15,0-22 0,0 21 16,0-21-16,-21-21 0,21 22 0,0-1 16,-21-21-16,-1 0 15,1-21 1,0-1-16,21-20 16</inkml:trace>
  <inkml:trace contextRef="#ctx0" brushRef="#br1" timeOffset="143149.1">24934 11557 0,'21'-21'15,"-42"42"-15,42-84 0,1 41 0,-1-20 0,0 21 16,0 0-16,0 0 0,0-1 16,1 1-16,-1 0 0,21 21 15,-21 0-15,0 0 0,22 0 0,-22 21 16,21 0-16,-21 1 0,22-1 0,-22 21 15,0-21-15,-21 0 0,0 22 0,0-22 16,0 21-16,-21-21 0,0 1 16,0-1-16,-22 0 0,22 0 0,0 0 15,0-21-15,0 21 0,-1-21 0,1 0 16,21 22-16,-21-22 0,0 0 16,21 21-16,21-21 31,0 0-16,0-21-15,1 21 0</inkml:trace>
  <inkml:trace contextRef="#ctx0" brushRef="#br1" timeOffset="143555.85">25717 11409 0,'22'-21'16,"-44"42"-16,44-63 0,-1 42 0,-21 21 31,-21 0-16,21 0-15,0 21 0,-22-20 0,1-1 16,21 21-16,-21-21 0,21 0 0,0 1 16,0 20-16,0-21 0,0 0 15,0 0-15,0 1 0,0-1 16,21-21-16,0 0 16,1 0-16,-1 0 0,0 0 0,21 0 15,-21 0-15,1 0 0,20-21 0,-21-1 16,0 1-16,0 0 0,22-21 15,-22 21-15,0-22 0,-21 1 0,21 21 16,0-22-16,-21 1 0,0 21 0,0 0 16,0 0-16,0-1 0,0 44 15,0-1 1,0 0-16,0 0 0,-21 21 0,0-20 16,21 20-16,-21-21 0,21 21 15,0-20-15,0-1 0,0 21 0,0-21 16,0 0-16,0 1 0,0-1 15,21-21-15,0 0 16,0 0-16,1 0 0,-1 0 16,0-21-16,0-1 0</inkml:trace>
  <inkml:trace contextRef="#ctx0" brushRef="#br1" timeOffset="144016.63">26458 11176 0,'0'-21'0,"0"42"0,0-84 16,21 41-16,-21-20 0,0 21 15,0 42 17,0 0-32,0 0 0,-21 22 0,21-22 15,0 21-15,0 1 0,-21-1 0,21 0 16,-21 1-16,21-1 0,0 0 16,0-21-16,-21 22 0,21-22 0,-21 0 15,21 0-15,0 0 0,0 1 0,0-1 16,0-42 31,0-1-47,21 1 0,0 21 0,0-21 15,0 0-15,0 0 0,1 0 16,-1 21-16,0 0 0,0 0 0,0 0 16,0 0-16,1 0 15,-1 21-15,0 0 0,-21 0 16,0 0-16,0 0 0,0 1 0,0-1 15,0 0-15,-21 0 0,0-21 0,-1 21 16,1 0-16,0-21 0,0 22 16,0-22-16,0 0 0,-1 0 0,1 0 15,0 0-15,0 0 0,0 0 16,0 0-16,21-22 16,-22 22-16,22-21 0,0 0 15,0 0 1,0 0-16,22 21 15</inkml:trace>
  <inkml:trace contextRef="#ctx0" brushRef="#br1" timeOffset="144808.7">27009 11049 0,'0'0'0,"21"-21"0,-21 0 0,0 0 16,-21 21 15,-1 42-31,1-21 0,21 21 0,-21 1 16,0-1-16,21 0 0,-21 22 0,0-22 15,-1 1-15,1-1 0,21 21 16,-21-41-16,21 20 0,-21 0 0,21-21 16,0 1-16,0-1 0,0 0 0,0 0 15,0 0-15,21-21 0,0 0 16,0 0-16,1 0 0,-1 0 15,0-21-15,0 0 0,0 21 0,0-21 16,1 0-16,-1-1 0,0 1 0,0-21 16,0 21-16,0 0 0,-21-1 0,0 1 15,22 0-15,-22 0 16,21 21-16,-21 21 16,0 0-16,0 0 15,0 1-15,0-1 0,0 0 0,0 21 16,0-21-16,0 1 0,0-1 15,0 0-15,0 0 0,0 0 16,21-21 0,0 0-16,0 0 0,0 0 0,1-21 15,-1 21-15,0-21 0,0 0 16,0 21-16,-21-21 0,21-1 16,1 1-16,-1-21 0,-21 21 0,21 0 15,0-1-15,0-20 0,-21 21 16,21 0-16,-21 0 0,22 21 0,-22-22 15,0 1-15,0 42 32,0 1-32,0-1 15,0-42 32,0-1-31,0 1-1,-22 21 1,1 0-16,21 21 0,-21 1 16,21-1-16,-21 0 0,21 0 0,-21 0 15,21 22-15,-21-22 0,21 0 0,0 0 16,0 0-16,0 0 0,0 1 16,0-1-16,0 0 0,21 0 15,0-21-15,0 0 16,0 0-16,0 0 15,1 0-15,-1-21 0,-21 0 16,21 0-16,-21-1 0,21 1 16,-21 0-16,0 0 0</inkml:trace>
  <inkml:trace contextRef="#ctx0" brushRef="#br1" timeOffset="144972.6">27305 11155 0,'-42'0'16,"20"-21"-16,1 21 16,21 21-1,21-21-15,1 21 16,-1-21-16,0 0 0,0 21 0,0-21 16</inkml:trace>
  <inkml:trace contextRef="#ctx0" brushRef="#br1" timeOffset="145352.39">28300 11218 0,'0'0'0,"0"-21"0,0 42 31,0 1-31,0-1 0,0 0 15,0 21-15,0-21 0,0 22 0,0-1 16,0-21-16,0 22 0,0-22 16,0 0-16,0 21 0,0-21 0,0 1 15,0-1-15,0 0 0,21-21 16,0 0 0,0 0-16,0-21 15,-21 0-15,22-1 0,-22 1 16,21-21-16,0 21 0,-21-22 0,0 22 15,21-21-15,0 0 0,-21-1 16,0 22-16,21-21 0,1 21 16,-22-1-16,21 1 0,0 21 15,0 21 1,-21 1 0,21-1-16,0-21 0</inkml:trace>
  <inkml:trace contextRef="#ctx0" brushRef="#br1" timeOffset="145744.69">28977 11282 0,'0'0'0,"-21"-21"0,0 21 15,0 0-15,-1 0 0,1 0 16,0 21-16,0 0 0,0 0 0,0 0 15,-1 1-15,1-1 0,0 21 0,0-21 16,21 0-16,-21 1 0,21 20 16,0-21-16,0 0 0,0 0 15,0 1-15,21-22 0,0 0 0,0 21 16,0-21-16,1 0 0,-1 0 0,0 0 16,0 0-16,0-21 0,0 21 15,1-22-15,-1 1 0,0 0 0,-21 0 16,0 0-16,21 0 0,-21-22 0,0 1 15,0 21-15,0-22 0,0 22 16,0 0-16,-21-21 0,0 21 16,0 21-16,-1 0 0,1 0 15,0 0-15,0 0 0,0 21 0,0 0 16,-1 0-16,22 0 0,0 0 16,-21 1-16,21-1 0,0 0 0,0 0 15,0 0-15,0 0 0</inkml:trace>
  <inkml:trace contextRef="#ctx0" brushRef="#br1" timeOffset="145972.56">29231 11388 0,'0'0'0,"0"-21"0,0 42 31,0 0-31,0 0 0,0 0 0,0 0 16,-21 1-16,21-1 0,-21 21 15,0-21-15,21 0 0,0 1 0,0-1 16,-22 0-16,22 0 0,-21-21 0,21 21 16,0 0-16,0-42 31,0 0-15</inkml:trace>
  <inkml:trace contextRef="#ctx0" brushRef="#br1" timeOffset="146128.48">29252 11113 0,'0'0'15,"0"-22"-15,-21 22 16,21 22-16,-21-22 16,21 21-16,0 0 0,0 0 15,0 0-15,0 0 0,21-21 16,0 22-16</inkml:trace>
  <inkml:trace contextRef="#ctx0" brushRef="#br1" timeOffset="146613.2">29866 11472 0,'0'-21'0,"0"42"0,0-63 0,-21 21 0,21 0 16,-21 0-16,21-22 0,-21 22 15,-1 0-15,22 0 0,-21 0 0,0-1 16,0 22-16,0 0 0,0 0 0,-1 0 16,1 22-16,0-22 0,0 42 15,0-21-15,-22 0 0,22 22 16,0-22-16,0 21 0,0-21 0,21 22 16,0-22-16,0 21 0,0-21 0,0 0 15,0 1-15,0-1 0,21-21 0,0 21 16,0-21-16,0 0 0,1 0 15,-1 0-15,0 0 0,0 0 0,21-21 16,-20 0-16,-1-1 0,0 1 0,21 0 16,-21 0-16,1-21 0,-22 20 0,21-20 15,0-21-15,0 20 0,0 1 16,-21-22-16,21 22 0,1-21 16,-22 20-16,0 1 0,21 0 0,-21 20 15,0 1-15,0 0 0,-21 42 16,-1 0-1,22 1-15,-21 20 0,0 0 0,0 1 16,21-1-16,0 0 0,0 22 0,0-22 16,0 0-16,0 1 0,0-1 15,0 0-15,0-20 0,21 20 0,0-21 16,0 0-16,22 0 0,-22 1 0,0-1 16,21-21-16,-20 0 0,20 0 0,-21 0 15</inkml:trace>
  <inkml:trace contextRef="#ctx0" brushRef="#br1" timeOffset="147040.95">30861 11451 0,'0'0'0,"0"-21"16,0 0-16,0 0 0,0 0 16,0-1-16,0 1 0,0 0 15,-21 21-15,0 0 0,-1 0 0,1 0 16,0 0-16,0 21 15,0 0-15,0 1 0,-1-1 0,1 21 16,0-21-16,0 0 0,21 22 0,0-22 16,0 0-16,0 0 15,0 22-15,0-22 0,0 0 16,21-21 0,0 0-16,0 0 0,1 0 15,-1 0-15,-21-21 0,21 0 0,0-1 16,0 1-16,-21 0 0,0 0 0,21 0 15,-21 0-15,22-22 0,-22 22 0,0 0 16,0 42 15,0 0-31,0 0 0,-22 1 0,22-1 16,-21 0-16,21 0 0,0 0 16,0 0-16,0 1 0,0-1 15,0 0-15,0 0 0,21 0 16,1-21-16,-1 0 0,0 0 0,0 0 15,0 0-15,0 0 16,1 0-16,-1 0 0</inkml:trace>
  <inkml:trace contextRef="#ctx0" brushRef="#br1" timeOffset="148016.4">31369 11007 0,'0'-43'0,"0"86"0,21-107 16,-21 43-16,0 42 31,-21 0-31,0 1 0,0-1 0,21 21 16,-22-21-16,1 22 0,0-1 15,21 0-15,0 1 0,0-1 0,-21 0 16,21 1-16,-21-1 0,21 0 0,0 1 16,-21-22-16,21 0 0,0 0 15,0 0-15,-22 0 0,22 1 0,-21-22 16,21-22 15,0 1-31,0 0 16,21 0-16,1 0 0,-1 0 0,0-1 15,21 1-15,-21 0 0,1 0 16,20 0-16,-21 0 0,21 21 16,-20 0-16,20 0 0,-21 0 0,0 0 15,-21 21-15,21 0 0,-21 0 16,0 0-16,22 0 0,-22 1 0,0-1 15,0 0-15,0 0 0,0 0 0,-22-21 16,1 21-16,0 1 0,0-22 16,0 0-16,0 21 0,-1-21 0,1 0 15,0 0-15,0 0 0,0 0 0,0 0 16,-1 0-16,1 0 16,21 21 15,21 0-16,1-21-15,-1 0 16,0 0-16,0 0 0,0 0 0,0 0 16,22 0-16,-22 0 0,0 0 0,0 0 15,0 0-15,22-21 0,-22 0 16,0 21-16,0-21 0,0-1 0,1-20 16,-1 21-16,0-21 0,21 20 0,-21-20 15,1 21-15,-1-21 0,0 20 16,0 1-16,-21 0 0,21 21 15,0 0-15,-21 21 32,0 0-32,0 1 15,0-1-15,0 0 16,0 0 0,0-42 15,0 0-31,0 0 15,0-1-15,0 1 16,-21 21 0,0 0-1,0 0-15,0 21 0,0-21 16,-1 22-16,1-1 0,0 0 0,0 0 16,0 0-16,0 0 0,-1 1 15,1-1-15,0 21 0,21-21 0,0 0 16,0 1-16,0-1 0,0 0 15,0 0-15,21 0 0,0-21 16,1 21-16,-1-21 0,0 0 0,0 0 16,0 0-16,22 0 0,-1 0 15,-21 0-15,21 0 0,-20 0 0,-1 0 16,0 0-16,0-21 0,0 21 16,0-21-16,1 0 0,-1 21 0,0-21 15,0 0-15,-21-1 16,21 22-16,0-21 0,-21 0 0</inkml:trace>
  <inkml:trace contextRef="#ctx0" brushRef="#br1" timeOffset="148308.76">32618 11324 0,'0'0'0,"-21"-21"0,-1 21 16,22-21-16,-21 21 0,0 0 16,21-21-16,0 0 15,0-1 1,0 1 0,0 42 46,0 1-46,0-1-16</inkml:trace>
  <inkml:trace contextRef="#ctx0" brushRef="#br1" timeOffset="148540.91">32575 11663 0,'0'0'16,"0"21"-16,-21 0 0,0 0 15,0 1-15,21-1 0,-21 0 16,0 0-16,-1 0 16,1 0-16,0 1 0,0-1 0,0 0 15,0 0-15,-22 0 0,22-21 16,-21 21-16,-1 1 0,1-1 15,-21 0-15,-1-21 0,1 21 0,-1-21 16,1 0-16,-1 21 0</inkml:trace>
  <inkml:trace contextRef="#ctx0" brushRef="#br1" timeOffset="149300.4">25400 13102 0,'0'0'0,"0"-21"16,0 0-16,-21 21 0,21 21 31,0 0-31,-21 0 0,21 22 0,-22-1 16,22 0-16,0 1 0,-21-1 0,21 0 15,0 1-15,0 20 0,-21-20 16,0 20-16,0-21 0,21 1 0,0-1 16,-21 0-16,21 1 0,-22-1 0,22-21 15,-21 22-15,21-22 0,0 0 0,0 0 16,0 0-1,0-42 1,0 0-16,0 0 16,0 0-16</inkml:trace>
  <inkml:trace contextRef="#ctx0" brushRef="#br1" timeOffset="149591.74">25188 13250 0,'0'0'0,"0"-42"16,21-64-1,1 85-15,-22-21 0,21 21 0,0-1 0,0 1 16,0 0-16,22 0 0,-22 21 16,21 0-16,0 0 0,1 0 0,-1 0 15,0 21-15,22 0 0,-43 0 0,21 22 16,-20-1-16,-1-21 16,-21 22-16,0-1 0,-21-21 0,-1 21 15,-20-20-15,21-1 0,-21 21 0,-1-21 16,1 0-16,0 1 0,-1-1 0,22-21 15,-21 21-15,21-21 0,-1 0 16,22-21 15,22 21-31,-1-21 0,0-1 0,0 1 16,0 0-16,22 0 0</inkml:trace>
  <inkml:trace contextRef="#ctx0" brushRef="#br1" timeOffset="149980.51">25950 13039 0,'64'-43'15,"-255"149"-15,403-212 0,-297 149 0,191-86 16,-106 65 0,0-1-16,-21 0 0,0 21 15,0-21-15,21 1 0,-22-1 0,1 21 16,21-21-16,0 0 0,0 1 16,0-1-16,0 0 0,0 0 0,0 0 15,21-21-15,1 0 16,-1 0-16,0 0 0,0 0 0,0 0 15,22-21-15,-22 0 0,0 0 16,21 0-16,-21-1 0,1 1 0,-1 0 16,0 0-16,0-21 0,0 20 0,-21 1 15,21 0-15,-21 42 32,0 0-32,0 1 0,0-1 15,0 0-15,-21 0 0,21 0 0,0 0 16,0 22-16,0-22 0,0 0 15,0 0-15,0 0 0,0 1 16,21-22-16,1 0 16,-1 0-16,0 0 0,0 0 15,0-22-15,0 1 0,-21 0 0,22 0 16,-1 0-16,0 0 0,0-1 16,0 1-16,-21-21 0</inkml:trace>
  <inkml:trace contextRef="#ctx0" brushRef="#br1" timeOffset="150380.29">26755 12679 0,'0'-42'16,"-22"190"-16,44-254 0,-44 85 16,1 42-16,0 0 0,0 21 0,0-20 15,0 20-15,21 0 0,-22 1 16,1-1-16,0 0 0,21 1 0,0-1 16,0-21-16,-21 21 0,21-20 0,0-1 15,0 0-15,0 0 0,0 0 16,21-21 31,-21-21-47,21 21 0,0-21 0,1 0 15,20 21-15,-21-21 0,0 21 16,22 0-16,-22 0 0,21 0 0,-21 0 16,0 0-16,1 0 0,-1 0 0,0 21 15,0 0-15,-21 0 0,0 0 16,0 0-16,0 1 0,-21-1 15,0 0-15,0-21 0,-1 21 16,-20-21-16,21 0 0,0 0 0,0 0 16,-1 0-16,1 0 0,0 0 15,0 0-15,0 0 0,0 0 0,21-21 32,0 0-32,21 0 15,0-1-15,0 22 0,0-21 16,22 0-16</inkml:trace>
  <inkml:trace contextRef="#ctx0" brushRef="#br1" timeOffset="151118.2">27411 12594 0,'-64'21'15,"43"1"-15,0 20 0,0-21 16,0 21-16,-1 1 0,1-1 0,21 0 15,0 1-15,-21-1 0,21 0 0,0 1 16,0-1-16,0 0 0,0-20 16,0 20-16,0-21 0,21 0 0,-21 0 15,21 1-15,1-22 0,-1 21 0,0-21 16,0 0-16,0 0 0,0 0 0,1 0 16,-1 0-16,0-21 0,0-1 15,0 1-15,0-21 0,1 21 16,-1 0-16,0-1 0,0 1 0,-21 0 15,21 0-15,-21 0 0,0 42 32,0 0-32,0 21 15,0-20-15,0-1 0,0 0 0,0 0 16,0 0-16,0 0 0,0 1 0,0-1 16,21 0-16,1-21 15,-1 0-15,0 0 0,0 0 0,0 0 16,0 0-16,1 0 0,20 0 0,-21-21 15,0 21-15,0-21 0,1-1 0,-1 1 16,0 0-16,0 0 0,0 0 16,0 0-16,1-1 0,-1 1 15,0 0-15,0 0 0,0 0 0,0 21 0,1 0 32,-22 21-1,0-42 16,0 0-32,-22 21 17,1 21-17,21 0-15,-21 0 0,0 0 0,0 0 16,0 1-16,21-1 0,-22 0 0,22 0 15,0 0-15,0 0 0,0 1 16,0-1-16,0 0 16,22-21-16,-1 0 0,0 0 15,0 0-15,0 0 0,0 0 16,1 0-16,-1-21 16,-21 0-16,21 21 0,-21-22 0,0 1 15,21 0-15</inkml:trace>
  <inkml:trace contextRef="#ctx0" brushRef="#br1" timeOffset="151277.1">27982 12827 0,'-21'0'0,"42"0"0,-63 0 16,21 0-16,0 0 0,-1 0 16,1 0-16,42 0 31,1 21-31,20-21 15,-21 0-15,0 0 0</inkml:trace>
  <inkml:trace contextRef="#ctx0" brushRef="#br1" timeOffset="151633.26">28850 12912 0,'-21'0'0,"0"21"15,21 0-15,0 0 16,0 0-16,0 1 0,0 20 16,0-21-16,21 0 0,0 0 0,-21 1 15,0-1-15,21 0 16,-21 0-16,21 0 0,1-21 47,-22-21-47,21 0 0,0 21 15,-21-21-15,21 0 0,-21-1 0,21 1 16,0 0-16,-21-21 0,22 21 0,-1-1 16,-21-20-16,21 21 0,-21 0 0,21 0 15,-21-1-15,21 1 0,0 21 32,1 0-17,-22 21-15,21-21 16</inkml:trace>
  <inkml:trace contextRef="#ctx0" brushRef="#br1" timeOffset="151988.53">29337 12912 0,'21'0'16,"-21"-21"-16,-21 42 31,0 0-31,0 0 0,-1 0 16,22 0-16,-21 1 0,0-1 0,21 0 15,0 0-15,0 0 0,0 0 0,0 1 16,0-1-16,0 0 0,0 0 16,0 0-16,21-21 15,0 0-15,1 0 0,-1 0 16,0 0-16,0 0 0,0-21 0,0 0 16,1 0-16,-1 0 15,-21-1-15,21-20 0,-21 21 0,0-21 16,0 20-16,0-20 0,0 21 0,0 0 15,0 0-15,0-1 0,-21 22 16,0 0-16,-1 0 0,1 0 16,0 0-16,0 22 0,0-1 0,21 0 15,0 0-15,-21 0 0,21 0 0,0 1 16,0-1-16,0 0 16,21 0-1,0-21-15</inkml:trace>
  <inkml:trace contextRef="#ctx0" brushRef="#br1" timeOffset="152232.29">29633 12954 0,'0'0'0,"21"-21"0,1 0 0,-22 0 15,21 21-15,0 0 16,0 0-16,-21 21 0,0 0 16,0 0-16,0 21 0,0-20 15,0-1-15,0 0 0,0 0 0,-21 0 16,0 0-16,21 1 0,0-1 15,-21-21-15,21 21 0,0 0 16,0-42 15,0 0-15,0 0-16,0-1 0,0 1 16,0 0-16,0 0 0,21 0 0</inkml:trace>
  <inkml:trace contextRef="#ctx0" brushRef="#br1" timeOffset="152369.22">29739 12785 0,'0'-21'0,"-21"42"31,0-21-31,21 21 0,-21 0 16,21 0-16,0 0 0,0 1 16,0-1-16,0 0 15,21-21-15</inkml:trace>
  <inkml:trace contextRef="#ctx0" brushRef="#br1" timeOffset="152843.95">30141 13039 0,'0'0'0,"21"0"16,-21-21-16,0-1 0,0 1 16,0 0-16,0 0 15,0 0-15,-21 21 0,0 0 16,0 0-16,0 0 0,0 0 15,-1 0-15,-20 21 0,21 0 0,0 0 16,0 0-16,-22 22 0,22-22 16,0 0-16,0 0 0,21 0 0,0 22 15,0-22-15,0 0 0,0 0 16,0 0-16,21-21 0,0 0 16,0 0-16,0 0 0,1 0 15,-1 0-15,0 0 0,0-21 0,0 21 16,0-21-16,1 0 0,-1 0 15,0 0-15,0-22 0,0 1 16,0 21-16,1-43 0,-1 22 0,0 0 16,21-22-16,-21 22 0,1-22 0,-1 22 15,-21 0-15,21-1 0,-21 22 16,21 0-16,-21 0 0,0 0 0,-21 42 16,0 0-1,0 21-15,-1-21 0,22 22 16,-21-1-16,0-21 0,21 43 0,0-22 15,0 0-15,0 1 0,0-1 0,0 0 16,0 1-16,0-1 0,42-21 16,-20 22-16,-1-22 0,21 21 15,-21-21-15,22 0 0,-22-21 0,21 22 16,-21-22-16,22 0 0,-22 0 0,21 0 16</inkml:trace>
  <inkml:trace contextRef="#ctx0" brushRef="#br1" timeOffset="153061.82">30988 12912 0,'0'0'16,"0"-21"-1,-21 42-15,21 0 16,-21 21-16,21-21 0,0 1 16,0-1-16,0 0 15,0 0-15,0 0 0,21 0 0,0 1 16,0-22-16,0 21 0,-21 0 0,21-21 15,1 0-15,-1 0 0,0 0 16,0 0-16,0-21 16,-21 0-16</inkml:trace>
  <inkml:trace contextRef="#ctx0" brushRef="#br1" timeOffset="153247.72">31263 12848 0,'0'0'0,"-21"0"16,0 0-16,0 21 15,-1 22-15,-20-22 0,21 0 16,0 0-16,-22 22 0,22-22 16,-21 0-16,21 21 0,-22-21 0,22 1 15,0-1-15,0 0 0,0 0 0,0-21 16,21 21-16,0 0 0,21-21 31,0 0-31,0 0 0</inkml:trace>
  <inkml:trace contextRef="#ctx0" brushRef="#br1" timeOffset="153807.85">31369 12891 0,'0'0'0,"-21"0"16,0 0-16,21 21 15,-22 0-15,22 0 0,-21 0 16,21 0-16,0 1 0,0-1 0,0 0 15,0 0-15,0 0 0,21 0 16,1-21-16,-1 0 16,0 0-16,21 0 0,-21 0 0,1 0 15,20 0-15,-21 0 0,0-21 0,0 0 16,1 21-16,-22-21 0,21 0 16,0 0-16,0-22 0,-21 22 15,21 0-15,-21 0 0,21 0 0,-21-1 16,0 44-1,-21-1 1,21 0-16,-21 0 16,21 0-16,-21-21 0,21 21 0,0 1 15,21-22 17,0-22-17,-21 1-15,21 0 16,1 21-16,-22-21 15,21 21-15,-21-21 0,0 42 16,0 0 0,-21 0-16,-1 22 15,1-22-15,0 21 0,-21-21 0,21 22 16,-1-1-16,-20-21 0,21 21 0,0-20 16,-22-1-16,22 0 0,0 0 15,21 0-15,0 0 0,-21 1 0,0-1 16,42-42 15,0 21-31,0-22 16,0 1-16,1 21 0</inkml:trace>
  <inkml:trace contextRef="#ctx0" brushRef="#br1" timeOffset="154320.73">31983 12869 0,'0'22'32,"21"-22"-17,0 0-15,0 0 0,0 0 16,22 0-16,-22 0 0,0 0 16,0 0-16,22 0 0,-22 0 15,0-22-15,0 22 0,0-21 0,0 0 16,-21 0-16,-21 21 31,0 0-31,0 21 16,0 0-16,-22 22 0,22-22 0,-21 21 15,21-21-15,-22 22 0,22-1 16,-21-21-16,21 0 0,0 22 0,-1-22 16,1 0-16,0 0 0,21 0 15,-21-21 1,42-21 15,0 0-31,0 21 0,1-21 16,-1 0-16,0-1 0,0 22 0,0-21 15,0 21-15,1 0 0,-1 0 16,0 0 0,-21 21-16,21 1 0,-21-1 15,0 0-15,0 0 0,0 0 16,21 0-16,-21 1 0,0-1 0,21 0 15,1-21-15,-22 21 0,21-21 0,0 0 16,0 0-16,0 0 16,0 0-16,1 0 0,-1 0 15,0-21-15</inkml:trace>
  <inkml:trace contextRef="#ctx0" brushRef="#br1" timeOffset="154556.6">32787 12827 0,'-42'0'16,"21"0"-16,-1 21 0,1-21 0,0 21 15,0 1-15,0 20 0,0-21 0,-1 0 16,1 22-16,0-22 16,21 0-16,-21 21 0,21-21 0,0 22 0,0-22 15,0 0-15,0 0 0,0 0 16,0 1-16,0-1 0,0 0 15,21-21-15,0 21 0,0-21 16,1 0-16,-1 0 0,0 0 16,0 0-16,0 0 0</inkml:trace>
  <inkml:trace contextRef="#ctx0" brushRef="#br1" timeOffset="154853.43">33020 12848 0,'0'0'0,"21"-21"16,0 42 0,0 0-1,-21 1-15,0-1 0,0 0 16,0 21-16,0-21 0,0 1 16,0 20-16,0-21 0,-21 0 0,21 22 15,-21-22-15,0 21 0,21-21 16,-21 0-16,0 1 0,-1-1 0,22 0 15,-21 0-15,0 0 0,0-21 0,0 21 16,0-21 0,21 22-16,-22-22 15,22-22 17,22 22-32</inkml:trace>
  <inkml:trace contextRef="#ctx0" brushRef="#br1" timeOffset="155573.01">28025 13991 0,'0'0'0,"0"-21"0,0 0 0,0 0 16,0 0-16,0-1 0,21 1 15,-21 0-15,21 21 0,-21-21 16,0 0-16,0 42 47,-21 0-47,0 0 15,-1-21-15,-20 21 0,21 1 0,0-22 16,0 21-16,-1-21 0,1 0 0,0 21 16,0-21-16,42 0 31,0 0-31,0 0 16,1 0-16,-1 0 0,0 21 0,0-21 15,0 0-15,0 21 0,1 0 0,-1-21 16,-21 22-16,0-1 15,0 0-15,0 0 0,0 0 16,-21 0-16,-1-21 0,-20 22 16,21-22-16,0 21 0,0-21 0,-22 21 15,22-21-15,0 21 0,0-21 0,21 21 16,-21 0-16,21 1 16,0-1-16,0 0 15,0 0-15,0 0 16,0 0-16,21-21 15,-21 22-15,0-1 47</inkml:trace>
  <inkml:trace contextRef="#ctx0" brushRef="#br1" timeOffset="155877.35">28003 14605 0,'-21'0'0,"42"0"0,-63 0 0,42-21 16,0 0-16,21 21 15,0-21-15,22 21 0,20 0 0,1 0 16,-1 0-16,1-22 0,20 22 15,1 0-15,0 0 0,-1 0 0,22 0 16,-21 0-16,0 0 0,-1 0 0,1 22 16,-22-22-16,-20 0 0,-1 0 0,-21 21 15,-42-21 1,0 0-16,-21 0 16,-1 0-16,-20 0 0,-1 0 0,1 0 15,-1 0-15,1 0 0,-22 0 0,22 0 16</inkml:trace>
  <inkml:trace contextRef="#ctx0" brushRef="#br1" timeOffset="156121.22">27749 14732 0,'0'0'0,"-21"0"15,-21 21-15,42 0 0,0 1 16,21-22 0,0 0-16,22 0 0,-1 0 15,21 0-15,1 0 0,-1 0 0,22 0 16,0 0-16,-1 0 0,22 0 0,-21 0 15,21 0-15,-22 0 0,22 0 0,0 0 16,0 0-16,-21 0 0,20 0 16,-41 0-16,21 0 0,-22 0 0,-21 0 15,1 0-15,-22 0 0,0 0 0,-42 0 16,0 0 0,-22 0-16,1 0 0,0 0 15,-22 0-15,1 0 0</inkml:trace>
  <inkml:trace contextRef="#ctx0" brushRef="#br1" timeOffset="156328.1">28088 14944 0,'-42'0'0,"84"0"0,-105 0 0,41 21 0,1-21 16,21 21 0,43-21-16,-22 0 0,21 0 15,22 0-15,-1 0 0,1 0 0,-1 0 16,22 0-16,-1-21 0,1 21 0,0 0 15,21 0-15,-22 0 0,1 0 0,-22 0 16,1 0-16,-1 0 0,-41 0 16,20 0-16,-21 0 0,-42 0 15,-21 21 1</inkml:trace>
  <inkml:trace contextRef="#ctx0" brushRef="#br1" timeOffset="156904.76">27919 15452 0,'-21'0'15,"42"0"-15,-64 0 0,22 0 0,21-21 32,21-1-17,1 22 1,-1 0-16,0 0 0,0 0 16,0 0-1,-21 22-15,0-1 0,0 0 16,-21 0-16,-21-21 0,21 21 0,-1 0 15,1 1-15,-21-1 0,21-21 16,0 21-16,-1 0 0,1-21 0,21 21 16,-21 0-16,21 1 15,21-22-15,0 21 16,1-21-16,-1 0 0,0 21 0,0-21 16,0 0-16,0 0 0,1 21 0,-1-21 15,0 21-15,0-21 16,-21 21-16,21 1 15,-21-1 1,21 0-16,-21 0 16,0 0-16,0 0 0,0 22 15,0-22-15,0 0 0,0 21 0,0-20 16,0-1-16,-21 0 0,0 21 0,21-21 16,-21 1-16,0-1 0,0-21 0,-1 21 15,1-21-15,0 0 0,0 0 16,0 0-16,21-21 0,-21 0 15,21-1-15,-22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04:44.6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2286 2561 0,'0'0'0,"0"-21"16,0 0 0,21 21-16,-21-21 15,0 0 1,21 21-1,-21-22-15,0 1 0,0 0 32,0 0-32,0 0 15,0 0 1,0-1-16,0 1 16,0 0-1,0 0-15,0 0 31,0 0-15,-21 21-16,21 21 31,0 0-31,0 0 16,0 0-16,0 0 0,0 1 0,0 20 16,0 0-16,0 1 0,0-1 15,0 0-15,0 1 0,0-1 0,0 0 16,0 1-16,0-1 0,0 0 0,0 1 15,0-22-15,0 21 0,0-21 16,0 22-16,0-22 0,0 0 16,0 0-16,0 0 0,0 0 15,0 1-15,0-1 16,0-42 46,0-1-46,0 1 0,0 0-16,21 21 15,-21-21-15</inkml:trace>
  <inkml:trace contextRef="#ctx0" brushRef="#br0" timeOffset="971.61">2794 2836 0,'0'22'47,"0"-1"-32,0 0 1,0 0 0,0 0-16,21-21 15,0 0 1,0 0 0,1 0-16,-1-21 15,-21 0 1,0 0-16,0 0 15,0-1 1,-21 22 0,-1 0-16,1 0 15,0 0-15,21 22 0,-21-1 16,21 0 0,0 0-16,0 0 31,21-21-16,0 0 1,0 0-16,-21-21 16,22 21-16,-22-21 15,0 0-15,0 0 16,0-1 0,-22 22-16,1 0 31,0 0-31,0 22 15,21-1 1,-21-21-16,21 21 16,-21-21 46,-1 0-15</inkml:trace>
  <inkml:trace contextRef="#ctx0" brushRef="#br0" timeOffset="74993.37">4572 2244 0,'0'-21'0,"0"42"0,0-85 16,0 43-16,0 0 0,0 0 15,0 0-15,0-1 0,0 1 16,0 0 0,-21 21-16,0 21 15,21 22 1,0-22-16,0 0 0,-22 21 15,22 1-15,0-1 0,0 21 0,-21-20 16,21 20-16,0 1 0,0-1 0,0 1 16,0-1-16,0 1 0,0-1 15,0-20-15,0 20 0,0-21 16,0 1-16,0-1 0,0-21 0,0 22 16,0-22-16,0 0 0,0 0 0,0 0 15,-21 0-15,21 1 0,0-1 16,0-42 15,0-1-31,0 1 16,0-21-16,0 21 0</inkml:trace>
  <inkml:trace contextRef="#ctx0" brushRef="#br0" timeOffset="75408.39">4191 2201 0,'0'0'0,"0"-21"0,-21 21 0,21-21 0,0 0 16,0 0-16,0 0 0,0-1 15,21 22-15,0-21 0,21 0 0,-20 0 16,20 0-16,21 21 0,-20-21 15,20-1-15,-20 22 0,20 0 16,1 0-16,-22 0 0,21 0 0,-20 0 16,-1 22-16,0-1 0,-20 0 15,-1 0-15,0 21 0,-21-20 0,0 20 16,0 0-16,-21 1 0,0-1 0,-22 21 16,1-20-16,0 20 0,-22-20 15,1-1-15,20 0 0,-20 1 0,20-1 16,1-21-16,0 21 0,-1-20 0,22-1 15,0 0-15,0 0 0,0-21 16,0 21-16,21 0 16,21-21-1,0 0 1,0-21-16,0 21 0,0-21 16,22 0-16,-22 0 0</inkml:trace>
  <inkml:trace contextRef="#ctx0" brushRef="#br0" timeOffset="76037.17">5355 2053 0,'-21'0'16,"21"21"-16,0 1 16,0-1-16,-21 0 0,21 0 0,-21 0 15,21 22-15,-22-1 0,22 0 0,0 1 16,0-1-16,0 21 0,0-20 16,-21-1-16,21 22 0,0-22 0,0 0 15,-21 22-15,21-22 0,0 0 0,0 1 16,0-22-16,0 21 0,0-21 15,0 22-15,0-22 0,0 0 16,-21 0-16,21 0 0,0 1 16,-21-1-16,0-21 31,21-21-15,0-1-16,0 1 15,0 0-15,0 0 0,0-21 0,21 20 16,0 1-16,0-21 0,0 21 15,0-22-15,22 22 0,-22 0 0,21 0 16,-21 0-16,22 0 0,-1-1 16,0 22-16,1 0 0,-1-21 0,-21 21 15,22 0-15,-1 0 0,-21 21 16,0-21-16,0 22 0,1-1 0,-1 0 16,-21 0-16,21 0 0,-21 0 0,0 1 15,0 20-15,0-21 0,0 0 16,0 0-16,-21 1 0,0-1 15,21 0-15,-22 0 0,22 0 16,-21-21-16,42-21 63,1 21-63</inkml:trace>
  <inkml:trace contextRef="#ctx0" brushRef="#br0" timeOffset="76516.3">6308 2582 0,'-22'0'31,"1"0"-31,0 0 0,21 22 0,-21-1 15,0 0-15,0 0 0,-1 0 16,1 0-16,21 1 0,-21 20 0,0-21 16,0 0-16,21 22 0,0-22 0,0 0 15,-21 0-15,21 0 0,0 0 16,0 1-16,0-1 0,0 0 0,0 0 16,21-21-16,0 21 0,0-21 0,0 0 15,0 0-15,1 0 0,20 0 0,-21 0 16,21 0-16,-20 0 0,20-21 15,-21 0-15,21 21 0,1-21 0,-22 0 16,0-1-16,21 1 0,-20 0 0,-22 0 16,0-21-16,0 20 0,0 1 0,0-21 15,0 0-15,0 20 16,0 1-16,-22-21 0,1 21 0,0 0 16,-21 21-16,21-22 0,-1 22 0,1-21 15,0 21-15,-21 0 0,21 0 16,-1 0-16,1 21 0,21 1 0,-21-22 15,0 21-15,21 0 0,-21 0 0,21 0 16,0 0-16,0 1 0,0-1 16,21-21-1,0 0-15,0 0 16,0 0-16</inkml:trace>
  <inkml:trace contextRef="#ctx0" brushRef="#br0" timeOffset="76908.09">7048 2032 0,'0'0'16,"0"-21"-16,0 0 0,-21 21 15,21 21 16,0 0-31,0 0 0,0 0 0,0 1 16,0-1-16,0 21 0,0 0 0,0 1 16,-21-1-16,21 0 0,0 22 15,0-22-15,-21 1 0,21 20 0,0-21 16,0 1-16,0 20 0,0-20 0,-21-1 16,21 0-16,0-21 0,0 22 0,-21-22 15,21 21-15,0-21 0,0 1 16,0-1-16,0 0 0,0 0 15,0 0-15,21-21 47,0 0-47,-21-21 16,21 0-16,0 21 0,-21-21 16,21 0-16,1 21 0</inkml:trace>
  <inkml:trace contextRef="#ctx0" brushRef="#br0" timeOffset="77408.64">7366 2667 0,'0'0'0,"0"-21"16,-21 21 0,0 0-1,-1 0 1,22 21-16,-21 0 0,21 0 15,0 1-15,0-1 0,-21 0 16,21 0-16,0 0 0,0 0 0,-21 1 16,21-1-16,0 0 0,0 0 15,0 0-15,0 0 0,0 1 16,0-1-16,0 0 0,21-21 16,0 0-16,0 21 0,1-21 15,-1 0-15,0 0 0,0 0 0,0 0 16,0 0-16,1-21 15,20 0-15,-21 21 0,0-21 0,0-1 16,1 1-16,-1 0 0,0 0 0,-21 0 16,0-22-16,0 22 0,0-21 0,0 21 15,0-22-15,0 1 0,0 21 16,-21-21-16,0 20 0,-1 1 0,1 0 16,0 0-16,0 21 0,0 0 0,0 0 15,-1 0-15,1 0 0,0 0 16,0 0-16,0 21 0,21 0 15,-21 0-15,-1 1 0,22-1 16,0-42 47,0-1-63</inkml:trace>
  <inkml:trace contextRef="#ctx0" brushRef="#br0" timeOffset="77752.45">6752 2286 0,'0'0'0,"0"-21"15,21 21 1,0-21-16,22 21 15,-22-21-15,21 21 0,1 0 0,-1-22 16,0 22-16,1 0 0,-1 0 0,0-21 16,1 21-16,-1 0 0,-21 0 15,21-21-15,1 21 0,-22 0 0,0 0 16,0 0-16,0 0 0,1 0 0,-22-21 16,21 21-16,0 0 78,-21 21-63,0 0-15</inkml:trace>
  <inkml:trace contextRef="#ctx0" brushRef="#br0" timeOffset="79840.64">4127 4466 0,'0'0'16,"0"-21"-16,0-21 15,0 21-15,0-1 0,0 1 16,0 0-16,0 0 0,0 0 16,0 0-16,-21-1 15,21 44 32,-21-22-47,21 21 16,0 21-16,0-21 0,0 0 0,0 22 15,0-1-15,0 0 0,0 1 16,0-1-16,0 0 0,0 22 0,0-1 16,0 1-16,0-1 0,0 22 15,0-21-15,0-1 0,0 1 0,0-1 16,0-21-16,0 22 0,-21-1 0,21 1 16,0-22-16,-21 22 0,21-1 15,0-20-15,0 20 0,0-21 0,0 22 16,0-22-16,0 1 0,0-1 0,0 0 15,0 1-15,0-1 16,0-21-16,0 21 0,0-20 0,0 20 16,0-21-16,0 0 0,0 0 0,0 1 15,0-1-15,0 0 0,0 0 16,0 0-16,0 0 0,0 1 16,0-1-16,0-42 31,0-1-31,0 1 15,0 0-15,0 0 0,0-21 0,0 20 16</inkml:trace>
  <inkml:trace contextRef="#ctx0" brushRef="#br0" timeOffset="81040.96">4106 4339 0,'21'0'16,"1"0"0,-1 0-16,0 0 0,0 0 0,0 0 15,0 0-15,22 0 0,-1 0 0,0 0 16,1 0-16,-1 0 0,0 0 16,22 0-16,-22 0 0,22 0 0,-1 0 15,1 0-15,-22 0 0,22 0 16,-1 0-16,1 0 0,-1 0 0,1 0 15,-1 0-15,1 0 0,-1 0 0,1 0 16,20 0-16,-20 21 16,20-21-16,-20 0 0,21 0 0,-22 0 15,22 0-15,-22 0 0,22 22 0,-22-22 16,1 0-16,-1 0 0,22 0 16,0 0-16,-22 21 0,22-21 0,0 0 15,-1 0-15,1 0 0,0 0 0,-1 0 16,1 0-16,-22 0 0,22 0 15,-21 0-15,20 0 0,-20 0 0,20 0 16,-20 0-16,21 0 0,-22 0 0,1 0 16,-1 0-16,1 0 0,-1 0 15,1 0-15,-1 0 0,1 0 0,-22 0 16,21 0-16,-20 0 0,-1 0 16,0 0-16,1 0 0,-1 0 15,0 0-15,1 0 0,-1 0 0,0 0 16,-20 0-16,20 0 0,-21 0 0,0 0 15,22 0-15,-22 0 16,0 0-16,0 0 0,0 0 31,-21 21 47,0 0-62,0 0-16,0 0 16,0 1-16,0-1 0,0 0 0,0 0 15,0 0-15,-21 22 0,21-22 0,0 21 16,0 0-16,0 1 0,0-1 16,0 0-16,0 22 0,0-22 0,0 1 15,0 20-15,0-21 0,0 1 0,0 20 16,0-20-16,0-1 0,0 21 15,0-20-15,0 20 0,0-20 0,-21-1 16,21 21-16,-21-20 0,21 20 16,-21-20-16,21-1 0,0 21 0,0-20 15,-22-1-15,22 0 0,0 1 16,0-1-16,0-21 0,0 22 0,0-1 16,0-21-16,0 21 0,0 1 0,0-22 15,0 21-15,0-21 0,0 22 0,0-22 16,0 0-16,0 0 0,22 0 15,-22 1-15,0-1 0,0 0 0,0 0 16,0 0 0,0-42 31,-22 0-47,1 0 15</inkml:trace>
  <inkml:trace contextRef="#ctx0" brushRef="#br0" timeOffset="82244.47">3958 6562 0,'0'21'63,"0"0"-48,21-21 1,0 0 0,1 0-16,-1 0 0,-21 21 0,21-21 15,0 0-15,21 0 0,-20 0 0,-1 0 16,21 0-16,0 0 0,1 0 16,-1 0-16,22 0 0,-22 0 0,21 0 15,-20 0-15,20 0 0,-20 0 0,20 0 16,1 0-16,-1 0 0,-21 0 15,22 0-15,-1 0 0,-20 0 16,20-21-16,1 21 0,-1 0 0,1 0 16,20 0-16,-20 0 0,21 0 15,-1 0-15,1 0 0,0 0 0,-1 0 16,1 0-16,0 0 0,-1 0 0,1 0 16,0 0-16,-1 0 0,1 0 0,0 0 15,-1 0-15,1 0 0,0 0 16,-22 0-16,22 0 0,-22 0 0,1 0 15,-1 21-15,1-21 0,-22 0 0,0 0 16,22 0-16,-22 0 0,1 0 0,20 0 16,-21 0-16,1 0 15,-1 0-15,0 0 0,1 0 0,-1 0 16,-21 0-16,22 0 0,-1 0 0,-21 0 16,21 0-16,-20 0 0,-1 0 0,21 0 15,-21 0-15,0 0 0,1 0 16,-1 0-16,0 0 0,0 0 0,0 0 15,0 0-15,1 0 0,-1 0 0,0 0 16,0 0-16,0 0 0,0 0 16,1 0-1,-1 0-15,0 0 78,0 0-78,0 0 16,-21-21-16,21 21 16,1 0 15</inkml:trace>
  <inkml:trace contextRef="#ctx0" brushRef="#br0" timeOffset="83756.5">8276 6562 0,'21'0'0,"0"0"16,1 0 0,-1 0-16,0 0 15,0 0-15,0 0 16,0 0-16,1 0 0,-1 0 0,0 0 15,0-21-15,0 21 0,0 0 0,1 0 16,-1 0-16,0 0 0,0 0 0,0-22 16,0 22-16,1 0 0,-1 0 15,0 0-15,0 0 0,0 0 0,0 0 16,1 0 0,-22-21 77,-22 21-93</inkml:trace>
  <inkml:trace contextRef="#ctx0" brushRef="#br0" timeOffset="87445.39">11642 5376 0,'0'0'0,"21"0"0,0 0 16,-21-21-16,21 21 0,-21-21 31,0 0 1</inkml:trace>
  <inkml:trace contextRef="#ctx0" brushRef="#br0" timeOffset="89736.76">11705 5419 0,'0'-21'16,"0"-1"15,-21 22-31,0 0 16,0 0-16,-1 0 15,1 0-15,0 0 0,0 22 16,0-1-16,0-21 0,-1 21 15,1 21-15,0-21 0,0 22 0,0-22 16,0 21-16,-1 1 16,1-1-16,0 0 0,21-21 0,0 22 15,0-22-15,0 21 0,0-21 0,0 1 16,0-1-16,0 0 0,21 0 16,0-21-16,1 0 0,-1 0 15,0 0-15,0 0 0,0 0 0,22 0 16,-22 0-16,0 0 0,0-21 0,0 0 15,0 0-15,1-1 0,-1 1 16,0 0-16,0-21 0,0-1 0,-21 1 16,21 0-16,1-1 0,-1-20 0,-21 21 15,21-22-15,-21 22 0,21-22 0,-21 22 16,0-22-16,0 22 16,0 0-16,0-22 0,0 22 0,0 0 15,0 20-15,0 1 0,0 0 0,0 0 16,0 0-16,0 42 15,0 0-15,0 21 16,-21 1-16,21-1 0,0 0 0,-21 1 16,21-1-16,0 0 0,0 22 15,0-22-15,0 1 0,0-1 0,0 0 16,0 1-16,0-1 0,21 0 0,-21-21 16,21 22-16,-21-22 0,0 0 0,21 0 15,0 0-15,-21 1 0,22-22 16,-1 21-16,0-21 15,0 0-15,0 0 0,0 0 16,1 0-16,-1 0 0,0-21 16,-21-1-16</inkml:trace>
  <inkml:trace contextRef="#ctx0" brushRef="#br0" timeOffset="90176.5">12213 5461 0,'0'-21'16,"0"0"-16,21 21 16,0 0-1,1 0-15,-1 0 0,0 0 16,0 0-16,0 21 16,0 0-16,1 0 0,-22 0 15,21 1-15,-21 20 0,0-21 0,0 0 16,0 0-16,0 22 0,0-22 0,0 0 15,0 0-15,0 0 0,0 1 16,0-1-16,0 0 0,0 0 16,0-42 15,0 0-15,0 0-16,0-1 0,0 1 15,0 0-15,21 0 0,0 0 0,-21-22 16,21 22-16,-21-21 0,21 21 0,1-22 15,-22 22-15,21 0 0,-21-21 16,21 42-16,-21-21 0,21-1 0,0 22 16,0 0 15,1 22-15,-22-1-16,0 0 15</inkml:trace>
  <inkml:trace contextRef="#ctx0" brushRef="#br0" timeOffset="90525.3">12890 5567 0,'22'-21'0,"-44"42"0,65-42 15,-43 0-15,21 21 0,-21-22 0,21 22 16,-21-21-16,0 0 0,21 21 0,0-21 15,-21 0-15,0 0 0,0-1 16,-21 22 15,0 0-31,0 0 0,0 22 16,21-1-16,-21 0 0,-1 0 0,1 21 16,0-20-16,21-1 0,-21 21 15,21-21-15,-21 22 0,21-22 0,0 0 16,0 0-16,0 0 0,0 0 0,0 1 15,0-1-15,0 0 0,21-21 16,0 21-16,0-21 16,0 0-16,22 0 0,-22 0 15,0 0-15,0 0 0,22 0 16,-22-21-16,21 21 0,-21-21 0,22 0 16</inkml:trace>
  <inkml:trace contextRef="#ctx0" brushRef="#br0" timeOffset="91028.02">13652 5398 0,'0'-22'16,"-21"22"0,0 0-16,0 0 15,0 0-15,0 0 16,-1 22-16,1-1 0,0-21 15,0 21-15,0 0 0,21 0 16,-21-21-16,21 21 0,0 1 16,0-1-16,0 0 15,21-21 1,0 0-16,0 21 0,0-21 0,-21 21 16,21-21-16,1 0 0,-1 0 0,0 21 15,0-21-15,0 0 16,-21 22-16,21-22 0,1 21 15,-22 0-15,0 0 16,0 0 0,0 0-16,-22-21 15,1 22-15,0-22 0,0 0 0,0 21 16,0-21-16,-1 0 0,1 0 0,0 0 16,-21 0-16,21 0 0,-1 0 15,1 0-15,0 0 0,0 0 16,0 0-1,0 0-15,21-21 63,21 21-63,0-22 16,0 22-16</inkml:trace>
  <inkml:trace contextRef="#ctx0" brushRef="#br0" timeOffset="91558.24">14203 5440 0,'0'0'0,"0"-21"0,21 0 0,-21-1 16,0 1-16,-21 21 31,0 0-31,-1 0 0,1 0 16,0 0-16,0 0 0,-21 21 0,20-21 16,1 22-16,0-1 0,0-21 15,0 21-15,0-21 0,21 21 0,0 0 16,-22-21-16,22 21 0,0 1 15,0-1-15,22-21 16,-1 21-16,0-21 16,0 0-16,-21 21 0,21-21 15,0 21-15,1-21 0,-1 0 0,0 0 16,0 21-16,0-21 0,0 0 16,-21 22-16,22-22 0,-22 21 15,0 0-15,-22 0 16,1-21-16,0 0 15,0 21-15,0 0 0,0-21 16,-1 0-16,1 0 0,0 22 0,0-22 16,0 0-16,0 0 0,-1 0 0,22 21 15,-21-21-15,0 0 16,0 0 15</inkml:trace>
  <inkml:trace contextRef="#ctx0" brushRef="#br0" timeOffset="98612.26">11197 5652 0,'21'0'16,"-42"-22"47,0 22-48,0-21 1,0 21-1,-1 0-15,1 0 16,0-21-16,0 21 0,0 0 16,0 0-16,-1 0 15,1-21-15,0 21 0,0 0 16,0 0-16,0 0 0,-1-21 16,1 21-16,0 0 0,0 0 15,0 0-15,0-21 0,-1 21 0,1 0 16,0 0-16,0-22 15,0 22-15,0 0 0,-1-21 16,1 21-16,0 0 0,0 0 0,0-21 16,0 21-16,-1 0 0,1 0 15,0-21-15,-21 21 0,21-21 0,-1 21 16,1 0-16,0 0 0,0 0 0,0 0 16,0 0-16,-1 0 0,1 0 15,0 0-15,0 0 0,-21 0 0,20 0 16,-20 0-16,21 0 0,-21 0 0,-1 0 15,1 0-15,0 0 0,-1 0 0,1 0 16,-22 0-16,22-21 16,0 21-16,-1 0 0,1 0 0,0 0 15,21 0-15,-22 0 0,22 0 0,-21 0 16,21 0-16,-1 0 0,-20 0 0,21 0 16,-21 0-16,20 21 0,-20-21 15,21 21-15,-21-21 0,-1 0 0,22 0 16,-21 0-16,21 21 0,-1-21 0,-20 0 15,21 0-15,0 21 0,0-21 16,-1 0-16,1 0 0,0 21 0,0-21 16,0 0-16,0 22 15,-1-22 17,44 0 30,20 0-62,-21 0 0,21 0 16,1 0-16,-1 0 0</inkml:trace>
  <inkml:trace contextRef="#ctx0" brushRef="#br0" timeOffset="99444.65">11007 5757 0,'42'0'16,"-21"0"-1,0 0 1,0 0 0,-42 0 30,0 0-46,0 0 16,0 0-16,0 0 0,-1 0 0,1 0 16,0-21-16,-21 21 0,21 0 15,-1 0-15,-20-21 0,21 21 0,-21 0 16,20 0-16,-20-21 0,0 21 16,-1 0-16,1 0 0,0-21 15,-1 21-15,1-21 0,0 21 0,-1 0 16,-20 0-16,21 0 0,-1 0 0,-20-22 15,20 22-15,1 0 0,-21 0 0,20 0 16,1 0-16,0 0 0,20 0 16,-20 0-16,0 0 0,-1 0 0,1 0 15,0 0-15,-1 0 0,1 0 0,21 0 16,-21 0-16,-1 0 0,22 0 16,-21 0-16,-1 0 0,22 0 0,-21 0 15,21 0-15,-22 0 0,22 0 0,0 0 16,-21 0-16,21 0 0,-22 0 15,22 0-15,0 0 0,0 0 16,-22 22-16,22-22 0,0 0 0,0 0 16,0 0-16,0 0 0,-1 0 15,1 0-15,0 0 0,0 0 16,0 21-16,0-21 0,-1 0 16,1 0-16,0 0 15,21 21-15,-21-21 16,0 0-16,0 0 15,42 0 64,0 0-64,0 0-15,0-21 0,0 0 16,1 21-16,-1-22 0,0 1 0</inkml:trace>
  <inkml:trace contextRef="#ctx0" brushRef="#br0" timeOffset="100201.22">9567 5059 0,'0'21'47,"-21"-21"-47,21 21 0,-21-21 0,0 21 16,0 1-16,-1-22 0,1 21 15,0 0-15,-21-21 0,21 21 16,-1 0-16,-20 0 0,0 1 0,-1-22 16,22 21-16,-21 0 0,0 0 0,20 0 15,-20 0-15,21-21 0,-21 22 16,20-1-16,1-21 0,0 21 0,0 0 16,0-21-16,0 0 0,21 21 0,-22-21 15,1 0-15,0 21 16,0 1-1,0-22 1,21 21-16,0 0 0,-21-21 16,21 21-1,-22 0-15,22 0 16,0 1 0,0-1-16,0 0 15,22-21 1,-22 21-16,21-21 0,-21 21 0,21-21 15,0 21-15,0 1 0,0-22 16,22 21-16,-22 0 0,0 0 16,21 0-16,1-21 0,-22 21 0,21 1 15,1-1-15,-22 0 0,21-21 16,-21 21-16,0 0 0,22 0 0,-22 1 16,0-22-16,0 21 0,0 0 15,-21 0-15,22-21 0,-1 21 0,-21 0 16,21-21-16,-21 22 0,21-1 15,-21 0-15,21-21 32,-21 21-32,21-42 62,-21 0-46,0 0-16,0-1 15,0 1-15</inkml:trace>
  <inkml:trace contextRef="#ctx0" brushRef="#br0" timeOffset="104932.8">3852 8065 0,'0'-22'16,"0"1"-1,0 0 1,-21 21 46,21 21-46,0 0-16,0 1 0,-21-1 16,21 0-16,0 21 0,0-21 0,0 1 15,-21 20-15,21-21 0,0 21 16,0 1-16,0-22 0,0 21 0,0 1 16,-21-1-16,21-21 0,0 21 0,0 1 15,0-1-15,0 0 16,0 1-16,0-1 0,0 22 0,0-22 0,-22 0 15,22 1-15,0 20 0,0-21 16,0 1-16,0-1 0,0 0 16,0 1-16,0-1 0,0 0 0,0 1 15,0-22-15,0 21 0,0 1 0,0-1 16,0 0-16,0 1 0,0-1 0,0 0 16,0 1-16,0-22 0,0 21 15,0 0-15,0 1 0,0-1 0,0-21 16,0 22-16,0-22 0,-21 21 0,21 0 15,-21-20-15,21-1 0,0 21 16,0-21-16,0 0 0,-21 1 0,21-1 16,0 0-16,0 0 15,0 0-15,0-42 32,0-21-17,0 21-15,0-1 0,0-20 0,0 0 16</inkml:trace>
  <inkml:trace contextRef="#ctx0" brushRef="#br0" timeOffset="107028.7">3810 8001 0,'0'-21'31,"0"0"204,21 21-204,0 0 16,0 0-47,1 0 15,-1 0 1,0 0-16,0 0 16,0 0-16,0 0 0,1 0 15,-1 0-15,0 0 0,0 0 16,0 0-16,0 0 0,1 0 16,-1 0-16,0 0 0,21 0 15,-21 0-15,22 0 0,-22 0 0,21 0 16,1 0-16,-1-21 0,0 21 0,1 0 15,-1 0-15,0 0 0,1 0 16,-1 0-16,0 0 0,1 0 16,-1 0-16,21 0 0,-20 0 0,-1 0 15,22 21-15,-22-21 0,0 0 0,22 21 16,-22-21-16,22 0 0,-1 0 16,1 21-16,-1-21 0,1 0 0,20 0 15,-20 0-15,-1 21 0,22-21 0,-22 0 16,1 0-16,-1 0 0,1 0 15,-22 0-15,22 0 0,-1 0 16,-20 0-16,20 0 0,1 0 0,-1 0 16,1 0-16,-22 0 0,21 0 0,1 0 15,-1 21-15,1-21 0,-1 0 16,1 0-16,-22 0 0,22 0 0,-1 0 16,-20 0-16,20 0 0,-21 0 0,22 0 15,-22 0-15,22 0 0,-22 0 16,0 0-16,22 0 0,-22 0 0,1 0 15,-1 0-15,21 0 0,-20 0 0,-1 0 16,0 0-16,22 0 0,-22 22 0,1-22 16,-1 0-16,0 0 0,1 0 15,-1 0-15,-21 0 0,21 0 16,-20 0-16,-1 0 0,0 0 0,0 0 16,21 0-16,-20 0 15,-1 0-15,0 0 0,0 0 0,0 0 16,0 0-16,1 0 0,-1 0 15,0 0-15,-21 21 63,0 0-47,0 0-16,0 0 15,0 0-15,0 1 16,0-1-16,0 21 0,0-21 15,0 0-15,0 1 0,0-1 16,0 0-16,0 0 0,0 0 0,0 22 16,0-22-16,0 0 0,0 21 0,-21-21 15,21 22-15,0-22 0,-21 21 0,21-21 16,-22 22-16,22-1 0,0 0 16,0 1-16,-21-1 0,21-21 0,-21 22 15,21-1-15,0 0 0,-21 1 0,0-1 16,21-21-16,-21 21 0,21-20 0,0 20 15,0-21-15,0 21 0,0-20 16,0-1-16,0 21 0,0-21 16,0 0-16,0 1 0,0-1 0,0 21 15,0-21-15,0 0 0,0 1 0,0-1 16,0 0-16,0 0 0,0 0 16,21 0-16,-21 1 0,0-1 15,0 0-15,0 0 16,21 0-16,-21 0 15,0 1-15,0-1 16,0 0 0,0 0-1,0 0 1,-21-21-16,21 21 16,-21-21-16,21 22 15,-22-22 1,1 0-1,0 0-15,0 0 0,0 0 16,0 21-16,-22-21 0,22 0 0,0 0 16,-21 0-16,-1 0 0,22 0 15,-21 0-15,-1 0 0,1 0 0,21 0 16,-21 0-16,-1 0 0,1 0 0,0 0 16,-1 0-16,-20 0 0,20 0 0,1 0 15,0 0-15,-22 0 0,22 0 16,-22 0-16,1 0 0,-1 0 15,1 0-15,-1 0 0,-20 0 0,20 0 16,1 0-16,-22 0 0,22 0 0,-1 0 16,1 0-16,-1 21 0,1-21 0,20 0 15,-20 0-15,-1 0 0,22 21 16,-22-21-16,22 0 0,-21 0 0,-1 0 16,1 0-16,-1 0 0,1 0 0,-22 0 15,21 0-15,-20 0 0,20 0 0,-20 0 16,-1 0-16,21 0 0,-20 0 15,20 0-15,1 0 0,-1 0 0,1 0 16,-1 0-16,22 0 0,-22 0 0,22 0 16,-21 0-16,-1 0 0,22 0 15,-22 0-15,22 0 0,-22 0 16,22 0-16,0 0 0,-22 0 0,22 0 16,0 0-16,-1 0 0,1 0 0,0 21 15,-1-21-15,22 0 0,-21 0 0,-1 0 16,1 0-16,21 21 0,0-21 15,-22 0-15,22 0 0,0 0 0,0 0 16,0 0-16,0 0 0,-1 0 16,22-21 15,0 0-31,22 21 0,20-21 16</inkml:trace>
  <inkml:trace contextRef="#ctx0" brushRef="#br0" timeOffset="107796.41">4127 8805 0,'0'22'15,"0"-1"1,22-21-16,-1 0 0,0 0 0,0 0 16,0 0-16,22 0 0,-1 0 15,0 0-15,1 0 0,20 0 0,1 0 16,-1 0-16,22 0 0,-1 0 15,22 0-15,-21 0 0,21 0 0,0 0 16,-1 0-16,22 21 0,0-21 0,0 0 16,0 0-16,22 0 0,-22 21 15,0-21-15,21 0 0,-21 21 0,21-21 16,-21 0-16,0 21 0,0-21 0,-21 0 16,0 22-16,-1-1 0,-20-21 15,0 0-15,-1 0 0,1 0 0,-21 21 16,-1-21-16,1 0 0,-22 0 0,0 0 15,1 0-15,-1 0 0,-21 0 16,0 0-16,0 0 0,1 0 31,-22-21-15,-22 21-16,1-21 16,0 21-16,-21 0 0,-1-22 15,22 22-15</inkml:trace>
  <inkml:trace contextRef="#ctx0" brushRef="#br0" timeOffset="108309.14">5715 7853 0,'-21'0'16,"0"0"-1,-1 0-15,1 21 16,21 0-16,-21 0 0,0 1 0,21 20 16,-21 0-16,21 1 0,0-1 15,-21 21-15,21 1 0,0-1 0,0 1 16,0-1-16,0 22 0,0-21 0,0 20 16,0 1-16,0 0 0,0-1 0,21-20 15,-21 20-15,0-20 16,0-1-16,0 1 0,0-1 0,0-20 15,0 20-15,0-20 0,0-1 0,0 0 16,0 1-16,0-22 0,0 21 0,-21-21 16,21 0-16,-22 1 0,22-1 15,0 0-15,0-42 32,0 0-32,0-1 0,0-20 15,22 21-15,-1 0 0,-21-22 16</inkml:trace>
  <inkml:trace contextRef="#ctx0" brushRef="#br0" timeOffset="108747.88">6752 7832 0,'0'0'0,"0"-21"0,0-1 0,0 1 0,0 42 62,0 1-62,0 20 0,0 0 0,0 1 16,0-1-16,0 21 0,0 22 15,0-21-15,0 20 0,-21-20 0,21 20 16,0 1-16,0 0 0,0-1 0,-21 1 16,21 0-16,-21-1 0,21-20 0,-22 21 15,22-22-15,0 1 0,0-22 16,0 21-16,0-20 0,0 20 0,0-20 16,0-1-16,0-21 0,22 21 0,-22-20 15,21-1-15,-21 21 0,0-21 0,21-21 16,-21 21-16,0 1 15,21-22-15,-21-22 32,0 1-32,0 0 0,0 0 15,-21 0-15</inkml:trace>
  <inkml:trace contextRef="#ctx0" brushRef="#br0" timeOffset="119256.9">1778 11959 0,'0'21'0,"-21"-21"16,0 22-16,-1-22 15,1 0-15,0 0 16,0 0-16,0 0 0,0 0 15,-1 0-15,1 0 0,0 0 16,0-22-16,21 1 16,0 0-1,0 0-15,0 0 0,0 0 16,0-1 0,21 22-16,0 0 0,-21-21 0,21 21 15,1 0-15,-22-21 0,21 21 16,0-21-16,0 21 0,0 0 15,0 0-15,1 0 16,-1 0-16,0 0 0,0 0 0,0 0 16,0 21-1,-21 0-15,22-21 0,-22 21 0,0 1 16,0-1-16,0 0 0,0 0 0,0 0 16,0 22-16,0-22 0,0 0 15,0 21-15,0-21 0,0 22 0,0-22 16,0 21-16,0-21 0,-22 22 15,22-1-15,-21-21 0,0 22 0,0-22 16,0 21-16,0-21 16,-1 0-16,1 22 0,0-22 0,-21 0 15,21 0-15,-1 0 0,-20 1 0,21-1 16,-21 0-16,20 0 0,-20 0 16,21-21-16,-21 21 0,20-21 0,-20 0 15,21 0-15,0 0 0,-22 0 16,22 0-16,0-21 0,0 21 15,0-21-15,0 0 0,-1 0 0,22-22 16,0 22-16,0 0 0,0-21 0,0 21 16,0-22-16,0 22 0,0 0 15,0 0-15,0-22 0,22 22 0,-1 0 16,0 0-16,0 0 16,0 21-16,0-21 0,1 21 15,-1-22-15,0 22 0,0 0 16,0 0-16,0 0 0,1 22 0,-1-22 15,0 21-15,0 0 0,0 21 16,0-21-16,1 1 0,-22-1 0,21 21 16,0-21-16,-21 22 0,21-22 15,-21 0-15,0 0 0,21 0 0,0 22 16,1-22-16,-22 0 0,0 0 16,21-21-16,-21 21 0,21 0 0,0-21 15,-21 22-15,21-22 16,0 0-1,1 0 1,-1-22 0,0 1-16,-21 0 0,21 0 15</inkml:trace>
  <inkml:trace contextRef="#ctx0" brushRef="#br0" timeOffset="120068.74">2222 12467 0,'0'-21'94,"0"0"-63,0 0-31,0 0 16,0-1-1,0 44 32,0-1-47,0 0 16,-21 0-16,21 0 16,21-21 15,1 0-16,-1 0 1,-21-21 0,0 0-16,0 0 15,0 0-15,-21-1 16,-1 22 0,1 0-1,21 22 1,0-1-16,0 0 0,0 0 15,0 0 1,0 0 0,21-21 15,1 0-31,-22-21 16,0 0-1,0 0 1,0 0-16,0 42 94,-22-21-79,22 21 1,-21-21-16,0 0 0</inkml:trace>
  <inkml:trace contextRef="#ctx0" brushRef="#br0" timeOffset="121933.12">5419 11769 0,'0'-21'16,"0"42"-16,0-64 0,21 22 15,-21 0 1,0 42 15,0 0-31,0 1 16,0-1-16,0 21 0,-21 0 0,21 1 15,0-1-15,-22 0 0,1 1 16,21 20-16,0-20 0,-21-1 16,0 0-16,0-21 0,21 22 0,-21-1 0,21-21 15,0 0-15,0 1 0,0-1 16,-22 0-16,22-42 47,0 0-47,0-1 15,0-20-15,0 21 0,0-21 0,22 20 16,-22-20-16,21 0 0,-21-1 0,21-20 16,0 21-16,0-1 0,0-20 15,1 20-15,-1 1 0,0 0 16,0-1-16,0 1 0,0 0 0,1-1 15,-1 1-15,0 21 0,0 0 16,0-22-16,-21 22 0,21 0 0,-21 0 16,22 0-16,-22 0 0,21 21 15,-21 21 1,21 0-16,-21 0 16,0 21-16,0-20 0,0 20 0,0 0 15,0 22-15,0-22 0,0 0 16,0 1-16,0 20 0,0-20 0,0-1 15,0 21-15,0-20 0,0-1 0,0-21 16,0 22-16,0-1 16,21-21-16,-21 0 0,21 0 0,-21 1 15,0-1-15,0 0 0,21-21 16,-21-21 15,0 0-31,-21-1 16</inkml:trace>
  <inkml:trace contextRef="#ctx0" brushRef="#br0" timeOffset="122175.98">5461 11896 0,'21'0'0,"0"0"15,0 0-15,1 0 0,-1 0 0,0 0 16,21 0-16,-21-21 0,1 21 0,20 0 16,-21 0-16,0 0 0,22-22 15,-22 22-15,21 0 0,-21 0 0,22-21 16,-22 21-16,21 0 0,-21 0 0,0-21 16,1 21-16,-1 0 0,0-21 15,0 21-15,0 0 0</inkml:trace>
  <inkml:trace contextRef="#ctx0" brushRef="#br0" timeOffset="122500.8">6202 11684 0,'0'21'15,"0"0"-15,0 1 0,0-1 0,0 21 16,0-21-16,0 22 0,0-1 15,0 0-15,0 22 0,0-22 0,0 0 16,0 1-16,0-1 0,0 0 0,-21 1 16,21-1-16,0-21 15,-22 22-15,22-22 0,0 21 0,0-21 16,0 0-16,0 1 0,0-1 0,0 0 16,0 0-16,0 0 0,0 0 15,0-42 32,0 0-47,0 0 0,0 0 16,0 0-16,0-1 0,0 1 15,0 0-15</inkml:trace>
  <inkml:trace contextRef="#ctx0" brushRef="#br0" timeOffset="122896.57">6181 11726 0,'21'0'16,"-42"0"-16,63 0 0,-21 0 0,0-21 16,0 21-16,1 0 15,-1 0-15,0 0 0,0 0 0,0 21 16,0 1-16,1-1 0,-1-21 0,0 21 15,-21 0-15,21 21 0,-21-20 16,0-1-16,0 0 0,0 21 16,0-21-16,0 22 0,0-22 0,-21 0 15,0 0-15,0 22 0,-1-22 0,1 0 16,21 0-16,-21-21 0,0 21 16,0 0-16,21 1 0,-21-22 15,-1 0-15,1 0 0,21 21 16,0-42 15,0-1-15,0 1-16,0 0 15,0 0-15,21 21 16,-21-21-16,22 0 0,-1-1 0</inkml:trace>
  <inkml:trace contextRef="#ctx0" brushRef="#br0" timeOffset="123316.65">6731 11642 0,'0'21'31,"0"0"-15,0 0-16,0 0 0,0 1 0,0 20 16,0-21-16,0 21 0,-21 1 0,21 20 15,-21-20-15,-1-1 0,22 0 16,0 22-16,0-22 0,-21 0 0,21 1 16,0-1-16,-21-21 0,21 22 0,0-22 15,0 21-15,0-21 0,0 0 16,0 1-16,0-1 0,0 0 15,0 0-15,0 0 0,0 0 0,0 1 16,0-44 31,0 1-31,0 0-16,0 0 0,0 0 15,0 0-15,0-1 0,0 1 16,0 0-16</inkml:trace>
  <inkml:trace contextRef="#ctx0" brushRef="#br0" timeOffset="123796.38">6752 11642 0,'0'0'0,"21"0"16,0-21-16,1 21 15,-1 0-15,0-22 0,0 22 16,0 0-16,0-21 0,1 21 16,-1 0-16,0 0 0,0 0 15,0 0-15,0 0 0,1 21 16,-22 1-16,0-1 0,0 0 16,21-21-16,-21 21 0,0 0 15,0 0-15,0 1 0,0-1 16,-21-21-16,-1 21 0,1-21 15,21 21-15,-21 0 0,0-21 16,0 21-16,-22-21 0,22 0 0,0 22 16,0-22-16,0 0 0,0 21 0,-1-21 15,1 0-15,0 0 0,0 0 16,21 21-16,-21-21 0,0 0 16,-1 0-1</inkml:trace>
  <inkml:trace contextRef="#ctx0" brushRef="#br0" timeOffset="125860.91">8022 11896 0,'-21'0'0,"0"0"15,0 0-15,-1 0 16,1 0-16,0 0 15,0 0-15,0 0 0,0 0 16,-1 0-16,44 0 47,-1 0-47,0 0 16,21-21-16,-21 21 0,22 0 15,-1 0-15,0 0 0,1 0 0,-1 0 16,0 0-16,1 0 0,-1 0 0,0 0 15,1-22-15,-1 22 0,0 0 16,1 0-16,-1 0 0,0 0 16,1 0-16,-22 0 0,21 0 0,-21 0 15,1 0-15,-1 0 0,0 0 0,0 0 16,0 0-16,-42 0 62,0 0-46,0 0-16,0 0 0,-1 0 16,1 0-16</inkml:trace>
  <inkml:trace contextRef="#ctx0" brushRef="#br0" timeOffset="126253.69">7789 11980 0,'0'0'0,"21"0"31,1 0-31,-1 0 16,0 0-16,0 0 0,21 22 0,1-22 15,-1 0-15,0 0 0,1 0 16,-1 0-16,0 0 0,1 0 0,-1 0 16,0 0-16,1 0 0,-1 0 0,0 0 15,1 0-15,-1 0 0,0 0 0,-20 0 16,20 0-16,-21 0 0,21 0 16,-20 0-16,-1 0 0,0 0 15,0 0-15,0 0 16,-21-22-1,21 22 1,-21-21-16,0 0 31</inkml:trace>
  <inkml:trace contextRef="#ctx0" brushRef="#br0" timeOffset="126880.85">8678 11557 0,'0'21'15,"0"0"-15,21-21 0,1 22 0,-1-1 16,0-21-16,-21 21 0,21-21 16,0 21-16,0-21 0,1 0 0,-1 21 15,0-21-15,21 0 0,-21 21 16,1-21-16,-1 0 0,0 0 0,0 22 15,0-22-15,0 0 0,1 0 0,-1 0 16,0 0-16,0 0 16,0 0-1,-21 21 17,-21 0-17,0-21-15,0 21 0,0 0 16,-1 0-16,1-21 15,0 22-15,0-1 0,0 0 16,0 21-16,-1-21 0,1 1 0,0 20 16,0 0-16,-21-21 0,20 22 0,1-22 15,-21 21-15,21 1 0,0-22 0,-1 0 16,1 0-16,0 21 0,0-42 16,0 22-16,21-1 0,0 0 0,-21 0 15,-1-21 1,22 21-1,0-42 1,0 0 0,0 0-16,0 0 15,22-1-15,-1 1 0,0 0 0</inkml:trace>
  <inkml:trace contextRef="#ctx0" brushRef="#br0" timeOffset="127655.92">9567 11261 0,'0'21'16,"0"0"0,0 0-16,21-21 15,1 0-15,-1 21 0,0-21 0,0 0 16,21 22-16,-20-22 0,-1 0 0,21 0 16,-21 0-16,22 0 0,-1 0 0,-21 0 15,21 0-15,1 0 0,-22-22 16,21 22-16,-21-21 0,22 21 0,-22-21 15,0 0-15,0 21 0,-21-21 0,0 0 16,21-1-16,-21 1 16,0 0-16,0 0 0,0 0 15,0 0-15,-21 21 16,0 0 15,0 21-31,0 0 16,21 0-16,0 21 0,0-20 15,-21 20-15,21 0 0,-22 1 0,22-22 16,0 21-16,0 0 0,-21 1 0,21-1 16,-21 0-16,21 1 0,0-1 15,-21-21-15,21 22 0,-21-22 0,21 21 16,-21-21-16,21 22 0,0-22 16,0 0-16,-22 0 0,22 0 0,0 0 15,-21 1-15,21-1 0,0 0 16,0 0-16,0 0 15,0-42 17,0 0-32,0 0 15,0 0-15,0-1 0,0 1 16,0 0-16,0 0 0,0 0 16</inkml:trace>
  <inkml:trace contextRef="#ctx0" brushRef="#br0" timeOffset="127950.3">9673 11790 0,'0'0'0,"21"-21"32,0 21-17,1 0-15,-1 0 0,0-21 16,0 21-16,0 0 0,0 0 15,1 0-15,-1 0 0,0-22 0,0 22 16,0-21-16,0 21 16,1 0-16,-1 0 0,0 0 15,0 0-15,0 0 0,0-21 16,1 21-16,-1 0 16,0 0 15</inkml:trace>
  <inkml:trace contextRef="#ctx0" brushRef="#br0" timeOffset="128550.96">10604 11367 0,'0'21'16,"-21"0"-16,21 0 0,-21 0 15,21 0-15,0 1 16,-21-1-16,0 0 0,21 21 0,-21-21 15,21 1-15,0-1 0,0 0 0,0 0 16,0 21-16,0-20 0,0-1 0,0 0 16,0 0-16,0 0 15,0 0-15,0 1 0,0-1 16,21 0-16,0-21 0,0 0 16,0 0-16,0 0 15,1 0-15,-1 0 0,0 0 0,0 0 16,21 0-16,-20 0 0,-1 0 0,0-21 15,0 21-15,21-21 0,-20-1 0,-1 22 16,0-21-16,0 0 16,0 0-16,0 0 0,-21 0 0,22-22 15,-1 22-15,0-21 0,-21 21 0,0-22 16,21 1-16,-21 0 0,0 20 0,0-20 16,0 0-16,0 21 0,0-22 15,0 22-15,-21 0 0,0 0 0,21 0 16,-21 21-16,-1 0 0,1 0 0,0 0 15,0 0-15,0 0 0,0 0 16,-1 0-16,1 21 0,0 0 0,0 0 16,0 0-16,0 0 0,-1 1 15,22-1-15,-21 0 0,0 0 16,21 0 0</inkml:trace>
  <inkml:trace contextRef="#ctx0" brushRef="#br0" timeOffset="128996.71">11578 11430 0,'-21'0'16,"0"0"-16,21 21 15,0 0 1,21-21 15,0 0-31,0 0 16,0 0-16,1 0 0,-22-21 15,0 0 1,21 21-16,-21-21 0,0 0 16,0 0-16,0-1 15,-21 22 1,-1 0 0,1 0-1,0 22-15,21-1 0,0 0 16,-21-21-16,21 21 0,-21-21 15,21 21 1,21-21 0,0 0-1</inkml:trace>
  <inkml:trace contextRef="#ctx0" brushRef="#br0" timeOffset="129516.49">12213 10922 0,'0'21'31,"-21"0"-31,0 1 16,0-1-16,21 0 0,-22 0 0,1 0 15,0 22-15,0-22 0,0 21 16,0 0-16,-1-20 0,1 20 0,0 0 16,0 1-16,21-1 0,-21 0 0,0 1 15,-1-22-15,1 21 0,0 0 0,0-20 16,0 20-16,0-21 0,-1 0 15,1 22-15,0-22 0,0 0 16,0 21-16,0-21 0,21 1 0,-22-1 0,1 0 16,0 0-16,21 0 0,0 0 0,-21 1 15,0-1-15,21 0 16,0 0-16,-21-21 16,21 21-16,0 0 15,21-21 48,-21-21-63,0 0 0,21 21 0,0-21 15,0 21-15,-21-21 0,21 21 16,1-21-16</inkml:trace>
  <inkml:trace contextRef="#ctx0" brushRef="#br0" timeOffset="130147.01">12171 11769 0,'0'21'15,"0"0"1,-21-21-16,21 21 16,21-21 15,0 0-16,0 0-15,-21-21 16,0 0 0,21 21-16,-21-21 0,0 0 15,0-1-15,0 1 16,-21 21 0,0 0-16,0 0 0,0 0 15,-1 21-15,1 1 0,0-1 16,0-21-16,21 21 15,0 0 1,0 0-16,21-21 16,0 0-16,0 0 15,1 0-15,-1-21 16,-21 0 0,21 21-16,-21-21 0,21 21 15,-21-21-15,0-1 16,0 1-16,-21 21 31,0 0-15,21 21-16,-21-21 0,21 22 15,-22-22-15,1 0 16,0 21-16</inkml:trace>
  <inkml:trace contextRef="#ctx0" brushRef="#br0" timeOffset="132740.39">7789 13399 0,'0'0'0,"21"0"63,1 0-63,20 0 0,-21 0 0,0 0 16,22 0-16,-22 0 0,21 0 15,0-22-15,-20 22 0,20 0 0,0 0 16,1 0-16,-1-21 0,-21 21 15,21 0-15,1 0 0,-1 0 0,-21-21 16,22 21-16,-1 0 0,-21 0 0,21 0 16,-20 0-16,-1 0 0,0-21 15,0 21-15,0 0 0,0 0 16,1 0-16,-44 0 94,1 0-94,0 0 0</inkml:trace>
  <inkml:trace contextRef="#ctx0" brushRef="#br0" timeOffset="133278.14">7853 13483 0,'0'0'16,"21"0"-16,0 0 16,0 0-16,0 0 0,1 0 15,-1 0-15,21 0 0,-21 0 16,0 0-16,1 0 0,20 0 0,-21 0 15,21 0-15,1 0 0,-1 0 16,-21 0-16,22 0 0,-1 0 0,-21 0 16,21 0-16,-20 0 0,20 0 0,-21-21 15,0 21-15,0 0 0,1 0 16,-1 0-16,0 0 0,-21-21 0,21 21 16,0 0-16,0 0 15,-21-21 1,22 21 15</inkml:trace>
  <inkml:trace contextRef="#ctx0" brushRef="#br0" timeOffset="134076.01">8657 13018 0,'0'21'16,"0"0"-16,21-21 15,-21 21-15,21-21 0,-21 21 0,22-21 16,-1 0-16,-21 21 0,21-21 15,-21 22-15,21-22 0,0 21 0,0-21 16,1 0-16,-1 21 0,0-21 16,0 0-16,0 21 0,0 0 15,1-21-15,-1 0 0,0 21 16,0-21-16,21 0 0,-20 0 16,-1 22-16,0-22 0,0 0 0,0 0 15,0 0-15,1 0 0,-1 0 16,0 0-16,0 0 15,-42 0 64,0 21-64,0-21-15,-1 21 0,1 0 16,0-21-16,-21 21 15,21 0-15,-1-21 0,-20 22 0,21-1 16,-21 0-16,20 21 0,-20-21 16,21 1-16,-21-1 0,20 21 15,1-21-15,-21 0 0,21 1 0,0-1 16,-1 0-16,22 0 0,-21 0 0,0 0 16,21 1-16,-21-1 15,21 0-15,0 0 16,-21-21-16,21 21 15,0-42 79,0 0-78,0 0-16,0 0 0,21-1 0,0 1 15,-21 0-15</inkml:trace>
  <inkml:trace contextRef="#ctx0" brushRef="#br0" timeOffset="134650.37">9842 12996 0,'22'0'16,"-1"0"-16,0 0 15,0 0-15,0 0 16,0 0-16,1 0 0,-1 0 0,0-21 15,0 21-15,0 0 0,0 0 0,1 0 16,20 0-16,-21 0 0,0 0 16,0 0-16,1 0 0,-1-21 0,0 21 15</inkml:trace>
  <inkml:trace contextRef="#ctx0" brushRef="#br0" timeOffset="135265.01">9864 13039 0,'0'0'0,"-22"21"0,22 0 0,-21 0 16,21 0-16,-21 1 0,0-1 0,21 0 15,0 0-15,0 0 0,-21 0 16,21 1 0,0-1-1,21-21 17,0 0-17,0 0-15,0 0 0,1-21 16,-1 21-16,0 0 0,0 0 15,0-22-15,22 22 16,-22 0-16,0 0 0,0 0 16,0 0-16,0 0 0,1 0 0,-1 0 15,0 0 1,-21 22-16,21-22 16,-21 21-16,21-21 0,-21 21 0,0 0 15,21 0 1,-21 0-16,0 1 0,0-1 15,0 0-15,-21 0 0,0 0 0,0 0 16,0-21-16,0 22 0,-1-1 0,1 0 16,-21-21-16,21 21 0,0 0 15,-22-21-15,22 0 0,0 0 0,-21 21 16,20-21-16,1 0 0,0 0 0,0 0 16,0 0-16,0 0 0,-1 0 15,1 0-15,0 0 16,0 0-16,21-21 15,-21 21-15,21-21 32,0 0-32,21 0 15,0 21-15,21-21 0,-20 21 0,20-22 16,-21 22-16</inkml:trace>
  <inkml:trace contextRef="#ctx0" brushRef="#br0" timeOffset="135820.7">10604 13102 0,'-21'0'16,"0"21"-16,21 1 16,-21-1-16,0-21 0,0 21 15,21 0-15,-22 0 0,1 0 0,21 1 16,0-1-16,-21 0 0,0 0 16,21 0-16,-21 0 0,21 1 0,0-1 15,0 0-15,0 0 16,0 0-16,0 0 0,0 1 15,21-22-15,0 21 0,0-21 16,0 0-16,22 0 16,-22 0-16,0 0 0,0 0 0,0-21 15,1 21-15,-1-22 0,0 22 0,0-21 16,0 0-16,0 0 0,1 21 16,-22-21-16,21 0 0,-21-22 0,21 22 15,-21 0-15,0 0 0,0-22 16,0 22-16,0 0 0,0 0 0,0 0 15,0 0-15,0-1 16,-21 1-16,0 21 0,-1 0 16,1 0-16,0 0 0,0 0 15,21 21-15,-21-21 0,0 22 16,-1-22-16,22 21 0,-21 0 16,0-21-16,21 21 0,0 0 15,21-21 1,0 0-16</inkml:trace>
  <inkml:trace contextRef="#ctx0" brushRef="#br0" timeOffset="136544.21">11303 13123 0,'0'0'0,"0"-21"15,-21 21 32,0 21-47,-1 1 16,1-22-16,21 21 0,-21 0 15,0 0-15,21 0 0,-21 0 16,0 1-16,-1-1 0,1 0 16,21 0-16,0 0 0,0 0 15,-21 1-15,21-1 16,0 0-16,0 0 16,0 0-16,21 0 15,0-21-15,1 0 0,-1 22 0,0-22 16,0 0-16,0 0 0,0 0 0,22 0 15,-22 0-15,0 0 0,0 0 16,0 0-16,22 0 0,-22 0 0,0 0 16,-21-22-16,21 1 0,0 21 0,1-21 15,-1 0-15,-21 0 16,21 21-16,0-21 0,-21-1 0,0 1 16,0 0-16,0 0 0,0-21 0,0 20 15,0 1-15,0 0 0,0 0 16,0 0-16,0 0 0,0-1 0,-21 1 15,21 0-15,-21 21 0,0-21 0,-1 21 16,1 0-16,0 0 0,0 0 16,0 0-16,0 0 0,-22 0 15,22 21-15,0 0 0,0 0 0,0 1 16,-1-1-16,1 0 0,0 0 0,0 0 16,21 0-16,0 1 0,-21-1 15,21 0-15,0 0 0,-21 0 0,21 0 16,0 1-16,0-1 0,0 0 15,21 0 1,-21 0-16,21-21 0,0 0 16,0 0-16,0 0 15,1 0 1,-1 0 0,0 0-1</inkml:trace>
  <inkml:trace contextRef="#ctx0" brushRef="#br0" timeOffset="152181.22">12827 11007 0,'0'-21'15,"0"-1"1,0 1-16,21 0 16,0 0-16,0 0 15,1 0-15,-1 21 0,0-22 0,0 22 16,0-21-16,0 21 0,1 0 16,20 0-16,-21-21 0,21 21 0,-20 0 15,20 0-15,-21 0 0,21 0 16,-20 0-16,20 21 0,-21-21 0,0 21 0,0 1 15,-21-1-15,0 0 16,0 0-16,0 0 0,0 0 0,0 22 16,-21-22-16,-21 21 0,21 1 0,-22-1 15,1 0-15,0 1 0,-1 20 0,1-21 16,0 22-16,-1-22 0,1 22 16,0-22-16,-1 22 0,22-22 0,-21 21 15,21-20-15,0-1 0,21 22 0,0-22 16,0 0-16,0 1 0,0-1 0,0 0 15,0 1-15,21-22 0,0 21 0,0-21 16,0-21-16,22 21 0,-1 1 16,0-22-16,1 0 0,-22 0 15,21 0-15,0 0 0,-20 0 0,20 0 16,-21-22-16,0 22 0,0-21 0,-21 0 16,0 0-16,-42 21 31,21 0-31,0 0 0,0 21 0,-22-21 15,22 21-15,0 0 0,-21 22 0,20-22 16,1 21-16,-21-21 0,21 22 0,0-1 16,-1-21-16,1 22 0,21-1 15,0 0-15,-21 1 0,21-1 0,0 0 16,0 22-16,0-22 0,0 0 16,0 22-16,0-22 0,0 1 0,21 20 15,-21-21-15,0 1 0,0-1 0,0 0 16,0 1-16,0-1 0,-21 0 0,0-20 15,0 20-15,0-21 0,-22 21 16,22-20-16,-21-1 0,-1 21 0,22-21 16,-21 0-16,0 1 0,-1-1 0,1-21 15,0 21-15,20-21 0,-20 0 0,0 21 16,21-21-16,-1 0 0,-20 0 16,21 0-16,0-21 0,0 21 0,21-21 15,0 0-15,0-22 0,0-20 16</inkml:trace>
  <inkml:trace contextRef="#ctx0" brushRef="#br0" timeOffset="153171.9">14118 12065 0,'21'-21'0,"0"0"16,-21 0-16,22-1 0,-22 1 15,21 0-15,-21 0 0,0 0 0,0 0 16,0-1-16,0 1 0,-21 0 0,-1 0 15,1 0-15,0 21 0,-21 0 16,21-21-16,-22 21 0,22 0 0,-21 0 16,21 21-16,-22 0 0,22 0 0,0 0 15,-21 0-15,20 1 0,1 20 0,21 0 16,0-21-16,-21 22 0,21-1 16,0-21-16,0 22 0,0-22 0,0 21 15,0-21-15,0 0 0,21 1 0,0-1 16,1-21-16,-1 0 15,0 0-15,0 0 0,21 0 16,-20 0-16,-1-21 0,0-1 0,21 1 16,-21 0-16,22 0 0,-22-21 0,0-1 15,0 1-15,0 0 0,1-1 0,-1 1 16,0 0-16,0-22 0,-21 22 16,0-22-16,21 1 0,-21 20 0,21-20 15,-21 21-15,22-1 0,-22 1 0,0 0 16,0 20-16,0 1 0,0 0 0,0 0 15,0 42 1,0 0-16,0 0 0,0 22 16,0-1-16,0 0 0,-22 1 15,22-1-15,-21 0 0,21 1 0,0-1 16,0 0-16,0 1 0,0-1 0,0 0 16,0-20-16,0 20 0,0 0 15,0-21-15,0 1 0,0-1 0,0 0 16,0 0-16,0 0 0,21-21 0,1 0 15,-1 0-15,0 0 16,0 0-16,0-21 0,0 0 16,1-21-16,-22 20 0,21 1 0,0-21 15,-21 21-15,0 0 0,0-22 0,21 22 16,-21 0-16,0 0 16,21 21-16,-21 21 15,0 0 1,0 0-16,0 0 0,0 1 0,0-1 15,0 0-15,0 21 0,0-21 0,0 1 16,0-1-16,0 21 0,0-21 0,0 0 16,0 1-16,0-1 15,0 0-15,0 0 16,0-42 0,0 0-16,0 0 15,0-22-15</inkml:trace>
  <inkml:trace contextRef="#ctx0" brushRef="#br0" timeOffset="153356.12">14626 11599 0,'0'-21'16,"0"0"-16,21 21 46,0 0-30,-21 21-16,22-21 16</inkml:trace>
  <inkml:trace contextRef="#ctx0" brushRef="#br0" timeOffset="153820.26">15134 11769 0,'0'0'0,"42"0"16,-42-21-16,22-1 16,-22 1-16,21 0 15,-21 0-15,0 0 16,-21 21-16,-1 0 0,1 0 16,0 0-16,-21 0 0,21 0 0,-22 0 15,1 21-15,0 0 0,-1 0 16,22 0-16,-21-21 0,21 22 0,-1-1 15,1 0-15,21 0 0,0 0 16,0 0-16,0 1 16,21-22-16,1 21 0,20-21 0,-21 21 15,21-21-15,1 21 0,-1-21 0,0 21 16,1 0-16,-22-21 0,21 22 0,1-1 16,-1 0-16,-21 0 0,0 0 0,0-21 15,1 21-15,-22 1 16,0-1-16,0 0 0,-22 0 15,1-21-15,-21 21 0,0 0 0,-1-21 16,1 0-16,0 0 0,-1 0 0,1 0 16,0 0-16,-1 0 0,22 0 15,0 0-15,0 0 0,0 0 0,-1 0 16,1-21-16,21 0 16,21 21-1,1-21-15,-1 21 16,21-21-16,-21 21 0</inkml:trace>
  <inkml:trace contextRef="#ctx0" brushRef="#br0" timeOffset="155430.07">15875 11726 0,'0'-63'16,"-21"63"-16,0-21 15,-1 21-15,1 0 0,0 0 16,0 0-16,0 0 16,0 0-16,-1 21 0,1 0 0,0 0 15,0 0-15,21 1 0,-21-1 0,21 21 16,-21-21-16,21 22 0,0-22 16,0 21-16,0-21 0,0 0 0,0 22 15,0-22-15,21 0 0,0 0 16,0 0-16,0-21 0,0 22 0,1-22 15,-1 0-15,21 0 0,-21 0 0,22 0 16,-1 0-16,0 0 0,1 0 0,-1 0 16,0-22-16,1 1 0,-22 0 0,21 0 15,0 0-15,-20 0 0,20-1 16,-21 1-16,0 0 0,0-21 0,1 21 16,-22-1-16,0 1 0,21 0 15,-21 0-15,0 0 0,-21 21 31,-1 21-31,1-21 16,0 21-16,0 0 0,21 0 0,-21 1 16,0-1-16,21 0 0,-22 0 0,22 0 15,0 22-15,0-22 0,0 0 0,0 0 16,0 0-16,0 0 0,0 1 0,22-22 16,-1 21-16,0 0 0,21-21 15,-21 0-15,22 0 0,-22 0 0,21 0 16,1 0-16,-1 0 0,0 0 0,-21-21 15,22 0-15,-22-1 0,21 22 0,-21-42 16,1 21-16,-1 0 0,0 0 16,-21-22-16,21 1 0,-21 21 0,0-22 15,0 1-15,0 21 0,0-21 16,0 20-16,-21 1 0,0 0 0,0 0 16,-1 0-16,1 21 0,-21 0 0,21 0 15,0 0-15,-22 0 0,1 21 16,21 0-16,-22 0 0,22 0 0,0 1 15,-21 20-15,21-21 0,21 21 0,0-20 16,0 20-16,0-21 0,0 21 0,0-20 16,21-1-16,0 0 0,0 0 0,0 0 15,22 0-15,-22-21 16,21 0-16,0 0 0,1 0 0,-1 0 16,-21 0-16,22 0 0,-1 0 0,-21 0 0,21-21 15,1 0-15,-22 0 0,0 0 16,0-22-16,0 22 0,1 0 0,-1-21 15,0 21-15,0-1 0,-21-20 16,0 21-16,0 0 0,0 0 0,0-1 16,0 44 15,-21-1-31,21 0 0,-21 0 16,0 0-16,21 22 0,0-22 15,0 0-15,0 21 0,0-21 16,0 1-16,0-1 0,0 21 0,0-21 15,0 0-15,0 1 0,21-22 0,0 21 16,21 0-16,-21-21 0,1 0 0,20 0 16,-21 0-16,21 0 0,-20 0 15,20 0-15,0-21 0,1 0 0,-22-1 16,21 1-16,0 0 0,1 0 0,-22 0 16,0-22-16,21 22 0,-20 0 0,-1 0 15,0 0-15,-21 0 0,0-1 0,0 1 16,-21 21 15,0 21-31,-1 1 0,22-1 16,0 0-16,-21 0 0,0 0 0,21 22 15,0-22-15,-21 0 0,21 0 16,0 0-16,0 0 0,0 1 16,21-1-16,0-21 0,0 0 15,22 21-15,-22-21 0,0 0 16,0 0-16,0 0 0,1-21 0,-1 21 15,0-21-15,0 21 0,0-22 0,0 1 16,1 0-16,-22 0 0,21 0 16,-21 0-16,21-22 0,-21 22 0,0 0 15,21 0-15,-21 0 0,0-1 16,0 1-16,0 0 0,-21 21 31,21 21-15,-21-21-16,21 21 0,0 1 0,-21-1 15,21 0-15,-22 0 0,22 0 0,0 0 16,0 1-16,0-1 0,-21 0 16,21 0-16,0 0 0,0 0 15,0-42 17,0 0-17,0 0-15,0 0 16,0 0-16,0-22 0,0 22 15,0 0-15,21 0 0,1 0 16,-1-1-16,0 1 0,0-21 0,0 21 16,22 0-16,-1 21 0,-21-22 0,21 1 15,1 21-15,-1 0 0,0 0 0,1 0 16,-1 0-16,-21 0 0,22 21 0,-22 1 16,0-1-16,0 0 0,-21 0 15,21 21-15,-21-20 0,0-1 0,0 0 16,0 21-16,-21-21 0,0 1 0,21-1 15,-21 0-15,0 0 0,-1-21 0,1 21 16,21 0-16,-21-21 0,0 0 16,21 22-16,-21-22 15,42-22 32,0 22-47,0-21 0</inkml:trace>
  <inkml:trace contextRef="#ctx0" brushRef="#br0" timeOffset="156056.22">18817 11769 0,'0'0'0,"0"-43"16,0 22-1,0 0-15,-21 21 0,0 0 16,0 0-16,-1 0 15,1 0-15,0 21 0,0-21 0,0 21 16,0 1-16,-1-1 0,-20 0 0,21 0 16,0 21-16,0-20 0,-1-1 0,22 21 15,0-21-15,0 0 0,-21 1 0,21 20 16,0-21-16,0 0 0,0 0 16,21 1-16,1-22 0,-1 21 15,0-21-15,0 0 0,0 0 16,0 0-16,1 0 0,-1 0 15,0-21-15,0 21 0,0-22 0,0 1 16,1 0-16,-1 0 0,0 0 16,0-22-16,0 22 0,0-21 0,1 0 15,-1-1-15,-21 1 0,0 0 0,21-1 16,0-20-16,-21-1 0,0 1 0,0-1 16,21 1-16,0-1 0,-21 22 0,22-22 15,-22 22-15,0 0 0,0 21 16,0-22-16,0 22 0,0 0 15,0 42 1,-22 0-16,1 22 0,0-1 16,0 0-16,0 1 15,0 20-15,21-21 0,-22 22 0,1-1 16,21-20-16,0 20 0,0-20 0,0-1 16,0 21-16,0-20 0,0-22 0,0 21 15,0 1-15,21-22 0,1 0 0,-22 0 16,21 0-16,0 0 0,-21 1 15,21-1-15,0-21 0,0 21 16,1-21-16,-1 0 0,0 21 16,0-21-16,0 0 31</inkml:trace>
  <inkml:trace contextRef="#ctx0" brushRef="#br0" timeOffset="157429.62">1058 15494 0,'0'0'0,"-21"-21"0,0 21 16,0 0-1,21-21-15,-21 21 0,21-21 16,0-1-16,0 1 15,0 0-15,0 0 16,0 0-16,0 0 16,0-1-16,21 22 15,0 0-15,0-21 0,0 21 16,22-21-16,-22 21 0,0 0 0,21 0 16,-21 0-16,1 0 0,20 0 15,-21 0-15,0 21 0,0 0 0,1 1 16,-22-1-16,0 0 0,0 0 15,0 0-15,0 0 0,0 1 0,-43 20 16,22-21-16,0 0 0,0 0 16,-22 1-16,22-1 0,-21 0 0,21 0 15,-22 0-15,22-21 16,0 21-16,-21-21 0,21 0 0,-1 0 16,1 0-16,0 0 0,0 0 15,21-21 1,0 0-1,21 21-15,0-21 16,0 0-16,1 21 16,-1 0-16,0 0 0,0-21 0,0 21 15,0 0-15,1 0 0,-1 0 16,21 0-16,-21 0 0,0 0 0,1 0 16,-1 0-16,0 21 0,0-21 15,0 21-15,0-21 0,1 21 16,-1-21-16,-21 21 0,21 0 15,-21 1-15,0-1 0,0 0 16,0 0-16,-21 0 16,0 0-16,-1 22 0,1-22 0,-21 0 15,0 0-15,20-21 0,-20 21 16,0 1-16,-1-22 0,22 0 0,-21 0 16,0 0-16,20 0 0,1 0 15,0 0-15,0 0 0,0-22 0,0 1 16,-1 0-16,1 21 0,21-21 15,-21 0-15,0 21 16,21-21-16,-21 21 16,21-22-16,0 1 47,21 21-47,0 0 15,0-21-15,0 21 0</inkml:trace>
  <inkml:trace contextRef="#ctx0" brushRef="#br0" timeOffset="157836.39">1841 15494 0,'22'0'15,"-1"0"17,-21-21-32,21 21 15,-21-21-15,0 0 16,21 21-16,-21-22 15,0 1 1,-21 21 0,0 0-16,21 21 0,-21-21 15,-1 22-15,1-1 0,0-21 16,21 21-16,-21 0 0,21 0 0,-21-21 16,21 21-16,0 1 15,21-22 1,0 0-16,0 0 15,0-22-15,1 22 16</inkml:trace>
  <inkml:trace contextRef="#ctx0" brushRef="#br0" timeOffset="161200.26">4445 15198 0,'21'-21'0,"-42"42"0,42-64 0,-21 22 15,0 0-15,0 0 16,0 0-16,0 0 0,0-1 15,0 1-15,0 0 16,0 0 0,-21 21 15,0 0-31,0 0 0,-1 0 16,1 21-16,-21 0 0,21 0 0,0 1 15,-22 20-15,22 0 16,0 1-16,0-1 0,0 0 0,-1 1 15,1 20-15,21-21 0,0 22 0,-21-22 16,21 1-16,0-1 0,0 0 16,0 1-16,0-1 0,0-21 0,0 21 15,21-20-15,-21 20 0,21-21 16,1 0-16,-1 0 0,0 1 16,0-22-16,21 0 0,-20 0 0,-1 0 15,0 0-15,0 0 0,0-22 16,0 1-16,1 21 0,-1-21 0,-21 0 15,0 0-15,0 0 0,0-1 16,0 1-16,0 0 16,-21 0-16,-1 21 0,1-21 15,0 21-15,0 0 0,0 0 16,21-21-16,-21 21 0,-1 0 16,1 0-16,21-22 46,21 22-46,-21-21 16,22 21-16,-1 0 0,0 0 16,0 0-16,-21 21 15,21 1-15,0-22 0,-21 21 16,22 0-16,-22 21 16,0-21-16,0 1 0,0 20 0,0 0 15,0 1-15,0-1 0,0 0 0,0 22 16,0-22-16,-22 22 0,22-22 15,-21 0-15,0 22 0,21-22 0,-21 22 16,0-22-16,21 0 0,0 1 16,-21-1-16,-1 0 0,22 1 0,0-1 15,0-21-15,0 0 0,0 0 0,0 1 16,0-44 15,0 1-31,0-21 0,0 21 16,0-22-16,22 22 0,-1-21 15,0 0-15</inkml:trace>
  <inkml:trace contextRef="#ctx0" brushRef="#br0" timeOffset="162501.87">5101 15579 0,'0'0'0,"0"-21"0,-21 21 0,0-22 0,0 1 16,21 0-16,-22 0 16,22 0-16,-21 0 0,21-1 15,-21 1-15,21 0 0,0 0 0,0 0 16,-21 0-16,0 21 0,0 0 16,-1 0-16,1 0 0,0 0 15,0 0-15,0 21 0,0 0 0,-1 0 16,1 0-16,0 22 0,0-1 15,21-21-15,-21 21 0,21 1 0,-21-1 16,21-21-16,0 22 0,0-22 0,0 21 16,0-21-16,0 22 0,0-22 15,21 0-15,0 0 0,0-21 16,0 21-16,0-21 0,1 0 0,20 0 16,-21 0-16,0 0 0,0-21 15,22 0-15,-22 0 0,0 21 0,0-43 16,0 22-16,-21 0 0,0 0 0,22-21 15,-22 20-15,0 1 0,0-21 16,0 21-16,21-22 0,-21 22 0,0 0 16,0 0-16,0 0 15,0 42 1,0 0-16,0 0 16,0 0-16,0 1 0,0-1 0,0 0 15,0 0-15,0 0 0,0 0 16,0 1-16,21-22 0,0 21 15,0 0-15,0 0 0,1-21 16,-1 21-16,0-21 16,0 0-16,0 0 0,0 0 0,1 0 15,-1 0-15,0-21 0,0 0 0,0 21 16,0-21-16,1 0 0,-1-1 16,-21 1-16,21 0 0,0 0 0,-21-21 15,21 20-15,-21 1 0,21-21 0,1 21 16,-22 0-16,0-1 0,0 1 15,0 42 17,0 1-32,0-1 15,0 0-15,0 0 0,0 0 0,0 0 16,0 1-16,0 20 0,0-21 0,0 0 16,0 0-16,0 1 0,0-1 15,0 0-15,0 0 0,0 0 16,-22-42 31,22 0-47,0 0 15,0 0-15,0-1 0,0 1 16,0 0-16,0 0 16,0 0-16,0-22 0,22 22 0,-22 0 15,21 0-15,0 0 0,-21 0 0,21-1 16,0 1-16,0 0 0,1 21 15,20-21-15,-21 0 0,0 21 0,0 0 16,22 0-16,-22 0 0,0 0 0,0 21 16,0 0-16,1-21 0,-22 42 15,0-20-15,0-1 0,0 0 0,0 21 16,0-21-16,0 1 0,0-1 0,0 0 16,0 0-16,0 0 0,0 0 15,0 1 1,-22-22-16,22-22 31,0 1-31,0 0 16,22 0-16,-22 0 0,0 0 15,21-22-15,0 22 0,-21 0 0,21 0 16,0-22-16,0 22 0,1 0 16,-1 21-16,0-21 0,-21 0 0,21 21 15,0 0-15,0 0 0,1 0 16,-22 21-16,21 0 15,-21 0-15,0 0 0,21 1 16,-21-1-16,0 0 0,21 0 16,-21 21-16,0-20 0,0-1 15,0 0-15,0 0 0,0 21 0,0-20 16,0-1-16,0 0 0,-21 0 0,21 0 16,-21-21-16,21 21 0,0 1 0,-21-22 15,21 21-15,0-42 47,0-1-47,0 1 16,21 0-16,0 0 15</inkml:trace>
  <inkml:trace contextRef="#ctx0" brushRef="#br0" timeOffset="162932.76">6456 15600 0,'21'0'0,"0"0"15,0 0-15,0-21 0,1 21 16,-1-21-16,0 21 0,0-22 0,0 1 16,0 21-16,22-21 0,-22 0 0,0 0 15,0 21-15,-21-43 0,21 22 0,-21 0 16,0 0-16,22 0 15,-22 0-15,0-1 0,0 1 0,0 0 16,-22 21-16,1 0 0,0 0 0,0 0 16,0 0-16,0 0 0,-22 0 15,22 21-15,0 0 0,-21 1 0,20-1 16,1 21-16,0-21 0,0 0 0,0 22 16,21-22-16,0 21 0,0-21 15,0 22-15,0-22 0,0 21 0,0-21 16,0 1-16,0-1 0,0 0 0,0 0 15,21 0-15,0 0 0,0-21 0,0 22 16,1-22-16,20 0 0,-21 0 16,0 0-16,0 0 0,22 0 15,-22 0-15,0 0 0,21-22 0,-20 1 16,-1 21-16,0-21 0,0 21 16,0-21-16,0 0 0,1 21 0,-1-21 15,0 21-15,-21-22 0,21 22 0,-21-21 16</inkml:trace>
  <inkml:trace contextRef="#ctx0" brushRef="#br0" timeOffset="168440.82">17314 1355 0,'0'-21'16,"0"-1"0,0 1-1,0 0 1,0 0-16,0 42 47,-21 0-47,21 0 0,0 22 0,0-1 15,-21-21-15,21 43 0,-21-22 16,0 0-16,21 22 0,0-22 0,-22 1 16,1-1-16,0 0 0,21 1 0,0-1 15,-21 0-15,0 1 0,21-22 16,-21 0-16,21 21 0,0-21 16,0 1-16,0-44 46,0 1-46,21 0 16,-21 0-16,21 0 0,0 0 16,0-1-16,0 1 15,1 21-15,-1 0 0,0-21 16,0 21-16,0 0 0,0 0 0,1 0 16,-1 0-16,0 0 0,0-21 15,0 21-15,0 0 0,1 0 16,-22-21-16,21 21 0,-21-21 15,21-1-15,-21 1 16,0 0-16,0 0 16,0 0-16,0 0 15,0-1-15,0 44 47,0-1-47,-21 0 0,21 0 0,0 0 16,0 22-16,-21-22 0,21 0 15,0 21-15,-22-21 0,22 22 0,0-22 16,0 0-16,0 0 0,0 0 0,-21 22 16,21-22-16,0 0 15,0 0-15,-21-21 0,21 21 0,0 1 16,0-1-16,-21 0 0,21 0 16,0 0-16,0-42 31</inkml:trace>
  <inkml:trace contextRef="#ctx0" brushRef="#br0" timeOffset="168780.01">17970 2032 0,'0'-21'16,"0"0"0,0 0-16,0-1 15,22 22-15,-22-21 0,21 21 16,-21-21-16,-21 21 47,-1 0-47,1 0 0,21 21 15,0 0-15,-21-21 0,21 22 16,-21-1-16,21 0 0,0 0 16,0 0-16,21-21 31,0 0-31,0 0 0,1 0 0,-1-21 16,0 0-16</inkml:trace>
  <inkml:trace contextRef="#ctx0" brushRef="#br0" timeOffset="170700.36">19727 1355 0,'0'0'0,"21"-21"0,-21-22 15,0 22-15,0-21 0,0 21 0,0-1 16,0 1-16,-21 0 15,0 21-15,0 0 16,0 0-16,-22 0 0,22 0 0,0 21 16,0-21-16,-21 43 0,20-22 0,-20 21 15,0-21-15,21 22 0,-22-1 16,1 21-16,21-20 0,-22 20 0,22-20 16,-21 20-16,21 1 0,0-22 0,-1 21 15,1 1-15,0-22 0,0 1 16,21 20-16,0-21 0,0-20 0,0 20 15,0 0-15,0-21 0,21 1 0,0-1 16,0 0-16,1 0 0,20-21 0,-21 21 16,21-21-16,-20 0 15,20 0-15,0 0 0,1 0 0,-1 0 16,0-21-16,1 21 0,-1-21 0,0 21 16,1-21-16,-22 0 0,21-1 15,0 1-15,-20 0 0,-1 0 0,0 0 16,0-22-16,0 22 0,0 0 0,-21 0 15,0 0-15,0 0 0,0-1 0,0 1 16,0 42 15,0 1-31,0-1 0,-21 0 16,21 0-16,-21 0 16,21 22-16,0-22 0,0 0 0,0 0 15,0 0-15,0 0 0,0 1 16,0-1-16,0 0 0,21-21 15,0 21-15,1-21 16,-1 0-16,0 0 0,0 0 0,0 0 16,0 0-16,22 0 0,-22 0 0,0-21 15,21 21-15,-20-21 0,-1 0 16,0 21-16,0-22 0,0 1 0,0 0 16,1 0-16,-22-21 0,0 20 0,0-20 15,0 0-15,0 21 0,0-22 0,0 1 16,0 0-16,0 20 15,-22-20-15,1 21 0,0 0 0,0 0 16,0 21-16,0 0 0,-1 0 0,1 0 16,-21 0-16,21 0 0,0 21 15,-1 0-15,1 0 0,0 0 0,0 22 16,0-22-16,0 21 0,21-21 0,-22 22 16,22-22-16,0 21 0,0-21 15,0 22-15,0-22 0,0 0 0,0 0 16,22 0-16,-1 0 0,0 1 0,0-22 15,0 21-15,0 0 0,1-21 0,-1 0 16,0 0-16,21 0 0,1 0 16,-22 0-16,21 0 0,0 0 15,1 0-15,-1 0 0,0-21 0,1 0 16,-1 21-16,0-22 0,1 1 0,-22 0 16,0 0-16,0 0 0,0 0 15,1-22-15,-22 22 0,21 0 0,-21 0 16,0 0-16,0-1 0,0 1 15,-21 42 17,-1 1-32,1-22 0,21 21 15,0 0-15,0 0 16,-21 0-16,21 0 0,0 1 0,0-1 16,0 0-16,0 0 0,0 0 0,0 0 15,0 1-15,21-22 0,-21 21 0,21 0 16,1-21-16,-1 0 0,0 21 15,0-21-15,0 0 0,0 0 0,1 0 16,-1 0-16,0 0 0,0 0 0,0 0 16,0-21-16,1 21 0,-1-21 0,-21 0 15,21-1-15,-21 1 0,21 0 16,-21 0-16,0-21 0,21 20 0,-21-20 16,21 21-16,-21-21 0,22 20 0,-22 1 15,0 0-15,0 0 16,0 42-1,0 0 1,0 0-16,0 1 0,0-1 16,0 0-16,0 0 0,0 0 0,0 22 15,0-22-15,0 0 0,0 0 0,0 0 16,21 0-16,0 1 0,0-22 16,0 21-16,0 0 0,22-21 15,-22 0-15,21 0 0,-21 0 0,22 0 16,-1 0-16,-21 0 0,22 0 0,-22-21 15,21 21-15,-21-21 0,0-1 0,1 1 16,-1 0-16,0 0 16,-21-21-16,0 20 0,21-20 0,-21 21 15,21-21-15,-21-1 0,0 22 0,0-21 16,0 21-16,0-1 0,0 1 16,0 42-1,0 1 1,-21-1-16,21 0 0,-21 0 0,21 21 15,-21-20-15,21-1 0,0 21 16,0-21-16,0 22 0,0-1 0,0-21 16,0 21-16,0 1 0,0-1 0,0 22 15,0-22-15,0 21 0,0 1 16,0-1-16,21 1 0,-21-1 16,21 1-16,-21-22 0,0 22 0,0-1 15,0-20-15,0 20 0,0-21 0,0 22 16,0-22-16,0 22 0,-21-22 0,0 0 15,0 1-15,-1 20 0,1-20 0,-21-1 16,21-21-16,0 21 0,-1-20 16,1 20-16,0-21 0,21 0 0,0 0 15,0-42 1,21 0 0,0 0-16,1 0 0,-1 0 0,0-1 15,0 1-15,0-21 0,0 21 16,1-22-16,-1 22 0,0-21 15,0 0-15</inkml:trace>
  <inkml:trace contextRef="#ctx0" brushRef="#br0" timeOffset="171069.15">21590 2138 0,'0'0'0,"-21"-21"0,0-64 15,21 64-15,0 0 16,0 0-16,0-1 0,0 1 16,0 0-16,0 0 0,21 0 15,0 21-15,0-21 16,21 21-16,-20 0 0,-1 0 0,21 0 16,-21 21-16,0-21 0,22 21 0,-22 0 15,0 0-15,-21 0 0,0 1 0,0 20 16,0-21-16,0 0 0,0 0 15,-21 1-15,0-1 0,0 0 16,-1-21-16,1 21 0,0 0 0,-21-21 16,21 21-16,-1-21 0,1 22 15,0-22-15,0 21 0,0-21 16,21 21 0,21-21-1,0 0-15,0 0 16,0 0-16,22 0 0,-22-21 0</inkml:trace>
  <inkml:trace contextRef="#ctx0" brushRef="#br0" timeOffset="171476.92">22119 1947 0,'0'-21'16,"0"42"-16,-21-42 15,0 21 1,0 21-16,-1-21 15,22 22-15,-21-1 0,0 0 0,0 21 16,21-21-16,-21 1 0,21-1 0,0 0 16,0 0-16,0 0 0,0 0 15,0 1-15,0-1 0,0 0 16,21 0-16,0-21 0,0 0 0,0 0 16,1 0-16,-1 0 0,0 0 15,0 0-15,0 0 0,0 0 16,1-21-16,-1 21 0,0-21 0,-21 0 15,21-1-15,0 1 0,-21-21 0,21 21 16,-21-22-16,0 22 16,0-21-16,0 21 0,0 0 0,0-1 15,0 1-15,0 0 0,-21 0 0,0 21 16,0 0-16,0 0 0,0 0 0,-1 0 16,1 0-16,0 21 0,21 0 15,-21-21-15,21 21 0,-21 1 0,21-1 16,0 0-16,0 0 0,0 0 15,21-21-15,0 0 16,0 0-16,0 21 0,22-21 0</inkml:trace>
  <inkml:trace contextRef="#ctx0" brushRef="#br0" timeOffset="172048.64">22733 1863 0,'0'0'0,"0"-21"0,0-1 15,-21 22 1,0 0 0,21 22-16,-22-22 0,22 21 15,0 0-15,0 0 0,-21 0 0,21 0 16,0 1-16,-21 20 0,21-21 0,0 0 16,0 0-16,0 1 0,0-1 0,0 0 15,0 0-15,-21 0 16,21 0-1,-21-21 1,21-21 15,0 0-31,0 0 0,0 0 16,0 0-16,0-22 0,21 22 0,0 0 16,0-21-16,0 20 0,1-20 15,-1 0-15,0 21 0,0-1 0,21-20 16,-20 21-16,-1 0 0,0 0 0,0 21 15,0-22-15,0 22 16,1-21-16,-1 21 0,0 0 0,0 21 16,-21 1-16,0-1 15,0 0-15,21 0 0,-21 21 16,0-20-16,0 20 0,0-21 0,0 0 16,0 22-16,0-22 0,0 0 0,0 0 15,0 0-15,-21 0 0,21 1 16,-21-1-1,0-21 1,21 21-16,-21-21 31,21 21-31,-22-21 0,22 21 16,22-21 15</inkml:trace>
  <inkml:trace contextRef="#ctx0" brushRef="#br0" timeOffset="172649.3">23643 1799 0,'0'0'0,"21"-21"16,43-21-16,-43 21 15,-21-1-15,0 1 0,21 0 0,-21 0 16,21 0-16,-21 0 0,0-1 16,0 1-16,-21 21 15,0-21-15,0 21 0,0 0 16,-1 0-16,-20 0 0,21 0 16,0 21-16,-22-21 0,22 21 0,-21 1 15,0 20-15,20-21 0,-20 0 0,21 22 16,0-22-16,0 0 0,-1 0 15,22 0-15,0 0 0,0 1 0,0-1 16,0 0-16,0 0 0,0 0 0,22-21 16,-1 21-16,21-21 0,-21 0 15,0 0-15,22 22 0,-22-22 16,21 0-16,-21 0 0,22 0 0,-22 21 16,0-21-16,0 0 0,22 21 0,-22-21 15,0 21-15,0 0 0,0-21 16,0 21-16,-21 1 0,0-1 15,0 0-15,-21 0 16,21 0-16,-21-21 16,-21 0-16,21 0 0,-1 0 0,-20 0 15,21 0-15,-21 0 0,20 0 16,-20 0-16,21 21 0,-21-21 0,20 0 16,1 0-16,0 0 0,-21 0 15,21 0-15,21 22 0,-22-22 0,1 0 16,0 0-16,0 0 47,21 21-32,-21-21 1</inkml:trace>
  <inkml:trace contextRef="#ctx0" brushRef="#br0" timeOffset="-164299.9">15007 12637 0,'0'0'15,"-63"0"1,41 0-16,1 0 0,0 0 0,0 0 0,-21 0 16,20 0-16,1 0 0,0 0 15,0 0-15,0 0 0,0 0 0,-1 0 16,44 0 46,-1 0-62,0 0 0,0 0 16,21 0-16,1 0 0,-1 0 0,22 0 16,-1 0-16,1 0 0,20 0 15,1 0-15,0 0 0,-1 0 0,1 0 16,21 0-16,-22-22 0,22 22 0,-21 0 15,21 0-15,0 0 0,-22-21 0,22 21 16,-21 0-16,-1 0 0,1 0 16,0 0-16,-22 0 0,22 0 0,-22 0 15,1 0-15,21 0 0,-22 0 0,1 0 16,-1 0-16,1 0 0,-1 0 16,-21 0-16,22 0 0,-22 0 0,1 0 15,-1 0-15,0 0 0,1 0 16,-22-21-16,21 21 0,-21 0 0,0 0 15,1 0-15,-1 0 16,-42 21 62,-1 0-62,-20-21-16,21 22 0,-21-1 0,-1 21 15</inkml:trace>
  <inkml:trace contextRef="#ctx0" brushRef="#br0" timeOffset="-163349.93">5186 16320 0,'0'0'0,"-21"0"0,-1 0 0,-20-22 0,21 22 16,-21 0-16,20-21 0,-20 21 0,21 0 15,0-21-15,0 21 0,-22 0 16,22 0-16,0 0 0,0 0 0,0 0 16,-1 0-16,1 0 15,0 0 1,42 0 15,0-21-31,1 21 0,20 0 16,0-21-16,1 21 0,-1-21 0,21 21 15,1-22-15,21 22 0,-1-21 16,1 21-16,21-21 0,0 0 0,-1 21 16,22-21-16,-21 0 0,0 21 0,0-22 15,-21 1-15,20 21 0,1-21 16,-21 21-16,21-21 0,-22 21 16,-20-21-16,21 21 0,-22 0 0,1-21 15,-22 21-15,0 0 0,1 0 16,-22 0-16,0 0 0,0 0 15,-42 0 32,0 0-47,0 0 16,-1 0-16</inkml:trace>
  <inkml:trace contextRef="#ctx0" brushRef="#br0" timeOffset="-162174.47">11409 6519 0,'-21'0'0,"-1"0"15,44 0 48,-1 0-63,0 0 15,21 0-15,1 0 0,-1 0 0,0-21 16,22 21-16,-1 0 0,22-21 0,0 21 16,-1-21-16,1 21 0,0-21 15,20 21-15,-20 0 0,0-21 0,21 21 16,-22 0-16,22-22 0,-21 22 15,-1-21-15,1 21 0,-21 0 0,20 0 16,-20 0-16,-22 0 0,22 0 0,-22-21 16,-21 21-16,21 0 0,-20 0 0,-1 0 15,0 0 1,0 0 15,0 0-31,0 0 16,1 0-16,-1-21 0</inkml:trace>
  <inkml:trace contextRef="#ctx0" brushRef="#br0" timeOffset="-161140.04">19981 3027 0,'-21'0'47,"0"0"-47,0 0 15,21-21 17,21 21-17,0 0 1,21 0-16,1 0 0,20 0 0,1 0 16,20 0-16,22 0 0,0 0 0,21 0 15,-21 0-15,21 0 0,21 0 16,-21 0-16,21 0 0,0 0 15,1 0-15,-22 0 0,0 0 0,-22 0 16,1 0-16,0 0 0,-21 0 16,-1 0-16,1 0 0,-21 0 0,-22 0 15,21 0-15,-20 0 0,-22 0 0,0 0 16,0 0-16,0 0 0,1 0 16,-44 0 46,1 0-62,0 21 0,-21-21 16,21 21-16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09:43.6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3239 0,'0'0'0,"0"-22"0,0-20 16,-21 21-16,21 0 15,-21 0-15,0-1 0,21 1 16,-21 21 0,21-21-16,-22 21 0,22 21 47,0 0-47,0 1 15,0 20-15,-21-21 0,21 21 16,0 1-16,0-1 0,0 0 15,0 1-15,0 20 0,0-20 0,0 20 16,0-21-16,0 22 0,0-22 16,0 22-16,0-1 0,0 1 0,0 20 15,0-20-15,0 21 0,0-1 16,0 1-16,0 0 0,0-1 0,0 1 16,0 0-16,0-1 0,0 22 15,0-21-15,0-1 0,0 1 0,0 0 16,0-1-16,0 1 0,0 0 15,0-1-15,21 1 0,-21 0 0,0-1 16,0 1-16,0 0 0,0-1 0,0-20 16,0 21-16,0-1 15,0 1-15,0 0 0,0 20 0,0-20 16,0 0-16,0-1 0,0 1 0,0 0 16,0-1-16,0 22 0,-21-21 15,21 0-15,0 20 0,-21-20 0,21 0 16,0-1-16,0 22 0,0-21 15,0 0-15,0-22 0,0 22 0,0-22 16,-21 1-16,21-1 0,0 1 0,0-22 16,0 0-16,-21 1 0,21-22 15,0 21-15,0-21 16,0 1-16,0-44 16,0 1-1,0-21-15,-21 0 0,21-22 0,0-21 16,0-20-16</inkml:trace>
  <inkml:trace contextRef="#ctx0" brushRef="#br0" timeOffset="1759.47">1968 3154 0,'0'0'0,"0"-21"0,0 0 16,0-1-16,0 1 15,0 0 1,22 21 31,-1 0-32,0 0-15,0 0 0,0 21 16,0-21-16,1 0 0,20 21 0,-21-21 16,43 0-16,-22 0 15,21 22-15,1-22 0,-1 0 0,22 0 16,0 0-16,-1 0 0,22 0 15,-21 0-15,21 0 0,21 0 0,0 0 16,0 0-16,21 0 0,-21 0 0,0 0 16,21 0-16,0 0 0,22-22 15,-1 22-15,0 0 0,1 0 0,-1 0 16,0-21-16,22 21 0,-22 0 0,0 0 16,1 0-16,-1 0 0,0 0 15,1 0-15,-1-21 0,0 21 0,1 0 16,-22 0-16,-21 0 0,21 0 15,-21 0-15,21 0 0,-21 0 16,0 0-16,-21 0 0,21 0 0,-42 0 16,21 0-16,-22 0 0,1 0 15,0 0-15,-22 0 0,1 0 0,-1 0 16,1 0-16,-22 0 0,0 0 0,1 0 16,-22 0-16,21 0 0,-21 0 15,0 0-15,1 0 16,-1 0-16,0 0 15,0 0 17,-21 21-1,0 0-31,0 1 0,0-1 16,0 0-16,0 21 0,0-21 0,0 22 15,0-22-15,0 21 0,0-21 16,0 22-16,-21-1 0,21-21 0,-21 22 15,21-1-15,0 0 0,0 1 16,-21-1-16,21 0 0,-22 22 0,22-22 16,-21 22-16,21-1 0,0 1 0,0-1 15,-21 1-15,21-1 0,-21 1 16,21-1-16,0 1 0,0-1 0,-21 1 16,21-1-16,0 1 0,0 20 15,0-20-15,0-1 0,0 22 0,0 0 16,0-22-16,0 22 0,0-22 15,0 22-15,0 0 0,0-22 0,0 22 16,-21-1-16,-1 1 0,1 0 0,0-22 16,0 22-16,21-22 0,-21 22 0,0-21 15,-1 20-15,1 1 0,0-22 16,0 22-16,0-21 0,21 20 0,0-20 16,-21-1-16,-1 1 0,22-1 0,0 1 15,0-1-15,-21 1 0,21-1 16,-21 22-16,0-22 0,21 1 15,-21-1-15,21 1 0,-21-1 0,-1 1 16,22-22-16,-21 22 0,21-1 0,-21-20 16,21-1-16,-21 21 0,21-20 0,0-1 15,0 0-15,0 1 0,0-22 16,0 21-16,0-21 0,0 22 0,-21-22 16,21 0-16,0 0 0,0 0 0,-21 1 15,21-1-15,0 0 0,0 0 16,-22-21-16,22 21 0,-21-21 15,0 0 1,21 21-16,-21-21 16,0 0-1,0 0-15,-1 0 0,1 0 16,0 0-16,0 0 0,-21 0 0,20 0 16,-20 0-16,0 0 0,-1 0 15,1 0-15,0 0 0,-22 0 0,22 0 16,-22 0-16,1 0 0,21 0 0,-22-21 15,1 21-15,-22 0 0,21 0 0,1 0 16,-1 0-16,-20 0 0,20 0 0,-20 0 16,-1 0-16,0 0 0,1 0 15,-22 0-15,21 0 0,-21 0 16,22 0-16,-22 0 0,0 0 0,0 0 16,0 0-16,0 0 0,1 0 0,-1 0 15,0 0-15,21 0 0,-21 0 16,1 0-16,-1 0 0,21-21 0,-21 21 15,0 0-15,1 0 0,20 0 0,-21 0 16,21 0-16,-20 0 0,20 0 0,-21 0 16,21 0-16,-20 0 0,-1 0 15,0 0-15,0 21 0,0-21 0,22 0 16,-1 0-16,0 21 0,-21-21 0,43 0 16,-22 22-16,1-1 0,-1-21 15,0 0-15,1 21 0,-1-21 16,0 21-16,-21-21 0,22 21 0,-1-21 15,0 21-15,1-21 0,20 0 16,-20 22-16,20-22 0,1 0 0,-1 0 16,22 0-16,-1 0 0,22 0 0,-21 0 15,21 0-15,0 0 16,42 0 15,0 0-31,0 0 16,0-22-16,0 1 0</inkml:trace>
  <inkml:trace contextRef="#ctx0" brushRef="#br0" timeOffset="3363.89">2307 1482 0,'0'-21'16,"0"42"-16,-21-64 0,0 22 15,0 0-15,-1 0 0,1 21 0,21-21 16,-21 21 0,0 21-16,21 0 15,0 0-15,0 0 0,0 1 0,0-1 16,21 21-16,-21-21 0,21 0 15,0 22-15,1-22 0,20 0 0,-21 0 16,21-21-16,1 21 0,-1-21 16,0 0-16,1 0 0,20-21 0,-20 0 15,-1 21-15,21-42 0,-20 21 16,-1-1-16,0-20 0,1 21 16,-22-21-16,21-1 0,-21 1 0,1 21 15,-22-22-15,0 1 0,0 0 16,21-1-16,-21 1 0,0 0 0,0 21 15,0-1-15,0 1 0,0 0 16,-21 21-16,21 21 16,-22 0-16,1 22 15,0-1-15,21 0 0,0 1 0,-21 20 16,0-20-16,21 20 0,-21 1 16,21-1-16,0 22 0,0-22 0,0 22 15,0 0-15,0-22 0,0 22 16,0-22-16,0 1 0,21-1 15,-21 1-15,21-22 0,-21 22 0,21-22 16,-21 0-16,0 1 0,0-1 0,21 0 16,-21-21-16,0 1 0,0-1 15,0 0-15,0 0 0,-21-21 0,0 0 16,-21 0-16,20 0 0,1 0 16,-21-21-16,0 0 0,-1 0 15,1-1-15,0-20 0,-1 21 0,1-21 16,0 20-16,-1-20 0,1 21 15,21 0-15,0 0 0,-1 21 16,1 0-16,21 21 16,0 0-16,21 21 15,1-21-15,-1 1 0,0-1 16,0 0-16,21 0 0,1 0 16,-22 0-16,21 1 0,1-22 0,-1 0 15,0 0-15,1 0 0,20 0 16,-21 0-16,1 0 0,20-22 0,-20 1 15,-1 0-15,0-21 0,1 21 0,-1-1 16,0-20-16,-21 21 0,1-21 16,20-1-16,-42 22 0,21-21 0,-21 21 15,21-22-15,-21 22 0,0 0 0,0 0 16,0 0 0,0 42-1,0 0-15,0 0 0,0 21 16,0-20-16,0-1 0,0 21 15,0-21-15,0 22 0,0-22 0,0 21 16,0-21-16,-21 22 0,21-22 16,0 0-16,0 0 0,0 0 0,0 0 15,0 1-15,-21-22 16,21-22 0,0 1-16,0 0 15,0 0-15,0 0 0,0-22 16,0 22-16,0-21 0,0 0 0,21-1 15,0 1-15,0 0 0,1 20 16,-1-20-16,0 0 0,21 21 16,1-1-16,-22 1 0,21 0 0,-21 21 15,22 0-15,-1 0 0,-21 0 0,21 21 16,-20 0-16,-1 1 0,0-1 16,0 21-16,0-21 0,-21 22 0,0-22 15,0 21-15,0 0 0,0-20 0,0 20 16,0-21-16,0 21 0,0-20 15,0-1-15,-21 21 0,0-21 16,21 0-16,0 1 0,0-44 47,0 1-47,0 0 0,0 0 0,0 0 16,0 0-16,21-22 0,0 22 15,0-21-15,1-1 0</inkml:trace>
  <inkml:trace contextRef="#ctx0" brushRef="#br0" timeOffset="3681.71">4233 1439 0,'0'-21'16,"0"42"-16,0-84 0,0 42 16,0 0-16,-21 21 15,0 0 1,21 21-16,0 0 0,0 21 0,-21-21 15,21 43-15,-21-22 0,21 22 0,0-1 16,0 22-16,-22-22 0,22 1 16,-21 21-16,21-22 0,-21 1 0,21-1 15,0 1-15,0-22 0,0 0 0,-21 22 16,21-43-16,0 21 0,0 1 16,0-22-16,0 0 0,0 0 0,0 0 15,0 0 1,21-21-1,0 0-15,-21-21 0,21 0 0,1 21 16,-1-21-16,0 0 0,-21-22 0,21 22 16,0 0-16,-21-21 0</inkml:trace>
  <inkml:trace contextRef="#ctx0" brushRef="#br0" timeOffset="3865.94">3916 2117 0,'0'0'15,"-21"0"-15,42 0 32,0 0-32,0 0 0,0 0 15,22 0-15,-22-21 0,0 21 16,21-22-16,-21 22 0,1 0 16,20 0-16,-21 0 0,0-21 0,0 21 15,1 0-15</inkml:trace>
  <inkml:trace contextRef="#ctx0" brushRef="#br0" timeOffset="4243.72">4424 2265 0,'0'0'0,"21"0"0,0 0 15,0 0-15,0 0 0,22 0 0,-22 0 16,21-21-16,1 0 0,-22 21 16,21-22-16,-21 22 0,22-21 0,-22 21 15,-21-21-15,0 0 0,21 21 0,-21-21 16,-21 0 0,0 21-16,-1 0 0,1 0 0,-21 0 15,21 0-15,-22 21 0,22-21 16,-21 21-16,21 0 0,-22 0 15,22 0-15,0 1 0,0 20 0,0-21 16,21 21-16,-21 1 0,21-22 0,0 21 16,0-21-16,0 1 0,21 20 15,0-21-15,0 0 0,0-21 0,22 21 16,-22 1-16,21-22 0,-21 0 0,22 0 16,-1 0-16,-21 0 0,21 0 15,1 0-15,-22 0 0,21-22 0</inkml:trace>
  <inkml:trace contextRef="#ctx0" brushRef="#br0" timeOffset="4640.5">5080 2180 0,'0'-21'16,"0"0"-16,21 21 15,0 0 1,0 0-16,1 0 0,-1 0 15,0 0-15,0 0 0,0 0 0,22 0 16,-22 21-16,0-21 16,0 21-16,0 0 0,0 1 0,-21 20 0,0-21 15,0 0-15,0 22 0,0-22 0,0 21 16,0-21-16,0 22 16,-21-22-16,0 0 0,21 0 0,-21-21 15,0 21-15,21 0 0,-21-21 16,-1 0-1,22-21-15,0 0 16,0 0-16,0 0 0,0 0 0,0-1 16,22-20-16,-1 21 0,-21-21 15,21 20-15,0-20 0,0 21 0,0-21 16,-21 20-16,22 1 0,-1 0 0,0 0 16,-21 0-16,21 0 0,0-1 15,0 1-15,1 21 16,-1-21-16,0 0 0,0 21 15</inkml:trace>
  <inkml:trace contextRef="#ctx0" brushRef="#br0" timeOffset="5432.57">5905 2180 0,'-21'0'16,"21"-21"0,21 21-16,1-21 0,-1 21 15,21-21-15,0 21 0,-20-21 0,20-1 16,0 1-16,22 0 0,-22 0 15,0 0-15,22-22 0,-22 22 0,1-21 16,-1 0-16,0-1 0,1 1 0,-22 0 16,0-1-16,0 1 0,-21 0 15,0-1-15,0 1 0,0 0 0,0-1 16,-21 1-16,0 0 0,-22 20 16,22-20-16,0 21 0,0 0 15,0 21-15,0-21 0,-1 21 0,1 0 16,0 0-16,0 0 0,0 21 0,0 0 15,-1 21-15,1-21 0,0 43 16,0-22-16,0 22 0,0 20 0,-1 1 16,1 0-16,0-1 0,0 1 0,0 0 15,0 21-15,-1-22 0,1 1 16,-21 21-16,21-22 0,0 1 0,-1 0 16,1-1-16,0 1 0,21-21 0,-21 20 15,0-20-15,0 20 0,-1-20 16,1 21-16,21-22 0,-21 1 15,0-1-15,0 1 0,21-1 0,0-21 16,-21 1-16,21-1 0,0 0 0,0 1 16,0-22-16,0 21 0,0-21 15,21-21-15,0 22 0,21-22 16,-21 0-16,1 0 0,20-22 0,-21 22 16,21-21-16,1-21 0,-1 21 0,0-22 15,1 1-15,-1 0 0,-21-1 16,22-20-16,-1-1 0,0 1 0,-21-1 15,1 1-15,-1-1 0,-21 1 0,0-1 16,0 1-16,0 21 0,-21-22 16,-1 22-16,-20-22 0,0 22 15,-1 0-15,-20-1 0,21 22 0,-22 0 16,1 0-16,20 0 0,-20-1 0,20 1 16,1 21-16,21 0 0,0 0 15,0 0-15,42 0 31,0 0-31,0 0 0,21 0 16,1 0-16,-1-21 0,0 21 0,1-21 16,-1 0-16,0 21 0,1-21 0</inkml:trace>
  <inkml:trace contextRef="#ctx0" brushRef="#br0" timeOffset="5919.28">6943 2011 0,'0'0'0,"-22"0"0,1 0 15,0 0-15,-21 0 0,21 0 0,-22 0 16,22 21-16,-21 0 0,21 0 16,-22 1-16,22 20 0,-21-21 0,21 21 15,-1 1-15,-20-22 0,21 21 0,0 1 16,0-1-16,21 0 0,0-21 15,0 22-15,0-22 0,0 0 16,0 0-16,0 0 0,0 1 0,21-1 16,0-21-16,21 0 0,-21 0 0,1 0 15,20 0-15,0-21 0,-21-1 16,22 1-16,-1 0 0,-21 0 0,22 0 16,-22-22-16,21 1 0,-21 0 0,0 21 15,1-22-15,-1 1 0,0 0 16,0-1-16,-21 1 0,21 21 0,-21 0 15,0-1-15,0 1 0,-21 42 32,0 1-32,0-1 15,0 0-15,-1 21 0,22 1 0,0-22 16,-21 21-16,21 0 0,0 1 0,0-22 16,0 21-16,0-21 0,0 22 15,0-22-15,0 0 0,21 0 0,-21 0 16,22 1-16,-1-22 0,0 0 0,21 0 15,-21 0-15,22 0 0,-22 0 16,21 0-16,1 0 0,-22-22 0,21 1 16</inkml:trace>
  <inkml:trace contextRef="#ctx0" brushRef="#br0" timeOffset="6198.88">7789 2074 0,'0'0'0,"0"-21"0,0 0 0,0 0 15,-21 21 1,0 0-16,0 0 0,0 0 0,-1 21 16,1 0-16,-21 0 0,21 1 0,0-1 15,-1 21-15,1-21 0,0 22 16,0-22-16,0 21 0,0 0 16,21 1-16,-22-22 0,22 21 0,0-21 0,0 22 15,0-22-15,0 0 0,0 0 16,0 0-16,0 1 0,22-1 15,-1-21-15,-21 21 0,21-21 0,0 0 16,0 0-16,0 0 0,22 0 16,-22 0-16,0 0 0,0 0 0,0 0 15,22-21-15,-22 0 0,0 21 0</inkml:trace>
  <inkml:trace contextRef="#ctx0" brushRef="#br0" timeOffset="6624.63">8255 2265 0,'-21'0'15,"0"0"-15,21 21 32,21-21-17,0 0-15,0 0 0,0 0 0,0 0 16,1 0-16,-1 0 0,0 0 0,0-21 15,0 21-15,0-21 0,1 0 16,-1 21-16,0-22 0,-21 1 0,21 0 16,0 0-16,-21 0 0,0 0 15,0-1-15,0 1 0,0 0 16,-21 21-16,0 0 16,0 0-16,0 0 0,-22 0 0,22 0 15,-21 21-15,21 0 0,-22 1 0,22-1 16,-21 21-16,-1-21 0,22 22 15,0-1-15,-21-21 0,21 21 0,21 1 16,0-22-16,0 21 0,0-21 0,0 22 16,0-22-16,21 0 0,0 0 15,0 0-15,0-21 0,22 0 0,-22 22 16,21-22-16,0 0 0,-20 0 0,20 0 16,0 0-16,-21 0 0,1-22 0,-1 1 15,0 21-15,0-21 16,-21 0-16</inkml:trace>
  <inkml:trace contextRef="#ctx0" brushRef="#br0" timeOffset="10001.33">2646 4001 0,'0'0'0,"0"-22"0,0 1 16,0 0-16,0 0 0,0 0 15,0 0-15,0-1 0,21 22 16,-21-21-16,0 0 0,0 0 15,0 0 1,0 42 0,0 0-1,0 0-15,0 22 0,0-1 16,0 0-16,0 22 0,0-1 0,-21 1 16,21-1-16,-21-20 0,21 20 15,0-21-15,0 1 0,0-1 0,0 0 16,-22 1-16,22-22 0,0 21 0,0-21 15,-21 1-15,21-1 0,0 0 16,0-42 15,0 0-15,0-1-16,0 1 16,0 0-16,0 0 15,21 0-15,1 0 0,-1 21 0,0-22 16,-21 1-16</inkml:trace>
  <inkml:trace contextRef="#ctx0" brushRef="#br0" timeOffset="10347.64">2942 4297 0,'0'21'0,"21"0"16,-21 0-1,21 1-15,1-22 16,-1 0-16,0 0 0,0 0 16,0 0-16,-21-22 0,0 1 15,21 21-15,1-21 0,-22 0 16,21 0-16,-21 0 0,0-1 16,0 1-16,0 0 0,0 0 15,0 0-15,-21 21 16,-1 0-16,1 0 15,21 21-15,-21 0 0,21 0 16,0 0-16,0 1 0,0-1 16,0 0-16,0 0 0,0 0 15,0 0-15,21-21 16,0 0-16,1 0 16,-1 0-16</inkml:trace>
  <inkml:trace contextRef="#ctx0" brushRef="#br0" timeOffset="10656.46">3831 3704 0,'0'0'0,"0"-21"16,42-21-16,-42 63 31,0 0-16,0 21-15,0-20 0,0 20 0,0 0 16,0 1-16,-21 20 0,0 1 16,0-1-16,21 1 0,-21-22 0,21 21 15,-21 1-15,21-22 0,0 1 0,0-1 16,0-21-16,-22 21 0,22-20 16,0-1-16,0 0 0,0 0 0,0-42 46,0 0-30,0 0-16</inkml:trace>
  <inkml:trace contextRef="#ctx0" brushRef="#br0" timeOffset="10944.3">3683 4064 0,'0'0'0,"0"-42"0,-21-1 16,21 22-16,0-21 0,0 21 15,0 0-15,0-1 0,0 1 0,0 0 16,21 0-16,0 21 0,0-21 15,22 21-15,-22 0 0,0-21 0,21 21 16,1 0-16,-22 0 0,21 0 16,0 0-16,1 0 0,-1 21 15,-21-21-15,0 21 0,1 21 0,-1-21 16,-21 22-16,0-22 0,0 21 0,0 1 16,-21-1-16,-1 0 0,-20-21 15,21 22-15,0-22 0,-22 0 0,22 0 16,0 0-16,0 1 0,0-1 0,0-21 15,42 0 17,0-21-32,0-1 0,0 1 0,0 0 15,1 0-15</inkml:trace>
  <inkml:trace contextRef="#ctx0" brushRef="#br0" timeOffset="11392.04">4508 3768 0,'0'0'0,"0"-21"0,-21 21 32,0 0-32,0 21 0,0 0 15,21 21-15,-21-21 0,21 22 0,0-22 16,-22 21-16,22 1 0,-21 20 16,21-21-16,0 1 0,0-1 0,0 0 15,0 1-15,0-1 0,0-21 0,0 22 16,0-22-16,0 0 15,-21 0-15,21 0 0,0 0 16,-21-21 0,21-21-1,0 0-15,0 0 16,0 0-16,0-22 0,0 22 16,21-21-16,0 21 0,0 0 0,1-22 15,20 22-15,-21 0 0,21 0 0,-20 0 16,20 21-16,-21 0 0,21 0 15,-20 0-15,20 0 0,-21 0 0,0 21 16,0 0-16,1 0 0,-22 21 0,0-20 16,0-1-16,0 0 15,0 21-15,0-21 0,0 1 0,0-1 16,-22 0-16,22 0 0,-21-21 0,21 21 16,-21 0-1,42-21 1,0 0-16,1-21 15,-1 21-15</inkml:trace>
  <inkml:trace contextRef="#ctx0" brushRef="#br0" timeOffset="11755.83">5186 4149 0,'0'0'15,"-21"0"1,-1 21-16,1 0 0,21 0 0,-21 0 15,0 1-15,0-1 0,21 0 16,0 0-16,0 0 0,-21 22 0,21-22 16,0 0-16,0 0 0,0 0 0,0 0 15,21 1-15,0-22 16,0 0-16,0 0 0,22 0 16,-22 0-16,0 0 0,0 0 15,21 0-15,-20-22 0,-1 22 0,0-21 16,0 0-16,0 0 0,0 0 15,-21 0-15,0-22 0,0 22 0,0-21 16,0-1-16,0 22 0,0-21 0,-21 21 16,0-22-16,0 22 0,0 21 15,0-21-15,-1 21 0,1 0 0,0 0 16,0 0-16,0 0 0,0 21 16,21 0-16,0 1 15,0-1-15,21-21 16</inkml:trace>
  <inkml:trace contextRef="#ctx0" brushRef="#br0" timeOffset="12055.66">5905 3810 0,'0'0'0,"0"-21"0,0 0 0,0 0 0,0-1 16,-21 22-1,21 22 1,0 20-16,-21-21 0,21 21 16,-21 1-16,21 20 0,0-20 0,-21 20 15,0-21-15,-1 22 16,22-22-16,0 22 0,-21-22 0,0 0 16,21-20-16,-21 20 0,21-21 0,0 0 15,0 0-15,0 1 0,-21-1 16,21 0-1,21-21 1,-21-21-16,21 21 0,0-21 16,0-1-16,1 1 0,-1 0 0</inkml:trace>
  <inkml:trace contextRef="#ctx0" brushRef="#br0" timeOffset="12395.47">6159 4191 0,'0'21'15,"-21"0"-15,0 1 16,0-1-16,21 0 0,0 0 0,-21 0 16,0 0-16,21 1 0,0-1 15,0 0-15,0 0 0,0 0 16,0 0-16,21-21 0,0 0 16,0 0-16,0 0 0,0 0 15,1 0-15,-1 0 0,21 0 0,-21-21 16,0 21-16,1-21 0,-1 0 0,0 0 15,0 0-15,-21-1 0,0 1 16,21 0-16,-21 0 0,0 0 16,0-22-16,0 22 0,0 0 0,-21 0 15,0 0-15,0 21 0,0 0 16,-1 0-16,1 0 0,0 0 16,0 0-16,0 0 0,0 0 0</inkml:trace>
  <inkml:trace contextRef="#ctx0" brushRef="#br0" timeOffset="12664.32">5821 3852 0,'0'0'0,"42"0"15,-21 0 1,22 0-16,-1 0 0,0-21 0,22 21 16,-22 0-16,22 0 0,-22 0 0,21 0 15,1 0-15,-1-21 0,-20 21 16,20 0-16,-20 0 0,-1 0 0,0 0 16,-21 0-16,1-21 0,-1 21 0,0 0 15,-42 0 16,0 0-31,-1 0 0,1 0 0,0 0 16,-21 0-16,21 0 0,-22 0 0</inkml:trace>
  <inkml:trace contextRef="#ctx0" brushRef="#br0" timeOffset="13664.27">2625 5419 0,'0'0'0,"0"-21"0,21 21 0,-21-22 15,21 1-15,-21 0 0,21 21 16,0-21-16,-21 0 0,21 0 16,1-1-16,-1 1 0,0 21 15,0-21-15,0 21 0,0 0 0,1 0 16,-1 0-16,0 21 0,0-21 0,0 43 16,0-22-16,-21 0 0,0 21 15,0 1-15,0-1 0,0 21 0,0-20 16,0-1-16,0 22 0,-21-22 15,0 21-15,-21-20 0,21-1 0,-1-21 16,-20 22-16,21-22 0,-21 21 16,-1-42-16,22 21 0,-21 0 0,21-21 15,-22 0-15,22 0 0,0 0 0,0 0 16,0 0-16,-1-21 16,22 0-16,0 0 0,-21 0 0,21 0 15,0-1-15,0 1 0,0-21 16,0 21-16,0 0 0,0-22 0,0 22 15,21 0-15,1 0 0,-1 21 16,0 0-16,0 0 16,0 21-16,-21 0 0,21 0 0,1 0 15,-1 1-15,-21 20 0,0-21 16,21 0-16,-21 0 0,21 22 0,-21-22 16,0 0-16,0 0 0,0 0 15,21 1-15,-21-1 16,21-21-16,1 0 15,-1 0 1,0 0-16,0-21 0</inkml:trace>
  <inkml:trace contextRef="#ctx0" brushRef="#br0" timeOffset="13931.12">3260 5715 0,'0'-21'16,"21"21"0,-21-21-1,21 21-15,-21-21 0,21 21 16,-21-22-16,-21 22 47,0 0-32,0 0-15,21 22 0,0-1 32</inkml:trace>
  <inkml:trace contextRef="#ctx0" brushRef="#br0" timeOffset="15852.83">4022 5228 0,'0'0'0,"21"-21"0,-21 0 16,0 0-16,0 0 0,0-1 15,0 1-15,0 0 0,-21 21 16,-1-21-16,1 21 15,0 0-15,0 21 0,0-21 16,-22 42-16,22-20 0,0 20 16,-21 0-16,21 1 0,-1-1 0,1 0 15,0 22-15,0-22 0,0 22 16,21-22-16,0 21 0,0-20 0,0-1 16,0-21-16,0 22 0,21-22 0,0 21 15,0-42-15,0 21 0,1 0 16,-1-21-16,21 0 0,-21 0 0,0 0 15,22 0-15,-22 0 0,21-21 0,-21 0 16,1 0-16,20 0 0,-21 0 16,0-1-16,0 1 0,1-21 15,-1 21-15,0 0 0,-21-22 0,0 22 16,21 0-16,-21-21 0,0 20 16,0 1-16,0 42 31,0 1-31,0 20 0,-21-21 0,21 0 15,0 22-15,-21-22 0,21 21 0,-21-21 16,21 22-16,0-22 0,0 0 16,0 0-16,0 0 0,0 0 15,21-21-15,0 0 0,0 0 16,21 0-16,-20 0 0,-1 0 16,21 0-16,0-21 0,1 0 0,-22 0 15,21 0-15,1 0 0,-22-1 0,21 1 16,-21-21-16,0 21 0,1-22 15,-22 22-15,0-21 0,0 21 0,0-22 16,0 22-16,-22 0 0,1 0 0,0 0 16,-21 21-16,21 0 0,-22 0 15,1 0-15,0 0 0,-1 21 0,1 0 16,21 0-16,-22 22 0,22-22 16,0 21-16,21-21 0,0 22 0,0-1 15,0-21-15,0 0 0,0 22 0,0-22 16,0 0-16,21-21 0,0 21 15,1 0-15,20-21 0,-21 0 16,21 0-16,1 0 0,-1 0 0,0-21 16,-20 0-16,20 21 0,0-21 0,1 0 15,-1-1-15,0 1 0,-21-21 16,22 21-16,-22-22 0,0 22 0,0 0 16,0-21-16,-21 21 0,0-1 0,22 1 15,-22 42 16,0 1-31,0 20 16,-22-21-16,22 0 0,-21 0 0,21 1 16,0 20-16,0-21 0,0 0 15,0 0-15,21 1 16,1-22-16,-1 0 16,0 0-16,21 0 0,-21 0 0,1 0 15,-1-22-15,0 1 0,0 21 0,0-21 16,0 0-16,1 0 0,-1 0 15,0-1-15,-21-20 0,0 21 0,21 0 16,-21 0-16,0-1 0,0 1 0,21 21 16,-21-21-1,0 42 1,0 0-16,0 1 0,-21-1 0,21 0 0,-21 0 16,21 21-16,0-20 15,0-1-15,0 0 0,0 21 0,0-21 16,0 1-16,21-1 0,0 0 15,0-21-15,1 0 0,20 0 16,-21 0-16,21 0 0,1 0 0,-1 0 16,0 0-16,1 0 0,-1-21 0,0 0 15,-20-1-15,20 1 0,0 0 16,-21 0-16,1 0 0,-22-22 0,0 22 16,0-21-16,0 21 0,0-22 15,0 22-15,0 0 0,0 0 16,0 0-16,0 0 0,0 42 31,0 0-15,0 21-16,0 1 0,0-22 0,0 21 15,0 22-15,0-22 0,0 0 0,0 22 16,0-22-16,0 0 0,0 22 16,0-22-16,0 1 0,0-1 0,0 0 15,0 22-15,0-22 0,0 0 0,0 1 16,0-1-16,0 0 0,0 1 0,0-22 15,0 21-15,0-21 16,0 1-16,0-1 0,0 0 0,0-42 31,21 21-15,0-21-16,-21-22 0,21 22 16,-21-21-16,21 21 0,-21-22 0</inkml:trace>
  <inkml:trace contextRef="#ctx0" brushRef="#br0" timeOffset="16116.67">5927 5757 0,'0'0'16,"0"-42"-16,0 0 0,0-1 0,21 22 0,-21-21 15,21 21-15,-21 0 0,21-22 16,0 22-16,0 0 16,1 0-16,-1 21 0,0 0 0,0 0 15,0 0-15,0 0 0,1 21 16,-22 0-16,0 0 0,0 0 0,0 22 15,0-22-15,0 0 0,0 21 16,0-20-16,-22-1 0,1 21 0,0-21 16,0-21-16,0 21 0,0 1 0,-22-22 15,43 21-15,-21-21 0,0 0 16,21 21 0,21-21-16,0 0 15,0 0-15,1-21 0</inkml:trace>
  <inkml:trace contextRef="#ctx0" brushRef="#br0" timeOffset="16749.3">6625 5525 0,'0'-43'16,"-21"43"0,0 0-16,0 0 0,-1 0 15,1 21-15,0-21 0,0 22 0,21-1 16,-21 0-16,21 0 0,0 0 15,0 0-15,0 1 0,0-1 16,0 0-16,21 0 0,0 0 0,0-21 16,0 21-16,1 1 15,-1-22-15,0 0 16,-21-22-16,0 1 16,0 0-16,0 0 0,0 0 15,-21-22-15,21 22 0,0-21 0,0 21 16,0-22-16,0 22 0,0-21 0,0 21 15,0-22-15,0 22 0,21 0 16,0 0-16,21 21 0,-20-21 0,20 21 16,0 0-16,1 0 0,-1 0 0,0 0 15,1 21-15,-22-21 0,21 21 16,-21 0-16,0 0 0,1 22 16,-1-22-16,-21 0 0,0 0 0,0 22 15,0-22-15,0 0 0,0 0 0,0 0 16,-21 0-16,-1 1 0,22-1 15,-21-21-15,21 21 0,-21-21 16,0 0-16,21-21 16,0 0-1,0-1-15,0 1 16,0 0-16,0 0 0,21-21 0,0 20 0,0-20 16,1 0-16,-1-1 0,21 22 15,-21-21-15,22 0 0,-1 20 0,-21 1 16,21 0-16,-20 21 0,20 0 15,-21 0-15,0 0 0,0 21 0,1 0 16,-1 1-16,-21-1 0,0 21 16,0 0-16,0-20 0,0 20 0,0 0 15,0 1-15,-21-22 0,-1 21 0,1-21 16,21 0-16,-21 1 0,0-1 0,0 0 16,21 0-16,0 0 0,-21-21 15,-1 21-15,1-21 0,0 22 16</inkml:trace>
  <inkml:trace contextRef="#ctx0" brushRef="#br0" timeOffset="17660.32">2476 6689 0,'22'-21'15,"-22"-1"-15,21 1 16,0 21-16,0-21 0,0 21 15,0 0-15,1-21 16,-1 21-16,0 0 0,0 0 16,21 0-16,-20 0 0,-1 21 0,-21 0 15,21 0-15,-21 1 0,21-1 16,-21 0-16,0 0 0,0 21 0,-21-20 16,0 20-16,0-21 0,-1 0 15,-20 0-15,0 1 0,21-1 0,-22 0 16,1 0-16,21-21 0,-22 21 0,22-21 15,0 0-15,0 0 0,21-21 32,21 0-17,0 21-15,0-21 0,1 0 0,20-1 16,-21 1-16,21 21 0,1-21 16,-1 21-16,-21 0 0,22 0 15,-22 0-15,21 0 0,-21 0 0,0 21 16,1 0-16,-22 1 0,0-1 15,0 0-15,0 0 0,0 0 0,0 0 16,0 1-16,0-1 0,-22 0 0,1 0 16,-21 0-16,21 0 0,-22 1 15,22-22-15,-21 21 0,21-21 0,-22 0 16,22 0-16,-21 0 0,21 0 16,0 0-16,-1 0 0,1 0 0,0 0 15,21-21 1,0-1-1,0 1-15,21 21 0,0-21 16,1 21-16,-1 0 0</inkml:trace>
  <inkml:trace contextRef="#ctx0" brushRef="#br0" timeOffset="17824.23">3429 6985 0,'0'0'0,"0"-21"15,-21 21 1,42 0 0,0 0-1,0 0-15,0-21 0,22 21 16</inkml:trace>
  <inkml:trace contextRef="#ctx0" brushRef="#br0" timeOffset="18499.86">4508 6795 0,'0'0'0,"0"-43"0,0 22 0,-21 0 0,0 0 16,-21 0-16,21-1 0,-22 22 16,22-21-16,-21 21 0,21 0 0,-22 0 15,22 21-15,-21-21 0,21 43 16,-22-22-16,22 21 0,0-21 0,0 22 15,0-1-15,-1 0 0,22 1 0,-21-1 16,21-21-16,0 22 0,0-1 16,0-21-16,21 0 0,1 22 0,-1-22 15,0-21-15,21 21 0,-21-21 0,1 0 16,20 0-16,0 0 0,-21-21 16,22 21-16,-1-21 0,0-1 15,-20-20-15,20 21 0,0-21 0,-21-1 0,22 22 16,-22-42-16,0 20 0,0 1 15,0-22-15,1 1 0,-1-1 16,0 1-16,-21-1 0,0 22 0,0 0 16,0-1-16,0 22 0,0 0 15,0 0-15,-21 42 16,0 0-16,-1 0 0,1 22 0,0-1 16,0 22-16,0-22 0,0 21 15,-1 1-15,22-22 0,0 22 0,0-22 16,0 0-16,0 1 0,0-1 0,0 0 15,0-20-15,22 20 16,-1-21-16,0 0 0,0 0 0,0-21 16,0 0-16,1 0 0,20 0 0,-21 0 0,0 0 15,0 0-15,1 0 16,-1-21-16,21 0 0,-21 0 0,0 0 16,1 0-16,-1-1 0,-21 1 0,21-21 15,-21 21-15,21 21 0,-21-21 0,0-1 16,0 44-1,0-1 1,0 0-16,0 0 0,-21-21 0,21 21 16,-21 0-16,21 1 0,0-1 15,0 0-15,0 0 16,0 0-16,0-42 31,0 0-31,21 0 16</inkml:trace>
  <inkml:trace contextRef="#ctx0" brushRef="#br0" timeOffset="18655.77">4974 6668 0,'0'0'0,"0"-22"16,-21 22 0,0 22-16,0-22 0,21 21 15,0 0-15,0 0 16,21-21-1,0 0 1,0 0-16</inkml:trace>
  <inkml:trace contextRef="#ctx0" brushRef="#br0" timeOffset="19020.56">5546 6795 0,'0'0'16,"-22"-22"-1,1 22-15,0 0 0,-21-21 0,21 21 16,-22 0-16,22 0 0,-21 0 16,21 0-16,-1 0 0,-20 0 0,42 21 15,-21-21-15,21 22 0,0-1 16,0 0-16,0 0 0,0 0 16,21-21-16,0 21 0,0 1 0,1-1 15,20 0-15,-21-21 0,0 21 16,22 0-16,-22 0 0,0 1 0,0-22 15,-21 21-15,0 0 0,0 0 0,0 0 16,0 0 0,-21-21-16,0 22 0,0-22 15,-22 0-15,22 0 0,-21 0 0,21 0 0,-22 0 16,22 0-16,0 0 0,0 0 16,0 0-16,-1-22 0,22 1 15,22 21 1,-1 0-1,0 0-15,0-21 0</inkml:trace>
  <inkml:trace contextRef="#ctx0" brushRef="#br0" timeOffset="20772.33">6075 6837 0,'0'0'0,"0"-42"16,0 20-16,-21 22 15,-1 0-15,1 0 0,0 0 16,0 0-16,0 0 0,0 22 0,-1-1 16,1 21-16,-21-21 0,21 0 15,21 22-15,-21-22 0,-1 0 0,22 21 16,0-20-16,0-1 0,0 0 0,0 21 16,0-21-16,22-21 0,-1 22 15,0-1-15,21-21 0,-21 0 0,22 0 16,-22 0-16,21 0 0,1 0 0,-1 0 15,-21 0-15,21-21 0,-20-1 16,20 1-16,-21 21 0,0-21 16,0 0-16,1 0 0,-1-22 0,0 22 15,-21 0-15,0 0 0,0 0 0,0 0 16,0-1-16,-21 44 31,0-1-31,-1 0 16,1 0-16,21 0 0,0 0 0,-21 1 15,21-1-15,0 0 0,0 0 16,0 0-16,21 0 0,0 1 16,1-22-16,-1 0 0,21 0 15,-21 0-15,0 0 0,22 0 16,-22 0-16,21-22 0,-21 22 16,1-21-16,20 21 0,-21-21 0,0 0 15,-21 0-15,0 0 0,21-1 0,-21 1 16,0-21-16,0 21 0,0 0 15,0-22-15,-21 22 0,0 0 0,0 21 16,-21-21-16,20 21 0,1 0 0,-21 0 16,0 0-16,20 21 0,1-21 15,-21 21-15,21 0 0,21 0 0,-21 1 16,21 20-16,-22-21 0,22 0 16,0 0-16,0 1 0,0-1 0,22 0 0,-1 0 15,0-21-15,0 21 0,0-21 16,22 0-16,-22 0 0,0 0 15,21 0-15,-21 0 0,1 0 0,20 0 16,-21-21-16,0 0 0,22 21 16,-22-21-16,0 0 0,0-1 0,0 1 15,0 0-15,1 0 0,-1 21 0,-21-21 16,0 0-16,0-1 16,0 44-1,-21-1 1,21 0-16,0 0 0,-22 0 0,22 0 15,0 1-15,0-1 0,0 0 16,22 0 0,-1 0-16,0-21 0,0 0 0,0 0 15,0 0-15,22 0 0,-22 0 0,0 0 16,21 0-16,-20 0 0,-1 0 16,0-21-16,0 21 0,0-21 0,-21 0 15,21 21-15,-21-21 0,22-1 0,-22 1 16,0 0-16,0 0 0,0 0 15,0 42 17,0 0-32,-22 0 15,22 0-15,-21-21 0,21 22 0,-21-1 0,21 0 16,0 0 0,0 0-16,0 0 15,21-21 1,0 0-16,-21-21 15,22 21-15,-1-21 0,-21 0 16,21 0-16,0 21 0,-21-21 0,21-1 16,-21 1-16,21 21 0,-21-21 0,0 0 15,22 21-15,-1 0 16,-21 21 0,0 0-16,0 0 15,0 1-15,0-1 16,21 0-16,-21 0 15,21-21-15,0 21 0,0-21 16,1 0-16,-1 0 0,0 0 16,0 0-16,0 0 0,0 0 0,1 0 15,-1 0-15,0 0 0,0 0 16,0 0-16,0 0 0,1 0 16,-1-21-16,0 21 0,-21-21 15,21 21-15,0-21 0,-21 0 16,0-1 15,0 1 172,0 0-172,0 0-31,0 0 16,0 0-16,0-1 0,21 1 16,-21 0-16,0 0 0,0 0 0,0-22 15,0 22-15,0 0 0,0 0 16,0 0-16,0 0 0,0-1 0,0 1 16,-21 21 15,21 21-31,-21 1 0,21-1 15,0 21-15,-21-21 0,21 22 0,0-22 16,0 21-16,0-21 0,0 22 0,0-1 16,0-21-16,0 0 0,0 22 15,21-22-15,0 0 0,-21 0 0,21 0 16,1-21-16,-22 21 0,21-21 0,0 0 16,0 22-16,0-22 0,0 0 0,1 0 15,-1 0-15,0 0 0,0 0 16,-21-22-16,21 22 0,-21-21 0,21 0 15,-21 0-15</inkml:trace>
  <inkml:trace contextRef="#ctx0" brushRef="#br0" timeOffset="20940.23">7620 6858 0,'0'0'0,"-21"0"0,42 0 31,0-21-31,0 21 0,0 0 15,22 0-15,-1 0 0,-21-21 0,22 21 16,-1 0-16,0 0 0,-21-21 0,22 21 16,-22 0-16,0 0 0,0-22 0,0 22 15</inkml:trace>
  <inkml:trace contextRef="#ctx0" brushRef="#br0" timeOffset="22136.68">2709 7768 0,'-21'-21'0,"0"21"0,21-21 16,-21 0-16,21 42 31,-21 0-31,21 0 15,-22-21-15,22 21 0,-21 1 16,21-1-16,-21 0 0,0 0 0,0 0 16,0 0-16,-1 1 0,-20-1 15,21 0-15,0 0 0,0-21 0,-1 21 16,1-21-16,0 0 16,42 0 15,0 0-31,22 0 15,-22 0-15,21 0 0,-21 0 0,22 0 16,-1 0-16,-21 0 0,22 0 16,-1 0-16,0 0 0,-21 0 0,1 0 15,-1 0-15,0-21 0,0 0 16,0 21-16,-21-21 0,0 0 16,0-1-16,0 1 0,0 0 15,-21 21 1,0 0-16,0 0 15,21 21-15,-21 0 16,21 22-16,-22-22 0,22 21 16,0 1-16,0-1 0,-21-21 0,21 21 15,-21 1-15,21-22 0,0 0 16,0 0-16,0 0 0,0 1 0,0-1 16,0 0-16,21-42 31</inkml:trace>
  <inkml:trace contextRef="#ctx0" brushRef="#br0" timeOffset="22296.58">3111 7959 0,'0'0'16,"0"-21"-1,0-1-15,-21 22 16,42 0 15,1 0-15,20 0-16</inkml:trace>
  <inkml:trace contextRef="#ctx0" brushRef="#br0" timeOffset="22852.27">4339 7662 0,'0'0'0,"0"-21"0,-85 0 16,64 21-16,0 0 0,-21 0 15,21 0-15,-22 0 0,22 21 0,-21 0 16,21 1-16,-22 20 0,22 0 16,-21-21-16,21 22 0,-22 20 15,22-20-15,0-1 0,0 0 0,21 1 16,0-1-16,0 0 0,0 1 0,0-22 15,21 0-15,21 21 0,-21-21 16,22-21-16,-1 22 0,0-22 0,-20 21 16,20-21-16,0 0 0,-21 0 0,22 0 15,-22-21-15,21-1 0,-21 1 16,-21 0-16,22 0 0,-22 0 0,0 0 16,0-1-16,0-20 0,0 21 0,-22-21 15,1 20-15,21 1 0,-21-21 16,0 21-16,0 21 0,21-21 15,0-1-15,-21 22 0,21-21 16,21 42 0,-21 1-1,21-1-15,0 0 0,0 0 0,0 21 16,-21-20-16,0 20 0,22 0 16,-22 1-16,0-1 0,0 0 0,0 1 15,0-1-15,0 0 0,-22 1 0,1-1 16,21 0-16,-21 1 0,0-22 15,0 21-15,21-21 0,-21 22 0,-1-22 16,22 0-16,-21 21 0,0-21 16,21 1-16,-21-22 0,21-22 31,21 1-15,0 0-16,22 0 0,-22 0 0</inkml:trace>
  <inkml:trace contextRef="#ctx0" brushRef="#br0" timeOffset="23907.66">4911 8022 0,'0'0'0,"0"-21"0,0 0 0,-22 0 16,1 21-16,0-21 0,0 21 15,0 0-15,0 0 0,-1 0 0,1 0 16,-21 0-16,21 21 15,0 0-15,-1 21 0,1-21 0,0 22 16,0-22-16,21 21 0,0 1 0,-21-22 16,21 0-16,0 0 0,0 0 15,0 0-15,21 1 0,0-22 16,0 0-16,22 0 0,-22 0 0,0 0 16,0 0-16,21 0 0,-20-22 15,-1 1-15,0 21 0,0-21 0,0 0 16,0 0-16,1 0 0,-1-22 0,-21 22 15,21-21-15,-21 21 0,0-1 16,0-20-16,0 21 0,0 0 16,0 42-1,0 0 1,-21 0-16,21 0 0,-21 22 16,21-22-16,0 0 0,0 0 0,0 0 15,0 1-15,0-1 0,0 0 0,21 0 16,0-21-16,0 0 15,0 0-15,22 0 0,-22 0 0,0 0 16,21 0-16,-21 0 0,22-21 16,-22 21-16,0-21 0,0 0 0,0-1 15,1 1-15,-1 0 0,0 0 16,-21 0-16,0-22 0,0 22 0,21 0 16,-21 0-16,21 0 0,-21 0 0,0-1 15,0 44 16,0-1-31,0 0 0,0 0 0,-21 0 16,21 22-16,0-22 0,-21 0 16,21 0-16,0 0 0,0 0 0,0 1 15,0-1-15,0 0 0,0 0 16,0-42 15,0 0-15,0 0-16,0-1 0,0-20 15,0 21-15,0 0 0,0 0 16,0-22-16,0 22 0,21-21 0,-21 21 16,21-1-16,0 1 0,1 0 0,20 0 15,-21 21-15,21 0 0,-20 0 16,20 0-16,-21 0 0,21 0 0,-20 0 16,-1 21-16,0 0 0,0 0 0,-21 1 15,0-1-15,21 0 0,-21 0 16,21 0-16,-21 22 0,0-22 15,0 0-15,0 0 0,0 0 16,0 0-16,0 1 16,-21-22-16,21-22 31,0 1-31,0 0 0,0 0 0,21-21 16,1 20-16,-1 1 15,0 0-15,0 0 0,21-21 0,-20 20 16,20 1-16,-21 0 0,21 21 0,-20-21 15,20 21-15,-21 0 0,0 0 16,0 21-16,-21 0 16,0 0-16,0 1 0,0 20 15,0-21-15,0 0 0,0 0 0,-21 22 16,21-22-16,0 0 0,-21 0 0,21 0 16,-21-21-16,21 22 0,0-1 15,-21-21 1,21-21-1,0-1 1,21 22-16</inkml:trace>
  <inkml:trace contextRef="#ctx0" brushRef="#br0" timeOffset="24275.45">6413 7938 0,'-21'0'15,"21"21"1,21-21 0,1 0-16,-1 0 0,0 0 0,0 0 15,21 0-15,-20 0 0,-1 0 16,0 0-16,0 0 0,-21-21 0,21 21 16,-21-22-16,0 1 0,0 0 15,0 0-15,0 0 16,-21 21-1,0 0-15,0 0 0,0 0 0,-1 0 16,1 21-16,0 0 0,21 0 0,-21 0 16,0 1-16,21-1 0,-21 21 0,21-21 15,0 0-15,0 1 0,0-1 16,0 0-16,21-21 0,0 21 0,0 0 16,21-21-16,-20 0 0,-1 0 0,21 0 15,-21 0-15,0 0 0,1 0 16,20 0-16,-21 0 0,0 0 0,0-21 15,1 21-15,20-21 0,-21 21 0</inkml:trace>
  <inkml:trace contextRef="#ctx0" brushRef="#br0" timeOffset="63948.74">9377 4551 0,'0'21'0,"-21"-21"16,42-21 46,0 21-62,-21-21 0,21 21 16,-21-21-16,21-1 16,0 1-16,1 21 0,-22-21 0,21 0 15,-21 0-15,21 21 0,0-21 16,-21-1-16,21 22 0,0-21 16,-21 0-16,22 0 0,-1 0 15,0 21-15,-21-21 0,42-1 0,-21 1 16,1 0-16,20-21 0,-21 21 0,21-1 15,22-20-15,-22 21 0,22-21 16,-1 20-16,1-20 0,-1 21 0,1-21 16,-1 20-16,22-20 0,-22 21 0,22 0 15,0-22-15,-1 22 0,22 0 16,-21 0-16,21 21 0,0-21 0,-22 0 16,22-1-16,21 22 0,-21-21 0,21 21 15,0-21-15,0 21 0,0 0 16,0 0-16,-21 0 0,0 0 0,-1 0 15,1 0-15,0 0 0,-21 21 16,-1-21-16,-20 21 0,-1 1 16,1-1-16,-22 0 0,22-21 0,-43 21 15,21 0-15,-21 0 0,22-21 0,-22 22 16,0-1-16,0-21 16,0 21-16,1-21 0,-1 21 15,-42-21 32,-1 0-31,-20 0-16,21 0 0,-21 0 15,-1 0-15,-20 0 0,20 0 16</inkml:trace>
  <inkml:trace contextRef="#ctx0" brushRef="#br0" timeOffset="64729.27">9948 4593 0,'0'0'0,"-21"0"0,0 21 16,0 1-16,0-22 16,-1 0-16,22 21 15,-21-21-15,0 0 0,0 0 16,21 21-16,-21-21 0,0 0 16,21-21 30,0 0-46,0-1 0,21 22 0,0-21 16,0 0-16,0 0 0,0 0 16,22-22-16,-22 22 0,21-21 15,1 0-15,20 20 0,-21-20 0,22-21 0,-1 20 16,1 1-16,-1 0 0,22-22 16,-21 22-16,20-1 0,1 1 15,0 21-15,20-21 0,-20-1 0,21 22 16,0 0-16,-22 0 0,1 0 0,21-1 15,-21 1-15,20 0 0,1 21 16,0-21-16,0 21 0,0 0 0,-22 0 16,22 0-16,-21 0 0,0 0 0,-1 0 15,-20 0-15,-1 0 0,1 0 16,-1 0-16,1 0 0,-22 0 0,0 0 16,1 0-16,-22 21 0,21-21 0,-21 0 15,1 21-15,-1-21 16</inkml:trace>
  <inkml:trace contextRef="#ctx0" brushRef="#br0" timeOffset="65340.12">12933 3090 0,'-21'0'16,"21"22"15,21-1-31,0-21 16,-21 21-16,42 0 0,-21 0 15,1 0-15,20 1 0,-21-1 0,21 0 16,1 0-16,-1 0 0,-21 0 0,22 1 16,-1-1-16,0 0 0,-21 0 15,22-21-15,-22 21 0,21 0 0,-21 1 16,1-1-16,-1 0 0,0-21 0,0 21 16,0-21-16,0 21 0,1-21 15,-1 21-15,0-21 0,0 0 0,0 22 16,-21-1-1,0 0 1,-21 0-16,0-21 16,0 21-16,-22 0 0,22 1 0,-21-1 15,-22 0-15,22 0 0,-21 21 16,-1-20-16,1 20 0,-1 21 0,1-20 16,-22-1-16,21 22 0,1-22 0,-1 0 15,1 1-15,21-1 0,-22 0 0,22 1 16,21-1-16,-22-21 15,22 0-15,0 0 0,0 1 0,0-1 16,21 0-16,-22 0 0,22 0 16,22-21-1,-1 0 1,-21-21-16,21 21 0,0-21 0,0 0 16</inkml:trace>
  <inkml:trace contextRef="#ctx0" brushRef="#br0" timeOffset="78164.69">14541 2688 0,'0'0'15,"0"-21"-15,0 0 32,0 42 14,0 0-46,0 0 16,0 1-16,0 20 0,0 0 0,0-21 16,0 22-16,0 20 0,0-20 15,0 20-15,0 22 0,0-22 0,0 22 16,0-22-16,0 22 0,0 0 0,0-22 16,0 1-16,0 20 0,0-20 15,0 21-15,0-1 0,0-20 0,0 20 16,0 1-16,0-21 0,0-1 0,0 22 15,0-22-15,0 1 0,0 20 16,0-20-16,0 21 0,0-1 0,0-20 16,0 20-16,0-20 0,0 21 0,0-22 15,-21 22-15,21-22 0,0 1 16,-21 20-16,21-20 0,0-1 0,0 22 16,0-21-16,0-1 0,-21 1 15,21-1-15,0 1 0,-21-22 0,21 21 16,0 1-16,0-1 0,0 1 0,0-1 15,0 1-15,-21-1 0,21 1 0,-22-1 16,22 1-16,0-1 0,0 1 0,-21-1 16,21 1-16,-21-22 0,21 22 0,0-1 15,0-20-15,-21 20 0,21-21 16,-21 22-16,21-22 0,0 1 0,0-22 16,-21 21-16,21-21 0,0 22 0,0-22 15,0 0-15,0 0 16,0-42-1,0-21-15,0 20 0,0-20 16,21-21-16,0-1 0,-21-21 0</inkml:trace>
  <inkml:trace contextRef="#ctx0" brushRef="#br0" timeOffset="79641">14499 2815 0,'0'-21'16,"21"0"15,0 21-15,1 0-16,-1 0 0,21-21 16,-21 0-16,22 21 0,-1 0 15,21-22-15,1 22 0,-1 0 0,22 0 16,21-21-16,-21 21 0,20 0 0,1 0 15,-21 0-15,21-21 0,21 21 16,-21 0-16,21-21 0,21 21 16,-21 0-16,21 0 0,-21-21 0,21 21 15,-21 0-15,21 0 0,0-21 0,1 21 16,-1 0-16,-21 0 0,21-22 16,-21 22-16,0 0 0,21 0 0,-21 0 15,0 0-15,0 0 0,0 0 16,0 0-16,-21 0 0,21 0 0,-21 0 15,0 0-15,21 0 0,-22 0 16,1-21-16,0 21 0,-21 0 16,21 0-16,-43 0 0,22 0 0,-43 0 15,22-21-15,-22 21 0,0 0 16,1 0-16,-22 0 0,0 0 0,0 0 16,0 0-16,0 0 0,1 0 31,-22 21-31,0 0 15,0 1-15,0 20 0,0-21 16,0 21-16,0-20 0,0 20 0,0 0 16,0 1-16,0-1 0,0 0 0,0 1 15,-22 20-15,1 1 16,0-1-16,0 1 0,21 20 0,-21-20 16,0-1-16,-22 22 0,22-22 0,0 22 15,0 0-15,0-1 0,21 22 16,-22-21-16,1 21 0,0-22 0,21 1 15,-21 0-15,0-1 0,0 1 0,21 0 16,-22-1-16,22 1 0,-21 0 0,21-1 16,0-20-16,0 21 0,0-1 15,0-20-15,21 20 0,1 1 0,-1-21 16,0 20-16,0-20 0,-21-1 0,0 22 16,21-22-16,-21-20 0,21 20 0,-21 1 15,0-22-15,0 22 0,0-22 16,0 0-16,0 22 0,-21-22 15,21 22-15,-21-22 0,21 0 0,0 22 16,-21-22-16,21 0 0,-21 1 0,21-1 16,0-21-16,-21 22 0,21-1 0,0-21 15,0 21-15,0-20 0,0 20 0,-22-21 16,22 0-16,0 22 0,-21-22 0,21 0 16,0 21-16,0-21 0,0 1 15,-21-1-15,21 0 0,-21 0 0,21 0 16,0 0-16,0 1 0,-21-1 15,21 0-15,-21 0 0,21 0 0,-22 0 16,1 1-16,0-22 0,21 21 16,-21-21-16,0 21 0,0-21 15,-1 0-15,1 0 0,-21 0 16,21 0-16,0 0 0,-22 0 0,1 0 16,21 0-16,-22 0 0,1 0 0,-21-21 15,20 21-15,1-21 0,-22 21 0,1-22 16,-1 22-16,-20-21 0,20 21 15,-20-21-15,20 21 0,-21 0 0,1-21 16,-1 21-16,0 0 0,1 0 0,-1 0 16,0 0-16,1 0 0,-1-21 0,0 21 15,1 0-15,-22 0 0,21 0 16,-21 0-16,22 0 0,-22-21 0,-21 21 16,21-22-16,-21 22 0,0 0 0,0 0 15,-21-21-15,21 21 0,0-21 0,-21 21 16,21 0-16,0 0 0,0-21 0,0 21 15,0 0-15,21 0 0,-21 0 0,21 0 16,0 0-16,0 0 0,22 0 0,-1 0 16,0 0-16,22 0 0,-1 0 15,1 0-15,-1 0 0,22 0 0,0 0 16,-1 0-16,22 0 0,-21 0 0,21 0 16,21-21-1,21 0 1,0-22-16,0 22 0,0-21 0,1 21 15,20-43-15</inkml:trace>
  <inkml:trace contextRef="#ctx0" brushRef="#br0" timeOffset="80228.42">15134 3196 0,'0'0'0,"21"-42"15,0 42 1,-21-21-16,22 21 0,-1 0 16,-21 21-1,21 0-15,-21 21 16,0-20-16,0 41 0,0-21 0,0 22 16,0-22-16,0 22 0,-21-1 15,0 1-15,21-1 0,0-20 16,-22 20-16,1 1 0,21-22 0,0 21 15,0-20-15,-21-1 0,21 0 16,0-20-16,-21 20 0,21-21 0,0 0 16,0 0-16,0 1 0,-21-22 0,21 21 15,0-42 1,0-1 0,-21 1-16,21-21 0,0 21 0</inkml:trace>
  <inkml:trace contextRef="#ctx0" brushRef="#br0" timeOffset="80580.5">14965 3408 0,'0'0'0,"-21"-85"15,21 64-15,0 0 0,21 0 16,-21 0-16,21-1 0,0 1 15,21 21-15,-20-21 0,20 21 16,0 0-16,1-21 0,-1 21 0,21 0 16,-20 0-16,-1 0 0,0 0 15,-20 21-15,20 0 0,-21 0 0,0 1 16,-21-1-16,0 21 0,0-21 16,-21 22-16,0-22 0,0 21 0,-22-21 15,1 22-15,0-22 0,21 0 16,-22 0-16,1 0 0,0-21 0,20 21 15,-20-21-15,21 0 0,0 22 0,42-22 47,0 0-47,0-22 0,0 1 0,1 21 16,20-21-16</inkml:trace>
  <inkml:trace contextRef="#ctx0" brushRef="#br0" timeOffset="81072.38">15727 3006 0,'0'21'16,"0"0"-1,0 0-15,0 0 0,0 1 16,0 20-16,-21 0 0,21 1 0,-22-1 15,22 0-15,0 1 0,0-1 0,-21 0 16,21 1-16,0-1 16,0-21-16,-21 21 0,21-20 0,0-1 15,0 0-15,0-42 47,21 0-47,-21-1 0,21 1 16,-21 0-16,0 0 0,22-21 0,-22 20 15,21 1-15,0 0 0,-21 0 16,21 0-16,0 21 0,-21-21 0,21 21 16,1 0-16,-1 0 0,0 21 15,-21 0-15,21 0 16,-21 0-16,0 0 0,0 1 16,0 20-16,0-21 0,0 0 0,0 0 15,0 1-15,0-1 0,0 0 16,0 0-16,0 0 15,21-21 1,0 0-16,1 0 16,-1 0-16,0-21 0,0 0 15,0 0-15,22 21 0,-22-21 0</inkml:trace>
  <inkml:trace contextRef="#ctx0" brushRef="#br0" timeOffset="81444.17">16425 3344 0,'-21'0'16,"0"0"-16,0 0 15,21 22-15,-21-1 0,-1 0 0,1 0 16,21 0-16,0 0 0,-21 1 0,21-1 16,-21 0-16,21 0 0,0 0 15,0 0-15,0 1 0,0-1 16,21-21-16,-21 21 0,21-21 15,0 0-15,1 0 16,-1 0-16,0 0 0,0 0 0,0 0 16,0-21-16,1 0 0,-1-1 0,0 22 15,0-21-15,-21-21 0,0 21 16,21 0-16,-21-22 0,0 22 0,0 0 16,0-21-16,0 20 0,-21 22 0,21-21 15,-21 21-15,0-21 0,0 21 16,-1 0-16,-20 0 0,21 0 0,0 21 15,0 0-15,-1-21 0,1 22 0,0-1 16,21 0-16,0 0 16,21-21-1,0 0-15,1 0 0</inkml:trace>
  <inkml:trace contextRef="#ctx0" brushRef="#br0" timeOffset="81732.31">16954 3006 0,'0'0'0,"0"-21"0,0 42 47,-21 0-47,21 0 0,0 0 15,0 22-15,-21-22 0,21 21 0,-21 0 16,21 1-16,-21-22 0,21 21 15,0 1-15,0-1 0,-21-21 16,21 21-16,0-20 0,-22-1 0,22 0 16,0 0-16,0 0 0,0 0 15,22-21 1,-1 0 0,-21-21-16,21 21 0,0-21 0,0 0 15</inkml:trace>
  <inkml:trace contextRef="#ctx0" brushRef="#br0" timeOffset="82132.08">17272 3260 0,'-21'21'0,"0"-21"15,21 21-15,-22 0 0,1 0 0,21 1 16,-21-1-16,21 0 0,-21 0 15,21 0-15,-21 0 0,21 1 16,0-1-16,0 0 0,0 0 16,0 0-16,21-21 15,0 0-15,0 0 16,22 0-16,-22 0 0,0 0 0,21 0 16,-21-21-16,22 0 0,-22 0 15,0 0-15,0-1 0,0 1 16,1 0-16,-22-21 0,0 21 0,0-1 15,0-20-15,0 21 0,0 0 0,-22 21 16,1-21-16,0-1 0,0 22 16,0 0-16,0 0 0,-1 0 0,1 0 15,0 0-15,0 0 0,0 0 16,21 22 0</inkml:trace>
  <inkml:trace contextRef="#ctx0" brushRef="#br0" timeOffset="82488.19">16806 2963 0,'0'0'0,"21"0"16,1 0 0,-1 0-16,21 0 0,0 0 0,1 0 15,-1 0-15,22 0 0,-1 0 16,1 0-16,-1 0 0,1 0 0,-1 0 15,1 0-15,-22 0 0,21 0 16,-20-21-16,-22 21 0,21 0 0,-21 0 16,1 0-16,-1 0 15,-42 21 17,-1 1-17,1-1-15,0 0 0</inkml:trace>
  <inkml:trace contextRef="#ctx0" brushRef="#br0" timeOffset="83211.85">17039 4106 0,'0'0'0,"0"-21"0,21 21 15,-21-21-15,21 21 0,-21-21 0,0 0 16,-21 21 15,0 0-15,0 0-16,0 0 0,0 0 0,-1 21 15,1-21-15,-21 21 0,21 0 16,-22-21-16,22 21 0,0-21 0,0 22 16,0-22-16,21 21 0,0 0 31,21-21-16,0 0-15,0 0 0,0 21 0,22-21 16,-22 0-16,0 21 0,0-21 0,22 21 16,-22-21-16,-21 22 15,21-22-15,-21 21 0,0 0 0,0 0 16,0 0-16,0 0 0,-21-21 16,0 22-16,-1-1 0,-20-21 0,21 21 15,0-21-15,-22 21 0,22-21 16,0 0-16,0 0 0,0 0 0,0 21 15,42-21 17,0 0-32,0 0 15,0 0-15,0 0 0,-21 21 16,22-21-16,-22 22 0,21-22 0,-21 21 16,0 0-16,0 0 15,0 0-15,-21 0 0,-1 22 16,1-22-16,0 0 0,0 0 0,0 0 15,21 1-15,-21-1 0,-1 0 0,1 0 16,21 0-16,-21-21 0,21 21 16,0 1-16,0-1 0,21-21 15,0 0-15,22 0 0,-22 0 16,0 0-16,0 0 0,22 0 0</inkml:trace>
  <inkml:trace contextRef="#ctx0" brushRef="#br0" timeOffset="83964.33">16764 6646 0,'0'0'0,"21"-21"16,0 0-16,-21 0 15,0 0-15,21 21 16,1-21-16,-1 21 0,-21-22 16,-21 22 15,-1 0-15,1 0-16,0 0 0,0 0 0,0 22 15,0-22-15,-1 21 0,1-21 16,21 21-16,-21 0 15,21 0-15,0 0 16,0 1 0,0-1-16,21-21 0,0 21 15,1 0-15,-1 0 0,0 0 16,-21 1-16,21-1 16,-21 0-16,0 0 0,0 0 0,0 0 15,0 1-15,0-1 0,-21 0 16,0-21-16,21 21 0,-21 0 15,-1-21-15,1 21 0,0-21 0,0 22 16,0-22-16,0 0 0,-1 0 16,1 21-16,0-21 15,21-21-15,0-1 16,0 1-16,0-21 16</inkml:trace>
  <inkml:trace contextRef="#ctx0" brushRef="#br0" timeOffset="84638.31">16849 5249 0,'-43'0'15,"22"0"1,0 0-16,0 0 15,42 0 17,0 0-32,0 0 0,22 0 15,-22 0-15,21-21 0,0 21 0,22 0 16,-1-21-16,1 21 0,21 0 16,-22 0-16,43 0 0,-21 0 0,-1-21 15,1 21-15,0 0 0,-1 0 16,1 0-16,-22 0 0,22 0 0,-21 0 15,-1 0-15,1 0 0,-22 0 0,0 0 16,1 0-16,-1 0 0,-21 0 0,0 0 16,0 0-1,-21-21-15,-21 21 32,0 0-32,0 0 15,0 0-15,0 0 0,-1 0 16,-20 0-16,21 0 0,-21 0 15</inkml:trace>
  <inkml:trace contextRef="#ctx0" brushRef="#br0" timeOffset="85109.04">16764 5440 0,'0'0'0,"21"0"47,0 0-47,0 0 0,22 0 0,-22 0 15,21 0-15,-21 0 0,22 0 16,-1 0-16,0 0 0,22 0 0,-1 0 16,-20 0-16,20 0 0,1 0 15,20 0-15,-20 0 0,-1 0 0,1 0 0,-1 0 16,1 0-16,-1 0 16,1 0-16,-1-21 0,1 21 0,-1 0 15,-20 0-15,20 0 0,-20 0 0,-1 0 16,0 0-16,1 0 0,-22 0 0,0 0 15,21 0-15,-21 0 0,1 0 16,-44 0 15,1 0-15,0 0-16,0 0 0,-21-21 16,20 21-16,1 0 15,-21 0-15</inkml:trace>
  <inkml:trace contextRef="#ctx0" brushRef="#br0" timeOffset="85560.78">16679 5779 0,'0'0'0,"21"0"0,1 0 16,-1 0-16,21 0 0,-21 0 0,0 0 15,22 0-15,-1 0 0,0 0 0,22-22 16,-22 22-16,22 0 0,-1 0 0,1 0 15,-1 0-15,22 0 0,-22 0 16,22 0-16,0 0 0,-22 0 0,1 0 16,20 0-16,-20 0 0,-1 0 0,-20 0 15,20 0-15,-20 0 0,-1 0 16,0 0-16,-21 0 0,22 0 0,-22 0 16,0 0-1,-42 0 16,0 0-15,0 0-16,-22 0 0,22 0 16,0 0-16,0 0 0,-22 0 15</inkml:trace>
  <inkml:trace contextRef="#ctx0" brushRef="#br0" timeOffset="85995.95">16827 6096 0,'0'0'0,"22"0"0,-1 0 15,21 0-15,85 0 16,-85 0-16,22 0 0,-1 0 0,-20 0 16,20 0-16,1 0 0,-1 0 0,-20 0 15,20 0-15,1 0 0,-22 0 0,21 0 16,-20 0-16,-1 0 0,0 0 0,1 0 15,-1 0-15,0 0 0,-20 0 16,20 0-16,-21 0 0,0 0 0,22 0 16,-22 0-16,0 0 15,0 0-15,-21 21 16,-21-21 15,0 0-31,0 0 16</inkml:trace>
  <inkml:trace contextRef="#ctx0" brushRef="#br0" timeOffset="86321.76">16933 6414 0,'0'0'0,"-21"0"0,42 0 47,0 0-47,22 0 0,-22 0 0,21 0 16,1 0-16,-1 0 0,0 0 0,22 0 16,-22 0-16,22-22 0,-22 22 0,21 0 15,-20 0-15,20 0 0,-20 0 0,-1 0 16,0 0-16,1 0 0,-1 0 0,-21 0 15,0 0-15,0 0 16,1 0-16,-1 0 0</inkml:trace>
  <inkml:trace contextRef="#ctx0" brushRef="#br0" timeOffset="87444.16">15282 1863 0,'0'-21'0,"0"42"0,0-85 0,0 43 16,0 0-16,0 0 0,-21 0 16,21-1-16,-21 1 15,0 21-15,0 0 16,-1 21-1,22 1-15,0-1 0,0 0 0,0 0 16,0 0-16,0 22 0,0-22 0,0 0 16,22 0-16,-22 0 0,42 0 15,-21 1-15,0-22 0,22 21 0,-1-21 16,0 0-16,1 0 0,-1 0 0,0 0 16,1 0-16,-1 0 0,0-21 15,-21 21-15,22-22 0,-22 1 0,21 0 16,-21 0-16,1 21 0,-1-42 15,-21 20-15,0 1 0,21 0 16,-21 0-16,0 0 0,0-22 0,0 22 16,0 0-16,0 0 0,-21 21 15,0 0-15,-1 0 16,1 0-16,0 21 0,21 0 16,-21 22-16,0-22 0,21 21 0,0 0 15,-21 1-15,-1-1 0,22 0 16,0 1-16,0 20 0,0-42 0,0 22 15,0-1-15,0 0 0,0 1 0,0-22 16,0 21-16,0 1 0,0-22 16,0 21-16,0-21 0,0 0 15,0 1-15,0-1 0,0 0 16,-21-21-16,0 0 16,0 0-16,0 0 0,0 0 0,-1 0 15,-20 0-15,21-21 0,0 21 0,0-21 16,-1 21-16,1-22 0,21 1 15,0 0-15,0 0 16,21 0 0,1 0-16,-1 21 0,0-22 0,0 22 15,0-21-15</inkml:trace>
  <inkml:trace contextRef="#ctx0" brushRef="#br0" timeOffset="88052.32">15917 2096 0,'0'21'0,"0"21"31,0-21-31,0 0 0,0 1 0,0-1 0,0 0 16,0 0-16,0 0 16,0 0-16,0 1 0,0-1 15,0 0-15,0-42 47,0 0-47,0-1 0,0 1 16,0 0-16,0 0 0,0 0 15,21 0-15,1-22 0,-22 22 0,21 0 16,0 0-16,-21 0 0,21-1 0,0 22 16,0 0-16,1 0 0,-1 0 15,0 0-15,0 0 0,0 0 0,0 22 16,-21-1-16,22-21 0,-22 21 0,21 0 15,-21 0-15,0 0 16,0 1-16,0-1 0,0 0 16,-21-21-1,21 21-15,-22-21 16,22-21 0,0 0-1,22 0-15,-1-1 0,0 1 16,-21 0-16,21 0 0,0 0 15,22 0-15,-22-1 0,0 22 0,0-21 16,0 21-16,0 0 0,1 0 0,-1 0 16,0 0-1,-21 21-15,0 1 0,0-1 16,0 0-16,0 0 0,0 0 0,-21 0 16,21 1-16,-21-1 0,21 0 15,0 0-15,-22-21 0,22 21 0,0 0 16,22-21 15,-1 0-31,0 0 0,0 0 0,0 0 16,22 0-16,-22-21 0</inkml:trace>
  <inkml:trace contextRef="#ctx0" brushRef="#br0" timeOffset="88348.15">16891 1969 0,'0'0'0,"0"-22"15,0 1-15,-21 21 16,21 21 0,0 1-16,0 20 15,0-21-15,0 0 0,-21 22 16,21-1-16,0 0 0,0 1 0,0-1 16,0 21-16,0-20 0,0 20 0,0-20 15,0 20-15,0-21 0,-22 1 16,22 20-16,0-20 0,0-22 0,0 21 15,-21-21-15,21 22 0,0-22 0,0 0 16,0 0-16,0 0 0,-21-21 16,0 0-1,21-21 1,0 0-16,0 0 0,0 0 16,0-22-16,0 22 0</inkml:trace>
  <inkml:trace contextRef="#ctx0" brushRef="#br0" timeOffset="88604">16827 2053 0,'0'0'16,"0"-21"-16,0 0 0,22 0 0,-22 0 15,0-1-15,21 1 0,0 21 0,0-21 16,0 21-16,0 0 16,1 0-16,-1 0 0,0 0 15,0 0-15,0 0 0,-21 21 0,0 0 16,0 1-16,0-1 0,0 21 0,0-21 15,0 0-15,-21 1 0,0-1 16,0 0-16,0 0 0,-1 0 0,1 0 16,0 1-16,0-22 0,0 21 0,0-21 15,21 21-15,-22-21 16,22-21 0,22 0-1</inkml:trace>
  <inkml:trace contextRef="#ctx0" brushRef="#br0" timeOffset="88883.87">17441 1418 0,'0'-21'0,"0"42"0,-21-21 31,0 21-15,21 1-16,0 20 0,-21 0 15,0-21-15,21 43 0,-22-22 16,22 1-16,-21-1 0,21 21 0,-21-20 16,0-1-16,21 0 0,-21-20 15,21 20-15,-21-21 0,21 0 0,0 22 16,-22-22-16,22 0 0,0 0 16,22-21 15,-1-21-31</inkml:trace>
  <inkml:trace contextRef="#ctx0" brushRef="#br0" timeOffset="89796.04">17378 2011 0,'0'21'0,"21"-21"0,0 0 16,0 0-16,0 0 15,1 0-15,-1 0 0,21 0 0,-21 0 16,0 0-16,1 0 0,-1-21 0,0 0 16,0 21-16,-21-21 0,0-1 15,21 22-15,-21-21 0,0 0 0,0 0 16,-21 21-16,0 0 16,0 0-1,0 0-15,-1 21 0,-20 0 0,21-21 16,0 21-16,21 22 0,-21-22 0,21 0 15,-22 0-15,22 0 0,0 1 16,0-1-16,0 0 0,0 0 0,22 0 16,-1-21-16,0 0 15,0 0-15,21 0 0,-20 0 0,-1 0 16,21 0-16,-21 0 0,22-21 16,-22 21-16,21-21 0,-21 0 0,0 0 15,1-1-15,-1 1 0,0 0 0,-21 0 16,0 0-16,21 0 0,-21-1 15,0 44 17,0-1-32,0 0 0,-21 0 15,21 0-15,0 0 0,-21 1 0,21-1 16,-21 0-16,-1 0 0,22 0 16,0 0-16,0 1 15,0-44 32,0 1-47,0 0 0,0 0 16,0 0-16,0 0 0,22-22 0,-1 22 15,-21 0-15,21 0 0,0 0 16,0-1-16,-21 1 0,21 21 0,1 0 16,-1 0-16,0 0 0,0 0 15,0 0-15,0 0 16,-21 21-16,22 1 0,-1-1 15,-21 0-15,0 0 0,0 0 16,0 0-16,0 1 16,0-1-16,-21-21 31,21-21-15,0-1-1,0 1-15,21 0 16,0 0-16,0 0 0,0 0 15,0-1-15,1 1 0,-1 0 0,0 21 16,0 0-16,0 0 0,0 0 16,-21 21-16,0 0 15,0 1-15,0-1 0,0 0 16,0 0-16,-21 0 0,0 0 0,21 1 16,-21-1-16,21 0 0,-21 0 15,0 0 1,42-21 15,0 0-31,0-21 16,0 0-16</inkml:trace>
  <inkml:trace contextRef="#ctx0" brushRef="#br0" timeOffset="91487.57">18542 2011 0,'0'21'16,"21"-21"0,0 0-16,0 0 15,1 0-15,-1 0 0,0 0 0,21 0 16,-21 0-16,1 0 0,-1-21 0,0 21 16,0-21-16,-21 0 0,0-1 15,0 1-15,0 0 16,0 0-16,-21 21 15,0 0-15,0 0 16,-1 0-16,1 21 0,0 0 0,0-21 16,21 21-16,0 1 0,0-1 0,-21-21 15,21 21-15,0 0 0,0 0 16,0 0-16,21-21 16,0 0-16,0 22 0,0-22 15,1 0-15,-1 0 0,21 0 16,-21 0-16,0 0 0,1 0 15,-1 0-15,0-22 0,0 22 0,0-21 16,0 0-16,-21 0 0,0 0 0,22 21 16,-22-21-16,21-1 0,-21 1 15,0 0-15,0 0 16,0 42 0,0 0-16,-21 0 15,21 1-15,-22-22 0,22 21 16,0 0-16,0 0 0,0 0 31,22-42 16,-22 0-47,21 21 16,0 0-16,-21-21 0,21 21 15,0 0 1,-21 21-1,0 0 1,0 0-16,21-21 16,-21 21-16,22-21 0,-1 22 15,0-22-15,0 0 0,0 0 16,0 0-16,1 0 16,-1 0-16,0 0 0,0 0 15,0 0-15,0-22 0,-21 1 0,22 0 16,-1 0-16,-21 0 0,21 0 15,0-1-15,-21-20 0,0 21 0,21-21 16,0-1-16,-21-20 0,22 20 0,-22 1 16,0 0-16,21-1 0,-21 1 15,21 21-15,-21 0 0,0 0 0,0-1 16,0 1-16,0 42 31,-21 1-31,0-1 0,-1 0 0,1 21 16,0 1-16,0-22 0,0 21 0,21 0 0,0 1 15,-21-1-15,21-21 16,0 22-16,0-1 0,0-21 0,0 0 16,0 22-16,0-22 0,0 0 0,21-21 15,0 21-15,0 0 0,0-21 16,0 0-16,1 0 0,-1 0 0,21 0 16,-21 0-16,0 0 0,1 0 0,-1-21 15,0 21-15,0-21 0,0 0 16,0 0-16,1-1 0,-1 1 15,-21 0-15,0 0 16,-21 42 15,-1-21-31,22 21 0,0 0 0,-21-21 16,21 22-16,-21-22 0,21 21 16,0 0-16,-21-21 0,21 21 15,21-21 16,0 0-31,0 0 16,1 0-16,-1-21 0,-21 0 16,0 0-16,21 21 0,-21-22 0,21 22 15,-21-21-15,0 0 16,0 42 15,0 0-31,0 1 16,0-1-1,21-21-15,0 0 16,1 0-16,-1 0 16,0 0-1,-21-21-15,21-1 0,-21 1 16,21 0-16,-21 0 0,0 0 0,0 0 16,21-22-16,-21 22 0,22-21 15,-22-1-15,0 22 0,0-21 16,21 0-16,-21-1 0,0 22 0,21 0 15,-21 0-15,0 0 0,0-1 16,0 44 0,0-1-16,0 0 0,0 0 15,-21 21-15,0-20 0,21 20 16,-22 0-16,22-21 0,0 22 0,0-22 16,0 21-16,0-21 0,0 1 15,0-1-15,0 0 0,0 0 0,0 0 16,0 0-16,22-21 15,-1 0 1,0 0 0,0 0-16,-21-21 0,21 0 0,0 21 15,1-21-15,-22 0 0,21 0 16,0-1-16,-21 1 0,21 0 16,0 21-16,-21 21 31,0 0-31,0 1 15,0-1-15,0 0 0,0 0 16,21-21 0,1 0-1,-1 0 1,0 0 0,0 0-16,-21-21 0,0 0 15,0 0-15</inkml:trace>
  <inkml:trace contextRef="#ctx0" brushRef="#br0" timeOffset="91658.47">20299 1693 0,'21'0'47,"0"0"-31,0 0-16,0-21 15,-21 0-15</inkml:trace>
  <inkml:trace contextRef="#ctx0" brushRef="#br0" timeOffset="91843.88">19558 1651 0,'0'0'0,"-42"0"0,-1 0 16,22 0-16,-21 0 0,21 0 15,42 0 17,0 0-32,0 0 15,21 0-15,1 0 0,-1 0 0,0 0 16,1 0-16,-1 0 0,0 0 16,1 0-16</inkml:trace>
  <inkml:trace contextRef="#ctx0" brushRef="#br0" timeOffset="92223.66">21505 1715 0,'0'0'0,"0"-22"0,0 1 0,0 0 15,0 0-15,0 0 0,0 0 0,0-1 16,0 1 0,-21 21-1,0 0-15,0 0 0,21 21 0,-21 1 16,-1-1-16,1 0 0,0 0 0,0 21 16,0-20-16,0 20 0,21-21 15,0 21-15,0-20 0,0 20 16,0-21-16,0 0 0,0 22 0,0-22 15,0 0-15,0 0 0,0 0 16,21 0-16,0 1 0,0-22 16,0 0-16,0 21 0,1-21 0,-1 0 15,0 0-15,21 0 0,-21 0 16,1 0-16,20-21 0,-21-1 0,0 1 16,22 0-16,-22 0 0</inkml:trace>
  <inkml:trace contextRef="#ctx0" brushRef="#br0" timeOffset="92516.5">22013 1355 0,'0'0'0,"0"-21"0,21 21 0,-21-22 0,0 44 47,0-1-47,-21 0 16,21 0-16,-21 0 0,21 22 15,-21-22-15,21 21 0,-21 0 0,0-20 16,21 20-16,0 0 0,0 1 0,-22-1 16,22 0-16,0 1 0,0-22 15,0 21-15,0-21 0,0 22 0,0-22 16,0 0-16,0 0 0,0 0 16,0 0-16,0 1 15,22-22-15,-1 0 16,0 0-16,0-22 15</inkml:trace>
  <inkml:trace contextRef="#ctx0" brushRef="#br0" timeOffset="93640.15">22479 1863 0,'0'-21'16,"0"42"-16,21-42 0,-21-1 15,0 1-15,0 0 0,0 0 16,0 0-16,0 0 0,-21 21 16,0 0-1,0 0-15,-1 0 0,1 0 16,0 21-16,0 0 0,0 0 16,0-21-16,-1 21 0,1 0 0,21 1 15,0-1-15,-21 0 0,21 0 0,0 0 16,0 0-16,0 1 15,0-1 1,21-21-16,0 0 16,1 0-1,-1 0-15,-21-21 0,21 21 0,0-22 16,0 1-16,-21 0 0,21 0 0,1 0 16,-1 0-16,0-22 0,0 22 15,-21 0-15,0 0 0,21 0 0,0-1 16,-21 44 15,0-1-15,-21 0-16,21 0 0,-21 0 15,0 0-15,21 1 16,0-1-16,0 0 0,0 0 0,0 0 16,0 0-16,0 1 15,21-1-15,0-21 0,0 21 0,22-21 16,-22 0-16,0 0 0,21 0 0,-20 0 15,20 0-15,-21 0 0,21 0 16,-20 0-16,20-21 0,-21 0 0,21-1 16,-20 1-16,-1 0 0,0 0 0,0 0 15,0 0-15,0-22 0,-21 22 16,0 0-16,0 0 0,-21 21 31,0 0-31,0 21 16,21 0-1,0 0-15,0 0 0,0 1 16,0-1-16,0 0 0,0 0 0,0 0 16,0 0-16,0 1 0,21-1 15,-21 0 1,21-21-16,-21-21 47,0 0-32,-21 21-15,21-22 0,-21 22 0,21-21 16,0 0-16,21 42 63,0-21-63,0 0 0,1 0 15,20 21-15,0 1 0,-21-22 16,22 0-16,-1 0 0,-21 0 0,22 0 15,-1 0-15,-21 0 0,21 0 0,-20 0 16,20 0-16,-21-22 0,0 22 16,22-21-16,-22 0 0,0 0 15,0 0-15,0-22 0,-21 22 0,0 0 16,0 0-16,0-21 0,0 20 16,0 1-16,0 0 0,-21 21 31,0 0-31,21 21 0,-21 0 0,0 1 15,21-1-15,-22 0 0,22 0 16,0 0-16,0 22 0,0-22 0,0 0 16,0 0-16,0 21 0,0-20 0,0-1 15,0 0-15,-21 0 16,21 0-16,-21 0 0,0 1 31,0-22-31,0 0 0,-1 0 0,1 0 16,0 0-16,0 0 0,0 0 15,-22 0-15</inkml:trace>
  <inkml:trace contextRef="#ctx0" brushRef="#br0" timeOffset="141779.62">8572 7641 0,'-21'0'31,"42"0"32,1 0-63,-1 0 15,0 0-15,0 0 16,0 0-16,0 0 0,1 0 0,20 0 16,-21 21-16,0-21 0,22 0 15,-1 0-15,-21 0 0,21 22 0,-20-22 16,20 21-16,0-21 0,-21 0 0,22 21 15,-1-21-15,-21 21 0,22-21 16,-1 21-16,0 0 0,1 1 0,-1-22 16,21 21-16,-20 0 0,20 0 0,1 21 15,-1-20-15,22 20 16,-22-21-16,22 21 0,-21 1 0,20-1 0,1 0 16,-22 1-16,22-1 0,0-21 0,-1 22 15,22-1-15,-21 0 16,21 1-16,0-1 0,-1 21 0,1-20 15,0-1-15,-21 22 0,-1-22 0,1 21 16,0 1-16,-22-22 0,1 22 0,-22-22 16,22 0-16,-22 1 0,0-1 15,-21 0-15,1 1 0,-1-22 0,0 21 16,0-21-16,-21 1 0,0-1 0,0 0 16,0 0-16,0 0 15,-21-21 16,0 0-31,0-21 0,-1 21 0,1-21 16</inkml:trace>
  <inkml:trace contextRef="#ctx0" brushRef="#br0" timeOffset="142279.97">8975 8657 0,'63'0'16,"-42"0"-16,22 0 0,-1 0 0,0 0 0,22 21 15,-1-21-15,1 22 0,-1-1 16,22 0-16,21 21 0,0-21 0,21 22 16,-22-1-16,22 0 0,-21 1 15,21 20-15,0-20 0,21-1 16,-21 0-16,0 22 0,0-22 0,0 0 15,-21 1-15,0-1 0,-21 0 0,-1 1 16,-20-1-16,21 0 0,-22 1 0,-21-1 16,1-21-16,-1 22 0,0-22 0,-20 0 15,20 0-15,-21 0 0,0 0 16,22-21-16,-22 22 0,0-1 16,0-21-16,0 0 0,0 0 15,1 0 1,-22-21-1,0-1-15,0 1 16</inkml:trace>
  <inkml:trace contextRef="#ctx0" brushRef="#br0" timeOffset="142600.79">12150 9440 0,'0'0'0,"21"0"15,63 43-15,-62-22 16,20-21-16,-21 21 0,0 0 0,0 0 16,1 1-16,-1-1 0,0 21 0,-21-21 15,0 0-15,0 1 0,0-1 16,0 0-16,0 0 0,-21 0 0,0 0 15,-1 1-15,-20-1 0,0 0 0,-22 0 16,22 0-16,0 0 0,-22 1 0,22-22 16,-22 21-16,22 0 0,0-21 0,-1 21 15,22-21-15,0 0 0,0 21 16,42-21 0,0 0-16</inkml:trace>
  <inkml:trace contextRef="#ctx0" brushRef="#br0" timeOffset="143084.51">13885 9419 0,'0'0'0,"-21"-21"16,21 0-16,0 0 0,0 42 31,0 0-31,0 0 16,0 22-16,0-1 0,0 0 0,0 1 15,0 20-15,0 1 0,0-22 16,0 43-16,0-22 0,0 1 0,21-1 16,-21 22-16,0-22 0,0 22 0,0 0 15,0-1-15,0 1 0,0 0 0,21-22 16,-21 22-16,0-1 0,0-20 16,0 21-16,0-22 0,0 1 0,0-1 15,0 1-15,0-1 0,0-21 0,0 22 16,0-22-16,0-21 0,-21 22 0,21-22 15,-21 21-15,21-21 0,-21 1 16,21-44 15,0-20-31,21 21 16,0-21-16,0-1 0</inkml:trace>
  <inkml:trace contextRef="#ctx0" brushRef="#br0" timeOffset="143860.48">14076 9483 0,'0'0'0,"-21"-21"0,-43-64 16,43 64-16,0 0 0,21-1 15,0 1-15,21 0 16,21 21-1,1-21-15,-1 21 0,21 0 0,1 0 16,21 0-16,-1 0 0,22 0 16,0 0-16,0 0 0,21 0 0,-21 0 15,21 0-15,0 0 0,0 0 16,0 0-16,-22 0 0,22 0 0,-42 0 16,21 0-16,-21 0 0,-1 0 0,1 0 15,-22 0-15,1 0 0,-1 0 0,1 0 16,-22 0-16,1 21 0,-1-21 15,0 21-15,-21 0 0,22-21 0,-22 22 16,0-1-16,21 0 0,-20 0 0,-1 0 16,0 22-16,0-22 0,-21 21 0,0 0 15,21 1-15,-21-1 0,0 0 16,0 22-16,0-22 0,0 1 16,0 20-16,0-21 0,-21 1 0,0 20 15,0-20-15,0 20 0,21-21 0,-22 22 16,1-1-16,0 1 0,21-22 0,0 22 15,-21-1-15,21-20 0,-21 20 0,21-21 16,0 22-16,0-22 0,0 1 0,0-1 16,0 21-16,0-20 0,0-1 0,0 0 15,0 1-15,0-1 0,0 0 16,0 1-16,0-1 0,0 0 0,0 1 16,0-22-16,0 21 0,0-21 0,0 1 15,0 20-15,0-21 0,0 0 16,0 0-16,0 1 0,0-1 0,-21-21 15,21 21-15,0 0 0,-22-21 0,1 21 16,0-21-16,0 21 0,-21-21 16,20 0-16,1 22 0,-21-22 0,21 0 15,-22 0-15,1 21 0,0-21 16,-1 0-16,1 0 0,0 21 0,-22-21 16,1 0-16,-1 0 0,-20 21 0,-1-21 15,0 0-15,1 0 0,-22 21 0,0-21 16,-21 0-16,21 21 0,0-21 0,0 0 15,1 22-15,-1-22 0,21 21 0,0 0 16,1-21-16,-1 21 0,22 0 16,-1-21-16,22 21 0,-1-21 0,1 0 15,21 22-15,0-22 0,0 0 0,-1 0 16,22-22-16,0 1 16,0 0-16,22 0 0,-1-21 15,0 20-15</inkml:trace>
  <inkml:trace contextRef="#ctx0" brushRef="#br0" timeOffset="144295.96">14436 10054 0,'0'0'0,"-85"0"15,43-21-15,20 21 0,1 0 16,21-21 0,21 21-16,1 0 15,-1 0-15,21 0 0,0 0 0,1-21 16,20 21-16,1 0 0,-1 0 15,22 0-15,0 0 0,20 0 0,1 0 16,0 0-16,0 0 0,21 0 0,-21 0 16,-22 0-16,22 0 0,-21 0 0,0 0 15,-1 0-15,-20 0 0,-1 0 0,1 0 16,-22-21-16,0 21 0,-20 0 16,-1 0-16,0 0 0,0 0 15,-42 0 1,-21 0-16,20 0 15,1 21-15,-21-21 0,21 0 16,-22 21-16,1-21 0,0 21 16,-1 0-16</inkml:trace>
  <inkml:trace contextRef="#ctx0" brushRef="#br0" timeOffset="144607.78">14372 10732 0,'21'0'15,"0"0"-15,22 0 0,-1 0 16,0 0-16,22-22 0,-1 22 0,1-21 16,-1 21-16,22-21 0,0 21 0,-1 0 15,1-21-15,0 21 0,-1 0 0,-20 0 16,21-21-16,-22 21 0,1 0 15,-1 0-15,-21 0 0,1 0 0,20 0 16,-42 0-16,22 0 0,-1 0 0,-21 0 16,0 0-16,1 0 0,-1 0 0,-21 21 15,0 0 1,-21-21-16,-1 21 0,1-21 16,0 0-16,-21 21 0,-1 1 15</inkml:trace>
  <inkml:trace contextRef="#ctx0" brushRef="#br0" timeOffset="144914.6">14309 11472 0,'0'0'0,"42"0"0,-21 0 0,21 0 15,1 0-15,-1 0 0,22 0 0,-22-21 16,21 21-16,1-21 0,-1 21 16,1-21-16,21 21 0,-22-21 0,1 21 15,-1 0-15,1-21 0,-1 21 0,1 0 16,-1 0-16,-21 0 0,22-22 0,-22 22 16,1 0-16,-1 0 0,-21 0 15,21 0-15,-20 0 0,-1 0 0,0 0 16,0 0-16</inkml:trace>
  <inkml:trace contextRef="#ctx0" brushRef="#br0" timeOffset="149920.95">3027 9927 0,'0'-21'47,"0"0"-31,0 0-16,0 0 0,0-1 16,0 1-16,0 0 15,0 0-15,0 0 0,-21 0 0,-1-1 16,1 1-16,0 0 0,0 0 0,0 0 15,0 0-15,-1-1 0,-20 22 16,0 0-16,21 0 0,-22 0 0,1 0 16,21 0-16,-22 0 0,1 22 15,21-1-15,-21 0 0,-1 0 0,22 21 16,-21-20-16,21 20 0,-22 0 16,22 1-16,0-1 0,0 0 0,0 1 15,21-1-15,0-21 0,0 21 16,0 1-16,0-22 0,21 0 15,0 21-15,0-20 0,0-1 0,0-21 16,22 21-16,-22-21 0,21 0 0,1 0 16,-22 0-16,21 0 0,0 0 15,1-21-15,-1 21 0,0-21 0,1-1 16,-22 1-16,21-21 0,1 21 0,-22-22 16,21 1-16,-21 0 0,0-1 15,1 1-15,-22 0 0,0-1 0,21 1 16,-21 0-16,0-1 0,0 1 15,0 21-15,0 0 0,0 42 32,0 0-32,0 0 0,0 22 15,0-1-15,0 21 0,0-20 0,0-1 16,0 0-16,0 1 0,21-1 0,-21 0 16,0 1-16,0-22 0,0 21 15,0-21-15,21 1 0,-21-1 0,21 0 16,-21 0-16,0 0 0,21-21 15,1 0-15,-1 0 16,0-21-16,0 21 0,0-42 0,0 21 16</inkml:trace>
  <inkml:trace contextRef="#ctx0" brushRef="#br0" timeOffset="151184.06">3492 9313 0,'0'0'0,"0"-21"0,-21-21 15,21 63 17,-21 0-32,21 0 0,0 1 0,0 20 15,0 0-15,0 1 0,0 20 0,21-21 16,-21 1-16,0 20 0,0-20 16,0 20-16,0-21 0,0 1 0,0-1 15,0 0-15,0-20 0,0 20 16,0-21-16,0 0 0,0 0 15,0 1-15,-21-1 0,21-42 47,0-1-47,0 1 0,0 0 0,0 0 16,0-21-16,21 20 0,0 1 0,1-21 16,-1 21-16,0 0 0,21-1 15,-21 1-15,1 21 0,20-21 0,-21 21 16,21 0-16,-20 0 0,20 0 0,-21 0 15,21 21-15,-20-21 16,-1 21-16,21 1 0,-21-1 0,-21 21 16,21-21-16,-21 0 0,0 1 0,0-1 15,0 0-15,0 0 0,-21 0 16,0 0-16,0 1 0,0-1 0,-22 0 16,1-21-16,21 21 0,-21-21 0,20 0 15,-20 0-15,21 0 0,-21 0 0,20 0 16,1 0-16,0 0 0,0 0 15,0-21-15,0 0 0,-1 0 16,22-1 0,0 44 15,0-1-31,0 0 16,0 0-16,22 0 15,-1 0-15,0-21 0,-21 22 0,21-1 16,0-21-16,22 0 0,-22 21 0,0-21 15,0 0-15,21 0 0,1 0 16,-22 0-16,21 0 0,1 0 0,-1-21 16,0 0-16,22-1 0,-22 1 0,0 0 15,22 0-15,-22-21 0,22 20 0,-22-20 16,0 0-16,-20-1 0,20 22 16,-21-21-16,0 21 0,-21-22 15,0 22-15,-21 0 0,0 21 0,0 0 16,-22 0-16,22 0 15,0 21-15,-21 0 0,21-21 0,-1 22 16,22-1-16,0 0 0,0 0 0,0 0 16,0 0-16,0 1 0,0-1 15,0 0-15,22 0 0,-1 0 0,0 0 16,0 1-16,0-1 0,0 0 0,1 0 16,-1 0-16,0-21 0,0 21 0,-21 1 15,21-22-15,-21 21 0,-21-21 31,0 0-31,0 0 0,0 0 16,-1 0-16,1 0 0,0 0 0,0 0 0,0 0 16,0-21-16,-1 21 15,44 0 17,-1 21-17,0-21-15,0 0 0,0 0 0,22 0 16,-22 0-16,21 0 0,0 0 0,-20 0 15,20 0-15,0 0 0,1 0 0,-1-21 16,0-1-16,1 22 0,-1-21 16,0 0-16,-21-21 0,22 21 15,-22-22-15,0 1 0,0 0 0,0-1 0,1-20 16,-1-1-16,-21 1 0,0-1 16,21 1-16,-21-1 0,0 1 15,21-1-15,-21 22 0,0 0 0,0 20 16,0-20-16,0 21 0,0 42 31,-21 0-31,0 0 0,21 22 0,-21-1 16,-1 0-16,1 22 0,21-1 0,-21-20 15,0 20-15,0 1 0,21-1 16,0 1-16,0-1 0,0-20 0,0-1 16,0 0-16,0 1 0,0-1 15,0-21-15,0 21 0,0-20 0,21-1 16,-21 0-16,21 0 0,0-21 15,0 0 1,1 0-16,-22-21 16,21 0-16,-21 0 0,0-1 0,0 1 15</inkml:trace>
  <inkml:trace contextRef="#ctx0" brushRef="#br0" timeOffset="151387.94">4826 9843 0,'0'0'0,"-21"0"0,21-22 0,0 1 31,21 21-31,0 0 0,0 0 16,0-21-16,1 21 0,-1 0 0,0 0 16,21 0-16,-21-21 0,1 21 0,20 0 15,-21 0-15,0 0 0,0 0 16,1 0-16,-1 0 0,0 0 0,0 0 15</inkml:trace>
  <inkml:trace contextRef="#ctx0" brushRef="#br0" timeOffset="151820.21">5419 9864 0,'0'-21'16,"0"-1"-16,0 1 15,21 21-15,0-21 0,0 21 16,0 0-16,0-21 0,1 21 0,-1 0 16,0 0-16,0 0 0,0 0 15,0 21-15,1 0 0,-1 0 0,0 1 16,0-1-16,0 0 0,-21 21 0,0-21 16,21 1-16,-21 20 0,22-21 15,-22 0-15,0 22 0,0-22 16,0 0-16,0 0 0,21 0 0,-21 0 15,0 1-15,-21-22 32,21-22-17,0 1-15,0 0 0,0 0 0,0 0 16,0 0-16,0-22 0,21 1 0,0 21 16,-21-22-16,0 1 0,21 0 15,0 21-15,-21-22 0,21 22 0,-21 0 16,0 0-16,22 21 0,-1 0 15,0 0 1,-21 21 0,21 0-16,-21 0 0,21 0 15,-21 1-15,21-1 0,1-21 0</inkml:trace>
  <inkml:trace contextRef="#ctx0" brushRef="#br0" timeOffset="152351.9">6583 9927 0,'0'-21'15,"0"42"-15,0-63 0,0 0 0,0 20 16,0 1-16,0 0 0,0 0 0,0 0 16,0 0-16,-21-1 0,-1 22 0,1 0 15,0 0-15,0 0 16,0 0-16,0 0 0,21 22 0,-22-1 15,1 0-15,0 0 0,0 21 0,0-20 16,0 20-16,-1-21 0,1 21 0,0-20 16,0 20-16,21-21 0,0 0 15,-21 0-15,21 1 0,0-1 0,0 0 16,0 0-16,0 0 0,0 0 16,21-21-1,0 0-15,0 0 0,0 0 16,1 0-16,-1 0 0,0-21 0,0 0 15,0 0-15,0 21 0,1-42 0,-1 20 16,0 1-16,0-21 0,0 21 0,0-22 16,-21 22-16,0 0 0,22 0 15,-22 0-15,21 0 0,-21-1 0,0 44 32,0-1-17,0 0-15,-21 0 0,21 0 16,0 0-16,-22 1 0,22-1 0,0 0 15,0 0-15,0 0 0,0 0 16,0 1-16,0-1 0,0 0 16,22-21-16,-1 21 15,0-21-15,0 0 0,0 0 16,0 0-16,22 0 0,-22 0 16,0-21-16,21 21 0,-20-21 0</inkml:trace>
  <inkml:trace contextRef="#ctx0" brushRef="#br0" timeOffset="152923.57">7197 9779 0,'0'0'0,"0"-21"0,0-21 15,0 20-15,0 1 16,-22 21-16,1 0 16,0 21-16,0 1 0,0-1 15,0 21-15,21-21 0,-22 0 16,22 22-16,-21-22 0,21 0 0,-21 21 15,21-20-15,0-1 0,0 21 16,0-21-16,0 0 0,0 1 0,21-1 16,0 0-16,1-21 0,-1 21 15,0-21-15,0 0 0,0 0 0,0 0 16,22 0-16,-22 0 0,0 0 16,21 0-16,-20 0 0,-1-21 0,21 0 15,-21 0-15,0-1 0,1 1 16,-1 0-16,21-21 0,-21-1 0,0 1 15,1 0-15,-1-22 0,0 22 0,0-22 16,0 1-16,0-1 0,1 22 16,-1-21-16,0 20 0,0-20 0,-21 42 15,21-22-15,-21 1 0,0 21 0,0 0 16,-21 21 0,0 0-16,0 0 0,0 0 0,-1 21 15,1 0-15,0 0 0,0 0 0,0 22 16,0-22-16,-1 21 0,1 0 0,21 1 15,0 20-15,-21-20 0,21-1 16,0 0-16,0 22 0,0-22 16,0 0-16,0-20 0,0 20 0,0 0 15,0-21-15,0 1 0,21 20 0,-21-21 16,0 0-16,21-21 0,1 21 16,-1 1-16,0-22 0,-21 21 0,21-21 15,0 0-15,0 0 0,1 0 0,-1 0 16,0 0-16,21 0 0,-21 0 0,1 0 15,-1-21-15,0 21 0,0-22 16,0 1-16,22 0 0,-22 0 0,0 0 16,0 0-16</inkml:trace>
  <inkml:trace contextRef="#ctx0" brushRef="#br0" timeOffset="153214.42">7556 9589 0,'0'0'0,"0"-22"0,22 22 32,-1-21-32,0 21 0,0 0 0,21-21 15,-20 21-15,20 0 0,0-21 0,-21 21 16,22 0-16,-1 0 0,-21-21 15,0 21-15,22 0 0,-22 0 16,0 0-16,0 0 16,0 0-16,-42 0 31</inkml:trace>
  <inkml:trace contextRef="#ctx0" brushRef="#br0" timeOffset="170508.38">3408 13653 0,'0'0'0,"-21"0"0,-1 0 16,22-22-16,0 44 47,0-1-47,0 0 15,0 0-15,0 21 0,0 1 0,0-1 16,0 22-16,0-1 0,0 1 16,0-1-16,0 22 0,0 21 15,0-22-15,0 22 0,0 0 0,0-21 16,0 20-16,0 1 0,0 0 16,0 0-16,0 0 0,0 0 0,0-1 15,0 1-15,0-21 0,0 0 0,0 20 16,0-20-16,0 0 0,0-1 15,0 1-15,0-21 0,0-1 0,-21 1 16,0-1-16,21 1 0,-21-22 0,21 21 16,0-20-16,-21-1 0,0 0 15,21-20-15,0-1 0,0 21 0,0-21 16,-22-21-16,22 21 0,-21-21 16,21-21-1,0 0-15,0-21 0,0-1 0,-21 1 16,21-21-16,0-1 0,0 1 0</inkml:trace>
  <inkml:trace contextRef="#ctx0" brushRef="#br0" timeOffset="172072.59">3408 13928 0,'0'0'0,"0"-21"0,21 21 16,0 0-16,-21-22 15,21 22-15,0 0 0,1 0 16,-1 0-16,0 0 0,0 0 16,0 0-16,22 0 0,-22 0 15,0 0-15,21 0 0,-21 0 0,22 0 16,-1 0-16,-21 0 0,22 0 0,-1 0 15,0 0-15,1 0 0,-1 0 16,21 0-16,-20 0 0,41 0 0,-20 0 16,21 0-16,20 0 0,-20 0 15,21 0-15,0 0 0,21 0 16,-21 0-16,21 0 0,0 0 0,21 0 16,-21 0-16,21 0 0,0 0 0,0 0 15,0 0-15,1 0 0,-22 0 16,21 0-16,0 0 0,-21 0 0,0-21 15,0 21-15,-21 0 0,21 0 0,-43 0 16,22 0-16,0-21 0,-21 21 16,-1 0-16,1 0 0,0-21 0,-22 21 15,1 0-15,-1-21 0,1 0 0,-22 21 16,0-22-16,22 22 0,-43-21 16,21 21-16,1-21 0,-22 21 15,0 0-15,21-21 0,-20 21 0,-1-21 0,0 21 16,0 0-1,-21-21-15,21 21 16,-21 21 15,0 0-15,0 0-16,0 0 0,0 0 16,0 1-16,0-1 0,0 0 15,0 0-15,0 0 0,0 0 16,0 1-16,0 20 0,0-21 0,0 21 15,0 1-15,0-22 0,0 21 16,0 1-16,0-1 0,0 0 0,-21 1 16,21-1-16,0 21 0,0-20 15,0-1-15,0 0 0,0 22 0,0-22 16,0 1-16,0-1 0,0 0 0,-21 1 16,21-1-16,0 0 0,-21 1 0,21-1 15,0 0-15,0 1 0,0-1 16,0 0-16,0 1 0,0-1 0,0 0 15,-21 1-15,21-1 0,0 0 0,0 1 16,0-1-16,0 0 0,0 1 0,0-1 16,0 0-16,0-21 15,0 22-15,0-1 0,0-21 0,0 22 16,0-1-16,0 0 0,0-21 0,0 22 16,0-1-16,0-21 0,0 22 0,0-22 15,0 21-15,0-21 0,0 22 0,0-22 16,0 0-16,0 21 0,0-21 15,0 1-15,0 20 0,0-21 0,0 0 16,0 0-16,0 1 0,0-1 0,0 0 16,0 0-16,0 0 0,0 0 0,0 1 15,0-1-15,0 0 16,0 0-16,0 0 0,0 0 16,0 1-16,0-1 15,0 0-15,-22-21 0,22 21 0,0 0 16,0 0-16,-21-21 0,21 22 0,-21-1 15,0 0-15,21 0 16,0 0-16,-21 0 0,0 1 16,-1-1-16,22 0 15,-21 0-15,0-21 16,21 21-16,-21 0 16,0-21-16,0 0 0,21 22 0,-22-22 15,1 0-15,0 0 0,21 21 0,-21-21 16,0 0-16,0 0 0,-1 0 0,1 0 15,0 21-15,-21-21 16,21 0-16,-22 0 0,1 0 0,0 0 16,-22 0-16,1 0 0,-1 0 0,-21 0 15,22 0-15,-22 0 0,1 0 0,-22 0 16,21 0-16,-21 0 0,0 0 16,1 0-16,-22 0 0,21 0 0,0 0 15,-21 0-15,21 0 0,-21 0 0,0 0 16,21 0-16,-21 0 0,21 0 0,-21 0 15,22 0-15,-1 0 0,0 0 16,0 0-16,0 0 0,0 0 0,22 0 16,-22 0-16,21 0 0,1 0 15,-1-21-15,0 21 0,22 0 16,-1 0-16,1-21 0,-1 21 0,22 0 16,0 0-16,-1 0 0,1-22 0,0 22 15,-1 0-15,1 0 0,21 0 16,-22 0-16,22 0 0,0 0 0,0 0 15,0 0-15,0 0 0,21-21 16,0 0 0,0 0-16,0 0 15,0 0-15,0-1 0</inkml:trace>
  <inkml:trace contextRef="#ctx0" brushRef="#br0" timeOffset="172956.02">3916 12488 0,'21'0'16,"0"0"0,0 0-16,0 0 0,1 0 15,-1 0-15,-21-21 0,21 21 0,0 0 16,21-21-16,-20 0 0,-1 21 0,21-21 16,-21 0-16,0-1 15,1 22-15,-1-21 0,-21 0 16,0 0-16,0 0 15,-21 21 1,-1 0-16,1 0 0,0 0 0,0 21 16,0 0-16,0 0 0,-1 0 0,22 22 15,-21-1-15,21 0 0,-21 1 16,21 20-16,0-20 0,0 20 0,0 1 16,0-1-16,0 1 0,0-1 0,0 1 15,0-22-15,21 21 0,-21-20 16,21-1-16,-21 0 0,0-20 0,0 20 15,0-21-15,0 0 0,0 0 0,0 1 16,0-1-16,-21-21 16,0 0-16,0 0 15,0 0-15,-22 0 0,22 0 0,-21-21 16,21-1-16,-22-20 0,1 21 0,21 0 16,-21-22-16,-1 22 0,22-21 15,0 21-15,-21 0 0,42-1 0,-22 1 16,22 0-16,-21 21 0,42 0 31,1 0-31,-1 0 16,0 21-16,21-21 0,-21 0 15,22 0-15,-1 0 0,0 0 16,1 0-16,-22 0 0</inkml:trace>
  <inkml:trace contextRef="#ctx0" brushRef="#br0" timeOffset="173420.76">4572 13018 0,'-21'21'31,"0"0"-31,-1 0 16,22 0-16,0 0 0,0 1 0,0-1 16,-21 0-16,21 0 15,0 0-15,0 0 0,0 1 16,0-1-16,0 0 0,0 0 0,0 0 15,0 0 1,-21-21 0,21-21-1,0 0-15,0 0 16,0-21-16,0 20 0,0 1 16,0-21-16,0 0 0,0 20 15,0-20-15,21 0 0,0 21 0,1-1 0,-1 1 16,21 0-16,-21 21 0,22 0 15,-1 0-15,0 21 0,-21 0 16,22 1-16,-22 20 0,21-21 0,-21 21 16,1-20-16,-22-1 0,0 21 0,0-21 15,0 0-15,0 1 0,0 20 16,0-21-16,0 0 0,0 0 16,-22-21-16,22 22 0,-21-22 15,0 0 1,21-22-1,0 1-15,0 0 16,0-21-16,0 21 0,0-1 0,0-20 16</inkml:trace>
  <inkml:trace contextRef="#ctx0" brushRef="#br0" timeOffset="173695.46">5165 12552 0,'0'21'16,"0"0"-16,0 0 16,0 22-16,0-22 0,0 21 0,0 1 15,0-1-15,0 21 0,0-20 16,0-1-16,0 0 0,0 1 0,0-1 16,0 0-16,0-20 0,0 20 0,0-21 15,0 0-15,0 0 0,0 1 16,0-1-16,0 0 15,0-42 17,-22 0-17,22-1-15,-21 1 0</inkml:trace>
  <inkml:trace contextRef="#ctx0" brushRef="#br0" timeOffset="173864.63">5016 13060 0,'22'0'47,"-1"0"-47,0 0 0,0 0 15,0 0-15,0 0 0,1 0 0,-1 0 16,0-21-16,21 21 0,-21 0 0,1 0 16,-1-21-16,0 21 0,0 0 0,-21-22 15,21 22-15</inkml:trace>
  <inkml:trace contextRef="#ctx0" brushRef="#br0" timeOffset="174540.25">5419 13102 0,'0'0'16,"-22"0"-1,22-21 1,22 0-16,-1 21 0,-21-21 15,21 0-15,0-1 16,-21 1-16,0 0 0,21 0 16,-42 42-1,0-21 1,21 21-16,-21 0 0,0 1 16,21-1-16,0 21 0,-22-21 0,22 0 15,-21 1-15,21-1 0,0 0 16,0 0-16,0 0 0,0 0 15,0 1-15,21-22 16,1 0-16,-1 0 16,0 0-16,0 0 0,0 0 15,0 0-15,1-22 0,-1 22 16,0-21-16,0 21 0,-21-21 0,21 21 16,-21-21-16,21 0 0,-21 0 15,22-1-15,-22 1 0,21 21 0,-21-21 16,21 0-16,-21 0 15,0 0-15,0-1 0,21 22 0,-21-21 16,21 21-16,0 0 16,-21-21-16,22 21 0,-1 0 15,0 21 1,0-21-16,-21 21 0,21 1 0,-21-1 16,0 0-16,0 0 0,0 0 0,0 0 15,0 1-15,0-1 0,0 0 16,0 0-16,0 0 0,0 0 0,0 1 15,0-1-15,0-42 47,0-1-31,0 1-16,0 0 0,0 0 0,0 0 16,0 0-16,0-22 0,21 22 0,1-21 15,-22 21-15,21-22 0,0 22 16,-21 0-16,21 0 0,0 0 0,-21-1 15,0 1-15,21 21 0,-21-21 0,22 21 16</inkml:trace>
  <inkml:trace contextRef="#ctx0" brushRef="#br0" timeOffset="175167.89">6498 12700 0,'0'0'0,"21"-21"0,-21-21 15,21-1-15,1 22 0,-1 0 0,0-21 16,-21-1-16,21 22 0,0-21 0,0-1 16,-21 22-16,0-21 0,0 21 0,0 0 15,0-1-15,-21 22 16,0 0-16,-21 0 15,21 22-15,-22-1 0,22 0 0,-21 0 16,21 21-16,-1 1 0,1-1 16,0 22-16,0-22 0,0 43 0,0-22 15,-1 1-15,22 20 0,0 1 0,-21-22 16,21 1-16,-21 21 0,21-22 0,-21 1 16,21 20-16,0-20 0,0-1 15,0 22-15,0-22 0,0 1 0,0-1 16,0 1-16,0-22 0,0 22 0,0-1 15,0-20-15,0-1 0,0 0 0,0 1 16,0-1-16,0 0 0,0-21 0,0 1 16,21-1-16,-21 0 15,21 0-15,0-21 0,1 0 0,-1 0 16,0-21-16,21 21 0,-21-21 0,22-22 16,-22 22-16,21-21 0,1 0 0,-1-1 15,-21 1-15,21 0 0,-20-22 0,-1 22 16,-21-22-16,0 1 0,0-1 15,0 1-15,0 20 0,-21-20 0,-1 21 16,1-1-16,0 1 0,-21 21 0,21 0 16,-22-1-16,1 1 0,21 0 0,-22 21 15,22 0-15,0-21 0,0 21 16,0 0-16,0 0 0,-1 0 16,44 0 15,-1-21-31,21 21 0,-21 0 15,22 0-15,-22-21 0,21 21 0,0-22 16,1 1-16,-1 21 0,0-21 0,22 0 16</inkml:trace>
  <inkml:trace contextRef="#ctx0" brushRef="#br0" timeOffset="175596.16">7154 12764 0,'0'-22'16,"0"44"-16,0-65 0,0 22 0,-21 0 15,0 21-15,0 0 0,-22 21 16,22 0-16,0 0 0,0 22 16,-21-1-16,20 0 0,-20 1 0,21-1 15,0 0-15,0 1 0,-1-22 16,22 21-16,0-21 0,0 1 0,0-1 16,0 0-16,0 0 0,0 0 0,22-21 15,-1 0-15,0 0 0,0 0 0,0 0 16,0 0-16,1 0 0,-1-21 15,0 0-15,21 21 0,-21-21 0,1 0 16,-1-22-16,0 22 0,-21-21 0,21 21 16,0-22-16,-21 22 0,21-21 15,-21 21-15,0-1 0,0 1 0,0 0 16,0 42 0,0 0-1,0 1-15,0-1 0,0 0 0,0 0 16,0 0-16,0 0 0,0 22 15,0-22-15,0 0 0,0 0 0,0 0 16,22 1-16,-1-1 0,-21 0 16,21-21-16,0 0 0,-21 21 0,21-21 15,0 0-15,1 0 0,-1 0 16,0 0-16,21-21 0,-21 21 0,22-21 16</inkml:trace>
  <inkml:trace contextRef="#ctx0" brushRef="#br0" timeOffset="175848.01">7874 12700 0,'0'0'0,"0"-21"0,0 0 0,0 0 15,-21 21 1,0 0-16,-1 0 0,1 21 16,0 0-16,21 0 0,-21 21 15,0-20-15,21 20 0,0 0 16,0-21-16,0 22 0,0-22 0,0 21 15,0-21-15,0 1 0,0-1 16,0 0-16,0 0 0,0 0 0,21-21 16,0 21-16,0-21 15,0 0-15,1 0 0,-1 0 0,0 0 16,21 0-16,-21-21 0,1 21 0,-1-21 16,0 0-16,0 0 0</inkml:trace>
  <inkml:trace contextRef="#ctx0" brushRef="#br0" timeOffset="176237.6">8213 12848 0,'0'21'16,"21"-21"-1,0 0-15,0 0 0,0 0 16,0 0-16,1 0 0,-1 0 0,0-21 15,0 0-15,21 21 0,-20-21 0,-1 0 16,0 0-16,0-1 0,-21 1 16,0 0-16,0 0 0,0 0 0,0 0 15,0-1-15,0 1 0,-21 21 16,0 0-16,0 0 16,-1 21-16,1 1 0,0-1 0,-21 0 15,21 21-15,-1 1 16,1-1-16,0-21 0,21 21 0,-21 1 15,21-1-15,-21-21 0,21 0 0,0 22 16,0-22-16,0 0 0,21 0 16,0 0-16,0-21 15,0 0-15,22 0 0,-22 0 0,0 0 16,0 0-16,22 0 0,-22-21 0,0 0 16,21 21-16,-21-21 0,1 0 0,-1 0 15,0-1-15</inkml:trace>
  <inkml:trace contextRef="#ctx0" brushRef="#br0" timeOffset="179760.05">4170 14732 0,'0'0'0,"0"21"0,-21-21 0,-1 0 15,1 0-15,0 0 16,42 0 47,0 0-48,22 0-15,-22 0 0,21 0 16,1 0-16,-1 0 0,21 0 0,1 0 15,-1 0-15,22 0 0,0 0 0,-1 21 16,1-21-16,21 0 0,-21 0 16,20 0-16,-20 0 0,21 0 0,0 0 15,21 22-15,-21-22 0,-1 0 0,22 0 16,-21 0-16,0 0 0,-21 0 16,21 0-16,-22 0 0,1 0 15,21 0-15,-22 0 0,-20 0 0,21-22 16,-22 22-16,1-21 0,-1 21 15,1 0-15,-22 0 0,0 0 0,1 0 16,-1 0-16,-21-21 0,0 21 0,0 0 16,1 0-16,-44 0 62,1 0-62,-21 0 0,21 0 16,-22 0-16,1 0 0,-21 0 0</inkml:trace>
  <inkml:trace contextRef="#ctx0" brushRef="#br0" timeOffset="180416.19">4170 15558 0,'0'21'31,"21"-21"-15,0 0-1,0 21-15,0-21 0,1 0 16,20 0-16,0 0 0,1 21 0,-1-21 16,0 0-16,22 0 0,-1 0 0,1 0 15,-1 21-15,22-21 0,0 0 16,-22 0-16,22 0 0,-1 0 0,-20 0 16,42 0-16,-22 0 0,22 0 0,0 0 15,-21 0-15,21 0 0,-1-21 16,1 21-16,-21 0 0,-22 0 0,22 0 15,-21-21-15,-1 21 0,-21 0 16,22 0-16,-22 0 0,1 0 0,-1-21 16,-21 21-16,21 0 0,-20 0 15,-1 0-15,0 0 0,0 0 0,-21-21 16,21 21-16,-42 0 62,0 0-62,0 0 16,0 0-16,-1 0 0,1 0 0</inkml:trace>
  <inkml:trace contextRef="#ctx0" brushRef="#br0" timeOffset="181180.74">4149 16447 0,'0'21'16,"21"-21"31,0 0-47,0 21 0,0-21 16,0 0-16,1 0 0,20 0 15,-21 0-15,21 0 0,-20 0 0,20 0 16,0 0-16,1 0 0,-1 0 0,0 0 15,22 0-15,-22 0 0,22 0 16,-1 0-16,22 0 0,-22 0 0,1-21 16,20 21-16,-20 0 0,21 0 0,-1 0 15,-20-21-15,20 21 16,1 0-16,-21 0 0,20 0 0,-20 0 16,-1 0-16,1-22 0,-22 22 0,22 0 15,-22 0-15,0 0 0,22 0 16,-43 0-16,21 0 0,1-21 0,-1 21 15,-21 0-15,21 0 0,-20 0 0,20 0 16,-21-21-16,0 21 0,0 0 16,1 0-16,-1 0 0,0 0 0,0 0 15,0 0-15,0 0 0,1 0 16,-22-21-16,21 21 16,-21-21 30,0 0-30,-21-1 0,-1 1-16</inkml:trace>
  <inkml:trace contextRef="#ctx0" brushRef="#br0" timeOffset="181860.4">4191 15473 0,'-21'0'0,"0"0"16,21 21-1,0 0 17,0 0-17,21-21-15,0 0 0,0 22 16,0-22-16,22 0 0,-1 21 0,0-21 15,22 0-15,-1 21 0,1-21 16,20 0-16,1 0 0,0 0 0,21 21 16,-22-21-16,22 0 0,0 0 0,0 0 15,21 0-15,-21 0 0,21 0 16,-22 0-16,1 0 0,0 0 0,-21 0 16,-1 0-16,-20 0 0,-1 0 0,1 0 15,-22 0-15,1 0 0,-1 0 16,0 0-16,-21 0 0,1 0 0,-1 0 15,0 0-15,0 0 0,0 0 0,0 0 32,-21-21-32,0 0 31,-21 21-31,0 0 0,0-21 16,0 21-16,21-22 0,-21 22 15,-1-21-15</inkml:trace>
  <inkml:trace contextRef="#ctx0" brushRef="#br0" timeOffset="182492.54">4318 14796 0,'-21'0'16,"0"0"-1,-1 0 1,44 0 15,-1 0-31,21 0 16,0 0-16,1 0 0,20 0 0,22 0 15,0 0-15,20 0 0,1 0 0,21 0 16,0 0-16,0 0 0,21 0 16,1 21-16,-1-21 0,-21 0 0,0 0 15,0 0-15,-21 0 0,-1 0 0,-20 0 16,0 0-16,-1 0 0,-20 0 15,-22 0-15,22 0 0,-22 0 0,-21-21 16,22 21-16,-22 0 0,0 0 0,0 0 16,0 0-16,-21-22 15,-21 22 1,0 0 0,0 0-16,-22 22 0,22-22 15,-21 21-15,0 0 0,-1-21 0</inkml:trace>
  <inkml:trace contextRef="#ctx0" brushRef="#br0" timeOffset="182968.79">4339 15642 0,'21'0'15,"0"0"1,22 0-16,-1 0 0,22 21 0,-1-21 16,1 0-16,20 0 0,1 0 0,21 22 15,-22-22-15,22 0 0,0 0 16,0 21-16,0-21 0,0 0 0,-1 0 16,1 0-16,0 0 0,-21 0 0,-1 0 15,1 0-15,-21 0 0,-22 0 16,21 0-16,-41 0 0,20 0 0,-21 0 15,0 0-15,0 0 0,-42 21 47,0-21-31,0 0-16,0 0 0,0 21 0,-22-21 16,22 21-16</inkml:trace>
  <inkml:trace contextRef="#ctx0" brushRef="#br0" timeOffset="183512.87">4233 16679 0,'21'0'46,"1"0"-46,-1 0 0,0 0 16,21 0-16,1 0 0,-1 0 0,21 0 16,1 0-16,21 0 0,-22-21 15,22 21-15,-1-21 0,1 21 0,0 0 16,-1-21-16,-20 21 0,21-21 0,-22 21 16,1-21-16,-1 21 0,1 0 15,-1 0-15,-21-22 0,1 22 0,-1 0 16,0 0-16,1 0 0,-1 0 0,-21 0 15,22-21-15,-22 21 0,0 0 16,21 0-16,-21 0 0,1 0 0,-1 0 16,0 0-16,0 0 0,0 0 0,0 0 15,1-21-15,-1 21 16,-21-21 15,-21 21-31,-1-21 16,1 21-16,0-21 0,0-1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13:26.7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1439 0,'0'-21'15,"0"0"17,0 0-17,21 21-15,-21-21 16,0 0-16,0-1 16,0 1-16,0 0 15,0 0-15,0 0 16,21 21-16,-21-21 0,22-1 15,-22 1 1,0 42 31,0 1-31,0-1-16,0 0 0,0 0 0,0 0 15,0 22-15,0-22 0,0 21 16,0-21-16,0 22 0,0-1 0,0 0 15,0 1-15,0-1 0,0 0 16,-22 22-16,22-22 0,-21 0 16,21 1-16,-21-1 0,21 0 0,0-20 0,0 20 15,0-21-15,-21 0 16,21 0-16,0 1 0,0-1 0,0 0 16,0 0-1,0-42 16,0 0-31,21 0 16,-21-1-16,21 1 0,-21 0 0,0 0 16</inkml:trace>
  <inkml:trace contextRef="#ctx0" brushRef="#br0" timeOffset="1227.55">571 1228 0,'0'0'0,"-21"0"0,0 0 0,0 0 16,21 21-16,-21-21 16,42 0-1,0 0 1,21 0-16,1-21 0,20 0 16,-20-1-16,41 1 0,-20 0 0,20 0 15,1 0-15,0 0 16,21-1-16,-22 1 0,1 0 0,21 0 15,-43 0-15,22 0 0,-22-1 16,-20 1-16,-1 21 0,-21 0 0,0-21 16,1 21-16,-1 0 15,-42 0 1,-1 0 0,1 0-16,0 21 0,0 0 15,0 1-15,0-1 0,-22 0 0,22 0 16,0 21-16,0-20 0,0-1 15,-1 21-15,1 0 0</inkml:trace>
  <inkml:trace contextRef="#ctx0" brushRef="#br0" timeOffset="1519.17">593 2053 0,'0'0'0,"-43"21"0,22 1 0,0-1 15,0 0-15,21 0 16,21-21-16,0 0 0,0 0 16,22 0-16,-1 0 15,0 0-15,1-21 0,20 21 0,-21-21 0,22 0 16,-1-1-16,1 22 0,-22-21 16,22 0-16,-1 0 0,-20 21 15,-1-21-15,0 21 0,-21 0 0,22-21 16,-22 21-16,0-22 15,-21 1 1,0 0 0,0 0-1</inkml:trace>
  <inkml:trace contextRef="#ctx0" brushRef="#br0" timeOffset="1995.9">1714 1566 0,'0'22'31,"0"20"-15,0-21-16,0 0 0,0 0 16,0 22-16,0-22 0,0 21 0,0-21 15,0 22-15,0-22 0,0 0 16,0 0-16,0 0 0,0 1 15,0-1-15,-21 0 0,21 0 16,-21-21 0,21-21-1,0 0-15,0 0 16,0-1-16,0-20 0,0 21 0,0-21 16,0-1-16,21 1 0,0 0 0,1-1 15,-1 1-15,21 0 0,-21 20 16,22 1-16,-22 0 0,21 0 0,-21 0 15,22 21-15,-22 0 0,21 0 16,-21 0-16,0 21 0,1 0 0,-1 21 16,-21-20-16,0 20 0,0-21 0,0 21 15,0 1-15,0-1 16,0 0-16,0-20 0,-21 20 0,-1 0 16,22-21-16,-21 1 0,21-1 15,-21 0-15,21 0 0,-21-21 0,21 21 16,0-42-1,0 0 1,21-21-16,0 20 0</inkml:trace>
  <inkml:trace contextRef="#ctx0" brushRef="#br0" timeOffset="2295.71">2794 974 0,'0'0'0,"0"-21"0,0-1 16,0 1-16,0 42 16,0 1-16,0 20 15,0 0-15,-21 1 0,0-1 16,21 0-16,-22 22 0,1-1 0,0-20 16,0 20-16,0 1 0,0-1 15,-1 1-15,1-1 0,21 1 0,-21-1 16,0-21-16,0 1 0,21-1 0,0 0 15,0 1-15,0-22 16,0 0-16,0 0 0,0 0 0,21-21 16,0 0-1,0-21-15,0 21 16,-21-21-16,22-21 0,-22 21 0,21-1 16</inkml:trace>
  <inkml:trace contextRef="#ctx0" brushRef="#br0" timeOffset="2484.61">2392 1651 0,'0'0'0,"-21"0"16,42 0 15,0 0-31,21 0 16,-21 0-16,22 0 0,-22 0 0,21-21 15,-21 21-15,1 0 0,20-21 0,-21 21 16,0 0-16,0-21 0,1 21 15,-1 0-15,-21-22 0,21 22 0</inkml:trace>
  <inkml:trace contextRef="#ctx0" brushRef="#br0" timeOffset="2871.63">2900 1609 0,'21'0'16,"0"0"-16,0 0 16,0 0-16,1 0 0,-1-21 15,0-1-15,0 22 0,-21-21 0,21 21 16,0-21-16,1 21 0,-1 0 16,-21-21-16,0 0 15,-21 21 16,-1 0-31,1 21 0,0-21 16,-21 21-16,21 0 0,-1 0 0,1 22 16,0-22-16,0 21 0,0 1 15,21-22-15,-21 21 0,21 0 0,-22-20 16,22 20-16,0-21 0,0 21 0,0-20 16,0-1-16,0 0 0,22-21 15,-1 21-15,0 0 0,0-21 0,0 0 16,0 0-16,1 0 0,20 0 0,-21 0 15,0-21-15,22 0 0,-22 21 16,21-21-16,-21 0 0,0-1 0</inkml:trace>
  <inkml:trace contextRef="#ctx0" brushRef="#br0" timeOffset="3235.56">3408 1609 0,'0'0'0,"0"-21"0,0-1 0,0 1 16,21 0-1,0 21-15,0 0 16,0 0-16,1 0 0,-1 0 0,0 0 16,0 21-16,0 0 0,0 1 0,1-1 15,-22 0-15,21 0 0,-21 21 16,0-20-16,0 20 0,0-21 16,0 21-16,0-20 0,0-1 0,-21 21 0,21-21 15,-22 0-15,1 1 16,21-1-16,-21-21 0,0 0 15,21-21 17,0-1-32,0 1 0,0 0 0,21-21 15,0 21-15,-21-22 0,21 1 0,1 0 16,-1 20-16,0-20 0,0 21 16,0-21-16,0 20 0,1 1 0,-1 0 15,0 0-15,0 21 0,-21-21 0,21 21 16,-21-21-16,21 21 15,-21-22-15,22 22 16</inkml:trace>
  <inkml:trace contextRef="#ctx0" brushRef="#br0" timeOffset="3983.26">4191 1609 0,'42'0'16,"-84"0"-16,105 0 0,-41-21 0,20-1 15,0 1-15,1 0 0,-1 0 16,21 0-16,-20 0 0,20-1 0,1 1 16,-22 0-16,22-21 0,-22 21 15,21-22-15,-20 1 0,-1 0 0,-21 20 16,0-20-16,1 0 0,-22-1 0,0-20 15,0 21-15,0-1 0,0 1 16,0 0-16,-22 20 0,1-20 0,0 21 16,0 0-16,0-22 0,0 43 0,-1-21 15,1 0-15,0 21 0,0 0 16,0 0-16,0 0 0,-1 21 0,1 0 16,0 22-16,0-22 0,0 21 0,0 22 15,-1-22-15,1 22 16,21-1-16,-21 1 0,0-1 0,0 22 15,0-22-15,-1 1 0,1 20 0,-21 1 16,21-21-16,0 20 0,-1 1 16,-20 0-16,21-1 0,-21 1 0,20-22 15,-20 22-15,21 0 0,0-1 0,-22-20 16,22 21-16,0-1 0,0 1 0,-21-22 16,20 22-16,1-21 0,0-1 15,0 1-15,21-1 0,0 1 0,-21-22 16,21 21-16,0-20 0,0-22 0,0 21 15,21-21-15,0-21 0,0 22 0,0-22 16,22 0-16,-22 0 16,21 0-16,-21-22 0,22 1 0,20 0 15,-20-21-15,20 21 0,-21-22 0,22 1 16,-1 0-16,1-1 0,-1-20 0,1 20 16,-22-20-16,22-1 0,-43 1 0,21-1 15,-21 1-15,1-1 0,-22 1 16,0-1-16,-22 1 0,1-1 0,-21 1 15,0-1-15,-22 22 0,22 0 0,-22-1 16,1 1-16,-22 0 0,43 21 16,-22-1-16,22 22 0,0 0 0,-1-21 15,22 21-15,0 0 0,0 0 0,42 0 32,0 0-17,0 0-15,22 0 0,-1 0 0,0 0 16,1 0-16,-1 0 0,0-21 0,22 0 15,-22 21-15,22-21 0,-22 21 16</inkml:trace>
  <inkml:trace contextRef="#ctx0" brushRef="#br0" timeOffset="4474.97">5524 1439 0,'0'0'0,"0"-42"15,-21 42-15,0 0 16,0 0-16,0 0 0,0 0 16,-1 0-16,-20 0 0,21 0 0,0 21 15,0 0-15,-22 1 0,22 20 0,-21-21 16,21 21-16,-1 1 0,-20-1 16,21 0-16,0 1 0,0-1 0,-1 0 15,22 1-15,0-22 0,0 21 0,0-21 16,0 1-16,0-1 0,22-21 15,-1 21-15,21-21 0,-21 0 16,0 0-16,22 0 0,-22 0 0,21-21 0,-21 0 16,22-1-16,-22 1 0,21 0 15,-21-21-15,1 21 0,-1-22 16,21 1-16,-21-22 0,-21 22 0,21 0 16,1 21-16,-22-22 0,21 22 0,-21-21 15,0 21-15,-21 42 31,-1 21-31,22-21 16,0 0-16,-21 22 0,21-1 0,0-21 16,-21 22-16,21-1 0,0-21 15,0 21-15,0-20 0,0 20 16,0-21-16,21 0 0,0 0 0,-21 1 16,22-1-16,-1-21 0,0 21 0,0-21 15,0 0-15,0 0 0,22 0 16,-22 0-16,21 0 0,-21-21 0,22 21 15,-22-21-15,21-1 0</inkml:trace>
  <inkml:trace contextRef="#ctx0" brushRef="#br0" timeOffset="4751.34">6244 1482 0,'0'-21'0,"0"42"16,0-64-16,0 22 0,0 0 0,0 0 15,-21 21 1,0 0-1,0 21-15,-1 0 0,1 22 16,21-22-16,-21 21 0,0-21 0,21 22 16,-21-1-16,21 0 0,-21 1 15,-1-22-15,22 21 0,0 0 0,0-20 16,0 20-16,0-21 0,0 0 0,0 0 16,0 1-16,0-1 0,0 0 15,22-21-15,-1 21 0,0-21 16,0 0-16,0 0 0,0 0 15,22 0-15,-22-21 0,0 21 0,0-21 16,0 0-16,1-1 0,-1 1 16</inkml:trace>
  <inkml:trace contextRef="#ctx0" brushRef="#br0" timeOffset="5171.09">6562 1630 0,'0'0'0,"0"21"0,0 0 0,0 0 16,21-21 0,0 0-16,0 0 0,0 0 15,0 0-15,1 0 0,20 0 0,-21 0 16,21-21-16,1 21 0,-1-21 16,-21 21-16,22-21 0,-1 0 0,-21 0 15,21-1-15,-20 1 0,-1 0 16,0 0-16,-21 0 0,0 0 0,0-1 15,0-20-15,0 21 0,-21 0 16,0 0-16,-22 21 0,22 0 16,-21 0-16,21 0 0,-22 0 0,1 0 15,0 21-15,20 0 0,-20 21 0,0-21 16,21 22-16,-1-1 0,-20-21 0,21 43 16,0-22-16,21 0 15,-21 1-15,21-1 0,0 0 0,0 1 0,0-22 16,0 21-16,0-21 0,0 1 15,21-1-15,0 0 0,0 0 0,0 0 16,22-21-16,-1 0 0,-21 0 16,21 0-16,1 0 0,-1 0 0,0 0 15,1 0-15,-1-21 0,0 21 0,1-21 16,-22 21-16,0-21 0,21 21 0,-20-21 16</inkml:trace>
  <inkml:trace contextRef="#ctx0" brushRef="#br0" timeOffset="5971.35">1058 2498 0,'0'0'0,"-21"0"0,0 0 0,0 0 0,0 0 16,-1 0 15,22 21 0,22-21-31,-1 21 16,0-21-16,0 21 0,21-21 15,1 0-15,-1 0 0,22 0 0,-1 0 16,22 0-16,-1 0 0,1 0 16,21 0-16,0 0 0,21 0 0,0 0 15,21 0-15,0 0 0,21 0 0,1 21 16,-1-21-16,22 0 0,-1 0 15,1 0-15,-1 0 0,1 0 16,-1 0-16,-21 0 0,22 0 0,-1 0 16,1 0-16,-22 0 0,1 0 15,-22 0-15,21 0 0,-21 0 0,0 0 16,-21-21-16,0 21 0,0 0 0,-21 0 16,0-21-16,0 21 0,-21 0 0,-1-21 15,1 21-15,-22 0 0,1-21 16,-1 21-16,-20-21 0,-1 21 0,-21 0 15,22 0-15,-22-22 0,0 22 0,0 0 16,0 0-16,0 0 47,-21-21 0,0 0-32</inkml:trace>
  <inkml:trace contextRef="#ctx0" brushRef="#br0" timeOffset="6931.36">10372 3429 0,'0'0'0,"-22"0"0,1 0 0,0 0 0,0 0 15,0 0-15,0 0 0,-1 0 0,1 0 16,0 0-16,42 0 16,0 0-1,22 0-15,-1 0 0,0 0 16,1 0-16,20 0 0,-20-21 0,20 21 16,1 0-16,-1 0 0,1 0 0,20-21 15,-20 21-15,-1 0 0,22 0 16,-22 0-16,1 0 0,-1 0 0,1 0 15,-1 0-15,-20 0 0,20 0 0,-20 0 16,-22 0-16,21 0 0,-21 0 16,0 0-16,-42 0 47,0 0-47,0 0 0,0 0 0</inkml:trace>
  <inkml:trace contextRef="#ctx0" brushRef="#br0" timeOffset="7362.82">11091 3471 0,'0'0'15,"-21"0"-15,0 22 0,0-22 16,21 21-16,-21-21 16,-1 21-16,22 0 0,-21-21 0,21 21 15,-21 0-15,21 1 0,0-1 16,0 0-16,0 0 0,0 0 0,-21 22 15,21-22-15,0 21 0,0 0 16,0 1-16,0-1 0,0 0 0,0 22 16,0-22-16,0 22 0,0-22 0,0 22 15,0-22-15,0 21 0,0-20 0,0-1 16,0 0-16,-21 22 0,21-22 16,0 1-16,0-22 0,-21 21 0,-1 0 15,1 1-15,0-22 0,0 0 0,0 21 16,-22-20-16,1-1 0,21-21 0,-21 21 15,-1-21-15,-20 0 0,20 0 16,-20 0-16,-1 0 0,1 0 16,-1-21-16,1 0 0,21-1 0,-22 1 15,22 0-15,-22 0 0,43 0 0,-21 0 16,21-1-16,-1 1 0,1 0 16,21 0-16,0 0 0,0 0 15,0-1-15,21 22 16,1-21-16,20 21 0,-21-21 0,21 21 15,1 0-15,-1-21 0,0 21 0,1 0 16</inkml:trace>
  <inkml:trace contextRef="#ctx0" brushRef="#br0" timeOffset="7883.13">11536 4233 0,'0'0'0,"0"-21"0,0 0 0,-21 0 16,-1 21-16,1-21 0,0 21 0,0 0 15,0 0-15,0 0 0,-1 0 0,1 21 16,0 0-16,0 0 0,-21 0 16,20 22-16,1-22 0,0 21 0,0 1 15,0-1-15,21 0 0,0-21 16,-21 22-16,21-1 0,0-21 0,0 22 15,0-22-15,0 21 0,0-21 0,21 0 16,0 1-16,0-22 0,0 21 16,0-21-16,1 0 0,20 0 0,-21 0 15,0 0-15,0 0 0,1 0 0,-1-21 16,0-1-16,0 1 0,0 0 0,0 0 16,-21-21-16,22 20 0,-22-20 15,21 0-15,-21-1 0,21 1 0,-21 0 16,0-1-16,0 1 0,21 21 0,-21-21 15,0 20-15,0 1 0,21 21 16,-21 21 0,0 22-16,0-22 15,21 0-15,-21 21 0,22-20 0,-22 20 16,0-21-16,21 21 0,-21 1 0,21-22 16,0 0-16,-21 21 0,21-20 15,0-1-15,1 0 0,-22 0 0,21 0 16,0 0-16,-21 1 0,21-22 0,0 0 15,-21 21-15,21-21 0,1 0 0,-1 0 16,0-21-16,-21-1 0,21 1 16,0 0-16</inkml:trace>
  <inkml:trace contextRef="#ctx0" brushRef="#br0" timeOffset="8118.99">12086 4297 0,'0'0'0,"0"-42"15,0 20-15,0 1 0,0 0 16,0 0-16,21 0 0,-21 0 0,21 21 15,-21 21-15,0 0 16,0 0-16,22 0 0,-1 0 0,-21 22 16,21-1-16,0-21 0,-21 22 15,21-1-15,-21-21 0,21 21 0,-21 1 16,0-22-16,0 21 0,0-21 0,0 1 16,0-1-16,0 21 0,0-21 15,0 0-15,0 1 16,0-1-16,-21-21 0,21-21 31,0-1-31,21 1 0,1 0 0</inkml:trace>
  <inkml:trace contextRef="#ctx0" brushRef="#br0" timeOffset="8378.84">12636 4212 0,'0'0'0,"22"-21"15,-22-21-15,0 21 0,0 42 31,-22-21-31,1 21 16,0 0-16,0 21 0,0-20 0,-22 20 16,22-21-16,-21 21 0,0 1 0,-1-1 15,22-21-15,-21 22 0,-1-1 16,1-21-16,21 21 0,-21 1 0,20-22 16,1 0-16,0 21 0,0-20 0,21-1 15,0 0-15,0 0 0,42-21 16,-21 0-16,22 0 15,-22 0-15,21 0 0,1 0 16,-1-21-16,0 21 0,1-21 0,-1 0 16,21 21-16</inkml:trace>
  <inkml:trace contextRef="#ctx0" brushRef="#br0" timeOffset="8851.08">13356 4297 0,'0'0'0,"0"-42"0,0 20 15,0 1-15,0 0 0,0 0 16,0 0-16,-21 0 0,0 21 0,0 0 16,-22 0-16,22 0 0,-21 21 0,-1 0 15,1 0-15,0 21 0,-1-20 0,1 20 16,0 0-16,-1 1 0,1-1 16,21-21-16,0 21 0,-22 1 15,43-22-15,0 21 0,-21-21 0,21 22 0,0-22 16,0 0-16,0 0 0,21 0 15,1-21-15,-1 22 0,0-22 0,21 0 16,-21 0-16,1 0 0,20 0 16,-21 0-16,21-22 0,1 1 0,-22 0 15,21 0-15,1 0 0,-22-22 0,21 1 16,-21 21-16,22-21 0,-22-22 0,21 22 16,-21-1-16,0 1 0,-21 0 15,22 21-15,-22-22 0,0 22 0,0 42 31,-22 0-31,22 1 0,-21 20 0,0-21 16,21 21-16,-21 1 16,0-22-16,21 21 0,-21 1 0,21-22 15,0 21-15,0-21 0,0 22 0,0-22 16,0 0-16,21 0 0,21 0 0,-21 0 16,0 1-16,1-1 0,20 0 15,0-21-15,-21 0 0,22 0 0,-1 0 16,-21 0-16,22 0 0,-22 0 0,21 0 15,-21 0-15,22-21 0</inkml:trace>
  <inkml:trace contextRef="#ctx0" brushRef="#br0" timeOffset="9527.9">10096 5440 0,'43'-21'0,"-86"42"0,128-63 16,-43 20-16,-20 1 0,20 0 0,0 21 16,1-21-16,-22 0 0,21 21 0,0 0 15,-20-21-15,-1 21 0,0 0 0,0 0 16,-42 0 0,0 21-16,-22 0 15,1 0-15,-21 0 0,-1 0 0,-21 1 16,1 20-16,-22 0 0,-21 1 15,21-1-15,0 0 0,-21 1 0,0 20 16,0-21-16,0 22 0,0-22 0,-21 1 16,21 20-16,0-21 0,0 1 15,-21-1-15,21 0 0,0 1 16,0-1-16,0 0 0,0 1 0,21-1 16,0 0-16,-21 1 0,21-1 0,1-21 15,20 22-15,-21-22 0,21 0 0,22 0 16,-1-21-16,1 0 0,21 0 15,20 0-15,1 0 0,21-21 16,0 0-16,21 0 0,1-1 16,-1 1-16,0 0 0,21 0 15,1 0-15,-22 0 0,21-1 0</inkml:trace>
  <inkml:trace contextRef="#ctx0" brushRef="#br0" timeOffset="9879.42">7302 6138 0,'0'0'0,"22"0"16,-44 0 15,1 22-31,0-22 0,-21 21 0,21 0 16,-1-21-16,-20 21 0,0 0 0,21 0 16,-22 1-16,1-22 0,0 21 15,-1 0-15,1 0 0,21 0 0,-22-21 16,22 21-16,-21 1 0,21-22 0,0 0 15,-1 21-15,1-21 0,0 0 16,21 21 0,0 0-1,0 0-15,21 0 0,0 1 16,22-1-16,-22 21 0,21-21 16,1 22-16,-1-22 0,21 21 0,-20 0 15,20-20-15,-20 20 0,20 0 0,-21-21 16,1 22-16,20-22 0,-20 21 0,-1-21 15,0 1-15,-21-1 0,22 0 0,-1-21 16,-21 0-16,22 0 0,-1 0 16,0 0-16</inkml:trace>
  <inkml:trace contextRef="#ctx0" brushRef="#br0" timeOffset="10795.9">13589 5355 0,'0'-21'0,"0"42"0,0-63 16,0 21-16,0 0 16,0-1-1,21 44 1,0-1-1,22 0-15,-22 0 0,21 21 16,0-20-16,22 20 0,-1 0 0,1 1 16,-1-1-16,22 0 0,-21 1 0,20 20 15,22-21-15,-21 1 0,-1 20 16,1-20-16,0-1 0,21 0 0,-22 1 16,1-1-16,0 0 0,-1 1 15,-20-22-15,-1 21 0,22-21 0,-22 0 16,-20 1-16,20-1 0,-20 0 0,-1 0 15,0-21-15,1 21 0,-22-21 0,21 0 16,-21 0-16,0 0 0,1 0 16,-1-21-16,-21 0 15,0 0-15,0 0 16,-21-1-16,-1 1 0,22 0 0,-42-21 16,21 21-16,0-1 0,0 1 15,-1 0-15,-20-21 0,21 21 16,0-1-16,21 1 0,-21 21 0,21-21 15,-22 21-15,44 0 32,-1 21-32,0 0 15,0 1-15,0-1 0,0 0 0,1 0 16,20 0-16,-21 0 0,0 1 0,0-1 16,1 0-16,-1 0 0,0 21 0,-21-20 15,0-1-15,0 21 0,0-21 0,0 22 16,-21-22-16,0 0 0,-1 21 15,-20-21-15,0 1 0,-1-1 16,1 0-16,-21 0 0,-1-21 0,1 21 16,20-21-16,-20 0 0,-1 0 0,1 0 15,20 0-15,-20 0 0,21 0 0,-1 0 16,-20-21-16,20 0 0,1 0 0,0 0 16</inkml:trace>
  <inkml:trace contextRef="#ctx0" brushRef="#br0" timeOffset="11515.49">10520 5017 0,'0'0'0,"-43"0"15,-41 0-15,63 0 16,-1 0-16,1 0 0,0 0 16,42 0-1,22 0-15,-1 0 16,0 0-16,22 0 0,20 21 16,1-21-16,21 21 0,0-21 0,42 0 15,-21 0-15,21 21 0,21-21 0,1 0 16,20 21-16,-20-21 0,20 0 0,1 21 15,-22-21-15,21 22 0,1-22 16,-22 0-16,-21 21 0,1-21 0,-22 0 16,0 0-16,-22 0 0,-20 0 0,0 21 15,-22-21-15,1 0 16,-22 0-16,-21 0 0,22 0 0,-22 0 16,-21-21-1,0 0 1,-21 21 15,-1 0-31,1 0 0,0 0 0,0 0 16,0 21-16,0-21 0,-1 21 0,1 0 15</inkml:trace>
  <inkml:trace contextRef="#ctx0" brushRef="#br0" timeOffset="16306.55">4995 7599 0,'0'0'15,"21"0"-15,1-21 0,-1 21 16,0-21-16,0-1 0,0 22 16,0-21-16,1 0 0,-1 0 15,-21 0 1,21 0-16,0-1 0,-21 1 15,0 0-15,0 0 16,-21 21-16,0-21 16,0 21-16,-1 0 0,-20 0 0,21 0 15,-21 21-15,-1 0 0,1 0 0,0 0 16,-1 1-16,1 20 0,-22 0 16,22 1-16,21-1 0,-21 0 0,-1 1 15,22 20-15,0-21 0,21 22 0,0-1 16,0 1-16,0-22 0,0 22 15,0-22-15,0 0 0,0 1 16,0-1-16,21 0 0,0-20 0,0-1 16,1 0-16,20 0 0,-21 0 0,0-21 15,22 0-15,-22 0 0,21 0 16,0-21-16,-20 0 0,20 0 0,0 0 16,1-22-16,-1 22 0,0-21 0</inkml:trace>
  <inkml:trace contextRef="#ctx0" brushRef="#br0" timeOffset="16579.39">5630 7472 0,'0'0'16,"0"-42"-16,0-1 0,21 1 0,-21 0 15,0 20-15,0 1 0,0 0 16,0 42 0,0 22-1,0-22-15,0 21 0,-21 22 0,21-22 16,0 21-16,-21 1 0,0-22 0,0 22 15,21-1-15,-21 1 0,-1-22 16,22 22-16,0-1 0,-21-21 0,21 22 16,-21-22-16,21 1 0,-21-1 0,21 0 15,0-21-15,0 22 0,0-22 0,0 0 16,0 0 0,21-21-16,0 0 15,0-21-15,1 0 0,-1 0 0,21 0 16,0-1-16</inkml:trace>
  <inkml:trace contextRef="#ctx0" brushRef="#br0" timeOffset="17107.54">6371 7916 0,'21'-21'0,"-42"42"0,42-63 0,-21 21 15,0 0-15,0 0 16,0-1-16,0-20 0,0 21 0,-21 0 15,21 0-15,-21 21 0,0-22 0,21 1 16,-21 21-16,-1 0 0,1 0 16,0 0-16,0 0 15,0 21-15,0 1 0,-1-1 0,1 21 16,0-21-16,0 22 0,0-1 0,0-21 16,-1 21-16,22 22 0,-21-22 15,0 1-15,0-1 0,21 0 0,0-21 16,0 22-16,0-1 0,0-21 0,0 0 15,0 1-15,0-1 0,21-21 16,0 0-16,0 0 0,1 0 0,-1 0 16,0 0-16,0 0 0,0-21 0,22-1 15,-22 1-15,0 0 0,0-21 0,0-1 16,0 22-16,1-21 16,-1 0-16,-21-1 0,21 1 0,-21 21 15,21-22-15,-21 22 0,0 0 0,0 0 16,0 0-16,0 42 31,0 0-31,0 0 0,0 22 0,0-22 16,0 21-16,0-21 0,0 22 0,0-1 15,0-21-15,0 21 0,21-20 16,-21-1-16,21 21 0,1-21 16,-22 0-16,21 1 0,-21-1 15,21-21-15,0 0 0,0 0 16,0 0-16,1 0 0,-1 0 0,21-21 15,-21-1-15,0 1 0,22 0 16</inkml:trace>
  <inkml:trace contextRef="#ctx0" brushRef="#br0" timeOffset="17559.24">7218 7789 0,'0'0'16,"21"-21"-16,0-21 15,0 21-15,-21 0 0,0-1 0,0 1 0,0 0 16,0 0-16,0 0 0,-21 21 15,0 0-15,0 0 16,0 0-16,-1 21 16,1 0-16,-21 0 0,21 0 0,0 1 15,-22 20-15,22-21 0,0 0 0,0 0 16,21 1-16,0-1 0,0 0 0,0 0 16,0 0-16,21 0 15,0-21-15,0 0 0,0 22 0,22-22 16,-22 0-16,21 21 0,-21-21 0,22 0 15,-22 21-15,21-21 0,-21 21 16,1-21-16,-1 21 0,0-21 0,0 21 16,0 1-16,0-1 0,-21 0 15,0 0-15,-21 0 16,0-21-16,-21 0 16,21 21-16,-1-21 0,-20 0 0,0 0 15,-1 0-15,22 0 0,-21 0 0,0 0 16,-1 0-16,22 0 0,-21 0 0,21-21 15,-1 21-15,1-21 0,0 21 16,0-21-16,0 21 0,21-21 16,0 0 15,21 21-31,0-22 16,21 22-16,-20 0 0,20-21 0,-21 21 15</inkml:trace>
  <inkml:trace contextRef="#ctx0" brushRef="#br0" timeOffset="18032.98">7789 7832 0,'0'0'0,"148"-64"16,-126 43-16,20 0 16,-21 0-16,0 0 0,0-1 0,1 1 15,-22 0-15,0 0 0,0 0 16,0 0-16,-22-1 15,1 22-15,0 0 0,0 0 0,0 0 16,-22 0-16,22 22 0,-21-1 0,0 0 16,20 0-16,-20 0 0,21 0 15,-21 1-15,20 20 0,1-21 0,21 0 16,0 0-16,0 1 0,0-1 0,0 0 16,0 0-16,21 0 0,1-21 15,20 21-15,-21 1 0,21-22 0,-20 21 16,20-21-16,0 21 0,-21-21 0,22 21 15,-22 0-15,0-21 0,0 21 0,0-21 16,-21 22-16,22-22 0,-22 21 16,0 0-16,-22 0 15,1-21-15,0 0 16,0 0-16,0 21 0,0-21 0,-1 0 16,1 0-16,0 0 0,0 0 15,0 0-15,0 0 16,-1 0-16,1 0 0,0 0 62,0 0-62</inkml:trace>
  <inkml:trace contextRef="#ctx0" brushRef="#br0" timeOffset="30959.5">15155 7281 0,'0'0'0,"-21"0"0,0 0 0,0 0 16,42 0 31,0 0-47,0-21 15,0 0-15,22 21 0,-22-21 16,0 0-16,21 21 0,-20-21 0,-1-1 15,21 1-15,-21 0 0,0 0 0,1 0 16,-1 0-16,0-1 0,0 1 0,-21 0 16,0 0-16,0 0 0,0 0 15,0-1-15,0 1 16,-21 21 0,21 21-1,-21-21-15,21 22 0,0-1 16,0 21-16,0-21 0,0 22 0,0-22 15,0 21-15,0 0 0,0 1 16,0-1-16,0 22 0,0-22 0,0 0 16,0 22-16,0-22 0,0 0 0,0 1 15,0-1-15,0 0 0,0 1 0,0-1 16,0 0-16,0-20 0,-21 20 16,-1-21-16,1 21 0,0-20 0,21-1 15,-21 0-15,0 0 0,0-21 0,-22 0 16,22 0-16,0 0 0,0 0 0,-22 0 15,22 0-15,-21 0 0,21-21 0,-22 21 16,22-21-16,0 0 0,0 21 0,0-22 16,0 22-16,-1-21 0,1 21 15,21-21 1,0 0 0,21 21-1,1-21-15,-1 21 16,21-21-16,-21 21 0</inkml:trace>
  <inkml:trace contextRef="#ctx0" brushRef="#br0" timeOffset="31442.85">15727 7408 0,'0'22'31,"0"-1"-31,0 0 15,21 0-15,-21 0 0,0 0 0,0 1 16,0 20-16,0-21 0,0 0 16,0 22-16,0-22 0,0 0 0,0 21 15,0-21-15,0 1 0,0-1 0,0 0 16,0 0-16,-21 0 0,21 0 16,0-42-1,0 0 1,0 0-16,0 0 0,0 0 15,0-1-15,0 1 0,21-21 16,0 0-16,0 20 0,0-20 0,1 0 16,-1-1-16,0 22 0,21-21 0,-21 0 15,1 20-15,20 1 0,-21 0 0,21 21 16,-20 0-16,-1 0 0,21 0 0,-21 0 16,0 21-16,1 22 0,-1-22 15,0 21-15,0-21 0,0 22 0,-21-1 16,0 0-16,0-21 0,0 22 0,0-1 15,0-21-15,0 22 0,0-1 0,0-21 16,0 0-16,0 0 0,-21 1 0,0-1 16,21 0-16,-21 0 0,21-42 47,0 0-47,0 0 0,21-22 15,0 22-15,0-21 0</inkml:trace>
  <inkml:trace contextRef="#ctx0" brushRef="#br0" timeOffset="31714.7">16954 6900 0,'0'0'16,"0"22"-16,-21 20 15,21-21-15,-21 21 0,0 1 16,21-1-16,-21 22 0,0-22 0,-1 21 15,22 1-15,-21-1 0,0-20 0,0 20 16,21-20-16,-21 20 0,0-21 0,21 1 16,-22-1-16,1-21 0,21 22 15,-21-22-15,21 21 0,0-21 0,0 0 16,0 1-16,0-1 0,21-21 16,0 0-1,-21-21-15,22-1 0,-1 22 0,0-21 16,-21-21-16,21 21 0,-21 0 0</inkml:trace>
  <inkml:trace contextRef="#ctx0" brushRef="#br0" timeOffset="31899.68">16595 7578 0,'0'0'0,"-22"0"16,22 21-1,22-21 1,-1 0-16,0 0 15,0 0-15,0 0 0,0 0 16,22 0-16,-1 0 0,-21 0 16,0-21-16,1 21 0,-1-21 15,0 21-15,-21-22 0</inkml:trace>
  <inkml:trace contextRef="#ctx0" brushRef="#br0" timeOffset="32273.46">16976 7662 0,'21'0'15,"0"0"1,0 0-16,0 0 0,22 0 16,-22-21-16,0 0 0,0 21 0,0-21 15,0 0-15,1 21 0,-1-21 16,0-1-16,-21 1 0,0 0 0,0 0 15,0 0-15,-21 21 16,0 0 0,-1 21-16,1 0 15,0 0-15,21 0 0,-21 22 0,0-22 16,21 0-16,-21 21 0,21-20 0,0-1 16,0 0-16,0 0 0,0 21 0,0-20 15,0-1-15,0 0 0,0 0 16,21-21-16,0 0 0,0 21 15,0-21-15,22 0 0,-22 0 0,0 0 16,0 0-16,0 0 16,0-21-16,1 0 0,-1 21 0,0-21 15,-21 0-15,21 21 0</inkml:trace>
  <inkml:trace contextRef="#ctx0" brushRef="#br0" timeOffset="32627.43">17568 7514 0,'0'0'0,"21"0"0,22-21 15,-22 0-15,0 21 16,0 0-16,0 0 0,1 0 16,-1 0-16,0 0 0,0 0 0,0 0 15,0 21-15,1-21 0,-1 21 16,-21 0-16,0 1 0,0 20 0,21-21 16,-21 0-16,0 0 0,0 22 0,0-22 15,0 0-15,-21 0 0,0 0 0,21 1 16,-22-1-16,1 0 0,0 0 15,0-21-15,0 0 16,21-21 0,0 0-16,0 0 15,0-1-15,21 1 0,0 0 0,0-21 16,0 21-16,-21-22 0,22 22 0,-1-21 16,0 21-16,0-1 0,-21-20 15,21 21-15,0 0 0,-21 0 16,22-1-16,-1 22 15,0 0 1,0 0 0</inkml:trace>
  <inkml:trace contextRef="#ctx0" brushRef="#br0" timeOffset="33323.64">18563 7493 0,'0'0'0,"42"-21"0,-20-21 16,-1 20-16,21-20 0,0 21 0,-20-21 15,20-1-15,-21 1 0,21 0 0,-20-22 16,20 22-16,-21-1 0,0-20 0,0 21 16,-21-1-16,0 1 0,0-22 0,0 22 15,0 0-15,0 21 0,0-22 16,-21 22-16,0-21 0,0 21 0,0-1 15,0 22-15,-1 0 0,1 0 16,0 22-16,0-1 0,0 0 16,21 21-16,-21 1 0,-1-1 0,1 0 15,0 22-15,0-22 0,0 43 16,-22-22-16,22 22 0,-21-22 16,21 22-16,-22 0 0,1-22 0,21 22 15,-21 0-15,-1-22 0,22 22 0,-21-22 16,21 22-16,-22 0 0,22-22 0,0 22 15,0-1-15,0 1 0,-1 0 0,1-1 16,0 1-16,0 0 0,0-1 0,21 1 16,-21 0-16,-1-22 0,1 22 0,0 0 15,21-1-15,-21-20 0,21 20 16,-21-20-16,21-1 0,0 1 0,0-1 16,0-20-16,0-1 0,0 0 15,0-20-15,21-1 0,0 0 0,-21 0 16,42-21-16,-20 0 0,-1 0 0,21-21 15,0 0-15,1 0 0,-1-1 0,0 1 16,22-21-16,-22 0 0,22 20 0,-1-20 16,-20-21-16,20 20 0,-21 1 0,1 0 15,-1-22-15,0 1 0,-20 20 0,-1-20 16,0-1-16,-21-20 0,0 20 0,0 1 16,-21-22-16,-22 21 0,22 1 0,-21-1 15,0 1-15,-1-1 0,1 1 0,0 21 16,-22-1-16,22 1 0,-1 21 15,22-22-15,-21 43 0,21-21 0,0 0 16,-1 21-16,44 0 31,-1 0-31,0 0 16,0 0-16,21 0 0,-20-21 0,-1 21 16,21 0-16,0-21 0,-20 0 0,20 21 15,0-22-15,1 1 0,-1 21 0</inkml:trace>
  <inkml:trace contextRef="#ctx0" brushRef="#br0" timeOffset="33783.37">19304 7535 0,'0'0'0,"21"-21"0,-21-21 0,0 21 0,0 0 16,0-1-16,0 1 0,-21 21 15,0 0-15,0 0 0,-1 0 0,1 0 16,0 21-16,-21 1 0,21 20 15,-22-21-15,22 0 0,0 22 0,0-22 16,-22 0-16,22 21 0,21-21 0,-21 1 16,21-1-16,-21 0 0,21 0 0,0 0 15,0 0-15,0 1 0,0-1 16,21-21-16,0 0 16,0 0-16,1 0 0,-1 0 0,0-21 15,0-1-15,21 22 16,-20-21-16,20 0 0,-21 0 0,21-21 15,-20 20-15,20 1 0,-21-21 0,0 21 16,0-22-16,1 22 0,-22 0 0,0 0 16,0 0-16,-22 21 15,22 21 1,-21 0-16,0 0 0,0 0 16,0 1-16,0-1 0,21 21 0,-22-21 15,22 0-15,-21 1 0,21 20 0,0-21 16,0 0-16,0 0 0,0 1 0,0-1 15,0 0-15,21 0 16,1-21-16,-1 0 16,0 0-16,0 0 0,21 0 0,-20 0 15,-1 0-15,21 0 0,-21-21 0,22 21 16,-1-21-16</inkml:trace>
  <inkml:trace contextRef="#ctx0" brushRef="#br0" timeOffset="34043.24">19918 7451 0,'0'-21'16,"0"42"-16,0-64 0,-21 43 31,-1 22-31,1-1 0,0 0 16,21 0-16,-42 0 0,21 22 16,-1-22-16,1 21 0,0-21 0,21 22 15,-21-22-15,0 21 0,21-21 0,0 0 16,0 1-16,0 20 0,0-21 0,0 0 15,0 0-15,0 1 0,21-22 16,0 21-16,0-21 16,0 0-16,1 0 0,20 0 0,-21 0 15,21-21-15,1 21 0,-22-22 0,21 1 16,1 0-16,-1 0 0,0 0 0</inkml:trace>
  <inkml:trace contextRef="#ctx0" brushRef="#br0" timeOffset="34443.24">20299 7599 0,'0'0'0,"-21"0"0,-22 21 16,43 0-16,-21-21 15,21 21-15,21-21 32,0 0-32,1 0 0,20 0 0,-21 0 15,0 0-15,22 0 0,-22 0 0,21-21 16,-21 21-16,0-21 0,22 21 15,-22-21-15,0 0 0,-21 0 0,21-1 16,-21 1-16,0 0 0,0 0 16,0 0-16,-21 21 0,0 0 15,0 0-15,-22 0 0,22 0 0,-21 0 16,0 0-16,-1 21 0,22 0 0,-21 21 16,-1-20-16,22 20 0,-21-21 15,21 21-15,0-20 0,21 20 0,0-21 16,-22 21-16,22-20 0,0-1 0,0 21 15,22-21-15,-22 0 0,21 1 0,21-1 16,-21 0-16,22 0 0,-1 0 0,0 0 16,1-21-16,20 0 0,-21 0 0,1 0 15,-1 0-15,-21 0 16,22 0-16,-22-21 0,0 21 0,0-21 16,0 0-16,0 21 0,-21-21 0,22 0 15,-22-1-15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14:47.3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3133 508 0,'0'0'0,"0"-21"0,-22 0 15,1 0-15,0 21 0,21-22 0,0 1 16,-21 0-16,21 0 0,-21 0 16,0 0-16,21-1 15,0 1-15,0 42 31,0 1-15,0-1-16,0 0 0,0 0 16,0 0-16,0 0 0,0 1 0,0-1 15,0 0-15,0 0 0,0 0 16,0 0-16,21 1 0,-21-1 16,21-21-16,0 0 0,-21 21 0,21-21 15,0 0-15,1 0 0,-1 0 16,0 0-16,0 0 0,0 0 0,22-21 15,-22 0-15,0-1 16,21 1-16,-21 0 0,1 0 0,-1 0 16,-21 0-16,21-1 0,-21-20 0,21 21 15,-21 0-15,0 0 0,0-1 16,0 1-16,0 0 0,0 0 0,0 0 16,0 0-1,0 42 1,0 0-16,0 0 0,0 21 15,0 1-15,-21-22 0,21 21 16,-21 1-16,21-1 0,0 21 0,-21-20 16,-1-1-16,1 0 0,21 22 15,-21-1-15,0-20 0,21 20 16,-21 1-16,0-22 0,-1 22 0,22-22 16,-21 0-16,0 1 0,21-1 15,0 0-15,-21 1 0,0-22 0,21 0 16,-21 21-16,-1-21 0,1 1 15,0-22-15,0 21 16,0-21-16,0 0 0,-22 0 0,22 0 16,-21 0-16,-1 0 0,1 0 15,0-21-15,-22-1 0,22 22 0,0-21 16,-1 0-16,1 21 0,21-21 0,-22 21 16,22-21-16,0 21 0,0 0 15,21-21-15,0-1 16,42 1-1,-21 21-15,1 0 0,20-21 16,0 21-16,1-21 0,-1 21 0</inkml:trace>
  <inkml:trace contextRef="#ctx0" brushRef="#br0" timeOffset="527.7">3704 995 0,'-21'0'31,"0"0"-15,21 21-16,-21 0 16,21 0-16,-22 1 0,22 20 0,-21-21 15,21 0-15,0 22 0,-21-22 16,0 0-16,21 0 0,-21 0 0,21 0 15,0 1-15,-21-1 0,21 0 0,-22 0 16,1-21 0,21 21-16,0-42 31,0 0-31,0 0 16,0 0-16,0-1 0,21-20 0,1 21 15,-1-21-15,0 20 0,-21-20 16,42 0-16,-21 21 0,1-22 0,-1 1 15,21 21-15,-21 0 0,0-1 0,22 22 16,-22 0-16,0 0 0,0 0 16,22 0-16,-22 0 0,0 22 0,0 20 15,-21-21-15,21 0 0,-21 0 0,0 22 16,0-22-16,0 21 16,0-21-16,0 1 0,0 20 0,0-21 15,-21 0-15,0 0 0,21 1 0,-21-1 0,0 0 16,21 0-1,-22 0-15,44-21 32,-22-21-17,21 21-15,0-21 0</inkml:trace>
  <inkml:trace contextRef="#ctx0" brushRef="#br0" timeOffset="840.41">4593 381 0,'0'0'0,"0"-21"0,-21 21 16,21 21 0,-21-21-16,0 21 0,21 22 0,-22-22 15,1 21-15,0 0 0,0 1 0,0 20 16,0 1-16,-1-22 0,1 22 15,0-1-15,0 1 0,0-1 0,0-21 16,-1 1-16,1-1 0,0 0 16,21 1-16,-21-22 0,21 21 15,0-21-15,0 1 0,21-22 16,0 0-16,0 0 16,1 0-16,-1 0 0,0 0 15,0-22-15,0 1 0,0 0 0,1 0 16,-1 0-16,-21-22 0</inkml:trace>
  <inkml:trace contextRef="#ctx0" brushRef="#br0" timeOffset="1056.28">4212 868 0,'0'0'0,"-21"0"15,0 21-15,0-21 16,21 21-16,21-21 15,0 0 1,21 0-16,-21 0 0,1-21 0,20 21 16,-21 0-16,21-21 0,-20 0 15,-1 21-15,0 0 0,0-21 0,0 21 16,0-22-16,1 22 16,-22-21-16</inkml:trace>
  <inkml:trace contextRef="#ctx0" brushRef="#br0" timeOffset="1484.04">4741 1037 0,'0'0'0,"0"-21"16,21 21-1,1-21-15,-1 21 0,-21-21 16,21 0-16,0 21 0,-21-22 16,0 1-16,0 0 0,0 0 15,-21 21 1,0 0-1,0 21-15,-1-21 0,1 21 0,0 22 16,0-22-16,0 21 0,0-21 16,21 22-16,-22-22 0,22 21 0,-21-21 15,21 0-15,0 1 0,0-1 0,0 0 16,0 0-16,0 0 0,21-21 16,1 21-16,-1-21 0,0 0 0,0 0 15,0 0-15,0 0 0,1 0 16,-1 0-16,0 0 0,21 0 0,-21-21 15,1 0-15,-1 21 0</inkml:trace>
  <inkml:trace contextRef="#ctx0" brushRef="#br0" timeOffset="1879.82">5122 953 0,'0'0'0,"0"-22"16,0 1-1,0 0-15,21 21 16,1 0 0,-1 0-16,0 0 0,0 21 15,0-21-15,0 21 0,-21 1 0,22 20 16,-22-21-16,21 0 0,-21 22 0,0-22 16,0 0-16,0 0 0,0 0 15,0 0-15,0 1 0,0-1 0,-21 0 16,-1 0-16,22 0 0,-21-21 15,0 0 1,21-21 0,0 0-1,0 0-15,0-22 0,21 22 16,-21 0-16,21 0 0,-21 0 16,22 0-16,-22-1 0,21 1 0,0 0 15,-21 0-15,21 0 16,-21 0-16,21 21 0,0 0 15,-21-22-15,22 22 16,-22-21 0</inkml:trace>
  <inkml:trace contextRef="#ctx0" brushRef="#br0" timeOffset="2617.4">5757 995 0,'21'-21'0,"-42"42"0,64-42 16,-1 0-16,-21-1 0,0 1 0,22 0 16,-22 0-16,21 0 0,-21-22 0,0 22 15,1-21-15,-1 21 0,0-22 16,0 22-16,0-21 0,-21 21 15,21-22-15,-21 1 0,0 0 0,0-1 16,0 22-16,0-21 0,0 0 16,0 20-16,0-20 0,0 21 0,0 0 15,0 0-15,-21 21 0,21-22 0,-21 22 16,0 0 0,21 22-16,0-1 0,-21 21 0,21 0 15,-21 1-15,-1-1 0,22 22 16,-21-1-16,0-21 0,0 22 0,21 21 15,-21-22-15,0 1 0,-1 20 0,1-20 16,0 20-16,0-20 0,0-1 16,0 22-16,-22-21 0,22-1 15,0 22-15,0-22 0,0 22 0,-1 0 16,1-22-16,21 22 0,-21-22 0,0 1 16,0 20-16,0-20 0,21-1 15,0 1-15,-22-22 0,22 22 0,0-22 16,0 0-16,0 1 0,0-22 0,0 21 15,0-21-15,22-21 0,-1 22 0,0-22 16,0 0-16,21 0 0,-20 0 16,20-22-16,-21 22 0,21-21 0,1 0 15,-22-21-15,21 21 0,1-22 0,-1 22 16,-21-21-16,21-1 0,-20 1 0,-1 0 16,0-1-16,0 1 0,0 0 15,-21-1-15,0-20 0,0-1 16,0 1-16,0-1 0,0 1 0,-21-1 15,0 1-15,0-1 0,0 1 0,-1 21 16,1-1-16,-21 1 0,0 0 16,20 20-16,-20 1 0,0 0 0,-1 0 15,22 21-15,0 0 0,0 0 0,0 0 16,0 0-16,42 0 31,0 0-31,0-21 16,21 21-16,-20 0 0,20-21 15,0 21-15,-21-22 0,22 22 16,-1-21-16</inkml:trace>
  <inkml:trace contextRef="#ctx0" brushRef="#br0" timeOffset="3109.13">6752 762 0,'0'0'0,"0"-21"0,-21 21 0,0 0 16,0 0-16,-1-21 0,1 21 0,0 0 0,0 0 16,0 0-16,0 0 0,-1 0 15,1 21-15,0-21 0,-21 21 16,21 0-16,-1 22 0,1-22 0,0 21 16,0-21-16,0 22 0,21-1 15,0-21-15,-21 21 0,21-20 0,0 20 16,0-21-16,0 0 0,0 0 0,0 1 15,0-1-15,21 0 16,0-21-16,0 0 0,0 0 0,0 0 16,1 0-16,20 0 0,-21 0 0,0-21 15,22 0-15,-22 21 0,0-22 16,21 1-16,-21-21 0,1 21 0,-1 0 16,0-22-16,0 1 0,-21 21 0,21-22 15,-21 22-15,0-21 16,0 21-16,0 0 0,0-1 0,-21 22 31,0 0-31,0 22 16,21-1-16,-21 21 0,21-21 0,-22 0 15,22 22-15,0-22 0,-21 21 0,21-21 16,0 1-16,0 20 0,0-21 16,0 0-16,0 0 0,21 1 0,1-1 15,-1-21-15,0 21 0,0-21 0,0 21 16,0-21-16,1 0 0,-1 0 0,0 0 15,21 0-15</inkml:trace>
  <inkml:trace contextRef="#ctx0" brushRef="#br0" timeOffset="3413.96">7387 804 0,'0'0'0,"0"-21"0,0 0 16,-21 21-16,0 0 15,0 0-15,-1 0 16,1 0-16,0 0 16,0 21-16,0 0 0,21 1 0,-21-1 15,-1 21-15,1-21 16,21 22-16,0-22 0,-21 21 0,21-21 16,-21 22-16,21-1 0,0-21 0,0 0 15,0 0-15,0 22 0,0-22 16,0 0-16,21 0 0,0-21 15,0 0-15,1 21 0,-1-21 16,0 0-16,0 0 0,0 0 0,0 0 16,1-21-16,-1 21 15,0-21-15,0 0 0,-21 0 0,21 0 16</inkml:trace>
  <inkml:trace contextRef="#ctx0" brushRef="#br0" timeOffset="3852.21">7705 953 0,'0'21'16,"21"-21"15,0 0-31,0 0 0,0 0 16,0 0-16,1-21 0,-1 21 15,0-22-15,0 22 0,0-21 16,0 0-16,-21 0 0,22 21 0,-22-21 16,21 0-16,-21-1 0,0 1 0,0 0 15,0 0 1,-21 21-16,-1 0 0,1 0 16,0 0-16,0 0 0,0 0 0,0 0 15,-22 21-15,22 0 0,0 0 16,0 1-16,0-1 0,21 21 0,-22-21 15,1 22-15,21-22 0,-21 21 0,21 0 16,0-20-16,0-1 0,0 21 16,0-21-16,0 0 0,0 1 0,0-1 15,21 0-15,0-21 0,1 21 16,-1-21-16,0 0 0,0 0 0,0 0 16,22 0-16,-22 0 0,0 0 15,0 0-15,21 0 0,-20 0 0,-1 0 16,21-21-16,-21 21 0,0-21 0,1 0 15,-1 21-15</inkml:trace>
  <inkml:trace contextRef="#ctx0" brushRef="#br0" timeOffset="4600.14">2900 1672 0,'0'0'0,"-21"0"0,-1 0 0,1 0 0,0 0 16,0 0-16,0 0 15,42 0 32,0 0-31,21 0-16,1 0 0,-1 0 0,0 0 15,22 0-15,21 0 0,-22 0 16,43 0-16,0 0 0,0 0 0,21 0 16,0 0-16,21-21 0,0 21 0,21 0 15,1 0-15,-1 0 16,0 0-16,1 0 0,20 0 0,-21-21 0,22 21 16,-22 0-16,22 0 0,-22 0 0,0 0 15,22-21-15,-22 21 16,1 0-16,-22 0 0,0 0 0,0 0 15,-21 0-15,0-21 0,-21 21 0,0 0 16,-22 0-16,1 0 0,0 0 0,-43 0 16,22-22-16,-22 22 0,-21 0 15,0 0-15,0 0 0,-21-21 16,-21 21 0,0 0-16,-21 0 0,21 0 15,-22 0-15,1 0 0,-22 0 0,22 0 16,-21 0-16,-1 0 0,-21 0 0,22 21 15</inkml:trace>
  <inkml:trace contextRef="#ctx0" brushRef="#br0" timeOffset="5240.81">2984 1820 0,'-21'0'0,"42"0"0,-63 0 0,21 0 15,0 0 1,42 0 31,0 0-47,0 0 16,22 0-16,-1 0 0,0 0 15,1 0-15,20 0 0,1 0 16,20 0-16,1 0 0,0 0 0,20 0 15,1-21-15,0 21 0,21 0 0,0 0 16,0 0-16,21 0 0,0-21 16,1 21-16,-1 0 0,21 0 0,-21 0 15,22 0-15,-1 0 0,0 0 0,-21 0 16,22 0-16,-22-21 0,21 21 0,1 0 16,-22 0-16,0 0 0,-21 0 15,21 0-15,-42 0 0,21 0 0,-21 0 16,-22 0-16,1-21 0,0 21 0,-22 0 15,1 0-15,-1 0 0,-20 0 16,-22 0-16,21 0 0,-21-21 16,0 21-16,-42 0 78,21 21-78,0 0 15</inkml:trace>
  <inkml:trace contextRef="#ctx0" brushRef="#br0" timeOffset="5319.77">7916 1778 0,'-21'0'32,"0"0"-32,0 0 0,0 0 0,-1-21 15,1 21-15</inkml:trace>
  <inkml:trace contextRef="#ctx0" brushRef="#br0" timeOffset="9623.53">698 2942 0,'0'-21'16,"0"0"-16,22 21 15,-22-21-15,0 0 16,21 21-16,-21-22 15,0 44 32,0-1-31,0 0-16,0 0 0,0 0 16,0 0-16,0 22 0,0-22 15,0 21-15,0 1 0,0-1 16,0 21-16,0-20 0,0-1 0,0 0 15,0 1-15,0-1 0,0 0 16,-21 1-16,21-1 0,-22-21 0,22 0 16,-21 22-16,21-22 0,0 0 0,0 0 15,-21-21 1,21 21-16,0-42 47,0 0-47,0 0 15,0 0-15,21 0 16,-21-1-16,21 1 0</inkml:trace>
  <inkml:trace contextRef="#ctx0" brushRef="#br0" timeOffset="10276.4">1164 3281 0,'-21'0'31,"21"21"-15,0 0-16,-21-21 15,21 21-15,0 1 16,0-1 0,21-21-1,0 0 1,0 0-1,-21-21-15,21 21 0,-21-22 0,0 1 16,22 21-16,-22-21 0,0 0 16,0 0-16,-22 0 15,1 21 1,0 0-16,0 21 16,0 0-16,0 0 15,21 0-15,0 0 0,0 1 16,0-1-16,0 0 15,21-21 1,0 0-16,0 0 16,0 0-16,0-21 0,-21 0 15,22-1-15,-22 1 16,0 0 0,-22 21-1,1 0 1,0 0-16,0 0 15</inkml:trace>
  <inkml:trace contextRef="#ctx0" brushRef="#br0" timeOffset="11692.16">804 3006 0,'0'-21'16,"0"-1"0,0 1-16,0 0 15,0 0 1,0 0-1,0 42 32,0 0-47,0 0 16,0 0-16,0 1 0,0-1 16,0 21-16,0-21 0,0 22 0,0-1 15,0 0-15,0 1 0,0-1 16,0 0-16,0 1 0,0-1 0,0-21 15,0 21-15,0 1 0,0-22 16,0 21-16,0-21 0,0 1 16,0-1-16,0 0 0,0 0 0,0 0 15,0 0 1,0-42 15,0 0-31,0 0 0,0 0 16,0 0-16,0-1 0,0-20 0,0 21 15,0-21-15,0-1 0,0 1 0,0 0 16,0-22-16,0 22 0,0-1 16,0 1-16,0 0 0,0-1 0,0 22 15,0-21-15,0 0 0,0 20 16,0-20-16,0 21 0,0 0 0,0 0 16,0-1-16,0 1 15,-21 21-15,0 21 16,21 1-1,0-1-15,0 0 0,0 21 0,0-21 16,0 22-16,0-1 0,0 0 16,0 1-16,0 20 0,0-20 0,0-1 15,0 21-15,0-20 0,0-1 16,0 0-16,-21 1 0,21-22 0,-21 21 16,21-21-16,0 1 0,0-1 15,0 0-15,0 0 16,0-42 62,0 42-31,0 0-16,0 0 32,0-42-1,0 0-62,21 0 16,-21 0-16,0 0 15,0-1 17,0 44-1,-21-1-16,21 0-15,21-21 63,0 0-63,-42 0 94,42 0-47</inkml:trace>
  <inkml:trace contextRef="#ctx0" brushRef="#br0" timeOffset="17255.91">3048 3154 0,'0'-21'16,"0"0"-1,0-1 1,0 1 0,0 0-1,-21 21-15,21 21 63,0 0-63,0 1 15,0-1-15,0 0 0,0 21 0,0-21 16,0 22-16,0-22 0,-21 21 16,21 1-16,0-22 0,-22 21 15,22-21-15,0 22 0,0-22 0,0 0 16,0 0-16,0 0 0,0 0 16,0 1-16,0-44 62,0 1-62,0 0 0,0 0 16</inkml:trace>
  <inkml:trace contextRef="#ctx0" brushRef="#br0" timeOffset="17819.91">3641 3069 0,'0'-21'15,"0"42"-15,0-63 0,-22 42 32,1 0-17,-21 21-15,21-21 16,0 21-16,-1 0 0,1 1 15,0-1-15,0-21 0,0 21 0,0 0 16,21 0-16,-22 0 0,22 1 16,0-1-16,22-21 31,-1 0-31,0 0 0,0 0 16,0 0-16,0 21 0,1-21 0,-1 0 15,0 0-15,0 0 16,0 21-16,0-21 0,1 0 0,-1 21 15,0-21-15,0 21 0,0 1 0,0-1 16,-21 0 0,0 0-16,0 0 15,0 0-15,-21 1 0,0-1 16,0-21-16,0 21 0,0-21 16,-1 21-16,1-21 0,0 0 15,0 0-15,0 21 0,0-21 0,-1 0 16,1 0-1,0 0-15,21-21 16,-21 21-16,21-21 16,-21 21-16,21-21 15,-21 21-15,21-21 16,0-1 0,-22 22-16,22-21 0,-21 21 0,21-21 15,0 0-15</inkml:trace>
  <inkml:trace contextRef="#ctx0" brushRef="#br0" timeOffset="18047.78">3175 2879 0,'0'0'0,"-21"-21"16,21-1-1,-21 22 1,42 0 15,0 0-15,0 0-16,0 0 0</inkml:trace>
  <inkml:trace contextRef="#ctx0" brushRef="#br0" timeOffset="18767.93">5207 3196 0,'0'0'15,"0"-21"-15,0 0 0,21 21 0,-21-21 16,0 0-16,21-1 0,-21 1 0,0 0 15,0 0-15,0 0 0,0 0 16,0-1-16,0 1 16,-21 21-16,0-21 0,0 21 0,21-21 15,-21 21-15,-1 0 0,1 0 0,0 0 16,0 0-16,0 0 0,0 21 16,-1 0-16,-20-21 0,21 21 15,-21 1-15,20-1 0,1 21 0,0-21 16,-21 22-16,21-22 0,-1 21 15,1 0-15,21 1 0,0-22 0,-21 21 16,21-21-16,0 22 0,0-22 0,0 0 16,0 0-16,21-21 0,0 21 15,1-21-15,-1 0 0,0 0 0,0 0 16,21 0-16,-20 0 0,-1 0 0,21-21 16,-21 0-16,0 0 0,1 0 15,20 0-15,-21-1 0,0-20 16,0 21-16,-21-21 0,22 20 0,-1-20 0,-21 21 15,0-21-15,0 20 0,0 1 16,0 0-16,0 0 0,0 0 16,0 42 15,0 0-31,0 0 0,0 0 16,0 22-16,0-22 0,0 0 0,0 21 15,0-20-15,0 20 0,0-21 16,0 0-16,21 0 0,0 1 0,0-1 15,0 0-15,1 0 0,-1-21 16,0 0-16,0 0 0,0 0 16,0 0-16,1 0 0,-1 0 0</inkml:trace>
  <inkml:trace contextRef="#ctx0" brushRef="#br0" timeOffset="19544.28">6519 3302 0,'21'0'15,"1"0"1,-1 0-16,0 0 0,0-21 16,0 0-16,0 21 0,1-21 0,-1-1 15,0 1-15,0-21 0,-21 21 0,21 0 16,-21-1-16,21 1 0,-21 0 16,0 0-16,0 0 0,0 0 15,0-1-15,0 1 31,0 42-15,0 1-16,0-1 0,0 0 16,0 0-16,0 0 0,0 22 15,0-22-15,0 21 0,0 0 16,0 1-16,0-1 0,0 0 0,0 22 16,0-22-16,0 1 0,0 20 15,0-21-15,0 1 0,0 20 0,0-20 16,0 20-16,0-21 0,0 22 0,0-1 15,0-20-15,0 20 0,0-20 16,0 20-16,0-21 0,-21 1 0,21-1 16,0 0-16,-21 1 0,21-1 0,0-21 15,0 0-15,-21 1 0,0-1 0,0 0 16,-1-21-16,-20 0 16,21 21-16,0-21 0,0 0 15,-22 0-15,22 0 0,-21-21 0,21 21 16,-1-21-16,-20 0 0,21-1 0,0 1 15,0 0-15,-1 0 0,22 0 16,0 0-16,-21-1 0,21 1 0,0-21 16,0 21-16,0-22 0,0 22 0,0-21 15,0 0-15,0-1 0,21 1 0,1 0 16,-1 20-16</inkml:trace>
  <inkml:trace contextRef="#ctx0" brushRef="#br0" timeOffset="19808.13">7070 2731 0,'0'0'15,"0"-22"-15,-22 1 16,1 21-1,0 0-15,21 21 47,0 1-47,21-22 16,0 21-16,-21 0 0,0 0 16,22-21-16,-1 21 0</inkml:trace>
  <inkml:trace contextRef="#ctx0" brushRef="#br0" timeOffset="20392.14">7451 3112 0,'21'-22'0,"-42"44"0,42-65 16,-21 22-16,21 21 0,-21-21 0,0 0 15,0 0-15,0-1 0,-21 1 16,0 21-16,-1 0 0,1 0 16,0 0-16,0 0 0,0 0 0,-22 0 15,22 0-15,0 0 0,0 21 0,-21 1 16,20-1-16,1 0 16,0 0-16,0 21 0,21-20 0,-21-1 0,21 21 15,0-21-15,0 22 0,0-22 0,0 0 16,0 0-16,0 0 0,0 0 15,21 1-15,0-1 16,0-21-16,0 0 0,1 0 16,-1 0-16,0 0 0,0 0 15,0 0-15,0-21 0,1-1 0,-1 1 16,0 0-16,0 0 0,0 0 0,-21 0 16,21-22-16,1 22 0,-22 0 15,21-21-15,-21 20 0,0 1 0,0-21 16,0 21-16,0 0 0,0-1 0,0 1 15,21 21-15,-21 21 32,0 1-32,0-1 0,0 0 15,0 0-15,0 0 16,21 0-16,-21 22 0,21-22 0,-21 0 16,0 0-16,0 0 0,21 1 0,1-1 15,-22 0-15,21 0 0,0 0 16,0-21-16,0 0 15,0 0-15,1 0 0,-1 0 16,0-21-16,-21 0 16,0 0-16,21 21 0</inkml:trace>
  <inkml:trace contextRef="#ctx0" brushRef="#br0" timeOffset="20651.5">7916 2900 0,'0'0'0,"0"-21"15,0 42 17,0 0-32,0 0 0,0 0 15,0 1-15,0-1 0,0 0 0,0 0 16,0 21-16,0-20 0,0-1 16,0 0-16,0 21 0,0-21 15,0 1-15,0-1 0,0 0 0,0 0 0,0 0 16,0 0-1,21-21 17,-21-21-32,22 0 15,-22 0-15</inkml:trace>
  <inkml:trace contextRef="#ctx0" brushRef="#br0" timeOffset="20928.34">8297 2879 0,'0'-21'0,"-21"21"31,0 0-15,0 21-16,0 0 0,-1 0 16,1 0-16,0 0 0,0 22 0,0-22 15,0 21-15,-1-21 0,1 22 16,0-22-16,0 21 0,0-21 0,21 22 15,0-22-15,-21 0 0,21 0 0,0 0 16,0 1-16,21-22 31,0 0-31,0 0 16,0-22-16,0 1 0,1 21 16</inkml:trace>
  <inkml:trace contextRef="#ctx0" brushRef="#br0" timeOffset="21477.04">8742 2921 0,'0'-42'16,"0"21"-16,0-1 0,-21 1 15,-1 21 1,1 0-16,0 0 0,0 0 0,0 0 16,0 0-16,-1 21 0,1-21 15,0 22-15,0-1 0,0 0 0,0 21 16,-1-21-16,1 1 0,0 20 0,21-21 16,-21 0-16,21 22 0,-21-22 15,21 21-15,0-21 0,0 0 0,0 1 16,0-1-16,0 0 0,21 0 15,0-21-15,0 0 0,0 0 16,1 0-16,-1 0 0,0 0 0,21-21 16,-21 0-16,1 21 0,-1-21 0,0-1 15,0 1-15,0-21 0,0 21 16,1 0-16,-22-1 0,0-20 16,21 21-16,-21 0 0,0-22 0,0 22 15,0 0-15,0 0 0,-21 42 47,21 0-47,0 0 0,-22 1 0,22-1 16,0 21-16,0-21 0,0 0 0,0 1 15,0-1-15,0 21 0,0-21 16,22 0-16,-1 1 0,-21-1 0,21 0 16,0-21-16,-21 21 0,21-21 0,0 0 15,1 0 1,-1 0-16</inkml:trace>
  <inkml:trace contextRef="#ctx0" brushRef="#br0" timeOffset="22896.11">10118 2328 0,'0'0'0,"0"-21"16,21 21-16,0-21 0,-21 0 0,0 0 15,21 0-15,-21-1 16,0 1-16,0 0 0,21 21 0,-21-21 15,0 0-15,0 0 0,0-1 0,0 1 16,0 0 0,-21 42 15,0-21-31,21 21 0,-21 22 16,21-22-16,0 0 0,-21 21 0,-1 1 15,22-1-15,-21 0 0,21 1 16,0 20-16,-21-20 0,21 20 0,-21-21 15,0 22-15,21-22 0,0 1 0,-21 20 16,21-21-16,-22 1 0,1-1 16,21 0-16,0-20 0,0 20 15,0-21-15,0 0 0,0 0 0,0 1 16,0-1-16,21-21 16,1 0-16,-1 0 0,0 0 0,0 0 15,0-21-15,22 21 0,-22-22 16,0 1-16,0 0 0,0 0 0,0-21 15,1 20-15,-1 1 0,0-21 0,0 21 16,0-22-16,-21 22 0,21 0 16,1 0-16,-22-21 0,0 20 15,21 1-15,0 21 16,-21 21 15,0 1-31,0-1 0,0 0 0,0 0 16,0 21-16,0-20 0,0-1 0,0 0 15,0 21-15,0-21 0,0 1 16,0-1-16,0 0 0,0 0 0,0 0 16,21 0-16,0-21 0,0 0 15,1 0-15,-1 0 0,0 0 16,0 0-16,0 0 0,0 0 16,1-21-16,-1 0 0,0 21 15,0-21-15,0 0 0,-21 0 0,21-1 16,-21 1-16,0-21 0,22 21 15,-22 0-15,0-1 0,0 1 16,0 0-16,0 0 0,0 0 0,0 0 16,0-1-16,0 44 47,0-1-47,0 0 0,0 0 15,0 0-15,-22 0 0,22 1 0,0-1 16,0 0-16,0 0 0,0 21 15,0-20-15,0-1 0,0 21 16,0-21-16,0 22 0,-21-22 0,21 21 16,0 0-16,0 1 0,0-1 0,0 0 15,0 22-15,-21-22 0,21 1 16,0-1-16,0 0 0,0 1 0,-21-1 16,21 0-16,0 1 0,0-1 0,0 0 15,0 1-15,0-1 0,-21 0 0,21 1 16,-21-1-16,21-21 0,-22 21 15,22 1-15,0-1 0,-21-21 0,0 22 16,21-22-16,-21 21 0,0-21 0,0 0 16,-1 1-16,1-1 0,0-21 0,-21 21 15,21-21-15,-1 21 0,-20-21 16,21 0-16,-21 0 0,20-21 16,1 0-16,0 21 0,-21-21 0,21-1 15,-1 1-15,1 0 0,21-21 0,-21 21 16,21-1-16,0 1 0,0 0 0,0 0 15,0 0-15,0 0 0,0-1 16,0 1-16,21 21 0,-21-21 0,21 0 16,1-21-16,-1 20 0,21 1 0,-21 0 15</inkml:trace>
  <inkml:trace contextRef="#ctx0" brushRef="#br0" timeOffset="23320.9">11155 2879 0,'0'0'16,"0"-21"-16,21-1 0,-21 1 0,0 0 16,0 0-16,0 0 0,0 42 46,0 0-46,0 0 0,-21 0 0,21 22 16,0-1-16,0-21 0,-21 22 0,21 20 16,-22-21-16,22 1 0,-21 20 15,21 1-15,0-1 0,0-20 0,-21 20 16,21 1-16,-21-1 0,0-21 0,21 22 16,-21-1-16,-1-20 0,22-1 0,-21 22 15,0-22-15,21 0 0,-21 1 16,21 20-16,-21-42 0,0 22 0,21-1 15,0 0-15,0-21 0,0 22 0,0-22 16,0 0-16,-22 0 0,22 0 0,0 1 16,0-1-16,0-42 47,0-1-47,0 1 0,0 0 0,0 0 15,0-21-15</inkml:trace>
  <inkml:trace contextRef="#ctx0" brushRef="#br0" timeOffset="23691.59">11134 2836 0,'0'0'0,"0"-21"0,0 0 0,0 0 16,0-21-16,0 20 0,21 1 15,0 0-15,0 0 0,0 0 0,0 21 16,1-21-16,-1-1 0,0 22 16,21 0-16,-21 0 0,1 0 0,-1 0 15,21 0-15,-21 22 0,-21-1 0,21 0 16,-21 0-16,0 0 0,0 22 0,0-22 16,0 21-16,0-21 0,0 22 15,-21-22-15,0 0 0,0 21 0,0-21 16,0 1-16,-22-1 0,22-21 15,0 21-15,0 0 0,0-21 16,21 21-16,-22-21 0,44-21 47,-1 0-31,0 21-16,0-21 15</inkml:trace>
  <inkml:trace contextRef="#ctx0" brushRef="#br0" timeOffset="24136.07">11790 2815 0,'0'0'0,"21"0"0,0-21 0,0 21 16,0-21-16,1 21 0,-1-21 15,0 0-15,0 21 0,0-22 0,0 1 16,1 21-16,-1-21 0,-21 0 0,21 0 16,-21 0-16,0-1 15,0 1 1,-21 21-16,0 0 16,-1 0-16,1 0 0,0 0 15,0 0-15,0 0 16,0 0-16,-1 21 0,1 1 0,0-1 15,0 0-15,0 0 0,0 0 0,21 22 16,-22-22-16,1 0 0,21 21 16,-21-21-16,21 1 0,0 20 0,0-21 15,0 0-15,0 0 0,0 1 0,0-1 16,21 0-16,0 0 0,1-21 0,-1 21 16,0-21-16,0 0 0,21 0 15,-20 0-15,20 0 0,-21 0 16,21 0-16,-20 0 0,20 0 0,-21 0 15,21-21-15,-20 21 0,-1-21 0,21 0 0,-21 0 16,0 21-16,1-22 16,-1 1-16,0 0 0</inkml:trace>
  <inkml:trace contextRef="#ctx0" brushRef="#br0" timeOffset="24515.86">10054 2434 0,'21'0'0,"0"-21"16,1 21-16,-1-21 0,21 21 0,0 0 15,-20-21-15,20 21 0,0 0 16,22-21-16,-22 21 0,0-22 16,-20 22-16,20 0 0,0 0 0,-21 0 0,1 0 15,-1 0-15,0 0 16,0 0-1</inkml:trace>
  <inkml:trace contextRef="#ctx0" brushRef="#br0" timeOffset="31884.64">13695 2625 0,'0'0'0,"0"-21"16,0-1-16,0 1 16,0 0-16,0 0 15,21 0-15,-21 0 0,21-1 16,-21 44 31,0-1-47,0 0 15,0 21-15,0-21 0,0 22 16,-21-22-16,21 21 0,0-21 0,-21 22 16,21-22-16,0 21 0,0-21 0,0 22 15,-21-22-15,21 0 0,0 0 16,0 0-16,0 1 0,0-1 0,0 0 16,0 0-16,21-21 31,0 0-31,0 0 15,0-21-15,0 0 0,-21 0 0,22-1 16,-1 1-16,0 0 0,0 0 0,0 0 16,0 0-16,-21-22 15,22 22-15,-1 0 0,-21 0 0,0 0 16,21-1-16,0 22 31,-21 22-31,0-1 16,0 0-16,0 0 0,0 0 0,0 0 15,0 22-15,0-22 0,0 0 16,0 0-16,0 0 0,21 1 16,0-1-16,1 0 0,-1-21 15,0 0-15,0 0 16,0 0-16,0 0 0,1 0 0,-1 0 16,0 0-16,0-21 15,0 0-15,0 21 0,1-22 0,-22 1 16,0 0-16,21 0 0,-21-21 15,21 20-15,-21 1 0,0-21 0,0 21 16,0-22-16,21 22 0,-21-21 0,21 21 16,-21 0-16,0-1 0,0 1 15,0 42 1,0 22 0,0-22-16,0 0 0,-21 0 15,21 22-15,0-22 0,-21 21 16,21-21-16,-21 0 0,21 22 0,0-22 15,0 0-15,0 0 0,0 0 0,0 1 16,21-1-16,0-21 0,0 21 16,0-21-16,1 0 0,-1 0 0,21 0 15,-21 0-15,0 0 0,22 0 0,-22 0 16,0 0-16,21-21 0,-20 21 16,-1-21-16,0-1 0,0 1 0,21-21 15,-20 21-15,-22-22 0,21 22 0,0-21 16,0-22-16,-21 22 0,21 0 15,-21-22-15,0 22 0,21-22 0,-21 22 16,0 0-16,0-1 0,0 1 16,22 21-16,-22-21 0,0 20 0,0 1 15,0 0 1,-22 21-16,1 21 16,0 0-16,21 1 0,0-1 15,-21 21-15,0 0 0,21 1 0,-21-1 16,21 22-16,0-22 0,0 21 0,-22-20 15,22 20-15,-21-20 0,21-1 16,0 0-16,-21 1 0,21-1 0,0-21 16,0 21-16,0-20 0,0-1 0,0 0 15,0 0-15,0 0 0,0 0 16,0-42 15,0 0-31,21 0 16,0 0-16,-21 0 0,22-1 15,-1 1-15,0 0 0,0-21 0,0 21 16,0-1-16,1 1 0,-1-21 0,21 21 16,-21 21-16,0-21 0,1-1 15,-1 22-15,0 0 0,0 0 0,0 0 16,0 0-16,-21 22 0,0-1 0,0 0 16,0 0-16,22 0 0,-22 0 15,0 1-15,0-1 0,0 0 0,0 0 16,0 0-16,0 0 0,21 1 15,-21-1-15,21 0 0,0-21 16,0 0-16,-21 21 0,21-21 16,1 0-16,-1 0 0,0 0 0,0 0 15,21 0-15,-20-21 0,-1 21 0,0-21 16,0 0-16,0-1 0,0 1 16,1 0-16,-22-21 0,21 21 15,-21-1-15,0 1 0,0 0 0,0 0 16,21 21-16,-21-21 0,0 42 31,0 0-31,0 0 16,-21 0-16,21 1 15,0-1-15,0 0 0,0 0 16,0 0-16,0 0 0,-21 1 16,21-1-16,0 0 0,0 0 31,0-42 0,-22 21-31,22-21 0,0 0 16,0-1-16</inkml:trace>
  <inkml:trace contextRef="#ctx0" brushRef="#br0" timeOffset="32060.65">15600 2625 0,'0'-21'0,"0"-1"16,0 44 31,21-1-31</inkml:trace>
  <inkml:trace contextRef="#ctx0" brushRef="#br0" timeOffset="32847.83">16023 2667 0,'0'0'0,"0"-21"0,0 0 16,-21 0-16,21-1 15,-21 22-15,0 0 0,-1 0 16,1 0-16,0 0 0,0 22 15,21-1-15,-21 0 16,21 0-16,0 21 0,-21-20 0,21-1 16,-22 21-16,22-21 0,0 22 15,0-22-15,0 0 0,0 21 0,0-21 16,0 1-16,0-1 0,22-21 16,-22 21-16,21 0 0,0-21 0,0 0 15,0 0-15,22 0 0,-22 0 0,21 0 16,-21 0-16,22 0 0,-22-21 15,21 21-15,-21-21 0,22 0 0,-22-1 16,0 1-16,0 0 0,21-21 0,-20 21 16,-1-22-16,-21 1 0,21 0 15,0-1-15,-21-20 0,0 20 0,0-20 16,0 21-16,0-1 0,0 1 0,0 0 16,0 20-16,0 1 0,0 0 15,0 0 1,-21 21-16,0 0 0,0 21 15,21 0-15,0 0 16,0 1-16,-22 20 0,22 0 0,0 1 16,0-1-16,-21 0 0,21 1 0,0-1 15,0 0-15,0 1 0,0-1 16,0 0-16,0-21 0,-21 1 0,21 20 16,0-21-16,-21 0 0,21 0 0,0 1 15,0-44 32,0 1-47,0 0 16,21 0-16,0 0 0,-21 0 15,21-1-15,1-20 0,-1 21 0,0 0 16,0 0-16,0 21 0,0-22 0,22 22 16,-22 0-16,0 0 0,0 0 15,0 0-15,1 0 0,-22 22 16,0-1-16,0 0 0,21 0 0,-21 0 15,0 0-15,0 1 0,0-1 16,0 0-16,0 0 0,0 0 0,0 0 16,0 1-16,-21-22 0,21 21 0,-22 0 15,22 0-15,0 0 16,-21-21-16,21-21 47,21 0-47,1 21 15</inkml:trace>
  <inkml:trace contextRef="#ctx0" brushRef="#br0" timeOffset="33171.68">17420 2625 0,'0'0'0,"0"-43"16,0 65 15,0-1-31,0 0 16,0 0-16,-21 0 0,21 0 0,-21 1 16,21 20-16,0-21 0,0 0 0,0 0 15,-21 1-15,21 20 0,-22-21 16,1 0-16,0 0 15,21 1-15,0-1 0,-21-21 16,42 0 15,0 0-31,-21-21 16,21 21-16,1-22 0,-1 1 0</inkml:trace>
  <inkml:trace contextRef="#ctx0" brushRef="#br0" timeOffset="33587.68">17738 2646 0,'0'0'16,"0"-21"-16,21 21 0,-21-21 0,21 21 0,-21-22 16,-21 22 15,0 22-31,-1-1 16,1 0-16,0 0 0,0 0 15,0 0-15,0-21 0,-1 22 16,22-1-16,0 0 0,-21 0 0,21 0 15,0 0-15,0 1 32,21-22-32,1 0 0,-1 0 15,0 21-15,0-21 0,0 0 0,0 0 16,-21 21-16,22-21 0,-1 21 16,-21 0-1,0 0 1,0 1-16,-21-22 15,-1 21-15,1-21 0,0 0 16,0 0-16,21 21 0,-21-21 0,0 0 16,-1 0-16,1 0 0,0 0 15,0 0-15,0 0 16,0 0 0,-1 0-16,22-21 15,-21 0-15,21-1 0,-21 22 16,21-21-16</inkml:trace>
  <inkml:trace contextRef="#ctx0" brushRef="#br0" timeOffset="33783.62">17187 2434 0,'0'0'15,"-21"-21"-15,0 21 0,21-21 16</inkml:trace>
  <inkml:trace contextRef="#ctx0" brushRef="#br0" timeOffset="34420.28">19029 2836 0,'21'0'0,"0"0"16,0 0-1,0 0-15,-21-21 0,0 0 16,22 21-16,-22-21 15,21 21-15,-21-21 16,0 0 0,0-1 15,-21 22 63,-1 0-94,1-21 15,0 21 1,0 0-16,0 0 0</inkml:trace>
  <inkml:trace contextRef="#ctx0" brushRef="#br0" timeOffset="35639.65">18690 2477 0,'0'0'0,"-21"-22"0,21 1 0,0 0 0,0 0 15,-21 0-15,21 0 0,0-1 16,0 1-16,0 0 15,0 42 1,-21 0 0,21 1-16,0-1 0,0 21 15,0 0-15,0 1 0,0-1 0,-22 0 16,22 1-16,0-1 0,0 0 16,0 1-16,0-1 0,0-21 0,0 22 15,0-22-15,0 0 0,0 0 0,0 0 16,0 0-16,22-21 15,-1 22-15,0-22 0,0 0 16,0 0-16,0-22 0,1 22 0,-1-21 16,0 0-16,0 0 0,0 0 15,0-22-15,1 22 0,-1-21 16,0 0-16,0-1 0,0 1 0,-21 0 16,0-22-16,21 22 0,-21-1 15,22 1-15,-22 0 0,0-1 0,0 22 16,0 0-16,0 0 0,0 0 0,0 0 15,0 42 17,0 0-32,0 21 0,0-21 0,0 22 15,0-1-15,0 0 0,0 1 16,0-1-16,0 0 0,0 1 16,0-1-16,0-21 0,0 22 0,0-22 0,0 21 15,0-21-15,0 0 16,0 1-16,0-1 0,21-21 15,0 0-15,0 0 16,0 0-16,22 0 0,-22-21 16,0-1-16,21 1 0,-21 0 0,22 0 15,-22-21-15,21-1 0,1 22 16,-22-21-16,21-1 0,-21 1 0,0 0 16,1-1-16,-1 22 0,0-21 0,-21 21 15,0 0-15,-21 21 31,0 21-31,-1 0 0,1 0 0,0 0 16,21 0-16,-21 22 0,21-22 16,0 21-16,0-21 0,0 22 0,0-22 15,0 0-15,0 21 0,0-20 0,21-1 16,0 0-16,0 0 0,1 0 16,-22 0-16,21 1 0,0-22 0,-21 21 15,-21-21 16,0 0-31,-1-21 16,1-1-16,-21 22 0,21-21 16,0 21-16,-1-21 0,1 21 0,0 0 15,0-21-15,0 21 0,0 0 16,-1 0-16,22 21 16,0 0-1,0 0-15,0 1 0,22-1 16,-1-21-16,0 21 0,21-21 0,-21 0 15,22 21-15,-22-21 0,21 0 16,1 0-16,-1 0 0,0 0 0,1 0 16,-1 0-16,21 0 0,-20-21 0,-1 0 15,-21 21-15,22-21 0,-22-1 16,21 1-16,-21 0 0,0 0 16,1-21-16,-1 20 0,-21-20 0,0 21 15,21-21-15,-21 20 0,0 1 16,0-21-16,0 21 0,0 0 15,0-1-15,-21 22 16,0 0-16,-1 22 16,22-1-16,-21 0 0,0 21 0,21-21 15,0 1-15,0-1 0,-21 21 0,21-21 16,0 0-16,0 1 0,0 20 16,0-21-16,0 0 0,0 0 0,0 1 15,21-1-15,0 0 0,0 0 16,1-21-16,-1 0 15,0 21-15,0-21 0,21 0 0,-20 0 16,20 0-16,0 0 0,1 0 0,-1 0 16,0 0-16,1 0 0</inkml:trace>
  <inkml:trace contextRef="#ctx0" brushRef="#br0" timeOffset="36168.35">20934 2667 0,'0'-21'16,"0"42"-16,0-63 0,0 21 0,0-1 0,0 1 15,0 0-15,0 0 0,-21 0 0,-1 0 16,1-1-16,0 22 0,0 0 16,-21 0-16,20 0 15,1 22-15,0-22 0,-21 21 0,21 21 16,-1-21-16,1 0 0,-21 22 16,21-22-16,21 21 0,-21-21 0,21 22 15,-22-22-15,22 0 0,0 21 0,0-20 16,0-1-16,0 0 0,22-21 15,-1 21-15,-21 0 0,21-21 0,21 0 16,-21 0-16,1 0 0,-1 0 0,21 0 16,-21 0-16,0-21 0,22 21 15,-22-21-15,0 0 0,0 0 0,0-22 16,1 22-16,-1-21 0,-21-1 0,21 1 16,0-21-16,-21 20 15,0-20-15,21 20 0,-21-20 0,21 21 16,-21-22-16,0 22 0,0-1 0,0 1 15,0 0-15,0 21 0,0-22 16,0 22-16,0 0 0,0 42 31,-21 0-31,0 0 0,21 22 16,-21-22-16,21 21 0,0 1 0,-21 20 16,21-21-16,-21 22 0,21-1 15,0 1-15,0-22 0,0 22 0,0-22 16,0 0-16,0 1 0,21-1 0,-21-21 15,21 22-15,0-22 0,0 0 16,0 0-16,1 0 16,-1-21-16,0 0 0,0 0 0,21 0 15,-20 0-15,-1 0 0,21-21 0,-21 21 16,22-21-16,-22 0 0</inkml:trace>
  <inkml:trace contextRef="#ctx0" brushRef="#br0" timeOffset="36500.69">22310 2138 0,'0'0'0,"0"-42"16,0 20-16,0 1 0,0 0 16,0 0-16,0 42 31,-22 0-16,22 0-15,-21 22 0,0-22 0,21 21 16,0 1-16,-21-1 0,21 0 0,-21 22 16,0-22-16,21 22 0,0-22 15,0 0-15,-22 1 0,22-1 0,0 0 16,0-21-16,0 22 0,0-22 16,0 0-16,0 0 0,0 0 15,0 1-15,22-44 47,-1 1-47,0 0 0</inkml:trace>
  <inkml:trace contextRef="#ctx0" brushRef="#br0" timeOffset="36891.47">22648 2477 0,'0'0'0,"0"-22"15,21 1 1,-42 21-1,0 21-15,21 1 16,-21-1-16,0 0 0,21 0 0,-21 0 16,21 22-16,-22-22 0,22 21 15,-21-21-15,21 0 0,0 1 0,0-1 16,0 0-16,0 0 0,0 0 0,0 0 16,21 1-16,1-22 15,-1 0-15,0 0 0,21 0 0,-21 0 16,1 0-16,-1 0 0,21 0 0,-21-22 15,0 1-15,1 0 0,-1 0 16,0 0-16,0 0 0,-21-22 0,0 1 16,21 21-16,-21-22 0,0 1 15,0 0-15,0 21 0,0-1 16,0 1-16,0 0 0,-21 0 0,0 21 16,0 0-16,0 0 0,-1 0 0,1 0 15,0 0-15,0 0 0,0 21 16,0-21-16,-1 21 0,1 0 0,0-21 15,21 22-15,-21-22 0,21 21 16,-21-21-16,0 0 16</inkml:trace>
  <inkml:trace contextRef="#ctx0" brushRef="#br0" timeOffset="37146.32">21929 2307 0,'0'0'0,"-22"0"0,22-21 16,22 21 0,-1 0-16,0 0 15,0 0-15,21 0 0,1 0 16,-22 0-16,21-21 0,22 21 0,-22 0 16,0 0-16,1 0 0,-1 0 0,0 0 15,1 0-15,-1 0 0,-21 0 16,0 0-16,1 0 0</inkml:trace>
  <inkml:trace contextRef="#ctx0" brushRef="#br0" timeOffset="41625.9">24469 2540 0,'0'-21'0,"0"0"16,0 0-16,0-1 16,0 1-16,0 0 15,0 0-15,0 0 0,0 0 16,0-1-16,0 1 0,-22 21 15,1 0-15,0 0 16,0 0-16,0 0 0,-22 0 0,22 0 16,0 21-16,-21 1 0,21-1 0,-1 0 15,-20 0-15,21 21 0,0-20 16,-22 20-16,22-21 0,0 21 0,21-20 16,-21 20-16,21-21 0,-21 21 0,21-20 15,0-1-15,0 0 0,0 0 16,21 0-16,0-21 0,0 0 15,0 0-15,1 0 0,20 0 16,-21 0-16,0 0 0,22-21 16,-1 0-16,-21 21 0,21-21 0,-20 0 15,20-1-15,0 1 0,-21-21 0,22 21 16,-22-22-16,0 1 0,0 0 16,0-1-16,1 1 0,-1 0 0,0-1 15,0 1-15,-21 0 0,0-1 0,21 1 16,-21 0-16,0-1 0,0 1 15,0 21-15,0 0 0,0-22 0,0 22 16,-21 21-16,0 0 16,0 21-16,0 1 15,-1-1-15,1 21 0,0-21 16,0 22-16,21-1 0,-21 21 0,21-20 16,-21-1-16,21 0 0,0 22 15,0-22-15,0 1 0,0-1 0,0 0 16,0-21-16,21 22 0,0-22 0,0 0 15,0 0-15,0 0 0,1 1 16,20-22-16,0 0 0,-21 0 0,22 0 16,-1 0-16,0 0 0,1 0 0,-1-22 15,0 22-15,1-21 0,-1 0 16,0 0-16,-20 0 0,20 0 0,-21-1 16,0 1-16,0-21 0,-21 21 15,0 0-15,0-22 0,0 22 16,0 0-16,0 0 0,0 0 0,0-1 15,-21 22-15,0 0 16,0 0-16,0 22 16,0-1-16,-1 0 0,1 0 0,0 21 15,0-20-15,21 20 0,0-21 16,-21 21-16,21-20 0,0 20 0,0-21 16,0 0-16,0 0 0,21 1 0,0-1 15,0 0-15,0 0 0,1 0 16,20-21-16,-21 0 0,21 0 15,1 0-15,-1 0 0,0 0 0,1 0 16,-1 0-16,0-21 0,1 0 0,20 0 16,-20 0-16,-1-1 0,-21-20 15,21 21-15,1-21 0,-22-1 0,21 1 16,-21 0-16,22-1 0,-22-20 0,0 20 16,0 1-16,0 0 0,-21-1 15,0 1-15,22 21 0,-22 0 0,21-22 16,-21 22-16,0 0 15,0 0-15,0 42 16,-21 0-16,-1 22 16,22-22-16,0 21 15,-21 0-15,0 1 0,21-1 0,-21 22 16,21-22-16,0 21 0,-21 1 0,21-22 16,-21 22-16,21-1 0,0 1 15,0-1-15,-22 1 0,22-1 0,-21 1 16,0 20-16,21 1 0,0 0 0,-21-1 15,0 1-15,0-21 0,-1 20 0,22-20 16,-21-1-16,0 22 0,0-22 16,0 1-16,0 21 0,21-22 0,-22 1 15,1-1-15,21-21 0,0 22 0,0-22 16,0 1-16,0-1 0,0-21 0,0 0 16,21 0-16,1-21 0,-1 0 15,21 0-15,-21 0 0,22 0 16,-22-21-16,21 0 0,0 0 0,-20-21 15,20 20-15,0-20 0,-21 0 0,1-1 16,-1-20-16,0 21 0,-21-22 0,21 1 16,-21 20-16,0-20 0,0-1 0,0 1 15,-21-1-15,0 1 0,0-1 16,-1 1-16,-20-1 0,21 1 0,-21-1 16,-1 1-16,1 20 0,0 1 0,-22 21 15,22-21-15,-1 20 0,1 1 16,21 0-16,-21 21 0,20-21 0,22 0 31,22 0-31,-1 21 0,0 0 16,21-22-16,1 22 0,-1-21 15,0 0-15,1 21 0,-1-21 0,0 0 16,1 0-16,-1-1 0,0 1 0,1 0 16,-22-21-16,21 21 0,-21-22 15,22 22-15,-22-21 0,0 21 0,0-22 16,-21 22-16,0-21 0,0 21 0,0-1 15,0 1-15,0 0 16,-21 21 15,21 21-15,-21 0-16,21 1 0,-21-1 0,21 0 16,0 21-16,0-21 0,0 1 15,0-1-15,0 0 0,0 0 0,0 0 16,0 0-16,21 1 0,0-1 15,0-21-15,0 0 0,0 0 16,1 0-16,-1 0 0,21 0 0,-21 0 16,0 0-16,1 0 0,-1-21 0,21-1 15,-21 1-15,0 0 0,1 0 16,-1 0-16,0 0 0,-21-1 0,21 1 16,-21 0-16,21 0 0,-21 0 0,0 0 15,0-1 1,0 44-1,0-1 1,0 0-16,0 0 16,-21-21-16,21 21 0,-21 0 0,21 1 15,-21-1-15,21 0 0,0 0 0,0 0 16,-21-21-16,21 21 16,-22-21-16,22 22 15,0-44 16,0 1-15,22 0-16,-1 0 0,-21 0 16,21 21-16,0-21 0,-21-1 15,21 1-15,0 0 0,1 0 0,-1 0 16,0 21-16,21-21 0,-21-1 0,1 22 16,-1 0-16,0 0 0,0 0 15,0 0-15,-21 22 16,0-1-1,0 0-15,0 0 16,0 0-16,0 0 0,0 1 0,0-1 16,0 0-16,0 0 15,0 0-15,0 0 0,0 1 16,21-1-16,1-21 16,-1 0-16,0 0 15,0 21-15,0-21 0,0 0 0,1 0 16,-1 0-16,0 0 0,21 0 0,-21-21 15,1 0-15,-1 21 0,0-22 16,0 1-16,0 0 0,-21 0 0,21 0 16,1-22-16,-22 22 0,0 0 0,21 0 15,-21 0-15,0 0 16,0-1-16,-21 22 16,-1 0-1,1 0 1,21 22-16,-21-1 0,21 0 0,0 0 15,-21 0-15,21 0 0,0 1 0,0-1 16,0 0-16,0 0 0,0 0 16,0 0-16,0 1 0,0-1 15,0 0-15,21-21 0,-21 21 0,21-21 16,0 0-16,1 0 0,-1 0 16,0 0-16,0 0 15,0 0-15,0 0 0,-21-21 16,22 0-1,-22 0-15,0-1 0,0 1 0,0 0 16,0 0-16</inkml:trace>
  <inkml:trace contextRef="#ctx0" brushRef="#br0" timeOffset="41847.78">26818 2244 0,'0'0'0,"-21"0"16,-21 0-1,42-21 17,-22 21-1</inkml:trace>
  <inkml:trace contextRef="#ctx0" brushRef="#br0" timeOffset="42952.1">28935 2455 0,'0'0'0,"0"-21"0,21-21 16,-21 21-1,0 0-15,0-1 0,-21 22 0,0-21 16,-22 0-16,22 21 0,0 0 0,0-21 15,-22 21-15,22 0 0,-21 0 16,21 0-16,-22 0 0,22 21 16,-21 0-16,21 0 0,-22 22 0,22-22 15,0 21-15,-21-21 0,21 22 0,-1-1 16,1-21-16,0 22 0,21-22 16,0 21-16,-21-21 0,21 0 0,0 1 15,0-1-15,0 0 0,21-21 16,-21 21-16,21-21 0,0 0 15,1 0-15,-1 0 0,21 0 0,-21-21 16,0 0-16,22 21 0,-22-21 16,21-1-16,-21 1 0,1-21 0,20 21 15,-21 0-15,0-22 0,0 1 16,1 21-16,-1-22 0,0 22 16,-21-21-16,21 21 0,-21 0 0,0-1 15,0 44 16,-21-1-31,21 21 0,-21-21 0,21 22 16,0-22-16,0 21 0,0-21 0,0 22 16,0-22-16,0 0 0,0 21 15,0-21-15,21 1 0,-21-1 16,21-21-16,0 0 0,0 0 16,1 0-16,-1 0 0,0 0 0,0 0 15,0-21-15</inkml:trace>
  <inkml:trace contextRef="#ctx0" brushRef="#br0" timeOffset="43475.8">29358 2032 0,'0'0'0,"0"-21"16,0-21-16,0 20 0,0 1 0,-21 21 15,0 0-15,0 0 0,-1 0 16,1 0-16,21 21 15,0 22-15,0-22 0,-21 21 0,21-21 16,0 22-16,0-1 0,0 0 0,0 1 16,0 20-16,0-20 0,0-1 15,0 0-15,0 22 0,0-22 0,0 0 16,0-20-16,0 20 0,0 0 16,0-21-16,0 1 0,0-1 0,0 0 15,-21-21-15,21 21 0,-21-42 47,21 0-47,0 0 0,0-1 16,0 1-16,0 0 0,0 0 15,0 0-15,21-22 0,0 22 0,0 0 16,0 0-16,1-21 0,-1 20 16,0 22-16,21-21 0,-21 21 15,1 0-15,20 0 0,-21 0 0,0 0 16,-21 21-16,21 1 0,-21-1 0,22 0 15,-22 0-15,0 0 0,0 0 16,0 22-16,0-22 0,-22 0 0,1 0 16,0 0-16,0-21 0,-21 22 0,20-1 15,1 0-15,0-21 0,-21 0 16,21 21-16,-1-21 0,1 0 16,0 0-16,21-21 31,0 0-31,21 21 15,0-21-15</inkml:trace>
  <inkml:trace contextRef="#ctx0" brushRef="#br0" timeOffset="43883.57">30035 2350 0,'0'0'15,"0"-22"-15,22 22 0,-22-21 0,21 21 0,-21-21 16,-21 21-1,-1 0-15,1 0 16,0 0-16,0 0 0,-21 0 0,20 21 16,-20-21-16,21 21 0,0 1 15,-22-1-15,22-21 0,21 21 0,-21 0 16,21 0-16,0 0 0,0 1 0,0-1 16,0 0-16,0 0 0,21 0 15,0 0-15,1 1 0,-1-1 16,21-21-16,-21 21 0,0 0 0,1 0 15,-1-21-15,-21 21 0,0 1 16,0-1-16,0 0 0,0 0 16,-21-21-16,-1 0 15,1 0-15,0 21 0,-21-21 16,21 0-16,-22 0 0,22 0 0,-21 0 16,21 0-16,-1 0 0,1 0 0,0 0 15,0 0 1,21-21-1,21 21 1,0-21-16,0 21 0,1-21 16,-1 21-16</inkml:trace>
  <inkml:trace contextRef="#ctx0" brushRef="#br0" timeOffset="44195.39">30416 2074 0,'0'0'0,"0"-21"0,22 0 0,-22-21 16,0 63 15,-22 0-31,22 0 0,-21 0 0,0 22 16,21-22-16,-21 21 0,0-21 15,21 22-15,-21-1 0,-1 0 0,22 1 16,-21-1-16,21 0 0,0 22 0,-21-43 15,21 21-15,0 1 16,-21-22-16,21 21 0,0-21 0,0 1 16,0-1-16,0 0 15,21-21 1,0 0-16,-21-21 31</inkml:trace>
  <inkml:trace contextRef="#ctx0" brushRef="#br0" timeOffset="44371.37">30057 2519 0,'0'0'0,"-22"0"0,22-21 16,22 21 0,-1 0-1,0-21-15,0 21 0,0 0 0,22 0 16,-22 0-16,0 0 0,21 0 0,-21 0 15,1 0-15,20 0 0,-21 0 16,0 0-16</inkml:trace>
  <inkml:trace contextRef="#ctx0" brushRef="#br0" timeOffset="44800.51">30565 2477 0,'0'0'0,"0"-22"0,0 1 16,0 0-16,0 0 0,0 0 16,21 21 15,0 0-31,-21 21 16,0 0-16,21 0 0,-21 0 0,21 22 15,-21-22-15,21 21 0,-21-21 16,0 22-16,0-22 0,0 21 15,0-21-15,0 1 0,0-1 16,0 0-16,0 0 0,0 0 0,-21-21 16,21 21-16,-21-21 0,21-21 31,0 0-15,0 0-16,0 0 0,0 0 15,0-1-15,21 1 0,0 0 16,1 0-16,-22-21 0,21 20 0,0 1 15,0-21-15,0 21 0,0 0 16,1-1-16,-1 1 0,0 0 16,0 21-16,0 0 15,0 0 1,-21 21 0</inkml:trace>
  <inkml:trace contextRef="#ctx0" brushRef="#br0" timeOffset="45312.21">31242 2477 0,'21'-22'0,"-21"-41"16,0 42-1,-21 0 1,0 21-16,0 0 0,-1 0 15,1 0-15,0 21 0,0-21 16,0 21-16,-22 0 0,22 21 0,-21-20 16,21-1-16,0 21 0,-1-21 0,1 0 15,0 22-15,0-22 0,21 21 16,0-21-16,0 1 0,0-1 0,0 0 16,0 0-16,0 0 15,21-21-15,0 0 0,0 0 0,1 0 16,-1 0-16,0 0 0,0 0 0,0 0 15,0 0-15,1-21 16,-1 21-16,0-21 0,0 0 0,0 0 16,0-1-16,-21 1 0,22-21 15,-1 21-15,0-22 0,-21 1 0,0 21 16,21 0-16,-21-22 0,0 22 0,0 0 16,0 42 15,-21 0-31,21 1 0,0-1 15,-21 21-15,21-21 0,-21 0 0,21 22 16,0-22-16,0 0 0,0 0 16,0 0-16,0 1 0,0-1 0,0 0 15,0 0-15,21-21 16,0 0 0,0 0-16,0 0 0,0 0 0</inkml:trace>
  <inkml:trace contextRef="#ctx0" brushRef="#br0" timeOffset="45892.42">31581 2434 0,'0'0'0,"0"-21"0,0 0 16,-22 21 15,1 0-31,0 21 16,21 0-16,-21 0 0,0 1 0,0 20 15,21-21-15,0 0 0,-22 22 0,22-22 16,0 21-16,0-21 0,0 0 16,0 1-16,0-1 0,0 0 0,0 0 15,0 0-15,22-21 0,-1 21 16,0-21-16,0 0 0,0 0 16,0 0-16,1 0 0,-1 0 15,0-21-15,0 0 0,0 0 16,0 21-16,1-42 0,-1 20 15,-21 1-15,21-21 0,0 0 16,0-1-16,0 1 0,1 0 0,-1-1 16,0 1-16,-21-22 0,21 22 15,0 0-15,0-1 0,-21 22 0,0-21 16,22 21-16,-22-22 0,0 22 16,21 0-16,-21 0 0,0 42 31,-21 0-16,-1 0-15,1 22 0,21-22 0,0 21 16,-21 1-16,21-22 0,-21 21 16,21 0-16,0 1 0,0-1 15,0 0-15,0 1 0,0-1 16,0 0-16,0-20 0,0 20 0,0-21 16,0 0-16,0 0 0,0 1 15,0-1-15,0 0 0,21-21 0,0 21 16,0-21-16,1 0 0,-1 0 15,0 0-15,0 0 0,0 0 16,0-21-16,1 21 0,-1-21 16,0 0-16,-21-1 0</inkml:trace>
  <inkml:trace contextRef="#ctx0" brushRef="#br0" timeOffset="46127.93">31983 2307 0,'0'0'0,"-21"0"0,21-21 16,21 21 0,0 0-16,0 0 15,21 0-15,1 0 0,-22 0 16,21 0-16,1 0 0,-1 0 0,-21 0 16,21 0-16,-20 0 0,-1 0 15,0 0-15,-42 0 47,0 0-47</inkml:trace>
  <inkml:trace contextRef="#ctx0" brushRef="#br0" timeOffset="47655.76">12404 3704 0,'0'0'0,"0"-21"15,0 0-15,-22 0 16,22 0-16,0-1 16,-21 22-16,0 0 15,21 22 1,0-1-16,0 0 0,0 0 15,-21 0-15,21 0 0,0 22 16,0-22-16,-21 0 0,21 0 16,0 22-16,-21-22 0,21 0 0,0 21 15,0-21-15,-22 1 0,22-1 0,0 0 16,-21 0-16,21 0 0,0-42 47,-21 0-32,21 0-15,0 0 0,0-1 0,0 1 16,0-21-16,0 21 0,0 0 0,21-22 16,0 22-16,-21-21 0,22 21 15,-1-1-15,0 1 0,21 0 16,-21 0-16,1 21 0,-1 0 0,21 0 16,-21 0-16,0 0 0,1 0 0,20 0 15,-21 0-15,0 21 0,0 0 16,1 0-16,-22 22 0,0-22 0,21 0 15,-21 0-15,0 0 0,0 22 0,0-22 16,0 0-16,0 21 0,0-20 16,0-1-16,0 0 0,-21 0 15,21 0-15,-22-21 16,1 0 0,21-21-16,0 0 15,0 0-15,0 0 0,0-1 16,21 1-16,1 0 0,-1 0 0,0-21 15,0 20-15,0 1 0,0-21 16,1 21-16,20 0 0,0-1 0,-21 1 16,22 0-16,-22 21 0,0 0 0,21 0 15,-20 0-15,-1 21 0,0-21 0,0 21 16,-21 1-16,0-1 0,21 0 16,-21 0-16,0 0 0,0 22 0,0-22 15,0 0-15,0 0 0,0 0 0,-21 0 16,21 1-16,0-1 15,-21 0-15,21 0 0,-21 0 0,21 0 16,0 1-16,21-44 31</inkml:trace>
  <inkml:trace contextRef="#ctx0" brushRef="#br0" timeOffset="48031.55">13377 3895 0,'21'0'47,"1"0"-47,-1 0 16,0 0-16,0 0 0,0-21 0,0 21 15,1-22-15,-1 1 16,-21 0-16,21 0 0,-21 0 15,0 0-15,0-1 16,0 1 0,-21 21-16,0 0 0,-1 0 15,1 0-15,0 21 0,0-21 0,0 22 16,0-1-16,-1 0 0,1 0 0,0 0 16,0 0-16,21 1 15,-21 20-15,21-21 0,0 0 0,0 0 16,0 1-16,0-1 0,0 0 0,21 0 15,0 0-15,0-21 0,-21 21 16,21-21-16,1 0 0,-1 22 0,0-22 16,0 0-16,0 0 0,0 0 0,1 0 15,-1 0-15,0-22 0,0 22 0</inkml:trace>
  <inkml:trace contextRef="#ctx0" brushRef="#br0" timeOffset="48316.39">14012 3577 0,'0'0'0,"0"-21"0,0 0 16,0 0-16,0 0 0,-21 21 15,0 0-15,21 21 16,-21-21-16,21 42 16,-21-21-16,21 0 0,0 22 0,0-22 15,0 21-15,0 1 0,0-22 0,-22 21 16,22-21-16,0 22 0,-21-1 0,21-21 15,0 21-15,0-20 0,0-1 16,0 0-16,0 0 0,0 0 0,0 0 16,0 1-16,0-44 47,21 1-47,1 0 0,-22 0 15</inkml:trace>
  <inkml:trace contextRef="#ctx0" brushRef="#br0" timeOffset="48797.23">14309 3514 0,'0'-21'0,"0"42"0,0-64 15,0 65 17,-22-1-32,22 0 15,-21 21-15,21-21 0,0 1 0,0 20 16,-21 0-16,21-21 0,-21 22 15,21-1-15,-21-21 0,21 22 0,0-1 16,-21 0-16,21-21 0,-22 22 0,1-1 16,21-21-16,0 0 0,0 1 15,-21-1-15,21 0 0,0 0 0,0-42 32,0 0-17,21 0-15,-21-1 16,21 1-16,1 0 0,-22-21 0,21 21 15,0-1-15,0 1 0,0-21 16,0 21-16,22 0 0,-22-1 0,0 22 16,0-21-16,0 0 0,1 21 15,-1 0-15,0 0 0,0 0 0,0 0 16,-21 21-16,21 0 0,-21 1 16,0-1-16,0 0 0,0 0 15,0 0-15,0 22 0,0-22 0,0 0 16,0 0-16,0 21 0,0-20 0,0-1 15,0 0-15,-21 0 0,21 0 16,0 0 0,0-42 15,0 0-31,21 21 0</inkml:trace>
  <inkml:trace contextRef="#ctx0" brushRef="#br0" timeOffset="49231.98">14944 3852 0,'0'0'0,"0"-42"15,-22 21 1,1 21-16,0 0 16,0 0-16,21 21 0,-21-21 0,0 21 15,-1 0-15,22 1 0,-21-1 16,0 0-16,21 0 0,0 21 15,-21-20-15,21-1 0,-21 0 0,21 21 16,0-21-16,0 1 0,0-1 0,0 0 16,0 0-16,0 0 0,21 0 0,0-21 15,0 22-15,0-22 16,1 0-16,-1 0 0,0 0 0,0 0 16,0-22-16,22 22 0,-22-21 0,0 0 15,0 0-15,0 0 0,0 0 16,1-1-16,-1 1 0,-21-21 15,0 21-15,0-22 0,0 22 0,0-21 16,0 21-16,0-22 0,0 22 0,-21 0 16,21 0-16,-22 21 0,1 0 0,0-21 15,-21 21-15,21 0 0,-1 0 16,1 0-16,0 0 0,0 0 0,0 21 16,0 0-16,-1-21 0,22 21 0,0 0 15,0 1-15,0-1 16,0 0-1,22-21-15</inkml:trace>
  <inkml:trace contextRef="#ctx0" brushRef="#br0" timeOffset="49823.64">15621 3831 0,'0'0'0,"0"-21"0,0 0 16,-21 21 0,0 0-16,-1 0 0,1 0 15,0 0-15,0 21 0,0 0 16,0 0-16,-1 1 16,1-1-16,21 0 0,0 0 0,0 21 0,-21-20 15,21-1-15,0 0 16,0 0-16,0 0 0,0 0 0,0 1 15,0-1-15,21 0 0,0-21 16,1 0-16,-1 0 0,0 0 16,0 0-16,0 0 15,0 0-15,1-21 0,-1 0 0,-21-1 16,21 1-16,0-21 0,-21 21 0,0-22 16,21 22-16,0-21 0,-21 0 0,22-1 15,-22 1-15,21 0 0,-21-1 16,21 1-16,-21 0 0,0-1 15,21 1-15,-21 0 0,21 20 0,-21-20 16,0 21-16,0 0 0,-21 21 31,21 21-31,-21 21 16,21-21-16,-21 22 0,21-22 16,0 21-16,0 1 0,0-1 0,0 0 15,0 1-15,0-1 0,0 0 0,0 1 16,0-1-16,0-21 0,0 21 0,0 1 15,0-22-15,21 21 0,-21-21 16,21 1-16,0-1 0,0 0 16,1-21-16,-1 0 0,0 0 15,0 0-15,0 0 0,22 0 0,-22-21 16,0 0-16,21 21 0,-21-22 16,1 1-16,20 0 0,-21 0 0,0 0 15,0 0-15,1-1 0</inkml:trace>
  <inkml:trace contextRef="#ctx0" brushRef="#br0" timeOffset="50119.72">13843 3662 0,'0'0'0,"21"0"31,0 0-31,22 0 0,-1 0 16,-21-21-16,21 21 0,1 0 0,-1 0 16,22-21-16,-22 21 0,0 0 15,1 0-15,-1-22 0,-21 22 0,21 0 16,-20 0-16,-1 0 0,0 0 15,-21-21 1,21 21-16,0 0 0</inkml:trace>
  <inkml:trace contextRef="#ctx0" brushRef="#br0" timeOffset="50660.41">16764 4085 0,'21'0'31,"-21"-21"-15,21 21-16,-21-21 16,-21 21 15,0 0-31,0 0 15,0 0-15,21 21 16,0 0-16,21-21 31,0 0-15,0 0 0,-21-21-1,-21 21 1,0 0-1,0 0-15,-1 0 16,22 21 0,0 0-1</inkml:trace>
  <inkml:trace contextRef="#ctx0" brushRef="#br0" timeOffset="54377.81">825 5482 0,'22'0'16,"-44"0"46,1 0-46,21-21-1,0 0-15,0 0 16,0 0-16,0-1 16,0 1-16,0 0 0,21 21 0,1-21 15,-22 0-15,21 0 0,0-1 16,0 1-16,0 21 0,0 0 16,1 0-16,-1 0 15,0 0-15,-21 21 16,21 1-16,0-1 0,0 0 15,-21 21-15,0-21 0,22 22 0,-22-1 16,0 0-16,0 1 0,0-1 16,0 0-16,0 1 0,0-1 0,-22 0 15,1-20-15,21 20 0,-21 0 16,0-21-16,0 22 0,0-22 0,-22 0 16,22 0-16,0 0 0,0 1 15,0-1-15,-1-21 0,1 21 16,-21-21-16,21 21 0,0-21 0,-1 0 15,1 0-15,-21 0 0,21 0 16,0 0-16,-1-21 0,1 0 16,0 0-16,21-1 0,-21 1 15,21 0-15,0 0 0,0 0 16,0 0-16,0-1 0,0 1 0,0 0 16,21 0-16,-21 0 0,21 0 15,0 21-15,1-22 0,-1 22 16,0 0-16,0 0 0,0 0 0,0 0 15,1 22-15,-1-1 0,0-21 16,-21 21-16,21 0 0,0 21 0,0-20 16,-21-1-16,22 0 0,-1 0 15,-21 0-15,21 0 0,-21 1 16,0-1-16,21-21 0,0 21 0,-21 0 16,21-21-16,1 0 0,-22 21 15,21-21-15,0 0 16,0 0-16,0 0 15,0-21 1,-21 0-16,22 21 0</inkml:trace>
  <inkml:trace contextRef="#ctx0" brushRef="#br0" timeOffset="54936.08">1418 5715 0,'0'0'0,"0"21"31,0 0-15,0 1-16,0-1 16,0 0-16,0 0 0,0 0 31,21-21-16,0 0-15,1-21 16,-1 0 0,-21 0-16,0 0 15,0-1-15,0 1 0,0 0 16,0 0-16,-21 21 16,-1 0-16,1 0 15,0 0-15,21 21 16,0 0-16,0 0 0,0 1 15,0-1-15,0 0 0,0 0 16,0 0 0,21-21-1,0 0 1,1 0-16,-22-21 16,0 0-16,0 0 15,0 0-15,0-1 16,0 1-16,-22 21 31,22 21-31,-21-21 16,21 22-16,0-1 0,0 0 15,0 0 1,21-21 0</inkml:trace>
  <inkml:trace contextRef="#ctx0" brushRef="#br0" timeOffset="68192.17">2709 5461 0,'0'0'0,"21"0"62,1 0-62,-1 0 16,0-21-16,0 21 0,-21-21 0,21 21 16,0-21-16,1 21 0,-1-22 15,0 22-15,0-21 0,-21 0 16,21 21-16,-21-21 0,21 0 16,-21 0-16,0-1 0,0 1 15,0 0-15,0 0 0,0 0 16,0 42 15,-21 0-15,21 0-16,0 0 0,-21 22 0,21-22 15,0 21-15,0-21 0,-21 22 16,21-1-16,0 0 0,-21 1 0,21-1 16,0 0-16,-21 1 0,21-1 15,0 0-15,0 1 0,-22-1 16,22 0-16,-21 1 0,21-22 0,0 21 15,-21-21-15,0 1 0,0-1 16,0 0-16,21 0 0,-22 0 0,1-21 16,0 21-16,0-21 0,0 0 15,0 0-15,-1 0 0,1 0 0,0 0 16,0 0-16,0-21 0,-22 0 16,22 0-16,0 0 0,0 21 0,0-21 15,0-1-15,-1 1 0,1 0 16,0 21-16,0-21 0,0 21 0,0 0 15,-1 0 1,22 21 0,0 0-16,0 0 15,22 1-15,-1-1 0,21-21 16,-21 21-16,0-21 0,22 0 16,-1 0-16,0 0 0,1 0 0,-1 0 15,0 0-15,1 0 0,-1 0 16,0 0-16,1 0 0,-1-21 0,0 0 15,1 21-15,-22-22 0,21 1 0,-21 0 16,22 0-16,-22 0 0,0 0 16,0-1-16,0-20 0,-21 21 0,0 0 15,22 0-15,-22-1 0,21 1 16,-21 0-16,0 42 47,-21 0-47,21 1 0,-22-1 15,22 0-15,0 0 0,0 0 0,-21 22 16,21-22-16,-21 0 0,21 0 0,-21 0 16,21 0-16,0 1 0,0-1 15,-21-21-15,21 21 0,0-42 47,0 0-31,21-1-16,-21-20 15,21 21-15,0 0 0,0-22 0,-21 22 16,43-21-16,-22 21 0,0 0 16,0-22-16,22 22 0,-22 21 0,0-21 15,0 21-15,21 0 0,-20 0 16,-1 21-16,0-21 0,-21 21 16,21 0-16,-21 1 0,0-1 15,0 21-15,0-21 0,0 0 0,0 1 16,0 20-16,0-21 0,-21 0 15,21 0-15,-21 1 0,21-1 16,0 0-16,0 0 0,21-42 63,0 0-63,-21 0 0,21-1 15</inkml:trace>
  <inkml:trace contextRef="#ctx0" brushRef="#br0" timeOffset="68484.1">3916 5165 0,'0'0'0,"-21"0"31,-1 21-31,1 21 0,21-21 16,0 22-16,-21-1 0,21 0 0,-21 1 15,0-1-15,21 22 0,-21-22 16,21 21-16,-22-20 0,1 20 0,0-20 16,0-1-16,21 0 0,-21 1 15,21-1-15,-21-21 0,21 0 16,0 0-16,0 1 0,0-1 0,0 0 16,21-21-1,0 0-15,0 0 16,0-21-16,-21 0 15,21-1-15,-21 1 0,22 0 0</inkml:trace>
  <inkml:trace contextRef="#ctx0" brushRef="#br0" timeOffset="68679.99">3619 5779 0,'0'0'16,"-21"0"-16,0 0 15,42 0 1,0 0-1,1 0-15,-1 0 0,0-22 16,0 22-16,0 0 0,0 0 0,1 0 16,-1-21-16,0 21 15,0-21 1,0 0-16,0 21 16</inkml:trace>
  <inkml:trace contextRef="#ctx0" brushRef="#br0" timeOffset="69036.78">4000 5800 0,'0'0'0,"22"0"0,-1 0 16,0-21-16,0 21 0,-21-22 15,21 22-15,0-21 0,1 0 0,-22 0 16,21 21-16,0-21 0,-21 0 15,0-1-15,0 1 0,0 0 16,-21 21 0,0 0-1,-1 0-15,1 21 16,0 0-16,21 22 0,-21-22 16,0 0-16,21 21 0,-21-20 0,21-1 15,0 21-15,0-21 0,0 0 16,0 1-16,0-1 0,0 0 0,0 0 15,21 0-15,0-21 0,0 0 16,0 0-16,0 0 16,1 0-16,-1 0 0,0 0 0,0 0 15,0 0-15,0-21 0,1 21 16</inkml:trace>
  <inkml:trace contextRef="#ctx0" brushRef="#br0" timeOffset="69399.58">4508 5652 0,'0'0'0,"0"-22"0,0-20 16,0 21-16,22 21 0,-22-21 15,21 21-15,0-21 0,0 21 16,0 0-16,0 0 0,1 0 16,-1 21-16,-21 0 0,21 0 0,0 0 15,0 0-15,-21 1 0,0 20 0,0-21 16,0 0-16,0 0 0,0 22 15,0-22-15,0 0 0,0 0 0,0 0 16,0 1-16,-21-22 16,0 21-16,21-42 31,0-1-15,0 1-16,0 0 0,0 0 15,0 0-15,0 0 0,21-1 16,0-20-16,-21 21 0,0 0 0,21 0 15,-21-1-15,22 22 0,-22-21 0,0 0 16,21 21-16,-21-21 16,21 21-16,-21-21 15,21 0-15</inkml:trace>
  <inkml:trace contextRef="#ctx0" brushRef="#br0" timeOffset="70180.64">5186 5779 0,'21'-22'16,"0"1"-1,0 21-15,0-21 0,1 0 16,20 0-16,0 0 0,-21-1 0,22 1 16,-1 0-16,0 0 0,-20 0 15,20 0-15,-21-1 0,0 1 0,0 0 16,1 0-16,-22 0 0,0 0 16,0-1-16,0 1 0,0 0 0,0 0 15,0 0-15,0 0 0,-22-1 0,1 1 16,0 0-16,0 21 0,0-21 15,0 21-15,-22 0 0,22 0 16,0 0-16,0 21 0,0 0 16,-1 0-16,-20 22 0,21-1 0,0-21 15,0 43-15,21-22 0,-22 22 0,1-22 16,0 21-16,21 1 16,-21-1-16,0 1 0,21-1 0,-21 1 15,-1-1-15,22 1 0,-21-1 0,0 1 16,21-1-16,-21 1 0,21 21 15,-21-22-15,21 1 0,0 20 0,-21-20 16,21-1-16,-22 1 0,22-1 0,0 22 16,-21-22-16,21 1 0,0-1 15,0 1-15,0-1 0,0 1 0,0-22 16,0 1-16,0-1 0,0 0 16,21 1-16,1-22 0,-1 0 15,0-21-15,0 0 0,21 0 16,-20-21-16,-1 0 0,21-22 0,0 1 15,1 0-15,-1-1 0,-21-20 0,22-1 16,-1 1-16,0-1 0,-21 1 0,22-1 16,-22 1-16,-21-1 0,0 1 15,0-22-15,0 22 0,-21-1 0,0 1 16,-22 20-16,22-20 0,-21 20 0,-1 22 16,-20-21-16,21 21 0,-1 0 15,22-1-15,-21 22 0,-1-21 0,22 21 16,0-21-16,0 21 0,0 0 15,21-21 1,21 21 0,0 0-16,0 0 0,0-21 15,1 21-15,-1 0 0,21 0 16,-21-21-16,0-1 0,22 22 0,-22-21 16,21 0-16</inkml:trace>
  <inkml:trace contextRef="#ctx0" brushRef="#br0" timeOffset="70684.27">6075 5673 0,'0'0'0,"0"-43"16,-21 43-1,-1-21-15,1 21 0,0 0 0,0 0 16,0 0-16,0 21 0,-1-21 15,1 22-15,0-1 0,0 21 0,0-21 16,0 22-16,-1-22 0,1 21 0,0 0 16,21-20-16,0 20 0,-21-21 15,21 0-15,0 22 0,0-22 0,0 0 16,0 0-16,21-21 16,0 0-16,0 0 0,1 0 15,-1 0-15,0 0 0,0 0 0,0 0 16,0 0-16,1-21 0,20 0 0,-21 0 15,0-1-15,0 1 0,1 0 16,-1 0-16,-21 0 0,21-22 0,-21 22 16,21 0-16,-21-21 0,0 21 15,0-1-15,0 1 0,0 0 0,0 0 16,0 42 0,0 0-1,0 0-15,0 1 0,0-1 0,0 0 16,0 21-16,0-21 0,0 1 0,0-1 15,0 0-15,0 0 16,0 0-16,0 0 0,0 1 16,0-1-1,21-21-15,0 0 0,1 0 16,-1 0-16,0-21 16,0 21-16,21-22 0</inkml:trace>
  <inkml:trace contextRef="#ctx0" brushRef="#br0" timeOffset="70980.1">6816 5630 0,'0'0'0,"0"-21"16,-22 21 0,1 0-16,0 0 0,0 0 15,0 0-15,0 21 0,-1 1 0,1-1 16,0 0-16,21 21 0,-21-21 15,0 1-15,0 20 0,-1-21 0,22 21 16,0-20-16,0 20 0,0-21 16,0 0-16,0 0 0,0 1 0,0-1 15,0 0-15,22-21 16,-1 21-16,0-21 16,0 0-16,0 0 0,0 0 15,1 0-15,-1 0 0,0 0 16,0-21-16,0 0 0,0 21 15,1-21-15,-22-1 0</inkml:trace>
  <inkml:trace contextRef="#ctx0" brushRef="#br0" timeOffset="71343.89">6964 5821 0,'0'21'31,"21"-21"-16,0 0 1,0 0-16,0 0 0,1 0 16,-1-21-16,0 21 0,0-21 0,0 0 15,0-1-15,1 22 0,-22-21 16,0 0-16,0 0 16,0 0-16,0 0 0,-22 21 31,1 21-31,0-21 15,0 21-15,0 0 0,21 0 0,-21 22 16,-1-22-16,1 0 0,21 0 0,0 21 16,0-20-16,0-1 0,0 0 15,0 0-15,0 0 0,0 0 0,0 1 16,0-1-16,21-21 16,1 0-16,-1 0 0,0 0 15,0 0-15,0 0 0,0 0 16,1 0-16,20 0 0,-21-21 0</inkml:trace>
  <inkml:trace contextRef="#ctx0" brushRef="#br0" timeOffset="71699.69">8572 5567 0,'0'-21'15,"0"42"-15,0-63 0,0 20 16,-21 44 0,21-1-1,0 0-15,-21 0 0,21 21 16,-21-20-16,21 20 0,0-21 15,-21 21-15,21-20 0,-21 20 0,21-21 16,-22 0-16,22 0 0,0 1 0,0-1 16,0 0-16,0 0 0,0 0 15,22-21 32,-1-21-47,0 0 0</inkml:trace>
  <inkml:trace contextRef="#ctx0" brushRef="#br0" timeOffset="72104.46">8932 5588 0,'0'0'0,"-21"0"16,0 0-1,0 0-15,0 21 0,-1 0 0,1-21 16,0 22-16,0-1 0,0-21 0,21 21 15,-21 0-15,21 0 0,-22 0 16,22 1-16,-21-1 0,21 0 16,21-21-1,1 0-15,-1 0 16,0 0-16,0 21 0,0-21 0,0 0 16,1 0-16,-1 0 0,0 0 15,0 0-15,-21 21 16,21-21-16,-21 21 0,0 1 15,0-1-15,-21 0 16,0 0-16,-21-21 16,20 21-16,1-21 0,0 21 15,0-21-15,0 0 0,0 22 0,-1-22 16,1 0-16,0 0 0,0 0 16,0 0 15,0-22-31,21 1 0,0 0 15,0 0-15</inkml:trace>
  <inkml:trace contextRef="#ctx0" brushRef="#br0" timeOffset="72291.36">8382 5355 0,'0'0'0,"-21"-21"15</inkml:trace>
  <inkml:trace contextRef="#ctx0" brushRef="#br0" timeOffset="73060.24">10943 5821 0,'0'0'0,"21"-21"0,43-22 15,-43 22-15,-21 0 0,0 0 16,21-21-16,-21 20 0,0-20 0,0 21 16,0 0-16,0-22 0,0 22 15,-21 0-15,21-21 0,-21 21 0,0-1 16,-1 22-16,1-21 0,-21 21 0,21 0 15,-22 0-15,22 0 0,-21 21 16,21 1-16,-22-1 0,1 0 0,0 21 16,-1 1-16,22-1 0,-21 0 0,0 1 15,20-1-15,-20 0 0,21 1 16,0-1-16,21 0 0,0-21 16,0 1-16,0-1 0,0 0 0,0 0 15,21-21-15,0 0 0,0 0 16,0 0-16,22 0 0,-22-21 15,21 0-15,1 0 0,-1-1 0,0 1 16,1 0-16,-1-21 0,0 21 0,1-22 16,-1 1-16,0 0 0,-21-1 15,22 22-15,-22-21 0,0 21 16,-21-22-16,0 22 0,-21 42 31,21 0-31,-21 22 16,21-22-16,-21 0 0,21 21 0,0-20 15,0 20-15,0-21 0,0 0 16,0 0-16,0 1 0,0-1 0,21 0 16,0 0-16,0-21 0,0 21 15,0-21-15,1 0 0,-1 0 16,0 0-16,0 0 0,0-21 16,0 0-16,1 21 0</inkml:trace>
  <inkml:trace contextRef="#ctx0" brushRef="#br0" timeOffset="73571.75">12531 5292 0,'0'0'0,"0"-21"16,0-1-16,0 1 0,0 0 0,21 0 16,-21 0-16,21 0 0,-21-22 15,0 22-15,0 0 0,0 0 0,0 0 16,21-1-16,-21 1 0,0 0 0,0 42 31,0 0-31,0 22 16,0-1-16,0 0 0,0 1 0,0 20 15,0 1-15,0-1 0,0 1 0,0-1 16,0 22-16,0-22 16,0 22-16,-21-21 0,0 20 0,21 1 15,0-22-15,-21 22 0,-1 0 0,22-1 16,-21 1-16,21 0 0,0-1 0,-21-20 15,0 21-15,21-22 0,-21 1 0,21-1 16,0 1-16,-21-1 0,21-21 16,-22 1-16,22-1 0,0-21 0,0 0 15,0 1-15,0-1 0,0-42 16,-21-1-16,21 1 0,0 0 16,0-21-16,0 21 0,0-22 0,0-20 15,0 20-15</inkml:trace>
  <inkml:trace contextRef="#ctx0" brushRef="#br0" timeOffset="73887.57">12509 5863 0,'0'-63'15,"0"126"-15,0-190 0,0 85 0,0 0 16,0-22-16,0 22 0,0 21 0,0-22 16,22 22-16,-1-21 0,0 21 0,0-1 15,0 22-15,0-21 0,22 21 0,-1 0 16,0 0-16,1 0 0,20 0 15,-20 21-15,20-21 0,-21 22 0,1-1 16,-22 21-16,0-21 0,-21 22 0,0-22 16,0 21-16,-21-21 15,0 22-15,0-22 0,-22 0 0,1 0 16,0 21-16,-1-20 0,1-22 0,21 21 16,-22 0-16,22-21 0,0 0 0,0 0 15,0 21-15,0-21 16,42-21-1,0 21 1,0-21-16,0 0 0,0 21 0,22-22 16,-22 1-16</inkml:trace>
  <inkml:trace contextRef="#ctx0" brushRef="#br0" timeOffset="74263.36">13250 5419 0,'0'0'16,"0"-21"-16,21-1 0,-21 1 15,0 42 17,0 1-32,0-1 15,0 0-15,0 21 0,0-21 0,0 1 16,0 20-16,0-21 0,0 21 0,0-20 16,0-1-16,22 21 0,-22-21 15,0 0-15,21-21 0,0 22 0,0-22 16,0 0-16,0 0 0,1 0 15,-1 0-15,0 0 16,0-22-16,0 1 0,0 0 0,1 0 16,-1 0-16,0 0 0,-21-22 0,21 22 15,-21-21-15,21-1 0,-21 22 0,0-21 16,0 21-16,0 0 0,0-1 16,0 1-16,0 0 0,0 42 46,0 0-46,0 1 16,0-1-16,0 0 16</inkml:trace>
  <inkml:trace contextRef="#ctx0" brushRef="#br0" timeOffset="74680.13">13843 5482 0,'0'-21'15,"0"0"-15,0 0 16,21 0-16,0-1 16,-21 1-16,21 21 0,1-21 0,-1 21 15,0 0-15,0 0 0,0 0 16,0 0-16,1 0 0,-1 0 0,0 0 16,0 21-16,0-21 0,0 21 0,1 1 15,-1-1-15,-21 21 16,0-21-16,21 0 0,-21 22 0,0-22 15,0 21-15,0-21 0,0 1 0,0 20 16,0-21-16,0 0 0,0 0 0,0 1 16,-21-22-1,0-22 17,21 1-32,0 0 0,0-21 15,0 21-15,0-1 0,0-20 0,21 21 16,0-21-16,-21-1 0,21 22 0,0-21 15,0 21-15,1-1 0,-1 1 0,0 0 16,-21 0-16,21 0 16,0 21-16,0 0 0,-21-21 0,22 21 15,-1 0-15,0 0 0,0 0 16,-21 21-16,21 0 16</inkml:trace>
  <inkml:trace contextRef="#ctx0" brushRef="#br0" timeOffset="75031.92">14647 5546 0,'21'0'15,"1"0"-15,-1 0 16,0 0-16,0 0 0,-21-21 16,21-1-16,0 22 0,1-21 15,-1 0-15,0 0 0,0 0 0,0 21 16,0-21-16,-21-1 0,22 1 0,-22 0 15,0 0-15,0 0 0,0 0 16,-22 21-16,1 0 16,0 0-16,0 0 0,0 0 0,-22 21 15,22 0-15,0 0 0,0 0 0,0 22 16,0-22-16,-1 0 16,1 21-16,0-21 0,21 22 0,0-22 15,0 21-15,0-21 0,0 1 0,0-1 16,21 0-16,0 0 0,1 0 0,-1-21 15,0 0-15,0 0 0,21 21 16,-20-21-16,-1 0 0,21 0 0,-21 0 16,22 0-16,-22-21 0,0 0 0,0 0 15,0 21-15,0-21 0</inkml:trace>
  <inkml:trace contextRef="#ctx0" brushRef="#br0" timeOffset="76719.48">16489 5334 0,'0'0'0,"21"0"16,0-21-16,0 21 0,-21-21 0,21 0 16,1 21-16,-22-22 0,0 1 15,21 21-15,-21-21 0,0 0 0,0 0 16,0 0-16,0-1 0,0 1 0,-21 0 15,-1 21-15,-20-21 0,21 21 16,0 0-16,-22 0 0,1 0 0,21 0 16,-21 21-16,-1 0 0,1 0 0,0 1 15,-1 20-15,22 0 0,0 1 16,-21-1-16,20 0 0,1 1 16,21-1-16,0 0 0,0 22 15,0-43-15,0 0 0,21 0 16,1 0-16,-1 1 0,21-22 0,-21 0 15,22 0-15,-1 0 0,0 0 0,1 0 16,-1-22-16,0 1 0,1 0 0,-1 0 16,-21 0-16,21 0 0,1-1 15,-22-20-15,0 21 0,0-21 0,0 20 16,1-20-16,-1 21 0,0-21 0,-21 20 16,21-20-16,-21 21 0,0 0 15,0 0-15,0-1 0,0 44 31,0-1-31,0 0 0,0 21 16,0-21-16,-21 1 0,21 20 16,0-21-16,0 21 0,0-20 0,0-1 15,0 0-15,0 0 0,0 0 0,0 0 16,0 1-16,0-1 0,21-21 16,0 0-16,0 0 15,1 0-15,-1 0 0,0 0 0,0 0 16,0-21-16,0-1 0,1 1 0</inkml:trace>
  <inkml:trace contextRef="#ctx0" brushRef="#br0" timeOffset="77199.72">17314 4805 0,'0'0'0,"21"-42"16,-21-1-1,0 64 1,0 1-16,0 20 0,-21 0 15,21 1-15,-21 20 0,21-21 0,-21 1 16,21 20-16,0-20 0,0 20 16,-21-21-16,21 1 0,-21-1 0,21 0 15,0-20-15,0 20 0,0-21 0,-22 21 16,22-20-16,-21-1 16,21-42 15,0-1-31,0 1 15,0 0-15,21-21 16,1 21-16,-1-1 0,0 1 0,0 0 16,0 0-16,0 0 0,22 0 0,-22-1 15,21 22-15,-21 0 0,22 0 0,-22 0 16,0 0-16,21 22 0,-20-1 16,-1-21-16,0 21 0,0 0 0,0 0 15,-21 0-15,0 1 0,0-1 0,0 0 16,0 0-16,-21 0 15,0 0-15,0 1 0,0-1 0,-22 0 0,22-21 16,-21 21-16,21-21 0,-22 0 16,1 21-16,21-21 0,0 0 0,-1 0 15,1 0-15,0 0 0,21-21 32,0 0-32,21 21 0,0-21 0,1 0 15,-1 21-15,21-22 0</inkml:trace>
  <inkml:trace contextRef="#ctx0" brushRef="#br0" timeOffset="77640.11">18330 5144 0,'0'0'0,"0"-43"15,0 22-15,0 0 16,-21 21-16,0 0 0,-21 0 0,20 0 15,-20 0-15,21 21 0,-21 0 16,-1 0-16,1 1 0,21-1 0,0 0 16,-22 0-16,22 0 0,21 0 0,0 1 15,-21-1-15,21 0 0,0 0 16,0 0-16,0 0 16,21 1-16,0-1 0,0-21 0,1 21 15,20-21-15,-21 0 0,0 21 16,22-21-16,-22 0 0,0 21 15,0-21-15,-21 21 0,0 1 16,-21-22-16,0 21 16,0-21-16,-22 0 0,22 0 0,-21 21 15,-1-21-15,1 0 0,0 0 16,-1 0-16,1 0 0,21 0 0,-21 0 16,20 0-16,1 0 0,0 0 0,21-21 31,21 21-16,0-21-15,1 21 0,-1-22 16,21 22-16,-21-21 0,0 0 16,1 21-16,-1-21 0</inkml:trace>
  <inkml:trace contextRef="#ctx0" brushRef="#br0" timeOffset="77928.94">18648 4784 0,'0'-64'16,"0"128"-16,0-149 0,0 106 31,-21 0-31,-1 22 16,1-1-16,21 0 0,-21 1 16,0-1-16,0 22 0,0-1 15,-1-21-15,1 1 0,0 20 0,0-20 16,0-1-16,0-21 0,21 21 0,0-20 15,-22 20-15,22-21 0,0 0 0,0 0 16,0 1-16,22-22 16,-1 0-1,0 0-15,0 0 16,-21-22-16,0 1 16</inkml:trace>
  <inkml:trace contextRef="#ctx0" brushRef="#br0" timeOffset="78095.37">18182 5334 0,'0'-21'16,"0"0"-1,0 0-15,21 21 0,0 0 0,1-22 16,20 22-16,-21 0 0,21-21 0,1 21 16,-1 0-16,0-21 0,1 21 0,-1 0 15,0 0-15,1 0 0,-1-21 16,-21 21-16,22 0 0,-22 0 0</inkml:trace>
  <inkml:trace contextRef="#ctx0" brushRef="#br0" timeOffset="78480.14">18796 5249 0,'0'-21'15,"21"21"16,0 0-31,0 0 0,1 0 16,-1 0-16,0 0 0,0 21 16,-21 1-16,21-1 0,-21 0 15,21 0-15,-21 0 0,0 0 16,0 1-16,0-1 0,0 0 0,0 0 16,0 0-16,0 0 0,0 1 0,-21-1 15,21 0-15,-21-21 0,21 21 16,-21-21-16,0 0 15,21-21-15,0 0 16,0 0-16,0-1 0,21 1 16,0 0-16,-21 0 0,21 0 15,0-22-15,1 22 0,-1 0 16,0-21-16,0 21 0,0-1 0,0 1 0,1 0 16,-1 0-16,0 21 0,0 0 15,0 0-15,0 0 16,1 0-16,-1 0 0,0 0 15,0 0-15,0 0 0</inkml:trace>
  <inkml:trace contextRef="#ctx0" brushRef="#br0" timeOffset="78967.98">19706 5313 0,'0'0'0,"0"-42"15,0 20-15,0 1 0,0 0 16,0 0-16,-21 0 16,0 21-16,0 0 0,-1 0 0,1 0 15,0 0-15,-21 0 0,21 0 0,-22 21 16,22 0-16,-21 0 0,21 0 16,-1 1-16,-20-1 0,21 21 0,0-21 15,0 0-15,-1 1 0,22 20 0,0-21 16,0 0-16,0 0 0,0 1 0,0-1 15,22-21-15,-1 21 0,0-21 16,21 0-16,-21 0 0,1 0 0,20 0 16,0 0-16,43-21 15,-64 0-15,21 21 0,-20-22 16,-1 1-16,0 0 0,0 0 16,-21 0-16,21-22 0,-21 22 0,21 0 15,-21 0-15,0 0 0,0 0 0,0-1 16,0 1-16,-21 42 31,21 1-31,-21-1 0,21 0 16,-21 0-16,21 0 0,0 0 0,-21-21 15,21 22-15,0-1 0,0 0 16,0 0-16,0 0 0,21-21 16,0 21-16,0-21 15,0 0-15,1 0 16,-1 0-16,0 0 0</inkml:trace>
  <inkml:trace contextRef="#ctx0" brushRef="#br0" timeOffset="79507.94">20172 5186 0,'0'0'0,"0"-42"0,0 20 0,0 1 16,0 0-16,0 0 0,-21 21 15,-1 0 1,1 21-16,0-21 0,0 21 15,21 0-15,-21 22 0,0-22 16,21 0-16,0 21 0,-22-20 0,22-1 16,0 21-16,0-21 0,0 0 15,0 1-15,0-1 0,0 0 0,0 0 16,0 0-16,22 0 0,-1-21 16,0 22-16,0-22 0,0 0 0,0 0 15,1 0-15,-1 0 0,0 0 16,0-22-16,0 1 0,0 21 0,22-21 15,-22 0-15,0 0 0,0-22 0,0 22 16,1-21-16,-1 21 0,0-22 16,0 1-16,0-21 0,0 20 15,1-20-15,-1 20 0,0-20 0,0 21 16,-21-1-16,21 1 0,-21 0 0,0 20 16,0 1-16,0 0 0,0 0 15,-21 21 1,0 0-16,0 21 0,0 0 15,21 22-15,-22-1 0,1-21 16,21 43-16,0-22 0,-21 0 0,21 1 16,-21-1-16,21 21 0,-21-20 0,21-1 15,0-21-15,0 22 0,0-1 0,0-21 16,0 21-16,0-20 0,0-1 16,21 0-16,0 0 0,0 0 15,0-21-15,1 21 0,-1-21 16,0 0-16,0 0 0,0 0 15,0-21-15,1 0 16,-22 0-16,0 0 0,21 0 16,-21-1-16</inkml:trace>
  <inkml:trace contextRef="#ctx0" brushRef="#br0" timeOffset="79675.85">20489 5165 0,'0'0'0,"-21"0"16,21-21-1,21 21 1,0 0-16,1 0 0,-1 0 0,21 0 16,-21 0-16,0 0 0,22 0 0,-22 0 15,0 0-15,0 0 0,0 0 0,-21-22 16,0 1 0</inkml:trace>
  <inkml:trace contextRef="#ctx0" brushRef="#br0" timeOffset="80503.77">21717 4720 0,'0'0'0,"0"-21"15,-21 21 1,0 21-1,-1 0-15,22 1 16,-21 20-16,0 0 0,0 1 0,0-1 16,21 21-16,-21-20 0,-1 20 0,1-20 15,21 20-15,-21-21 0,21 22 16,-21-22-16,21 1 0,0-1 0,-21-21 16,21 21-16,-21-20 0,21 20 0,-22-21 15,22 0-15,0 0 16,0-42-1,0 0 1,0 0-16,0 0 0,0 0 16,0-1-16,22-20 0,-1 21 15,0 0-15,0-22 0,0 22 0,22-21 16,-22 21-16,21 0 0,-21-1 0,22 1 16,-22 21-16,21 0 0,-21-21 15,22 21-15,-1 0 0,-21 0 0,0 21 16,22-21-16,-22 21 0,0 1 0,0-1 15,-21 0-15,0 0 0,0 0 16,0 0-16,0 1 0,-21-1 0,0 0 16,-22 0-16,22 0 0,0 0 0,-21-21 15,21 22-15,-22-22 0,22 0 16,-21 21-16,21-21 0,-22 0 16,22 0-16,0 0 0,0 0 15,21-21 16,21 21-31,0 0 16,0-22-16,0 1 0,1 21 0,20-21 16</inkml:trace>
  <inkml:trace contextRef="#ctx0" brushRef="#br0" timeOffset="80908.56">22310 5080 0,'0'-21'0,"0"42"0,-22-42 31,1 21-31,0 0 0,0 21 16,0 0-16,0 0 0,-1 22 0,1-22 15,0 21-15,0-21 0,0 22 0,0-22 16,21 21-16,0-21 0,0 1 0,0-1 16,0 0-16,0 0 0,0 0 15,0 0-15,0 1 0,21-22 0,0 0 16,0 0-16,0 0 0,22 0 15,-22 0-15,0 0 0,21-22 16,-21 1-16,22 21 0,-22-21 0,21 0 16,-21 0-16,1-22 0,-1 22 15,0 0-15,0-21 0,-21 21 0,0-22 16,0 22-16,0-21 0,0 21 16,-21-22-16,0 22 0,-22 21 0,22-21 15,-21 21-15,21 0 0,-22 0 0,22 0 16,0 0-16,-21 21 0,21 0 15,-1-21-15,1 21 0,21 1 0,0-1 16,0 0-16,0 21 0,0-21 16,0 1-16,21-1 0,1 0 15,20-21-15,-21 21 0,21-21 0</inkml:trace>
  <inkml:trace contextRef="#ctx0" brushRef="#br0" timeOffset="82003.96">23135 5249 0,'0'-42'16,"0"21"-16,0 0 0,0 0 15,0-1-15,-21 22 0,0 0 0,0 0 16,-1 0-16,1 0 0,-21 0 0,21 0 16,0 22-16,-22-22 0,22 21 15,-21 0-15,21 0 0,-22 21 0,22-20 16,0-1-16,0 0 0,21 21 15,0-21-15,0 1 0,0-1 16,0 0-16,0 0 0,0 0 0,0 0 16,42-21-16,-21 22 0,0-22 0,1 0 15,20 0-15,-21 0 0,0 0 0,22 0 16,-22 0-16,21-22 0,-21 22 16,0-21-16,1 0 0,-1 0 0,21 0 15,-21 0-15,0-22 0,1 22 0,-1-21 16,0-1-16,0 1 0,0 0 15,0-1-15,1 1 0,-1 0 0,0-22 16,-21 22-16,21 0 0,-21-1 0,21 1 16,-21 21-16,0-22 0,0 22 15,0 0-15,-21 42 32,0 0-32,21 1 0,0-1 15,-21 21-15,0 0 0,21 1 0,-22 20 16,22-20-16,-21-1 0,21 21 0,0-20 15,0-1-15,0 0 0,0-20 16,0 20-16,0-21 0,0 21 0,0-20 16,0-1-16,21 0 0,1 0 0,-1-21 15,0 21-15,0-21 0,21 0 16,-20 0-16,-1 0 0,0 0 16,21 0-16,-21-21 0,1 21 0,20-21 15,-21 0-15,0 0 0,22 21 16,-22-22-16,0 1 0,0 0 15,-21 0-15,21 0 0,-21 0 0,21 21 16,-21-22-16,0 44 16,0-1-1,-21 0-15,21 0 16,0 0-16,0 0 0,0 1 16,0-1-16,0 0 0,0 0 15,21-21-15,1 0 16,-22 21-16,21-21 0,0 0 0,21 0 15,-21 0-15,1 0 0,-1 0 0,0 0 16,0 0-16,0 0 0,0-21 16,1 21-16,-1-21 0,0 0 15,-21 0-15,21-1 0,-21 1 0,21 0 16,-21 0-16,0 0 0,0 0 16,21-1-16,-21 1 15,0 42 16,0 1-31,-21-1 0,21 0 16,-21 0-16,21 0 0,-21 22 16,0-22-16,21 21 0,-21 0 0,-1 1 15,1-1-15,21 0 0,-21 1 16,0-1-16,21 22 0,-21-22 0,21 21 16,-21 1-16,-1-22 0,22 22 15,0-22-15,0 22 0,-21-1 0,21 1 16,-21-1-16,21 1 0,0-22 0,-21 21 15,0-20-15,0 20 0,21-20 0,0-1 16,-22 0-16,1-21 0,0 22 0,0-22 16,0 0-16,0 0 0,-1-21 15,1 21-15,-21-21 0,21 0 0,0 0 16,-22 0-16,22 0 0,-21-21 16,21 0-16,-22 21 0,22-21 0,-21 0 15,21 0-15,-1-1 0,1 1 0,0 0 16,21 0-16,0 0 0,-21 0 15,21-1-15,-21 1 0,21 0 16,0 0 0</inkml:trace>
  <inkml:trace contextRef="#ctx0" brushRef="#br0" timeOffset="94549.25">25823 4847 0,'-21'-21'16,"21"0"-16,0 0 0,0 0 15,-21 21 1,0 0-16,0 21 31,21 0-31,-22 21 0,22-21 16,-21 1-16,21 20 0,0 0 0,0-21 15,0 22-15,0-1 0,-21-21 16,21 22-16,0-22 0,0 0 0,0 21 16,0-21-16,0 1 0,0-1 0,0 0 15,21-21-15,0 21 0,1-21 16,-1 0-16,0 0 0,0 0 16,0 0-16,0 0 0,22 0 0,-22-21 0,0 21 15,21-21-15,-20 0 0,-1-1 16,0 1-16,0-21 0,0 21 15,0 0-15,1-22 0,-1 22 0,0 0 16,-21-21-16,0 20 0,21 22 0,-21-21 16,0 0-16,0 42 31,0 0-31,0 1 16,0-1-16,0 0 0,0 0 15,0 21-15,0-20 0,0-1 0,0 0 16,0 0-16,0 0 0,0 0 15,21-21-15,0 0 0,1 22 0,-1-22 16,0 0 0,0 0-16,0 0 0,0 0 0,1 0 15,-1-22-15,21 1 0,-21 0 0,0 0 16,1 0-16,-22 0 0,21-1 16,0-20-16,0 21 0,-21-21 0,0 20 15,0-20-15,21 0 0,-21 21 0,0-1 16,0 1-16,0 0 0,0 42 31,-21 22-15,21-22-16,0 0 0,0 21 15,0-21-15,-21 1 0,21 20 16,0-21-16,0 0 0,0 22 0,0-22 16,0 0-16,0 0 0,21-21 0,-21 21 15,21-21-15,0 0 0,1 21 16,-1-21-16,0 0 0,21 0 0,-21 0 15,22 0-15,-22-21 0,0 0 0,21 21 16,-20-21-16,-1-21 0,21 20 16,-21 1-16,0-21 0,1 0 0,-1-1 15,0 1-15,0-22 0,21 22 16,-20 0-16,-1-22 0,0 22 0,-21 0 16,21-1-16,0 1 0,-21 21 15,0-22-15,0 22 0,0 0 0,0 0 16,0 0-16,0 42 15,-21 0 1,21 21-16,-21-20 0,0 20 0,0-21 16,-1 21-16,1 1 0,21-1 15,-21 22-15,0-22 0,21 21 0,-21-20 16,21-1-16,0 0 0,-21 1 0,21-1 16,-22 0-16,22-20 0,0 20 15,0-21-15,0 0 0,-21 0 0,21 1 16,0-44 15,21 1-15,1 0-16,-22 0 0,21 0 0,0 0 15,0-1-15,0 1 0,0 0 0,1 0 16,-1 0-16,0 0 0,0-1 16,0 1-16,0 21 0,1 0 0,-1 0 15,0 0 1,-21 21-16,0 1 15,21-1-15,-21 0 0,0 0 0,0 0 16,0 0-16,0 1 0,0-1 0,0 0 16,0 0-16,0 0 15,21 0-15,0-21 0,-21 22 16,22-22-16,-1 0 0,0 0 16,0 0-16,0 0 0,0 0 15,-21-22-15,22 1 0,-1 0 16,0 0-16,0 21 0,0-42 0,0 20 15,-21 1-15,22 0 0,-1 0 0,0 0 16,-21 0-16,0-1 0,21 1 16,-21 0-16,21 21 0,-21 21 31,0 0-31,0 1 0,0-1 16,-21 0-16,21 0 0,-21 0 15,21 0-15,-21 1 0,21-1 16,0 0-16,0 0 15,0 0-15,0 0 16,0-42 15,0 0-15,0 0-16,0 0 0</inkml:trace>
  <inkml:trace contextRef="#ctx0" brushRef="#br0" timeOffset="94732.15">27686 4763 0,'0'0'0,"0"-43"15,-21 43 1,21 21 31,0 1-47,0-1 15,21-21-15</inkml:trace>
  <inkml:trace contextRef="#ctx0" brushRef="#br0" timeOffset="95592.27">28236 4932 0,'0'0'0,"21"0"0,-21-21 0,0 0 0,0-1 15,0 1-15,0 0 16,0 0-16,-21 21 16,0 0-16,0 21 15,0 0 1,0-21-16,-1 43 0,1-22 0,0 0 0,0 0 16,0 21-16,0-20 0,-1 20 15,22-21-15,-21 21 0,21-20 16,0-1-16,0 21 0,0-21 0,0 0 15,0 1-15,21-1 0,1-21 16,-1 0-16,0 0 0,0 0 16,21 0-16,-20 0 0,-1 0 0,21 0 15,-21 0-15,22 0 0,-22-21 0,0-1 16,0 1-16,0 0 0,0 0 0,1 0 16,-1-22-16,0 1 0,0 0 15,0-1-15,0 1 0,1 0 0,-1-22 16,0 22-16,0 0 0,-21-1 0,21 1 15,-21 0-15,0-1 16,0 22-16,0-21 0,0 21 0,0-1 16,0 1-16,0 42 31,0 1-31,-21-1 0,0 0 0,21 0 16,-21 21-16,21 1 0,0-1 15,0 0-15,-21 1 0,21-1 0,0 22 16,-22-22-16,22 0 0,0-21 0,0 22 15,-21-1-15,21-21 0,-21 0 16,21 22-16,-21-22 0,21 0 0,0 0 16,0 0-1,0-42 17,0 0-32,0 0 15,21 0-15,-21 0 0,21-22 0,0 22 16,1 0-16,-1-21 0,0 20 15,21-20-15,-21 21 0,22 0 0,-22 0 16,21-1-16,-21 22 0,1 0 0,-1 0 16,0 0-16,0 22 0,-21-1 15,0 21-15,0-21 0,0 0 16,0 22-16,0-22 0,0 21 0,0-21 16,0 1-16,0 20 15,0-21-15,0 0 0,0 0 0,0 1 16,0-1-16,21-21 15,0 0-15,1 0 0,20 0 16,-21 0-16,0 0 0,22 0 0,-22 0 16,0-21-16,21 21 0,-21-22 0,1 22 15,-1-21-15,-21 0 0,21 0 16,-21 0-16,0 0 16,-21-1-1,0 1-15,-1 21 16</inkml:trace>
  <inkml:trace contextRef="#ctx0" brushRef="#br0" timeOffset="97512.21">2307 7218 0,'0'-42'0,"0"20"16,0 1-16,0 0 16,0 0-16,21 0 0,-21 0 15,0-1-15,-21 1 16,0 0-16,0 0 0,0 21 16,-22-21-16,22 21 0,-21 0 15,-1-21-15,22 21 0,-21 0 0,0 0 16,20 0-16,-20 21 15,0 0-15,21-21 0,-22 42 0,22-21 16,0 22-16,0-1 0,0 0 16,-1 1-16,22-1 0,-21 22 0,21-22 15,0 0-15,0 1 0,0-1 16,0 0-16,0-21 0,0 22 0,0-22 16,21-21-16,1 21 0,-1-21 15,0 0-15,0 0 0,21 0 0,-20 0 16,-1 0-16,21-21 0,-21 0 15,0 0-15,22-22 0,-22 22 0,21-21 16,-21-1-16,22 1 0,-1 0 16,0-22-16,-20 22 0,20 0 15,-21-22-15,21 22 0,-20-1 16,-1-20-16,0 21 0,-21-1 0,0 1 16,0 0-16,0-1 0,0 1 15,0 21-15,0 0 0,0-1 0,-21 1 16,0 21-16,-1 0 15,1 21-15,21 1 0,-21 20 0,0 0 16,0 1-16,21-1 0,-21 0 16,21 22-16,0-22 0,-22 22 0,22-22 15,0 21-15,-21-20 0,21 20 16,0-20-16,0-1 0,0-21 0,0 21 16,21-20-16,1-1 0,-1 0 15,0 0-15,0-21 16,0 0-16,0 0 0,22 0 0,-22 0 15,0 0-15,0-21 0,22 0 16,-22 0-16,0-1 0,0 1 0,0-21 16,0 21-16</inkml:trace>
  <inkml:trace contextRef="#ctx0" brushRef="#br0" timeOffset="97895.99">2709 7133 0,'0'0'16,"21"-21"-16,-21 0 0,0 0 15,0 42 16,-21 0-31,0 0 0,0 0 16,0 22-16,21-1 0,-21 0 16,-1-20-16,1 20 0,21 0 0,0 1 15,-21-22-15,21 21 0,0-21 16,0 0-16,0 22 0,0-22 16,21 0-16,22-21 15,-22 0-15,0 0 0,0 0 0,21 0 16,-20-21-16,20 0 0,-21 0 15,21-1-15,-20 1 0,-1 0 0,0-21 16,0 21-16,0-22 0,-21 22 0,0-21 16,0-1-16,0 1 15,0 21-15,0-21 0,0 20 0,-21 1 0,0 0 16,0 0-16,0 21 16,-1 0-16,1 0 0,0 0 0,0 0 15,0 0-15,0 0 0,-1 21 16,1 0-16,0 0 0,21 1 0,-21-1 15,21 0-15,0 0 0,0 0 16,0 0-16,0 1 0,21-1 0,0-21 16,0 0-16,1 21 0,-1-21 0,0 0 15</inkml:trace>
  <inkml:trace contextRef="#ctx0" brushRef="#br0" timeOffset="98536.62">3111 7366 0,'0'0'0,"22"0"0,-1 0 16,0 0-16,0-21 16,0 21-16,0-21 15,1 21-15,-1-21 0,0-1 0,0 1 16,0 0-16,-21 0 0,21 0 16,-21 0-16,0-1 15,0 1-15,-21 21 0,0-21 16,0 21-16,0 0 0,-22 0 15,22 0-15,0 21 0,0 0 16,0-21-16,0 43 0,-1-22 16,1 0-16,0 21 0,21-20 0,0 20 15,0-21-15,0 21 0,0-20 0,0 20 16,0-21-16,0 0 0,0 0 16,0 1-16,21-1 0,0-21 0,1 21 15,-1-21-15,0 0 0,21 0 16,-21 0-16,22 0 0,-22 0 0,21-21 15,1 0-15,-1 21 0,0-22 16,1 1-16,-22-21 0,21 21 0,0 0 16,-20-22-16,20 22 0,-21-21 15,0 21-15,-21-22 0,0 22 16,0 0-16,0 0 0,0 0 0,-21 21 31,0 0-31,0 0 0,21 21 16,0 0-16,0 0 0,0 21 0,0-20 15,0-1-15,0 0 0,0 0 16,21 21-16,0-20 0,0-1 0,0 0 16,1 0-16,-22 0 0,21 0 15,0 1-15,-21-1 0,0 0 16,0 0-16,0 0 16,-21-21-1,0 0-15,-1 0 0,1 0 16,0 0-16,0 0 15,0 0-15,21-21 32,0 0-32,21 21 15,0-21-15,0 21 0,0-21 0,1-1 16</inkml:trace>
  <inkml:trace contextRef="#ctx0" brushRef="#br0" timeOffset="99037.35">4127 7154 0,'0'0'0,"0"22"47,0-1-47,0 0 0,0 0 0,0 21 16,0-20-16,0-1 0,0 21 15,0-21-15,0 0 0,0 1 0,0 20 16,0-21-16,0 0 0,0 0 0,0 1 15,0-1-15,-21-21 16,0 0 0,21-21 15,0-1-31,0-20 0,0 21 16,0 0-16,0-22 0,0 22 0,0-21 15,21 21-15,0-22 0,1 1 16,-1 21-16,-21 0 0,42 0 0,-21-1 15,0 22-15,1 0 0,-1 0 16,0 0-16,0 0 0,0 0 0,0 22 16,1-1-16,-1 0 0,-21 0 0,0 21 15,21-20-15,-21-1 0,0 0 16,0 21-16,0-21 0,0 1 0,0-1 16,0 0-16,-21 0 0,21 0 15,0 0-15,0 1 16,21-22 15,0-22-15,0 22-16,0-21 0,1 0 0,-1 0 15,0 0-15,0 0 0,0-1 16</inkml:trace>
  <inkml:trace contextRef="#ctx0" brushRef="#br0" timeOffset="99461.1">4826 7176 0,'0'0'16,"21"-43"-1,0 43-15,-21-21 16,-21 42 0,0-21-16,0 21 0,0 1 15,21-1-15,-22 21 0,1-21 16,0 22-16,0-22 0,21 21 0,-21-21 16,0 22-16,21-22 0,-22 0 0,22 21 15,0-21-15,0 1 0,0-1 16,0 0-16,22 0 0,-1-21 15,0 0-15,21 0 0,-21 0 16,1 0-16,-1 0 0,21 0 0,-21-21 16,0 21-16,1-21 0,-1 0 0,0-1 15,0 1-15,0 0 0,-21 0 16,0 0-16,0-22 0,21 1 16,-21 21-16,0-21 0,0-1 0,0 22 15,0-21-15,-21 21 0,0-22 16,21 22-16,-21 0 0,0 21 0,0 0 15,-1 0-15,1 0 0,0 0 0,0 0 16,0 0-16,0 21 0,-1 0 16,1 0-16,21 1 0,0-1 0,-21 21 15,21-21-15,0 0 0,0 1 16,0-1-16,21 0 0,0 0 16,22-21-16,-22 0 0,0 0 0,21 0 15,-20 0-15,20 0 0,-21-21 16</inkml:trace>
  <inkml:trace contextRef="#ctx0" brushRef="#br0" timeOffset="99785.92">5503 6816 0,'0'0'0,"21"-21"0,1-22 16,-22 22-16,-22 42 46,1 0-46,0 22 0,21-22 0,-21 21 16,0-21-16,0 22 0,21-1 16,-22 0-16,1 1 0,0 20 15,0-20-15,21-1 0,0 0 0,0 1 16,0-1-16,0 0 0,0 1 16,0-22-16,0 21 0,0-21 0,0 0 15,0 1-15,21-22 0,-21 21 0,21-21 16,0 0-16,1 0 0,-1 0 15,0 0-15,0 0 0,0 0 0,0 0 16,1-21-16,-1 21 0,0-22 16,0 1-16,0 0 0,-21 0 0,0 0 15,21 0-15,-21-22 0,0 22 16</inkml:trace>
  <inkml:trace contextRef="#ctx0" brushRef="#br0" timeOffset="100003.79">5313 7112 0,'0'0'0,"-21"-21"0,-1 21 0,1 0 16,21-21 0,21 21-1,1 0-15,-1 0 0,21-21 0,-21 21 16,22 0-16,-22 0 0,21 0 16,-21-22-16,22 22 0,-22 0 15,0 0-15,0 0 0,0 0 0,0 0 16,-21-21-1,22 21-15,-22-21 16</inkml:trace>
  <inkml:trace contextRef="#ctx0" brushRef="#br0" timeOffset="100824.84">7535 7239 0,'0'0'0,"0"-21"0,21 21 0,-21-21 16,0 0-16,22-1 16,-22 1-16,21 0 0,-21 0 15,0 0-15,0 0 0,0-1 16,0 1-16,0 0 0,0 0 16,0 0-16,-21 0 0,-1-1 15,1 22-15,0 0 0,0 0 16,0 0-16,-22 0 0,22 0 0,0 22 15,-21-1-15,21 0 0,-1 0 16,1 0-16,0 22 0,0-1 0,0 0 16,21 1-16,-21-1 0,21 0 0,0 1 15,0-1-15,0-21 0,0 21 16,0-20-16,0-1 0,0 0 0,21-21 16,0 21-16,0-21 0,0 0 0,0 0 15,1 0-15,-1 0 0,0 0 16,0-21-16,0 0 0,0 21 0,22-21 15,-22-22-15,0 22 16,0 0-16,0 0 0,1-22 0,-1 22 16,0-21-16,0 21 0,-21-22 0,0 22 15,21-21-15,-21 21 0,21 0 16,-21-1-16,22 22 0,-22-21 16,0 42-1,0 1-15,0-1 0,0 0 16,0 0-16,0 0 0,0 22 0,0-22 15,0 0-15,0 21 0,0-21 0,0 1 16,0-1-16,0 0 16,0 0-16,21-21 0,0 21 0,0-21 15,0 21-15,0-21 16,1 0-16,-1 0 0,0 0 16,0-21-16,0 0 0,0 21 15,1-21-15,-1 0 0</inkml:trace>
  <inkml:trace contextRef="#ctx0" brushRef="#br0" timeOffset="101102.69">8255 6752 0,'0'-42'0,"0"84"0,0-105 0,0 42 16,0-1-16,0 44 31,0 20-31,-21-21 16,21 21-16,0 1 0,0-22 15,-21 21-15,21 1 0,-22-1 0,22 0 16,0 1-16,-21-1 0,0 0 0,21 1 16,-21-1-16,21 0 0,-21-21 15,21 22-15,0-22 0,0 0 0,0 0 16,0 0-16,0 1 0,0-1 16,21-21-1,0-21-15,-21-1 16,21 1-16,0 0 0,-21 0 15,22 0-15</inkml:trace>
  <inkml:trace contextRef="#ctx0" brushRef="#br0" timeOffset="101381.12">8551 6752 0,'0'0'0,"0"-21"0,0 42 31,0 0-31,0 1 0,-21-1 15,0 0-15,0 21 0,21-21 0,-21 22 16,-1-1-16,1 0 0,21-20 16,-21 20-16,0 0 0,21 1 15,-21-1-15,21-21 0,0 21 0,-21 1 16,21-22-16,0 0 0,-22 0 0,22 0 16,0 1-16,0-1 15,22-21 1,-1 0-16,0 0 15,0-21-15,0-1 16,0 1-16,1 0 0,-1 0 0,0 21 16</inkml:trace>
  <inkml:trace contextRef="#ctx0" brushRef="#br0" timeOffset="101787.89">8678 7176 0,'0'0'0,"0"21"31,0 0-31,0 0 16,0 0-16,-21 0 0,21 1 0,-21 20 16,21-21-16,-21 0 0,21 0 0,0 1 15,0-1-15,0 0 0,0 0 16,0 0-16,0 0 0,21-21 0,0 0 16,0 22-16,0-22 0,1 0 0,-1 0 15,0 0-15,21 0 0,-21 0 16,22-22-16,-22 1 0,21 0 15,-21 0-15,1 0 0,-1 0 0,0-1 0,0-20 16,-21 21-16,0-21 16,0-1-16,0 1 0,0 21 0,0-22 15,0 22-15,-42 0 0,21 0 0,-1 0 16,1 0-16,-21 21 0,0 0 16,20 0-16,-20 0 0,21 0 0,-21 0 15,20 0-15,1 21 0,0 0 0,0 0 16,21 0-16,0 22 0,0-22 15,0 0-15,0 0 0,0 21 0,0-20 16,0-1-16,21 0 0,0 0 16,0-21-16,1 21 0,-1 0 15,0-21-15,0 0 0,21 0 0,-20 0 0,-1 0 16</inkml:trace>
  <inkml:trace contextRef="#ctx0" brushRef="#br0" timeOffset="102355.57">9313 7154 0,'0'-21'16,"0"42"-16,0-63 0,21 42 0,-21 21 31,0 0-15,0 1-16,0-1 0,0 0 15,0 0-15,0 21 0,0-20 0,0 20 16,-21-21-16,21 0 0,0 0 0,0 1 15,0-1-15,0 0 0,0 0 16,0 0-16,0 0 16,21-21-1,1-21-15,-1 0 0,0 0 16,0 0-16,-21 0 16,21-1-16,0-20 0,1 21 0,-22 0 15,21 0-15,0-1 0,-21 1 0,21 0 16,-21 42 15,0 0-31,0 1 16,0-1-16,0 0 0,21 0 15,-21 0-15,0 0 0,0 1 0,0-1 16,21 0-16,1 0 0,-22 0 0,21-21 16,0 21-16,0-21 0,0 0 0,0 0 15,1 0-15,-1 0 0,0 0 16,21 0-16,-21 0 0,1 0 0,20 0 15,-21-21-15,-21 0 0,21 0 0,-21 0 16,21 0-16,-21-22 0,0 22 16,0-21-16,0-1 0,0 22 15,-21-21-15,21 21 0,0 0 0,-21-1 16,0 1-16,0 21 0,21-21 0,-21 21 16,-1 0-1</inkml:trace>
  <inkml:trace contextRef="#ctx0" brushRef="#br0" timeOffset="103321.06">11430 7514 0,'21'0'16,"-21"-21"-16,21 0 16,0 0-16,-21 0 0,22-1 15,-1 1-15,0-21 0,0 21 0,0-22 16,0 1-16,1 0 0,-1-1 15,0 1-15,0 0 0,0-1 0,0 1 16,1 0-16,-22-1 0,0-20 0,21 21 16,-21-1-16,0-20 0,0 20 15,0 1-15,0 0 0,0 21 16,-21-1-16,21 1 0,-22 0 0,1 21 16,0 0-16,0 21 15,21 0-15,-21 22 0,0-1 0,-1 0 16,22 1-16,-21 20 0,0-20 0,21 20 15,-21 1-15,21-1 0,0-21 0,0 22 16,-21-1-16,21-20 0,0 20 16,0-20-16,0-1 0,0-21 0,0 21 15,0-20-15,21-1 0,-21 0 0,21-21 16,0 0-16,0 0 0,1 0 16,20 0-16,-21 0 0,21 0 0,-20-21 15,20 0-15,0-1 0,-21 1 16,22-21-16,-1 21 0,-21-22 0,22 1 15,-22 21-15,0-21 0,0-1 16,0 22-16,0-21 0,-21 21 0,22-1 16,-22 1-16,0 0 0,0 42 31,0 0-31,-22 1 16,22 20-16,-21-21 0,21 0 0,-21 22 15,21-22-15,0 0 0,0 21 16,0-21-16,0 1 0,0-1 0,0 0 0,21 0 15,0 0-15,1 0 16,-1-21-16,0 0 0,0 0 16,0 0-16,0 0 0,1 0 0,20 0 15,-21-21-15,0 0 0,0 0 0,1 0 16,-1 0-16,0-22 0,-21 22 16,0-21-16,0 21 0,21-22 0,-21 22 15,0-21-15,0 21 0,0-1 0,-21 1 16,0 0-16,21 0 0,-21 21 0,-1 0 15,1 0-15,0 0 0,0 0 16,0 0-16,0 0 0,-1 21 16,1 0-16,0 0 0,0 1 15,21-1-15,0 0 16,-21-21 0,0 0-1</inkml:trace>
  <inkml:trace contextRef="#ctx0" brushRef="#br0" timeOffset="103520.74">11493 6985 0,'-21'0'0,"42"0"0,-21 0 47,22-21-47,-1 21 0,21 0 0,-21 0 16,22-21-16,-1 21 0,21 0 0,-20-21 15,20 21-15,-20-22 0,-1 22 16,0 0-16,1 0 0,-1 0 0,0 0 16,-21 0-16,1-21 0,-1 21 0,0 0 15</inkml:trace>
  <inkml:trace contextRef="#ctx0" brushRef="#br0" timeOffset="105751.95">13652 7260 0,'0'0'0,"0"-21"31,0 0-15,0 0-16,0 0 0,0-1 15,0-20-15,0 21 0,0 0 0,0-22 16,0 22-16,22-21 0,-1 21 16,-21-22-16,21 1 0,-21 0 0,21 21 15,0-1-15,0-20 0,1 21 0,-1 21 16,-21-21-16,21 21 0,0 0 16,0 0-1,-21 21-15,21-21 0,-21 21 0,0 0 16,0 0-16,0 1 0,0-1 15,0-42 48,0-1-63,0 1 0,0 0 16,0 0-16,-21 0 0,0 0 15,21-1-15,-21 22 16,0 0-16,0 0 0,-1 0 15,1 0-15,21 22 16,-21-1-16,0 0 0,21 0 0,-21 0 16,21 22-16,0-22 0,0 21 15,-21-21-15,21 22 0,-22-1 0,22-21 16,0 21-16,0-20 0,0 20 0,0-21 16,0 21-16,0-20 0,0-1 15,0 0-15,22 0 0,-1 0 0,0 0 16,0-21-16,0 0 0,22 0 0,-22 0 15,21 0-15,0 0 0,1 0 0,-22-21 16,21 0-16,1 0 0,-1 0 16,0 0-16,1-1 0,-22-20 0,21 21 15,-21-21-15,0 20 0,1 1 16,-22-21-16,0 21 0,0-22 0,0 22 16,0 0-16,0 0 15,-22 21-15,1 0 0,0 0 16,0 0-16,0 21 0,21 0 15,0 0-15,0 1 16,0-1-16,0 0 0,21-21 16,0 21-16,0 0 0,0 0 0,1 1 15,-1-1-15,0-21 0,0 21 16,-21 0-16,21-21 0,-21 21 16,21 0-16,1-21 15,-22 22-15,21-22 0,0 0 16,0 0-16,0 0 15,0 0-15,1-22 0,-1 22 16,0-21-16,0 0 0,0 21 0,0-21 16,22 0-16,-22 21 0,0-21 0,0-1 15,0 1-15,-21 0 0,22 0 0,-1-21 16,-21 20-16,0 1 0,0-21 16,0 21-16,0 0 0,0-1 0,0 1 15,0 0-15,0 0 0,-21 21 16,-1 0-16,1 0 0,0 21 15,21 0-15,-21 0 16,0 1-16,21-1 0,0 0 0,-21 0 16,-1 21-16,22-20 0,0-1 0,0 0 15,0 0-15,0 21 0,0-20 0,0-1 16,0 0-16,0 0 0,22-21 16,-1 21-16,-21 0 0,21 1 0,21-22 15,-21 21-15,1-21 0,20 0 0,-21 21 16,21-21-16,-20 0 0,20 0 0,0 0 15,-21 0-15,22 0 0,-1 0 16,-21-21-16,22 21 0,-1-21 16,-21-1-16,21 22 0,1-21 0,-22 0 15,21 0-15,-21 0 0,22 0 0,-22-1 0,0 1 16,0 0-16,0 0 16,1 0-16,-1 0 0,-21-1 0,0 1 15,0 0-15,0 0 0,0 0 16,-21 21-1,-1 0-15,1 0 16,0 21-16,0-21 0,0 21 16,0 0-16,-1 0 0,22 1 15,-21-1-15,0 0 0,21 0 0,-21 0 0,21 0 16,0 1-16,0-1 16,0 0-16,0 0 15,21-21 1,0 0-16,0 0 0,1 0 15,-1 0-15,0 0 0,0-21 0,0 21 16,-21-21-16,21 0 0,1 21 16,-22-22-16,21 1 0,-21 0 0,0 0 15,21 0-15,-21 0 0,0-1 0,0 1 16,0 0-16,0 42 47,0 0-32,0 1-15,0-1 0,0 0 16,0 0-16,0 0 0,0 0 0,0 1 16,0-1-16,21 0 15,-21 0-15,21 0 0,0 0 0,1 1 16,-1-22-16,0 0 0,0 0 16,0 21-16,0-21 0,1 0 0,20 0 15,-21 0-15,0-21 0,0 21 16,22-22-16,-22 1 0,0 21 0,0-21 15,0 0-15,1 0 0,-1 0 0,0-1 16,0-20-16,-21 21 0,21-21 16,0-1-16,1 1 0,-22 0 15,21 20-15,0-20 0,-21 0 0,0-1 16,21 22-16,-21-21 0,0 21 0,21 0 16,-21-1-16,0 1 0,-21 21 31,21 21-31,-21 1 15,0-1-15,21 0 0,-21 21 0,-1-21 16,22 22-16,-21-1 0,0 0 16,21-20-16,-21 20 0,21 0 0,-21-21 15,0 22-15,21-22 0,0 21 0,0-21 16,0 1-16,0-1 0,0 0 16,0 0-16,21 0 0,0 0 0,0-21 15,0 0-15,0 22 0,1-22 16,-1 0-16,21 0 0,-21 0 0,22 0 15,-22-22-15,21 1 0,-21 21 0,22-21 16,-22 0-16,0 21 0,0-21 0,0 0 16,0-1-16,1 1 0,-1 0 0,-21 0 15,0-21-15,0 20 16,0 1-16,0 0 16,-21 21-16,-1 0 15,22 21-15,-21-21 0,0 21 0,21 1 16,-21-1-16,21 0 15,0 0-15,0 0 0,0 0 0,0 1 16,0-1-16,0 0 16,0 0-16,21 0 0,0-21 15,0 21-15,1-21 0,-1 0 16,0 0-16,0 0 0,0 0 16,0 0-16,1 0 0,-1 0 15,-21-21-15,0 0 0,21 21 0,-21-21 16,21 21-16,-21-21 0,0 0 15,0-1-15,0 1 0,0 0 16,0 0-16,-21 0 16</inkml:trace>
  <inkml:trace contextRef="#ctx0" brushRef="#br0" timeOffset="106004.06">15684 6689 0,'0'0'15,"-21"0"-15,0 0 0,42 0 32,0 0-32,1 0 0,-1 0 15,21 0-15,-21 0 0,22 0 0,-1 0 16,0 0-16,1 0 0,-1 0 0,21 0 16,-20 0-16,-1 0 0,-21 0 15,22 0-15,-22 0 0,0 0 16,0 0-16,0 0 0,0 0 47</inkml:trace>
  <inkml:trace contextRef="#ctx0" brushRef="#br0" timeOffset="107055.87">18203 6943 0,'21'0'0,"-42"0"0,64 0 0,-22 0 0,0-21 15,0 21-15,0-22 16,-21 1-16,0 0 0,0 0 0,0 0 15,0 0-15,0-1 0,0 1 16,0-21-16,0 21 0,-21 0 0,0-1 0,0 1 16,0 0-16,-1 21 0,1 0 15,0 0-15,0 0 0,-21 0 16,20 0-16,-20 0 0,0 21 0,21 0 16,-22 1-16,1 20 0,0-21 0,20 21 15,-20-20-15,21 20 0,-21-21 16,20 21-16,1-20 0,0-1 0,21 0 15,0 21-15,0-21 0,0 1 0,21-1 16,0 0-16,1-21 0,20 21 16,-21-21-16,0 0 0,0 0 15,22 0-15,-22 0 0,21 0 0,-21 0 16,1-21-16,20 21 0,-21-21 0,0 0 16,22-1-16,-22 1 0,0 0 0,0-21 15,0 21-15,0-1 0,1-20 16,-1 21-16,0-21 0,-21 20 15,0 1-15,0 0 0,0 0 16,0 42 0,-21-21-1,0 21-15,21 0 0,-22 1 0,22-1 16,0 0-16,0 0 0,0 0 0,0 0 16,0 1-16,0-1 0,0 0 0,22 0 15,-1-21-15,0 21 0,0 0 16,0-21-16,0 0 0,1 22 0,-1-22 15,0 0-15,0 0 0,0 0 0,0 0 16,1 0-16,-1 0 0,0-22 16,0 1-16,0 0 0,0 0 15,1 0-15,-22 0 0,21-1 16,0 1-16,-21-21 0,0 21 0,0 0 16,21-1-16,-21 1 0,21 0 15,-21 42 1,-21 0-1,21 1-15,-21-1 0,21 0 0,-21 0 16,21 0-16,0 0 0,0 1 0,-21-1 16,21 0-16,0 0 0,0 0 15,0 0-15,0 1 16,0-44 31,0 1-47,0 0 15,0 0-15,0 0 0,0 0 0,0-1 16,21-20-16,-21 21 0,21 0 0,0-22 16,0 22-16,0-21 0,22 21 0,-22-22 15,0 22-15,21 0 0,-20 0 16,-1 0-16,21 21 0,-21 0 0,0 0 16,1 0-16,-1 21 0,0-21 15,0 42-15,-21-21 0,0 1 0,0 20 16,0-21-16,0 21 0,0-20 15,0-1-15,0 21 0,0-21 0,0 0 16,0 1-16,0-1 0,0 0 0,-21 0 16,0 0-16,0-21 15,21 21-15,0-42 32</inkml:trace>
  <inkml:trace contextRef="#ctx0" brushRef="#br0" timeOffset="107792.45">20510 6668 0,'0'0'16,"22"0"-16,-1-22 0,0 1 0,0 0 15,-21 0-15,21 0 0,-21 0 16,0-1-16,0 1 16,0 0-16,-21 21 15,0 0-15,0 0 16,0 0-16,-1 0 0,1 21 0,0 0 15,-21 22-15,21-22 0,-22 21 0,22-21 16,-21 22-16,21-1 0,-22-21 0,22 22 16,0-1-16,-21-21 0,20 21 15,22 1-15,0-22 0,0 0 0,0 21 16,0-20-16,0-1 0,22 0 0,-1-21 16,0 21-16,21 0 0,1-21 0,-22 0 15,21 0-15,22 0 0,-22 0 16,0 0-16,22-21 0,-22 21 0,22-21 15,-22 0-15,0 0 0,1-1 16,-1 1-16,-21 0 0,0-21 0,0 21 16,1-22-16,-22 1 0,0 0 15,0 20-15,0-20 0,-22 0 0,1-1 16,0 22-16,-21 0 0,21 0 0,-22 0 16,1 21-16,21 0 0,-22 0 0,1 0 15,0 0-15,-1 21 0,1 0 16,21 0-16,-21 0 0,20 22 0,1-22 15,0 0-15,0 0 0,21 0 0,-21 1 16,21-1-16,0 0 0,0 0 16,0 0-16,21-21 0,21 21 15,-21-21-15,1 0 0,20 0 0,-21 0 16,21 0-16,-20 0 0</inkml:trace>
  <inkml:trace contextRef="#ctx0" brushRef="#br0" timeOffset="108760.19">21082 6541 0,'21'-64'0,"-42"128"0,63-170 16,1 63-16,-22 1 0,0 21 0,0-21 16,-21 20-16,0 1 0,21 0 15,-21 42 1,-21 0-16,0 1 16,21 20-16,-21 0 15,0 1-15,21 20 0,-22-21 0,22 1 16,-21 20-16,21-20 0,-21-1 0,21 0 15,0 1-15,-21-22 0,21 21 0,0 0 16,0-20-16,-21-1 0,21 0 16,0 0-16,0 0 0,0 0 0,0 1 15,0-44 17,21 22-32,-21-21 15,21 0-15,-21 0 0,21 0 0,0 21 16,-21-21-16,22-1 0,-1 1 0,0 0 15,-21 0-15,21 0 0,0 21 16,0-21-16,1 21 0,-1-22 16,0 22-16,0 0 0,0 0 0,0 0 15,1 0-15,-1 22 0,-21-1 0,0 0 16,21-21-16,-21 21 0,0 0 0,21 0 16,-21 1-16,0-1 15,0 0-15,-21 0 0,0-21 0,0 21 16,-1 0-16,1-21 0,-21 22 0,21-22 15,0 0-15,-22 21 0,22-21 0,0 0 16,0 0-16,0 0 0,-1 0 16,1 0-16,0 0 0,0 0 0,21 21 31,21-21 0,0 0-31,0 0 16,22 0-16,-22 0 0,21 0 0,1 0 15,-1 0-15,0 0 0,1 0 0,20 0 16,-21 0-16,1-21 0,-1 21 0,0-21 16,1-1-16,-22 22 0,21-21 15,-21 0-15,1 0 0,-1 0 0,0 0 16,-21-22-16,21 43 0,-21-21 16,0 0-16,21 0 0,-21 0 15,0-1-15,0 1 16,0 42 15,0 1-31,0 20 0,-21-21 16,21 0-16,-21 0 0,21 22 0,-21-22 15,21 21-15,0-21 0,-21 22 0,21-1 16,-22-21-16,22 22 0,0 20 0,0-21 16,-21 1-16,21-1 0,-21 22 15,0-22-15,21 21 0,0-20 0,-21 20 16,0-20-16,-1-1 0,1 21 0,0-20 15,0-1-15,0 22 0,21-22 16,-21-21-16,-1 21 0,1-20 0,0 20 16,0-42-16,0 21 0,0 0 15,-1-21-15,1 0 0,21 21 16,-21-21-16,0 0 0,0 0 16,0 0-16,-1 0 15,22-21-15,0 0 16,0 0-1,0 0-15,0 0 0,0-22 16,22 22-16,-1 0 0,0-21 0,-21 20 16,21-20-16</inkml:trace>
  <inkml:trace contextRef="#ctx0" brushRef="#br0" timeOffset="108984.06">22077 6583 0,'0'0'0,"0"-21"0,0 0 15,-21 21 1,21 21 15,0 0-15,0 0-1,21 0-15</inkml:trace>
  <inkml:trace contextRef="#ctx0" brushRef="#br0" timeOffset="109334.23">22225 6795 0,'42'0'16,"-21"0"-16,1 0 15,-1 0-15,0 0 0,0 0 16,0 0-16,0-22 0,1 22 0,-1-21 16,0 21-16,-21-21 0,21 0 0,0 21 15,0-21-15,-21 0 0,22 21 0,-22-22 16,0 1-16,-22 21 16,1 0-1,-21 0-15,21 0 0,0 0 0,-22 21 16,22 1-16,0-1 0,0 0 15,0 21-15,-1-21 0,1 1 0,21-1 16,-21 21-16,21-21 0,0 0 16,0 1-16,0-1 0,0 0 0,21-21 0,0 21 15,1-21-15,-1 0 16,0 21-16,0-21 0,21 0 0,-20 21 16,-1-21-16,21 0 0,-21 0 0,0 0 15,1 0-15,20 0 0,-21-21 0,0 21 16</inkml:trace>
  <inkml:trace contextRef="#ctx0" brushRef="#br0" timeOffset="109891.91">23050 6668 0,'0'0'0,"22"-43"16,-44 43 15,1 21-31,0 1 0,0-1 0,0 0 15,0-21-15,21 21 0,-22 21 0,22-20 16,-21-1-16,0 0 0,21 0 0,0 0 16,0 0-16,0 1 15,0-1-15,0 0 0,21 0 16,0-21-16,1 0 0,-1 0 0,0 0 16,0 0-16,0 0 0,0 0 0,1 0 15,-1 0-15,0 0 16,21-21-16,-21 0 0,1 0 0,-1-1 0,0 1 15,0 0-15,21-21 0,-20-1 0,-1 1 16,21-21-16,-21 20 16,22-20-16,-22 20 0,0-20 0,21-1 15,-21 22-15,1 0 0,-22-1 0,0 22 16,21-21-16,-21 21 0,0 0 0,0-1 16,-21 22-1,-1 22-15,1-1 16,0 0-16,0 0 0,0 21 0,0-20 15,-1 20-15,1 21 0,0-20 16,0-1-16,21 0 0,0 1 16,0 20-16,0-20 0,0-1 0,0-21 15,0 21-15,0 1 0,0-22 0,0 21 16,0-21-16,0 1 0,21-1 16,0 0-16,0-21 0,1 21 0,-1-21 15,0 0-15,21 21 0,-21-21 16,1 0-16,-1 0 0,0 0 0,0 0 15,0-21-15,0 21 0,1-21 16,-22 0-16,21 0 0,-21-1 16,0 1-16,0 0 0,0 0 0</inkml:trace>
  <inkml:trace contextRef="#ctx0" brushRef="#br0" timeOffset="110119.79">23347 6710 0,'0'0'0,"-43"0"0,22 0 0,0 0 15,21 21-15,21-21 32,0 0-32,1 0 0,20 0 15,-21 0-15,21 0 0,1 0 0,-22 0 16,21 0-16,1 0 0,-22 0 0,21 0 16,-21 0-16,0 0 0,1 0 15,-1-21-15,0 21 0,0-21 16,0 21-16,0-21 15,1 21-15,-1-22 16</inkml:trace>
  <inkml:trace contextRef="#ctx0" brushRef="#br0" timeOffset="110472.44">24871 5884 0,'0'0'0,"0"-21"0,0 0 0,0 0 15,0 0-15,0 0 0,-21 21 32,-1 0-32,1 21 0,-21 21 15,21-21-15,0 22 0,-22-1 0,22 21 16,-21-20-16,21 20 0,-22 1 15,22-1-15,-21 1 0,21 20 0,-22-20 16,22 21-16,0-22 0,0 1 0,0-22 16,-1 21-16,1-20 0,21-1 15,0 0-15,-21 1 0,21-22 0,-21 21 16,21-21-16,-21 1 0,21-1 0,0 0 16,-21-21-16,21 21 15,0-42 1,0 0-1</inkml:trace>
  <inkml:trace contextRef="#ctx0" brushRef="#br0" timeOffset="110972.16">25019 6689 0,'0'-85'16,"0"64"-16,0 42 31,-21-21-31,21 21 15,0 0-15,-21 1 0,21-1 0,0 21 16,0-21-16,0 0 0,0 1 0,-22-1 16,22 0-16,-21 0 15,21 0-15,0 0 0,-21-21 16,0 0 0,0 0-1,21-21 1,-21 0-16,21 0 15</inkml:trace>
  <inkml:trace contextRef="#ctx0" brushRef="#br0" timeOffset="111147.58">24955 6435 0,'0'-21'0,"0"42"0,0-64 0,0 22 16,0 0-1,-21 21 1,21 21-1,21-21-15,-21 21 0,22-21 16,-1 22-16,0-22 16,0 21-16,0-21 0,0 21 0,1-21 15,-1 21-15</inkml:trace>
  <inkml:trace contextRef="#ctx0" brushRef="#br0" timeOffset="111600.31">25400 6541 0,'0'21'15,"0"0"1,0 0-16,-21 0 16,21 0-16,-21 1 0,21-1 15,-22 0-15,22 0 0,0 0 16,0 0-16,0 1 0,0-1 0,0 0 16,0 0-16,0 0 15,0 0-15,0-42 47,0 0-47,0 0 0,0 0 16,0 0-16,0-22 0,22 22 15,-1 0-15,0-21 0,0 20 0,21 1 16,-20-21-16,20 21 0,0 0 16,-21-1-16,22 22 0,-22 0 15,21 0-15,-21 0 0,1 0 0,-1 0 16,0 22-16,-21-1 0,0 0 0,0 0 15,0 21-15,0-20 0,0-1 16,0 0-16,0 0 0,0 21 0,0-20 16,-21-1-16,21 0 0,-21 0 15,-1-21-15,22 21 0,-21-21 16,42 0 15,1-21-15,-22 0-16,21 0 0,21 0 15</inkml:trace>
  <inkml:trace contextRef="#ctx0" brushRef="#br0" timeOffset="112336.13">26162 6498 0,'0'0'0,"42"-21"0,-21 0 0,64-43 16,-85 43 0,-21 21 15,0 0-31,0 21 0,-1 1 0,1-1 15,0-21-15,-21 21 0,21 0 16,21 0-16,-22 0 0,22 1 0,-21-22 16,21 21-16,0 0 0,0 0 15,21 0-15,1 0 16,-1-21-16,0 22 0,0-1 16,0-21-16,22 21 0,-22 0 0,0 0 15,0 0-15,0 1 0,0-1 16,-21 0-16,22 0 0,-22 0 0,0 0 15,-22 1 1,1-22-16,0 0 0,0 0 16,0 0-16,-22 0 0,22 0 0,-21 0 15,21 0-15,-22 0 0,22-22 0,0 22 16,0-21-16,0 21 0,0-21 16,-1 21-16,22-21 0,-21 21 15,21-21-15,21 21 31,1 0-31,-1 0 0,0 21 16,0 0-16,0-21 0,0 0 16,1 21-16,-1-21 0,21 0 0,-21 0 15,0 0-15,22 0 0,-22 0 16,21 0-16,-21 0 0,22 0 0,-22 0 16,0-21-16,21 0 0,-20 0 0,-1 0 15,21-1-15,-21-20 0,0 21 16,1-21-16,20-22 0,-21 22 15,0-1-15,22-20 0,-22-1 0,0 22 16,21-21-16,-21 20 0,1 1 0,-1 0 16,0-1-16,-21 1 0,0 21 15,0 0-15,0-1 0,0 44 16,-21-22-16,-22 42 16,22-21-16,0 21 0,0 1 15,0-1-15,0 22 0,-1-22 0,1 21 16,0-20-16,21-1 0,0 0 0,0 22 15,0-22-15,0-21 16,0 22-16,0-22 0,0 21 0,0-21 16,0 1-16,21-1 0,0 0 0,1 0 15,-1-21-15,0 0 16,0 0-16,0 0 16,0 0-16,-21-21 15,0 0-15,0 0 0,0-1 16,0 1-16</inkml:trace>
  <inkml:trace contextRef="#ctx0" brushRef="#br0" timeOffset="112508.03">26670 6583 0,'0'0'15,"-21"0"-15,0-21 16,-1 21-16,22-21 0,22 21 31,-1 0-31,0 0 0,0 0 16,0 0-16,22 0 0,-22 0 15,21 0-15,-21 0 0,22 0 0,-22 0 16,0 0-16,0 0 0,0 0 0,0 0 16,1 0-16</inkml:trace>
  <inkml:trace contextRef="#ctx0" brushRef="#br0" timeOffset="114071.99">27284 6752 0,'42'0'16,"-21"0"-16,0 0 0,1 0 16,-1 0-16,0-21 0,0 21 15,0-21-15,0 0 0,1 0 16,-22-1-16,21 1 0,-21 0 16,0-21-16,0 21 0,0-1 0,0 1 15,0-21-15,0 21 0,-21 21 16,-1-21-16,1 21 0,0 0 0,0 0 15,0 0-15,-22 0 0,22 21 0,-21 0 16,21 0-16,-22 21 0,22-20 16,0 20-16,-21-21 0,21 21 15,-1-20-15,1 20 0,21-21 0,0 21 16,0-20-16,0-1 0,0 0 0,0 0 16,0 0-16,0 0 0,21 1 15,1-22-15,-1 0 0,0 0 0,0 0 16,0 0-16,22 0 0,-22 0 0,0-22 15,21 22-15,-21-21 0,1 0 16,-1 0-16,21 0 0,-21 0 0,-21-1 16,21 1-16,1 0 0,-1 0 0,-21 0 15,0 0-15,0-1 0,-21 22 32,21 22-17,-22-1-15,22 0 0,-21 0 16,21 0-16,0 0 15,0 1-15,0-1 0,0 0 0,0 0 16,21-21-16,1 21 16,-1-21-16,0 0 0,0 0 0,0 0 15,0 0-15,1 0 0,-1 0 16,21 0-16,-21-21 0,0 0 0,1 0 16,-1 0-16,0-1 0,0 1 0,0-21 15,0 21-15,-21 0 0,0-22 16,22 22-16,-22 0 0,0 0 15,-22 21 1,1 21-16,21 0 16,0 0-16,-21-21 0,0 21 15,21 1-15,0-1 0,-21 0 0,0 0 16,21 0-16,-22 0 0,22 1 0,0-1 16,0 0-16,0 0 15,0-42 32,22 21-47,-1-21 0,0 0 16,-21-1-16,21 1 0,0-21 0,0 21 15,1 0-15,-1-22 0,0 22 0,0 0 16,0 0-16,0 0 0,1 21 16,-1 0-16,0 0 0,-21 21 15,21 0-15,-21 0 16,0 0-16,0 0 0,0 1 15,21-1-15,-21 0 0,21 0 0,-21 0 16,22 0-16,-1 1 0,0-1 0,0-21 16,0 21-16,0-21 15,1 0-15,-1 0 0,0 0 16,-21-21 0,21 0-16,0 21 0,-21-22 0,21 1 0,-21 0 15,22 0-15,-1-21 16,-21 20-16,21 1 0,0-21 0,0 21 15,-21 0-15,21-1 0,-21 1 16,22 21-16,-22 21 31,0 1-31,0-1 16,0 0 0,0-42 30,0 0-30,0-1-16,0 1 16,0 0-1,-22 21 1,1 0 0,0 21-16,0 0 15,0 1-15,0-1 0,-1 21 16,1-21-16,21 0 0,-21 1 0,0-1 15,21 0-15,-21 0 0,21 21 16,0-20-16,0-1 0,0 0 16,0 0-16,0 0 15,21-21-15,0 0 0,0 0 0,0 0 16,1 0-16,-1 0 0,0 0 16,21 0-16,-21 0 0,1 0 0,20-21 15,-21 0-15,0 0 0,22 0 0,-22-22 16,21 22-16,-21-21 0,0 21 15,22-22-15,-22 22 0,0-21 0,0 21 16,-21-1-16,0 1 0,0 0 0,-21 21 31,0 0-31,-21 0 0,20 0 16,1 21-16,0 0 0,0 1 0,0-1 16,0 0-16,21 0 0,0 0 0,-22 0 0,22 1 15,0-1-15,0 0 16,0 0-16,0 0 0,22 0 15,-1-21 1,0 0-16,0 0 16,0 0-16,0 0 0,1 0 15,-1 0-15,0 0 0,0 0 16,0 0-16,0 0 16,1 0-16,-1-21 0,0 21 0,21 0 15,-21 0-15</inkml:trace>
  <inkml:trace contextRef="#ctx0" brushRef="#br0" timeOffset="114252.88">29316 6816 0,'-21'0'109,"-1"0"-93</inkml:trace>
  <inkml:trace contextRef="#ctx0" brushRef="#br0" timeOffset="148264.46">825 9186 0,'-21'0'110,"0"0"-95,0 0 17,0 0-17,21-21 1,0 0-1,0 0 1,0 0-16,0 0 16,21-1-1,0 22-15,0-21 0,0 21 0,1 0 16,-22-21-16,21 21 0,0 0 16,0 0-16,0 0 0,0 0 0,1 0 15,-1 0-15,0 0 0,0 0 16,0 0-16,0 21 0,1-21 15,-22 21-15,0 1 0,0-1 16,0 0-16,0 0 0,0 0 16,0 0-16,0 1 0,-22-1 15,1 0-15,0 0 16,0 0-16,0 0 0,0 1 0,-1-1 16,1-21-16,0 21 0,0-21 15,0 0-15,21 21 0,-21-21 16,-1 0-16,1 0 15,21-21 1,0 0 0,21 21-1,1-21 1,-1 21-16,0 0 16,0 0-16,0 0 15,0 0-15,1 0 0,-1 0 0,0 0 16,0 0-16,0 0 0,0 0 15,1 0-15,-1 0 0,0 21 0,0-21 16,0 21-16,0 0 16,1 0-16,-22 0 0,21-21 15,-21 22-15,0-1 0,0 0 16,0 0-16,0 0 0,-21 0 16,-1-21-16,1 22 0,0-1 0,0-21 15,0 21-15,0-21 0,-1 0 16,1 21-16,0-21 0,0 21 0,0-21 15,0 0-15,-1 0 16,1 0-16,0 0 0,0 0 0,0 0 16,0 0-16,-1 0 0,1 0 15,21-21-15,0 0 0,-21 21 16,0-21-16,21 0 31</inkml:trace>
  <inkml:trace contextRef="#ctx0" brushRef="#br0" timeOffset="149247.93">1630 9292 0,'0'21'94,"0"1"-78,0-1-1,21-21 32,0 0-31,0 0-16,-21-21 15,0-1 1,0 1 0,0 0-1,-21 21 1,0 0-16,0 0 16,21 21-16,0 0 15,-21-21-15,21 22 0,-22-22 16,22 21-16,-21 0 15,21 0-15,21-21 32,1 0-32,-1 0 15,0 0 1,0-21-16,-21 0 16,0 0-1,0-1 1,-21 22-1,0 0-15,0 0 16,-1 0-16,1 22 16,21-1-1,0 0 17,0-42 30</inkml:trace>
  <inkml:trace contextRef="#ctx0" brushRef="#br0" timeOffset="150948.73">2879 8700 0,'0'0'0,"-22"0"16,22 21-1,0 0-15,-21 0 0,21 0 16,0 0-16,0 1 0,0-1 15,0 0-15,0 0 16,21-21 0,1 0-16,-1 0 15,0 0-15,0-21 0,0 21 0,0-21 16,1 0-16,-1-1 0,21 1 0,-21 0 16,0 0-16,22 0 0,-22-22 15,0 22-15,0 0 0,0 0 0,-21 0 16,0-22-16,0 22 0,0 0 15,0 0-15,0 0 0,0 0 16,0-1-16,-21 22 16,0 22-1,21-1-15,0 0 16,0 21-16,0-21 0,0 22 0,0-1 16,0 0-16,0 1 0,0-1 15,0 0-15,0 22 0,0-22 0,0 1 16,0 20-16,0-21 0,0 1 15,0-1-15,0-21 0,0 22 0,0-1 16,0-21-16,0 0 0,0 22 0,0-22 16,-21-21-16,21 21 0,-21 0 15,0 0-15,-1-21 16,1 21-16,0-21 0,0 0 0,0 0 16,-22 0-16,22 0 0,-21 0 15,21 0-15,-22-21 0,22 0 0,0 21 16,-21-21-16,21 0 0,-22 0 0,22-1 15,0 22-15,21-21 0,-21 21 16,42 21 15,0 1-31,0-22 0,0 21 16,1 0-16,-1 0 0,21-21 16,-21 21-16,0-21 0,22 21 0,-1-21 15,0 0-15,-20 0 0,20 0 16,0 0-16,22 0 0,-22 0 0,0-21 15,1 21-15,-1-21 0,0 21 16,1-21-16,-1 0 0,0 0 0,-20 21 16,-1-22-16,0 1 0,-21 0 0,0 0 15,0 0-15,0-22 0,0 22 16,0 0-16,0 0 0,0 0 0,0 0 16,0-1-16,0 44 31,0-1-31,0 0 0,0 0 15,0 0-15,0 0 0,0 1 0,0-1 16,0 0-16,0 0 0,0 0 16,0 0-16,0 1 0,0-1 0,0 0 15,0 0-15,-21-21 0,21-21 47,0 0-31,0 0-16,0-1 15,0-20-15,21 21 0,0 0 0,0-22 16,0 1-16,1 21 0,20-21 16,-21 20-16,21-20 0,1 21 0,-22 21 15,21-21-15,-21 21 0,1 0 16,-1 0-16,0 21 0,0 0 0,0 0 16,-21 0-16,0 1 0,0-1 0,0 21 15,0-21-15,0 0 0,0 22 16,0-22-16,0 21 0,0-21 0,0 1 15,0-1-15,0 0 0,0 0 0,0 0 16,0 0-16,-21 1 0,21-1 16,0-42 15,0-1-15,21 1-16,0 0 0,-21 0 15,22-21-15</inkml:trace>
  <inkml:trace contextRef="#ctx0" brushRef="#br0" timeOffset="151211.57">4424 8700 0,'0'0'0,"0"-22"0,0-20 16,-21 42-16,-1 0 16,22 21-16,0 0 15,-21 1-15,21 20 0,-21-21 16,21 21-16,0 1 0,0-1 15,-21 22-15,0-22 0,0 0 0,21 1 16,-22-1-16,22 0 0,0 1 16,-21-1-16,21-21 0,-21 21 0,21-20 15,0 20-15,0-21 0,0 0 0,0 0 16,21-21 0,0 0-16,1 0 15,-1-21-15,0 0 16,-21 0-16</inkml:trace>
  <inkml:trace contextRef="#ctx0" brushRef="#br0" timeOffset="151429.46">4191 9059 0,'0'0'0,"-21"0"0,21 22 15,21-22 16,0 0-31,0 0 0,0 0 0,1 0 16,-1 0-16,21 0 0,-21 0 0,0 0 16,1 0-16,-1 0 0,0 0 15,0 0-15,0 0 16,0 0-16</inkml:trace>
  <inkml:trace contextRef="#ctx0" brushRef="#br0" timeOffset="151776.4">4635 9186 0,'0'0'0,"22"0"16,-1 0-16,0 0 16,0 0-16,0 0 0,0 0 0,1-21 15,-1 21-15,0-21 0,0 0 0,0 21 16,0-21-16,1 0 15,-22-1-15,-22 22 32,1 0-32,0 0 0,0 0 15,0 0-15,0 22 0,-1-1 16,1 0-16,0 0 0,0 0 0,0 22 16,0-22-16,21 0 0,-22 21 0,22-21 15,0 1-15,0-1 0,0 0 16,0 0-16,0 0 0,22 0 0,-1 1 15,0-22-15,21 21 0,-21-21 0,1 0 16,20 0-16,-21 0 0,21 0 0,-20 0 16,-1 0-16,0 0 0,0 0 15,21-21-15</inkml:trace>
  <inkml:trace contextRef="#ctx0" brushRef="#br0" timeOffset="152132.19">5143 9208 0,'0'0'0,"0"-22"15,0 1 1,0 0-16,22 21 16,-1 0-16,0 0 15,0 0-15,0 0 0,0 21 16,1 0-16,-1 1 0,0-1 16,0 0-16,-21 0 0,0 0 0,0 0 15,21 1-15,-21-1 0,0 0 16,0 0-16,0 0 0,0 0 0,0 1 15,0-1-15,-21 0 16,0-21-16,0 0 16,21-21-1,0 0 1,0-1-16,0 1 0,0 0 16,0 0-16,0 0 0,21 0 0,0-1 15,-21 1-15,0 0 0,21 0 0,-21 0 16,21 0-16,-21-1 15,0 1 1,22 0-16,-1 0 0,0 0 16</inkml:trace>
  <inkml:trace contextRef="#ctx0" brushRef="#br0" timeOffset="152823.79">5842 9313 0,'21'0'0,"0"0"0,0 0 0,1-21 16,20 0-16,-21 0 0,21 0 0,1 0 15,-1-1-15,-21-20 0,22 21 0,-1-21 16,0-1-16,-21 1 0,22 0 15,-22-1-15,0 1 0,0 0 0,0-1 16,-21 1-16,0 21 0,0-22 0,0 22 16,0 0-16,-21 0 0,0 0 15,0 21-15,0 0 0,0 0 16,-1 0-16,1 0 0,0 21 0,21 0 16,-21 0-16,0 0 0,0 22 0,-1-1 15,1 0-15,21 22 16,-21-22-16,0 22 0,0-22 0,21 22 15,0-1-15,-21-21 0,-1 22 0,22-1 16,0 1-16,0-1 0,-21 1 0,21-1 16,-21 22-16,0-21 0,21-1 15,-21 1-15,21 20 0,-21-20 0,-1-1 16,1 1-16,21-1 0,-21-20 0,0 20 16,0 1-16,0-1 0,-1-21 0,22 1 15,0-1-15,0 0 0,0-20 16,0-1-16,0 0 0,0 0 0,22 0 15,-1-21-15,0 0 0,0 0 16,21 0-16,-20 0 0,20-21 0,-21 21 16,21-21-16,-20 0 0,20-22 0,0 22 15,1-21-15,-22 21 0,21-22 0,0 1 16,-20 0-16,-1-1 0,21 1 0,-21 0 16,-21-22-16,0 22 0,0-22 0,0 22 15,0-21-15,0 20 0,-21-20 16,-21 20-16,21 1 0,-22 0 0,1 21 15,0-1-15,-1 1 0,22 0 0,-21 21 16,21 0-16,-1 0 0,22-21 31,22 21-15,-1 0-16,21-21 0,-21 21 16,0-21-16,22 21 0,-22-22 0,21 1 15,-21 21-15,22-21 0</inkml:trace>
  <inkml:trace contextRef="#ctx0" brushRef="#br0" timeOffset="153272.54">6985 9165 0,'0'0'16,"0"-21"-16,0 0 0,-21 0 0,0 0 16,-1 21-16,1 0 0,0 0 15,0 0-15,0 0 0,0 0 0,-1 0 16,1 21-16,-21 0 0,21 0 0,0 21 15,-1-20-15,1 20 0,0-21 0,-21 21 16,42-20-16,-21 20 0,-1-21 16,22 0-16,0 0 0,0 1 0,0-1 15,0 0-15,0 0 0,0 0 0,22-21 16,-1 0-16,0 0 0,0 0 16,0 0-16,0 0 0,1-21 15,20 21-15,-21-21 0,0 0 0,22 0 16,-22-1-16,0 1 0,0-21 15,0 21-15,0-22 0,-21 22 0,0-21 16,22 21-16,-22 0 0,0-1 0,0 1 16,0 42 15,-22 1-31,1-1 0,21 0 0,-21 0 16,21 21-16,0-20 0,0-1 0,-21 21 15,21-21-15,0 0 0,0 1 16,0-1-16,0 0 0,0 0 0,21 0 15,0 0-15,0-21 0,1 0 0,-1 22 16,0-22-16,0 0 0,0 0 0,0 0 16,1 0-16,20-22 15,-21 22-15</inkml:trace>
  <inkml:trace contextRef="#ctx0" brushRef="#br0" timeOffset="153516.41">7578 9102 0,'-22'0'0,"44"0"0,-65 0 16,22 0-16,0 0 16,0 21-16,0 0 0,-1 0 0,1 0 15,0 1-15,0-1 0,0 0 16,0 21-16,-1-21 0,1 1 0,21 20 16,-21-21-16,21 0 0,0 22 0,0-22 15,0 0-15,0 0 0,0 0 16,0 0-16,21-21 0,0 0 15,1 0-15,-1 0 0,0 0 0,0 0 16,21 0-16,-20 0 0,-1-21 0,0 21 16,0-21-16,21 0 0</inkml:trace>
  <inkml:trace contextRef="#ctx0" brushRef="#br0" timeOffset="153891.19">7853 9292 0,'21'0'16,"0"0"-16,0 0 0,0 0 16,22 0-16,-22 0 0,0 0 0,0-21 15,0 0-15,1 21 0,-1-21 0,0 0 16,0-1-16,0 1 0,-21 0 15,21 0-15,-21 0 0,0 0 0,0-1 16,-21 22-16,0 0 0,0 0 16,0 0-16,-22 0 0,22 0 0,-21 22 15,21-1-15,-22 21 16,22-21-16,-21 0 0,21 22 0,0-22 16,-1 21-16,22-21 0,0 1 0,0 20 15,0-21-15,0 0 0,0 0 0,0 1 16,22-1-16,-1-21 0,0 21 0,21-21 15,-21 0-15,1 0 0,20 0 16,-21 0-16,0 0 0,22 0 0,-22 0 16,0-21-16,0 0 0</inkml:trace>
  <inkml:trace contextRef="#ctx0" brushRef="#br0" timeOffset="154424.26">9567 8890 0,'0'0'0,"-21"0"15,0 0 1,21 21-16,0 0 0,0 1 16,0-1-16,0 0 0,0 21 15,-21-21-15,21 1 0,-21 20 0,21-21 16,-22 21-16,22-20 0,0-1 0,-21 0 15,21 0-15,-21 0 0,21 0 0,0 1 16,-21-1 0,21-42 15,0-1-31,21 1 0,0 0 0</inkml:trace>
  <inkml:trace contextRef="#ctx0" brushRef="#br0" timeOffset="154907.82">9991 8890 0,'0'0'0,"21"-21"0,-21 0 15,0 0 1,0-1 0,-21 22-1,-1 0 1,1 22-16,0-1 0,0-21 15,0 21-15,0 0 0,-1 0 0,1 0 16,0 1-16,0-1 0,0 0 16,0 0-16,-1-21 0,22 21 0,0 0 15,-21 1-15,21-1 0,0 0 16,21-21 0,1 21-1,-1-21-15,21 0 0,-21 0 0,22 0 16,-22 0-16,21 21 0,0-21 0,-20 0 15,20 21-15,-21-21 0,0 22 16,0-22-16,1 21 0,-22 0 16,0 0-16,-22-21 0,1 21 15,-21-21-15,21 21 0,-22-21 16,1 0-16,0 22 0,-1-22 0,22 0 16,-21 21-16,0-21 0,20 0 15,1 0-15,0 0 0,0 0 0,0 0 16,0 0-16,-1 0 15,22-21 17,0-1-17,0 1-15</inkml:trace>
  <inkml:trace contextRef="#ctx0" brushRef="#br0" timeOffset="155232.16">9631 8721 0,'-43'0'16,"22"21"-1,42-21 16,1 0-31,-1 0 0,0 0 16,-21-21-16,21 21 0,0-21 16,-21-1-16,0 1 15,-21 21 1,0 0-16,0 0 0,0 0 0,-1 0 16,1 0-16,0 0 15,21 21-15,0 1 16,21-1-16,0-21 15,1 0-15,20 21 0</inkml:trace>
  <inkml:trace contextRef="#ctx0" brushRef="#br0" timeOffset="155956.69">11705 8784 0,'42'-42'16,"-84"84"-16,106-105 0,-64 42 16,21-1-16,0-20 0,-21 21 15,21 0-15,-21 0 0,0-1 16,0 1-16,0 42 31,0 1-31,0 20 0,0-21 16,0 21-16,0 1 15,0-1-15,0 0 0,0 1 0,0-1 16,0 22-16,0-22 0,0 0 0,0 1 16,0-1-16,0-21 0,0 21 0,-21-20 15,21-1-15,-21 0 0,0 0 0,21 0 16,-22 0-16,1-21 16,21-21-1,0 0 1,0 0-16,0 0 0,0 0 0,0-1 15,0 1-15,21 0 0,1-21 0,-1 21 16,0-1-16,0 1 0,0 0 0,0 0 16,1 21-16,20-21 15,-21 21-15,21 0 0,-20 0 0,20 0 16,0 0-16,-21 21 0,1 0 0,20-21 16,-21 21-16,0 0 0,-21 1 0,0-1 15,0 21-15,0-21 0,0 0 0,0 1 16,-21-1-16,0 0 0,-21-21 15,20 21-15,-20 0 0,21 0 0,-21-21 16,20 22-16,-20-22 0,21 0 0,0 0 16,0 0-16,-1 0 15,44-22 17,-1 1-17,0 0-15,0 21 16</inkml:trace>
  <inkml:trace contextRef="#ctx0" brushRef="#br0" timeOffset="156552.21">12531 8911 0,'0'0'0,"0"-21"0,0 42 31,0 0-31,-22 1 0,22-1 16,0 0-16,-21 0 0,21 0 0,0 0 15,0 1-15,-21-1 0,21 21 0,0-21 16,0 0-16,0 1 0,0-1 0,21 0 16,0 0-16,1-21 15,-1 0-15,0 0 0,0 0 16,21 0-16,-20 0 0,20 0 0,-21 0 16,21-21-16,1 0 0,-22 0 0,21-1 15,-21 1-15,1 0 0,-1 0 0,0 0 16,-21 0-16,0-1 0,21 1 0,-21 0 15,0 0-15,0 0 0,0 0 0,0-1 32,0 44-17,0-1-15,0 0 16,0 0-16,0 0 0,0 22 0,0-22 16,0 21-16,0 0 0,0 1 0,0-1 15,0 0-15,0 1 0,0 20 0,0-20 16,0 20-16,0 1 0,0-1 15,0 1-15,0-1 0,0 1 0,0-1 16,0 1-16,0-1 0,0 1 0,0-22 16,0 21-16,0 1 0,0-22 0,0 1 15,0-1-15,0 0 0,0 1 0,0-1 16,-21-21-16,21 0 0,-21 0 16,0-21-16,-1 0 0,1 0 15,0-21-15,0 0 16,0 0-16,21-21 0,0-1 0,0 22 15,0-42-15,0 20 0,0 1 0,0 0 16,0-22-16,21 22 0,0-1 0,0-20 16,-21 21-16,21-1 0,1-20 0,-1 20 15,0 1-15,0 0 0,0-1 16,0-20-16,1 21 0,-1-1 0,0 1 16</inkml:trace>
  <inkml:trace contextRef="#ctx0" brushRef="#br0" timeOffset="157248.89">14457 9102 0,'21'-21'0,"-42"42"0,63-42 15,0-1-15,-20 1 0,-1 21 0,0-21 16,-21 0-16,0 0 0,0 0 0,0-1 15,0 1-15,0-21 0,0 21 0,-21 0 16,0-22-16,-1 22 0,1 0 0,0 21 16,0-21-16,-21 21 0,20 0 15,-20 0-15,21 21 0,0 0 0,-22 0 16,22 0-16,-21 1 0,21 20 0,0-21 16,21 21-16,-22 1 0,22-22 0,-21 21 15,21 1-15,0-22 0,0 0 16,0 21-16,0-21 0,21 1 15,1-1-15,-1-21 0,0 0 16,0 0-16,0 0 0,0 0 0,1 0 16,-1 0-16,0-21 0,0-1 0,21 1 15,-20 0-15,-1 0 0,0 0 0,0-22 16,0 22-16,0-21 0,1 0 0,-1-22 16,0 22-16,0-1 0,0 1 15,-21-21-15,0 20 0,21 1 0,1-22 0,-22 22 16,0 0-16,0-1 15,0 22-15,0-21 0,21 21 0,-21 42 32,0 0-32,0 0 0,0 22 0,0-1 15,0 0-15,0 1 0,0-1 0,0 0 16,0 1-16,0 20 0,0-21 0,0 1 16,0-22-16,0 21 0,0 1 15,0-22-15,0 0 0,0 0 0,0 0 16,0 0-16,0 1 0,21-22 15,0 0-15,0 0 16,0 0-16,1-22 0</inkml:trace>
  <inkml:trace contextRef="#ctx0" brushRef="#br0" timeOffset="157643.68">14965 8848 0,'-21'0'0,"42"0"31,0 0-31,0 0 16,0 0-16,0 0 0,1 0 15,20 0-15,-21-21 0,0 21 0,22-22 16,-22 1-16,0 21 0,21-21 16,-42 0-16,21 21 0,-21-21 0,0 0 15,0-1-15,0 1 0,-21 21 16,0 0-16,0 0 0,0 0 0,-22 0 15,22 0-15,-21 21 0,0-21 16,20 22-16,-20-1 0,21 21 0,0-21 16,0 0-16,-1 22 0,1-22 0,21 0 15,-21 0-15,21 22 0,0-22 0,0 0 16,0 0-16,0 0 0,21-21 0,0 21 16,1 1-16,20-22 0,-21 0 0,21 21 15,-20-21-15,20 0 0,0 0 0,1 0 16,-1 0-16,0 0 0,1-21 15,-1-1-15,0 22 0,1-21 16,-1 0-16,0 0 0,1 0 0,-22 0 16,21-22-16,0 22 0,-20-21 0,20-1 15</inkml:trace>
  <inkml:trace contextRef="#ctx0" brushRef="#br0" timeOffset="158128.4">16044 8297 0,'0'0'0,"0"-84"16,0 63-16,0-1 0,-21 22 0,0 0 15,0 0-15,0 0 0,21 22 16,-22 20-16,1-21 0,21 21 0,-21 1 16,0-1-16,21 22 0,0-22 15,-21 21-15,0 1 0,-1-1 0,1 22 16,21-21-16,-21-1 0,0 22 16,0-22-16,0 22 0,-1-22 0,1 22 15,0 0-15,0-22 0,0 22 0,0 0 16,-1-1-16,1-20 0,0 20 0,-21 1 15,21-21-15,-1-1 0,1 22 0,0-22 16,0 1-16,0-1 0,0 1 0,21-22 16,0 22-16,0-22 0,0-21 15,0 21-15,0-20 0,0-1 0,21 0 0,0-21 16,0 0-16,0 0 0,22 0 0,-22-21 16,21 0-16,0-1 0,1-20 15,20 21-15,-20-21 0,-1-1 0,0 1 16,22 0-16,-22-1 0,0-20 0,1 20 15,-22 1-15,0-21 0,0-1 0,-21 22 16,0-22-16,0 1 0,0-1 16,-21 1-16,0-1 0,0 22 0,-22-22 15,22 22-15,-21 0 0,0-1 0,-1 1 16,22 21-16,-21 0 0,21 0 0,-22 21 16,22-22-16,0 22 15,42 0 1,0 0-1,22 0-15,-22-21 0,21 21 16,-21 0-16,22 0 0,-1-21 0,0 0 16</inkml:trace>
  <inkml:trace contextRef="#ctx0" brushRef="#br0" timeOffset="159048.62">16595 8954 0,'21'-22'0,"-42"44"0,42-86 0,-21 43 16,0 0-16,-21 0 0,-1-1 0,1 1 15,0 0-15,0 21 0,0 0 0,-22 0 16,22 0-16,0 0 0,-21 0 0,21 0 16,-1 21-16,-20 0 0,21 22 15,0-22-15,0 0 0,-22 21 16,43 1-16,-21-22 0,0 21 0,21-21 16,0 22-16,-21-22 0,21 0 0,0 0 15,0 0-15,0 1 0,21-1 0,0-21 16,0 0-16,0 21 0,1-21 0,-1 0 15,0 0-15,0 0 0,21 0 0,-20-21 16,-1 0-16,21 21 0,-21-22 16,0 1-16,1 0 0,-1 0 0,0 0 15,-21-22-15,21 22 0,-21-21 0,21 21 16,-21-22-16,21 22 0,-21 0 0,0 0 16,0 0-16,0 0 0,0 42 31,-21 0-31,21 0 0,-21 0 15,21 22-15,-21-22 0,21 0 16,0 0-16,0 21 0,0-20 0,0-1 16,0 0-16,0 0 0,0 0 0,21-21 15,0 21-15,0-21 0,1 22 16,-1-22-16,0 0 0,0 0 0,0 0 16,0 0-16,1 0 0,-1 0 0,0-22 15,0 22-15,-21-21 0,21 0 0,0 0 16,1 0-16,-22 0 15,21-22-15,-21 22 0,21-21 0,-21 21 0,21-22 16,0 22-16,-21-21 0,0 21 16,0-1-16,0 1 0,0 42 31,0 1-31,0-1 0,0 0 16,0 0-16,-21 0 0,21 0 0,0 22 15,-21-22-15,21 0 0,0 0 16,0 0-16,0 1 0,0-1 0,0 0 15,21 0-15,0-21 0,0 21 16,1-21-16,-1 0 16,0 0-16,0 0 0,0 0 15,0-21-15,1 0 0,-1 0 16,0 0-16,0-1 0,0 1 0,-21 0 16,21-21-16,1 21 0,-22-22 15,21 1-15,-21 21 0,21-22 0,-21 22 16,0 0-16,21 0 0,-21 0 0,0 0 15,0 42 1,0 0 0,-21 0-16,21 0 0,0 0 0,0 1 15,-21-1-15,21 0 0,0 0 0,0 21 16,0-20-16,0-1 0,0 0 16,0 0-16,0 0 0,21-21 15,0 21-15,0 1 0,0-22 0,1 0 16,20 21-16,-21-21 0,0 0 0,22 0 15,-22 0-15,0 0 0,0 0 0,0-21 16,0 21-16,1-22 0,-22 1 0,21 0 16,0 0-16,-21-21 0,21-1 0,0 22 15,-21-21-15,21-22 0,-21 22 0,22 0 16,-1-1-16</inkml:trace>
  <inkml:trace contextRef="#ctx0" brushRef="#br0" timeOffset="159537.29">17843 8234 0,'0'-21'15,"0"-22"1,0 107-16,-21-128 15,0 86 1,21-1-16,-21 21 0,21-21 16,0 22-16,-21-22 0,0 21 0,21 0 15,-22 1-15,22-1 0,0 0 0,0 1 16,0-1-16,0 0 0,-21 22 0,21-43 16,0 21-16,0 1 0,0-1 0,0-21 15,0 22-15,21-22 0,1 0 0,-22 0 16,21-21-16,0 21 0,0-21 0,0 0 15,0 0-15,1 0 0,-1 0 16,0 0-16,0-21 0,0 0 0,0 0 16,1 0-16,20-22 0,-21 22 15,0-21-15,0-1 0,1 1 0,20-21 16,-21 20-16,0-20 0,0 20 0,22-20 16,-22 21-16,0-22 0,0 22 0,0-1 15,-21 1-15,0 21 0,22 0 0,-22 0 16,0-1-16,-22 44 15,1-1-15,0 21 16,0-21-16,0 22 0,0-1 0,21-21 16,-22 21-16,1 22 0,0-22 0,21 1 15,0-1-15,0 0 0,-21 1 0,21-1 16,0 0-16,0 1 0,0-22 0,0 21 16,0-21-16,0 22 0,0-22 15,0 0-15,21 0 0,0 0 16,0-21-16,1 0 0,-1 0 15,0 0-15,21 0 0,-21 0 0,1 0 16,20 0-16,-21-21 0,0 21 0,0-21 16,22 0-16,-22 0 0,-21-1 0,21 1 15,-21 0-15,21-21 0,-21 21 0,0-1 16</inkml:trace>
  <inkml:trace contextRef="#ctx0" brushRef="#br0" timeOffset="159704.2">18330 8573 0,'0'0'0,"-21"0"0,0 0 15,0 0-15,0 0 0,21 21 16,0 0-16,21-21 31,0 21-31,0-21 0,0 0 0,0 0 16,1 0-16,-1 0 0,0 0 0,21 0 16,-21 0-16,1 0 0,-1-21 0,0 0 15,0 21-15,0 0 0</inkml:trace>
  <inkml:trace contextRef="#ctx0" brushRef="#br0" timeOffset="160449.76">19727 8721 0,'0'0'0,"21"0"0,-21-21 16,22 21-16,-1-22 0,0 22 0,-21-21 16,21 0-16,0 21 0,-21-21 15,0 0-15,21 0 0,-21-1 16,0 1-16,0 0 0,0 0 0,0 0 15,0 0-15,0-1 0,-21 1 0,0 0 16,0 0-16,0 21 0,-22 0 0,1 0 16,0 0-16,-1 21 0,1 0 0,0 0 15,-22 22-15,43-1 0,-21-21 16,-1 22-16,22-1 0,0 0 0,0 1 16,0-1-16,21-21 0,0 21 0,0-20 15,0 20-15,0-21 0,21 0 0,0-21 16,21 21-16,-20-21 0,-1 0 0,21 0 15,-21 0-15,22 0 0,-1 0 0,-21-21 16,21 0-16,-20 0 16,20 0-16,-21 0 0,0-1 0,22-20 15,-22 21-15,0-21 0,0 20 0,0-20 16,0 0-16,-21 21 0,22-22 0,-22 22 16,21 0-16,-21 42 31,0 0-31,0 0 0,0 1 15,0-1-15,0 0 0,0 21 0,0-21 16,0 1-16,0 20 0,0-21 0,0 0 16,21 0-16,-21 1 0,21-1 0,0-21 15,0 21-15,1-21 0,-1 0 16,0 0-16,0 0 16,0 0-16,0 0 0,1-21 0,-1 0 15,21-1-15</inkml:trace>
  <inkml:trace contextRef="#ctx0" brushRef="#br0" timeOffset="160908.01">20447 8192 0,'0'-43'0,"0"86"0,0-128 15,0 43-15,0 20 0,-21 22 16,0 22 0,21-1-16,0 21 0,0 0 0,-22 1 15,22-1-15,0 0 0,-21 1 16,21-1-16,0 0 0,0 1 15,-21-1-15,21 0 0,-21 1 0,21-22 16,0 21-16,-21 1 0,21-22 0,-21 0 16,-1 21-16,22-21 0,-21-21 0,21 22 15,0-1-15,-21-21 0,0 0 16,0 0-16,21-21 16,0-1-16,0 1 0,0 0 15,0 0-15,0 0 0,0 0 0,21-22 16,0 22-16,0 0 0,22 0 0,-1 21 15,0-21-15,1 21 0,-1 0 0,0 0 16,-21 0-16,22 0 0,-1 0 16,-21 21-16,0-21 0,22 21 0,-22 0 15,0 0-15,-21 0 0,0 1 16,0 20-16,0-21 0,0 0 0,0 0 16,-21 1-16,0-1 0,0 0 0,-1 0 15,1 0-15,0 0 0,-21-21 0,21 22 16,-22-22-16,1 0 0,21 21 0,-22-21 15,22 0-15,0 0 0,-21 0 0,21 0 16,-1 0 0,22-21-16,22-1 15,-1 1-15,0 0 0,21 0 0</inkml:trace>
  <inkml:trace contextRef="#ctx0" brushRef="#br0" timeOffset="161344.48">21399 8551 0,'22'-21'16,"-44"42"-16,44-63 0,-22 21 0,0 0 15,-22 0-15,1 21 0,-21 0 0,21-22 16,-22 22-16,22 0 0,-21 0 0,0 0 16,-1 22-16,22-22 0,-21 21 15,-1 0-15,22 0 0,-21 21 0,21-20 16,0-1-16,-1 0 0,22 0 15,0 0-15,0 0 0,0 1 0,0-1 16,0 0-16,43 0 0,-22-21 16,0 21-16,0 0 0,22-21 0,-22 22 15,21-22-15,-21 0 0,22 21 0,-22-21 16,21 21-16,-21 0 0,0-21 16,-21 21-16,22-21 0,-22 21 0,0 1 15,0-1 1,-22-21-16,1 0 0,0 21 0,0-21 15,-21 0-15,-1 0 0,22 0 0,-21 0 16,21 0-16,-22 0 0,22 0 16,-21 0-16,21 0 0,-1 0 15,1 0-15,0 0 0,0 0 0,0 0 16,21-21 0,0 0-16,21 21 15,0-22-15,0 22 0,0-21 16,22 0-16,-22 0 0,21 0 0</inkml:trace>
  <inkml:trace contextRef="#ctx0" brushRef="#br0" timeOffset="161648.29">21802 8192 0,'0'0'0,"0"-22"0,0-20 0,0 21 16,0 0-16,0 0 0,0 42 15,0 0 1,0 0-16,0 21 0,0 1 0,0-1 16,-22 0-16,1 1 0,21 20 0,-21-20 15,0 20-15,0-21 0,0 1 16,-1 20-16,1-20 0,21-1 0,-21 0 16,21 1-16,-21-22 0,21 21 15,0-21-15,0 0 0,0 1 0,0-1 0,0 0 16,0 0-16,21-21 0,0 0 15,0 0 1,1 0-16,-22-21 16,21 0-16,-21 0 0,0-1 15,0 1-15</inkml:trace>
  <inkml:trace contextRef="#ctx0" brushRef="#br0" timeOffset="161828.2">21590 8700 0,'-21'-22'15,"0"22"1,21-21-16,21 21 16,0 0-16,0 0 0,0 0 0,0-21 15,1 21-15,-1 0 0,21 0 16,-21 0-16,22 0 0,-22 0 16,21 0-16,-21 0 0,0 0 0,22 0 15,-22 0-15,0 0 0,0 0 0</inkml:trace>
  <inkml:trace contextRef="#ctx0" brushRef="#br0" timeOffset="162268.44">22098 8742 0,'0'0'0,"0"-21"0,0 0 0,0-1 16,0 1-16,0 0 0,0 0 0,0 0 15,21 0-15,0-1 16,0 22-16,1 0 0,-1 0 16,0 0-16,0 0 0,0 0 15,0 0-15,1 22 0,-1-1 16,0 0-16,-21 0 0,0 21 0,0-20 16,21-1-16,-21 21 0,0-21 0,0 0 15,0 22-15,0-22 16,0 0-16,0 0 0,0 0 0,0 1 0,0-1 15,-21-21-15,0 0 16,0 0 0,21-21-1,0-1-15,0 1 0,0 0 0,0 0 16,0 0-16,0-22 0,21 22 16,0-21-16,0 21 0,-21-22 0,21 22 15,0-21-15,1 21 0,-1 0 0,21-1 16,-21 1-16,0 0 0,1 0 0,-1 21 15,0 0-15,0 0 0,0 0 0,0 0 16,-21 21-16,22 0 0,-22 0 16,21 1-16</inkml:trace>
  <inkml:trace contextRef="#ctx0" brushRef="#br0" timeOffset="162781.15">23135 8700 0,'0'0'16,"21"0"-16,-21-22 0,0 1 0,0 0 0,0 0 16,0 0-16,0 0 0,0-1 15,0 1-15,0 0 0,0 0 16,-21 21-16,0 0 16,-21 0-16,20 0 0,-20 21 15,21 0-15,-21 0 0,-1 1 0,22-1 16,-21 0-16,21 21 0,-22-21 15,22 22-15,0-1 0,0-21 0,21 22 16,0-22-16,0 0 0,0 0 0,0 0 16,0 0-16,0 1 0,0-1 0,21-21 15,0 0-15,0 21 0,0-21 0,22 0 16,-22 0-16,0 0 0,21 0 16,-20 0-16,-1-21 0,21 0 0,-21 21 15,0-22-15,22 1 0,-22 0 16,0-21-16,0 21 0,0-22 0,1 22 15,-1-21-15,0 21 0,0-22 0,-21 22 16,0 0-16,0 0 0,0 0 0,-21 42 47,0 0-47,0 0 0,21 0 0,-22 22 16,22-22-16,0 0 0,-21 0 0,21 0 15,0 22-15,0-22 0,0 0 0,0 0 16,0 0-16,0 0 15,21 1-15,1-22 0,-1 0 16,0 0-16,0 0 0,0 0 16,0 0-16,1 0 0,-1 0 0,0 0 0,21 0 15,-21-22-15,1 1 0</inkml:trace>
  <inkml:trace contextRef="#ctx0" brushRef="#br0" timeOffset="163343.96">23770 8615 0,'0'0'0,"0"-21"0,0 0 0,21-1 15,-21-20 1,-21 42-16,0 21 16,0-21-16,0 21 0,-1 1 15,1-1-15,21 0 0,-21 0 16,0 0-16,0 0 0,21 1 0,-21 20 16,21-21-16,0 0 0,0 22 15,0-22-15,0 0 0,0 0 0,0 0 16,0 22-16,21-22 0,0 0 15,0-21-15,0 0 0,0 21 0,1-21 16,-1 0-16,21 0 0,-21 0 16,0 0-16,1-21 0,-1 21 0,21-21 15,-21 0-15,0-1 0,1 1 0,20-21 16,-21 21-16,0-22 0,22 1 0,-22 0 16,0-22-16,0 22 0,0-22 0,22 1 15,-22 21-15,0-22 16,0 22-16,0-22 0,-21 22 0,0 0 15,21 20-15,-21 1 0,0 0 0,0 0 16,0 0-16,-21 42 16,0 0-16,0 0 15,0 0-15,0 22 0,-1-22 16,1 21-16,21 1 0,-21-1 0,0 0 16,21-21-16,-21 22 0,21-1 0,0 0 15,0 1-15,0-1 0,0 0 0,0 1 16,0-1-16,0 0 0,0-20 0,0 20 15,21-21-15,0 0 0,0 0 16,-21 1-16,21-1 0,1-21 0,-1 0 16,0 0-16,21 0 0,-21 0 0,1 0 15,-1 0-15,0 0 0,0 0 16,21-21-16,-20-1 0,-1 22 0,0-21 16,0 0-16,0 0 0,0 0 0,1 0 15,-1-1-15,-21 1 0,0 0 16,0 0-16,21 0 0</inkml:trace>
  <inkml:trace contextRef="#ctx0" brushRef="#br0" timeOffset="163592.82">24172 8551 0,'-21'0'15,"21"-21"-15,21 21 16,0 0-1,1 0-15,-1 0 0,0 0 0,0 0 16,0 0-16,0 0 0,1 0 0,-1 0 16,0 0-16,0 0 0,0 0 15,-21-21-15,21 21 0,1 0 16,-1 0 0,-21-21-1</inkml:trace>
  <inkml:trace contextRef="#ctx0" brushRef="#br0" timeOffset="206408.95">1101 11367 0,'0'-22'94,"0"1"-94,0 0 16,0 0-16,0 0 15,21 0-15,-21-1 16,21 1 0,-21 0-16,0 0 0,21 21 31,-21-21-31,0 42 16,0 0-1,0 0-15,0 22 0,-21-22 0,21 21 16,-21 0-16,0 1 0,21 20 15,-22-20-15,1-1 0,0 0 0,0 22 16,0-22-16,-22 0 0,22-20 16,0 20-16,0 0 0,0-21 0,0 22 15,21-22-15,-22 0 16,22 0-16,-21 0 0,0 1 16,21-44 15,0 1-31,21 0 15,0 0-15,-21 0 0,22 0 16,-1-1-16,-21 1 16,21 0-16,0 21 0,0 0 15,0 0-15,1 0 16,-1 0-16,0 0 0,-21 21 16,21-21-16,0 0 0,0 21 15,1-21-15,-1 0 0,0 0 16,0 0-16,0 0 0,0 0 15,1 0-15,-1-21 16,-21 0-16,21 0 0,-21 0 16,0 0-16,0-1 0,21 1 15,-21 0-15,21-21 0,-21 21 0,21-1 16,-21 1-16,0 0 0,0 0 16,0 42 15,-21 0-31,0 0 0,0 1 15,0 20-15,21-21 0,-21 21 16,-1 1-16,1-22 0,21 21 16,0 1-16,-21-1 0,21 0 0,-21-21 15,21 22-15,0-22 0,0 21 16,0-21-16,0 22 0,-21-22 16,21 0-16,0 0 0,0 0 15,0 1-15,-21-22 47,21-22-31,0 1-16,0 0 15,0 0-15,21 21 0,0-21 0</inkml:trace>
  <inkml:trace contextRef="#ctx0" brushRef="#br0" timeOffset="206826.35">1714 11853 0,'64'22'110,"-43"-22"-110,-550 169 0,973-360 0,-359 191 0,-85-21 0,0 0 15,0 0-15,0 0 16,-21 21 0,0 0-16,0 0 0,-1 0 15,1 0-15,21 21 0,-21-21 16,21 21-16,0 0 0,0 0 15,0 1-15,0-1 16,0 0 0,21-21-1,0 0 17,-21-21-17</inkml:trace>
  <inkml:trace contextRef="#ctx0" brushRef="#br0" timeOffset="213692.68">2900 11049 0,'0'0'16,"-21"0"15,21 21 0,0 0-15,21-21 0,-21 22-16,21-22 15,0 0-15,0 0 0,0 0 16,1 0-16,-1-22 15,0 1-15,0 21 0,0-21 0,0 0 16,1 0-16,-1 0 16,0-1-16,0 1 0,-21 0 15,0 0-15,21 0 0,-21 0 16,0-1-16,0 1 16,0 0-16,0 0 15,0 42 16,0 0-31,0 0 0,-21 1 16,21 20-16,0 0 0,0 1 0,0-1 16,0 21-16,0 1 0,0-1 0,0 1 15,0-22-15,0 22 0,0-1 16,0 1-16,0-22 0,0 0 16,0 1-16,0-1 0,0 0 15,0-20-15,0 20 0,0-21 0,-21 0 16,21 0-16,0 1 0,0-1 0,-21 0 15,0-21 1,-1 0 0,1-21-16,0 0 0,0-1 15,0 1-15,0 0 0,-1 0 0,1 0 16,0 0-16,-21-1 0,21-20 0,-1 21 16,1 0-16,0 0 0,0-1 15,0 1-15,0 0 0,-1 21 31,22 21-31,0 0 16,0 1-16,0 20 0,22-21 16,-1 0-16,-21 0 0,21 1 15,0-1-15,0-21 0,0 21 0,1 0 16,-1-21-16,21 0 0,-21 21 0,0-21 16,22 0-16,-22 0 0,21 0 15,-21 0-15,22-21 0,-22 0 0,21 21 16,1-21-16,-22 0 0,21-1 15,-21-20-15,22 21 0,-22 0 0,21-22 16,-21 22-16,0-21 0,1 21 0,-1-22 16,0 22-16,-21 0 0,21 0 15,-21 0-15,0 0 0,0-1 16,0 44 15,0-1-31,0 0 16,0 21-16,0-21 0,-21 22 15,21-22-15,-21 21 0,21 1 0,-21-22 16,21 0-16,-22 21 0,22-21 16,0 1-16,0-1 0,0 0 0,-21-21 15,21 21-15,0 0 0,0-42 47,0 0-47,0 0 16,0 0-16,0-1 0,0 1 0,0-21 15,21 21-15,1-22 0,-22 1 16,21 21-16,0-21 0,21-1 0,-21 22 16,1 0-16,20 0 0,-21 0 15,0 21-15,22 0 0,-22 0 0,0 0 16,21 21-16,-21 0 0,1 0 0,-1 0 16,-21 0-16,21 22 0,-21-22 15,21 21-15,-21-21 0,0 1 16,0-1-16,0 21 0,0-21 0,0 0 15,0 1-15,0-1 16,0 0-16,0 0 0,-21-21 16,21 21-1,0-42 1,0 0 0,0 0-16,0 0 0,21-1 15</inkml:trace>
  <inkml:trace contextRef="#ctx0" brushRef="#br0" timeOffset="214348.32">5440 11472 0,'0'0'16,"21"-21"-16,0 21 0,-21-21 0,21 0 15,0 0-15,-21 0 0,0-1 0,22 1 16,-22 0-16,0 0 0,0 0 0,0-22 16,0 22-16,0 0 15,0 0-15,0 0 0,0 0 0,-22 21 16,1-22-16,0 22 0,0 0 0,0 0 15,0 0-15,-1 0 0,1 0 16,-21 22-16,21-1 0,0 0 0,-1 0 16,-20 0-16,21 22 0,0-1 0,-22-21 15,22 21-15,0 1 0,0-1 16,21 0-16,-21 1 0,21-1 0,-21-21 16,21 22-16,0-22 0,0 0 0,0 0 15,0 0-15,0 0 0,21 1 16,0-22-16,0 0 0,0 21 0,0-21 15,1 0-15,-1 0 16,21-21-16,-21 21 0,0-22 0,1 1 16,-1 0-16,21 0 0,-21 0 15,0-22-15,1 1 0,-1 0 0,0-1 16,0 1-16,-21 0 0,21-1 0,0 1 16,-21 0-16,0 21 0,0-1 15,0 1-15,0 0 0,0 0 0,0 42 16,0 0-1,0 22-15,0-22 0,0 21 16,-21-21-16,21 22 0,0-1 0,0-21 16,0 21-16,0 1 0,0-22 15,21 21-15,1-21 0,-1 1 16,0-1-16,0 0 0,0 0 0,0 0 16,1-21-16,-1 0 0,0 0 0,0 0 15,0 0-15,0 0 0,1 0 0,-1 0 16,0-21-16,-21 0 15</inkml:trace>
  <inkml:trace contextRef="#ctx0" brushRef="#br0" timeOffset="-213596.48">7451 11091 0,'0'0'16,"0"-21"-16,-22 21 0,22-21 15,22 21 32,-1 0-31,0-21-16,0 21 0,0-21 0,0 0 15,22 21-15,-22-22 0,21 1 16,-21 0-16,22 0 0,-1 0 0,-21 0 16,22-1-16,-22 1 0,0 0 0,0 0 15,-21 0-15,0 0 0,0-1 16,0 1-16,0 0 0,0 0 0,-21 21 31,0 0-31,0 0 0,21 21 0,-22 0 16,1 0-16,21 22 0,-21 20 0,21-20 15,-21 20-15,21 1 0,-21-1 16,21 22-16,0-22 0,0 22 16,0-22-16,-21 1 0,21-1 0,0-20 15,0 20-15,0-20 0,-22-1 0,22-21 16,0 21-16,0-20 0,0-1 15,-21 0-15,21 0 0,-21 0 0,0-21 16,0 0-16,0 0 0,-1 0 16,1 0-16,0 0 0,-21 0 15,21-21-15,-1 0 0,-20 0 0,21 0 16,0-1-16,-22-20 0,22 21 0,0-21 16,-21 20-16,21 1 0,-1 0 0,1 0 15,0 0-15,0 21 16,21 21-1,0 0-15,0 0 16,0 0-16,21 1 16,0-1-16,0 0 0,1 0 0,-1 0 15,0-21-15,21 21 0,-21-21 0,22 0 16,-1 0-16,0 0 0,1 0 16,-1 0-16,22 0 0,-22-21 0,0 0 15,1 21-15,20-21 0,-21 0 0,-20-22 16,20 22-16,0 0 0,-21-21 0,1 21 15,-1-22-15,0 22 16,0 0-16,-21-21 0,0 20 0,21 1 0,-21 0 16,0 42 15,0 0-31,0 1 16,0 20-16,0-21 0,0 0 0,0 22 15,-21-22-15,21 0 0,0 21 16,0-21-16,0 1 0,-21-1 0,21 0 15,-21 0-15,21 0 0,0 0 16,0-42 15,0 0-15,0 0-16,0 0 0,0 0 0,0-22 16,0 22-16,0-21 15,21-1-15,0 22 0,0-21 0,0 21 16,1 0-16,-1-22 0,0 22 0,0 21 15,0 0-15,0 0 0,1 0 16,-1 0-16,0 21 0,0 0 16,-21 1-16,0-1 0,0 0 0,21 21 15,-21-21-15,0 1 0,0 20 0,0-21 16,0 0-16,0 22 0,0-22 16,0 0-16,0 0 0,0 0 0,0 0 15,0 1-15,21-22 16,-21 21-16,22-21 15,-1 0 1,0-21-16,0-1 0,0 1 16,0 0-16,1 0 0,-1 0 0,0-22 15,0 1-15,21 0 0,1-22 16,-22 22-16,21-22 0,1 1 0,-22 21 16,21-22-16,-21 1 0,0 20 0,1 1 15,-1 0-15,-21-1 0,0 22 0,0 0 16,0 0-16,0 0 0,0 42 31,0 0-31,0 21 0,-21-21 0,-1 22 16,22-1-16,-21 22 0,0-22 15,21 21-15,-21-20 0,0 20 16,21-20-16,0-1 0,-21 0 0,-1 1 16,22-1-16,0-21 0,0 0 15,0 22-15,0-22 0,0 0 16,0 0-16,0 0 15,22-21 1,-1-21-16,-21 0 16,0 0-16,21 0 0,-21-1 0,21 1 15,-21 0-15</inkml:trace>
  <inkml:trace contextRef="#ctx0" brushRef="#br0" timeOffset="-213403.53">8551 11240 0,'0'0'0,"-21"0"0,21-22 16,21 22 0,0 0-1,1-21-15,-1 21 0,0 0 0,0 0 16,21 0-16,-20 0 0,20-21 0,-21 21 16,0-21-16,22 21 0,-22 0 15,0 0-15,0-21 0,0 21 16,22 0-16,-22 0 0,0 0 0</inkml:trace>
  <inkml:trace contextRef="#ctx0" brushRef="#br0" timeOffset="-213034.16">9144 11388 0,'0'0'0,"0"21"0,0 0 0,21-21 15,0 0 1,0 0-16,1 0 15,-1-21-15,0 0 0,0 21 16,0-21-16,0-1 0,1 1 0,-1 0 16,-21 0-16,0 0 15,0 0-15,0-1 0,0 1 16,0 0-16,-21 21 16,-1 0-16,1 0 0,0 21 15,0 0-15,0 1 0,21-1 0,-21 0 16,-1 0-16,22 21 0,-21-20 0,21 20 15,0-21-15,0 21 0,0-20 0,0-1 16,0 21-16,0-21 0,0 0 16,21 1-16,1-1 0,-1-21 15,0 21-15,0-21 0,0 0 16,0 0-16,1 0 16,-1-21-16,0 21 15,0-21-15,0-1 0,0 1 0,-21 0 16,22 0-16</inkml:trace>
  <inkml:trace contextRef="#ctx0" brushRef="#br0" timeOffset="-212658.38">9758 11261 0,'0'0'0,"0"-43"16,21 43-16,-21-21 0,0 0 16,21 21-1,0 0-15,0 0 0,1 0 16,-1 0-16,0 21 0,-21 0 0,21-21 15,0 22-15,0 20 16,1-21-16,-22 0 0,0 0 0,21 22 16,-21-22-16,0 21 0,0-21 0,0 1 15,0-1-15,0 0 0,0 0 0,0 0 16,0 0-16,0 1 16,0-44 15,0 1-31,0 0 15,0 0-15,0 0 0,0 0 16,21-1-16,-21-20 0,21 21 0,-21 0 16,0 0-16,21-22 0,0 22 0,-21 0 15,22 0-15,-22 0 16,21-1-16,0 22 16,-21-21-16,21 21 0,0 0 0,0-21 15,1 21-15,-1 0 0,0 0 16</inkml:trace>
  <inkml:trace contextRef="#ctx0" brushRef="#br0" timeOffset="-212008.63">10816 11091 0,'0'-21'0,"0"42"0,21-63 0,0 21 16,1 0-16,-1 0 0,0-1 0,-21 1 15,21-21-15,0 21 0,-21 0 16,0-22-16,21 22 0,1-21 0,-22 21 16,0-1-16,0 1 0,0 0 0,21 0 15,-21 0-15,-21 21 32,21 21-32,-22 0 0,1 0 15,21 0-15,-21 22 0,0-1 16,0 0-16,0 1 0,-1-1 15,1 22-15,0-1 0,0 1 0,0-1 16,0 1-16,-22 20 0,22-20 0,0 20 16,-21-20-16,20 21 0,1-1 0,-21-20 15,21 20-15,-22 1 0,22 0 16,0-1-16,0 1 0,-21 0 0,20-1 16,1-20-16,0 21 0,0-1 0,21-20 15,-21 20-15,21-20 0,-21-1 0,21 1 16,0-1-16,0-20 0,0 20 0,0-42 15,0 22-15,21-22 0,0 21 16,0-42-16,0 21 0,0-21 0,1 0 16,20 0-16,-21-21 0,21 0 0,1 0 15,-1 0-15,0 0 0,1-22 16,-1 1-16,-21 0 0,22-1 0,-1-20 16,-21 20-16,21-20 0,-20-1 0,-1 1 15,-21-1-15,0 1 0,0-1 16,0 1-16,0-1 0,0 1 0,-21-1 15,-22 1-15,22-1 0,-21 1 0,-1 21 16,1-1-16,0 1 0,-1 21 0,1 0 16,21-22-16,-21 43 0,20-21 0,-20 0 15,21 21-15,0 0 16,21-21-16,0 0 31,21 21-31,0 0 16,0-22-16,22 22 0,-22 0 0,0-21 15,0 0-15,21 21 0,-20-21 16</inkml:trace>
  <inkml:trace contextRef="#ctx0" brushRef="#br0" timeOffset="-210688.22">11324 11176 0,'0'0'0,"0"-42"16,0 21-16,0-1 0,0 1 0,-21 0 15,0 0-15,0 21 16,-1 0-16,1 0 0,-21 0 0,21 0 16,0 21-16,-1 0 0,-20 0 0,21 1 15,0 20-15,0-21 0,-22 21 16,43 1-16,-21-22 0,0 21 0,21-21 16,0 22-16,0-22 0,0 0 0,0 21 15,0-20-15,0-1 16,21 0-16,0-21 0,0 0 0,1 0 15,-1 0-15,0 0 0,0 0 0,0 0 16,0 0-16,22 0 0,-22-21 16,0 0-16,0 21 0,0-22 0,1-20 15,-1 21-15,0 0 0,-21-22 16,21 22-16,0 0 0,-21-21 0,21 21 16,-21-1-16,0 1 0,0 42 31,0 1-31,0-1 0,0 0 15,0 0-15,0 0 0,0 0 0,0 22 16,0-22-16,0 0 0,0 0 0,0 0 16,22 1-16,-1-1 0,-21 0 0,21-21 15,0 21-15,0-21 0,0 0 16,1 0-16,-1 0 16,0 0-16,0 0 0,0 0 15,0 0-15,1-21 0,-1 0 0,-21 0 16,21-1-16,0 1 0,0 0 0,0-21 15,-21 21-15,22-1 0,-1 1 0,-21 0 16,0 0-16,21 0 0,0 21 16,-21-21-16,21 21 15,0 0-15,1 0 16,-1 0 0,-21 21-1,21-21 1,0 0-1,-21-21 1,0-1 0,0 1-1,0 0-15,-21 0 16,0 21 0,0 0-16,-1 0 15,1 0-15,21 21 16,-21-21-16,0 21 0,0 0 0,21 1 15,-21-1-15,-1 0 0,22 0 0,0 0 16,-21 22-16,21-22 0,-21 0 0,21 0 16,0 21-16,0-20 15,0-1-15,0 0 0,0 0 0,0 0 16,21 0-16,0 1 0,1-22 16,-22 21-16,21-21 0,0 0 0,0 0 15,0 0-15,22 0 0,-22 0 16,0 0-16,0 0 0,0-21 15,0-1-15,1 22 0,-1-21 0,0 0 16,21 0-16,-21 0 0,1 0 0,-1 21 16,0-22-16,0 1 0,0 21 0,-21-21 15,0 0 1,0 0 0,21 21 15,1 0-16,-1 0 17,0 0-32,0 0 15,0 0-15,0 0 0,1-21 0,-1-1 16,0 22-16,0-21 0,-21 0 16,0 0-16,21 21 0,-21-21 0,0 0 15,0-1-15,0 1 16,0 0-16,0 0 15,-21 21-15,0 0 16,0 0-16,0 0 0,-1 21 16,1 0-16,0 0 0,0 1 0,0-1 15,0 0-15,-1 0 0,1 21 16,0-20-16,21 20 0,-21-21 0,21 0 16,0 22-16,0-22 0,0 0 0,0 0 15,0 0-15,0 0 0,21 1 0,0-22 16,0 21-16,1 0 0,-1-21 0,0 0 15,0 0-15,0 0 0,0 0 0,1 0 16,-1 0-16,0 0 16,0 0-1,0-21-15,-21 0 16,0-1-16</inkml:trace>
  <inkml:trace contextRef="#ctx0" brushRef="#br0" timeOffset="-207225.04">14753 11536 0,'21'0'16,"0"0"0,1-21-16,-1 0 15,0-1-15,-21 1 16,0 0-16,21 21 0,-21-21 15,0 0-15,0 0 0,0-1 16,0 1-16,0 0 0,0 0 16,-21 0-16,0 0 0,0 21 0,-1-22 15,1 22-15,0 0 0,0 0 16,0 0-16,0 0 0,-1 0 16,1 22-16,0-1 0,0 0 15,0-21-15,-22 42 0,22-21 0,0 1 16,0-1-16,0 21 0,21-21 0,0 0 15,-21 22-15,21-22 0,0 0 16,0 21-16,0-20 0,0-1 0,0 0 16,21 0-16,-21 0 0,21-21 15,0 0-15,0 0 0,0 0 16,1 0-16,-1 0 0,0 0 16,0-21-16,0 21 0,0-21 0,1 0 15,-1 0-15,0-1 0,0-20 0,0 21 16,-21 0-16,21-22 0,1 1 0,-1 0 15,-21 21-15,0-22 0,0 1 16,21 0-16,-21 20 0,0 1 16,0 0-16,0 0 0,0 0 0,0 42 31,0 0-31,0 21 16,0-20-16,0 20 0,0-21 15,0 21-15,0 1 0,0-22 0,0 21 16,0-21-16,0 22 0,21-22 0,-21 0 15,21 0-15,-21 0 0,21-21 16,1 22-16,-1-22 0,0 21 0,0-21 16,21 0-16,-20 0 0,20 0 15,-21 0-15,21-21 0,-20-1 0,20 22 16,-21-21-16,0 0 0,0-21 0,1 21 16,-1-22-16,0 22 0,0-21 15,0-1-15,-21 1 0,21 0 0,-21-1 16,0 1-16,0-21 0,22 20 0,-22 22 15,0-21-15,0-1 0,21 22 0,-21 0 16,0 0-16,0 0 0,0 42 31,0 0-31,-21 0 0,21 0 16,-22 22-16,22-1 0,-21 0 16,21 1-16,0 20 0,0-20 0,0-1 15,0 21-15,0-20 0,0-1 16,0 0-16,0 1 0,0-22 0,21 0 15,-21 21-15,22-20 0,-1-1 0,0-21 16,0 21-16,0-21 0,0 0 0,1 0 16,-1 0-16,0 0 0,0 0 0,21 0 15,-20-21-15,-1 0 0,0-1 16,0 1-16,0 0 0,0-21 0,1-1 16,-1 1-16,0 0 0,0-1 0,0-20 15,0-1-15,1 22 0,-1-21 0,0 20 16,0 1-16,-21 0 0,21-1 15,-21 1-15,21 21 0,-21 0 16,0-1-16,-21 44 16,0-1-16,21 0 15,-21 21-15,0-21 0,0 22 0,21-1 16,0 22-16,0-22 0,0 0 16,0 1-16,0 20 0,0-42 0,0 22 15,0-1-15,0 0 0,21-21 0,-21 1 16,21-1-16,0 0 0,0 0 15,0 0-15,1-21 0,-1 0 0,0 0 0,0 0 16,0 0-16,0 0 0,1 0 16,20-21-16,-21 21 0,0-21 15</inkml:trace>
  <inkml:trace contextRef="#ctx0" brushRef="#br0" timeOffset="-206560.39">17484 10880 0,'0'0'15,"-22"-21"-15,22-43 16,-21 43-16,21-21 0,0 20 0,0 1 0,0 0 15,0 0-15,0 0 0,21 21 16,1-21-16,-1 21 0,0 0 16,0 0-16,21 0 0,-20 21 0,20 0 15,0 0-15,-21 21 0,22-20 0,-22 20 16,0 0-16,21 1 0,-20 20 0,-1-21 16,0 1-16,0 20 0,-21-20 0,0-1 15,21 21-15,-21-20 0,0-1 16,0 0-16,0 1 0,0-22 0,0 0 15,0 0-15,0 0 0,0 1 16,-21-22-16,21-22 16,0 1-1,0 0-15,0 0 0,0-21 16,0 20-16,0-20 0,0-21 0,0 20 16,0 1-16,21-22 0,0 22 0,1 0 15,-1-22-15,0 22 0,21-22 0,-21 22 16,1-21-16,-1 20 0,0 1 15,21 0-15,-42 20 0,21 1 0,1 0 16,-22 0-16,21 0 0,0 21 16,0 21-1,-21 0-15,21 0 16,-21 0-16,0 1 0,21-1 0,1 0 16,-22 21-16,21-21 0</inkml:trace>
  <inkml:trace contextRef="#ctx0" brushRef="#br0" timeOffset="-205119.97">18817 11218 0,'0'0'15,"21"-21"-15,-21 0 0,0-21 0,0 21 0,21-1 16,-21-20-16,0 21 0,0-21 15,0 20-15,0-20 0,0 21 0,0 0 16,0 0-16,-21-1 0,0 22 0,0 0 16,0 0-16,0 0 0,-1 0 15,1 22-15,0-22 0,0 21 0,0 21 16,-22-21-16,22 0 0,0 22 0,0-1 16,0 0-16,0-20 0,-1 20 0,1 0 15,21 1-15,0-22 0,0 21 16,0-21-16,0 22 0,0-22 0,0 0 15,21 0-15,1-21 0,-1 0 16,0 0-16,21 0 0,-21 0 0,1 0 16,-1 0-16,0 0 0,0-21 0,0 0 15,0 0-15,22-1 16,-43 1-16,21-21 0,0 21 0,0-22 16,0 1-16,-21 0 0,0-1 0,22 22 15,-22-21-15,21 21 0,-21-22 0,0 22 16,0 0-16,0 0 0,0 42 31,0 0-31,-21 0 16,21 22-16,-22-22 0,22 21 0,-21-21 15,21 22-15,0-1 0,0 0 0,0-20 16,0 20-16,0-21 0,0 21 16,0-20-16,0-1 0,21 0 15,1 0-15,-1 0 0,0 0 0,0-21 16,0 0-16,0 0 0,22 0 0,-22 0 15,0 0-15,21 0 0,-20-21 0,20 0 16,0 21-16,-21-42 0,22 21 16,-22-1-16,0-20 0,21 21 0,-20-21 15,-22-1-15,21 1 0,-21 0 16,0 20-16,0-20 0,0 0 0,0 21 0,0-1 16,-21 1-16,-1 21 0,1 0 15,0 0-15,0 0 0,0 0 16,0 0-16,-1 21 0,22 1 15,0-1-15,0 0 0,0 0 0,0 0 16,0 22-16,0-22 0,22 0 0,-1 21 16,0-21-16,0 1 0,0-1 0,0 21 15,1-21-15,-22 0 0,21 1 16,0-1-16,0 0 0,0 0 0,0 0 16,1 0-16,-1-21 0,0 22 15,0-22-15,0 0 0,0 0 0,1 0 16,-1 0-16,21 0 0,-21 0 0,22 0 15,-22 0-15,0 0 0,21-22 16,-21 1-16,1 0 0,-1 0 0,0 0 16,0 0-16,0-22 0,-21 22 15,21-21-15,-21-1 0,0 1 0,0 0 16,0 21-16,0-22 0,0 22 0,0 0 16,0 0-16,-21 0 0,0-1 15,0 22-15,-21 0 0,20 0 0,1 0 16,-21 22-16,21-1 0,-22 0 0,1 0 15,21 0-15,0 22 0,-22-22 16,22 21-16,0-21 0,21 22 0,0-22 0,0 0 16,0 21-16,0-21 15,0 1-15,21-1 0,0 0 0,-21 0 16,22 0-16,-1-21 0,21 0 0,-21 21 16,0-21-16,1 0 0,-1 0 0,0 0 15,0 0-15,-21-21 0,21 0 0,0 0 16,1 0-16,-1 0 0,-21-1 15,21-20-15,0 21 0,-21-21 0,0-1 16,21 22-16,-21-21 0,21 21 0,-21-1 16,0 1-16,0 0 0,0 0 0,0 42 31,-21 0-31,21 0 16,-21 1-16,21 20 0,-21-21 15,21 21-15,0-20 0,0 20 0,0-21 0,0 0 16,0 0-16,0 1 0,0-1 0,0 0 15,21 0-15,0 0 0,0-21 16,-21 21-16,22-21 0,-1 0 16,0 0-16,0 0 0,0 0 0,0 0 15,1 0-15,-1 0 0,0-21 0,0 0 16,0 21-16,0-21 0,1 0 0,-1-22 16,0 22-16,0 0 0,-21-21 0,21-1 15,0 22-15,1 0 0,-1-21 16,-21 21-16,0-1 0,0 44 31,0-1-31,0 0 0,0 0 0,0 0 16,-21 22-16,-1-22 0,22 0 0,-21 0 15,21 21-15,0-20 16,0-1-16,0 0 0,0 0 0,-21 0 16,21 0-16,0 1 15,0-44 32,0 1-47,0 0 0,0 0 0</inkml:trace>
  <inkml:trace contextRef="#ctx0" brushRef="#br0" timeOffset="-204920.09">20616 10943 0,'0'-21'0,"0"42"0,0-63 15,0 21-15,-21 21 16,0-21-16,21 42 47,21-21-31,0 0-16,0 0 15,-21 21-15,22-21 0</inkml:trace>
  <inkml:trace contextRef="#ctx0" brushRef="#br0" timeOffset="-204348.71">21124 10774 0,'0'0'16,"0"-21"-16,0 0 0,0 42 31,-21-21-16,21 21-15,-21 0 0,21 21 0,0-20 16,-21-1-16,0 21 0,21-21 16,-22 22-16,22-1 0,0 0 15,-21 1-15,21-22 0,-21 21 0,21 0 16,-21-20-16,21 20 0,0-21 0,0 0 16,-21 0-16,21 1 0,-21-22 0,21 21 15,0-42 16,0-1-15,0 1-16,21 0 0,0 0 0,-21 0 16,21 0-16,0-22 0,-21 22 0,21 0 15,1 0-15,-1 0 0,0-1 16,0 1-16,21 0 0,-20 21 0,-1 0 16,0 0-16,0 0 0,0 0 15,0 0-15,1 0 0,-1 21 16,-21 0-16,21 1 0,-21-1 0,0 0 15,0 21-15,0-21 0,0 1 16,-21-1-16,0 21 0,-1-21 0,1 0 16,0 1-16,0-22 0,0 21 0,0 0 15,-22 0-15,22-21 0,0 21 0,0-21 16,-22 0-16,22 0 0,0 21 0,0-21 16,0 0-16,0 0 15,-1 0 1,22-21 15,22 21-31,-22-21 16,21 21-16,0-21 0,0 0 15</inkml:trace>
  <inkml:trace contextRef="#ctx0" brushRef="#br0" timeOffset="-204012.9">21653 10732 0,'0'0'0,"0"-22"0,22 1 15,-22 42 17,0 1-17,-22-1-15,22 0 0,-21 21 0,0 1 16,0-1-16,0-21 0,21 21 0,-21 22 15,-1-22-15,1 1 0,0-1 16,21 0-16,-21 1 0,0-1 0,0-21 16,21 21-16,0-20 0,-22-1 0,22 0 15,-21 0-15,21 0 0,0 0 0,0 1 16,0-44 31,21 1-47,1 0 15,-1 21-15,0-21 0,0 0 0</inkml:trace>
  <inkml:trace contextRef="#ctx0" brushRef="#br0" timeOffset="-203607.13">21738 11282 0,'0'0'0,"21"0"0,-21-21 16,21 21-16,1 0 15,-1 0-15,-21-21 0,21 21 16,0-22-16,0 22 0,0-21 0,1 21 16,-1-21-16,0 21 0,-21-21 15,0 0-15,21 21 0,-21-21 0,21 21 16,-21-22-16,0 1 16,-21 21-1,0 0 1,0 0-16,0 0 0,-1 21 0,-20 1 15,21-1-15,0 0 0,0 0 0,-1 0 16,1 0-16,0 22 0,21-22 16,-21 0-16,21 0 0,0 0 15,0 1-15,0-1 0,21-21 16,0 21-16,0 0 0,1-21 0,-1 0 16,0 0-16,0 0 0,0 21 0,0-21 15,1 0-15,-1 0 0,0 0 16,0 0-16,0 0 0,0 0 0,1 0 31,-22-21-31,0 0 0,0 0 16,21 0-16</inkml:trace>
  <inkml:trace contextRef="#ctx0" brushRef="#br0" timeOffset="-201921.36">23537 11134 0,'0'-21'15,"0"-1"-15,21 22 0,-21-21 16,0 0-16,0 0 16,0 0-16,0 0 15,0-1-15,-21 22 0,21-21 16,-21 21-16,0-21 15,0 21-15,21-21 0,-21 21 0,-1 0 16,1 0-16,0 0 0,0 0 16,0 0-16,0 21 0,-1 0 0,1 0 15,0 1-15,-21-1 0,21 0 16,-1 0-16,1 21 0,0-20 0,0 20 16,21-21-16,-21 21 0,21-20 0,0 20 15,-21-21-15,21 0 0,0 0 0,0 1 16,0-1-16,0 0 0,0 0 15,21 0-15,0-21 0,0 0 16,-21 21-16,21-21 0,0 0 0,1 0 16,-1 0-16,0 0 0,0 0 0,0 0 15,0-21-15,1 21 0,-1-21 0,0 0 16,21 0-16,-21 0 0,1-22 16,-1 22-16,0-21 0,21 21 0,-21-22 15,1 1-15,-1 21 0,0-22 0,0 22 16,0 0-16,-21 0 0,0 0 0,0 0 15,0 42 17,0 0-32,-21 0 15,0-21-15,21 42 0,-21-20 0,21-1 16,-21 0-16,21 21 0,0-21 0,0 1 16,-22-1-16,22 0 0,0 0 15,0 0-15,0 0 0,0 1 0,0-1 16,0 0-16,22-21 0,-22 21 0,21-21 15,0 0-15,0 0 0,0 0 16,0 0-16,1 0 0,-1 0 16,21-21-16,-21 0 0,0 21 0,1-21 15,-1-22-15,0 22 0,21 0 16,-21-21-16,1 20 0,-1-20 0,0 0 16,0 21-16,-21-1 0,0 1 15,21 0-15,-21 0 0,0 0 0,-21 21 31,21 21-31,-21 0 16,0 0-16,21 0 16,0 1-16,0-1 15,21-21 1,0 0-16,0 0 16,0 0-16,1 0 0,-1 0 15,0-21-15,0-1 0,0 1 16,0 21-16,1-21 15,-1 0-15,0 21 0,0-21 0,0 0 16,0-1-16,-21 44 47,0-1-47,-21 0 0,0 0 16,0 0-16,21 22 0,-21-22 0,0 21 15,21-21-15,0 22 0,-22-22 16,22 21-16,0-21 0,0 22 0,0-22 15,0 0-15,0 0 0,0 0 0,0 0 16,22 1-16,-1-1 0,0-21 0,0 0 16,0 21-16,0-21 0,1 0 15,-1 0-15,0 0 0,0 0 16,0 0-16,22-21 0,-22 0 0,0 21 16,0-22-16,21 1 0,-20 0 0,20-21 15,-21 21-15,0-1 0,22-20 0,-22 21 16,0 0-16,0 0 0,0-1 15,-21 1-15,0 0 0,-42 21 32,21 0-32,0 21 0,-1 0 0,1 1 15,0 20-15,0-21 0,21 0 16,0 0-16,-21 1 0,21 20 0,0-21 16,0 0-16,0 0 0,0 1 15,0-1-15,21 0 16,0-21-16,0 0 0,0 0 15,1 0-15,-1 0 0,21 0 0,-21 0 16,22 0-16,-22 0 0,0 0 0,21 0 16,-21-21-16,22 21 0,-22-21 0,0 21 15,21-22-15,-20 1 0,-1 0 0,0 21 16,-21-21-16,0 0 0,21 21 16,0-21-16</inkml:trace>
  <inkml:trace contextRef="#ctx0" brushRef="#br0" timeOffset="-200024.08">3217 12848 0,'0'0'0,"0"-21"0,0 0 16,0 0-16,0 0 0,0-1 0,0 1 15,0 0-15,0 0 0,0 0 16,0 0-16,0 42 31,-21 0-31,21 0 0,0 21 16,-21-20-16,21 41 0,0-21 0,0 1 15,0-1-15,0 22 16,-21-22-16,21 0 0,0 1 0,-21 20 0,21-21 16,0-20-16,0 20 15,-22 0-15,22-21 0,-21 22 0,21-22 16,0 0-16,0 0 0,0 0 0,0 1 15,-21-22 1,21-22 0,0 1-16,0 0 0,0 0 15,0 0-15,0 0 0,0-1 0,21 1 16,0-21-16,-21 21 0,22 0 0,-1-1 16,21 1-16,-21 0 0,0 0 15,22 0-15,-1 0 0,0 21 0,1 0 16,-1 0-16,0 0 0,1 0 15,-1 0-15,0 0 0,1 21 16,-22 0-16,0 0 0,0 0 0,-21 0 16,0 1-16,0-1 0,0 0 15,-21 0-15,0 0 0,0 0 0,-22 1 16,1 20-16,21-21 0,-21 0 0,-1 0 16,1 1-16,0-22 0,20 21 15,1-21-15,0 0 0,0 0 0,0 0 16,0 0-16,-1 0 15,22-21-15,0-1 16,0 1 0,22 21-1,-1 0-15,0 0 0,0 0 16,0 0-16,0 0 16,1 0-16,-1 0 0,0 0 0,0 0 15,0 0-15,0 0 0,22 0 0,-22-21 16,21 21-16,-21-21 0,22 21 15,-1-21-15,0 0 0,1-1 0,-1 22 16,-21-21-16,22 0 0,-1 0 0,-21 0 16,0 0-16,0-1 0,1 1 15,-1 21-15,-21-21 0,0 0 0,21 0 16,-21 42 15,0 0-15,0 0-16,0 0 0,0 1 15,0-1-15,0 0 16,21 0-16,-21 0 0,21-21 0,-21 21 16,21 1-16,1-22 0,-1 21 0,0-21 15,0 0-15,0 0 16,22 0-16,-22 0 0,0 0 0,21-21 16,-21-1-16,1 22 0,-1-21 15,0 0-15,0 0 0,0 21 0,-21-21 16,0 0-16,0-1 0,21 1 15,-21 0-15,22 0 16,-22 0 0,0 42-1,0 0-15,21 0 16,-21 22-16,21-22 0,-21 21 16,0-21-16,0 22 0,0-1 0,0 21 15,0-20-15,0 20 0,0-20 0,0 20 16,0-21-16,0 22 0,0-22 15,0 22-15,21-22 0,-21 0 0,21 22 16,-21-22-16,0 1 0,0-1 0,21 0 16,-21 1-16,22 20 15,-22-21-15,0-20 0,0 20 0,0 0 16,0-21-16,0 22 0,0-22 0,0 0 16,-22-21-16,22 21 0,-21-21 0,0 0 15,0 0-15,0-21 16,0 0-16,-1 0 0,1 0 0,0-22 15,0 1-15,0 0 0,0-1 0,-1 1 16,1-22-16,0 22 0,0 0 16,21-22-16,0 22 0,0-22 0,0 22 15,0 0-15,0-22 0,0 22 16,21 0-16,0-1 0,22 1 16,-22 0-16,42-1 0,-20 1 0,-1 21 15,21-22-15,-20 22 0,20 0 16,-20 0-16,20 0 0,1 0 0,-22-1 15</inkml:trace>
  <inkml:trace contextRef="#ctx0" brushRef="#br0" timeOffset="-199428.91">6413 13335 0,'43'-21'0,"-43"0"0,0 0 16,0-1-16,0 1 16,0 0-16,0 0 0,0 0 0,0 0 15,0-1-15,-21 1 0,-1-21 16,1 21-16,0 0 0,0 21 0,0-22 16,0 22-16,-1 0 0,1 0 0,-21 0 15,21 22-15,0-1 0,-1 0 16,1 0-16,0 0 0,0 0 0,21 22 15,0-22-15,-21 21 0,21-21 0,-21 22 16,21-22-16,0 0 16,0 21-16,0-20 0,0-1 0,0 0 15,21-21-15,-21 21 0,21-21 0,0 0 16,0 0-16,0 0 0,1 0 16,20 0-16,-21 0 0,0-21 0,22 0 15,-22 0-15,21-1 0,-21 1 0,0 0 16,1-21-16,-1-1 0,0 22 15,0-21-15,-21 0 0,21-1 0,-21-20 16,0 20-16,0-20 0,0 21 0,0-1 16,0-20-16,0 42 0,0-22 0,0 22 15,0 0-15,0 0 0,-21 21 16,0 0 0,0 21-16,21 0 0,0 0 0,0 22 15,0-1-15,0 0 0,0 1 16,0-1-16,0 21 0,0-20 0,0-1 15,0 0-15,0 1 0,0-1 0,0-21 16,21 22-16,-21-22 0,0 0 16,21 0-16,0 0 0,-21 0 0,21 1 15,1-22-15,-1 21 0,0-21 16,0 0-16,0 0 16,0 0-16,1-21 0,-22-1 0,21 1 15</inkml:trace>
  <inkml:trace contextRef="#ctx0" brushRef="#br0" timeOffset="-198520.41">6858 13145 0,'21'0'16,"-21"21"0,21-21-16,0 0 15,1 0-15,-1 0 0,0 0 16,0 0-16,0-21 0,0 21 0,1-22 15,-1 1-15,0 21 0,0-21 0,0 0 16,0 0-16,-21 0 16,0-1-16,0 1 0,0 0 15,0 0-15,-21 21 0,0 0 16,0 0-16,0 0 0,-22 0 16,22 0-16,-21 21 0,21 0 0,-22 0 15,22 1-15,0-1 0,0 21 0,0-21 16,0 22-16,21-22 0,0 0 15,0 21-15,0-21 0,0 1 0,21-1 16,0 0-16,0 0 0,0-21 0,0 21 16,22-21-16,-1 0 0,-21 0 0,22 0 15,-22 0-15,21 0 0,0 0 16,1 0-16,-1-21 0,-21 0 0,43 0 16,-22 0-16,0-1 0,1 1 15,-1 0-15,0-21 0,1-1 16,-1 22-16,0-21 0,-20 0 0,-1-1 15,0 1-15,0 0 0,-21-1 0,21 1 16,-21 0-16,0 20 0,0-20 0,0 21 16,0 0-16,0 0 15,-21 21-15,0 0 0,0 0 16,21 21-16,-21 0 0,-1 0 0,22 0 16,0 22-16,-21-1 0,0 21 15,21-20-15,0 20 0,-21 1 0,0-22 16,21 22-16,-21-1 0,-1 1 0,22-1 15,-21 1-15,0-1 0,21 22 16,0-22-16,-21 22 0,0-22 16,0 22-16,21-21 0,0 20 0,-22-20 15,1-1-15,21 22 0,-21-22 0,21 1 16,0-1-16,0 1 0,-21-1 0,21 1 16,0-1-16,0-20 0,0-1 15,0 0-15,0-20 0,0 20 0,0-21 16,21 0-16,0-21 0,0 0 15,1 0-15,-1-21 0,21 0 0,-21 0 16,22 0-16,-1-22 0,0 1 0,1 0 16,-22-1-16,21-20 0,0-1 15,-20 22-15,-1-22 0,0 1 16,0-1-16,-21 22 0,21-21 0,-21-1 16,0 1-16,0-1 0,-21 22 0,0-22 15,-21 1-15,20-1 0,-20 22 16,0 0-16,-1-1 0,1 1 0,0 21 15,-1 0-15,22-1 0,-21 1 0,0 21 16,20 0-16,1 0 0,0 0 0,0 0 16,0 0-16,42 0 31,0 0-31,0 0 0,22 0 16,-22 0-16,21 0 0,0 0 15,1 0-15,-1 0 0,0 0 16,1-21-16,20 0 0,-20 21 0,-1-21 15,21 0-15</inkml:trace>
  <inkml:trace contextRef="#ctx0" brushRef="#br0" timeOffset="-197039.26">8424 12996 0,'0'0'0,"0"-21"0,0-42 16,0 42-1,0-1-15,-21 22 0,0 0 16,0 0-16,0 0 0,-1 0 0,1 22 15,0-22-15,0 21 0,0 0 16,0 0-16,-1 21 0,1-20 16,21-1-16,-21 21 0,0-21 0,0 0 15,21 22-15,0-22 0,0 21 0,0-21 16,0 1-16,0-1 0,0 0 16,0 0-16,0 0 0,21-21 0,-21 21 15,21-21-15,0 0 0,0 0 0,1 0 16,-1 0-16,0 0 0,0 0 0,0 0 15,0 0-15,1-21 0,-1 0 16,0 0-16,0 0 0,0 0 0,-21-1 16,21 1-16,-21-21 0,22 21 0,-22 0 15,0-22-15,0 22 0,0-21 16,0 21-16,0-1 0,0 1 16,-22 42-1,22 1 1,-21-1-16,21 0 0,0 0 15,0 21-15,0-20 0,0-1 0,0 0 16,0 21-16,0-21 0,0 1 0,0-1 16,21 0-16,1 0 0,-1 0 0,0-21 15,-21 21-15,21-21 16,0 0-16,0 0 0,1 0 0,-1 0 16,0 0-16,0 0 0,0 0 0,0-21 15,1 0-15,20 0 0,-21 0 0,0 0 16,-21-1-16,21 1 0,1-21 15,-1 21-15,0-22 0,-21 22 0,0-21 16,0 21-16,21 0 0,-21-1 0,0 1 16,0 42 15,0 1-31,0-1 0,0 21 16,0-21-16,0 0 0,0 1 15,0-1-15,21 0 16,-21 0-16,0 0 0,21 0 15,1 1-15,-1-22 0,-21 21 0,21-21 16,0 0-16,0 0 0,0 0 16,1 0-16,-1 0 0,0 0 15,0 0-15,0-21 0,0-1 16,-21 1-16,22 0 0,-22-21 16,21 21-16,-21-1 0,0 1 0,0 0 15,0 0-15,0 0 0,0 0 16,0-1-16,0 44 31,0-1-15,0 0-16,0 0 15,0 0-15,0 0 0,0 1 0,0-1 16,0 0-16,0 0 0,0 0 0,21-21 16,-21 21-16,21 1 0,0-22 0,-21 21 15,21-21-15,1 0 0,-1 0 16,0 0-16,0 0 0,0 0 15,0 0-15,1 0 0,-1-21 0,0-1 16,0 22-16,0-21 0,0 0 0,1-21 16,-1 21-16,0-1 0,-21-20 15,0 0-15,21-1 0,-21 1 16,21 0-16,-21-22 0,0 22 0,0 0 16,21-1-16,-21 1 0,0 21 0,22-22 15,-22 22-15,0 0 0,0 0 16,0 42-1,0 0 1,-22 22-16,22-22 0,0 21 16,-21 0-16,21-20 0,0 20 15,0 0-15,0 1 0,0-1 0,0 0 16,0 1-16,0-22 0,0 21 0,0-21 16,21 22-16,1-22 0,-22 0 0,21 0 15,-21 0-15,21-21 0,0 21 16,0-21-16,0 0 15,1 0-15,-1 0 0,0 0 16,21 0-16,-21 0 0,1-21 0,-1 0 16,0 0-16,0 0 0,21 0 15,-20-22-15,-1 22 0,0-21 0,0-1 16,0 1-16,0 0 0,22-22 0,-22 22 16,-21 0-16,21-1 0,0 1 0,-21 0 15,21-1-15,-21 22 0,0 0 16,0 0-16,0 0 0,-21 21 31,0 21-31,0 0 0,0 0 16,21 21-16,-21-20 15,21 20-15,-22 0 0,1 1 0,21-1 16,0 0-16,0-21 0,-21 22 0,21-1 16,0 0-16,0-20 0,-21 20 0,21-21 15,0 0-15,0 22 0,0-22 16,0 0-16,0 0 0,0 0 15,21-21-15,0 21 0,0-21 16,1 0-16,-1 0 0,0 0 16,0 0-16,0 0 15,0 0-15,1-21 0,-22 0 16,21 0-16,-21 0 0,21 21 16,-21-21-16,0-1 0,0 1 15,0 0-15,0 0 0,0 0 0,0 0 16</inkml:trace>
  <inkml:trace contextRef="#ctx0" brushRef="#br0" timeOffset="-196764.42">10160 12700 0,'21'0'47,"0"0"-47,0 0 0,1 0 15,-1 0-15,0 0 0,0 0 16,21 0-16,-20 0 0,-1 0 0,0 0 16,0 0-16,0 0 0,0 0 15,1 0 1</inkml:trace>
  <inkml:trace contextRef="#ctx0" brushRef="#br0" timeOffset="-193328.89">12150 13420 0,'21'0'15,"-21"21"173,0 0-173,0 0-15,0 0 0,0 1 16,-21-1-16,21 0 16,0 0-16,0 0 15,-22-21-15,22 21 0,0 1 16,0-1-16,0 0 16,0 0-16,-21-21 15,42-21 32,1 21-47,-1-21 16,-21 0-16,21-1 0,0-20 15,0 21-15,22 0 0,-22-22 16,0 22-16,0-21 0,21 0 0,-20 20 16,20-20-16,-21 0 0,0-1 0,22 22 0,-22-21 15,-21 21-15,21 0 16,-21-1-16,0 1 0,0 0 0,-21 21 31,0 0-31,-1 21 0,1 0 16,0 1-16,0 20 15,21-21-15,0 0 0,-21 0 0,21 22 16,0-22-16,0 0 0,0 0 0,0 0 16,0 1-16,0-1 0,21 0 0,0 0 15,0 0-15,0 0 16,1-21-16,-1 0 0,-21 22 15,21-22-15,0 0 16,-21 21-16,-21-21 31,0 0-31,0 0 16,-1 0-16,1 0 0,0 0 0,0 0 16,0-21-16,0 21 0,-1-22 0,1 22 15,0-21-15,0 21 16,21-21-16,-21 21 0,21 21 47,21-21-47,-21 21 15,21 1-15,0-1 0,-21 0 16,21 0-16,1-21 0,-1 21 0,0 0 16,0-21-16,0 22 0,0-22 0,1 21 15,-1-21-15,0 0 0,21 0 16,-21 0-16,1 0 0,20 0 0,-21-21 15,0-1-15,22 22 0,-22-21 0,21 0 16,-21 0-16,0-21 0,1 20 16,-1 1-16,0-21 0,0 21 0,0-22 15,0 1-15,1 0 0,-1-1 0,0 1 16,-21 0-16,21-1 0,0 1 16,-21 0-16,21-1 0,-21 22 15,0-21-15,0 21 0,0 0 0,0-1 16,0 1-16,0 0 0,-21 21 15,0 21-15,0 0 0,21 1 16,-21-1-16,21 21 0,-21 0 16,-1 1-16,22-1 0,0 0 0,0 1 15,0-1-15,0 0 0,0 1 0,0-1 16,0 0-16,0 1 0,0-22 0,0 21 16,0-21-16,0 1 0,0-1 15,0 0-15,0 0 0,22 0 16,-1-21-16,0 0 15,0 0-15,0 0 0,0-21 16,1 0-16,-1 0 16,-21 0-16,21 21 0,0-22 0,-21 1 15,21 0-15,-21 0 0,0 0 0,0 0 16,0-1-16,0 1 0</inkml:trace>
  <inkml:trace contextRef="#ctx0" brushRef="#br0" timeOffset="-193140.7">12890 13208 0,'0'0'0,"-21"0"16,0 0-16,42 0 31,0 0-31,1-21 0,-1 21 16,0 0-16,21 0 0,-21 0 0,22 0 16,-22-21-16,21 21 0,1 0 0,-22 0 15,21-21-15,-21 21 0,22-22 16,-22 22-16,0-21 0,21 21 0,-21 0 15,1-21-15,-1 21 0</inkml:trace>
  <inkml:trace contextRef="#ctx0" brushRef="#br0" timeOffset="-191694.75">13779 13377 0,'0'0'0,"64"22"15,-43-22-15,0 0 0,22 0 0,-22 0 16,0 0-16,0 0 0,0 0 0,-21-22 16,21 1-16,1 0 0,-22 0 15,0 0-15,0 0 0,0-22 16,0 22-16,-22 0 0,1-21 0,21 20 16,-21 1-16,0 0 0,0 0 0,0 0 15,-22 0-15,22 21 0,0 0 0,0 0 16,0 0-16,-22 21 0,22 0 15,0 0-15,0 0 0,0 0 16,-1 22-16,1-22 0,0 0 0,21 21 16,0-20-16,-21-1 0,21 21 15,0-21-15,0 0 0,0 1 0,0-1 16,0 0-16,21-21 0,0 21 0,0 0 16,1-21-16,-1 0 0,21 0 15,-21 0-15,0 0 0,1 0 16,-1-21-16,0 0 0,21 0 0,-21 21 15,1-21-15,-1-1 0,0-20 0,0 21 16,0 0-16,-21-22 0,21 22 0,-21-21 16,22 0-16,-22 20 0,0-20 15,0 21-15,0 0 0,0 0 16,0 42 0,0 0-1,0 0-15,0 21 0,0-20 16,0-1-16,0 21 0,0-21 0,0 22 15,0-22-15,0 21 0,0-21 0,21 0 16,0 1-16,0-1 0,-21 0 0,21 0 16,0-21-16,1 0 0,-1 0 15,0 0-15,0 0 0,21 0 0,-20 0 16,-1 0-16,0-21 0,0 0 0,0 0 16,0-1-16,1 1 0,-1-21 0,0 21 15,-21-22-15,21 1 16,0 0-16,-21-22 0,0 22 0,21-22 15,1 22-15,-1-21 0,-21-1 0,0 22 16,0-22-16,0 43 0,0-21 0,0 21 16,0-1-16,0 1 0,0 0 15,0 42 1,0 0-16,0 1 0,-21-1 0,-1 21 16,22 0-16,-21 1 0,21-1 0,-21 0 15,21 22-15,0-22 16,0 1-16,0 20 0,0-21 0,0 1 0,0-1 15,0 0-15,0 1 0,0-22 16,21 0-16,0 21 0,-21-20 0,22-1 16,-1 0-16,0 0 0,0-21 15,0 0-15,0 0 16,1 0-16,-1 0 0,-21-21 16,21 0-16,0 21 0,-21-21 0,21-22 15,0 22-15,-21 0 0,0 0 0,22-22 16,-22 22-16,21 0 0,-21 0 15,0 0-15,0 0 16,0 42 0,0 0-16,0 0 0,0 0 15,0 0-15,0 1 0,0-1 0,0 21 16,0-21-16,0 0 0,0 1 16,0-1-16,0 0 0,21 0 15,0 0-15,0-21 0,0 21 16,1-21-16,-1 0 0,0 0 0,0 0 15,0 0-15,0 0 0,1-21 16,-1 0-16,0 21 0,0-21 0,0 0 16,-21 0-16,21-1 0,1-20 0,-1 21 15,0 0-15,-21-22 0,21 22 0,0 0 16,0 0-16,1 0 0,-1 0 16,0-1-1,0 22-15,-21 22 31,0-44 32,0 1-47,0 0-16,0 0 15,-21 21 16,0 0-31,0 21 0,21 0 16,-22-21-16,1 21 16,0 1-16,21-1 0,0 0 0,-21 0 15,0 21-15,21-20 0,0-1 0,0 0 16,0 0-16,0 0 0,0 0 0,0 1 16,0-1-16,0 0 0,21 0 15,0 0-15,0-21 0,0 0 0,1 21 16,-1-21-16,0 0 0,0 0 0,0 0 15,0 0-15,22-21 0,-43 0 16,21 21-16,0-21 0,0 0 16,0 0-16,-21-1 0,0 1 15,22 0-15,-1-21 0,-21 21 0,0-1 16,0-20-16,21 0 0,0 21 0,-21-22 16</inkml:trace>
  <inkml:trace contextRef="#ctx0" brushRef="#br0" timeOffset="-191484.87">15346 12594 0,'0'0'0,"-21"0"0,-1 0 0,1 0 0,21 21 47,-21-21 0</inkml:trace>
  <inkml:trace contextRef="#ctx0" brushRef="#br0" timeOffset="-191272.99">14414 12848 0,'0'0'0,"-21"21"0,0-21 0,0 22 0,0-1 16,21 0 0,21-21-16,0 0 15,0 0-15,0 0 0,1 0 0,20 0 16,-21 0-16,21 0 0,-20 0 0,-1 0 16,21 0-16,-21 0 0,22-21 0,-22 21 15,0 0-15,21 0 0,-21-21 16,1-1-16,-1 22 0,0 0 0,0 0 15</inkml:trace>
  <inkml:trace contextRef="#ctx0" brushRef="#br0" timeOffset="-188700.15">16954 13250 0,'0'-21'0,"0"0"16,22 21-16,-22-21 15,0 0-15,21 21 0,-21-21 16,0-1-16,0 1 0,0 0 16,0 0-16,0 0 0,0 0 15,0-1-15,-21-20 0,-1 21 16,1 0-16,0-22 0,0 22 0,0 0 16,0 0-16,-22 0 0,22 21 0,-21-21 15,21 21-15,-22 0 0,22 0 0,-21 0 16,21 21-16,-22 0 0,22 0 15,-21 0-15,21 22 0,-1-1 0,1-21 16,0 21-16,0 1 0,21-1 0,0 0 16,0-20-16,0 20 0,-21-21 0,21 21 15,0-20-15,0-1 0,0 0 16,0 0-16,21 0 16,0-21-16,0 0 0,0 0 15,1 0-15,-1 0 0,0 0 16,0 0-16,0 0 0,0-21 15,22 0-15,-22 0 0,0 21 0,0-21 16,0-1-16,22-20 0,-22 21 0,0 0 16,0 0-16,0-1 0,-21-20 0,22 21 15,-22 0-15,21 0 0,-21-1 16,0 44 15,0-1-31,0 0 0,0 0 0,0 0 16,0 0-16,0 1 15,0 20-15,0-21 0,0 0 16,0 0-16,0 1 0,21-22 0,-21 21 16,21-21-16,0 0 0,0 0 0,-21 21 15,22-21-15,20 0 0,-21 0 16,0 0-16,22 0 0,-22-21 0,0 21 16,21-21-16,-21-1 0,22 1 0,-22 0 15,0 0-15,0 0 0,-21 0 16,21-1-16,-21 1 0,22 0 0,-22-21 15,0 21-15,0-1 0,-22 44 32,22-1-17,-21 0-15,21 0 16,0 0-16,0 0 0,0 1 16,0-1-16,-21 0 15,21 0 1,-21-21 234,21-21-203,0 0-32,0 0-15,0-1 16,0 1-16,0 0 16,0 0-16,21 21 0,-21-21 15,0 0-15,0-1 16,0 1-1,0 42 1,0 1 0,0-1-16,0 0 15,-21 0-15,21 21 0,-21-20 16,21-1-16,0 0 0,-21 0 0,-1 0 16,22 0-16,-21-21 0,21 22 0,0-1 15,0 0-15,-21-21 16,21 21-16,0-42 47,21 0-32,0 0-15,1-1 16,-1 1-16,-21 0 0,21 0 0,0 0 16,0 0-16,-21-1 0,21 1 0,1 21 15,-1-21-15,0 21 16,0 0-16,0 21 15,-21 0-15,21-21 0,-21 22 16,22-1-16,-22 0 0,0 0 0,21 0 16,-21 0-16,21 1 0,0-1 15,0 0-15,-21 0 0,21-21 16,1 0-16,-22 21 0,21-21 16,0 0-16,0 0 0,0 0 15,0 0-15,-21-21 16,22 21-16,-1-21 0,-21 0 15,21 21-15,0-21 0,-21-1 0,21 1 16,0 0-16,1 0 0,-1-21 0,0 20 16,0 1-16,0 0 0,22-21 0,-22 21 15,0-1-15,21 1 0,-21 21 16,1 0-16,20 0 0,-21 0 0,0 0 16,0 0-16,1 0 0,-1 21 0,-21 1 15,21-1-15,-21 21 0,21-21 16,-21 0-16,0 1 0,0-1 15,21 0-15,-21 0 0,21 0 16,1-21 15,-22-21-15,0 0 0,0 0-16,0 0 15,0-1-15,0 1 0,0 0 16,0 0-16,-22 0 0,22 0 15,-21-1-15,0 1 0,0 21 16,0 0-16,0 0 0,-1 0 0,-20 0 16,21 0-16,0 21 0,-22-21 0,22 22 15,0-1-15,0 0 0,-21 0 16,20 0-16,1 22 0,21-22 16,-21 0-16,21 0 0,0 0 0,0 0 15,0 1-15,0-1 0,0 0 16,0 0-16,0 0 0,21-21 15,0 0-15,1 0 0,-1 0 16,0 0-16,0 0 0,0 0 16,0 0-16,1-21 0,20 21 0,-21-21 15,0 0-15,0 0 0,1-1 0,20 1 16,-21 0-16,0-21 0,0 21 16,1-22-16,-1 1 0,0 0 0,0-22 15,-21 22-15,21-22 0,0 22 0,-21 0 16,22-22-16,-22 22 0,0-1 15,0 1-15,0 0 0,0 21 16,0-22-16,0 22 0,-22 21 16,1 0-16,0 0 0,0 0 0,0 21 15,0 0-15,-1 22 0,1-1 0,0 0 16,0 1-16,0-1 0,0 22 16,21-22-16,0 21 0,0-20 0,-22-1 15,22 22-15,0-43 0,0 21 0,0 0 16,22-20-16,-1 20 0,0-21 0,0 0 15,21 0-15,-20-21 16,20 22-16,0-22 0,-21 0 0,22 0 0,-1 0 16,0 0-16,1 0 0,-1 0 15,0 0-15,1-22 0,-1 1 0,0 21 16,-20-21-16,20 0 0,-21 0 0</inkml:trace>
  <inkml:trace contextRef="#ctx0" brushRef="#br0" timeOffset="-186208.32">20045 12996 0,'0'0'0,"-21"0"15,-1 22 1,44-22 0,-1 0-16,21 0 0,-21-22 15,22 1-15,-1 0 0,0 21 0,1-21 16,-1 0-16,21-22 0,-20 22 0,-1 0 16,22-21-16,-22-1 0,-21 22 0,21-21 15,1 0-15,-22-1 0,0 1 16,0 0-16,-21-1 0,0 22 0,21-21 15,-21-1-15,0 1 0,0 21 0,0-21 16,0 20-16,-21 1 0,21 0 16,-21 0-16,0 0 0,0 21 15,0 0-15,-1 0 0,1 21 0,-21 0 16,21 21-16,0-20 0,-22 20 0,22 0 16,0 22-16,-21-22 0,20 22 0,1-1 15,0 1-15,0 20 0,0-20 16,0 20-16,21-20 0,-22 21 0,1-1 15,21-20-15,-21 20 0,21 1 0,0-21 16,-21 20-16,0 1 0,21 0 0,0-1 16,0 1-16,-21-22 0,21 22 0,-22-21 15,22-1-15,0 1 0,0-1 16,0 1-16,0-1 0,0-21 16,0 22-16,0-22 0,0 1 0,22-22 15,-1 21-15,0-21 0,0 0 0,0-21 16,0 0-16,1 0 0,20 0 0,-21 0 15,0 0-15,22-21 0,-1-21 16,-21 21-16,21-22 0,1 1 0,-22 0 16,0-22-16,21 22 0,-20-22 0,-1 22 15,-21-21-15,0-1 0,0 1 0,0-1 16,0 1-16,0-22 0,-21 21 0,-1 1 16,1-1-16,0 22 0,-21-21 15,21 20-15,-22 1 0,22 21 0,-21-22 16,-1 22-16,22 0 0,-21 21 15,21-21-15,0 21 0,-22 0 0,22 0 16,0 0-16,21-21 16,21 21-1,0 0-15,22-21 16,-22 21-16,21 0 0,0-22 0,1 22 16,-1-21-16,22 0 0,-22 0 0,21 0 15,-20 0-15,20-1 16,-20 1-16,20-21 0,-21 21 0,1-22 0,-1 22 15,-21-21-15,0 21 0,1-22 0,-1 22 16,-21 0-16,21 0 0,-21 0 0,0 0 16,0-1-1,-21 22-15,0 0 16,-1 22-16,22-1 16,-21 0-16,21 0 0,-21 0 0,21 0 15,0 1-15,0-1 0,0 21 16,0-21-16,0 0 0,0 1 0,0-1 15,0 0-15,21 0 0,0-21 16,1 0-16,-1 21 0,0-21 0,0 0 16,0 0-16,0 0 0,1 0 15,20-21-15,-21 21 0,21-21 0,-20 0 16,-1 21-16,0-21 0,21-1 0,-21 1 16,1 0-16,-22-21 0,21 21 15,0-1-15,0 1 0,-21 0 16,0 0-16,0 0 0,0 0 0,0 42 31,-21-21-31,21 21 16,-21 0-16,21 0 0,-21 22 15,21-22-15,0 0 0,-22 0 0,22 0 16,-21 0-16,21 1 0,0-1 0,0 0 16,0 0-1,0-42 16,21 0-15,1 0-16,-22-1 0,21 1 16,-21 0-16,21 0 0,0 0 0,-21 0 15,21-1-15,0 22 0,-21-21 16,22 0-16,-1 21 0,0 0 0,0 0 16,0 0-16,0 0 0,1 0 15,-1 21-15,-21 0 0,0 1 0,0-1 16,21 0-16,0 0 0,-21 0 15,21 0-15,-21 1 0,21-1 0,1 0 16,-1 0-16,0-21 0,0 21 0,0-21 16,0 0-16,1 0 15,-1 0 1,0 0-16,-21-21 0,21 21 16,0-21-16,-21 0 0,21 0 0,1-1 15,-1 1-15,0-21 0,0 21 0,0 0 16,0-22-16,22 22 0,-22-21 15,21 21-15,-21-1 0,22 1 16,-22 0-16,0 0 0,0 21 0,0 0 0,1 0 16,-1 0-16,-21 21 15,0 0-15,0 0 16,0 1-16,0-1 0,0 0 0,0 0 16,0 0-16,0 0 15,0 1-15,0-1 16,21-21-16,0 0 31,-21-21-31,0-1 16,0 1-16,0 0 0,0 0 15,0 0-15,0 0 0,0-1 16,0 1-16,-21 21 16,0 0-16,0 0 0,-1 0 15,1 0-15,0 0 0,0 0 0,0 0 16,0 21-16,-1 1 0,1-1 15,0 0-15,0 0 0,0 0 16,0 0-16,-1 1 0,22-1 0,-21 0 16,21 0-16,0 0 0,0 0 0,0 1 15,0-1-15,0 0 0,0 0 0,0 0 16,21-21-16,1 0 16,-1 0-16,0 0 0,0 0 15,0 0-15,0 0 0,1 0 0,-1-21 16,0 21-16,0-21 0,-21 0 15,21 0-15,0-1 0,1 1 0,-22-21 16,21 21-16,0-22 0,-21 22 16,21-21-16,-21 21 0,21 0 15,-21-1-15,0 1 0,0 0 0,0 0 16,0 42 15,0 0-31,0 0 0,0 1 16,0-1-16,-21 21 0,21-21 0,0 0 15,-21 22-15,21-22 0,0 0 0,0 0 16,0 0-16,0 1 0,0-1 16,21-21-16,-21 21 0,21-21 0,0 0 15,1 21-15,-1-21 0,0 0 0,0 0 16,0 0-16,0 0 0,1 0 0,20-21 16,-21 21-16,-21-21 0,21 0 15,0-1-15,1-20 0,-1 21 16,-21-21-16,21-1 0,0 1 0,-21 0 15,21-1-15,0 1 0,-21 0 0,22-22 16,-1 22-16,-21-1 0,21 1 0,0-21 16,-21 20-16,21 1 0,-21 21 15,21-22-15,-21 22 0,0 0 0,0 0 16,0 0-16,0 0 0,0 42 31,0 0-31,0 0 0,-21 21 16,0-20-16,21 20 0,-21 0 0,21-21 15,-21 22-15,21-1 0,-21 0 16,21 1-16,0 20 0,-22-20 0,22-1 16,-21 0-16,21 1 0,0-1 15,-21 0-15,21 1 0,0-22 0,0 21 16,0-21-16,0 0 0,21 1 0,0-1 16,-21 0-16,22-21 0,-1 0 0,0 21 15,0-21-15,21 0 0,-20 0 16,-1 0-16,0 0 0,0 0 0,21-21 15,-20 21-15,-1-21 0,0 0 16,0-1-16,-21 1 0,21 21 0,0-21 16,-21 0-16,0 0 0,0 0 0,0-1 15,0 1-15,0 0 16,0 0-16</inkml:trace>
  <inkml:trace contextRef="#ctx0" brushRef="#br0" timeOffset="-185904.39">21590 12467 0,'-21'0'0,"0"0"16,42 0 62,0 21-78</inkml:trace>
  <inkml:trace contextRef="#ctx0" brushRef="#br0" timeOffset="-185580.48">24024 12975 0,'0'0'0,"21"0"0,-21 21 94</inkml:trace>
  <inkml:trace contextRef="#ctx0" brushRef="#br1" timeOffset="-159481.89">9080 14288 0,'0'0'0,"22"0"0,-22-22 16,21 22-16,-21-21 0,21 21 16,-21-21-16,21 0 15,-21 0-15,21 21 0,-21-21 0,0-1 16,21 1-16,1 0 16,-22 0-16,0 42 46,0 0-46,0 0 0,0 1 16,-22-1-16,1 0 0,21 21 0,0 1 16,0-22-16,-21 21 0,21 0 0,-21 1 15,21-22-15,-21 21 0,21-21 16,-21 22-16,21-22 0,0 0 16,-22 21-16,22-20 0,0-1 0,-21-21 15,21 21-15,0 0 0,0 0 16,-21-21-1,0 0 1,0 0-16,21-21 16,-21 0-16</inkml:trace>
  <inkml:trace contextRef="#ctx0" brushRef="#br1" timeOffset="-159234.03">8657 14732 0,'0'0'0,"-21"0"0,0 21 0,0 0 15,21 1 1,0-1-16,21 0 16,0-21-16,0 0 0,21 21 15,-20-21-15,-1 0 0,21 0 16,0 0-16,-20 0 0,20 0 0,0 0 16,-21 0-16,22 0 0,-1 0 0,-21 0 15,22 0-15,-22 0 0,0 0 16,0-21-16,0 0 0,0 21 15,1 0-15,-1-21 0,0-1 0,0 1 16,-21 0-16,0 0 0,0 0 0,0 0 16</inkml:trace>
  <inkml:trace contextRef="#ctx0" brushRef="#br1" timeOffset="-159024.65">8932 14139 0,'-42'-21'15,"84"42"-15,-105-42 0,42 0 0,-1 0 16,1 21-16,21-21 0,0 0 16,21 21-16,1 0 15,20 0-15,-21 0 0,21-22 16,-20 22-16,20 0 0,0 0 0,1 0 16,-1 0-16,0 0 0,-21 0 15,22 22-15,-22-22 0,0 0 16,0 0-16,0 21 0,1-21 0,-1 0 15</inkml:trace>
  <inkml:trace contextRef="#ctx0" brushRef="#br1" timeOffset="-158551.91">9588 14288 0,'0'0'0,"0"21"0,0 0 16,0 0-16,-21-21 0,21 21 15,0 0-15,0 1 0,0-1 0,0 0 16,0 21-16,-21-21 0,21 1 16,-21-1-16,21 0 0,-21 0 0,21 0 15,0 0-15,0 1 0,-21-1 0,21 0 16,-22-21-16,22 21 0,0 0 16,-21-21-1,21-21 1,0 0-1,0 0-15,0 0 0,0-1 16,0 1-16,0 0 0,0-21 16,21 21-16,1-1 0,-1-20 15,0 21-15,0 0 0,0 0 0,0-1 16,1 22-16,20 0 0,-21 0 0,0 0 16,0 0-16,1 0 0,-1 22 15,-21-1-15,21 0 0,-21 0 0,21 21 16,-21-20-16,0-1 0,0 21 0,0-21 15,0 0-15,0 1 0,0-1 16,0 0-16,0 0 0,-21-21 16,21 21-16,0-42 47,0 0-47,21 0 15,0 0-15</inkml:trace>
  <inkml:trace contextRef="#ctx0" brushRef="#br1" timeOffset="-158293.06">10287 14203 0,'0'0'0,"0"-21"0,0 0 16,-21 42 15,0-21-31,21 21 0,-22 21 0,22-21 16,0 22-16,-21-22 0,21 21 15,-21 1-15,0-1 0,21 0 0,0 1 16,-21-22-16,21 21 0,-21-21 16,21 0-16,0 1 0,0-1 0,0 0 15,0 0-15,21-21 47,-21-21-47,21 0 0</inkml:trace>
  <inkml:trace contextRef="#ctx0" brushRef="#br1" timeOffset="-158104.17">9969 14520 0,'0'0'16,"-21"0"-16,21 22 16,21-22-1,1 0-15,-1 0 0,0 0 16,0 0-16,0 0 0,0 0 15,1 0-15,-1 0 0,0 0 0,0 0 16,0 0-16,0 0 0,1-22 0,-1 22 16,0-21-16</inkml:trace>
  <inkml:trace contextRef="#ctx0" brushRef="#br1" timeOffset="-157759.85">10477 14478 0,'0'-21'47,"0"0"-47,22 21 16,-22-21-16,21 21 0,-21-22 15,-21 22 16,-1 0-31,22 22 16,-21-22-16,0 21 0,21 0 16,-21 0-16,21 0 0,-21 0 0,21 1 15,0-1-15,0 0 0,0 0 0,0 0 16,0 0-16,0 1 16,0-1-16,21 0 0,0-21 15,0 0-15,0 21 0,1-21 16,-1 0-16,0 0 0,0 0 15,0 0-15</inkml:trace>
  <inkml:trace contextRef="#ctx0" brushRef="#br1" timeOffset="-157405.06">10774 14584 0,'0'-21'0,"0"0"15,0-1 1,21 22 15,0 0-31,0 0 0,0 0 16,-21 22-16,22-1 0,-22 0 15,0 0-15,0 0 0,0 0 16,0 1-16,0-1 16,0 0-16,0 0 0,0 0 15,-22-21 1,22-21 15,0 0-31,0 0 16,0 0-16,0-1 0,22 22 15,-22-21-15,0 0 0,21 0 0,-21 0 16,21 21-16,-21-21 0,0-1 16,21 22-16,0-21 0,0 21 0,1-21 15,-1 21-15,0-21 16</inkml:trace>
  <inkml:trace contextRef="#ctx0" brushRef="#br1" timeOffset="-156828.95">11515 14203 0,'0'-21'16,"0"42"-16,0-63 0,0 20 0,0 1 16,0 0-16,-22 21 31,1 0-31,0 21 16,0 0-16,21 1 0,-21 20 0,0-21 15,-1 21-15,22 22 0,-21-22 0,0 22 16,0-22-16,21 22 0,-21-1 15,0 1-15,-1-22 0,1 21 0,21 1 16,-21-1-16,0-20 0,0 20 0,0 1 16,-1-1-16,1 1 0,0-1 15,0-20-15,21 20 0,0-21 0,-21 1 16,21-1-16,0-21 0,0 22 16,0-22-16,0 0 0,0 0 0,21 0 15,0-21-15,0 0 0,0 0 16,1 0-16,-1 0 0,0 0 0,0 0 15,21-21-15,-20 0 0,20 0 0,-21 0 16,0-22-16,0 22 0,1-21 0,-22-1 16,0 1-16,0 0 0,0-1 15,0-20-15,0 21 0,0-1 0,-22 1 16,1 0-16,0-1 0,0 22 0,-21-21 16,20 21-16,-20-1 0,21 1 15,0 21-15,-22-21 0,22 21 0,0 0 16,21-21 15,21 21-31,0 0 16,1 0-16,20 0 0,-21 0 0,21-21 15,1 21-15,-22 0 0,21 0 0,1-21 16,-22 21-16</inkml:trace>
  <inkml:trace contextRef="#ctx0" brushRef="#br1" timeOffset="-155811.86">11769 14520 0,'0'-21'0,"0"42"0,0-63 0,0 21 16,-22 0-16,1 21 15,0 0-15,0 0 0,0 0 16,0 21-16,-1 0 0,1-21 0,0 21 16,0 0-16,21 1 0,-21 20 15,21-21-15,-21 0 0,21 0 0,0 1 16,0-1-16,0 0 0,0 0 0,0 0 15,0 0 1,21-21-16,0 0 0,0 0 16,0 0-16,0 0 0,-21-21 15,22 21-15,-1-21 0,0 0 0,-21 0 16,0 0-16,21-1 0,-21 1 16,21 0-16,-21 0 0,0 0 15,0 0-15,0-1 0,0 44 31,0-1-15,0 0-16,0 0 0,0 0 0,0 0 16,0 1-16,0-1 0,0 0 15,0 0-15,0 0 0,0 0 16,21 1-16,1-22 16,-1 0-16,0 0 0,0 0 15,0 0 1,-21-22-16,21 22 0,1-21 0,-22 0 15,21 0-15,0 0 0,-21 0 0,21-1 16,0-20-16,0 21 0,-21 0 16,43-22-16,-22 22 0,-21 0 15,21 21-15,0 0 16,-21 21 15,0 0-31,0 1 0,0-1 31,21-21 1,-21-21-32,0-1 15,0 1-15,0 0 16,0 0-16,0 0 16,-21 21-1,0 0-15,0 0 16,0 21-16,0 0 0,-1 0 15,1 0-15,21 1 0,-21-1 0,0 0 16,21 0-16,0 0 0,0 22 16,0-22-16,0 0 0,0 0 0,0 0 15,0 0-15,21 1 0,0-1 16,0-21-16,1 0 16,-1 21-16,0-21 0,0 0 0,0 0 15,22 0-15,-22 0 0,0 0 0,21 0 16,-21-21-16,22 0 0,-22-1 0,0 1 15,0 0-15,0 0 0,1-21 16,-1 20-16,0-20 0,-21 0 0,0 21 16,21-22-16,-21 22 0,0 0 0,0 0 15,0 0-15,-21 21 16,0 0-16,0 21 0,-1 0 16,1 0-16,0 0 0,0 0 0,21 22 15,-21-22-15,21 0 0,0 21 16,0-20-16,0-1 0,0 0 15,0 0-15,0 0 0,21-21 0,0 21 16,0-21-16,0 0 0,1 0 16,-1 0-16,0 0 15,0 0-15,0 0 0,0 0 16,-21-21-16,0 0 0,22 0 0,-1 0 16,-21 0-16,0-1 0</inkml:trace>
  <inkml:trace contextRef="#ctx0" brushRef="#br1" timeOffset="-155056.2">13822 13949 0,'0'0'15,"21"0"-15,0 0 0,-21-21 16,0 42 15,0 0-31,0 0 16,0 0-16,-21 1 0,21-1 0,-21 21 16,0-21-16,21 0 0,0 1 0,0 20 15,-22-21-15,1 21 0,21-20 0,0-1 16,0 21-16,-21-21 15,21 22-15,-21-22 0,21 0 0,-21 0 16,21 0-16,0 0 0,0-42 47,0 0-47,0 0 16,0-21-16,0 20 0,0-20 0,21 21 15,-21-21-15,21-1 0,0 22 16,-21-21-16,21-1 0,1 1 0,-1 0 15,21-1-15,-21 22 0,0-21 0,22 0 16,-22 20-16,21 1 0,1 0 16,-22 0-16,21 21 0,-21 0 15,0 0-15,22 0 0,-22 0 0,0 21 16,0-21-16,0 21 0,-21 22 16,0-22-16,22 21 0,-22-21 0,0 22 15,0-22-15,0 21 0,0-21 0,0 22 16,0-1-16,0-21 0,0 21 0,0-20 15,-22-1-15,1 0 0,21 21 16,-21-21-16,0 1 0,21-1 16,-21-21-16,21 21 0,-21-21 15,-1 0 1,22-21-16,0 0 16,-21 21-16,0-22 0,0 1 15</inkml:trace>
  <inkml:trace contextRef="#ctx0" brushRef="#br1" timeOffset="-154811.33">13779 14224 0,'22'0'16,"-1"0"0,0 0-16,0 0 0,21 0 15,-20 0-15,-1 0 0,21 0 0,-21 0 16,22 0-16,-22 0 0,21 0 0,-21 0 15,22 0-15,-22 0 0,0 0 16,0 0-16,0 0 0,0-21 16,1 21-16,-1 0 0,0 0 15,-21-21-15,21 21 16,0-21-16,0 21 0,1 0 16</inkml:trace>
  <inkml:trace contextRef="#ctx0" brushRef="#br1" timeOffset="-153977.73">15430 14012 0,'0'0'0,"0"-21"16,0 0-16,0 0 15,-21 21 1,0 0-16,0 0 0,0 0 16,0 0-16,-22 0 15,22 0-15,0 21 0,-21 0 0,20-21 16,-20 21-16,21-21 0,0 22 16,-22-1-16,22-21 0,0 21 0,0-21 15,0 21 1,21 0 15,21-21-31,0 0 16,0 0-16,0 0 0,1 0 15,-1 0-15,0 0 0,0 21 0,0-21 16,0 0-16,1 22 0,-1-22 0,-21 21 16,21-21-16,-21 21 15,0 0-15,0 0 16,0 0-16,-21 1 0,0-22 15,-1 21-15,1 0 0,0-21 16,0 21-16,0 0 0,0 0 16,-22-21-16,22 22 0,0-1 0,0-21 15,0 21-15,-1-21 0,1 0 0,0 0 16,21 21-16,0-42 31,0 0-15,21 21-16,0-21 15,1 21-15,-1 0 0,0-22 16,0 22-16,0 0 0,0 0 16,1 0-16,-22 22 15,0-1-15,0 0 16,0 0-16,0 0 0,0 0 0,0 1 16,-22-1-16,1 0 0,0 0 0,21 0 15,-21 0-15,0 22 0,21-22 0,0 0 16,0 0-16,-21 0 0,21 1 15,0-1-15,0 0 16,0 0-16,21-21 16,0 0-16,0 0 0,0 0 15,0 0-15,1 0 0,-1-21 16,0 21-16,0 0 0,0-21 16,0 21-16,1 0 0,-1-21 0,0-1 31,0 22 0</inkml:trace>
  <inkml:trace contextRef="#ctx0" brushRef="#br1" timeOffset="-152788.27">15113 17145 0,'0'-21'16,"0"0"-1,21 21-15,0-21 16,0 21-16,1 0 16,-1 0-16,0 0 0,0 0 15,0 0-15,0 0 0,1 0 16,-1 21-16,0-21 0,-21 21 15,0 0-15,0 0 0,0 0 16,0 1-16,-21-22 0,0 21 16,-1 0-16,1 0 15,0-21-15,-21 21 0,21 0 0,-22 1 16,22-22-16,-21 21 0,21 0 0,-1-21 16,1 21-16,0-21 0,0 21 15,0-21-15,0 21 0,21 1 16,0-1-1,0 0 1,21-21 15,0 0-31,-21 21 16,21-21 0,-21 21-16,21-21 0,-21 21 15,0 1-15,0-1 16,0 0-1,0 0-15,0 0 0,0 0 16,0 1-16,0-1 0,0 0 16,0 0-16,0 0 0,21 0 15,-21 1-15,22-1 0,-1 0 0,-21 0 16,21 0-16,0-21 0,0 21 16,22 1-16,-22-1 0,0-21 0,0 21 15,0-21-15,-21 21 0,0 0 16,0 0-16,-21 1 15,0-1-15,-21-21 0,20 21 16,-20 0-16,-21 21 0,20-20 16,1-1-16,0 0 0,-1 21 0,1-21 15,21 1-15,-22-1 0,22 0 16,0 0-16,0-21 0,21 21 0,-21-21 31,21-21-31,0 0 0,0 0 0,0 0 16</inkml:trace>
  <inkml:trace contextRef="#ctx0" brushRef="#br1" timeOffset="-151936.74">13906 15875 0,'22'0'0,"-44"0"0,44-21 16,-44 42 15,22 0-15,-21 0-16,21 1 0,0 20 15,-21-21-15,21 0 0,0 0 16,0 1-16,-21-1 0,21 21 0,-21-21 15,21 0-15,0 1 16,0-1-16,-21-21 0,21-21 47,0-1-47,0 1 0,0 0 16,0 0-16,0 0 0</inkml:trace>
  <inkml:trace contextRef="#ctx0" brushRef="#br1" timeOffset="-151588.95">13928 15621 0,'0'0'16,"-22"0"-16,1 0 0,0 0 31,21 21-15,21-21-1,0 0-15,1 0 16,-1 0 0,0 0-16,0 0 15,-21-21-15,0 0 16,0 0-16,-21 21 16,0 0-16,0 0 15,-1 0-15,22 21 16,-21-21-16,21 21 0,0 0 15,-21-21-15,21 21 0,0 1 16,0-1-16,0 0 16,21-21-16,0 21 15,1-21-15,-1 0 0</inkml:trace>
  <inkml:trace contextRef="#ctx0" brushRef="#br1" timeOffset="-151072.24">14309 15790 0,'0'22'15,"0"-1"-15,0 0 16,0 0 0,0 0-16,0 0 0,0 1 0,0-1 15,0 0-15,0 0 0,0 0 16,-22 0-16,22 1 0,0-1 15,-21 0-15,0 0 0,21 0 16,-21-21-16,21 21 0,-21-21 0,21-21 47,0 0-31,0 0-16,0 0 0,0-22 0,21 22 15,0 0-15,0-21 0,0 21 0,1-22 16,-1 22-16,0 0 0,21-21 15,-21 20-15,22 1 0,-22 21 0,21-21 16,-21 21-16,1 0 0,20 0 16,-21 0-16,0 0 0,0 21 15,-21 0-15,22 1 0,-22-1 16,0 0-16,0 0 0,0 0 0,0 22 16,0-22-16,0 0 0,0 21 0,0-21 15,0 1-15,-22-1 0,22 0 16,-21 0-16,21 0 0,0 0 15,0-42 32,0 0-47,0 0 16,21 0-16,1 0 0</inkml:trace>
  <inkml:trace contextRef="#ctx0" brushRef="#br1" timeOffset="-150747.62">15071 15579 0,'0'0'0,"0"-21"0,21-1 16,-21 44 31,0-1-47,-21 21 0,21-21 0,-22 22 15,1-22-15,21 21 0,0 0 16,-21-20-16,0 20 0,0 0 0,21 1 16,-21-1-16,21-21 0,0 21 15,0-20-15,-22-1 0,22 21 0,0-21 16,0 0-16,0 1 0,0-1 16,22-21-1,-1 0-15,0 0 16,0-21-16,0 21 0,0-22 0,1 1 15,-1 0-15,0 0 0,-21 0 16,21 0-16,0-1 0</inkml:trace>
  <inkml:trace contextRef="#ctx0" brushRef="#br1" timeOffset="-150560.74">14944 15812 0,'0'0'0,"0"-22"15,21 22 1,0 0 0,0 0-16,0 0 0,0 0 0,1 0 15,-1 0-15,0 0 0,0-21 0,0 21 16,0 0-16,1-21 16,20 21-16,-21 0 0,21-21 0</inkml:trace>
  <inkml:trace contextRef="#ctx0" brushRef="#br1" timeOffset="-149929.1">16404 15833 0,'0'0'0,"21"-21"16,0-1-16,-21 1 0,22 0 16,-22 0-16,0 0 0,0 0 15,0-1-15,0 1 0,0 0 16,0 0-16,0 0 0,-22 21 0,22-21 16,-21 21-16,-21 0 0,21 0 0,0 0 15,-22 0-15,22 0 0,0 21 16,-21 0-16,20 0 0,-20 0 0,21 0 15,-21 1-15,20-1 0,1 0 16,0 21-16,0-21 0,0 22 0,0-22 16,21 0-16,0 21 0,0-20 15,0-1-15,0 0 0,0 0 0,21 0 16,0 0-16,21-21 0,-21 0 16,22 0-16,-22 0 0,21 0 15,1 0-15,-1-21 0,-21 0 0,21 0 16,1 0-16,-22 0 0,0-22 0,21 22 15,-42-21-15,22 21 0,-1-22 16,-21 22-16,21-21 0,-21 21 0,0-1 16,0 1-16,0 0 0,-21 42 47,0 0-47,21 1 0,0-1 0,-22 0 15,22 0-15,-21 0 0,21 22 16,0-22-16,0 0 0,0 21 0,0-21 15,0 1-15,0-1 0,0 0 0,0 0 16,0 0-16,21 0 0,1-21 16,-1 0-16,0 0 0,0 0 15,0 0-15,0 0 0,1 0 0,-1 0 16,0-21-16,0 0 16,0 0-16,0 0 0,1 0 0,-1 21 15</inkml:trace>
  <inkml:trace contextRef="#ctx0" brushRef="#br1" timeOffset="-149667.25">17208 15706 0,'0'0'0,"-21"0"0,42 0 46,1 0-46,-1 0 16,0-21-16,0 21 0,0 0 0,0 0 16,1 0-16,-1 0 15,0 0 1,0 0 0</inkml:trace>
  <inkml:trace contextRef="#ctx0" brushRef="#br1" timeOffset="-149436.39">17145 15833 0,'0'0'0,"0"21"0,-21-21 16,21 21-1,21-21 1,0 0-1,0 0-15,0 0 0,1 0 16,-1 0-16,0 0 16,0 0-16,0 0 15,0 0-15,-21-21 16,22 21-16,-1-21 16,0 21-16,0 0 0</inkml:trace>
  <inkml:trace contextRef="#ctx0" brushRef="#br1" timeOffset="-149040.61">18182 15515 0,'0'-63'16,"0"42"-16,-21 21 0,0 0 31,21 21-15,0 0-16,0 0 15,-21 0-15,21 0 0,-22 22 16,22-22-16,-21 0 0,21 0 0,0 22 15,0-22-15,0 0 0,-21 0 0,21 21 16,0-20-16,-21-1 0,21 0 0,0 0 16,0 0-16,0 0 0,-21 1 15,21-1 1,0-42 15,21-1-15</inkml:trace>
  <inkml:trace contextRef="#ctx0" brushRef="#br1" timeOffset="-148580.36">18500 15515 0,'-22'0'31,"1"0"-16,0 0-15,0 21 16,21 1-16,-21-1 0,0 0 16,-1 0-16,22 0 0,0 0 15,-21 1-15,21-1 0,0 0 16,0 0-16,0 0 0,0 0 0,0 1 16,0-1-16,21-21 15,1 21-15,-1-21 16,0 0-16,0 0 0,0 0 0,0 0 15,1 0-15,-1-21 0,21 21 0,-21-21 16,0-1-16,1 1 0,-1 0 16,0 0-16,0 0 0,0 0 15,-21-22-15,0 22 0,0-21 0,0 21 16,0-22-16,0 22 0,0 0 0,0 0 16,-21 0-16,0 21 15,0 0-15,0 0 0,-1 0 16,1 0-16,0 0 0,0 0 0,0 21 15,0-21-15,-1 21 0,1 0 16,21 0 0,21-21 15,1 0-31</inkml:trace>
  <inkml:trace contextRef="#ctx0" brushRef="#br1" timeOffset="-148332.5">19283 15515 0,'0'0'0,"0"-21"16,0 0-1,21 21 16,-21 21 1,0 0-17,0 0 1</inkml:trace>
  <inkml:trace contextRef="#ctx0" brushRef="#br1" timeOffset="-148104.36">19262 15854 0,'-22'21'0,"22"0"16,0 0 0,-21-21-16,21 22 0,-21-1 15,0-21-15,21 21 0,-21 0 0,0-21 16,-1 21-16,1 0 0,-21 1 15,21-22-15,0 21 0,-1-21 16,1 0-16,-21 21 0,21-21 0,-22 0 16,1 0-16,0 0 0,-1 0 0</inkml:trace>
  <inkml:trace contextRef="#ctx0" brushRef="#br2" timeOffset="-140568.45">8509 15896 0,'0'21'0,"-21"-21"0,21 22 15,-21-22 1,21 21-16,0 0 15,-22-21-15,1 0 47,21-21-15,0 0-17,0-1-15,21 1 0,1 21 16,-1-21-16,0 0 0,0 0 15,0 0-15,22-1 0,-22 1 0,21-21 16,-21 21-16,22 0 0,-22-22 0,0 22 16,0 0-16,0 0 0,-21 0 15,0-1-15,0 1 0,-21 21 16,0 0-16,0 0 16,-22 0-16,22 0 0,-21 21 15,0 1-15,20-22 0,-20 21 0,21 0 16,0 0-16,0 0 0,21 0 0,0 1 15,0-1-15,0 0 16,0 0-16,21 0 0,0 0 16,0-21-16,0 22 0,0-1 15,1 0-15,-1-21 0,0 21 0,0 0 16,0 0-16,-21 1 0,21-1 16,-21 0-16,0 0 15,0 0 1,-21-21-16,0 0 0,0 0 0,0 0 15,-22 0-15,22 0 0,-21 0 16,21 0-16,0 0 0,-22 0 0,22 0 16,21-21-16,-21 21 0,0-21 15,21 0 1,0 42 15,0 0-31,21-21 0,-21 21 16,21 0-16,-21 1 0,21-1 15,0 0-15,1-21 0,-1 21 16,21-21-16,-21 0 0,0 0 16,1 0-16,20 0 0,-21 0 15,21 0-15,1-21 0,-22 0 0,21 0 16,1-1-16,-1 1 0,0 0 16,-21-21-16,22 21 0,-22-22 0,21 22 15,-21-21-15,1-1 0,-1 22 0,-21-21 16,21 0-16,-21 20 0,21-20 15,-21 21-15,0-21 0,0 20 0,0 1 16,0 0-16,0 0 0,0 42 31,-21 0-31,21 0 16,-21 22-16,0-22 0,21 0 16,0 21-16,-22 1 0,1-22 0,21 21 15,-21-21-15,21 22 0,0-22 0,0 21 16,-21-21-16,21 1 0,0 20 15,0-21-15,0 0 0,21-21 16,0 0 0,0 0-16,1 0 15,-1-21-15,-21 0 0,0 0 16,0 0-16,0-1 0,0 1 16</inkml:trace>
  <inkml:trace contextRef="#ctx0" brushRef="#br2" timeOffset="-140400.54">8953 15769 0,'0'0'0,"-21"0"0,42 0 47,1 0-47,-1 0 0,0 0 16,21 0-16,-21 0 0,1 0 0,-1-21 15,21 21-15,-21 0 0,0 0 16,1 0-16,-1 0 0,0 0 15</inkml:trace>
  <inkml:trace contextRef="#ctx0" brushRef="#br2" timeOffset="-138972.92">9567 15854 0,'0'21'15,"21"-21"1,1 0-1,-1 0-15,0 0 16,0-21-16,0 0 16,-21 0-16,21 21 0,-21-22 0,0 1 15,0 0-15,0 0 16,0 0-16,0 0 0,-21 21 16,0-22-16,0 22 15,0 0-15,-22 0 0,22 22 16,0-22-16,0 21 0,0 0 0,0-21 15,-1 21-15,1 0 0,0 22 16,21-22-16,0 0 0,-21 0 0,21 0 16,0 0-16,0 1 0,0-1 0,0 0 15,0 0-15,0 0 0,21-21 16,0 0-16,0 0 16,1 0-16,-1 0 0,0 0 0,0 0 15,0-21-15,0 0 0,1 0 16,-1 0-16,0-1 0,-21 1 0,0 0 15,21 0-15,-21 0 0,21 0 16,-21-1-16,0 1 0,0 0 16,0 42 15,0 0-15,0 1-16,0-1 0,0 0 15,0 0-15,0 0 0,0 0 0,0 1 16,0-1-16,0 0 0,0 0 15,0 0-15,21 0 16,1-21-16,-1 0 0,0 0 0,0 0 16,0 0-16,22 0 0,-22 0 0,0-21 15,0 0-15,0 0 0,0 0 16,1 0-16,-1-1 0,0 1 0,0 0 16,0-21-16,-21 21 0,0-1 0,21-20 15,1 0-15,-22 21 0,0-22 16,0 22-16,21-21 0,-21-1 0,21 22 15,-21 0-15,0 0 0,0 0 16,0 0-16,0 42 31,0 0-31,0 0 0,0 0 16,-21 0-16,0 22 0,-1-22 0,22 21 16,-21-21-16,21 22 0,0-22 0,-21 21 15,21-21-15,0 22 0,0-22 16,0 21-16,0-21 0,0 1 0,0-1 15,0 0-15,0 0 0,21-21 0,0 21 16,1-21-16,-1 0 16,0 0-16,0 0 0,0-21 15,0 0-15,1 0 16,-22 0-16,21-1 0,-21 1 0,21 0 16,-21 0-16,0 0 0,21 21 0,-21-21 15,0-1-15,0 1 16,0 42-1,0 1 1,0-1-16,0 0 16,0 0-16,0 0 0,0 0 15,0 1-15,0-1 16,21-21-16,0 0 16,1 0-16,-1 0 0,0 0 15,0 0 1,-21-21-16,21-1 15,-21 1-15,21 0 0,1 0 0,-22 0 16,21 0-16,0-1 0,-21 1 16,21 0-16,0 0 0,0 0 0,1 0 15,-1 21-15,0-22 0,0 1 0,0 21 16,0 0 0,-21 21-1,0 1-15,0-1 16,0 0-1,0-42 48,0 0-63,-21-1 16,0 22-16,0 0 31,0 0-31,0 0 15,-1 22-15,1-22 0,21 21 0,-21 0 16,21 0-16,0 0 0,-21 0 0,21 1 16,-21-1-16,21 21 0,0-21 15,0 0-15,0 1 0,0-1 0,0 0 16,0 0-16,0 0 0,0 0 16,21 1-16,0-22 15,0 0-15,0 0 0,1 0 16,-1 0-16,0-22 0,0 22 15,0-21-15,0 0 0,1 0 16,-22 0-16,21 0 0,0-1 0,0 1 16,-21-21-16,0 21 0,21 0 15,0-1-15</inkml:trace>
  <inkml:trace contextRef="#ctx0" brushRef="#br2" timeOffset="-138792.52">10774 15558 0,'-21'0'0,"-1"-22"16,1 22-16,0 0 62,21-21-62</inkml:trace>
  <inkml:trace contextRef="#ctx0" brushRef="#br2" timeOffset="-138600.62">9885 15536 0,'0'0'16,"-21"0"-16,-1 0 0,1 0 0,42 0 15,1 0 1,20 0-16,-21 0 0,0 0 15,22 0-15,-22 0 0,21 0 0,-21 0 16,22 0-16,-22 0 0,0 0 0,0 0 16,21 0-16,-20 0 0,-1 0 15</inkml:trace>
  <inkml:trace contextRef="#ctx0" brushRef="#br2" timeOffset="-137606.33">11451 15833 0,'0'21'16,"21"-21"-16,0 0 0,1 0 0,-1 0 15,0 0-15,21 0 0,-21-21 16,22 21-16,-1-21 0,0-1 0,-20 22 15,20-21-15,0 0 0,1 0 0,-22 0 16,0 0-16,0-1 16,0 1-16,-21 0 0,0 0 0,0 0 0,0 0 15,0-1-15,0 1 0,0 0 16,-21 21-16,0-21 0,0 21 16,0 0-16,-1 0 0,1 0 15,0 21-15,0 0 0,0 0 16,21 1-16,-21-1 0,-1 21 0,1-21 15,0 22-15,0-1 0,0 0 0,0 1 16,21 20-16,-22 1 0,22-22 16,-21 21-16,0 1 0,21-1 0,0 1 15,0-1-15,-21 1 0,21-1 0,-21-20 16,21 20-16,-21 1 16,21-1-16,0-20 0,0 20 0,0-21 15,0 1-15,0-1 0,0 0 0,0-20 16,21-1-16,0 0 0,0-21 15,0 0-15,0 0 0,22 0 0,-22-21 16,21 0-16,1-1 0,-1 1 0,-21-21 16,21 21-16,-20-22 0,20 1 15,-21 0-15,-21-1 0,0 22 0,0-21 16,0 0-16,0-1 0,0 1 0,-21 0 16,-21-1-16,20 22 0,1-21 15,-21 21-15,21-1 0,-22 1 16,22 0-16,-21 0 0,21 21 0,0 0 15,-1-21-15,1 21 0,42-21 47,1 21-47,-1 0 0,21-22 0,0 22 16,1-21-16,-1 21 0,-21-21 0,22 0 16,-1 21-16,0-21 0,1 21 15,-22-21-15,0-1 0,21 22 0,-42-21 16,21 21-16,1 0 0,-22-21 0,21 21 15,-21-21-15,0 42 63,0 0-63,-21 0 16,-1 1-16,1-22 15,21 21-15,0-42 47,0-1-31,0 1-16</inkml:trace>
  <inkml:trace contextRef="#ctx0" brushRef="#br2" timeOffset="-137439.43">12234 15769 0,'0'0'0,"0"-21"15,0 42 48</inkml:trace>
  <inkml:trace contextRef="#ctx0" brushRef="#br2" timeOffset="-137043.65">12404 15981 0,'0'0'0,"0"21"0,0 0 0,0 0 16,-22 1-16,22-1 16,0 0-16,-21-21 0,21 21 15,-21-21-15,0 0 16,21-21 31,0 0-47,0 0 0,0-1 15,21 1-15,-21 0 0,21 0 16,0 0-16,1 0 0,-1-1 16,-21 1-16,21 21 0,0-21 0,0 21 15,0 0-15,1 0 16,-1 0-16,-21 21 0,0 0 15,0 1-15,0-1 0,0 0 0,0 0 16,0 0-16,0 0 0,0 1 16,0-1-16,0 0 0,0 0 15,0 0-15,21-21 47,0-21-47</inkml:trace>
  <inkml:trace contextRef="#ctx0" brushRef="#br2" timeOffset="-136299.9">12975 15854 0,'0'0'0,"0"-21"0,-21 0 15,0 21-15,0 0 16,-1 0-16,1 0 0,0 0 15,0 0-15,0 21 16,0 0-16,-1 0 0,1 0 16,0 0-16,21 1 0,0-1 0,-21 0 15,21 0-15,-21 0 0,21 0 0,0 1 16,0-1-16,0 0 16,21-21-16,0 0 0,0 0 15,0 0-15,1 0 16,-1-21-16,0 21 0,-21-21 0,21-1 15,0 1-15,-21 0 0,0 0 0,21 21 16,-21-21-16,22 0 16,-22-1-16,21 1 0,-21 0 0,0 0 15,0 0-15,0 42 32,0 0-17,0 0-15,0 0 0,0 1 0,0-1 16,0 0-16,0 0 15,0 0-15,0 0 0,0 1 0,21-1 16,0-21-16,0 0 16,0 0-16,1 0 15,-1 0-15,0-21 0,0-1 16,0 1-16,-21 0 16,21 0-16,1 0 0,-22-22 15,21 22-15,0 0 0,0-21 0,-21-1 16,21 22-16,0-21 0,1 0 15,-1-1-15,0 1 0,-21 21 0,21-22 16,0 1-16,-21 0 0,21 21 0,-21-1 16,0 1-16,0 0 0,-21 42 31,0-21-31,0 21 0,21 22 0,-21-22 16,0 21-16,-1-21 15,22 22-15,-21-1 0,21-21 0,-21 22 0,21-1 16,0-21-16,0 21 0,0 1 15,0-22-15,0 21 0,0-21 16,21 1-16,-21-1 0,21 0 0,1 0 16,-22 0-16,21-21 0,0 0 0,-21 21 15,21-21-15,0 0 0,0 0 16,1 0-16,-1-21 0,0 0 16,0 21-16,-21-21 0,21 21 15</inkml:trace>
  <inkml:trace contextRef="#ctx0" brushRef="#br2" timeOffset="-135504.47">8848 16468 0,'0'0'0,"-22"0"0,1 0 16,0 0-16,0 21 15,0-21-15,21 21 16,-21-21-16,-1 0 16,22 21 15,22-21 0,-1 0-31,0 0 0,0 0 0,0 0 16,22 21-16,-1-21 0,0 0 0,1 0 15,20 0-15,1 0 0,-1 0 16,1 0-16,-1 0 0,22 0 0,21 0 16,-22 0-16,43 0 0,0 0 15,0 0-15,0 0 0,21 0 16,1 0-16,-1 0 0,21 0 0,0 0 16,-20 0-16,-1 0 0,0 0 0,0 0 15,0 0-15,0 0 0,1 0 16,-22 22-16,-22-22 0,22 0 0,-21 0 15,0 0-15,0 0 0,-21 0 0,20 0 16,-20 0-16,0 0 0,-1 0 16,-20 0-16,-1 0 0,1 0 0,-1 0 15,-20 0-15,-1 0 0,-21 0 16,0 0-16,1 0 0,-1 0 0,-21-22 16,-21 22 15,-1 0-31,1 0 0,-21 0 15,21-21-15,-22 21 0,1 0 0,-21 0 16,20 0-16</inkml:trace>
  <inkml:trace contextRef="#ctx0" brushRef="#br2" timeOffset="-134703.93">8805 16743 0,'0'0'0,"-21"0"0,-42 0 15,41 0-15,1 0 0,0 0 16,0 0-16,42 0 47,0 0-32,0 0-15,1 21 0,20 0 0,0-21 16,1 0-16,-1 21 0,21-21 0,1 0 16,-1 22-16,22-22 0,0 0 15,-1 0-15,22 21 0,0-21 0,21 0 16,0 0-16,0 0 16,21 21-16,0-21 0,1 0 0,20 0 15,0 0-15,1 0 0,20 0 0,-21 0 16,1 0-16,-1 0 0,0 0 15,-20 0-15,20 0 0,-42 0 0,0 0 16,0 0-16,-21 0 0,-22 0 16,22 0-16,-42 0 0,20 0 0,-20 0 15,-22 0-15,1 0 0,-1 0 0,0 0 16,-21 0-16,1-21 0,-1 0 16,0-1-16,-21 1 15,0 0 1,0 0-1,0 0 1,-21 21 93,0 0-109,-1 0 0,1 0 16,21 21 0,-21-21-1,0 0-15</inkml:trace>
  <inkml:trace contextRef="#ctx0" brushRef="#br2" timeOffset="-129727.77">14139 16383 0,'0'21'62,"0"0"-46,0 1 0,0-1-16,0 0 15,0 0-15,0 0 16,21-21-16,1 21 16,-1 1-16,0-22 15,0 21-15,0-21 0,0 0 16,1 0-16,-1 0 0,0 0 15,21 0-15,-21 0 0,1 0 0,20 0 16,-21 0-16,0 0 0,22 0 0,-22 0 16,21-21-16,-21 21 0,22 0 15,-22 0-15,0-22 0,21 22 16,-21 0-16,1 0 0,-1-21 0,21 21 16,-21 0-16,0-21 0,1 21 15,-1-21-15,21 21 0,-21 0 0,22-21 16,-22 21-16,21-21 0,0 21 0,1 0 15,-1-22-15,0 22 0,1-21 16,-1 21-16,0 0 0,1 0 0,-1-21 16,0 21-16,1 0 0,-22 0 0,21 0 15,-21 0-15,22 0 0,-22 0 16,21-21-16,-21 21 0,22 0 0,-1 0 16,-21 0-16,22 0 0,-1 0 15,0 0-15,1 0 0,-1 0 16,0 0-16,-21 0 0,22 0 0,-1 0 15,0 0-15,1 0 0,-1 0 0,0 0 16,1 0-16,-22 0 0,21 0 16,1 0-16,-1 0 0,-21 0 0,21 0 15,-20 0-15,20 0 0,-21 0 0,0 0 16,22 0-16,-22 0 0,0 0 16,0 21-16,0-21 0,0 0 0,-21 21 15,22 0-15,-22 1 16,21-1-16,-21 0 15,0 0-15,0 0 16,0 0 0,0 1 15,0-44 63,0 1-79,21 21 1,-21-21-16,21 21 16,-21-21-16,21 0 15,0 21-15,1-21 0,-1 21 16,0 0-16,0-22 15,0 22-15,0 0 0,1 0 0,20 0 16,-21-21-16,0 21 0,22 0 0,-22 0 16,21 0-16,-21 0 0,22 0 15,-1 0-15,-21 0 0,21 0 0,1 0 16,-1 0-16,-21 0 0,22 0 0,-1 21 16,-21-21-16,21 0 15,-20 0-15,-1 22 0,21-22 0,-21 0 16,0 21-16,22-21 0,-22 0 0,21 21 15,-21-21-15,22 21 0,-22-21 16,21 0-16,1 21 0,-1-21 0,0 0 16,1 0-16,-22 21 0,21-21 0,0 0 15,1 0-15,-1 22 0,0-22 0,1 0 16,-22 0-16,21 0 0,-21 0 16,1 0-16,-1 0 0,0 0 0,0 0 15,0 0-15,0 0 0,1 0 16,-1-22-16,0 1 15,0 21-15,-21-21 0,21 0 0,0 0 16,1 21-16,-1-21 0,0-1 0,-21 1 16,21 0-16,0 0 0,0 0 15,1 0-15,-1 21 0,0-22 0,-21 1 16,21 21-16,-21-21 16,21 21-16,-42 0 62,0 0-46,0 0-16,0 0 0,-1 0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20:19.8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783 741 0,'0'0'0,"-21"0"16,0 0-1,42 0 32,0 0-47,0 0 0,0 0 16,1 0-16,-1 0 0,21 0 0,-21 0 15,0 0-15,22 0 16,-22 0-16,21 0 0,-21 0 0,22 0 0,-22 0 16,0 0-16,0 0 0,0 0 15,1 0-15,-44 0 47,1 0-47,0 0 16,-21 0-16,21 0 0,-1 0 15,1 0-15</inkml:trace>
  <inkml:trace contextRef="#ctx0" brushRef="#br0" timeOffset="599.66">656 847 0,'-21'0'0,"42"0"0,-42 21 15,0 0-15,0 0 0,-1 0 16,22 1-16,-21-1 0,0 0 0,0 0 16,21 0-16,-21 0 0,0 22 15,-1-22-15,1 0 0,21 0 0,-21 0 16,21 1-16,-21-22 15,21 21-15,21-42 63,0 21-63,0-22 0,1 22 0,-1-21 16,0 21-16,21 0 0,-21-21 15,1 21-15,20 0 0,-21-21 0,21 21 16,-20 0-16,-1 0 0,21 0 15,-21 0-15,0 0 0,1 0 0,20 0 16,-21 0-16,0 21 0,0 0 16,1-21-16,-22 21 0,21 1 0,-21-1 15,21-21-15,-21 21 0,0 0 16,0 0-16,0 0 0,0 1 16,0-1-16,-21 0 0,0 0 0,-1 0 15,1 0-15,0 1 0,-21-1 16,21 0-16,-22-21 0,22 21 0,-21 0 15,-1-21-15,22 0 0,-21 21 16,21-21-16,0 0 0,-1 0 0,1 0 16,0 0-16,0 0 0,0 0 15,0 0-15,-1 0 16,22-21-16,-21 21 0,21-21 31,21 21 16,1 0-47</inkml:trace>
  <inkml:trace contextRef="#ctx0" brushRef="#br0" timeOffset="1000.97">1376 1376 0,'0'0'0,"-43"0"16,22 0-1,21 21-15,21-42 47,-21 0-31,0 0-1,-21 21 1,0 0 0,0 0-16,0 0 15,0 21-15,-1-21 16,22 21-16,0 0 31,22-21 0</inkml:trace>
  <inkml:trace contextRef="#ctx0" brushRef="#br0" timeOffset="7016.67">2942 826 0,'0'-22'0,"0"-20"16,0 21-16,0 0 15,0 0-15,0-1 16,-21 22 0,0 22-1,21-1-15,-21 0 0,21 21 0,0 1 16,-22-1-16,1 21 0,0 1 0,0-1 16,-21 1-16,20-1 0,-20 1 15,0-1-15,21 1 0,-22-22 0,22 1 16,-21-1-16,21 0 15,21 1-15,-22-22 0,22 0 0,0 0 0,-21-21 16,21-21 15,21 0-31,1 0 0,-1-22 0,0 22 16,0-21-16,0-1 0,22 1 16,-22-21-16,0 20 0,21-20 0,-21-1 15,1 1-15,-1-1 0,21 1 16,-21-1-16,0 22 0,-21-22 0,22 22 15,-22 0-15,21 21 0,-21-1 0,0 1 16,0 0-16,21 42 16,-21 0-16,21 22 15,-21-1-15,0 0 16,0 22-16,0-22 0,0 22 0,0-1 16,0 1-16,0-1 0,0 1 15,0-22-15,0 22 0,0-22 0,0 0 16,0-21-16,-21 22 0,21-22 0,0 21 15,0-21-15,0 1 0,0-1 16,-21-21 0,0-21-1,-1 21-15,1-22 16,0 1-16</inkml:trace>
  <inkml:trace contextRef="#ctx0" brushRef="#br0" timeOffset="7696.7">2455 1355 0,'0'0'0,"-21"21"0,42-21 31,0 0-31,22 0 0,-1-21 16,0 21-16,1-21 0,20-1 0,1 1 15,-1 0-15,1 0 0,-1-21 16,1 20-16,-1 1 0,1-21 0,-1 0 15,-20 20-15,-1-20 0,21 0 16,-41-1-16,20 1 0,-21 0 16,0-1-16,0 22 0,-21-21 0,22 21 15,-22-22-15,0 22 0,0 0 16,0 0-16,0 0 0,-22 21 16,1 0-1,21 21-15,0 0 0,0 0 16,-21 22-16,0-1 0,21 21 0,-21-20 15,0 20-15,21 1 0,-22-1 16,1 1-16,21-1 0,-21 1 0,0-22 16,0 22-16,21-22 0,0 0 15,0 1-15,0-22 0,0 21 0,0-21 16,0 0-16,0 1 0,21-22 16,0 0-16,0 0 15,0 0-15,22 0 0,-22-22 0,21 1 16,-21 0-16,22 0 0,-1 0 0,-21-22 15,22 1-15,-1 0 0,-21-1 16,21 1-16,-20-21 0,20-1 0,-21 1 16,0 20-16,22-20 0,-43-1 15,21 22-15,0 0 0,-21-1 0,0 22 16,21 0-16,-21 0 0,-21 42 31,0 21-15,0 1-16,21-1 0,-22 0 0,1 22 15,0-1-15,21 1 0,-21-1 16,0-20-16,0 20 0,21-21 0,0 22 16,-22-22-16,22 1 0,0-22 15,0 21-15,0-21 0,0 0 0,0 1 16,0-1-16,22 0 0,-1 0 0,0-21 16,0 0-16,0 0 0,0 0 15,1 0-15,20 0 0,-21-21 0,21 0 16,1 0-16,-1-1 0,0 1 0</inkml:trace>
  <inkml:trace contextRef="#ctx0" brushRef="#br0" timeOffset="8059.5">5694 677 0,'-43'-21'16,"22"21"-16,0 21 16,0 1-16,0 20 0,21-21 0,-21 21 15,21 1-15,-22-1 0,22 0 16,0 22-16,-21-22 0,0 1 0,21-1 15,-21 21-15,21-20 0,0-22 0,0 21 16,0 1-16,0-22 0,0 21 16,0-21-16,-21 0 0,21 1 0,0-1 15,21-21 1,0 0 0,0-21-16,0-1 0,1 1 15,-1-21-15,0 21 0,21-22 0,-21 1 16</inkml:trace>
  <inkml:trace contextRef="#ctx0" brushRef="#br0" timeOffset="8504.26">5800 783 0,'0'0'0,"0"-21"0,0-21 0,0 21 0,0-1 15,0 44 1,0 20 0,0-21-16,0 21 15,0 1-15,0-1 0,0 22 0,0-22 16,0 21-16,0-20 0,0-1 0,0 0 15,-22 1-15,22-1 0,0 0 16,-21-20-16,21 20 0,-21-21 0,21 0 16,-21 0-16,21 1 15,0-1-15,0-42 32,0-1-32,0 1 0,21 0 15,-21 0-15,21-21 0,0 20 0,22-20 16,-22 0-16,0 21 0,21-22 15,-20 22-15,-1-21 0,21 21 0,-21-1 16,0 22-16,1 0 0,-1 0 0,0 0 16,-21 22-16,21-1 0,-21 0 15,21 0-15,-21 0 0,0 0 0,0 22 16,0-22-16,0 0 0,0 21 0,0-20 16,0-1-16,0 0 15,-21 0-15,21 0 0,0 0 16,0 1-16,0-44 47,21 1-47,0 21 0,-21-21 0,0 0 15,22 0-15,-1 0 0</inkml:trace>
  <inkml:trace contextRef="#ctx0" brushRef="#br0" timeOffset="8920.54">6308 1270 0,'0'0'0,"21"0"15,0 0 1,0 0-16,0 0 0,22-21 16,-22 21-16,21-21 0,-21 21 0,22-21 15,-22-1-15,21 1 0,-21 0 0,0 0 16,-21 0-16,0 0 0,22-1 15,-22 1-15,0 0 0,-22 21 16,-20 0 0,21 0-16,0 0 0,0 0 15,-1 21-15,-20 0 0,21 1 0,0-1 16,0 0-16,-1 21 0,22-21 0,0 22 16,0-22-16,-21 0 0,21 21 15,0-20-15,0-1 0,21 0 0,-21 0 16,22 0-16,20-21 0,-21 21 0,0-21 15,22 0-15,-22 0 0,21 0 0,0 0 16,1 0-16,-1 0 16,-21 0-16,22 0 0,-22 0 0,21-21 0,-21 21 15,-21-21-15,21 0 0,1 0 16,-22 0-16,0-1 16,0 1-16,0-21 0,0 21 0,0 0 15,0-22-15</inkml:trace>
  <inkml:trace contextRef="#ctx0" brushRef="#br0" timeOffset="9168.41">5270 1016 0,'0'0'15,"-42"0"-15,0 0 0,21 21 0,-1-21 0,44 0 31,-1 0-15,21 0-16,-21 0 0,22 0 0,20-21 16,-21 21-16,22-21 0,-1 21 0,1 0 15,-22-21-15,1 21 0,20 0 16,-42 0-16,22-21 0,-22 21 0,0 0 16,0 0-16,-21-22 0</inkml:trace>
  <inkml:trace contextRef="#ctx0" brushRef="#br0" timeOffset="10240.61">8064 953 0,'0'0'0,"0"-22"0,0 1 0,0 0 16,0 42 15,0 0-31,0 1 0,0-1 16,0 21-16,0-21 0,0 22 15,0-1-15,0 0 0,0-21 0,0 22 16,0-1-16,0-21 0,0 0 0,0 1 16,0 20-16,0-21 15,0 0-15,0 0 16,0-42 15,0 0-31,0 0 16,0-21-16,0 20 0,0 1 15,22-21-15,-1 21 0,0-22 16,0 1-16,0 0 0,0-1 0,1 22 16,-1-21-16,0 21 0,0 0 15,21-1-15,-20 1 0,-1 21 16,0 0-16,21 0 0,-21 0 0,1 21 16,-1 1-16,0-1 0,21 0 0,-21 21 15,-21-21-15,22 22 0,-22-1 16,21-21-16,-21 22 0,0-1 0,0-21 15,0 21-15,0-20 0,0-1 0,0 0 16,0 0-16,0-42 47,0 0-47,0 0 16,0-1-16,0 1 0,21 0 0,-21-21 15,21 21-15,0-22 0,0 1 16,22 21-16,-22-22 0,0 22 15,21 0-15,-20-21 0,20 42 0,-21-21 16,21 21-16,-20 0 0,20 0 0,-21 21 16,0 0-16,0 0 0,1 0 15,-22 0-15,0 22 0,0-22 0,0 21 16,0-21-16,0 1 0,0 20 16,0-21-16,0 0 0,0 0 0,0 1 15,-22-1-15,1 0 0,21 0 16,-21-21-16,21 21 15,0-42 17,21 0-32,0 0 0</inkml:trace>
  <inkml:trace contextRef="#ctx0" brushRef="#br0" timeOffset="10604.41">9377 1207 0,'21'0'32,"0"0"-17,0-22-15,0 22 16,-21-21-16,22 21 0,-1-21 16,0 0-16,0 0 0,0 0 0,0 21 15,-21-22-15,0 1 0,0 0 16,0 0-16,0 0 0,0 0 0,0-1 15,-21 22-15,0 0 16,0 0-16,0 0 0,0 22 16,-1-1-16,1 0 0,0 21 0,0-21 15,0 22-15,21-1 0,0-21 0,-21 22 16,21-1-16,0-21 0,0 0 16,0 22-16,0-22 0,0 0 0,21 0 15,0-21-15,0 21 0,0-21 0,0 0 16,1 0-16,-1 0 0,0 0 15,21 0-15,-21 0 0,22 0 16,-22 0-16,21-21 0,1 0 0,-22 0 16</inkml:trace>
  <inkml:trace contextRef="#ctx0" brushRef="#br0" timeOffset="10912.29">10308 614 0,'0'0'0,"-21"0"16,0 0-16,0 0 0,-1 21 16,1 0-16,21 0 15,0 1-15,-21 20 0,0 0 16,21 1-16,-21-1 0,21 0 0,0 1 16,0 20-16,-21-21 0,21 1 0,-22-1 15,22 0-15,0 1 0,0-22 16,0 21-16,-21-21 0,21 1 0,0-1 15,0 0-15,-21 0 0,21 0 0,0 0 16,21-21 15,0-21-15,1 0-16,-22 0 0,21 0 16,0 0-16,0-1 0</inkml:trace>
  <inkml:trace contextRef="#ctx0" brushRef="#br0" timeOffset="11420.51">10456 762 0,'0'0'16,"0"-21"-16,21-21 15,1 63 17,-22 0-32,0 0 0,0 0 0,0 22 15,0-1-15,0 0 0,0 1 16,0-1-16,0 0 0,-22 1 0,22-1 15,0 0-15,0 1 0,-21-1 16,21-21-16,-21 21 0,21-20 0,-21-1 16,21 0-16,0 0 0,0 0 15,0 0-15,0-42 47,0 0-47,0 0 16,0 0-16,0-22 0,0 22 15,21 0-15,0 0 0,-21-21 0,21 20 16,1 1-16,-1 0 16,-21 0-16,21 21 0,0 0 0,0-21 15,0 21-15,1 0 0,-1 21 16,-21 0-16,0 0 0,0 0 16,0 1-16,0-1 0,0 0 0,0 0 15,0 21-15,0-20 0,0-1 0,0 0 16,0 0-16,0 0 0,0 0 15,0 1-15,0-1 16,0-42 31,21-1-31,0 22-16,0-21 0,0 0 0,1 21 15,-1-21-15</inkml:trace>
  <inkml:trace contextRef="#ctx0" brushRef="#br0" timeOffset="11820.29">11028 1228 0,'0'-21'15,"-21"42"1,-1-21 0,1 21-16,21 0 0,-21 0 15,0 0-15,21 1 0,0-1 0,-21 0 16,0 0-16,21 0 0,-22 0 15,22 1-15,0-1 0,0 0 16,0 0-16,22-21 16,-1 0-16,0 0 0,0 0 15,0 0-15,22 0 0,-22 0 0,0 0 16,21 0-16,-21-21 0,1 0 16,-1 0-16,21 21 0,-21-22 0,0 1 15,1-21-15,-22 21 0,0 0 0,21-1 16,-21 1-16,0-21 0,0 21 0,-21 0 15,-1-1 1,1 22-16,0 0 0,0 0 0,0 0 0,-22 0 16,22 0-16,0 0 0,-21 22 15,21-22-15,-1 21 0,1 0 16,0-21-16,21 21 0,0 0 0,0 0 16,0 1-16,0-1 15,21-21-15,22 0 0,-22 21 16,21-21-16,-21 0 0</inkml:trace>
  <inkml:trace contextRef="#ctx0" brushRef="#br0" timeOffset="12423.95">11790 1228 0,'0'0'0,"-43"-43"16,22 43-16,0 0 0,0 0 15,0 0-15,0 0 0,-1 0 16,1 0-16,0 22 0,0-22 0,0 21 16,0 0-16,-1 0 0,1 0 0,21 0 15,-21 22-15,21-22 0,0 0 16,0 0-16,0 0 0,0 1 0,0-1 16,0 0-16,0 0 0,0 0 0,0 0 15,21-21-15,0 22 0,1-22 16,-1 0-16,0 0 15,0 0-15,0 0 0,0 0 16,1-22-16,-1 22 0,0-21 0,0 0 16,21 0-16,-20 0 0,-1 0 0,0-22 15,0 22-15,0-21 0,0-1 16,-21 1-16,22 0 0,-1-22 0,-21 22 16,21-22-16,-21 22 0,0-21 0,0-1 15,0 22-15,0-1 0,0 1 16,0 21-16,0-21 0,0 20 0,0 1 15,0 0-15,-21 42 32,21 0-32,0 22 0,-21-22 0,-1 21 15,22 1-15,0 20 0,-21-21 16,21 22-16,-21-22 0,21 22 16,0-22-16,0 0 0,-21 1 0,21-1 15,0 0-15,0 1 0,0-1 0,0-21 16,0 22-16,0-22 0,0 0 0,21 0 15,0 0-15,0-21 0,1 21 16,-1-21-16,0 0 0,0 0 0,21 0 16,-20 0-16,20 0 0,-21 0 0,0 0 15,22-21-15,-22 0 0,0 21 16,21-21-16,-21 0 0,1 0 0,-1-1 16,-21 1-16,0 0 0,0 0 15,0 0-15,0-22 0</inkml:trace>
  <inkml:trace contextRef="#ctx0" brushRef="#br0" timeOffset="12724.77">9885 1016 0,'0'0'0,"-106"0"15,85 0 1,42-21 0,0 21-16,0 0 0,22 0 0,-1-21 15,0 21-15,1 0 0,-1 0 16,0-21-16,22 21 0,-43 0 0,21 0 16,1 0-16,-22 0 0,0 0 15,0 0-15,0 0 0,0 0 16</inkml:trace>
  <inkml:trace contextRef="#ctx0" brushRef="#br0" timeOffset="16603.89">14245 1249 0,'0'-21'47,"0"0"-31,0-1-16,0 1 0,0 0 15,0 0-15,21 0 16,-21 0-16,0-1 0,0 1 0,21 21 16,-21-21-16,0 0 0,0 42 46,0 0-46,0 0 16,-21 1-16,21 20 0,-21-21 0,21 0 16,0 22-16,-21-22 0,21 0 15,-21 0-15,21 0 0,-21 0 0,21 1 16,0-1-16,0 0 16,-22-21 15,22-21-16,0 0-15,0-1 16,0 1-16,0 0 0,22 0 16</inkml:trace>
  <inkml:trace contextRef="#ctx0" brushRef="#br0" timeOffset="16792.78">14287 804 0,'0'0'0,"0"-21"16,-21 21 15,0 0-15,21 21 15,0 1-31,0-1 0,21-21 16,0 21-16,-21 0 0,22-21 0,-1 21 15</inkml:trace>
  <inkml:trace contextRef="#ctx0" brushRef="#br0" timeOffset="17299.61">14626 1016 0,'0'21'32,"0"0"-17,0 1-15,-21-1 0,21 0 16,0 0-16,0 0 0,0 0 15,0 1-15,-21-1 0,21 0 0,0 0 16,-21 0-16,21 0 0,0 1 0,0-1 16,0 0-16,0 0 15,0 0-15,-22-21 16,22-21 15,0 0-31,0 0 16,0 0-16,0-1 0,22 1 0,-22 0 15,21 0-15,0-21 0,0 20 0,-21-20 16,21 21-16,0-21 0,1 20 16,-1 1-16,0 0 0,21 0 0,-21 21 15,1 0-15,-1-21 0,0 21 0,0 0 16,0 0-16,0 21 0,1 0 16,-1 0-16,-21 0 0,0 1 0,0 20 15,0-21-15,0 21 0,0-20 0,0-1 16,0 21-16,-21-21 0,-1 0 15,22 1-15,-21-1 0,21 0 0,0 0 16,-21 0-16,0 0 16,42-21 31,0-21-47,0 0 15,1 21-15</inkml:trace>
  <inkml:trace contextRef="#ctx0" brushRef="#br0" timeOffset="17632.41">16235 826 0,'0'0'0,"0"-22"0,0 1 0,0 0 15,0 0-15,-21 21 32,21 21-32,0 0 0,0 22 15,0-22-15,-22 21 0,22 0 0,-21 1 16,21-1-16,-21 0 16,21 1-16,0-1 0,0 0 0,-21 1 0,0-22 15,21 0-15,-21 21 0,21-20 0,0-1 16,0 0-16,0 0 15,-22-21-15,22 21 0,22-21 32,-22-21-17,21 0-15,0 0 0</inkml:trace>
  <inkml:trace contextRef="#ctx0" brushRef="#br0" timeOffset="18114.09">16573 720 0,'0'21'31,"0"0"-15,0 0-16,0 0 0,0 22 0,0-1 16,0-21-16,0 22 0,0-1 0,-21 0 15,21 1-15,-21-1 0,21-21 16,-21 21-16,21 1 0,0-22 0,0 0 15,-21 0-15,21 0 0,0 1 0,0-1 16,-21-21-16,21 21 16,0-42 15,0 0-31,0-1 16,0 1-16,0 0 0,21-21 15,0 21-15,0-1 0,-21 1 0,21 0 16,0 0-16,1-21 0,-1 42 15,21-22-15,-21 1 0,0 21 0,1 0 16,-1 0-16,0 0 0,0 0 0,0 0 16,0 21-16,-21 1 0,0 20 15,0-21-15,0 0 0,0 0 0,0 22 16,0-22-16,0 0 0,0 0 0,0 0 16,0 1-16,0-1 0,0 0 15,0 0-15,-21-21 0,21 21 31,0-42-15,0 0 0,21 21-16,1-21 0</inkml:trace>
  <inkml:trace contextRef="#ctx0" brushRef="#br0" timeOffset="18507.34">17166 1164 0,'21'0'16,"0"0"-16,1 0 0,-1 0 15,0-21-15,0 0 16,0 21-16,0-21 0,1 0 16,-1-1-16,0 22 0,0-21 0,0 0 15,0 0-15,-21 0 0,-21 21 31,0 0-31,0 0 16,0 21-16,-22 0 0,22 0 0,0 0 16,-21 22-16,21-22 0,-1 0 15,1 0-15,21 22 0,0-22 0,-21 0 16,21 0-16,0 0 0,0 0 16,0 1-16,21-22 15,0 0-15,1 21 0,-1-21 0,0 0 16,0 0-16,21 0 0,-20 0 0,20 0 15,-21 0-15,0 0 0,0-21 16,1 21-16,-1-22 0,0 22 0,-21-21 16,21 0-16,-21 0 0,0 0 15,0 0-15,-21-1 0</inkml:trace>
  <inkml:trace contextRef="#ctx0" brushRef="#br0" timeOffset="18720.22">16129 868 0,'0'0'0,"-21"0"0,0 0 15,-1 0-15,1 0 0,42 0 32,1 0-32,-1 0 0,21 0 0,0 0 15,22 0-15,-22-21 0,22 21 0,-22 0 16,22-21-16,-22 21 0,0 0 15,1-22-15,-22 1 0,0 21 0,0-21 16,0 21-16</inkml:trace>
  <inkml:trace contextRef="#ctx0" brushRef="#br0" timeOffset="19875.52">18711 1164 0,'0'0'0,"-21"0"16,21-21 15,21 0-31,0 0 16,1 21-16,-1-21 0,-21-1 0,21 1 15,0 0-15,-21-21 0,21 21 16,-21-1-16,0 1 0,0-21 0,0 21 15,0 0-15,0-1 0,0 1 16,0 0-16,0 0 0,0 0 0,0 42 47,0 0-47,0 21 0,0 1 0,0-1 16,-21 0-16,21 1 0,-21 20 15,21-20-15,0 20 0,0-21 0,-21 1 16,21 20-16,-21-20 0,-1-22 0,22 21 15,-21 0-15,21-20 0,0-1 16,-21 21-16,21-21 0,-21 0 16,21 1-16,-21-22 15,0 0-15,-1 0 0,1 0 16,0 0-16,0-22 0,0 1 16,-22 21-16,22-21 0,0-21 0,0 21 15,0-1-15,0 1 0,21 0 16,-22 0-16,1 0 0,21 0 0,0-1 15,0 44 17,21-1-32,1 0 0,-22 0 15,21 0-15,0 0 0,0 1 0,0-1 16,0-21-16,1 21 0,-1 0 16,0-21-16,21 0 0,-21 0 0,22 0 15,-22 0-15,21 0 0,1 0 16,-22 0-16,21 0 0,0-21 0,-20 21 15,-1-21-15,0 0 0,21-1 16,-21 1-16,-21 0 0,22 0 0,-1-21 16,-21 20-16,21 1 0,-21-21 0,0 21 15,0 0-15,0-1 0,0 1 16,0 0-16,0 42 16,0 0-1,0 1-15,0-1 16,0 0-16,0 0 0,0 0 0,0 0 15,0 1-15,0-1 0,0 0 0,0 0 16,0 0-16,0 0 0,-21-21 16,21 22-16,0-44 47,0 1-47,0 0 0,21 0 0,-21 0 15,21 0-15,0-1 0,0-20 0,1 21 16,-1 0-16,0-22 0,21 22 15,-21 0-15,1 0 0,-1 21 0,0 0 16,21 0-16,-21 0 16,1 21-16,-1 0 0,-21 0 15,21 22-15,-21-22 0,0 0 0,0 0 16,0 22-16,0-22 0,0 0 0,0 0 16,0 0-16,0 0 0,-21 1 0,0-1 15,21 0-15,-22-21 47,22-21-31,0 0-16,0-1 0,22-20 15,-1 21-15</inkml:trace>
  <inkml:trace contextRef="#ctx0" brushRef="#br0" timeOffset="20136.37">19854 656 0,'0'-21'15,"0"42"-15,21-84 0,-21 42 16,0 42 0,0 0-16,-21 21 0,0 1 15,0-1-15,21 0 0,-21 22 16,0-22-16,21 22 0,0-1 0,-22-21 16,1 22-16,21-22 0,-21 1 0,21-1 15,0 0-15,0 1 0,0-22 16,0 0-16,0 21 0,0-21 15,0 1-15,0-1 0,21-21 32,0 0-17,-21-21-15,0-1 0,22 1 0,-22 0 16</inkml:trace>
  <inkml:trace contextRef="#ctx0" brushRef="#br0" timeOffset="20320.38">19643 1080 0,'0'0'0,"21"0"47,0 0-47,0 0 16,0 0-16,0 0 0,1 0 16,-1 0-16,0 0 0,0 0 0,21 0 15,-20 0-15,-1 0 0,0 0 16,0-22-16,0 22 0</inkml:trace>
  <inkml:trace contextRef="#ctx0" brushRef="#br0" timeOffset="20701.18">20108 1270 0,'21'0'0,"1"0"15,-1 0-15,0 0 16,0 0-16,0 0 0,0-21 0,1 0 16,-1 21-16,0-21 0,0-1 0,-21 1 15,21 0-15,0 0 0,1 0 16,-22 0-16,0-1 0,0 1 0,0 0 16,0 0-16,-22 21 15,1 0-15,0 0 16,0 21-16,0 0 0,0 0 15,-1 1-15,1-1 0,0 21 0,0-21 16,0 22-16,21-22 0,-21 21 16,-1-21-16,22 22 0,-21-22 0,21 0 15,0 0-15,0 0 0,0 0 0,0 1 16,21-22-16,1 21 0,-1-21 16,0 0-16,0 0 0,21 0 0,-20 0 15,20 0-15,0 0 0,1 0 0,-22-21 16,21-1-16,0 22 0,-20-21 15</inkml:trace>
  <inkml:trace contextRef="#ctx0" brushRef="#br0" timeOffset="21067.96">20764 1080 0,'0'0'0,"0"-22"16,0 1-1,22 21 1,-1 0-1,0 21-15,0 1 0,0-1 16,0 0-16,-21 0 0,22 0 0,-22 0 16,21 22-16,-21-22 0,0 0 15,0 21-15,0-20 0,0-1 16,0 0-16,0 0 0,0 0 0,-21-21 16,-1 21-16,22 1 0,-21-22 15,0 0 1,21-22-1,0 1-15,0 0 0,0 0 16,21 0-16,0-22 0,-21 22 16,22-21-16,-1 21 0,0-22 0,-21 22 15,21-21-15,0 21 0,0 0 16,-21-22-16,22 22 0,-22 0 0,21 0 16,0 21-16,-21-21 15,21 21 1,0 0-16,0 0 0</inkml:trace>
  <inkml:trace contextRef="#ctx0" brushRef="#br0" timeOffset="21748.33">21526 1207 0,'0'0'0,"22"-22"0,-1 1 15,0 0-15,0 0 0,0 0 16,0 0-16,1-1 0,-1 1 16,0 0-16,21-21 0,-21 21 0,1-22 15,-1 22-15,0-21 0,0-1 0,0 22 16,0-21-16,-21 21 0,0 0 16,0-1-16,0 1 0,0 0 0,0 0 15,-21 21-15,0 0 16,0 21-16,0-21 15,0 21-15,21 0 0,-22 22 0,1-22 16,0 21-16,0 1 0,0 20 0,0-21 16,-1 22-16,22-22 0,-21 22 15,0-22-15,0 22 0,0-22 0,-22 21 16,22-20-16,0 20 0,0 1 16,-21-22-16,20 22 0,1-1 0,-21 1 15,21-1-15,-22 1 0,22-22 16,-21 21-16,21 1 0,-22-1 0,22-20 15,0 20-15,0 1 0,0-22 0,0 22 16,-1-22-16,22 21 0,-21-20 0,21-1 16,0 0-16,0-20 0,0 20 15,0-21-15,0 0 0,21-21 0,1 0 16,-1 0-16,21 0 0,-21 0 0,22 0 16,-1 0-16,0-21 0,1 0 0,20 0 15,-21-22-15,1 22 0,-1-21 0,0 0 16,1-1-16,-1 1 15,-21 0-15,22-1 0,-22 1 0,-21-22 16,0 22-16,0-21 0,0 20 0,0-20 16,0-1-16,-43 22 0,22-22 0,-42 22 15,20-21-15,-20 20 0,21 1 16,-22 0-16,22 20 0,-22 1 0,22 0 16,21 0-16,0 0 0,-1 21 0,1 0 15,0-21-15,42 21 31,0 0-31,1 0 0,-1 0 16,21 0-16,-21 0 0,22 0 16,-1 0-16,-21 0 0,21-22 15,1 22-15</inkml:trace>
  <inkml:trace contextRef="#ctx0" brushRef="#br0" timeOffset="23246.02">22077 1058 0,'0'-21'0,"0"42"0,0-63 16,0 21-16,-21 21 16,-1 0-16,1 0 0,0 0 15,0 0-15,0 21 0,0 0 16,-1 0-16,1 1 0,0-1 0,0 0 16,0 21-16,21-21 0,0 1 15,-21 20-15,21-21 0,0 0 0,0 0 16,0 1-16,0-1 15,0 0-15,21-21 0,0 0 16,0 0-16,0 0 0,0 0 16,1 0-16,-1 0 0,0-21 15,0 0-15,0 21 0,-21-22 16,21 1-16,-21 0 0,22 0 0,-22 0 16,21 0-16,-21-1 0,0 1 15,0 42 16,0 1-31,0-1 16,0 0-16,0 0 0,0 0 16,0 0-16,0 1 0,0-1 0,21 0 15,-21 0-15,0 0 0,21-21 0,-21 21 16,21-21-16,0 0 0,1 0 16,-22 22-16,21-22 0,0 0 0,0 0 15,0 0-15,0 0 0,1-22 0,-1 22 16,0-21-16,0 0 0,0 0 15,0 0-15,1 0 0,-1-1 0,0 1 16,0 0-16,0 0 0,0 0 16,1 0-16,-22-1 0,21 22 15,0-21-15,0 21 0,0 0 16,0 0 0,-21-21 93,0 0-93,-21 21 15,0 0-16,0 0-15,21 21 0,-21-21 0,21 21 16,-21 0-16,-1-21 0,22 22 16,-21-1-16,21 0 0,-21 0 0,21 0 15,0 0-15,-21-21 0,21 22 0,0-1 16,-21 0-16,21 0 0,0 0 16,0 0-16,0 1 0,0-1 15,21 0 1,0-21-16,0 0 0,0 0 15,1 0-15,20 0 16,-21 0-16,0 0 0,0 0 0,22 0 16,-22 0-16,21-21 0,-21 0 0,22 21 15,-1-22-15,-21 1 0,22 0 16,-1 21-16,-21-21 0,21 0 0,-20 0 16,-1-22-16,21 22 0,-42 0 0,21 0 15,-21 0-15,21-1 0,-21 1 16,0 0-16,0 0 0,-21 21 15,0 0-15,0 0 16,0 0-16,0 0 0,-1 21 16,1 0-16,0 0 0,0 1 15,0-1-15,0 0 0,21 0 0,0 0 16,0 22-16,0-22 0,0 0 0,0 0 16,0 0-16,0 0 15,0 1-15,21-22 0,0 0 16,0 21-16,0-21 0,0 0 15,1 0-15,-1 0 16,0 0-16,0 0 16,0-21-16,-21-1 359,0 1-343</inkml:trace>
  <inkml:trace contextRef="#ctx0" brushRef="#br0" timeOffset="23830.51">24257 741 0,'0'0'0,"0"-42"16,-21 42-16,21-22 15,-21 22-15,-1 0 0,22 22 16,-21-22-16,0 21 0,21 21 15,-21-21-15,21 22 0,0-1 16,-21 0-16,0 1 0,21-1 0,-22 21 16,22-20-16,0-1 0,-21 0 0,21 1 15,-21-22-15,21 21 0,0-21 16,0 1-16,0-1 0,-21 0 0,21 0 16,-21-21-16,21-21 46,0 0-46,0 0 16,0-1-16,0 1 0,0 0 16,21 0-16,0 0 0,-21 0 0,42-1 15,-20 1-15,-1 0 0,0 0 0,21 21 16,-21-21-16,22 0 0,-22 21 16,21 0-16,-21 0 0,1 0 0,-1 0 15,0 21-15,0 0 0,-21 0 0,0 0 16,0 0-16,0 1 0,0-1 15,0 0-15,-21 0 0,0 0 0,0 0 16,-1 1-16,1-22 0,-21 21 16,21 0-16,0-21 0,-1 21 0,-20-21 15,21 0-15,0 0 0,0 21 16,-1-21-16,1 0 16,42 0 15,1-21-31,-1 21 15,0 0-15</inkml:trace>
  <inkml:trace contextRef="#ctx0" brushRef="#br0" timeOffset="24474.15">24638 1101 0,'0'0'0,"0"-21"16,0 42 15,0 0-15,0 0-16,-21 0 0,21 0 15,0 1-15,0-1 0,0 0 0,0 0 16,0 0-16,0 0 0,0 1 0,0-1 16,21 0-16,0-21 15,-21 21-15,42-21 0,-20 0 0,-1 0 16,0 0-16,0 0 0,0 0 15,0 0-15,1 0 0,-1 0 16,0-21-16,0 21 0,0-21 0,0 0 16,1-1-16,-1 1 0,-21 0 0,21 0 15,0-21-15,-21 20 0,0 1 16,21 0-16,-21 0 0,21 21 0,-21-21 16,0 0-16,0 42 46,0 0-46,0 0 0,-21 0 16,0 0-16,21 22 0,-21-22 16,21 0-16,-21 21 0,21-20 15,-21 20-15,21 0 0,0 1 0,0 20 16,0-21-16,0 22 0,0-1 0,0 1 16,0-1-16,0 1 0,0-1 15,21 1-15,-21-1 0,0 1 0,0-22 16,0 22-16,0-1 0,0-20 0,0 20 15,0-21-15,-21 1 0,-1-1 0,1 0 16,21-20-16,-21-1 0,0 0 16,0 0-16,0 0 0,-1-21 15,1 0-15,0 0 0,0 0 16,0 0-16,21-21 0,-21 21 16,21-21-16,0 0 15,0 0-15,0-1 16,-22 1-1,22 0-15,-21 0 16,0 21-16</inkml:trace>
  <inkml:trace contextRef="#ctx0" brushRef="#br0" timeOffset="25748.77">2222 2879 0,'0'0'0,"-21"21"0,-21 0 16,21 0-16,0-21 0,21 21 16,-22-21-16,22-21 47,0 0-32,0 0-15,22 0 0,-22 0 16,0-1-16,0 1 0,0 0 15,-22 0-15,1 0 0,0 0 16,0-1-16,-21 1 0,20 0 0,1 21 16,-21 0-16,21 0 0,-22 21 15,1 0-15,21 1 0,-21-1 0,20 0 16,-20 21-16,21-21 0,-21 22 16,20-1-16,22 0 0,-21-20 15,21 20-15,0 0 0,0-21 0,0 1 16,0 20-16,0-21 0,21 0 15,1 0-15,-1-21 0,0 0 16,0 0-16,21 0 0,-20 0 16,-1-21-16,21 0 0,-21 0 0,22 0 15,-22 0-15,21-1 0,-21-20 16,22 21-16,-22-21 0,21 20 0,-21-20 16,0 0-16,1-1 0,-1-20 0,-21 21 15,0-1-15,0-20 0,0 20 16,0-20-16,0 21 0,0-1 15,0 1-15,0 21 0,0 0 16,0-1-16,-21 22 0,-1 0 16,22 43-16,-21-22 0,21 21 15,0 1-15,0-1 0,0 21 0,0-20 16,0 20-16,-21-20 0,21-1 0,0 21 16,0-20-16,0-1 0,0-21 15,0 22-15,0-22 0,0 0 0,0 0 16,21 0-16,-21 0 0,21-21 15,1 0-15,-1 0 0,0 0 16,0 0-16,0 0 0,0 0 16,1 0-16,-1-21 15,0 0-15</inkml:trace>
  <inkml:trace contextRef="#ctx0" brushRef="#br0" timeOffset="26117.08">2392 2879 0,'0'21'16,"0"0"0,21-21-1,0 0 1,0 0-16,0-21 0,1 21 16,20-21-16,-21 21 0,0-21 15,22-1-15,-22 1 0,0 21 0,0-21 16,-21 0-16,0 0 0,21 0 15,-21-1-15,0 1 0,0 0 16,-21 21-16,-21 0 0,21 0 16,-1 21-16,-20 0 0,0 1 15,21-1-15,-22 0 0,1 21 0,21-21 16,0 1-16,-1 20 0,1-21 16,21 0-16,0 22 0,0-22 0,0 0 15,0 0-15,0 0 0,0 0 16,21-21-16,1 0 15,-1 0-15,21 0 0,-21 0 0,22 0 16,-1 0-16,0 0 0,1-21 0,-1 0 16,0 21-16,1-21 0</inkml:trace>
  <inkml:trace contextRef="#ctx0" brushRef="#br0" timeOffset="26645.77">3175 2519 0,'0'0'0,"0"-42"0,0 20 0,0-20 16,0 0-16,0 21 0,0-22 0,0 22 16,0-21-16,0 21 0,0-1 15,0 1-15,-21 21 16,0 0-16,-1 21 0,1-21 16,0 43-16,0-22 0,0 21 0,21 22 15,-21-1-15,-1 1 0,1-1 16,21 1-16,-21-1 0,0 22 0,0-22 15,21 22-15,-21-21 0,-1 20 0,1 1 16,21 0-16,-21-1 0,21 1 16,-21 0-16,21-1 0,-21 1 0,21 0 15,0-22-15,0 22 0,0-22 16,0 1-16,0-1 0,0 1 16,0-1-16,0-20 0,0-1 0,21-21 15,0 21-15,-21-20 0,21-22 0,0 0 16,1 0-16,-1 0 0,0 0 15,21-22-15,-21-20 0,22 21 0,-22-21 16,21-1-16,-21 1 0,22-22 0,-1 22 16,-21-21-16,0 20 0,1-20 0,-1-1 15,-21 22-15,0-22 0,0 1 16,-21 21-16,-1-22 0,1 1 0,-21 20 16,21-20-16,-22 20 0,-20 1 15,21 21-15,-1 0 0,1 0 16,0-1-16,-1 1 0,1 21 0,21 0 15,-22 0-15,22 0 0,42 0 32,22 0-32,-22 0 15,21-21-15,1 0 0,-1 21 16,0-21-16,1 0 0</inkml:trace>
  <inkml:trace contextRef="#ctx0" brushRef="#br0" timeOffset="28099.94">3704 2709 0,'0'0'0,"0"-21"16,0 0-16,0 0 15,-21 21-15,0 0 0,0 0 0,-1 0 16,1 0-16,0 0 0,-21 0 0,21 0 16,-1 21-16,1 0 0,0 0 15,0 22-15,0-22 0,21 21 0,0-21 16,-21 22-16,21-22 0,-22 21 0,22-21 15,0 22-15,0-22 0,0 0 16,0 0-16,0 0 0,22 1 0,-1-22 16,0 0-16,0 0 0,0 0 15,0 0-15,22 0 0,-22 0 16,0 0-16,0-22 0,0 1 16,1 0-16,20 0 0,-21 0 0,-21 0 15,21-1-15,0-20 0,-21 21 16,22 0-16,-22 0 0,0-1 0,0 1 15,0 0-15,21 21 0,-21 21 32,0 0-32,0 1 15,0-1-15,0 0 0,-21 0 0,21 0 16,0 0-16,0 1 0,0-1 16,0 0-16,0 0 0,0 0 0,0 0 15,21-21-15,0 22 0,0-22 16,0 0-16,0 0 0,1 0 15,-1 0-15,0 0 0,0 0 16,0 0-16,0 0 0,1-22 0,-1 1 16,0 21-16,0-21 0,0 0 0,0 0 15,1 0-15,-1-1 0,-21 1 16,21 0-16,-21 0 0,21 0 0,-21 0 16,0-1-16,0 44 31,0-1-31,0 0 15,-21-21-15,21 21 0,-21 0 0,21 0 16,0 1-16,0-1 0,0 0 16,0 0-16,0 0 15,0 0-15,21-21 16,-21 22-16,21-22 0,0 0 16,0 0-16,1 0 0,-1 0 0,21 0 15,-21-22-15,22 1 0,-22 21 16,0-21-16,0 21 0,21-21 0,-20 0 15,-22 0-15,21 21 0,0-22 0,-21 1 16,0 0-16,21 0 16,-21 42 15,-21 0-15,21 0-16,0 1 15,-21-1-15,21 0 0,0 0 16,0 0-16,0 0 0,0 1 15,0-1-15,21 0 16,0-21-16,0 0 16,0 0-16,1 0 0,20 0 0,-21 0 15,21 0-15,1 0 0,-22-21 0,21 21 16,1-21-16,-22-1 0,21 22 16,-21-21-16,22 0 0,-22 0 0,0-21 15,0 20-15,0 1 0,0-21 16,1 21-16,-1-22 0,-21 1 0,0 21 15,21-21-15,-21-1 0,21 22 16,-21 0-16,0 0 0,0 0 0,0-1 16,0 1-16,-21 42 31,21 1-31,-21-1 0,21 0 16,-21 21-16,21-21 0,-22 1 0,22 20 15,-21-21-15,21 21 0,0-20 16,0-1-16,0 21 0,-21-21 0,21 0 15,0 1-15,0-1 0,0 0 0,0 0 16,0 0-16,0 0 0,21 1 16,0-22-16,-21 21 0,22-21 15,-1 0-15,0 0 0,0 0 0,0 0 16,22 0-16,-22 0 0,0 0 0,0-21 16,0 21-16,0-22 0,22 22 0,-22-21 15,0 0-15,0 0 0,0 0 16,22-22-16,-22 22 0,0 0 0,0-21 15,-21-1-15,21 1 0,1 21 0,-1-21 16,-21-1-16,0 1 0,0 21 16,21-22-16,-21 22 0,0 0 0,0 0 15,-21 42 17,21 0-32,-21 0 0,-1 1 15,22-1-15,-21 0 0,0 21 0,0 1 16,21-22-16,0 21 0,-21 0 0,0-20 15,21 20-15,-22-21 0,22 21 16,0-20-16,0-1 0,0 0 0,0 0 16,0 0-16,0 0 0,0 1 0,0-1 15,0 0-15,0 0 16,22-21 15,-1 0-31,0 0 16,-21-21-16,21 21 0,0-21 15,-21 0-15,0-1 16,0 1-16,0 0 0</inkml:trace>
  <inkml:trace contextRef="#ctx0" brushRef="#br0" timeOffset="28369.79">5461 2858 0,'0'0'0,"21"0"47,0 0-47,0-22 0,22 22 15,-22 0-15,0-21 0,21 21 16,-20-21-16,-1 21 0,0 0 0,0 0 16,0 0-16,0 0 0,1-21 0,-44 21 78</inkml:trace>
  <inkml:trace contextRef="#ctx0" brushRef="#br0" timeOffset="30296">7387 2942 0,'0'-21'15,"21"0"-15,0 0 16,-21 0 0,0-1-1,0 1 266,0 0-265,0 0 0,0 0-1,0 0-15,0-1 16,0 1-16,0 0 16,-21 21-16,0-21 15,0 21-15,0 0 16,0 0-16,-1 0 0,1 0 15,0 0 1,0 0-16,0 0 0,21 21 0,-21 0 16,-1 0-16,22 1 0,-21-1 0,0 0 15,0 0-15,21 0 0,-21 0 16,21 22-16,-21-22 0,21 0 16,-22 21-16,22-20 0,0-1 0,0 0 15,0 0-15,0 0 0,0 0 0,0 1 16,0-1-16,22-21 0,-1 21 15,0-21-15,0 21 0,0-21 16,0 0-16,1 0 0,-1 0 16,0 0-16,0-21 0,0 21 15,0-21-15,1 21 0,-1-21 0,0-1 16,0 1-16,0 21 0,0-21 0,1 0 16,-1 0-16,0 0 0,0-1 0,0 1 15,-21 0-15,0 0 0,0 0 16,0 0-16,0-1 0,0 1 15,0 0-15,0 0 0,0 42 47,0 0-47,0 0 0,0 1 16,0-1-16,-21 0 0,21 21 0,0-21 16,-21 1-16,21-1 0,0 21 15,0-21-15,0 0 0,0 1 0,0-1 16,0 0-16,0 0 0,0 0 0,21 0 15,0-21-15,0 0 16,1 0-16,-1 0 0,0 0 16,0 0-16,0 0 0,22 0 0,-22-21 15,0 21-15,21-21 0,-21 21 0,1-21 16,20 0-16,-21 0 0,21 21 16,-20-22-16,-1 1 0,0-21 0,0 21 15,0 0-15</inkml:trace>
  <inkml:trace contextRef="#ctx0" brushRef="#br0" timeOffset="31407.34">8213 2477 0,'0'0'0,"0"-43"0,0 22 0,0 0 15,0 0-15,0 0 16,0 42 0,0 0-1,-22 0-15,22 0 0,-21 22 0,21-1 16,0-21-16,0 21 0,-21 1 15,21-1-15,-21 0 0,21-20 0,0 20 16,0 0-16,-21 1 0,21-22 0,-21 21 16,21-21-16,-22 0 0,22 1 0,0-1 15,-21 0-15,21 0 0,-21 0 16,21 0-16,0-42 47,0 0-47,0 0 15,0 0-15,0 0 0,21-1 16,0 1-16,-21 0 0,22 0 0,-1 0 16,0 0-16,-21-1 0,21 1 15,0 0-15,0 21 0,1-21 0,-1 21 16,0 0-16,0 0 0,0 0 16,0 0-16,1 0 0,-1 0 0,-21 21 15,21-21-15,0 21 0,0 0 16,-21 1-16,0-1 0,0 0 0,21 0 15,-21 0-15,0 0 0,0 1 0,0-1 16,0 0-16,-21 0 16,0 0-16,21 0 0,-21-21 15,0 22-15,-22-22 0,22 0 0,0 21 16,0-21-16,0 0 0,0 0 0,-1 0 16,1 0-16,0 0 0,0 0 0,0 0 15,21-21-15,-21 21 16,-1-22-16,22 1 15,22 21 32,-1 21-31,0-21 0,-21 22-16,21-22 15,0 21 1,0-21 15,1 0-31,-1 0 16,0 0-1,0 0-15,0 0 16,0 0-16,1 0 0,-1 0 0,0 0 16,0 0-16,0 0 0,0 0 0,22 0 15,-1 0-15,-21 0 0,22 0 16,-1 0-16,0 0 0,1-21 15,-1 21-15,0-22 0,-21 1 0,22 21 16,-1-21-16,-21 21 0,22-21 0,-22 0 16,0 21-16,0-21 0,0-1 15,-21 1-15,0 0 0,21 0 0,-21-21 16,0 20-16,22-20 0,-22 21 0,0-21 16,0-1-16,0 1 0,0 21 0,0-22 15,0 1-15,0 0 0,0 21 16,0-22-16,0 22 0,0 0 0,0 0 15,0 0-15,0 42 32,0 0-32,0 0 15,-22 0-15,1 22 0,21-1 0,-21 0 16,21 1-16,0-1 0,-21 0 0,0-21 16,21 22-16,-21-1 0,21 0 15,0-20-15,0 20 0,0-21 0,-22 0 16,22 22-16,0-22 0,0 0 15,0 0-15,0 0 0,22-21 32,-1 0-17,-21-21-15,21 21 16,-21-21-16,0 0 0,21 0 0,-21-1 16</inkml:trace>
  <inkml:trace contextRef="#ctx0" brushRef="#br0" timeOffset="31756.02">8890 2646 0,'0'0'15,"-21"0"1,42 0 0,0 0-1,0 0-15,0-21 16,1 21-16,-1 0 0,0 0 15,0-21-15,0 21 0,0 0 0,1 0 16,-1 0-16,0 0 31,0 0 47</inkml:trace>
  <inkml:trace contextRef="#ctx0" brushRef="#br0" timeOffset="33104.07">9102 2667 0,'0'-21'47,"0"0"-47,0 0 0,0-1 16,21 22-16,0-21 0,-21 0 16,21 0-16,-21 0 0,0 0 15,0-1-15,0 1 0,0 0 16,-21 21-16,0 0 15,0 0-15,-1 0 0,-20 21 16,21-21-16,0 21 0,0 1 0,-22-1 16,22 0-16,21 21 0,-21-21 0,0 1 15,21-1-15,0 21 0,0-21 16,0 0-16,0 1 0,0-1 0,21 0 16,0 0-16,0 0 0,0 0 0,1 1 15,-1-1-15,0 0 0,0 0 0,0 0 16,0-21-16,1 21 15,-1 1-15,0-1 0,-21 0 16,0 0-16,-21-21 16,0 0-16,-1 0 0,1 0 15,0 0-15,-21 0 0,21 0 16,-1 0-16,1 0 0,-21 0 0,21 0 16,0 0-16,21-21 0,-22 21 0,22-21 15,-21 21-15,21-21 0,21 21 47,1 0-47,-1 21 0,0 0 16,0 0-16,0 0 15,0 0-15,1 1 16,-1-22-16,-21 21 0,21-21 0,0 0 16,0 0-16,0 0 0,1 0 0,20 0 15,-21 0-15,0 0 0,22 0 0,-22-21 16,21 21-16,-21-22 0,22 1 15,-22 21-15,21-21 0,-21 0 0,0 0 16,1-22-16,20 22 0,-21 0 0,0-21 16,0-1-16,1 1 0,-22 0 0,0-1 15,21 1-15,-21 0 0,0-1 16,0-20-16,0 21 0,0-1 0,0 22 16,0-21-16,0 21 0,0-22 15,0 22-15,0 0 16,-21 21-16,-1 0 0,1 21 15,21 0-15,0 0 0,-21 22 0,21-1 16,-21 0-16,21 22 0,0-22 0,0 1 16,0 20-16,-21-21 0,21 1 15,0-1-15,0 0 0,0 1 0,0-22 16,0 21-16,0-21 0,0 1 0,0-1 16,0 0-16,21 0 0,0-21 31,0 0-31,0 0 0,1-21 15,-22 0 1,0 0-16,0-1 0,0 1 16</inkml:trace>
  <inkml:trace contextRef="#ctx0" brushRef="#br0" timeOffset="33275.97">9461 2815 0,'0'-21'16,"22"21"-1,-1 0 1,0-21-16,0 21 0,0 0 0,0 0 16,1-21-16,-1 21 0,0 0 15,21 0-15,-21-21 0,22 21 0,-22 0 16,21-22-16,-21 22 0,22 0 16</inkml:trace>
  <inkml:trace contextRef="#ctx0" brushRef="#br0" timeOffset="33692.73">9991 2752 0,'0'0'0,"-22"0"15,22-21 1,0-1-16,0 1 0,0 0 16,22 21-1,-1 0-15,0 0 16,0 0-16,0 21 0,0 0 15,1-21-15,-1 22 0,-21 20 0,21-21 16,-21 0-16,21 0 0,-21 1 0,0 20 16,0-21-16,0 0 0,0 0 15,0 1-15,0-1 0,0 0 0,0 0 16,0 0-16,-21-21 16,21-21 15,0 0-16,0 0-15,0 0 0,0-1 16,0-20-16,0 21 0,21 0 0,0-22 16,-21 1-16,0 21 0,21-21 0,1 20 15,-22 1-15,0 0 0,21 0 16,0 0-16,0 21 0,0 0 16,0 0-16,1 0 15,-1 21-15,0-21 0,0 21 16,-21 0-16</inkml:trace>
  <inkml:trace contextRef="#ctx0" brushRef="#br0" timeOffset="34228.42">11007 2921 0,'0'0'0,"21"0"15,0-42 1,-21 21-16,0-1 0,0 1 0,0 0 15,0 0-15,0 0 0,0 0 0,0-1 16,0 1-16,0-21 0,-21 21 16,0 0-16,-1-1 0,1 1 0,0 21 15,0 0-15,0 0 0,0 0 0,-22 0 16,22 21-16,0 1 0,0-1 16,0 0-16,-1 21 0,1-21 15,0 22-15,0-1 0,0-21 0,21 22 16,0-22-16,-21 0 0,21 21 0,0-21 15,0 1-15,0-1 0,21 0 16,0-21-16,0 0 0,0 0 16,0 0-16,1 0 0,-1 0 0,0 0 15,21 0-15,-21 0 0,1-21 0,-1 0 16,21-1-16,-21 1 0,0 21 0,1-42 16,-22 21-16,21 0 0,0-1 15,-21-20-15,21 21 0,-21-21 0,0 20 16,0-20-16,0 21 0,0 0 15,0 0-15,0-1 0,0 44 32,0-1-32,0 0 0,0 21 15,0-21-15,-21 1 0,21 20 0,-21-21 16,21 21-16,0-20 0,0-1 0,0 0 16,0 0-16,0 0 0,0 0 15,0 1-15,0-1 0,21-21 0,0 0 16,-21 21-16,21-21 0,0 0 0,1 0 15,-1 0-15,21 0 0,-21 0 0,0 0 16,22-21-16,-22 0 0,0 21 0</inkml:trace>
  <inkml:trace contextRef="#ctx0" brushRef="#br0" timeOffset="34771.93">11663 2646 0,'0'0'15,"0"-42"-15,0 20 0,0 1 0,0 0 0,0 0 16,0 0-16,-21 21 15,-1 0-15,1 0 16,0 21-16,21 0 0,-21 0 0,0 0 16,21 1-16,-21 20 0,21-21 0,0 0 15,-22 22-15,22-22 16,0 21-16,-21-21 0,21 0 0,0 1 16,0-1-16,0 0 0,0 0 0,0 0 15,21 0-15,1 1 0,-1-22 0,0 0 16,0 0-16,0 0 0,0 0 15,22 0-15,-22 0 0,21 0 0,-21 0 16,22-22-16,-22 22 0,0-21 0,21 0 16,-20 0-16,-1 0 0,0 0 0,0-22 15,0 22-15,0-21 0,1-1 16,-1-20-16,0 21 0,-21-1 0,21-20 16,-21 20-16,21-20 0,-21 21 0,0-1 15,21 1-15,-21 0 0,22 20 0,-22-20 16,0 21-16,0 0 15,0 42 1,0 0-16,-22 0 0,1 0 16,0 1-16,21 20 0,-21 0 0,0 1 15,21-1-15,-21 21 0,-1-20 16,22-1-16,-21 0 0,21 22 0,0-22 16,0 1-16,0-22 0,0 21 0,0 0 15,0-20-15,0-1 0,0 0 0,0 0 16,0 0-16,21-21 0,-21 21 15,22-21-15,-1 0 0,0 0 0,0 0 16,0 0-16,0 0 0,1 0 0,-1 0 16,0 0-16,21-21 0,-21 21 0,1-21 15,-1 0-15,0 0 0,0 21 16,-21-21-16,0-1 0</inkml:trace>
  <inkml:trace contextRef="#ctx0" brushRef="#br0" timeOffset="35004.31">12171 2455 0,'21'0'32,"0"0"-32,0 0 0,0 0 15,1 0-15,-1 0 0,0 0 16,0 0-16,21 0 0,-20 0 0,-1 0 15,0 0-15,0 0 0,0 0 0,0 0 16,1 0-16,-22-21 16</inkml:trace>
  <inkml:trace contextRef="#ctx0" brushRef="#br0" timeOffset="59133.86">14097 2709 0,'-21'0'15,"42"0"32,0 0-47,0 0 0,0-21 16,1 21-16,-22-21 0,21 21 16,-21-21-16,21 0 0,-21 0 15,0-1-15,0 1 0,0 0 0,0 0 16,0 0-16,-21 0 15,0-1-15,-1 1 0,1 0 0,0 21 16,-21-21-16,21 21 0,-22 0 16,22-21-16,-21 21 0,-1 0 15,22 0-15,-21 0 0,21 21 0,-22-21 16,22 21-16,-21 21 0,21-20 0,0-1 16,-1 21-16,1 0 0,21-20 15,-21 20-15,21 0 0,0-21 0,0 1 16,0 20-16,0-21 0,21 0 0,0 0 15,1-21-15,-1 22 0,21-22 16,-21 0-16,0 0 0,22 0 0,-1 0 16,-21 0-16,22 0 0,-1-22 0,0 22 15,-21-21-15,22 0 0,-1 0 16,-21 0-16,22 0 0,-22-22 16,0 22-16,0 0 0,0-21 0,0 20 15,-21 1-15,0-21 0,22 21 0,-22 0 16,0-1-16,21 1 15,-21 0-15,0 42 16,0 0-16,0 1 16,0-1-16,0 0 0,0 21 15,0-21-15,21 1 0,-21-1 0,21 21 16,-21-21-16,21 0 0,0-21 0,1 22 16,-1-1-16,0-21 0,0 0 15,0 0-15,0 0 0,1 0 0,-1 0 16,0 0-16,0 0 0,0 0 15,0-21-15,1-1 0,-1 22 16,0-21-16,-21 0 0,21 0 0,-21 0 16,21-22-16,-21 22 0,21 0 0,-21 0 15,0 0-15,0 0 0,0-1 16,0 1-16,0 42 16,0 1-1,0-1-15,0 0 0,0 0 16,0 0-16,0 22 0,-21-22 0,21 0 15,0 0-15,-21 0 0,21 0 16,0 1-16,0-1 0,0 0 0,-21-21 0,21 21 16,0-42 15,0 0-31,0 0 16,0-1-16,0 1 0,0 0 15,21 0-15,-21 0 0,21 0 0,-21-1 16,21-20-16,-21 21 0,0 0 0,22 21 15,-1-21-15,0-1 16,0 22-16,0 0 0,-21 22 16,21-1-16,1 0 0,-1 0 0,0 21 15,0-20-15,-21-1 0,21 0 0,0 21 16,-21-21-16,22 1 0,-1-1 16,-21 0-16,0 0 0,21-21 15,0 21-15,0-21 0,0 0 16,1 0-16,-1 0 15,0 0-15,0 0 0,0-21 0,0 0 16,1 0-16,-1 0 0,0-1 0,0 1 16,0-21-16,0 0 0,22-1 0,-22 22 15,0-21-15,21-1 0,1 22 16,-22-21-16,21 21 0,-21 21 0,22-21 16,-22 21-16,0 0 0,0 0 0,0 0 15,1 21-15,-1-21 0,-21 21 16,0 0-16,21 0 0,-21 0 0,21 1 15,-21-1-15,21 0 0,-21 0 16,0 0-16,0 0 0,0 1 16,0-1-16,21-21 31,-21-21-15,0-1-16,0 1 15,0 0-15,0 0 0,0 0 16,0 0-16,0-22 0,0 22 15,0 0-15,0 0 0,-21 0 0,0-1 16,0 1-16,0 21 16,0 0-16,-1 0 0,1 0 15,0 0-15,0 0 0,0 21 0,-22 1 16,22-1-16,-21 21 0,21-21 0,-22 22 16,22-1-16,-21-21 0,21 21 15,0 1-15,-1-22 0,1 21 0,21-21 16,0 22-16,0-22 0,0 0 0,0 0 15,0 0-15,21 1 0,1-22 16,20 0-16,-21 0 0,0 0 16,22 0-16,-1 0 0,-21-22 0,21 1 15,-20 21-15,20-21 0,-21-21 16,21 21-16,-20-22 0,20 1 16,-21 0-16,0-1 0,0-20 0,1 20 0,-1-20 15,0 21-15,-21-22 0,0 22 16,21-1-16,-21 1 0,21 0 15,-21-1-15,0 1 0,0 21 0,0 0 16,0 0-16,0-1 0,0 44 31,0 20-31,-21-21 0,21 21 0,-21-20 16,21 20-16,-21 0 0,21 22 0,0-22 16,0 0-16,0 22 0,0-22 15,0 1-15,0 20 0,0-21 0,0-20 16,0 20-16,0-21 0,0 21 15,21-20-15,0-1 0,0 0 16,0-21-16,1 0 0,-1 21 0,21-21 16,-21 0-16,22 0 0,-22 0 0,21 0 15,0-21-15,1 0 0,-1 0 0</inkml:trace>
  <inkml:trace contextRef="#ctx0" brushRef="#br0" timeOffset="59520.42">17505 2265 0,'0'-21'15,"-21"21"-15,-1 0 16,22 21-16,-21-21 15,21 21-15,-21 21 0,21-20 0,0 20 16,0 0-16,0 1 0,0 20 16,0 1-16,0-1 0,0 1 0,0-1 15,0 1-15,0-1 0,0 1 0,0 20 16,0-20-16,0-1 0,0 1 16,-21-1-16,21 1 0,0-1 15,0-20-15,0 20 0,0-21 0,0 1 16,0-22-16,0 21 0,-21-21 0,21 22 15,0-22-15,0 0 0,0 0 16,0-42 15,0 0-31,0 0 0,0 0 16,0-22-16,-21 22 0</inkml:trace>
  <inkml:trace contextRef="#ctx0" brushRef="#br0" timeOffset="59836.24">17251 2519 0,'0'0'0,"0"-42"0,0-1 0,0-20 16,0 20-16,21 22 0,0 0 16,0-21-16,22 42 0,-22-21 0,21-1 15,-21 22-15,22 0 0,-1 0 0,0 0 16,1 0-16,-1 0 0,-21 0 15,21 22-15,-20 20 0,-1-21 0,-21 21 16,0-20-16,0 20 0,0 0 0,0 1 16,-21-1-16,-1 0 15,1 1-15,-21-22 0,21 21 0,-22-21 16,22 0-16,-21 1 0,21-1 0,0 0 16,-1-21-16,1 0 0,21 21 0,-21-21 15,42 0 16,0-21-31,1 0 0,-1 21 0</inkml:trace>
  <inkml:trace contextRef="#ctx0" brushRef="#br0" timeOffset="61700.37">17949 2307 0,'0'21'15,"0"1"1,-21-1-16,21 21 0,0-21 0,0 0 16,0 22-16,-21-22 0,21 21 15,0-21-15,0 1 0,0-1 0,0 0 16,0 0-16,0 0 0,21 0 0,0-21 16,0 0-16,1 0 15,-1 0-15,0 0 0,0 0 0,0-21 16,0 0-16,1 0 0,-1 0 0,0 0 15,0-1-15,-21-20 16,21 21-16,0-21 0,1-1 0,-22 22 16,0 0-16,21 0 0,-21 0 0,21-1 15,-21 44 17,0-1-32,0 21 0,0-21 0,-21 0 15,21 22-15,0-22 0,0 21 16,0-21-16,0 1 0,0 20 0,0-21 15,0 0-15,0 0 0,21-21 16,-21 22-16,42-22 0,-21 0 0,1 0 16,-1 0-16,21 0 0,-21 0 15,22 0-15,-22-22 0,0 1 0,21 0 16,-21 0-16,1 0 0,-1-22 0,0 1 16,0 0-16,0-1 0,0 1 15,-21 0-15,22-1 0,-22 1 0,21 0 16,-21-1-16,0 1 0,0 0 0,0 21 15,0-1-15,21 1 0,-21 42 32,0 1-17,-21 20-15,21-21 16,0 0-16,0 22 0,-21-22 0,21 21 16,0 0-16,0 1 0,0-1 0,-22 0 15,22-20-15,0 20 0,0 0 16,0-21-16,0 1 0,0-1 0,0 0 15,0 0-15,0 0 16,0-42 0,0 0-16,0 0 15,22 0-15,-22-1 0,21-20 0,-21 21 16,21-21-16,0-1 0,-21 22 0,21 0 16,0 0-16,1 0 0,-1-1 15,0 22-15,0-21 16,0 21-16,0 0 0,1 0 0,-1 0 15,0 21-15,0-21 16,0 22-16,0-1 0,-21 0 0,0 0 16,22 21-16,-22-20 0,0-1 0,0 0 15,0 0-15,0 21 0,0-20 16,0-1-16,-22-21 0,1 21 0,0 0 16,0 0-16,0-21 0,0 0 15,-1 0-15,1 0 0,0 0 0,0 0 16,0 0-16,0 0 0,-1-21 15,1 21-15,21-21 0,-21 21 16,21-21-16,0 42 47,0 0-47,0 0 0,21 0 16,0-21-16,1 0 15,-1 0-15,0 22 0,0-22 0,21 0 16,-20 0-16,20 0 0,0 0 0,1 0 15,-1-22-15,0 1 0,22 21 16,-22-21-16,0 0 0,1 0 0,-22-22 16,21 22-16,-21-21 0,1 0 15,-1-1-15,0 1 0,-21 0 0,0-1 16,0 1-16,0 0 0,0-1 16,0 22-16,0-21 0,0 21 0,0-1 15,0 1-15,0 0 0,0 42 31,-21 0-15,0 1-16,21-1 0,0 0 0,-22 0 16,1 21-16,21-20 0,-21 20 15,21 0-15,0 1 0,0-22 0,0 21 16,0 0-16,0 1 0,0-22 0,0 21 16,21-21-16,-21 1 0,21-1 15,1 0-15,-1 0 0,0-21 16,0 0-16,0 0 0,0 0 0,1 0 15,-1 0-15,0 0 0,0-21 16,21 21-16,-20-21 0,-1-22 0,0 22 16,0 0-16,0-21 0,0 21 0,1-22 15,-22 22-15,21 0 0,-21 0 16,21 21-16,-21-21 0,0 42 16,0 0-1,0 0-15,0 0 16,0 22-16,0-22 0,0 0 0,0 0 15,0 0-15,0 0 0,0 1 0,0-1 16,0 0-16,21-21 16,0 21-16,0-21 15,1 0-15,-1 0 0,0 0 16,0-21-16,0 21 0,-21-21 0,43 0 16,-22-1-16,0-20 0,0 21 15,21-21-15,-20 20 0,20-20 0,-21 0 16,21 21-16,-20-1 0,-1 1 0,21 0 15,-21 21-15,0-21 0,1 21 16,-1 0-16,-21 21 31,0 0 1,21-21-1,-21-21-16,0 0 1,0 0-16,0 0 16,-21 21-1,0 0-15,-1 0 16,1 0-16,0 0 0,0 21 16,21 0-16,-21 0 0,0 0 0,-1 0 15,1 1-15,21 20 0,0-21 16,-21 21-16,21-20 0,0-1 15,0 21-15,0-21 0,0 0 0,0 1 16,0-1-16,21 0 0,-21 0 16,21-21-16,1 21 0,-1-21 0,0 0 15,0 0-15,0 0 0,22 0 0,-22 0 16,21 0-16,-21 0 0,0-21 0,1 21 16,-1-21-16,0 0 0,0 0 15,0 21-15,0-22 0,-21 1 0,22 0 16,-22 0-16,0-21 0,0 20 0,0 1 15</inkml:trace>
  <inkml:trace contextRef="#ctx0" brushRef="#br0" timeOffset="62057.57">20045 2032 0,'0'0'0,"-21"0"15,-1 21-15,44-21 47,-1 0-47,0 0 16,0 0-16,-21-21 15,0 0 1,-21 21 0,0 0-1,0 0-15,21 21 16,0 0 0,0 0-1</inkml:trace>
  <inkml:trace contextRef="#ctx0" brushRef="#br0" timeOffset="80276.37">22077 2286 0,'0'-21'62,"21"0"-46,0 0-16,-21-1 15,0 1-15,21 21 0,-21-21 16,21 0-16,-21 0 0,0 0 16,22 21-16,-22-22 0,0 1 0,21 21 15,-21-21-15,0 42 47,0 22-47,0-22 16,-21 0-16,21 0 0,-22 21 15,1-20-15,21 20 0,0-21 0,-21 21 16,0 1-16,21-22 0,-21 21 0,21 1 16,0-22-16,0 21 0,0-21 15,0 22-15,0-22 0,0 0 0,0 0 16,0 0-16,21-21 15,0 0 1,0 0-16,0 0 16,-21-21-16,22 0 0,-1 0 0,0 21 15,21-43-15,-21 22 0,1 0 0,-1-21 16,21 21-16,-21-22 0,0 22 16,1-21-16,-1 21 0,0-1 0,0 1 15,0 0-15,-21 0 0,0 0 16,21 21-16,-21 21 31,0 0-31,0 0 0,0 0 16,-21 1-16,21 20 0,0-21 0,0 0 15,-21 0-15,21 1 0,0 20 16,0-21-16,0 0 16,0 0-16,0 1 0,21-1 15,0-21-15,1 0 16,-1 0-16,21 0 0,-21 0 15,0-21-15,1-1 0,-1 1 0,21 0 16,-21 0-16,0 0 0,1 0 0,-1-1 16,0-20-16,0 21 0,0-21 0,-21 20 15,21-20-15,1 21 0,-22 0 16,0-22-16,0 22 0,0 0 0,21 21 16,-21-21-16,0 0 0,0 42 31,0 0-31,-21-21 0,-1 21 15,22 22-15,-21-22 0,0 0 0,0 21 16,21-21-16,-21 22 0,21-22 0,-21 21 16,21-21-16,0 1 0,0-1 15,0 0-15,0 0 0,0 0 0,0 0 16,21-21-16,0 22 0,0-22 0,0 0 16,0 0-16,1 0 0,-1 0 15,21 0-15,-21 0 0,0-22 0,1 1 16,-1 0-16,0 21 0,21-42 0,-21 21 15,1-1-15,-1-20 0,0 0 16,0 21-16,0-22 0,0 1 16,1 0-16,-22-1 0,21 1 0,0 21 15,-21-22-15,0 1 0,0 21 0,0 0 16,0 0-16,0-1 0,-21 44 31,0-1-31,21 0 0,-22 0 16,1 21-16,0 1 0,0-22 15,21 21-15,-21 1 0,0-1 0,21 0 16,-22 1-16,22-1 0,-21 0 0,21 1 16,0-22-16,-21 0 0,21 0 15,0 21-15,-21-42 0,21 22 0,0-1 16,21-42 15,0-1-15,0 1-16,-21 0 0,22 0 0,-1-21 15,0 20-15,0 1 0,-21-21 0,21 21 16,0 0-16,1-1 0,-1 22 16,-21-21-16,21 21 0,0 0 15,-21 21-15,0 1 16,0-1-16,0 0 0,0 0 0,0 0 16,0 0-16,0 1 0,21-1 15,-21 0-15,0 0 0,21 0 16,-21 0-16,0 1 0,22-22 0,-1 0 15,0 21-15,0-21 0,0 0 16,0 0-16,1 0 0,-1 0 16,0 0-16,0 0 0,0-21 0,0-1 15,1 22-15,-1-21 0,0 0 0,0 0 16,-21-21-16,21 20 0,0 1 16,1 0-16,-22-21 0,0 21 0,0-1 15,0 1-15,21 21 0,-21-21 0,0 42 47,0 0-47,0 1 0,-21-1 0,21 21 16,-22-21-16,22 0 0,0 1 0,0-1 15,0 0-15,0 0 0,0 0 16,0 0-16,0 1 0,0-1 16,22-21-16,-1 0 0,0 0 15,0 0-15,0 0 0,0 0 16,1 0-16,-1 0 0,0-21 15,0-1-15,0 22 0,-21-21 0,21 0 16,1 0-16,-1-21 0,0 20 0,0 1 16,0 0-16,0 0 0,-21 0 15,22 0-15,-1-1 0,-21 1 16,21 21-16,0 0 16,-21 21 15,0 1-16,0-44 48,0 1-63,0 0 16,0 0-1,-21 21 16,0 21-31,21 0 16,-21-21-16,-1 21 0,22 22 16,-21-22-16,0 0 0,21 0 0,0 22 15,0-22-15,-21 0 0,21 0 0,0 0 16,0 0-16,0 1 0,0-1 16,0 0-16,0 0 0,0 0 0,21-21 15,0 21-15,0-21 0,1 0 0,-1 0 16,0 0-16,21 0 0,-21 0 15,22 0-15,-22 0 0,21-21 0,-21 0 16,22 0-16,-22 0 0,21 0 16,-21-22-16,22 22 0,-22-21 0,0-1 15,0 22-15,22-21 0,-22 0 16,0-1-16,0 1 0,0-22 0,0 22 16,1 0-16,-1-1 0,-21 22 15,0-21-15,21 0 0,-21 20 0,0 1 16,0 0-16,0 0 0,-21 42 15,0 0 1,-1 22-16,22-22 0,-21 21 16,0 0-16,0 1 0,0-22 0,0 21 15,21 1-15,-22-1 0,22 0 0,-21 1 16,21-1-16,0 0 0,-21 1 16,21-22-16,-21 21 0,21-21 15,0 0-15,0 1 0,0-1 0,0 0 16,0 0-16,21-42 47,0 0-47,-21 0 0,21-1 15,1 1-15,-1 0 0,0 0 0,0 0 16,0 0-16,0-22 0,1 22 16,-1 0-16,0 0 0,0 21 15,-21-21-15,21 21 0,0 0 0,1 0 16,-1 0-1,-21 21-15,0 0 0,0 0 16,0 0-16,0 0 0,0 22 0,0-22 16,0 0-16,0 0 0,0 0 0,0 1 15,0-1-15,0 0 16,21 0-16,0-21 0,0 0 0,0 21 16,1-21-16,-1 0 0,0 0 0,21 0 15,-21 0-15,1 0 0,-1 0 16,21-21-16,-21 0 0,0 21 0,-21-21 15,22 0-15,-1-1 0,0 1 0,-21 0 16,0 0-16,0 0 0,0 0 16,0-1-16,0 1 15,0 0-15,0 0 16,0 0-16,-21 21 16</inkml:trace>
  <inkml:trace contextRef="#ctx0" brushRef="#br0" timeOffset="80636.16">24045 1969 0,'0'0'15,"-21"0"-15,21 21 0,-21-21 16,21 21-16,0 0 0,21-21 31,0 0-31,0 0 0,1-21 16,-1 21-16,-21-21 0,21 0 16,-21-1-16,21 22 15,-21-21-15,0 0 16,-21 21-1,0 0 1,21 21 0,0 0-1,-21 1-15,-1-1 0,22 0 16</inkml:trace>
  <inkml:trace contextRef="#ctx0" brushRef="#br0" timeOffset="84088.55">635 4614 0,'0'22'0,"21"-44"46,0 1-46,0 21 0,-21-21 16,22 0-16,-1 0 0,0-22 0,21 22 16,-21-21-16,1 21 0,-1-22 0,0 1 15,21 0-15,-42 21 0,21-22 16,1 22-16,-22 0 0,0 0 0,0 0 16,0-1-16,-22 44 15,1-1 1,0 0-16,0 21 0,21-21 15,-21 22-15,21-22 0,-21 21 0,21-21 16,0 22-16,0-22 16,0 0-16,0 0 0,0 0 0,0 1 15,0-1-15,0 0 0,21 0 16,-21 0-16,21-21 0,-21 21 16,0 1-1,-21-22 1,0 0-16,-1 0 0,1 0 0,0 0 15,0 0-15,0 0 16,0 0-16,-1-22 0,1 22 0,0-21 16,21 42 15,0 1-15,0-1-16,0 0 0,21 0 15,0 0-15,-21 0 16,22-21-16,-1 22 0,-21-1 0,21-21 15,0 0-15,0 0 0,0 0 16,1 0-16,-1 0 0,21-21 0,-21 21 16,22-22-16,-1 1 0,-21 0 15,21 0-15,1 0 0,-1-22 0,-21 22 16,22-21-16,-1 0 0,-21-1 16,21 1-16,-20 0 0,-1-22 0,-21 22 15,21-1-15,-21 1 0,0 0 0,0-1 16,0 22-16,0-21 15,0 21-15,0 42 32,0 21-32,0 1 0,-21-1 0,0 0 15,21 1-15,-22-1 0,1 21 16,0-20-16,21 20 0,-21-20 0,0-1 16,0 0-16,-1-21 0,22 22 15,0-22-15,0 0 0,0 0 0,0 0 16,-21 1-16,42-44 31,1 1-15,-1 0-16,0 0 0,0-21 0,0 20 15,22 1-15,-22-21 0,0 21 16,0-22-16,0 22 0,22 0 0,-22 0 16,0 0-16,-21 0 0,21 21 0,0 0 15,0 0-15,-21 21 16,22 0-16,-22 0 0,21 0 0,-21 0 15,0 1-15,0 20 0,0-21 16,0 21-16,0-20 0,0-1 0,0 21 16,21-21-16,-21 0 0,0 1 15,0-1-15,21 0 0,0-21 0,0 0 16,1 0-16,-1 0 16,0 0-16,21 0 0,-21-21 15,22 21-15,-22-21 0,0-1 0,21 1 16,-20 0-16,-1 0 0,0 0 15,0 0-15,0-22 0,0 22 0,-21 0 16,0 0-16,22 0 0,-22-1 0,0 1 16,21 21-16,-21-21 0,0 42 31,0 0-15,0 1-16,-21-1 0,21 0 0,-22 0 15,22 0-15,0 0 0,0 1 16,0-1-16,0 0 0,0 0 15,0 0-15,0 0 0,0 1 0,0-1 16,0 0-16,22-21 0,-1 21 16,0-21-16,0 0 0,0 0 0,22 0 15,-22 0-15,21 0 0,0-21 0,-20 21 16,20-21-16,0 0 0,-21-1 16,1 1-16,-1 0 0,0 0 0,0 0 15,0-22-15,-21 22 0,0-21 16,0 21-16,0-22 0,0 22 0,0-21 15,0 21-15,0 0 0,-21-1 0,0 1 16,0 0-16,0 21 0,-22 0 16,22 0-16,0 0 0,-21 0 15,20 21-15,-20 0 0,21 1 0,0-1 16,0 21-16,-1-21 0,1 0 16,0 22-16,21-22 0,-21 21 0,21-21 15,0 22-15,0-22 0,0 0 16,0 0-16,21 0 0,0 1 0,0-22 15,1 21-15,-1-21 0,21 0 16,-21 0-16,22 0 0,-1 0 0,0 0 16,1-21-16,-22 21 0,21-22 0,0 1 15,1 0-15,-1 21 0,-21-21 16,22 0-16,-22 0 0,0-22 16,0 22-16,0 0 0,-21 0 0,0 0 15,21 21-15,-21-22 0,0 1 16,22 21-16,-22 21 31,0 1-31,0-1 16,-22 0-16,22 0 0,0 0 0,0 0 15,-21 1-15,21-1 0,0 0 0,0 0 16,0 0-16,21 0 16,1-21-16,-1 0 0,0 0 15,0 0-15,0 0 0,0 0 16,1 0-16,-1 0 0,0 0 15,21-21-15,-21 0 0,1 0 16,-1 0-16,0 0 0,0-1 16,0 1-16,-21 0 0,0-21 15,21 21-15,1-1 0,-22 1 0,0 0 16,0 0-16,0 42 31,0 0-15,0 0-16,-22 1 0,22-1 15,-21 0-15,21 0 0,0 0 16,0 0-16,0 1 0,0-1 0,0 0 16,0 0-16,0 0 0,0 0 0,0 1 15,21-22-15,1 21 0,-1-21 16,0 0-16,21 0 0,-21 0 16,1 0-16,-1 0 0,21 0 15,-21 0-15,22-21 0,-22-1 0,21 1 16,-21 0-16,0 0 0,1 0 0,-1 0 15,21-22-15,-21 22 0,0-21 16,1-1-16,-22 1 0,21 0 0,0-1 16,0 1-16,-21-21 0,0 20 0,21 22 15,-21-21-15,0-1 0,0 22 16,0 0-16,0 0 0,0 0 16,0 42-1,0 0-15,-21 0 16,21 0-16,-21 22 0,0-22 15,21 21-15,0 1 0,-21-1 0,-1 0 16,22 1-16,-21-1 0,21-21 0,0 21 16,0 1-16,0-22 0,0 21 15,0-21-15,0 1 0,0 20 0,0-21 16,0 0-16,21 0 0,1 1 16,-1-1-16,0-21 0,0 0 15,0 21-15,22-21 0,-22 0 16,0 0-16,21 0 0,-21 0 0,22 0 15,-22-21-15,0 21 0,21-21 0,-20-1 16,20 1-16,-21 0 0,21 0 16,-20-21-16,-1 20 0,0 1 0,0-21 15,0 0-15,0 20 0,-21-20 0,0 21 16,0 0-16,0-22 0,0 22 16,0 0-16,-21 21 0,0 0 15,0 0-15,0 0 0,0 0 16,-1 0-16,1 21 0,21 0 15,-21 1-15,0-1 0,21 0 0,-21 0 16,21 21-16,0-20 0,0-1 16,-21 0-16,21 0 0,0 0 0,0 0 15,0 1-15,0-1 0,0 0 16,0 0-16,21 0 0,0-21 16,0 0-16,0 0 15,0 0-15,1 0 0,-1 0 16,21-21-16,-21 0 0,0 0 0,1 0 15,20-1-15,-21 1 0,0 0 16,0-21-16,1-1 0,20 1 0,-21 0 16,0-1-16,0 1 0,1 0 0,-22-22 15,21 22-15,-21 0 0,0-1 0,0 1 16,0 21-16,0-22 0,0 22 16,-21 21-1,21 21-15,-22 1 0,1-1 16,0 0-16,21 21 0,0 1 0,-21-1 15,21 0-15,-21 1 0,21 20 16,-21-21-16,21 1 0,0-1 0,0 0 16,0-20-16,-22 20 0,22-21 0,0 21 15,0-20-15,0-1 0,0 0 16,0 0-16,0 0 0,22-21 16,-1 0-1,0 0-15,0 0 0,0 0 16,0-21-16,1 0 15,-1 0-15,0 0 0,0-1 16</inkml:trace>
  <inkml:trace contextRef="#ctx0" brushRef="#br0" timeOffset="84967.4">5651 4043 0,'-21'-21'15,"0"21"-15,0 0 16,21 21-16,-21 0 16,21 0-16,-21 0 0,21 1 0,0 20 15,0-21-15,0 21 0,-22 1 16,22-1-16,-21-21 0,21 22 0,-21-1 15,21-21-15,0 21 0,0-20 0,-21-1 16,21 0-16,0 0 0,-21 0 0,21 0 16,0 1-1,0-44 17,0 1-32,0 0 15,21 0-15,0 0 0,0 0 16,-21-1-16,21 1 0,1 0 0,-1 0 15,0 0-15,0 0 0,0-1 0,0 22 16,1-21-16,20 21 0,-21 0 16,0 0-16,0 0 0,1 0 0,-1 0 15,0 0-15,0 21 0,0 1 0,0-1 16,1 0-16,-22 0 0,0 0 0,0 0 16,0 1-16,0-1 15,0 0-15,0 0 0,0 0 0,-22 0 16,1-21-16,0 22 0,0-1 15,0-21-15,-22 0 0,22 21 0,0-21 16,0 0-16,0 0 0,0 0 16,-1 0-16,1 0 0,0 0 0,21-21 31,21 21 0,0 0-31,1 0 16,-1 0-16,0 0 0,0 0 0,0 0 15,0 0-15,1 0 0,20 0 0,-21 0 16,21 0-16,-20 0 0,20 0 16,-21-21-16,21 21 0,-20-22 15,20 22-15,-21-21 0,0 0 0,0 21 16,22-21-16,-22 0 0,0-22 0,0 22 16,0 0-16,-21-21 0,22-1 0,-22 22 15,21-21-15,-21 21 0,0 0 16,0-1-16,-21 22 15,-1 0-15,1 0 0,0 22 16,0-1-16,0 0 0,0 21 0,-1-21 16,1 22-16,21-22 0,0 21 15,-21-21-15,21 1 0,0-1 0,0 0 16,0 0-16,0 0 0,21 0 16,0-21-16,1 22 0,-1-22 15,0 0-15,0 0 0,21 0 16,-20 0-16,-1 0 0,0 0 0,0 0 15,0 0-15,0-22 0,1 1 16</inkml:trace>
  <inkml:trace contextRef="#ctx0" brushRef="#br0" timeOffset="86912.11">7662 4466 0,'0'-21'16,"-21"21"0,21-21-16,-21 0 15,21 0-15,0-1 0,0-20 0,0 21 16,0-21-16,0 20 0,0-20 0,0 0 15,21-22-15,0 22 0,0 0 0,1-22 16,-1 22-16,21-1 0,0 1 16,-20 0-16,20-1 0,0 22 0,-21 0 15,22 0-15,-22 21 0,0 0 0,0 0 16,0 0-16,1 0 0,-22 21 16,0 0-16,0 0 0,0 1 0,0-1 15,0 21-15,0-21 0,0 0 0,0 1 16,0-1-16,0 0 0,-22-21 0,22 21 15,0-42 32,0 0-47,0 0 0,0-1 16,0 1-16,0 0 0,0 0 16,0 0-16,0 0 0,0-1 0,-21 1 15,21 0-15,-21 21 0,0-21 0,21 0 16,-21 21-16,0 0 15,-1 0-15,1 0 0,0 0 16,0 21-16,0 0 0,0 0 0,-1 22 16,1-22-16,-21 21 0,0 43 15,20-43-15,1 22 0,0-22 16,0 21-16,21-20 0,0 20 0,0-20 16,0-1-16,0 0 0,0 1 0,0-1 15,0-21-15,21 21 0,0-20 16,0-1-16,1 0 0,-1 0 0,0 0 15,21-21-15,-21 0 0,22 0 0,-1 0 16,-21 0-16,22 0 0,-1 0 0,-21 0 16,21-21-16,1 0 0,-22 0 15,0 0-15,0-1 0,22 1 16,-22 0-16,-21-21 0,21 21 0,0-22 16,0 22-16,-21-21 0,0 21 0,21-1 15,-21 1-15,22 0 0,-22 0 16,0 0-16,0 42 31,0 0-31,0 0 0,0 0 0,0 1 16,0-1-16,0 21 0,0-21 15,0 0-15,0 22 0,-22-22 0,22 0 16,0 0-16,0 22 0,0-22 0,0 0 16,0 0-16,0 0 0,0 0 15,22-21-15,-1 22 16,0-22-16,0 0 15,0 0-15,22-22 0,-22 1 0,0 21 16,21-21-16,-21 0 0,1 0 0,-1 0 16,0-1-16,0-20 0,0 21 15,-21-21-15,0 20 0,0-20 0,0 21 16,0-21-16,0 20 0,0 1 0,-21 0 16,0 0-16,-21 0 0,20 0 0,1 21 15,0 0-15,-21 0 0,21 0 16,-1 0-16,1 0 0,0 0 0,21 21 15,0 0-15,-21-21 0,21 21 0,0 0 16,21-21 0,0 0-16,0 0 15,22 0-15,-22 0 0,0 0 0,21 0 16,1-21-16,-1 21 0,-21 0 0,22-21 16,-1 21-16,-21-21 0,0 21 15,22 0-15,-22 0 0,0 0 0,0 0 16,0 0-16,0 21 15,-21 0-15,0 0 0,0 0 16,0 1-16,0-1 16,0 0-16,0 0 0,0 0 0,0 0 15,0 1-15,0-1 0,0 0 0,0 0 16,-21-21-16,21 21 0,0 0 16,0 1-1,-21-22 16,21-22-31,0 1 16,0 0-16,0 0 0,0 0 0,0 0 16,0-1-16,0 1 0,21 0 15,0-21-15,1 21 0,-22-1 16,21-20-16,0 21 0,-21 0 0,21 0 0,0-1 16,0 1-16,1 0 0,-1 21 15,0 0-15,0 0 16,0 0-16,0 0 0,-21 21 0,22-21 15,-1 21-15,-21 1 0,0-1 0,21 21 16,0-21-16,-21 0 0,21 1 0,-21-1 16,0 21-16,0-21 0,0 0 15,0 1-15,0-1 0,0 0 16,0 0-16,0-42 47,0 0-47,0 0 15,0-1-15,0-20 0,21 21 0,-21 0 16,22-22-16,-1 22 0,0-21 0,0 21 16,-21 0-16,42-1 15,-42 1-15,43 0 0,-22 21 0,0 0 16,0 0-16,0 0 0,1 0 16,-22 21-16,21 0 0,-21 1 0,0-1 15,0 0-15,0 21 0,0-21 16,0 1-16,0-1 0,0 0 0,0 0 15,0 0-15,0 0 0,0 1 0,0-1 16,-21 0-16,21 0 0,0 0 16,21-21 15,0 0-31,0 0 0,0 0 16,0-21-16,22 0 0</inkml:trace>
  <inkml:trace contextRef="#ctx0" brushRef="#br0" timeOffset="87255.91">10096 4022 0,'0'0'0,"0"-21"0,0-1 15,0 1-15,-21 42 32,21 1-32,-21-1 0,21 0 0,0 0 15,0 21-15,-21 1 0,21-1 16,-21 0-16,21 1 0,-21-1 0,21 0 15,0 1-15,-22 20 0,22-20 0,-21-1 16,21 21-16,0-20 0,0 20 16,-21 1-16,21-22 0,-21 22 0,0-1 15,21 1-15,-21-1 0,-1-21 0,1 22 16,21-22-16,-21 22 0,0-22 0,-21 22 16,20-22-16,1 0 0,0 1 0,0-1 15,0 0-15,0 1 0,-1-22 0,22 0 16,0 0-16,0-42 31,22 0-31,-1 0 16,0-22-16,0 1 0,0 0 0,22-1 15,-22 1-15,0-22 0,21 22 0</inkml:trace>
  <inkml:trace contextRef="#ctx0" brushRef="#br0" timeOffset="87548.13">9948 4403 0,'0'-43'0,"0"86"0,0-128 0,0 64 0,0-21 16,0-1-16,0 1 0,0 21 16,21-22-16,1 22 0,-1 0 0,21 0 15,-21 21-15,22 0 0,-22 0 16,21 0-16,0 0 0,-20 0 0,20 21 0,-21 0 16,0 0-16,0 1 0,1-1 15,-22 0-15,0 21 0,0-21 16,0 22-16,-22-22 0,1 0 0,0 21 15,-21-20-15,21-1 0,-22 0 0,22 0 16,-21-21-16,21 21 0,-1 0 16,-20-21-16,21 22 0,0-22 15,21 21-15,21-21 16,0 0 0,0 0-16,0-21 0,22-1 15,-22 22-15,21-21 0</inkml:trace>
  <inkml:trace contextRef="#ctx0" brushRef="#br0" timeOffset="87964.41">10710 4022 0,'0'0'0,"-21"0"16,0 21 0,0 0-16,21 0 0,0 0 15,-21 1-15,-1-1 0,22 21 0,-21-21 16,21 0-16,0 22 0,0-22 0,0 0 15,0 0-15,0 0 0,0 1 0,0-1 16,0 0-16,21-21 16,1 21-16,-1-21 0,0 0 15,0 0-15,0 0 0,0 0 0,1-21 16,-1 0-16,0 21 0,21-21 0,-21-1 16,1 1-16,-1-21 0,0 21 0,0 0 15,-21-22-15,21 22 0,-21 0 16,21-21-16,-21 20 0,0 1 0,0 0 15,0 42 1,0 0-16,-21 1 16,21 20-16,-21-21 0,21 0 15,-21 22-15,21-22 0,0 0 0,0 0 16,0 21-16,0-20 0,0-1 16,0 0-16,0 0 0,0 0 15,21-21-15,0 0 0,0 0 0,1 0 16,-1 0-16,0 0 0,0 0 15,0 0-15,0-21 0,1 21 0,-1-21 16</inkml:trace>
  <inkml:trace contextRef="#ctx0" brushRef="#br0" timeOffset="88236.26">11451 3704 0,'0'-21'15,"0"42"-15,0-63 0,0 21 0,0 0 0,0-1 16,-21 22-1,0 0-15,21 22 16,-21-1-16,21 0 0,-22 0 16,22 21-16,0 1 0,-21-1 0,21 0 15,0 1-15,0-1 0,-21 22 16,21-22-16,-21 21 0,0-20 0,21-1 16,0 0-16,0 1 0,-21-1 0,21 0 15,-22-20-15,22-1 0,0 0 0,0 0 16,0 0-16,0 0 0,22-21 15,-1 0 1,0 0-16,0-21 0,0 21 0,0-21 16,22 0-16</inkml:trace>
  <inkml:trace contextRef="#ctx0" brushRef="#br0" timeOffset="88593.05">11705 4022 0,'0'0'16,"-21"0"-16,0 21 15,0 0-15,21 0 0,0 0 0,-22 1 16,1 20-16,21-21 0,-21 0 16,21 0-16,0 22 0,0-22 0,0 0 15,0 0-15,0 0 0,0 1 16,0-1-16,0 0 0,21-21 0,0 0 16,22 0-16,-22 0 15,0 0-15,0 0 0,0 0 16,22 0-16,-22-21 0,21 21 0,-21-21 15,1-1-15,-1 1 0,0-21 0,-21 21 16,0-22-16,21 22 0,-21-21 0,0 0 16,0 20-16,0-20 0,0 21 0,-21-21 15,0 20-15,0 22 0,-1-21 16,1 21-16,0 0 0,0 0 0,-21 0 16,20 0-16,1 21 0,-21 1 0,21-1 15,0-21-15,21 21 0,0 0 0,-22 0 16,22 0-16,0 1 15,0-1-15,22-21 16</inkml:trace>
  <inkml:trace contextRef="#ctx0" brushRef="#br0" timeOffset="89295.99">12150 4339 0,'0'-21'47,"21"21"-47,0-21 0,-21 0 0,21 21 15,0-21-15,0-1 0,1 1 0,-1 0 16,0 0-16,0-21 0,21 20 0,-20 1 16,-1-21-16,0 21 0,0 0 15,0-22-15,-21 22 0,0 0 16,-21 21 0,0 21-1,0 0-15,0 0 16,-1 1-16,22 20 0,0-21 0,-21 0 15,21 0-15,0 22 0,0-22 0,0 0 16,0 0-16,21 22 0,-21-22 0,22 0 16,-22 0-16,21 0 0,0 0 0,-21 1 15,0-1-15,0 0 16,0 0-16,-21-21 16,0 0-1,-1 0-15,1 0 0,0 0 0,0 0 16,0-21-16,0 21 0,-1 0 15,1 0-15,0 0 16,21-21-16,21 21 31,0 0-15,1 0-16,-1 0 16,0 0-16,0 0 0,0 0 15,0 0-15</inkml:trace>
  <inkml:trace contextRef="#ctx0" brushRef="#br0" timeOffset="90552.29">13081 4128 0,'0'-64'16,"0"43"-16,0 0 15,-21 21-15,0 0 0,-1 0 16,1 0-16,0 0 0,0 21 16,-21 0-16,20 0 0,1 0 0,0 1 15,0-1-15,0 21 0,0-21 16,-1 0-16,1 1 0,21 20 0,0-21 16,0 0-16,0 0 0,0 1 0,0-1 15,0 0-15,21-21 16,1 0-16,-1 0 15,0 0-15,0 0 0,0 0 16,0 0-16,1 0 0,-1-21 0,0 0 16,0 21-16,0-22 0,0 1 0,1 0 15,-1-21-15,0 21 0,-21-1 0,21 1 16,-21-21-16,21 21 0,-21 0 0,0-1 16,0 1-16,0 0 15,0 42 1,0 0-16,0 1 15,0-1-15,-21 0 0,21 0 16,-21 21-16,21-20 16,0-1-16,0 0 0,0 0 15,0 0-15,0 0 0,0 1 16,21-22-16,0 0 0,22 0 16,-22 0-16,0 0 0,0 0 0,0 0 15,22 0-15,-22 0 0,21 0 16,-21-22-16,0 1 0,22 0 0,-22 0 15,0 0-15,0 0 0,0-22 0,-21 22 16,0 0-16,0 0 0,0 0 0,0-1 16,0 1-16,-21 21 15,0 0-15,0 0 16,0 21-16,0 1 16,21-1-16,0 0 0,0 0 15,0 0-15,0 0 0,0 1 0,0-1 16,0 0-16,0 0 0,0 0 15,0 0-15,0 1 16,21-22-16,0 0 0,0 0 0,0 0 16,0 0-16,1 0 0,-1 0 15,0 0-15,0 0 0,0 0 16,0 0-16,1-22 0,-1 1 0,0 0 16,0 21-16,0-21 0,0 0 0,1-22 15,-1 22-15,-21 0 0,0 0 0,21 0 16,-21 0-16,0-1 15,0 44 1,-21-1 0,21 0-16,-21 0 0,21 0 15,0 0-15,-22 1 0,22-1 0,0 0 16,0 0-16,0 0 16,0 0-16,0 1 0,22-22 15,-1 0-15,0 0 0,21 21 0,-21-21 16,22 0-16,-22 0 0,0 0 0,21 0 15,-20 0-15,-1-21 0,0-1 0,0 22 16,0-21-16,-21 0 0,21 0 16,-21 0-16,22-22 0,-22 22 15,21 0-15,-21 0 0,0-21 0,0 20 16,0 1-16,0 0 0,0 0 16,0 42 15,0 0-31,0 22 0,-21-22 0,21 0 15,0 21-15,0 1 0,-22-1 0,1-21 16,21 21-16,0 1 0,0-1 0,0 0 16,0 1-16,-21-1 0,21 0 0,0 22 15,0-22-15,-21 1 0,21 20 16,-21-21-16,21 22 0,-21-22 16,21 1-16,-22-1 0,1 0 0,21 1 15,-21-1-15,0 0 0,0 1 0,0-1 16,-1-21-16,1 21 0,-21-20 0,21-1 15,0 0-15,-22 0 0,22 0 0,0 0 16,-21 1-16,20-22 0,1 0 0,0 0 16,0 0-16,0 0 0,0 0 15,-1 0-15,22-22 16,0 1-16,0 0 0,0 0 16,0 0-16,0 0 0,0-1 0,0 1 15,0-21-15,0 21 0</inkml:trace>
  <inkml:trace contextRef="#ctx0" brushRef="#br0" timeOffset="92712.17">15790 3598 0,'0'0'15,"0"-21"-15,0-21 0,0 21 0,0 0 0,0-1 16,0-20-16,0 21 0,0 0 0,0 0 16,-21-1-16,0 22 0,0 0 0,0 0 15,-1 0-15,1 0 0,-21 0 16,21 0-16,-22 22 0,1 20 0,0-21 16,21 21-16,-22 1 0,22 20 15,-21-20-15,21-1 0,-1 21 0,1 1 16,21-22-16,0 22 0,0-22 15,0 22-15,0-22 0,0 0 0,0 1 16,0-1-16,0-21 0,21 21 0,1-20 16,-1-22-16,21 21 0,-21-21 0,22 0 15,-1 0-15,-21 0 0,21-21 16,1 21-16,-1-22 0,0-20 0,22 21 16,-22-21-16,1 20 0,-22-20 0,21 0 15,0-1-15,-20 1 0,-1 0 0,0-22 16,-21 22-16,0-22 0,0 22 15,0-21-15,0 20 0,-21-20 16,0 20-16,-1 1 0,-20 0 0,21-1 16,-21 22-16,-1 0 0,1 21 0,0 0 15,-1 0-15,1 21 0,21 0 16,-22 1-16,1 20 0,21 21 0,0-20 16,0 20-16,-1-20 0,1 20 0,21 1 15,-21-1-15,21-21 0,0 22 0,0-1 16,0-20-16,0-1 0,21 0 15,0 1-15,1-1 0,20-21 0,-21 0 16,0 1-16,22-22 0,-1 0 0,-21 0 16,21 0-16,1 0 0,-1 0 0,0-22 15,1 1-15,-1-21 16,0 21-16,1-22 0,-1 22 0,0-21 0,-20 0 16,20 20-16,-21-20 0,0 0 15,0 21-15,1-1 0,-22 1 0,21 0 16,-21 0-16,21 21 0,0 0 31,-21 21-31,21-21 0,-21 21 0,0 0 16,0 1-16,21-1 0,-21 0 0,0 0 15,0 0-15,0 0 0,22 1 16,-22-1-16,0 0 0,21 0 16,-21 0-16,21-21 15,0 0-15,0 0 16,0 0-16,1 0 0,-1 0 0,0 0 15,0-21-15,0 0 0,0 0 16,-21 0-16,22-1 0,-1 1 0,0 0 16,-21-21-16,21 21 0,-21-1 0,21 1 15,-21 0-15,0 0 0,0 0 0,21 0 16,-21 42 15,0 0-31,0 0 16,0 0-16,0 0 0,0 1 0,0-1 15,0 21-15,0-21 0,0 0 0,0 1 16,0 20-16,0-21 16,0 0-16,22 0 0,-22 1 0,21-22 15,-21 21-15,21-21 0,0 0 0,0 0 16,0 0-16,1 0 0,-1 0 0,0 0 16,0 0-16,0 0 0,0-21 15,1-1-15,-1 1 0,21 0 0,-21 0 16,0 0-16,-21 0 0,22-1 0,-22-20 15,21 21-15,-21 0 0,0 0 0,0-1 16,0 1-16,0 0 0,-21 21 31,-1 0-31,1 21 16,0 0-16,21 1 0,0-1 16,-21 0-16,21 0 0,-21 21 0,21-20 15,0-1-15,0 21 0,0-21 16,0 0-16,0 1 0,0-1 0,0 0 15,21 0-15,0-21 0,-21 21 0,21-21 16,0 0-16,22 0 0,-22 0 0,21 0 16,-21 0-16,22 0 0,-1-21 0,-21 21 15,22-21-15,-1 0 0,-21 0 16,21-1-16,-20-20 0,20 21 0,-21 0 16,0-22-16,0 22 0,-21-21 0,0 21 15,0 0-15,0-1 0,0 1 0,0 0 16,0 0-1,-21 21-15,0 0 0,0 0 16,0 0-16,21 21 0,0 0 16,0 0-16,0 1 0,0-1 15,0 0-15,21 0 16,0 0-16,0 0 0,0 1 0,1-1 16,-22 0-16,21 0 0,0 0 0,0 0 15,-21 1-15,21-1 0,-21 0 16,21-21-16,-21 21 0,22-21 0,-1 0 15,0 0 1,0 0-16,0 0 0,0 0 0,1 0 16,-1 0-16,21 0 0,-21-21 15,0 0-15,22 21 0,-22-21 0,0-1 16,0 1-16,22 0 0,-43-21 0,21 21 16,-21-1-16,21-20 0,-21 21 15,0 0-15,0 0 0,0-1 0,0 1 16,-21 0-16,0 0 0,-1 21 0,1 0 15,0 0-15,0 0 0,0 0 16,0 21 0,21 0-16,0 0 0,0 1 15,21-1-15,-21 0 0,21-21 16,0 21-16,0 0 0,0 0 0,-21 1 16,22-1-16,-1 0 15,-21 0-15,21 0 0,0 0 16,-21 1-16,21-22 0,-21 21 0,0 0 15,21-21-15,1 0 16,-1 0-16,0 0 0,0 0 16,0 0-16,0 0 0,1-21 15,20 21-15,-21-21 0,0 21 0,0-22 16,1 1-16,-1 0 0,0 0 0,0 0 16,0 0-16,-21-22 0,0 22 0,21 0 15,1 0-15,-22 0 16,0 42 15,0 0-31,0 0 0,0 0 0,-22-21 16,22 21-16,0 1 0,0-1 0,0 0 15,0 0-15,0 0 0,0 0 16,0 1-16,0-1 16,0-42 15,0-1-16,0 1-15,0 0 16</inkml:trace>
  <inkml:trace contextRef="#ctx0" brushRef="#br0" timeOffset="92872.08">18627 3683 0,'0'0'0,"0"-21"15,-22 21 1,1 0-16,21 21 31,0 0-15,21 0-16</inkml:trace>
  <inkml:trace contextRef="#ctx0" brushRef="#br0" timeOffset="94144.42">19219 3937 0,'0'0'16,"0"-21"-16,21 21 0,-21-21 0,0 0 15,0-1-15,0 1 0,0 0 0,0 0 16,0 0-16,0 0 0,-21 21 16,0 0-16,0-22 0,0 22 15,0 0-15,-22 0 0,22 22 16,0-1-16,0 0 0,0 0 15,-1 0-15,1 0 0,0 1 0,0 20 16,0-21-16,0 21 0,21-20 16,0-1-16,0 21 0,0-21 0,0 0 15,0 1-15,0-1 0,21 0 0,0-21 16,0 0-16,0 0 0,0 0 0,1 0 16,20 0-16,-21 0 0,0 0 15,22 0-15,-22-21 0,0 0 0,0-1 16,0-20-16,22 21 0,-43-21 0,42 20 15,-42-20-15,21 0 0,0-1 16,0 1-16,1 0 0,-22-1 0,21 1 16,-21 0-16,21-1 0,0 1 15,-21 0-15,0-1 0,0 1 0,0 21 16,21 0-16,-21 0 0,0-1 0,-21 22 31,0 22-31,0 20 16,0-21-16,21 21 0,-22 1 0,22-22 15,-21 21-15,21 1 0,0-1 16,0 0-16,0 1 0,0-22 0,0 21 16,0 0-16,0-20 0,0 20 0,0-21 15,0 21-15,0-20 0,21-1 16,1 0-16,-1 0 0,0 0 0,0 0 16,21-21-16,-20 0 0,20 0 15,-21 0-15,21 0 0,1 0 0,-22 0 16,21 0-16,-21-21 0,22 0 0,-22 0 15,0 0-15,0-22 0,0 22 0,1 0 16,-22 0-16,0-21 0,0 20 16,0 1-16,0 0 0,0 0 15,-22 21 1,1 0-16,0 0 0,21 21 16,0 0-16,-21 0 0,21 1 15,-21-1-15,21 0 0,0 0 16,0 0-16,0 0 0,0 1 0,0-1 15,0 0-15,0 0 0,21 0 0,0 0 16,-21 1-16,21-1 0,0-21 0,22 0 16,-22 21-16,0-21 0,21 0 15,-20 0-15,-1 0 0,21 0 0,-21 0 16,22-21-16,-22 0 0,0-1 0,0 1 16,0 0-16,0 0 0,1 0 0,-22 0 15,0-1-15,21 1 0,-21 0 16,0 0-16,0 0 0,-21 42 31,21 0-15,-22-21-16,22 21 0,0 0 0,0 22 15,0-22-15,-21 0 0,21 0 16,0 0-16,-21 1 0,21-1 0,0 0 16,0 0-16,0 0 0,0 0 15,0-42 16,0 0-15,0 0-16,0 0 0,0 0 16,0-1-16,0-20 0,0 21 0,21 0 15,0-22-15,1 22 0,-1-21 0,0 21 16,0 0-16,0-1 0,22 1 16,-22 0-16,0 0 0,21 21 15,-21 0-15,22 0 0,-22 0 0,0 0 16,0 0-16,0 21 0,-21 0 0,0 0 15,0 1-15,0-1 0,0 0 0,0 0 16,0 21-16,0-20 0,0 20 16,0-21-16,0 0 0,0 0 0,0 1 15,0-1-15,0 0 0,-21 0 0,21 0 16,-21-21 0,21 21-1,0-42 63,0 0-78,0 0 16,0 0-16</inkml:trace>
  <inkml:trace contextRef="#ctx0" brushRef="#br0" timeOffset="95497.84">21653 4085 0,'0'-21'0,"0"0"15,22 21-15,-22-21 0,0 0 0,21-1 16,-21 1-16,21 21 0,-21-21 0,0 0 16,0 0-16,21 0 0,0-1 15,-21 1-15,21 0 0,-21 0 16,0 0-16,0 42 47,0 0-47,0 0 0,0 0 0,0 1 15,0-1-15,0 21 0,0-21 0,0 0 16,0 1-16,0 20 0,0-21 0,0 0 16,22 0-16,-1-21 0,-21 22 15,21-1-15,0-21 0,0 0 0,0 0 16,1 0-16,-1 0 0,21 0 0,-21 0 16,0 0-16,1 0 0,20-21 0,-21 21 15,0-22-15,-21 1 16,21 0-16,1-21 0,-1 21 0,0-1 0,-21 1 15,21-21-15,0 21 0,-21 0 16,0-1-16,21 1 0,-21 0 0,22 21 16,-22 21 15,0 0-31,-22 1 0,1-1 0,21 0 16,-21 0-16,21 0 0,0 0 0,-21 22 15,21-22-15,-21 0 0,21 0 16,0 0-16,0 1 0,0-1 15,0-42 32,0-1-47,0 1 0,0 0 0,0 0 16,0 0-16,0 0 0,21-22 0,0 22 16,0-21-16,22 21 0,-22-22 0,21 22 15,-21-21-15,22 21 0,-1-22 16,0 22-16,1 0 0,-1 0 0,0 21 15,-21 0-15,1 0 0,-1 0 0,0 0 16,0 21-16,-21 0 0,0 0 16,0 0-16,0 22 0,0-22 0,0 21 15,0-21-15,0 22 0,-21-22 0,0 0 16,21 21-16,0-20 0,-21-1 16,-1 0-16,22 0 0,-21 0 15,21 0-15,0 1 16,-21-22-16,0 0 15,21-22 1,0 1 0,-21 0-16,21 0 0,-21 0 0,21 0 15</inkml:trace>
  <inkml:trace contextRef="#ctx0" brushRef="#br0" timeOffset="95681.01">22056 3429 0,'-22'0'16,"44"0"-16,-65 0 0,22 0 0,0 0 16,0 0-16,0 0 15,-1 21 17,1-21-17,0 0-15,0 0 0</inkml:trace>
  <inkml:trace contextRef="#ctx0" brushRef="#br0" timeOffset="97560.4">2709 6308 0,'0'-21'31,"21"-1"-15,-21 1-16,22 0 0,-1 0 0,0-21 16,0 20-16,0-20 0,0 0 0,1-1 15,-1-20-15,21 21 0,-21-22 16,0 1-16,1 20 0,-1-20 0,-21 20 15,0 1-15,0 0 0,0 21 16,0-22-16,-21 43 16,-1 0-16,1 0 0,-21 21 0,21 1 15,0-1-15,-1 21 16,1 0-16,0 1 0,0-1 0,21 0 0,0 1 16,0-1-16,0 0 0,0-20 15,0 20-15,21-21 0,0 21 16,0-20-16,1-1 0,-1 0 0,0 0 15,0-21-15,-21 21 0,21 0 0,0-21 16,-42 0 15,0-21-31,0 21 0,0-21 16,0 0-16,-1 0 0,1 21 0,0-21 16,0-1-16,0 1 0,0 0 15,21 0-15,-22 21 16,22 21-1,0 0-15,0 0 0,0 1 16,22-1-16,-22 0 0,21 0 16,0 0-16,0 0 0,0 1 0,0-1 15,1-21-15,20 0 0,-21 21 0,0-21 16,0 0-16,22 0 0,-22 0 16,21 0-16,-21-21 0,22 0 0,-22 21 15,21-22-15,-21 1 0,1 0 0,20 0 16,-21 0-16,0-22 0,0 22 15,1-21-15,-22 21 0,0-22 16,0 1-16,0 21 0,0-21 0,0 20 16,0-20-16,0 21 15,0 42 1,0 0-16,0 22 0,0-22 16,0 21-16,0-21 0,0 22 15,0-1-15,0-21 0,0 0 0,21 22 16,-21-22-16,21 0 0,-21 0 0,21 0 15,0-21-15,0 21 16,1-21-16,-1 0 0,0 0 0,0 0 16,0-21-16,0 21 0,1-21 0,-1 0 15,0 0-15,0 0 16,0-1-16,0 1 0,-21 0 0,0 0 16,22-21-16,-22 20 0,0-20 0,0 21 15,0-21-15,0 20 0,0 1 16,0 0-16,0 0 0,0 42 15,0 0 1,0 0-16,0 22 0,0-22 16,0 0-16,0 21 0,0-20 0,0 20 15,0-21-15,0 21 0,0-20 0,0-1 16,0 0-16,21 0 16,0 0-16,0-21 0,0 0 15,0 0-15,1 0 0,-1 0 16,0 0-16,21-21 0,-21 0 15,1 0-15,-1 0 0,0-1 0,0 1 16,0 0-16,-21-21 0,0-1 0,21 22 16,-21-21-16,22-22 0,-22 22 15,0 0-15,0-1 0,0-20 0,0 21 16,0-1-16,0 22 0,0-21 0,0 21 16,0-1-16,0 44 15,0-1 1,0 21-16,0 0 0,0 1 0,0-1 15,0 0-15,0 1 0,0-1 0,0 22 16,0-22-16,0-21 16,0 21-16,0 1 0,0-22 0,0 21 15,0-21-15,0 1 0,-22-1 0,22 0 16,-21-21-16,21-21 31,0 0-15,0-1-16,0 1 15,21 0-15,1 0 0,-1 0 0,0 0 16,0-1-16,0 1 0,0 0 16,22 0-16,-22 0 0,21 21 0,-21 0 15,1 0-15,20 0 0,-21 0 0,21 0 16,-20 0-16,-1 21 0,0 0 16,21 0-16,-21 0 0,-21 1 0,0-1 15,22 0-15,-22 0 0,0 0 16,0 0-16,-22 1 0,1-1 0,0-21 15,0 21-15,-21 0 0,20-21 0,-20 0 16,21 21-16,-21-21 0,20 0 16,-20 0-16,21 0 0,0 0 0,0 0 15,-1 0-15,1 0 0,42 0 32,1 0-17,-1 0-15,0-21 0,0 21 0,21 0 0,-20-21 16</inkml:trace>
  <inkml:trace contextRef="#ctx0" brushRef="#br0" timeOffset="99479.97">5397 6138 0,'0'-21'0,"0"0"0,0 0 16,0 0-16,0 0 0,0-1 15,0 1-15,0-21 0,0 21 0,0-22 16,22 1-16,-1 0 0,0-1 16,0 1-16,0 21 0,0-21 15,1 20-15,-1-20 0,0 42 0,21-21 16,-21 21-16,1 0 0,-1 0 16,0 21-16,-21 0 0,21-21 15,-21 21-15,0 1 0,0-1 0,0 0 16,0 0-16,0 0 0,0 0 0,0 1 15,0-44 17,0 1-17,0 0-15,0 0 16,0 0-16,0 0 0,0-1 16,0 1-16,-21 0 0,0 21 15,21-21-15,-21 0 0,-1 21 0,1-21 16,0 21-16,0 0 15,0 0-15,0 21 0,-1 0 16,1 0-16,0 0 0,0 22 0,21-1 16,-21 0-16,0 1 0,-1-1 15,22 0-15,0 1 0,0-22 0,0 21 16,0 0-16,0-20 0,0-1 0,0 0 16,22 0-16,-1 0 0,0 0 0,0 1 15,0-22-15,0 0 0,22 0 16,-22 0-16,21 0 0,-21 0 0,22 0 15,-1-22-15,-21 22 0,22-21 16,-1 0-16,-21-21 0,21 21 0,1-1 16,-22-20-16,0 0 0,0-1 15,22 1-15,-22 0 0,-21-22 0,21 22 16,0-22-16,-21 22 0,0 0 0,0-22 16,21 22-16,-21 21 0,0-22 15,21 22-15,-21 0 0,0 0 0,0 42 31,0 0-31,0 0 0,-21 22 16,0-22-16,21 21 0,0 1 0,-21 20 16,21-21-16,-21 1 0,21 20 15,0-20-15,0-1 0,0 0 0,0 1 16,0-1-16,0 0 0,0 1 0,0-22 16,21 21-16,0-21 0,-21 0 15,21 1-15,0-1 0,22 0 0,-22-21 16,0 21-16,0-21 0,0 0 0,1 0 15,20 0-15,-21 0 0,0 0 0,22 0 16,-22 0-16,21-21 0,-21 0 16,0 0-16,1-1 0,20 1 0,-21 0 15,0-21-15,0 21 0,-21-22 16,0 1-16,22 0 0,-22 20 0,0-20 16,0 21-16,0-21 0,0 20 15,0 1-15,-22 21 0,1 0 0,0 0 16,0 0-16,0 0 0,0 0 0,-1 0 15,1 21-15,0 1 0,0-1 0,0 0 16,0 21-16,-1-21 0,1 1 16,21 20-16,0-21 0,-21 0 0,21 22 15,0-22-15,0 0 0,0 0 0,0 0 16,0 0-16,0 1 0,0-1 16,21-21-16,-21 21 0,21-21 15,1 0-15,-1 0 0,0 0 16,0 0-16,0 0 0,0-21 15,-21 0-15,22-1 0,-1 1 0,0 0 16,0 0-16,-21 0 0,21-22 16,0 22-16,-21-21 0,0 0 0,0 20 15,22-20-15,-22 21 0,0 0 0,0 0 16,0 42 15,0 0-31,0 0 0,0 0 16,-22 22-16,22-22 0,0 0 0,0 0 15,0 21-15,0-20 0,0-1 16,0 0-16,0 0 0,0 0 16,0 0-16,22-21 0,-1 22 0,0-1 15,0-21-15,0 0 0,0 0 0,1 21 16,20-21-16,-21 0 0,21 0 0,-20 0 16,20 0-16,-21-21 0,21 0 15,-20-1-15,20 1 0,0 0 0,-21 0 16,22 0-16,-22-22 0,0 22 0,21-21 15,-20 0-15,-1-1 0,-21 1 0,0 21 16,0-22-16,21 22 0,-21 0 16,0 0-16,-21 21 15,0 0-15,-1 0 0,1 0 0,0 21 16,0 0-16,21 0 0,0 1 16,-21-1-16,21 21 0,0-21 15,0 0-15,0 1 0,0-1 0,0 21 16,0-21-16,21 0 0,0 1 0,-21-1 15,21 0-15,-21 0 0,21-21 16,-21 21-16,-21-21 47,0 0-47,21-21 0,-21 21 16,0 0-16,0 0 15,-1 0 1,1 0-16,21 21 15,0 0 1,21-21 0,1 22-16,-1-22 0,0 0 15,0 0-15,0 0 0,0 0 0,1 0 16,20 0-16,0 0 0,-21 0 0,22 0 16,-1 0-16,0 0 0,1-22 0,-1 1 15,0 21-15,-20-21 0,20 0 16,-21 0-16,21 0 0,-20-22 0,-1 22 15,0 0-15,0-21 0,0-1 0,0 22 16,-21-21-16,0 21 0,0-1 0,0 1 16,0 0-16,0 0 15,-21 21 1,0 21-16,0 0 0,21 0 16,-21 1-16,0-1 0,21 21 0,-22-21 15,22 22-15,0-22 0,0 0 16,0 21-16,0-21 0,0 1 0,0-1 15,22 0-15,-1 0 0,-21 0 0,21 0 16,-21 1-16,0-1 0,0 0 16,-21-21 15,0 0-31,-1 0 16,1 0-16,0 0 15,0 0-15,0 0 16,0 0-16,42 0 31,0 0-31,0-21 16</inkml:trace>
  <inkml:trace contextRef="#ctx0" brushRef="#br0" timeOffset="99688.06">8636 6202 0,'0'21'47,"-21"-21"-31,21 21-1,-21-21-15,-1 0 0,1 0 16</inkml:trace>
  <inkml:trace contextRef="#ctx0" brushRef="#br1" timeOffset="131349.72">5482 7408 0,'0'0'0,"-21"-42"16,21 21-16,-21 21 0,0 0 47,21 21-47,0 0 16,0 0-16,0 1 0,21-22 15,-21 21 1,21-21-16,0 0 0,0 0 0,0 0 15,22-21-15,-22-1 0,21 1 0,1 0 16,-22 0-16,21 0 0,0-22 16,1 22-16,-22-21 0,0 0 0,0 20 15,0-20-15,1 0 0,-1-1 0,-21 22 16,0-21-16,0 21 0,0-22 16,0 22-16,0 0 0,0 42 31,-21 22-16,21-22-15,-22 0 0,1 21 0,21 1 16,0 20-16,0-21 0,-21 22 0,21-1 16,-21 1-16,21-22 0,0 22 15,0-1-15,-21-20 0,21 20 0,0-21 16,-21 1-16,21 20 0,0-20 0,0-1 16,0 0-16,-22-21 0,22 22 0,-21-22 15,21 21-15,-21-21 0,21 1 16,-21-22-16,21 21 0,-21-21 0,0 0 15,-1 0-15,1 0 0,0 0 0,-21-21 16,21 21-16,-22-22 16,1 1-16,21 21 0,-22-21 0,1 0 15,21 0-15,-21 21 0,20-21 0,1 21 16,0 0-16,0 0 0,0-22 16,63 22 30,-21 0-46,0 0 0,1 0 16,20 0-16,0 0 0</inkml:trace>
  <inkml:trace contextRef="#ctx0" brushRef="#br1" timeOffset="131811.98">6054 7535 0,'0'0'0,"21"0"15,-21 22 1,0-1-16,0 0 16,0 0-16,0 0 0,0 0 0,0 1 15,0 20-15,0-21 0,0 0 0,0 0 16,0 22-16,0-22 0,-21 0 16,21 0-16,-22 0 0,22 1 15,0-1-15,0 0 16,0-42-1,0 0-15,0-1 16,0-20-16,0 21 0,0 0 16,0-22-16,22 1 0,-1 21 0,0-21 15,0-1-15,0 1 0,0 0 16,1 20-16,-1 1 0,0-21 0,0 21 16,21 21-16,-20 0 0,-1 0 0,0 0 15,0 0-15,0 21 0,0 0 16,1 0-16,-22 0 0,0 22 0,0-22 15,0 21-15,0-21 0,0 1 0,0 20 16,0-21-16,0 0 0,-22 22 16,1-22-16,21 0 0,0 0 15,-21-21-15,21 21 0,-21 0 0,21-42 47,0 0-47,21 0 0,0 0 16,0-22-16</inkml:trace>
  <inkml:trace contextRef="#ctx0" brushRef="#br1" timeOffset="132075.9">6879 7027 0,'0'-21'16,"0"42"-16,0-21 15,-21 22-15,21-1 16,-21 21-16,21-21 0,0 43 15,0-22-15,-21 22 0,21-22 0,-22 21 16,1-20-16,0 20 0,0-20 0,21 20 16,-21-21-16,0 1 0,-1-1 15,22-21-15,0 22 0,0-22 0,-21 21 16,21-21-16,0 0 0,0 1 16,21-22-1,1 0 1,-22-22-16,21 1 0,0 0 0,0 0 15,-21 0-15</inkml:trace>
  <inkml:trace contextRef="#ctx0" brushRef="#br1" timeOffset="132259.81">6604 7578 0,'-21'0'0,"42"0"0,-63 0 0,20 0 0,22 21 15,22-21 1,-1 0-1,0 0-15,21 0 0,-21 0 0,1 0 16,-1 0-16,0 0 0,0-21 16,0 21-16,22 0 0,-22 0 15,0-21-15,0 21 0,0-22 0,0 22 16</inkml:trace>
  <inkml:trace contextRef="#ctx0" brushRef="#br1" timeOffset="132600.62">7091 7620 0,'0'0'16,"0"21"0,21-21 15,0-21-31,0 21 16,0-21-16,1 0 0,-1 21 0,0-21 15,0-1-15,-21 1 0,0 0 16,0 0-16,-21 21 31,0 0-31,0 21 0,-1 0 16,1 0-16,0 1 0,0-1 0,21 0 15,-21 21-15,21-21 0,-21 1 0,21-1 16,0 21-16,0-21 0,0 0 16,0 1-16,0-1 0,0 0 0,0 0 15,21 0-15,0-21 16,0 0-16,0 0 0,0 0 0,1 0 15,20 0-15,-21 0 0,0 0 16,0-21-16,1 0 0,-1 21 0</inkml:trace>
  <inkml:trace contextRef="#ctx0" brushRef="#br1" timeOffset="132933.38">7493 7578 0,'0'0'0,"0"-43"15,21 43 16,0 0-31,0 22 16,1-1-16,-1 0 16,-21 0-16,0 0 0,21 0 0,-21 1 15,0-1-15,0 21 0,0-21 0,0 0 16,0 1-16,0-1 0,0 0 16,0 0-16,-21-21 0,21-21 46,0 0-46,0 0 0,0-1 16,0 1-16,0 0 0,21 0 0,0 0 16,-21 0-16,21-22 0,0 22 0,-21 0 15,22 21-15,-1-21 0,-21 0 0,21 21 16,0 0 0,0 0-16,0 0 15</inkml:trace>
  <inkml:trace contextRef="#ctx0" brushRef="#br1" timeOffset="133520.04">8064 7684 0,'22'0'0,"20"0"16,-21-22-16,0 1 0,0 21 15,1-21-15,-1 0 0,0-21 16,21 20-16,-21-20 0,1 21 15,20-21-15,-21-1 0,0 1 0,0 0 16,1-22-16,-22 22 0,0-1 16,0 1-16,0 21 0,0-21 0,0 20 15,0 1-15,0 0 0,-22 0 0,1 0 16,0 21-16,0 0 0,0 21 16,0 0-16,-1 0 15,22 0-15,-21 22 0,0-22 0,0 42 16,21-20-16,-21 20 0,0 1 0,-1-1 15,1 1-15,0-1 0,0 1 0,21-1 16,-21 22-16,0-22 16,-1 1-16,1-1 0,0 22 0,0-21 15,0-1-15,0 1 0,-1-1 0,1 1 16,21-1-16,-21-21 0,0 22 0,0-22 16,0 22-16,21-22 0,0 0 15,-22 1-15,22-1 0,0 0 0,0-20 16,0-1-16,0 0 0,22-21 0,20 0 15,-21 0-15,0 0 0,22-21 16,-22 0-16,21-1 0,0 1 0,1 0 16,-22-21-16,21-1 0,1 1 15,-22 0-15,0-1 0,0 1 16,0 0-16,-21-1 0,0-20 0,0 21 0,0-1 16,-21 1-16,0 0 0,-21-1 15,-1 22-15,1-21 0,0 21 0,-22-1 16,22 1-16,-1 21 0,1 0 15,21-21-15,-21 21 0,20 0 0,44 0 32,-1 0-32,0 0 0,21 0 15,1-21-15,-1 21 0,0-21 16,1 0-16,-1 21 0</inkml:trace>
  <inkml:trace contextRef="#ctx0" brushRef="#br1" timeOffset="133956.79">8805 7430 0,'0'0'0,"-63"-43"15,42 43-15,-1 0 16,1 0-16,-21 0 0,21 21 0,0 1 16,-1-1-16,1 0 0,0 0 0,0 21 15,0-20-15,0-1 0,-1 0 0,1 21 16,21-21-16,-21 1 0,21-1 15,0 0-15,0 0 0,0 0 16,0 0-16,42-21 16,-20 0-16,-1 0 0,0 0 15,0 0-15,0 0 0,22-21 16,-22 0-16,0 0 0,0 0 0,0 0 16,22-1-16,-22-20 0,-21 21 0,21-21 15,0 20-15,-21 1 0,0 0 0,0 0 16,0 0-16,0 42 31,0 0-31,0 0 0,-21 0 0,21 1 16,-21-1-16,21 21 0,-21-21 0,21 0 15,0 1-15,0-1 16,0 0-16,0 0 0,0 0 16,0 0-16,21 1 15,0-22-15,0 0 16,0 0-16,0-22 0,1 1 0,-1 21 15,0-21-15</inkml:trace>
  <inkml:trace contextRef="#ctx0" brushRef="#br1" timeOffset="134192.17">9186 7408 0,'0'0'0,"0"-21"0,0 0 0,-21 21 31,0 0-31,0 0 0,0 21 16,-1-21-16,1 21 0,0 22 0,21-22 15,-21 0-15,0 21 0,0-20 16,21-1-16,0 21 0,-22-21 16,22 0-16,0 22 0,0-22 0,0 0 15,0 0-15,0 0 0,22 1 16,-22-1-16,21-21 0,0 0 0,0 0 16,0 0-16,22 0 0,-22 0 15,0 0-15,0 0 0,0-21 0,22-1 16,-22 1-16,0 0 0</inkml:trace>
  <inkml:trace contextRef="#ctx0" brushRef="#br1" timeOffset="134539.97">9398 7514 0,'0'0'0,"0"21"0,0 1 0,0-1 15,0 0 1,21-21-16,0 0 15,0 0-15,1 0 0,-1 0 16,0 0-16,0-21 0,0 21 0,0-21 16,1-1-16,-1 22 0,0-21 0,-21 0 15,0 0-15,0 0 0,0 0 16,0-1-16,-21 22 16,0 0-16,-1 0 0,1 0 15,0 0-15,0 22 0,-21-1 0,20 0 16,1 0-16,0 21 0,0-20 0,0 20 15,0-21-15,21 0 0,0 22 0,0-22 16,0 0-16,0 0 0,0 0 0,0 0 16,21-21-16,-21 22 0,21-22 15,0 0-15,0 0 0,0 0 0,1 0 16,-1 0-16,21 0 0,-21 0 0,22 0 16,-1-22-16,0 1 0,22 0 0</inkml:trace>
  <inkml:trace contextRef="#ctx0" brushRef="#br1" timeOffset="135140.63">11218 6879 0,'0'0'0,"0"-21"16,-21 21-1,21 21-15,-21 0 16,0 1-16,0-1 0,-1 21 0,22-21 16,-21 22-16,0-1 0,0 0 0,-21 22 15,20-22-15,1 0 0,0 1 0,0-1 16,21 0-16,-21 1 0,0-22 15,-1 21-15,22-21 0,-21 1 0,21-1 16,0 0-16,-21-21 16,21-21-1,0 0 1,0-1-16,0-20 0,0 21 16,21-21-16,0-1 0,1-20 0,20 20 15,-21-20-15,21 21 0,-20-22 0,20 22 16,0-1-16,1-20 0,-1 42 0,0-22 15,-21 22-15,22 0 0,-22 0 16,0 21-16,21 0 0,-20 0 0,-1 0 16,0 21-16,0 0 0,-21 0 0,21 22 15,0-1-15,1 0 0,-22 1 0,0-1 16,21 0-16,-21 22 0,21-22 0,-21 1 16,0-1-16,0 0 0,0 1 15,0-1-15,0-21 0,0 21 16,0-20-16,0-1 0,0 0 0,-21-21 15,21 21-15,0 0 0,-21-21 16,-1 0 0,1 0-16,0-21 15,21 0-15,-21 0 0,0 0 0,0-1 16,-1 1-16</inkml:trace>
  <inkml:trace contextRef="#ctx0" brushRef="#br1" timeOffset="135288.54">11070 7281 0,'21'0'16,"0"0"0,1 0-16,-1 0 0,21 0 0,-21 0 15,0 0-15,22 0 0,-1 0 0,-21 0 16,22-21-16,-1 21 0,0-21 0,1 21 16,-1-21-16,-21 0 0,43 21 0</inkml:trace>
  <inkml:trace contextRef="#ctx0" brushRef="#br1" timeOffset="135911.66">13081 6414 0,'0'0'0,"-21"0"0,0 0 0,-22 0 16,1 0-16,21 0 0,-22 21 0,1-21 15,0 21-15,21 0 0,-22 0 0,22-21 16,0 21-16,0 1 0,0-1 16,-1-21-16,22 21 0,0 0 0,0 0 15,0 0-15,0 1 16,22-22-1,-1 0-15,0 21 0,0 0 0,0-21 16,0 21-16,1-21 0,-1 21 16,-21 0-16,21-21 0,0 22 0,-21-1 15,0 0-15,0 0 0,0 0 16,0 0-16,0 1 0,-21-22 0,-21 21 16,20-21-16,1 21 0,-21-21 15,21 21-15,-22-21 0,22 0 0,0 0 16,0 0-16,0 0 0,0 0 0,42 0 47,0 0-47,0 0 15,0 0-15,0 0 0,1 0 16,-1 21-16,-21 0 0,0 1 16,0-1-16,0 0 0,0 21 0,0-21 15,0 22-15,-21-1 0,-1 0 0,1 1 16,0-22-16,0 21 0,0 1 15,21-22-15,0 21 0,-21-21 0,21 0 16,0 1-16,0-1 0,0 0 16,21-21-1,0 0-15,0 0 0,0 0 0,0 0 16,22 0-16,-43-21 16,21 0-16,0-1 0,-21 1 0</inkml:trace>
  <inkml:trace contextRef="#ctx0" brushRef="#br1" timeOffset="136908.51">12806 12171 0,'0'-21'0,"21"21"16,0 0 0,0 0-16,0-21 0,22 21 0,-22 0 15,21 0-15,-21 0 0,22 0 16,-1 0-16,-21 0 0,22 0 0,-22 0 16,0 0-16,0 21 0,-21 0 15,-21 0 1,0 0-16,-22-21 0,1 21 0,0-21 15,-1 22-15,1-22 16,0 21-16,-1-21 0,1 21 0,0 0 16,-1 0-16,22-21 0,0 21 0,0 1 15,0-1-15,0-21 0,21 21 0,0 0 16,0 0-16,0 0 0,0 1 16,0-1-16,21-21 0,0 21 15,0-21-15,0 21 0,0-21 0,1 21 16,20-21-16,-21 0 0,0 21 0,0-21 15,-21 22-15,22-22 0,-22 21 16,0 0-16,0 0 16,-22 0-16,1 0 15,0 22-15,0-22 0,0 0 0,21 21 16,0-20-16,-21 20 0,21-21 0,0 21 16,0-20-16,0-1 0,0 21 0,0-21 15,0 0-15,0 1 0,21-1 0,-21 0 16,0 0-16,0 0 15,0 0-15,0 1 0,0-1 16,-21 0-16,-1 0 0,1-21 0,0 21 16,0-21-16,0 21 0,0-21 0,-1 0 15,1 22-15,0-22 0,0 0 0,0 0 16,0-22 0,21 1-16,-22 0 0</inkml:trace>
  <inkml:trace contextRef="#ctx0" brushRef="#br1" timeOffset="137980.13">11176 9081 0,'0'0'16,"0"-22"-16,0 1 0,0 0 15,0 0-15,21 21 16,0 0-16,0 0 15,-21 21-15,22 0 16,-22 0-16,21 1 0,-21-1 16,0 21-16,0-21 0,0 22 0,0-1 15,0-21-15,0 21 0,0 1 16,0-22-16,0 21 0,0-21 0,0 22 16,0-22-16,0 0 0,0 0 0,0 0 15,0 1-15,0-1 0,0 0 16,0-42-1,0 0 1,0-1-16,0-20 0,0 21 16</inkml:trace>
  <inkml:trace contextRef="#ctx0" brushRef="#br1" timeOffset="138239.98">11642 9017 0,'0'-21'15,"-22"21"1,1 21-16,0 0 16,0 0-16,0 1 0,0-1 0,-1 21 15,1-21-15,0 22 0,0-22 0,0 21 16,0 0-16,-1-20 0,1 20 16,0-21-16,0 0 0,21 22 0,-21-22 15,0 0-15,21 0 0,-22 0 0,22 0 16,0 1-16,22-22 31,-1 0-31,0 0 16,0-22-16,0 1 0,0 0 0</inkml:trace>
  <inkml:trace contextRef="#ctx0" brushRef="#br1" timeOffset="138644.07">11747 9165 0,'22'0'0,"-44"0"0,44 21 16,-22 1 0,0-1-16,0 0 0,-22 0 15,1 0-15,21 0 0,0 1 16,-21 20-16,0-21 0,0 0 0,21 0 16,0 1-16,0-1 0,0 0 15,0 0-15,0 0 0,0 0 16,21-21-16,0 0 15,0 0-15,0 0 0,1-21 0,-1 21 16,21-21-16,-21 0 0,0 0 0,22 0 16,-22-1-16,0 1 0,0 0 15,-21 0-15,0 0 0,21-22 0,-21 22 16,0 0-16,0-21 0,0 21 0,0-1 16,-21 1-16,0 21 0,21-21 0,-21 21 15,0 0-15,0 0 0,-1 0 0,1 0 16,0 0-16,0 21 0,0-21 15,0 21-15,21 1 0,-22-1 16,1 0-16,21 0 0,-21 0 0,21 0 16,0 1-16,0-1 0,0 0 15,21-21-15,0 0 16,1 0-16,-1 0 0</inkml:trace>
  <inkml:trace contextRef="#ctx0" brushRef="#br1" timeOffset="138875.82">12361 9123 0,'0'0'0,"21"0"15,-21 21 1,0 0-16,0 0 0,0 1 0,0-1 16,0 0-16,0 0 0,-21 0 0,21 0 15,0 1-15,0-1 16,-21 0-16,21 0 0,-21-21 15,21 21-15,0-42 32,0 0-17,0 0-15</inkml:trace>
  <inkml:trace contextRef="#ctx0" brushRef="#br1" timeOffset="139024.03">12319 8954 0,'0'21'47,"21"-21"-31,0 0-16,-21 21 0</inkml:trace>
  <inkml:trace contextRef="#ctx0" brushRef="#br1" timeOffset="139591.6">13102 9292 0,'0'-21'0,"0"0"16,0 0-16,0 0 0,0-1 15,0 1-15,-21 0 16,21 0-16,-21 0 0,0 0 0,21-1 15,-22 1-15,1 21 0,0 0 0,0 0 16,0 0-16,0 0 0,-22 0 16,22 21-16,0 1 0,0-1 0,-22 0 15,22 0-15,0 0 0,0 0 16,0 1-16,0-1 0,-1 21 0,22-21 16,-21 0-16,21 1 0,-21-1 0,21 0 15,0 0-15,0 0 0,0 0 0,0 1 16,21-22-16,0 0 0,1 0 15,-1 0-15,0 0 0,21 0 0,-21 0 16,22-22-16,-1 1 0,0 0 16,1 0-16,-1 0 0,0-22 15,1 22-15,-1-21 0,0 0 0,-20-1 0,20 1 16,-21 0-16,21-1 0,-20-20 16,-1 20-16,0-20 0,0 21 0,-21-1 15,0 1-15,21 0 0,-21 20 16,0 1-16,0 0 0,0 0 0,-21 21 15,0 0-15,0 21 16,0 0-16,-1 22 0,1-1 0,21 0 16,-21 1-16,0-1 0,0 21 0,21-20 15,0 20-15,0-20 0,-21-1 0,21 0 16,0 1-16,0-1 0,0 0 16,0-21-16,0 22 0,0-22 0,0 0 15,0 0-15,0 0 0,0 1 16,21-22-16,0 0 0,0 0 15,21 0-15,-20 0 0,20 0 0,-21 0 16,21-22-16</inkml:trace>
  <inkml:trace contextRef="#ctx0" brushRef="#br1" timeOffset="140169.34">14753 9250 0,'0'-21'0,"21"21"16,-21-21-16,0-1 0,21 1 16,-21 0-16,22 0 0,-22 0 15,0 0-15,0-1 0,0-20 0,0 21 16,0 0-16,0 0 0,0-1 0,-22 22 15,1-21-15,0 21 0,0 0 0,0 0 16,0 0-16,-22 0 0,22 21 0,0 1 16,-21-1-16,20 0 0,-20 0 15,21 21-15,0-20 0,-22 20 16,22-21-16,0 0 0,0 0 0,21 22 16,0-22-16,0 0 0,0 0 0,0 0 15,0 1-15,21-22 0,0 0 16,0 0-16,1 0 0,-1 0 0,21 0 15,-21 0-15,0 0 0,22-22 0,-22 22 16,0-21-16,0 0 0,0 0 16,22-21-16,-43 20 0,21-20 0,0 21 15,0-21-15,-21-1 0,0 22 0,0-21 16,0 21-16,0-1 0,0 1 0,0 42 31,-21-21-31,21 43 0,0-22 0,0 0 16,-21 0-16,21 22 15,0-22-15,0 21 0,0-21 0,0 22 16,0-22-16,0 0 0,0 0 0,0 21 16,21-20-16,0-22 0,-21 21 0,21 0 15,1-21-15,-1 0 0,0 21 0,0-21 16,0 0-16,0 0 0,1 0 0,-1 0 16,0-21-16,0 0 0,21 0 0,-20-1 15</inkml:trace>
  <inkml:trace contextRef="#ctx0" brushRef="#br1" timeOffset="140672.24">15409 8488 0,'0'0'0,"0"-21"0,0 0 16,-21 21 0,21 21-16,0 0 15,-21 0-15,21 0 0,-21 22 16,0-1-16,21 0 0,0 1 0,0-1 15,-22 0-15,22 22 0,-21-22 0,21 22 16,-21-22-16,21 0 0,-21 1 0,21-22 16,0 21-16,0-21 0,0 0 15,0 1-15,0-1 0,-21 0 0,0-21 32,21-21-17,0 0-15,0-1 0,0-20 16,0 21-16,0 0 0,0 0 0,21-1 15,0-20-15,21 42 0,-21-21 0,1 0 16,-1 0-16,0 21 0,0 0 0,21 0 16,-20 0-16,-1 0 0,0 0 15,0 0-15,0 21 0,0 0 0,1 0 16,-22 0-16,21 0 0,-21 1 16,0-1-16,0 0 0,0 0 0,0 0 15,0 0-15,-21 1 0,-1-22 0,1 21 16,0 0-16,-21-21 0,21 0 15,-1 21-15,-20-21 0,21 0 16,-21 0-16,20 0 0,1 0 0,-21 0 16,21 0-16,0 0 0,-1 0 15,44 0 1,-1 0 0,0 0-16,0 0 0,21-21 0,-20 21 15,20 0-15</inkml:trace>
  <inkml:trace contextRef="#ctx0" brushRef="#br1" timeOffset="140972.06">16108 8869 0,'0'-21'0,"0"42"0,0-63 0,0 20 16,0 1-16,-21 21 15,-1 0-15,1 0 16,0 0-16,0 21 0,-21 1 0,20-1 15,1 0-15,0 21 0,0-21 0,0 22 16,0-22-16,-1 21 0,1-21 0,0 22 16,21-22-16,0 21 0,0-21 15,0 1-15,0 20 0,0-21 16,0 0-16,21-21 0,0 21 0,1 1 16,-1-22-16,0 0 0,21 0 0,-21 0 15,1 0-15,-1 0 0,21 0 0,-21 0 16,22 0-16,-22-22 0,21 22 0,-21-21 15,0 0-15,22 21 0,-22-21 0,0 0 16,21 0-16,-20 21 0</inkml:trace>
  <inkml:trace contextRef="#ctx0" brushRef="#br1" timeOffset="141391.82">17081 8636 0,'0'0'0,"-21"0"16,0 0-16,0 0 0,0 21 15,0 0-15,-1 1 0,1-1 16,0 21-16,0-21 0,0 22 0,0-1 16,-1 0-16,1 1 0,0-1 15,0 0-15,21 1 0,0-22 0,0 21 16,0 0-16,0-20 0,0-1 0,0 0 15,21 0-15,0 0 0,0 0 0,1 1 16,20-22-16,-21 0 0,0 0 16,0 0-16,1 0 0,20 0 0,-21 0 15,21 0-15,-20-22 0,20 1 16,-21 21-16</inkml:trace>
  <inkml:trace contextRef="#ctx0" brushRef="#br1" timeOffset="141701.65">17801 8594 0,'0'0'0,"0"-21"0,21 21 16,0 0 0,1 0-16,-1 21 0,0-21 15,0 21-15,-21 0 0,21 0 16,0 22-16,-21-22 0,22 21 0,-1 0 15,-21 1-15,0-1 0,0 0 0,21 1 16,-21-1-16,0 0 0,0 1 0,0-22 16,-21 21-16,0-21 0,-1 22 0,-20-22 15,21 0-15,0 0 0,-22-21 16,22 21-16,0-21 0,0 0 0,0 22 16,0-22-16,-1 0 0,1 0 0,21-22 31</inkml:trace>
  <inkml:trace contextRef="#ctx0" brushRef="#br1" timeOffset="141957.01">18775 8763 0,'0'0'16,"0"-21"-1,0 0-15,0 42 47,0 0-31,-21 0-1,-1 0-15</inkml:trace>
  <inkml:trace contextRef="#ctx0" brushRef="#br1" timeOffset="143119.73">18690 9208 0,'-21'21'32,"21"0"-17,-21 0-15,0-21 16,21 21-16,0 0 16,0-42 30,0 0-30,0 0-16,0 0 16,0 0 15,21 21 47,0 0-62,0 0-16,0 0 15,0 0 1,-21 21-16,0 0 0,0 0 16,0 0-16,0 0 0,-21 1 15,0-1-15,0 21 0,0-21 16,0 0-16,-22 1 0,22-1 0,-21-21 15,-1 21-15,1 0 0,21-21 0,-21 0 16,-1 0-16,22 21 0,0-21 16,-21 0-16,20 0 0</inkml:trace>
  <inkml:trace contextRef="#ctx0" brushRef="#br1" timeOffset="143864.34">18796 8678 0,'-42'0'15,"20"0"-15,1 0 0,0 0 16,0 0-16,21 22 0,-21-1 15,21 0-15,0 0 16,21 0 0,0-21-16,0 0 0,0 0 15,1 0-15,-1 0 0,0 0 16,-21-21 0,0 0-16,0 0 15,0 0-15,0-1 16,-21 22-1,0 0-15,-1 0 0,1 0 16,0 0-16,21 22 0,-21-22 16,21 21-16,0 0 15,0 0-15,21-21 16,0 0 0,0 0-16,1 0 0,-1 0 15,0-21 1,-21 0-16,0 0 15,0-1 1,-21 22-16,0 0 16,-1 0-16,1 0 15,21 22-15,-21-1 0,21 0 0,0 0 16,0 0-16,0 0 16,0 1-16,21-22 15,0 21-15,1-21 16,-1 0-16,-21-21 15,0-1 1,-21 22 0</inkml:trace>
  <inkml:trace contextRef="#ctx0" brushRef="#br2" timeOffset="150576.46">4170 9440 0,'0'-21'78,"21"0"-62,-21 0-16,0 0 16,0 0-16,-21 21 0,0-22 15,-1 1-15,1 0 16,0 21-16,0 0 0,0-21 0,0 21 15,-22 0-15,22 0 0,0 0 0,0 0 16,-22 21-16,22 0 16,-21 0-16,21 1 0,-22-1 0,22 0 15,0 0-15,0 0 0,0 22 16,0-22-16,21 21 0,0 0 0,0-20 16,0 20-16,0-21 0,0 0 0,0 22 15,0-22-15,21 0 0,0-21 16,0 21-16,0 0 0,0-21 0,22 0 15,-22 0-15,0 0 0,21 0 0,-20 0 16,20 0-16,-21-21 16,0 0-16,0 0 0,22 0 0,-22-1 0,0 1 15,-21 0-15,21 0 0,0-21 16,-21 20-16,0 1 0,0-21 16,22 21-16,-22 0 0,0-1 0,0 1 15,0 0-15,0 0 0,0 0 16,0 42-1,0 0-15,-22 0 16,22 0-16,0 1 0,0-1 16,-21 21-16,21-21 0,0 22 0,-21-22 15,21 21-15,0-21 0,0 0 0,0 1 16,0-1-16,0 0 0,0 0 16,21-21-1,0 0-15,1 0 0,-1 0 0,0 0 16,0-21-16,0 0 15,0 0-15</inkml:trace>
  <inkml:trace contextRef="#ctx0" brushRef="#br2" timeOffset="151072.18">4530 8932 0,'0'0'0,"0"-21"0,-22 21 16,22 43-16,-21-22 15,21 0-15,0 21 0,0 1 16,0-1-16,0 0 0,0 1 0,0-1 16,0-21-16,0 21 0,0 1 15,0-1-15,0 0 0,0 1 16,0-22-16,0 21 0,-21-21 0,21 22 16,0-22-16,0 0 0,0 0 0,0 0 15,-21-21-15,21 22 16,-21-22-16,0 0 15,21-22-15,0 1 0,0 0 16,0 0-16,0 0 0,0 0 16,0-1-16,0 1 0,0 0 15,21 0-15,0 0 0,0 0 0,0-1 16,22 1-16,-22 21 0,21 0 16,-21 0-16,0 0 0,22 0 0,-22 0 15,0 0-15,21 0 0,-20 21 0,-1 1 16,-21-1-16,21 0 15,-21 0-15,0 0 0,0 0 0,-21 1 16,0-1-16,-1 0 0,1 0 16,-21 0-16,21 0 0,-22 1 0,22-1 15,-21-21-15,21 21 0,0-21 0,-1 0 16,1 0-16,21-21 31,21 0-31,1 21 16,-1-22-16,21 1 0,-21 0 15</inkml:trace>
  <inkml:trace contextRef="#ctx0" brushRef="#br2" timeOffset="151497.45">5228 9335 0,'0'0'0,"-21"0"32,0 0-32,0 0 0,-1 0 15,1 0-15,0 0 0,0 21 0,0 0 16,0-21-16,-1 21 0,22 0 16,0 0-16,0 1 0,0-1 15,0 0-15,0 0 0,22-21 16,-1 21-16,0 0 15,0-21-15,0 22 0,0-22 0,1 21 16,-1-21-16,0 21 0,-21 0 16,0 0-16,0 0 15,0 1-15,-21-1 16,0-21-16,-1 0 0,1 21 16,0-21-16,0 0 0,-21 0 15,20 0-15,1 0 0,0 0 0,0 0 16,0 0-16,0 0 0,21-21 0,0 0 15,0-1 1,0 1-16,21 21 0,0-21 16,0 0-16,21 21 0,-20-21 0,-1 0 15</inkml:trace>
  <inkml:trace contextRef="#ctx0" brushRef="#br2" timeOffset="151764.17">5757 9059 0,'0'-21'0,"-42"21"16,21 0-16,0 0 15,-1 21-15,1 1 0,21-1 16,0 0-16,-21 21 0,0-21 0,21 22 16,-21-22-16,21 21 0,-21 1 15,21-1-15,0 0 0,-22-21 0,1 22 16,21-1-16,0 0 0,0-20 0,0-1 15,-21 21-15,21-21 16,0 0-16,0 1 0,21-22 16,0 0-1,1 0-15,-22-22 16</inkml:trace>
  <inkml:trace contextRef="#ctx0" brushRef="#br2" timeOffset="151924.57">5461 9462 0,'0'0'0,"0"-22"16,0 1-16,21 21 0,0 0 15,0 0-15,1-21 0,-1 21 0,0 0 16,21 0-16,-21 0 16,1 0-16,20-21 0,-21 21 0,21 0 15,-20 0-15,-1 0 0</inkml:trace>
  <inkml:trace contextRef="#ctx0" brushRef="#br2" timeOffset="152292.37">5990 9440 0,'-21'0'32,"21"-21"-32,0 0 15,21 21 1,0-21-16,0 21 0,1 0 15,-1 0-15,0 0 16,-21 21-16,21 0 0,0-21 0,-21 21 16,0 1-16,0-1 0,21 0 0,-21 0 15,0 0-15,0 0 0,0 1 16,0-1-16,0 0 0,0 0 0,0 0 16,-21-21-16,0 21 0,0-21 31,21-21-31,0 0 0,0 0 15,0 0-15,0 0 0,0-1 16,0 1-16,0 0 0,21 0 0,-21 0 16,21 21-16,-21-21 15,0-1-15,21 1 0,1 0 16,-1 21-16,0-21 16,0 21-16,0 0 15</inkml:trace>
  <inkml:trace contextRef="#ctx0" brushRef="#br2" timeOffset="152756.13">6583 9440 0,'0'-42'0,"0"21"15,-21 0-15,-1 21 16,1 0-16,0 0 15,0 0-15,0 0 0,0 0 0,-1 0 16,1 21-16,0 0 0,0 0 16,0 0-16,21 1 0,0-1 0,0 0 15,-21 0-15,21 21 0,-22-20 16,22-1-16,0 0 0,0 0 16,0 0-16,22-21 15,-1 0-15,0 0 0,0 0 16,0 0-16,0 0 0,1-21 0,-1 21 0,0-21 15,0 0-15,0 0 0,0 21 16,1-22-16,-1 1 0,0 0 16,-21 0-16,0-21 0,0 20 0,0 1 15,0 0-15,0 0 0,-21 21 32,21 21-32,0 0 15,0 0-15,-21-21 0,21 22 0,0 20 16,-22-21-16,22 0 0,0 0 0,0 1 15,0-1-15,0 0 0,0 0 16,0 0-16,22-21 0,-1 0 16,0 0-16,0 0 15,0 0-15,22 0 0,-22 0 0</inkml:trace>
  <inkml:trace contextRef="#ctx0" brushRef="#br2" timeOffset="153235.85">6985 9398 0,'0'0'0,"0"-21"0,-21 21 32,0 0-32,-1 0 0,22 21 15,-21 0-15,0-21 16,21 43-16,-21-22 0,21 0 16,-21 0-16,21 0 0,0 0 0,0 1 15,0-1-15,0 0 0,0 0 0,0 0 16,21 0-16,0-21 15,0 0-15,0 0 0,22 0 0,-22 0 16,0 0-16,21-21 0,-20 21 0,-1-21 16,21 0-16,-21 0 0,0 0 15,1-1-15,-1 1 0,21-21 0,-21 21 16,-21-22-16,21 22 0,1-21 0,-1 0 16,-21 20-16,0-20 0,21 0 0,-21-1 15,21 1-15,-21 0 16,0-1-16,0 1 0,0 21 0,0 0 15,0 0-15,0 42 16,0 0 0,-21 21-16,21-21 0,-21 22 0,21-1 15,0 0-15,0 1 0,0-1 0,0 0 16,0 1-16,0-22 0,-21 21 16,21 1-16,0-22 0,0 0 0,0 0 15,0 21-15,0-20 0,0-1 16,21-21-16,0 0 15,0 0 1,0 0-16,0-21 16,-21-1-16,0 1 0</inkml:trace>
  <inkml:trace contextRef="#ctx0" brushRef="#br2" timeOffset="153383.76">7302 9377 0,'-21'0'16,"42"0"-1,1 0-15,-1 0 16,0 0-16,0 0 0,21 0 16,-20 0-16,20 0 0,0 0 0,1-21 15,-1 21-15,0 0 0,1-21 16</inkml:trace>
  <inkml:trace contextRef="#ctx0" brushRef="#br2" timeOffset="153756.07">8530 9250 0,'0'0'0,"-21"0"15,21-21-15,-21 21 0,0 0 31,21 21-15,0 21-16,0-21 0,0 1 0,0 20 16,0 0-16,0 1 0,0-1 0,0 21 15,0-20-15,0-1 0,-22 22 0,1-22 16,21 21-16,0-20 0,-21-1 16,0 0-16,0 22 0,21-22 0,-21 1 15,-1-22-15,1 21 0,21 0 0,0 1 16,-21-22-16,0 0 0,21 0 0,0 0 15,0 1-15,0-1 16,0-42 0,0-1-16,0 1 0,0 0 0,21 0 15,0-21-15,-21 20 0</inkml:trace>
  <inkml:trace contextRef="#ctx0" brushRef="#br2" timeOffset="154039.92">8361 9440 0,'0'-42'0,"0"84"0,0-105 0,0 21 16,0 20-16,0 1 0,0-21 0,0 21 16,21 0-16,0-1 0,0 1 15,0 21-15,1-21 0,20 21 16,-21 0-16,21 0 0,-20 0 0,20 0 16,-21 0-16,0 21 0,0 0 15,1 1-15,-1-1 0,-21 0 0,0 0 16,0 0-16,0 0 0,-21 1 0,-1 20 15,1-21-15,-21 0 0,21-21 0,-22 21 16,22 1-16,0-1 0,-21-21 16,21 21-16,-1-21 0,1 0 0,42 0 47,1-21-47</inkml:trace>
  <inkml:trace contextRef="#ctx0" brushRef="#br2" timeOffset="154391.37">8953 9123 0,'-21'21'16,"0"0"-16,21 0 0,0 1 15,0-1-15,-21 0 0,21 0 0,0 0 16,0 22-16,0-22 0,0 0 15,0 0-15,0 0 0,0 0 16,0 1-16,21-22 16,0 0-16,0 0 0,1 0 15,-1 0-15,0 0 0,0 0 16,0-22-16,0 1 0,-21 0 0,22 0 16,-1 0-16,-21 0 0,0-1 0,0 1 15,21 0-15,-21 0 0,0 0 0,0 0 16,0-1-16,-21 44 31,21-1-15,0 0-16,0 0 15,0 0 1</inkml:trace>
  <inkml:trace contextRef="#ctx0" brushRef="#br2" timeOffset="154900.16">9525 8869 0,'0'-21'0,"0"42"0,0-63 0,-21 42 16,21 21 0,0 0-16,0 0 0,0 0 15,0 22-15,0-22 0,0 21 0,0 0 16,0-20-16,0 20 0,-21 0 15,21 1-15,0-22 0,-22 21 0,22 0 16,0-20-16,0-1 0,0 21 16,-21-21-16,21 0 0,-21-21 0,21 22 15,0-1-15,-21-21 0,0 0 16,21-21 0,0-1-1,0 1-15,0 0 0,0 0 16,21 0-16,0 0 0,0-1 0,0 1 15,1 0-15,-1 0 0,0 21 0,0-21 16,0 21-16,0 0 0,1 0 16,-1 0-16,0 0 0,0 0 15,0 21-15,-21 0 0,21 0 16,-21 0-16,0 1 0,0-1 16,0 0-16,0 0 0,-21 0 15,0 0-15,0-21 0,0 22 0,0-1 16,-1 0-16,1-21 0,0 21 0,0-21 15,0 0-15,0 0 0,-1 21 0,1-21 16,21-21 31,0 0-47,21 0 0,1 21 16</inkml:trace>
  <inkml:trace contextRef="#ctx0" brushRef="#br2" timeOffset="155704.51">10202 8721 0,'0'0'16,"-42"21"-1,42 0-15,-21 0 0,0 0 0,21 22 16,-22-22-16,1 21 0,0 1 0,0-1 15,21 0-15,-21 1 0,0-1 16,21 0-16,-22 1 0,22-1 0,0 0 16,0-21-16,0 1 0,0 20 0,0-21 15,0 0-15,0 0 0,22 1 16,-1-22-16,0 0 16,0 0-16,0 0 0,0 0 0,1-22 15,20 1-15,-21 21 0,0-21 0,0 0 16,1 0-16,-1 0 0,0-1 0,0 1 15,-21 0-15,0 0 0,21 0 16,-21 42 15,0 0-31,0 0 0,0 0 0,0 1 16,0-1-16,0 21 0,0-21 16,0 0-16,0 1 0,0-1 15,0 0-15,21-21 16,1 0-16,-1 0 15,0 0-15,-21-21 0,21 21 0,0-21 16,-21-1-16,21 22 0,1-21 16,-1 0-16,-21 0 0,21 0 0,0 0 15,0-1-15,0 1 0,1 0 16,-1 0-16,0 0 0,0 21 0,0 0 16,-21-21-16,21 21 0,1 0 15,-22 21 1,0 0-1,21-21 32,-21-21-47,0 0 16,0-1-16,0 1 16,-21 21-1,-1 0 1,1 0-16,0 0 0,0 21 0,0-21 0,0 22 15,-1-1-15,22 0 0,-21 0 16,21 0-16,-21 22 0,21-22 16,0 0-16,0 0 0,0 0 15,0 0-15,21 1 0,0-22 16,1 0-16,-1 0 0,0 0 16,0 0-16,0 0 0,0 0 15,1 0-15,-1 0 0,0-22 16,0 1-16,0 0 0,0 0 0,1 0 15</inkml:trace>
  <inkml:trace contextRef="#ctx0" brushRef="#br2" timeOffset="155968.35">10753 8827 0,'0'0'0,"-43"0"0,22 0 0,-21 0 0,21 21 16,-1-21-16,1 21 0,0 0 0,0 0 15,21 0 1,21-21-16,0 0 16,0 0-16,1 0 0,-1 0 15,0 0-15,-21-21 0,0 0 16,0 0-16,0 0 16,0 0-16,-21 21 15,21-22-15,-21 22 0,-1 0 0,1 0 16,0 0-16,21 22 0,-21-1 15,21 0-15,-21 0 0,21 0 0,0 0 16,0 1-16</inkml:trace>
  <inkml:trace contextRef="#ctx0" brushRef="#br2" timeOffset="157180.01">3810 10097 0,'0'0'0,"-21"0"0,-22 0 0,22 0 0,0 0 16,-21 0-16,21 0 0,-22 0 16,22 0-16,0 21 0,0-21 0,0 0 15,21 21 1,21-21 0,0 0-1,0 0-15,0 0 16,0 0-16,1 21 15,-1-21-15,0 0 0,0 0 16,21 0-16,-20 0 0,20 0 0,0 21 16,-21-21-16,43 0 0,-22 0 15,1 0-15,-1 0 0,21 0 0,-20 0 16,20 0-16,1 0 0,20 0 0,-20 0 16,-1 0-16,22 0 0,-21 0 15,20 0-15,-20 0 0,20 0 0,-20 0 16,21 0-16,-22 0 0,22 0 0,-1 0 15,-20 0-15,21 0 0,-1 0 16,22 0-16,-21-21 0,-1 21 0,1 0 16,0 0-16,-22-21 0,22 21 15,0 0-15,-1-21 0,-20 21 0,20 0 16,1 0-16,0 0 0,-1-21 16,1 21-16,0 0 0,-1 0 0,1-22 15,-21 22-15,20 0 0,-20 0 0,20 0 16,-20 0-16,21 0 0,-22 0 15,22 0-15,-1 0 0,1 0 0,-21 0 16,20 0-16,1 0 0,0 0 0,-22 0 16,1 0-16,20 0 0,-20 0 15,-1 0-15,1 0 0,20 0 16,-20 0-16,-1 0 0,22 0 0,-21 0 0,-1 0 16,1 0-16,-1 0 0,1 0 15,-1 0-15,1 0 0,-1 0 0,1 0 16,-1 0-16,1 0 0,-1 0 0,1 0 15,-1 0-15,22 0 0,-22 0 16,-20 0-16,20 0 0,1 0 0,-1 0 16,1 0-16,-22 0 0,21 0 0,-20 0 15,20 0-15,-20 0 0,-1 0 0,21 0 16,-20 0-16,-1 0 0,0 0 16,1 0-16,-1 0 0,0 0 15,-20 0-15,20 0 0,-21 0 0,21 0 0,-20 0 16,-1 0-16,0 0 0,0 0 15,0 0 1,-21-21 31,-21 0-31,0 21-1,0 0-15,-22-21 0,1 21 0</inkml:trace>
  <inkml:trace contextRef="#ctx0" brushRef="#br2" timeOffset="157792.26">7683 9017 0,'0'0'16,"0"-21"-16,0 0 31,22 21 0,-1 21-31,0 0 0,-21 0 16,21 0-16,0 1 0,0 20 0,1 0 15,-1-21-15,0 22 0,0-1 0,0 0 16,0-20-16,22 20 0,-22 0 16,0 1-16,0-22 0,0 21 0,1 0 15,-1-20-15,0 20 0,-21-21 0,21 0 16,0 22-16,0-22 0,1 0 0,-22 0 15,21 0-15,0 0 16,0-21 15,-21-21-15,21 21-16,-21-21 0,0 0 16,0 0-16,0-22 0,0 22 0,0 0 15</inkml:trace>
  <inkml:trace contextRef="#ctx0" brushRef="#br2" timeOffset="158149.04">8509 8700 0,'0'0'0,"0"-22"0,0 1 16,-21 21-16,0 0 15,-1 21-15,1 1 0,0-1 0,0 21 16,-21-21-16,20 22 0,-20-1 16,0 0-16,-1 1 0,1 20 0,0-21 15,-22 22-15,1-1 0,-1-20 0,1 20 16,-1 1-16,1-1 0,-1 1 16,-20-1-16,20 1 0,22-1 15,-22-20-15,22-1 0,0 0 0,-1 1 0,22-1 16,-21-21-16,21 0 0,21 0 15,0 1-15,-22-22 0,22 21 16,0-42 31,0-1-47</inkml:trace>
  <inkml:trace contextRef="#ctx0" brushRef="#br2" timeOffset="212828.23">7535 8784 0,'0'0'0,"0"-21"46,-21 21-30,21-21 0,0 0-1,0 0 1,-21 21-16,21-22 16,0 1-16,-21 21 0,21-21 0,0 0 15,0 0 1,-21 21-16,-1-21 15,1-1-15,21 1 16,0 42 62,0 1-62,0-1-16,21-21 0,-21 21 15,22 0-15,-1 0 0,0 22 0,0-22 16,-21 0-16,21 0 0,0 21 0,1-20 16,-1-1-16,21 0 0,-21 21 0,0-21 15,1 1-15,-1 20 0,21-21 16,-21 0-16,0 22 0,22-22 0,-22 0 16,0 0-16,21 21 0,-20-20 15,20-1-15,-21 0 0,0 0 0,22 21 16,-22-20-16,0-1 0,21 0 15,-21 0-15,1 0 0,-1 0 0,0 1 16,0 20-16,0-21 0,0 0 0,1 0 16,-1 22-16,0-22 0,0 0 0,-21 21 15,21-20-15,0-1 0,1 0 16,-22 21-16,21-21 0,0 1 0,0-1 16,-21 0-16,21 0 0,0 0 0,-21 0 15,22 1-15,-1-1 0,-21 0 16,21 0-16,0 0 15,0-21-15,-21 21 0,21 1 16,1-22 0,-22 21-16,0-42 47,0-1-32,-22 1-15,1 0 16,0 0-16,0-21 0,21 20 0,-21-20 15,-22 21-15</inkml:trace>
  <inkml:trace contextRef="#ctx0" brushRef="#br2" timeOffset="213696.74">8784 8509 0,'0'0'0,"0"-21"0,21 0 16,-21 0-16,21-1 16,-21 1-1,-21 21 32,0 0-47,0 0 0,0 21 0,-22 1 16,22-1-16,-21 21 0,0-21 15,-1 22-15,1-1 0,0 0 0,-1 1 16,-20-1-16,20 21 0,-20-20 16,21 20-16,-22 1 0,1-22 15,-1 22-15,1-22 0,-1 21 0,1-20 16,-1-1-16,1 22 0,-1-22 0,1 0 16,-1 22-16,22-22 0,-22 0 0,22 1 15,0-1-15,-1 0 0,1 1 16,0-1-16,-1-21 0,1 22 0,21-22 15,-22 21-15,22-21 0,0 0 0,0 1 16,-21-1-16,42 0 0,-22-21 0,1 21 16,21 0-16,-21-21 0,21 21 15,0-42 32,0 0-47,21 0 16,-21 0-16,21 0 0,22-22 0,-22 22 15,0-21-15,21-1 0,1 1 0,-1-21 16,0 20-16,1-20 0,20-1 16,1 22-16,20-43 0,1 22 0,0-1 15,-1 1-15,22-1 0,-21-20 0,21 20 16,-22 1-16,22 20 0,-21-20 16,-22 20-16,22 1 0,0 0 0,-22-1 15,1 1-15,-22 21 0,22-21 16,-22 20-16,-21 1 0,21 0 0,-20 0 15,-22 0-15,21 0 0,-21-1 16,0 1-16,0 0 0,21 21 0,-21-21 16,-21 21 15,0 0-31,-1 21 16,22 0-16,-21-21 0,0 21 0,0-21 15,0 22-15,21-1 0,-21-21 0,-1 21 16,1-21-16</inkml:trace>
  <inkml:trace contextRef="#ctx0" brushRef="#br2" timeOffset="-190155.78">10922 15050 0</inkml:trace>
  <inkml:trace contextRef="#ctx0" brushRef="#br3" timeOffset="-179835.36">3429 13250 0,'0'-21'94,"0"0"-94,0 0 0,21 0 16,-21 0-16,0-1 15,-21 22 1,0 0-16,0 0 0,-1 0 0,1 0 16,-21 0-16,21 22 0,-22-22 0,1 21 15,0 0-15,21 0 0,-22 21 16,1-20-16,0 20 0,20 0 0,-20 1 16,21-1-16,0 0 0,0 1 15,-1-1-15,22 0 0,0 1 16,0-1-16,0 0 0,0 1 0,0-22 15,22 21-15,-1-21 0,0 0 16,0 1-16,0-1 0,0 0 0,22-21 16,-22 0-16,0 0 0,21 0 0,-20 0 15,20 0-15,-21 0 0,21 0 16,-20 0-16,20-21 0,0 21 0,1-21 16,-22-1-16,21 1 0</inkml:trace>
  <inkml:trace contextRef="#ctx0" brushRef="#br3" timeOffset="-179523.54">3852 13145 0,'0'0'0,"0"-22"0,21 1 16,-21 0-16,0 0 0,0 0 0,0 0 15,0 42 1,-21 0-1,0 21-15,21-21 0,-21 22 16,0-1-16,21 0 0,-21 1 0,-1 20 16,1-20-16,21 20 0,-21-21 0,0 1 15,0 20-15,21-20 0,0-1 16,-21 0-16,21-21 0,0 22 16,-22-22-16,22 0 0,0 0 0,0 0 15,0 1-15,22-22 31,-1-22-15,0 1-16,-21 0 0</inkml:trace>
  <inkml:trace contextRef="#ctx0" brushRef="#br3" timeOffset="-178307.29">4339 13420 0,'0'0'0,"-21"-21"0,0 21 15,0-22-15,-1 22 0,22-21 16,-21 21-16,0 0 0,0 0 16,0 0-16,0 0 0,-1 21 0,1-21 15,0 22-15,0-1 0,0 0 0,21 21 16,-21-21-16,-1 1 0,22 20 15,0-21-15,-21 21 0,21-20 16,0 20-16,0-21 0,0 0 0,0 0 16,0 1-16,0-1 0,0 0 0,21-21 15,1 0-15,-1 0 16,0 0-16,0 0 0,0 0 16,0-21-16,1 0 0,-1-1 0,0 1 15,0 0-15,0 0 0,0-21 16,1 20-16,-1 1 0,0-21 0,-21 21 15,0-22-15,0 22 0,21 0 0,-21 0 16,0 0-16,0 0 0,0-1 16,0 1-16,0 42 31,0 1-15,0-1-16,0 0 0,0 0 15,0 0-15,0 0 0,0 22 0,0-22 16,0 0-16,-21 21 0,21-20 0,0-1 15,0 0-15,0 0 0,0 0 16,0 0-16,0 1 0,21-22 16,0 0-16,0 0 0,1 0 15,-1 0-15,0 0 0,0 0 16,0-22-16,0 1 0,22 21 0,-22-21 16,0 0-16,0 0 0,22-22 0,-22 22 15,0 0-15,0-21 0,0 21 16,0-1-16,-21 1 0,0 0 15,0 0-15,0 0 16,0 42 0,0 0-1,0 0-15,0 0 0,0 1 0,0-1 16,0 0-16,0 0 0,0 0 0,0 0 16,0 1-16,0-1 0,22 0 0,-22 0 15,21 0-15,-21 0 0,0 1 16,21-22-16,-42 0 62,21-22-62,-21 22 0,-1 0 0,22-21 16,-21 21-16,0-21 0,0 21 16,21-21-16,-21 21 15,0 0-15,21 21 16,0 0-1,0 0 1,21 1-16,0-22 16,0 0-16,0 21 0,0-21 15,1 0-15,-1 0 0,21 0 16,-21 0-16,0-21 16,22 21-16,-22-22 0,0 1 0,21 21 15,-20-21-15,-1 0 0,0 0 0,0 0 16,0-1-16,0 1 0,-21 0 0,0 0 15,0 0-15,0 0 0,0-1 16,0 1-16,0 0 0,-21 0 16,0 21-16,0 0 15,0 0 1,21 21-16,0 0 16,0 0-16,0 1 0,0-1 0,0 0 15,0 0-15,0 0 0,21 0 0,-21 1 16,21-1-16,-21 0 0,0 0 15,21 0-15,-21 0 0,0 1 16,0-1-16,0 0 0,0 0 16,-21-21-16,0 21 15,0-21-15,0 0 16,-1 0-16,1 0 0,0 0 16,0 0-16,0 0 0,21-21 15,0 0 1,0 0-16</inkml:trace>
  <inkml:trace contextRef="#ctx0" brushRef="#br3" timeOffset="-177155.6">6540 13081 0,'0'0'0,"0"-21"15,22 0-15,-22 0 0,0 42 32,0 0-17,0 0-15,-22 21 0,1 1 0,21-1 16,-21 0-16,0 1 0,0 20 15,-22-20-15,22-1 0,0 0 0,0 1 16,-21-1-16,20 0 0,1 1 0,0-22 16,0 0-16,21 0 0,0 0 0,0 0 15,-21-21 1,21-21 0,0 0-16,0 0 0,21 0 15,-21 0-15,21-22 0,0 22 0,-21-21 16,21-1-16,1 1 0,-1 21 15,-21-21-15,21 20 0,0 1 0,-21 0 16,0 0-16,0 0 0,21 21 16,-21 21-16,0 0 15,0 0-15,0 0 0,0 1 16,0-1-16,0 0 0,0 21 0,0-21 16,0 1-16,21-1 0,-21 21 0,0-21 15,22 0-15,-1-21 0,0 22 16,0-1-16,0-21 0,0 0 0,22 0 15,-22 0-15,21 0 0,-21 0 16,22-21-16,-1-1 0,-21 1 0,22 0 16,-22 0-16,21-21 0,-21-1 0,0 22 15,1-21-15,-22-1 0,0-20 0,0 21 16,0-22-16,0 22 0,0-22 16,0 1-16,0-1 0,-22 22 0,1-22 15,0 22-15,-21 21 0,21-21 0,-22 42 16,1-22-16,21 22 0,-22 0 15,1 22-15,0-1 0,21 21 16,-1 0-16,-20 1 0,21-1 0,21 0 16,0 22-16,0-22 0,0 1 0,0-1 15,0 0-15,0 1 0,0-1 16,0-21-16,21 21 0,0-20 0,0-1 16,1 0-16,-1 0 0,0-21 0,0 21 15,21-21-15,-20 0 0,-1 0 0,21 0 16,-21 0-16,22 0 0,-22-21 15,21 21-15,-21-21 0,22 0 0,-22 21 16</inkml:trace>
  <inkml:trace contextRef="#ctx0" brushRef="#br3" timeOffset="-175924.3">7154 13377 0,'21'0'16,"1"0"-1,-1 0-15,0 0 16,0 0-16,0 0 15,0 0-15,-21-21 0,22 21 0,-1-21 16,0 0-16,0 21 0,-21-21 16,0 0-16,21 21 0,-21-22 0,0 1 15,0 0-15,-21 21 16,0 0-16,0 0 0,0 0 16,-1 0-16,1 21 0,0 0 15,0 1-15,0-1 0,0 0 16,-1 0-16,22 0 0,0 0 0,-21 1 15,21 20-15,0-21 0,0 0 0,0 0 16,0 1-16,0-1 0,21 0 0,1 0 16,-1-21-16,0 21 0,21-21 15,-21 0-15,22 0 0,-22 0 0,21 0 16,1 0-16,-22-21 0,21 0 0,-21 21 16,0-21-16,22 0 0,-22-1 0,0 1 15,-21-21-15,21 21 0,-21 0 0,21-1 16,-21 1-16,0 0 0,0 0 15,-21 21 17,0 21-32,0 0 0,21 0 15,0 1-15,0-1 0,-21 0 0,21 0 16,-21 0-16,21 0 0,0 1 16,0-1-16,0 0 0,-22-21 15,22 21-15,0-42 31,0 0-31,0 0 16,22-1-16,-22 1 0,0 0 0,21 0 16,-21 0-16,21 0 0,0-1 0,-21 1 15,21 0-15,-21 0 0,21 0 16,1 21-16,-1 0 16,0 0-1,-21 21-15,21 0 0,-21 0 16,0 0-16,0 1 0,0-1 0,0 0 15,0 0-15,0 0 0,0 0 0,0 22 16,0-22-16,0 0 0,0 0 16,0 0-16,0 1 15,21-44 1,0 1 0,1 0-16,-1 0 0,0 0 15,0 0-15,0-22 0,0 22 0,1 0 16,-1-21-16,0 20 0,0 1 15,0 0-15,0 0 0,1 21 0,-1 0 16,-21 21 0,0 0-1,0 0-15,0 1 0,0-1 0,0 0 16,-21 0-16,21 0 0,0 0 16,0 1-16,0-1 0,0 0 0,0 0 15,0 0-15,21 0 16,0-21-16,0 0 15,0 0-15,0 0 0,1-21 16,-1 0-16,21 21 0,-21-21 16,0 0-16,1-22 0,-1 22 0,0 0 15,0 0-15,0 0 0,0 0 0,-21-1 16,22 1-16,-22 0 0,-22 21 31,22 21-15,-21 0-16,0 1 0,0-1 15,21 0-15,0 21 0,0-21 0,-21 1 16,21-1-16,0 0 0,0 0 0,0 0 16,0 0-16,0 1 0,21-22 31,0 0-31,0 0 0,0 0 0,22-22 16,-22 22-16,0-21 0,0 0 0,22 0 15,-22 0-15,0 0 0,0-1 0,0-20 16,-21 21-16,0 0 0,0 0 0,0-1 15,0 1-15,0 0 0,0 0 16,0 0-16,-21 21 0,0 0 0,0 0 16,0 0-16,-22 0 0,22 0 0,0 0 15,0 0-15,-22 0 0,22 0 0,0 21 16,0-21-16,21 21 0,-21-21 0,21 21 16,0 0-16,0 1 15,21-22 1,0 0-16,0 0 0,22 0 15</inkml:trace>
  <inkml:trace contextRef="#ctx0" brushRef="#br3" timeOffset="-175319.65">9504 13039 0,'0'0'0,"42"-85"16,-42 64-16,0 0 0,0 0 15,0-1-15,-21 22 16,0 0-16,0 0 0,-1 0 16,1 0-16,-21 22 15,21-1-15,-22 0 0,22 0 0,-21 0 16,21 0-16,-22 1 0,22-1 0,0 0 16,0 0-16,0 0 0,21 0 15,0 1-15,0-1 0,21-21 16,21 0-1,-21 21-15,22-21 0,-22 0 0,21 0 16,-21 0-16,1 21 0,20-21 0,-21 0 16,0 21-16,-21 0 15,0 1-15,-21-1 16,0 0 0,-21-21-16,20 21 0,1-21 0,-21 21 15,21-21-15,0 21 0,-22-21 0,22 22 16,0-22-16,0 21 0,0-21 0,-1 21 15,1-21-15,21 21 16,0 0-16,0 0 0,0 1 16,0-1-1,0 0-15,0 0 0,21-21 16,-21 21-16,0 0 0,22 1 0,-22-1 16,0 0-16,0 0 15,0 0-15,0 0 0,0 1 0,0-1 16,-22 0-16,22 0 0,-21-21 0,21 21 0,0 0 15,0 1-15,-21-1 16,21 0 0,21-21 15,0 0-15,-21-21-16,22 0 15</inkml:trace>
  <inkml:trace contextRef="#ctx0" brushRef="#br3" timeOffset="-174400.28">9186 16552 0,'0'0'0,"0"-21"15,0 0-15,0 0 16,21 21-16,1-21 16,-22 0-16,21 21 0,0-22 15,0 22-15,0 0 0,0-21 16,1 21-16,-1 0 0,0 0 0,0 0 15,0 0-15,0 0 0,1 0 16,-22 21 0,-22 1-1,1-1-15,-21 0 0,21 0 0,-22 0 16,1 22-16,0-22 0,-1 0 0,1 21 16,-21-21-16,41 1 0,-20-1 15,0 21-15,21-21 0,-1 0 0,1-21 16,21 22-16,0-1 0,0 0 15,0 0 1,21-21-16,1 0 0,-1 0 0,0 0 16,21 0-16,-21 0 0,1 0 0,-1 21 15,0-21-15,0 0 0,0 21 16,0 1-16,-21-1 16,0 0-16,0 0 0,0 0 0,0 0 15,0 22-15,0-22 0,-21 21 0,0-21 16,21 22-16,-21-22 0,0 21 15,21 1-15,0-22 0,0 21 0,0-21 16,0 0-16,0 22 0,0-22 0,0 0 16,0 0-16,0 0 0,0 1 15,-21-22 17,-1 0-17,1 0-15,0 0 16,0 0-16,-21 0 0,20 0 0,1 0 15,-21-22-15,21 1 0,-22 0 0,22 0 16,0 0-16,-21 0 0</inkml:trace>
  <inkml:trace contextRef="#ctx0" brushRef="#br3" timeOffset="-168396.05">4339 14859 0,'0'-21'16,"0"0"0,-21 21-16,0 0 15,21 21-15,0 21 16,-21-21-16,21 1 15,-22 20-15,22 0 0,-21 1 0,21 20 16,0-21-16,-21 22 0,0-22 0,21 1 16,-21 20-16,21-21 0,-21 1 15,21-1-15,-22 0 0,1 1 0,21-1 16,0-21-16,-21 22 0,21-22 0,-21 0 16,21 0-16,-21-21 0,21 21 15,-21-21 1,21-21-1,0 0-15,0 0 0,0 0 0,0-1 16,0 1-16,0-21 0</inkml:trace>
  <inkml:trace contextRef="#ctx0" brushRef="#br3" timeOffset="-168091.48">4000 14880 0,'0'0'0,"0"-63"16,22 42-16,20 21 16,-21 0-16,0 0 0,0 0 15,22 0-15,-22 0 0,21 0 0,-21 0 16,22 21-16,-22 0 0,0 0 0,0-21 16,-21 21-16,0 0 0,0 1 15,0-1-15,-21 0 0,0 21 0,0-21 16,-22 1-16,22-1 0,0 0 0,-21 0 15,21 0-15,-1-21 0,1 21 16,0 1-16,0-22 0,0 21 0,21-42 47,21-1-47,0 22 16,0-21-16</inkml:trace>
  <inkml:trace contextRef="#ctx0" brushRef="#br3" timeOffset="-167692.2">4551 14838 0,'0'0'0,"-21"21"15,21 0-15,-22 0 16,1-21-16,0 22 0,21-1 0,0 21 16,-21-21-16,21 0 15,0 1-15,-21 20 0,21-21 0,0 0 16,0 0-16,0 1 0,0-1 15,21-21-15,0 0 0,0 0 0,0 0 16,1 0-16,-1 0 0,0-21 16,21-1-16,-21 22 0,1-21 0,-1-21 15,0 21-15,0 0 0,0-1 0,0 1 16,-21-21-16,22 21 0,-22 0 16,0-1-16,0 1 0,0 42 31,-22 1-16,22-1-15,-21 0 0,21 0 0,0 0 16,0 0-16,0 22 0,0-22 16,0 0-16,0 0 0,0 0 15,0 1-15,0-1 0,21 0 16,1-21-16,-1 0 16,0-21-16,0 0 0,21-1 0,-20 1 15,-1 0-15,0-21 0</inkml:trace>
  <inkml:trace contextRef="#ctx0" brushRef="#br3" timeOffset="-166404.65">5143 14499 0,'0'0'0,"0"21"16,-21 22 0,21-22-16,0 0 15,0 21-15,-21 1 0,21-1 0,-21-21 16,21 22-16,-21-1 0,21 0 0,0-21 15,-21 22-15,21-22 0,-22 0 16,22 21-16,-21-20 0,21-1 0,0 0 16,0 0-16,0-42 31,0 0-31,0 0 0,0-1 16,21 1-16,-21 0 0,22 0 0,-22 0 15,21 0-15,0-1 0,-21 1 16,21 21-16,0-21 0,0 21 15,1 0-15,-1 0 0,0 21 16,0-21-16,-21 21 0,0 1 16,0-1-16,21 0 0,-21 0 15,0 0-15,0 0 0,0 1 0,0-1 16,0 0-16,0 0 0,-21 0 16,0 0-16,0-21 15,0 0-15,-1 0 0,1 0 16,0 0-16,21-21 0,-21 0 15,21 0-15,0 0 0,0 0 16,-21 21-16,21-22 16,21 22 15,-21 22-31,21-1 0,0-21 16,0 0-16,1 21 15,-1-21-15,0 0 0,0 0 0,0 0 16,22 0-16,-22 0 0,21-21 0,0 21 15,1-21-15,-1-1 0,0 1 16,1 0-16,-22 0 0,21 0 0,-21 0 16,1-22-16,-1 22 0,0-21 0,-21-1 15,21 1-15,-21 0 0,0 21 0,0-22 16,0 22-16,0-21 16,0 21-16,0-1 0,-21 22 15,21 22 1,-21-1-16,21 0 0,-21 0 0,21 0 15,0 22-15,0-1 0,-22-21 16,22 21-16,0 1 0,-21-22 0,21 21 16,0-21-16,0 22 0,0-22 0,0 21 15,0-21-15,0 1 0,0-1 16,0 0-16,21-21 0,1 21 0,-1-21 16,0 0-16,0 0 0,0 0 0,0 0 15,1-21-15,20 21 0,-21-21 0,0 0 16,0-1-16,1 1 15,-22 0-15,21 0 0,-21 0 0,21 0 16,-21-1-16,0 1 0,0 0 0,0 42 47,0 0-47,0 1 0,0-1 16,0 0-16,0 0 0,0 0 15,0 0-15,0 1 0,21-22 16,0 0-16,0 0 0,1 0 15,-1 0-15,0 0 0,0-22 16,0 1-16,0 21 0,1-21 0,-1 0 16,0 0-16,0 0 0,0-1 15,0 1-15,1 0 0,-1 0 16,0 0-16,0 0 0,0-1 0,0 22 16,1 0-16,-1-21 0,0 21 15,-21 21 16,0 1-15,0-44 31,0 1-47,0 0 16,-21 21-1,0 0 1,-1 0-16,1 0 0,0 0 15,0 0-15,21 21 0,-21 0 16,21 1-16,-21-1 0,-1 0 0,22 0 16,0 0-16,-21 0 0,21 1 15,-21-1-15,21 21 0,0-21 0,0 0 16,0 1-16,0-1 0,0 0 16,21-21-16,0 21 0,1-21 15,-1 0-15,0 0 16,0 0-16,0 0 0,0 0 0,1-21 15,-1 21-15,-21-21 0,21 0 0,0-1 16,0 1-16</inkml:trace>
  <inkml:trace contextRef="#ctx0" brushRef="#br3" timeOffset="-166215.75">6202 14711 0,'-43'0'16,"22"0"0,21-21-1</inkml:trace>
  <inkml:trace contextRef="#ctx0" brushRef="#br3" timeOffset="-165724.03">7895 14563 0,'0'0'0,"21"-21"0,-21-1 16,0 44 15,21-1-31,-21 0 0,22 21 16,-22-21-16,0 22 0,0-1 0,0-21 15,21 22-15,-21-1 0,0 0 0,0-21 16,0 22-16,0-22 0,0 0 0,0 0 15,0 0-15,0 1 0,0-1 16,0 0-16,0 0 0,21-21 31,-21-21-15,21 0-16,0 0 0</inkml:trace>
  <inkml:trace contextRef="#ctx0" brushRef="#br3" timeOffset="-165496.16">8340 14584 0,'0'0'0,"0"-21"16,-22 21-1,1 21-15,21 0 0,-21 0 16,21 0-16,-21 1 0,0 20 16,21-21-16,-21 21 0,-1 1 15,22-22-15,-21 21 0,0-21 0,21 1 16,0 20-16,-21-21 0,0 0 0,21 0 15,0 1-15,0-1 0,0 0 16,21-21 0,0 0-16,0-21 0,0 0 15,22 21-15</inkml:trace>
  <inkml:trace contextRef="#ctx0" brushRef="#br3" timeOffset="-165128.37">8594 14669 0,'0'0'15,"0"-22"-15,-22 22 32,1 22-32,21-1 0,0 0 0,-21 0 15,0 0-15,0 0 0,21 1 0,0 20 16,0-21-16,-21 0 0,21 22 16,0-22-16,0 0 0,0 0 0,0 0 15,0 0-15,0 1 0,21-1 16,0-21-16,0 0 15,0 0-15,0 0 0,1 0 0,-1 0 16,21-21-16,-21-1 0,0 22 0,1-21 16,-1 0-16,-21-21 0,0 21 15,0-1-15,0 1 0,0 0 16,0-21-16,0 21 0,0-1 0,-21 1 16,-1 0-16,1 0 0,0 21 0,0 0 15,0 0-15,0 0 0,-1 0 16,1 0-16,21 21 0,0 0 15,-21 0-15,21 1 0,0-1 16,0 0-16,21-21 0,0 21 16,1-21-16,-1 0 0,0 0 15</inkml:trace>
  <inkml:trace contextRef="#ctx0" brushRef="#br3" timeOffset="-164880.52">9186 14774 0,'0'0'0,"-21"0"31,0 22-31,21-1 0,-21 0 16,21 0-16,0 0 0,0 0 0,-21 1 16,21-1-16,-22 0 0,22 0 0,0 0 15,0 0-15,0 1 16,0-1-16,0 0 15,0-42 17,0 0-32</inkml:trace>
  <inkml:trace contextRef="#ctx0" brushRef="#br3" timeOffset="-164724.43">9123 14584 0,'0'0'0,"0"-21"0,0 0 15,-21 21 1,21 21 15,0 0-31,21-21 16,0 21-16,0-21 0</inkml:trace>
  <inkml:trace contextRef="#ctx0" brushRef="#br3" timeOffset="-164175.23">9821 14880 0,'0'-21'16,"0"0"-16,0 0 15,0 0-15,0-1 0,0 1 16,0 0-16,0 0 0,-21 21 0,21-21 15,-21 21-15,0 0 0,0 0 16,-1 0-16,1 0 0,0 21 16,0 0-16,0 0 0,0 0 15,21 1-15,-22-1 0,1 21 0,0-21 16,21 0-16,0 1 0,0 20 16,0-21-16,0 0 0,0 0 0,0 1 15,0-1-15,0 0 16,21-21-16,0 0 0,1 0 15,-1 0-15,0 0 0,0-21 16,0 0-16,0-1 0,1 1 0,-1 0 16,0 0-16,0-21 0,0 20 0,0-20 15,1 0-15,-1-1 0,0-20 0,0 21 16,-21-22-16,0 1 0,0 20 16,0-20-16,21 20 0,-21 1 0,0 0 15,0 21-15,0-1 0,0 1 0,0 0 16,-21 21-16,0 0 0,0 21 15,0 0-15,21 1 0,0 20 16,-22-21-16,22 21 0,-21 1 16,21 20-16,0-20 0,0-1 0,0 0 15,0 22-15,0-22 0,0 0 0,0-20 16,21 20-16,-21 0 0,22-21 16,-1 1-16,0-1 0,0 0 0,0 0 15,0 0-15,1-21 0,-1 0 0,21 0 16,-21 0-16,22 0 0,-22 0 0</inkml:trace>
  <inkml:trace contextRef="#ctx0" brushRef="#br3" timeOffset="-163704.42">11366 14542 0,'0'0'0,"0"-22"0,0 1 16,0 0-16,-21 42 31,0-21-31,0 21 0,0 1 16,0-1-16,-1 21 0,1-21 16,0 0-16,0 22 0,0-22 0,21 0 15,0 0-15,-21 0 0,21 1 16,0-1-16,0 0 0,0 0 0,0 0 15,21-21 1,0 0-16,0 0 0,0-21 16,0 21-16,1-21 0,-22 0 15,21 0-15,0-1 0,0 1 0,-21-21 16,21 21-16,0-22 0,-21 22 0,0-21 16,0 21-16,22 0 0,-22-1 15,0 44 1,0-1-1,-22 21-15,22-21 0,0 0 0,0 1 16,0 20-16,0-21 0,0 0 16,0 0-16,0 1 0,0-1 15,0 0-15,22 0 0,-1-21 16,0 0-16,0 0 0,0 0 16,0 0-16,1 0 0,-1 0 0</inkml:trace>
  <inkml:trace contextRef="#ctx0" brushRef="#br3" timeOffset="-162746.95">11959 14139 0,'0'0'0,"0"-21"0,0-21 16,0 21-16,-21 21 16,0 0-1,21 21-15,-21 0 0,-1 0 0,22 0 16,-21 1-16,21 20 0,0-21 0,-21 21 15,21 1-15,0-1 0,-21 0 16,21 1-16,0-1 0,0 0 0,0 1 16,0-22-16,0 21 0,0-21 0,0 1 15,0-1-15,0 0 0,0 0 16,21-21 15,-21-21-31,21 0 0,-21 0 0,21-1 16,1 1-16,-22 0 0,21 0 0,0 0 15,-21 0-15,21-1 0,0 1 16,0 0-16,1 0 0,-1 21 0,0 0 16,0 0-16,0 0 0,0 0 0,-21 21 15,22 0-15,-1-21 0,-21 21 0,21 1 16,-21-1-16,0 0 0,0 0 16,0 0-16,0 0 0,0 1 0,0-1 15,-21 0-15,0-21 16,-1 0-16,1 0 0,0 0 15,0 0-15,0 0 0,0 0 16,-1 0-16,1 0 0,0 0 0,0 0 16,0 0-16,21-21 0,-21 21 15,21 21 17,0 0-32,21 0 0,0 0 15,0-21-15,0 0 0,0 22 16,1-22-16,-1 0 0,0 0 0,0 0 15,21 0-15,-20 0 0,-1 0 16,21 0-16,-21 0 0,0 0 0,22-22 16,-22 22-16,0-21 0,0 0 0,0 0 15,1 0-15,-1-22 0,0 22 16,0-21-16,21 0 0,-20 20 16,-1-20-16,0 0 0,0 21 0,0-1 15,0-20-15,1 42 0,-22-21 0,21 0 16,0 21-16,0 0 15,-21 21 1,0 0 0,0 0-16,0-42 62,0 0-46,-21 21-1,0 0 1,0 0-16,-1 21 0,22 0 16,-21 0-16,0 1 0,0-1 0,0 21 15,0-21-15,-1 22 0,22-22 16,0 21-16,-21-21 0,21 0 0,0 22 16,0-22-16,0 0 0,0 0 0,0 0 15,0 1-15,21-22 0,-21 21 0,22-21 16,-1 0-16,0 21 0,0-21 15,21 0-15,-20 0 0,-1 0 16,0 0-16,0-21 0,0 21 16,0-21-16,1-1 0,20 1 0,-21 0 15,21 21-15</inkml:trace>
  <inkml:trace contextRef="#ctx0" brushRef="#br3" timeOffset="-162445.14">13314 14182 0,'0'0'0,"0"-21"0,-21-1 16,-1 22-1,1 0-15,0 22 0,0-22 16,21 21-16,-21 0 0,0 0 16,21 21-16,0 1 0,-22-22 0,1 21 15,21 1-15,0-1 0,-21 0 16,21 1-16,0-22 0,0 21 0,0-21 15,0 22-15,0-22 0,0 0 0,0 0 16,0 0-16,0 0 0,21-21 16,0 0-16,-21 22 0,22-22 15,-1 0-15,0 0 0,0 0 16,0 0-16,0 0 0,1-22 0,20 22 16,-21-21-16,0 0 0,0 0 0,22 21 15,-22-21-15</inkml:trace>
  <inkml:trace contextRef="#ctx0" brushRef="#br3" timeOffset="-161800.49">13758 14055 0,'0'-21'0,"0"42"0,21-42 32,1 21-17,-1 0-15,0 0 16,0 21-16,0 0 0,-21 0 15,21 0-15,1 0 0,-1 1 0,0-1 16,0 21-16,-21-21 0,0 22 0,0-1 16,0 0-16,0 1 0,0-1 15,-21 0-15,0 1 0,0-1 0,-1-21 16,1 21-16,0-20 0,0-1 0,-21 21 16,20-21-16,1-21 0,21 21 0,-21 1 15,0-22-15,0 21 16,0-21-1</inkml:trace>
  <inkml:trace contextRef="#ctx0" brushRef="#br3" timeOffset="-160964.24">11472 15261 0,'21'-21'0,"-42"42"0,42-63 16,-21 21-16,22 21 0,-22-21 16,-22 21-1,1 0 1,0 0-16,0 0 0,0 0 0,-22 21 16,22-21-16,0 21 0,-21-21 0,21 0 15,-1 21-15,1-21 0,21 21 16,0 0-1,21-21 1,1 0-16,-1 0 16,0 22-16,0-1 0,0-21 15,0 21-15,-21 0 0,0 0 16,22 0-16,-22 1 16,0-1-16,-22 0 0,1-21 15,0 0-15,21 21 0,-21-21 0,0 0 16,0 0-16,21 21 0,21-21 62,-21 21-62,21-21 16,-21 22-16,0-1 0,0 0 16,0 0-16,0 0 0,-21 22 0,0-22 15,21 0-15,-22 0 0,1 0 0,0 0 16,0 1-16,0-1 0,0 0 15,-1 0-15,1 0 0,0 0 0,21 1 16,21-22 15,0 0-31,1 0 16,-1-22-16,-21 1 0,21 0 0,0 21 16,0-21-16</inkml:trace>
  <inkml:trace contextRef="#ctx0" brushRef="#br3" timeOffset="-160391.58">12255 15748 0,'0'0'15,"0"-21"-15,0 0 16,-21 21-16,0 0 0,0 0 0,0 0 16,0 0-16,-1 0 15,-20 0-15,21 21 0,-21 0 0,20-21 0,1 21 16,0 0-16,0 1 0,0-1 16,21 0-16,0 0 0,0 0 0,0 22 15,0-22-15,21 0 0,0 0 16,0 0-16,0 0 0,22 1 0,-22-1 15,21 21-15,-21-42 0,22 21 0,-22 0 16,0 1-16,0-1 0,-21 0 16,-21 0-1,0-21-15,0 0 0,-22 0 0,1 0 16,0 0-16,-1 0 0,1 0 16,21 0-16,-21 0 0,-1 0 0,22 0 15,0-21-15,0 21 0,0 0 16,21-21-16,0 0 0,21 21 15,21-22 1,-21 1-16,22 0 0,-1 21 0,0-21 16</inkml:trace>
  <inkml:trace contextRef="#ctx0" brushRef="#br3" timeOffset="-160036.77">12721 15833 0,'-21'0'15,"0"0"-15,0 0 16,-1 0-16,1 0 0,0 21 0,0 0 16,0 0-16,21 0 0,-21 22 15,-1-22-15,1 21 0,0-21 0,21 22 16,0-22-16,0 0 0,0 21 0,0-20 16,0-1-16,0 0 0,21-21 0,0 21 15,22-21-15,-22 0 0,0 0 16,21 0-16,1 0 0,-22 0 0,21 0 15,1-21-15,-22 0 0,21 0 0,-21-1 16,0-20-16,1 21 0,-22-21 16,0-1-16,0 22 0,0-21 0,0-1 15,0 1-15,-22 21 0,1-21 16,0 20-16,0 1 0,0 21 0,0-21 16,-1 21-16,1 0 15,21 21-15,0 0 16,0 1-16,0-1 0,0 0 15,0 0-15,21 0 0,1 0 0</inkml:trace>
  <inkml:trace contextRef="#ctx0" brushRef="#br3" timeOffset="-159560.95">13547 15748 0,'0'0'0,"0"-21"16,0 0-16,0 0 0,0-1 15,0 44 1,0-1-16,0 0 16,-22 0-16,22 0 0,0 22 0,-21-22 15,21 21-15,0 0 0,0 1 0,0-1 16,0 0-16,-21 1 0,21-22 16,0 21-16,0-21 0,0 1 0,0-1 15,-21 0-15,21 0 0,0 0 0,0-42 47,0 0-47,0 0 0,0 0 16,0-1-16,0-20 0,0 21 0,0-21 15,0-1-15,0 1 0,21 0 0,0-1 16,-21 1-16,21-22 0,-21 22 16,22 0-16,-1 21 0,21-22 0,-21 22 15,0 0-15,22 0 0,-22 21 0,21 0 16,-21 0-16,1 0 0,20 0 15,-21 21-15,0 21 0,0-21 0,1 1 16,-22 20-16,0-21 0,0 0 16,0 22-16,0-22 0,-22 21 0,-20-21 0,21 0 15,0 1-15,-22-1 16,22 0-16,-21 0 0,21-21 0,-22 21 16,22-21-16,0 21 0,21-42 31</inkml:trace>
  <inkml:trace contextRef="#ctx0" brushRef="#br3" timeOffset="-158901.03">14711 15367 0,'0'-21'0,"0"0"15,-21 21 1,-1 0-1,1 21-15,0 0 0,0 0 0,0 0 16,0 22-16,-1-1 0,1 22 0,0-22 16,0 0-16,0 22 0,0-22 0,21 22 15,0-22-15,0 21 0,0-20 16,0-1-16,0 0 0,0 1 0,0-1 16,0-21-16,21 22 0,0-22 0,0 0 15,-21 0-15,21 0 16,0-21-16,1 0 0,-1 0 0,0 0 15,0 0-15,0 0 0,0 0 0,1-21 16,-1 0-16,21 0 0</inkml:trace>
  <inkml:trace contextRef="#ctx0" brushRef="#br3" timeOffset="-158683.16">14901 15579 0,'0'0'0,"-21"0"31,21 21-31,-21 0 16,21 0-16,0 0 0,-21 1 15,21-1-15,0 0 0,0 0 16,-21-21-16,21 21 0,0 0 16,21-21-1,0 0 1</inkml:trace>
  <inkml:trace contextRef="#ctx0" brushRef="#br3" timeOffset="-158528.24">15007 15621 0,'0'-21'15,"0"42"-15,-21-42 32,21 42-32,0 0 15,-21 0-15,21 1 16,21-22 15</inkml:trace>
  <inkml:trace contextRef="#ctx0" brushRef="#br3" timeOffset="-158212.42">15388 15473 0,'0'21'31,"0"0"-31,0 0 0,0 1 16,-21-1-16,21 0 16,-21 0-16,0 0 0,21 0 0,0 1 15,0-1-15,-22 21 0,1-21 0,21 0 16,-21 1-16,21 20 0,0-21 0,-21 0 15,0 22-15,0-22 0,21 0 16,-22 21-16,1-21 0,21 1 0,0 20 16,-21-21-16,21 0 0,0 0 15,-21-21-15,21 22 0,21-22 32,21 0-32,-20 0 0</inkml:trace>
  <inkml:trace contextRef="#ctx0" brushRef="#br3" timeOffset="-157984.55">15769 15642 0,'0'0'0,"21"-42"0,0 0 16,1-1-16,-22 22 0,0 0 15,0 42 1,0 0-16,-22 0 0,1 22 16,0-22-16,21 21 0,-21 1 15,0-1-15,0-21 0,21 21 16,0 1-16,0-1 0,-22-21 0,22 22 15,-21-22-15,21 21 0,0-21 0,0 0 16,0 1-16,0-1 0,-21-21 31,0-21-15</inkml:trace>
  <inkml:trace contextRef="#ctx0" brushRef="#br3" timeOffset="-157836.64">15367 15917 0,'0'0'0,"21"0"31,0 0-31,0 0 16,22 0-16,-22 0 0,21-21 0,1 21 15,-22 0-15,21 0 0,0-21 0,-20 21 16,-1 0-16,21-21 0,-21 0 16,0 21-16,22-21 0</inkml:trace>
  <inkml:trace contextRef="#ctx0" brushRef="#br3" timeOffset="-157530.18">15981 15769 0,'21'0'31,"0"0"-15,0 0-16,0 0 16,1 0-16,-22-21 0,21 21 15,-21-21-15,21 0 0,0 0 16,-21-1-16,-21 22 31,0 0-31,0 22 0,-1-1 16,1 0-16,0 0 0,0 0 0,21 0 15,-21 22-15,21-22 0,-21 0 0,21 21 16,0-20-16,0-1 16,0 0-16,0 0 0,0 0 15,0 0-15,21-21 16,0 0-16,0 0 0,0 0 0,22 0 15,-22-21-15,21 21 0,-21-21 16</inkml:trace>
  <inkml:trace contextRef="#ctx0" brushRef="#br3" timeOffset="-157275.33">16489 15494 0,'0'0'0,"21"-42"0,-21-1 0,21 22 0,-21 0 15,0 0-15,0 42 31,-21 0-31,0 0 0,0 1 0,-1 20 16,1 0-16,0 1 0,0-1 0,0 0 16,0 1-16,-1-1 0,1 0 0,21 1 15,0-1-15,-21-21 0,21 21 16,-21 1-16,21-22 0,0 0 0,-21 21 16,21-20-16,0-1 0,0 0 15,0-42 16,0 0-31,21-1 0,0 1 0,0 0 16,0 0-16</inkml:trace>
  <inkml:trace contextRef="#ctx0" brushRef="#br3" timeOffset="-156743.36">16743 15325 0,'0'0'0,"21"-43"0,0 22 0,-21 42 31,0 22-16,-21-22-15,0 21 0,21 1 0,-43-1 16,43-21-16,-42 21 0,21 1 16,0-1-16,0 0 0,-1 1 15,22-1-15,-21 0 0,21-20 0,-21 20 16,21-21-16,-21 21 0,21-20 0,0-1 16,0 0-16,0 0 0,0 0 15,21-21-15,0 0 16,0 0-16,1 0 0,-1-21 15,0 21-15,0-21 0,21 0 16,-20 0-16,-1-1 0,0 1 0,21 0 16,-21 0-16,-21 0 0,22 0 0,-22-1 15,21 22-15,-21 22 32,-21-1-32,-1 0 15,22 0-15,-21 0 0,21 0 0,0 1 16,0-1-16,0 0 0,0 0 15,0 0-15,21-21 16,1 0 0,-1 0-16,0 0 0,0 0 0,-21-21 15,21 0-15,0 0 0,1 0 16,-1-1-16,-21-20 0,21 21 0,-21 0 16,21 0-16,-21-1 0,0 1 0,0 0 15,0 0-15,-21 21 16,0 0-16,0 0 15,-1 0-15,1 0 0,0 0 0,0 21 16,0-21-16,21 21 0,-21-21 0,-1 0 16,22 21-16</inkml:trace>
  <inkml:trace contextRef="#ctx0" brushRef="#br3" timeOffset="-156532.37">17230 15473 0,'0'0'0,"0"-21"0,21 0 16,-21 42 15,0 0-31,-21-21 0,21 21 0,0 0 16,-22-21-16,22 21 15,-21 1-15,21-1 16</inkml:trace>
  <inkml:trace contextRef="#ctx0" brushRef="#br3" timeOffset="-156339.5">17399 15473 0,'-21'0'31,"21"21"-31,-21-21 0,21 21 16,0 0-16,-22-21 0,22 22 16,-21-22-16,21 21 15,-21-21-15,21 21 16</inkml:trace>
  <inkml:trace contextRef="#ctx0" brushRef="#br3" timeOffset="-156011.68">17907 15155 0,'0'0'0,"0"-21"0,0 0 16,21 21 15,0 0-31,0 0 15,1 21-15,-1 0 0,-21 1 16,0-1-16,21 21 0,-21 0 0,0-20 16,0 20-16,0 0 0,0 22 15,0-22-15,0 0 0,0 1 0,-21-1 16,21 0-16,-21-20 0,-22 20 16,22 0-16,-21 1 0,21-22 0,-22 21 15,22-21-15,-21 0 0,-1 22 0,22-22 16,-21 0-16,21-21 0,0 21 15,-1 0-15,1-21 0,0 0 16,42-21 0,0 21-16</inkml:trace>
  <inkml:trace contextRef="#ctx0" brushRef="#br3" timeOffset="-155804.77">18627 15473 0,'0'0'0,"0"-21"16,0 0-1,-22 21 1,1 0 15,0 21-31,0-21 16,21 21-16,-21 0 0</inkml:trace>
  <inkml:trace contextRef="#ctx0" brushRef="#br3" timeOffset="-155619.87">18563 15875 0,'0'0'0,"0"21"0,-21 0 16,0 1-16,0-1 0,-1 0 15,1 21-15,0-21 0,0 1 0,0-1 16,0 0-16,-22 0 0,22 0 16,0 0-16,-21 1 0,20-1 0,-20-21 0,0 21 15,-1-21-15</inkml:trace>
  <inkml:trace contextRef="#ctx0" brushRef="#br3" timeOffset="-154739.71">10710 16447 0,'-63'0'16,"63"-22"31,21 1-32,0 21-15,0 0 0,0 0 16,1 0-16,-44 21 31,1-21-31,0 22 16,0-1-16,-21 0 0,20 0 15,-20 0-15,21 0 0,-21 1 0,20-1 16,1 0-16,0-21 0,0 21 0,0 0 16,21 0-16,0 1 0,0-1 15,0 0 1,21-21-16,21 21 0,-21-21 15,1 0-15,-1 21 0,0 0 0,21-21 16,-21 22-16,1-22 0,-22 21 16,21-21-16,-21 21 0,0 0 15,0 0-15,0 0 0,0 1 0,0-1 16,0 0-16,0 0 0,0 0 16,-21 0-16,21 1 0,0-1 0,-22 0 15,22 0-15,-21-21 0,0 21 0,21 0 16,-21-21-16,0 0 0,21 22 15,-21-22-15,-1 0 16,1 0-16,0 0 16,0 0-1,21-22-15</inkml:trace>
  <inkml:trace contextRef="#ctx0" brushRef="#br3" timeOffset="-151172.2">15155 9885 0,'-21'0'31,"0"0"-15,0 0-1,0 0-15,-1 0 16,1 0-16,21-21 0,-21 21 16,0 0-16,0 0 15,0 0-15,-1 0 0,1-21 16,0 21-16,0 0 15,0 0-15,0 0 0,-1 0 16,1 0-16,0 0 0,0 0 0,0 0 16,0 0-16,-1 0 15,1 0-15,0 0 0,0 0 16,0 0 0,0 0-16,-1 0 15,44 0 63,-1 0-78,0 0 0,0 0 16,0 0-16,0 0 0,1 0 16,-1 0-16,0 0 0,21-22 15,-21 22-15,22 0 0,-1 0 0,0 0 0,1 0 16,-1-21-16,0 21 0,1 0 15,-1 0-15,22 0 0,-22 0 16,21 0-16,1 0 0,-22 0 0,22 0 16,-1 0-16,1 0 0,20 0 0,-20 0 15,-1 0-15,1 0 0,21 0 0,-22 0 16,1 0-16,20 0 0,-20 0 0,20 0 16,-20 0-16,-22 0 0,22 0 15,-22 0-15,0 0 0,1 0 0,-1 0 16,-21 0-16,0 0 0,1 0 0,-1 0 15,-42 0 64,-1 0-79,1 0 15,0 0-15,0 0 0,0 0 16,0 0-16,-1 21 0,-20-21 15</inkml:trace>
  <inkml:trace contextRef="#ctx0" brushRef="#br3" timeOffset="-150536.77">14859 9991 0,'0'0'0,"-21"0"0,0 0 0,-1 0 15,22 21-15,-21-21 0,0 0 16,0 0 0,0 0-1,42 0 32,0 0-47,0 0 0,0 0 0,22 0 16,-22 0-16,21 0 0,-21 0 0,22 0 15,20 0-15,-20 0 0,20 0 0,22 0 16,-22 0-16,22-21 16,0 21-16,-1 0 0,1 0 0,0 0 15,-22 0-15,22 0 0,-1 0 0,1 0 16,-21 0-16,-1 0 0,1 0 0,-1 0 16,1 0-16,-1 0 0,-21 0 0,1-21 15,-22 21-15,21 0 0,-21 0 16,1 0-16,-1 0 0,0 0 0,0 0 31,-21-22 32,-21 22-17,0 0-46</inkml:trace>
  <inkml:trace contextRef="#ctx0" brushRef="#br3" timeOffset="-146316.91">12023 15071 0,'0'21'16,"-22"-21"-1,1 0-15,0 0 16,0 21-16,0-21 16,0 0-16,-1 0 0,1 0 0,0 0 15,0 21-15,-21-21 0,20 0 16,1 0-16,0 0 15,0 0 17,42 0-1,0 0-15,0 0-16,1 0 0,20 0 15,-21 0-15,21 0 0,1 0 0,-1 0 16,0 0-16,22 0 0,-22 0 0,22 0 15,-1 0-15,22 0 0,-22 0 16,1-21-16,-1 21 0,22 0 0,0 0 16,-1 0-16,1 0 0,0 0 0,-1 0 15,1 0-15,21 0 0,-21 0 16,-1 0-16,1 0 0,-22 0 0,22 0 16,-43-21-16,22 21 0,-22 0 0,1 0 15,-1 0-15,-21 0 0,0-21 16,-21 0-1,-21 21 17,0 0-17,0 0-15,0 0 0,-1 0 16,1 0-16,0 0 0,-21 21 0,21 0 16,-1-21-16,-20 21 0,0-21 0,21 21 15,-22 0-15,1-21 0</inkml:trace>
  <inkml:trace contextRef="#ctx0" brushRef="#br3" timeOffset="-145756.22">11917 15346 0,'-43'0'0,"86"0"0,-107 0 0,43 0 0,0 0 16,0 0-16,0 0 0,-1 0 16,1 0-16,0 0 0,0 0 15,0 21-15,21 0 32,42 0-17,-21-21-15,0 0 0,22 0 0,20 0 16,-20 0-16,20 0 0,22 0 0,-1 0 15,1 0-15,0-21 0,-1 21 16,22-21-16,0 21 0,0 0 0,0-21 16,0 21-16,-1 0 0,1-21 0,0 21 15,-21 0-15,-22 0 0,22-21 16,-43 21-16,22 0 0,-22 0 0,-21 0 16,0 0-16,22-22 0,-22 22 15,0 0-15,-21-21 16,21 21-16,0 0 15,-42 0 79,0 0-94,0 0 16,0 0-16,0 0 15,-1 0 1,1 21-16,0-21 16</inkml:trace>
  <inkml:trace contextRef="#ctx0" brushRef="#br3" timeOffset="-143011.12">15134 16447 0,'0'0'0,"0"21"47,21-21 16,0 0-48,1 0-15,20 0 0,0 0 0,1 0 16,-1 0-16,21 0 0,-20 0 16,20 0-16,1 0 0,-1 0 15,22 0-15,-22 0 0,22 0 0,21-21 16,-21 21-16,-1-22 0,22 22 0,0 0 16,-21-21-16,-1 21 0,1-21 15,21 21-15,-22 0 0,1-21 0,0 21 16,-1-21-16,-20 21 0,21 0 0,-1-21 15,-20 21-15,-1 0 0,-20 0 16,-1 0-16,0-22 0,-21 22 0,1 0 16,-22-21-1,-22 21 17,1-21-32,0 21 15,0 0-15,0 0 16,-22 0-16,22 0 0,0 0 0,-21 0 15,-1 0-15,1 21 0,0-21 0,-1 0 16,1 0-16,0 21 0,-1-21 16,1 0-16</inkml:trace>
  <inkml:trace contextRef="#ctx0" brushRef="#br3" timeOffset="-142548.39">15579 16552 0,'0'0'0,"-22"0"0,1 0 0,21 22 0,0-1 16,0 0-1,21-21 1,1 21-16,-1-21 15,21 0-15,-21 0 0,22 0 0,-1 0 16,21 0-16,-20 0 0,20 0 16,22 0-16,0 0 0,-1 0 15,1-21-15,0 21 0,20 0 0,-20-21 16,21 21-16,-21-21 0,-1 21 16,22 0-16,-42-22 0,20 22 0,1 0 15,-22 0-15,-20 0 0,20-21 0,-20 21 16,-22 0-16,0 0 0,0 0 0,0 0 15,0 0-15,-21-21 47,0 0 16,-21 21-63,0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5:48:44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826 0,'0'0'0,"0"-22"0,0-20 16,0 21 0,0 0-16,21 0 15,-21-1-15,0 1 16,0 0 0,0 0-16,0 0 15,0 0 1,0-1-1,0 1 1,0 0 0,0 0 15,0 42 16,0 0-47,0 0 0,0 1 15,0-1-15,0 0 0,0 21 16,0 1-16,0-1 0,0 0 0,0 1 16,-21 20-16,21 1 0,-21-22 0,21 21 15,0 1-15,0-1 0,-21 1 16,21-22-16,-21 22 0,21-22 0,0 22 16,0-22-16,0 0 0,0 1 0,0-1 15,0-21-15,0 21 0,0-20 16,0-1-16,0 0 0,-21 0 15,21 0-15,0 0 0,0 1 16,0-44 15,0 1-15,0 0-16,0 0 0,0-21 16,0 20-16,0 1 0,0-21 0,0 21 15,0 0-15,0-22 0</inkml:trace>
  <inkml:trace contextRef="#ctx0" brushRef="#br0" timeOffset="416.27">2625 931 0,'0'0'0,"0"-21"16,0-21-1,-22 0-15,1 20 0,21 1 0,-21 0 0,21 0 16,0 0-16,0-22 0,0 22 0,0 0 15,0-21-15,21 21 0,0-22 16,22 22-16,-1-21 0,-21 21 0,43-22 16,-22 22-16,0 0 0,22-21 15,-22 20-15,22 1 0,-1 0 0,-20 21 16,20 0-16,1 0 0,-1 0 0,1 0 16,-22 0-16,21 21 0,-20 0 15,-1 1-15,0 20 0,-20 0 0,-1-21 16,-21 22-16,0-1 15,0 0-15,-21 1 0,-1-1 0,-20 22 16,21-22-16,-21 0 0,-1 1 0,1-1 16,0 0-16,-1-21 0,1 22 15,21-1-15,-22-21 0,22 0 0,-21 1 16,21-1-16,0 0 0,-1-21 16,22 21-16,-21-21 0,0 0 15,42 0 32</inkml:trace>
  <inkml:trace contextRef="#ctx0" brushRef="#br0" timeOffset="1067.9">3641 1461 0,'42'0'15,"-21"0"-15,0 0 0,-21-22 0,21 1 16,1 21-16,-22-21 0,21 0 0,0 21 16,-21-21-16,21 0 0,-21-1 15,21 1-15,-21 0 0,0 0 16,0 0-16,0-22 0,0 22 15,-21 0-15,0 0 0,0 21 0,0 0 16,-1 0-16,-20 0 0,21 0 16,-21 21-16,20 0 0,-20 0 0,0 1 15,-1-1-15,1 21 0,0-21 16,21 22-16,-22-1 0,22-21 0,-21 21 16,21 1-16,-1-1 0,22-21 0,0 22 15,0-22-15,0 21 16,0-21-16,0 0 0,0 1 0,0-1 15,0 0-15,22-21 0,-1 0 0,0 0 16,0 0-16,0 0 0,22 0 16,-22-21-16,21 0 0,0-1 0,-20 1 15,20 0-15,0 0 0,-21-21 0,22 20 16,-22-20-16,0 21 0,21-21 16,-20 20-16,-1-20 0,0 0 0,0 21 15,-21-1-15,0 1 0,21 0 0,-21 0 16,0 0-16,-21 42 31,21 0-31,-21 0 16,21 0-16,0 1 0,-21 20 15,0-21-15,21 0 0,-22 0 0,22 22 16,0-22-16,0 0 0,0 0 0,0 0 16,0 1-16,0-1 0,0 0 15,0 0-15,0 0 0,22-21 16,-1 21-16,0-21 0,0 0 0,0 0 15,0 0-15,22 0 0,-22-21 16,0 21-16,0-21 0,22 0 0,-22 21 16,0-21-16,0 0 0,0-1 0</inkml:trace>
  <inkml:trace contextRef="#ctx0" brushRef="#br0" timeOffset="1347.74">4424 1228 0,'0'0'0,"0"-21"0,0-22 15,0 22-15,-21 21 16,-1 0 0,1 0-16,0 21 0,0 0 0,0 1 15,0-1-15,-1 0 0,1 21 16,0-21-16,0 22 0,0-22 0,0 21 16,-1-21-16,22 22 0,0-22 0,-21 21 15,21-21-15,0 22 0,0-22 16,0 0-16,0 0 0,0 0 15,21 1-15,1-22 0,-1 21 0,0-21 16,21 0-16,-21 0 0,22 0 0,-22 0 16,21-21-16,1 21 0,-1-22 15,0 1-15,-21 0 0,22 0 0,-1-21 16,-21 20-16,22-20 0,-1 0 0</inkml:trace>
  <inkml:trace contextRef="#ctx0" brushRef="#br0" timeOffset="2041.35">4953 720 0,'0'-21'0,"0"42"0,0-64 16,0 22-16,0 0 0,0 0 0,-21 21 15,0 0 1,21 21 0,0 0-16,0 22 0,0-1 15,0 0-15,0 1 0,-22 20 16,22-21-16,0 22 0,-21-22 0,21 22 15,0-1-15,-21-20 0,21-1 0,-21 0 16,0 1-16,21-1 0,0 0 16,0-21-16,-21 22 0,21-22 0,-22 0 15,22 0-15,0 0 0,-21 1 16,21-1-16,0-42 31,0-1-15,0 1-16,0 0 0,0 0 0,0 0 15,0 0-15,21-1 0,1 1 16,-1 0-16,0 0 0,0 0 16,0 0-16,0-1 0,1 1 0,-1 21 0,0-21 15,21 21-15,-21-21 0,1 21 16,-1 0-16,0 0 0,0 0 16,0 21-16,-21 0 0,0 0 15,0 1-15,0-1 16,0 0-16,-21 0 15,0-21-15,0 21 0,0-21 0,-1 21 16,1-21-16,-21 0 0,21 0 0,0 0 16,-1 0-16,1 0 0,0 0 15,0 0-15,0 0 0,21-21 16,-21 21-16,21-21 16,0 42 30,0 0-46,21-21 0,-21 22 16,0-1-16,21-21 0,-21 21 16,21 0-16,0 0 0,-21 0 0,21 1 15,1-22-15,-1 21 0,-21 0 0,21 0 16,0-21-16,0 21 0,0-21 16,1 0-16,-1 21 0,0-21 0,21 0 15,-21 0-15,1 0 0,20 0 0,-21 0 16,21 0-16,-20-21 0,20 0 15,-21 21-15,0-21 0,22 0 0,-22 0 16</inkml:trace>
  <inkml:trace contextRef="#ctx0" brushRef="#br0" timeOffset="3311.56">5715 1312 0,'21'-21'0,"-42"42"0,42-63 15,-21 21-15,0 0 0,0 0 0,0-1 16,0 1-16,-21 21 15,0 0-15,0 0 16,-1 0-16,1 0 0,0 0 0,0 21 16,0 1-16,0-1 0,-1 0 15,1 0-15,0 21 0,0-20 0,0-1 16,0 0-16,-1 21 0,1-21 16,21 1-16,-21-1 0,21 0 15,0 0-15,0 0 0,0 0 0,0 1 0,21-1 16,0-21-1,22 0-15,-22 0 0,0 0 0,0 0 16,0 0-16,22-21 0,-22-1 16,0 1-16,0 21 0,0-21 0,1 0 15,-1 0-15,0 0 0,0-1 0,0 1 16,-21-21-16,0 21 0,21 0 16,1-1-16,-22 1 0,0 0 15,-22 42 32,1 0-47,21 1 16,-21-1-16,0 0 0,21 0 0,-21 0 15,21 0-15,0 1 0,0-1 16,0 0-16,0 0 0,0 0 0,0 0 16,0 1-16,0-1 0,0 0 0,0 0 15,21-21-15,0 21 0,0-21 0,22 0 16,-22 21-16,21-21 0,-21 0 15,22 0-15,-1 0 0,0 0 0,1 0 16,-22-21-16,21 21 0,0-21 0,-20 0 16,20 0-16,-21 0 0,0-1 15,0 1-15,22 0 0,-22 0 16,-21 0-16,21 0 0,0-22 0,-21 22 0,21 0 16,-21 0-16,0 0 0,0-1 15,0 1-15,0 0 0,0 0 16,0 0-16,-21 21 0,0 0 15,0 0-15,0 0 0,0 0 16,-1 21-16,1 0 0,0 0 16,0 0-16,0 1 0,0-1 15,21 0-15,0 0 0,-22 0 0,22 0 16,-21 1-16,21-1 0,0 0 16,0 0-16,21-21 15,1 0-15,-1 0 16,0 0-16,0 0 0,0 0 15,0 0-15,1-21 16,-1 21-16,-21-21 0,0 0 16,21 21-16,-21-22 0,21 22 0,-21-21 15,0 0-15,0 0 16,0 42 46,0 0-46,0 0-16,0 1 0,0-1 0,0 0 16,0 0-16,-21 0 0,21 0 0,-21 22 15,21-22-15,0 21 0,-21-21 0,-1 22 16,22-1-16,-21-21 0,0 22 16,21-1-16,0 0 0,0 1 0,0-1 15,0 0-15,0-21 0,0 22 0,0-1 16,0 0-16,0 22 0,0-22 0,0 1 15,0-1-15,-21 0 0,21 1 16,0-1-16,0 0 0,-21 1 0,21-1 16,0 0-16,0-21 0,0 22 0,0-22 15,0 0-15,-21 0 0,21 0 16,-22 1-16,22-1 0,-21-21 0,21 21 16,-21-21-16,0 0 0,0 0 15,0 0-15,-1-21 16,1 0-16,21-1 0,0-20 15,-21 21-15,0-21 0,21-1 0,0 1 16,0 0-16,0-1 0,0-20 16,0 20-16,0-20 0,0-1 0,0 1 15,21 21-15,0-22 0,-21 22 0,21-22 16,1 22-16,-1-22 0,0 22 0,0 0 16,0-1-16,0 1 0,1 0 15,-1-1-15,0 1 0,0 21 16,0-21-16,0 20 0,1 1 0,-1 0 15,0 0-15,0 0 0,0 21 0,0-21 16,1-1-16,-1 22 0,0-21 16,0 21-16,0 0 0</inkml:trace>
  <inkml:trace contextRef="#ctx0" brushRef="#br0" timeOffset="3721.32">6689 1376 0,'21'0'16,"0"0"-16,0 0 16,0 0-1,0 0-15,1-21 0,-1 21 0,0-21 16,0 21-16,0-22 0,0 22 0,22-21 16,-22 0-16,0 0 15,0 21-15,-21-21 0,21 0 0,-21-1 16,0 1-1,-21 0-15,0 21 16,0 0-16,0 0 0,0 0 16,-22 0-16,22 0 0,0 21 0,0 0 15,0-21-15,-22 22 0,22 20 0,0-21 16,21 0-16,-21 22 16,21-22-16,-21 0 0,21 21 0,0-21 15,0 1-15,0 20 0,0-21 0,21 0 16,0 0-16,0 1 0,0-22 15,0 21-15,22-21 0,-1 0 0,-21 0 16,22 0-16,-1 0 0,0 0 0,1 0 16,-1 0-16,0 0 0,-21-21 0,1 21 15,-1-22-15,0 1 0,0 21 16,-21-21-16,21 0 0</inkml:trace>
  <inkml:trace contextRef="#ctx0" brushRef="#br0" timeOffset="4331.97">3387 1863 0,'-22'0'16,"44"0"-16,-65-21 0,22 21 15,0 0-15,0 0 0,21-22 0,-21 22 16,-1 0-16,1 0 0,0 0 0,0 0 15,0 0 1,0 0 0,42 0-1,0 0-15,0 0 16,21 0-16,1 0 0,-1 0 0,22 0 16,-1 0-16,1 0 0,20 0 15,22 0-15,0 0 0,0 0 16,21 0-16,0 0 0,21 0 0,0 0 15,21 22-15,-20-22 0,-1 0 0,0 0 16,21 21-16,-21-21 0,1 0 0,-22 0 16,21 21-16,-21-21 0,-21 0 15,21 0-15,-22 0 0,1 0 0,0 0 16,-21 0-16,21 0 0,-43 0 0,22 0 16,-22 0-16,1 0 0,-22 0 0,0 0 15,1 0-15,-22 0 0,0 0 16,0 0-16,0 0 0,-42 0 31,0-21-31,-21 21 16,21 0-16,-22 0 0,22 0 15,-42 0-15,20-21 0,1 21 0</inkml:trace>
  <inkml:trace contextRef="#ctx0" brushRef="#br0" timeOffset="4883.43">3365 1926 0,'0'0'0,"-42"0"0,0 0 0,-1 0 0,22 0 16,-21 0-16,21 0 0,0 0 0,-1 0 16,1 0-16,0 0 0,0 0 15,42 0 17,21 0-32,-20 0 15,20 0-15,0 0 0,22 0 16,-1 0-16,22 0 0,0 0 0,20 21 15,1-21-15,0 0 0,21 0 0,0 0 16,21 0-16,0 0 0,1 0 16,20 22-16,-21-22 0,0 0 0,22 0 15,-22 21-15,0-21 0,-21 0 0,21 0 16,-21 0-16,-21 0 0,0 0 0,0 0 16,-1 0-16,-20 0 15,0 0-15,-1 0 0,1 0 0,-21 0 16,-22 0-16,21 0 0,-20 0 0,-1 0 15,0 0-15,-20 0 0,-1-21 0,0 21 16,0 0-16,0 0 0,-42 0 63,0 0-63,0 0 15</inkml:trace>
  <inkml:trace contextRef="#ctx0" brushRef="#br0" timeOffset="5028.35">6985 2053 0,'0'21'0,"-21"-21"47,0 0-47,-1 0 15</inkml:trace>
  <inkml:trace contextRef="#ctx0" brushRef="#br0" timeOffset="11139.96">8297 614 0,'43'-64'16,"-43"43"-16,21 21 0,-21-21 0,21 0 15,0 0-15,-21 0 0,0-1 16,21 22-16,-21-21 0,-21 21 47,0 0-47,0 0 0,0 21 16,-1 1-16,-20-1 0,21 0 0,-21 21 15,20 1-15,-20-22 0,21 42 16,-21-20-16,20 20 0,1 1 0,-21-1 15,21 1-15,0-1 0,-1 1 0,22 20 16,0-20-16,0-22 0,0 22 16,0-1-16,0-21 0,22 1 0,-1-1 15,0 0-15,21 1 0,1-22 0,-1 0 16,0 0-16,-21 0 0,22-21 16,-1 0-16,22 0 0,-22 0 15,-21 0-15,21 0 0,1 0 0,-1-21 16,0 0-16,1 0 0</inkml:trace>
  <inkml:trace contextRef="#ctx0" brushRef="#br0" timeOffset="11431.8">8953 741 0,'0'0'0,"0"-21"15,0 42 17,-21 0-32,21 21 0,-21 1 0,21-1 15,-21 0-15,21 22 0,0-1 0,-21-20 16,0 20-16,-1 1 0,22-22 16,-21 0-16,21 1 0,0-1 0,-21 0 15,21 1-15,0-22 0,0 0 0,0 21 16,0-20-16,0-1 0,21-21 47,0-21-47</inkml:trace>
  <inkml:trace contextRef="#ctx0" brushRef="#br0" timeOffset="11695.65">8890 826 0,'0'0'16,"0"-22"-16,0 1 16,21 21-16,0 0 15,0 0-15,22 0 0,-22-21 16,21 21-16,1 0 0,-22 0 16,21-21-16,0 21 0,-20 0 0,20 0 15,-21 0-15,0 0 0,0 0 0,-21 21 31,-21 0-15,0 0-16,0-21 0,0 22 16,0-22-16,-1 21 0,-20 0 15</inkml:trace>
  <inkml:trace contextRef="#ctx0" brushRef="#br0" timeOffset="11890.55">8784 1207 0,'0'0'16,"21"0"-16,0 0 0,1 0 0,-1 0 16,0 0-16,21 0 0,-21 0 15,1 0-15,-1 0 0,0 0 0,21-22 16,-21 22-16,1 0 0,-1-21 16,0 21-16,0 0 0,0-21 15,0 21-15</inkml:trace>
  <inkml:trace contextRef="#ctx0" brushRef="#br0" timeOffset="12336.28">9504 1164 0,'-21'0'15,"-1"21"1,1-21-16,0 22 16,0-1-16,0 0 0,21 0 0,-21 0 15,-1 0-15,1 22 0,0-22 0,21 0 16,0 0-16,-21 22 0,21-22 16,0 0-16,0 0 0,0 0 15,0 0-15,0 1 0,21-1 0,0 0 16,0-21-16,1 21 0,-1-21 0,0 0 15,0 0-15,0 0 0,22 0 0,-22 0 16,21-21-16,-21 21 0,22-21 16,-22 0-16,0-1 0,0 1 0,0 0 15,0 0-15,1 0 0,-1-22 0,-21 22 16,0-21-16,0 21 0,0-22 16,0 22-16,0-21 0,-21 21 0,-1 0 15,1-1-15,0 1 0,0 0 0,0 21 16,0 0-16,-1-21 0,1 21 15,0 0-15,0 0 0,0 0 16,0 0-16,21 21 0,-22-21 16,22 21-16,0 0 15</inkml:trace>
  <inkml:trace contextRef="#ctx0" brushRef="#br0" timeOffset="12628.1">10075 889 0,'0'0'0,"0"-21"15,0-21-15,0 63 32,0 0-17,0 0-15,-21 21 0,21 1 0,0-1 16,-21 0-16,21 1 0,0-1 15,0 0-15,-21 1 0,0-1 0,21 0 16,0-20-16,0 20 0,-22-21 0,22 21 16,-21-20-16,21-1 0,0 0 15,0 0-15,0 0 0,0 0 16,21-21 15,1 0-31,-1-21 0</inkml:trace>
  <inkml:trace contextRef="#ctx0" brushRef="#br0" timeOffset="13231.75">10604 1312 0,'0'0'0,"0"-21"16,0 0-1,0 0-15,-21 0 16,0 0-16,21-1 0,-21 22 16,0 0-16,0 0 15,-1 0-15,1 0 0,0 22 16,0-1-16,0 0 0,0 0 16,-1 0-16,1 0 0,0 22 15,0-22-15,0 0 0,21 21 0,0-20 16,-21-1-16,21 0 0,0 0 0,0 0 15,0 0-15,0 1 0,21-1 32,0-21-32,0 0 0,0 0 0,0 0 15,1 0-15,-1-21 0,0-1 0,0 22 16,0-21-16,0 0 0,1 0 0,-1 0 16,-21-22-16,21 22 0,0-21 15,0 0-15,0-1 0,1 1 0,-1 0 16,0-22-16,-21 22 0,21-22 0,0 22 15,-21-22-15,0 22 0,0 0 16,0 21-16,0-22 0,0 22 0,0 0 16,0 42 15,0 0-31,-21 0 0,21 22 0,-21-1 16,0 22-16,21-22 0,0 0 0,0 22 15,0-22-15,-21 22 0,21-22 0,0 0 16,0-21-16,0 22 0,0-1 15,0-21-15,0 0 0,0 22 0,0-22 16,0 0-16,0 0 0,0 0 16,21-21-1,0 0 1,0 0-16,0-21 0,0 0 0,-21 0 16,22 0-16</inkml:trace>
  <inkml:trace contextRef="#ctx0" brushRef="#br0" timeOffset="13608.06">10943 1334 0,'21'0'16,"0"0"-1,1 0-15,-1 0 0,0 0 16,-21-22-16,21 22 0,0-21 0,0 21 15,-21-21-15,0 0 16,-21 21 15,0 0-15,0 0-16,0 0 0,0 21 16,21 0-16,-22-21 0,1 21 0,0 1 15,21-1-15,0 0 0,-21 0 0,21 0 16,-21 0-16,21 1 0,0-1 15,0 0-15,0 0 0,0 0 16,21-21-16,0 21 0,0-21 16,0 0-16,1 0 0,-1 0 15,0 0-15,0 0 0,0 0 16,0 0-16,1-21 0,-1 21 0,0-21 16,0 0-16</inkml:trace>
  <inkml:trace contextRef="#ctx0" brushRef="#br0" timeOffset="14032.12">11409 1249 0,'0'0'0,"0"-21"16,0 0 0,21 21-1,0 0-15,0 0 16,0 0-1,-21 21-15,22 0 0,-22 0 16,0 0-16,0 0 0,0 1 16,0-1-16,0 0 0,0 0 15,0 0-15,0 0 0,0 1 16,0-1-16,0 0 0,0 0 16,0-42 30,0 0-30,0 0-16,0-1 16,0-20-16,0 21 0,21 0 15,0 0-15,0-1 0,-21 1 16,21-21-16,0 21 0,1 0 0,-22-1 16,21 22-16,-21-21 0,21 0 0,0 0 15,0 21 1,0 0-16,-21-21 0,22 21 15,-1-21-15,0 21 0</inkml:trace>
  <inkml:trace contextRef="#ctx0" brushRef="#br0" timeOffset="14456.24">12107 741 0,'-21'-21'16,"42"21"15,0 21-15,1 0-16,-1 0 15,0 0-15,0 1 0,0 20 16,0-21-16,-21 21 0,0 1 0,22-1 15,-22 0-15,0 1 0,0-1 0,0 0 16,0 1-16,0-1 0,0 0 16,0 1-16,-22-1 0,1 0 0,0 1 15,0-22-15,0 21 0,0-21 0,-1 1 16,1-1-16,0 0 0,0 0 0,21 0 16,-21 0-16,0 1 15,-1-22-15,22 21 16,-21-21 31,0 0-47,0-21 15,0 21-15</inkml:trace>
  <inkml:trace contextRef="#ctx0" brushRef="#br0" timeOffset="61756.04">6773 3789 0,'0'-21'15,"0"0"-15,0-1 0,21 22 0,1-21 16,20 0-16,-21-21 0,0 21 16,22-1-16,-22 1 0,0 0 0,0 21 15,-21-21-15,-21 21 16,-21 21-1,-1 21-15,-20-20 0,-22 20 0,22 0 16,-22 1-16,0-1 0,1 0 0,-1 22 16,21-22-16,-20 22 0,41-22 15,-20 0-15,21 1 0,20-1 16,1 0-16,21-21 0,0 1 0,0-1 0,21-21 16,22 0-16,-1 0 0,0 0 15,1 0-15,20-21 0,1-22 16,20 22-16,-20-21 0,21-1 0,-1 1 15,1 0-15,0-22 0,-22 43 0,1-21 16,-22-1-16,-21 22 0,21 0 0,-42 0 16,-42 21-1,21 0-15,-21 0 0,-1 0 16,-20 21-16,20-21 0,1 21 0,-21 0 16,20 1-16,22-1 15,-21 0-15,21 0 0,-22 0 0,22 0 16</inkml:trace>
  <inkml:trace contextRef="#ctx0" brushRef="#br0" timeOffset="63244.63">6964 3683 0,'21'-21'0,"0"21"0,-21-21 16,0 0 0,0-1-1,-21 22-15,0 0 16,-22 0-16,22 0 15,0 0-15,-21 0 0,21 0 0,-22 0 16,1 0-16,0 0 0,20 22 0,-20-1 16,0-21-16,-1 21 0,1 0 15,21 0-15,-21 0 0,-1 22 0,1-22 16,0 21-16,-1-21 0,22 22 16,-21-1-16,-1 0 0,1 22 15,0-22-15,21 22 0,-22-22 0,1 22 16,21-22-16,-22 0 0,22 22 0,0-22 15,0 0-15,0 1 0,0 20 16,21-20-16,-22-1 0,22 0 0,0 22 16,0-22-16,0 0 0,0 22 0,0-22 15,0 1-15,22-1 0,-1 0 16,0 1-16,21-1 0,-21 0 0,1 1 16,-1-22-16,21 21 0,-21-21 0,0 22 15,22-22-15,-1 0 0,0 0 0,-20-21 16,20 21-16,21-21 15,-20 21-15,20-21 0,1 0 0,-1 0 16,1 0-16,-1 0 0,22 0 0,0 0 16,-22-21-16,22 0 0,-22 21 0,22-21 15,-22 21-15,1-21 0,-1 21 0,1-21 16,-1-1-16,1 22 0,-22-21 16,22 0-16,-1 0 0,-20 0 0,20 0 15,-21-1-15,22 1 0,-22 0 0,22 0 16,-22-21-16,0 20 0,22-20 0,-22 0 15,1-1-15,-22 1 0,21 0 16,0-1-16,-20 1 0,-1-21 0,0 20 16,0 1-16,0 0 0,-21-1 15,0 1-15,0 0 0,0-1 0,0 1 16,0 0-16,-21-1 0,0 1 16,0-22-16,21 22 0,-43 0 0,22-1 15,0-20-15,0 21 0,0-1 0,-22 22 16,1-21-16,21 21 0,-21-22 15,-1 22-15,1 0 0,-22 0 0,22 0 16,-21-1-16,-1 1 0,1 21 0,-1-21 16,1 21-16,-1-21 0,22 21 15,-22 0-15,1 0 0,-1 0 16,1 0-16,-1 21 0,-20 0 0,20 0 16,-21 1-16,1-1 0,20 0 0,-20 21 15,-1 1-15,0-1 0,1 0 16,-1 1-16,21 20 0,1-21 0,-1 22 15,1-1-15,21 1 0,-1-1 0,1 1 16,21-1-16,0 1 0,-1-1 16,22 1-16,0-1 0,0-20 0,0 20 15,22 1-15,-1-22 0,21 0 0,0 1 16,-20-1-16,20-21 0,0 0 16,1 1-16,-1-1 0,0 0 0,22-21 15</inkml:trace>
  <inkml:trace contextRef="#ctx0" brushRef="#br0" timeOffset="64615.47">7048 4360 0,'0'0'16,"-21"0"0,0 0-16,0 0 15,21 22 1,-21-22-16,21 21 0,0 0 15,0 0-15,-21 0 0,21 0 16,0 1-16,0-1 16,0 0-16,0 0 0,0 0 15,21 0 1,0-21-16,0 0 16,0 0-16,0 0 0,1 0 0,-1 0 15,0 0-15,0 0 0,0-21 16,0 0-16,1 21 15,-1-21-15,0 0 0,-21 0 0,0-1 16,21 1-16,-21 0 0,0 0 16,0 0-16,0 0 0,0-1 0,-21 22 15,0-21-15,0 21 16,-1 0-16,1 0 0,0 0 0,0 0 16,0 0-16,0 0 0,-22 21 0,22-21 15,0 22-15,0-1 0,0 0 16,-1 0-16,1 0 0,0 0 0,0 22 15,21-22-15,-21 0 0,21 0 0,0 0 16,0 1-16,0-1 0,21 0 16,0 0-16,0-21 15,0 0-15,1 0 0,-1 0 0,0 0 16,0 0-16,0 0 0,22 0 0,-22 0 16,0 0-16,-21-21 0,21 21 15,0-21-15,0 21 0,-21-21 0,0-1 16,22 1-16,-22 0 0,0 0 0,0 0 15,0 0-15,0-1 0,0 1 0,0 0 16,0 0-16,-22 0 0,22 0 16,-21 21-16,0-22 0,0 22 0,0 0 15,0 0-15,-1 0 16,-20 0-16,21 22 0,0-22 0,0 21 16,-1 0-16,1 0 0,0 0 15,21 0-15,0 1 0,-21-1 0,21 0 16,0 0-16,0 0 0,0 0 0,0 1 15,0-1-15,0 0 0,0 0 16,21-21-16,-21 21 0,21-21 0,0 0 16,-21 21-16,22-21 0,-1 0 0,0 0 15,0 0-15,0 0 0,0 0 0,1 0 16,-1-21-16,0 21 0,0-21 16,0 21-16,0-21 0,1 0 0,-22 0 15,21-1-15,-21 1 16,0-21-16,0 21 0,0 0 0,0-1 15,0 1-15,0 0 0,-21-21 16,-1 21-16,1 21 0,21-22 0,-21 1 16,0 21-16,0 0 0,0 0 0,-1 0 15,-20 0-15,21 0 0,0 0 16,-22 0-16,22 21 0,-21 1 0,21-1 16,-22 21-16,22-21 0,0 0 0,0 22 15,0-22-15,0 0 0,21 21 0,0-20 16,0-1-16,0 0 0,0 0 15,0 0-15,21 0 0,21 1 0,-21-22 16,0 0-16,22 21 0,-22-21 16,21 0-16,-21 0 0,22 0 15,-22-21-15,21 21 0,-21-22 0,22 1 16,-22 0-16,0 0 0,0 0 0,0 0 16,1-1-16,-22 1 0,0-21 0,0 21 15,0 0-15,0-22 0,0 22 16,-22 0-16,1 0 0,0 0 0,0-1 15,0 22-15,0 0 0,-22 0 0,22 0 16,-21 0-16,21 22 0,-22-1 16,22 0-16,-21 0 0,21 0 0,-1 0 15,1 22-15,0-22 0,21 0 0,-21 0 16,21 0-16,0 1 0,0-1 16,21 0-16,0-21 0,0 21 0,1-21 15</inkml:trace>
  <inkml:trace contextRef="#ctx0" brushRef="#br0" timeOffset="67891.77">9800 3344 0,'21'-21'16,"-21"-21"-1,0 21-15,21 0 0,-21-22 0,22 22 16,-22 0-16,21 0 0,-21 0 0,0-1 16,0 1-16,0 0 0,21 0 0,-21 0 15,0 0-15,0-1 0,0 44 32,0-1-17,0 21-15,-21 0 16,0 1-16,21 20 0,0 1 0,-22-1 15,22 1-15,-21-1 0,0 1 0,0-1 16,21 1-16,0-22 0,-21 22 16,0-22-16,21 21 0,0-20 0,0-1 15,0 0-15,-22-20 0,22-1 0,0 21 16,0-21-16,0 0 16,0-42-1,0 0 1,0-21-16,0 21 0</inkml:trace>
  <inkml:trace contextRef="#ctx0" brushRef="#br0" timeOffset="68483.64">9588 3387 0,'0'0'0,"-21"-21"0,21-22 16,0 22-16,0 0 15,-21 0-15,21 0 0,0-1 0,0 1 16,0 0-16,21 0 0,-21 0 15,21 0-15,1 21 0,-1-22 0,21 1 16,-21 0-16,22 21 0,-1 0 0,0-21 16,1 21-16,-1 0 0,0 0 15,-21 21-15,22 0 0,-1 0 16,-21 1-16,0 41 0,1-21 0,20 22 16,-21-22-16,-21 22 0,21-1 15,0 1-15,-21-1 0,0-20 0,0-1 16,0 0-16,0 1 0,0-1 0,0 0 15,0-21-15,0 1 0,0-1 0,0 0 16,0 0-16,0 0 0,0-42 31,0 0-31,0 0 16,22 0-16,-22-1 0,21-20 16,-21 21-16,0-21 0,21-1 0,0 1 15,0 0-15,0-22 0,1 22 16,-1-22-16,0 22 0,0-22 15,0 22-15,0 0 0,1-1 0,-1 1 16,0 21-16,0 0 0,21 21 0,-20 0 16,-1 0-16,0 0 0,0 0 15,21 21-15,-20 21 0,-1 1 0,0-1 16,0 21-16,0-20 0,-21 20 0,0-20 16,0 20-16,0 1 0,0-22 15,0 21-15,-21-20 0,21-1 0,-21 0 16,21 1-16,0-1 0,-21 0 0,0 1 15,21-22-15,-22 21 0,22-21 16,0 1-16,0-1 16,0 0-16,0-42 31,0 0-31,0-1 0,0 1 16,0 0-16,22 0 0</inkml:trace>
  <inkml:trace contextRef="#ctx0" brushRef="#br0" timeOffset="68880.42">11197 3683 0,'0'21'32,"-21"0"-32,0 1 0,0-1 0,-1 0 15,1 0-15,0 0 0,0 22 0,0-22 16,21 21-16,0-21 0,-21 22 0,21-22 15,0 21-15,0-21 0,0 0 16,0 1-16,0-1 0,0 0 0,21-21 16,0 21-16,0-21 0,0 0 0,22 0 15,-22 0-15,0 0 0,21 0 16,-21-21-16,22 0 0,-22 0 0,21-1 16,-21-20-16,1 21 0,-1-21 0,0 20 15,-21-20-15,0 0 0,0 21 16,0-22-16,-21 1 0,0 21 15,-1 0-15,-20-1 0,21 1 0,-21 21 16,-1 0-16,1 0 0,21 0 0,-22 0 16,22 0-16,0 0 0,0 0 15,0 21-15,21 1 0,0-1 16,0 0-16,0 0 0,21 0 16,0 0-16,0-21 0,0 0 0,-21 22 15,22-22-15,-1 0 0</inkml:trace>
  <inkml:trace contextRef="#ctx0" brushRef="#br0" timeOffset="69160.25">11536 3598 0,'0'0'16,"0"-21"-16,21 0 0,0 21 15,0 21 1,-21 0-16,0 1 15,21 20-15,1-21 0,-22 21 0,21-20 16,-21 20-16,0-21 0,0 21 0,21 1 16,0-22-16,-21 21 0,0-21 15,0 22-15,0-22 0,21 0 16,-21 0-16,0 0 0,0 1 0,0-1 16,21-21-16,-21 21 0,0-42 31,0 0-31,0-1 0,22 1 15,-1 0-15,-21 0 0,21-21 0</inkml:trace>
  <inkml:trace contextRef="#ctx0" brushRef="#br0" timeOffset="69400.12">12044 3493 0,'0'0'0,"-21"0"15,-1 21-15,1 0 16,21 0-16,-21 0 0,0 22 15,0-22-15,0 21 0,-1 0 0,1-20 16,0 20-16,0 0 0,0 1 16,0-22-16,-1 21 0,1 0 0,0-20 15,0 20-15,21-21 0,-21 0 0,21 0 16,0 1-16,0-1 0,0 0 0,21-21 31,0 0-15,0-21-16,0 0 0,1-1 0,-1 1 15</inkml:trace>
  <inkml:trace contextRef="#ctx0" brushRef="#br0" timeOffset="69644.49">12192 3620 0,'0'0'0,"0"21"31,0 0-31,0 0 0,-21 0 0,21 0 15,-21 22-15,21-22 0,0 21 16,0-21-16,-22 22 0,22-22 0,-21 0 16,21 21-16,-21-20 0,21-1 0,0 0 15,0 0-15,0 0 0,0 0 16,-21 1-16,21-1 16,0-42-1,21-1 1,0 1-16,-21-21 0</inkml:trace>
  <inkml:trace contextRef="#ctx0" brushRef="#br0" timeOffset="69957.33">12319 3366 0,'0'0'15,"-21"0"-15,0 0 0,-1 0 0,22 21 16,-21 0-16,21 0 15,21-21 1,1 0 0,-1 0-16,0 0 0,0 0 0,0 0 15,0-21-15,-21 0 16,0 0-16,0-1 0,0 1 16,0 0-16,-21 21 0,0 0 15,0 0-15,0 0 0,0 0 16,-1 0-16,1 0 0,0 21 0,0 0 15,21 1-15,0-1 0,0 0 16,-21 0-16,21 0 0,0 0 16,0 1-16,0-1 0,0 0 15,21 0-15,0-21 0</inkml:trace>
  <inkml:trace contextRef="#ctx0" brushRef="#br0" timeOffset="70360.09">12488 3831 0,'0'21'16,"21"-21"15,1 0-31,-1 0 0,0 0 0,0-21 16,0 21-16,0-21 0,1 0 0,-1 21 15,-21-21-15,0 0 0,21 21 16,-21-22-16,0 1 0,0 0 16,0 0-16,-21 21 15,0 0-15,-1 0 16,1 0-16,0 21 0,0 0 0,0 0 16,21 1-16,-21-1 0,-1 21 15,22-21-15,0 0 0,0 22 0,-21-22 0,21 0 16,0 0-16,0 0 15,0 22-15,0-22 0,0 0 16,0 0-16,0 0 0,21-21 16,1 0-1,-1 0-15,0 0 0,0 0 0,0 0 16,0 0-16,1-21 0,-1 0 0,0 21 16,0-21-16,0 0 0</inkml:trace>
  <inkml:trace contextRef="#ctx0" brushRef="#br0" timeOffset="70783.85">13250 3662 0,'0'0'0,"21"-42"15,-21 20-15,0 1 16,-21 21 0,-21 0-16,21 0 15,0 0-15,-1 21 0,-20-21 0,21 22 16,0-1-16,0 0 0,-22 0 0,43 0 15,-21 0-15,21 1 0,-21-1 0,21 0 16,0 0-16,0 0 16,0 0-16,21-21 0,0 0 15,0 22-15,1-22 0,20 0 0,-21 0 16,21 21-16,-20-21 0,20 0 16,-21 0-16,0 21 0,0-21 15,1 0-15,-22 21 0,0 0 16,0 0-16,-22 1 15,1-1-15,0-21 16,0 21-16,0-21 0,-22 21 0,22-21 16,0 21-16,-21-21 0,21 0 0,-1 21 15,1-21-15,0 0 0,0 0 16,0 22-16,0-22 16,-1 0-16,22-22 46</inkml:trace>
  <inkml:trace contextRef="#ctx0" brushRef="#br0" timeOffset="70924.23">12954 4191 0,'0'0'0,"0"21"16,0 0 15</inkml:trace>
  <inkml:trace contextRef="#ctx0" brushRef="#br0" timeOffset="77846.25">10096 5567 0,'0'-21'32,"0"0"-17,0-1-15,0 1 16,22 0-16,-1 0 15,-21 0-15,0 0 16,0-1-16,0 1 16,21 21-16,-21-21 0,0 0 31,0 42 0,0 0-15,21 22-16,-21-22 0,0 21 15,0 22-15,0-1 0,0 1 16,-21-1-16,0 1 0,21-1 0,-21 1 16,-22-1-16,22 1 0,0-1 0,0 1 15,0-1-15,-1 1 0,1-22 16,0 21-16,0-20 0,0-1 0,21 0 16,-21-20-16,21 20 0,0-21 0,0 0 15,0 0-15,0 1 16,0-44 31,21 22-32,0-21-15,0 0 0,-21 0 16,21 21-16</inkml:trace>
  <inkml:trace contextRef="#ctx0" brushRef="#br0" timeOffset="78495.87">9991 6583 0,'0'0'0,"42"0"31,-21 0-15,0 0-16,22 0 0,-1 0 0,0 0 16,22 0-16,-22 0 0,22 0 0,-1 0 15,22 0-15,-1 0 16,1 0-16,0 0 0,21 0 0,-22 0 0,22 0 16,0 0-16,-21 0 0,-1 0 15,-20 0-15,-1 0 0,1 0 16,-1 0-16,-20 0 0,-1 0 0,-21 0 15,21 0-15,-20 0 0,-1 0 16,-21-21-16,0 0 16,0-1-16,-21 1 15,21 0-15,-22 0 0,1 21 0,0-21 16,0 0-16,-21 21 0,20-22 16,1 1-16,-21 21 0,21-21 0,0 21 15,-1 0-15,-20 0 0,42-21 0,-21 21 16,0 0-16,21-21 15,21 21 1,0 0 0,0 0-16,22 0 0,-22 0 15,0 0-15,0 0 0,0 0 16,0 21-16,1 0 0,-1 0 16,-21 0-16,0 1 0,0-1 15,0 21-15,0-21 0,0 0 16,0 22-16,-21-22 0,-1 21 0,-20-21 15,21 22-15,-21-22 0,20 21 0,-20-21 16,21 1-16,-21-1 16,20 0-16,1 0 0,0 0 0,0-21 15,21 21-15,21-21 32,0 0-32,-21-21 15,21 0-15</inkml:trace>
  <inkml:trace contextRef="#ctx0" brushRef="#br0" timeOffset="80519.66">12446 5630 0,'21'0'156,"-21"-21"-140,0 0 30,0 0-14,0 42 15,0 0-47,0 0 0,0 22 15,0-22-15,0 21 0,0 22 0,0-22 16,0 0-16,0 22 0,0-22 0,0 1 15,0-1-15,-21 0 0,21 1 0,0-22 16,-21 21-16,21 0 0,-21-20 16,21 20-16,-22-21 0,22 21 15,0-20-15,0-1 0,0 0 0,0 0 16,22-21 15,-1 0-31,-21-21 0,21 0 0,0 0 16,-21-1-16,21-20 0,0 21 0</inkml:trace>
  <inkml:trace contextRef="#ctx0" brushRef="#br0" timeOffset="80784.49">12806 5588 0,'21'21'0,"-21"0"16,0 1-16,0 20 0,0-21 15,0 43-15,0-22 0,-21 0 0,21 1 16,-21-1-16,21 0 0,-22 1 0,22-1 16,0-21-16,0 21 0,-21-20 0,21 20 15,0-21-15,-21 21 0,21-20 16,0-1-16,-21 0 0,21 0 0,0 0 16,0 0-16,0 1 0,-21-22 31,0 0-31,21-22 15,-22 1-15,1 0 0,0 21 0</inkml:trace>
  <inkml:trace contextRef="#ctx0" brushRef="#br0" timeOffset="81127.74">12340 6181 0,'0'-21'0,"21"21"15,0 0-15,1 0 0,-1 0 16,21 0-16,-21 0 0,22 0 15,-22-22-15,21 22 0,0 0 0,22-21 16,-22 0-16,22 21 0,-22-21 16,22 21-16,-22-21 0,21 0 0,-20 21 15,-1-22-15,-21 22 0,22 0 16,-22-21-16,0 21 16,-21 21-1,0 1-15,-21-1 16,0-21-16,21 42 0,0-21 0,-22 0 15,22 1-15,-21-22 0,21 21 0,-21 0 16,21 0-16,0 0 0,0 0 16,-21 1-16,21-1 15,0-42 17,0-1-17,0 1-15</inkml:trace>
  <inkml:trace contextRef="#ctx0" brushRef="#br0" timeOffset="81284.69">13166 5821 0,'0'0'0,"21"-21"0,-21 0 16,0-1-16,21 22 47,0 0-47,0 22 15</inkml:trace>
  <inkml:trace contextRef="#ctx0" brushRef="#br0" timeOffset="81765.41">13525 6011 0,'0'22'0,"0"-1"0,-21 0 16,0 0-16,21 0 16,-21 0-16,21 1 0,0-1 15,0 0-15,0 0 0,-21 0 16,21 0-16,0 1 16,0-1-16,0 0 15,0-42 16,0 0-15,0-1-16,0 1 0,0 0 16,0 0-16,0 0 0,21-22 0,0 22 15,0 0-15,0 0 0,1-21 16,-1 20-16,0 1 0,21 0 16,-21 0-16,1 0 0,20 21 0,-21 0 15,21 0-15,-20 0 0,-1 0 16,0 21-16,0-21 0,0 21 0,0 0 15,-21 0-15,0 1 0,0-1 0,0 0 16,0 0-16,0 0 0,0 0 0,0 1 16,0-1-16,0 0 0,-21 0 15,0-21-15,21 21 0,-21-21 0,21 21 16,-21-21-16,21 22 0,21-22 31,0 0-15,0 0-16</inkml:trace>
  <inkml:trace contextRef="#ctx0" brushRef="#br0" timeOffset="82564.94">14541 5948 0,'0'0'0,"0"-21"0,0 0 0,-21 21 0,0 0 15,0 0-15,0 0 16,0 0-16,-1 0 0,-20 0 16,21 0-16,0 21 0,-22 0 0,22 0 15,-21 0-15,21 0 0,0 1 0,-1-1 16,1 21-16,0-21 0,0 0 16,21 1-16,0-1 0,0 0 0,0 0 15,0 0-15,0 0 0,0 1 0,21-22 16,0 21-16,0-21 15,1 0-15,-1 0 0,0 0 0,21 0 16,-21 0-16,1 0 0,-1-21 0,21 21 16,-21-22-16,0 1 0,22 0 15,-22 21-15,0-42 0,0 21 0,0-1 16,22 1-16,-22-21 0,0 21 16,-21-22-16,21 1 0,0 0 0,1-1 15,-22 1-15,0 0 0,21-1 0,-21 1 16,21 21-16,-21-21 0,0 20 15,0-20-15,0 21 0,0 0 16,0 42 0,0 0-1,-21 0-15,0 22 0,21-22 0,-22 21 16,1 0-16,21 1 0,-21 20 0,0-20 16,21-1-16,0 0 0,-21 1 15,0-1-15,21-21 0,-22 21 0,22-20 16,0 20-16,0-21 0,0 0 15,0 22-15,0-22 0,0 0 16,22 0-16,-1-21 0,0 0 16,0 0-16,0 0 0,0 0 0,1 0 15,-1 0-15,0 0 0,0 0 0,21-21 16,-20 21-16,-1-21 0,0 0 16,21-1-16,-21 22 0,1-21 0,-1 0 15,0 0-15,0 0 0,0-22 0,-21 22 16,21 0-16,1 0 0,-22 0 15,0 0 1,0 42 0,0 0-1,-22 0-15,22 0 0,-21 0 16,21 1-16,0-1 0,0 0 0,0 0 16,0 0-16,0 0 0,0 1 15,0-1 1,21-21-16,1 0 15,-1 0-15,0 0 16,0 0-16,-21-21 0,21 21 0,0-22 16,1 1-16,-22 0 0</inkml:trace>
  <inkml:trace contextRef="#ctx0" brushRef="#br0" timeOffset="82767.82">15282 5694 0,'0'0'0,"-21"0"0,0-21 16,21 0-16,0-1 31,-21 22 0,0 0-31,-1 22 16,1-1-16</inkml:trace>
  <inkml:trace contextRef="#ctx0" brushRef="#br0" timeOffset="83639.85">9483 6668 0,'0'0'0,"63"-43"15,-42 43 1,0 0 0,-21 21-16,0 1 15,22-1-15,-22 21 0,0-21 0,0 22 16,0 20-16,0-21 0,0 22 0,0 21 16,-22-1-16,1 1 0,21 0 15,-21-1-15,0 1 0,-21 0 0,20-1 16,1 1-16,0 0 0,21-1 0,-21 1 15,21-22-15,-21 22 0,21-21 16,0-22-16,0 21 0,0-20 0,0-1 16,0 0-16,0-20 0,0-1 0,0 21 15,21-42-15,-21 21 0,0 0 16,21-21-16,0 0 16,-21-21 15,21 21-31,-21-21 0</inkml:trace>
  <inkml:trace contextRef="#ctx0" brushRef="#br0" timeOffset="84236.53">9440 8424 0,'0'22'16,"21"-22"15,1 0-31,-1 0 0,21 21 16,-21-21-16,22 0 0,-1 0 0,21 0 15,1 0-15,-1 21 0,22-21 16,0 0-16,21 0 0,-22 0 0,22 21 16,0-21-16,0 0 0,21 0 0,-21 0 15,-1 0-15,1 0 0,0 0 0,-21 0 16,-1 0-16,-20 0 15,-1 0-15,-20 0 0,20 0 0,-42 0 16,22 0-16,-22 0 0,0 0 0,0 0 16,-21-21-16,0 0 15,0 0 1,-21-1 0,0 22-16,0-21 0,0 21 0,-1-21 15,1 21-15,0 0 0,0-21 0,0 21 16,0 0-16,21-21 15,-22 21-15,44 0 47,-1 0-47,0 0 0,0 0 16,0 0-16,0 0 0,1 0 0,-1 0 16,0 21-16,0-21 0,0 0 0,0 0 15,-21 21-15,0 0 0,0 0 16,0 1-16,0-1 15,-21 0-15,0 0 0,0 0 0,0 0 16,0 1-16,-1-1 0,1 0 0,-21 0 16,21 0-16,0 0 0,-1 1 15,1-1-15,0-21 0,0 21 0,0-21 16,0 0-16</inkml:trace>
  <inkml:trace contextRef="#ctx0" brushRef="#br0" timeOffset="85927.95">12700 7747 0,'0'42'15,"21"-42"1,0 0 0,0 0-16,22 0 0,-22 0 0,21-21 15,1 0-15,-1 21 0,0-21 0,22 21 16,-22-21-16,0 0 16,-20-1-16,20 1 0,-21 21 0,0-21 15,-21 0-15,0 0 0,0 0 0,0-1 16,-21 1-16,0 0 0,-21 0 0,-1 21 15,1 0-15,0 0 0,-1 0 16,-20 0-16,20 0 0,1 0 0,0 21 16,-1 0-16,1 22 0,0-22 0,21 21 15,-22-21-15,22 22 0,21-22 0,0 21 16,-21 0-16,21-20 0,0 20 16,0-21-16,0 0 0,21 22 0,0-22 15,0 0-15,1 0 0,20 0 0,-21 0 16,21-21-16,1 22 0,-22-22 15,21 0-15,1 21 0,-22-21 16,0 0-16,0 0 0,-42 0 16,0 0-1,0-21-15,-22 21 0,1 0 16,0 0-16,20 0 0,-20 0 0,0 0 16,-1 0-16,22 0 0,-21 21 0,21 0 15,0 0-15,-22 0 0,22 0 16,21 1-16,0 20 0,0-21 0,0 0 15,0 0-15,0 1 0,0-1 0,21 0 16,0 0-16,1 0 0,20 0 16,-21-21-16,21 0 0,1 0 0,-1 0 15,22 0-15,-22 0 0,21 0 16,1 0-16,-1-21 0,1 0 0,-22 0 16,22 0-16,-1 21 0,-20-21 0,-1-22 15,0 22-15,-21 0 0,22 0 0,-43-22 16,21 22-16,0 0 0,-21-21 15,0 21-15,0-1 0,-21 44 32,21-1-32,-21 0 0,0 0 15,-1 0-15,22 0 0,-21 22 16,0-22-16,21 0 0,-21 21 16,21-20-16,0-1 0,0 0 0,0 0 15,-21 0-15,21 0 0,0 1 16,0-44 31,21 1-47,0 21 0,-21-21 0,21 0 15,0 0-15,1-22 0,-1 22 16,-21-21-16,21 21 0,0-22 0,21 22 16,-20 0-16,-1-21 0,0 21 15,0 21-15,-21-22 0,21 22 0,0 0 16,1 22-16,-22-1 15,0 0-15,0 0 0,0 0 16,0 0-16,0 1 0,0 20 0,0-21 16,0 0-16,0 0 0,0 1 0,0-1 15,21 0-15,-21 0 0,21 0 0,-21 0 16,21 1-16,0-22 0,-21 21 16,21-21-16,1 0 0,-1 0 0,0 0 15,21 0-15,-21 0 0,22 0 0,-22 0 16,21 0-16,1 0 0,-1-21 0,0 21 15,-21-22-15,22 1 0,-22 0 16,21 0-16,-21 0 0,1 0 16,-22-22-16,0 22 0,0 0 0,0-21 15,0 20-15,0 1 0,0 0 0,-22 0 16,1 0-16,0 21 0,0 0 0,0 0 16,-22 0-16,22 0 0,0 0 15,-21 21-15,21 0 0,-1 0 0,1 0 16,0 1-16,21-1 0,0 0 0,0 21 15,-21-21-15,21 1 0,0-1 16,0 0-16,21 0 16,0-21-16,0 0 0,1 0 15,-1 0-15,0 0 0,0 0 16,0 0-16,0 0 0,1 0 0,-1-21 16,0 21-16,-21-21 0,0 0 15,21 21-15,-21-22 0,21 22 16,-21 22 15,0-1-31,0 0 0,0 0 16,0 0-16,0 0 0,0 22 15,0-22-15,0 21 0,0 1 0,0-1 16,0 0-16,0 1 0,0-1 0,0 21 16,0-20-16,0-1 0,0 22 15,0-22-15,0 21 0,0-20 0,-21-1 0,21 0 16,-21 1-16,21-1 15,-21 0-15,0-20 0,-1 20 0,1 0 16,21-21-16,-21 22 0,0-22 0,0 21 16,0-21-16,-22 1 0,22-1 0,0 0 15,0 0-15,0-21 0,-1 0 0,1 21 16,0-21-16,0 0 0,0 0 0,0 0 16,21-21-16,0 0 0,-22 0 0,22-22 15,0 22-15,-21-21 0,21 21 0,0-22 16,0 1-16,0 0 0,0-1 15,21-20-15,1 21 0,-1-22 16,0 22-16,0-22 0,0 1 0,0-1 16</inkml:trace>
  <inkml:trace contextRef="#ctx0" brushRef="#br0" timeOffset="86420.68">14711 7535 0,'0'-21'0,"0"42"0,0-63 0,0 21 16,0 0-16,21 21 31,-21 21-31,0 0 0,0 21 0,0-20 16,0 20-16,0 0 0,0 1 15,0-1-15,0 21 0,-21-20 0,21 20 16,-21-20-16,21 20 0,0-21 0,0 1 15,0-1-15,-22 0 0,22 1 0,0-22 16,0 0-16,0 0 0,0 0 16,0 1-16,22-22 15,-1 0 1,0-22-16,-21 1 0,21 0 16,0 0-16,0-21 0,1 20 15,-1-20-15,0 21 0,-21-21 16,21 20-16,0 1 0,-21 0 0,0 0 15,21 21-15,-21 21 16,0 0-16,0 0 16,0 1-16,0-1 0,0 0 0,0 0 15,0 0-15,0 0 0,0 1 0,0-1 16,0 0-16,0 0 0,0 0 16,0 0-16,0-42 46,0 0-46,0 0 16,0 0-16</inkml:trace>
  <inkml:trace contextRef="#ctx0" brushRef="#br0" timeOffset="86588.58">15028 7747 0,'0'-21'0,"21"21"78,-21 21-78,22-21 0,-22 21 16</inkml:trace>
  <inkml:trace contextRef="#ctx0" brushRef="#br0" timeOffset="87001.41">15452 7874 0,'21'-21'15,"-42"21"1,-1 0 0,1 0-16,0 0 0,0 0 0,0 0 15,0 0-15,-1 0 0,1 21 16,21 0-16,0 0 0,0 1 15,0-1-15,0 0 0,0 0 16,0 0-16,21-21 0,1 21 16,-22 1-16,21-1 0,0 0 0,0-21 15,-21 21-15,21 0 0,0 0 0,-21 1 16,0-1-16,0 0 0,0 0 16,0 0-16,0 0 15,-21 1-15,0-22 16,0 0-16,0 0 0,-22 21 0,22-21 15,0 0-15,0 0 0,0 0 0,0 0 16,-1 0-16,1 0 16,21-21 15,21-1-15,1 1-16,-1 0 15,21 0-15</inkml:trace>
  <inkml:trace contextRef="#ctx0" brushRef="#br0" timeOffset="87468.14">15854 7451 0,'0'-21'0,"0"42"0,0-64 16,0 65 15,0-1-31,0 0 0,0 21 15,0-21-15,0 22 0,-21-1 0,21 0 16,-22 1-16,22-1 0,0 0 0,0 1 16,0 20-16,-21-20 0,21-1 15,0 0-15,0 1 0,-21-1 0,0-21 16,21 21-16,0-20 0,-21-1 16,21 0-16,-21 0 0,-1-21 0,22 21 15,0-42 16,0 0-31,0 0 0,22 0 16,-1-1-16,0-20 0,0 21 0,0-21 16,0 20-16,1 1 0,20-21 0,-21 21 15,0 0-15,22-1 0,-22 22 16,21-21-16,-21 21 0,0 0 0,1 0 16,-1 0-16,0 21 0,-21 1 0,21-1 15,-21 0-15,0 21 0,0-21 0,0 1 16,0-1-16,0 21 0,-21-21 15,0 0-15,0 1 0,21-1 0,-22 0 16,1 0-16,21 0 0,-21-21 16,21 21-16,-21-21 15,0 0 1,0 0-16</inkml:trace>
  <inkml:trace contextRef="#ctx0" brushRef="#br0" timeOffset="88564.31">9758 9038 0,'0'0'0,"0"-21"16,0 42-1,0 22 1,-21-22-16,-1 21 0,22 0 0,-21 22 16,0-22-16,21 22 0,-21 20 0,0-20 15,21-1-15,-21 22 0,21 0 16,-22-22-16,22 22 0,-21-22 16,21 1-16,-21-1 0,21 1 0,0-22 15,0 22-15,0-1 0,0-20 16,0-1-16,0 21 0,0-20 0,0-22 15,0 21-15,0 1 0,0-22 0,21 0 16,0 0-16,1 0 0,-1-21 0,21 21 16,0-21-16,1 22 0,-1-22 15,22 0-15,-22 0 0,21 0 0,22 0 16,-21 21-16,20-21 0,1 0 0,-22 0 16,43 0-16,-21 0 0,0 0 15,20 0-15,1 0 0,0 0 16,-21 0-16,21 0 0,-22 0 0,1 0 15,-22 0-15,22 0 0,-43 0 0,22 0 16,-22 0-16,1 0 0,-22-21 0,0 21 16,0-22-16,0 1 0,0 0 15,-21 0-15,0 0 0,0 0 16,0-1-16,0 1 0,0 0 0,-21 21 16,0-21-16,0 0 0,0 21 0,0 0 15,-1-21-15,1 21 0,0 0 16,0 0-16,0 0 15,42 0 1,0 0 0,0 21-16,0-21 0,22 0 15,-22 0-15,21 21 0,-21-21 0,1 0 16,20 21-16,-21 0 0,0-21 0,-21 21 16,0 1-16,0-1 0,0 0 15,0 0-15,-21 0 16,0-21-16,0 21 0,0 1 0,-22-1 15,22-21-15,0 21 0,-21 0 0,20-21 16,1 21-16,0-21 0,0 0 0,0 21 16,0-21-16,-1 0 0</inkml:trace>
  <inkml:trace contextRef="#ctx0" brushRef="#br0" timeOffset="89073.09">12996 9864 0,'0'0'0,"0"-21"0,0-1 15,0 1-15,-21 21 16,0 0-16,0 21 16,0 22-16,21-22 0,-22 21 15,22 1-15,0 20 0,0-21 0,-21 22 16,21-1-16,-21 1 0,21-22 16,-21 22-16,21-1 0,-21-20 0,0 20 15,21-21-15,-22 1 0,22-22 0,0 21 16,-21-21-16,21 1 0,0-1 0,0 0 15,21-21 1,1 0 0,-1-21-16,0 0 0,0-1 15,0-20-15</inkml:trace>
  <inkml:trace contextRef="#ctx0" brushRef="#br0" timeOffset="91852.17">13335 10097 0,'0'0'0,"42"-22"16,-21-20-16,1 42 0,-1-21 0,0 21 15,-42 21 1,0-21-16,-22 21 0,22 0 16,-21-21-16,-1 22 0,1-1 15,0 0-15,-1 0 0,1-21 0,0 21 16,-1 0-16,22 1 0,-21-22 0,21 21 16,-22 0-16,22-21 0,0 21 15,0-21-15,21 21 31,21 0-15,0 1-16,0 20 16,1-21-16,-1 0 0,-21 0 0,21 22 15,0-22-15,-21 21 0,21-21 0,-21 22 16,21-22-16,1 0 0,-1 0 16,0 0-16,0 1 0,0-1 0,0 0 15,1-21-15,20 21 0,-21-21 16,21 0-16,1 0 0,-1 0 0,0 0 0,1 0 15,-1 0-15,0-21 0,1 21 16,-1-21-16,0 0 0,1-1 16,-1 1-16,-21 0 0,22 0 0,-22 0 15,0-22-15,0 22 0,-21-21 0,0 21 16,0-22-16,0 22 0,0 0 0,0 0 16,0 0-16,0 0 0,-21 21 15,0 0-15,0 0 0,-1 0 16,1 21-16,0 0 0,-21 0 0,21 0 15,-1 0-15,1 1 0,0-1 0,0 21 16,0-21-16,0 0 0,21 1 0,0-1 16,0 0-16,0 0 0,0 0 0,0 0 15,0 1-15,21-22 16,0 0 0,0 0-16,0 0 0,0 0 0,1-22 15,20 22-15,-21-21 0,0 0 0,22 0 16,-22 0-16,0 0 0,0-1 0,0 1 15,0 0-15,1 0 0,-1-21 16,0 20-16,-21 1 0,0 0 16,0 42-1,0 0 1,0 1-16,0-1 0,-21 0 0,21 0 16,0 0-16,-21 0 0,21 1 15,0-1-15,0 0 0,0 0 16,21-21-16,0 21 0,0 0 15,0-21-15,0 0 0,1 0 0,20 0 16,0 0-16,-21 0 0,22 0 0,-1 0 16,-21-21-16,22 21 0,-22-21 15,21 21-15,-21-21 0,0 0 0,1 0 16,-1-1-16,-21 1 0,0 0 0,0-21 16,0 21-16,0-1 0,0-20 0,0 21 15,0 0-15,0 42 31,0 0-31,-21 0 0,-1 0 0,22 1 16,-21-1-16,21 21 0,-21-21 16,21 0-16,0 1 0,0-1 0,0 0 15,-21 0-15,21 0 0,0 0 0,0 1 16,0-44 31,0 1-47,0 0 0,21 0 15,-21 0-15,21 0 0,-21-22 0,21 22 16,-21 0-16,22-21 0,-22 20 16,21 1-16,-21 0 0,21 21 0,-21-21 15,21 21-15,-21 21 16,0 0-16,0 0 16,0 1-16,0-1 0,0 0 15,0 0-15,0 0 0,0 0 16,0 1-16,21-1 0,-21 0 0,21 0 15,1-21-15,-22 21 0,21 0 0,0-21 16,0 0-16,0 0 0,0 0 0,1 0 16,-1 0-16,0 0 0,0 0 15,0 0-15,22-21 0,-22 21 0,0-21 16,-21 0-16,21 0 0,0 0 0,0-1 16,-21 1-16,0-21 0,0 21 0,22 0 15,-22-22-15,0 22 0,0 0 0,0 0 16,0 42 15,0 0-31,-22 0 0,22 0 0,-21 1 16,21 20-16,0-21 0,0 0 0,0 0 15,-21 1-15,21-1 0,0 0 0,0 0 16,0 0-16,-21-21 16,21 21-16,21-42 31,0 0-31,-21 0 15,21 0-15,1 0 0,-22-1 16,21 1-16,0 0 0,-21 0 0,0 0 16,21 0-16,0 21 0,-21-22 15,21 22-15,-21 22 16,22-1 0,-22 0-16,0 0 0,21 0 15,-21 0-15,0 1 0,0-1 0,21 0 16,0 0-16,0-21 0,-21 21 15,21 0-15,1 1 0,20-22 0,-21 0 16,0 21-16,0-21 0,22 0 0,-1 0 16,-21 0-16,22 0 0,-22 0 0,21-21 15,-21 21-15,22-22 0,-22 1 16,0 21-16,0-21 0,0 0 16,0 0-16,-21 0 0,0-1 0,22-20 15,-22 21-15,0 0 0,0 0 0,0-1 16,0 1-16,0 0 0,-22 21 15,1 0-15,0 0 0,0 0 16,0 21-16,-22-21 0,22 21 16,0 1-16,0-1 0,0 0 0,0 0 15,21 0-15,0 0 0,-22 1 0,22-1 16,0 0-16,0 0 0,0 0 0,0 0 16,22-21-16,-1 0 15,0 0 1,0 0-16,0 0 0,0 0 15,1 0-15,-1-21 0,0 0 0,0 21 16,-21-21-16,21 0 0,0 0 0,1-1 16,-22 1-16,21 0 0,0 0 0,-21 0 15,21 0-15,-21-1 0,0 44 32,0-1-17,0 21-15,0-21 16,0 0-16,0 1 0,0-1 0,0 0 0,0 0 15,0 0-15,0 0 0,21-21 16,0 22-16,1-1 0,-1-21 16,0 21-16,0-21 0,0 21 0,0-21 15,22 0-15,-22 0 0,21 0 0,1 0 16,-22 0-16,21 0 0,-21-21 0,22 0 16,-22 0-16,0 21 0,21-22 0,-21 1 15,1-21-15,-22 21 0,21 0 16,-21-22-16,21 22 0,-21-21 0,0 21 15,0-1-15,0-20 0,0 21 0,-21 21 16,0-21-16,-1 21 0,1 0 0,0 0 16,-21 0-16,21 0 0,-22 21 15,22-21-15,0 21 0,-21 21 16,20-20-16,1-1 0,0 21 0,0-21 16,21 0-16,0 1 0,0 20 0,0-21 15,0 0-15,0 0 0,0 1 0,0-1 16,21 0-16,0-21 0,0 0 15,1 0-15,-1 0 0,0 0 16,0 0-16,0 0 0,0 0 0,1-21 16,20 21-16,-21-21 0,0-1 0,0 1 15,1-21-15,20 21 0,-21-22 0,0 1 16,0 0-16,22-1 0,-22-20 16,0 21-16,0-1 0,0-20 0,-21 20 15,22 1-15,-22 0 0,21-1 0,-21 1 16,0 21-16,0 0 0,0 0 15,0-1-15,0 44 16,-21-1-16,-1 0 0,1 0 16,0 0-16,0 22 0,0-22 15,0 21-15,21 0 0,-22 1 0,1-1 16,21 0-16,-21 1 0,21-1 0,0 0 16,-21 1-16,21-22 0,0 21 0,0 1 15,0-22-15,0 0 0,0 21 0,21-21 16,-21 1-16,21-22 0,0 21 15,1 0-15,-1-21 0,0 0 0,21 0 16,-21 0-16,22 0 0,-22 0 16,21 0-16,1 0 0,-22-21 0,21 21 15,-21-21-15,22-1 0,-22 1 0,0 0 16,0 0-16,0-21 0,0 20 16,1-20-16,-1 21 0,0-21 0,-21 20 15,0 1-15,0-21 0,0 21 0,0 0 16,-21 21-16,0 0 15,-1 0-15,1 0 0,0 21 0,0 0 16,-21 0-16,20 0 0,1 0 16,0 1-16,0-1 0,0 0 15,0 0-15,-1 0 0,22 0 0,0 1 16,-21-1-16,21 0 0,0 0 0,0 0 16,21-21-1,1 0 1,-1 0-16,0 0 15,0-21-15,0 0 0,0 0 0,-21 0 16,22-1-16,-1 1 0,0 0 0,0 0 16,-21 0-16,21 0 0,0-1 15,-21 44 1,22-22 0,-22 21-16,0 0 0,0 0 0,0 0 15,0 0-15,0 1 0,0-1 0,0 0 16,0 0-16,21 0 15,-21 0-15,21-21 16,0 22-16,0-22 0,0 0 16,1 0-16,-1 0 0,0 0 15,0 0-15,0 0 0,-21-22 0,21 1 16,1 0-16,-1 0 0,-21 0 16</inkml:trace>
  <inkml:trace contextRef="#ctx0" brushRef="#br0" timeOffset="98387.57">9461 2625 0,'0'0'0,"0"-43"16,0 22-16,0 42 47,0 1-32,0 20-15,0 0 0,0 1 0,0-1 16,0 21-16,0 1 0,-21-1 16,0 22-16,21 0 0,-21-1 0,0 22 15,0-21-15,-1 0 0,1 20 16,0-20-16,0 0 0,21-1 15,-21 1-15,0 0 0,21-22 0,0 1 16,0-1-16,-22-20 0,22 20 0,-21-21 16,21-20-16,0 20 0,-21-21 15,21 0-15,0 0 0,0 1 0,0-44 47,0 1-47,0-21 0,0 21 0,21-22 16,-21 1-16</inkml:trace>
  <inkml:trace contextRef="#ctx0" brushRef="#br0" timeOffset="99401.28">9483 2794 0,'21'0'0,"0"0"15,21 0-15,1 0 0,-1 0 0,21-21 16,1 21-16,21 0 0,-1 0 15,22 0-15,0 0 0,0 0 0,0-21 16,-1 21-16,44 0 0,-22 0 16,21 0-16,0 0 0,-21-21 0,21 21 15,-21 0-15,21 0 0,0 0 0,1 0 16,-1 0-16,0 0 0,0 0 16,-21 0-16,21 0 0,0 0 0,-21 0 15,22 0-15,-22 0 0,0 0 16,-22 0-16,1 0 0,-21 0 15,0 0-15,-22 0 0,1 0 0,-1 0 16,-21 0-16,1 0 0,-1 0 16,0 0-16,-20 0 0,-1 0 0,0 0 15,0 0 1,-21 21 31,0 0-47,0 0 15,0 0-15,-21 0 0,21 1 0,-21-1 16,0 0-16,21 21 0,0-21 16,-22 22-16,22-1 0,-21 0 0,21 22 15,0-22-15,-21 22 0,21-22 16,-21 22-16,21-1 0,-21-21 0,0 22 16,21-22-16,0 22 0,0-22 0,-22 0 15,1 1-15,21-1 0,-21 0 16,0 1-16,21-1 0,0 0 0,-21 1 15,0-1-15,21 0 0,-22 1 0,22-22 16,0 21-16,-21-21 0,21 1 16,-21-1-16,21 0 0,-21 0 0,21 0 15,-21 0-15,0 1 16,-1-22-16,1 0 16,0 0-16,0 0 0,0 0 0,0 0 15,-1 0-15,-20 0 0,0 0 0,-1 0 16,1 0-16,0 0 0,-22 0 15,22 0-15,-22-22 0,1 22 0,-22 0 16,22 0-16,-22 0 0,0-21 0,-20 21 16,-1 0-16,0 0 0,-21 0 15,0 0-15,0 0 0,0 0 0,0-21 16,-21 21-16,21 0 0,-21 0 0,-1 0 16,1 0-16,21 0 0,-21 0 15,0 0-15,0 0 0,0 0 0,-1 0 16,1 21-16,0-21 0,21 0 15,0 21-15,0-21 0,0 0 16,0 0-16,21 22 0,0-22 0,1 0 16,20 0-16,21 0 0,1 0 0,21 0 15,-1 0-15,1 0 0,21 0 16,0 0-16</inkml:trace>
  <inkml:trace contextRef="#ctx0" brushRef="#br0" timeOffset="100176.03">12171 5292 0,'0'21'16,"21"-21"-16,-21 21 0,0 21 15,0-20-15,0 20 0,0 0 16,0 22-16,0-22 0,0 22 0,-21-1 15,21 1-15,-21-1 0,-1 1 0,1-1 16,0-21-16,0 22 0,0-1 16,0-20-16,21 20 0,-22-20 0,1-1 15,21 21-15,-21-20 0,21-22 0,0 21 16,0 1-16,0-22 16,-21 0-16,21 0 0,0 0 0,0 0 15,0-42 1,0 0-1,0 0-15,0 0 0,21-22 16,-21 1-16,21 21 0,0-21 0</inkml:trace>
  <inkml:trace contextRef="#ctx0" brushRef="#br0" timeOffset="101046.57">12404 5165 0,'0'0'16,"21"0"-16,0 0 0,0 0 0,21 0 16,-20 0-16,20 0 0,0 0 0,1 0 15,20 0-15,22 0 0,-1 0 0,1 0 16,21 0-16,21 0 0,-21 0 15,0 0-15,21 0 0,0 0 16,0 0-16,0 0 0,0 0 0,0 0 16,0 0-16,-22 0 0,22 0 15,-21-21-15,0 21 0,-21 0 0,21 0 16,-22 0-16,1 0 0,0-22 0,-1 22 16,-20 0-16,20 0 0,-41 0 15,20 0-15,-20 0 0,-1 0 0,0 0 16,1 0-16,-1 0 0,-21 0 15,0 0-15,22 0 0,-22 0 0,0 0 16,0 0-16,0 0 0,0 22 16,-21-1-16,0 0 15,0 0-15,0 0 16,0 0-16,0 1 0,0 20 0,0-21 16,0 0-16,0 22 0,0-22 0,0 21 15,0 0-15,0 1 0,0-1 16,0 0-16,0 1 0,0-1 0,0 0 15,0 1-15,-21-1 0,0 0 16,21 1-16,-21-1 0,21 0 0,0-20 16,-21 20-16,21-21 0,-21 21 0,21-20 15,-22-1-15,22 21 0,0-21 0,0 0 16,0 1-16,0-1 0,0 0 16,0 0-16,0 0 0,-21 0 0,21 1 15,-21-22-15,0 21 0,0 0 16,-22-21-16,22 0 15,0 0-15,-21 21 0,21-21 0,-22 0 16,22 0-16,-21 0 0,-1 0 0,1 21 16,0-21-16,-1 0 0,-20 0 15,21 0-15,-22 0 0,1 0 0,-1 0 16,-21 0-16,1 0 0,-1 0 0,-21 0 16,0 0-16,-21 0 0,0 0 0,0 0 15,0 0-15,-21 0 0,21 0 16,0 21-16,0-21 0,0 22 0,21-22 15,-21 21-15,22-21 0,20 0 16,0 21-16,1-21 0,-1 0 16,21 0-16,-20 0 0,20 0 0,1 0 15,-1 0-15,22 0 0,-22 0 0,22 0 16,-21 0-16,20 0 0,1 0 0,0 0 16,-1 0-16,1 0 0,0 0 15,20 0-15,1 0 0,-21 0 0,21 0 16</inkml:trace>
  <inkml:trace contextRef="#ctx0" brushRef="#br0" timeOffset="101692.21">12552 7599 0,'0'0'0,"0"-21"0,0 0 16,0-1-16,0 1 0,0 0 16,-21 21-1,-1 0 1,1 0-16,21 42 15,-21-20-15,0-1 0,21 21 0,-21 0 16,21 1-16,0-1 0,-21 22 0,21-1 16,0-21-16,0 22 0,-22-1 15,22 1-15,-21-1 0,0 1 0,21-1 16,0-20-16,-21 20 0,0-20 16,0-1-16,21-21 0,0 21 0,-22-20 15,22 20-15,-21-21 0,21 0 16,0 0-16,21-42 31,-21 0-31,22 0 16,-22 0-16,0-22 0</inkml:trace>
  <inkml:trace contextRef="#ctx0" brushRef="#br0" timeOffset="102339.84">12573 7303 0,'0'0'15,"21"-22"-15,0 22 0,22 0 0,-22 0 0,21 0 16,0-21-16,22 21 0,21 0 16,-22 0-16,43 0 0,-21 0 0,20 0 15,22 0-15,-21 0 0,21 0 0,21 0 16,-21 0-16,22 0 15,-1 0-15,0 0 0,0 0 0,0 0 0,0 0 16,1 0-16,20 0 0,-21 0 16,-21 0-16,21-21 0,-21 21 15,0 0-15,-21 0 0,21 0 0,-21 0 16,0 0-16,0-21 0,-1 21 0,-20 0 16,-21 0-16,-1 0 0,1 0 15,-22 0-15,0 0 0,-21 0 0,1 21 16,-1-21-16,-21 21 0,0 0 15,0 1-15,0-1 16,0 0-16,0 0 0,0 0 16,0 0-16,0 1 0,0-1 0,0 21 15,0-21-15,21 0 16,-21 22-16,0-1 0,0-21 0,0 22 16,0-1-16,0-21 0,-21 43 0,21-22 15,-21 0-15,-1 22 0,1-22 0,0 22 16,0-22-16,0 21 0,0-20 15,-1-1-15,1 0 0,0 1 0,0-1 16,0 0-16,21-20 0,0 20 0,-21-21 16,21 0-16,0 22 0,-22-22 0,22 0 15,0 0-15,-21 0 16,21 0-16,0 1 0,-21-22 16,0 21-16,0-21 15,0 0-15,-1 0 0,1 21 16,0-21-16,0 0 0,-21 0 0,-1 0 15,22 0-15,-21 0 0,-1 0 16,1 0-16,-21 0 0,20 0 0,-20 0 16,-1 0-16,1 0 0,-22 0 15,0 0-15,-20 0 0,-1-21 0,0 21 16,-21-21-16</inkml:trace>
  <inkml:trace contextRef="#ctx0" brushRef="#br0" timeOffset="102528.74">13589 8636 0,'0'0'0,"-148"0"0,21 0 0,0 0 15,0 0-15,21 0 0,0 0 16,0 0-16,0 0 0,22 0 0,-22-21 16,21 21-16,1 0 0,-1 0 0,21 0 15,1 0-15,21 0 0,20 0 16,1 0-16,0 0 0,42 0 16,22 0-1,-22 0-15,0 0 0,21 0 0,1 0 16,-1 0-16,-21 0 0,21 0 15,1 0-15</inkml:trace>
  <inkml:trace contextRef="#ctx0" brushRef="#br0" timeOffset="103352.51">12319 9716 0,'0'0'0,"21"-22"16,-21 44 15,21-1-31,-21 21 15,0-21-15,0 22 0,0-1 0,21 0 16,-21 1-16,0-1 0,0 21 0,0-20 16,0 20-16,0 1 0,0-1 0,0 1 15,-21 20-15,0-20 0,0-1 16,0 22-16,0-21 0,-22-1 0,22 1 16,0-1-16,0 1 0,-22-1 0,22 1 15,0-1-15,21 1 0,-21-22 16,21 0-16,-21 1 0,21-1 0,0 0 15,0-21-15,0 1 0,0-1 0,0 0 16,0 0-16,21-21 16,0-21-1,-21 0-15,21-22 0,0 22 16,1-21-16,-1 0 0,0-1 0,21 1 16</inkml:trace>
  <inkml:trace contextRef="#ctx0" brushRef="#br0" timeOffset="104376.32">12552 9694 0,'0'0'0,"0"-21"0,21 21 31,0 0-31,0 0 16,0 0-16,1 0 0,-1 0 15,21 0-15,0-21 0,22 21 0,-22 0 16,22 0-16,20 0 0,1-21 16,0 21-16,-1 0 0,22 0 0,-21 0 15,21 0-15,-22 0 0,22 0 16,0 0-16,0 0 0,-21 0 0,20 0 15,1 0-15,0 21 0,0-21 0,0 0 16,0 0-16,-1 21 0,1-21 0,21 0 16,-21 0-16,0 0 0,21 0 0,-21 21 15,0-21-15,-22 0 0,22 0 16,-21 0-16,-1 0 0,1 0 0,-21 0 16,20 0-16,-20 0 0,-1 0 15,1 0-15,-1 0 0,1 0 0,-22 0 16,22 0-16,-22 0 0,0 0 0,22 0 15,-43 0-15,21 0 0,1 0 16,-22 0-16,21 0 0,-21 0 0,0 0 16,1 0-16,-1 0 0,0 0 15,0 0 1,0 0-16,0 22 31,-21-1-31,0 0 16,0 0-16,0 0 0,0 0 15,0 1-15,0-1 0,0 0 16,0 0-16,0 0 0,0 22 0,-21-22 16,21 0-16,-21 21 0,21 1 0,0-1 15,-21-21-15,21 43 0,-21-22 16,21 0-16,0 1 0,0-1 0,0 21 16,0-20-16,0 20 0,-21-20 0,21-1 15,0 21-15,0-20 0,0-1 0,-22 0 16,22 1-16,0-1 0,0 0 0,0 1 15,0-22-15,0 21 0,0 1 0,0-22 16,0 21-16,0-21 0,0 0 0,0 1 16,0-1-16,0 0 15,0 0-15,0 0 0,0 0 0,0 1 0,-21-22 16,21 21-16,-21 0 0,0-21 0,0 21 16,0-21-16,-1 0 0,1 21 15,0-21-15,0 0 0,-21 21 0,20-21 16,-20 22-16,21-22 0,-21 0 0,-1 21 15,1-21-15,0 21 0,-1-21 0,-20 0 16,-1 21-16,1-21 0,-1 0 0,1 0 16,-1 0-16,-20 0 0,-1 0 15,0 0-15,-21-21 0,1 0 0,-1 21 16,0-21-16,-21 21 0,0-22 0,0 22 16,0-21-16,0 21 0,0 0 0,0 0 15,21 0-15,-21 0 0,21 0 0,0 0 16,1 0-16,-1 0 0,-21 0 15,21-21-15,-21 21 0,21-21 0,-21 21 16,21 0-16,0 0 0,1 0 0,20 0 16,21 0-16,1 0 0,-1 0 0,22 0 15,21 0-15,0 0 0,21-21 16,0 0 0,21-1-16,0 1 0,21 0 0,-20-21 15,20 21-15,0-22 0</inkml:trace>
  <inkml:trace contextRef="#ctx0" brushRef="#br0" timeOffset="105567.66">13525 8594 0,'0'0'0,"0"21"16,22-21 30,-1 0-46,0 0 0,0 0 0,0 0 16,0 0-16,22 21 0,-22-21 0,21 0 16,1 0-16,-1 0 0,0 0 0,1 0 15,-1 21-15,21-21 0,-20 0 16,20 0-16,1 0 0,20 21 0,-20-21 16,-1 0-16,22 0 0,-21 0 0,20 22 15,1-22-15,-22 0 0,22 0 0,0 0 16,-1 21-16,1-21 0,-21 0 15,20 0-15,-20 0 0,-1 0 0,1 0 16,-22 0-16,0 0 0,1 0 16,-1 0-16,-21 0 0,22 0 0,-22 0 15,0 0-15,0 0 16,0 0 0,-21-21-16,0 42 78,-21-21-78</inkml:trace>
  <inkml:trace contextRef="#ctx0" brushRef="#br0" timeOffset="111092.31">15938 5609 0,'-21'0'0,"42"0"63,1 0-63,-1 0 0,0 0 16,0 0-16,21 0 0,-20 0 0,20 0 15,0 0-15,1 0 0,-1 0 0,0 0 16,22 0-16,-1 0 0,1 0 0,-1 0 15,1 0-15,-1 0 0,1 0 16,20 0-16,-20 0 0,21 0 0,-1 0 16,-20 0-16,20 0 0,-20 0 0,-1 0 15,1 0-15,-1 0 0,1 0 0,-22 0 16,1 0-16,-1 0 0,0 0 0,-21 0 16,22 0-16,-22 0 0,0 0 0,0 0 15,-21-21-15,21 21 16,-21-21-16,0 0 62,-21 21-46</inkml:trace>
  <inkml:trace contextRef="#ctx0" brushRef="#br0" timeOffset="111541.12">17949 4678 0,'0'21'31,"0"0"-15,0 22-16,0-22 0,0 21 0,0 0 15,0 22-15,0-22 0,0 22 0,0-1 16,0 1-16,0-1 0,0 1 0,0-1 15,0 22-15,0-22 0,0 1 16,0-1-16,0 1 0,0-1 0,-21-20 0,21 20 16,0-20-16,0-1 0,-21-21 15,21 21-15,0-20 0,0-1 0,0 0 16,0 0-16,0 0 0,0 0 16,0-42 15,0 0-16,0 0-15,0 0 0,0 0 0,0-1 16</inkml:trace>
  <inkml:trace contextRef="#ctx0" brushRef="#br0" timeOffset="112436.82">17822 4530 0,'0'0'0,"0"-21"16,21 21 15,1 0-31,-1 0 0,0 0 16,21 0-16,-21 0 0,22 0 0,-1 0 15,22 0-15,-1 0 0,1 0 0,-1 0 16,22 0-16,-22 0 0,22 0 0,0 0 16,-1 0-16,1 0 0,-22 0 15,22 0-15,-21 0 0,-1 0 0,1 0 16,-1 0-16,1 0 0,-1 0 0,-21 0 15,1 0-15,-1 0 0,0 0 16,-20 0-16,-1 0 0,0 0 0,0 0 16,-21-22 15,-21 22 31,0 0-46,0 0 0,-1-21-16,1 0 31,0 21-31,0-21 16,0 21-16,0 0 0,-1-21 0,1 0 15,0 21-15,0-22 0,0 22 0,0-21 16,-1 21-16,1-21 0,0 21 15,21-21-15,-21 21 0,42 0 47,0 21-31,0-21-16,1 0 0,-22 21 0,21-21 16,0 0-16,21 21 0,-21-21 15,1 0-15,-1 22 0,0-22 0,0 0 16,21 0-16,-20 21 0,-1-21 0,0 0 15,0 0-15,0 0 0,0 0 16,-21 21 0,0 0-1,0 0-15,-21-21 0,0 21 16,-21 1-16,21-1 0,-1 0 0,1 0 16,0 0-16,-21 0 0,21 1 0,-1-1 15,1 0-15,21 0 0,-21 0 0,0 0 16,0-21-16,21 22 0,0-1 0,-21 0 15,-1 0 1,1-21-16,21 21 0</inkml:trace>
  <inkml:trace contextRef="#ctx0" brushRef="#br0" timeOffset="113416.46">17928 6054 0,'0'21'32,"21"-21"-32,0 0 0,1 0 15,-1 0-15,0 0 0,0 0 0,21 0 16,-20 0-16,20 0 0,0 0 0,22 0 16,-22 0-16,22 0 0,84 21 15,-85-21-15,22 0 0,-22 0 0,22 0 16,-21 0-16,20 0 0,-20 0 0,-1 0 15,1 0-15,-1 0 0,-20 0 0,-1 0 16,21 0-16,-41 0 0,20-21 0,-21 21 16,0-21-16,0 21 0,-21-21 15,0-1-15,0 1 16,-21 0-16,0 21 16,-21-21-16,21 0 0,-1 21 0,-20-21 15,0 21-15,21-22 0,-22 22 0,22-21 16,-21 21-16,21 0 0,-1-21 0,1 21 15,0 0-15,0 0 0,42 0 32,0 0-17,0 0-15,1 0 0,-1 0 0,21 0 16,-21 21-16,0-21 0,1 0 0,-1 0 16,21 0-16,-21 0 0,0 0 0,1 0 15,-1 21-15,0-21 0,-21 22 16,0-1-1,0 0 1,0 0-16,-21 0 0,0 0 16,-1 1-16,1-1 0,-21 21 0,21-21 15,0 0-15,-1 22 0,1-22 0,0 0 16,0 0-16,21 0 0,-21 1 0,0-1 16,-1 0-16,22 0 0,-21 0 0,21 0 15,0 1-15,-21-22 0,21 21 0,0-42 31,21 21-31,-21-22 16</inkml:trace>
  <inkml:trace contextRef="#ctx0" brushRef="#br0" timeOffset="114252.99">19939 3747 0,'0'0'0,"0"-22"0,0 1 15,0 42 17,0 1-17,0-1-15,0 0 0,0 21 16,0 1-16,0-1 0,0 21 0,0-20 16,0 20-16,0 1 0,-21-1 0,21-20 15,0 20-15,-21 1 0,21-22 0,0 0 16,0 1-16,0-1 0,-22 0 0,22 1 15,-21-22-15,21 0 0,0 21 0,0-21 16,0 1-16,0-1 0,0 0 16,0-42 15,0 0-31,21-1 16,-21 1-16,22 0 0,-22 0 15,21-21-15,-21 20 0,0 1 0</inkml:trace>
  <inkml:trace contextRef="#ctx0" brushRef="#br0" timeOffset="115520.78">20066 3662 0,'21'0'15,"0"0"-15,0 0 16,1 0-16,20 0 0,-21 0 0,21 0 16,1 0-16,20 0 0,1 0 0,-1 0 15,1 0-15,20 0 0,1 0 0,0 0 16,-1 0-16,1 0 0,21 0 15,0 0-15,0 0 0,-1 0 0,1 0 16,0 0-16,0 0 0,0 0 0,0 0 16,-1 0-16,-20 0 0,21 0 0,-21 0 15,-1 0-15,22 0 0,-21 21 0,-1-21 16,22 0-16,-21 0 0,0 0 16,-22 0-16,22 0 0,-22 0 0,1 0 15,-1 0-15,1 0 0,-22 0 16,22 0-16,-1 0 0,-21 0 0,1 0 15,20 0-15,-20 0 0,-1 0 0,0 0 16,1 0-16,-22 0 0,21 0 0,-21 0 16,0 0-16,1 0 0,-1 0 0,0 0 15,0 0-15,0 0 16,0 0 15,1 21 0,-22 0-31,0 1 0,0-1 16,0 21-16,0-21 0,21 0 16,-21 22-16,0-1 0,0 0 15,0 1-15,0-1 0,21 0 0,-21 1 16,0-1-16,0 0 0,0 1 0,0-1 16,0 0-16,0-20 0,0 20 0,0 0 15,0-21-15,0 22 0,0-22 0,0 0 16,0 0-16,-21 0 0,21 22 0,-21-22 15,-1 0-15,1 0 16,0 0-16,21 1 0,-21-1 0,21 0 16,-21-21-16,0 21 0,21 0 15,-22 0 1,1-21 0,0 0-1,0 22-15,0-22 0,0 0 16,-1 0-16,1 0 0,0 0 15,-21 0-15,21 0 0,-22 0 0,1 0 16,0 0-16,-1 0 0,1 0 0,0 0 16,-22 0-16,22 0 0,-22 0 15,1 0-15,-1 0 0,1 0 0,-22 0 16,0 0-16,22 0 0,-22 0 0,1 0 0,-1 0 16,0 0-16,22 0 0,-22-22 15,0 22-15,22 0 0,-22 0 16,22 0-16,-22 0 0,22 0 0,-22 0 15,21 0-15,-20 0 0,20 0 0,-20 0 16,20 0-16,-21 0 0,22-21 0,-1 21 16,1 0-16,-22 0 0,22 0 0,-1 0 15,1 0-15,-1 0 0,1 0 0,-1 0 16,22 0-16,-22 0 0,22 0 0,0 0 16,-1 0-16,1 0 0,21 0 15,-21 0-15,20 0 0,-20 0 0,21 0 16,-21 0-16,20 0 0,1 0 0,-21 0 15,21 0-15,0 0 0,-1 21 0,1-21 16,0 0-16,0 0 16,0 0-16,0 0 47,-1 0-16,1 0 0,0 0-15,21-21 46,0 0-62,21 21 0,0-21 0,-21 0 16,0 0-16,22-1 0,-1 1 0</inkml:trace>
  <inkml:trace contextRef="#ctx0" brushRef="#br0" timeOffset="115884.52">20172 3641 0,'0'0'0,"0"21"0,0 0 16,-21 0-16,-1 22 0,22-22 0,-21 0 16,21 0-16,0 0 0,0 0 0,0 1 15,0-1-15,0 0 0,0 0 16</inkml:trace>
  <inkml:trace contextRef="#ctx0" brushRef="#br0" timeOffset="116212.34">20659 3916 0,'0'21'15,"0"0"-15,-22 0 0,22 1 16,0 20-16,0-21 0,-21 21 16,21 1-16,0-1 0,0-21 0,-21 22 15,21-1-15,0 0 0,0-21 16,0 22-16,0-1 0,-21-21 0,21 0 15,0 1-15,0-1 0,0 0 0,0 0 16,0 0-16,0-42 31,21 0-15</inkml:trace>
  <inkml:trace contextRef="#ctx0" brushRef="#br0" timeOffset="116460.25">20891 3852 0,'0'22'0,"0"-1"0,0 0 16,0 0-16,0 21 0,0 1 0,0-1 16,0 0-16,0 1 0,0-1 0,0 0 15,0 1-15,0-1 0,-21 0 0,21-20 16,0 20-16,-21-21 0,21 0 0,0 0 15,0 1-15,0-1 0,0 0 0,-21-21 16,21 21-16,-21-21 16,0 0-16,-1 0 15,1 0-15,0-21 16</inkml:trace>
  <inkml:trace contextRef="#ctx0" brushRef="#br0" timeOffset="117235.79">20510 4360 0,'64'-21'16,"-43"21"-16,21 0 0,-20-21 16,20 21-16,-21 0 0,21-21 0,1 0 15,-22 21-15,21-21 0,1 21 16,-1-22-16,-21 22 0,21-21 0,-20 0 16,20 21-16,-21 0 0,0 0 15,0-21-15,1 21 0,-22 21 16,0 0-16,0 0 15,0 1-15,0-1 0,0 0 16,-22 0-16,1 0 0,21 0 0,-21 1 16,21-1-16,0 0 0,-21 0 15,21 0-15,0 0 0,0 1 16,21-22 0,0 0-16,0 0 15,1 0-15,-1 0 16,0 0-16,0 0 0,0 0 15,-21-22-15,21 1 0,1 21 0,-1-21 16,0 0-16,0 0 0,0 0 0,-21-1 16,0 1-16,0 0 0,0-21 0,0 21 15,0-1-15,0-20 0,-21 21 0,0 0 16,0 0-16,0-1 0,-1 22 0,1-21 16,0 21-16,0 0 0,0 0 0,0 0 15,-1 0-15,1 0 0,21 21 16,-21 1-16,21-1 15,-21-21-15,21 21 16,0 0 0,21-21-16,0 0 0,0 0 15,1 0-15,-1 0 0,0 0 16,0-21-16,0 21 0,0 0 0,1-21 16,-1 0-16,0 21 0,21 0 0,-21 0 15,1-22-15,-1 22 0,0 0 16,0 0-16,0 0 0,0 0 15,-21 22-15,22-1 0,-1 0 16,-21 0-16,0 0 0,0 0 0,0 1 16,0-1-16,21 0 0,-21 0 0,0 0 15,0 0-15,0 1 0,0-1 0,0 0 16,0 0-16,0 0 16,-21-21-1,0 0 16,21-21-31,0 0 0,0 0 16,0 0-16,0-1 16,0 1-16,0 0 0,0 0 15,21 0-15,0 0 0,-21-1 0,21 22 16,0-21-16,0 0 0,1 0 0,-1 21 16,21-21-16,-21 21 0</inkml:trace>
  <inkml:trace contextRef="#ctx0" brushRef="#br0" timeOffset="117976.61">20129 5609 0,'-21'0'16,"0"0"-16,21 21 0,-21 1 15,21-1-15,0 0 0,0 0 0,-21 0 16,21 22-16,-21-22 0,21 21 0,0 0 16,0 1-16,-22-1 0,22 0 0,-21 1 15,21-22-15,-21 21 0,21 1 0,0-1 16,0 0-16,-21 1 0,0 41 0,21-41 15,-21-1-15,21-21 0,0 21 0,0-20 16,0-1-16,0 0 0,0 0 16,0-42-1,0 0 1,0 0-16,0-1 0,0-20 0,21 0 16</inkml:trace>
  <inkml:trace contextRef="#ctx0" brushRef="#br0" timeOffset="118796.31">20066 5673 0,'21'0'31,"0"0"-31,0 0 0,1 0 0,20 0 16,0 0-16,1 0 0,-1 0 0,0 0 15,22 0-15,-1 0 0,22 0 0,-22 0 16,22 0-16,-21 0 0,20 0 0,1 0 16,-22 0-16,22 0 0,0 0 0,-1 0 15,1 0-15,21-21 0,-21 21 16,-1 0-16,1 0 0,0-22 0,-1 22 16,1 0-16,0-21 0,-1 0 0,1 21 15,0-21-15,-1 0 0,1 21 16,0 0-16,-1-21 0,-20 21 0,20 0 15,-20 0-15,-1 0 0,1 0 0,-1 0 16,1 0-16,-22 0 0,1 0 0,-1 0 16,0 0-16,-21 21 0,22-21 0,-22 0 15,0 21-15,0-21 0,0 0 0,1 0 16,-1 21-16,0-21 0,-21 21 16,21-21-16,0 0 0,-21 21 15,0 1 1,-21-1-1,21 0-15,0 0 0,-21-21 16,21 21-16,-21 0 0,21 1 16,0-1-16,-21 0 0,21 0 15,0 0-15,0 22 0,-22-22 0,22 0 16,0 0-16,-21 0 0,21 0 0,0 22 16,0-22-16,-21 0 0,21 21 0,-21-20 15,21 20-15,-21-21 0,21 21 0,0-20 16,-21 20-16,-1-21 0,22 21 0,-21-20 15,21 20-15,0-21 0,-21 21 0,21-20 16,-21-1-16,21 0 0,-21 0 0,21 0 16,-21 0-16,21 1 0,0-1 0,-22 0 15,1 0-15,0 0 0,0-21 16,0 21-16,0-21 16,-1 0-16,1 0 0,0 0 0,0 22 15,-21-22-15,20 0 0,-20 0 0,0 0 16,-22 0-16,1 0 0,-1-22 0,1 1 15,-22 21-15,0-21 0,-20 0 0,-1 21 16,0-21-16,-21 0 0,0 21 0,0 0 16,0-22-16,0 22 0,21 0 0,-21 0 15,21 0-15,0 0 0,1 22 0,-1-22 16,21 21-16,0-21 0,1 21 0,-1-21 16,22 0-16,-1 21 0,1-21 0,20 0 15,1 0-15,0 0 0,-1 0 16,22 0-16,0 0 0,0 0 0,21-21 15,0 0-15,21 0 16,0-1-16</inkml:trace>
  <inkml:trace contextRef="#ctx0" brushRef="#br0" timeOffset="119067.67">20891 5969 0,'0'21'31,"-21"0"-31,21 22 0,0-22 16,0 0-16,-21 21 0,21-20 0,0 20 16,0-21-16,0 21 0,0-20 0,0 20 15,0 0-15,0-21 0,0 22 0,0-22 16,0 0-16,0 0 0,0 0 0,0 1 15,0-1-15,0 0 0,0 0 16,0-42 0</inkml:trace>
  <inkml:trace contextRef="#ctx0" brushRef="#br0" timeOffset="119384.5">20743 6011 0,'0'0'0,"0"-21"0,21-42 15,1 42 1,-1 21-16,0 0 0,0 0 16,21 0-16,-20 0 0,-1 0 0,21 0 15,-21 0-15,22 21 0,-22 0 0,21 0 16,0 0-16,1 0 0,-22 22 0,21-22 16,-21 0-16,1 21 0,-1-20 0,0 20 15,-21-21-15,0 21 0,0-20 16,0 20-16,-21-21 0,0 0 0,-1 0 15,-20 22-15,0-22 0,-1 0 0,22 0 16,-21 0-16,0-21 0,20 22 0,-20-22 16,21 0-16,0 21 0,0-21 0,-1 0 15,1 0-15,21-21 32,0-1-32,21 22 0,1-21 15,-1 21-15,0-21 0,0 0 0,21 0 16</inkml:trace>
  <inkml:trace contextRef="#ctx0" brushRef="#br0" timeOffset="119988.79">21548 6329 0,'0'0'0,"21"0"0,0 0 15,0-21-15,0 21 0,0-21 0,1 21 16,-22-22-16,21 22 0,0-21 0,0 21 15,-21-21-15,21 0 0,-21 0 16,0 0-16,-21 21 16,0 0-1,0 0-15,0 0 0,-1 0 0,1 21 16,0-21-16,0 21 0,0 0 16,21 0-16,-21 0 0,-1 1 0,1-1 15,21 0-15,0 0 0,0 0 0,0 0 16,0 1-16,0-1 0,0 0 0,0 0 15,0 0-15,21 0 0,1-21 0,-1 22 16,0-22-16,21 0 0,-21 0 0,1 0 16,-1 0-16,0 0 0,0 0 0,0 0 15,22 0-15,-22-22 0,0 22 0,0-21 16,0 0-16,22 0 0,-22 0 0,0 0 16,0-1-16,0 1 0,-21 0 0,21 0 15,-21 0-15,22 0 0,-22-1 16,0 1-16,21 21 15,-21 21 1,0 1-16,0-1 16,0 0-16,0 0 0,0 0 0,0 0 15,0 1-15,0-1 0,0 0 0,0 0 16,0 0-16,0 0 0,0 1 0,21-1 16,-21 0-16,0 0 0,21-21 15,0 0 1,0 0-16,1-21 15,-22 0-15,21 21 0,0-21 16,0-1-16,0-20 0,0 21 0,1 0 16,-1-22-16,0 22 0,21 0 0,-21-21 15,1 21-15,-1-1 0,42-20 16,-42 42-16,1 0 0,-1-21 0,0 21 16,21 0-16,1 0 0,-22 0 0</inkml:trace>
  <inkml:trace contextRef="#ctx0" brushRef="#br0" timeOffset="122119.27">17166 8043 0,'0'22'16,"21"-22"31,0 0-47,22 0 0,-22 0 0,21 0 15,1 0-15,-1 0 0,21 0 0,1 0 16,-1 0-16,1 0 0,-1 0 0,1 21 15,-1-21-15,22 0 0,-21 0 0,20 0 16,-20 0-16,-1 21 0,1-21 16,-1 0-16,-20 0 0,-1 0 0,0 0 0,-21 21 15,1-21-15,-1 0 0,-21-21 32</inkml:trace>
  <inkml:trace contextRef="#ctx0" brushRef="#br0" timeOffset="122464.08">18500 7662 0,'0'22'47,"0"-1"-47,0 0 0,0 0 0,0 0 16,0 22-16,0-1 0,0 0 0,0 22 15,0-22-15,0 22 0,0-1 0,0-21 16,-22 22-16,22-1 0,-21 1 0,21-22 16,-21 22-16,21-22 0,0 0 0,-21 1 15,0 20-15,21-42 0,0 22 0,-21-1 16,-1 0-16,1-20 0,21-1 0,0 21 15,-21-21-15,0-21 0,21 21 0,-21-21 16,21-21 15,0 0-31,0-21 0,0 21 0,0-22 16,0 22-16</inkml:trace>
  <inkml:trace contextRef="#ctx0" brushRef="#br0" timeOffset="123059.74">18563 7493 0,'21'0'16,"0"21"-16,1-21 0,-1 0 15,0 0-15,21 0 0,-21 0 0,22 0 16,-1 0-16,0 0 0,22 0 0,-22 0 16,22 21-16,-1-21 0,22 0 0,-22 0 15,22 0-15,0 0 0,-22 0 0,22 0 16,0 0-16,-22 0 0,1 0 0,-1 0 16,1 0-16,-22 0 0,0 0 15,-21 0-15,22 0 0,-22 0 0,-21-21 31,0 0-31,0 0 16,-21 21-16,0-21 0,-1 21 0,22-21 16,-21-1-16,0 22 0,21-21 0,-21 21 15,0-21-15,0 21 0,21-21 0,-22 0 16,1 21-16,0 0 0,0 0 16,0 0-16,21 21 15,0 0 1,0 0-16,21 0 0,0-21 15,0 22-15,0-22 0,1 0 16,-1 0-16,0 21 0,0-21 0,0 0 16,0 0-16,1 21 15,-22 0 1,0 0 0,0 0-1,-22-21-15,1 22 0,21-1 0,-21 0 16,0 21-16,0-21 0,0 1 0,-1 20 15,-20 0-15,21-21 0,0 22 0,-22-1 16,22 0-16,-21-20 0,-22 62 0,22-41 16</inkml:trace>
  <inkml:trace contextRef="#ctx0" brushRef="#br0" timeOffset="123591.94">18330 8721 0,'0'21'15,"0"-42"-15,0 63 16,0-21-16,21 0 15,1-21-15,-1 22 0,21-22 16,-21 0-16,22 0 0,-1 0 0,21 0 16,-20 21-16,20-21 0,1 0 0,-1 0 15,1 0-15,63 0 0,-64 0 0,-20 0 16,20 0-16,1 0 0,-22 0 0,0 0 16,-21 0-16,22-21 0,-22 21 0,0 0 15,0-22-15,-21 1 0,0 0 16,0 0-16,0 0 15,-21 21-15,0 0 0,-21-21 0,20 21 16,1 0-16,0 0 0,-21 0 16,21 0-16,-1 0 0,1 0 0,0 0 15,42 0 17,0 0-32,1 0 15,-1 0-15,0 0 0,0 21 0,0-21 16,-21 21-16,21 0 0,1-21 0,-22 21 15,0 0-15,0 1 0,0-1 0,0 0 16,0 0-16,-22 0 0,1 0 0,0 1 16,-21-1-16,21 0 0,-1 0 15,-20-21-15,21 21 0,0-21 0,0 0 16,-1 21-16</inkml:trace>
  <inkml:trace contextRef="#ctx0" brushRef="#br0" timeOffset="124031.35">20595 7366 0,'0'0'0,"-42"42"15,21-20-15,-1 20 16,1 0-16,0 1 0,21-1 0,-21 0 16,0 1-16,21-1 0,0 21 0,-21-20 15,-1 20-15,22-20 0,-21-1 0,21 0 16,0 1-16,0-1 0,-21-21 0,21 0 16,0 0-16,0 1 0,0-1 0,0 0 15,0-42 1,0 0-1,21-1-15,-21 1 0</inkml:trace>
  <inkml:trace contextRef="#ctx0" brushRef="#br0" timeOffset="124608.02">20510 7366 0,'0'0'0,"0"-21"0,22 0 0,-1 21 16,0-21-16,0 21 15,0 0-15,0 0 0,22 0 0,-22 0 16,21 0-16,22 0 0,-22 0 0,22 0 16,-1 0-16,1 0 0,-1 0 15,22 0-15,21 21 0,-22-21 0,22 0 16,0 21-16,0-21 0,0 0 0,-22 21 16,22-21-16,0 0 0,-21 0 15,-1 21-15,1-21 0,0 0 0,-1 0 16,-20 0-16,-1 0 0,1 0 0,-22 0 15,0 0-15,-20 0 0,20 0 0,-21 0 16,-21 21-16,0 1 16,0-1-16,0 0 15,0 0-15,-21 0 0,0 0 16,0 1-16,-1-1 0,1 0 16,0 0-16,21 0 0,-21 0 0,21 22 15,-21-22-15,21 0 0,-21 0 0,21 0 16,0 22-16,0-22 0,0 0 15,0 21-15,0 1 0,0-22 0,0 21 0,0-21 16,0 22-16,-22-22 0,22 21 16,0-21-16,-21 1 0,0-1 15,21 0-15,-21 0 0,-21-21 0,20 21 16,-20-21-16,0 0 0,-1 21 0,-20-21 16,-1 0-16,1 0 0,-22 0 0,1 0 15,-1 0-15,-21 0 0,0-21 0,22 21 16,-22 0-16,0-21 0,21 21 0,1 0 15,-1-21-15,0 21 0,22 0 0,-1 0 16,22 0-16,-22 0 0,22 0 0,21 0 16,-21 0-16,20 0 0,1 0 15,0 0-15,0 0 0,0 21 0,0-21 0,21 21 16,-22 0-16,1 1 0,0-1 16</inkml:trace>
  <inkml:trace contextRef="#ctx0" brushRef="#br0" timeOffset="124976.25">20405 9038 0,'-22'0'16,"1"0"-16,0 21 15,21 1-15,0-1 0,-21 0 16,21 0-16,-21 43 0,0-43 0,21 21 16,0 0-16,0-20 0,0 20 0,0-21 15,-22 21-15,22-20 0,0 20 0,-21-21 16,21 21-16,0-20 0,0-1 0,0 0 15,0 0-15,0 0 0,0 0 0,0 1 16,21-22 15,1 0-31,-1-22 0,-21 1 0,21 0 16,-21 0-16,21 0 0,-21-43 0,21 22 16</inkml:trace>
  <inkml:trace contextRef="#ctx0" brushRef="#br0" timeOffset="125479.99">20532 8848 0,'0'0'0,"21"0"0,0 0 16,0-21-16,0 21 0,0 0 15,22 0-15,-22 0 0,21 0 0,1 0 16,-1 0-16,21 0 0,-20 0 16,41 0-16,-20 0 0,-1 0 0,22 0 15,-21 0-15,20 0 0,1 0 0,0 0 16,-22 0-16,22 0 0,-22 0 0,1 0 15,-1 0-15,1 0 0,-22 0 0,0 0 16,1 21-16,-22-21 0,0 0 0,0 0 16,0 21-16,1-21 0,-22 21 15,0 0 1,0 0-16,0 1 16,0-1-16,0 0 15,0 0-15,0 0 0,0 0 16,0 1-16,0-1 0,0 0 15,0 0-15,0 0 0,-22 0 16,22 1-16,0-1 0,-21 0 0,21 0 16,0 0-16,0 0 0,-21 22 0,21-22 15,-21 0-15,21 0 0,-21 0 0,0 1 16,21-1-16,-22 0 0,1 0 0,0 0 16,0-21-16,-21 21 0,20 1 0,-20-22 15,0 0-15,-1 21 0,1-21 0,-21 0 16,20 0-16,-20 0 0,-1 0 0,1 0 15,-22 0-15,0 0 0,22 0 16,-22 0-16,1 0 0,-1 0 0,21 0 0,1 0 16,-1 0-16,22 0 0,0-21 15,-1-1-15,22 22 0,0-21 0,21-21 16,0 21-16,0-22 0,0 22 0,0-21 16,0 0-16</inkml:trace>
  <inkml:trace contextRef="#ctx0" brushRef="#br0" timeOffset="125781.81">21421 7684 0,'0'0'0,"0"-22"0,-22 44 32,22-1-32,-21-21 0,21 21 15,0 0-15,0 0 0,-21 0 0,21 22 16,-21-22-16,21 0 0,0 0 0,0 0 16,-21 1-16,21-1 0,-21 0 15,21 0-15,0 0 0</inkml:trace>
  <inkml:trace contextRef="#ctx0" brushRef="#br0" timeOffset="125955.72">21526 7726 0,'0'0'0,"22"0"0,-1 0 15,0 21 1,-21 0-1,0 0 1,0 1-16,-21-1 0,21 0 16,-21-21-16,-1 0 0,1 0 0,0 21 15,0-21-15,0 21 0,0-21 0</inkml:trace>
  <inkml:trace contextRef="#ctx0" brushRef="#br0" timeOffset="126324.41">21569 7768 0,'0'0'0,"21"0"0,21 0 0,-21 0 15,1 0-15,-1 0 0,21 0 0,-21 0 16,0 0-16,1 21 0,-22 1 16,0-1-16,0 0 15,0 0-15,0 0 0,0 0 16,0 1-16,0-1 0,-22-21 0,22 21 15,0 0-15,0 0 16,22-21 15,-1 0-31,-21-21 0,21 21 16,-21-21-16,0 0 0,0 0 16,0-1-16,0 1 0,0 0 15,-21 0 1,0 21-16,-1 0 15,1 0-15,0 0 0,0 21 16,0 0-16,0 0 0,-1 1 0,1-1 16,0 0-16,0 0 0,0 21 0,0-20 15,-22-1-15</inkml:trace>
  <inkml:trace contextRef="#ctx0" brushRef="#br0" timeOffset="126641.23">20913 8911 0,'0'0'0,"-22"21"15,22 1-15,0-1 16,0 0-16,0 0 0,0 0 15,0 0-15,22-21 0,-22 22 16,21-1-16,0-21 0,0 0 16,0 0-1,0 0 1,1 0-16,-1 0 16,0-21-16,0-1 0,0 1 15,0 21-15,-21-21 0,22 21 0,-22-21 16</inkml:trace>
  <inkml:trace contextRef="#ctx0" brushRef="#br0" timeOffset="127207.38">18097 10054 0,'0'0'0,"-21"0"0,21 21 16,0 1-1,21-22-15,1 0 16,20 0-16,-21 21 0,43-21 16,-22 0-16,21 21 0,1-21 0,-1 21 15,22-21-15,-21 0 0,20 21 0,-20-21 16,20 0-16,1 21 0,-21 1 0,-1-22 15,22 21-15,-22-21 0,-20 0 0,20 0 16,-21 21-16,-20-21 0,-1 0 0,0 0 16,-42 0-1,0 0-15,-1 0 0</inkml:trace>
  <inkml:trace contextRef="#ctx0" brushRef="#br0" timeOffset="127689.61">18224 10224 0,'0'0'16,"-21"0"-16,0 0 0,0 0 0,0 0 15,0 0-15,-1 0 16,22 21 0,-21-21-16,21 21 0,0 21 0,0-21 15,0 22-15,0-22 0,0 21 0,0 22 16,0-22-16,0 0 0,0 22 0,0-22 15,0 22-15,0-1 0,0-20 16,0 20-16,-21 1 0,21-1 0,-21-21 16,21 22-16,-21-1 0,0 1 0,21-22 15,-22 1-15,1 20 0,0-21 0,21 1 16,0-22-16,-21 21 0,0 1 0,0-1 16,21 0-16,0-21 0,0 1 0,0-1 15,0 0-15,0 0 0,21-21 16,0 0-16,0 0 15,0 0-15,0 0 0,22 0 16,-22 0-16,21 0 0,1 0 0,-1 0 16,0 0-16,22 0 0,-1 0 0,1 0 15,-1 0-15,1 21 0,20-21 16,1 0-16,-21 0 0,20 0 0,-20 0 16,-1 0-16,22 0 0,-22 0 0,43 21 15,-63-21-15,20 0 0,-42 0 0,22 0 16,-22 0-16,0 0 0,0 0 0,0 0 15,-42 0 1,0 0-16,0 0 16,0-21-16,-22 21 0</inkml:trace>
  <inkml:trace contextRef="#ctx0" brushRef="#br0" timeOffset="127936.63">17145 10901 0,'-21'0'0,"42"0"0,-42-21 0,42 21 16,0-21-1,21 21-15,-20 0 0,20 0 0,21 0 16,-20 0-16,20 0 0,1 0 0,-1 0 15,22 0-15,-22 0 0,22 0 0,-21 0 16,20 0-16,1 0 0,-22 0 16,22 0-16,0 0 0</inkml:trace>
  <inkml:trace contextRef="#ctx0" brushRef="#br0" timeOffset="128400.36">19579 10139 0,'-21'0'0,"42"0"0,-63 0 16,63 0 15,0 0-31,0 21 15,0-21-15,22 0 0,-22 21 0,0-21 16,0 0-16,0 0 0,1 21 0,-1-21 16,-21 22-16,0-1 15,-21 0-15,-1-21 16,1 21-16,-21-21 0,21 21 0,-22 0 16,1-21-16,21 22 0,-21-1 0,-1-21 15,22 21-15,0 0 0,0 0 0,0 0 16,21 1-16,0-1 0,0 0 0,0 0 15</inkml:trace>
  <inkml:trace contextRef="#ctx0" brushRef="#br0" timeOffset="128800.13">19621 11599 0,'0'0'0,"-21"0"16,21 22-16,0-1 15,0 21-15,0-21 0,21 0 16,1 22-16,-1-22 0,-21 0 0,21 0 15,0 0-15,0 1 0,0-1 0,-21 0 16,22 0-16,-22 0 0,21 0 0,-21 1 16,0-1-16,0 0 0,0 0 15,-21 0-15,-1-21 0,1 21 0,-21-21 16,21 0-16,-22 22 0,1-22 0,21 0 16,-21 0-16,-1 21 0,1-21 15,21 0-15,-22 0 0,22 0 0,-21 21 0,21-21 16,0 0-16,-1 0 15,22-21 1,0 0-16,22-1 0</inkml:trace>
  <inkml:trace contextRef="#ctx0" brushRef="#br0" timeOffset="129083.97">20680 10245 0,'0'0'0,"0"-21"0,0-1 15,-21 22-15,-1 0 0,1 22 16,0-1-16,0 21 0,-21 0 0,42 1 16,-22 20-16,1 1 0,0-1 0,0-20 15,21 20-15,0 1 0,0-1 0,0-21 16,0 22-16,0-22 0,0 22 0,0-22 15,0 0-15,0 1 0,0-22 0,0 0 16,21 43-16,0-43 0,0-21 31,-21-21-31,22-1 0,-22 1 0,0 0 16</inkml:trace>
  <inkml:trace contextRef="#ctx0" brushRef="#br0" timeOffset="129627.67">20637 10202 0,'0'0'0,"22"-42"0,-22 21 0,0 0 16,0 0-16,21-1 0,0 1 0,0 21 15,0-21-15,0 21 0,22-21 0,-22 21 16,21 0-16,22 0 0,-22 0 0,0 0 16,22 0-16,-1 0 0,22 0 15,-21 0-15,20 0 0,1 0 0,21 0 16,-22 0-16,1 0 0,21 0 0,-21 0 15,-1 0-15,22-21 0,-21 21 0,-22 0 16,22 0-16,0-21 0,-22 21 0,1 0 16,-1-22-16,1 22 0,-22 0 0,0 0 15,1 0-15,-22 0 0,21 0 16,-21 0-16,0 0 0,-21 22 16,0-1-16,-42 0 15,21 0-15,0 0 0,-22 22 0,22-22 16,-21 21-16,0 0 0,20 1 15,1 20-15,-21-20 0,21-1 0,21 21 16,-21-20-16,21 20 0,0-20 0,0-1 16,0 21-16,0-20 0,0-1 0,0 0 15,0-20-15,0 20 0,0 0 0,0-21 16,0 22-16,0-22 0,-22 21 0,22-21 16,-21 1-16,21-1 0,-21 0 0,0 0 15,0 0-15,-22 0 0,22-21 0,-21 22 16,0-22-16,-1 21 0,-20-21 0,-1 0 15,1 0-15,-22 0 0,0 0 0,1 0 16,-1 0-16,0 0 0,-20-21 0,20 21 16,0-22-16,1 22 0,-65 0 0,86-21 15,-1 21-15,1 0 0,21 0 16,-1-21-16,22 21 0,-21-21 0,21 0 16,-1 21-16,22-21 0,0-1 0,0 1 15,0 0-15,0 0 0,0 0 0</inkml:trace>
  <inkml:trace contextRef="#ctx0" brushRef="#br0" timeOffset="130076.92">21145 10414 0,'0'0'0,"0"-21"0,-21 42 31,0 0-31,0 0 0,21 1 16,-21 20-16,0-21 0,21 21 0,0-20 15,0 20-15,-22-21 0,22 0 0,0 22 16,0-22-16,0 0 0,0 0 0,0 0 16,0 0-16,0 1 0,-21-22 15,21 21-15,0-42 32,0-1-32,0 1 0,0 0 15,21 0-15,-21 0 0,22 0 0,-22-22 16,21 22-16,0-21 0,-21-1 0,21 1 15,0 0-15,0-1 0,-21 1 16,22 0-16,-1 21 0,-21-1 0,21 1 16,-21 0-16,21 21 0,-21 21 15,21 0-15,-21 22 16,0-22-16,0 21 0,0 1 0,0-1 16,0 0-16,0 1 0,0-22 0,0 21 15,21 0-15,-21-20 0,0 20 0,0-21 16,0 0-16,0 0 0,0 1 0,0-1 15,0 0-15,-21 0 0,0-21 16,0 0-16,0 0 0,0 0 16,-1 0-16,1 0 0,0 0 15,0 0-15</inkml:trace>
  <inkml:trace contextRef="#ctx0" brushRef="#br0" timeOffset="130777.08">20976 10732 0,'0'-22'0,"21"22"31,0 0-31,1 0 16,-1 0-16,0 0 0,0 0 0,21 0 16,-20 0-16,20 0 0,-21 0 0,21 0 15,1 0-15,-1 22 0,0-22 0,1 0 16,-1 0-16,0 0 0,1 0 0,-1 0 16,-21 0-16,22 0 0,-22 0 0,0 0 15,0 0-15,-21-22 16,-21 22-1,0-21-15,0 21 0,-1 0 0,1 0 16,0 0-16,0 0 0,0 0 16,0 0-16,-1 21 15,22 1-15,-21-22 0,21 21 0,0 0 16,0 0-16,0 0 16,21-21-1,1 21-15,-1-21 0,0 0 0,0 0 16,0 0-16,0 0 0,1 0 15,-1 0-15,0 0 0,0-21 16,0 21-16,0-21 0,1 0 0,-22 0 16,21 0-16,-21-1 0,21 1 0,-21-21 15,0 21-15,21-22 0,0 1 0,-21 0 16,21 21-16,-21-22 0,0 22 0,22-21 16,-22 21-16,21-1 0,-21 44 15,0-1 1,0 0-16,-21 21 0,-1 1 0,1-22 15,21 21-15,-21 0 0,0-20 0,21 20 16,0 0-16,0-21 0,-21 22 0,21-22 16,0 0-16,0 0 0,0 0 0,0 1 15,0-1 1,21-21 15,-21-21-31,21-1 0,0 22 0,-21-21 16,21 0-16,1 0 0,-1 21 0,0-21 15,0 0-15,-21-1 0,21 1 0,0 21 16,1-21-16,-1 21 16,0 0-16,-21 21 15,0 0-15,0 1 0,0-1 16,0 0-16,0 0 0,0 0 0,0 0 16,0 1-16,21-1 0,-21 0 15,0 0-15,21 0 0,-21 0 0,0 1 16,0-1-16,0 0 15,0 0-15</inkml:trace>
  <inkml:trace contextRef="#ctx0" brushRef="#br0" timeOffset="131243.81">20002 11726 0,'-21'-21'16,"0"42"15,21 1-31,-21 20 16,21-21-16,-21 21 0,21 1 0,0-1 15,-21 0-15,-1 22 0,1-22 0,0 64 16,0-64-16,0 1 0,21-1 0,-21 0 15,-1 1-15,1-1 0,21-21 0,0 22 16,-21-22-16,0 0 0,21 0 0,-21 0 16,21 0-16,0 1 15,0-44 1,0 1-16,0 0 0,0 0 16,0 0-16,0 0 0,21-22 15,-21 1-15</inkml:trace>
  <inkml:trace contextRef="#ctx0" brushRef="#br0" timeOffset="131840.47">19960 11599 0,'0'0'15,"0"-21"-15,21 21 0,0 0 0,1 0 0,20-21 16,0 21-16,-21 0 16,1 0-16,20 0 0,0 0 0,1 21 15,-1-21-15,21 21 0,1-21 0,-1 22 16,1-22-16,21 21 0,-1-21 0,1 0 15,0 21-15,105 0 0,-105-21 16,21 0-16,-22 21 0,1-21 0,21 0 16,-22 0-16,1 0 0,0 0 0,-22 0 15,22 0-15,-22 0 0,1 0 0,-22 0 16,1 0-16,-1 0 0,0 0 0,-21 0 16,1 0-16,-1 0 0,-21 21 31,0 1-31,0-1 0,0 0 15,0 0-15,0 0 0,0 0 0,0 1 16,0-1-16,0 0 0,0 0 0,-21 21 16,21-20-16,-22 20 0,22-21 0,0 21 15,-21-20-15,21-1 0,-21 42 16,21-20-16,-21-22 0,21 0 0,-21 21 16,21-21-16,0 1 0,0 20 0,-21-21 15,21 0-15,-22 0 0,22 22 0,0-22 16,0 0-16,0 0 0,0 0 0,-21 1 15,21-1-15,-21 0 0,21 0 0,-21 0 16,21 0-16,-21-21 0,0 22 0,-1-22 16,1 0-16,-21 21 0,21-21 0,-22 0 15,1 0-15,0 0 0,-1 0 0,-20 0 16,-1 0-16,1 0 0,-64-21 16,42-1-16,1 1 0,-1 0 0,0 0 0,-21 0 15,1 0-15,20 21 0,0-22 16,1 22-16,20-21 0,1 21 0,-1 0 15,1 0-15,-22 0 0,43 0 0,20 0 16,1 0-16,0 0 0,0 0 0,0 0 16,21-21-1,21 0 1,0 21-16</inkml:trace>
  <inkml:trace contextRef="#ctx0" brushRef="#br0" timeOffset="132384.16">20468 12107 0,'21'0'31,"0"0"-15,1 0-16,-1 0 0,0 0 0,0 0 15,21 0-15,-20 0 0,-1 0 0,21 0 16,0 0-16,1 0 0,-22 0 0,21 0 15,-21 0-15,22 0 0,-22 0 0,21 0 16,-21 0-16,22 0 0,-22 0 0,21 22 16,-21-22-16,22 0 0,-22 21 0,21-21 15,-21 0-15,1 0 0,-1 21 0,0-21 16,0 0 0,0 0 15,-21 21-31,21-21 0,1 0 15,-1 21-15,0-21 0,0 0 16,0 0-16,22 21 0,-22-21 0,0 0 16,0 0-16,0 22 0,0-22 0,22 0 15,-22 0-15,0 0 0,0 0 0,0 0 16,1 0-16,-1 0 0,0 0 16,0 0-16,0 0 15,0 0-15,-21-22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25:43.8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3006 0,'0'0'0,"0"-21"16,0-1 0,0 44 62,0-1-78,0 0 15,0 0-15,0 0 0,0 0 0,0 1 16,0 20-16,0-21 0,0 64 0,0-43 16,0 0-16,0 1 0</inkml:trace>
  <inkml:trace contextRef="#ctx0" brushRef="#br0" timeOffset="1571.91">995 1312 0,'21'0'0,"0"0"16,0-21-1,0 21-15,1 0 16,-1 0-16,0-21 15,0 21-15,0-21 0,0 21 16,-21-21-16,0 0 16,22 21-16,-22-22 0,0 1 15,0 0 1,-22 21 0,1 0-16,0 0 15,0 0-15,0 21 16,0 0-16,-1 1 0,1-1 0,-21 0 15,21 21-15,0-21 0,-1 22 16,1-1-16,0 0 0,0 1 16,0-1-16,0 22 0,-1-1 0,1-21 15,21 22-15,0-22 0,0 22 16,0-22-16,0 0 0,0 1 0,0-1 16,0-21-16,21 0 0,1 22 15,-1-22-15,0 0 0,21-21 0,-21 21 16,22-21-16,-22 0 0,21 0 0,1 0 15,-1 0-15,-21 0 0,21-21 16,1 21-16,-22-21 0,21 0 16,-21 0-16,1-1 0,-1-20 0,0 21 15,-21 0-15,0-22 0,0 22 0,0 0 16,0 0-16,-21-21 0,0 42 16,-22-22-16,22 1 0,-21 21 15,21 0-15,-22 0 0,1 0 0,0 21 16,-1 1-16,22-1 0,-21 0 15,21 0-15,-22 0 0,22 0 0,0 1 16,0 20-16,0-21 0,-1 0 0,22 0 16,0 1-16,0-1 0,0 0 15,0 0-15,0 0 0,22 0 16,-1-21 0,21 0-16,-21 0 0,0 0 0,1 0 15,20 0-15,-21-21 0,0 21 16</inkml:trace>
  <inkml:trace contextRef="#ctx0" brushRef="#br0" timeOffset="2423.41">1820 1588 0,'0'21'0,"-21"0"16,0 0-16,21 0 15,-21 0-15,21 1 0,-21-1 0,21 0 16,0 0 0,21-21-1,0-21 1,-21 0-16,21 21 15,-21-21-15,0-1 0,0 1 16,0 0-16,-21 21 16,0 0-1,0 0-15,-1 0 0,22 21 16,-21-21-16,21 21 0,-21-21 16,21 22-16,0-1 15,0 0 1,21-21-1,0 0-15,1 0 16,-1-21-16,0 0 16,-21-1-16,0 1 15,0 0-15,0 0 16,-21 21 31,0 0-32,21 21-15,0 0 16,0 0 0,21-21 31,-21-21-47,0 0 15,0 0-15,0 0 0,0 0 16,0-1-1,0 44 17,0-1-17,0 0-15,0 0 16,0 0 0,21-21 30,-21-21-30,0 42 47</inkml:trace>
  <inkml:trace contextRef="#ctx0" brushRef="#br0" timeOffset="8519.99">2942 1122 0,'0'0'0,"0"-21"15,0 42 17,0 0-32,0 0 0,0 0 15,0 1-15,0-1 0,0 0 0,0 21 16,0-21-16,21 1 0,-21-1 15,21 0-15,1 0 0,-1 0 16,0-21-16,0 0 0,0 0 16,0 0-16,1 0 15,-1 0-15,0 0 0,0 0 0,0-21 0,0 0 16,1 0-16,-22 0 16,21-1-16,-21 1 15,0 0-15,0 0 0,0 0 31,0 42-15,-21-21 0,21 21-16,-22-21 0,1 21 15,0 0-15,0-21 0</inkml:trace>
  <inkml:trace contextRef="#ctx0" brushRef="#br0" timeOffset="9563.62">3111 1164 0,'0'0'0,"0"-21"16,0 42 15,0 0-31,0 1 16,0-1-16,0 21 0,0 0 0,0 1 16,0-1-16,0 0 0,0 1 0,0 20 15,0-20-15,0 20 0,0-21 16,0 22-16,0-22 0,0 1 0,0-1 15,0-21-15,0 21 0,0-20 16,0-1-16,0 0 0,0 0 0,0 0 16,22-21-1,-1 0-15,-21-21 16,21 21-16,-21-21 0,0 0 16,21-22-16,0 22 0,0-21 0,-21 0 15,22-1-15,-1 1 0,0 0 16,0-1-16,-21 22 0,21-21 0,0 21 15,1-1-15,-1 1 0,-21 0 0,21 21 16,0 0-16,0 21 16,-21 0-16,0 1 0,21 20 15,-21-21-15,22 21 0,-22-20 0,0 20 16,0 0-16,0 1 0,0-22 16,21 21-16,-21-21 0,0 22 15,0-22-15,21 0 0,0 0 0,0 0 16,0-21-16,1 0 15,-1 0-15,0 0 0,0 0 16,0 0-16,22-21 0,-22 0 0,0-21 16,0 20-16,0-20 0,0 0 15,1-1-15,-1 1 0,0 0 0,-21-22 16,0 22-16,21-22 0,-21 22 0,0 0 16,21-1-16,-21 1 0,0 21 15,0-21-15,0 20 0,0 1 0,0 42 47,0 1-47,0-1 0,0 21 0,0-21 16,0 22-16,-21-1 0,21 21 0,0-20 15,-21 20-15,21-20 0,0-1 16,0 0-16,0 22 0,0-43 0,0 21 16,0 1-16,0-22 0,21 0 0,0 0 15,-21 0-15,21-21 0,1 0 16,-1 0-16,0 0 0,21 0 0,-21 0 15,22 0-15,-22-21 0,21 0 0,-21 0 16,22 0-16,-22-1 0,0 1 16,21-21-16,-20 21 0,-1-22 15,-21 1-15,0 0 0,0 21 0,0-22 16,0 1-16,0 21 0,0 0 0,0-1 16,0 1-16,-21 21 15,-1 0-15,1 0 0,0 21 0,21 1 16,-21-1-16,0 21 0,0-21 15,-1 22-15,22-1 0,0 0 0,0 1 16,0-22-16,0 21 0,0 0 0,0-20 16,0-1-16,22 0 0,-1 0 15,0 0-15,0-21 0,0 0 16,22 0-16,-1 0 0,0 0 0,1 0 0,-1 0 16,0-21-16,1 0 0,-1 0 15,-21 0-15,21-1 0</inkml:trace>
  <inkml:trace contextRef="#ctx0" brushRef="#br0" timeOffset="9981.36">6646 995 0,'0'0'0,"21"-21"0,-21-64 15,0 64-15,0-21 16,0 20-16,-21 1 0,0 0 0,0 0 16,-21 0-16,20 21 0,-20 0 0,21 0 15,-21 0-15,20 0 0,-20 0 16,21 21-16,-21 0 0,20 21 0,-20 1 15,0-1-15,21 22 0,-22-1 0,22 1 16,-21-1-16,21 1 0,-1 20 16,-20-20-16,21-1 0,0 1 0,21-1 15,0-20-15,0 20 0,0-21 16,0 1-16,0-1 0,21 0 0,0 1 16,0-22-16,22 0 0,-22-21 15,21 21-15,0-21 0,1 0 0,20 0 16,-20 0-16,20-21 0,-21 21 0,22-21 15,-22 0-15,22 0 0,-22-22 16,22 22-16</inkml:trace>
  <inkml:trace contextRef="#ctx0" brushRef="#br0" timeOffset="10823.82">7027 1439 0,'0'0'0,"0"-21"16,0-85 0,0 85-16,0 0 0,-21 0 0,0 21 0,0-21 15,0 21-15,-22 0 0,22 0 16,0 21-16,-21-21 0,-1 21 15,22 21-15,-21-20 0,21 20 0,-22-21 16,22 21-16,0 1 0,0-1 0,-22 0 16,43 22-16,-21-22 0,21-21 15,0 22-15,0-1 0,0-21 0,0 22 16,0-22-16,21-21 0,1 21 0,-1-21 16,21 0-16,-21 0 0,22 0 0,-1 0 15,0 0-15,-21-21 0,22 0 16,-1-1-16,-21 1 0,0-21 15,22 21-15,-22-22 0,0 1 0,-21 0 16,21-1-16,-21 1 0,0 0 0,0-1 16,0 22-16,0 0 0,0 0 15,0 0-15,0 0 0,-21 42 16,0 0 0,21 21-16,-21-21 0,0 1 15,-1 20-15,22 0 0,0 1 0,0-1 16,-21-21-16,21 21 0,0 1 0,0-22 15,0 21-15,21-21 0,1 1 16,-1-1-16,0-21 0,0 21 0,21-21 16,-20 0-16,20 0 0,0 0 0,1 0 15,-1-21-15,-21 0 0,21-1 16,-20 1-16,20 0 0,-21 0 16,0-21-16,0-1 0,1 22 0,-1-21 15,-21-1-15,0 22 0,0-21 0,0 21 16,0 0-16,0-1 0,0 1 0,0 0 15,0 42 1,0 0-16,0 1 16,0-1-16,0 0 0,0 21 0,0-21 15,-21 22-15,21-22 0,0 21 16,-22-21-16,22 22 0,0-22 0,0 0 16,0 0-16,0 0 0,-21 1 0,21-1 15,0 0-15,0-42 31,0 0-15,0-1-16,0 1 0,0-21 0,0 0 16,0 20-16,21-20 0,1 0 15,-1-1-15,0 22 0,0-21 0,0 0 16,22 20-16,-1 1 0,-21 0 0,21 0 16,1 21-16,-1 0 0,0 0 0,1 0 15,-1 0-15,0 21 0,-20 0 16,20 0-16,-21 1 0,0 20 0,-21-21 15,0 21-15,0 1 0,0-1 0,0 0 16,0 1-16,-21-22 0,0 21 16,0-21-16,0 22 0,21-22 15,-22 0-15,22 0 0,-21 0 0,21 1 16,0-44 15,21 1-31,1 0 0,-1 0 16,21-21-16</inkml:trace>
  <inkml:trace contextRef="#ctx0" brushRef="#br0" timeOffset="11463.97">8276 1482 0,'0'-21'15,"0"-1"1,0 44 15,0-1-31,0 0 16,0 0-16,0 21 0,0-20 0,0 20 15,0-21-15,0 21 0,0-20 16,0 20-16,0-21 0,-21 0 0,21 0 16,-21 1-16,21-1 0,0 0 0,0 0 15,-21-21-15,21 21 0,0-42 31,0 0-15,0 0-16,0 0 0,0-1 0,0-20 16,0 21-16,21-21 0,-21-1 15,21 22-15,0-21 0,0 21 0,0-22 16,1 22-16,-1 0 0,0 0 0,0 0 16,21 21-16,-20 0 0,-1 0 0,0 0 15,0 0-15,21 21 0,-20 0 16,-1 0-16,-21 0 0,21 22 0,-21-22 15,21 21-15,-21-21 0,0 22 0,0-22 16,0 0-16,0 21 0,0-21 0,0 1 16,-21-1-16,0-21 0,21 21 15,-21 0-15,-1 0 16,1-21-16,42-21 47,1 21-47,-1-21 15,0 0-15</inkml:trace>
  <inkml:trace contextRef="#ctx0" brushRef="#br0" timeOffset="11883.23">9207 1503 0,'-21'0'16,"0"0"-16,0 0 15,0 0-15,0 21 0,-1 0 16,1 0-16,0 1 0,0-1 16,0 0-16,0 0 0,-1 21 0,1-20 15,21-1-15,-21 21 0,21-21 0,0 0 16,0 22-16,0-22 0,0 0 16,0 0-16,0 0 0,21 1 15,0-1-15,1-21 0,-1 0 0,21 0 16,-21 0-16,0 0 0,22 0 0,-22 0 15,0-21-15,0-1 0,22 1 16,-22 0-16,-21 0 0,21 0 16,0-22-16,-21 22 0,0-21 0,0 21 15,0-22-15,0 1 0,0 21 0,0 0 16,-21-22-16,0 43 0,0-21 16,-1 0-16,-20 21 0,21 0 0,0 0 15,0 0-15,-22 0 0,22 0 0,0 0 16,0 21-16,0 0 0,21 1 15,0-1-15,0 0 16,0 0-16,21 0 16,0-21-16,0 0 0,0 0 0,22 0 15</inkml:trace>
  <inkml:trace contextRef="#ctx0" brushRef="#br0" timeOffset="12225.04">9715 1228 0,'0'0'0,"0"-43"0,0 22 0,0 0 16,0 0-16,0 0 0,-21 42 47,21 0-47,-21 21 0,0-20 15,21 20-15,-21 0 0,0 1 16,-1-1-16,1 0 0,21 1 0,-21 20 15,0-21-15,0 1 0,0 20 16,-1-20-16,22-1 0,0 0 0,0 1 16,-21-1-16,21 0 0,0-21 0,0 1 15,0-1-15,0 0 0,0 0 0,21-21 16,1 21-16,-1-21 16,0 0-16,0 0 0,0 0 15,0 0-15,1-21 0,-1 21 0,0-21 16,0 0-16,0 0 0,0-1 0,-21 1 15,0-21-15,22 21 0,-22 0 16</inkml:trace>
  <inkml:trace contextRef="#ctx0" brushRef="#br0" timeOffset="12431.92">9419 1566 0,'-21'0'0,"42"0"0,-63 0 0,63 0 31,0 0-31,0 0 15,0 0-15,22 0 0,-22 0 0,21 0 16,1 0-16,-1 0 0,-21 0 0,21 0 16,-20 0-16,-1 0 0,0 0 15,-21-21 17</inkml:trace>
  <inkml:trace contextRef="#ctx0" brushRef="#br0" timeOffset="13269.85">11811 1630 0,'21'0'16,"-21"-21"-16,0 0 15,21 21-15,0-22 0,1 1 16,-22 0-16,0 0 0,0 0 15,0 0-15,0-1 0,-22 1 16,22 0-16,-21 0 16,0 21-16,0 0 0,0 0 0,-22 0 15,22 0-15,0 0 0,-21 0 16,21 21-16,-1 0 0,-20 0 16,21 1-16,0-1 0,21 21 0,-21 0 15,21 1-15,-22-22 0,22 21 0,0 1 16,0-1-16,0-21 0,0 0 0,0 22 15,0-22-15,0 0 0,22-21 16,-1 21-16,0-21 0,0 0 16,0 0-16,0 0 0,22 0 0,-22-21 15,0 0-15,21 21 0,-20-43 16,-1 22-16,21 0 0,-21-21 0,0-1 16,1 1-16,-1 0 0,0-1 0,-21 1 15,21-21-15,-21 20 0,21-20 16,-21 20-16,0-20 0,21 21 15,-21-22-15,0 22 0,0-1 0,0 1 16,0 21-16,0 0 0,-21 21 16,0 21-16,0 0 15,21 21-15,-21 1 0,21-1 0,-21 22 16,21-1-16,0-21 0,0 22 0,-22-1 16,22 1-16,0-1 0,0-20 15,0-1-15,0 0 0,0 1 0,0-1 16,22-21-16,-22 22 0,21-22 0,0-21 15,0 21-15,0-21 0,0 21 16,1-21-16,-1 0 16,0 0-16,0-21 0,0 0 0,0 0 15,1-1-15,-1 1 0,-21 0 0</inkml:trace>
  <inkml:trace contextRef="#ctx0" brushRef="#br0" timeOffset="13619.65">12319 1566 0,'0'0'16,"0"22"-16,21-22 15,0 0-15,0 0 16,1 0-16,-1 0 0,0-22 16,0 22-16,0-21 0,0 21 15,1-21-15,-1 0 0,0 0 16,0 0-16,-21-1 0,0 1 15,-21 21 1,0 0-16,0 0 0,-1 0 16,1 0-16,-21 21 0,21 1 15,0-1-15,-1 0 0,1 0 0,0 21 16,0-20-16,0 20 0,21-21 0,0 0 16,0 22-16,0-22 15,0 0-15,0 0 0,0 0 0,0 0 16,21 1-16,0-22 0,0 0 15,22 0-15,-22 0 0,21 0 0,-21 0 16,22 0-16,-22-22 0,21 1 16,0 21-16</inkml:trace>
  <inkml:trace contextRef="#ctx0" brushRef="#br0" timeOffset="14108.37">13081 1439 0,'0'0'0,"21"-21"0,-21 0 0,0 0 16,-21 0-16,0 21 15,0 0-15,-22 0 0,22 21 16,0 0-16,-21 0 0,20 0 16,-20 1-16,21-1 0,0 21 0,0 0 15,-1-20-15,1 20 0,0 0 0,21 1 16,0-1-16,0 0 0,0-21 16,0 22-16,0-22 0,0 0 0,0 0 15,21 0-15,0 1 0,1-1 0,20-21 16,0 0-16,1 0 0,-1 0 0,21 0 15,-20 0-15,20-21 0,-20-1 16,20 1-16,-21 0 0,22-21 0,-22 21 16,1-22-16,-22 1 0,21-22 0,-21 22 15,0-21-15,22 20 0,-43-20 16,21 20-16,0-20 0,-21-1 16,0 22-16,0 0 0,0-22 0,0 22 15,0 21-15,0 0 0,0-1 0,0 1 16,-21 21-1,0 21-15,21 1 0,-21 20 0,-1 0 16,22 1-16,-21-1 0,0 21 0,21-20 16,-21 20-16,21-20 0,-21 20 0,21-21 15,0 1-15,0-1 0,0 0 16,0 1-16,0-1 0,0-21 0,0 0 16,0 22-16,21-22 0,0 0 15,0 0-15,0-21 0,1 0 16,-1 0-16,0 0 0,0 0 15,21 0-15,-20 0 0,20 0 0,-21-21 16,21 0-16,1 21 0</inkml:trace>
  <inkml:trace contextRef="#ctx0" brushRef="#br0" timeOffset="14556.4">14309 1545 0,'0'0'15,"0"-42"-15,0 21 0,0 0 0,0-1 0,0 1 16,-22 0-1,1 21-15,0 0 0,0 0 0,0 21 16,-22 0-16,22 1 0,-21-1 16,21 0-16,-22 21 0,22-21 0,0 22 15,-21-22-15,21 21 0,-1 1 16,22-22-16,0 21 0,-21-21 0,21 0 16,0 1-16,0-1 0,0 0 0,21 0 15,1-21-15,-1 0 0,21 0 16,-21 0-16,22 0 0,-22 0 15,21 0-15,-21 0 0,22-21 0,-22 0 16,0-22-16,0 22 0,21 0 0,-20-21 16,-22-1-16,21 1 0,0 0 15,-21 21-15,0-22 0,0 22 16,0 0-16,0 0 0,0 63 31,0-21-31,-21 0 16,21 1-16,-21 20 0,21-21 0,0 21 15,0-20-15,0-1 0,0 21 0,0-21 16,0 0-16,0 1 0,0-1 0,0 0 16,21 0-16,0 0 15,0-21-15,0 0 0,0 21 0,1-21 16,-1 0-16,0 0 0,0 0 0,0 0 16,0 0-16,1-21 0,-1 0 0,0 21 15</inkml:trace>
  <inkml:trace contextRef="#ctx0" brushRef="#br0" timeOffset="14935.25">14711 1503 0,'0'0'0,"0"-21"0,-21 0 15,21-1-15,0 1 16,21 21 15,0 0-31,0 21 0,0-21 0,0 22 16,1-1-16,-1 0 0,0 0 15,0 0-15,0 22 0,-21-22 0,21 21 16,-21-21-16,22 22 0,-22-22 16,0 0-16,0 0 0,0 0 0,0 0 15,0 1-15,0-1 0,-22-21 0,1 0 16,0 0 0,0-21-1,21-1-15,0 1 0,0-21 16,0 21-16,0 0 0,21-22 15,0 1-15,-21 21 0,21-22 0,1 1 16,-1 21-16,0-21 0,0 20 0,0 1 16,0 0-16,1 0 0,-22 0 0,21 21 15,0 0-15,0 0 16,0 0-16,0 0 0,1 0 16,-1 21-16,0 0 15</inkml:trace>
  <inkml:trace contextRef="#ctx0" brushRef="#br0" timeOffset="15272.26">15367 1672 0,'21'0'16,"0"0"0,0 0-16,1-21 0,-1 0 0,0 21 15,0-21-15,-21 0 0,42-1 16,-42 1-16,22 21 0,-1-42 0,0 21 15,0 0-15,0-1 0,-21 1 0,0 0 16,0 0-16,0 0 0,0 0 0,-21 21 16,0 0-1,0 0-15,0 0 0,-22 0 0,22 21 16,-21 0-16,21 21 0,-22-21 0,22 22 16,0-1-16,0-21 0,0 22 15,-1-1-15,22 0 0,0-21 0,0 22 16,0-22-16,0 0 0,22 0 0,-1 0 15,0 1-15,0-22 0,21 21 16,-20-21-16,-1 0 0,21 0 0,-21 0 16,0 0-16,1 0 0,-1 0 15,0-21-15,0-1 0,0 22 0,-21-21 16</inkml:trace>
  <inkml:trace contextRef="#ctx0" brushRef="#br0" timeOffset="16451.38">17124 1863 0,'0'21'16,"0"-42"-16,0 21 47,21-21-47,-21-1 15,21 1-15,0 0 0,0 0 0,1-21 16,-1 20-16,0-20 0,21 0 0,-21-1 15,1 1-15,-1 21 0,21-21 16,-21-1-16,-21 22 0,0-21 0,0 21 16,0-1-16,0 1 0,-21 21 15,0 0 1,0 0-16,21 21 0,-21 1 16,-1-1-16,22 0 0,-21 0 0,21 0 15,0 22-15,0-22 0,0 21 16,0 0-16,0 1 0,0-22 0,21 21 15,-21 1-15,22-22 0,-22 21 0,0-21 16,0 0-16,0 22 0,0-22 0,21 0 16,-21 0-16,-21-21 31,-1 0-31,1 0 16,0-21-16,0 0 0,0 0 15,0 0-15,-1-1 16,1 22-16,21-21 0,0 0 15,-21 21-15,21 21 32,21-21-32,0 21 0,1 1 0,-1-22 15,0 21-15,0-21 0,0 21 0,0-21 16,1 0-16,20 0 0,-21 0 16,0 0-16,0 0 0,22 0 0,-22 0 15,21 0-15,-21 0 0,1-21 0,20 21 16,-21-21-16,0-1 0,0 1 0,1 0 15,-1-21-15,0 21 16,-21-22-16,21 1 0,-21 21 0,0-22 16,21 1-16,0 0 0,-21-1 0,22 1 15,-22 0-15,0-1 0,0 22 16,0-21-16,0 21 0,0 0 16,0 42-1,0 0-15,0 0 16,0 21-16,-22-20 0,22 20 0,0 0 15,-21 1-15,0-1 0,21 0 0,0 1 16,0-1-16,0 0 0,-21 1 0,21-22 16,0 0-16,0 21 15,0-21-15,0 1 0,0-1 0,0-42 47,0-1-31,0 1-16</inkml:trace>
  <inkml:trace contextRef="#ctx0" brushRef="#br0" timeOffset="16620.31">17653 1545 0,'0'0'15,"0"-21"-15,21 21 16,0 0 0,0 0-16,1 0 0,-1 0 15,21 0-15,-21 0 16,0 0-16,1 0 0,-1 0 0,0 0 15,0 0-15,0 0 0,0 0 16,1 0-16,-1 0 0,0 0 0,0 0 16,0 0-16</inkml:trace>
  <inkml:trace contextRef="#ctx0" brushRef="#br0" timeOffset="18027.5">18457 1757 0,'0'0'0,"21"0"0,1 0 16,-22-21-16,21 21 0,-21-21 16,21-1-16,0 1 15,-21 0-15,21 0 0,-21 0 16,0 0-16,0-1 0,0 1 0,0 0 16,0 0-16,0 0 0,-21 21 15,0 0-15,0 0 0,0 0 0,-1 0 16,-20 0-16,21 0 0,0 21 0,-22 0 15,22 0-15,0 22 0,-21-22 16,21 21-16,-1-21 0,1 22 16,0-1-16,0 0 0,21-21 0,0 1 0,0 20 15,0-21-15,0 0 0,21 0 16,0-21-16,0 0 16,1 0-16,20 0 0,-21 0 0,21 0 15,-20 0-15,20-21 0,-21 0 0,21 21 16,-20-21-16,-1 0 0,0-22 15,0 22-15,0 0 0,0-21 0,1-1 16,-22 22-16,0-21 0,21 0 0,-21 20 16,21 1-16,-21-21 0,0 21 15,0 42 1,0 0 0,0 0-16,0 22 0,-21-22 0,21 21 15,-21 0-15,21-20 0,-22 20 16,22-21-16,0 21 0,0-20 15,0 20-15,0-21 0,0 0 0,22 0 16,-1-21-16,0 22 0,0-22 0,21 0 16,-20 0-16,-1 0 0,21 0 15,-21 0-15,22 0 0,-22 0 0,21-22 16,-21 1-16,22 0 0,-22 0 0,0-21 16,0-1-16,0 22 0,0-21 15,1-22-15,-1 22 0,0 0 0,-21-22 16,21 22-16,-21-22 0,0 22 0,21-22 15,-21 22-15,21-21 0,-21 20 16,0 22-16,0 0 0,0 0 16,0 0-16,0 42 15,0 0-15,0 0 0,-21 21 16,0 1-16,0-1 0,21 0 16,-21 1-16,0 20 0,-1-20 0,22 20 15,0-21-15,-21 1 0,21 20 0,0-20 16,0-1-16,0 0 0,0-21 15,0 22-15,0-22 0,0 0 0,21 0 16,1 0-16,-22 1 0,21-1 0,21-21 16,-21 0-16,0 0 0,22 0 0,-22 0 15,21 0-15,-21 0 16,22 0-16,-22 0 0,21-21 0,-21-1 16,1 1-16,20 0 0,-21 0 0,0-21 15,0 20-15,1-20 0,-1 21 0,-21 0 16,0-22-16,21 22 0,-21 0 15,21 0-15,-21 42 16,0 0 0,0 0-16,0 1 15,0-1-15,0 0 0,0 0 16,0 0-16,21-21 16,-21 21-16,21-21 0,1 0 15,-1 0 1,0-21-16,-21 0 15,21 0-15,0 0 0,-21 0 0,21-1 16,-21 1-16,0 0 0,22-21 16,-1 21-16,-21-1 0,21 1 0,-21 0 15,0 0-15,21 0 0,-21 0 0,21-1 16,0 22-16,-21 22 47,0-1-32,0 0 1,22-21 15,-22-21 1,-22 21-1,1 0-31,0 21 15,0 0-15,0 0 16,21 0-16,-21 1 0,21-1 16,-22 0-16,1 0 0,21 0 0,0 0 15,-21 22-15,21-22 0,0 0 16,0 0-16,0 0 0,0 1 0,0-1 16,0 0-16,0 0 0,21-21 15,0 21-15,1-21 0,-1 0 0,0 0 16,0 0-16,21 0 0,-20 0 0,-1 0 15,21 0-15,-21 0 0,0 0 16,1-21-16,20 21 0,-21-21 0,0 0 16,0 0-16,1-1 0,-22 1 15,0 0-15,0 0 0,0-21 0,0 20 16,0 1-16</inkml:trace>
  <inkml:trace contextRef="#ctx0" brushRef="#br0" timeOffset="18243.38">19939 1249 0,'0'0'0,"-21"0"0,0 0 16,-1-21 0,1 21-16,0 0 78</inkml:trace>
  <inkml:trace contextRef="#ctx0" brushRef="#br0" timeOffset="18472.55">18986 1418 0,'0'0'0,"-21"21"16,0-21-16,42 0 31,0 0-15,1 0-16,-1 0 0,0 0 16,21 0-16,-21 0 0,1 0 0,20 0 15,0 0-15,-21 0 0,22 0 0,-22 0 16,21 0-16,1 0 0,-22 0 15,21 0-15,-21 0 0,22 22 0</inkml:trace>
  <inkml:trace contextRef="#ctx0" brushRef="#br0" timeOffset="18788.43">20913 1799 0,'21'0'0,"-21"21"16,0 1 0,0-1-1,0 0-15,0 0 16,0 0-16,0 0 0,0 1 0,-21-1 15,-1 0-15,1 0 0,0 0 16,0 0-16,0-21 0,-22 22 16,22-1-16,0 0 0,-21-21 0,21 21 15,-1-21-15,-20 0 0,21 0 0,0 0 16</inkml:trace>
  <inkml:trace contextRef="#ctx0" brushRef="#br0" timeOffset="19316.16">21548 1545 0,'0'0'0,"0"-21"16,21 0-16,-21 0 0,21 21 0,-21-21 15,0-1-15,0 1 0,0 0 16,0 0-16,0 42 47,0 21-47,0-20 0,0 20 0,0 21 15,0-20-15,0 20 0,0 1 16,-21-22-16,21 22 0,0-1 0,-21 1 16,21-1-16,0 1 0,0-22 0,0 21 15,-22 1-15,1-1 0,0 1 0,21-1 16,-21 1-16,21-1 0,-21 1 15,0-22-15,21 1 0,-22-1 0,22 0 16,-21 1-16,21-22 0,0 0 16,0 0-16,0 0 0,0-42 31,0 0-15,0 0-16,21-22 0,-21 22 15,22-21-15,-22 0 0,0-1 0</inkml:trace>
  <inkml:trace contextRef="#ctx0" brushRef="#br0" timeOffset="19592.23">21611 1736 0,'0'0'15,"0"-127"1,21 84-16,-21 22 0,0-21 0,21 21 16,-21 0-16,22-1 0,-1 1 0,0 0 15,0 21-15,0-21 0,22 21 16,-22 0-16,21 0 0,-21 0 0,22 0 15,-22 21-15,21 0 0,-21 0 0,0 1 16,-21 20-16,0-21 0,0 21 16,0-20-16,0 20 0,0 0 0,-21-21 15,0 1-15,0-1 0,-21 21 0,20-42 16,1 21-16,-21 0 0,21-21 16,0 0-16,-1 22 0,44-44 31,-1 22-16,0-21-15</inkml:trace>
  <inkml:trace contextRef="#ctx0" brushRef="#br0" timeOffset="19959.57">22056 1545 0,'0'0'0,"0"-63"16,0 42-1,21-1-15,-21 1 0,21 21 0,-21-21 16,21 21-16,0 0 15,0 0-15,1 0 16,-1 0-16,0 21 0,0 0 16,0 1-16,0 20 0,-21-21 0,22 0 15,-22 22-15,21-22 0,-21 21 16,0-21-16,0 22 0,0-22 0,0 0 16,0 0-16,0 0 0,0 0 15,-21-21 1,21-21-1,-22 21-15,22-21 0,0 0 0,0 0 16,0 0-16,0-22 0,0 22 16,0 0-16,0-21 0,22 20 15,-22-20-15,21 21 0,0-21 0,-21 20 16,21 1-16,0 0 0,0 21 16,1 0-1,-1 0-15,-21 21 16,21-21-16,-21 21 0,21-21 15</inkml:trace>
  <inkml:trace contextRef="#ctx0" brushRef="#br0" timeOffset="20186.43">22733 1482 0,'0'-21'15,"-21"42"16,0-21-31,21 21 0,-22 0 0,22 0 16,0 0-16,0 1 0,-21-1 16,21 0-16,0 0 0,0 0 0,0 0 15,0 1-15,0-1 0,0 0 16,-21-21 0</inkml:trace>
  <inkml:trace contextRef="#ctx0" brushRef="#br0" timeOffset="20339.58">22627 1376 0,'0'0'0,"0"-21"0,0 0 0,0-1 16,21 22 15,0 0-31,1 0 16,-1 0-1</inkml:trace>
  <inkml:trace contextRef="#ctx0" brushRef="#br0" timeOffset="20704.37">23008 1397 0,'0'21'16,"0"0"-16,0 1 15,0-1-15,0 0 0,0 0 16,0 0-16,0 0 0,0 1 0,0 20 16,0-21-16,0 0 0,0 0 0,0 1 15,21-1-15,0 0 0,-21 0 16,0 0-16,22-21 0,-1 0 16,0 0-16,0-21 31,0 0-31,-21 0 15,21-22-15,1 22 0,-22 0 0,21-21 16,0 21-16,-21-22 0,21 22 0,0-21 16,-21 21-16,0-1 0,21 1 15,-21 0-15,22 0 0,-22 42 32,0 0-17,0 0-15,0 1 0,0-1 16,21-21-16,-21 21 0</inkml:trace>
  <inkml:trace contextRef="#ctx0" brushRef="#br0" timeOffset="21185.1">23812 1566 0,'0'-21'15,"0"42"-15,0-63 0,0 21 0,0 0 0,0 0 16,0-1-16,-21 1 0,0 0 0,0 21 15,0 0-15,0 0 0,-1 0 16,1 0-16,0 0 0,0 0 0,0 21 16,-22 0-16,22 1 0,0-1 0,0 0 15,0 21-15,0-21 0,21 22 16,-22-22-16,22 21 0,-21-21 16,21 1-16,0 20 0,0-21 0,0 0 15,0 0-15,21-21 0,1 0 16,-1 0-16,0 0 15,0 0-15,0 0 0,0-21 0,1 0 16,-1 0-16,0 0 0,-21 0 0,21-1 16,0 1-16,0-21 0,-21 21 15,22-22-15,-1 22 0,-21-21 0,0 21 16,21 0-16,-21-1 0,21 1 0,-21 0 16,0 42-1,0 0 1,0 1-16,-21-1 0,0 0 0,21 0 15,-21 21-15,21-20 0,0 20 0,0-21 16,0 21-16,-22-20 0,22-1 16,0 0-16,0 0 0,0 0 0,0 0 15,22 1-15,-1-22 0,0 21 16,0-21-16,0 0 0,0 0 16,1 0-16,-1-21 0,0 21 0,0-22 15,0 1-15</inkml:trace>
  <inkml:trace contextRef="#ctx0" brushRef="#br0" timeOffset="21435.99">24278 1016 0,'0'-21'16,"0"42"-16,0-63 0,0 21 0,-21 21 16,0 21-16,0 0 15,-1 0-15,22 0 0,-21 22 0,0-1 16,0-21-16,0 21 0,21 1 15,-21-1-15,-1 0 0,22 1 0,0-1 16,0 0-16,-21 1 0,21-1 0,0 0 16,0-20-16,-21 20 0,21-21 15,0 21-15,0-20 0,0-1 0,0 0 16,21-21-16,0 0 16,1 0-16,-1 0 15,0 0-15,0 0 0</inkml:trace>
  <inkml:trace contextRef="#ctx0" brushRef="#br0" timeOffset="21788.78">24320 1609 0,'22'0'32,"-1"0"-17,0 0-15,0 0 16,0 0-16,-21-21 0,21 21 0,-21-22 15,22 1-15,-1 21 0,-21-21 16,0 0-16,0 0 0,0 0 0,0-1 16,0 1-16,-21 21 15,-1 0-15,1 0 16,0 0-16,0 21 0,0 1 0,0-1 16,21 0-16,-22 0 0,1 0 0,21 22 15,0-22-15,0 0 0,0 0 16,0 0-16,0 0 0,0 1 15,0-1-15,0 0 0,21 0 0,1-21 16,-1 21-16,0-21 0,0 0 16,0 0-16,0 0 0,22 0 15,-22 0-15,0 0 0,0-21 0,0 0 16,1 0-16,-1 0 0,0-1 0,0 1 16</inkml:trace>
  <inkml:trace contextRef="#ctx0" brushRef="#br0" timeOffset="21999.66">24151 1270 0,'0'0'0,"-21"0"16,0 0-1,42 0 1,0 0-16,0 0 15,0 0-15,1 0 0,-1 0 0,21 0 16,-21 0-16,22 21 0,-22-21 0,21 0 16,0 0-16</inkml:trace>
  <inkml:trace contextRef="#ctx0" brushRef="#br0" timeOffset="22204.54">25104 1736 0,'0'0'0,"-22"21"0,1 0 15,0 0-15,-21 0 0,21 22 16,-1-22-16,1 0 0,0 0 16,0 0-16,0 1 0,0 20 15,-22-21-15,22 0 0,0-21 0,-21 21 0,20 1 16,-20-22-16,21 0 0</inkml:trace>
  <inkml:trace contextRef="#ctx0" brushRef="#br0" timeOffset="23879.59">1926 3789 0,'21'0'46,"0"0"-46,1 0 0,-1-21 16,0 0-16,21 21 0,1-22 16,-1 1-16,0 0 0,1 0 0,-1 0 15,21 0-15,-20-1 0,-1 1 16,22-21-16,-22 21 0,0-22 0,-21 22 16,22-21-16,-22 0 0,0-1 0,0 22 15,0-21-15,-21-1 0,0 22 16,0-21-16,0 21 0,0 0 0,0-22 15,0 22-15,-21 0 0,0 21 16,0-21-16,21 0 0,-21 21 0,0 0 16,-1 0-16,1 0 0,0 0 15,0 21-15,0 0 0,0 0 16,-1 0-16,1 22 0,0-1 16,0 0-16,21 22 0,-21-22 0,0 22 15,21-1-15,0 1 0,-22-1 16,1 1-16,21-1 0,-21 1 0,0 20 15,21-20-15,-21 20 0,21-20 0,0 21 16,-21-22-16,21 22 0,-22-1 16,22-20-16,-21-1 0,21 22 0,0-21 15,0-1-15,-21 22 0,21-22 16,0 1-16,0-22 0,0 22 16,0-22-16,0 0 0,0 1 0,0-22 15,0 21-15,21-42 0,-21 21 16,21-21-16,1 0 0,-1 0 0,0-21 15,21 0-15,-21 0 0,1-22 0,20 22 16,0-21-16,-21-22 0,22 22 16,-1-21-16,-21 20 0,0 1 0,1-22 15,-22 22-15,0-21 0,0 20 0,0 1 16,0-22-16,-22 22 0,1-21 16,-21 20-16,21 1 0,-22 0 15,1-1-15,0 1 0,-1 21 0,1 0 0,0-22 16,-1 43-16,22-21 15,0 0-15,-21 21 0,21 0 0,-1 0 16,44 0 15,-1 0-31,21 0 0,0-21 16,1 21-16,20-21 0,1-1 16,-1 1-16,1 0 0,-1 0 0,22 0 15,-22 0-15,1-1 0,-22-20 0,22 21 16,-22 0-16,0 0 0,-20 21 15,-1-22-15,0 1 0,0 21 16,-42 0 15,21 21-31,-21 1 16,21-1-16,-21 0 0,21 0 0,0 0 16,0 0-16,0 1 0,-22-1 15,22 0-15,0 0 0,0 0 16,0 0-16,0-42 31,0 0-15,0 0-16,0 0 0</inkml:trace>
  <inkml:trace contextRef="#ctx0" brushRef="#br0" timeOffset="24072.8">3090 3556 0,'0'0'16,"0"-21"0,21 42 46,1-21-62,-1 0 0,0 21 16,0-21-16</inkml:trace>
  <inkml:trace contextRef="#ctx0" brushRef="#br0" timeOffset="25543.35">3641 3725 0,'0'0'0,"-22"0"16,1 0-16,21 22 15,-21-22-15,21 21 16,-21 0-16,0 0 0,21 0 16,0 0-16,0 1 0,0-1 15,0 0-15,-21 0 0,21 0 16,0 0-16,0 1 0,-22-22 16,22 21-16,0-42 46,0-1-46,0 1 0,0 0 0,0 0 16,22 0-16,-1 0 0,0-1 16,-21-20-16,21 21 0,0 0 15,0 0-15,1-1 0,-1 1 0,0 0 16,21 0-16,-21 21 0,1 0 0,-1 0 16,0 0-16,0 0 15,0 0-15,0 21 0,1 0 0,-22 0 16,21 1-16,-21-1 0,21 0 0,-21 0 15,0 0-15,21 0 0,0 1 16,-21-1-16,21 0 0,1 0 16,-1-21-16,0 0 0,-21 21 0,21-21 15,0 0-15,0 0 0,1 0 0,-1 0 16,-21-21-16,21 21 0,0-21 16,0 21-16,-21-21 0,21 0 15,1-1-15,-1 1 0,-21 0 0,21 0 16,0 0-16,0 0 0,0-1 0,1 1 15,-1 0-15,0 0 0,21 0 16,-21 0-16,1 21 0,20 0 0,-21-22 16,0 22-16,0 0 0,1 0 0,-1 0 15,0 0-15,0 22 0,-21-1 16,21 0-16,0 0 16,-21 0-16,22 0 0,-22 1 15,0-44 32,0 1-31,0 0-16,0 0 15,0 0-15,-22 21 16,1-21-16,0 21 0,21-22 0,-21 22 16,0 0-16,0-21 0,-1 21 15,1 0-15,0 0 0,0 0 16,0 0-16,0 21 0,-1-21 15,1 22-15,0-1 0,0 0 0,0 0 16,21 0-16,-21 0 0,-1 1 0,22 20 16,-21-21-16,21 0 15,0 0-15,0 1 0,0-1 0,0 0 16,0 0-16,0 0 0,21-21 16,1 0-16,-1 0 0,0 0 15,0 0-15,0 0 0,0 0 0,22 0 16,-22 0-16,0-21 0,0 21 0,0-21 15,1 0-15,20 0 0,-21 21 0,0-22 16,0 1-16,-21 0 0,22 0 16,-1 0-16,-21 0 0,0-1 15,21 1-15,-21 0 0,21 0 0,-21 0 0,0 0 16,0 42 15,0 0-15,0 0-16,0 0 0,0 0 15,0 1-15,0-1 0,0 0 0,0 0 16,0 0-16,0 0 0,0 1 16,0-1-16,0 0 0,0 0 15,21-21-15,0 0 0,1 21 0,-1-21 16,0 0-16,0 0 0,0 0 0,22 0 16,-22 0-16,21-21 0,-21 21 15,22-21-15,-22 0 0,21 0 0,-21-1 16,0 1-16,1 0 0,-1 0 0,0 0 15,0 0-15,0-22 0,-21 22 16,21-21-16,1-1 0,-1 1 16,-21 0-16,0-1 0,21 1 0,0 0 15,-21-1-15,0 1 0,0 21 0,0-21 16,21 20-16,-21 1 0,0 0 0,0 0 16,0 0-16,-21 42 31,21 0-31,0 21 0,-21-20 0,0 20 15,21 0-15,-21 22 0,-1-22 0,22 0 16,-21 22-16,0-22 0,21 1 16,-21-1-16,21 0 0,-21 1 0,21-1 15,0 0-15,0-21 0,0 1 16,0-1-16,0 0 0,0 0 0,0 0 16,21-21-16,0 0 0,0 0 15,0 0-15,1 0 0,-1 0 16,0 0-16,0-21 0,0 21 0,0-21 15,1 0-15,-1 21 0,0-21 16,-21-1-16,0 1 16,21 21-16,0-21 0,-21 0 15,21 21 1,1 0-16,-1-21 0,0 21 16</inkml:trace>
  <inkml:trace contextRef="#ctx0" brushRef="#br0" timeOffset="30195.73">7662 3239 0,'0'-22'0,"21"1"16,-21 0-1,0 0-15,0 42 32,0 0-32,0 0 0,0 22 15,0-22-15,0 21 0,0-21 16,0 22-16,0-1 0,0-21 0,0 22 16,0-1-16,0-21 0,-21 0 0,21 22 15,0-22-15,-21 0 0,21 0 0,0 0 16,0 0-1,0-42 1,0 0 0,0 0-16,0 0 0,0-22 15,0 22-15,0 0 0,0-21 0,0 21 16,0-22-16,21 1 0,-21 0 16,21 20-16,1-20 0,-22 0 0,21 21 15,0-1-15,0 1 0,0 0 0,0 0 16,1 21-16,-1 0 0,0 0 15,0 0-15,0 21 0,0 0 0,1 0 16,-1 1-16,-21 20 0,21-21 0,-21 21 16,0 1-16,0-22 0,0 21 0,0-21 15,0 22-15,0-22 0,0 0 16,0 0-16,0 0 0,-21 1 16,21-1-16,-21-21 0,-1 0 15,1 0 1,21-21-16,0-1 15,0 1-15,0 0 0,0-21 16,21 21-16,1-22 0,-1 1 0,21 0 16,-21-1-16,0 22 0,22-21 0,-22-1 15,21 22-15,-21-21 0,22 21 0,-22 21 16,0 0-16,21 0 0,-20 0 16,-1 0-16,0 0 0,0 21 0,-21 0 15,0 21-15,0-20 0,0 20 16,0 0-16,0-21 0,0 22 0,0-1 15,0-21-15,0 22 0,0-22 16,-21 0-16,21 0 0,-21 0 0,0 0 16,21 1-16,0-1 0,-22 0 15,22-42 17,0 0-32,0-1 15,0 1-15,0 0 0,22 0 0,-1 0 16</inkml:trace>
  <inkml:trace contextRef="#ctx0" brushRef="#br0" timeOffset="30584.47">8678 3366 0,'0'21'15,"21"-21"-15,1 0 16,-1 0-16,0-21 0,-21-1 15,21 22-15,0-21 0,0 0 16,1 21-16,-1-21 0,0 0 0,-21 0 16,21-1-16,-21 1 0,21 0 15,-21 0-15,0 0 0,0 0 0,0-1 16,0 1-16,-21 21 16,0 0-16,0 0 0,0 0 0,-1 0 15,1 0-15,0 21 0,0 1 0,0-1 16,0 0-16,-1 21 0,1-21 0,0 22 15,0-22-15,0 21 0,21 1 16,-21-22-16,21 21 0,0-21 0,0 22 16,0-22-16,0 0 0,21 0 0,0 0 15,0-21-15,0 21 0,22-21 16,-22 0-16,0 22 0,21-22 0,-21 0 16,22 0-16,-1 0 0,-21 0 15,22 0-15,-22 0 0,21-22 0,-21 1 16,22 21-16,-22-21 0,21 0 0,-21-21 15</inkml:trace>
  <inkml:trace contextRef="#ctx0" brushRef="#br0" timeOffset="30843.51">9419 2985 0,'0'0'16,"0"-22"-16,0-20 0,0 0 0,0 21 0,0-22 16,0 22-16,0 0 0,0 0 15,-21 21 1,21 21-16,0 0 0,-21 21 15,21-20-15,0 20 0,0 0 16,0 1-16,0-1 0,0 21 0,-21-20 16,21-1-16,-22 22 0,22-22 15,0 0-15,0-21 0,0 22 0,0-1 16,0-21-16,0 0 0,0 1 0,0-1 16,0 0-16,22-21 15,-1 0-15,0 0 16,0 0-16,-21-21 0,21 0 15,0-1-15,1 1 0</inkml:trace>
  <inkml:trace contextRef="#ctx0" brushRef="#br0" timeOffset="31276.27">9694 2921 0,'0'0'0,"0"-42"0,0-1 0,0 1 16,0 21-16,0 0 0,0 0 0,0 42 31,0 0-31,0 21 15,0-21-15,0 22 0,0-1 0,0 0 16,0 1-16,0-1 0,0 22 0,-21-22 16,21 0-16,0 1 0,0-1 0,-21 0 15,21-21-15,-21 22 16,21-22-16,0 0 0,-21 0 0,21 0 0,0 1 16,0-44 15,0 1-31,21 0 0,0 0 15,-21 0-15,21-22 0,0 22 16,0 0-16,1-21 0,-1 21 0,0-22 16,0 22-16,0 0 0,0 21 0,1-21 15,-1 21-15,0 0 0,0 0 0,0 21 16,0 0 0,-21 0-16,0 22 0,0-22 0,0 0 15,0 21-15,0-21 0,0 1 0,0 20 16,0-21-16,0 0 0,0 0 0,0 1 15,0-1-15,0 0 0,0 0 16,22 0 0,-1-21-1,0 0-15,0-21 0,0 21 16,0-21-16</inkml:trace>
  <inkml:trace contextRef="#ctx0" brushRef="#br0" timeOffset="31660.05">10520 3112 0,'0'0'0,"-21"0"16,-1 0-16,1 0 15,0 0-15,0 21 0,21 0 16,-21 21-16,0-21 0,21 1 16,0 20-16,-22-21 0,1 21 0,21-20 15,0-1-15,0 21 0,0-21 16,0 0-16,0 1 0,0-1 0,0 0 15,21-21-15,-21 21 0,22-21 0,-1 0 16,0 0-16,0 0 0,0 0 0,22 0 16,-22 0-16,0 0 0,0-21 0,0 0 15,0 0-15,1-1 0,-1 1 16,-21 0-16,0 0 0,21-21 0,-21 20 16,0-20-16,0 0 0,0 21 0,0-22 15,0 22-15,-21-21 0,0 21 0,-1-1 16,1 22-16,0-21 0,0 21 15,0 0-15,0 0 0,-1 0 16,1 21-16,0-21 0,0 22 16,21-1-16,-21 0 0,21 0 0,0 0 15,0 0-15,0 1 0,0-1 0,21 0 16,0 0-16,0-21 0</inkml:trace>
  <inkml:trace contextRef="#ctx0" brushRef="#br0" timeOffset="32539.58">11282 3196 0,'0'0'16,"0"-21"-16,0 0 0,0 0 16,-21 21-16,-1 0 0,1 0 15,0 0-15,0 0 0,0 0 16,0 0-16,-1 21 0,1 0 15,21 0-15,-21 0 0,0 1 0,0-1 16,0 21-16,-1-21 0,1 0 0,21 22 16,0-22-16,-21 0 0,21 0 0,0 0 15,0 1-15,0-1 0,0 0 16,0 0-16,21-21 16,0 0-16,1 0 0,-1 0 15,0 0-15,0 0 0,0-21 0,0 0 16,1 21-16,-1-21 0,0-1 0,0 1 15,0-21-15,0 21 0,1-22 0,-1 1 16,0 0-16,-21-1 0,21 1 16,-21 0-16,0-1 0,21 1 0,0 0 15,-21-22-15,22 22 0,-22 0 0,0 20 16,0-20-16,21 21 0,-21-21 16,0 20-16,0 44 15,0 20 1,0-21-16,0 0 15,-21 22-15,21-1 0,0-21 0,0 21 16,-22 1-16,22-1 0,-21 0 0,21 1 16,0-1-16,-21 0 0,21 1 15,0-1-15,0 0 0,0-20 0,0 20 16,0-21-16,0 0 0,0 0 0,0 1 16,21-1-16,0-21 0,1 0 0,-22 21 15,21-21-15,0 0 0,0 0 0,0 0 16,0 0-16,1-21 0,-1 0 15,21 21-15,-21-22 0,0 1 0,22-21 16,-22 21-16,0 0 0,21-22 16,-20 1-16,-1 0 0,21 20 0,-21-20 15,0 0-15,1 21 0,-1-22 0,-21 22 16,0 0-16,0 0 16,-21 21-16,-1 21 15,1-21-15,0 21 0,0 0 16,0 0-16,21 1 0,0-1 0,-21 0 15,21 0-15,0 0 0,0 0 0,0 1 16,0-1-16,0 0 0,0 0 16,21-21-16,0 21 0,-21 0 0,21-21 15,0 22-15,-21-1 0,0 0 16,21-21-16,-21 21 0,0 0 16,0 0-16,-21 1 15,0-22-15,0 21 16,0-21-16,0 0 15,-1 0-15,22 21 0,-21-21 16,0 0-16,21-21 31,0 0-15,-21-1-16,0 1 16</inkml:trace>
  <inkml:trace contextRef="#ctx0" brushRef="#br0" timeOffset="32887.65">9483 2879 0,'0'0'0,"-43"0"0,22 0 15,-21 0-15,21 0 0,-1 0 16,65 0 0,-22 0-16,21-21 15,1 21-15,-1 0 0,0 0 16,22 0-16,-1-22 0,1 22 0,-1 0 16,1 0-16,-1 0 0,-20 0 0,-1 0 15,0-21-15,-21 21 0,1 0 0,-1 0 16,0 0-16,-21 21 31,-21-21-31,0 0 16,21 22-16,-22-22 15,1 0-15,0 0 0</inkml:trace>
  <inkml:trace contextRef="#ctx0" brushRef="#br1" timeOffset="87068.48">3260 4466 0,'0'0'0,"-22"0"0,1 0 16,0 0-16,0 0 0,0 0 16,0 0-16,-1-21 0,1 21 15,0 0-15,0 0 0,0 0 0,0 0 16,-1 0-16,1 0 0,0 0 15,0 0-15,0 0 0,0 0 16,-1 0 0,44 0 15,-1 0-31,0 0 0,0 0 16,0 0-16,22 0 0,-1 0 15,0 0-15,1 0 0,-1 0 0,21 0 16,1 0-16,-22 0 0,43 0 15,-22 0-15,1 0 0,21 0 0,-22 0 16,22 0-16,-22 0 0,22 0 0,0 0 16,-22 0-16,22 0 0,-1 0 0,1 0 15,0 0-15,-1 0 16,-20 0-16,21 0 0,-22 0 0,1 0 16,-1 0-16,-21 0 0,1 0 0,-1 0 15,0 0-15,1 0 0,-22 0 16,21 0-16,-21 0 0,1 0 0,-1 0 15,0 0-15,0 0 0,0 0 16,0 0 0,-42 0 15,0 0-31,0 0 0,0 0 0,0 0 16,-1 0-16,1 0 15,-21 0-15,0 0 0,-1 0 0,1 0 16</inkml:trace>
  <inkml:trace contextRef="#ctx0" brushRef="#br1" timeOffset="87933.99">2963 4657 0,'0'0'0,"21"0"47,1 0-31,-1 0-16,0 0 0,0 0 0,0 0 0,22 0 15,-1 0-15,0 0 0,1 0 16,20 0-16,1 0 0,-1 0 16,1 0-16,20 0 0,-20 0 0,20 0 15,1 0-15,0-21 0,-1 21 16,1 0-16,0 0 0,21 0 0,-22 0 15,1-22-15,21 22 0,-22 0 0,-20 0 16,21 0-16,-22 0 0,-21 0 0,22 0 16,-22 0-16,1 0 0,-22 0 15,21 0-15,-21 0 0,0 0 0,1 0 16,-1 0 0,-21-21 359,-21 21-375,21-21 15</inkml:trace>
  <inkml:trace contextRef="#ctx0" brushRef="#br1" timeOffset="89624.29">22373 2223 0,'-21'0'62,"0"0"-62,0 0 16,-1 0-16,1 0 0,0 0 15,0 0-15,0 0 16,0 0-16,-1 0 16,44 0 77,-1 0-93,0 0 0,21 0 0,1 0 16,-1 0-16,0 0 0,22 0 0,20 0 16,-20 0-16,21 0 0,-1 0 15,1 0-15,0 0 0,-1 0 16,1 0-16,0 0 0,-1 0 0,1 0 16,0 0-16,-22 0 0,22 0 15,-22 0-15,1 0 0,20 0 0,-41 0 16,20 0-16,1 0 0,-22 0 0,0 0 15,1 0-15,-22 0 0,0 0 0,21 0 16,-20 0-16,-1 0 0,0 0 16,0 0-1,-42 0 63,0 0-78,0 0 0,-1 0 16,1 0-16,0 0 0,0 0 0,-21 0 16,20 21-16,-20-21 0</inkml:trace>
  <inkml:trace contextRef="#ctx0" brushRef="#br1" timeOffset="93392.54">22394 2392 0,'0'0'0,"-21"0"0,0 0 16,0 0 0,42 0 31,0 0-47,0 0 0,0 0 15,1 0-15,20 0 0,0 0 0,-21 0 16,43 0-16,-22 0 0,22 0 15,-1 0-15,1 0 0,-1 0 0,1 0 16,20 0-16,-20 0 0,21 0 0,-22 0 16,22 0-16,-1 0 0,-20 0 15,21 21-15,-22-21 0,1 0 0,-1 0 16,1 0-16,-1 0 0,-21 0 0,1 0 16,20 0-16,-42 0 0,22 0 15,-1 21-15,-21-21 0,0 0 0,1 0 16,-1 0-16,0 0 15,0 0-15,-42 0 297,21 21-297,-21-21 16,0 0 156,-1 0-78,22-21 562,0 0 63,0 0-94,0 0 93</inkml:trace>
  <inkml:trace contextRef="#ctx0" brushRef="#br1" timeOffset="101376.45">17970 2286 0,'0'0'0,"-21"0"15,0 0-15,0 0 16,0 0-16,0 0 0,-1 0 16,1 0-16,0 0 15,0 0-15,0 0 0,0 0 0,-1 0 16,1 0-16,0 0 0,21-21 0,-21 21 16,0 0-16,0-21 15,42 21 48,0 0-48,0 0-15,21 0 0,-20 0 0,20 0 16,0 0-16,22 0 0,-22 0 16,22 0-16,20 0 0,-20 0 0,20 0 15,1 0-15,21 0 0,-21 0 0,-1 0 16,-20 0-16,20 0 0,1 0 15,-21-21-15,20 21 0,-20 0 16,20 0-16,-20 0 0,-1 0 0,1 0 16,-22-22-16,22 22 0,-22 0 0,-21 0 15,22 0-15,-22 0 0,0 0 16,0 0 0,-42 0 30,0 0-46,0 0 0,-1 0 0,1 0 16,-21 0-16,21 0 0,-22 0 16,22 0-16,-21 0 0</inkml:trace>
  <inkml:trace contextRef="#ctx0" brushRef="#br1" timeOffset="101896.01">17759 2392 0,'0'0'15,"-21"0"-15,-1 0 0,1 0 0,0 0 16,0 0-1,0 0 1,42 0 15,0 0-15,0 0-16,22 0 0,-22 0 0,21 21 16,0-21-16,1 0 0,20 0 15,1 0-15,-1 0 0,1 0 0,20 0 16,22 0-16,-21 0 0,0 0 0,20-21 15,-20 21-15,0 0 16,-22 0-16,22-21 0,0 21 0,-22 0 16,1 0-16,-1 0 0,1 0 0,-1-21 15,1 21-15,-22 0 0,0 0 16,-21 0-16,22 0 0,-22 0 0,0 0 16,0 0-1,-42 0 63,0 0-78,0 0 0,0 0 16</inkml:trace>
  <inkml:trace contextRef="#ctx0" brushRef="#br1" timeOffset="119123.78">12615 4255 0,'0'-22'0,"0"44"0,0-65 15,0 22-15,0 0 16,0 0-16,0 0 0,0-1 15,0 44 48,0-1-63,0 21 0,0-21 0,0 22 16,0-1-16,0 0 0,0 22 0,0-22 15,-21 22-15,21-1 0,0 1 0,0 20 16,0-20-16,0 20 0,-21-20 15,21-1-15,0 22 0,0-21 0,0-1 16,0 1-16,-21-22 0,21 21 0,0 1 16,0-22-16,-21 22 0,21-22 0,0 0 15,0 22-15,-22-22 0,22 1 0,0-22 16,0 21-16,0 0 0,0-20 16,-21-1-16,21 0 0,0 21 15,-21-21-15,21 1 0,0-44 47,0 1-47,0-21 16,0 21-16,0-22 0</inkml:trace>
  <inkml:trace contextRef="#ctx0" brushRef="#br1" timeOffset="120235.28">12679 4043 0,'0'0'0,"21"0"63,0 0-63,0 0 0,22 0 15,-1 0-15,0 0 0,22 0 0,-1 0 16,1 0-16,20 0 0,22 0 0,-21 0 15,21 0-15,-22 0 0,43 0 16,-21 0-16,0 0 0,21 0 0,0 0 16,-21 21-16,21-21 0,-21 0 0,0 0 15,-1 21-15,1-21 0,0 0 16,0 0-16,0 21 0,-22-21 0,22 0 16,-21 0-16,0 22 0,-22-22 0,22 0 15,-43 0-15,22 0 0,-1 0 16,-21 0-16,-20 0 0,20 0 15,-21 0-15,0 0 0,0 0 0,1 0 16,-1 0 0,-21 21 15,0 0-15,0 0-16,0 0 0,0 0 0,-21 22 15,21-22-15,0 0 0,0 21 16,0 1-16,-22-22 0,22 21 0,-21 1 15,21-22-15,0 21 0,0 0 0,-21 1 16,21-1-16,0 0 0,0 1 16,0 20-16,0-20 0,0 20 15,0-21-15,0 22 0,0-22 0,0 1 16,0-1-16,0 0 0,0 1 0,0-1 16,0 0-16,0 1 0,0-22 0,0 21 15,0-21-15,0 0 0,0 22 16,0-22-16,0 0 0,0 0 0,0 0 15,0 1-15,0-1 0,0 0 0,0 0 16,-21 0-16,21 0 0,0 1 16,0-1-16,-21 0 15,21 0-15,-21-21 16,21 21-16,0 0 16,-22-21-16,1 22 15,0-22 1,0 21-1,0-21-15,0 0 16,-1 0-16,22 21 0,-21-21 0,0 0 16,0 0-16,0 0 0,0 0 15,-1 0-15,-20 0 0,21 21 0,-21-21 16,20 0-16,-20 0 0,0 0 16,-22 0-16,1 0 0,-1 0 0,-20 0 15,-1 0-15,0 0 0,1 0 16,-22 0-16,0 0 0,-21 0 0,21 0 15,0 0-15,0 0 0,1 0 0,-1 0 16,21 21-16,0-21 0,1 0 16,-1 0-16,0 0 0,1 0 0,20 0 15,-20 21-15,-1-21 0,0 0 0,22 0 16,-22 22-16,22-22 0,-1 21 0,22-21 16,-1 0-16,1 0 0,0 0 0,21 0 15,-1 0-15,1 0 16,21-21-1,0-1 1,0 1-16</inkml:trace>
  <inkml:trace contextRef="#ctx0" brushRef="#br1" timeOffset="120915.68">14118 3175 0,'0'0'0,"0"-21"0,0 0 16,0 0-16,0-1 15,0 1 1,0 42 15,0 1-31,0-1 16,0 0-16,0 0 0,0 21 0,0-20 16,0 20-16,0 0 0,0-21 0,0 22 15,-21-1-15,21-21 0,0 0 16,0 22-16,0-22 0,0 0 0,0 0 15,0 0-15,0 1 0,0-1 16,-21-21 15,0 0-15,-1 0 0</inkml:trace>
  <inkml:trace contextRef="#ctx0" brushRef="#br1" timeOffset="121199.52">13758 3747 0,'0'0'0,"21"0"15,1 0 1,-1 0-16,0 0 0,0 0 0,0 0 15,22 0-15,-1 0 0,-21 0 0,21 0 16,1 0-16,-22 0 0,21 0 0,-21 0 16,22 0-16,-22 0 0,0 0 15,0 0-15,0 0 0,1 0 16,-22-22 0,0 1-16,0 0 15,0 0 1,0 0-16</inkml:trace>
  <inkml:trace contextRef="#ctx0" brushRef="#br1" timeOffset="121519.34">13779 3175 0,'0'-21'16,"22"21"-16,-1-21 15,21 21-15,-21 0 16,0 0-16,22 0 0,-22 0 0,21-21 16,1 21-16,-1 0 0,0 0 0,1 0 15,-1 0-15,0 0 0,-21 0 0,1 0 16,-1 0-16,0 0 0,0 0 15,-42 0 1,0 0 0,0 0-16,-1 0 0,22 21 15</inkml:trace>
  <inkml:trace contextRef="#ctx0" brushRef="#br1" timeOffset="124328.06">13060 4530 0,'0'0'15,"0"-21"-15,21 21 0,0 0 16,0-22-16,-21 1 31,-21 21 1,0 0-32,0 0 0,0 0 15,-1 21-15,1-21 0,21 22 16,-21-22-16,21 21 0,-21-21 0,21 21 15,-21 0-15,21 0 0,0 0 16,0 1-16,0-1 16,0 0-16,21-21 15,0 21-15,0-21 0,0 0 0,-21 21 16,22-21-16,-1 0 0,-21 21 0,21-21 16,-21 22-16,21-22 15,-21 21 1,0 0-16,-21-21 15,0 21-15,0-21 0,-1 0 0,1 0 0,0 21 16,0-21-16,0 0 16,0 0-16,-1 0 0,1 0 15,0 0 1,21-21 15,21 21-15,0-21-16</inkml:trace>
  <inkml:trace contextRef="#ctx0" brushRef="#br1" timeOffset="124615.97">13271 4424 0,'0'21'31,"0"0"-31,0 0 16,0 1-16,0-1 0,0 0 15,0 0-15,0 0 0,0 0 0,0 22 16,-21-22-16,21 0 0,-21 0 0,21 0 16,-21 1-16,21-1 0,0 0 0,0 0 15,0 0-15,-21-21 0,21 21 16,0-42 15,0 0-15</inkml:trace>
  <inkml:trace contextRef="#ctx0" brushRef="#br1" timeOffset="124783.85">13123 4699 0,'21'0'16,"1"0"-16,-1-21 16,0 21-16,0 0 0,0 0 0,0 0 15,1 0-15,-1 0 0,0 0 0,0 0 16</inkml:trace>
  <inkml:trace contextRef="#ctx0" brushRef="#br1" timeOffset="125279.57">13398 4678 0,'22'0'0,"-22"-21"15,0 0-15,0-1 16,0 44 31,-22-1-47,22 0 0,-21 0 15,21 0-15,-21 0 0,0 1 16,21-1-16,0 0 0,0 0 16,0 0-16,21-21 31,0 0-16,-21-21-15,21 21 0,-21-21 16,22 0-16,-1 0 0,0-1 16,-21 1-16,0 0 0,0 0 15,21 21-15,-21-21 0,0 42 47,0 0-31,0 0-16,0 0 0,0 1 0,0-1 15,0 0-15,0 0 16,0 0-16,21-42 47</inkml:trace>
  <inkml:trace contextRef="#ctx0" brushRef="#br1" timeOffset="125590.39">13652 4403 0,'0'21'16,"0"0"0,0 0-16,0 0 0,0 1 15,0-1-15,0 0 0,-21 21 0,21-21 16,0 1-16,0-1 0,0 0 0,0 0 15,-21 21-15,21-20 0,0-1 16,0 0-16,-21 0 0,21 0 16,0 0-16,0 1 0,21-22 47,0 0-47,-21-22 0,21 1 15,-21 0-15,22 0 0,-1 21 16,-21-21-16,21 0 0,-21-1 0,0 1 15,21 0-15</inkml:trace>
  <inkml:trace contextRef="#ctx0" brushRef="#br1" timeOffset="125815.26">13758 4678 0,'0'0'0,"0"21"0,0 0 0,0 0 16,0 1-1,-21-22-15,21 21 16,0 0-16,-21-21 0,21 21 15,0 0-15,0 0 16,0-42 62</inkml:trace>
  <inkml:trace contextRef="#ctx0" brushRef="#br1" timeOffset="126004.15">13758 4487 0</inkml:trace>
  <inkml:trace contextRef="#ctx0" brushRef="#br1" timeOffset="126209.5">13525 4636 0,'0'0'0,"22"0"32,-1 0-32,0 0 15,0 0-15,0 0 16,0 0-16,1 0 0</inkml:trace>
  <inkml:trace contextRef="#ctx0" brushRef="#br1" timeOffset="126512.15">14012 4614 0,'-21'0'15,"0"0"-15,0 0 0,21 22 16,-21-1-16,-1-21 0,22 21 16,-21-21-16,21 21 0,0 0 15,0 0-15,0 1 0,0-1 16,0 0-16,0 0 15,21 0-15,1-21 16,-1 0-16,0 0 16,0 0-16,0 0 0,0 0 0,1-21 15,-1 0-15</inkml:trace>
  <inkml:trace contextRef="#ctx0" brushRef="#br1" timeOffset="126812.97">14457 4657 0,'0'21'16,"0"0"-16,0 0 0,0 0 15,0 1-15,0 20 0,0-21 0,0 0 16,0 22-16,0-22 0,0 21 0,0-21 15,0 22-15,0-22 16,0 0-16,0 21 0,-21-21 0,21 1 16,-22-1-16,22 0 0,0 0 0,0 0 15,0 0-15,0-42 47,0 0-47</inkml:trace>
  <inkml:trace contextRef="#ctx0" brushRef="#br1" timeOffset="127092.82">14414 4699 0,'0'0'0,"0"-42"16,0 21-16,22 21 15,-1 0-15,0 0 16,0 0-16,0 0 0,0 0 15,1 0-15,-1 0 0,-21 21 16,0 0 0,0 0-16,0 0 15,0 0-15,-21-21 0,-1 22 16,1-22-16,0 21 0,0-21 16,0 0-16,21 21 15,21-42 16</inkml:trace>
  <inkml:trace contextRef="#ctx0" brushRef="#br1" timeOffset="127436.21">14584 4636 0,'21'0'31,"0"0"-16,-21 21 17,21-21-32,-21 21 0,0 0 0,0 0 15,21-21-15,-21 21 0,0 1 0,0-1 16,0 0-16,0 0 0,0 0 16,0 0-16,0-42 31,0 0-16,0 0-15,0 0 0,0 0 16,22 21-16,-22-22 0,0 1 0,21 0 16,-21 0-16,0 0 15,0 0 1,21 21-16,0 0 16</inkml:trace>
  <inkml:trace contextRef="#ctx0" brushRef="#br1" timeOffset="127664.22">14795 4657 0,'22'0'15,"-22"21"1,0 0-1,0 0-15,0 0 0,0 1 16,0-1-16,0 0 0,0 0 16,0 0-1</inkml:trace>
  <inkml:trace contextRef="#ctx0" brushRef="#br1" timeOffset="127827.74">14817 4509 0,'0'21'47,"0"0"-31</inkml:trace>
  <inkml:trace contextRef="#ctx0" brushRef="#br1" timeOffset="128189.82">14922 4699 0,'0'21'47,"22"0"-47,-22 1 15,0-1-15,0 0 0,21 0 16,-21 0 0,21-21 15,0-21-16,-21 0-15,0 0 16,0 0-16,21 21 0,-21-22 0,21 1 16,-21 0-16,0 0 15,0 0-15,22 21 0,-22-21 16,21 21-16,0 0 31</inkml:trace>
  <inkml:trace contextRef="#ctx0" brushRef="#br1" timeOffset="128663.55">15325 4636 0,'-43'0'16,"22"0"-16,0 21 0,0 0 15,0-21-15,21 21 0,0 0 16,-22 0-16,1 1 0,21-1 16,0 0-16,0 0 15,21-21 16,1 0-31,-1 0 0,0-21 16,0 21-16,-21-21 16,0 0-16,21 21 0,-21-22 0,21 1 15,1 0-15,-22 0 16,0 0-16,0 42 47,0 0-47,0 0 15,0 0-15,0 1 0,0-1 16,0 0-16,0 0 0,0 0 16,0 0-1</inkml:trace>
  <inkml:trace contextRef="#ctx0" brushRef="#br1" timeOffset="128928.41">15557 4466 0,'0'21'16,"0"1"-1,0-1-15,0 0 0,0 0 16,0 0-16,0 0 0,0 1 0,0-1 15,0 0-15,0 0 0,-21 0 0,21 0 16,0 1-16,-21-1 0,21 0 16,0 0-16,0 0 15,21-42 32</inkml:trace>
  <inkml:trace contextRef="#ctx0" brushRef="#br1" timeOffset="129275.71">15621 4699 0,'21'0'31,"0"0"-31,0 0 16,1 0-16,-22-21 15,21 21-15,-21-21 16,-21 21 31,-1 0-47,22 21 0,-21 0 16,0 0-16,21 0 15,0 1-15,0-1 0,0 0 16,0 0-1,21-21-15,0 0 16,1 0-16,-1 0 16,0 0-16,0 0 0,0 0 0,0 0 15,1-21-15,-22 0 0,21 21 0,0-21 16,-21-1-16</inkml:trace>
  <inkml:trace contextRef="#ctx0" brushRef="#br1" timeOffset="129459.61">15536 4572 0,'21'0'31,"1"0"-15,-1 0-16,0-21 0,0 21 0,0 0 15,22 0-15,-22 0 0,0-21 16,0 21-16,0 0 0</inkml:trace>
  <inkml:trace contextRef="#ctx0" brushRef="#br1" timeOffset="130604.82">10922 4636 0,'21'-22'47,"0"22"-47,0-21 0,1 21 0,-1-21 16,0 0-16,0 21 0,0-21 0,-21 0 15,21-1-15,-21 1 16,22 0-16,-22 0 0,0 0 16,0 0-16,-22 21 15,1 0-15,0 0 16,0 0-16,0 0 15,0 21-15,21 0 0,0 21 16,-22-21-16,1 1 0,0 20 0,21 0 16,-21 1-16,0-1 0,21 21 0,-21-20 15,-1 20-15,22-20 0,-21 20 16,0-21-16,21 1 0,0-1 0,0 0 16,0 1-16,0-22 0,0 21 0,0-21 15,0 1-15,0-1 0,0 0 0,0 0 16,21-21-16,0 0 15,1 0-15,-1-21 16,0 21-16,0-21 0,0 0 16,0-1-16,1 1 0,-22 0 0,0 0 15,0 0-15,0-22 0,0 22 0,0 0 16,0 0-16,0-21 0,0 20 16,-22 1-16,1 0 0,-21 0 0,21 0 15,0 0-15,-1 21 0,1 0 0,21-22 16,-21 22-16,0 0 0,0 0 15,42 0 17,0 0-32,0 0 15,0 0-15,1 0 0,-1 0 16,0 0-16,0-21 0,0 0 0,0 21 16,1-21-16,-1 0 0,0 21 15,-21-21-15,21-1 0,0 22 0,0-21 16,1 0-16,-1 21 0,0-21 15,-21 42 32,0 0-47,0 0 0,0 1 16,0-1-16,0 0 0,0 0 16,0 0-16,0 0 15,0 1 1,0-44 15</inkml:trace>
  <inkml:trace contextRef="#ctx0" brushRef="#br1" timeOffset="130764.73">11176 4593 0,'0'0'0,"0"21"63,0 1-48</inkml:trace>
  <inkml:trace contextRef="#ctx0" brushRef="#br1" timeOffset="131165.01">11324 4763 0,'0'0'0,"0"21"0,0 0 0,0 0 0,0 0 16,0 0-16,0 1 0,0-1 15,0 0 1,0-42 15,0 0-31,0-1 16,0 1-16,0 0 15,0 0-15,21 0 0,0 0 0,1-1 16,-22 1-16,21 0 0,0 21 0,0-21 16,0 21-16,0 0 15,1 0-15,-1 21 16,-21 0-16,0 0 15,0 1-15,0-1 0,0 0 16,0 0-16,0 0 16,0 0-16</inkml:trace>
  <inkml:trace contextRef="#ctx0" brushRef="#br1" timeOffset="131659.75">11832 4614 0,'0'0'0,"-21"0"16,0 0-16,0 22 0,21-1 15,-22-21-15,1 21 0,21 0 0,-21 0 16,0-21-16,0 21 0,21 1 0,0-1 16,0 0-16,-21 0 0,21 0 15,0 0 1,21-21 0,0 0-1,0 0 1,0 0-16,0-21 0,-21 0 0,22 21 15,-1-21-15,-21 0 0,21 0 0,0 21 16,-21-22-16,0 1 0,21 0 0,0 0 16,-21 0-1,0 42 32,0 0-47,0 0 0,0 0 16,0 1-16,0-1 15,0 0-15,0 0 0,0 0 16,0 0-16,22-21 31,-1 0-31,0 0 16,-21-21-16,21 0 0</inkml:trace>
  <inkml:trace contextRef="#ctx0" brushRef="#br1" timeOffset="131915.95">12213 4445 0,'0'21'32,"0"0"-17,0 1-15,0-1 0,0 0 0,0 0 16,0 0-16,0 0 0,-21 1 0,21 20 15,-21-21-15,0 0 0,21 22 0,-22-22 16,22 0-16,0 0 0,0 0 16,0 0-16,0 1 0,0-1 15,22-21 1,-1 0 0,21 0-16</inkml:trace>
  <inkml:trace contextRef="#ctx0" brushRef="#br1" timeOffset="132536.04">13779 5313 0,'-21'0'0,"42"0"0,-63 0 16,84 0 15,-20 0-31,-1 0 0,21 0 16,0 0-16,1 0 0,20 0 0,1 0 16,-1 0-16,1 0 0,-1 0 0,1 0 15,-1 0-15,1 0 0,-1 0 16,-20 0-16,20 0 0,-21 0 0,1 0 15,-1 0-15,0 0 0,-20 0 0,-1 0 16,0 0-16,0 0 0,-42 0 31,0 0-31,0 0 0,-1 0 16,1 0-16,0 0 16</inkml:trace>
  <inkml:trace contextRef="#ctx0" brushRef="#br1" timeOffset="132851.85">13885 5461 0,'0'0'0,"-21"0"0,0 21 0,0-21 16,42 0 15,0 0-31,0 0 0,0 0 0,22 0 16,-22 0-16,21 0 0,1 0 15,20 0-15,-21 0 0,22 0 0,-22 0 16,22 0-16,-22 0 0,22 0 0,-22 0 0,0 0 16,22 0-16,-43-21 0,21 21 15,-21 0-15,1 0 0,-1 0 16,0 0-16,0 0 0,-42 0 47,0 0-32,0 0-15,-1 0 0,1 0 16</inkml:trace>
  <inkml:trace contextRef="#ctx0" brushRef="#br1" timeOffset="133141.7">13674 5779 0,'0'0'0,"-22"0"0,22 21 0,0 0 16,22-21 0,-1 0-1,21 0-15,-21 0 0,22 0 0,-1 0 16,0 0-16,1 0 0,-1 0 0,0 0 16,22 0-16,-22 0 0,0 0 15,1 0-15,-1 0 0,0 0 0,1 0 16,-22 0-16,0 0 0,0 0 0,0 0 15,1 0-15,-1 0 16</inkml:trace>
  <inkml:trace contextRef="#ctx0" brushRef="#br1" timeOffset="133988.21">16214 4064 0,'-22'0'16,"1"0"-16,0 0 15,21-21 1,0 0-16,0 0 0,0-1 15,0 1-15,0 0 16,21 0-16,0 21 0,1-21 16,-1 0-16,0-1 0,21-20 0,1 21 15,-22 0-15,42 0 0,-20-22 0,-1 22 16,21-21-16,1 21 0,-1-1 0,1 1 16,-1 0-16,1 0 0,21 0 15,-22 21-15,22 0 0,-1 0 0,-20 0 16,21 0-16,-22 21 0,1 0 0,-1-21 15,1 21-15,-22 22 0,0-22 0,1 0 16,-1 0-16,-21 0 0,0 0 16,0 1-16,1-22 0,-22 21 0,0 0 15,21 0-15,-21 0 16,21-21-16,-21 21 0,0 1 16,0-1-1,0 0 1,-21 0-1,0-21-15,-1 0 0,-20 0 0,21 0 16,0 0-16,0 0 0,-22 0 0</inkml:trace>
  <inkml:trace contextRef="#ctx0" brushRef="#br1" timeOffset="134248.06">17484 3937 0,'-22'0'15,"44"0"17,-1 0-32,0 21 0,0-21 15,0 21-15,0 1 0,1-22 0,-1 21 16,0-21-16,0 21 0,0 0 0,0-21 16,-21 21-16,0 0 0,22-21 0,-22 22 15,21-22-15,0 0 16,0 0-1,-21-22 1,21 22-16,-21-21 16,0 0-16,0 0 0</inkml:trace>
  <inkml:trace contextRef="#ctx0" brushRef="#br1" timeOffset="134436.96">18055 3725 0,'0'0'0,"0"22"31,0-1-31,0 0 16,-21 0-16,0-21 0,21 21 0,-21 0 15,-1 1-15,22-1 0,-21 0 0,0 0 0,21 0 16,0 0-16,-21-21 16,21 22-16,0-1 0</inkml:trace>
  <inkml:trace contextRef="#ctx0" brushRef="#br1" timeOffset="135000.2">19325 3916 0,'-21'-21'16,"21"0"-16,0-1 0,-21 22 16,0-21-16,-1 21 15,1 0 1,21 21 0,-21 1-16,21-1 0,0 0 0,0 0 15,0 21-15,0 1 0,0-22 0,0 21 16,0 1-16,0 20 0,21-21 0,-21 1 15,21 20-15,-21-20 0,0 20 16,0-21-16,0 22 0,0-1 0,22 1 16,-22-1-16,0 1 0,21-1 15,-21 22-15,0-21 0,0-1 0,0 1 16,0-1-16,0-21 0,0 22 0,0-22 16,0 22-16,0-22 0,0 0 0,0-20 15,0 20-15,-21-21 0,21 0 0,-22 0 16,22 1-16,0-44 31,0 1-31,0-21 0,0 21 16,0 0-16,0-22 0</inkml:trace>
  <inkml:trace contextRef="#ctx0" brushRef="#br1" timeOffset="135895.88">19304 3979 0,'0'-21'0,"0"42"0,0-63 16,0 21-16,0 0 0,0 0 16,21 21-1,0 0-15,0 0 0,1 0 16,20 0-16,0 0 0,1 0 15,20 0-15,1 0 0,20 0 0,-20 0 0,42 21 16,-22-21-16,22 0 0,0 21 16,21-21-16,-21 0 0,21 0 15,0 0-15,0 0 0,0 0 0,0 0 16,0 0-16,-21 0 0,-1 0 0,1 0 16,0 0-16,-21 0 0,-1 0 15,1 0-15,-21 0 0,-1-21 0,1 21 16,-1 0-16,-21-21 0,1 21 0,-1 0 15,0-22-15,1 22 0,-1 0 0,-21 0 16,0 0-16,1-21 16,-1 21-16,0 0 0,0 0 15,-21 21 1,0 1 0,0-1-16,0 0 0,0 0 15,0 0-15,0 0 0,0 1 0,0 20 16,0-21-16,-21 21 0,21 1 0,0-22 15,0 21-15,0 1 0,0-1 0,0 0 16,0-21-16,0 22 0,0-1 16,0 0-16,0 1 0,0-22 0,0 21 15,0 1-15,0-1 0,0 0 0,0 1 16,0-1-16,0 0 0,0 1 0,0-1 16,0-21-16,-21 21 0,21 1 15,0-22-15,0 21 0,0-21 0,0 22 16,0-22-16,0 0 0,0 0 15,0 0-15,0 1 0,0-1 0,0 0 16,0 0-16,21-21 0,-21 21 0,0 0 16,21 1-16,-21-1 15,-21-21 17,0 21-32,0-21 15,-1 21-15,1-21 0,0 0 16,0 0-16,0 0 0,0 21 15,-1-21-15,1 0 0,-21 0 0,21 21 0,-22-21 16,1 0-16,0 0 0,-1 0 16,1 22-16,-21-22 0,-1 0 0,-21 0 15,1 0-15,-1 0 0,-21 0 0,22 0 16,-22 0-16,-21 0 0,0 0 16,0 0-16,0 0 0,-21 21 0,21-21 15,-22 0-15,22 21 0,0-21 0,0 21 16,0 0-16,22-21 0,20 21 0,0 1 15,22-1-15,20-21 0,-20 21 0,42-21 16,-22 0-16,22 21 0,0-21 0,21-21 31,21 0-31,0 0 0,1-1 16</inkml:trace>
  <inkml:trace contextRef="#ctx0" brushRef="#br1" timeOffset="136491.6">22204 3112 0,'-21'0'16,"-1"0"-16,1 0 15,0 0-15,0 0 16,0 0-16,0 21 0,21 0 0,-22 0 16,1 0-16,21 0 0,-21 1 15,21-1-15,0 0 0,-21 21 0,21-21 16,0 1-16,-21-1 0,21 0 16,0 0-16,0 0 0,0 0 15,0 1-15,21-22 0,0 0 0,0 0 16,0 0-16,1 0 0,-1 0 15,21 0-15,-21-22 0,0 1 0,22 0 16,-22 0-16,0 0 0,0 0 0,0-1 16</inkml:trace>
  <inkml:trace contextRef="#ctx0" brushRef="#br1" timeOffset="137028.57">22437 2794 0,'0'0'16,"-22"0"-16,1 0 0,-21 0 0,0 0 15,20 0-15,-20 0 0,0 0 0,-1 21 16,22 0-16,-21 1 0,0-1 0,-1 0 16,1 0-16,21 0 0,-22 0 15,1 22-15,21-22 0,-21 0 0,20 21 16,1 1-16,-21-1 0,21 0 15,21 1-15,-21-22 0,21 21 0,0 1 16,0-1-16,0 0 0,0-21 16,0 22-16,0-22 0,21 21 0,0-21 15,0 1-15,21-1 0,-20 0 0,20 0 16,0-21-16,1 21 0,20-21 0,-21 21 16,1-21-16,20 0 0,-20 0 15,20 0-15,1 0 0,-1 0 0,1-21 16,20 0-16,-41 0 0,20 0 0,1 0 15,-1-22-15,-21 22 0,1-21 16,-1-1-16,0-20 0,1 21 0,-22-22 16,0 22-16,0-22 0,0 22 0,-21 0 15,0-22-15,0 22 0,-21-1 16,0 22-16,-21-21 0,-1 21 16,-20-22-16,-1 22 0,1 0 0,-1 0 15,-20 21-15,-1-21 0,22 0 0,-22 21 16,21 0-16,1 0 0,-1 0 15,22 0-15,0 0 0,-1 21 0,22 0 16,-21-21-16,21 21 0,0 21 0,-1-20 16,-20 20-16,21-21 0,0 21 15,0-20-15,-1 20 0,-20 0 0,21 1 16,-21-1-16</inkml:trace>
  <inkml:trace contextRef="#ctx0" brushRef="#br1" timeOffset="140883.6">17484 3937 0,'0'0'0,"-22"0"16,1 0-16,21 21 78,21-21-78,1 0 0,-1 0 0,21 0 15,-21 0-15,0 21 0,22-21 0,-1 0 16,-21 0-16,22 22 0,-1-22 16,-21 0-16,21 21 0,1-21 0,-22 0 15,21 21-15,-21-21 0,1 0 0,-1 0 16,0 21-16,0-21 15,-42 0 17,0-21-17,21 0 1,0 0-16,0-1 0,0 1 16,0 0-16,0 0 0,0 0 15,0 0-15,0-1 0,0 1 16,0 0-16,0 0 0,0 0 0,0 0 15,0-1-15,21 1 0,-21 0 0,21 0 16,-21 0 0,0 42-1,0 0 1,0 0-16,0 0 0,-21 22 16,21-22-16,-21 0 15,21 0-15,0 0 0,0 1 0,-21 20 16,21-21-16,-22 0 0,22 0 0,-21 1 15,21-1-15,0 0 0,0 0 16,0 0 109,-21-21-94,0 0-31,0 0 16,-22-21-16,22 21 0,0-21 0,-21 21 16,-1-21-16,22 21 0,-21 0 15,21 0-15,0-21 0,-1 21 0,44 0 31,-1 21-15,0-21-16,0 21 0,21-21 16,-20 21-16,-1-21 15,0 0-15</inkml:trace>
  <inkml:trace contextRef="#ctx0" brushRef="#br1" timeOffset="144963.85">15303 4318 0,'0'0'15,"0"-21"-15,0 0 0,-21 0 16,21-1-16,0 1 15,21 21 17,1 0-17,-1 21-15,0 1 0,0-1 16,0 21-16,0-21 0,1 22 0,-1-1 16,0 0-16,0 1 0,0-1 0,0 0 15,1 1-15,-1-1 0,0 21 16,0-20-16,-21-1 0,21 0 0,0 1 15,1-1-15,-1 0 0,-21-20 0,0-1 16,21 21-16,0-21 0,-21 0 0,0 1 16,0-1-1,21-21 1,-21-21 0,0-1-1,0 1-15,-21 0 16,0 21-16,0 0 15,0-21-15</inkml:trace>
  <inkml:trace contextRef="#ctx0" brushRef="#br1" timeOffset="145392.99">15325 5101 0,'0'0'0,"0"21"16,-64 1-1,43-22-15,0 0 16,0 0-16,21-22 31,0 1-15,21 0-16,0 0 0,0 0 0,21-22 16,-20 1-16,20 21 0,0-43 15,22 22-15,-22 0 0,22-22 0,-1 22 0,1-22 16,-1 1-16,1-1 15,-1 1-15,22 21 0,-22-22 0,1 22 16,-1-1-16,-20 1 0,-1 0 0,0 21 16,-21-1-16,1 22 0,-1-21 0,-21 42 47,0 1-47,-21-22 15,21 21-15,-22-21 0,1 21 16,0-21-1,21 21 1,-21-21-16,0 0 16,0 0-16,-1 21 15,1-21-15,0 0 0,0 21 0</inkml:trace>
  <inkml:trace contextRef="#ctx0" brushRef="#br1" timeOffset="151465.59">13504 4233 0,'0'0'0,"-21"-42"15,21 21-15,0 0 16,-21 21-16,21-21 16,-21 21-16,21 21 31,0 21-31,0-21 16,0 22-16,0-1 0,0 0 15,0 22-15,0-22 0,0 22 0,0-1 16,0 1-16,0-22 0,0 21 0,21 1 15,-21-1-15,21-20 0,-21 20 16,0-20-16,0-1 0,21-21 0,-21 21 16,0-20-16,21-1 0,-21 0 15,0 0-15,0 0 0,0 0 16,-21-21 15,21-21-31,-21 0 16,21 0-16,-21 0 0,21 0 15,-21 21-15</inkml:trace>
  <inkml:trace contextRef="#ctx0" brushRef="#br1" timeOffset="151900.35">12890 5249 0,'-21'0'0,"21"-21"47,21 21-47,1-21 0,-1 0 0,0 21 15,0-21-15,0 0 0,22-22 0,-22 22 16,21-21-16,0-1 0,22 1 15,-22 0-15,1-1 0,20 1 16,1-21-16,-1 20 0,-21 1 0,22-22 16,-1 22-16,-20 0 0,-1 21 0,0-22 15,1 22-15,-1-21 0,-21 21 16,0 21-16,-21-22 0,0 1 0,0 0 16,-21 21 77,0 21-93,0-21 16,0 0-16</inkml:trace>
  <inkml:trace contextRef="#ctx0" brushRef="#br1" timeOffset="156586.76">20066 4445 0,'-21'0'0,"42"0"0,-63 21 0,20-21 32,44 0-1,-1 21-31,0-21 0,21 0 0,1 0 16,-1 0-16,21 0 0,1 0 15,21 0-15,-1 0 0,1 0 0,0 0 16,-1 0-16,1 0 0,-22 0 0,1-21 15,-1 21-15,1 0 0,-22 0 16,1-21-16,-1 21 0,-21 0 0,0 0 16,0 0-16,1 0 0,-1-21 15,-42 21 32,-1 0-47,22 21 0,-21-21 16,0 0-16,0 21 0</inkml:trace>
  <inkml:trace contextRef="#ctx0" brushRef="#br1" timeOffset="156952.07">20235 4763 0,'0'21'0,"43"-21"31,-22 0-15,0 0-16,21 0 0,22 0 16,-22 0-16,22 0 0,-1 0 0,1-21 15,-1 21-15,1 0 0,-1-22 0,1 22 16,-1 0-16,-21-21 0,1 21 0,-1-21 15,0 21-15,-20 0 0,-1 0 16,0 0-16,0 0 0,0 0 0,-21-21 16,0 42 31,-21-21-32,0 21-15,0 0 16,0-21-16,-1 22 0</inkml:trace>
  <inkml:trace contextRef="#ctx0" brushRef="#br1" timeOffset="157255.9">20256 5080 0,'0'0'0,"22"0"15,-1 0 1,0 0-16,21 0 0,1 0 0,-1 0 16,0 0-16,22-21 0,-22 21 15,22-21-15,-22 21 0,0 0 0,22-21 16,-22 21-16,0 0 0,-20 0 0,20 0 16,-21 0-16,0 0 0,0 0 0,1 0 15,-1 0-15,-21 21 63,-21-21-48</inkml:trace>
  <inkml:trace contextRef="#ctx0" brushRef="#br1" timeOffset="160476.39">11388 4149 0,'0'0'0,"0"-21"0,21-1 0,-21 1 16,0 0-16,0 0 15,0 0-15,21 21 0,-21-21 16,21 42 0,-21 0-1,21 21-15,0-21 0,-21 22 0,22-1 16,-1 22-16,0-22 0,-21 0 0,21 22 15,0-22-15,0 22 0,-21-22 16,22 21-16,-1 1 0,-21-1 0,21 1 16,-21-1-16,21 1 0,0-1 0,-21-20 15,0 20-15,21-20 0,-21-1 16,22 0-16,-22 1 0,0-22 0,0 0 16,0 0-16,21 0 0,-21 0 15,0 1-15,0-44 31,0 1-31,0 0 16</inkml:trace>
  <inkml:trace contextRef="#ctx0" brushRef="#br1" timeOffset="160864.7">11134 5673 0,'0'0'0,"0"-21"32,0-1-32,21 1 0,0-21 15,0 21-15,0 0 0,22-22 16,-22 1-16,21 0 0,0-1 0,1 1 15,-1 0-15,22-22 0,-22 1 0,21-1 16,1 1-16,21-22 0,-22 21 16,22 1-16,-1-1 0,1 1 0,0-1 15,-1 1-15,-20-1 0,-1 22 16,1 0-16,-1-1 0,1 1 0,-22 21 16,1-21-16,-22 20 0,0 22 0,0-21 15,0 0-15,0 21 16,-21-21-1</inkml:trace>
  <inkml:trace contextRef="#ctx0" brushRef="#br0" timeOffset="175312.31">889 7811 0,'0'0'0,"0"-43"15,0 22-15,0 0 0,-21 0 16,0 21 15,21 21-15,0 0-16,0 0 16,0 0-16,0 1 0,0-1 15,21 0-15,-21 0 0,21 0 16,-21 0-16,0 1 0,21-1 0,0-21 15,0 21-15,1-21 0,-1 0 16,0 0-16,0 0 0,21 0 0,1 0 16,-22 0-16,21-21 0,1 0 15,-1-1-15,0 1 0,1 0 0,-1 0 16,0 0-16,-21 0 0,1-1 16,-1 1-16,0 0 0,0 0 0,-21 0 15,0 0-15,0-1 0,0 1 16,0 42 31,0 1-47,-21-1 0,21 0 15,-21 0-15,0 21 0,21 1 16,-22-1-16,1 0 0,21 22 0,-21-22 16,0 22-16,0-1 0,21-20 15,-21 20-15,-1-21 0,1 22 0,21-22 16,0 1-16,-21-1 0,21 0 0,-21-21 15,21 22-15,-21-22 0,21 0 16,0 0-16,0 0 0,0 1 16,0-1-16,0 0 15,-21-21 1,21-21 0,-22 0-1,22-1-15,-21 1 0</inkml:trace>
  <inkml:trace contextRef="#ctx0" brushRef="#br0" timeOffset="175563.74">868 8467 0,'21'0'31,"0"0"-15,0 0-16,22 0 0,-22 0 0,21 0 15,0-21-15,1 21 0,-1 0 16,0-22-16,1 22 0,-22 0 0,21 0 16,-21 0-16,22-21 0,-22 21 15,0 0-15,0 0 16,0 0-16,1 0 16,-1-21-1</inkml:trace>
  <inkml:trace contextRef="#ctx0" brushRef="#br0" timeOffset="175924.04">1926 8276 0,'-21'0'16,"0"0"-1,21 21 1,0 1 0,21-22 15,0 0-31,-21-22 0,0 1 16,0 0-1,0 0 1,-21 21-1,0 21 1,0 0-16,21 0 16,0 1-16,0-1 15,21-42 17</inkml:trace>
  <inkml:trace contextRef="#ctx0" brushRef="#br0" timeOffset="185971.63">3154 7578 0,'0'0'0,"-43"-43"16,43 22-16,-21 21 16,21 21 15,0 1-31,0-1 15,0 0-15,0 0 0,0 0 0,0 0 16,0 1-16,0-1 0,21 0 0,-21 0 16,0 0-16,22-21 0,-1 21 15,0-21-15,0 22 0,0-22 16,0 0-16,1 0 0,-1 0 0,21 0 16,-21-22-16,0 1 0,22 21 15,-1-21-15,-21 0 0,22 0 0,-1-22 16,-21 22-16,21 0 0,-20-21 15,20 21-15,-21-22 0,0 22 0,0-21 16,-21 21-16,0-1 0,0 1 0,0-21 16,0 21-16,0 0 15,0 42 1,-21 0-16,21 0 16,-21 0-16,0 0 0,0 22 0,0-1 15,-1 0-15,1 1 0,0 20 0,21-20 16,-21 20-16,0-21 0,0 22 15,-1-1-15,22 1 0,0-22 16,-21 22-16,21-1 0,0-20 0,0-1 16,-21 0-16,21 1 0,0-1 15,0-21-15,0 21 0,0-20 0,0-1 16,0 0-16,0 0 0,-21-21 0,21 21 16,-21-21-16,0 0 0,-1 0 15,1 0-15,-21 0 0,21 0 16,0-21-16,-22 21 0,22-21 0,-21 0 15,21 0-15,-22-1 0,22 1 16,0 0-16,-21 0 0,20-21 16,22 20-16,-21 1 0,0 21 0,21-21 15,0 0-15,-21 21 0,42 0 47,0 21-47,0-21 0,-21 21 0,22 0 16,-1-21-16,0 22 0,0-22 0,0 21 15,22-21-15,-22 0 0,21 21 16,0-21-16,1 0 0,20 0 0,-20 0 16,20 0-16,-21 0 0,22-21 15,-22 21-15,1-21 0,-1-1 0,0 1 16,1 0-16,-1 0 0,-21 0 16,0 0-16,0-1 0,1-20 0,-22 21 15,21-21-15,-21 20 0,0 1 16,0-21-16,0 21 0,0 0 15,0-1-15,-21 22 0,-1 0 16,22 22-16,0-1 16,-21 21-16,21-21 0,0 22 0,0-1 15,0 0-15,0-21 0,0 22 16,0-1-16,0 0 0,0-20 0,-21 20 16,21-21-16,-21 0 0,21 0 0,0 1 15,0-1-15,0-42 47,0-1-47,0 1 0,0-21 16,0 21-16,0-22 0,0 1 0,0 0 15,0-1-15,21 1 0,0 0 0,0-1 16,1 1-16,-1 0 0,0 21 16,0-1-16,0 1 0,0 21 0,22 0 15,-22 0-15,0 0 0,0 0 0,0 0 16,1 21-16,-1 1 0,0 20 15,0-21-15,-21 21 0,0 1 16,0-1-16,0 0 0,0 1 0,0-1 0,0-21 16,-21 22-16,0-1 15,21-21-15,0 21 0,-21-20 0,21-1 16,-22-21-16,22 21 0,0 0 0,22-42 47,-1 0-47,-21 0 0,21-1 0,0-20 15,-21 0-15,21 21 0,0-22 0</inkml:trace>
  <inkml:trace contextRef="#ctx0" brushRef="#br0" timeOffset="186259.46">4551 7472 0,'0'-21'16,"0"42"-16,0-63 0,0 20 0,0 44 31,0-1-31,0 21 0,0 0 16,0 1-16,0-1 0,0 22 0,-21-1 15,-1 22-15,1-22 0,0 22 0,0-22 16,21 1-16,-21-1 0,0 1 16,21-22-16,-22 1 0,22-1 0,0 0 15,0-21-15,0 1 0,0-1 0,0 0 16,22-21-1,-1 0 1,0-21-16,-21 0 0,21-1 16,0 1-16,-21-21 0,21 21 15,1-22-15</inkml:trace>
  <inkml:trace contextRef="#ctx0" brushRef="#br0" timeOffset="186432.36">4381 8065 0,'0'0'0,"-21"0"0,-21 21 15,63-21 17,0 0-32,0 0 0,1 0 15,-1 0-15,21 0 0,-21 0 16,22 0-16,-22 0 0,21-21 16,-21 21-16,0-22 0,1 22 0,-1-21 15,0 21-15</inkml:trace>
  <inkml:trace contextRef="#ctx0" brushRef="#br0" timeOffset="186821.15">4932 8065 0,'21'0'15,"0"0"-15,0 0 16,0 0-16,-21-22 15,22 22-15,-1-21 0,0 21 0,-21-21 16,21 0-16,0 0 0,-21 0 16,21 21-16,-21-22 0,0 1 15,22 21-15,-44 0 16,1 0-16,0 0 16,0 21-16,0 1 15,0-1-15,-22 0 0,43 0 0,-21 0 16,0 22-16,21-1 0,0-21 15,0 21-15,0-20 0,0 20 16,0-21-16,0 21 0,0-20 0,0-1 16,21 0-16,-21 0 0,21-21 0,0 21 15,1-21-15,-1 0 0,0 0 16,0 0-16,0 0 0,0 0 16,1 0-16,-1-21 0,0 0 0,0 0 15,21 0-15,-20-1 0,-1 1 0,0 0 16</inkml:trace>
  <inkml:trace contextRef="#ctx0" brushRef="#br0" timeOffset="187168.95">5461 7959 0,'0'-21'0,"0"42"0,0-64 16,21 43 0,0 0-16,0 0 15,1 0-15,-1 0 0,-21 22 0,21-22 16,0 21-16,0 0 0,0 21 15,-21-21-15,0 1 0,22 20 0,-22-21 16,0 21-16,21-20 0,-21-1 0,0 21 16,0-21-16,0 0 0,0 1 15,0-1-15,-21 0 0,-1 0 0,1-21 16,0 21-16,21-42 16,0 0-1,0 0-15,0 0 16,0-1-16,0 1 0,0-21 0,0 21 15,21-22-15,-21 1 0,21 21 0,1-21 16,-1-1-16,-21 22 0,21 0 0,0 0 16,-21 0-16,21-1 0,0 1 15,1 21-15,-1 0 16,-21-21-16,21 21 0,0 0 16</inkml:trace>
  <inkml:trace contextRef="#ctx0" brushRef="#br0" timeOffset="187928.51">6117 8149 0,'0'0'0,"21"0"0,0 0 32,1 0-32,-1 0 15,0-21-15,0 0 0,0 0 16,0 0-16,1-1 0,20 1 15,0 0-15,1-21 0,-1 21 0,0-22 16,1 22-16,-1-21 0,0-1 0,-21 22 16,22-21-16,-22 0 0,0-1 15,0 22-15,0-21 0,-21-1 16,0 22-16,0-21 0,0 21 0,0 0 16,0-22-16,-21 22 0,0 0 0,0 0 15,0 0-15,0-1 0,-1 22 16,1 0-16,0-21 0,0 21 0,0 0 15,0 21-15,-1 1 0,22-1 16,0 21-16,-21 0 0,0 1 0,0-1 16,0 22-16,21-22 0,-21 21 15,-1 1-15,1-1 0,0 1 0,0 21 16,0-22-16,0 22 0,-1-22 0,22 1 16,-21 20-16,0-20 0,0 21 15,0-22-15,-22 1 0,22 20 16,0 1-16,0-22 0,0 22 0,0-21 15,21-1-15,-22 22 0,1-22 0,21 1 16,0-1-16,0-20 0,0 20 0,0 1 16,0-1-16,0-21 0,0 22 15,0-22-15,0 1 0,0-1 0,0 0 16,21-21-16,1 22 0,-1-22 0,0 0 16,0 0-16,0 0 0,0-21 0,1 0 15,-1 0-15,21 0 0,-21 0 0,22-21 16,-22 0-16,21 0 0,0-21 15,1-1-15,-1 1 0,0 0 16,1-1-16,-22 1 0,0-22 0,21 22 16,-42-21-16,0-1 0,0 22 0,0-22 15,0 1-15,0-1 0,-42 1 0,21-1 16,-21 22-16,-1-22 0,1 1 16,-22 21-16,22-1 0,0 1 0,-22 0 15,22 20-15,0 1 0,-1 0 0,1 21 16,21-21-16,0 21 0,-1 0 0,1 0 15,42-21 1,1 21 0,-1 0-16,0 0 0,0 0 0,21-21 15,-20-1-15,-1 22 0,21-21 16,0 21-16,-20-21 0,20 0 16,0 0-16,1 0 0,20-1 0,-21 1 15</inkml:trace>
  <inkml:trace contextRef="#ctx0" brushRef="#br0" timeOffset="188383.49">7048 8086 0,'0'0'0,"0"-21"0,0-1 0,0 1 15,0 0-15,0 0 0,0 0 0,-21 21 16,0 0 0,0 0-16,0 0 0,0 0 0,-22 21 15,22 0-15,0 0 0,-21 0 16,20 22-16,-20-1 0,21-21 15,0 22-15,0-1 0,-1 0 0,22-21 16,0 22-16,0-22 0,0 0 0,0 0 16,0 0-16,0 1 0,22-22 15,20 0-15,-21 0 16,0 0-16,22 0 0,-22 0 0,21-22 16,0 1-16,-20 0 0,20 0 0,-21 0 15,21 0-15,-20-22 0,-1 22 0,0-21 16,-21-1-16,0 22 0,21-21 15,-21 21-15,0 0 0,0-1 0,-21 44 32,21-1-17,-21 0-15,21 21 0,0-21 16,-21 1-16,21 20 0,0-21 0,0 21 16,0-20-16,0-1 0,0 0 0,0 0 15,0 0-15,0 0 0,0 1 0,21-1 16,0-21-16,0 21 15,0-21-15,0 0 0,1 0 0,-1 0 16,0 0-16,0-21 0,0 21 0,0-21 16,22-1-16,-1 1 0,-21 0 0</inkml:trace>
  <inkml:trace contextRef="#ctx0" brushRef="#br0" timeOffset="188667.33">7874 7980 0,'0'0'15,"0"-21"-15,0 0 0,0-1 16,-21 22-16,0 0 0,-1 0 16,1 0-16,0 0 0,0 22 15,0-1-15,21 0 0,-21 0 0,-1 0 16,1 22-16,21-22 0,-21 21 16,21-21-16,-21 22 0,0-22 15,21 21-15,0-21 0,0 0 0,0 22 16,0-22-16,0 0 0,0 0 0,0 0 15,21 1-15,0-22 16,0 0-16,0 21 0,1-21 0,-1 0 16,21 0-16,-21 0 0,0 0 0,22 0 15,-22-21-15,21 21 0,-21-22 0,1 1 16,20 0-16,-21 0 0,0 0 16</inkml:trace>
  <inkml:trace contextRef="#ctx0" brushRef="#br0" timeOffset="189045.62">8213 8128 0,'0'0'0,"0"21"16,0 0-16,0 1 15,21-22 1,0 0 0,0 0-16,0 0 0,0 0 0,22-22 15,-22 22-15,0-21 16,0 0-16,0 0 0,1 0 0,-1 0 15,0-1-15,0-20 0,-21 21 0,0 0 16,0 0-16,0-1 0,0 1 16,0 0-16,-21 21 15,0 0-15,0 0 0,-1 0 0,-20 0 16,21 21-16,-21 0 0,20 1 16,-20 20-16,21-21 0,0 21 0,0 1 15,-1-1-15,1 0 0,21-20 16,0 20-16,0 0 0,0-21 0,0 1 15,0 20-15,0-21 0,21 0 0,1-21 16,-1 21-16,0-21 0,21 0 0,-21 22 16,1-22-16,-1 0 0,21 0 15,-21 0-15,0 0 0,22 0 0,-22-22 16,0 22-16,0-21 0,0 0 16,1 0-16,-1 21 0</inkml:trace>
  <inkml:trace contextRef="#ctx0" brushRef="#br0" timeOffset="204352.47">10774 8065 0,'21'0'16,"-21"-22"-1,21 1 1,-21 0-16,0 0 15,0 0-15,0 0 0,0-1 16,0 1-16,-21 0 16,21 0-16,-21 21 0,0-21 15,-1 21-15,1-21 16,0 21-16,0 0 0,0 0 16,0 0-16,-1 0 15,1 0-15,0 0 0,0 0 0,0 0 16,0 21-16,-1 0 0,1-21 0,0 21 15,0 0-15,0 0 0,21 22 0,-21-22 16,21 0-16,-22 21 0,22-20 16,0-1-16,0 21 0,0-21 0,0 22 15,0-22-15,0 0 0,0 0 0,0 0 16,0 0-16,22 1 0,-1-22 16,0 21-1,0-21-15,0 0 0,0 0 16,1 0-16,-1-21 0,0-1 0,0 22 15,0-21-15,0 0 0,22-21 0,-22 21 16,21-1-16,-21-20 0,22 0 16,-1-1-16,-21 1 0,22-21 0,-1 20 15,-21 1-15,0 0 0,22-22 0,-22 22 16,0-1-16,0-20 0,0 21 0,-21-1 16,0 1-16,21 0 0,-21-1 15,0 1-15,0 0 0,0 20 0,0 1 16,0 0-16,0 0 0,-21 21 31,0 21-31,21 0 0,-21 0 16,0 22-16,0-22 0,21 21 0,-22 1 15,1 20-15,0-21 0,21 22 0,-21-22 16,0 1-16,21 20 0,-21-21 16,21 1-16,0 20 0,0-20 0,0-1 15,0 0-15,0 1 0,0-1 0,0-21 16,0 0-16,0 22 0,21-22 15,0-21-15,0 21 0,0 0 0,22-21 16,-22 0-16,0 0 0,21 0 0,-21 0 16,22 0-16,-22 0 0,21-21 0,-21 0 15,22 0-15,-22-1 0,0 1 16,21 0-16,-20-21 0,-1 21 16,0-1-16,0-20 0,-21 21 0,21-21 15,0 20-15,-21-20 0,0 21 0,0 0 16,0 0-16,22 21 0,-22-22 0,-22 44 47,22-1-47,0 0 0,-21 0 15,0 0-15,21 0 0,-21 22 0,21-22 16,0 21-16,-21-21 16,21 22-16,0-22 0,0 0 0,0 0 15,0 0-15,0 1 0,0-1 0,21 0 16,0-21-16,0 0 0,0 0 15,1 0-15,20 0 0,-21 0 16,0 0-16,22-21 0,-22 21 0,21-21 16,-21-1-16,0 1 0,22 0 0,-22 0 15,-21-21-15,21 20 0,-21-20 0,0 21 16,0-21-16,0 20 0,0-20 0,0 21 16,0 0-16,0-22 0,-21 22 15,0 0-15,0 0 0,-1 0 0,1 21 16,0 0-16,0-21 0,0 21 15,-22 0-15,22 0 0,0 0 0,0 0 16,0 21-16,0 0 0,-1 0 16,1 0-16,0 0 0,21 1 0,0 20 15,-21-21-15,21 21 0,0 1 0,0-22 16,0 21-16,0-21 0,0 22 0,0-22 16,0 0-16,0 21 0,21-20 15,0-1-15,0-21 0,1 21 0,-1 0 16,0-21-16,21 0 0,-21 0 0,22 0 15,-22 0-15,21 0 0,1 0 0,-1-21 16,0 0-16,-21 0 0,22-1 16,-1 1-16,0 0 0,-20-21 15,20 21-15,-21-1 0,0-20 0,0 21 16,1-21-16,-22 20 0,0 1 0,0 0 16,0 0-16,0 0 15,-22 21 1,1 0-1,0 21-15,21 0 0,0 0 0,-21 0 16,0 1-16,21-1 0,-21 21 0,21-21 16,0 0-16,0 22 0,0-22 15,0 0-15,0 0 0,0 0 0,0 1 16,0-1-16,21-21 16,0 0-16,0 0 0,0 0 15,22 0-15,-22 0 0,0 0 16,0 0-16,21-21 0,-20-1 0,20 1 15,-21 0-15,0 0 0,22-21 0,-22 20 16,0 1-16,0-21 0,0 21 0,-21 0 16,0-1-16,21 1 0,-21 0 15,0 0-15,0 0 16,0 42 0,0 0-16,0 0 15,0 0-15,0 1 0,0-1 16,0 0-16,0 0 0,0 0 15,0 0-15,0 1 0,0-1 16,0 0-16,22 0 0,-22 0 16,0 0-16,0 1 31,-22-22-31,1 0 16,0 0-16,0 0 15,42-22 16,0 22-31,0-21 16</inkml:trace>
  <inkml:trace contextRef="#ctx0" brushRef="#br0" timeOffset="204920.17">13420 7789 0,'0'0'0,"0"-21"15,0 0-15,0 0 0,0 0 0,0 0 16,0-1-16,0 1 0,0 42 47,0 1-47,0-1 0,0 21 16,0-21-16,0 0 0,0 22 15,-22-22-15,22 21 0,0-21 0,0 22 16,-21-22-16,21 21 0,-21-21 0,21 1 15,0-1-15,0 0 0,0 0 16,-21 0-16,21 0 16,0-42-1,-21 21-15,21-21 16,0 0-16,0 0 0,0 0 0,0-22 16,0 22-16,0-21 0,21 21 15,0-22-15,0 22 0,-21-21 0,21 21 16,1-22-16,-1 22 0,21 0 0,-21 0 15,0 0-15,22-1 0,-22 22 16,0-21-16,21 21 0,-20 0 16,-1 0-16,21 0 0,-21 0 0,0 21 15,1-21-15,-1 22 0,0-1 0,-21 0 16,0 0-16,0 0 0,0 0 0,0 1 16,0 20-16,0-21 0,0 0 0,-21 0 15,0 1-15,21-1 0,-22 0 16,1 0-16,21 0 0,-21-21 0,21 21 15,0 1-15,-21-22 0,21 21 16,0 0 0,21-21-1,0 0-15,0 0 16,1-21-16,-1 0 0,0 21 16,21-22-16,-21 1 0</inkml:trace>
  <inkml:trace contextRef="#ctx0" brushRef="#br0" timeOffset="205696.72">14287 7747 0,'0'0'0,"22"-21"0,-22 0 0,0-43 16,0 43-1,0 0-15,-22 42 32,1-21-17,0 21-15,0 0 0,0 22 0,0-22 16,-1 0-16,-20 21 0,21-20 15,0-1-15,21 21 0,-21-21 0,-1 22 16,22-22-16,0 0 0,-21 21 16,21-21-16,0 1 0,0-1 15,21 0-15,1-21 0,-1 0 0,0 0 16,0 0-16,0 0 0,22 0 0,-22-21 16,21 21-16,-21-21 0,22-1 0,-22 1 15,21-21-15,-21 21 0,22 0 16,-22-22-16,0 1 0,0 21 15,0-22-15,-21 1 0,0 0 0,0-1 0,0 1 16,0 21-16,0-21 0,0 20 16,-21 1-16,-21 0 0,21 0 0,-1 21 15,1 0-15,0 0 0,-21 0 16,21 21-16,-1 0 0,1 0 0,-21-21 16,21 22-16,0-1 0,21 0 0,0 0 15,-22 0-15,22 0 0,0 1 0,0-1 16,22 0-16,-1 0 15,0-21-15,0 21 0,0-21 16,0 0-16,22 21 0,-22-21 0,21 0 0,1 0 16,-22 0-16,21 0 0,0 0 15,-20-21-15,20 21 0,-21-21 0,21 0 16,1 0-16,-1 0 0,-21-1 16,22 1-16,-22 0 0,21-21 0,-21-1 15,0 1-15,22 0 0,-22-1 0,0 1 16,0 0-16,-21-1 0,0 1 0,21 0 15,-21 21-15,0-1 0,0 1 16,0 0-16,0 0 0,-21 21 31,21 21-31,-21 0 0,0 22 16,21-22-16,-21 21 0,0 0 0,-1 1 16,22 20-16,-21-20 15,0-1-15,21 21 0,-21-20 0,21-1 16,-21 0-16,0 1 0,21-1 0,-22 0 15,22 1-15,0-22 0,0 21 0,0-21 16,0 1-16,0 20 0,0-21 0,0 0 16,0 0-16,22-21 15,-1 0 1,0 0-16,0 0 0,0 0 0,0-21 16,1 0-16,-1 0 0,0 0 0,0 0 15,-21-1-15,0 1 0,21 0 0,-21-21 16</inkml:trace>
  <inkml:trace contextRef="#ctx0" brushRef="#br0" timeOffset="205904.61">14838 7620 0,'0'0'0,"-21"0"15,-43 0-15,85 0 47,0 0-47,1 0 0,20-21 0,-21 21 16,21 0-16,1 0 0,-22 0 0,21-21 15,-21 21-15,22 0 0,-22 0 0,0 0 16,0 0-16,0-21 0,1 21 0,-44 0 47</inkml:trace>
  <inkml:trace contextRef="#ctx0" brushRef="#br0" timeOffset="207896.19">17208 7345 0,'0'0'0,"0"-21"0,22-22 16,-22 22-16,21 0 0,0 0 16,-21 0-16,0 0 0,21-1 0,-21 1 15,21 0-15,-21 0 0,0 0 0,0 0 16,0-1-16,-21 22 0,0 0 15,0-21-15,0 21 0,-22 0 16,22 0-16,-21 0 0,-1 0 0,22 21 16,-21 1-16,0-22 0,20 42 15,-20-21-15,21 0 0,-21 22 0,20-1 16,1 21-16,-21-20 0,21-1 16,0 22-16,-1-1 0,1-21 0,0 22 15,21-22-15,0 1 0,0-1 0,0 21 16,0-20-16,0-1 0,0-21 0,21 22 15,0-22-15,22 21 0,-22-21 0,0-21 16,21 21-16,1-21 0,-22 0 16,21 0-16,1 0 0,-1 0 0,0 0 15,1-21-15,-1 0 0,0 0 0,1 0 16,-1 0-16,0-1 0,1-20 0,-22 21 16,21 0-16,-21-22 15,0 22-15,1-21 0,-1 21 0,-21 0 16,0-1-16,0 1 0,21 0 0,-21 0 15,-21 21 1,0 21 0,21 0-16,-22 0 0,22 1 15,0-1-15,-21 0 0,21 0 0,-21 0 16,21 0-16,0 1 0,0-1 0,0 0 16,0 0-16,0 0 0,21 0 15,0-21-15,1 0 0,-1 0 16,0 0-16,0 0 0,0 0 0,0 0 15,22-21-15,-22 0 0,0 21 16,0-21-16,-21 0 0,21 0 0,-21-1 16,0 1-16,0 0 0,0 0 0,0 0 15,0 0-15,-21-1 0,0 1 16,21 0-16,-21 21 0,0 0 0,0-21 16,-1 21-16,1 0 0,0 0 15,42 0 16,22 0-31,-22 0 0,0 0 0,21 0 16,-21-21-16,22 21 0,-22 0 0,21 0 16,-21 0-16,22 0 0,-22 0 0,0 0 15,0 0-15,0 0 16,1 0-16,-1 21 0,0 0 0,-21 0 16,21 0-16,-21 1 0,21-1 15,-21 0-15,0 0 0,0 0 0,0 0 16,0 1-16,0-1 0,0 0 15,0 0-15,0 0 16,0 0-16,-21-21 31,21-21-15,0 0-16,0 0 0,0 0 16,0 0-16,0-1 15,0-20-15,21 21 0,0 0 0,-21 0 16,22-1-16,-1 1 0,0 0 0,0 0 15,21 0-15,-20 0 0,-1-1 0,0 22 16,0 0-16,21 0 0,-20 0 16,-1 0-16,0 0 0,0 0 0,0 22 15,0-1-15,-21 0 0,0 0 0,0 0 16,22 0-16,-22 22 0,0-22 0,0 0 16,0 0-16,0 0 0,0 22 15,0-22-15,0 0 0,0 0 0,21 0 16,-21 1-16,0-1 0,21-21 15,0 0-15,0 0 16,0-21-16,1 21 16,-1-22-16,0 1 0,0 21 15,0-21-15,0-21 0,22 21 0,-22-1 16,0-20-16,21 21 0,-20-21 0,-1 20 16,0-20-16,0 0 0,0 21 0,0-1 15,-21 1-15,22 0 0,-22 0 0,0 0 16,-22 21-1,1 21-15,21 0 16,-21 0-16,21 0 0,-21 1 0,21-1 16,0 0-16,0 0 0,0 0 15,0 0-15,0 1 0,0-1 0,0 0 16,0 0-16,0 0 0,0 0 16,21 1-16,-21-1 0,0 0 15,0-42 16,-21 21-15,21-21-16,-21 21 0,0-22 16,-1 1-16,1 21 15,0 0 1,21 21 0,0 1-16,0-1 15,0 0 1,21-21-16,0 21 0,1 0 15,-1-21-15,0 0 0,0 0 0,0 0 16,22 0-16,-22 0 0,0 0 0,21 0 16,-21-21-16,22 21 0,-22-21 0,0 0 15,21 21-15,-20-43 0,-1 22 16,0 0-16,0-21 0,0 21 0,0-22 16,1 1-16,-1 0 0,0-22 0,0 22 15,0-22-15,-21 22 0,21-22 0,-21 22 16,22 0-16,-22-1 0,0 1 15,0 21-15,0 0 0,0 0 0,-22 21 32,1 21-32,21 0 0,-21 0 15,0 21-15,0 1 0,0 20 0,21-20 16,-22 20-16,22-21 0,-21 1 16,21 20-16,0-20 0,0-1 0,0 0 15,0 1-15,0-22 0,0 21 0,0-21 16,0 0-16,0 1 0,0-1 0,0 0 15,0 0-15,21-21 16,1 0-16,-1 0 16,0 0-16,0-21 0,0 0 15,0 0-15,1-1 0,-22 1 16</inkml:trace>
  <inkml:trace contextRef="#ctx0" brushRef="#br0" timeOffset="208071.9">19325 7578 0,'0'0'0,"-21"0"16,42 0-1,0 0-15,0-21 16,1 21-16,-1 0 16,21 0-16,-21 0 0,22 0 0,-22 0 15,21-22-15,-21 22 0,22 0 0,-22 0 16,0 0-16</inkml:trace>
  <inkml:trace contextRef="#ctx0" brushRef="#br0" timeOffset="208484.18">19897 7599 0,'-22'0'0,"22"-21"15,0 0-15,0-1 16,0 1-16,22 0 15,-1 21-15,0 0 16,0 0-16,0 0 0,0 0 16,1 21-16,-1-21 0,-21 21 15,21 1-15,-21-1 0,21 0 0,-21 21 16,21-21-16,-21 1 0,0-1 16,0 21-16,0-21 0,0 0 0,0 1 15,0-1-15,0 0 0,0 0 0,0 0 16,0 0-16,0-42 31,0 0-15,0 0-16,0 0 0,0 0 0,0-1 15,0 1-15,21 0 0,-21-21 16,22 21-16,-22-1 0,0 1 0,0-21 16,21 21-16,0 0 15,-21-1-15,21 22 0,0 0 16,0 0-16,1 0 0,-1 0 0,0 0 15,0 0-15,0 0 0,0 0 16,1 0-16,-1 22 0</inkml:trace>
  <inkml:trace contextRef="#ctx0" brushRef="#br0" timeOffset="208963.9">20616 7557 0,'0'-22'16,"0"44"-16,0-65 0,0 22 15,0 42 17,-21-21-17,0 21-15,21 1 0,-21-1 0,21 21 16,0-21-16,0 0 0,-21 1 16,21-1-16,-22 21 0,22-21 0,0 0 15,0 1-15,0-1 0,0 0 16,0 0-16,22-21 0,-1 0 0,0 21 15,0-21-15,0 0 0,0 0 0,1 0 16,-1 0-16,0-21 16,0 21-16,21-21 0,-20 0 0,-1 0 15,0 21-15,0-43 0,0 22 0,0 0 16,-21-21-16,22 20 0,-1-20 0,-21 0 16,21 21-16,-21-22 0,0 22 0,0 0 15,0 0-15,0 42 31,0 0-31,0 0 0,0 0 0,0 1 16,-21 20-16,21-21 0,0 0 0,-21 22 16,21-22-16,0 0 15,0 0-15,0 0 0,0 0 0,0 1 16,0-1-16,0 0 0,0 0 16,21-21-16,0 0 0,0 0 0,0 0 15,0 0-15,1 0 0,-1 0 0,21 0 16,-21 0-16,22-21 0,-22 0 15,21 0-15</inkml:trace>
  <inkml:trace contextRef="#ctx0" brushRef="#br0" timeOffset="209227.75">21484 7578 0,'0'0'0,"0"-21"0,0-1 0,0 1 0,0 0 16,0 0-16,0 0 16,-21 21-16,21-21 0,-21 21 15,0 0-15,-1 0 0,1 0 0,0 21 16,0 0-16,0-21 0,21 21 0,-21 21 15,-1-20-15,1-1 0,0 21 0,21-21 16,0 0-16,0 22 0,0-22 16,-21 0-16,21 21 0,0-20 0,0-1 15,0 0-15,0 0 0,0 0 0,21-21 16,-21 21-16,21-21 0,0 0 0,-21 22 16,22-22-16,-1 0 0,0 0 15,0 0-15,0 0 0,0 0 0,1-22 16,-1 22-16,0-21 0,0 0 15,21 0-15,-20 0 0,-1-22 0,21 22 16,-21-21-16</inkml:trace>
  <inkml:trace contextRef="#ctx0" brushRef="#br0" timeOffset="209512.6">21992 7091 0,'0'0'0,"0"-21"0,0 0 0,0-1 0,0 1 16,0-21-1,0 21-15,-21 21 16,0 0-16,21 21 16,0 0-16,-21 0 0,-1 0 15,1 22-15,21-22 0,-21 21 0,0 1 16,21 20-16,-21-21 0,0 1 0,-1 20 16,22-20-16,-21-1 0,0 0 15,0 1-15,0-1 0,0 0 0,21-21 16,-22 22-16,1-22 0,21 0 0,0 0 15,0 0-15,0 1 0,0-1 16,21-21 0,1 0-16,-1-21 0,0-1 15,21 22-15</inkml:trace>
  <inkml:trace contextRef="#ctx0" brushRef="#br0" timeOffset="209867.4">22119 7514 0,'-21'0'31,"0"21"-31,0 1 0,-1-1 16,22 0-16,-21 0 0,0-21 0,21 21 15,0 0-15,-21 1 0,21-1 0,0 0 16,0 0-16,0 0 0,0 0 16,0 1-16,0-1 15,21-21-15,0 0 0,0 0 0,1 21 0,-1-21 16,0 0-16,0 0 0,0 0 0,0 0 15,1-21-15,-1 0 0,0 21 16,0-22-16,0 1 0,-21 0 16,0-21-16,0 21 0,0-1 0,0-20 15,0 21-15,0 0 0,0 0 0,0-1 16,-21 1-16,0 21 0,0 0 16,0 0-16,-1 0 0,1 0 15,0 0-15,0 21 0,0-21 0,21 22 16,0-1-16,0 0 0,0 0 15,0 0-15,0 0 0,21-21 16,0 0-16,0 22 0,0-22 16</inkml:trace>
  <inkml:trace contextRef="#ctx0" brushRef="#br0" timeOffset="210295.45">22542 7599 0,'0'0'0,"-21"0"0,0-64 15,21 43 1,0 0-16,0 0 0,0 0 16,21 21-16,0-21 0,1 21 15,-1 0-15,0 0 0,0 0 16,21 21-16,-20 0 0,-22 0 16,21 0-16,0 0 0,-21 1 15,21 20-15,-21-21 0,0 0 0,0 22 16,0-22-16,0 0 0,0 21 0,0-21 15,-21 1-15,0-1 0,21 0 16,-21 0-16,21 0 0,0 0 16,-22-21-16,22-21 31,0 0-31,0 0 0,0 0 16,0 0-16,0-1 0,22-20 0,-1 0 15,0 21-15,21-43 0,-21 22 0,22-1 16,-1 1-16,-21 0 0,22-1 0,-22 1 15,0 0-15,0 21 16,21-1-16,-42 1 0,22 0 0,-1 21 16,0 0-16,0 0 15,-21 21-15,0 0 16,0 1-16,0-1 16,0 0-16</inkml:trace>
  <inkml:trace contextRef="#ctx0" brushRef="#br0" timeOffset="210630.26">21865 7197 0,'0'0'0,"-21"0"0,0-43 16,21 22-16,42 21 15,-21 0-15,22-21 0,-22 21 0,21-21 16,22 21-16,-22 0 0,21-21 16,-20 0-16,20 21 0,1 0 0,-1-22 15,1 22-15,-1 0 0,-20 0 0,-1-21 16,0 21-16,-21 0 0,1 0 16,-1 0-16,0 0 0,0 0 15,-21-21-15,21 21 16,-42 0 15,0 0-15,0 21-16,0-21 0</inkml:trace>
  <inkml:trace contextRef="#ctx0" brushRef="#br0" timeOffset="212729.26">1566 10901 0,'0'21'31,"-21"-21"-15,21 21-16,-21 0 0,0-21 0,0 0 16,-1 22-16,1-22 0,0 0 15,-21 21-15,21-21 0,-22 0 0,22 0 16,-21 0-16,21 0 0,-1 0 16,1 0-16,0 0 0,0 0 0,21-21 15,-21-1-15,21 1 16,0 0-16,0 0 0,0 0 0,0-22 15,0 22-15,21 0 0,0-21 16,0 21-16,0-1 0,1-20 0,-1 21 16,0 0-16,21 0 15,1-1-15,-22 1 0,21 21 0,0 0 16,1 0-16,-1 0 0,-21 0 16,0 21-16,22 1 0,-22-1 0,-21 21 15,0-21-15,0 22 0,0-22 16,-21 21-16,-22 0 0,1 22 0,0-22 15,-22 1-15,22 20 0,-22-21 16,22 1-16,-21 20 0,20-20 0,22-1 16,0-21-16,0 21 0,21-20 15,0-1-15,0 0 0,21 0 0,0 0 16,21-21-16,-20 0 0,20 0 16,21 0-16,-20 0 0,20 0 0,-20-21 15,20 0-15,-21 0 0,1 0 16,-1-1-16,-21 1 0,22 0 15,-22-21-15,0 21 0,-21-22 0,0 22 16,0-21-16,-21 21 0,0-1 16,-1-20-16,-20 21 0,0 0 0,-1 0 15,1 21-15,0 0 0,-22 0 16,43 0-16,-21 0 0,-1 0 0,22 21 16,0 0-16,0 0 0,0 0 15,21 22-15,0-22 0,0 21 0,0-21 16,0 0-16,21 1 0,0-1 0,21-21 15,1 0-15,-1 0 0,0 0 16</inkml:trace>
  <inkml:trace contextRef="#ctx0" brushRef="#br0" timeOffset="213034.08">2095 10964 0,'0'0'0,"-21"0"31,21 22-31,-21-22 16,21 21-16,0 0 16,21-21-1,0 0 1,1 0 0,-22-21-16,0 0 15,0-1-15,-22 22 31,1 0-31,0 0 16,21 22 0,0-1-16,0 0 15,0 0 1</inkml:trace>
  <inkml:trace contextRef="#ctx0" brushRef="#br0" timeOffset="-199760.79">3027 10435 0,'0'0'0,"0"-21"0,0 0 0,21 0 0,-21 0 15,0-1-15,0 1 16,0 0 0,21 21-1,-21 21 1,0 0-16,0 1 16,0-1-16,21 0 0,-21 0 0,21 0 15,-21 0-15,0 1 0,0-1 16,22 0-16,-1 0 0,0-21 15,0 21-15,0-21 16,0 0-16,1 0 0,20-21 0,-21 21 16,0-21-16,0 0 0,22 0 15,-22-1-15,0-20 0,0 21 16,0 0-16,1 0 0,-22-22 0,21 22 16,-21 0-16,0 0 0,0 0 15,0-1-15,0 1 0,0 0 16,-21 42 15,21 0-31,0 1 0,-22 20 0,22 0 16,0 1-16,0-1 0,-21 21 0,21 1 15,0-1-15,-21 1 0,21-22 16,-21 22-16,21-1 0,0-20 16,0 20-16,0-21 0,0 1 0,-21-1 15,21 0-15,-21-20 0,21 20 16,0-21-16,0 0 0,-22 0 0,1 1 15,0-22-15,0 0 16,0 0-16,0 0 0,-1-22 16,1 1-16,0 0 0,0 0 0,0 0 15,21-22-15,-21 22 0,-1 0 16,1-21-16,0 21 0,0-1 0,0-20 16,0 21-16,21 0 0,-22 0 15,22 42 1,0 0-16,0 0 15,0 0-15,0 22 0,22-22 16,-22 21-16,21-21 0,0 22 16,0-22-16,0 21 0,0-21 0,22 0 15,-22 1-15,21-1 0,1-21 16,-1 0-16,0 0 0,1 0 0,-1 0 16,0-21-16,22-1 0,-22 1 0,0 0 15,1-21-15,-1 21 0,0-1 16,1-20-16,-22 21 0,0-21 0,0 20 15,-21-20-15,0 0 0,0 21 0,0-22 16,0 22-16,0 0 16,0 0-16,0 0 0,0-1 0,0 44 15,0-1 1,0 0-16,0 0 0,0 0 16,0 22-16,0-22 0,0 21 0,0-21 15,0 22-15,0-22 0,0 21 0,0-21 16,0 22-16,-21-22 0,21 0 15,0 0-15,-21 0 0,21-42 32,0 0-17,0 0-15,0-22 0,0 22 16,0 0-16,0 0 0,0-21 0,21 20 16,0 1-16,-21 0 15,21-21-15,1 21 0,-1-1 0,0 1 0,0 0 16,0 21-16,0 0 0,1 0 15,-1 0-15,0 0 0,0 21 16,0-21-16,-21 21 0,0 1 0,21 20 16,-21-21-16,0 0 0,0 0 0,0 22 15,0-22-15,0 0 0,0 21 16,0-20-16,0-1 0,0 0 0,0 0 16,0 0-16,0 0 0,22-21 31,-22-21-16,21 0-15,0 0 0,0 0 0,-21 0 16,21-1-16,0 1 0,1-21 0</inkml:trace>
  <inkml:trace contextRef="#ctx0" brushRef="#br0" timeOffset="-199501.94">4635 10245 0,'0'0'0,"22"-21"0,-22 42 31,-22 21-31,22-21 0,0 22 16,-21-1-16,21 21 0,-21-20 15,21 20-15,-21-20 0,21 20 0,0-21 16,0 22-16,0-22 0,-21 1 0,21-1 16,-21 0-16,21-21 0,0 22 15,0-22-15,0 0 0,0 0 0,0 0 16,0 1-16,21-22 31,-21-22-31,0 1 0,0 0 16</inkml:trace>
  <inkml:trace contextRef="#ctx0" brushRef="#br0" timeOffset="-199325.04">4339 10859 0,'-42'0'16,"84"0"-16,-63 0 15,42-22 1,0 22-16,22 0 0,-22 0 0,21 0 16,0-21-16,-20 21 0,20 0 15,-21 0-15,21 0 0,-20 0 0,-1-21 16,0 21-16,0 0 0,0-21 0,0 21 16,1 0-16,-22-21 0</inkml:trace>
  <inkml:trace contextRef="#ctx0" brushRef="#br0" timeOffset="-198960.72">4932 10964 0,'0'0'0,"21"0"16,0 0-16,0 0 15,0 0-15,1-21 16,-1 0-16,0 0 0,0 0 0,-21 0 15,21-1-15,0 1 0,-21 0 16,22 0-16,-22 0 0,0 0 0,0-1 16,0 1-16,0 0 0,0 0 0,-22 21 15,1 0-15,0 0 16,0 21-16,21 0 0,-21 0 16,0 1-16,-1 20 0,1-21 0,21 21 15,0-20-15,0 20 0,-21-21 0,21 21 16,0-20-16,0 20 0,0-21 15,0 0-15,0 0 0,21 1 0,0-1 16,-21 0-16,22-21 0,-1 0 0,0 0 16,0 0-16,0 0 0,22 0 15,-22 0-15,0-21 0,21 0 0,-21-1 16,1 1-16,-1 0 0,-21 0 16</inkml:trace>
  <inkml:trace contextRef="#ctx0" brushRef="#br0" timeOffset="-198643.9">5419 10774 0,'0'0'16,"21"-21"-16,0 21 0,0 0 0,0 0 16,0 21-16,1-21 0,-1 21 15,-21 0-15,21 0 0,-21 1 0,21-1 16,-21 0-16,0 0 0,0 0 16,0 0-16,21 1 0,-21-1 0,0 0 15,0 0-15,0 0 0,0 0 0,0 1 16,0-1-16,0-42 31,0-1-15,0 1-16,0 0 0,0 0 0,0 0 15,21 0-15,-21-22 0,22 22 16,-1-21-16,0-1 0,-21 22 0,21-21 16,0 21-16,0 0 0,1-1 0,-1 1 15,-21 0-15,21 21 0,0 0 0,0 0 31,-21 21-15</inkml:trace>
  <inkml:trace contextRef="#ctx0" brushRef="#br0" timeOffset="-197984.26">6096 11028 0,'21'21'0,"0"-21"16,0 0-16,1 0 15,-1-21-15,0 0 16,0 0-16,0 21 0,0-22 0,22-20 16,-22 21-16,21 0 0,1-22 0,-1 22 15,-21-21-15,21 0 0,-20-1 0,20 1 16,-21 0-16,0-1 0,-21 1 16,0 0-16,0-1 0,0 1 15,0 21-15,0-22 0,0 22 0,-21 0 16,21 0-16,-21 21 0,0 0 15,0-21-15,-1 21 0,1 0 16,0 21-16,21 0 0,-21 0 0,0 22 16,0-1-16,21 0 0,0 22 15,-22-22-15,22 22 0,-21-1 0,0 1 16,21-1-16,-21 1 0,21 20 0,-21-20 16,0 20-16,-1 1 0,22 0 0,-21-1 15,0 1-15,0-21 0,0 20 16,21 1-16,-21 0 0,-22-22 15,22 22-15,0-1 0,0 1 0,-22-21 16,22 20-16,0-20 0,0-1 0,0 1 16,0-22-16,-1 22 0,22-22 0,0 0 15,0 1-15,0-1 0,0-21 16,0 21-16,0-20 0,22-22 16,-1 0-16,21 0 0,-21 0 0,22 0 15,-22-22-15,21 1 0,0-21 0,1 21 16,20-22-16,-20 1 0,-1 0 15,21-1-15,-20-20 0,-1 21 0,-21-22 16,22 22-16,-22-22 0,-21 22 0,0-22 16,0 1-16,0 21 0,-21-22 0,-1 22 15,-20-1-15,0 1 0,-1 0 16,1-1-16,-21 22 0,20-21 0,1 21 16,0 0-16,-1 21 0,1-22 15,21 22-15,0-21 0,21 0 16,21 21-1,0 0-15,0 0 0,0-21 0,22 21 16,-22-21-16,21 0 0,0-1 16,-20 22-16,20-42 0,0 21 0,1 0 15,20 0-15</inkml:trace>
  <inkml:trace contextRef="#ctx0" brushRef="#br0" timeOffset="-197544.51">7154 10753 0,'0'0'16,"0"-21"-16,-42-1 16,21 1-16,0 21 0,-1 0 0,1 0 15,0 21-15,0 1 16,0-22-16,-22 42 0,22-21 0,0 21 16,0-20-16,-21 20 0,20 0 0,1-21 15,0 22-15,0-1 0,21-21 16,0 22-16,0-22 0,0 0 0,0 0 15,0 0-15,0 0 0,21-21 16,0 0-16,0 0 0,1 0 16,-1-21-16,0 0 0,21 0 15,-21 0-15,1 0 0,20-1 0,-21 1 16,0-21-16,0 21 0,1-22 0,-1 22 16,-21-21-16,0 21 0,21-22 0,-21 22 15,21 0-15,-21 42 31,0 0-31,0 1 0,0 20 16,0-21-16,0 0 0,0 22 16,0-22-16,0 0 0,0 21 0,0-21 15,0 1-15,0-1 0,0 0 16,21 0-16,0 0 0,1-21 16,-1 0-16,0 0 0,0 0 0,21 0 15,-20 0-15,-1 0 0,21-21 16,-21 0-16,22 0 0</inkml:trace>
  <inkml:trace contextRef="#ctx0" brushRef="#br0" timeOffset="-197312.64">7789 10710 0,'0'0'0,"0"-21"0,0-21 16,-21 42 0,0 0-16,0 0 0,0 0 15,-1 0-15,1 21 0,0 0 0,0 0 16,-21 1-16,42-1 0,-22 21 15,1-21-15,0 22 0,21-22 0,-21 21 16,21-21-16,0 0 0,0 22 0,0-22 16,0 0-16,0 0 0,21 0 0,0 1 15,0-22-15,1 21 0,20-21 16,-21 0-16,0 0 0,22 0 0,-22 0 16,21-21-16,-21-1 0,22 1 0,-1 21 15,0-21-15</inkml:trace>
  <inkml:trace contextRef="#ctx0" brushRef="#br0" timeOffset="-196944.8">8234 10753 0,'-21'21'0,"-1"-21"16,1 21-16,21 0 16,0 0-1,21-21 1,1 0-16,-1 0 0,0 0 0,0 0 15,0 0-15,0 0 0,1 0 0,-1-21 16,0 21-16,0-21 0,0 0 16,0 0-16,-21 0 0,0-1 15,0 1-15,0 0 0,0 0 0,0 0 16,0 0-16,0-1 0,-21 22 16,0 0-16,0 0 0,-21 0 0,20 22 15,1-1-15,-21 0 0,21 0 16,0 21-16,-1-20 0,1 20 0,0 0 15,21 1-15,0-22 0,0 21 0,0-21 16,0 22-16,0-22 0,0 21 16,0-21-16,0 0 0,0 1 15,21-1-15,22-21 0,-43 21 16,21-21-16,0 0 0,0 0 16,0-21-16,0 0 15</inkml:trace>
  <inkml:trace contextRef="#ctx0" brushRef="#br0" timeOffset="-196329.14">9821 10478 0,'21'-64'16,"1"43"-16,-22 0 15,0 0-15,0-1 0,0 1 16,0 0-16,0 42 47,0 22-47,0-22 0,0 0 16,-22 21-16,22-21 0,-21 22 15,0-1-15,21 0 0,-21-20 0,0 20 16,21-21-16,-21 21 0,-1-20 0,22-1 15,0 0-15,0 0 0,-21 0 16,21 0-16,0 1 0,21-22 31,1 0-15,-1-22-16,0 1 0,0 0 16,21 0-16</inkml:trace>
  <inkml:trace contextRef="#ctx0" brushRef="#br0" timeOffset="-195948.36">10393 10372 0,'0'0'0,"0"-21"0,-21 21 31,-1 0-31,1 21 0,-21-21 0,21 21 16,-22 0-16,22 0 0,0 0 15,0 1-15,0-1 0,0 0 0,21 0 16,0 0-16,0 0 0,0 1 15,0-1-15,21-21 0,0 21 16,0-21-16,0 0 0,0 21 16,1 0-16,-1-21 0,0 21 15,0-21-15,0 22 0,0-22 0,1 21 16,-1-21-16,-21 21 0,0 0 16,0 0-1,-21 0-15,-1-21 16,1 0-16,0 0 0,0 22 0,-21-22 15,20 0-15,1 0 0,0 0 0,0 0 16,0 0-16,0 0 0,-1 0 0,1 0 16,0-22-1,21 1 1,0 0-16,-21 0 0,21 0 16,0 0-16</inkml:trace>
  <inkml:trace contextRef="#ctx0" brushRef="#br0" timeOffset="-195748.87">10054 10202 0,'0'0'0,"0"-21"0,-21 21 0,21-21 15,21 21 32,0 0-47,0 0 16,1 0-16</inkml:trace>
  <inkml:trace contextRef="#ctx0" brushRef="#br0" timeOffset="-193940.49">11769 10520 0,'0'0'15,"0"21"-15,0 0 16,21-21 31,-21-21-47,21 21 16,0-21-16,21 0 0,-20 0 0,20-1 15,0-20-15,1 0 0,-1 21 16,0-22-16,1 1 0,20 0 0,-21-1 15,1 1-15,-1 0 0,22-1 0,-43 1 16,21 0-16,-21 20 0,0-20 0,-21 21 16,0 0-16,-21 21 15,0 0-15,-21 0 0,21 0 16,-22 21-16,22-21 0,-21 42 0,-1-21 16,22 1-16,0-1 0,-21 21 15,21 0-15,21-20 0,0 20 0,0-21 16,0 21-16,0-20 0,0 20 0,0-21 15,21 21-15,0-20 0,-21 20 16,21-21-16,0 0 0,0 22 0,1-22 16,-1 0-16,-21 0 0,0 0 0,21-21 15,-21 21-15,0 1 16,-21-22 0,0 0-1,-22-22-15,22 1 0,0 21 0,0-21 16,0 0-16,-22 0 0,22 21 0,0-21 15,0-1-15,0 22 0,21-21 16,-22 21-16,22 21 31,0 1-31,0-1 0,0 0 0,0 0 16,0 0-16,22 0 0,-22 1 0,21-22 16,0 21-16,0 0 0,0 0 0,0-21 15,22 0-15,-22 21 0,21-21 16,-21 0-16,22 0 0,-1 0 0,-21 0 15,22-21-15,-1 0 0,0 0 0,1 0 16,-22-1-16,21 1 0,-21 0 0,0-21 16,1 21-16,-1-1 0,0-20 15,0 0-15,-21 21 0,0-22 0,0 22 16,0 0-16,0 0 0,21 0 16,-21 42-1,0 0 1,0 0-16,0 0 0,0 22 15,-21-22-15,21 21 0,0-21 0,0 0 16,0 22-16,0-22 0,0 0 16,0 0-16,0 0 0,0 1 15,21-22-15,0 0 0,1 0 0,20 0 16,-21 0-16,0 0 0,0-22 16,22 1-16,-22 21 0,0-21 15,21 0-15,-20-21 0,-1 20 16,0 1-16,-21 0 0,21-21 0,-21 21 15,21-1-15,-21 1 0,0 0 0,0 0 16,0 0-16,0 0 0,0 42 31,0 0-31,0 0 0,0 0 0,0 0 16,0 1-16,0-1 0,-21 0 16,21 21-16,0-21 0,0 1 0,0-1 15,0 0-15,21 0 0,-21 0 0,21 0 16,1-21-16,20 22 0,-21-22 0,21 0 15,-20 0-15,20 0 0,0 0 16,1 0-16,-1-22 0,0 22 0,1-21 16,-1 0-16,0 0 0,-21 0 15,22-22-15,-22 22 0,0-21 0,0 21 16,0-22-16,1 1 0,-22 21 0,0-21 16,0 20-16,0 1 0,0 0 0,0 0 15,0 0-15,0 0 0,0 42 31,0 0-31,0 21 16,0-21-16,-22 22 0,22-1 0,0 0 16,0 22-16,0-22 0,0 22 0,0-1 15,0 1-15,0-22 0,0 22 16,0-1-16,0 1 0,-21-1 0,21 1 16,0-1-16,0 22 0,-21-22 0,21 1 15,-21 20-15,21-20 0,-21-1 0,21 1 16,-21-1-16,-1 1 0,22-1 15,-21 1-15,0-1 0,0 1 0,21-22 16,-21 1-16,0-1 0,-1 0 0,22 1 16,0-22-16,0 0 0,-21 0 0,21 0 15,0-42 1,0 0-16,21-21 0,-21-1 16,43 1-16,-22 0 0,0-22 15,0 1-15</inkml:trace>
  <inkml:trace contextRef="#ctx0" brushRef="#br0" timeOffset="-193628.8">13885 10478 0,'0'0'0,"0"-43"0,0-41 16,0 62-16,0 1 0,0 0 0,0 0 15,0 0-15,21 21 0,1-21 16,-1 21-16,0 0 0,0 0 15,21 0-15,-20 0 0,-1 0 0,0 0 16,21 0-16,-42 21 0,21 0 0,-21 0 16,0 0-16,0 0 0,0 1 0,-21 20 15,21-21-15,-42 0 0,21 0 0,-22 22 16,22-22-16,-21 0 0,0 0 16,20 0-16,-20 1 0,21-22 0,0 21 15,0 0-15,-1-21 0,1 0 16,42 0-1,1 0-15,-1 0 16,0-21-16,21 0 0,-21-1 0,1 1 16</inkml:trace>
  <inkml:trace contextRef="#ctx0" brushRef="#br0" timeOffset="-193332.62">14309 10372 0,'0'-43'15,"0"22"-15,21 0 0,-21 0 0,0 0 0,21 0 16,-21-1-16,21 1 0,0 0 16,0 0-16,-21 0 0,0 0 0,0-1 15,22 22-15,-44 0 32,1 22-32,0-1 0,21 0 15,-21 0-15,0 0 0,0 0 0,-1 22 16,1-22-16,0 21 0,21-21 0,0 1 15,0 20-15,0-21 0,0 0 0,0 0 16,0 1-16,21-1 0,0-21 16,1 21-16,-1-21 0,0 0 0,0 0 15,0 0-15,0 0 0,22 0 0,-22 0 16,0 0-16,0-21 0,0 0 0,1-1 16</inkml:trace>
  <inkml:trace contextRef="#ctx0" brushRef="#br0" timeOffset="-193008.76">14668 10202 0,'0'0'0,"0"-21"0,0 0 16,22 21-16,-1-21 15,0 21 1,0 0-16,0 0 0,-21 21 0,21-21 16,1 21-16,-1 0 0,-21 1 0,21-1 15,-21 0-15,21 0 0,-21 0 0,0 0 16,0 1-16,0 20 0,0-21 15,0 0-15,0 0 0,0 1 0,-21-1 16,0-21-16,0 0 16,21-21-1,0-1 1,0-20-16,0 21 0,0 0 0,0 0 16,0-22-16,0 22 0,0-21 15,21 21-15,0-1 0,0 1 0,-21 0 16,21 0-16,0 21 0,1-21 15,-1 21-15,0 0 0,0 0 16,0 0-16,0 0 0,1 0 0</inkml:trace>
  <inkml:trace contextRef="#ctx0" brushRef="#br0" timeOffset="-192337.15">15325 10202 0,'0'0'0,"-22"-21"0,1 21 16,0 0 0,0 21-1,21 1-15,0-1 16,0 0-16,0 0 0,0 0 16,0 22-16,0-22 0,0 0 0,0 0 15,0 0-15,0 0 0,0 1 0,0-1 16,0 0-16,0-42 47,0 0-47,0-1 15,0 1-15,0 0 0,0 0 0,0 0 16,0-22-16,0 22 0,0-21 0,0 21 16,21 0-16,0-1 0,0 1 0,1 0 15,-1 0-15,0 21 0,0 0 0,0 0 16,0 0-16,1 0 15,-1 0-15,0 0 0,-21 21 0,0 0 16,21 0-16,0 1 0,-21-1 16,0 0-16,0 0 0,0 0 0,0 22 15,21-22-15,-21 0 0,0 0 0,0 0 16,0 0-16,0 1 0,-21-22 31,21-22-15,0 1-16,0 0 15,0 0-15,0-21 0,0 20 16,21 1-16,1-21 0,-1 21 0,0 0 16,0-1-16,21 1 0,-20 0 0,20 0 15,-21 0-15,21 21 0,-20 0 0,-1 0 16,21 0-16,-21 0 0,-21 21 16,21 0-16,1 0 0,-22 0 15,21 1-15,-21-1 0,0 0 0,0 21 16,0-21-16,0 1 0,0 20 0,-21-21 15,-1 0-15,1 22 0,0-22 0,21 0 16,0 0-16,-21-21 0,21 21 0,-21 0 16,42-21 15,0-21-31,0 0 0</inkml:trace>
  <inkml:trace contextRef="#ctx0" brushRef="#br0" timeOffset="-191936.86">16468 10139 0,'-22'0'15,"1"0"-15,0 0 16,0 0-16,0 21 0,0-21 0,-1 21 16,1 0-16,0 1 0,0-1 0,0 0 15,0 21-15,-1-21 0,22 1 16,0 20-16,0-21 0,0 0 0,0 0 15,0 1-15,0-1 0,0 0 0,22 0 16,-1 0-16,0-21 0,0 0 16,21 0-16,-20 0 0,-1 0 0,0 0 15,21-21-15,-21 0 0,1 21 16,-1-21-16,21 0 0,-21-1 0,-21-20 16,21 21-16,-21-21 0,22-1 0,-22 22 15,0-21-15,0-1 0,0 22 16,0-21-16,0 21 0,-22 0 0,1 21 15,0-22-15,0 22 0,0 0 0,0 0 16,-1 0-16,1 0 0,-21 22 0,21-22 16,0 21-16,21 0 0,-22 0 0,22 0 15,-21 0-15,21 1 0,0-1 0,0 0 16,0 0-16,0 0 16,21-21-16,1 0 0,-1 21 0,21-21 15,-21 0-15</inkml:trace>
  <inkml:trace contextRef="#ctx0" brushRef="#br0" timeOffset="-191541.09">17145 10160 0,'0'0'15,"21"-21"-15,0 21 0,-21-21 0,0 0 16,0-1-16,-21 22 0,0-21 16,0 21-16,0 0 0,-1 0 0,1 0 15,-21 0-15,21 0 0,0 21 0,-1 1 16,-20-1-16,21 0 0,0-21 15,21 21-15,-21 0 0,21 0 0,-22 1 16,22-1-16,0 0 0,0 0 0,0 0 16,22 0-16,-1 1 15,0-22-15,0 21 0,21-21 0,-20 21 16,-1-21-16,0 21 0,0-21 0,0 0 16,0 21-16,1-21 0,-1 21 0,-21 1 15,0-1-15,0 0 16,-21 0-1,-1-21-15,1 0 0,0 0 16,0 0-16,-21 0 0,20 0 16,-20 0-16,21 0 0,-21 0 15,20 0-15,-20 0 0,21 0 0,0 0 16,0 0-16,-1 0 16,22-21-1,22 21 1,-1-21-16,0 21 0,0-21 0</inkml:trace>
  <inkml:trace contextRef="#ctx0" brushRef="#br0" timeOffset="-191212.27">17589 9652 0,'0'0'0,"0"-42"0,22-22 16,-22 43-16,0 0 0,0 0 15,0 0-15,0 42 32,0 0-32,0 21 0,0 1 0,-22-1 15,1 0-15,0 1 0,0 20 0,21 1 16,-21-22-16,0 21 0,-1-20 16,1 20-16,0-20 0,21 20 0,-21-21 15,21 1-15,0-1 0,0 0 0,0-20 16,0 20-16,0-21 0,0 0 0,0 0 15,0 1-15,0-1 0,21-21 16,0 0-16,0 0 0,1 0 16,-1 0-16,21 0 0,-21-21 0,0 21 15,1-22-15,-1 1 0,21-21 16,-21 21-16,0 0 0,1-22 0</inkml:trace>
  <inkml:trace contextRef="#ctx0" brushRef="#br0" timeOffset="-190987.4">17335 9948 0,'0'0'0,"-21"0"0,0 0 0,42 0 31,0 0-31,22 0 16,-22 0-16,21 0 0,1 0 0,-1 0 15,-21-21-15,21 21 0,1 0 0,-1 0 16,-21 0-16,0-21 0,1 21 0,-1 0 15,0 0-15,0 0 16</inkml:trace>
  <inkml:trace contextRef="#ctx0" brushRef="#br0" timeOffset="-186676.31">19029 9948 0,'0'22'15,"0"-1"1,0 0-16,0 0 0,0 0 0,0 0 15,0 1-15,-21-1 0,21 0 16,0 0-16,0 0 0,0 0 0,-22 1 16,22-1-16,0 0 0,0 0 15,0 0 1,-21-21 0,21-21-16,0 0 15,-21 0-15,21 0 0,0-1 16</inkml:trace>
  <inkml:trace contextRef="#ctx0" brushRef="#br0" timeOffset="-186467.43">18923 9800 0,'0'0'0,"0"-21"0,0-21 16,0 21-1,-21 21 1,21 21 31,0 0-32,0 0-15,0 0 0,21 0 16,0 1-16</inkml:trace>
  <inkml:trace contextRef="#ctx0" brushRef="#br0" timeOffset="-186000.18">19346 9970 0,'-21'0'16,"21"21"0,0 0-16,0 0 15,0 0-15,0 0 0,0 1 0,0-1 16,0 0-16,0 0 0,0 0 15,0 0-15,0 1 0,0-1 16,0 0-16,0 0 0,-21-21 16,21-21 15,0 0-15,0 0-16,0-1 0,0 1 15,0 0-15,0 0 0,21-21 0,0 20 16,-21 1-16,21 0 0,1-21 0,20 21 15,-21-1-15,0 22 0,0-21 16,1 21-16,-1 0 0,0 0 0,0 0 16,0 0-16,0 0 0,1 0 15,-1 21-15,-21 1 0,0-1 0,21 0 16,-21 0-16,0 0 0,0 0 0,0 22 16,0-22-16,0 0 0,0 0 0,0 0 15,0 1-15,0-1 16,-21 0-16,21 0 15,21-21 17,0 0-32</inkml:trace>
  <inkml:trace contextRef="#ctx0" brushRef="#br0" timeOffset="-185476.97">20362 10329 0,'21'0'15,"1"-21"-15,-1 0 0,0 0 16,0 21-16,0-21 0,0 0 0,1 21 16,-1-22-16,0 1 0,0 0 0,0 21 15,0-21-15,1 0 0,-1 0 0,-21-1 16,21 1-16,-21 0 0,21 21 0,-21-21 15,0 0-15,21 21 16,-21 21 15,0 0-31,0 0 0,-21 0 0,21 1 16,0 20-16,-21-21 0,21 21 0,-21 1 16,21-1-16,0 0 0,-21 1 15,21 20-15,-22-20 0,1 20 0,21 1 16,-21-22-16,0 21 0,0 1 0,0-1 15,21 1-15,-22-1 0,1 1 0,21-1 16,-21 1-16,0-1 0,21 1 0,-21-1 16,21 1-16,0-1 0,-21-20 15,21 20-15,-22-20 0,22-1 0,-21 0 16,21-21-16,-21 22 0,21-22 0,-21 0 16,0 0-16,21 0 0,-21 1 0,-1-22 15,1 0-15,21 21 0,-21-21 16,0 0-16,0 0 0,0-21 15,21-1-15,-22 1 0,22 0 16,0 0-16,0 0 0,0 0 0,0-22 16,0 22-16,0-21 0,0-1 0,22 1 15,-1 0-15,-21-1 0,21-20 0</inkml:trace>
  <inkml:trace contextRef="#ctx0" brushRef="#br0" timeOffset="-185265.09">20764 9610 0,'0'0'16,"0"-21"-16,0-1 15,-21 22-15,0-21 0,21 42 16,0 1-1,0-1-15,0 0 0,21 0 16,0 0-16,1 0 0</inkml:trace>
  <inkml:trace contextRef="#ctx0" brushRef="#br0" timeOffset="-184724.39">21421 10160 0,'21'-21'16,"-21"0"-16,0 0 16,0-1-16,0 1 0,0 0 15,0 0-15,0 0 0,0 0 16,-21-1-16,-1 1 0,1 21 16,0 0-16,0 0 0,0 0 15,0 0-15,-1 21 0,1 1 0,-21 20 16,21-21-16,0 21 0,-1-20 0,1 20 15,0 0-15,21-21 0,0 22 16,-21-1-16,21-21 0,0 22 0,0-22 16,0 0-16,0 0 0,0 0 0,21 0 15,0-21-15,0 0 0,1 0 0,-1 0 16,21 0-16,-21-21 0,22 0 0,-22 0 16,21 0-16,-21 0 0,22-1 15,-22-20-15,0 21 0,0 0 16,0-22-16,0 22 0,1-21 0,-1 21 15,-21-22-15,0 22 0,21 0 16,-21 42 15,0 0-31,0 1 0,0-1 16,0 0-16,0 0 0,0 0 0,0 0 16,0 1-16,0 20 0,0-21 0,0 0 15,21 0-15,-21 1 0,0-1 0,0 0 16,21 0-16,0 0 0,1-21 0,-22 21 15,21-21-15,0 0 16,0 0-16,0 0 16,0 0-16,-21-21 0,22 0 15,-22 0-15,21 0 0,-21 0 0,0-22 16</inkml:trace>
  <inkml:trace contextRef="#ctx0" brushRef="#br0" timeOffset="-184380.6">21929 10012 0,'0'-21'0,"0"42"0,0-21 31,0 21-15,0 0-16,0 0 0,0 1 0,0 20 15,0-21-15,0 0 16,0 0-16,0 22 0,21-22 0,-21 0 16,0 0-16,21 0 0,-21 1 0,0-1 15,21 0-15,-21 0 0,21 0 0,0 0 16,1-21-1,-1 0-15,-21-21 16,0 0-16,21 0 0,0 0 16,-21 0-16,0-22 0,21 22 0,-21-21 15,21 21-15,1-1 0,-22-20 0,0 21 16,21 0-16,0 0 0,-21-1 0,21 1 16,-21 0-16,0 0 15,21 21 16,0 21-15,-21 0-16,22-21 0,-1 0 16</inkml:trace>
  <inkml:trace contextRef="#ctx0" brushRef="#br0" timeOffset="-183831.69">22564 10266 0,'0'0'0,"21"0"16,0 0-16,0-21 16,-21 0-16,21 21 0,0-22 15,1 1-15,-1 0 16,-21 0-16,0 0 0,0 0 16,0-1-16,0 1 15,-21 21-15,-1 0 0,1 0 16,0 0-16,0 0 0,0 0 0,0 0 15,-1 21-15,1 1 0,0-1 0,0 0 16,0 0-16,0 0 0,-1 22 0,1-22 16,0 0-16,21 21 0,0-21 15,-21 1-15,21 20 0,0-21 16,0 0-16,0 0 0,0 1 16,21-22-16,0 0 15,0 0-15,1 0 0,-1-22 16,0 22-16,0-21 0,0 0 0,0 0 15,1 0-15,-1-22 0,0 22 16,0 0-16,0-21 0,-21 21 0,21-1 16,1 1-16,-1 0 0,-21 0 0,0 0 15,0 42 17,0 0-32,0 0 0,0 0 0,0 1 15,0-1-15,-21 0 0,21 0 16,0 0-16,0 22 0,-22-22 0,22 0 15,0 0-15,0 0 0,0 0 16,0 1-16,22-22 31,-1 0-15,0 0-16,-21-22 0,21 1 0,0 0 16</inkml:trace>
  <inkml:trace contextRef="#ctx0" brushRef="#br0" timeOffset="-182844.35">23834 10287 0,'0'0'0,"21"-21"0,-21 0 15,0 0-15,0-1 0,21 1 16,-21 0-16,0 0 0,21 0 0,-21 0 16,0-1-16,0 1 0,0 0 15,0 0-15,0 0 16,-21 21-16,0 0 16,0 0-16,-1 0 0,1 0 0,0 0 15,0 21-15,-21 0 0,20 0 0,1 0 16,-21 1-16,21-1 0,0 0 15,-1 0-15,1 21 0,0-20 0,0-1 16,0 21-16,21-21 0,0 0 0,-21 1 16,21-1-16,0 0 0,0 0 0,0 0 15,21-21-15,0 21 0,0-21 16,0 0-16,0 0 0,1-21 16,20 0-16,-21 21 15,0-21-15,0 0 0,1 0 0,-1-22 16,21 22-16,-42 0 0,21 0 0,0 0 15,1-1-15,-22 1 0,21 21 0,-21-21 16,0 42 15,-21 0-31,21 1 0,-22-1 16,22 0-16,0 0 0,0 0 0,0 0 16,0 1-16,0-1 0,0 0 0,0 0 15,0 0-15,22-21 0,-1 21 0,0-21 16,0 0-16,0 0 15,0 22-15,1-22 0,20 0 0,-21 0 0,0 0 16,0-22-16,1 22 0,20-21 16,-21 0-16,0 0 0,0 0 0,1 0 15,-1-22-15,-21 22 0,21 0 0,0 0 16,-21 0-16,0-1 0,0 1 0,0 42 47,-21 1-47,21-1 0,-21 0 15,21 0-15,-21 0 0,21 0 0,0 1 16,-22-1-16,22 0 0,-21 0 16,21 0-16,0 0 15,0-42 32,0 0-47,0 0 0,0 0 0,0 0 16,21-1-16,-21 1 0,22 0 15,-22 0-15,21 0 0,0 0 0,0 21 16,-21-22-16,21 1 0,0 0 0,1 21 16,-1 0-16,0 0 0,0 0 15,0 0-15,-21 21 16,21-21-16,-21 21 0,0 1 16,0-1-16,0 0 0,0 0 15,0 0-15,0 0 0,0 1 0,0-1 16,0 0-16,0 0 0,0 0 15,22-42 48</inkml:trace>
  <inkml:trace contextRef="#ctx0" brushRef="#br0" timeOffset="-182239.57">25019 10224 0,'0'-22'0,"0"-20"16,0 21-16,0 0 0,-21 21 0,21-21 16,-21 21-16,-1 0 0,1 0 15,0 0-15,0 0 16,0 0-16,0 21 0,-1 0 0,1 0 15,0 0-15,0 0 0,0 1 0,0-1 16,-22 0-16,22 21 0,0-21 16,21 1-16,-21-1 0,21 0 0,-21 0 15,21 0-15,0 0 0,0 1 16,0-1-16,21-21 16,0 0-16,0 0 0,0 0 15,0 0-15,1 0 0,-1 0 0,0 0 16,21-21-16,-21-1 0,1 1 0,20 0 15,-21 0-15,0 0 0,0-22 16,22 22-16,-22-21 0,0 21 0,0-22 16,22 1-16,-22 0 0,0-1 0,0 1 15,0 0-15,-21-1 0,21 1 0,1 0 16,-22-1-16,0 1 0,21 0 16,-21 21-16,21-1 0,-21 1 15,0 0-15,0 42 16,0 0-16,-21 1 15,0-1-15,21 21 0,-22-21 0,1 22 16,0-1-16,0 0 0,21 1 16,-21-22-16,21 21 0,-21 0 0,21 1 15,0-22-15,0 21 0,0-21 0,0 22 16,0-22-16,0 0 0,0 0 0,0 0 16,0 1-16,0-1 0,21 0 15,0-21 1,0 0-16,0 21 0,0-21 15,1 0-15,-1 0 16,0 0-16</inkml:trace>
  <inkml:trace contextRef="#ctx0" brushRef="#br0" timeOffset="-182052.68">25336 10520 0,'0'21'0,"0"0"31,-21-21 32,0-21-48,0 21-15</inkml:trace>
  <inkml:trace contextRef="#ctx0" brushRef="#br0" timeOffset="-180233.08">2667 13356 0,'21'0'0,"0"0"15,0 0 1,-21-21 0,22 21-16,-1-21 0,-21 0 0,0 0 15,0-1-15,0 1 16,0 0-16,0 0 0,0 0 0,0 0 16,-21-1-16,-1-20 0,-20 21 0,21 0 15,0 0-15,0-1 0,-22 1 16,22 21-16,0 0 0,0 0 0,-22 0 15,22 0-15,0 21 0,-21 22 16,21-22-16,-1 21 0,1 1 0,-21-1 16,21 0-16,0 1 0,-1-1 0,1 0 15,0 1-15,21-1 0,0 0 16,0 1-16,0-1 0,0-21 16,0 0-16,0 0 0,0 1 15,0-1-15,21-21 0,0 0 0,22 0 16,-22 0-16,21-21 0,-21-1 0,22 1 15,-1 0-15,-21 0 0,22 0 16,-1-22-16,-21 22 0,21-21 0,-20 0 16,-1 20-16,0-20 0,0 0 15,0-1-15,0 1 0,-21 0 0,0 21 16,0-22-16,0 22 0,0 0 16,0 42-1,0 0-15,0 22 16,-21-22-16,21 0 0,-21 21 15,21 1-15,0-22 0,0 21 16,0-21-16,0 22 0,0-22 0,0 21 16,0-21-16,21 0 0,0 22 15,1-22-15,-1-21 0,0 21 0,0-21 16,0 0-16,0 0 0,1 0 0,-1 0 16,21 0-16,-21-21 0,0 0 15,1 0-15,20-1 0,-21-20 0,0 21 16,22-21-16,-22-1 0,21 1 0,-21 0 15,22-1-15,-22 1 0,21-22 16,-21 22-16,0-21 0,1 20 0,-1-20 16,-21 20-16,0 1 0,0 21 15,0 0-15,0 0 0,0 42 16,-21 0-16,-1 0 16,1 21-16,0 1 0,0-1 0,0 22 15,0-22-15,-22 21 0,43-20 16,-21-1-16,21 0 0,-21 1 0,21-1 15,0 0-15,0 1 0,0-22 16,0 21-16,0-21 0,21 1 0,0-1 16,0-21-16,1 0 0,-1 0 0,21 0 15,-21 0-15,22 0 0,-22-21 16,21-1-16,0 1 0,-20 0 0,20 0 16,0 0-16,-21-22 0,22 22 15,-22-21-15,0 0 0,21-1 16,-20-20-16,-1 20 0,0-20 0,0-1 15,-21 22-15,0-21 0,0-1 0,0 22 16,0-1-16,0 22 0,0 0 16,0 0-16,-21 42 15,0 21-15,0 1 0,-1-1 16,1 22-16,0-22 0,0 21 16,0 1-16,21-22 0,-21 22 0,21-22 15,0 22-15,0-22 0,0-21 0,0 21 16,0 1-16,0-22 0,21 0 15,0 21-15,0-42 0,0 22 16,22-1-16,-22-21 0,0 0 0,0 0 16,21 0-16,-20 0 0,-1 0 15,21-21-15,-21-1 0</inkml:trace>
  <inkml:trace contextRef="#ctx0" brushRef="#br0" timeOffset="-179939.24">5376 12679 0,'-21'0'16,"0"21"-16,0 0 0,21 0 0,-21 22 15,21-22-15,-22 42 0,1-20 16,0-1-16,21 0 0,-21 22 0,0-22 15,21 22-15,-21-22 0,-1 0 0,22 1 16,-21-1-16,21 0 0,0 1 0,0-22 16,0 21-16,0-21 0,0 1 15,0-1-15,0 0 0,0 0 0,0-42 32</inkml:trace>
  <inkml:trace contextRef="#ctx0" brushRef="#br0" timeOffset="-179168.55">4868 13250 0,'-21'0'15,"21"22"-15,0-1 16,21-21-16,0 0 0,1 21 16,20-21-16,0 0 0,1 0 0,-1 0 15,0 0-15,22 0 0,-1 0 0,1-21 16,-1 0-16,1 21 0,20-22 15,-20 1-15,-1 0 0,1 0 16,-1 0-16,1-22 0,-22 22 0,1-21 16,-1 21-16,-21-22 0,0 1 0,0 0 15,-21-1-15,0 1 0,0 0 16,0 21-16,0-22 0,0 22 0,-21 21 16,0 0-16,0 0 15,0 21-15,21 0 0,-21 22 16,-1-1-16,1 0 0,0 1 0,21-1 15,-21 0-15,0 1 0,0-1 0,-1 22 16,22-22-16,-21 0 0,0-21 0,21 22 16,-21-1-16,21-21 15,0 22-15,-21-22 0,21 0 0,0 0 16,0 0-16,-21 0 0,21 1 0,21-44 47,0 22-47,0-21 0,0 0 0,0 0 15,1-21-15,-1 20 0,0 1 0,0 0 16,0-21-16,0 21 0,1 21 16,-22-22-16,21 22 0,-21 22 31,0-1-31,0 0 0,0 0 0,0 0 16,0 0-16,0 1 0,0-1 15,0 0-15,0 0 0,21 0 16,0 0-16,0 1 0,0-1 0,1-21 15,-1 21-15,21-21 0,-21 0 0,22 0 16,-22 0-16,21 0 0,0 0 16,-20 0-16,20-21 0,-21 0 0,21 21 15,-20-22-15,20-20 0,-21 21 0,0 0 16,0 0-16,-21-22 0,0 1 0,22 21 16,-22-22-16,0 22 0,0 0 15,0 0-15,0 0 0,-22 21 16,1 0-16,0 0 15,0 21-15,0 0 0,21 0 0,-21 0 16,21 22-16,-22-22 0,22 0 0,0 0 16,0 0-16,0 1 0,0-1 15,0 0-15,0 0 0,22 0 0,-1 0 16,0-21-16,0 0 16,0 22-16,0-22 15,1 0-15,-22-22 16,21 22-16,0-21 0</inkml:trace>
  <inkml:trace contextRef="#ctx0" brushRef="#br0" timeOffset="-178212.51">8191 12912 0,'0'-21'16,"22"21"-16,-1 0 0,0-22 0,0 1 16,0 0-16,0 0 0,22 0 0,-22 0 15,21-22-15,1 22 0,20-21 16,-21 21-16,1-22 0,-1 22 15,0-21-15,1-1 0,-1 22 0,-21-21 16,-21 21-16,0-22 0,0 22 0,0-21 16,-21 21-16,0-22 0,0 22 15,0 21-15,-22-21 0,1 21 0,21 0 16,-22 0-16,1 0 0,21 21 0,-21 0 16,-1 1-16,22 20 0,0 0 0,-21 1 15,20-1-15,22 0 0,0 1 16,-21-1-16,21 0 0,0 22 0,0-22 15,0 0-15,21 1 0,-21-1 0,22 0 16,-1 1-16,0-1 0,21 0 0,-21-20 16,1 20-16,-1 0 15,21-21-15,-42 22 0,0-22 0,0 21 16,0-21-16,0 1 0,0-1 0,-21 21 16,0-21-16,-22-21 0,22 21 0,-21 1 15,21-22-15,-22 0 0,1 0 16,21 0-16,-21 0 0,20 0 0,1-22 15,-21 1-15,21 0 0,0 0 0,-1-21 16,1 20-16,0-20 0,21 0 0,0-22 16,-21 22-16,21-22 0,0 1 15,0 21-15,0-1 0,0 1 0,0 0 16,21 20-16,-21 1 0,21 0 0,0 21 16,1 21-16,-22 0 15,21 1-15,0 20 0,-21-21 16,0 21-16,0 1 0,0-1 0,21 0 15,-21-20-15,21 20 0,-21 0 0,0-21 16,21 22-16,-21-22 0,22 0 16,-22 0-16,21 0 0,-21 1 0,21-22 15,-21 21-15,21-21 0,0 0 16,0 0 0,-21-21 46,22 21-46,-22-22-1,0 1-15,0 0 16,21 0-16</inkml:trace>
  <inkml:trace contextRef="#ctx0" brushRef="#br0" timeOffset="-177172.43">8424 12658 0,'0'0'0,"-21"0"0,0 0 16,0-21-16,21-1 31,0 1-31,21 0 0,0 21 16,0-21-16,0 0 0,1 0 0,20 21 16,-21-22-16,0 1 0,0 0 0,22 0 15,-22 21-15,0-21 16,0 21-16,0 0 0,1 0 0,-1 0 0,0 0 15,-21 21 1,0 0-16,0 0 16,0 0-16,0 1 0,0-1 15,0 0-15,0 0 16,0-42 15,0 0-15,0 0-16,0-1 15,0 1-15,0 0 0,0 0 16,0 0-16,0 0 16,-21-1-16,0 22 0,-1 0 15,1 0-15,0 0 0,0 0 16,0 22-16,21-1 0,-21 0 16,-22 21-16,22-21 0,0 22 0,0-1 15,0 22-15,-1-22 0,1 21 0,0 1 16,21-22-16,0 22 0,0-22 0,0 22 15,0-22-15,0 0 0,0 1 16,0-22-16,0 21 0,21-21 0,0 0 16,1 1-16,-1-1 0,0 0 0,0-21 15,21 0-15,-20 0 0,20 0 0,0 0 16,1 0-16,-22-21 16,21 21-16,0-21 0,22-1 0,-22 1 15,1 0-15,-1-21 0,0-1 0,1 1 16,20 0-16,-21-1 0,-20 1 0,20-21 15,0 20-15,-21-20 0,22 20 16,-22-20-16,0 21 0,0-22 0,-21 22 16,0-1-16,0 1 0,0 0 0,0 21 15,0-1-15,0 1 0,0 0 0,0 42 32,-21 0-32,0 22 0,0-22 15,21 21-15,-21 1 0,-1-1 0,22 21 16,-21-20-16,21 20 0,0-20 15,-21 20-15,21-21 0,-21 1 16,21-1-16,0 0 0,0 1 0,0-1 16,0-21-16,0 0 0,0 1 0,0-1 15,0 0-15,0 0 0,21 0 16,0-21-16,0 0 0,1 0 16,-1 0-16,21 0 0,-21 0 0,0 0 15,22 0-15,-22-21 0,21 21 0,-21-21 16,22 0-16</inkml:trace>
  <inkml:trace contextRef="#ctx0" brushRef="#br0" timeOffset="-176120.53">10012 12785 0,'0'0'0,"0"-21"0,0-1 16,0 1-16,0 0 0,0 0 16,-21 21-16,-22 0 0,22 0 15,0 0-15,0 21 0,0 0 0,-22 0 16,22 1-16,0-1 0,0 21 0,0-21 15,-1 22-15,1-22 0,0 21 16,21-21-16,0 22 0,-21-22 0,21 0 16,0 0-16,0 0 0,0 0 0,0 1 15,21-1-15,0-21 0,0 21 16,1-21-16,-1 0 16,0 0-16,21-21 0,-21 0 0,1 21 15,-1-22-15,0 1 0,0 0 16,0-21-16,0 21 0,1-22 0,-22 1 15,0 21-15,21-22 0,-21 22 16,0-21-16,0 21 0,0 0 0,0-1 16,-21 44-1,-1-1-15,22 21 16,0-21-16,0 0 0,0 1 16,-21 20-16,21-21 0,0 21 0,0-20 15,0-1-15,0 21 0,0-21 0,0 0 16,21 1-16,1-1 0,-1 0 15,0 0-15,0-21 16,0 0-16,0 0 0,1 0 0,20 0 16,-21 0-16,0-21 0,22 0 0,-22 0 15,21-1-15,-21 1 0,22-21 0,-22 21 16,21-22-16,-21 1 0,0 0 16,22-1-16,-22 1 0,0 0 0,0 21 15,0-22-15,-21 22 0,0 0 0,0 42 31,0 0-15,-21 0-16,21 1 0,-21-1 0,21 21 16,0-21-16,-21 22 0,21-22 0,0 0 15,0 21-15,0-21 0,21 1 16,0-1-16,0 0 0,-21 0 16,22 0-16,-1 0 0,0-21 15,-21 22-15,21-22 0,-21-22 31,-21 1-31,0 0 16,0 0-16,-1 21 0,1 0 16,21-21-16,-21 21 0,0 0 0,0 0 15,21 21 1,0 0 0,0 0-16,0 0 15,21 1-15,0-22 16,0 0-16,0 0 0,22 21 0,-22-21 15,0 0-15,0 0 0,22 0 0,-22 0 16,21 0-16,0-21 0,1 21 16,-1-22-16,-21 1 0,22 0 0,-1 0 15,0-21-15,1 20 0,-22-20 16,21 0-16,-21-1 0,0 22 0,1-21 0,-22 0 16,0-1-16,21 22 0,-21 0 15,0 0-15,0 0 0,0-1 0,-21 22 16,-1 0-16,1 0 0,0 22 15,0-1-15,0 0 0,0 0 16,21 0-16,0 0 0,0 22 16,0-22-16,0 21 0,0-21 0,0 22 15,21-22-15,0 0 0,0 0 0,-21 22 16,21-22-16,0 0 0,-21 0 16,0 0-16,0 0 15,-21-21 1,0 0-16,0 0 0,0 0 15,0 0-15,-1 0 0,22-21 16,-21 0-16,0 0 0,0 0 0,21 0 16,-21-1-16</inkml:trace>
  <inkml:trace contextRef="#ctx0" brushRef="#br0" timeOffset="-173791.83">12467 13145 0,'0'-22'31,"0"1"-31,21 0 0,0 0 16,1 0-16,-1-22 0,0 22 0,0-21 16,21-22-16,1 22 0,-22-21 15,21 20-15,1-20 0,-1-1 0,0 1 16,1 20-16,-1-20 0,-21 21 16,0-1-16,-21 22 0,0-21 0,0 21 15,-21 21-15,0 0 16,0 21-16,0 0 0,-1 0 0,1 21 15,0 1-15,0-22 0,0 21 0,21 1 16,-21-1-16,21 0 0,0 1 16,0-1-16,0 0 0,0-21 0,0 22 15,0-22-15,21 21 0,0-21 0,0 1 16,-21-1-16,21-21 0,-21 21 0,21-21 16,-42 0 15,0 0-31,0-21 0,0 21 15,0-21-15,-1-1 0,1 22 0,0-21 16,0 21-16,21-21 16,-21 21-16,21 21 15,0 0-15,0 1 16,0-1-16,0 0 0,21 0 16,-21 0-16,21-21 0,0 21 0,0 1 15,1-22-15,-1 0 16,0 0-16,21 0 0,-21 0 0,22 0 0,-1 0 15,0-22-15,1 1 0,-1 0 0,0 0 16,22-21-16,-22 20 0,1-20 16,-1 0-16,0-1 0,1 1 15,-22 0-15,0-22 0,21 22 0,-21 0 16,1-22-16,-22 1 0,21-1 0,-21 1 16,21-1-16,-21 22 0,0-1 0,0-20 15,0 42-15,0 0 0,0-1 16,0 1-16,-21 21 0,0 21 15,21 1-15,-22-1 0,1 21 0,21 0 16,-21 1-16,0-1 0,21 0 0,-21 1 16,21 20-16,0-20 0,0-1 0,0 0 15,0 1-15,0-22 16,0 21-16,0 0 0,0-20 0,0 20 16,0-21-16,0 0 0,0 0 0,0 1 15,0-1-15,0-42 31,21-1-31,0 1 0,-21 0 16,21 21-16,0-21 0,-21 0 0,22 21 16,-1-21-16,-21-1 0,21 22 15,-21 22 17,0-1-32,0 0 0,0 0 0,0 0 15,0 0-15,0 1 0,0-1 16,21 0-16,-21 0 0,0 0 0,21 0 15,0 1-15,1-22 16,-1 0-16,0 0 0,0 0 16,0 0-16,0 0 0,22 0 0,-22-22 15,21 22-15,-21-21 0,22 0 0,-22-21 16,21 21-16,-21-1 0,22-20 0,-22 21 16,0-21-16,0-1 0,0 22 15,1 0-15,-22-21 0,0 20 0,0 1 16,0 42-1,0 1 1,-22-1-16,22 0 0,-21 0 16,21 21-16,0-20 0,0-1 15,0 21-15,0-21 0,0 0 0,0 1 16,0 20-16,0-21 0,21 0 0,1-21 16,-1 21-16,0 1 0,0-22 0,0 0 15,0 0-15,1 0 0,-1 0 16,0 0-16,0-22 0,0 1 0,0 21 15,1-21-15,-1 0 0,0-21 0,0 20 16,-21 1-16,21-21 0,-21 21 0,0-22 16,0 22-16,0-21 0,0 21 15,0-22-15,0 22 0,-21 0 16,0 0-16,0 0 0,0 0 0,-1 21 16,1 0-16,0 0 0,0 0 0,-21 21 15,20 0-15,1 0 0,-21 0 0,21 0 16,0 22-16,-1-22 0,22 21 0,0-21 15,0 22-15,0-1 0,0-21 16,0 22-16,0-22 0,0 0 0,22 0 16,-1 0-16,0 0 0,21 1 0,-21-22 15,1 0-15,20 0 0,-21 0 0,0 0 16,22 0-16,-22 0 0,21-22 16,-21 1-16,22 0 0,-22 0 15,21 0-15,-21 0 0,0-22 0,1 22 16,-1 0-16,0-21 0,0 20 0,0 1 15,0 0-15,-21 0 0,0 42 32,0 0-32,0 0 15,0 1-15,0-1 0,0 0 16,0 0-16,0 0 0,0 0 0,0 1 16,22-22-16,-22 21 0,21-21 15,0 21-15,0-21 0,0 0 0,0 0 16,1 0-16,20 0 0,-21-21 15,21 21-15,1-21 0,-22-1 16,21 1-16,-21 21 0,1-21 0,-1 0 16,0-21-16,0 20 0,0 1 0,-21 0 15,0 0-15,21 21 0,-21-21 0,0 0 16,0 42 15,0 0-31,-21 0 16,21 0-16,0 0 0,0 1 0,0 20 15,0-21-15,0 0 0,0 0 0,0 1 16,0-1 0,0 0-16,21-21 0,1 0 0,-1 0 15,0 0-15,0 0 0,21 0 0,-20 0 16,20 0-16,0-21 0,-21 0 0,22-1 16,-22 1-16,0-21 0,0 21 0,0-22 15,1 22-15,-1-21 0,0 0 16,0-1-16,0-20 0,-21 20 0,21-20 15,1-1-15,-22 22 0,21-21 0,-21-1 16,21 22-16,-21-1 0,21 1 0,-21 21 16,0 0-16,0 0 0,-21 42 15,0 0 1,0 21-16,-1-21 0,-20 43 16,21-22-16,0 1 0,0-1 0,-1 0 15,1 22-15,21-22 0,0 0 0,0 1 16,0-22-16,0 21 0,0 1 0,0-22 15,0 0-15,0 21 0,21-21 0,-21 1 16,22-1-16,-1 0 0,0 0 16,0-21-16,0 21 0,0 0 0,22-21 15,-22 0-15,21 0 0,1 0 0,-1 0 16,0 0-16,22 0 0,-22 0 0,0-21 16,22 21-16,-22-21 0,22 0 0,-22 0 15,0 0-15,1-1 16,-1 1-16,-21 0 0,22 0 0</inkml:trace>
  <inkml:trace contextRef="#ctx0" brushRef="#br0" timeOffset="-173364.6">16637 12467 0,'0'-63'16,"-42"42"0,20 21-16,86 84 15,-170-168-15,85 84 0,0 0 0,0 0 16,-22 0-16,22 21 0,0 0 0,-21 0 16,20 0-16,1 0 0,0 22 0,0-22 15,0 0-15,21 0 0,-21 0 0,21 1 16,0-1-16,0 0 0,0 0 0,0 0 15,21-21-15,0 0 0,0 21 16,0-21-16,0 0 0,1 0 0,20 0 16,-21-21-16,21 0 0,-20 21 15,20-21-15,-21-21 0,0 20 0,0-20 16,22 21-16,-22-21 0,0-1 0,0-20 16,0 20-16,1-20 0,-1-1 0,-21 22 15,21-21-15,-21-1 0,21 1 16,-21-1-16,0 22 0,0-1 0,0 1 15,0 21-15,0 0 0,0 0 0,-21 21 16,0 21 0,0 0-16,-1 0 0,1 21 0,0 1 15,21-1-15,0 0 0,-21 1 16,21-1-16,0 0 0,0 1 0,0-1 16,0 22-16,0-43 0,0 21 15,0 0-15,21 1 0,-21-22 0,21 0 16,0 0-16,1 0 0,-22 1 0,21-1 15,0 0-15,0-21 0,0 0 0,0 0 16,1 0-16,-1 0 0,0 0 16,0-21-16,0 21 0,0-21 0,1-1 15</inkml:trace>
  <inkml:trace contextRef="#ctx0" brushRef="#br0" timeOffset="-172891.87">18140 11790 0,'0'-42'0,"0"84"0,0-106 0,0 43 0,0 0 16,-21 42-1,21 0-15,0 1 16,-22 20-16,1 0 0,21 1 16,0 20-16,0-21 0,-21 22 0,21-1 15,0 1-15,-21-1 0,21-20 0,0 20 16,0-20-16,0-1 0,0 0 16,-21 1-16,21-22 0,0 21 0,-21-21 15,21 0-15,0 1 0,0-1 16,0-42 15,0-1-31</inkml:trace>
  <inkml:trace contextRef="#ctx0" brushRef="#br0" timeOffset="-172712.98">17653 12404 0,'21'0'16,"0"-21"-1,0 21-15,22 0 0,-22-22 0,21 22 16,-21 0-16,22-21 0,-1 21 16,0 0-16,1-21 0,-1 21 0,0-21 15,22 0-15,-22 21 0,1-21 0,20 21 16,-21 0-16,-20-22 0,20 22 0</inkml:trace>
  <inkml:trace contextRef="#ctx0" brushRef="#br0" timeOffset="-171548.64">18754 12277 0,'0'0'0,"21"0"0,-21-21 0,0-1 16,0 1-16,0 0 0,0-42 16,0 41-16,0 1 0,-21 0 15,-1 21-15,1 0 16,0 0-16,0 0 0,0 0 0,0 21 15,-22-21-15,22 21 0,0 1 0,0 20 16,0-21-16,-1 21 0,1-20 0,0 20 16,0 0-16,0-21 0,21 22 0,0-1 15,0-21-15,-21 0 0,21 22 16,0-22-16,0 0 0,0 0 0,21 0 16,0-21-16,0 0 15,21 0-15,-20 0 0,-1 0 16,21 0-16,-21-21 0,0 0 0,22 0 15,-22 0-15,0 0 0,0-22 0,0 22 16,1-21-16,-1 21 0,0-22 16,-21 22-16,0-21 0,21 21 0,-21-1 15,0 1-15,0 0 0,0 42 16,0 0-16,0 1 16,-21-1-16,21 21 0,0-21 15,0 0-15,0 1 0,0 20 0,0-21 16,0 0-16,0 0 0,0 1 0,21-1 15,0 0-15,0 0 0,1-21 16,-1 0-16,0 21 0,0-21 0,21 0 16,-20 0-16,-1 0 0,21-21 0,-21 21 15,22-21-15,-22 0 0,0 0 0,0-22 16,0 22-16,0-21 0,1 21 16,-1-22-16,0-20 0,0 20 0,0-20 15,0 21-15,-21-22 0,0 1 0,22 20 16,-22-20-16,21 20 0,-21 1 0,0 21 15,0-21-15,0 20 0,0 44 16,0-1 0,0 21-16,-21-21 0,21 22 15,-22-1-15,1 0 0,21 22 16,0-22-16,0 0 0,-21 1 0,21-1 16,-21 0-16,21 1 0,0-1 0,-21-21 15,21 0-15,0 22 0,0-22 0,0 0 16,0 0-16,-21-21 15,42-21 1,0 0 0,0 0-16,0 0 0,0-1 0,22 1 15,-22 0-15,0 0 0,21 0 0,-20 0 16,20-1-16,-21 1 0,0 21 16,0 0-16,1-21 0,-1 21 15,-42 0 16,-1 0-15,22 21-16,-21-21 0,0 0 0,0 0 16,0 0-16,0 21 0,-1 1 15,1-22-15,0 21 0,0-21 16,21 21-16,0 0 0,-21 0 0,21 0 16,0 1-16,0-1 0,0 0 15,0 0-15,0 0 16,21 0-16,0 1 0,0-22 15,0 0-15,1 21 0,-1-21 0,21 0 16,-21 0-16,22 0 0,-22 0 16,21 0-16,0 0 0,1-21 0,-1 21 15,0-22-15,-20 1 0,20 21 0,-21-21 16,21 0-16,-20-21 0,-1 20 0,0 1 16,0-21-16,0 21 0,-21-22 15,0 22-15,0 0 0,0-21 0,0 21 16,-21 21-16,0 0 15,0 21-15,0-21 0,-1 21 0,22 21 16,-21-21-16,0 1 0,21 20 16,-21-21-16,21 21 0,0-20 0,0-1 15,0 21-15,0-21 0,0 0 16,0 1-16,0-1 0,21 0 16,0-21-16,0 0 15,1 0-15,-1-21 16,0 21-16</inkml:trace>
  <inkml:trace contextRef="#ctx0" brushRef="#br0" timeOffset="-171076.22">21442 11811 0,'-21'0'0,"42"0"0,-64 0 0,22 0 16,0 0-16,0 21 16,0 0-16,21 1 0,0 20 0,-21 0 15,-1 22-15,1-22 0,21 22 0,-21-1 16,0 1-16,21-1 0,-21 1 0,0-1 16,21 1-16,0-1 0,-22 1 0,22 20 15,-21-20-15,21-1 0,-21 1 0,21-1 16,-21-20-16,21 20 0,0-21 15,0 1-15,0-1 0,-21 0 0,21 1 16,0-22-16,0 0 0,0 0 0,0 0 16,0 1-16,0-44 31,0 1-31,21 21 0,-21-21 16,0 0-16,21-21 0</inkml:trace>
  <inkml:trace contextRef="#ctx0" brushRef="#br0" timeOffset="-170764.4">21209 12425 0,'0'0'0,"-21"-42"0,21-22 0,-21 22 15,21-22-15,0 22 0,0 0 0,0-22 16,0 22-16,21-1 0,0 1 0,0 0 16,21 21-16,1-1 0,-1 1 0,0 0 15,1 21-15,-1 0 16,22 0-16,-22 21 0,21 0 0,-20 1 15,-22 20-15,21 21 0,-21-20 0,-21 20 16,0-20-16,0-1 0,0 21 0,-21-20 16,0-22-16,0 21 0,0-21 0,0 22 15,-22-43-15,22 21 0,0 0 16,0-21-16,0 0 0,-1 0 0,1 0 16,21-21 15,21 0-31,1 0 15,-1 21-15,0-22 0,0 1 0,0 0 16</inkml:trace>
  <inkml:trace contextRef="#ctx0" brushRef="#br0" timeOffset="-170318.65">21823 12107 0,'21'0'16,"-42"0"-16,42-21 0,0 0 0,-21 0 0,0 0 16,21 0-16,0-1 0,1 1 0,-1 0 15,0 21-15,0 0 0,0 0 16,0 0-16,1 21 0,-22 0 0,21 1 15,0-1-15,0 0 0,-21 21 16,0-21-16,21 22 0,-21-22 0,0 21 16,0-21-16,0 1 0,0 20 0,0-21 15,0 0-15,0 0 0,0 1 16,0-1-16,0-42 31,0-1-31,0 1 16,0 0-16,0 0 0,0 0 0,0-22 15,0 22-15,0-21 0,21 0 0,1-1 16,-22 1-16,21 0 0,0-1 0,-21 1 16,0 21-16,21 0 0,0 21 15,-21-22-15,21 22 0,1 0 16,-1 22-16,0-1 16,0-21-16,-21 21 0,21 0 15</inkml:trace>
  <inkml:trace contextRef="#ctx0" brushRef="#br0" timeOffset="-169948.79">22775 12002 0,'0'0'0,"0"-22"0,-42-20 16,21 42-16,0 0 16,-1-21-16,1 21 0,0 0 15,0 21-15,0 0 0,0 0 0,-1 1 16,1 20-16,0-21 0,21 21 15,-21 1-15,21-1 0,-21-21 0,21 22 16,0-1-16,0-21 0,0 0 16,0 0-16,0 1 0,21-1 0,0 0 15,0-21-15,0 0 0,1 0 0,-1 0 16,0 0-16,21 0 0,-21 0 0,1 0 16,-1-21-16,0 0 0,0-1 15,0 1-15,0-21 0,1 21 0,-22-22 16,0 1-16,21 21 0,-21-21 0,0-1 15,0 1-15,0 21 0,0 0 0,0-1 16,-21 22-16,-1 0 16,1 0-16,0 22 0,0-22 0,0 21 15,0 0-15,21 0 0,0 0 0,-22 0 16,22 1-16,0-1 0,0 0 16,0 0-16,0 0 0,0 0 0</inkml:trace>
  <inkml:trace contextRef="#ctx0" brushRef="#br0" timeOffset="-169587.99">23283 12044 0,'0'0'0,"21"-64"16,-21 43-16,0 42 15,0 1 1,-21-1-16,21 0 0,-21 21 15,21 1-15,-21-1 0,21 0 0,-21 22 16,0-22-16,-1 22 0,22-22 16,-21 21-16,0 1 0,0-1 0,0-20 15,0 20-15,-1 1 0,1-1 0,0-20 16,0-1-16,0 21 0,0-20 0,-1-1 16,1 0-16,21 1 0,-21-22 0,0 21 15,0-21-15,0 22 0,21-22 0,0 0 16,-22 0-16,22 0 15,-21-21-15,42 0 32,1-21-32,-1 0 0,-21 0 15,0 0-15,21-22 0,0 22 0,0-21 16,0 0-16,-21-1 0,22-20 0</inkml:trace>
  <inkml:trace contextRef="#ctx0" brushRef="#br0" timeOffset="-169344.13">23135 12361 0,'0'0'0,"21"-42"0,-21 0 0,21 21 0,1-22 16,-1 22-16,-21 0 0,21 0 0,0 21 16,0-21-16,0 21 0,1 0 15,-1 0-15,0 0 0,0 0 16,0 21-16,0-21 0,-21 21 16,0 0-16,0 0 0,0 0 15,0 1-15,0-1 0,-21 0 0,0 21 16,0-21-16,0 1 0,0-1 0,-1 0 15,1 0-15,0-21 0,0 21 16,0 0-16,0-21 0,-1 22 16,44-22-1,-1 0 1,21 0-16</inkml:trace>
  <inkml:trace contextRef="#ctx0" brushRef="#br0" timeOffset="-168804.92">23664 12298 0,'0'-21'16,"0"42"-16,0-63 0,0 20 0,0 1 0,0 0 16,0 0-16,0 0 0,0 0 0,0-1 15,0 1-15,0 0 0,-21 0 16,0 21-16,0 0 0,0 0 16,-1 0-16,22 21 0,-21 0 0,0 0 15,21 1-15,-21-1 0,21 21 0,0-21 16,0 22-16,0-22 0,0 0 0,0 21 15,0-21-15,0 1 0,0-1 0,21 0 16,-21 0-16,21 0 0,0 0 16,1-21-16,-1 0 0,0 0 15,0 0-15,0 0 0,0 0 16,1 0-16,-22-21 0,21 21 0,0-21 16,0 0-16,-21-21 0,21 20 0,0-20 15,1 21-15,-1-21 0,21 20 16,-21-20-16,0 21 0,1 0 0,-1 0 15,21 21-15,-21 0 0,0 0 16,1 0-16,-1 21 0,-21 0 0,0 0 16,0 0-16,0 0 0,21 1 0,-21-1 15,0 0-15,0 0 0,0 0 16,0 0-16,0 1 0,0-1 16,0 0-16,0 0 0,0-42 46,0 0-46,0 0 0,0-1 16,0 1-16,0-21 0,0 21 16,0 0-16,21-22 0,-21 22 0,21 0 15,-21 0-15,0-22 0,21 43 0,1-21 16,-22 0-16,21 21 16,0 0-16,0 0 15</inkml:trace>
  <inkml:trace contextRef="#ctx0" brushRef="#br0" timeOffset="-167535.63">24807 11705 0,'0'0'16,"0"-21"-16,21 21 0,-21-21 0,-21 42 31,21 0-31,-21 0 0,0 1 16,0 20-16,0-21 0,-1 21 15,1 1-15,0-1 0,0 0 0,21 1 16,-21-1-16,0 0 0,21-20 0,0 20 16,-22 0-16,22-21 0,-21 22 15,21-22-15,0 0 0,0 21 0,-21-20 16,21-1-16,0 0 0,0 0 0,0 0 15,21 0-15,0-21 0,1 0 16,-1 0-16,0 22 0,0-22 0,0 0 16,0 0-16,1 0 0,20 0 0,-21-22 15,0 1-15,0 0 0,22 21 16,-22-21-16,0 0 0,-21 0 0,21-1 16,0 1-16,1 0 0,-22 0 15,0 0-15,0 0 0,0-1 16,0 1-16,0 0 15,0 0 1,-22 21 15,1 0-31,21 21 0,-21 0 0,21 0 16,-21 1-16,21-1 16,-21 0-16,21 0 0,0 0 15,0 0-15,0 1 0,0-1 16,0 0-16,21-21 15,0 0 1,0 0-16,0 0 0,1 0 16,-1 0-1,-21-21-15,21 21 16,-21-21-16,21-1 16,-21 1-1,21 0 1,0 21-1,-21-21-15,0 0 16,0 0 31,22 21-31,-22-22-1,0 44 32,0-1-31,0 0-16,-22-21 0,22 21 15,0 0-15,0 0 0,0 1 16,0-1 0,22-21-16,-1 0 15,0 0-15,0 0 16,0 0-16,0 0 0,1 0 15,-1 0-15,0 0 0,0-21 0,0 21 16,0-22-16,1 1 0,-1 0 16,0 21-16,0-21 0,0 0 0,-21 0 15,21-22-15,1 22 0,-22 0 0,0 0 16,0 0-16,21-1 0,-21 1 0,21 21 16,-21-21-16,0 0 0,0 42 31,0 0-31,0 0 0,0 1 15,0-1-15,-21 21 0,0-21 0,-1 22 16,1-22-16,0 21 0,0-21 16,0 22-16,0-22 0,-1 21 0,1 0 15,0-20-15,0 20 0,0 0 16,21-21-16,-21 22 0,-1-1 0,22 0 16,0 1-16,0-1 0,-21 0 0,21 1 15,0-22-15,0 21 0,0 1 0,0-22 16,0 21-16,0-21 0,0 22 0,0-22 15,0 0-15,0 0 0,0 21 16,0-20-16,0-1 16,0 0-16,-21 0 0,0 0 0,21 0 15,-21-21-15,0 0 16,-1 0-16,1 0 16,0 0-16,0-21 15,21 0-15,-21 0 0,0 0 16,21 0-16,-22-1 0,22 1 15</inkml:trace>
  <inkml:trace contextRef="#ctx0" brushRef="#br0" timeOffset="-167276.78">24320 12023 0,'0'0'0,"-21"-21"0,21-1 16,0 1-16,0 0 0,0 0 15,21 21-15,22-21 0,-22 21 0,0-21 16,21 21-16,1 0 0,-1-22 0,0 22 16,22 0-16,-22 0 0,22-21 15,-22 21-15,22 0 0,-22 0 0,0 0 16,-21-21-16,22 21 0,-22 0 0,0 0 16,0 0-16,0-21 0,-21 0 15,-21 21 1,0-21-1,0 21-15,-21 0 0,-1 0 0</inkml:trace>
  <inkml:trace contextRef="#ctx0" brushRef="#br0" timeOffset="-165815.37">6202 14457 0,'21'-21'0,"-42"42"0,63-85 0,-21 43 16,-21 0-16,0-21 0,21 21 0,-21-22 16,22 22-16,-22 0 0,0 0 15,0 0-15,0 42 16,0 21-1,0-21-15,0 22 0,0-1 16,0 0-16,0 1 0,0-1 16,0 21-16,0-20 0,0 20 0,0-20 15,0-1-15,0 21 0,0-20 0,0-1 16,0 0-16,0 1 0,0-1 0,0 0 16,0-20-16,0 20 15,-22-21-15,22 0 0,-21 0 0,21 1 16,-21-1-16,0-21 0,0 0 15,0 0-15,-1 0 0,-20-21 16,21-1-16,0 1 0,-22 0 16,22 0-16,0 0 0,-21 0 0,21-1 15,-22 1-15,22 0 0,0 21 16,0-21-16,0 21 0,-1 0 0,1 0 16,21 21-1,0 0-15,0 0 16,21-21-16,1 22 0,-1-1 0,21 0 0,-21 0 15,22 0-15,-22-21 16,21 21-16,0-21 0,1 0 0,20 0 16,-20 0-16,-1 0 0,21 0 0,-20 0 15,20-21-15,1 0 0,-22 0 0,22 0 16,-22 0-16,0-1 0,1 1 16,-1 0-16,-21 0 0,0 0 0,0 0 15,-21-1-15,22 1 0,-22-21 0,0 21 16,0 0-16,0-1 0,-22 22 15,1 0-15,0 0 16,0 0-16,21 22 16,-21-22-16,21 21 0,0 0 0,-21 0 15,-1 0-15,22 0 0,-21 1 16,21-1-16,0 0 0,0 0 0,-21 0 16,21 0-16,-21 1 0,21-1 15,0 0-15,0-42 31,0 0-31,0-1 0,0 1 16,0 0-16,0 0 0,21 0 16,0 0-16,0-22 0,1 22 0,-1 0 15,0-21-15,0 20 0,0 1 0,0 0 16,1 0-16,-1 21 0,0 0 0,0 0 16,0 0-16,-21 21 0,0 0 15,21 22-15,-21-22 16,0 0-16,0 0 0,0 0 0,0 0 15,0 22-15,0-22 0,22 0 0,-22 0 16,0 0-16,0 1 16,21-1-16,0-21 0,0 0 0,0 0 15,0 0-15,1 0 0,-1 0 16,0-21-16,0-1 0,0 1 16,0 0-16,1 0 0,-1 0 0,0-22 15</inkml:trace>
  <inkml:trace contextRef="#ctx0" brushRef="#br0" timeOffset="-165580.58">7387 14309 0,'0'-43'16,"0"86"-16,21-107 0,-21 22 0,21 21 15,-21 0-15,0 42 16,0 0-16,0 0 16,0 21-16,0 1 0,-21-1 0,0 0 15,0 1-15,21 20 0,-21-20 16,21-1-16,-21 21 0,21-20 0,-22-1 15,22 0-15,0-20 0,0 20 0,0-21 16,0 0-16,0 22 0,0-22 16,0 0-16,22-21 15,-1 0 1,0 0-16,0-21 16,0 0-16</inkml:trace>
  <inkml:trace contextRef="#ctx0" brushRef="#br0" timeOffset="-165396.67">7281 14605 0,'0'0'0,"21"0"32,1 0-17,-1 0-15,0 0 0,0 0 0,21 0 16,-20 0-16,-1 0 0,21 0 15,-21 0-15,0 0 0,22 0 16</inkml:trace>
  <inkml:trace contextRef="#ctx0" brushRef="#br0" timeOffset="-165047.87">7726 14796 0,'21'0'31,"0"0"-31,0-22 16,0 1-16,1 0 0,-22 0 15,21 0-15,-21 0 0,0-1 16,0 1-16,0 0 16,0 0-16,-21 21 15,-1 0-15,1 21 0,21 0 16,-21 0-16,21 1 0,-21-1 0,0 0 15,21 21-15,0-21 0,0 1 16,-21-1-16,21 21 0,0-21 0,0 0 16,0 1-16,0-1 0,0 0 15,0 0-15,21-21 0,0 21 0,0-21 16,0 0-16,0 0 0,1 0 16,20 0-16,-21 0 0,0 0 15,0 0-15,1-21 0,-1 0 0,0 0 16,0 0-16</inkml:trace>
  <inkml:trace contextRef="#ctx0" brushRef="#br0" timeOffset="-164740.91">8149 14753 0,'0'-42'0,"42"-22"16,-42 43-16,-42 148 0,106-275 0,-43 127 15,0 21-15,0 0 0,0 0 16,0 0-16,-21 21 0,22 0 16,-1 0-16,-21 22 15,0-22-15,21 0 0,-21 21 0,21-20 16,-21-1-16,0 0 0,0 21 0,0-21 15,0 1-15,0-1 0,0 0 0,0 0 16,0 0-16,0 0 16,0-42-1,0 0 1,0 0-16,0 0 0,21 0 16,-21-1-16,21-20 0,-21 21 15,0-21-15,22 20 0,-1-20 0,0 21 16,-21-21-16,21 20 0,0 1 15,-21-21-15,0 21 0,21 0 0,1 21 16,-22-22-16,21 22 0,-21-21 16,21 21-16,0 0 15</inkml:trace>
  <inkml:trace contextRef="#ctx0" brushRef="#br0" timeOffset="-164071.28">8911 14774 0,'0'0'16,"21"0"-16,0 0 0,1 0 15,-1-21-15,0 21 0,21-21 16,-21 0-16,1 0 0,20 0 0,-21-1 16,0 1-16,0-21 0,1 21 0,-1-22 15,0 22-15,0-21 0,0 0 0,-21-1 16,0 1-16,0 21 0,0-22 15,0 1-15,0 21 0,0 0 0,0 0 16,0-1-16,0 1 0,-21 21 0,0 0 16,0 0-16,0 0 15,21 21-15,-22 1 0,22 20 16,-21 0-16,0 1 0,21-1 0,-21 0 16,0 22-16,0-22 0,21 22 15,-22-22-15,1 21 0,0 1 0,0-22 16,-21 22-16,20-1 0,1-20 0,-21 20 15,21 1-15,-22-1 0,22 1 16,-21-1-16,21 1 0,-22-1 0,22 1 16,-21-1-16,21 1 0,-22-22 0,22 21 15,0-20-15,0 20 0,0-20 0,0-1 16,21 0-16,0 1 0,0-22 0,0 21 16,0-21-16,0 0 0,0 1 15,21-22 1,0 0-16,0 0 0,0 0 15,0-22-15,1 22 16,-1-21-16,0 0 0,0 0 0,0 0 16,0 0-16,1-22 0,-1 22 0,0 0 15,-21-21-15,21 20 0,0-20 16,0 0-16,-21-1 0,0 22 0,0-21 16,0 0-16,0 20 0,0-20 0,0 0 15,-21 21-15,0-22 0,0 22 0,21 0 16,0 0-16,-21 0 0,21-1 0,0 1 15,0 0-15,0 0 16,21 21 0,0-21-16,0 21 0,0 0 15,22 0-15,-22 0 0,0-21 0,21 21 16,-20 0-16,20-22 0,-21 1 0,21 21 16,-20-21-16,20 0 0</inkml:trace>
  <inkml:trace contextRef="#ctx0" brushRef="#br0" timeOffset="-163628.54">9673 14690 0,'0'0'0,"0"-21"0,-63-22 16,63 22-16,-22 21 16,1 0-16,0 0 0,0 0 0,0 0 0,0 21 15,-1 0-15,22 1 0,-21-1 16,0 0-16,0 21 0,0-21 0,0 22 15,21-22-15,0 21 0,-22-21 16,22 22-16,0-22 0,0 0 0,0 0 16,0 0-16,0 1 0,0-1 0,0 0 15,22-21-15,-1 0 0,0 0 16,0 0-16,0 0 0,0-21 0,1 0 16,-1 21-16,-21-22 0,21 1 15,0 0-15,0-21 0,-21 21 16,21-1-16,1-20 0,-22 21 0,0-21 15,0 20-15,0-20 0,21 21 0,-21 0 0,0 0 16,0 42 15,-21 0-31,21 0 0,0 0 16,0 0-16,0 22 0,0-22 0,0 0 16,0 0-16,0 0 0,0 1 0,0-1 15,0 0-15,0 0 0,21 0 16,0-21-16,-21 21 0,21-21 15,0 22-15,0-22 0,1 0 16,20 0-16,-21 0 0,0 0 0,0 0 16</inkml:trace>
  <inkml:trace contextRef="#ctx0" brushRef="#br0" timeOffset="-163384.67">10223 14542 0,'0'0'0,"-42"-22"15,21 22 1,0 22-16,21-1 0,-21 0 0,-1 0 16,1 0-16,21 0 0,-21 1 0,0 20 15,21-21-15,0 0 0,0 22 0,-21-22 16,21 0-16,0 21 0,0-21 16,0 1-16,0-1 0,0 0 0,0 0 15,0 0-15,21-21 16,0 0-16,0 0 15,0 0-15,1 0 0,-1 0 0,0 0 16,-21-21-16,21 21 0,0-21 0</inkml:trace>
  <inkml:trace contextRef="#ctx0" brushRef="#br0" timeOffset="-163000.89">10435 14711 0,'21'0'15,"0"0"1,1 0 0,-1 0-16,0 0 15,0 0-15,-21-21 16,21 21-16,0-21 0,-21-1 0,0 1 16,0 0-16,0 0 0,0 0 15,0 0-15,-21 21 16,0 0-1,0 0-15,0 21 0,0 0 0,-1 0 16,1 0-16,0 22 0,0-22 0,0 21 16,0-21-16,-1 22 0,1-1 15,21-21-15,0 0 0,0 22 16,0-22-16,0 0 0,0 0 0,0 0 16,0 0-16,21-21 0,1 0 15,-1 0-15,0 0 0,0 0 16,0 0-16,0 0 0,1-21 0,-1 0 15,0 21-15,0-21 0,21 21 0,-20-21 16,-1 21-16,0-21 0,0 21 16,0-22-16</inkml:trace>
  <inkml:trace contextRef="#ctx0" brushRef="#br0" timeOffset="-162800.02">11091 14986 0,'0'21'16,"-21"-21"46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30:21.0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3111 1291 0,'22'0'15,"-22"-21"-15,21 21 0,0 0 16,-21-21 0,0 0-16,21 21 15,0-21-15,-21-1 16,0 1 15,0 0-31,0 0 16,-21 0-1,0 21-15,0-21 16,0-1-16,-1 22 16,1 0-16,0 0 15,0 0-15,0 0 0,0 0 16,-1 0-16,1 0 15,0 0-15,0 0 0,0 0 0,0 0 16,-1 0-16,1 22 0,0-22 0,0 21 16,0-21-16,0 21 0,-1-21 15,1 21-15,0-21 0,0 21 0,0-21 16,0 21-16,-1-21 0,1 22 16,0-1-16,0 0 0,0-21 0,0 21 15,-1 0-15,22 0 0,-21-21 0,0 22 16,0-1-16,21 0 15,-21 0-15,0 0 0,-1 0 16,22 1-16,0-1 0,-21 0 16,21 0-16,-21 0 0,21 0 0,0 1 15,0 20-15,0-21 0,-21 0 0,21 0 16,0 1-16,0-1 0,0 0 16,0 21-16,0-21 0,0 1 0,0-1 15,0 0-15,0 0 0,0 0 16,0 0-16,21 1 0,0 20 0,0-21 15,-21 0-15,22 0 0,-1 1 0,0-1 16,-21 0-16,21 0 0,0-21 16,0 21-16,22 0 0,-22 1 0,0-22 15,21 21-15,-20-21 0,20 0 16,-21 0-16,21 0 0,1 0 16,-1 0-16,-21 0 0,22 0 0,-1 0 15,0 0-15,1 0 0,-22 0 0,21 0 16,0 0-16,-20 0 0,20-21 0,0 21 15,-21 0-15,22-22 0,-22 1 16,21 21-16,1-21 0,-22 21 0,21 0 16,-21-21-16,22 21 0,-22-21 0,0 21 15,21-21-15,-21 21 16,1-22-16,-44 22 47,1 0-47,0 0 0,21 22 15,-21-1-15,0-21 0,0 21 0,-1-21 16,1 0-16,21 21 0,-21-21 0,0 0 16,0 21-16,0 0 0,-1-21 15,1 22-15,-21-22 0,21 0 0,0 21 16,-1-21-16,1 0 0,0 21 0,0-21 16,0 0-16,0 0 0,-1 0 15,-20 0-15,21 0 0,0 21 0,0-21 16,-1 0-16,-20 0 0,21 0 15,-21 0-15,20 0 0,-20 0 16,21 0-16,-21 0 0,20 0 0,1 0 16,-21 0-16,21 0 0,0-21 0,-1 21 15,1 0-15,0-21 0,0 0 16,0-1-16,21 1 16,-21 0-16,-1 21 0,1-21 0,21 0 15,-21 0-15,21-1 0,-21 1 16,21 0-16,-21 0 0,21 0 0,0 0 15,0-1-15,-21 1 0,21 0 16,0 0-16,0 0 0,0 0 0,0-1 16,0 1-16,0 0 0,0 0 15,0 0-15,0-22 0,0 22 16,0 0-16,0 0 0,0-21 0,0 20 16,0 1-16,0 0 0,0 0 0,0 0 15,0 0-15,0-22 0,21 22 16,0 0-16,0 0 0,0 0 0,-21-1 15,21 1-15,1 0 0,-1 0 16,0 0-16,0 0 0,0 21 16,0-22-16,1 22 0,-1 0 0,0-21 15,0 21-15,21 0 0,-20 0 16,20 0-16,0 0 0,-21 0 16,22 0-16,-1 0 0,0 0 15,1 0-15,-22 0 0,21 0 0,-21 0 16,1 0-16,-1 0 0,0 0 0,0 21 15,0-21-15,-21 22 94,0-1-78,-21-21-16,0 0 0,21 21 15</inkml:trace>
  <inkml:trace contextRef="#ctx0" brushRef="#br0" timeOffset="1195.4">2942 3408 0,'21'-42'16,"-21"20"-16,0 1 15,21 21-15,-21-21 16,0 0-16,0 42 62,0 0-46,0 0-16,0 1 0,0-1 0,0 0 16,0 21-16,0-21 0,0 22 15,0-1-15,0-21 0,0 22 0,0-1 16,0 0-16,0 1 0,0 20 0,0-21 16,0 22-16,0-1 0,0 1 15,22-1-15,-22-20 0,0 20 0,0 1 16,21-1-16,-21 1 0,21-1 15,-21 1-15,0-1 0,0 1 16,0-1-16,0 1 0,0-1 0,0 1 16,0-1-16,0 1 0,0-1 0,0 1 15,0-1-15,0-20 0,-21 20 16,21-21-16,0 1 0,-21 20 0,21-20 16,0-22-16,0 21 0,-22 0 0,22-20 15,-21-1-15,21 0 0,0 0 16,0-42 15,0 0-31,0-22 0,0 22 16,0-21-16,0 21 0,0-22 0,0 1 15,0 0-15,0-1 0,0-20 16,0 21-16</inkml:trace>
  <inkml:trace contextRef="#ctx0" brushRef="#br0" timeOffset="2100.48">2942 3323 0,'0'-21'0,"0"42"78,-21 0-78,0 1 0,0 20 16,21 0-16,-22 1 0,-20-1 0,21 0 15,0 1-15,0 20 0,-22-21 0,22 1 16,-21-1-16,21 22 0,-1-22 15,-20 0-15,21 1 0,0-22 0,0 21 16,-1-21-16,1 0 16,21 1-16,0-1 0,0 0 0,-21-21 15,21-21 17,21 0-32,-21-1 0,0 1 15,21 0-15,1-21 0,-1 21 16,-21-1-16,21-20 0,0 21 0,0-21 15,0 20-15,1-20 0,-1 0 0,0 21 16,21-22-16,-21 1 0,1 0 16,20-1-16,-21 1 0,0 0 0,22-1 15,-22 1-15,0 0 0,0-1 16,0 1-16,0 21 0,-21-22 0,22 22 16,-22 0-16,21 0 0,-21 0 15,21 21-15,-21-21 0,21 21 31,-21 21-31,21 0 16,-21 21-16,21-21 16,-21 22-16,22-1 0,-1 0 0,0 22 15,0-22-15,0 1 0,-21 20 16,21-21-16,1 1 0,-1-1 0,0 0 16,0 1-16,-21-22 0,21 21 0,0-21 15,1 22-15,-1-22 0,0 21 16,0-21-16,-21 1 0,21-1 0,0 0 15,1 0-15,-22 0 0,0 0 16,21 1-16,0-22 16,-21-22 31</inkml:trace>
  <inkml:trace contextRef="#ctx0" brushRef="#br0" timeOffset="4551.35">3175 6562 0,'0'0'0,"0"-21"0,21-1 16,0 1-16,-21 0 15,0 0-15,0 0 16,0 0-16,0-1 16,0 1-16,-21 21 0,21-21 15,-21 21-15,0 0 0,0-21 16,-1 21-16,1 0 16,0 0-16,0 0 0,0 0 0,0 0 15,-22 21-15,1 0 0,21-21 0,-22 21 16,1 1-16,0-1 0,-1 0 15,-20 21-15,21-21 0,-1 22 0,1-22 16,0 21-16,-1 1 0,1-22 16,0 21-16,-1 0 0,1 1 0,21-1 15,-22-21-15,22 22 0,0-1 0,0 0 16,0-21-16,0 22 0,21-1 16,0 0-16,0 1 0,0-22 0,0 21 15,0 1-15,0-22 16,0 21-16,0-21 0,21 22 0,-21-22 15,21 0-15,0 0 0,21 0 0,-20 0 16,-1 1-16,21-22 0,-21 21 16,22-21-16,-1 0 0,0 0 0,1 0 15,20 0-15,-21 0 0,22 0 0,-22 0 16,22-21-16,-1 21 0,-20-22 16,20 22-16,1-21 0,-22 0 0,21 0 15,-20 21-15,20-21 0,-20 0 16,-1-1-16,0 22 0,1-21 0,-22 0 15,21 21-15,-21-21 0,0 21 16,1-21-16,-1 21 16,-21-21-16,21 21 15,-21-22 1,-21 22 15,0 0-31,-1 0 0,1 0 0,21 22 16,-21-22-16,-21 0 0,21 21 0,-1-21 15,1 21-15,-21-21 0,21 21 16,0-21-16,-22 0 0,22 21 0,-21-21 16,21 0-16,-1 0 0,-20 21 15,21-21-15,0 0 0,0 0 16,-22 0-16,22 0 0,-21 0 0,21 0 16,-22 0-16,1 0 0,0 0 0,20 0 15,-20-21-15,0 21 0,21-21 16,-1 21-16,-20-21 0,21 0 0,0 21 15,0-21-15,-1-1 0,1-20 16,0 21-16,21 0 0,0 0 0,-21-22 16,21 22-16,0-21 0,0-1 0,0 22 15,0-21-15,0 0 0,0-1 16,0 22-16,0-21 0,0-1 0,21 1 16,0 0-16,0 21 0,1-22 15,-1 1-15,21 0 0,-21 20 16,22-20-16,-1 0 0,0 21 0,1-1 15,-1 1-15,0 0 0,-21 0 16,22 0-16,-1 21 0,-21 0 0,0 0 16,1 0-16,-1 0 0,0 0 0,0 0 15,-21 21-15,0 0 16,0 0-16,0 0 16,0 1-16,0-1 15,0 0 1,-21 0-1,0-21 1,0 0 0,21-21-1,-22 0-15,1 21 0,0-21 16,0 21-16,0-22 16,0 22-16,-1 0 0,1 0 15,0 0-15,-21 0 0,21 0 0,-1 22 16,-20-22-16,21 21 0,-21 0 15,20 0-15,-20 0 0,21 0 0,-21 22 16,20-22-16,1 0 0,-21 21 0,21 1 16,0-22-16,-22 21 15,22-21-15,0 22 0,0-1 0,0-21 16,-1 22-16,22-1 0,0-21 16,0 0-16,0 22 0,0-22 0,0 21 15,0-21-15,0 0 0,0 22 0,22-22 16,-1 0-16,0 0 0,0 0 15,0 1-15,0-1 0,1-21 0,20 21 16,-21-21-16,21 0 0,-20 21 16,20-21-16,0 0 0,1 0 0,-1 0 15,0 0-15,1 0 0,-1-21 0,0 21 16,1-21-16,-22 21 0,21-21 16,0 21-16,-20-22 0,-1 22 15,0 0-15,0-21 0,0 21 0,-21-21 31,21 21-31,-42 0 32,0 0-17,0 0-15,21 21 0,-21-21 0,0 0 16,-1 0-16,1 21 0,0-21 0,0 0 16,0 0-16,-22 0 0,22 0 15,0 0-15,-21 0 0,21 0 0,-22 0 16,22 0-16,-21 0 0,21 0 15,-22 0-15,22 0 0,0 0 16,-21-21-16,20 0 0,1 0 0,0 0 16,-21 0-16,21-1 0,21 1 15,-22 0-15,1-21 0,21 21 0,0-22 16,0 22-16,0-21 0,0-1 0,0 1 16,0 21-16,0-21 0,0-1 15,0 1-15,21 0 0,1-1 0,-1 1 16,0 0-16,0 20 0,0-20 15,0 21-15,1 0 0,20-22 0,-21 22 16,21 21-16,1-21 0,-22 0 16,21 0-16,1 21 0,-22 0 15,0-21-15,21 21 0,-21 0 0,1 0 16,-44 0 15,1 0-31,21 21 16,-21 0-16,0-21 0,0 21 0,0-21 15,-1 21-15,1-21 0,0 21 0,0 1 16,0-22-16,-22 21 0,22 0 16,-21 0-16,0 0 0,20 22 0,-20-22 15,0 0-15,-1 21 0,22-21 16,-21 22-16,21-1 0,0 0 0,-1-20 16,1 20-16,0 0 0,21-21 15,0 22-15,-21-1 0,21-21 16,0 22-16,0-22 0,0 21 0,0-21 15,0 0-15,21 22 0,0-22 16,0 0-16,22 0 0,-22 0 0,0 1 16,21-1-16,1 0 0,-1 0 0,0-21 15,1 0-15,-1 21 0,0-21 16,1 0-16,-1 0 0,0 0 0,1 0 16,20 0-16,-20 0 0,-1 0 15,-21 0-15,21-21 0,-20 21 16,20 0-16,-21 0 0,0 0 0,-21-21 15,21 21-15,-21-21 32,0 0-17,0-1-15</inkml:trace>
  <inkml:trace contextRef="#ctx0" brushRef="#br1" timeOffset="15899.92">677 9462 0,'0'0'0,"0"21"15,21-21-15,-21 21 16,22-21 15,-1 0-31,0-42 16,0 42-16,0-22 0,0 1 0,1 0 15,-1 0-15,0 0 0,0-22 16,0 22-16,0-21 0,1 0 0,-1-1 16,-21-20-16,21 20 0,-21-20 0,21-1 15,-21 22-15,0 0 16,0-1-16,0 1 0,0 21 0,-21-21 15,0 20-15,0 22 16,-1 0-16,1 0 0,0 0 0,0 22 16,21 20-16,-21-21 0,0 21 15,21 22-15,-22-1 0,22 1 0,0-1 16,0 1-16,0-1 0,0 1 16,0-22-16,0 22 0,0-22 0,0 0 15,0 1-15,0-22 0,22 0 16,-22 0-16,21 0 0,0 1 0,0-22 15,0 0-15,0 0 16,1 0-16,-1 0 0,0 0 0,0-22 0,0 1 16,0 0-16,1 0 15,-1-21-15,0 20 0,0-20 0,-21 21 16,21-21-16,0-1 0,-21 1 0,22 0 16,-1-1-16,0 22 0,0-21 15,0-1-15,22 22 0,-22 0 0,21 0 16,0 0-16,-20 21 0,20 0 15,-21 0-15,21 0 0,-20 21 0,-1 0 16,0 0-16,0 0 0,0 22 16,-21-22-16,0 21 0,0 1 0,0-1 15,0 0-15,-21-21 16,0 22-16,0-1 0,0-21 0,21 22 0,-22-22 16,1 0-16,0 0 0,21 0 15,-21 0-15,21 1 0,0-44 31,0 1-31,0 0 16,0 0-16,21 0 0,0-22 0,0 22 16,1-21-16,-1 0 0,0-1 15,0 1-15,21 0 0,-20-1 0,-1 1 16,0 0-16,-21 20 0,0-20 16,21 42-16,-21-21 0,0 0 0,0 42 31,0 0-31,-21 0 0,21 0 15,-21 22-15,0-22 0,-1 21 16,22 1-16,-21-1 0,21-21 16,-21 21-16,21-20 0,0 20 0,0-21 15,0 21-15,0-20 0,0-1 0,0 0 16,0 0-16,21 0 0,0 0 16,1-21-16,-1 0 0,0 0 0,21 0 15,-21 0-15,22 0 0,-22-21 16,21 21-16,1-21 0,-22 0 0,21 0 15,-21-22-15,22 22 0,-22 0 16,0-21-16,0-1 0,0 1 0,0 0 16,-21-1-16,22-20 0,-22 21 15,21-22-15,-21 1 0,0 20 16,0-20-16,0 20 0,0 1 0,0 0 16,0-1-16,0 22 0,0 0 0,0 42 31,0 0-31,0 22 0,0-1 15,0 0-15,0 1 0,-21 20 16,21-20-16,0 20 0,-22 1 0,22-22 16,0 0-16,-21 1 0,21-1 15,0 0-15,0 1 0,0-1 0,0-21 16,0 0-16,0 22 0,0-22 16,0 0-16,0 0 15,21-21-15,1 0 16,-1 0-16,-21-21 0,21 0 15,0 0-15,-21-1 0,0 1 16,0 0-16,0 0 0</inkml:trace>
  <inkml:trace contextRef="#ctx0" brushRef="#br1" timeOffset="16079.82">2095 9144 0,'-21'0'0,"21"21"16,21-21 15,1 0-31,-1 0 16,0 0-16,21 0 0,-21 0 0,1 0 15,-1 0-15,21-21 0,-21 21 0,0-21 16,1 21-16,-1-21 0,0 21 16</inkml:trace>
  <inkml:trace contextRef="#ctx0" brushRef="#br1" timeOffset="16877.34">2540 9313 0,'0'0'0,"21"0"0,-21 22 16,21-22-16,0 0 0,1 0 16,-1 0-16,0 0 0,0-22 15,0 22-15,0-21 0,1 0 0,-1 0 16,0 0-16,21 0 0,-21-1 0,-21 1 15,22 0-15,-22 0 0,21 0 16,-21 0-16,0-22 0,0 22 0,0 0 16,0 0-16,-21 0 0,-1 21 15,1 0-15,0 0 0,0 21 16,0 0-16,0 0 0,-1 0 0,1 0 16,0 22-16,21-22 15,0 21-15,0-21 0,0 22 0,0-22 16,0 21-16,0-21 0,0 1 0,0 20 15,21-21-15,0 0 0,1-21 16,-1 21-16,0-21 0,21 0 0,-21 0 16,22 0-16,-1 0 0,-21 0 0,22 0 15,-1 0-15,-21-21 0,21 21 16,-20-21-16,-1 0 0,0 0 0,0 0 16,0-1-16,0 1 0,-21 0 15,22-21-15,-22 21 0,0-1 0,0-20 16,0 21-16,0 0 0,0 0 0,-22 21 31,1 0-31,21 21 16,0 0-16,0 0 0,0 0 0,0 0 15,0 1-15,-21 20 0,21-21 0,0 0 16,0 22-16,-21-22 0,21 0 16,0 0-16,0 0 0,0 0 15,0 1-15,0-1 16,0-42 15,0-1-31,0 1 0,0 0 16,0-21-16,0 21 0,0-1 15,21-20-15,0 0 0,0 21 16,1-22-16,20 22 0,-21-21 0,0 21 16,22-1-16,-22 1 0,21 21 15,-21 0-15,22 0 0,-22 0 0,0 21 16,0 1-16,0-1 0,-21 21 15,21-21-15,-21 0 0,0 1 16,0-1-16,0 0 0,0 0 0,0 0 16,0 0-16,0 1 0,0-1 15,0 0-15,0 0 32,22-21-17,-1 0-15,0-21 16,21 0-16,-21 21 15</inkml:trace>
  <inkml:trace contextRef="#ctx0" brushRef="#br1" timeOffset="17440.05">4127 9123 0,'0'-21'0,"0"42"0,0-63 0,0 20 15,0 1-15,0 0 0,0 0 0,0 0 16,-21 21-16,21-21 0,-21 21 15,0 0-15,0 0 0,0 0 16,-1 0-16,1 21 0,-21 0 16,21 21-16,0-21 0,-1 22 15,-20-1-15,21-21 0,0 22 0,0-1 16,-1-21-16,22 21 0,0-20 0,0-1 16,0 0-16,0 0 0,0 0 0,0 0 15,0 1-15,22-22 0,-1 0 16,0 0-16,0 0 0,0 0 0,0 0 15,1-22-15,-1 22 0,0-21 0,0 0 16,0 0-16,0 0 16,1 0-16,-1-22 0,0 22 0,0-21 15,-21-1-15,0 1 0,21-21 0,0 20 16,-21-20-16,0-1 0,0 1 16,0 20-16,0-20 0,0-1 0,0 22 15,0 0-15,0-1 0,0 22 0,0 0 16,0 0-16,0 42 15,0 0-15,0 0 16,0 22-16,0-1 0,0 0 0,0 1 16,0 20-16,0-20 0,0 20 15,0-21-15,0 22 0,0-22 0,0 1 16,0-1-16,0 0 0,0 1 16,0-22-16,0 21 0,0-21 0,0 0 15,0 1-15,0-1 0,0 0 16,22 0-16,-1-21 15,-21 21-15,21-21 16,0 0-16,0 0 16,0-21-1,-21 0-15,22 21 0,-1-21 0,-21 0 16</inkml:trace>
  <inkml:trace contextRef="#ctx0" brushRef="#br1" timeOffset="17856.82">4720 8996 0,'0'0'0,"21"-21"0,0 0 0,1-22 16,-1 22-16,0 0 0,21 0 0,1-22 15,-22 22-15,-21 0 16,-21 21 0,-1 0-16,-20 21 15,21 0-15,-21 22 0,-1-22 16,1 0-16,0 21 0,-1 1 0,22-22 15,-21 0-15,21 21 0,-1-20 0,22-1 16,0 0-16,0 0 0,0 0 16,22 0-16,-1 1 15,0-22-15,21 0 0,-21 21 0,22-21 16,-1 0-16,-21 21 0,22-21 0,-22 0 16,0 21-16,0-21 0,0 21 15,0-21-15,-21 21 0,0 1 16,-21-1-16,0-21 0,-21 21 15,21-21-15,-22 21 0,1-21 16,0 0-16,-1 21 0,1-21 0,0 0 16,-1 21-16,22-21 0,-21 0 0,21 0 15,-1 0-15,22 22 32</inkml:trace>
  <inkml:trace contextRef="#ctx0" brushRef="#br0" timeOffset="23776.84">7874 1334 0,'0'0'0,"0"-22"0,0 1 16,0 0-16,0 0 0,0 0 16,0 0-16,0-1 0,0 1 15,0 0-15,0-21 0,0 21 0,0-1 16,0 1-16,0 0 15,0 0-15,0 0 0,0 0 0,0-22 16,0 22-16,0 0 0,0 0 16,-21 21-16,21-21 0,-21 21 15,21 21 1,0 0 0,0 21-16,0-21 0,0 22 0,0-22 15,0 21-15,0 1 0,0 20 16,0-21-16,0 1 0,0 20 0,0-20 15,0-1-15,0 21 0,0-20 0,0 20 16,0-20-16,0-1 0,0 0 16,0 1-16,0-1 0,0-21 15,0 21-15,0-20 0,0-1 0,0 0 16,0 0-16,0 0 0,0 0 16,0-42 46,0 0-62</inkml:trace>
  <inkml:trace contextRef="#ctx0" brushRef="#br0" timeOffset="24115.44">7408 2096 0,'0'0'0,"-21"42"16,21-21-1,0 0-15,0 0 16,0 1-16,21-22 0,0 0 16,1 21-16,-1-21 0,21 0 15,-21 0-15,22 0 0,-1 0 0,21 0 16,-20 0-16,-1 0 0,22 0 0,-22 0 15,21 0-15,-20 0 0,20 0 16,-20 0-16,-1-21 0,0 21 16,1-22-16,-1 22 0,-21-21 0,21 21 15,-20 0-15,-1-21 0,0 0 16,-21 0 0,21 21-16,-21-21 0,0-1 15,0 1-15,0 0 0,0 0 16,0 0-16</inkml:trace>
  <inkml:trace contextRef="#ctx0" brushRef="#br0" timeOffset="24609.16">7408 931 0,'21'0'31,"1"0"-31,20 0 16,-21-21-16,21 21 0,22 0 0,-22 0 16,22-21-16,20 21 0,-20 0 15,21 0-15,-1-21 0,-20 21 16,20 0-16,-20 0 0,-1 0 0,1-21 15,-1 21-15,-20 0 0,-1 0 16,0 0-16,-20 0 0,-1 0 0,0 0 16,0 0-16,-21 21 31,0 0-15,0 0-16,21 0 15,-21 1-15,0-1 0,0 0 0</inkml:trace>
  <inkml:trace contextRef="#ctx0" brushRef="#br0" timeOffset="25354.73">7705 3281 0,'0'0'0,"0"-21"0,0-22 15,-22-20 1,1 42-16,21 0 0,0-1 16,0 1-16,0 0 0,0 0 31,0 42-16,0 0-15,0 22 16,0-1-16,0 0 0,0 1 16,0 20-16,0-21 0,0 22 15,0-1-15,0 1 0,0-1 0,0 1 16,0-1-16,0 1 0,0-1 0,0 1 16,0 21-16,-21-22 0,21 1 15,-21-1-15,21 1 0,-21-1 0,21 1 16,-21-1-16,-1 1 0,1-1 0,21-21 15,-21 22-15,0-1 0,0-20 0,0-1 16,21 0-16,0 1 0,-22-22 16,22 0-16,0 0 0,-21 0 0,21 1 15,0-44 1,0 1-16,0 0 16,0 0-16,0-21 15,0-1-15,0 1 0,0 0 0</inkml:trace>
  <inkml:trace contextRef="#ctx0" brushRef="#br0" timeOffset="26028.38">7641 3112 0,'0'0'0,"-21"0"0,21 21 0,-21 0 16,0 21-16,-1-21 0,1 22 0,0-1 16,0 22-16,0-22 0,0 21 15,-1-20-15,-20-1 0,21 22 0,0-22 16,-22 0-16,22 1 0,0-1 0,-21 0 15,21 1-15,-1-22 0,1 21 16,0-21-16,0 0 0,21 1 0,0-1 16,-21 0-16,0-21 0,21 21 15,0-42 1,0 0 0,21 0-16,0-1 0,-21-20 15,21 21-15,0-21 0,0 20 0,1-20 16,-1 0-16,0-1 0,0-20 0,0 21 15,0-22-15,22 1 0,-22 20 16,21-20-16,-21-1 0,22 22 0,-22 0 16,0-1-16,21 1 0,-20 21 0,-1 0 15,0-1-15,-21 1 0,21 21 16,-21-21-16,21 21 0,0 0 16,1 21-1,-1 0-15,0 22 16,-21-22-16,21 21 0,0 1 0,-21 20 15,21-21-15,1 22 0,-22-22 0,21 22 16,-21-22-16,21 0 0,0 22 16,-21-22-16,21-21 0,0 22 0,-21-1 15,22-21-15,-1 0 0,-21 1 0,21-1 16,-21 0-16,21 0 0,-21 0 16,21-21-1</inkml:trace>
  <inkml:trace contextRef="#ctx0" brushRef="#br0" timeOffset="26762.98">7641 6033 0,'0'0'0,"0"-64"15,0 43-15,0 0 16,0 0-16,0-1 0,0 1 16,0 0-16,-21 21 31,21 21-31,-21 0 0,21 1 16,0 20-16,0 0 0,0 1 15,0-1-15,0 0 0,0 22 0,0-1 16,-21 1-16,21-1 0,0 1 0,-22-1 15,22 1-15,0-1 0,0-20 16,-21 20-16,21-21 0,0 1 16,0-1-16,0-21 0,0 22 0,0-22 15,0 0-15,0 0 0,0 0 0,0 0 16,0 1 0,0-44 15,0 1-31,0 0 15,0 0-15,0 0 0</inkml:trace>
  <inkml:trace contextRef="#ctx0" brushRef="#br0" timeOffset="27054.82">7154 6985 0,'-21'0'0,"42"0"0,-42 21 0,21 0 0,0 1 16,0-1-16,42-21 16,-20 21-16,-1-21 0,0 0 15,21 0-15,1 0 0,-1 0 16,0 0-16,1 0 0,-1 0 0,0 0 16,1 0-16,20 0 0,-21 0 0,1 0 15,-22 0-15,21-21 0,1 21 0,-22-21 16,21 21-16,-21 0 15,0-22-15,1 22 0,-22-21 0,21 0 16,-21 0-16,0 0 16,0 0-16,0-1 0,0 1 15,-21 0-15,21 0 0</inkml:trace>
  <inkml:trace contextRef="#ctx0" brushRef="#br0" timeOffset="27430.63">7112 6054 0,'0'0'0,"0"-21"16,0-1-16,0 1 15,21 21-15,0-21 0,0 21 0,22-21 16,-1 21-16,0-21 0,1 21 0,20-21 16,1 21-16,-1 0 0,1-22 15,-1 22-15,1 0 0,-1 0 0,1 0 16,-22 0-16,22 0 0,-22 0 0,-21 0 16,0 0-16,22 0 0,-22 0 15,0 0 1,-21 22 46</inkml:trace>
  <inkml:trace contextRef="#ctx0" brushRef="#br1" timeOffset="34575.57">6350 9102 0,'-21'0'0,"42"-21"78,0-1-62,0 22-16,0-21 0,1 0 15,20 0-15,-21 0 0,0 0 16,0-1-16,22-20 0,-22 21 0,0-21 15,0 20-15,0-20 0,-21 21 0,0-21 16,0 20-16,0 1 0,0-21 0,0 21 16,0 0-16,0-1 15,-21 22-15,0 0 16,0 0-16,0 0 0,0 22 16,-1-1-16,1 0 0,0 0 0,0 21 15,0 1-15,0-22 0,-1 21 16,22 1-16,0-1 0,0 0 0,0-21 15,0 22-15,0-1 0,0-21 0,0 0 16,0 22-16,0-22 0,22 0 0,-1-21 16,0 21-16,0-21 0,0 0 15,0 0-15,1 0 0,-1 0 16,0 0-16,0 0 0,0 0 0,0 0 16,1 0-16,-1-21 0,0 0 0,0 0 15,-21 0-15,21-1 0,0 1 16,1-21-16,-1 21 0,0-22 0,-21 1 15,21 21-15,0-21 0,0 20 0,1 1 16,-1-21-16,0 21 0,0 0 0,0 21 16,0-22-16,1 22 0,-1 0 15,21 0-15,-21 0 0,0 0 0,1 0 16,-22 22-16,21-1 0,0 0 0,0 0 16,-21 0-16,0 0 0,0 1 0,0 20 15,0-21-15,0 0 16,0 22-16,0-22 0,0 0 0,0 21 0,-21-21 15,21 1-15,-21-1 0,0 0 0,-1 0 16,1-21-16,21 21 0,-21 0 16,21-42 15,0 0-31,0 0 0,21 0 16,0 0-16,1-22 0,-1 22 0,0-21 15,0-1-15,0 1 0,0 21 16,1-21-16,-1-1 0,0 1 0,0 21 15,0-22-15,0 22 0,1 0 0,-22 0 16,21 21-16,-21-21 0,0 42 31,0 0-31,-21 0 0,-1 0 16,22 1-16,-21 20 0,0-21 0,21 21 16,-21 1-16,21-22 0,-21 21 0,21 1 15,-21-22-15,21 21 0,0-21 16,0 0-16,0 1 0,0-1 0,0 0 15,0 0-15,21 0 0,0-21 0,0 0 16,0 21-16,22-21 0,-22 0 0,0 0 16,21 0-16,-21 0 0,22-21 15,-1 0-15,-21 0 0,22 0 16,-1-22-16,0 22 0,-21-21 0,22 0 16,-1-22-16,-21 22 0,22-22 0,-22 22 15,21-22-15,-21 1 0,0 21 0,1-22 16,-1 1-16,0 20 0,-21 1 15,0 0-15,0-1 0,0 1 0,0 21 16,0 0-16,-21 21 16,21 21-1,-21 21-15,-1-21 0,22 22 0,-21-1 16,21 0-16,-21 22 0,0-22 0,21 0 16,0 22-16,0-22 0,-21 1 0,0 20 15,21-21-15,0 1 0,-22-1 16,22 0-16,0-20 0,0 20 0,0-21 15,0 0-15,0 0 0,0 1 16,0-1-16,0 0 0,22-21 16,-1 0-16,0 0 15,0-21 1,-21 0-16,21-1 0,-21 1 0</inkml:trace>
  <inkml:trace contextRef="#ctx0" brushRef="#br1" timeOffset="34754.47">7895 8805 0,'0'0'0,"-21"0"16,42-21 15,0 21-31,0 0 16,1 0-16,-1 0 0,0 0 0,0-21 15,0 21-15,0 0 0,1 0 0,-1 0 16,0-21-16,0 21 15</inkml:trace>
  <inkml:trace contextRef="#ctx0" brushRef="#br1" timeOffset="35551.01">8170 8932 0,'0'22'0,"21"-22"16,1 0-16,-1 0 15,0 0-15,0 0 0,0 0 16,0-22-16,22 22 0,-22-21 0,0 0 16,0 21-16,0-21 0,1 0 0,-1 0 15,0-1-15,0 1 0,-21 0 0,0 0 16,0 0-16,0 0 16,0-1-16,-21 22 15,0 0-15,0 0 0,-1 0 16,1 0-16,0 22 0,0-1 0,0 0 15,0 0-15,21 21 0,-22-20 0,22-1 16,-21 21-16,21-21 0,0 22 16,0-22-16,0 0 0,0 0 0,0 0 15,0 0-15,21 1 0,1-1 0,-1-21 16,0 0-16,0 21 0,0-21 16,22 0-16,-22 0 0,21 0 0,-21 0 15,22-21-15,-1 21 0,-21-21 0,21-1 16,-20 1-16,20 0 0,-21 0 0,0 0 15,0 0-15,1-22 0,-1 22 0,-21-21 16,0 21-16,21-1 16,-21 1-16,0 0 0,0 0 0,0 0 15,0 42 1,-21 0 0,21 0-16,0 0 15,0 1-15,-21-1 0,21 21 0,-22-21 16,22 0-16,-21 1 0,21 20 0,0-21 15,0 0-15,-21 0 0,21 1 0,0-1 16,0 0-16,-21-21 0,21 21 0,0 0 16,0-42 15,0 0-15,0 0-16,0 0 0,0-1 0,21-20 15,0 21-15,0-21 0,1-1 16,-1 22-16,0-21 0,0-1 0,0 22 15,22-21-15,-22 21 0,21 0 0,-21-1 16,22 22-16,-22 0 0,0 0 0,0 0 16,21 0-16,-20 0 0,-1 0 0,-21 22 15,21-1-15,0 0 0,-21 21 16,21-21-16,-21 22 0,0-22 0,0 0 16,0 21-16,0-20 0,0-1 0,-21 0 15,21 0-15,-21 0 0,21 0 0,-21 1 16,21-1-16,0 0 15,-21-21-15,42-21 47,0 21-47</inkml:trace>
  <inkml:trace contextRef="#ctx0" brushRef="#br1" timeOffset="36118.69">9737 8869 0,'0'0'16,"0"-64"0,0 43-16,0 0 0,0 0 0,0 0 15,0 0-15,0-1 0,0 1 0,-22 21 16,1-21-16,0 21 0,0 0 16,0 0-16,0 0 0,-1 21 15,1 0-15,0-21 0,0 43 0,0-22 16,0 21-16,-1-21 0,1 22 0,0-22 15,21 21-15,0-21 0,-21 22 16,21-22-16,0 0 0,0 0 0,0 0 16,0 1-16,21-1 0,0-21 15,0 0-15,1 0 0,-1 0 16,0 0-16,0 0 0,0-21 16,0-1-16,1 22 15,-1-42-15,0 21 0,0 0 0,0-22 16,0 1-16,1 0 0,-22-1 0,21 1 15,0 0-15,0-1 0,0-20 0,0 21 16,1-22-16,-22 22 0,21-22 0,-21 22 16,21 0-16,-21-1 0,21 22 15,-21-21-15,0 21 0,0-1 16,0 44 0,0-1-16,0 0 0,-21 21 15,21 1-15,-21-1 0,0 0 16,21 1-16,-22-1 0,1 21 0,21-20 15,-21 20-15,0-20 0,21 20 16,-21-21-16,0 1 0,-1-1 0,22 0 16,0 1-16,0-1 0,-21-21 15,21 22-15,0-22 0,0 0 0,0 0 16,0 0-16,21-21 16,1 0-16,20 0 15,-21 0-15,0-21 0,0 0 16,1 0-16,20 0 0</inkml:trace>
  <inkml:trace contextRef="#ctx0" brushRef="#br1" timeOffset="36577.43">10414 8721 0,'0'0'0,"21"-43"15,-21 22-15,0 0 16,0 0-16,-21 21 31,0 0-31,0 0 0,-1 0 16,1 21-16,0 0 0,0 0 15,0 1-15,21 20 0,-21-21 16,-1 0-16,1 0 0,21 1 0,0-1 0,0 0 16,0 0-16,0 0 15,0 0-15,21-21 0,1 0 16,-1 22-16,0-22 0,0 0 15,0 0-15,22 0 0,-22 0 0,0 21 16,0-21-16,0 0 0,0 0 0,1 21 16,-1-21-16,-21 21 0,0 0 15,0 0 1,-21 1-16,-1-22 16,1 0-16,0 21 0,0-21 0,0 0 15,-22 0-15,22 21 0,0-21 0,0 0 16,-21 0-16,20 21 0,1-21 0,0 0 15,0 0-15,0 0 16,0 0-16,21-21 47</inkml:trace>
  <inkml:trace contextRef="#ctx0" brushRef="#br0" timeOffset="45063.14">13271 1270 0,'0'-21'16,"0"0"0,0 0-1,0-1-15,0 1 16,0 0-16,0 0 0,0 0 15,0 0-15,0-1 16,0 1-16,0 0 0,0 0 16,0 0-16,0 0 0,0-1 15,-21 22-15,21-21 16,0 0-16,0 42 31,0 0-15,0 1-16,0-1 0,0 21 0,-21 0 15,21-20-15,0 20 0,0 21 16,-21-20-16,21-1 0,0 0 0,0 1 16,0-1-16,-21 22 0,21-22 15,-21 21-15,21-20 0,0-1 0,0 22 16,-22-22-16,22 0 0,0-21 0,-21 22 16,21-22-16,0 21 0,0-21 15,0 1-15,0-1 0,0 0 16,0 0-16,0 0 15,0-42 32,-21 21-47,21-21 16</inkml:trace>
  <inkml:trace contextRef="#ctx0" brushRef="#br0" timeOffset="45386.96">12700 2138 0,'0'0'0,"-21"0"0,21 21 0,-21 0 0,21 0 16,0 1-16,0-1 15,21 0-15,0-21 16,0 21-16,21-21 0,-20 0 0,20 21 15,0-21-15,22 0 0,-1 0 0,-20 0 16,20 0-16,1 0 0,-1 0 16,1 0-16,-1 0 0,-21 0 0,22-21 15,-22 21-15,1-21 0,-22 21 0,21-21 16,-21 0-16,0 21 0,1-22 16,-1 1-16,0 21 0,-21-21 15,0 0-15,0 0 0,21 0 16,-21-1-16,0 1 0,0 0 0,0 0 15,0 0-15,0 0 0</inkml:trace>
  <inkml:trace contextRef="#ctx0" brushRef="#br0" timeOffset="45819.33">12700 1249 0,'0'-21'15,"0"0"-15,0-1 16,21 1-16,0 21 15,0 0-15,1-21 16,20 0-16,0 21 0,1-21 0,-1 21 0,21-21 16,1 21-16,-1-22 0,1 22 15,21-21-15,-22 0 0,1 21 16,-1-21-16,1 21 0,-1 0 0,-21 0 16,1-21-16,20 21 0,-20 0 15,-22 0-15,0 0 0,0 0 0,0 0 16,0 0-16,-42 0 31,0 0-15,21 21-16,0 0 0,-21-21 15,0 21-15,0-21 0,21 21 16,-22 1-16,22-1 0</inkml:trace>
  <inkml:trace contextRef="#ctx0" brushRef="#br0" timeOffset="46551.25">13208 3302 0,'0'0'16,"0"-21"-16,21-21 0,-21 20 15,0 1-15,0 0 0,0 0 0,0 0 16,0 0-16,0-1 16,0 1-16,0 42 47,0 1-47,21 20 0,-21-21 15,0 21-15,0 1 0,0-1 16,0 22-16,0-22 0,0 21 0,0 1 15,0-1-15,0-20 0,0 20 0,0 1 16,-21-1-16,0 1 0,21 20 16,-21-20-16,21 21 0,0-22 0,-21 1 15,21-1-15,-22 1 0,22-1 0,0 1 16,-21-22-16,21 0 0,0 22 0,-21-22 16,21-21-16,0 22 0,0-22 15,0 0-15,0 0 0,0 0 0,0-42 31,0 0-15,0 0-16,0-22 16,0 22-16,0-21 0,0 0 0,0 20 15,0-20-15</inkml:trace>
  <inkml:trace contextRef="#ctx0" brushRef="#br0" timeOffset="47208.87">13144 3154 0,'0'0'0,"-21"0"0,21-21 15,-21 21-15,0 0 16,21 21-16,-21 0 0,0 0 15,-1 22-15,1-1 0,0 0 0,0 1 16,0-1-16,0 21 0,-22-20 0,22-1 16,0 0-16,-21 1 0,20-1 15,1 0-15,0 1 0,0-1 0,0-21 16,0 22-16,-1-22 0,1 0 16,21 0-16,-21 0 0,21 0 0,0 1 15,0-1-15,21-21 31,-21-21-31,21-1 0,1 1 16,-1 0-16,0 0 0,0 0 16,0-22-16,0 22 0,1-21 0,20 21 15,-21-22-15,0 1 0,22 0 0,-22-1 16,0 1-16,21-21 0,-21 20 16,1 1-16,-1-22 0,0 22 0,21 0 15,-21-1-15,1 1 0,-1 0 0,0 21 16,-21-22-16,21 22 0,0 0 15,0 21-15,-21-21 0,22 21 16,-22-21-16,21 21 0,0 0 0,-21 21 16,0 0-16,21 0 0,-21 0 15,21 22-15,-21-1 0,21 0 16,-21 1-16,0-1 0,0 21 0,22-20 16,-22-1-16,21 22 0,0-22 0,-21 0 15,21 1-15,0-1 0,0 0 16,-21 1-16,22-1 0,-1-21 0,-21 21 15,21-20-15,0-1 0,-21 0 0,0 0 16,21 21-16,0-20 0,-21-1 16,22-21-16,-22 21 15,21-21 1</inkml:trace>
  <inkml:trace contextRef="#ctx0" brushRef="#br0" timeOffset="48875.74">13483 6096 0,'0'0'0,"21"0"0,-21-21 15,21 21 1,-21-21-16,22 21 0,-22-21 16,0-1-16,0 1 15,-22 21 1,1 0 0,0 0-16,0 0 0,0 0 0,-22 0 15,22 0-15,0 0 0,0 0 16,-21 21-16,20 1 0,-20-1 0,0 0 15,-1 0-15,1 0 0,0 0 16,-1 22-16,-20-22 0,21 21 0,-1-21 16,22 22-16,-21-1 0,21 0 0,-22-20 15,22 20-15,0 0 0,21-21 0,0 22 16,0-1-16,0-21 0,0 0 16,0 22-16,0-22 0,0 0 0,0 0 15,0 0-15,21 1 0,0-1 0,0 0 16,22-21-16,-22 21 0,0-21 0,21 0 15,1 0-15,-22 0 16,21 0-16,1 0 0,-1 0 0,0 0 16,1-21-16,-1 21 0,0-21 0,1 21 15,-1-21-15,0-1 0,1 22 0,-22-21 16,21 21-16,-21 0 0,0-21 16,1 21-16,-1 0 0,0-21 15,0 21-15,0 0 16,-21 21-1,0 0 1,-21 0 0,0 1-16,0-22 15,0 0-15,-1 0 0,1 21 0,0 0 0,0-21 16,-21 0-16,20 0 0,1 0 16,-21 21-16,21-21 0,-22 0 15,1 0-15,0 0 0,-1 0 0,1 0 16,21 0-16,-21 0 0,-1-21 0,1 0 15,21 0-15,-22 21 0,22-22 0,0 1 16,0 0-16,0 0 0,0 0 16,21 0-16,-22-22 0,22 22 0,0 0 15,0 0-15,0-22 0,0 22 0,0 0 16,22-21-16,-1 21 0,0-1 16,21-20-16,-21 21 0,22 0 15,-1-22-15,0 22 0,1 0 0,-1 0 16,22 0-16,-22 0 0,0-1 0,22 1 15,-22 0-15,0 0 0,-20 0 0,20 21 16,-21 0-16,0-21 0,0 21 16,1 0-16,-44 21 47,1-21-32,21 21-15,-21-21 31,0 0-31,0 0 16,0 0 0,-1 0-16,1 0 0,0 0 15,0 0-15,0 0 0,0 0 16,-1 0-16,1 0 16,0 0-16,0 21 0,-21-21 0,20 21 15,1 0-15,-21-21 0,21 22 0,-22-1 16,22 21-16,0-21 0,0 22 0,-21-22 15,20 21-15,1 0 0,0 1 16,0-1-16,21 0 0,0 1 0,0-22 16,0 21-16,0-21 0,0 22 15,0-22-15,0 0 0,0 0 0,0 0 16,21 1-16,0-22 0,0 21 16,22-21-16,-22 0 0,21 21 0,-21-21 15,22 0-15,-1 0 0,0 0 0,1 0 16,-1 0-16,22 0 0,-22-21 0,0 21 15,1-21-15,-1 21 0,-21-22 16,21 22-16,-20-21 0,-1 21 0,0-21 16,0 21-16,0 0 0,0-21 0,1 21 15,-22-21-15</inkml:trace>
  <inkml:trace contextRef="#ctx0" brushRef="#br2" timeOffset="58255.49">11959 8170 0,'0'22'93,"0"-1"-77,21-21-16,-21 21 16,21-21-16,1 0 15,-1 0-15,0 0 16,0 0-16,0 0 0,0 0 15,1 0-15,-1 0 0,0-21 16,-21 0-16,21 21 0,0-22 16,0 1-16,1 0 0,-1 0 15,0-21-15,-21 20 0,0 1 0,0 0 16,21 0-16,-21 0 0,0 0 16,0-22-16,0 22 0,0 0 15,0 0-15,0 0 0,0-1 16,-21 22 31,21 22-47,0-1 0,-21 0 15,21 0-15,-21 0 0,21 0 0,0 22 16,0-22-16,-22 21 0,22-21 16,-21 22-16,21-1 0,-21-21 0,21 22 15,0-1-15,0 0 0,0-21 0,0 22 16,0-1-16,0-21 0,0 22 0,0-22 15,0 21-15,0-21 0,0 22 16,0-22-16,0 21 0,0-21 16,0 0-16,0 22 0,0-22 0,0 0 15,0 0-15,0 0 0,0 1 0,0-1 16,0 0-16,0 0 0,-21-21 16,0 21-16,0-21 15,-1 0-15,1 0 0,0 0 0,-21 0 16,21 0-16,-22 0 0,22 0 0,-21 0 15,21-21-15,-22 21 0,22 0 0,0-21 16,0 0-16,0 21 0,-1 0 16,1 0-16,21-21 0,-21 21 15,42 0 32,0 0-31,1 0-16,-1 0 0,0 0 0,0 0 15,0 0-15</inkml:trace>
  <inkml:trace contextRef="#ctx0" brushRef="#br2" timeOffset="59039.28">12382 8488 0,'0'0'0,"0"-21"0,0 42 31,0 0-31,0 0 16,0 0-16,0 1 0,0-1 16,0 21-16,0-21 0,0 0 15,0 1-15,0-1 0,0 0 0,0 0 16,0 0-16,0 0 0,0 1 0,0-1 15,0 0-15,0 0 16,-21-21 15,0 0-31,21-21 16,0 0-16,0 0 0,0-1 0,0 1 16,0 0-16,0 0 0,0 0 15,0 0-15,0-1 0,0 1 0,21 0 16,0-21-16,1 21 0,-1 21 0,0-22 15,0 1-15,0 0 0,0 0 0,1 21 16,-1 0-16,0-21 0,0 21 16,0 0-16,0 0 0,1 0 15,-1 21-15,0 0 0,0-21 0,0 21 16,-21 0-16,21 1 0,-21-1 0,0 0 16,0 0-16,0 0 0,0 0 15,0 1-15,0-1 0,0 0 16,0 0-16,0 0 0,-21-21 15,0 0 1,0 0 0,21-21-1,0 0-15,0 0 16,0 0-16,0-1 0,0 1 16,21 0-16,0 0 0,0-21 0,1 20 15,-1 1-15,0 0 0,0 21 16,21-21-16,-20 0 0,-1 21 0,0 0 15,0 0-15,0 0 0,22 0 0,-22 0 16,0 0-16,0 0 0,0 21 0,0 0 16,-21 0-16,0 0 0,0 1 15,0-1-15,0 0 0,0 0 16,0 0-16,0 0 0,0 1 16,-21-22-16,21 21 0,0 0 0,-21-21 15,21 21-15,-21-21 0,21 21 0,-21-21 16,21-21 31,21 21-47,0-21 0</inkml:trace>
  <inkml:trace contextRef="#ctx0" brushRef="#br2" timeOffset="59460.32">13441 8488 0,'0'-21'16,"0"0"-16,0 42 31,-21 0-15,21 0-16,0 0 0,0 0 15,0 1-15,0 20 0,0-21 0,0 0 16,0 22-16,0-1 0,0 0 0,0 1 15,0-1-15,0 21 0,0-20 0,-22 20 16,22-20-16,-21 20 0,21-21 16,-21 22-16,0-1 0,21 1 0,-21-1 15,0 1-15,-1-1 0,1 1 0,0-1 16,0 22-16,-21-21 0,20-22 0,1 21 16,0 1-16,0-22 0,0 1 15,0-1-15,21 0 0,0 1 0,-22-1 16,22-21-16,-21 0 0,21 22 0,0-22 15,0 0-15,0-42 32,0 0-17,21-1-15,-21 1 0,22-21 16,-22 21-16,0 0 0,21-22 0,0 1 16,-21 21-16</inkml:trace>
  <inkml:trace contextRef="#ctx0" brushRef="#br2" timeOffset="59799.12">13271 8784 0,'0'-42'0,"0"84"0,-21-105 16,21 20-16,0 22 0,0 0 0,0-21 16,0 21-16,21-1 0,-21 1 15,22 0-15,-1 21 0,21-21 0,-21 0 16,0 21-16,22 0 0,-1-21 0,-21 21 15,22 0-15,-22 0 0,21 0 0,-21 21 16,0 0-16,1 0 0,-1 0 16,-21 0-16,0 22 0,0-22 15,0 21-15,0-21 0,-21 22 0,-1-22 16,1 21-16,-21-21 0,21 22 0,-22-22 16,22 0-16,-21 0 0,0 0 0,20 1 15,1-22-15,-21 21 0,21-21 0,0 21 16,-1-21-1,22-21 1,0 0 0,22-1-16,-1 1 0,0-21 15</inkml:trace>
  <inkml:trace contextRef="#ctx0" brushRef="#br2" timeOffset="60135.42">13864 7684 0,'0'0'0,"-21"0"16,21 21-1,-21 0-15,21 21 16,-21 1-16,21-1 0,-22 0 15,22 22-15,0-1 0,-21 1 0,0-1 16,21 1-16,0-1 0,0 1 0,-21-22 16,21 0-16,-21 22 0,21-22 15,0-21-15,0 22 0,0-1 0,0-21 16,0 0-16,0 1 0,0-1 0,0 0 16,0 0-16,21-21 31,0-21-31,0 0 15,0 0-15,1-1 0</inkml:trace>
  <inkml:trace contextRef="#ctx0" brushRef="#br2" timeOffset="60512.21">13991 8509 0,'0'21'15,"21"-21"1,0 0 0,1 0-16,-1 0 0,0 0 15,0-21-15,0 21 0,0-21 0,1 0 16,-22 0-16,0-1 0,0 1 16,0 0-16,0 0 15,-22 21 1,1 0-16,0 0 15,0 21-15,0 0 0,0 0 0,-1 1 16,1-1-16,0 0 0,0 0 0,0 0 16,21 0-16,0 1 0,0 20 15,0-21-15,0 0 0,0 0 0,0 1 16,21-1-16,0-21 0,0 21 16,0-21-16,22 0 0,-22 0 0,0 0 15,21 0-15,-20 0 0,20 0 0,-21-21 16,21 21-16,-20-21 0,-1-1 15,21 1-15</inkml:trace>
  <inkml:trace contextRef="#ctx0" brushRef="#br2" timeOffset="61176.03">14520 8382 0,'0'0'0,"0"21"31,-21 0-31,21 1 0,0-1 16,0 0-16,-21 0 0,21 0 0,-21 0 15,21 1-15,-21 20 0,21-21 0,0 0 16,0 0-16,0 1 16,0-1-16,-22 0 0,22 0 15,0 0-15,0-42 32,0 0-17,0 0-15,0 0 0,0-1 16,0 1-16,0 0 0,0 0 0,0 0 15,0 0-15,22-1 0,-22-20 0,21 21 16,0 0-16,0 0 0,0-1 16,0 1-16,1 21 0,-1 0 15,0 0-15,0 0 16,-21 21 0,21 1-16,-21-1 0,0 0 0,0 0 0,0 0 15,0 0-15,0 1 0,0-1 16,0 0-16,0 0 0,0 0 0,0 0 15,0 1-15,0-1 0,0 0 16,-21-21 0,0 0-1,21-21 1,0 0-16,0-1 0,0 1 16,0 0-16,0 0 0,0 0 15,0 0-15,21-1 0,0 1 16,0 0-16,-21 0 0,22 0 15,-1 0-15,0-1 0,0 1 0,0 21 16,0 0-16,1 0 0,-1 0 16,0 0-16,-21 21 15,21-21-15,-21 22 0,0-1 0,0 0 16,0 0-16,0 0 0,0 0 16,0 1-16,0-1 0,0 0 0,0 0 15,0 0-15,0 0 0,0 1 16,0-1-16,0-42 47,21 21-32,0-22-15</inkml:trace>
  <inkml:trace contextRef="#ctx0" brushRef="#br2" timeOffset="61562.87">15113 8530 0,'0'0'16,"0"21"-16,21-21 31,0 0-31,0 0 16,1 0-16,20-21 0,-21 21 0,0-21 15,0 21-15,1-21 0,-1 0 0,0 21 16,0-21-16,-21-1 0,0 1 15,21 0-15,-21 0 16,-21 21-16,0 0 16,0 0-16,0 0 0,-1 0 0,1 0 15,-21 21-15,21 0 0,0 0 0,-1 1 16,1-1-16,21 0 0,-21 0 16,21 0-16,-21 0 0,21 1 0,0 20 15,0-21-15,0 0 0,0 0 0,0 1 16,0-1-16,21 0 15,0-21-15,0 21 0,1-21 16,20 0-16,-21 0 0,0 0 16,0 0-16,1 0 0,-1 0 0,0-21 15,21 0-15,-21 21 0,1-21 0,-1-1 16</inkml:trace>
  <inkml:trace contextRef="#ctx0" brushRef="#br2" timeOffset="62050.6">15621 8361 0,'0'21'16,"0"0"-1,0 0-15,0 1 0,0-1 0,-21 0 16,21 0-16,-21 0 0,21 0 0,0 1 16,0-1-16,0 0 0,0 0 15,-22 0-15,22 0 0,0 1 16,-21-1-16,21 0 0,0 0 15,0-42 17,0 0-32,0 0 15,0-1-15,0 1 16,21 0-16,1 0 0,-22 0 0,21 0 16,0-1-16,0 1 0,-21-21 15,21 21-15,0 0 0,1-1 0,-1 1 16,0 0-16,0 0 0,-21 0 0,21 21 15,0 0-15,1 0 0,-1 0 16,0 0-16,0 21 16,-21 0-16,0 0 0,0 0 0,0 1 15,0-1-15,0 0 0,0 0 0,0 21 16,0-20-16,0-1 0,0 0 0,0 0 16,-21 0-16,21 0 0,0 1 0,-21-22 15,21 21-15,0 0 0,0 0 16,0-42 15,0 0-15,0 0-16,0-1 0,21 1 15,0 0-15</inkml:trace>
  <inkml:trace contextRef="#ctx0" brushRef="#br2" timeOffset="62367.42">16256 7832 0,'0'0'0,"-21"0"16,0 21 0,-1 0-16,22 0 0,-21 22 0,21-22 15,0 21-15,-21 0 0,21 1 0,-21-1 16,21 0-16,0 1 0,-21-1 0,21 0 15,-21 1-15,-1-1 0,22-21 16,0 22-16,0-1 0,-21-21 0,21 21 16,0-20-16,-21-1 0,21 0 0,0 0 15,0 0-15,0 0 0,0 1 16,21-22 15,22-22-15,-22 1-16</inkml:trace>
  <inkml:trace contextRef="#ctx0" brushRef="#br2" timeOffset="62800.11">16552 8382 0,'0'0'0,"0"-21"0,0 0 15,0 0 1,-21 21-1,0 21-15,0-21 16,0 21-16,-1 0 0,1 0 16,0 0-16,0 1 0,0-1 0,21 0 15,-21-21-15,21 21 0,0 0 0,-22 0 16,22 1-16,0-1 0,22 0 16,-1-21-1,0 0-15,0 0 0,-21 21 0,21-21 16,0 0-16,1 0 0,-1 0 0,0 0 15,0 0-15,0 0 0,0 0 0,1 0 16,-1 21-16,0-21 16,-21 21-1,0 1 1,-42-22-16,20 0 0,1 21 16,0 0-16,-21-21 0,21 0 0,-1 21 15,-20-21-15,21 0 0,0 0 0,0 21 16,-1-21-16,1 0 0,0 0 0,0 0 31,21-21-15,0 0-16</inkml:trace>
  <inkml:trace contextRef="#ctx0" brushRef="#br2" timeOffset="63127.92">16108 8107 0,'-21'0'0,"42"0"0,-42-21 16,21 0-16,21-1 16,0 22-16,0-21 0,21 21 0,1-21 15,-1 0-15,0 21 0,1-21 16,-1 21-16,22-21 0,-22 21 15,0-22-15,1 22 0,-1 0 0,0 0 16,-21 0-16,22 0 0,-22 0 0,0 0 16,0 0-16,0 0 0,1 0 15,-44 0 48,1 0-48</inkml:trace>
  <inkml:trace contextRef="#ctx0" brushRef="#br0" timeOffset="91671.47">19473 1058 0,'21'0'16,"1"0"-1,-1 0 204,0 0-219,0 0 31</inkml:trace>
  <inkml:trace contextRef="#ctx0" brushRef="#br0" timeOffset="94127.32">19706 1122 0,'-21'0'438,"21"21"-423,-21-21 1,21 21-16,0 0 47,0 1 203,-21-22-219,21 21-15,-22 0 171,22 0-124,0 0-16,22-21 1015,-1 0-1046,0 0-1</inkml:trace>
  <inkml:trace contextRef="#ctx0" brushRef="#br0" timeOffset="96367.36">19643 1228 0,'21'0'78,"0"0"-46,-21-21-1,21 21-31,-21-22 16,0 1-1,0 0-15,0 0 16,-21 21-1,21-21-15,-21 0 0,0 21 16,-1 0-16,22-22 16,-21 22-16,0 0 0,0 0 15,0 0-15,0 0 16,-1 0-16,1 0 0,0 0 16,0 0-1,0 0-15,0 0 0,-1 0 16,1 0-16,0 0 15,0 0-15,0 0 16,0 0-16,-1 0 16,1 0-16,0 22 0,0-22 15,0 21 1,0 0-16,-1 0 16,1 0-16,0-21 15,21 21-15,-21-21 0,21 22 16,-21-22-16,21 21 0,-21-21 0,21 21 15,0 0 1,-22-21-16,22 21 0,-21 0 0,0 1 16,21-1-16,-21 0 15,0 0 1,21 0-16,0 0 16,-21-21-16,21 22 0,-22-1 15,22 0-15,0 0 16,0 0-16,-21 0 15,21 1-15,-21-1 16,21 0-16,0 0 16,0 0-16,0 0 0,-21 1 15,21-1-15,0 0 16,0 0-16,-21-21 0,21 21 0,0 0 16,0 1-16,0-1 15,0 0-15,0 0 16,0 0-16,0 0 15,0 1 1,0-1-16,21 0 16,0 0-1,-21 0 1,21-21-16,0 0 16,-21 21-16,22-21 0,-22 22 15,21-1-15,0-21 16,0 0-16,-21 21 15,21-21-15,0 21 16,1-21-16,-1 0 16,-21 21-16,21-21 0,0 0 15,0 21-15,0-21 16,1 0-16,-1 0 16,0 0-16,0 0 15,0 0-15,0 0 0,1 0 16,-1 0-16,0 0 0,0 0 15,0 0-15,0 0 16,1 0-16,-1 0 16,0 0-16,0 0 0,0-21 15,0 21-15,1-21 0,-1 21 0,21 0 16,-21 0-16,0 0 16,1-21-16,-1 21 0,0-21 15,0 21-15,-21-21 16,21 21-16,0 0 0,1-22 15,-1 1 1,0 21-16,-21-21 16,0 0-1,21 21-15,-21-21 0,21 0 16,-21-1 0,0 1 15,0 0 63,-21 21-94,0 0 31</inkml:trace>
  <inkml:trace contextRef="#ctx0" brushRef="#br0" timeOffset="97259.06">19410 3217 0,'0'-21'0,"0"42"0,0-63 15,0 21-15,0 0 16,0 0 0,0-1-1,-21 22 17,21 22-32,-22-1 15,22 0-15,-21 21 16,21-21-16,0 22 0,0-1 0,0 0 15,-21 1-15,21-1 0,-21 0 0,21 1 16,0-1-16,0 0 0,-21 1 16,21-1-16,-21 0 0,21 1 0,0 20 15,0-20-15,-22 20 0,22 1 0,-21-1 16,21 1-16,-21-1 0,21-21 16,0 22-16,0-1 0,-21-20 0,21 20 15,-21-20-15,21-1 0,0 0 0,0 1 16,0-1-16,0 0 0,0-21 0,0 22 15,0-1-15,0-21 0,0 0 16,0 1-16,0-1 0,0 0 16,0 0-16,0 0 0,0 0 15,0-42 17,0 0-32,0 0 15,0 0-15,0 0 0,0-22 0,0 22 16,0-21-16,0-1 0,0 1 0,0 0 15,21-1-15</inkml:trace>
  <inkml:trace contextRef="#ctx0" brushRef="#br0" timeOffset="98110.57">19325 3217 0,'0'0'0,"-21"0"16,0 0-1,0 22-15,-1-1 16,1 0-16,0 21 0,0-21 15,-21 1-15,20 20 0,1 0 0,0-21 16,-21 22-16,21-1 0,-1 0 16,1-20-16,0 20 0,0-21 0,0 21 15,21-20-15,-21-1 0,-1 0 0,22 0 16,-21 0-16,21 0 16,0 1-16,-21-1 0,21-42 62,21-1-62,0 1 16,1 0-16,-1 0 15,0-21-15,0 20 0,0 1 16,0-21-16,-21 0 0,43 20 0,-22-20 16,0 0-16,0-22 0,22 22 15,-22 0-15,0-1 0,21 1 0,-21 0 16,1-1-16,20 1 0,-21 21 0,0-22 15,0 1-15,1 21 0,20 0 16,-21-22-16,0 22 0,0 0 0,1 0 16,-1 0-16,0 0 0,0-1 15,-21 1-15,21 21 0,-21 21 32,0 1-17,-21-1-15,21 0 0,0 0 16,0 0-16,0 22 0,0-22 15,0 0-15,0 0 0,0 0 16,0 0-16,0 22 0,0-22 0,0 21 16,21-21-16,-21 22 0,21-1 15,1 0-15,-22 1 0,21-22 0,0 21 16,0 1-16,-21-1 0,21 0 0,0-21 16,1 22-16,-22-22 0,21 21 15,0-21-15,0 1 0,0-1 0,-21 0 16,21 0-16,-21 0 0,22-21 0,-22 21 15,0 1 1,21-22 0</inkml:trace>
  <inkml:trace contextRef="#ctx0" brushRef="#br0" timeOffset="98971.04">19346 5927 0,'0'0'0,"21"-21"0,1-1 15,-22 1-15,0 0 16,0 0-16,21 0 0,-21 0 16,0-1-16,0 1 0,0 0 15,21 21-15,-21-21 16,0 42 0,0 0-1,0 0-15,0 1 0,0-1 0,0 0 16,0 21-16,0-21 0,-21 22 15,21-22-15,-21 21 0,21 1 0,0-22 16,0 21-16,-22 0 0,22-20 0,-21 20 16,21 0-16,-21 1 0,21-22 0,-21 21 15,21 0-15,0-20 0,0 20 16,0 0-16,0-21 0,-21 22 16,21-22-16,0 0 0,0 21 0,0-20 15,0-1-15,0 0 0,0 0 0,0 0 16,0 0-16,0 1 15,0-44 32,0 1-31,0 0-16,0 0 16</inkml:trace>
  <inkml:trace contextRef="#ctx0" brushRef="#br0" timeOffset="99367.82">18902 6816 0,'-21'0'0,"42"0"0,-42 21 0,21 0 0,-22-21 16,22 21-16,0 0 0,0 1 15,0-1 1,0 0-16,22-21 0,-1 0 0,0 0 16,0 21-16,0-21 0,0 0 15,22 0-15,-22 0 0,21 0 16,1 0-16,-1 0 0,0 0 0,1 0 16,-1 0-16,0 0 0,1-21 0,20 21 15,-21 0-15,1-21 0,-1 0 0,0 21 16,1 0-16,-22 0 0,0-22 0,21 1 15,-20 21-15,-1-21 0,0 21 16,-21-21-16,0 0 16,0 0-16,0-1 15,0 1 1,0 0-16,0 0 16,-21 0-1,0 0-15,-1-1 16,1 1-16</inkml:trace>
  <inkml:trace contextRef="#ctx0" brushRef="#br0" timeOffset="99899.42">19029 5884 0,'-21'0'0,"-1"0"16,22-21-1,22 21 17,-1-21-32,0 21 0,0-21 0,0 21 15,22-21-15,-1 21 0,0-21 0,1 21 16,20-22-16,1 22 0,-1-21 0,1 0 16,-22 21-16,21-21 0,1 21 15,-22-21-15,22 21 0,-22-21 0,0 21 16,-20 0-16,20 0 0,-21-22 0,0 22 15,0-21-15,1 21 0,-44 21 141</inkml:trace>
  <inkml:trace contextRef="#ctx0" brushRef="#br0" timeOffset="106195.44">21632 3281 0,'0'0'0,"0"-21"0,0 0 15,-21-1-15,0 1 16,21 0-16,-21 21 15,21-21-15,42 42 47,-21 0-47,0 0 0,22 1 16,-22-1-16,21 21 0,-21 0 0,22 1 16,-1-1-16,0 0 0,1 1 15,-1 20-15,22-20 0,-22 20 0,0-21 16,22 22-16,-1-1 0,1 1 15,-1-1-15,1 1 0,-1-1 16,1 1-16,20-1 0,-20 1 0,-1-1 16,-20 1-16,20-22 0,-20 1 0,-1 20 15,0-21-15,1 1 0,-22-1 0,21-21 16,-21 22-16,22-1 0,-22-21 16,0 0-16,0 0 0,0 1 0,0-22 15,-21 21-15,22-21 0,-1 0 16,0 0-16,0-21 15,-21-1 1,0 1-16,0 0 0,0 0 0,0-21 16,0 20-16,0 1 0,0 0 15,-21 0-15,0 0 16,0-22-16,-1 22 0</inkml:trace>
  <inkml:trace contextRef="#ctx0" brushRef="#br0" timeOffset="106763.05">23050 2942 0,'0'-21'16,"0"0"-16,-21 21 31,0 21-31,21 0 16,-42 0-16,21 22 15,-22-22-15,1 21 0,0 22 0,-22-1 16,1 1-16,-1-1 0,1 22 0,-1 0 16,1-22-16,-1 22 0,1 21 15,-1-22-15,1 22 0,-1-21 0,1 21 16,-1-22-16,1 1 0,-1 0 0,1-1 16,-1-20-16,1-1 0,20 1 0,-20-1 15,20-20-15,1-1 0,21 0 16,-21 1-16,20-22 0,1 0 0,0 0 15,21 0-15,0 0 0,-21-21 16,21 22 0,0-44 15,0 1-15,0 0-1,0 0 1,0 0-1</inkml:trace>
  <inkml:trace contextRef="#ctx0" brushRef="#br0" timeOffset="108082.93">19516 8043 0,'0'-21'32,"21"0"-32,0 21 0,-21-21 0,21 0 15,0 21-15,0-21 0,-21-1 0,22 1 16,-1 21-16,0-21 0,-21 0 15,21 0-15,-21 0 0,21-1 0,-21 1 16,0 0-16,0 0 0,0 0 0,0 0 16,0-1-16,0 1 0,-21 21 31,21 21-31,-21 1 16,21-1-16,-21 0 0,21 21 15,0-21-15,0 22 0,0-1 0,-21 22 16,21-22-16,0 0 0,-22 22 15,22-22-15,0 0 0,0 1 0,0-1 16,0 0-16,0 1 0,0-1 0,0-21 16,0 0-16,0 1 0,0-1 0,0 0 15,0 0-15,-21 0 0,0-21 16,0 0-16,0 0 0,0 0 16,-1 0-16,1 0 0,-21 0 0,21 0 15,-22 0-15,22 0 0,-21 0 0,0 0 16,20-21-16,1 21 0,0-21 15,0 21-15,0 0 0,0-21 0,-1 21 16,44 0 15,-1 0-31,0 0 0,-21-21 16,21 21-16,0 0 0,0 0 0,1-22 16,-1 22-16</inkml:trace>
  <inkml:trace contextRef="#ctx0" brushRef="#br0" timeOffset="108563.66">19812 8065 0,'0'0'0,"0"21"16,0 0-1,0 0-15,0 0 0,0 0 0,0 1 16,0-1-16,0 21 0,0-21 15,0 0-15,0 1 0,0 20 0,0-21 16,0 0-16,0 0 0,0 1 0,0-1 16,0 0-16,-21-21 0,0 0 15,21-21 17,0 0-17,0-1-15,0 1 0,0-21 0,0 21 16,21-22-16,0 22 0,0-21 0,0 0 15,0-1-15,1 22 0,-1-21 0,21 21 16,-21-1-16,0 1 0,1 21 16,20 0-16,-21 0 0,0 0 0,0 21 15,1 1-15,-1-1 0,0 21 0,-21-21 16,0 22-16,0-22 0,0 21 0,0-21 16,0 22-16,0-22 0,0 0 15,-21 0-15,0 0 0,21 0 0,-22 1 16,22-1-16,-21-21 0,0 21 15,21-42 17,0 0-17,0-1-15,0 1 0,0 0 0,21 0 16</inkml:trace>
  <inkml:trace contextRef="#ctx0" brushRef="#br0" timeOffset="108811.52">20447 7726 0,'0'0'0,"0"-21"0,0 42 32,0 0-17,0 0-15,0 22 0,0-1 16,0 0-16,-21 1 0,21 20 16,-21-21-16,21 1 0,0-1 0,-22 22 15,22-43-15,-21 21 0,21 0 0,0-20 16,0-1-16,0 21 0,0-21 15,0 0-15,0-42 47,0 0-47,0 0 0,0 0 0</inkml:trace>
  <inkml:trace contextRef="#ctx0" brushRef="#br0" timeOffset="108979.42">20193 8086 0,'21'0'32,"0"0"-32,0 0 0,1 0 15,20 0-15,-21 0 0,0 0 0,0 0 16,22 0-16,-22 0 0,0-21 16,21-1-16,-20 22 0,-1-21 0,0 21 15,0-21-15,0 0 0</inkml:trace>
  <inkml:trace contextRef="#ctx0" brushRef="#br0" timeOffset="109626.85">20659 8065 0,'0'21'16,"21"-21"-1,0 0-15,0 0 0,0-21 16,0 21-16,1-22 15,-1 1-15,0 21 0,0-21 0,0 21 16,-21-21-16,0 0 0,0 0 16,-21 21-1,0 0-15,0 0 16,0 21-16,-1 0 0,1 0 16,0 0-16,0 22 0,0-22 0,21 21 15,-21-21-15,21 22 0,-22-22 0,22 21 16,0-21-16,0 0 0,0 1 0,0-1 15,22 0-15,-1 0 0,0 0 16,0-21-16,0 0 0,0 21 0,1-21 16,-1 0-16,21 0 0,-21 0 0,0 0 15,1 0-15,-1-21 0,0 0 0,0 21 16,0-21-16,-21 0 0,21 0 0,-21-22 16,22 22-16,-22 0 15,0-21-15,0 20 0,21 1 0,-21-21 16,0 21-16,21 0 0,-21-1 0,0 1 15,21 21 1,0 0-16,0 0 16,-21 21-16,22-21 0,-22 22 15,21-1-15,-21 0 0,0 21 0,21-21 16,-21 1-16,0-1 0,0 0 0,0 21 16,0-21-16,0 1 0,0-1 15,0 0-15,0 0 0,21-21 0,-21 21 16,21-21 15,-21-21-31,0 0 16,0 0-16,21 0 0,-21-1 15,22 1-15,-22 0 0,0-21 0,0 21 16,21-1-16,-21-20 0,21 21 0,-21 0 16,0 0-16,21-1 0,0 1 0,0 21 15,-21-21-15,22 0 0,-1 21 16,-21-21-16,21 21 0,0 0 0</inkml:trace>
  <inkml:trace contextRef="#ctx0" brushRef="#br0" timeOffset="110163.13">21865 7620 0,'0'0'0,"0"-21"0,0-64 15,0 64-15,0 0 16,0 0-16,0 42 16,0 0-1,-21 21-15,21-20 0,0 20 16,0 0-16,0 22 0,0-22 16,-21 22-16,21-1 0,0 1 15,0-1-15,-21 1 0,21-1 0,-22 1 16,1-1-16,21 1 0,-21-1 0,0-21 15,0 22-15,21-1 0,-21-20 0,-1 20 16,22-20-16,-21 20 0,21-21 16,0 22-16,0-22 0,0 1 0,0-1 15,0 0-15,0 1 0,0-1 0,0-21 16,0 21-16,21-20 0,1-1 0,-1-21 16,0 21-16,0-21 0,21 0 0,-20 0 15,-1 0-15,21 0 16,0-21-16,-20 0 0,20-1 0,-21 1 15,0 0-15,0-21 0,1 21 0,-1-22 16,-21 1-16,0 0 0,0-1 0,0-20 16,0 20-16,-21-20 0,-1 21 0,-20-1 15,0 1-15,-1 0 0,1-1 0,0 1 16,-1 21-16,-20 0 0,21-1 16,-1 1-16,1 21 0,0 0 0,20 0 15,1 0-15,0 0 0,42 0 31,0 0-31,1 0 0,-1 0 16,21-21-16,-21 21 0,22-21 16,-1 21-16,-21-21 0</inkml:trace>
  <inkml:trace contextRef="#ctx0" brushRef="#br0" timeOffset="110619.87">22352 7853 0,'0'-21'16,"0"42"-16,-21-42 0,0 0 0,-1 21 16,1 0-16,0 0 0,0 0 0,0 0 15,0 21-15,-1-21 0,1 21 0,0 0 16,0 0-16,0 22 16,0-22-16,21 21 0,0-21 0,-22 22 15,22-22-15,0 21 0,0-21 0,0 0 16,0 1-16,0-1 0,0 0 0,0 0 15,22-21-15,-1 21 16,0-21-16,0 0 0,0 0 0,0 0 16,1-21-16,-1 21 0,0-21 0,0 0 15,0 0-15,-21-1 0,21-20 16,-21 21-16,22 0 0,-22-22 16,0 22-16,0 0 0,0 0 0,0 0 15,0 0-15,0 42 31,0 0-31,0 0 16,0 21-16,0-20 0,0-1 0,0 0 16,0 21-16,0-21 0,0 1 0,0-1 15,0 0-15,0 0 0,0 0 16,21-21 0,0 0-16,0 0 0,0 0 0,0 0 15,1 0-15,-1 0 0,0-21 16,0 21-16,0-21 0</inkml:trace>
  <inkml:trace contextRef="#ctx0" brushRef="#br0" timeOffset="110867.73">22796 7916 0,'0'22'0,"0"-44"0,0 1 16,0 0-16,-21 21 31,0 0-31,0 0 0,0 21 0,-22 0 16,22 1-16,0 20 0,21-21 0,-21 21 15,0-20-15,0 20 0,21-21 0,0 21 16,0-20-16,0-1 0,0 0 16,0 0-16,0 0 0,0 0 0,0 1 15,21-1-15,0-21 0,0 0 16,0 0-16,0 0 0,22 0 0,-22 0 16,0 0-16,21 0 15,-20-21-15,20-1 0,-21 1 0,0 0 16,22 0-16,-22 0 0</inkml:trace>
  <inkml:trace contextRef="#ctx0" brushRef="#br0" timeOffset="111215.84">23050 7980 0,'0'0'16,"0"21"-16,0 0 0,0 0 16,22-21 15,-1 0-31,0 0 0,0 0 0,0 0 15,0 0-15,1 0 0,20 0 16,-21-21-16,0 0 0,0 21 16,1-21-16,-22 0 0,21 0 0,-21-1 15,0 1-15,0 0 0,0 0 16,-21 21-16,-1 0 0,1 0 16,0 0-16,0 0 0,0 0 15,0 21-15,-1 0 0,-20 0 0,21 1 16,21-1-16,-21 21 0,0-21 0,21 22 15,-22-22-15,22 0 0,0 21 0,0-21 16,0 1-16,0-1 0,0 0 16,0 0-16,0 0 0,0 0 15,22 1-15,-1-22 0,0 0 16,-21 21-16,21-21 0,0 0 0,0 0 16,1 0-16,20 0 0,-21-21 0</inkml:trace>
  <inkml:trace contextRef="#ctx0" brushRef="#br0" timeOffset="111491.68">24236 7768 0,'0'-21'0,"0"42"0,0-63 0,0 21 15,0 42 16,0 0-31,0 0 0,-21 0 0,21 1 16,-22-1-16,22 0 0,0 21 0,0-21 16,-21 22-16,21-22 0,-21 21 15,21-21-15,0 1 0,-21-1 0,21 0 16,0 0-16,0 0 0,0 0 16,21-21-1,0 0 1,-21-21-16</inkml:trace>
  <inkml:trace contextRef="#ctx0" brushRef="#br0" timeOffset="111851.99">24786 7747 0,'0'-21'0,"0"42"0,0-63 0,0 21 15,-21 21 1,0 0-16,0 0 0,-1 0 0,-20 0 15,0 0-15,21 0 0,-22 21 0,22 0 16,-21-21-16,21 21 0,-1 0 0,1 0 16,0 1-16,21-1 15,0 0-15,0 0 0,21 0 16,0 0-16,1 1 0,20-22 16,-21 21-16,21 0 0,1 0 0,-22-21 15,21 21-15,1 0 0,-22-21 16,0 22-16,0-22 0,0 21 0,0-21 15,-21 21-15,0 0 16,-21-21-16,0 0 0,0 0 16,0 0-16,-22 21 0,22-21 15,0 0-15,0 0 0,0 0 0,0 0 16,-1 0-16,1 0 0,0-21 16,0 0-16,21 0 15,0 0-15</inkml:trace>
  <inkml:trace contextRef="#ctx0" brushRef="#br0" timeOffset="112036.88">24320 7218 0,'0'0'16,"-21"-21"-16,0 0 0,0-1 15,21 1-15,-21 21 0,0 0 16,-1 0-1,1 0-15,0 0 16,0 21-16,21 1 0,-21-1 16,0 0-16</inkml:trace>
  <inkml:trace contextRef="#ctx0" brushRef="#br0" timeOffset="112539.97">19346 9313 0,'0'0'0,"0"-21"0,-21-42 16,21 42-16,0-1 0,-21 44 31,21-1-31,0 0 0,0 21 16,-21-21-16,0 22 0,-1 20 0,22-20 16,-21 20-16,0-21 0,21 22 0,0-22 15,-21 1-15,21-1 0,-21 0 0,21 1 16,0-22-16,0 21 0,0-21 15,0 0-15,0 1 16,-21-22-16,-1 0 16,1-22-16</inkml:trace>
  <inkml:trace contextRef="#ctx0" brushRef="#br0" timeOffset="113111.11">18754 9567 0,'0'0'16,"-22"-21"-16,44 21 15,-1 0 1,0 0-16,21 0 0,-21 0 0,22 0 16,-22 0-16,21 0 0,22 0 15,-22 0-15,22-21 0,-1 0 0,1 21 16,-1-21-16,1 0 0,-22-1 16,21 1-16,-20 0 0,-1 0 0,0 0 15,1 0-15,-22-1 0,21-20 0,-21 21 16,-21-21-16,22 20 0,-22 1 0,0 0 15,0 0-15,0 42 16,0 0 0,0 0-16,0 1 0,-22 20 0,22 0 15,0 1-15,0-1 0,0 0 0,0 1 16,0 20-16,-21-21 0,21 1 0,-21-1 16,21 0-16,0 1 15,0-1-15,-21-21 0,0 0 0,21 22 16,-21-43-16,-1 21 0,22 0 0,-21-21 15,0 0-15,21-21 32,0 0-32,0 0 0,21-22 15,0 22-15,1-21 0,-1-1 0,0 22 16,21-21-16,-21 0 0,22-1 0,-22 22 16,21 0-16,-21 0 0,22 21 0,-22 0 15,0 0-15,21 0 0,-20 0 16,-22 21-16,21 0 0,-21 21 15,21-20-15,-21 20 0,0-21 0,0 21 16,0-20-16,0-1 0,0 21 0,0-21 16,-21 0-16,21 1 0,-21-1 0,21 0 15,0 0-15,0 0 16,-22-21-16,22-21 31,22 0-31,-22 0 0,21 0 16</inkml:trace>
  <inkml:trace contextRef="#ctx0" brushRef="#br0" timeOffset="113451.91">20278 9631 0,'0'0'0,"0"21"0,21-21 15,0 0-15,0 0 16,0 0-16,0 0 0,1 0 0,20 0 15,-21-21-15,0 0 0,0 21 0,1-21 16,-1 21-16,0-22 0,0 1 0,-21 0 16,0 0-16,0 0 15,0 0-15,-21 21 0,0-22 0,0 22 16,-1 0-16,1 0 0,-21 0 16,21 0-16,-22 0 0,22 22 0,-21-1 15,21 0-15,0 21 0,-1-21 0,1 22 16,21-22-16,0 21 0,0 1 15,0-22-15,0 21 0,0-21 0,0 0 16,21 1-16,1-1 0,-1 0 0,0 0 16,21 0-16,-21-21 0,22 0 0,-22 0 15,21 0-15,1 0 0,20 0 16,-21 0-16,22-21 0,-22 0 0</inkml:trace>
  <inkml:trace contextRef="#ctx0" brushRef="#br0" timeOffset="113965.83">22077 9419 0,'0'0'0,"21"-21"0,0 21 0,0-21 0,-21 0 16,21 0-16,-21-1 0,0 1 15,0 0-15,-21 0 16,0 21-16,0 0 0,-21 0 16,20 0-16,-20 0 0,0 0 0,-22 0 15,22 21-15,0 0 0,20-21 0,-20 21 16,21 1-16,0-1 0,0 21 15,21-21-15,0 0 0,0 1 0,0-1 16,21 0-16,0 0 0,21 0 0,-21 0 16,22 1-16,-1-1 0,0 0 0,-20 21 15,20-21-15,-21 1 0,0-1 16,0 0-16,1 0 0,-22 0 16,0 0-16,0 1 0,0-1 15,-22-21-15,1 0 0,0 0 16,0 21-16,-21-21 0,20 0 0,-20 0 15,0 0-15,21 0 0,-22 0 16,22 0-16,0 0 0,0 0 0,0-21 16,21 0-16,0-1 15,0 1-15,21 21 16,21-21-16,-21 21 0,0-21 0,22 21 16,-22 0-16</inkml:trace>
  <inkml:trace contextRef="#ctx0" brushRef="#br0" timeOffset="114298.64">22225 9546 0,'0'0'0,"21"0"0,-21-21 15,0 42 1,0 0 0,0 1-16,-21 20 0,21-21 0,0 0 15,-21 0-15,21 22 0,0-22 16,0 0-16,0 0 0,0 0 0,0 1 15,21-22-15,0 0 16,0 0-16,0 0 0,1 0 16,-1 0-16,0-22 15,0 1-15,0 0 0,0 0 16,1 0-16,-22 0 0,21-1 0,0-20 16,-21 21-16,0-21 0,21 20 0,-21 1 15,21 0-15,-21 0 0,0 0 16,0 42-1,0 0 1,0 0-16,0 0 0,0 1 0,0-1 16,0 0-16,0 0 0</inkml:trace>
  <inkml:trace contextRef="#ctx0" brushRef="#br0" timeOffset="114636.45">22987 9483 0,'0'0'16,"0"-21"-16,0-43 0,0 85 31,0 0-31,0 1 16,0-1-16,-21 21 0,21 0 0,-21 1 16,21-1-16,0 22 0,0-22 0,0 0 15,0 22-15,0-22 0,0 22 16,0-22-16,0 21 0,0-20 0,0-1 15,0 22-15,0-22 0,0 0 16,0 22-16,0-22 0,0 0 0,0 1 16,0-22-16,0 21 0,0-21 0,0 1 15,0 20-15,0-21 0,0 0 16,0-42 31,0 0-47,0 0 0,0 0 0,21-22 15,-21 22-15,21-21 0</inkml:trace>
  <inkml:trace contextRef="#ctx0" brushRef="#br0" timeOffset="114915.29">23008 9631 0,'0'0'0,"0"-21"0,0-64 15,0 64-15,0 0 0,0 0 16,21 21-16,0-22 0,1 22 15,-1 0-15,0 0 0,0 0 16,0 0-16,0 22 0,1-22 0,-1 21 16,-21 0-16,0 0 0,21 0 0,-21 0 15,0 1-15,0-1 0,-21 0 16,0 0-16,21 0 0,-22-21 16,-20 21-16,21-21 0,0 0 0,0 22 15,-1-22-15,1 0 0,0 0 16,21 21-16,21-21 47,0 0-47,1 0 0</inkml:trace>
  <inkml:trace contextRef="#ctx0" brushRef="#br0" timeOffset="115495.26">23326 9610 0,'0'-21'0,"0"-1"16,21 1 0,0 0-16,0 0 0,0 21 15,-21-21-15,0 0 0,21 21 0,1-22 16,-22 1-16,0 0 0,0 0 16,-22 21-1,1 0 1,0 0-16,0 21 0,21 0 0,-21 0 15,0 1 1,21 20-16,0-21 0,0 0 0,0 0 16,0 1-16,0-1 0,21 0 0,-21 0 15,21-21-15,0 0 0,0 21 16,0-21-16,1 0 16,-1 0-16,-21-21 0,21 0 15,0 0-15,-21 0 0,21-1 16,-21 1-16,21 0 0,1-21 0,-1 21 15,0-1-15,-21 1 0,42 0 16,-21 0-16,1 21 0,-1-21 0,21 21 16,-21 0-16,0 0 0,22 0 0,-22 0 15,0 0-15,0 21 0,0 0 16,1 0-16,-1 0 0,-21 1 0,0-1 16,0 0-16,0 0 15,0 0-15,0 0 0,0 1 16,-21-22-16,-1 0 15,1 0-15,21-22 16,0 1 0,0 0-16,0 0 0,0 0 15,0 0-15,0-1 0,0 1 0,0 0 16,21 21-16,1-21 0,-22 0 0,21 21 16,0-21-16,0 21 15,0 0-15,0 0 16,1 0-16</inkml:trace>
  <inkml:trace contextRef="#ctx0" brushRef="#br0" timeOffset="116155.77">24320 9335 0,'0'21'31,"0"0"-31,0 0 15,0 0-15,-21 0 16,21 1-16,0-1 16,0 0-16,0 0 0,0 0 15,0 0-15,0-42 47,0 0-47,0 0 16,0 0-16,0 0 0,0-1 15,0 1-15,0 0 0,21-21 16,1 21-16,-22-1 0,21 1 0,0 0 16,0 0-16,0 21 0,-21-21 0,21 21 15,1 0-15,-1 0 0,0 0 0,0 0 16,0 21-16,0-21 16,-21 21-16,22 0 0,-22 0 15,21 1-15,-21-1 0,21 0 0,-21 0 16,0 0-16,0 0 0,0 1 15,0-1-15,0 0 0,-21-21 47,21-21-47,0 0 16,0-1-16,0 1 0,0 0 16,0 0-1,0 0-15,21 0 0,0-1 0,21 1 0,-20 0 16,-1 0-16,21 0 0,-21 21 15,22-21-15,-22 21 0,21 0 0,-21 0 16,0 0-16,1 0 0,-1 21 16,0-21-16,-21 21 0,0 0 0,0 0 15,0 0-15,0 1 0,0-1 0,0 21 16,0-21-16,0 0 0,-21-21 0,21 22 16,-21-1-16,-1 0 0,22 0 15,-21-21-15,0 0 16,42-21 15,0 21-31</inkml:trace>
  <inkml:trace contextRef="#ctx0" brushRef="#br0" timeOffset="116520.08">25336 9229 0,'-21'0'15,"0"0"-15,0 0 16,0 21-16,0 0 0,-1 0 16,1 0-16,0 1 0,21-1 15,-21 0-15,21 0 0,0 0 16,0 0-16,0 1 0,0-1 16,0 0-16,21-21 0,-21 21 15,21-21-15,0 0 0,1 0 16,-1 0-16,0 0 0,0 0 0,0 0 15,0 0-15,1-21 0,-1 21 0,0-21 16,0 0-16,0-1 0,0 1 0,-21 0 16,0 0-16,22-21 0,-22 20 15,0 1-15,0 0 0,0 0 0,0 0 16,0 0-16,-22 21 0,1 0 16,0 0-16,0 0 0,0 0 0,0 0 15,-1 0-15,1 0 0,21 21 16,0 0-16,-21-21 0,21 21 15,0 0-15,21 0 16</inkml:trace>
  <inkml:trace contextRef="#ctx0" brushRef="#br0" timeOffset="116902.86">25844 9250 0,'0'0'16,"0"-21"-1,0 0-15,-21 21 16,0 0-16,0 0 0,0 0 0,-22 21 16,22-21-16,0 21 0,-21-21 15,21 21-15,-1 0 0,22 0 16,0 1-16,0-1 16,0 0-16,0 0 0,22-21 15,-22 21-15,21-21 0,0 21 0,0-21 16,0 0-16,0 22 0,1-22 0,-1 0 15,0 21-15,0-21 16,-21 21-16,0 0 16,-21-21-1,0 0-15,0 0 0,-1 21 0,1-21 16,0 0-16,0 0 16,0 0-16,0 21 0,-1-21 15,1 0-15,0 0 16,21-21 15,21 0-31</inkml:trace>
  <inkml:trace contextRef="#ctx0" brushRef="#br0" timeOffset="117215.19">26374 8848 0,'0'-21'0,"0"42"0,-22-42 47,22 42-47,0 21 0,0-21 0,-21 0 16,21 22-16,-21-22 0,21 21 0,0 1 16,0-22-16,0 21 0,0 0 15,-21-20-15,21 20 0,0-21 0,-21 21 16,21-20-16,0 20 0,0-21 0,0 0 15,0 0-15,0 1 0,0-1 0,0 0 16,0 0 0,21-21-1,0 0-15,-21-21 16,21 0-16,0 0 0,1-1 16,-1 1-16</inkml:trace>
  <inkml:trace contextRef="#ctx0" brushRef="#br0" timeOffset="117448.06">26268 9208 0,'0'0'0,"-21"0"15,42 0 17,0 0-32,0 0 0,0 0 15,0 0-15,1 0 0,-1 0 16,0 0-16,0-22 0,0 22 0,0 0 15,1 0-15,-1 0 0,0 0 16,0 0 0</inkml:trace>
  <inkml:trace contextRef="#ctx0" brushRef="#br0" timeOffset="166612.14">974 12002 0,'21'0'16,"-21"21"-16,21-21 31,0 0-15,0 0-1,0 0-15,1 0 16,-22-21-16,21-1 0,-21 1 16,0 0-16,0 0 15,0 0-15,0 0 0,0-1 16,0 1-16,0 0 0,0 0 16,-21 0-16,-1 21 0,1-21 15,0 21-15,0 0 0,-21 0 0,20 0 16,1 0-16,-21 0 15,21 0-15,-22 0 0,22 21 0,-21 0 16,21 0-16,-22 0 0,1 0 16,21 1-16,-21 20 0,20-21 0,-20 0 15,21 22-15,0-22 0,0 0 16,21 21-16,0-21 0,0 1 0,0-1 16,0 0-16,21 0 15,21-21-15,-21 0 0,0 0 0,22 0 16,-1 0-16,-21 0 0,22 0 15,-1-21-15,0 0 0,1 21 0,-22-21 16,21-1-16,0 1 0,-20 0 16,-1 0-16,0 0 0,0 0 15,0-1-15,0 1 0,1 0 0,-22 0 16,21 0-16,-21 0 16,0 42 30,0 0-30,0 0-16,0 0 0,0 0 0,0 1 16,0-1-16,0 0 0,0 0 15,0 21-15,0-20 0,0-1 16,-21 21-16,21-21 0,0 22 16,0-22-16,0 21 0,0-21 0,0 22 15,0-22-15,0 21 0,0-21 0,0 0 16,0 22-16,0-22 0,0 21 15,0-21-15,0 1 0,0 20 0,0-21 16,0 0-16,0 22 0,0-22 16,0 0-16,0 0 0,-22 0 15,1 0-15,0-21 16,0 0-16,0 0 0,-22 0 0,22 0 16,-21-21-16,0 0 0,20 0 15,-20 21-15,0-21 0,-1 0 16,22-1-16,-21 1 0,21 21 0,0-21 15,-1 0-15,1 21 0,0 0 16,0-21-16,42 21 63,0 0-48,0 0-15,1 0 16</inkml:trace>
  <inkml:trace contextRef="#ctx0" brushRef="#br0" timeOffset="167370.19">1609 12425 0,'0'21'62,"21"-21"-15,0 0-31,-21-21-16,21 21 0,-21-21 15,0 0 1,-21 21-1,0 0 1,0 21 0,-1 0-16,22 0 15,0 0-15,0 0 16,0 1 0,22-22 15,-1 0-16,-21-22-15,0 1 16,0 0-16,0 0 16,-21 21 15,-1 0-15,1 0-16,21 21 15,-21-21-15,0 21 16</inkml:trace>
  <inkml:trace contextRef="#ctx0" brushRef="#br0" timeOffset="170016.91">2328 11875 0,'0'-22'15,"0"1"-15,0 0 0,0 0 16,0 0-16,0 0 0,0-1 0,21 1 16,-21 0-1,0 0 126,0 0-141,22 21 15,-22-21-15,0 42 47,0 0-47,0 0 0,0 0 0,21 22 16,-21-1-16,0 0 0,0 1 16,0 20-16,0 1 0,0-1 0,0 1 15,0-1-15,-21 1 0,-1-1 16,22-21-16,0 22 0,-21-22 0,21 1 15,-21-22-15,21 21 0,0-21 0,0 0 16,0 1-16,0-1 0,21-21 47,0-21-47,-21-1 0,22-20 16,-1 21-16,0-21 0,0-1 0,0 1 15,0 0-15,1-1 0,-1 1 16,0 0-16,0-1 0,0 22 0,0-21 15,1 21-15,-22-1 0,21 22 16,0 0-16,0 22 16,-21-1-16,0 0 0,0 0 15,21 21-15,-21-20 0,21 20 16,-21-21-16,22 21 0,-22-20 0,0 20 16,0-21-16,21 21 0,0-20 0,-21-1 15,21 0-15,-21 0 0,21 0 16,0-21-16,1 21 0,-1-21 15,0 0-15,0 0 0,0 0 0,0 0 16,1 0-16,-1-21 0,0 0 16,0 0-16,0 0 0,22 0 0,-22-22 15,0 22-15,-21-21 0,21-1 0,-21-20 16,21 21-16,-21-22 0,0 22 16,0-22-16,0 1 0,0-1 0,0 22 15,0 0-15,0-1 0,0 1 16,0 0-16,0 20 0,0 1 0,-21 0 15,21 42 1,0 0-16,0 1 16,0 20-16,0 0 0,-21 1 15,21-1-15,0 21 0,0-20 0,0 20 16,0-20-16,0 20 0,0-21 16,0 1-16,0-1 0,0 0 0,0 1 15,0-1-15,0-21 0,21 22 0,-21-22 16,21 0-16,0 0 0,1 0 15,-1-21-15,0 21 0,0-21 0,0 0 16,0 0-16,1 0 0,20 0 0,-21-21 16,21 0-16,-20 0 0,20 0 15,0 0-15,-21-1 0,1-20 16,20 21-16,-21-21 0,0-1 0,0 1 16,-21 0-16,0 20 0,0-20 15,0 0-15,0 21 0,0-1 0,0 1 16,-21 21-16,0 0 15,21 21-15,-21 1 0,0 20 16,0-21-16,21 0 0,0 22 0,0-22 16,0 21-16,0 0 0,0-20 0,0-1 15,0 21-15,0-21 0,0 0 16,0 1-16,21-1 0,0 0 16,0-21-16,0 21 0,0-21 15,1 0-15,-1 0 0,0 0 16,0 0-16,0-21 0,0 0 15,1 0-15,20-1 0,-21-20 0,21 0 16</inkml:trace>
  <inkml:trace contextRef="#ctx0" brushRef="#br0" timeOffset="172100.1">5630 11790 0,'0'-21'0,"0"42"0,0-85 15,0 43-15,0 0 0,21-21 16,1 21-16,-22-1 0,0-20 0,21 21 16,-21 0-16,0-22 0,0 22 0,0 0 15,0 0-15,-21 0 16,-1 21-16,1 0 0,0 0 0,-21 0 0,21 0 16,-22 21-16,22 0 15,-21 21-15,21-20 0,-22 20 0,22 0 16,0 1-16,-21-1 0,20 21 0,1 1 15,0-22-15,0 22 0,0-1 16,21 1-16,0-1 0,-21-20 0,21 20 16,0-21-16,0 1 0,0-1 0,0 0 15,21-20-15,0-1 0,0 21 16,0-21-16,22-21 0,-1 21 0,0 1 16,1-22-16,-1 0 0,0 0 0,1 0 15,20 0-15,-21-22 0,1 1 0,-1 0 16,0 0-16,22 0 0,-43 0 15,21-22-15,1 22 0,-22-21 16,0-1-16,0 1 0,0 0 0,-21-1 16,0 1-16,0 0 0,0-1 0,0 22 15,0 0-15,-21 0 0,0 0 16,-21 21-16,21 0 0,-1 0 0,-20 21 16,0 0-16,21 0 0,-22 22 0,22-1 15,0 0-15,0 1 0,0-1 16,-1 0-16,1 1 0,21-1 0,0 0 15,0-21-15,0 22 0,0-22 0,0 0 16,0 0-16,0 0 0,21 1 16,1-22-16,20 0 0,-21 0 15,0 0-15,22 0 0,-22 0 0,21 0 16,-21-22-16,0 1 0,22 21 0,-22-42 16,0 21-16,0 0 0,0-22 15,1 22-15,-22-21 0,0-1 0,0 22 16,0-21-16,0 21 0,0 0 0,0-1 15,0 1-15,0 0 0,-22 21 16,22 21-16,-21 0 16,0 1-16,21-1 0,-21 0 0,21 21 15,-21-21-15,21 22 0,0-22 16,0 0-16,0 0 0,0 22 0,0-22 16,21-21-16,0 21 0,-21 0 15,21 0-15,0-21 0,1 0 0,-1 0 16,0 0-16,21 0 0,-21 0 0,1 0 15,20 0-15,-21-21 0,21 0 16,-20 21-16,-1-21 0,21-22 0,-21 22 16,0 0-16,1-21 0,-22 21 0,21-22 15,-21 22-15,21 0 0,-21-21 0,0 20 16,0 1-16,0 42 31,-21 1-31,21-1 0,-21 0 0,21 0 16,0 0-16,-22 22 0,22-22 15,0 0-15,-21 0 0,21 0 16,0 0-16,0 1 0,0-1 0,0 0 16,0 0-16,0 0 15,0-42 17,0 0-32,0 0 0,0 0 15,0-1-15,0 1 0,21-21 0,1 21 16,-22-22-16,21 1 0,0 21 15,0-21-15,0 20 0,-21 1 16,21 0-16,1 0 0,-1 21 0,0 0 0,0 0 16,-21 21-1,0 0-15,21 0 0,-21 1 16,0-1-16,0 21 0,0-21 0,0 0 16,0 22-16,0-22 0,0 0 0,0 0 15,21 0-15,1 1 0,-22-1 0,21 0 16,0 0-16,0-21 0,0 0 15,0 21-15,1-21 0,-1 0 0,0 0 16,0 0-16,21 0 0,-20 0 0,20 0 16,-21-21-16,0 0 0,22 21 0,-22-21 15,0 0-15,0-22 16,0 22-16,0 0 0,1-21 0,-22-1 0,21 22 16,-21-21-16,21 21 0,-21-1 15,0 1-15,0 0 0,-21 21 31,21 21-31,-21 0 0,-1 1 16,22-1-16,-21 0 0,21 0 0,0 21 16,-21-20-16,21-1 0,-21 0 0,21 21 15,-21-21-15,21 1 0,0-1 16,0 0-16,0 0 0,0 0 16,0-42 15,0 0-16,0 0-15,21 0 0,0-1 16,-21 1-16,21-21 0,0 21 0,1-22 16,-22 22-16,21-21 0,0 21 0,0 0 15,0-1-15,0 1 0,1 21 16,-1 0-16,0 0 0,0 0 16,-21 21-16,21-21 15,-21 22-15,0-1 0,0 0 0,0 0 16,0 0-16,0 22 0,0-22 15,0 0-15,0 0 0,21-21 0,-21 21 16,22 0-16,-22 1 0,21-22 0,-21 21 16,21-21-16,0 0 0,0 0 15,0 0-15,1 0 16,-1 0-16,0 0 0,21 0 0,-21 0 16,1-21-16,20-1 0,-21 22 0,0-21 15,0 0-15,1-21 0,-1 21 0,0-1 16,0 1-16,-21-21 0,0 21 15,0 0-15,21-1 0,-21 1 0,0 0 16,0 0-16,-21 42 31,0 0-31,0 0 0,21 1 16,-21-1-16,21 21 0,-22-21 0,22 22 16,0-22-16,0 0 0,-21 0 0,21 21 15,0-20-15,0-1 0,0 0 0,21 0 16,-21 0-16,22-21 15,-1 0-15,0 0 0,21 0 0,-21 0 16,1 0-16,-1 0 0,21 0 0,-21 0 16,0-21-16,22 21 0,-22-21 0,0 0 15,0 0-15,0-1 0,1-20 16,-1 21-16,-21-21 0,0 20 16,21-20-16,-21 21 0,0-21 0,0 20 0,0 1 15,-21-21-15,0 42 0,-22-21 16,22 21-16,-21 0 0,21 0 15,-22 0-15,1 0 0,21 21 0,-22 0 16,1 0-16,21 0 0,0 1 0,0-1 16,-1 0-16,1 0 0,21 21 0,-21-42 15,21 22-15,0-1 0,0 0 16,0 0-16,21-21 0,0 0 16,1 0-16,-1 0 0,0 0 0,21 0 15,1-21-15</inkml:trace>
  <inkml:trace contextRef="#ctx0" brushRef="#br0" timeOffset="172407.92">8551 11790 0,'0'0'0,"21"-42"0,1-1 15,-1 1-15,0 0 0,-21-1 0,0 22 16,0 0-16,0 0 0,0 0 0,0-1 16,0 44-1,-21-1 1,0 21-16,-1-21 0,22 22 0,-21-1 15,0 0-15,0 22 0,0-22 0,0 0 16,-1 22-16,22-22 0,0 22 16,-21-22-16,21 0 0,-21 1 0,21-1 15,0-21-15,0 22 0,0-22 0,0 0 16,0 0-16,0 0 0,0 0 16,21-21-16,0 22 15,1-22-15,-1 0 0,0 0 16,0 0-16,0-22 0,0 22 15,1-21-15,-1 0 0,-21 0 0,21 0 16,0 0-16,0-22 0,-21 22 0,0-21 16</inkml:trace>
  <inkml:trace contextRef="#ctx0" brushRef="#br0" timeOffset="172599.32">8467 11938 0,'-43'0'0,"86"0"0,-107-21 0,43 21 0,0 0 15,0 0-15,42 0 31,0 0-31,0 0 16,0 0-16,22 0 0,-22 0 0,21 0 16,0 0-16,-20 0 0,20 0 15,-21-21-15,0 21 0,22 0 0,-22 0 16,0-21-16,0 21 16,-21-22-16,0 1 15</inkml:trace>
  <inkml:trace contextRef="#ctx0" brushRef="#br0" timeOffset="173967.54">10456 12044 0,'0'0'16,"0"21"-16,0 0 0,-21-21 16,0 0-16,0 21 0,0-21 15,-1 0 1,22-21-1,0 0-15,0 0 16,0 0-16,0-22 0,0 22 16,0 0-16,22-21 0,-1 21 0,0-22 15,0 1-15,0 0 0,0-1 0,-21 1 16,43 0-16,-43 20 0,42-20 0,-21 21 16,-21 0-16,21 0 0,1 21 15,-22 21 1,0 0-16,0 0 0,0 0 0,0 0 15,0 1-15,0-1 0,0 0 0,0 0 16,0 0-16,0 0 16,0-42 31,0 0-47,0 0 15,0 0-15,0 0 0,0-1 16,-22 1-16,1 0 0,21 0 15,-21 0-15,0 21 0,21-21 16,-21 21-16,0 21 16,-1 0-16,22 0 0,0 0 15,-21 0-15,0 22 0,21-22 0,-21 21 16,21 1-16,0-1 0,-21 0 16,21 1-16,-21 20 0,21-21 0,0 1 15,0-1-15,0-21 0,0 22 16,0-22-16,0 21 0,21-21 0,0 0 15,-21 1-15,21-22 0,0 0 0,0 21 16,1-21-16,-1 0 0,0 0 0,0-21 16,21-1-16,1 22 0,-22-21 15,21-21-15,1 21 0,20-22 0,-21 1 16,1 0-16,20-1 0,-20 1 0,-1 0 16,0-1-16,-21 1 0,22 21 0,-43-21 15,0 20-15,0 1 0,0 0 0,-21 21 16,-1 0-1,-20 0-15,21 0 0,0 0 0,-22 21 16,22 0-16,0-21 0,0 22 0,21-1 16,0 0-16,0 0 0,21 0 15,0 0-15,0-21 0,22 22 16,-22-1-16,0-21 0,21 21 16,-20 0-16,-1 0 0,0 0 0,0-21 15,0 22-15,0-1 0,-21 0 0,0 0 16,0 0-16,0 0 15,0 1-15,0-1 16,22-21 0,-1 0-1,0 0-15,0 0 0,21-21 16,-20 21-16,-1-22 0,21 1 0,-21 0 16,22 0-16,-22-21 0,21 20 15,0 1-15,-20-21 0,20 21 0,-21 0 16,0-22-16,0 22 0,-21 0 0,0 0 15,0 0-15,0-1 0,0 1 0,-21 21 16,0 0-16,0 0 0,0 0 16,0 0-16,-1 0 0,1 0 15,0 21-15,0 1 0,0-1 0,0 0 16,-1 0-16,22 0 0,0 22 0,-21-22 16,21 0-16,0 21 0,0-21 15,0 1-15,0 20 0,0-21 0,0 0 16,21 0-16,-21 1 0,22-1 15,-1 0-15,0 0 0,0 0 0,21 0 16,-20-21-16,20 0 0,0 22 0,1-22 16,-1 0-16,0 0 0,1 0 0,-1 0 15,21-22-15,-20 1 0,20 21 0,-20-21 16,20 0-16,-21 0 0,1 0 16,-1-1-16,0 1 0,1 0 0</inkml:trace>
  <inkml:trace contextRef="#ctx0" brushRef="#br0" timeOffset="174868.03">12615 11917 0,'64'-64'15,"-149"170"-15,106-148 0,43-43 0,-64 64 0,0 0 0,0 0 16,0 0-16,0-1 0,-21 22 0,-1-21 16,1 21-16,0-21 0,0 21 15,0 0-15,-22 0 0,22 0 0,0 21 16,-21 0-16,21-21 0,-1 22 0,-20-1 16,21 21-16,0-21 0,0 0 0,-1 22 15,1-22-15,21 21 0,0 1 0,0-22 16,-21 0-16,21 21 0,0-21 15,0 1-15,0-1 0,0 0 0,21 0 16,0-21-16,1 0 0,-1 0 16,0 0-16,0 0 0,21 0 15,-20 0-15,-1-21 0,0 0 0,21 0 16,-21-1-16,1-20 0,-1 21 16,0-21-16,0 20 0,-21-20 0,21 0 15,-21-1-15,21 22 0,-21-21 0,0 21 16,0 0-16,0-1 0,0 1 0,0 42 31,0 1-15,0-1-16,0 0 0,0 21 15,0-21-15,0 22 0,0-22 16,0 21-16,0-21 0,0 1 0,0 20 16,0-21-16,0 0 0,0 0 0,0 1 15,22-1-15,-1 0 0,0-21 0,0 21 16,0-21-16,0 0 0,1 0 15,-1 0-15,21 0 0,-21 0 0,22-21 16,-22 0-16,21 0 0,-21-1 0,22 1 16,-22-21-16,21 0 0,-21-1 0,0 1 15,1 0-15,20-1 0,-21-20 0,0 20 16,0-20-16,1 21 0,-1-22 0,-21 1 16,21 20-16,-21 1 0,0 0 15,0 20-15,0-20 0,0 21 16,0 42-1,-21 0-15,0 22 16,-1-22-16,22 21 0,-21 0 0,0 22 16,0-22-16,21 1 0,0-1 15,0 0-15,-21 22 0,21-22 0,0 0 16,0 1-16,0-1 0,0-21 0,0 22 16,0-22-16,0 21 0,0-21 0,21 0 15,0 1-15,0-1 0,22-21 16,-22 0-16,0 0 0,21 0 15,-21 0-15,22-21 0,-1-1 0,-21 22 16,22-21-16,-1-21 0,-21 21 16,0 0-16,22-1 0,-22-20 0,-21 21 15,0 0-15,21-22 0,-21 22 0,0 0 16,0 0-16,0 0 0,-21 21 16,0 21-1,-1-21-15,1 21 0,21 0 16,0 0-16,-21 22 0,21-22 0,0 0 15,0 0-15,0 22 0,0-22 0,0 0 16,0 0-16,0 0 0,21 0 0,-21 1 16,21-22-16,1 21 0,-1-21 0,0 0 15,0 0-15,0 0 0,0 0 16,1 0-16,-1 0 0,0 0 16,0-21-16,0-1 0,0 1 0,1 0 15,-22 0-15,21 0 0,-21 0 0,21-1 16,-21-20-16,0 21 0</inkml:trace>
  <inkml:trace contextRef="#ctx0" brushRef="#br0" timeOffset="175067.91">13208 11578 0,'21'0'46,"0"0"-46,0 0 0,1 0 0,20 0 16,-21 0-16,21 0 0,1 0 0,-22 0 16,21 0-16,1 0 0,-1 0 0,0 0 15,1 0-15,-1 0 0,0 0 0,1 0 16</inkml:trace>
  <inkml:trace contextRef="#ctx0" brushRef="#br0" timeOffset="175587.13">15240 12002 0,'21'0'0,"-42"0"0,63-22 0,-21 1 16,1 21-16,-1-21 0,-21 0 15,0 0-15,21 0 0,-21-22 0,0 22 16,0 0-16,0-21 0,0 20 0,0 1 16,-21 0-16,0 0 0,-1 0 0,1 21 15,0 0-15,0 0 16,-21 0-16,20 0 0,1 21 16,-21 0-16,0 0 0,20 22 0,1-22 15,-21 0-15,21 21 0,0 1 0,-1-22 16,1 21-16,0-21 0,21 22 0,0-22 15,0 0-15,0 0 0,0 0 0,0 0 16,21-21-16,0 0 0,1 0 0,-1 0 16,0 0-16,0 0 0,0 0 15,0 0-15,22-21 0,-22 0 0,0 0 16,21 0-16,-20 0 0,-1-1 0,0-20 16,0 21-16,0 0 0,0-22 0,1 22 15,-22 0-15,21 21 0,-21-21 16,0 42-1,0 0 1,-21 0-16,21 1 0,-22-1 0,22 21 16,0-21-16,0 0 0,0 1 0,0-1 15,0 0-15,0 0 0,22-21 0,-1 21 16,0-21-16,0 0 0,0 0 0,0 0 16,1 0-16,-1 0 0</inkml:trace>
  <inkml:trace contextRef="#ctx0" brushRef="#br0" timeOffset="176311.93">17166 11684 0,'0'0'0,"0"-21"16,0-43-16,0 43 0,0 0 15,-21 21 1,0 0-16,-22 0 0,22 0 15,0 21-15,0 0 0,-21 1 0,20 20 16,-20-21-16,21 21 0,0 1 16,-22-1-16,22 22 0,0-22 0,0 0 15,21 1-15,0-1 0,0 0 0,0-21 16,0 1-16,0 20 0,0-21 0,21 0 16,0-21-16,0 0 0,1 21 15,20-21-15,-21 0 0,21 0 0,-20 0 16,20-21-16,0 0 0,-21 0 0,22 0 15,-22 0-15,21-22 0,-21 22 0,1-21 16,-22-1-16,0 1 0,0 0 0,0-1 16,0 1-16,-22 21 0,1-21 15,-21-1-15,21 1 0,-22 21 16,22 0-16,-21-1 0,0 22 0,20 0 16,-20 0-16,0 0 0,21 0 0,-1 22 15,-20-1-15,21 0 0,0 21 0,0-21 16,21 22-16,0-1 0,0-21 15,0 22-15,0-1 0,0-21 0,21 21 16,-21-20-16,21-1 0,0 0 0,21 0 16,-20 0-16,20-21 0,-21 0 0,21 0 15,1-21-15,-1 0 0,0 21 0</inkml:trace>
  <inkml:trace contextRef="#ctx0" brushRef="#br0" timeOffset="177215.92">17674 11409 0,'0'0'15,"21"-64"-15,0 1 0,1-1 0,-22 22 0,0 0 16,0-1-16,0 1 0,0 21 0,0 42 31,-22 21-31,22 1 16,-21-1-16,21 22 0,0-22 0,-21 21 16,21 1-16,0-1 0,0 1 0,-21-1 15,21 1-15,0-22 0,0 22 0,-21-22 16,21 22-16,0-22 15,-21 0-15,21 1 0,-22-1 0,22-21 16,0 0-16,0 0 0,-21 1 0,21-1 16,-21-21-16,21-21 15,0-1 1,0 1-16,0 0 0,0 0 16,0 0-16,0-22 0,0 22 0,21 0 15,0 0-15,-21-21 0,22 42 0,-1-22 16,0 1-16,0 0 0,21 21 0,-20 0 15,-1 0-15,0 0 0,21 0 0,-21 0 16,1 0-16,-1 21 0,0 0 16,0 1-16,0-1 0,0 0 15,-21 0-15,22 0 0,-22 0 0,0 1 16,0 20-16,0-21 0,0 0 0,-22 0 16,-20-21-16,21 22 0,0-1 0,0 0 15,-1-21-15,-20 0 0,21 21 0,0-21 16,0 0-16,-22 0 0,22 0 15,0 0-15,0 0 0,0 0 16,42 0 15,0 0-31,0 0 16,21 0-16,-20 0 0,-1 0 0,21 0 16,-21 0-16,22 0 0,-1-21 15,0 21-15,1-21 0,-1 21 0,0-21 16,1 21-16,-1-22 0,0 1 0,-21 0 15,1 0-15,20 0 0,-21 0 0,0-1 16,-21-20-16,0 21 0,21 0 16,-21-22-16,0 22 0,0 0 0,0-21 15,0 21-15,0-1 0,0 1 16,0 0-16,0 42 16,0 0-16,0 22 15,0-22-15,0 21 0,0-21 16,0 22-16,0 20 0,0-20 15,-21-1-15,21 21 0,0-20 0,0 20 16,-21-20-16,21 20 0,0 1 0,0-1 16,0 1-16,0-1 0,0 1 0,0-1 15,-21 1-15,21-1 0,0 1 0,0-22 16,0 21-16,-21 1 0,0-22 0,-1 1 16,1-1-16,21 0 0,-21 1 15,0-22-15,0 21 0,0-21 0,-1 0 16,1-21-16,0 22 0,0-22 0,0 0 15,0 0-15,21-22 16,-22 1-16,22 0 0,0 0 0,0 0 16,0 0-16,0-1 0,0-20 15,0 21-15,0-21 0,0 20 0,0-20 16,0 0-16,0-1 0,0 1 16,22-21-16,-1 20 0,0-20 0</inkml:trace>
  <inkml:trace contextRef="#ctx0" brushRef="#br0" timeOffset="177411.81">18373 11599 0,'0'-21'16,"0"42"-16,-22-63 0,1 42 0,21-21 0,-21 21 16,0 0-16,21 21 62,21 0-62,0-21 0,0 21 16</inkml:trace>
  <inkml:trace contextRef="#ctx0" brushRef="#br0" timeOffset="177723.63">18648 11832 0,'0'0'15,"42"0"1,-21 0-16,-21-21 0,21 0 0,1 21 16,-1-21-16,0 0 0,0-1 15,-21 1-15,21 0 0,-21 0 0,0 0 16,-21 21 15,0 0-31,-21 21 0,20 0 16,1 0-16,0 0 0,0 1 0,0 20 15,0-21-15,-1 21 0,22-20 0,-21-1 16,21 21-16,0-21 0,0 0 16,0 22-16,0-22 0,21 0 15,1 0-15,-1-21 0,0 0 16,0 0-16,0 0 0,22 0 0,-22 0 16,0 0-16,21 0 0,-21 0 0,22-21 15,-22 0-15</inkml:trace>
  <inkml:trace contextRef="#ctx0" brushRef="#br0" timeOffset="178212.46">19198 11684 0,'0'0'0,"0"-21"15,-21 21 1,0 21-16,0 0 16,-1 0-16,1 1 0,21-1 15,-21 0-15,0 21 0,0-21 0,21 22 16,0-1-16,0-21 0,0 22 0,0-22 15,0 0-15,0 0 0,0 21 0,21-20 16,0-1-16,0 0 0,0-21 16,22 0-16,-22 0 0,21 0 15,-21 0-15,22 0 0,-1-21 0,-21 0 16,22-1-16,-1 1 0,-21 0 0,21-21 16,-20-1-16,20 1 0,-21 0 0,0-1 15,22 1-15,-22-21 0,0-1 16,0 22-16,0-22 0,0 1 15,-21 20-15,22-20 0,-22 21 0,21 20 16,-21-20-16,0 21 0,0 0 0,-21 21 31,-1 21-31,1 0 0,0 21 16,0 1-16,0-1 0,21 0 0,-21 1 16,-1-1-16,1 0 0,21 22 0,-21-22 15,21 1-15,0-1 0,0 0 0,0 1 16,0-1-16,0 0 0,0 1 0,0-22 15,0 21-15,0-21 0,0 0 16,0 1-16,21-22 0,0 21 16,1-21-16,-1 0 0,0 0 0,0 0 15,0 0-15,0-21 0,1-1 16,-1 1-16,0 0 0,0 0 0,0-21 16,0 20-16,-21-20 0</inkml:trace>
  <inkml:trace contextRef="#ctx0" brushRef="#br0" timeOffset="178424.34">19600 11684 0,'0'0'0,"21"0"31,1 0-31,-1 0 16,0 0-16,21 0 0,-21 0 0,22 0 15,-1 0-15,-21 0 0,0 0 0,22 0 16,-22 0-16,0 0 0,0-21 0,0 21 15,1 0-15,-1 0 16,0 0-16,-21-21 16,21 21-1</inkml:trace>
  <inkml:trace contextRef="#ctx0" brushRef="#br0" timeOffset="180425.15">21040 11959 0,'0'-21'15,"21"0"-15,0 21 0,-21-21 16,21 0-16,0-1 16,0 1-16,-21 0 0,22 0 0,-1 0 15,0 0-15,0-22 0,0 22 0,0-21 16,-21-1-16,22 22 0,-1-21 0,-21-22 15,21 22-15,-21 0 0,0-22 0,0 22 16,0-22-16,0 22 0,0 0 16,0 21-16,0-22 0,0 22 0,0 0 15,0 0-15,-21 21 16,0 21-16,-1 21 16,1 1-16,21-1 0,-21 21 15,0-20-15,0 20 0,0 1 0,21-1 16,0-20-16,-22 20 0,22 1 15,-21-22-15,21 0 0,0 1 0,0-1 16,0-21-16,0 21 0,21-20 0,1-1 16,-1 0-16,0 0 0,0-21 15,0 0-15,22 0 0,-22 0 0,21 0 16,-21 0-16,22-21 0,-22 0 0,21 0 16,-21-1-16,0 1 0,1 0 0,-1 0 15,0 0-15,0-22 0,0 22 0,0-21 16,-21 21-16,0-22 0,22 22 15,-22 0-15,21 0 0,-21 42 32,0 0-32,0 22 0,0-22 15,0 0-15,0 0 0,0 21 0,0-20 16,0-1-16,0 0 0,0 0 16,21 0-16,-21 0 0,21 1 15,0-22-15,0 0 0,1 0 16,-1 0-16,0 0 0,0 0 0,0 0 15,0 0-15,1-22 0,-1 1 0,0 0 16,-21 0-16,0 0 0,21 0 16,-21-1-16,0-20 0,0 21 0,0-21 15,0 20-15,0 1 0,-21-21 0,21 21 16,-21 21-16,0 0 0,-1 0 16,1 0-16,0 0 0,0 0 15,0 0-15,0 21 0,-1 0 0,1-21 16,0 21-16,0 0 0,0-21 0,21 22 15,-21-1-15,-1-21 16,22-21 15</inkml:trace>
  <inkml:trace contextRef="#ctx0" brushRef="#br0" timeOffset="180677.01">21018 11345 0,'22'0'0,"-1"-21"15,0 21-15,0-21 16,0 21-16,0 0 0,1-21 0,-1 21 16,21-21-16,-21 21 0,22 0 0,-1-21 15,0-1-15,1 22 0,-1 0 0,-21 0 16,21-21-16,1 21 0,-22 0 15,0 0-15,0 0 0,0 0 0,1 0 16,-1 0-16,0 0 16,0 0-1</inkml:trace>
  <inkml:trace contextRef="#ctx0" brushRef="#br0" timeOffset="181043.81">23495 11028 0,'0'0'15,"0"-21"-15,0 0 0,0-1 0,21 1 16,-21 0-16,0 42 31,0 22-31,0-22 0,-21 42 16,21-20-16,-21-1 0,21 21 15,0 1-15,-21-1 0,-1 1 0,22-22 16,-21 22-16,21-22 0,0 0 0,-21 1 16,21-1-16,-21-21 0,21 22 0,0-22 15,0 0-15,0 0 0,0 0 16,-21-42 15,21 0-15,-21 21-16,-1-21 0,1 0 0</inkml:trace>
  <inkml:trace contextRef="#ctx0" brushRef="#br0" timeOffset="181667.46">22987 11472 0,'0'0'0,"-21"-21"16,42 21-1,0 0-15,0 0 0,22 0 16,-22-21-16,21 21 0,22 0 0,-22 0 16,21-21-16,1 21 15,-1-21-15,1 21 0,-1-21 0,22-1 16,-21 1-16,-1 0 0,1 0 0,-1 0 16,1-22-16,-22 22 0,0-21 0,1 21 15,-22-22-15,0 22 0,0-21 16,-21 21-16,0-22 0,0 22 0,0 0 15,0 0-15,0 0 0,0 0 0,-21 21 16,0 0-16,0 0 16,-1 21-16,1 0 15,21 0-15,-21 21 0,0 1 0,0-1 16,0 0-16,-1 1 0,1 20 0,21-20 0,-21 20 16,0-21-16,21 1 0,0-1 15,-21 22-15,0-43 0,21 21 16,-22 0-16,22-20 0,0 20 0,0-21 15,-21 0-15,0 0 0,21 1 16,0-44 15,0 1-15,0 0-16,21 0 0,0 0 0,1 0 16,-1-22-16,0 22 0,21-21 0,-21-1 15,22 22-15,-1 0 0,0-21 0,1 21 16,-22 21-16,21-22 0,-21 22 15,22 0-15,-22 0 0,0 0 16,0 22-16,0-1 0,1 0 0,-22 0 16,0 0-16,0 0 0,0 22 0,0-22 15,0 0-15,0 21 0,0-20 0,0-1 16,-22 0-16,22 0 0,-21 0 16,0 0-16,0 1 0,21-1 15,-21-21 1,21-21 15,21-1-31,-21 1 0,21 0 16,0 0-16,0 0 0</inkml:trace>
  <inkml:trace contextRef="#ctx0" brushRef="#br0" timeOffset="182051.78">24553 11515 0,'21'0'15,"1"0"1,-1 0-16,0 0 0,0 0 16,0 0-16,0 0 0,1 0 0,20-21 15,-21 21-15,0-22 0,0 22 16,22-21-16,-22 0 0,0 0 16,0 0-16,0 0 0,-21-1 0,22 1 15,-22 0-15,21-21 0,-21 21 0,0-1 16,-21 22-16,-1 0 15,1 0-15,-21 22 0,21-1 16,-22 21-16,1-21 0,0 22 0,-1-1 16,22 0-16,-21 1 0,21-22 0,0 21 15,21-21-15,0 22 0,0-22 0,0 0 16,0 0-16,0 0 0,21-21 0,0 21 16,0-21-16,0 0 0,0 0 15,22 0-15,-22 0 0,21 0 16,-21 0-16,22 0 0,-22 0 0,0-21 15,21 21-15,-20-21 0,-1 0 0,0 21 16,0-21-16,0 0 0,0 21 0,-21-22 16,22 1-16,-22 0 15</inkml:trace>
  <inkml:trace contextRef="#ctx0" brushRef="#br0" timeOffset="183575.94">2900 13547 0,'0'63'15,"0"-42"1,21-21-16,0 0 16,0 0-16,-21-21 0,21 0 15,1 0-15,-1 0 0,0 0 16,0-1-16,-21 1 0,21 0 0,0-21 15,-21 21-15,0-1 0,0 1 16,0-21-16,0 21 0,0 0 0,0-1 16,0 1-16,0-21 0,0 21 15,0 0-15,-21 21 0,0 0 16,21 21-16,0 0 16,0 0-16,0 21 0,0 1 15,0-1-15,0 0 0,0 22 16,0-1-16,0 1 0,21-1 0,-21 1 15,21-1-15,-21-20 0,0 20 16,0-20-16,0-1 0,0 0 0,0 1 16,0-22-16,0 21 0,0-21 0,0 0 15,-21 1-15,0-1 0,0 0 16,0-21-16,-22 0 0,22 0 16,0 0-16,-21 0 0,-1-21 0,22 0 15,-21-1-15,0 1 0,-1 0 16,1-21-16,0 21 0,-1-1 0,1-20 15,0 21-15,-1 0 0,22 21 16,-21 0-16,21 0 0,-1 0 16,22 21-16,0 0 15,0 0-15,22 0 0,-1 1 16,0-1-16,21 0 0,-21 0 0,22 0 16,20-21-16,-20 21 0,20-21 15,-21 0-15,22 0 0,-1 0 0,1 0 16,-1 0-16,1 0 0,-1-21 0,1 0 15,-1 0-15,1 0 0,-1 0 16,-20-1-16,20-20 0,-42 21 0,22 0 16,-43-22-16,0 1 0,0 21 15,0-21-15,0-1 0,0 22 16,0-21-16,0 21 0,-21-1 16,-1 22-16,22 22 15,0-1-15,0 21 0,0-21 16,0 22-16,-21-22 0,21 21 0,0 0 15,0 1-15,-21-22 0,21 21 0,0-21 16,0 1-16,0-1 0,-21 0 16,21 0-16,0 0 0,0 0 0,-21-21 15,21-21 17,0 0-32,0 0 15,0 0-15,0 0 0,21-22 16,0 22-16,0-21 0,0-22 0,1 22 15,-1 0-15,21-1 0,0 1 0,-20 21 16,20 0-16,0-1 0,1 22 16,-22 0-16,0 0 0,21 22 0,-21-1 15,-21 21-15,0-21 0,22 22 0,-22-1 16,0 0-16,0-21 0,0 22 16,0-1-16,0-21 0,0 22 0,0-22 15,0 0-15,0 0 0,0 0 0,0 0 16,0 1-1,21-22 17,-21-22-32,0 1 0,21 0 15,0 0-15,-21 0 0,21 0 0,0-22 16,-21 1-16,22 0 0,-1-1 0</inkml:trace>
  <inkml:trace contextRef="#ctx0" brushRef="#br0" timeOffset="183831.79">4276 13145 0,'0'0'16,"21"-43"0,-21 64-1,0 1-15,0 20 0,0-21 16,0 21-16,0 1 0,0-1 16,0 22-16,0-1 0,0 1 0,0-1 15,0-21-15,0 22 0,0-1 0,0-20 16,0-1-16,0 0 0,0 1 15,0-1-15,-21-21 0,21 22 0,0-22 16,0 0-16,0 0 0,0-42 31,0 0-15,0 0-16,0-1 0,0 1 0,0 0 16</inkml:trace>
  <inkml:trace contextRef="#ctx0" brushRef="#br0" timeOffset="184019.29">4085 13780 0,'0'0'0,"-21"0"0,0 0 16,21-22 0,21 22-1,0-21-15,0 21 16,0 0-16,1 0 0,-1-21 16,0 21-16,21 0 0,-21-21 0,1 21 15,20-21-15,-21 21 0,0-21 0,22 21 16,-22-22-16,21 22 15,-21-21-15,22 0 0,-22 21 0,0 0 16,21-21-16</inkml:trace>
  <inkml:trace contextRef="#ctx0" brushRef="#br0" timeOffset="184667.93">4699 13716 0,'0'0'16,"0"21"-16,0 22 15,21-43 1,0 0-1,0-22 1,1 22-16,-22-21 0,21 0 16,-21 0-16,0 0 0,0 0 15,0-1-15,0 1 0,0 0 16,0 0-16,-21 21 16,-1 0-1,1 21-15,21 0 0,0 22 16,-21-22-16,0 21 0,21 0 0,-21-20 15,21 20-15,0 0 0,-21-21 0,21 22 16,0-22-16,0 21 0,0-21 16,0 1-16,0-1 0,0 0 0,0 0 15,21-21-15,0 0 0,0 0 16,0 0-16,0 0 16,1-21-16,20 21 0,-21-21 15,0 0-15,0-1 0,1 1 0,-1-21 16,0 21-16,-21-22 0,21 22 0,0-21 15,-21 21-15,21-22 0,1 22 16,-22 0-16,21 0 0,0 21 16,0 0-16,-21 21 15,0 0-15,0 0 0,0 1 16,21-1-16,-21 0 0,0 21 16,21-21-16,-21 1 0,0-1 0,0 0 15,0 0-15,0 0 0,0 0 16,0 1-1,0-44 17,0 1-32,0 0 0,0 0 15,0-21-15,0 20 0,0 1 16,0-21-16,0 0 0,22 20 0,-1-20 16,-21 21-16,21 0 0,-21 0 0,0-1 15,21 1-15,-21 0 0,21 21 16,-21-21-16,21 21 15,1 0-15,-1 0 0,0 0 16,0 0-16,0 0 0,-21 21 16,21-21-16,1 21 0</inkml:trace>
  <inkml:trace contextRef="#ctx0" brushRef="#br0" timeOffset="185368.03">5609 13780 0,'21'0'0,"0"0"0,-21-22 16,22 22-16,-22-21 0,21 0 16,0 0-16,-21 0 0,21 0 15,0-1-15,-21 1 0,21 0 16,1-21-16,-1 21 0,-21-22 0,21 22 16,-21-21-16,21 21 0,-21-22 15,0 22-15,0-21 0,0-1 0,0 22 16,0 0-16,0-21 0,0 21 0,0-1 15,0 1-15,-21 21 16,0 21-16,0-21 16,-1 43-16,1-22 0,0 21 0,0 1 15,0-1-15,0 0 0,-1 22 0,1-1 16,0 1-16,0 20 0,0-20 16,21-1-16,-21 22 0,-1-21 0,1-1 15,0 1-15,0-1 0,21 1 16,-21-1-16,21 1 0,-21 20 0,-1-20 15,22-1-15,0 1 0,0-1 16,-21 1-16,21-1 0,-21-20 0,21 20 16,0 1-16,-21-22 0,21 21 0,0-20 15,0 20-15,0-20 0,0-1 0,0 0 16,0 1-16,0-1 0,0-21 16,0 0-16,0 0 0,21 1 0,0-22 15,0 0-15,22 0 0,-22 0 16,21-22-16,-21 1 0,22-21 0,-1 21 15,0-22-15,1 1 0,-22 0 0,21-1 16,1 1-16,-22-21 16,0 20-16,0-20 0,-21 20 0,21-20 15,-21-1-15,0 22 0,0-21 0,-42-1 16,21 1-16,-22-1 0,22 22 0,-21-22 16,0 22-16,-1 0 0,1 20 15,0 1-15,-1 0 0,1 0 0,21 0 16,-22 21-16,22 0 0,0 0 15,21-21-15,21 21 32,0 0-32,1 0 15,-1 0-15,0 0 0,21 0 0,-21 0 16,22 0-16,-22-22 0,21 22 16,1-21-16,-1 21 0,0-21 15,1 0-15,-1 0 0,0 0 0,1-1 16,-1 1-16,0 0 0</inkml:trace>
  <inkml:trace contextRef="#ctx0" brushRef="#br0" timeOffset="186419.78">6286 13631 0,'0'0'15,"0"-21"-15,0 0 0,0 0 0,0 0 0,-21 21 16,0 0 0,0 0-16,0 0 0,21 21 0,-21 0 15,-1 0-15,1 0 0,0 22 16,0-1-16,0-21 0,0 22 0,21-22 0,0 21 15,-22-21-15,22 22 16,0-22-16,-21 0 0,21 0 0,0 0 16,0 0-16,21-21 15,1 0-15,-1 0 16,0 0-16,0 0 0,-21-21 16,21 0-16,0 0 0,1 0 0,-1 0 15,-21-1-15,21 1 0,-21-21 0,21 21 16,-21 0-16,21-22 0,-21 22 15,0 0-15,0 0 0,0 42 16,0 0 0,21 0-16,-21 0 0,0 1 15,0-1-15,22 0 0,-22 21 16,0-21-16,21 1 0,0-1 0,-21 0 16,21-21-16,0 21 0,0-21 0,1 21 15,-1-21-15,0 0 0,0 0 16,21 0-16,-20 0 0,-1 0 15,0-21-15,0 21 0,0-21 0,22 0 16,-22 0-16,0-1 0,0 1 0,0-21 16,-21 21-16,21 0 0,1-22 15,20 1-15,-21 21 0,0 0 16,0-22-16,1 43 0,-22-21 0,21 0 16,0 21-16,0 0 0,-21 21 15,0 0-15,0 0 0,0 1 16,0-1-16,0 0 15,0 0-15,0 0 16,21-21 0,0 0-1,-21-21 1,22 0-16,-22 0 0,0 0 16,0-1-16,0 1 0,0 0 15,0 0 1,0 0-16,0 0 0,-22 21 15,1 0-15,0 0 16,0 0-16,0 0 0,0 0 16,-1 21-16,1 0 0,0 0 15,21 0-15,-21 0 0,0 1 0,0 20 16,21-21-16,0 0 0,-22 22 0,22-22 16,0 21-16,0-21 0,0 22 15,0-22-15,0 0 0,0 0 0,0 0 16,0 0-16,22 1 0,-1-1 15,0-21-15,0 0 0,0 0 16,0 0-16,1 0 0,-1 0 0,21 0 0,-21 0 16,22 0-16,-22-21 0,21-1 15,0 22-15,-20-21 0,20 0 16,0 0-16,-21-21 0,22 20 0,-22 1 16,21-21-16,-21 21 0,1-22 0,-22 22 15,0 0-15,0 0 0,0 0 16,0 0-16,-22 21 15,1 0-15,21 21 16,-21 0-16,0 0 0,0 0 0,0 0 16,21 22-16,0-22 0,0 0 15,0 21-15,0-20 0,0-1 0,0 0 16,0 0-16,0 0 0,21 0 16,0-21-1,0 0-15,0 0 0,0 0 16,1 0-16,-1-21 0,0 21 15,0-21-15,0 21 0,-21-21 0,21 21 16,1 0-16,-22-21 0,0 0 16,21-1-16,0 1 0</inkml:trace>
  <inkml:trace contextRef="#ctx0" brushRef="#br0" timeOffset="188127.92">9419 13483 0,'42'-42'0,"-42"21"16,0 0-16,22-1 0,-1 1 15,0 0-15,-21 0 0,0 0 0,21-22 16,-21 22-16,0 0 0,0-21 0,0 21 16,0-1-16,0-20 0,0 21 0,0 0 15,0 0-15,0-1 0,-21 22 16,0 22 0,21-1-16,-21 0 15,21 21-15,0-21 16,-22 22-16,22-1 0,0 22 0,0-22 15,0 0-15,-21 1 0,21 20 0,-21-21 16,21 1-16,0-1 0,0 0 0,-21-20 16,21 20-16,-21-21 0,21 0 15,0 0-15,0 1 0,-21-22 16,21-22 0,0 1-16,0 0 15,0 0-15,21 0 0,-21 0 16,21-22-16,0 22 0,-21 0 0,21 0 15,0 0-15,1-1 0,-1 1 0,0 0 16,0 0-16,21 21 0,-20 0 16,20 0-16,-21 0 0,0 0 15,22 0-15,-22 21 0,21 0 0,-21 0 16,0 1-16,1-1 0,-22 0 0,0 0 16,0 0-16,0 0 0,0 1 15,0-1-15,0 0 0,0 0 0,-22 0 16,1-21-16,-21 21 0,21 1 0,0-22 15,-22 21-15,22-21 0,-21 0 0,21 0 16,-1 0-16,1 0 0,0 0 16,0 0-16,0-21 0,0 21 0,-1-22 15,22 1-15,-21 0 0,21 0 16,0 0-16,0 0 16,21 42-1,-21 0 1,22-21-16,-1 21 0,0 0 0,0 0 15,21 1-15,-20-22 0,-1 21 0,21 0 16,-21-21-16,22 0 0,-1 0 16,0 0-16,1 0 0,-1 0 0,0 0 15,22 0-15,-22 0 0,0-21 0,1 0 16,-1-1-16,0 1 0,1 0 0,-22 0 16,0 0-16,0 0 0,0-22 15,-21 22-15,0-21 0,0-1 16,22 22-16,-22-21 0,0 21 0,0 0 15,0-22-15,0 22 0,0 42 32,0 0-32,0 1 0,0-1 15,0 0-15,0 21 0,0 1 0,0-22 16,0 21-16,0-21 0,0 22 0,0-22 16,0 0-16,21 0 0,-21 0 15,21 0-15,-21 1 0,21-22 0,0 0 16,0 0-16,1 0 0,-1 0 15,0-22-15,21 22 0,-21-21 0,1 0 16,-1 0-16,0 0 16,0 0-16,0-22 0,-21 22 0,21-21 15,-21 21-15,22-22 0,-22 22 0,21-21 16,-21 21-16,0-1 0,0 1 0,0 0 16,0 42-1,0 0 1,0 1-16,0-1 0,0 0 0,0 21 15,0-21-15,0 22 0,0-22 0,0 21 16,0-21-16,0 1 0,0 20 0,0-21 16,0 0-16,21-21 0,0 21 15,0 1-15,0-22 0,1 0 0,-1 0 16,0 0-16,0 0 0,0 0 16,0-22-16,22 22 0,-22-21 0,0 0 15,21 0-15,-20-21 0,-1 20 16,0-20-16,0 0 0,0-1 0,0 1 15,1 0-15,-22-1 0,21 1 0,-21 0 16,21-22-16,-21 22 0,0 0 0,21-22 16,-21 22-16,21 21 0,-21-22 15,0 22-15,0 0 0,0 42 16,0 21 0,-21-20-16,0 20 0,21 0 0,-21 1 15,21-1-15,-21 0 0,-1 1 16,22-1-16,0 0 0,0 1 15,0-1-15,0 21 0,0-20 0,0-22 16,0 21-16,0 1 0,0-22 0,22 21 16,-22-21-16,21 0 0,0 1 15,0-1-15,0 0 0,0-21 16,1 0-16,-1 0 0,0 0 16,0 0-16,-21-21 0,21 0 0,0 21 15,-21-22-15,0 1 0,0 0 16,22-21-16,-22 21 0,0-1 0,0 1 15</inkml:trace>
  <inkml:trace contextRef="#ctx0" brushRef="#br0" timeOffset="188351.79">11218 13420 0,'21'0'31,"1"0"-31,-1 0 0,0 0 15,0 0-15,0 0 0,0 0 0,1 0 16,-1 0-16,0-21 0,0 21 0,0 0 16,0 0-16,1-22 15,-1 22 1,0 0-16,-21-21 0,21 21 16,0 0-16,0-21 15,1 21-15,-1 0 0</inkml:trace>
  <inkml:trace contextRef="#ctx0" brushRef="#br0" timeOffset="189274.29">13017 13145 0,'-21'0'15,"21"21"-15,-21-21 16,0 21-16,0 21 0,21-21 0,-21 1 16,-1 20-16,1-21 0,21 21 0,-21-20 15,0 20-15,21 0 0,-21-21 0,21 22 16,-21-1-16,21-21 0,-22 0 16,22 22-16,0-22 0,0 0 0,0 0 15,0 0-15,0-42 31,0 0-31,22-21 16,-1 21-16,0-1 0,0-20 16,0 0-16,0 21 0,1-1 0,-1-20 15,0 21-15,-21 0 16,21 21 0,-21 21-16,0 0 15,0 0-15,0 0 0,0 22 16,0-22-16,0 0 0,21 0 0,-21 0 15,0 1-15,21-1 0,1 0 0,-1 0 16,0 0-16,0 0 0,0-21 0,0 22 16,1-22-16,-1 0 0,0 0 15,0 0-15,21 0 0,-20 0 0,-1 0 16,0-22-16,21 1 0,-21 0 16,1 0-16,-1-21 0,21-1 0,-21 22 15,0-21-15,1-1 0,-1 1 0,0 0 16,0-22-16,-21 22 0,0 0 15,0-1-15,21 22 0,-21-21 0,0 21 16,0-1-16,0 1 0,-21 21 31,0 21-31,21 1 0,-21-1 0,0 0 16,-1 21-16,22-21 0,-21 22 0,21-1 16,-21-21-16,21 22 0,0-1 0,0 0 15,0-21-15,0 22 0,0-22 16,0 21-16,0-21 0,0 1 15,0 20-15,21-42 0,0 21 0,1 0 16,-1-21-16,0 0 0,0 0 0,0 0 16,0 0-16,22 0 0,-22 0 0,0-21 15,21 0-15,-20 0 0,-1-22 16,21 22-16,-21 0 0,0-21 0,1-1 16,-22 22-16,0-21 0,21 21 0,-21 0 15,0-1-15,0 1 0,0 0 0,0 0 16,-21 21-16,-1 0 15,1 0-15,0 21 16,0 0-16,21 0 0,0 1 16,-21 20-16,21-21 0,0 21 0,-21-20 15,21 20-15,0-21 0,0 21 0,0-20 16,0-1-16,0 21 0,0-21 0,21 0 16,0 1-16,-21-1 0,21-21 15,0 21-15,0-21 0,1 0 16,-1 0-16,0 0 0,0 0 0,0-21 15,0 0-15,1-1 0,-1 1 0,0 0 16,0 0-16</inkml:trace>
  <inkml:trace contextRef="#ctx0" brushRef="#br0" timeOffset="190618.85">15811 13377 0,'0'0'0,"22"-21"0,-1 0 16,0 0-16,0 0 0,0 0 15,0-1-15,1 1 0,-22 0 0,21-21 16,-21 21-16,21-1 0,-21 1 0,0-21 16,21 21-16,-21 0 0,0-1 15,0 1-15,0 0 0,0 0 0,0 0 16,-21 21-16,0 0 16,0 0-16,-22 0 0,22 0 0,-21 21 15,21 0-15,-22 21 0,1 1 0,0-1 16,-1 0-16,22 1 0,-21-1 0,21 22 15,-1-22-15,1 21 0,21 1 16,0-1-16,0-20 0,0 20 0,0-20 16,0 20-16,21-21 0,1 1 0,-1-22 15,21 21-15,-21-21 0,0 22 0,22-43 16,-22 21-16,21 0 0,1-21 16,-22 0-16,21 0 0,0 0 15,1 0-15,-1 0 0,0 0 0,1-21 16,-1 0-16,0 0 0,1-1 0,-1-20 15,-21 21-15,0-21 0,1 20 0,-1-20 16,-21 0-16,0-1 0,0 22 16,0-21-16,0 21 0,-21 0 0,-1-1 15,1 22-15,0 0 0,0 0 0,0 0 16,-22 22-16,22-1 0,-21 0 0,21 0 16,0 21-16,-1-20 0,1 20 15,0 0-15,21-21 0,0 22 0,0-22 16,0 0-16,0 0 0,0 0 15,0 1-15,0-1 0,21-21 16,0 0-16,1 0 0,-1 0 16,21 0-16,-21-21 0,0 21 15,1-22-15,-1 1 0,0 0 0,0-21 16,0 21-16,-21-1 0,0-20 0,21 0 16,-21 21-16,0-1 0,0-20 0,0 21 15,0 0-15,0 0 0,0 42 31,0 0-31,0 0 0,0 0 16,0 0-16,22 22 0,-22-22 16,0 0-16,0 0 0,0 0 0,21 1 15,0-1-15,0 0 0,0 0 16,-21 0-16,21-21 0,22 0 0,-22 21 16,0-21-16,21 0 0,-20 0 0,20 0 15,-21 0-15,21-21 0,-20 0 0,20 0 16,-21 0-16,0 0 0,22-1 0,-22-20 15,0 21-15,-21-21 0,21 20 16,-21-20-16,21 21 0,-21 0 0,0 0 16,0-1-16,0 44 31,0-1-31,0 0 0,-21 21 16,21-21-16,-21 1 0,21-1 15,-21 0-15,21 21 0,0-21 0,0 1 16,-21-1-16,21 0 0,-22 0 15,22 0-15,0-42 47,0 0-47,0 0 0,0 0 16,22-22-16,-1 22 0,-21-21 0,21-1 16,0 22-16,0-21 0,0 21 0,-21-22 15,22 22-15,-1 21 0,0-21 16,0 21-16,0 0 15,0 21-15,-21 0 0,22 1 0,-22-1 16,21 0-16,-21 21 0,21 1 0,-21-22 16,0 21-16,0 0 0,0-20 0,0-1 15,0 21-15,21-21 0,-21 0 0,0 1 16,0-1-16,0 0 16,21-21-16,0 0 15,-21-21-15,0 0 16,0-22-16,0 22 0</inkml:trace>
  <inkml:trace contextRef="#ctx0" brushRef="#br0" timeOffset="193147.66">18923 13695 0,'0'21'16,"0"0"-16,0-42 31,0 0-31,21 0 16,-21 0-16,0-1 0,21-20 0,-21 21 16,21-21-16,1 20 0,-1-20 0,0 0 15,0-1-15,0 1 0,0 0 16,1-1-16,20 1 0,0 21 15,-21-21-15,22 20 0,-1 1 0,-21 0 16,22 21-16,-1 0 0,-21 0 0,21 0 16,-20 21-16,-1 0 0,0 1 15,0 20-15,0-21 0,-21 0 0,0 0 16,0 1-16,0-1 0,0 0 0,0 0 16,0 0-16,0 0 0,0 1 0,21-22 31,-21-22-16,22 1-15,-22 0 16,0 0-16,0 0 0,0 0 16,-22-1-16,22-20 0,-42 21 15,21 0-15,0 0 0,0-1 0,-22 1 16,22 0-16,-21 0 0,21 21 16,-1 0-16,1 0 0,-21 21 0,21 0 15,0 0-15,-1 1 0,-20-1 0,21 21 16,0 0-16,0 1 0,-1-1 0,1-21 15,21 22-15,0-1 0,-21 0 0,21 1 16,0-22-16,0 21 0,0-21 16,0 0-16,0 1 0,21-1 0,0 0 15,1-21-15,-1 0 0,0 0 0,21 0 16,-21 0-16,22 0 0,-22-21 0,21 0 16,-21-1-16,22 1 0,-22-21 15,0 21-15,21 0 0,-20-22 16,-1 1-16,0 21 0,-21-22 0,0 22 15,21-21-15,-21 21 0,0 0 0,21-1 16,-21 44 0,0-1-1,0 0-15,0 0 0,0 21 16,0-20-16,0-1 0,21 0 0,1 0 16,-22 0-16,21 0 0,0-21 0,0 22 15,0-1-15,0-21 0,1 21 16,-1-21-16,0 0 15,0 0-15,0 0 0,0 0 0,1-21 16,-1 0-16,0 21 0,-21-22 0,21 1 16,0 0-16,0 0 0,-21-21 0,22 20 15,-1 1-15,-21-21 0,21 21 0,-21 0 16,21-1-16,0 1 0,-21 0 16,21 21-16,1 0 15,-22 21 1,0 0-16,0 1 0,0-1 15,0 0-15,0 0 16,21-21 15,-21-21-15,0 0-16,0 0 16,0-1-16,0 1 0,0 0 15,0 0-15,-21 0 0,21 0 16,-22 21-16,1 0 15,0 0-15,0 0 16,21 21-16,0 0 0,-21 0 0,21 0 16,-21 0-16,21 1 0,0 20 0,0-21 15,0 21-15,0-20 0,0 20 16,0-21-16,0 21 0,0-20 0,0-1 16,21 0-16,0 0 0,-21 0 15,21 0-15,0 1 0,0-22 0,1 0 16,-1 21-16,0-21 0,0 0 0,0 0 15,0 0-15,1 0 0,-1-21 0,0 21 16,0-22-16,0 1 0,0 0 16,1-21-16,-1 21 0,0-1 0,0-20 15,-21 21-15,21-21 0,0-1 0,-21 22 16,22-21-16,-1 21 0,-21-22 0,21 22 16,-21 0-16,21 21 0,0 0 15,0 0 1,1 21-16,-22 0 15,0 0-15,0 1 16,0-1-16,21-21 0,-21 21 0,21-21 16,-21 21-1,21-21 1,-21-21 0,21 21-16,-21-21 0,0 0 15,0-1-15,0 1 0,0 0 16,0 0-16,0 0 0,0 0 15,0-1-15,-21 22 0,21-21 16,-21 21-16,0 0 16,0 0-16,21 21 0,-22-21 0,1 22 15,21-1-15,-21 0 0,0 0 0,21 0 16,0 22-16,-21-22 0,0 0 16,21 0-16,0 21 0,0-20 0,0-1 15,0 0-15,0 21 0,0-21 0,0 1 16,0-1-16,21 0 0,-21 0 0,21 0 15,0 0-15,0-21 0,0 22 0,22-22 16,-22 0-16,21 0 0,-21 0 16,22 0-16,-22 0 0,21 0 0,-21 0 15,22 0-15,-22-22 0,0 1 0,0 0 16,0 0-16,1 0 0,-1-22 16,0 22-16,-21-21 0,21 21 0,-21-22 15,0 22-15,0-21 0,0 21 16,0 0-16,0-1 0,0 1 0,-21 21 31,21 21-15,-21 1-16,21-1 0,-21 0 0,21 0 15,-22 0-15,22 0 0,0 22 16,0-22-16,0 0 0,0 0 0,0 0 16,0 1-16,0-1 0,0 0 0,0 0 15,22-21-15,-1 21 0,0-21 16,0 0-16,0 21 0,0-21 15,1 0-15,20 0 0,-21 0 16,0-21-16,22 0 0,-22 21 0,21-21 16,-21 0-16,0-22 0,22 22 0,-22 0 15,0 0-15,21-21 0,-20 20 0,-1-20 16,-21 21-16,21 0 0,-21-22 0,0 22 16,-21 21 15,0 21-31,21 1 0,-22-1 15,22 0-15,0 0 0,-21 0 0,21 0 16,0 1-16,0-1 0,0 21 0,0-21 16,0 0-16,21 1 15,1-1-15,-1 0 0,-21 0 0,21 0 16,0 0-16,-21 1 16,21-22-16,-21-22 31,0 1-31,-21 0 15,0 0-15,0 21 0,0 0 16,-1-21-16,1 21 16,0 0-16,0 0 15,21 21-15,0 0 0,0 0 16,0 0-16,0 1 16,0-1-16,21-21 15,0 21-15,0-21 0,1 0 0,-1 0 16,0 0-16,0 0 0,0 0 0,22 0 15,-22 0-15,21 0 0,-21 0 0,22-21 16,-1 21-16,-21-21 0,21-1 16,-20 1-16,20-21 0,-21 21 0,21 0 15,-20-22-15,-1 22 0,0-21 0,0 21 16,0-22-16,0 22 0,-21 0 0,0-21 16,0 20-16,0 1 0,0 42 31,0 1-31,0-1 15,-21-21-15,21 21 0,0 0 0,0 0 16,0 22-16,0-22 0,0 0 0,0 0 16,0 0-16,0 0 0,0 1 0,0-1 15,0 0-15,0 0 16,0 0-16,0 0 0,-21 1 16,0-22-1,0 0-15,0 0 0,-1 0 16,1 0-16,0 0 0,0 0 0,0 0 15,0-22-15,21 1 0,-22 21 16,1-21-16</inkml:trace>
  <inkml:trace contextRef="#ctx0" brushRef="#br0" timeOffset="193582.94">23410 12827 0,'-21'-21'16,"42"42"-16,-42-63 0,0 21 15,21 42 1,0 0-16,0 0 0,0 0 0,-21 22 16,21-1-16,0 21 0,-21-20 0,21-1 15,0 22-15,0-22 0,0 0 16,-22 1-16,22-1 0,-21 0 0,21 1 15,-21-1-15,21-21 0,0 21 16,0-20-16,0 20 0,-21-21 0,21 0 16,0 0-16,0 1 0,0-1 0,0 0 15,-21-21-15,0 0 0,-1 0 16,1 0-16,0-21 16,0 21-16</inkml:trace>
  <inkml:trace contextRef="#ctx0" brushRef="#br0" timeOffset="194927.5">22691 13420 0,'0'0'0,"21"0"16,0 0-16,0 0 0,0 0 15,22 0-15,-22 0 0,21 0 16,0-21-16,1 21 0,20 0 0,-20-22 16,-1 22-16,21-21 0,1 21 0,-1-21 15,1 0-15,-1 21 0,22-21 0,-21 0 16,-1-22-16,1 22 0,-1 0 0,-21-21 15,22-1-15,-43 22 0,21-21 16,-20-1-16,-1 1 0,0 0 0,-21-1 16,0 22-16,0-21 0,0 21 0,-21 21 15,0 0 1,-1 21-16,1 0 0,0 0 0,21 22 16,-21-1-16,0 21 0,0-20 15,-1-1-15,1 22 0,0-22 0,21 0 16,0 1-16,-21-1 0,21 0 0,-21 1 15,21-1-15,-21-21 0,21 21 16,0-20-16,0-1 0,0 0 0,0 0 16,0-42 15,0 0-15,0 0-16,0-1 0,0-20 0,21 21 15,0 0-15,-21 0 0,21-1 0,-21 1 16,21 21-16,0 0 15,1 0 1,-22 21-16,21 1 16,-21-1-16,0 0 0,21 0 15,0 0-15,0 0 0,-21 1 16,21-22-16,-21 21 0,22-21 0,-1 0 16,0 0-16,0 0 0,0 0 15,22 0-15,-22 0 0,0 0 0,21 0 16,-21-21-16,22-1 0,-22 22 0,21-21 15,-21 0-15,1-21 0,-1 21 16,0-1-16,-21 1 0,0-21 0,0 21 0,21 0 16,-21-1-16,0 1 0,0 0 15,0 0-15,-21 21 16,0 0-16,0 0 0,-1 0 16,1 21-16,0 0 0,21 0 0,-21 1 15,21-1-15,-21 0 0,21 0 0,0 0 16,0 0-16,0 1 0,0-1 15,0 21-15,0-21 0,21 0 0,0-21 16,-21 22-16,21-1 0,0 0 0,1-21 16,-1 0-16,0 0 0,21 0 0,-21 0 15,1 0-15,-1 0 0,0-21 16,0 0-16,21-1 0,-20 22 0,-1-21 16,0-21-16,0 21 0,0 0 15,0-1-15,1 1 0,-1 0 0,-21 0 16,0 0-16,21 0 0,-21-1 15,0 44 1,-21-22 0,21 21-16,-21 0 0,21 0 0,-22 0 15,1 0-15,21 1 0,0-1 0,0 0 16,0 0-16,0 0 0,0 0 16,0 1-16,0-1 0,0 0 15,-21-21 1,21-21-1,0 0 1,0-1-16,0 1 16,0 0-16,0 0 0,21 0 0,0 0 15,-21-22-15,22 22 0,-1 0 0,0 0 16,0 0-16,0-1 0,0 22 0,1 0 16,-1 0-16,0 0 15,0 0-15,-21 22 16,0-1-16,21 0 0,-21 0 0,0 0 15,0 0-15,0 1 0,0-1 16,0 0-16,0 0 0,0 0 16,0 0-16,0 1 15,0-1-15,0-42 32,0-1-17,0 1-15,0 0 0,0 0 0,21 0 16,1-22-16,-1 22 0,21-21 15,-21 21-15,22-22 0,-1 22 0,-21-21 16,21 21-16,1 0 0,-22-1 16,21 22-16,-21 0 0,1 0 0,-1 0 15,-21 22-15,0-1 16,0 21-16,0-21 0,0 0 0,0 22 0,0-22 16,-21 0-16,21 21 0,-22-20 15,22-1-15,-21 0 0,21 0 0,0 0 16,-21 0-16,21 1 15,-21-22 32,0 0-47</inkml:trace>
  <inkml:trace contextRef="#ctx0" brushRef="#br0" timeOffset="197251.48">7429 15113 0,'0'0'0,"0"-21"0,0 0 0,0 0 0,0-1 15,0 1-15,0 0 0,0-21 0,0 21 16,0-1-16,0 1 0,22 0 15,-22-21-15,0 21 0,0-1 0,21 1 16,-21 0-16,0 42 31,0 0-31,0 1 0,-21 20 16,21 0-16,0 1 0,0-1 0,0 21 16,-22 1-16,22-1 0,0 1 0,0-1 15,0-20-15,0 20 16,0-20-16,0-1 0,0 0 0,0-21 15,22 1-15,-1-1 0,0 0 0,21 0 16,-21-21-16,22 0 0,-22 0 0,21 0 16,1-21-16,-1 21 0,0-21 15,1-22-15,-1 22 0,0-21 0,1-22 16,-22 22-16,21-21 0,0-1 0,-20 1 16,20-1-16,-21 1 0,0-1 0,-21 22 15,21-1-15,-21 1 16,22 0-16,-22 21 0,0-1 0,0 1 0,0 42 31,0 1-31,0-1 16,0 0-16,0 21 0,-22 1 0,22-1 15,-21 0-15,21 1 0,0-1 0,0 0 16,0 1-16,0-1 0,-21 0 0,21 1 16,0-1-16,0 0 0,0-21 15,0 1-15,0-1 0,0 0 0,0 0 16,21 0-16,0-21 0,1 0 0,-1 0 15,0 0-15,0-21 0,21 0 0,-20 21 16,20-42-16,-21 20 0,21-20 16,1 21-16,-22-21 0,21-22 15,-21 22-15,22-1 0,-22 1 0,0-21 0,-21 41 16,0-20-16,0 21 0,0 0 16,0 0-16,-21 42 15,0 0 1,0 0-16,-1 0 0,22 0 0,-21 22 15,21-1-15,0-21 0,0 22 16,0-22-16,0 0 0,0 21 0,0-21 16,21 1-16,1-1 0,-1 0 0,0 0 15,-21 0-15,21-21 0,0 21 0,0-21 16,-42 0 15,0-21-31,0 0 0,-21 0 16,20 21-16,1-21 0,0 0 15,0 21-15,0 0 0,21-22 16,-21 22-16,-1 0 0,22 22 16,0-1-1,0 0-15,0 0 16,22 0-16,-1 0 0,0 1 0,0-22 16,0 21-16,0-21 0,1 0 0,20 21 15,-21-21-15,0 0 0,22 0 0,-22 0 16,21 0-16,-21 0 0,22-21 15,-1 21-15,-21-21 0,21-1 0,-20 1 16,-1 0-16,21-21 0,-42 21 16,21-22-16,-21 1 0,21 21 0,-21-22 15,0 22-15,0 0 0,0 0 16,0 0-16,0 0 0,0 42 16,0 0-1,0 0-15,0 21 0,0-20 0,-21 20 16,21-21-16,0 0 0,0 22 15,0-22-15,0 0 0,0 0 0,21 0 16,1 0-16,-1 1 0,0-1 0,0-21 16,0 0-16,22 0 0,-22 0 0,21 0 15,-21 0-15,22 0 0,-22 0 16,21-21-16,-21 21 0,0-22 0,1 1 16,-1 0-16,0-21 0,-21 21 15,21-1-15,-21 1 0,0 0 0,0 0 16,0 0-16,0 0 0,0 42 31,0 0-15,0 0-16,0 21 0,0-20 0,0-1 15,0 0-15,0 0 0,0 0 0,0 0 16,0 1-16,0-1 16,0 0-16,0-42 31,0 0-31,0-1 15,0 1-15,21 0 16,0-21-16,-21 21 0,22-22 0,-1 22 16,0 0-16,0-21 0,-21 20 0,21 1 15,0 21-15,-21-21 0,22 21 0,-1 0 32,-21 21-32,0 0 0,0 1 0,0-1 15,0 0-15,0 0 0,0 0 0,21 0 16,-21 1-16,21-1 0,0 21 0,0-21 15,1 0-15,-1 1 0,0-22 16,21 21-16,-21 0 0,1 0 0,20-21 16,0 0-16,1 0 0,-22 0 15,21 0-15,0 0 0,1 0 0,-1 0 16,0-21-16,1 0 0,-1 0 0,-21-1 16,22 1-16,-22 0 0,0-21 15,0-1-15,-21 22 0,0-21 0,0 21 16,0-22-16,0 22 0,0 0 0,0 0 15,0 0-15,-21 21 16,0 0-16,0 0 0,-1 0 16,1 0-16,0 21 0,0 0 0,21 0 15,0 0-15,-21 1 0,21-1 0,0 0 16,0 0-16,0 0 0,0 0 16,0 1-16,21-1 15,0-21-15,0 0 16,0 0-16,1 0 0,-1 0 15,0 0-15,0-21 0,-21-1 16,21 1-16,0 0 16,-21 0-16,22 21 15,-22-21-15,0 42 32,0 0-17,0 0-15,0 0 0,-22 22 16,22-22-16,0 0 0,-21 21 0,21-20 15,0 20-15,-21 0 0,21 1 16,0-1-16,0 0 0,0 1 0,0-1 16,0 0-16,0 1 0,0-1 0,0 0 15,0 22-15,21-22 0,0 0 16,-21 1-16,22-1 0,-22 0 0,0 1 16,0-22-16,21 21 0,-21-21 0,0 22 15,0-22-15,0 0 0,0 0 0,0 0 16,0 1-16,-21-22 15,-1 0-15,1 0 0,0 0 16,0 0-16,0 0 16,0 0-16,-1 0 0,1-22 15,0 22-15,-21-21 0,21 21 16,21-21-16,-22 21 0,1-21 16,21 0-16,-21 21 0,21-21 0,0-1 15,0 1-15,-21 0 16,21 0-16,-21 0 0,21 0 0,0-1 15</inkml:trace>
  <inkml:trace contextRef="#ctx0" brushRef="#br0" timeOffset="197464.36">9948 14859 0,'0'0'0,"-21"-21"15,0 21-15,0-21 0,0 0 16,-1 21-16,1-22 0,0 1 16,0 21-16,21-21 15,-21 21-15,0 0 0,-1 0 16</inkml:trace>
  <inkml:trace contextRef="#ctx0" brushRef="#br0" timeOffset="197883.12">12255 14838 0,'-21'-21'0,"42"42"0,-42-63 0,21 20 16,-21 22-16,21 22 15,0-1-15,0 0 16,0 0-16,0 21 0,21 1 0,-21-1 15,0 22-15,0-1 0,0 1 16,0-1-16,0 1 0,0-1 0,0-21 16,0 22-16,-21-22 0,0 22 0,21-22 15,-21 0-15,0-20 0,21 20 0,-22-21 16,22 21-16,-21-20 16,21-1-16,-21 0 0,21 0 15,0-42 1,0 0-16,0 0 0,21-1 15,0 1-15,1-21 0</inkml:trace>
  <inkml:trace contextRef="#ctx0" brushRef="#br0" timeOffset="198367.36">12023 15134 0,'-22'-21'0,"44"42"0,-44-63 0,22 0 0,0 20 15,0 1-15,0 0 0,0 0 16,0 0-16,43 0 0,-22-1 15,21 1-15,-21 0 0,22 0 0,20 0 16,-20 0-16,-1-1 0,0 1 0,1 0 16,-1 21-16,0 0 0,1 0 15,-1 0-15,-21 0 0,21 0 0,-20 21 16,-1 22-16,0-22 0,-21 0 0,0 21 16,0 1-16,0-22 0,-21 21 0,0 0 15,-22 1-15,22-1 0,-21-21 16,-1 22-16,-20-22 0,21 21 15,-1-21-15,1 0 0,-22 1 0,43-1 0,-21-21 16,0 0-16,20 0 0,1 0 0,0 0 31,21-21-31,0-1 0,0 1 16,21 21 0,0 0-16,-21 21 15,22 1-15,-1-1 0,0 0 16,0 0-16,0 21 0,0-20 0,1-1 15,-1 21-15,0-21 0,0 0 0,0 1 16,0-1-16,-21 0 0,22 0 0,-1 0 16,0-21-16,0 21 0,0-21 15,0 0-15,1 22 0,-1-22 16,0 0-16,0 0 16,0 0-16,0 0 0,1 0 15,-1-22-15,0 1 0,0 0 16,0 21-16</inkml:trace>
  <inkml:trace contextRef="#ctx0" brushRef="#br0" timeOffset="198671.18">12975 15304 0,'0'0'0,"-21"0"16,0 21-16,0 0 0,21 0 31,21-21-16,0 0 1,0 0-16,0 0 0,0-21 16,-21 0-16,22 21 0,-22-21 15,0-1-15,0 1 0,0 0 0,0 0 16,0 0-16,-22 21 16,1 0-16,0 0 0,0 0 0,0 21 15,0 0-15,-1 0 16,1 22-16,21-22 0,0 0 15,0 0-15,0 0 0,0 0 16,0 1-16,21-22 0,1 0 16,-1 0-16,0 0 0,0 0 0,0 0 15</inkml:trace>
  <inkml:trace contextRef="#ctx0" brushRef="#br0" timeOffset="199006">13504 14817 0,'0'0'0,"0"-21"0,0-1 16,0 1-16,0 42 15,-21 1-15,21-1 16,0 0-16,0 0 0,0 0 16,0 22-16,0-1 0,0 0 15,0 1-15,0-1 0,21 0 0,-21 1 16,0-1-16,0 21 0,21-20 0,-21-1 15,22 0-15,-22 1 0,0-1 0,0-21 16,0 22-16,0-22 0,0 21 16,0-21-16,0 0 0,0 1 0,0-1 15,0 0-15,0-42 32,0 0-17,21-1-15,-21 1 0,21 0 0,0 0 16,-21-21-16,21 20 0,0-20 15,22 0-15</inkml:trace>
  <inkml:trace contextRef="#ctx0" brushRef="#br0" timeOffset="199279.84">14097 14753 0,'0'0'0,"-21"0"31,0 21-31,-1 1 0,1-1 16,0 21-16,0-21 0,0 22 15,0 20-15,-22-21 0,22 22 0,0-22 16,-21 22-16,20-1 0,1-20 0,-21 20 16,21-21-16,0 22 0,-1-22 15,1 1-15,0-22 0,0 21 0,0 0 16,0-20-16,21-1 0,0 0 16,0 0-16,0 0 0,21-21 31,0-21-16,0 0-15,0 21 0,0-21 16,1 0-16,-1 21 0,21-22 0</inkml:trace>
  <inkml:trace contextRef="#ctx0" brushRef="#br0" timeOffset="199496.73">14436 15706 0,'-22'0'47,"1"0"-47,0 0 16,21-21 15,0-1-15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34:19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1693 0,'0'-21'15,"0"0"1,-22 21-16,22-21 0,-21 0 15,21 0-15,0-1 16,0 1 0,0 0-16,0 0 15,0 0-15,0 0 16,0-1-16,0 1 16,0 0 15,0 42 0,0 0-15,0 1-16,0-1 0,0 21 15,0 0-15,0 1 0,0-1 0,0 22 16,0-22-16,-21 21 0,21 1 16,-21-22-16,21 1 0,0 20 0,0-21 15,0 1-15,-21-1 0,21-21 16,0 22-16,-21-22 0,21 21 0,0-21 15,0 0-15,0 1 0,0-1 16,0-42 31,0-1-31,0 1-16,0 0 15,0 0-15</inkml:trace>
  <inkml:trace contextRef="#ctx0" brushRef="#br0" timeOffset="745.15">1757 1566 0,'0'0'0,"0"-21"16,-21 21 15,-1 0-15,22 21-16,0 1 0,0-1 15,-21 21-15,0 0 0,21-20 16,-21 20-16,21 0 0,0 1 0,0-1 16,-21 0-16,21 1 0,-21-1 0,21-21 15,0 21-15,-22 1 0,22-22 16,0 0-16,0 21 0,0-20 0,0-1 16,0 0-16,0 0 0,22-21 15,-1 21-15,0 0 0,0-21 0,0 0 16,0 22-16,1-22 0,-1 0 15,0 0-15,0 0 0,0 0 0,0 0 16,1 0-16,-1-22 0,0 1 16,0 21-16,0-21 0,0 0 15,1 0-15,-1 0 0,0-1 0,0-20 16,-21 21-16,21-21 0,-21 20 0,21-20 16,-21 0-16,0-1 0,0 1 15,0 0-15,0-1 0,0 1 0,0 21 16,0-21-16,0-1 0,-21 1 15,0 21-15,0 0 0,21-22 0,-21 22 16,0 0-16,-1 21 0,22-21 0,-21 21 16,0 0-16,0 0 0,0 0 15,0 0-15,-1 0 0,22 21 16,-21 0-16,0 21 0,0 1 16,0-1-16,0 0 0,-1 1 15,1 20-15,0-20 0,0-1 0,21 21 16,0-20-16,-21-1 0,21-21 15,0 22-15,0-1 0,0-21 0,0 0 16,0 22-16,21-22 0,0 0 16,-21 0-16,21-21 0,0 21 0,1 0 15,-1-21-15,0 0 0,0 0 0,0 0 16,0 0-16,1 0 16,-1 0-16,0 0 0,0 0 0,0 0 0,0-21 15</inkml:trace>
  <inkml:trace contextRef="#ctx0" brushRef="#br0" timeOffset="1436.77">2625 2011 0,'0'21'15,"-22"-21"-15,22 21 16,22-21 46,-22-21-46,0 0-16,0 0 16,0 0-1,0-1-15,-22 22 16,1 0 0,21 22-1,0-1-15,0 0 16,0 0-16,0 0 31,21-21 0,1 0-15,-22-21 0,0 0-1,0 0 1,-22 21 15</inkml:trace>
  <inkml:trace contextRef="#ctx0" brushRef="#br0" timeOffset="3824.02">3725 1228 0,'0'-21'47,"0"42"31,0 0-78,0 0 16,0 0-16,0 0 16,0 1-16,21-22 15,-21 21-15,22-21 16,-22 21-16,21-21 15,0 0-15,0 0 0,0 0 16,0 0-16,22 0 16,-22 0-16,0 0 0,0 0 0,0 0 15,1 0-15,-1 0 0,0-21 0,0 21 16,21-21-16,-20 21 0,-1-22 16,0 1-16,0 21 0,0 0 15,-21-21-15,0 0 0,21 21 16,-21-21-16,22 21 62,-1 0 173</inkml:trace>
  <inkml:trace contextRef="#ctx0" brushRef="#br0" timeOffset="4547.75">4445 1101 0,'0'-43'15,"0"22"-15,0 0 16,0 0-16,0 0 31,-21 21 0,0 21-15,-1 0-16,22 0 0,-21 0 16,0 1-16,21 20 0,-21-21 0,0 21 15,21 1-15,-21-22 0,-1 21 16,1 1-16,21-1 0,-21 21 0,0-20 15,0-1-15,0 0 0,21 22 16,-22-22-16,1 22 0,21-22 0,0 0 16,-21 22-16,21-22 0,-21-21 15,21 22-15,0-1 0,-21-21 0,21 22 16,0-22-16,0 0 0,0 0 0,0 0 16,0 0-16,0 1 0,0-1 15,0 0-15,0 0 16,-21-21-16,-1 0 0,1 21 15,0-21-15,0 0 0,-21 0 0,-1 0 16,1 0-16,0 0 16,-1 0-16,1 0 0,0 0 0,20 0 0,-20 0 15,0 0-15,21 0 0,-1-21 16,-20 21-16,21 0 16,21-21-16,-21 21 0,21-21 31,21 21-16,0 0-15,0-21 0,22 21 16,-22 0-16,21-22 0</inkml:trace>
  <inkml:trace contextRef="#ctx0" brushRef="#br0" timeOffset="5099.43">4233 1863 0,'0'0'0,"0"-21"0,0-1 0,0 1 16,0 0-16,0 42 31,0 0-15,0 1-16,0-1 0,0 0 0,0 21 16,0-21-16,0 1 0,0 20 15,0-21-15,0 21 0,0-20 16,0-1-16,-21 0 0,21 21 0,0-21 15,-21 1-15,21-1 16,0 0-16,0 0 16,-21-21-16,21-21 31,0 0-31,0 0 0,0-1 16,0-20-16,0 21 0,21 0 15,0-22-15,0 1 0,0 0 0,1-1 16,20 1-16,-21 0 0,21 21 15,1-22-15,-1 1 0,0 21 0,1 0 16,-1-1-16,0 1 0,1 21 16,-22 0-16,21 0 0,-21 21 15,1 1-15,-1-1 0,0 0 0,0 0 16,-21 21-16,0 1 0,0-22 0,0 21 16,0 1-16,0-22 0,0 21 15,-21-21-15,0 22 0,0-22 0,21 0 16,-22 0-16,1 21 0,0-20 15,21-1-15,0 0 0,-21-21 16,42-21 15,-21 0-15,21-1-16,0 1 16</inkml:trace>
  <inkml:trace contextRef="#ctx0" brushRef="#br0" timeOffset="5439.24">5440 1291 0,'0'0'0,"0"-21"0,0 0 0,0 0 16,0 0-1,0 42 1,0 0-1,-21 0-15,21 0 0,0 0 0,0 22 16,-22-1-16,22 0 0,-21 1 16,21 20-16,-21-20 0,21 20 0,0-21 15,-21 22-15,21-22 0,-21 22 0,21-22 16,-21 0-16,21 1 0,0-22 16,0 21-16,0-21 0,0 1 0,0-1 15,0 0-15,0 0 0,0 0 16,21-21 15,0-21-31,-21 0 16,21 0-16,0 0 0</inkml:trace>
  <inkml:trace contextRef="#ctx0" brushRef="#br0" timeOffset="5637.13">5270 1757 0,'0'0'15,"-21"0"-15,42 0 32,1 0-32,-1 0 15,0-21-15,0 21 0,21-21 16,-20 21-16,-1 0 0,0 0 16,0-22-16,0 22 0,0 0 0,1 0 15,-22-21-15,21 21 16</inkml:trace>
  <inkml:trace contextRef="#ctx0" brushRef="#br0" timeOffset="6024.43">5800 1799 0,'21'0'0,"0"0"15,0 0-15,0-21 16,0 0-16,1 0 0,-1 21 16,-21-21-16,21-1 0,0 1 0,0 0 15,-21 0-15,0 0 16,0 0-16,-21 21 31,0 21-31,0 0 0,0 0 16,-1 0-16,1 22 0,0-22 0,0 21 15,21-21-15,-21 22 0,21-1 0,-21-21 16,21 21-16,0-20 0,0 20 16,0-21-16,0 0 0,0 0 15,0 1-15,21-1 0,-21 0 16,21-21-16,0 0 0,0 21 0,0-21 16,1 0-16,-1 0 15,0 0-15,0 0 0,0 0 0,0-21 16,1 0-16,-1 21 0,0-21 0,0-1 15</inkml:trace>
  <inkml:trace contextRef="#ctx0" brushRef="#br0" timeOffset="6391.84">6286 1757 0,'0'0'0,"0"-42"16,0 20-1,22 22-15,-1 0 16,-21-21-16,21 21 0,0 0 0,0 0 15,0 0-15,1 0 0,-1 21 0,0-21 16,0 22-16,21-1 0,-20 21 16,-22-21-16,21 0 0,-21 22 15,21-22-15,-21 0 0,0 21 0,0-20 0,0-1 16,-21 21-16,0-21 0,21 0 0,-22 1 16,1-22-16,21 21 15,0 0-15,-21-21 0,21-21 31,0 0-15,0-1-16,0 1 0,21 0 16,-21 0-16,21-21 0,1-1 0,-22 22 15,21-21-15,0 21 0,-21-22 0,0 22 16,21 0-16,-21-21 0,21 20 16,0 1-16,-21 0 0,22 0 15,-22 0-15,21 21 0,0-21 16,0 21-16,0-22 0</inkml:trace>
  <inkml:trace contextRef="#ctx0" brushRef="#br0" timeOffset="7151.82">6837 1905 0,'21'0'15,"0"0"-15,21-21 0,-20 21 16,20-21-16,0 0 16,1-1-16,-1 1 0,21 0 0,-20 0 15,-1 0-15,22-22 0,-22 22 0,0-21 16,1 21-16,-1-22 0,0 1 15,-21 0-15,1-1 0,-1 1 0,-21 0 16,0-1-16,0 1 0,0 0 0,0 21 16,-21-22-16,-1 1 0,1 21 15,0 0-15,-21-1 0,21 1 0,-1 0 16,1 21-16,0 0 0,0 21 16,0 0-16,0 1 0,-1 20 15,22-21-15,-21 43 0,0-22 0,0 21 16,0-20-16,21 20 0,-21 1 15,-1-1-15,22 22 0,-21-22 16,21 22-16,-21-21 0,21-1 0,-21 22 16,0-22-16,21 1 0,0 20 0,-21-20 15,21 21-15,-22-1 0,1 1 0,21 0 16,-21-1-16,0 1 0,0 0 16,0-1-16,-1 1 0,1 0 0,0-1 15,0 1-15,0-22 0,0 1 0,-1-1 16,1 1-16,21-22 0,0 1 0,0-1 15,0-21-15,0 0 0,0 0 0,0 1 16,21-22-16,1 0 0,20 0 16,-21-22-16,21 1 0,1 0 15,-1 0-15,0-21 0,1 20 0,-1-20 16,0-21-16,22 20 0,-22-20 0,1-1 16,-1 1-16,0 20 0,-21-20 0,22-1 15,-43 1-15,0 21 0,0-22 0,0 1 16,-21 20-16,-22-20 0,1 20 15,0-20-15,-1 21 0,1-1 0,-22 1 16,22 0-16,-21-1 0,20 22 0,1 0 16,0 0-16,20 0 0,1 21 0,0 0 15,21-22-15,0 1 16,21 21 0,0-21-16,1 21 0,20 0 15,-21-21-15,21 21 0,1-21 0,-1 0 16,0-1-16,1 1 0,20 0 15,-20 0-15</inkml:trace>
  <inkml:trace contextRef="#ctx0" brushRef="#br0" timeOffset="7604.06">8001 1588 0,'-21'0'0,"42"0"0,-63 0 0,20 0 0,1 0 0,-21 0 16,21 0-16,0 0 0,-1 0 15,-20 21-15,21 0 0,0 0 16,-22 0-16,22 22 0,0-22 0,0 21 16,-21 0-16,20-20 0,22 20 0,-21 0 15,21-21-15,-21 22 0,21-22 0,0 0 16,0 0-16,0 0 0,0 1 16,21-22-16,0 21 0,1-21 0,-1 0 15,0 0-15,21 0 0,-21 0 0,1 0 16,20-21-16,-21 21 0,21-22 15,-20 1-15,-1 0 0,21 0 0,-21-21 16,0 20-16,-21-20 0,22 0 0,-1-1 16,-21 1-16,21 0 0,-21 21 15,0-1-15,0 1 0,0 0 16,-21 42 0,0 0-16,-1 1 0,22-1 15,-21 21-15,0 0 0,21-20 16,-21 20-16,21 0 0,0-21 0,0 22 15,0-22-15,0 0 0,0 0 0,0 0 16,0 1-16,21-1 0,0 0 0,0-21 16,1 0-16,-1 21 0,0-21 15,0 0-15,0 0 0,0 0 0,22 0 16,-22-21-16,21 0 0,1 21 0,-1-21 16</inkml:trace>
  <inkml:trace contextRef="#ctx0" brushRef="#br0" timeOffset="7848.17">8615 1715 0,'0'-22'0,"0"44"0,0-65 16,0 22-16,0 0 0,0 0 0,-21 21 16,-1 0-16,1 0 15,0 0-15,0 0 0,0 21 0,0 0 16,-1 0-16,-20 22 0,21-22 0,0 21 16,0 0-16,-1 1 0,1-22 15,21 21-15,0 1 0,-21-1 16,21-21-16,0 21 0,0-20 0,0-1 0,0 0 15,0 0-15,21 0 0,0 0 16,1-21-16,-1 22 0,0-22 16,0 0-16,0 0 0,0 0 0,22 0 15,-22 0-15,21 0 0,-21-22 0,22 1 16,-1 21-16,-21-21 0,22 0 0</inkml:trace>
  <inkml:trace contextRef="#ctx0" brushRef="#br0" timeOffset="8199.96">8911 1884 0,'-21'0'0,"0"0"0,21 21 16,-21-21-16,21 21 0,0 0 15,21 1 1,0-22-16,0 0 0,0 0 16,0 0-16,1 0 0,-1 0 15,0 0-15,21-22 0,1 22 0,-1-21 16,-21 0-16,21 0 0,-20 0 0,-1 0 15,0-1-15,0-20 0,-21 21 16,0 0-16,0-22 0,0 22 0,0 0 16,-21 0-16,0 21 0,0 0 0,-1 0 15,-20 0-15,21 0 0,-21 21 0,-1 0 16,22 0-16,-21 22 0,21-1 16,-22 0-16,22 1 0,0-1 15,0 0-15,21 1 0,0-22 0,0 21 16,0 1-16,0-22 0,0 0 0,21 21 15,0-21-15,21 1 0,-20-1 16,-1-21-16,21 21 0,-21-21 0,22 0 16,-22 0-16,21 0 0,-21 0 0,22 0 15,-22 0-15</inkml:trace>
  <inkml:trace contextRef="#ctx0" brushRef="#br0" timeOffset="8736.08">11049 1588 0,'0'0'0,"0"-22"0,21 22 0,-21-21 15,0 42 17,0 1-32,0-1 0,0 21 0,0-21 15,0 22-15,0-1 0,0-21 16,0 21-16,-21 1 0,0-22 0,21 0 15,0 21-15,-21-20 0,-1-1 0,1 0 16,21 0-16,0 0 0,0 0 16,0 1-16,21-22 31,-21-22-31,22 1 0,20 21 0,-21-42 16,0 21-16</inkml:trace>
  <inkml:trace contextRef="#ctx0" brushRef="#br0" timeOffset="9127.67">11578 1630 0,'21'0'16,"-42"0"-16,63-21 0,-20 21 0,-22-21 15,-22 21 1,1 0-16,0 0 0,0 0 16,-21 0-16,20 0 0,1 21 0,0-21 15,-21 21-15,21 0 0,-1 0 0,1 0 16,21 1-16,0-1 15,-21 0-15,21 0 0,0 0 16,21 0-16,0 1 0,22-1 16,-22 0-16,0-21 15,21 21-15,-20 0 0,-1 0 16,21-21-16,-21 22 0,0-1 0,1-21 16,-1 21-16,0 0 0,-21 0 15,0 0 1,-21-21-16,0 0 0,-22 0 15,22 0-15,0 22 0,-21-22 0,20 0 16,-20 0-16,21 0 0,0 0 0,0 0 16,-1 0-16,1 0 0,0 0 0,0 0 15,21-22 1,0 1 0,0 0-16,0 0 15,0 0-15</inkml:trace>
  <inkml:trace contextRef="#ctx0" brushRef="#br0" timeOffset="9337.07">11197 1334 0,'0'0'15,"0"-22"-15,-21 22 0,21-21 16,-21 21-16,42 0 47,0 0-47,0 0 15,0 0-15,1 21 0,-1 1 16</inkml:trace>
  <inkml:trace contextRef="#ctx0" brushRef="#br0" timeOffset="10540.39">13398 1482 0,'0'0'0,"0"-64"16,0 43-16,0 0 0,0 0 15,0 0-15,0-22 0,0 22 0,-21 0 16,21 0-16,-21 0 0,21-1 16,-21 22-16,0 0 15,21 22-15,-21-1 0,-1 0 16,22 0-16,-21 21 0,0 1 0,21-1 16,0 0-16,-21 22 15,0-22-15,21 22 0,-21-22 0,21 22 16,0-22-16,0 21 0,0-20 0,0-1 15,0 0-15,0 1 0,0-22 16,21 0-16,0 0 0,0 0 0,21 1 16,-20-22-16,20 0 0,0 0 0,1 0 15,-1 0-15,-21 0 0,21-22 0,1 1 16,-1 0-16,-21 0 0,22-21 16,-22 20-16,21-20 0,-21 0 0,0-1 15,1-20-15,-1-1 0,0 22 16,0-21-16,0-1 0,0 22 0,-21-22 15,0 22-15,0-22 0,22 22 16,-22 0-16,0 21 0,0-22 0,0 22 16,0 42-1,0 0-15,-22 1 0,1 20 16,0 0-16,0 1 0,21-1 16,-21 0-16,0 22 0,-1-22 0,22 22 15,0-22-15,0 21 0,-21-20 0,21-1 16,0 0-16,0 1 0,0-1 15,0-21-15,0 0 0,0 1 0,21-1 16,-21 0-16,22 0 0,-1-21 16,21 0-16,-21 0 0,22 0 0,-22 0 15,21 0-15,0 0 0,1-21 16,20 0-16,-20 0 0,-1-1 0,21-20 16,-20 21-16,-1-21 0,0-1 0,-20 1 15,20 0-15,-21 20 0,-21-20 0,0 21 16,0 0-16,0 0 0,-21 21 15,0 0 1,-22 0-16,43 21 0,-21 0 0,0 0 16,0 0-16,21 0 0,0 22 0,0-22 15,0 0-15,0 0 16,0 22-16,0-22 0,0 0 0,0 0 16,21 0-16,-21 0 0,0 1 0,21-1 0,-21 0 15,21 0-15,-21 0 16,-21-21 15,0-21-31,0 0 16,0 0-16,21 0 15,-21 21-15,-1 0 16,1 0 0,21 21-1,21-21-15,1 21 16,-1-21-16,0 21 0,0-21 15,0 0-15,0 21 0,1-21 0,20 0 16,-21 0-16,21 0 0,1 0 0,-1 0 16,0 0-16,1 0 0,-1 0 0,0-21 15,-20 21-15,20-21 0,0 0 16,-21 0-16,1-22 0,-1 22 0,0-21 16,0 21-16,0-22 0,-21 1 0,0 21 15,0 0-15,0-1 0,0 1 0,0 0 16,0 0-16,-21 21 15,0 0-15,0 0 0,0 21 0,-1 0 16,1 0-16,0 22 0,21-22 16,0 0-16,-21 21 0,21-20 15,0-1-15,0 21 0,0-21 0,0 0 16,0 1-16,0 20 0,0-21 16,0 0-16,21 0 0,0 1 0,0-22 15,1 0-15,-1 21 0,0-21 0,21 0 16,1 0-16,-1 0 0,0 0 15,1 0-15,20 0 0,1 0 0,-1-21 16</inkml:trace>
  <inkml:trace contextRef="#ctx0" brushRef="#br0" timeOffset="11037.06">15896 1926 0,'0'0'0,"0"-21"16,21-42-16,-21 20 15,0 22-15,0 0 0,0-21 0,0 20 16,0 1-16,0 0 0,-21 21 15,0-21-15,0 21 0,0 0 0,-1 0 16,1 0-16,0 21 0,0-21 0,0 21 16,-22 22-16,22-22 0,0 0 0,-21 21 15,21 1-15,-1-22 0,1 21 16,0-21-16,0 22 0,21-22 0,0 21 16,0-21-16,0 0 0,0 1 0,0-1 15,21 0-15,0-21 0,0 21 0,1-21 16,-1 0-16,21 0 15,-21 0-15,0 0 0,22 0 0,-22-21 16,21 0-16,-21 0 0,1-1 0,20 1 16,-21-21-16,0 0 0,0-1 0,22 1 15,-22-22-15,0 1 0,0-1 16,0 1-16,1-1 0,-22 1 0,21-1 16,0-20-16,-21 20 0,0 22 0,0-22 15,0 22-15,0 0 0,0 21 16,0-1-16,0 44 15,-21-1-15,0 0 0,-1 21 0,1 1 16,0-1-16,21 21 0,-21-20 0,0 20 16,21 1-16,-21-1 15,21 1-15,0-1 0,0 1 0,0-1 16,0 1-16,21-22 0,0 0 0,0 1 16,0-1-16,0-21 0,1 22 0,-1-22 15,21 0-15,-21-21 0,0 0 16,1 0-16,-1 0 0,21 0 0,-21 0 15,0-21-15,1 21 0,20-21 0</inkml:trace>
  <inkml:trace contextRef="#ctx0" brushRef="#br0" timeOffset="11637.95">17928 1207 0,'0'0'0,"21"-43"0,-21 22 0,21-85 15,-21 85-15,22 0 16,-22 0-16,0 0 0,0-1 0,0 1 16,0 42 15,0 1-31,0-1 0,0 21 0,0-21 16,0 22-16,-22 20 0,1-21 15,21 1-15,-21 20 0,0-20 0,21-1 16,-21 21-16,0-20 0,21-1 0,-22 0 15,22 1-15,0-1 0,0 0 0,-21-20 16,21 20-16,0-21 0,0 0 16,0 0-16,0 1 0,0-1 0,0 0 15,21-21 1,1-21 0,-1 0-1,0-1-15,0 1 0,0 0 0,22 0 16,-22-21-16</inkml:trace>
  <inkml:trace contextRef="#ctx0" brushRef="#br0" timeOffset="11952.77">18330 1397 0,'0'0'0,"21"0"0,-21-21 15,-21 42 17,0-21-32,0 21 0,21 0 15,-21 1-15,0-1 0,-1 21 0,22-21 0,0 0 16,0 1-16,0 20 15,0-21-15,0 0 0,0 0 0,0 1 16,0-1-16,0 0 0,22 0 16,-1-21-16,0 0 0,0 0 15,0 0-15,0 0 0,1 0 16,-1-21-16,0 0 0,0 0 0,0-1 16,0 1-16,1 0 0,-1-21 0,-21 21 15,0-22-15,0 1 16,0 21-16,0 0 0,0-1 0,-21 1 15,-1 21 1,1 0-16,0 0 0,0 0 0,-21 0 16,20-21-16,1 21 0,0 0 15,0 0-15</inkml:trace>
  <inkml:trace contextRef="#ctx0" brushRef="#br0" timeOffset="12183.63">17674 1291 0,'0'0'16,"42"0"-1,-20 0 1,-1 0-16,21 0 0,-21 0 0,22 0 16,-1-21-16,0 21 0,1 0 0,-1 0 15,21 0-15,-20-21 0,-22 21 16,21 0-16,-21 0 0,1 0 0,-1 0 15,0 0-15,-21-21 16,21 21-16,0 0 16</inkml:trace>
  <inkml:trace contextRef="#ctx0" brushRef="#br0" timeOffset="12924.23">20447 1715 0,'63'0'0,"-41"0"16,-1 0-16,0 0 0,0 0 16,0-22-16,0 22 0,1-21 0,-22 0 15,21 21-15,-21-21 0,21 0 16,-21 0-16,0-1 0,0 1 0,0 0 15,0 0-15,0 0 0,-21 21 0,0-21 16,-22-1-16,22 22 0,0 0 16,-21 0-16,20 0 0,-20 22 0,21-1 15,-21 0-15,20 0 0,-20 0 0,21 22 16,-21-22-16,20 21 0,1 0 16,0-20-16,0 20 0,21 0 15,-21-21-15,21 1 0,0 20 0,0-21 16,0 0-16,21-21 0,0 21 0,0-21 15,0 0-15,22 0 0,-1 0 16,-21 0-16,22 0 0,20-21 0,-21 0 16,1 0-16,-1 0 0,-21 0 0,22-1 15,-22-20-15,21 0 0,-21-1 0,-21 1 16,21 0-16,1-1 16,-22-20-16,0-1 0,21 22 0,-21-21 0,21-1 15,-21 1-15,21 20 0,-21-20 0,0 20 16,0 1-16,0 21 15,0 0-15,0 42 16,0 0-16,0 21 0,0 1 16,-21-1-16,21 22 0,-21-22 15,21 21-15,0-20 0,0 20 0,0-20 16,0-1-16,0 0 0,0 1 0,0-1 16,0-21-16,0 21 0,0-20 15,0-1-15,21 0 0,0 0 0,-21 0 16,21-21-16,0 0 0,1 0 15,-1 0-15,0-21 0,0 0 16,0 0-16</inkml:trace>
  <inkml:trace contextRef="#ctx0" brushRef="#br0" timeOffset="13279.54">21145 1503 0,'0'21'46,"22"-21"-30,20 0 0,-21 0-16,0 0 0,0 0 0,1-21 15,-1 0-15,0 21 0,0-21 0,0 21 16,0-22-16,-21 1 16,0 0-16,0 0 15,-21 21-15,0 0 16,0 0-16,0 21 0,0 0 0,-1-21 15,-20 21-15,21 22 0,0-22 16,0 0-16,-1 21 0,1-20 0,21-1 16,0 21-16,0-21 0,0 0 0,0 22 15,0-22-15,0 0 0,0 0 0,21-21 16,1 21-16,20 1 16,-21-22-16,0 0 0,22 0 0,-1 0 0,0 0 15,1 0-15,-22 0 0,21 0 16,0-22-16,1 22 0,-1-21 0,0 0 15,1 0-15</inkml:trace>
  <inkml:trace contextRef="#ctx0" brushRef="#br0" timeOffset="13523.41">21992 1482 0,'0'0'0,"0"-21"0,0-1 0,0 1 16,0 0-16,-21 21 16,0 0-16,0 0 15,-1 0-15,1 21 0,0-21 0,0 21 16,0 22-16,-22-22 0,43 0 15,-21 0-15,0 22 0,21-22 0,-21 21 16,21-21-16,0 0 0,0 1 16,0 20-16,0-21 0,0 0 15,0 0-15,21-21 0,0 22 0,0-1 16,1-21-16,20 0 0,-21 0 0,0 0 16,22 0-16,-22 0 0,21 0 0,0-21 15,1-1-15,-22 1 0,21 0 16,1 0-16,-22-21 0,21-1 0,-21 1 15</inkml:trace>
  <inkml:trace contextRef="#ctx0" brushRef="#br0" timeOffset="13783.52">22564 953 0,'0'-43'0,"0"86"0,0-149 0,0 85 16,0-22-16,0 22 0,0 0 16,-22 42-1,1 0-15,0 0 0,0 22 16,0-1-16,0 22 0,-1-22 0,1 21 15,0-20-15,0 20 0,0 1 16,21-22-16,-21 0 0,21 22 0,0-22 16,0 1-16,0-1 0,0 0 0,0 1 15,0-22-15,0 21 0,0-21 16,0 0-16,0 22 0,0-22 0,0 0 16,21 0-16,0-21 0,0 21 15,0-21-15,0 0 16,1 0-16,20 0 0,-21 0 15,21-21-15,1 0 0,-1 21 0</inkml:trace>
  <inkml:trace contextRef="#ctx0" brushRef="#br0" timeOffset="14243.26">23093 1418 0,'0'0'0,"21"-21"0,-21-64 16,0 64-16,0 0 0,0 0 15,-21 21-15,21-21 16,-43 21-16,22 0 0,0 0 0,0 21 15,-21 0-15,20 0 0,-20 0 0,21 1 16,-21-1-16,20 0 16,-20 21-16,21-21 0,0 22 0,0-1 15,-1-21-15,1 22 0,21-22 0,0 21 16,0-21-16,0 0 0,0 1 0,0-1 16,0 0-16,21 0 0,1 0 15,-1-21-15,0 0 0,0 0 0,21 0 16,-20 0-16,-1 0 0,21 0 0,-21-21 15,0 0-15,1 0 0,-1 0 16,0-1-16,0-20 0,0 0 0,0-1 16,1 1-16,-1 0 0,0-1 0,-21 1 15,0 21-15,21-21 0,-21 20 0,0 1 16,0 0-16,0 42 16,0 0-1,-21 1-15,0-1 0,21 0 0,-21 21 16,21 1-16,-22-22 0,22 21 15,0 0-15,0-20 0,0 20 0,0-21 16,0 0-16,0 0 0,0 1 0,0-1 16,0 0-16,22 0 0,-1-21 15,0 0-15,-21 21 0,21-21 0,0 0 16,0 0-16,1 0 0,-1 0 0,0 0 16,0-21-16,0 0 0,0 0 0,1 0 15</inkml:trace>
  <inkml:trace contextRef="#ctx0" brushRef="#br0" timeOffset="14640.04">23537 1334 0,'0'0'0,"-21"-22"15,0 1-15,21 0 16,0 0 0,21 21-16,0 0 15,0 0-15,1 0 0,-1 0 16,0 0-16,0 21 0,0-21 0,0 21 15,1 0-15,-1 1 0,0-1 0,-21 0 16,0 0-16,21 21 0,-21-20 0,0 20 16,0-21-16,0 0 15,0 22-15,0-22 0,-21 0 0,21 0 16,0 0-16,-21 0 0,0-21 0,21 22 16,-22-22-16,1 0 15,21-22 1,0 1-16,0 0 0,0 0 15,0 0-15,0 0 0,0-22 0,21 22 16,1-21-16,-1-1 0,0 1 16,0 21-16,0-21 0,0-1 0,1 22 15,-1-21-15,0 21 0,0-1 0,0 22 16,0-21-16,1 21 16,-1 0-1,-21 21-15,21 1 0,0-22 0,-21 21 16,21 0-16,0 0 0</inkml:trace>
  <inkml:trace contextRef="#ctx0" brushRef="#br0" timeOffset="15012.34">24151 1482 0,'0'21'16,"21"-21"0,0 0-1,1 0-15,-22-21 0,21 21 16,0-21-16,0-1 0,0 22 0,0-21 15,1 0-15,-1 0 0,0 0 16,0 0-16,0-1 0,-21 1 0,0 0 16,21 0-16,-21 0 0,0 0 15,-21 21-15,0 0 16,-21 0-16,21 21 0,-1 0 16,-20 0-16,21 0 0,-21 0 0,20 22 15,1-22-15,0 0 0,0 21 16,21-20-16,0 20 0,0-21 0,0 0 15,21 22-15,0-22 0,0 0 16,1 0-16,20 0 0,-21-21 0,21 21 0,1-21 16,-22 0-16,21 0 0,1 0 15,-22 0-15,21 0 0,-21 0 16,0 0-16,22 0 0,-22-21 0,0 21 16,0-21-16,0 0 15,1 0-15,-22 0 16</inkml:trace>
  <inkml:trace contextRef="#ctx0" brushRef="#br0" timeOffset="16659.66">1714 3831 0,'0'0'0,"22"0"16,-1-21-1,-21 0-15,0 0 16,21 0-16,-21-1 0,21 1 15,-21 0-15,0 0 0,0 0 16,0 0-16,0-1 0,-21 1 16,0 0-16,-22 21 0,22-21 15,0 0-15,0 21 0,-21 0 0,20 0 16,-20 0-16,0 0 0,21 0 16,-22 21-16,22 0 0,-21 0 0,21 0 15,-1 22-15,1-1 0,0-21 0,0 22 16,21-1-16,0 0 0,0 1 15,0-1-15,0-21 0,0 21 0,0 1 16,0-22-16,21 0 16,0 0-16,22-21 0,-22 0 0,21 0 15,-21 0-15,22 0 0,-1 0 16,0-21-16,1-21 0,-1 21 0,0-1 16,1 1-16,-22-21 0,21 21 0,-21 0 15,0-22-15,-21 22 0,0-21 16,0-1-16,0 22 0,0-21 0,0 0 15,0 20-15,0-20 0,0 21 16,0-21-16,0 20 0,0 1 16,0 42-1,0 1-15,0 20 0,-21-21 16,21 21-16,0 1 0,0-1 16,0 0-16,0-20 0,0 20 15,0 0-15,0-21 0,0 1 0,0 20 16,21-21-16,-21 0 0,22-21 0,-1 21 15,0-21-15,0 0 16,0 0-16,0 0 0,1 0 16,-1-21-16,0 0 0,0 0 15,0 0-15,0 0 0,1-22 0,-1 22 16,0-21-16,0-1 0,-21 22 0,21-42 16,0 20-16,1 1 0,-22 0 15,0-22-15,21 22 0,-21 0 16,0-1-16,21 22 0,-21 0 15,0 0-15,0 0 0,0 42 16,-21 0-16,0 0 16,-1 0-16,22 22 0,-21-1 15,0 0-15,21 1 0,0-1 0,-21 0 16,21 1-16,0-1 0,-21 0 16,21 1-16,0-1 0,0 0 0,0-21 15,0 1-15,21 20 0,0-21 0,0 0 16,0-21-16,1 21 0,-1-21 15,0 0-15,0 0 0,21 0 0,-20 0 16,-1-21-16,21 21 0,-21-21 16,22 0-16,-22 0 0,0 0 0,0-22 15,0 22-15,0-21 0,-21 21 16,0-22-16,22 1 0,-22 0 16,21-1-16,-21 1 0,0-22 0,0 22 15,0 0-15,0 21 0,21-22 0,-21 22 16,0 0-16,0 42 15,0 0-15,0 22 16,0-22-16,0 21 0,0 0 16,0 1-16,0-1 0,0 0 0,0 1 15,0-1-15,0 0 0,0 1 0,0-22 16,0 21-16,0-21 16,0 1-16,0-1 0,0 0 0,0 0 15,0 0-15,0 0 0,21-21 0,0 0 16,0 0-16,22 0 0,-1 0 15,-21 0-15,22-21 0,20 0 0</inkml:trace>
  <inkml:trace contextRef="#ctx0" brushRef="#br0" timeOffset="16939.71">4000 3154 0,'0'0'0,"0"-21"0,-21 21 15,0 0 1,0 21-16,21 21 0,0-21 16,-21 22-16,0-1 0,21 0 15,0 1-15,-22-1 0,22 22 0,-21-22 16,21 21-16,0-20 0,-21-1 0,21 0 16,-21 1-16,21-1 0,-21 0 0,21 1 15,0-22-15,0 21 0,0-21 16,0 1-16,0-1 0,0 0 0,0 0 15,0-42 17,0 0-32,-21 0 0</inkml:trace>
  <inkml:trace contextRef="#ctx0" brushRef="#br0" timeOffset="17766.75">3408 3747 0,'42'0'15,"-21"0"-15,0 0 16,22 0-16,-1 0 0,0 0 16,22-22-16,-22 1 0,22 21 0,-1-21 15,-20 21-15,20-21 0,-21 0 16,22 0-16,-22-1 0,1 1 0,-1 0 16,0 0-16,1-21 0,-22 20 15,0 1-15,0-21 0,-21 21 0,0-22 16,0 22-16,0-21 0,0 21 0,0-22 15,-21 22-15,21 0 0,-21 0 16,0 0-16,-1 21 16,1 0-16,21 21 0,-21 0 0,21 0 15,0 22-15,0-1 0,0 0 0,0 1 16,0 20-16,0-21 0,0 22 16,0-22-16,0 1 0,0-1 0,0 0 15,0 1-15,0-22 0,0 21 16,0-21-16,0 22 0,0-22 15,0 0-15,0 0 0,0 0 16,0-42 15,0 0-31,0 0 0,0 0 16,0-22-16,0 22 0,21 0 0,0-21 16,1-1-16,-1 1 0,21 21 0,-21-22 15,22 1-15,-22 21 0,21 0 16,-21 0-16,22 21 0,-22 0 0,21 0 15,-21 0-15,0 0 0,-21 21 0,22 0 16,-22 0-16,0 0 0,0 0 16,0 1-16,0-1 0,0 0 15,0 21-15,0-21 0,0 1 0,0-1 16,0 0-16,0 0 0,0 0 16,0 0-16,0 1 0,21-22 15,0 0-15,0 21 16,0-21-16,0 0 0,1 0 0,20 0 15,-21 0-15,21 0 0,-20 0 0,20-21 16,-21 21-16,21-22 0,-20 1 0,20 0 16,-21 0-16,21 0 0,-20 0 15,-1-1-15,0 1 0,0 0 0,-21-21 16,0 21-16,0-22 0,21 22 0,-21 0 16,0 0-16,0 0 0,0-1 15,-21 22 1,0 0-16,0 22 0,0-1 15,-1 21-15,22-21 0,0 0 0,-21 22 16,21-22-16,-21 0 0,21 21 0,0-20 16,0-1-16,0 0 0,0 0 15,0 0-15,0 0 0,21 1 0,0-22 16,1 21-16,-1-21 0,-21 21 0,21-21 16,0 0-16,0 0 0,0 0 15,1 0-15,-1-21 0,-21 0 0,21 21 16,0-22-16</inkml:trace>
  <inkml:trace contextRef="#ctx0" brushRef="#br0" timeOffset="21172.75">6900 3895 0,'0'0'0,"-21"0"0,0 0 15,21-21 16,21-1-31,0 22 16,0-21-16,1 0 0,20 0 0,-21 0 16,21 0-16,1-1 0,-22-20 0,21 21 15,1-21-15,-1-1 0,0 1 0,1 0 16,-22-1-16,0 1 0,0 0 16,0-1-16,-21 1 0,0 0 15,0 20-15,0 1 0,0 0 0,-21 0 16,0 21-16,0 0 0,0 0 0,-1 0 15,1 0-15,-21 21 0,21 0 16,0 22-16,-1-22 0,-20 21 0,21 0 16,21 22-16,-21-22 0,21 1 0,0-1 15,0 0-15,0 1 0,0-1 16,0 0-16,0-21 0,0 22 0,0-22 16,21 0-16,-21 0 0,21 0 0,0 1 15,0-22-15,1 0 0,-1 0 0,0 0 16,0 0-16,21 0 0,-20 0 15,20 0-15,-21-22 0,21 22 0,1-21 16,-1 0-16,22 0 0,-22 0 0,0-22 16,22 22-16,-1-21 0,-20 0 15,20 20-15,-21-41 0,22 21 16,-22-1-16,1-20 0,20 20 0,-42 1 16,22 21-16,-22-21 0,0 20 0,-21 1 15,-21 21 16,0 21-31,21 22 0,-22-22 0,1 0 16,21 21-16,0-20 0,0-1 0,0 21 16,0-21-16,0 0 0,0 1 15,0-1-15,0 0 0,0 0 16,21 0-16,1-21 0,-1 21 0,-21 1 0,21-22 16,0 21-16,-21 0 15,21-21-15,0 21 16,-21 0-16,-21-21 15,0 0 1,0 0-16,0 0 0,0 0 16,-1 0-16,1 0 0,0-21 15,0 21-15,0-21 0,0 21 0,-1 0 16,1-21-16,21 42 47,0 0-32,0 0-15,21 0 0,1-21 16,-22 22-16,21-22 0,0 0 16,0 0-16,0 21 0,0-21 0,1 0 15,-1 0-15,21 0 0,-21 0 0,0 0 16,22-21-16,-22-1 0,21 22 0,1-21 16,-1 0-16,0 0 0,1 0 15,20 0-15,-21-22 0,1 22 0,-1-21 16,0-1-16,1 22 0,-1-21 0,-21 0 15,0 20-15,1-20 0,-22 21 0,21 21 16,-21-21-16,-21 21 16,-1 0-1,1 21-15,0 0 0,0 0 0,0 0 16,21 1-16,0-1 0,-21 21 16,21-21-16,0 22 0,0-22 0,0 0 15,21 0-15,-21 21 0,21-20 0,0-1 16,0 0-16,0 0 0,1 0 0,-1 0 15,0-21-15,0 22 0,0-1 16,-21 0-16,-21-21 31,0 0-31,0 0 0,0-21 16,-22 0-16,22 21 0,0-22 16,-21 1-16,20 21 0,1-21 15,-21 0-15,21 21 0,0 0 0,-1 0 16,1 0-1,21 21-15,0 0 16,21-21-16,1 21 16,-1 1-16,0-22 0,0 21 0,21-21 15,-20 0-15,20 21 0,-21-21 0,21 0 16,1 0-16,-1 0 0,0 0 0,1 0 16,-1 0-16,0 0 0,22-21 15,-22 21-15,22-21 0,-22-1 16,0 1-16,1 0 0,-22 0 0,21 0 15,-21 0-15,1-22 0,-1 22 0,-21-21 16,0 21-16,0-22 0,0 22 0,0-21 16,0 21-16,0-1 0,0 1 15,0 0-15,-21 21 16,-1 0-16,1 0 0,0 21 0,21 0 16,-21 1-16,0-1 0,0 0 0,-1 21 15,22-21-15,0 22 0,0-22 16,0 21-16,0-21 0,0 22 0,0-22 15,0 0-15,0 0 0,0 0 0,22 1 16,-1-1-16,0 0 0,0 0 0,0-21 16,22 0-16,-1 21 15,-21-21-15,21 0 0,1 0 0,-1 0 16,22 0-16,-22-21 0,-21 0 0,21 21 16,1-21-16,-22 0 0,21-1 0,-21 1 15,1 0-15,-1-21 0,0 21 0,-21-22 16,0 1-16,0 21 0,0-22 15,0 22-15,0 0 0,0 0 0,0 0 16,0 0-16,0 42 16,0 0-16,-21 0 15,21 0-15,-21 22 16,21-22-16,-22 0 0,22 21 0,0-21 16,0 1-16,-21 20 0,21-21 0,0 0 15,0 0-15,0 1 0,0-1 0,0 0 16,0-42 31,21 0-47,1-1 0,-22 1 15,21 0-15,0-21 0,0 21 0,-21-22 16,21 22-16,0-21 0,1 21 16,-1-22-16,0 22 0,0 0 0,0 0 15,0 21-15,1 0 0,-1 0 16,-21 21-16,21-21 0,-21 21 15,0 0-15,0 22 0,0-22 16,0 0-16,0 0 0,0 0 0,0 22 16,0-22-16,0 0 0,21 0 0,0 0 15,0 0-15,-21 1 0,22-22 16,-1 0-16,0 0 0,0 0 0,0 0 16,0 0-16,1 0 0,-1 0 15,0 0-15,-21-22 0,21 22 0,0-21 16,0 0-16,1 0 0,-22 0 0,21 0 15,0-22-15,-21 1 0,21 21 0,-21-43 16,21 22-16,0 0 0,-21-22 16,22 22-16,-1-22 0,0 1 15,-21 20-15,21 1 0,0-21 0,0 20 16,-21 22-16,0 0 0,0 0 0,0 0 16,0-1-16,0 44 15,0-1-15,0 0 16,0 0-16,0 21 0,-21-20 0,0 20 15,21 0-15,-21 1 0,0 20 0,21-21 16,0 22-16,-21-22 0,21 1 0,-22 20 16,22-21-16,-21 1 0,21-1 15,0 0-15,0-20 0,0 20 0,0-21 16,0 0-16,0 0 0,0 1 16,0-1-16,21 0 0,1-21 15,-1 0-15,0 0 0,0 0 16,0 0-16,22 0 0,-22-21 15,0 0-15,0-1 0,21 22 16,-20-42-16,20 21 0,-21 0 0,0 0 0,0-22 16,1 22-16,-1 0 0,0-21 15,0 20-15,-21 1 0,0 0 0,0 0 16,0 42 0,0 0-1,0 0-15,0 1 16,0-1-16,0 0 0,0 0 0,0 0 15,0 0-15,0 1 0,0-1 16,0 0-16,0 0 0,0 0 0,0 0 16,21 1-16,0-22 0,1 21 15,-1-21-15,0 0 0,0 0 0,0 0 16,0 0-16,22 0 0,-22 0 0,21 0 16,1 0-16,-22 0 0,21-21 15,-21 21-15,22-22 0,-22 1 0,0 0 16,21 0-16,-21 0 0,1 0 15,-22-1-15,21-20 0,0 21 0,-21-21 0,0 20 16,0-20-16,0 0 0,0 21 16,0-1-16,0-20 0,0 21 15,0 0-15,-21 21 0,0 0 16,-1 0-16,1 0 0,0 0 0,21 21 16,-21 0-16,0 0 0,0 0 0,-1 1 15,1 20-15,0-21 0,0 21 0,0-20 16,0 20-16,-1-21 0,22 21 15,0-20-15,-21-1 0,21 21 0,-21-21 16,21 0-16,0 1 0,0-1 0,0 0 16,21-21-1,0 0-15,1 0 16,-1 0-16,0-21 0,0 0 16,0-1-16,0 1 15,1 0-15,-22 0 0,21-21 0,0 20 16,-21 1-16,0-21 0,21 21 0,0-22 15,-21 22-15,21 0 0,-21 0 0,0 0 16,0 42 15,0 0-31,0 0 0,0 0 0,0 1 16,0-1-16,-21 0 0,21 0 0,0 0 16,0 22-16,0-22 0,0 0 0,0 0 15,0 0-15,0 0 0,0 1 16,0-1-16,0 0 15,21-21-15,1 21 0,-1-21 16,0 0-16,21 0 0,-21 0 0,1 0 16,20 0-16,-21 0 0,0-21 0,22 0 15,-22 21-15,0-21 0,21-1 16,-21-20-16,1 21 0,-1 0 16,0-22-16,0 1 0,0 0 0,-21-22 0,21 22 15,1-22-15,-22 1 0,21-1 0,-21 22 16,0-21-16,0 20 0,21-20 0,-21 20 15,21 1-15,-21 21 16,0-21-16,0 20 0,0 1 0,0 0 0,0 42 31,-21 0-15,0 1-16,0-1 0,21 21 16,-22-21-16,1 22 0,0-1 0,21 21 15,-21-20-15,21-1 0,-21 22 0,21-22 16,0 21-16,0-20 0,0 20 0,0-20 15,0-1-15,0 0 0,0-21 16,0 22-16,0-22 0,0 0 0,21 0 16,0 0-16,0 1 0,0-1 0,1-21 15,-1 0-15,21 0 0,-21 0 16,0 0-16,1 0 0,-1 0 0,0-21 16,0 21-16,0-22 15,0 1-15,22 21 0,-43-21 0,21 0 16,0 0-16,0 0 0,0-22 0,-21 22 15,22-21-15,-22-1 0,21 22 0,-21-21 16,0 0-16,0 20 0</inkml:trace>
  <inkml:trace contextRef="#ctx0" brushRef="#br0" timeOffset="21383.62">12086 2900 0,'0'0'0,"-42"0"16,21 0-16,-1 0 16,1 0-16,0 0 15,0 0 32,0 0-47,0 0 16</inkml:trace>
  <inkml:trace contextRef="#ctx0" brushRef="#br0" timeOffset="21627.99">10753 3069 0,'0'0'0,"-22"0"0,22 21 15,22-21 1,-1 0-16,0 0 0,21 0 16,-21 0-16,22 0 0,-1 0 0,0 0 15,22 0-15,-22 0 0,1 0 16,-1 0-16,0-21 0,1 21 0,-22 0 16,21 0-16,-21 0 0,0 0 15,-21-21-15,22 21 0</inkml:trace>
  <inkml:trace contextRef="#ctx0" brushRef="#br0" timeOffset="22228.17">13822 3090 0,'0'0'0,"0"-21"0,0 0 0,0-21 0,21 21 15,0-1-15,0-20 0,-21 0 0,21 21 16,1-22-16,-22 1 0,0 0 16,0 20-16,21-20 0,-21 21 0,0 0 15,0 0-15,0 42 16,0 0-1,0 0-15,0 21 0,0 1 0,0-1 16,0 22-16,0-22 0,0 21 0,0 22 16,0-21-16,0 20 0,-21 1 0,21-22 15,-22 22-15,22 0 0,-21-1 0,0 1 16,21 0-16,-21-1 16,0 1-16,21 0 0,-21-1 0,-1 1 15,1-21-15,21 20 0,-21-20 0,0-1 16,21 1-16,0-1 0,0 1 0,-21-22 15,21 0-15,0 1 0,0-22 0,0 21 16,0-21-16,21-42 31,-21 0-31,21 0 0,-21-21 16,21 20-16,0-20 0,-21 0 16,22-1-16</inkml:trace>
  <inkml:trace contextRef="#ctx0" brushRef="#br0" timeOffset="22555.98">13801 3493 0,'0'0'0,"-22"-43"0,1-84 15,21 85-15,0 0 16,0 20-16,0-20 0,21 21 0,1-21 16,-1 20-16,21 1 0,0 0 0,1 21 15,-1-21-15,22 21 0,-22 0 0,21 0 16,1 0-16,-1 0 0,-20 21 15,-1 0-15,0 0 0,-20 22 16,-1-22-16,-21 21 0,0 1 0,0-1 0,-21 0 16,-22 1-16,22-22 0,-21 21 15,-1-21-15,1 22 0,0-22 16,-1 0-16,1 0 0,0 0 0,-1-21 16,22 21-16,0-21 0,0 0 0,0 0 15,42-21 32,0 0-47,0 0 0,0 21 0,22-21 16</inkml:trace>
  <inkml:trace contextRef="#ctx0" brushRef="#br0" timeOffset="22943.76">14647 3069 0,'0'0'0,"21"-21"0,1 0 16,-1 21 0,0 0-16,0 0 15,0 21-15,0 0 0,1 0 16,-1 1-16,0-1 0,-21 0 16,21 21-16,-21-21 0,21 22 15,-21-1-15,0-21 0,0 22 0,0-1 16,0-21-16,0 0 0,-21 0 0,21 1 0,-21-1 15,21 0-15,0 0 0,-21-21 32,21-21-17,0 0-15,0 0 0,0-1 0,0 1 16,0 0-16,0-21 0,21 21 0,-21-22 16,0 1-16,21 0 0,0-1 15,0 1-15,-21 21 0,22-22 0,-1 22 16,-21 0-16,0 0 0,21 0 15,0 21-15,0 0 16,0 0-16,1 0 0,-1 0 16,0 0-16,0 0 15</inkml:trace>
  <inkml:trace contextRef="#ctx0" brushRef="#br0" timeOffset="23388.02">15663 3090 0,'0'0'0,"0"-21"0,0 0 15,-21 0-15,0 21 16,0 0-16,0 0 16,-1 0-16,-20 0 0,21 21 0,0-21 15,0 21-15,-1 22 0,1-22 16,0 0-16,0 21 0,0-21 15,21 22-15,-21-22 0,21 21 0,0-21 16,0 1-16,0 20 0,0-21 0,21 0 16,0-21-16,0 21 0,21-21 0,-20 0 15,-1 0-15,21 0 0,-21 0 16,0 0-16,22 0 0,-22 0 0,0 0 16,21-21-16,-20 0 0,-1 0 0,0 0 15,0 0-15,0-1 0,-21-20 16,0 21-16,0-21 0,0-1 15,0 22-15,0-21 0,0 21 0,0-22 16,0 22-16,-21 0 0,0 0 0,0 21 16,0 0-16,-1 0 0,1 0 0,0 0 15,0 0-15,0 0 0,0 0 16,21 21-16,-22-21 0,22 21 16,0 0-16,0 0 0,22 1 15,-1-22-15,0 0 0,0 21 0,0-21 16,0 0-16</inkml:trace>
  <inkml:trace contextRef="#ctx0" brushRef="#br0" timeOffset="23769.8">16235 2858 0,'0'0'0,"0"-22"0,0 1 0,0 0 0,0 0 15,0 0-15,0 0 0,-21 21 31,21 21-31,-22 0 0,22 0 0,0 21 16,0 1-16,-21-1 0,21 0 16,-21 1-16,21 20 0,0 1 0,0-1 15,-21 1-15,0-1 0,0 1 0,21-1 16,-22 1-16,1-1 0,21 1 0,-21-1 16,0 1-16,0-1 0,0 1 15,21-1-15,-22 1 0,1-1 0,0-20 16,0 20-16,0-21 0,0 22 15,-1-22-15,1 1 0,0-1 0,21-21 16,-21 21-16,0-20 0,21-1 0,-21 0 16,21 0-16,0 0 15,-22-21-15,22-21 16,0 0-16,0 0 16,0 0-16,22-1 0,-22 1 0,21-21 15,0 21-15,0-22 16,-21 1-16,21-21 0,0 20 0</inkml:trace>
  <inkml:trace contextRef="#ctx0" brushRef="#br0" timeOffset="24063.63">16065 3175 0,'0'0'0,"0"-21"0,0 0 16,22 0-16,-22-1 0,21 1 15,0 0-15,0 0 0,0 21 16,0 0-16,22 0 0,-22 0 0,21 0 15,1 0-15,-1 0 0,0 0 0,1 0 16,-1 21-16,-21 0 0,21 0 16,-20 1-16,-1 20 0,-21-21 15,0 0-15,0 22 0,0-22 0,-21 21 16,-1-21-16,-20 0 0,21 1 0,-21-1 16,20 0-16,-20 0 0,0 0 0,21-21 15,-22 21-15,22-21 0,0 0 16,0 0-16,0 0 0,42-21 31,0 0-15,0 21-16,21-21 0</inkml:trace>
  <inkml:trace contextRef="#ctx0" brushRef="#br0" timeOffset="24399.44">16785 3175 0,'0'0'0,"0"-21"0,21 0 16,-21 0-16,21 21 0,-21-22 0,0 1 15,0 0-15,22 0 0,-22 0 0,0 0 16,0-1-16,0 1 16,-22 21-1,1 21 1,0-21-16,21 22 0,-21 20 15,0-21-15,21 0 0,0 22 16,-21-22-16,-1 21 0,22-21 0,0 22 16,-21-22-16,21 21 0,0-21 0,0 0 15,0 1-15,0-1 0,21 0 0,1 0 16,-1 0-16,0-21 0,0 21 16,0-21-16,0 0 0,1 0 15,-1 0-15,0 0 0,0-21 0,0 0 16,0 21-16,1-21 0,-1 0 0,0 0 15</inkml:trace>
  <inkml:trace contextRef="#ctx0" brushRef="#br0" timeOffset="24784.22">17103 3133 0,'0'-43'16,"0"22"-16,0 0 0,21 0 16,0 21-1,0 0-15,0-21 0,0 21 16,1 0-16,-1 0 0,0 0 15,-21 21-15,21 0 0,-21 0 16,0 0-16,21 1 0,-21-1 16,0 21-16,0-21 0,0 22 0,0-22 15,0 21-15,0-21 0,0 22 0,0-22 16,0 0-16,0 0 0,0 0 16,-21 0-16,0-21 31,21-21-31,0 0 15,0 0-15,0 0 0,0-22 16,0 22-16,0-21 0,21 21 0,0-22 16,-21 1-16,21 21 0,1-21 15,-1-1-15,-21 22 0,21-21 0,-21 21 16,21-1-16,-21 1 0,0 0 0,21 21 16,0 0-1,1 21 1,-1-21-1,0 21-15,0 1 0</inkml:trace>
  <inkml:trace contextRef="#ctx0" brushRef="#br0" timeOffset="25627.26">17928 2709 0,'0'0'0,"0"-21"0,0 0 0,0 0 16,0 0-16,0 0 0,-21 42 47,21 0-47,-21 21 0,21-21 0,0 22 15,-21-1-15,21-21 0,-22 22 0,22-1 16,-21 0-16,21 1 0,-21-1 15,21 0-15,0 1 0,0-1 0,0 0 16,0-21-16,0 22 0,0-22 0,21 0 16,0 0-16,-21 0 0,22-21 0,-1 0 15,0 0-15,0 0 0,0 0 16,0 0-16,1-21 0,-1 21 0,0-21 16,0 0-16,0 0 0,0-22 15,1 22-15,-1 0 0,0-21 0,-21 21 16,0-1-16,21 1 0,-21 0 15,0 0-15,0 42 16,0 0 0,-21 0-16,21 1 0,0-1 15,0 0-15,0 0 0,0 0 16,0 0-16,0 1 0,0-1 16,0 0-16,21-21 0,0 21 15,0-21-15,22 0 0,-22 0 16,0 0-16,21 0 0,-20 0 0,-1 0 15,21-21-15,-21 0 0,0 0 16,1-1-16,-1 1 0,0 0 0,0 0 16,0-21-16,0 20 0,-21 1 0,0 0 15,22 0-15,-22 0 0,21 21 0,-21-21 16,0 42 15,0 0-31,-21-21 0,21 21 16,-22 21-16,22-20 0,-21-1 15,0 0-15,21 21 0,-21-21 0,21 22 16,-21-1-16,21-21 0,-21 22 16,21-1-16,0 0 0,0 1 0,0-1 15,0 0-15,21 1 0,0-1 0,-21 0 16,0 1-16,21-1 0,-21 0 16,21 22-16,-21-22 0,0 0 0,0 1 15,0-1-15,0 0 0,0 1 0,0-1 16,0 0-16,0-20 0,-21-1 0,0 21 15,21-21-15,-21 0 0,0 1 16,-1-22-16,1 0 16,0 0-16,21-22 15,0 1 1,0 0-16,0 0 16,0 0-16,0 0 0,0-1 0,0 1 15,21 0-15,-21-21 0,21 21 0</inkml:trace>
  <inkml:trace contextRef="#ctx0" brushRef="#br0" timeOffset="25892.1">17928 2879 0,'0'0'16,"0"-21"-16,21 21 15,0-22-15,1 22 16,20-21-16,-21 21 0,21 0 0,-20 0 16,20 0-16,0-21 0,1 21 0,-1 0 15,0 0-15,1 0 0,-22 0 0,21 0 16,-21 0-16,0 0 0,1 0 16,-44 0 15,1 0-31</inkml:trace>
  <inkml:trace contextRef="#ctx0" brushRef="#br0" timeOffset="26971.97">20320 3154 0,'0'0'0,"21"-21"0,0-22 0,-21 22 0,0 0 15,21 0-15,-21 0 16,0 0-16,0-1 0,0 1 15,-21 21-15,0 0 16,0 21-16,-21 1 0,20-1 16,1 0-16,0 0 0,-21 21 15,21-20-15,-1 20 0,1 0 0,21 1 16,0-1-16,-21-21 0,21 21 0,0-20 16,0-1-16,0 0 0,0 0 15,21 0-15,0-21 0,22 0 16,-22 0-16,0 0 0,21 0 0,1 0 15,-22-21-15,21 0 0,1 0 0,-1 0 16,-21-1-16,0 1 16,0-21-16,-21 21 0,22-22 0,-22 1 15,0 0-15,0 21 0,-22-22 0,1 1 16,0 0-16,0 20 0,0-20 0,0 21 16,-1 0-16,1 0 0,0 21 15,0-22-15,0 22 16,42 22 15,21-22-31,-21 0 0,22 0 0,-1 0 16,0 0-16,22 0 0,-1 0 0,-20 0 15,20-22-15,1 22 0,-1-21 16,-20 0-16,20 0 0,-21 0 16,1 0-16,-22-1 0,21 1 0,-21 0 15,1-21-15,-22 21 0,0-1 0,0 1 16,0 0-16,0 42 31,-22 0-31,1 22 0,0-1 16,0 0-16,0 1 15,0 20-15,-1 1 0,1-1 0,0 1 0,0-1 16,0 1-16,0 20 0,-1 1 0,1-21 16,0 20-16,0-20 0,0-1 0,21 1 15,0 20-15,-21-20 0,21-1 16,-22 22-16,22-21 0,0-1 15,0 1-15,0-1 0,0 1 0,0-1 16,0-21-16,0 1 0,0-1 0,0 0 16,0-20-16,0 20 0,0-21 15,-21 0-15,0-21 16,0 0-16,0-21 0,0 0 16,-1 0-16,-20 0 0,0-1 0,21 1 15,-22-21-15,1 21 0,0-22 0,20 1 16,-20 21-16,0-21 0,21 20 0,-1-20 15,-20 21-15,21 0 0,21 0 0,0-22 16,-21 22-16,21 0 16,0 0-16,0 0 0,21-1 15,0 1-15,0 0 0,0 0 0,22 0 16,-1 0-16,0-1 0,1-20 0</inkml:trace>
  <inkml:trace contextRef="#ctx0" brushRef="#br0" timeOffset="27263.31">21653 2773 0,'0'-21'0,"0"42"0,0-85 0,22 43 0,-22 0 0,0 0 16,21 0-16,-21 0 0,0 42 31,0 0-31,0 0 16,0 21-16,0 22 0,0-22 0,0 22 15,0-22-15,-21 22 0,-1-22 16,1 21-16,21-20 0,-21 20 0,0-20 16,0-1-16,21 0 0,0-21 0,0 22 15,-21-22-15,21 0 0,0 0 0,-22-21 16,22 21-16,0-42 31,22 0-31,-1 0 0,0 0 16,0 0-16,21-22 0</inkml:trace>
  <inkml:trace contextRef="#ctx0" brushRef="#br0" timeOffset="27947.95">22077 2625 0,'0'0'0,"21"0"0,-21 21 31,0 21-31,0-21 16,0 22-16,0-1 0,-21 0 0,21 1 15,0-1-15,-21 0 0,21 1 16,-22-1-16,22 0 0,0 1 0,-21-1 16,0 0-16,21 1 0,-21-22 15,21 21-15,0-21 0,-21 1 0,21-1 16,-21 0-16,21 0 16,0-42-1,0 0-15,0 0 16,0-1-16,0 1 0,0 0 15,21-21-15,0 21 0,0-22 0,0 22 16,0-21-16,1 21 0,-1-1 0,0 1 16,-21 0-16,21 0 0,0 21 0,0 0 15,-21 21 1,0 0 0,0 0-16,0 1 0,0-1 0,0 0 15,0 21-15,22-21 0,-22 1 0,0-1 16,0 0-16,21 0 0,-21 0 15,0 0-15,21 1 0,0-22 16,0 0-16,0 0 0,1 0 0,-1 0 16,0 0-16,0 0 0,0 0 0,22 0 15,-22-22-15,0 1 0,21 0 16,-21 0-16,1 0 0,-1-22 0,0 22 16,0 0-16,0-21 0,0 21 15,-21-22-15,0 22 0,0 0 0,0 0 16,0 0-16,-21 21 15,0 21 1,0 0-16,0 0 0,0 0 16,21 0-16,0 1 0,-22 20 0,22-21 15,0 0-15,0 0 0,0 1 16,0-1-16,0 0 0,0 0 0,0 0 16,22 0-16,-1-21 15,0 0-15,0 0 16,0 0-16,0 0 0,1-21 15,-1 0-15,0 21 0,0-21 0,-21 0 16,21 0-16,0-1 0,-21 1 16,0 0-16,0 0 15,0 0-15</inkml:trace>
  <inkml:trace contextRef="#ctx0" brushRef="#br0" timeOffset="28143.84">21780 2942 0,'-42'0'0,"84"0"0,-105 0 16,42 0-16,0 21 0,21 1 16,21-22 15,0 0-31,0 0 0,0 0 16,22 0-16,-22 0 0,21 0 0,-21 0 15,22 0-15,-1 0 0,0-22 16,22 22-16,-22-21 0,22 21 0</inkml:trace>
  <inkml:trace contextRef="#ctx0" brushRef="#br0" timeOffset="28491.64">23855 2752 0,'0'0'0,"0"-21"0,-21-1 16,21 1-16,-64-21 15,43 42-15,0 0 16,0 0-16,-1 21 0,1 0 0,-21 0 16,21 22-16,0-22 0,-1 21 0,1-21 15,0 22-15,0-1 0,0 0 0,21 1 16,0-22-16,0 21 0,0 1 15,0-22-15,0 21 0,0-21 16,0 0-16,21 22 0,0-22 0,0 0 16,22 0-16,-22-21 0,0 0 15,0 0-15,21 0 0,1 0 16,-22 0-16,21 0 0,1-21 0,-22 0 16,21 21-16,-21-42 0,22 20 0,-22 1 15</inkml:trace>
  <inkml:trace contextRef="#ctx0" brushRef="#br0" timeOffset="28775.06">24342 2413 0,'0'-21'16,"0"42"-16,0-63 0,0 21 16,0 42-1,0 0-15,-22 21 16,1-21-16,0 22 0,21-1 0,-21 22 15,0-22-15,0 21 0,21-20 16,-22-1-16,1 0 0,21 22 0,-21-22 16,21 1-16,0-1 0,-21-21 0,21 21 15,0 1-15,0-22 0,0 21 0,0-21 16,0 1-16,0-1 0,0 0 16,0 0-16,21-21 31,0-21-31,0 21 0,1-21 15</inkml:trace>
  <inkml:trace contextRef="#ctx0" brushRef="#br0" timeOffset="29915.41">24701 2985 0,'0'0'0,"0"-22"0,0 1 15,0 0-15,0 0 16,0 0-16,-21 0 15,0 21-15,0 0 0,0 0 16,0 0-16,-1 21 0,1-21 0,0 21 16,0 0-16,0 0 0,0 0 15,-1 22-15,1-22 0,0 0 0,0 21 16,21-20-16,0-1 0,0 0 0,0 21 16,0-21-16,0 1 15,0-1-15,0 0 0,21-21 16,0 0-16,0 0 15,1 0-15,-1-21 0,0 0 16,0-1-16,0 1 0,0 0 16,-21 0-16,22 0 0,-1 0 15,0-1-15,-21 1 0,21-21 0,-21 21 0,0 0 16,0-1-16,21 1 0,-21 42 47,0 1-47,0-1 0,0 0 15,-21 0-15,21 0 0,0 0 16,0 1-16,0-1 0,0 0 16,21 0-16,0-21 15,1 0-15,-1 0 0,21 0 16,-21 0-16,22 0 0,-22 0 16,0 0-16,21 0 0,-21-21 15,1 0-15,-1 21 0,0-21 0,-21-1 16,21 1-16,0 0 0,-21 0 0,21 0 0,-21 0 15,0-1-15,0 1 16,0 42 15,0 1-15,0-1-16,0 0 16,0 0-16,0 0 15,0 0-15,0 1 0,0-1 16,0 0-1,-21-21 48,0 0-63,0 0 16,0 0-1,42 21 16,0-21-31,0 0 16,0 0-16,1 0 16,-1 0-16,0 0 0,0 0 0,0 0 15,0-21-15,1 0 0,-1 21 16,0-21-16,0 21 0,-21-22 0,21 1 16,0 0-16,1 0 0,-1 0 15,0 0-15,-21-1 0,0 1 0,21-21 16,-21 21-16,21 0 0,-21-1 0,0 1 15,0 0 1,0 42 0,0 0-16,0 1 15,0-1-15,-21 0 16,21 0-16,0 0 0,0 22 0,0-22 16,-21 0-16,21 0 0,0 0 0,0 0 15,0 22-15,0-22 0,0 0 16,0 0-16,0 0 0,0 1 15,0-1-15,0 0 0,0 0 16,0 0-16,-21-21 0,0 0 16,-1 0-16,1 0 31,0 0 31</inkml:trace>
  <inkml:trace contextRef="#ctx0" brushRef="#br0" timeOffset="32676.17">910 5546 0,'0'-21'16,"0"-22"-16,0 22 15,21 0-15,-21 0 0,0 0 16,0-1-16,0 1 16,0 42 15,0 1-31,0-1 0,-21 0 15,21 21-15,0 1 0,-21-1 16,21 0-16,-21 22 0,0-22 0,21 0 16,0 1-16,0-1 0,-22-21 15,22 22-15,0-22 0,0 21 16,0-21-16,0 0 0,22-21 31,-1-21-31,0 0 16,-21 0-16,21 0 0,0 0 15,0-1-15,1-20 0,-1 21 0,0-21 16,0-1-16,0 22 0,0-21 16,1 21-16,-1-22 0,0 22 0,-21 0 15,21 0-15,0 21 16,-21 21 0,21 0-16,-21 0 0,22 0 15,-22 1-15,0-1 0,21 21 16,-21-21-16,21 0 0,-21 22 15,0-22-15,21 0 0,0 0 0,0 0 16,1 1-16,-1-22 16,-21 21-16,21-21 0,0 0 0,0 0 15,0 0-15,1-21 0,20-1 16,-21 1-16,0 0 0,0 0 0,22 0 16,-22-22-16,0 22 0,21-21 15,-20 0-15,-1-1 0,0 1 0,0 0 16,-21-1-16,0 1 0,0 0 0,0 20 15,0-20-15,0 21 0,0 0 16,-21 21 15,21 21-31,0 0 0,0 21 0,0-20 16,0 20-16,0 0 0,0-21 16,0 22-16,0-1 0,0 0 0,0 1 15,0-1-15,0-21 0,21 22 0,-21-22 16,21 0-16,0 0 0,-21 0 15,22-21-15,-1 0 0,21 0 0,-21 0 16,0 0-16,22 0 0,-22-21 16,21 0-16,1 0 0,-1 0 0,0-22 15,1 22-15,-1-21 0,0-1 16,1 1-16,-22 0 0,21-1 0,-21-20 16,0 21-16,1-1 0,-1-20 15,-21 20-15,0-20 0,0 21 16,0-1-16,0 1 0,0 0 0,0 20 15,0 1-15,0 0 0,-21 42 16,21 0-16,0 22 16,-22-1-16,1 0 0,21 1 0,-21-1 15,21 22-15,-21-22 0,21 21 16,-21-20-16,0 20 0,21-20 0,0-1 16,0 21-16,-22-41 0,22 20 15,0 0-15,0-21 0,0 1 16,0-1-16,0 0 0,0-42 31,22 0-31,-1-1 16,0-20-16,0 21 0,-21 0 0,21-22 15,0 1-15,1 21 0,-1 0 16,0-22-16,0 22 0,0 0 16,0 21-16,-21 21 15,22 0 1,-22 1-16,0-1 0,0 0 0,0 21 15,21-21-15,-21 1 0,0-1 16,21 0-16,-21 0 0,0 0 16,21 0-16,0 1 0,0-1 0,1-21 15,-1 0-15,0 0 0,0 0 16,0 0-16,22 0 0,-22 0 0,21 0 16,0-21-16,-20-1 0,20 1 15,-21 0-15,21 0 0,-20 0 0,20 0 16,-21-1-16,0 1 0,0-21 0,-21 21 15,0 0-15,0-22 0,0 22 16,0 0-16,0-21 0,0 20 16,0 1-16,-21 21 15,0 0 1,0 21-16,21 1 0,0-1 16,0 0-16,0 0 0,-21 21 0,21-20 15,0-1-15,0 21 0,0-21 16,0 22-16,0-22 0,0 0 0,0 0 15,0 0-15,21 0 0,-21 1 0,21-22 16,0 21-16,0-21 16,1 0-16,-1 0 0,0 0 0,21 0 15,-21 0-15,22-21 0,-22-1 0,21 1 16,1 0-16,-1 0 16,-21 0-16,21 0 0,-20-22 0,20 22 15,-21 0-15,0-21 0,0 20 0,1 1 16,-22 0-16,0 0 15,-22 21 1,1 21-16,0 0 16,21 0-16,0 1 0,0-1 15,0 0-15,0 0 0,0 0 16,0 0-16,21 1 0,0-22 0,1 21 16,-22 0-16,21 0 0,0 0 15,0-21-15,-21 21 0,21 1 0,0-22 16,1 21-16,-1-21 0,-21 21 15,21-21-15,0 0 0,0 0 16,0 0-16,1 0 16,-1 0-16,0 0 0,0-21 0,0 0 15,0 21-15,1-22 0,-1 1 16,0 0-16,0 0 0,0-21 0,0 20 16,1-20-16,-22 21 0,21-21 0,-21 20 15,0-20-15,0 21 0,0-21 0,0 20 16,0 1-16,0 0 0,-21 21 15,-1 0-15,1 0 0,0 21 16,0 0-16,21 1 0,-21-1 16,21 0-16,0 21 0,0-21 15,0 22-15,0-22 0,0 21 0,0-21 16,0 1-16,0-1 0,0 0 16,0 0-16,21 0 0,-21 0 15,21-21-15,0 0 0,0 22 0,1-22 16,-1 0-16,0 0 0,0 0 0,0 0 15,22 0-15,-1 0 0,-21-22 0,21 1 16,1 0-16,-1 0 0</inkml:trace>
  <inkml:trace contextRef="#ctx0" brushRef="#br0" timeOffset="33504.53">5757 5419 0,'0'0'0,"21"0"0,22-64 16,-22 43-16,-21 0 0,21 21 15,-21-21-15,0 0 0,0-1 16,0 1-16,0-21 0,0 21 0,0 0 16,-21-1-16,0 1 0,0 21 0,21-21 15,-22 0-15,1 21 0,0 0 16,0 0-16,0 0 0,0 21 0,-1 0 15,-20 0-15,21 1 0,0-1 0,0 21 16,-1-21-16,1 22 0,0-1 0,0-21 16,21 21-16,-21 1 15,0-1-15,21-21 0,0 22 0,0-1 16,0-21-16,0 0 0,0 0 0,0 1 16,0-1-16,0 0 0,21-21 15,0 0-15,0 0 0,0 0 0,0 0 16,1 0-16,-1 0 0,0-21 0,0 0 15,0-1-15,0 1 0,1 0 0,-1 0 16,0 0-16,0-22 0,0 22 16,-21-21-16,21 21 0,1-22 0,-22 22 15,21-21-15,-21 21 0,0 0 0,21-1 16,-21 1-16,0 0 0,0 42 31,0 0-15,0 1-16,0-1 0,0 0 0,0 0 15,0 0-15,0 22 0,0-22 16,0 0-16,0 21 0,0-21 0,0 1 16,0 20-16,21-21 0,-21 0 0,21 0 15,0 1-15,1-22 0,-1 0 16,0 0-16,0 0 0,0 0 16,22 0-16,-22 0 0,0 0 0,21-22 15,-21 1-15,22 0 0,-22 0 16,21 0-16,-21 0 0,1-22 0,-1 22 15,21-21-15,-21 21 0,0-22 16,1 1-16,-22 0 0,0 20 0,21-20 16,-21 21-16,0 0 0,0 0 0,-21 21 31,-1 21-31,1 0 16,21 21-16,-21-21 0,21 1 0,0-1 15,0 0-15,0 21 0,0-21 0,0 1 16,0-1-16,21 0 0,0 0 15,-21 0-15,0 0 0,0 1 0,22-1 16,-22 0-16,0 0 16,0 0-16,0 0 15,-22-21-15,1 0 16,0 0-16,0 0 16,0 0-16,21-21 0,0 0 0,-21 0 15,21 0-15,0 0 0</inkml:trace>
  <inkml:trace contextRef="#ctx0" brushRef="#br0" timeOffset="35002.56">7705 5017 0,'0'21'16,"0"0"0,-22 0-16,22 0 15,22-21 32,-1 0-47,0-21 16,0 0-16,0 0 0,22 0 0,-22-1 15,0 1-15,0 0 0,21-21 0,-20 21 16,-22-1-16,21-20 0,-21 21 16,21-21-16,-21 20 0,0 1 0,0-21 15,0 21-15,0 0 0,0-1 0,0 1 16,0 0-16,-21 21 15,21 21 1,0 0-16,0 22 16,0-1-16,0 0 0,0 1 0,0 20 15,0 1-15,0-1 16,0-20-16,0 20 0,0 1 0,0-22 16,0 0-16,-21 1 0,21-1 0,0 0 15,-22 1-15,22-1 0,0-21 0,0 0 16,0 0-16,-21 1 0,21-1 15,-21 0-15,0-21 0,0 0 16,0 0-16,-1 0 0,1 0 16,21-21-16,-21 0 0,0-1 0,0 1 15,0 0-15,-1 0 0,1 0 16,21 0-16,-21-1 0,0 1 0,21 0 16,-21 0-16,21 0 0,0 42 31,0 0-16,0 0-15,0 0 0,0 1 16,21-1-16,-21 0 0,21 0 0,0 0 16,0 0-16,1 1 0,-1-1 15,21-21-15,-21 21 0,22-21 0,-22 0 16,21 0-16,0 0 0,1 0 0,-1 0 16,0 0-16,1-21 0,-1 0 0,0-1 15,1 1-15,-1 0 0,0 0 16,-20 0-16,20 0 0,-21-22 0,21 22 15,-20-21-15,-1 21 0,-21-22 16,0 1-16,21 21 0,-21-22 0,0 22 16,0 0-16,0 0 0,0 0 15,0 42 1,0 0-16,0 0 0,-21 22 16,21-22-16,0 0 0,-21 21 0,21 1 15,0-22-15,0 21 0,0-21 16,0 22-16,-22-22 0,22 0 0,0 0 15,-21 0-15,21 0 0,0 1 0,0-1 16,0 0-16,0-42 31,0 0-15,0-1-16,0 1 0,21 0 16,1 0-16,-22-21 0,21 20 0,0-20 15,0 0-15,0 21 0,0-22 16,1 22-16,-1 0 0,0 0 0,0 0 15,0 21-15,0 0 0,1 0 16,-1 21-16,0 0 0,-21 0 0,21 0 16,-21 0-16,21 1 0,-21-1 15,0 0-15,21 21 0,-21-21 0,22 1 16,-22-1-16,0 0 0,0 0 0,21-21 16,-21 21-16,0 0 0,21-21 15,0 0 16,-21-21-31,21 0 0,-21 0 16,21 0-16,1 0 0,-22-1 0,21-20 16,0 0-16,0 21 0,0-22 0,0 1 15,1 21-15,-1-22 0,0 22 16,-21 0-16,21 21 0,0 0 0,0 0 16,1 21-16,-22 0 0,0 1 15,0-1-15,0 0 0,0 21 0,0-21 16,0 22-16,0-22 0,0 0 15,0 21-15,21-20 0,-21-1 0,0 0 16,0 21-16,21-42 0,-21 21 16,0 1-16,0-1 0,0 0 0,0 0 15,21-21-15,0 0 0,0 0 16,1 0-16,-1 0 16,0-21-16,0 21 0,0-21 15,22 0-15,-22-1 0</inkml:trace>
  <inkml:trace contextRef="#ctx0" brushRef="#br0" timeOffset="35323.37">9779 5144 0,'0'0'0,"0"-22"0,0-83 16,0 83-1,-21 22 1,0 0-16,21 22 16,-22-1-16,22 0 0,0 0 15,0 21-15,0 1 0,-21-1 0,21 0 16,0 1-16,0-1 0,-21 22 0,21-22 15,0 21-15,0 1 0,-21-1 0,21 1 16,-21 21-16,21-22 0,-21 1 0,21-1 16,0 1-16,-22-1 0,1 1 15,21-1-15,-21 22 0,0-22 0,0 1 16,21-1-16,-21 1 0,-1-1 0,22-20 16,-21 20-16,0-21 0,21 1 0,-21-1 15,21-21-15,0 0 0,0 1 16,0-44-1,0 1-15,0 0 16,21-21-16,0 21 0,0-22 0,1 1 16,-1-22-16,0 22 0,0-21 15,0-22-15</inkml:trace>
  <inkml:trace contextRef="#ctx0" brushRef="#br0" timeOffset="35580.42">9631 5715 0,'0'0'15,"0"-85"-15,0 22 0,0-22 0,0 22 0,21-1 16,0 1-16,0 20 0,0-20 0,1 21 15,20-1-15,-21 1 0,21 21 16,1 0-16,20 21 0,-20 0 16,-1 0-16,0 0 0,1 21 0,-1 0 15,-21 0-15,21 0 0,-20 22 0,-1-22 16,-21 21-16,0-21 0,0 22 16,0-22-16,-21 21 0,-1-21 0,1 0 15,-21 1-15,21-1 0,-22 0 0,1 0 16,0 0-16,21 0 0,-22-21 0,22 0 15,0 0-15,0 0 0,0 0 16,42-21 0,0 0-16,0 0 15,0 0-15,22 0 0</inkml:trace>
  <inkml:trace contextRef="#ctx0" brushRef="#br0" timeOffset="39091.94">10435 5503 0,'0'0'16,"0"-21"0,0 0-1,21 0-15,0 0 0,1 0 0,-1-1 16,0-20-16,21 21 0,-21-21 15,1-1-15,20 1 0,-21 0 16,21-1-16,-20-20 0,-1 20 0,0-20 16,0-1-16,0 22 0,0-21 0,-21 20 15,0-20-15,0 20 0,0 1 0,0 21 16,0 0-16,0 0 0,-21 21 16,0 0-16,0 0 0,0 21 0,0 0 15,-22 0-15,22 21 0,-21 1 0,21 20 16,-22 1-16,22-1 0,-21 1 0,21-1 15,-22 1-15,22-22 0,0 22 16,21-22-16,0 21 0,0-20 0,0-1 16,0-21-16,0 22 0,21-22 15,0 0-15,0 0 0,22 0 0,-1 0 16,-21-21-16,22 0 0,-1 0 0,0 0 16,1 0-16,-1 0 0,0-21 15,1 0-15,-1 0 0,0 0 0,1 0 16,-22-1-16,21 1 0,-21 0 0,0-21 15,1 21-15,-1-22 0,-21 22 0,0-21 16,0 21-16,0-1 0,0 1 16,0 0-16,-21 21 0,-1 0 0,1 0 15,0 0-15,0 21 0,0 0 0,0 1 16,-1-1-16,1 0 0,0 21 0,0-21 16,21 22-16,0-22 0,0 0 15,0 21-15,0-20 0,0-1 16,0 0-16,21 0 0,0 0 0,22-21 15,-22 21-15,21-21 0,-21 0 0,22 0 16,-1 0-16,-21 0 0,21 0 0,1-21 16,-22 21-16,21-21 0,-21 0 0,22 0 15,-22 0-15,0-1 0,-21 1 16,21-21-16,-21 21 0,0 0 0,21-22 16,-21 22-16,0 0 0,0 0 0,-21 42 31,0 0-16,21 0-15,-21 0 0,21 1 0,0-1 16,-21 21-16,21-21 0,-21 0 0,21 1 16,0-1-16,-22 0 0,22 0 0,0 0 15,0 0-15,0 1 16,0-44 0,22 1-1,-22 0-15,21 0 0,-21 0 16,21 0-16,0-22 0,-21 22 0,21-21 15,0 21-15,-21-1 0,22-20 0,-1 21 16,0 0-16,0 0 16,0 21-16,0 0 15,-21 21-15,22 0 0,-22 0 16,0 0-16,0 0 0,0 22 0,21-22 16,-21 0-16,21 0 0,-21 0 15,21 1-15,-21-1 0,0 0 0,0 0 16,21 0-16,0-21 0,-21 21 0,22-21 15,-1 0-15,0 0 16,0 0-16,0-21 16,0 21-16,1-21 0,-22 0 0,21 0 15,0 0-15,0-1 0,0 1 16,0-21-16,1 21 0,-22-22 0,21 22 16,0 0-16,0-21 0,0 21 15,-21-1-15,21 22 16,-21 22-1,0-1-15,0 0 16,0 0-16,0 0 0,-21 0 0,21 1 16,0 20-16,0-21 0,0 0 0,0 0 15,0 1-15,0-1 0,21 0 16,1 0-16,-1 0 0,0-21 16,21 0-16,-21 0 0,22 0 0,-22 0 15,21 0-15,-21 0 0,22 0 0,-1 0 16,-21 0-16,22-21 0,-22 0 15,21 21-15,-21-21 0,0 0 0,1-22 16,-1 22-16,0 0 0,-21-21 0,0 20 16,21-20-16,-21 21 0,0-21 15,0 20-15,0 1 0,-21 21 16,0 0-16,0 0 16,-1 0-16,1 21 0,0 1 0,0 20 15,21-21-15,0 0 0,-21 0 0,21 1 16,-21-1-16,21 21 0,0-21 15,0 0-15,0 1 0,21-1 16,-21 0-16,21-21 0,0 21 0,0-21 16,0 0-16,1 0 0,-1 0 15,0 0-15,21 0 0,-21 0 0,1 0 16,20 0-16,-21-21 0,0 21 0,0-21 16,1 0-16,-1-1 0,0 1 15,0 0-15,0 0 0,-21 0 0,21 0 16,-21-1-16,22 1 0,-22 0 15,-22 21 1,1 21-16,21 0 16,-21 1-16,21-1 15,0 0-15,-21 0 0,0 0 0,21 0 16,-21 1-16,21-1 0,0 0 16,21-21 15,-21-21-31,21 21 15,0-21-15,-21-1 0,21 1 16,0 0-16,1 0 0,-22 0 16,21 0-16,0-1 0,-21 1 0,21 21 15,0-21-15,0 21 16,-21 21-16,0 0 16,0 1-16,0-1 15,0 0-15,22 0 0,-22 0 16,21 0-16,0 1 0,0-22 15,-21 21-15,21 0 0,0-21 0,1 0 16,-1 0-16,0 0 0,0 0 0,0 0 16,0 0-16,1 0 0,-1 0 15,0-21-15,0 0 0,0-1 16,0 1-16,-21 0 0,0 0 0,22 0 16,-1-22-16,-21 1 0,0 0 0,21-1 15,0 1-15,0-21 0,-21-1 0,21 1 16,1-1-16,-1 22 0,-21-22 15,21 22-15,-21 0 0,21 20 0,-21-20 16,0 21-16,-21 42 31,0 0-31,0 0 0,-1 22 0,22-22 16,-21 21-16,0 22 0,0-22 16,0 0-16,21 22 0,0-22 0,0 1 15,0 20-15,0-21 0,0 1 0,0-1 16,0 0-16,21 1 0,0-22 0,0 21 15,0-21-15,-21 1 0,22-1 0,-1 0 16,0 0-16,0-21 0,0 0 16,0 0-16,1 0 0,-1 0 0,0 0 15,0 0-15,0 0 0,0-21 0,22 0 16,-22 0-16,0-1 0,0 1 0,0-21 16,1 21-16,-22-22 0,21 22 15,-21-21-15,0 0 0,0 20 16,0 1-16,0-21 0,0 21 15,-21 21-15,-1 0 16,1 21-16,0-21 0,0 21 0,0 0 16,0 22-16,-1-22 0,1 0 0,21 0 15,0 21-15,0-20 0,0-1 0,0 0 16,0 0-16,0 0 0,0 0 16,0 1-16,21-22 15,1 0-15,-1 0 16,0 0-16,0 0 0,0 0 15,-21-22-15,21 22 0,1-21 0,-22 0 16,21 0-16,0-21 0,-21 20 16,0 1-16,21-21 0,-21 21 0,21 0 15,-21-1-15,21 1 0,-21 0 0,0 42 32,0 0-32,0 1 15,0-1-15,-21 21 0,21-21 16,0 0-16,0 1 0,0-1 0,0 0 15,0 0-15,0 0 16,21 0-16,1-21 0,-22 22 0,21-22 16,0 0-16,0 0 0,0 0 0,22 0 15,-22 0-15,0 0 0,0 0 0,0 0 16,0-22-16,1 1 0,-1 0 16,0 0-16,-21-21 0,21 20 0,0-20 15,0 0-15,1-1 0,-1-20 16,0-1-16,-21 1 0,21-1 0,0 1 0,0 21 15,-21-22-15,22 1 0,-22 20 16,21 1-16,-21 21 0,0 0 16,0-1-16,0 1 0,-21 42 15,-1 1 1,1 20-16,0-21 0,21 21 0,-21 1 16,21-1-16,-21 22 0,21-22 15,0 21-15,0-20 0,0 20 0,0 1 16,0-22-16,0 0 0,0 1 0,0-1 15,0 0-15,0 1 0,0-22 0,21 0 16,0 0-16,-21 0 0,21 1 16,0-22-16,1 0 0,-1 0 15,0 0-15,0 0 0,-21-22 16,21 22-16,0-21 0,1 0 0,-1 0 16,-21-21-16,21 20 0,0-20 15,0 21-15,0-21 0,-21 20 0,22 1 16,-1 0-16,-21 0 0,0 42 31,0 0-31,0 0 16,0 1-16,0-1 0,-21 21 0,21-21 15,0 0-15,0 1 0,0-1 0,0 0 16,0 0-16,0 0 0,0 0 16,21-21-16,0 22 15,0-22-15,0 0 0,0 0 0,1 0 16,-1 0-16,0 0 0,21 0 0,-21-22 15,1 1-15,-1 0 0,0 0 0,0 0 16,0 0-16,0-1 0,-21 1 16,22 0-16,-22 0 0,21 21 15,-21-21-15,0 42 16,-21-21 0,-1 21-16,22 0 0,-21 0 0,21 1 15,0-1-15,-21 0 0,21 0 0,0 0 16,0 0-16,0 1 15,21-22 1,-21 21-16,21-21 0,1 0 16,-1 0-16,-21-21 15,21-1-15,-21 1 16,21 0-16,-21 0 0,0-21 16,0 20-16,0 1 0,0 0 15,0-21-15,0 21 0,0-1 0,0 1 16,0 0-16,-21 21 0,21-21 15,0 0 1,21 21 0,0 0-16,0 0 0,1 0 0,-1-21 15,0-1-15,21 22 0,-21 0 0,22 0 16,-1 0-16,0 0 0,-20 0 0,20 0 16,-21 0-16,0 22 0,0-1 15,-21 0-15,0 0 0,0 0 0,0 0 16,0 22-16,0-22 0,0 0 15,-21 0-15,0 22 0,0-22 0,0 0 16,21 0-16,0 0 0,-21 0 0,-1 1 16,1-1-1,21-42 17,0-1-17,0 1-15,21 0 0,1 0 0,-1 0 16,-21-22-16,42 22 0,-21-21 15,0 0-15,22-1 0,-1 22 16,-21-21-16,22-1 0,-22 22 0,42-21 16,-42 21-16,-21 42 15,0 0-15,0 0 0,0 0 16,0 1-16,0 20 0,0-21 16,-21 21-16,0 1 0,0-22 0,21 21 15,0-21-15,-21 1 0,21-1 0,-21 0 16,21 0-16,0 0 0,0 0 0,0 1 15,0-44 17,0 1-17,0 0-15,0 0 0,0 0 0,0 0 16,0-1-16</inkml:trace>
  <inkml:trace contextRef="#ctx0" brushRef="#br0" timeOffset="39267.85">15917 4678 0,'0'0'0,"-21"-21"0,0 0 0,0-1 16,0 22 0,-1 0 46,1 0-46,0 0-16</inkml:trace>
  <inkml:trace contextRef="#ctx0" brushRef="#br0" timeOffset="39467.73">15113 4741 0,'0'22'16,"21"-22"-1,0 0 1,0 0-16,22 0 0,-22 0 0,21 0 15,1 0-15,-1 0 0,-21 0 16,21-22-16,-20 22 0,20 0 0,-21 0 16,0 0-16,0 0 0,-21-21 0,0 0 31,-21 21-31,-21 0 0</inkml:trace>
  <inkml:trace contextRef="#ctx0" brushRef="#br0" timeOffset="39657.62">13906 4805 0,'0'0'0,"-42"21"0,-21 0 15,63 0 1,21-21-16,0 0 0,0 0 16,0 0-16,22 0 0,-22 0 15,21 0-15,-21 0 0,22-21 0,-22 21 16,21 0-16,-21-21 0,22 0 0,-22 21 15,0-21-15,0 0 0</inkml:trace>
  <inkml:trace contextRef="#ctx0" brushRef="#br0" timeOffset="41287.82">17611 5080 0,'0'0'0,"21"-42"0,-21 21 16,0-22-16,0 22 0,0-21 0,0 21 15,0-1-15,0 44 16,-21-1 0,-1 0-16,22 0 0,-21 21 15,0-20-15,0 20 0,0 0 0,0 1 0,-1-1 16,1 0-16,-21-21 0,21 22 16,0-1-16,21-21 0,-22 0 0,22 1 15,-21-1-15,21 0 0,0 0 16,21-21-1,1-21-15,-1 21 16,0-21-16,0 0 0,21-1 0,-20 1 16,-1 0-16,0 0 0,21-21 0,-21 20 15,1 1-15,-1-21 16,0 21-16,0 0 0,0 21 0,0-22 0,1 22 16,-22 22-16,0-1 15,0 0-15,0 0 0,0 0 0,0 22 16,0-22-16,0 0 15,0 0-15,0 21 0,21-20 0,-21-1 16,21 0-16,0 0 0,-21 0 0,21-21 16,0 21-16,1-21 0,-1 0 0,0 0 15,0 0-15,0 0 0,0 0 0,1 0 16,-1-21-16,21 21 0,-21-21 0,0 0 16,1 0-16,-1 0 0,0-1 15,0 1-15,0-21 0,-21 21 0,21-22 16,1 22-16,-22-21 0,0 0 0,0-1 15,21 1-15,-21 21 0,0-22 16,21 22-16,-21 0 0,0 42 16,0 0-1,-21 1-15,0 20 0,21-21 16,0 0-16,-22 22 0,22-22 0,-21 0 16,21 21-16,0-21 0,0 1 0,0-1 15,0 0-15,0 0 0,0 0 16,0 0-16,21-21 0,1 22 0,-1-1 15,0-21-15,0 0 0,21 0 16,-20 0-16,-1 0 0,21 0 0,-21-21 16,0 21-16,1-22 0,20 1 0,-21 0 15,0 0-15,0 0 16,1 0-16,-1-1 0,-21-20 0,21 21 16,0 0-16,-21-22 0,0 22 0,0 0 15,0 0-15,0 42 16,0 0-1,-21 0-15,0 1 0,21-1 16,-21 21-16,21-21 0,0 0 0,0 1 16,-22 20-16,22-21 0,0 0 0,0 0 15,0 1-15,22-1 0,-1 0 16,0-21-16,0 0 0,0 0 0,0 0 16,22 0-16,-22 0 0,0 0 15,21 0-15,-20 0 0,-1 0 0,0-21 16,0 0-16,0-1 0,0 1 15,1 0-15,-1-21 0,0-1 0,0 22 16,0-21-16,0-22 0,1 22 0,-22-21 16,21-1-16,0 1 0,0-1 15,-21 22-15,21-22 0,-21 1 0,21 20 16,-21 1-16,0 21 0,0 0 0,0 0 16,0 42-1,-21 0-15,0 0 0,0 0 16,21 22-16,-21-1 0,0 0 15,-1 22-15,1-22 0,21 22 0,0-22 0,0 21 16,0-20-16,0-1 0,0 0 0,0 1 16,0-1-16,0 0 0,0-20 15,21-1-15,1 0 0,-1 0 16,0 0-16,0 0 0,21-21 0,-20 0 16,-1 0-16,21 0 0,-21 0 0,22 0 15,-1 0-15,-21 0 0,21-21 0,-20 0 16,20 0-16,-21 0 0,21 0 0,-20-22 15,-1 1-15,0 0 16,0-22-16,0 22 0,0-22 0,1 1 16,-1-1-16,0 1 0,-21 20 0,0-20 0,0 21 15,0-1-15,0 22 0,0 0 16,0 0-16,-21 42 16,0-21-16,-1 42 15,22-21-15,-21 22 0,0-1 0,0 0 16,21 22-16,0-22 0,-21 22 0,21-22 15,-21 22-15,21-22 0,0 21 16,0-20-16,0-22 0,0 21 0,0 1 16,21-22-16,0 0 0,0 0 0,-21 0 15,21-21-15,0 0 0,1 21 0,20-21 16,-21 0-16,0 0 0,0 0 0,1 0 16,20-21-16,-21 0 15,0 21-15,-21-21 0,21 0 0,1 0 0,-22-1 16,0 1-16,0 0 0,0 0 15,0 0-15,0 0 16</inkml:trace>
  <inkml:trace contextRef="#ctx0" brushRef="#br0" timeOffset="41475.71">18902 4784 0,'0'0'0,"-21"0"0,-43 0 15,64 21-15,0-42 79</inkml:trace>
  <inkml:trace contextRef="#ctx0" brushRef="#br0" timeOffset="42511.19">21759 4318 0,'0'0'0,"0"-42"0,0 21 15,0-1-15,0 1 0,0 0 16,0 0-16,-21 42 31,21 0-31,0 22 0,-21-1 0,0 0 16,21 1-16,-21-1 0,-1 21 15,1-20-15,21 20 0,-21 1 0,0-1 16,0 1-16,0-1 0,21 1 0,-22-1 16,1 1-16,0-22 0,0 0 0,21 1 15,0-1-15,0-21 0,-21 0 0,21 1 16,0-1-16,0 0 0,0-42 31,0 0-15,0-1-16,0 1 0,21 0 0,0 0 15,0-21-15,0-1 0,1 22 16,-1-21-16,0-1 0,0 22 0,21-21 16,-20 21-16,-1 0 0,21-1 0,-21 22 15,0 0-15,1 0 0,20 0 0,-21 0 16,0 22-16,-21-1 0,21 0 15,-21 0-15,0 0 0,22 22 0,-22-22 16,0 21-16,0-21 0,0 22 0,-22-22 16,1 0-16,0 0 0,0 0 0,0 0 15,0 1-15,-1-22 0,1 21 16,0-21-16,0 21 0,0-21 16,0 0-16,-22 0 0,22 0 0,0 0 15,0 0-15,0-21 0,-1 0 16,1 21-16,21-22 0,0 1 15,21 21 17,1 0-17,-1 0-15,0 0 0,0 0 0,21 0 16,-20 0-16,20 0 0,0 0 16,1-21-16,-1 21 0,0 0 0,1 0 15,20-21-15,-21 21 0,1-21 0,20 21 16,-20-21-16,-1-1 0,0 1 15,1 0-15,-1 0 0,-21 0 0,0 0 16,0-22-16,1 1 0,-1 0 16,0-1-16,-21 22 0,0-21 0,0-1 15,0 22-15,0 0 0,0 0 0,0 0 16,-21 21-16,0 0 16,-1 21-16,1 0 0,0 0 15,0 22-15,0-22 0,0 21 0,-1 0 16,22-20-16,0 20 0,0-21 0,0 21 15,0-20-15,0-1 0,0 0 0,0 0 16,0 0-16,22 0 0,-1-21 16,0 0-16,0 22 0,0-22 15,0 0-15,1 0 0,-1 0 16,0 0-16,0 0 16,0 0-16,-21-22 0,21 22 15</inkml:trace>
  <inkml:trace contextRef="#ctx0" brushRef="#br0" timeOffset="42665.1">22542 5186 0,'0'21'15,"-21"-21"63,0 0-78,0 0 0</inkml:trace>
  <inkml:trace contextRef="#ctx0" brushRef="#br0" timeOffset="43759.72">1630 7281 0,'-21'0'0,"42"0"0,-64-21 15,22 0-15,0 21 0,21-21 16,-21 21-16,0 0 0,0 0 0,-1 0 16,1 0-16,21 21 15,-21 0-15,21 22 0,0-1 16,0 0-16,0 22 0,0-1 16,0 1-16,0 20 0,0-20 15,0 21-15,-21-1 0,21 1 0,-21 0 16,21-1-16,-21-20 0,21 20 0,0-20 15,0-1-15,-22 1 0,22-22 16,0 1-16,-21-1 0,21 0 0,0-21 16,0 22-16,0-22 0,-21 0 15,21-42 17,0 0-32,0 0 0,0-22 0,0 22 15,0-21-15,0-1 0,0-20 0,0 21 16</inkml:trace>
  <inkml:trace contextRef="#ctx0" brushRef="#br0" timeOffset="44064.2">1291 7684 0,'0'-43'15,"0"86"-15,0-149 0,-21 42 0,21 22 0,0-22 16,0 22-16,0 0 0,0-1 16,0 1-16,0 0 0,0-1 0,21 22 15,21 0-15,-20-21 0,20 21 16,0 21-16,-21-22 0,43 22 0,-22 0 15,1 0-15,-1 0 0,0 0 0,1 22 16,-1-1-16,-21 0 16,0 21-16,0 1 0,-21-1 0,0 0 15,0 22-15,0-22 0,-21 0 16,-21 1-16,21 20 0,-22-20 0,1-22 16,0 21-16,-1 0 0,22-20 0,-21-1 15,0 0-15,20 0 0,1 0 16,0-21-16,42-21 31,0 0-31,1 0 16,-1 0-16,0-1 0</inkml:trace>
  <inkml:trace contextRef="#ctx0" brushRef="#br0" timeOffset="44451.98">1884 7345 0,'0'0'0,"0"-21"0,0 0 0,0-1 15,0 1-15,21 0 0,-21 0 0,0 0 16,21 0-16,-21-1 0,21 1 16,0 21-16,1-21 0,-1 21 0,0 0 15,0 0-15,0 0 0,0 0 16,22 21-16,-22 0 0,0 1 0,21 20 16,-20 0-16,-1-21 0,0 22 0,0-1 15,-21 0-15,0 1 0,0-1 16,0-21-16,0 22 0,0-22 15,0 0-15,0 21 0,-21-42 0,0 21 16,21 1-16,-21-22 16,-1 0-16,22-22 15,0 1-15,0 0 16,0-21-16,0 21 0,0-22 0,22 22 16,-1-21-16,-21-1 0,21 1 0,0 0 15,0-1-15,0 1 0,1 0 16,-1-1-16,-21 22 0,21 0 0,0 0 15,0 21-15,0 0 16,-21 21-16,0 0 16,0 0-16,22 1 0,-22-1 15,21 0-15,0 0 0</inkml:trace>
  <inkml:trace contextRef="#ctx0" brushRef="#br0" timeOffset="45563.79">3090 7176 0,'0'0'0,"0"-22"0,0 1 0,0 0 15,-21 21-15,0-21 0,0 21 0,0 0 16,-1 0 0,1 0-16,0 21 0,0-21 0,0 21 15,0 22-15,-1-22 0,1 0 0,0 21 16,0 1-16,21-1 0,-21-21 15,21 21-15,0 1 0,0-22 0,0 21 16,0-21-16,0 1 0,21-1 0,21 21 16,-42-21-16,21-21 15,1 0-15,-1 0 0,0 0 0,0 0 16,21 0-16,-20 0 0,-1-21 0,0 21 16,0-21-16,0 0 0,0 0 15,1-1-15,-1-20 0,0 21 16,-21-21-16,0 20 0,21-20 0,-21 0 15,0-1-15,0 1 0,0 0 16,0-1-16,-21 22 0,0-21 0,0 21 16,21 0-16,-22 21 0,-20 0 0,21 0 15,0 0-15,0 0 0,-1 0 16,-20 21-16,21 0 0,0 21 0,0-21 16,21 22-16,-22-1 0,22 0 0,0 1 15,0-1-15,0 0 0,0 1 16,0-1-16,0-21 0,0 0 0,22 22 15,-1-22-15,0 0 0,0-21 16,0 21-16,22-21 0,-22 0 0,0 0 16,21 0-16,-21 0 0,22 0 15,-22-21-15,21 0 0,-21 0 0,22 0 16,-22-1-16,0 1 0,21 0 0,-20-21 16,-1 21-16,0-22 0,0 1 15,0 0-15,-21 20 0,0-20 0,21 21 16,-21 0-16,22 0 0,-22-1 0,0 44 31,0-1-31,0 0 0,0 0 0,0 0 16,0 22-16,0-22 0,0 21 0,0-21 15,0 22-15,0-22 0,0 0 16,0 0-16,0 0 0,0 0 16,21 1-16,-21-1 0,21-21 0,0 0 15,0 21-15,0-21 0,22 0 0,-22 0 16,0 0-16,0 0 0,22-21 15,-22 21-15,0-21 0,0-1 0,0 22 16,-21-42-16,21 21 0,1 0 0,-22 0 16,21-22-16,-21 1 0,0 21 0,0-22 15,0 1-15,21 21 0,-21-21 16,0 20-16,0 1 0,0 42 16,0 1-1,0-1-15,-21 0 16,21 0-16,0 21 0,0 1 0,0-22 15,-21 21-15,21-21 0,0 22 0,0-22 16,0 0-16,0 0 0,0 0 0,21 1 16,0-22-16,0 21 0,21-21 15,-20 0-15,-1 0 0,0 0 16,0 0-16,0-21 0,0-1 0,22 22 16,-43-21-16,21 0 0,0 0 0,0 0 15,0-22-15,1 22 0,-22-21 16,0 21-16,0 0 0,21-22 0,-21 22 15,0 0-15,21 21 0,-21 21 32,0 0-32,0 0 15,0 22-15,-21-22 0,21 0 0,0 0 16,-21 22-16,21-22 0,0 0 0,0 0 16,0 0-16,0 0 0,0 1 15,0-44 32,0 1-47,0 0 0,21 0 16,-21 0-16</inkml:trace>
  <inkml:trace contextRef="#ctx0" brushRef="#br0" timeOffset="45731.7">4276 7027 0,'0'0'0,"-22"0"0,1 0 16,0 0-16,0 0 15,21 22 1,0-1 0,21-21 31</inkml:trace>
  <inkml:trace contextRef="#ctx0" brushRef="#br0" timeOffset="46995.98">5059 7387 0,'0'-42'16,"0"21"-16,0 0 0,0-1 15,0 1-15,0-21 0,0 21 16,-21 0-16,21-1 0,-22 1 16,1 21-16,0-21 0,0 21 15,0 0-15,0 0 0,-1 0 0,-20 21 16,21 0-16,0 1 0,0 20 16,-1-21-16,1 21 0,0 1 0,0-1 15,0 0-15,0 1 0,21-22 0,0 21 16,0 1-16,0-22 0,0 0 15,0 0-15,0 0 0,0 0 0,42 1 16,-21-22-16,0 0 0,22 0 0,-22 0 16,21 0-16,-21 0 0,22-22 0,-1 22 15,-21-21-15,21 0 0,-20-21 16,20 21-16,-21-22 0,0 22 16,0-21-16,1-22 0,-1 22 0,0-22 15,-21 22-15,21-21 0,-21-1 0,0 22 16,21-22-16,-21 22 0,0-22 15,21 22-15,-21 21 0,0-21 0,0 20 16,0 1-16,0 42 16,0 1-16,0-1 0,-21 0 15,0 21-15,0 1 0,0-1 16,21 0-16,0 22 0,0-22 0,0 0 16,0 22-16,0-22 0,0 1 0,0-1 15,0 0-15,21 1 0,-21-1 16,21-21-16,0 0 0,0 0 15,1 1-15,-1-1 0,21-21 16,-21 0-16,0 0 0,1 0 0,20 0 16,-21 0-16,0-21 0,22-1 0,-1 1 15,-21 0-15,0 0 0,22-21 16,-22 20-16,0-20 0,0 21 0,0-21 16,-21 20-16,0-20 0,0 21 0,0 0 15,-21 21-15,0 0 16,0 0-16,0 0 0,-1 21 15,1 0-15,0 0 0,0 0 0,21 22 16,0-22-16,0 0 0,0 0 16,0 22-16,0-22 0,0 0 0,0 0 15,0 0-15,21 0 0,0 1 16,0-1-16,1-21 0,-1 21 0,21-21 16,-21 0-16,22 0 0,-1 0 0,0 0 15,-21 0-15,22 0 0,-1 0 0,0 0 16,-20-21-16,20 0 0,0-1 0,-21 1 15,22 0-15,-22 0 0,21 0 16,-21 0-16,1-1 0,-1-20 0,0 21 16,0 0-16,0-22 0,-21 22 0,21 0 15,-21 0-15,0 0 0,0 0 0,0-1 16,-21 22 0,0 0-16,0 0 0,0 0 15,0 0-15,-1 22 0,1-22 0,0 21 16,0 21-16,0-21 0,0 0 0,21 1 15,0-1-15,0 21 0,0-21 0,0 0 16,0 1-16,0-1 0,0 0 16,0 0-16,21-21 15,0 0-15,0 0 16,0 0-16,0-21 0,1 21 0,-22-21 16,21 0-16,0-1 0,0 1 15,0-21-15,-21 21 0,21-22 16,1 1-16,-1 0 0,-21-1 0,21-20 15,0 21-15,-21-1 0,0-20 0,0 20 16,0-20-16,21 21 0,-21-1 0,0 1 16,0 21-16,0-22 0,-21 43 31,21 22-31,-21-1 0,0 21 0,21-21 16,-21 22-16,21-1 0,0 0 15,-22 1-15,22-1 0,0 21 0,-21-20 16,21-1-16,0 22 0,0-22 0,0 0 15,0 1-15,21-1 0,-21-21 0,22 0 16,-22 22-16,21-22 0,-21 0 16,21 0-16,0-21 15,0 0-15,0 0 0,1 0 16,-1 0-16,0 0 16,0 0-16,-21-21 0,21 0 0,-21 0 15,0-1-15</inkml:trace>
  <inkml:trace contextRef="#ctx0" brushRef="#br0" timeOffset="48855.96">7959 7197 0,'0'0'0,"0"21"0,-22 0 15,22 0 1,22-42 15,-1 0-31,0 0 0,21 0 16,-21-1-16,22 1 0,-1 0 0,0-21 15,-20 21-15,20-22 0,-21 1 0,21 21 16,-20-22-16,-1-20 0,0 21 16,0-1-16,-21-20 0,0 20 15,0-20-15,0 21 0,0-22 0,0 22 16,0-1-16,0 1 0,0 0 0,0 21 16,0-1-16,-21 1 0,0 21 0,0 0 15,-1 0-15,1 0 0,0 0 16,0 21-16,0 1 0,0 20 0,-1 0 15,1 1-15,21 20 0,-21 1 0,21-22 16,-21 43-16,0-22 0,21 1 0,-21-1 16,21 22-16,-22-1 0,1 1 15,0 0-15,21-1 0,-21 1 16,0 0-16,0-1 0,-1 1 0,1 0 16,0-1-16,21 1 0,-21 21 0,0-21 15,0-22-15,21 22 0,0-22 0,0 1 16,-22-1-16,22 1 0,0-22 0,0 22 15,0-22-15,0-21 0,0 21 0,0-20 16,22-1-16,-1 0 0,0-21 16,21 0-16,-21-21 0,1 0 15,20-1-15,-21 1 0,21-21 16,-20 21-16,20-22 0,-21 1 0,21 21 0,-20-43 16,-1 22-16,-21 0 0,0-1 0,0-20 15,0 21-15,0-22 0,0 22 16,-21-22-16,-1 22 0,1-22 0,-21 22 15,21 0-15,-22-22 0,22 22 16,-21 0-16,21 20 0,-22-20 0,22 21 16,0 0-16,0 0 0,0 21 15,21-22-15,21 1 16,0 21-16,0 0 0,0-21 16,22 21-16,-22-21 0,21 0 15,1 21-15,-22-21 0,21-1 0,0 1 16,1-21-16,-1 21 0,-21 0 0,22-1 15,-1-20-15,-21 21 0,0 0 0,0-22 16,1 22-16,-22 0 16,0 0-16,0 0 0,0 0 15,0-1-15,0 1 0,-22 21 16,22-21-16,-21 0 16,0 21-16,21 21 46,0 0-46,0 0 16,0 1-16,0-1 0,0 0 0,0 0 16,0 0-16,0 0 15,0 1-15,0-1 0,0 0 0,0 0 16,21-21-16,-21 21 0,21 0 16,-21 1-16,22-1 0,-22 0 15,21-21-15,-21 21 0,21-21 0,-21 21 16,21-21-1,0 0-15,0 0 0,1 0 16,-1 0-16,0-21 0,0 21 16,0-21-16,0 0 0,1 0 0,-1-1 15,0 1-15,0 0 0,0-21 16,-21 21-16,21-1 0,-21 1 0,22-21 16,-22 21-16,0 0 0,0-1 0,0 1 15,0 0-15,0 0 0,0 0 0,0 0 16,0-1-16,0 1 15,-22 0-15,1 0 16,0 0-16,0 21 0,0-21 16,0 21-16,-1 0 0,1 0 15,0 0-15,0 0 0,0 21 0,0 0 16,-1-21-16,1 21 0,0 0 16,0 0-16,21 1 0,-21 20 0,0-21 15,21 0-15,0 0 0,0 1 0,0 20 16,0-21-16,0 0 0,0 0 15,0 1-15,0-1 0,21 0 16,0-21-16,0 0 0,-21 21 16,21-21-16,0 0 0,1 0 15,-1 0-15,0 0 0,0 0 16,0 0-16,0 0 0,1-21 31,-1 21-31,-21-21 16,21 21-1,-21-21 1,21 21 0,-21-22 249,0 1-249,0 0 0</inkml:trace>
  <inkml:trace contextRef="#ctx0" brushRef="#br0" timeOffset="49459.62">8869 7176 0,'0'21'16,"21"-21"0,0 0-16,0 0 15,0-21-15,1 21 0,-22-22 16,21 22-16,0-21 0,0 0 0,0 0 16,0 0-16,1 0 0,-1 21 15,0-22-15,0-20 0,-21 21 16,21 0-16,0 0 0,-21-1 15,0 1-15,-21 42 32,21 1-32,0-1 0,-21 0 15,0 0-15,21 0 0,0 0 16,0 1-16,0 20 0,0-21 0,0 0 16,0 0-16,21 1 0,-21-1 15,0 0-15,0 0 0,21 0 16,-21 0-16,0 1 15,0-1 1,0 0 0,21-42-1,1 0-15,-1 21 16</inkml:trace>
  <inkml:trace contextRef="#ctx0" brushRef="#br0" timeOffset="49739.97">10520 6329 0,'0'0'15,"0"-21"-15,0 0 0,0 42 16,0 21-16,0 0 16,0 1-16,0-1 0,-21 22 15,-1-1-15,1-21 0,0 22 16,21-1-16,-21 1 0,0-1 0,21-20 15,-21 20-15,21-20 0,-22-1 0,1 0 16,21 1-16,0-1 0,0-21 0,-21 21 16,21-20-16,0-1 0,0 0 0,0 0 15,21-42 1,0 0 0,1 0-16,-1-1 0,21-20 0</inkml:trace>
  <inkml:trace contextRef="#ctx0" brushRef="#br0" timeOffset="50383.6">10880 6435 0,'21'-43'16,"-42"86"-16,42-128 0,-21 64 0,0 0 0,0 0 15,0 42 1,-21 21-16,21 0 0,-22 1 16,1-1-16,21 22 0,-21-1 0,21-21 15,-21 22-15,21-1 0,-21-20 0,21 20 16,-21-20-16,-1-1 0,22 0 0,-21 1 15,21-1-15,0-21 0,0 21 16,-21-20-16,21-1 0,-21 0 16,21 0-16,0-42 31,0 0-31,0 0 0,0-1 0,21 1 16,0 0-16,0 0 0,1-21 0,20 20 15,-21-20-15,0 21 0,22-21 16,-22 20-16,0 22 0,0-21 0,0 21 15,0 0-15,1 0 0,-22 21 16,0 1-16,0-1 0,0 0 16,0 0-16,0 21 0,0-20 0,0-1 15,0 21-15,0-21 0,0 0 16,0 1-16,0-1 0,0 0 0,21 0 16,0 0-16,21 0 0,-21-21 0,1 0 15,20 0-15,0 0 0,-21 0 16,22 0-16,-1 0 0,0 0 0,1-21 15,-22 0-15,21 0 0,1 0 0,-1 0 16,-21-1-16,21-20 0,-20 21 0,-1-21 16,0-1-16,0 22 0,0-21 0,-21-1 15,21 1-15,-21 21 0,0-21 16,0 20-16,0 1 0,-21 21 16,0 0-16,0 21 15,0 1-15,21 20 0,-21-21 16,-1 0-16,22 22 0,-21-22 0,21 21 15,0-21-15,0 0 0,0 1 0,0-1 16,0 0-16,0 0 0,0 0 16,21 0-16,1-21 0,-1 0 0,0 0 15,0 0-15,0 0 0,0 0 0,1 0 16,-1 0-16,0 0 0,0-21 0,0 21 16,0-21-16,-21 0 0,22 0 15,-22 0-15,0-1 0,0 1 0,0-21 16</inkml:trace>
  <inkml:trace contextRef="#ctx0" brushRef="#br0" timeOffset="50583.88">10477 6668 0,'-42'21'0,"84"-42"0,-105 42 0,42 0 15,0-21-15,42 0 16,0 0-16,0 0 0,21 0 15,1 0-15,-1-21 0,0 21 0,22-21 16,-22 21-16,22 0 16,-22-22-16,22 22 0,-22 0 0,0-21 15,1 0-15,20 21 0,-21-21 0,1 21 16</inkml:trace>
  <inkml:trace contextRef="#ctx0" brushRef="#br0" timeOffset="53539.92">13398 7091 0,'0'0'0,"0"21"0,-21 0 16,21 0-16,21-21 31,1-21-31,-1 21 16,0-21-16,0 0 0,0 0 0,0 0 15,22-22-15,-22 22 0,0 0 16,21-21-16,-20-1 0,-1 1 0,0 0 16,0-1-16,0 1 0,-21-22 15,0 22-15,0 0 0,0 21 0,0-1 16,0 1-16,0 0 0,-21 21 0,0 0 16,0 21-16,0 0 0,-1 1 15,1 20-15,0 0 0,0 1 0,-21-1 16,20 21-16,22-20 0,-21-1 0,21 0 15,0 22-15,0-22 0,0 1 0,0-22 16,0 21-16,0 0 0,21-20 0,-21-1 16,22 0-16,-1 0 0,0-21 0,21 0 15,-21 0-15,1 0 0,20 0 16,0 0-16,1-21 0,-1 0 0,0 0 16,1-1-16,20 1 0,-21-21 15,22 21-15,-22-22 0,22 1 0,-22 0 16,22-1-16,-22 1 0,0 0 0,-21-1 15,22-20-15,-22 21 0,-21 20 0,0-20 16,0 21-16,0 0 0,0 0 16,-21 21-16,0 0 0,-22 21 15,22 0-15,0 21 0,0-21 0,-22 22 16,22-22-16,21 21 0,0 1 0,0-22 16,0 21-16,0-21 0,0 22 0,0-22 15,21 0-15,1 0 0,-1 0 16,0 0-16,0 1 0,21-1 0,-42 0 15,22-21-15,-1 0 0,0 21 16,0-21-16,-42 0 31,0-21-31,0 21 0,-1-21 16,1 0-16,0 21 0,0-22 0,0 1 16,0 0-16,-1 21 0,1-21 0,0 0 15,0 21-15,0 0 0,0 0 16,21 21-1,0 0-15,0 0 0,0 0 16,21 1-16,0-1 0,0-21 16,0 21-16,0-21 0,22 0 15,-22 0-15,21 0 0,1 0 0,-1 0 16,-21 0-16,21 0 0,1 0 16,-1 0-16,0-21 0,1 21 0,20-21 15,-20-1-15,-1 1 0,0 0 0,1 0 16,-22 0-16,21 0 0,-21-1 0,0 1 15,-21-21-15,0 21 0,0 0 0,0-22 16,0 22-16,0 0 0,0 0 0,0 0 16,0-1-16,-21 22 0,0 0 0,0 0 15,21 22 1,-21-1-16,21 0 0,0 0 0,0 21 16,0-20-16,0 20 0,0-21 0,0 21 15,21-20-15,-21 20 0,21-21 0,0 21 16,0-20-16,-21 20 0,22-21 0,-22 0 15,21 0-15,-21 1 0,0-1 0,0 0 16,-21-21 0,-1 0-16,1-21 15,0 21-15,21-21 0,-21-1 16,0 1-16,0 0 0,-1 0 0,1 0 16,0 0-16,21-1 15,-21 22-15,0 0 16,21 22-1,0-1-15,0 0 0,0 0 16,21 0-16,0-21 0,0 21 0,0 1 16,22-22-16,-22 0 0,21 0 0,1 0 15,-1 0-15,0 0 0,1 0 16,-1 0-16,0 0 0,22-22 0,-1 1 16,-20 21-16,20-21 0,-21 0 0,1 0 15,20 0-15,-42-1 0,22 1 0,-1 0 16,-21 0-16,0-21 0,1 20 0,-22-20 15,0 21-15,21 0 0,-21-22 0,0 22 16,0 0-16,-21 21 16,-1 0-1,1 0-15,0 21 0,21 0 0,-21 1 16,0 20-16,0-21 0,-1 0 0,1 22 16,21-22-16,0 21 0,0-21 0,0 0 15,0 1-15,0-1 0,0 0 0,0 0 16,21-21-16,1 21 0,-1-21 0,21 0 15,-21 0-15,22 0 0,-22 0 0,21 0 16,0 0-16,-20 0 0,20 0 0,0-21 16,-21 0-16,22 21 0,-22-21 15,21 0-15,-21-1 0,1 1 0,-1-21 16,0 21-16,0 0 0,0-1 16,-21 1-16,0 0 0,0 0 0,-21 21 31,21 21-31,-21 0 0,0 0 15,0 1-15,21-1 0,0 0 0,-22 0 16,22 0-16,-21 0 0,21 1 0,0-1 16,-21 0-16,42-21 31,0 0-15,1 0-16,-22-21 0,21 0 15,0 21-15,0-22 0,-21 1 16,21 0-16,-21 0 0,21 0 0,1 0 15,-22-1-15,21 1 0,-21 0 0,21 21 16,0 0 0,-21 21-16,0 0 15,0 1-15,0-1 0,0 0 16,0 0-16,0 0 0,21 0 16,-21 1-16,21-22 0,-21 21 0,22 0 15,-1-21-15,0 0 0,0 21 0,0-21 16,0 0-16,1 0 0,20 0 0,-21 0 15,0 0-15,0 0 0,1-21 0,-1 21 16,0-21-16,0 0 0,0-1 16,0-20-16,-21 21 0,22 0 15,-22-22-15,21 1 0,-21 0 0,21-1 16,0-20-16,-21 21 0,21-22 16,0 1-16,-21-1 0,0 22 0,22-1 15,-1 1-15,-21 0 0,0 21 0,0 42 31,0 0-31,0 21 0,-21 1 16,-1-1-16,1 21 0,0-20 16,0-1-16,21 22 0,0-22 0,-21 0 15,21 1-15,0-1 0,0 0 0,0-21 16,0 22-16,0-22 0,0 0 16,0 0-16,21 0 0,0 1 0,0-22 15,0 0-15,1 21 0,-1-21 0,0 0 16,0 0-16,0 0 0,0 0 0,1 0 15,-1-21-15,0-1 0,0 22 0,0-21 16,0 0-16,1 0 0,-1 0 0,0 0 16,0-22-16,0 22 0,-21 0 0,0 0 15,0 0-15,21 21 16,-21 21 0,0 0-1,0 0-15,-21 0 0,21 0 0,0 1 16,0-1-16,0 0 15,0 0-15,0 0 0,0 0 16,21-21-16,1 22 0,20-22 0,-21 0 16,0 0-16,22 21 0,-1-21 0,0 0 15,1 0-15,-1 0 0,0 0 0,1 0 16,-1 0-16,0-21 0,-21 21 16,22-22-16,-22 1 0,21 0 0,-21 0 15,1 0-15,-1 0 0,0-22 0,0 22 16,0-21-16,0 21 0,-21-22 0,22 22 15,-22 0-15,0 0 0,0 0 0,0-1 16,-22 22-16,1 0 0,0 0 16,0 0-16,-21 22 0,20-1 0,-20 0 15,21 0-15,0 0 0,-22 0 16,22 22-16,-21-22 0,21 0 0,0 21 16,-1-20-16,22-1 0,0 0 0,0 0 15,0 0-15,0 0 0,0 1 0,0-1 16,0 0-16,22-21 15,-1 0-15,0 0 0,0 0 16,0-21-16,0 21 0,1-21 16,-1-1-16,0 1 0,0 0 15,-21 0-15,21 0 0,0-22 0,1 22 16,-22-21-16,21 21 0,-21 0 16,21-22-16,-21 22 0,21 21 0,-21-21 15,0 42 1,0 0-16,-21 0 15,21 1-15,-21-1 0,21 0 0,-21 0 16,21 21-16,0-20 0,0-1 0,0 0 16,0 0-16,0 0 15,0 0-15,21-21 0,0 22 16,0-22-16,0 0 0,0 0 0,1 0 16,20 0-16,-21 0 0,21 0 15,-20 0-15,-1-22 0,0 22 0,0-21 0,21 0 16,-20 0-16,-1-21 0,0 20 15,0-20-15,0 0 0,0-1 0,-21 1 16,22 0-16,-1-22 0,-21 1 0,0-1 16,21 22-16,-21-22 0,21 22 15,-21 0-15,21-1 0,-21 22 0,0-21 16,0 21-16,0 42 16,-21 0-1,21 0-15,-21 22 0,0-1 0,0 0 16,-1 22-16,1-22 0,21 22 15,-21-22-15,0 21 0,0-20 0,21-1 16,0 22-16,0-43 0,0 21 0,0 0 16,0-20-16,0-1 0,0 21 15,0-21-15,21 0 0,0-21 16,0 0-16,0 0 0,1 0 16,-1 0-16,0 0 0,0 0 0,21 0 15,-20 0-15,-1 0 0,0-21 0,0 0 16,0 21-16,0-21 0,1 0 15,-1 0-15,0-1 0,0 1 0,-21 0 16</inkml:trace>
  <inkml:trace contextRef="#ctx0" brushRef="#br0" timeOffset="53764.79">18034 6308 0,'0'0'0,"-21"21"0,0-21 0,-1 21 0,1-21 16,0 0-16,0 0 0,21 21 15,-21-21 48,0 0-63</inkml:trace>
  <inkml:trace contextRef="#ctx0" brushRef="#br0" timeOffset="53952.68">16552 6541 0,'-21'21'16,"42"-42"-16,-63 42 0,21-21 0,21 21 0,21-21 15,0 0 1,0 0-16,0 0 0,22 0 15,-1 0-15,0 0 0,1 0 16,-1-21-16,0 21 0,1 0 0,-1 0 16,0 0-16,-20-21 0,-1 21 0,21 0 0,-21 0 15,0 0-15</inkml:trace>
  <inkml:trace contextRef="#ctx0" brushRef="#br0" timeOffset="54448.91">19706 6583 0,'0'0'0,"0"-21"0,21 0 0,-21-1 15,0 44 1,0-1-16,0 21 0,0 0 16,0 22-16,-21-22 0,0 22 0,21 20 15,-21-20-15,0 21 0,-1-22 0,22 22 16,-21-22-16,0 22 0,0-22 0,0 1 16,0 21-16,21-22 0,-22 1 15,1-1-15,0-21 0,0 22 0,0-22 16,0 1-16,21-1 0,-22 0 0,22-21 15,-21 1-15,21-1 0,0 0 0,0-42 16,0 0 0,0-1-16,0 1 0,0-21 15,0 0-15</inkml:trace>
  <inkml:trace contextRef="#ctx0" brushRef="#br0" timeOffset="54749.74">19431 6879 0,'0'0'0,"0"-42"0,0 0 0,0-1 16,0 22-16,21-21 0,0 21 0,0-22 16,1 22-16,20 0 0,-21 0 0,21 0 15,1-1-15,20 22 0,-20 0 16,-1 0-16,0 0 0,22 22 0,-22-1 16,0 0-16,-20 21 0,20 1 15,-21-22-15,0 21 0,-21 0 0,0 1 16,0-22-16,-21 21 0,-21-21 0,21 22 15,-22-22-15,22 0 0,-21 0 0,21 0 16,-22-21-16,1 22 0,21-22 0,0 0 16,-1 0-16,1 0 0,0 0 15,0 0-15,21-22 16,21 1-16,0 21 16,-21-21-16,21 0 0,1 0 0,-1 0 15,21-1-15</inkml:trace>
  <inkml:trace contextRef="#ctx0" brushRef="#br0" timeOffset="55107.72">20193 6477 0,'0'0'0,"21"-21"0,-21 0 16,0 0-16,21-1 0,0 22 16,1 0-16,-1 0 0,0 0 15,0 0-15,0 22 0,0-1 0,1 0 16,20 21-16,-21-21 0,0 22 0,0-1 15,1 0-15,-22-20 16,0 20-16,0-21 0,0 21 0,0-20 16,0 20-16,-22-21 0,22 0 0,-21-21 15,0 21-15,0 1 0,0-22 16,0 0-16,-1 0 16,22-22-16,0 1 15,0 0-15,0 0 0,0 0 16,0-22-16,22 22 0,-1-21 0,0 0 15,-21-1-15,42-20 0,-21 20 0,1 1 16,-1 0-16,0 21 0,0-1 0,0 1 16,0 0-16,1 21 0,-1 0 0,0 0 15,-21 21 1,21 0-16,-21 1 0,0-1 16,0 0-16,0 0 0</inkml:trace>
  <inkml:trace contextRef="#ctx0" brushRef="#br0" timeOffset="55519.48">21145 6604 0,'0'0'0,"0"-21"0,0-43 16,0 43 0,-21 21-16,0 0 15,0 0-15,0 0 0,0 0 16,-1 21-16,1 1 0,0-1 0,0 0 15,0 21-15,0-21 0,-1 22 16,22-22-16,-21 21 0,21-21 0,0 22 16,0-22-16,0 0 0,0 0 0,21 0 15,1 1-15,-1-22 0,21 21 0,-21-21 16,0 0-16,22 0 0,-22 0 0,0 0 16,21 0-16,-20 0 0,20 0 0,-21-21 15,21-1-15,-20 1 0,-1 0 16,0 0-16,0 0 0,0 0 0,-21-22 15,0 1-15,0 21 0,0-22 0,0 1 16,0 21-16,0-21 0,0 20 16,-21 1-16,0 0 0,0 21 0,0 0 15,-22 0-15,22 0 0,0 0 0,0 21 16,0 0-16,-22 1 0,22-1 16,21 21-16,0-21 0,-21 0 0,21 1 15,0-1-15,0 0 0,0 0 0,21-21 16,0 21-16,22-21 0,-22 0 0</inkml:trace>
  <inkml:trace contextRef="#ctx0" brushRef="#br0" timeOffset="55851.3">21886 6498 0,'0'0'0,"0"-21"0,0-21 0,0 21 0,0-22 15,0 22-15,-21 21 16,21 21-16,-21 22 15,0-1-15,21 0 0,-21 1 0,-1 20 16,1-21-16,21 22 0,-21-1 16,0 1-16,21-22 0,-21 22 0,0-1 15,21 1-15,-22-1 0,1 1 0,21-1 16,-21 1-16,0-22 0,21 22 0,-21-1 16,0-21-16,21 1 0,-22 20 0,1-20 15,21-22-15,0 21 0,-21 0 0,21-20 16,-21-1-16,21 0 0,0 0 15,0 0-15,0-42 32,21 0-32,0 0 0,-21 0 15,21-22-15,-21 22 0,22-21 16,-1-1-16,-21 1 0,21 0 0</inkml:trace>
  <inkml:trace contextRef="#ctx0" brushRef="#br0" timeOffset="56132.13">21717 6689 0,'0'0'0,"0"-43"0,0-20 16,0 21-16,0-1 0,21 1 0,0 0 16,0 20-16,1 1 15,-1 0-15,0 0 0,21 0 0,-21 21 16,1 0-16,-1 0 0,21 0 0,-21 0 16,0 0-16,1 0 0,-1 0 0,0 0 15,0 21-15,-21 0 0,21 0 0,-21 22 16,0-22-16,0 21 0,0 0 15,0 1-15,-21 20 0,0-20 0,0-1 16,-22-21-16,22 21 0,0-20 0,-21 20 16,21-21-16,-22 0 0,22 0 0,0-21 15,0 22-15,0-22 0,-1 0 0,44-22 47,-1 1-47,21 0 0,-21 0 16</inkml:trace>
  <inkml:trace contextRef="#ctx0" brushRef="#br0" timeOffset="56423.96">22246 6646 0,'0'0'0,"42"-21"16,-20 21-16,-1-21 16,0 0-16,0 21 0,0-21 0,22 0 15,-22-1-15,21 1 0,-21-21 0,0 21 16,1 0-16,-1-1 0,0 1 15,-21 0-15,21 0 0,-42 21 32,0 0-32,0 21 0,-22 0 0,22 0 15,0 22-15,-21-22 0,20 21 0,1 1 16,0-1-16,0-21 0,0 21 0,21-20 16,0 20-16,0-21 0,0 0 15,0 0-15,0 1 0,21-1 16,0-21-16,0 0 0,0 0 15,1 0-15,-1 0 0,0 0 0,0 0 16,21-21-16,-20 21 0</inkml:trace>
  <inkml:trace contextRef="#ctx0" brushRef="#br0" timeOffset="56771.77">22775 6498 0,'0'-21'0,"0"42"0,0-63 0,21 21 15,-21 0-15,22-1 0,-22 1 0,21 0 16,0 21-16,0-21 15,0 21-15,0 0 0,1 0 16,-1 21-16,0 0 0,0 0 16,-21 22-16,0-22 0,21 0 0,0 21 15,-21-20-15,22 20 0,-22-21 16,0 21-16,21-20 0,-21 20 16,0-21-16,0 0 0,0 0 0,0 1 15,0-1-15,-21-21 16,21-21 15,0-1-31,0 1 0,0 0 16,0 0-16,0-21 0,0 20 0,0-20 15,0 0-15,21-1 0,0 1 0,0 0 16,0-1-16,0 22 0,1-21 0,-1 0 16,0 20-16,-21-20 0,21 21 15,0 21-15,0-21 0,-21 0 16,22 21-16,-1 0 0,0 0 15</inkml:trace>
  <inkml:trace contextRef="#ctx0" brushRef="#br0" timeOffset="57520.34">23834 5969 0,'0'0'0,"0"-21"0,0 0 15,-22 21 1,1 21-16,0-21 0,0 21 0,0 21 15,0-20-15,-1 20 0,22 0 16,-21 1-16,0-1 0,0 0 16,0 1-16,0-1 0,21 0 0,-22 1 15,22-1-15,0 0 0,0 1 0,0-22 16,0 21-16,0-21 0,43 22 0,-22-22 16,0 0-16,0 0 0,22-21 15,-22 21-15,21-21 0,0 0 0,-20 0 16,20 0-16,-21 0 0,21-21 0,-20 21 15,20-21-15,-21 0 0,0 0 0,0-1 16,22 1-16,-22-21 0,-21 21 0,21 0 16,0-1-16,-21 1 15,21 0-15,-21 42 16,0 0 0,0 1-16,-21-1 0,21 0 0,-21 0 15,21 0-15,0 22 0,0-22 16,0 0-16,0 0 0,0 0 15,21 0-15,0-21 0,1 22 0,20-22 16,-21 0-16,0 0 0,0 0 0,1 0 16,-1 0-16,0 0 0,0 0 0,0-22 15,0 1-15,1 21 0,-22-21 16,21-21-16,0 21 0,0-1 0,0 1 16,-21-21-16,21 21 0,1-22 0,-22 22 15,0 0-15,0-21 0,21 42 16,-21-21-16,0 42 15,0 0-15,0 0 16,-21 0-16,-1 0 0,22 22 0,-21-22 16,0 21-16,0 1 0,21-22 0,-21 21 15,0 0-15,21 1 0,-22-22 0,22 21 16,-21 1-16,21-1 0,0 0 0,0 1 16,-21-1-16,21 0 0,-21 1 15,0-1-15,21 21 0,-21-20 0,-1-1 16,22 0-16,-21 1 0,0-1 0,21-21 15,-21 22-15,21-1 0,0-21 0,-21 21 16,0-20-16,21 20 0,-22-21 16,22 0-16,0 0 0,0 1 15,-21-22-15,0 0 16,21-22 0,0 1-16,0 0 15,-21 0-15,21 0 0,0 0 0,0-22 16,0 22-16,0-21 0,0-1 0</inkml:trace>
  <inkml:trace contextRef="#ctx0" brushRef="#br0" timeOffset="57772.71">23558 6244 0,'0'0'0,"-21"-21"0,21 0 16,0 0-16,21 21 15,1 0-15,20 0 0,0-21 0,1 21 16,20 0-16,-21 0 0,22 0 16,-1 0-16,1 0 0,-1-22 0,-20 22 15,20 0-15,-20 0 0,-1 0 0,0 0 16,-21 0-16,22 0 0,-22 0 0,-21 22 31,-21-22-15,0 0-16,-1 21 0,-20-21 0,0 21 15</inkml:trace>
  <inkml:trace contextRef="#ctx0" brushRef="#br0" timeOffset="59100.94">2519 8869 0,'21'0'0,"0"0"0,0 0 0,0-21 15,1 0-15,-1 21 0,0-22 0,21 1 16,-21-21-16,1 21 0,20 0 16,-21-1-16,21-20 0,-20 21 0,-1-21 15,0 20-15,0 1 0,-21 0 16,0 0-16,0 0 0,0 0 0,0-1 15,0 1-15,-21 21 32,0 21-32,0 1 0,21-1 15,-22 21-15,1-21 0,0 22 0,0-1 16,21 0-16,0 22 0,-21-22 16,21 0-16,-21 22 0,21-22 0,0 1 15,-22-1-15,22 0 0,0 1 16,0-22-16,0 21 0,0-21 0,0 0 15,-21 22-15,0-22 0,21 0 16,-21 0-16,0-21 16,0 0-16,-1 0 0,1 0 0,0 0 15,0 0-15,-21 0 0,20-21 16,1 21-16,-21-21 0,21 21 16,0-21-16,-22 0 0,22 21 0,0-22 15,0 22-15,0 0 0,-1 0 16,22 22-1,22-1-15,-1-21 16,21 21-16,-21 0 0,22 0 16,-1 0-16,21-21 0,-20 22 0,-1-22 15,22 0-15,-1 0 0,-21 0 16,22 0-16,-1 0 0,-20 0 0,-1 0 16,22-22-16,-22 1 0,0 0 0,1 0 15,-22 0-15,0 0 16,0-1-16,0-20 0,-21 21 0,21-21 15,-21-1-15,0 22 0,0-21 0,0 21 16,0-22-16,0 22 0,0 0 16,0 42-1,0 0-15,0 0 16,0 1-16,0 20 0,0-21 16,0 0-16,0 0 0,0 22 0,0-22 15,0 0-15,0 0 0,0 0 0,0 1 16,0-1-16,0-42 47,22-1-47,-22 1 15,21 0-15,0 0 0,0 0 0,0 0 16,0-22-16,1 22 0,20 0 0,-21 0 16,21 0-16,-20-1 0,-1 22 15,21 0-15,-21 0 0,0 22 0,1-1 16,-1 0-16,-21 0 0,0 0 0,0 0 15,0 22-15,0-22 0,0 0 16,0 21-16,-21-20 0,21-1 0,-22 0 16,1 0-16,0-21 0,21 21 15,0 0-15,21-42 32</inkml:trace>
  <inkml:trace contextRef="#ctx0" brushRef="#br0" timeOffset="60344.13">5292 8954 0,'0'0'0,"21"0"0,0-22 15,-21 1-15,21 0 16,0 0-16,-21 0 0,21 0 15,-21-1-15,0 1 0,0 0 0,0-21 16,0 21-16,0-1 0,0 1 16,0 0-16,0 0 0,-21 21 0,0-21 15,0 21-15,0 0 0,0 0 0,-22 0 16,22 21-16,-21 0 0,-1 21 0,1 1 16,0-1-16,-1 0 0,22 1 15,-21-1-15,21 0 0,0 22 0,21-22 16,0-21-16,0 22 0,0-22 0,0 0 15,21 0-15,0 0 16,0 1-16,21-22 0,-20 0 0,-1 0 16,0 0-16,21 0 0,-21 0 0,1-22 15,-1 1-15,0 0 0,0 0 0,0 0 16,-21-22-16,21 22 0,-21-21 16,22 21-16,-22-22 0,0 1 0,0 0 15,0-1-15,0 22 0,0 0 0,0 0 16,0 0-16,0 42 15,0 0-15,21 0 16,-21 22-16,0-22 0,21 21 0,-21-21 16,21 22-16,-21-1 0,21-21 15,0 21-15,1-20 0,-1-1 16,21 0-16,-21 0 0,22-21 0,-22 0 16,21 21-16,0-21 0,1 0 0,-22 0 15,21 0-15,-21-21 0,22 21 16,-22-21-16,0 0 0,0 0 0,0-1 15,1-20-15,-1 21 0,-21-21 0,0 20 16,0-20-16,0 0 0,0 21 0,0-1 16,0-20-16,0 21 0,0 42 31,0 0-31,-21 22 0,21-22 16,-22 21-16,22-21 0,-21 22 15,21-1-15,-21-21 0,21 21 16,0-20-16,0-1 0,0 0 0,0 0 15,0 0-15,21-42 32,0 0-32,1 0 15,-22 0-15,21-1 0,0 1 0,0 0 16,-21 0-16,21-21 0,0 20 16,1 1-16,-22 0 0,21 0 0,0 0 15,-21 0-15,21 21 16,-21 21-16,0 0 15,0 0-15,0 0 0,0 0 0,21 1 16,-21-1-16,0 0 0,0 0 16,0 21-16,0-20 0,21-1 0,1-21 15,-1 21-15,0 0 0,0-21 16,0 0-16,0 21 0,1-21 0,20 0 16,-21 0-16,0 0 0,0 0 0,1 0 15,-1-21-15,0 21 0,-21-21 0,21 0 16,0 0-16,0-1 0,1 1 15,-1-21-15,0 21 0,-21-22 0,21 22 16,0 0-16,-21-21 0,21 21 0,-21-1 16,0 65 15,0-22-31,-21 0 0,21 21 16,0-20-16,-21 20 0,21-21 0,0 21 15,-21-20-15,21-1 0,0 0 16,0 0-16,0 0 0,21 0 0,0-21 15,0 0-15,1 0 0,-1 0 0,0 0 16,0 0-16,0 0 0,22 0 0,-22-21 16,0 0-16,0 0 0,0 0 15,0 0-15,1-1 0,-1 1 0,-21-21 16,21 0-16,-21-1 0,0 1 0,0 0 16,0-1-16,0 1 0,0 21 0,0-22 15,-21 22-15,0 0 0,-1 21 16,1 0-16,0 0 0,0 0 15,-21 0-15,20 21 0,-20 0 0,21 22 16,-21-22-16,20 21 0,-20 1 0,21-22 16,21 21-16,0-21 0,0 22 15,0-22-15,21 0 0,0 0 0,0-21 16,22 0-16,-22 0 0</inkml:trace>
  <inkml:trace contextRef="#ctx0" brushRef="#br0" timeOffset="60603.98">7705 8403 0,'0'0'0,"0"-42"0,0-43 15,0 106 1,0 1-16,0 20 16,-22 0-16,1 1 0,0-1 15,0 21-15,21 1 0,-21-1 0,0 1 16,21-22-16,0 22 0,0-1 0,0 1 15,0-22-15,0 0 0,0 1 0,0-1 16,0-21-16,0 0 0,0 1 16,21-1-16,-21 0 0,21 0 15,-21-42 1,0 0-16,0 0 16</inkml:trace>
  <inkml:trace contextRef="#ctx0" brushRef="#br0" timeOffset="61600.07">7345 8827 0,'0'0'0,"-21"-22"0,-1 1 16,44 21 15,-1 0-31,21 0 0,-21 0 16,22 0-16,-1 21 0,0-21 0,22 0 16,-1 0-16,1 0 0,-1-21 15,1 0-15,-1 21 0,-20-21 0,20 0 16,1 0-16,-22-1 0,0 1 15,-21 0-15,22 0 0,-22-21 0,0 20 16,0-20-16,-21 21 0,0-21 16,0 20-16,0 1 0,0 0 15,-21 21-15,21 21 16,-42 0-16,21 22 0,-1-1 0,1 0 16,0 1-16,0 20 0,21-20 15,-21 20-15,0 1 0,21-22 0,-22 21 16,22-20-16,0-1 0,0 0 0,0 1 15,0-22-15,0 0 0,0 0 16,0 0-16,0 1 0,0-1 0,22-21 16,-1 0-1,0 0-15,-21-21 0,21-1 16,0 1-16,0 0 0,1 0 16,-1 0-16,0-22 0,0 22 0,0 0 15,0-21-15,1 21 0,-1-1 0,0 22 16,-21 22-1,21-1 1,-21 0-16,0 0 0,0 0 0,0 0 16,0 1-16,0-1 0,21 0 15,0 0-15,1 0 16,-1-21-16,0 0 0,0 0 16,0 0-16,0 0 0,1 0 0,20 0 15,-21 0-15,0 0 0,22 0 0,-22-21 16,0 0-16,21 21 0,-21-21 0,-21 0 15,22-22-15,-1 22 0,-21 0 16,21-21-16,-21 20 0,0 1 0,0-21 16,0 21-16,-21 21 15,0 21 1,-1 21-16,22-21 0,-21 1 16,0 20-16,21-21 0,-21 0 15,21 22-15,0-22 0,0 0 0,0 0 16,0 0-16,0 0 0,21-21 15,0 0-15,0 0 16,1 0-16,-1 0 0,0 0 16,0 0-16,0-21 0,0 0 0,1 21 15,-1-21-15,0 0 0,0 0 0,0-22 16,0 22-16,1 0 0,-1-21 16,0 20-16,0 1 0,21 0 0,-20 0 15,-1 21-15,0 0 0,0 0 0,0 0 16,0 21-16,-21 0 0,0 22 15,0-22-15,0 0 16,0 0-16,0 0 0,0 22 0,0-22 0,0 0 16,0 0-16,0 0 0,0 0 15,0 1-15,0-1 0,0-42 47,0-1-47,0 1 0,0 0 0,0 0 16,22 0-16,-1-22 0,-21 22 0,21-21 15,0 0-15,0 20 0,-21-20 16,21 21-16,1 0 0,-1 0 0,-21-1 16,0 1-16,21 0 0,0 21 15,-21-21-15,21 21 0,-21-21 16</inkml:trace>
  <inkml:trace contextRef="#ctx0" brushRef="#br0" timeOffset="62136.08">10668 8700 0,'0'0'0,"21"-22"15,-21-20-15,21 21 0,0 0 0,-21-64 16,0 43-16,0 21 0,0-1 16,0 1-16,0 0 15,-21 21-15,0 0 16,0 0-16,0 21 0,0 0 0,-1 1 16,1 20-16,0 0 0,21-21 0,-21 22 15,21 20-15,0-20 0,-21-1 0,21 0 16,0 1-16,0 20 0,0-21 15,0 1-15,0-22 0,0 21 0,0-21 16,0 1-16,21-1 0,0 0 0,0 0 16,0-21-16,22 0 0,-22 0 15,21 0-15,1 0 0,-1-21 0,0 0 16,1 0-16,-1-1 0,0 1 0,1-21 16,-1 0-16,0-1 0,1 1 15,-22 0-15,21-22 0,0 22 0,-20-22 16,20 22-16</inkml:trace>
  <inkml:trace contextRef="#ctx0" brushRef="#br0" timeOffset="62355.95">11493 8170 0,'0'0'0,"0"-42"0,0 21 16,22-43-1,-22 86-15,0 20 16,-22-21-16,1 21 0,0 1 16,21 20-16,-21-20 0,21 20 0,-21-21 15,21 22-15,-21-22 0,21 1 16,0 20-16,0-21 0,0 1 0,-22-1 0,22 0 15,-21 1-15,21-1 0,-21 0 16,21-20-16,0-1 0,0 0 16,0 0-16,0 0 0,0 0 0,42-21 15,-20 0 1,-1 0-16,0-21 0,21 0 0,-21 21 16,22-21-16</inkml:trace>
  <inkml:trace contextRef="#ctx0" brushRef="#br0" timeOffset="63423.34">12023 8721 0,'0'0'16,"21"-21"-16,-21-1 0,21 1 0,-21 0 0,0 0 15,0 0-15,0 0 0,0-1 0,0 1 16,-21 0-16,0 21 0,-1 0 16,1 0-16,-21 0 0,21 0 15,0 21-15,-1 0 0,1 1 0,-21 20 16,21-21-16,0 21 0,-1 1 0,1-22 15,21 21-15,-21 1 0,21-1 0,-21-21 16,21 21-16,0-20 0,0-1 16,0 0-16,0 0 0,0 0 0,0 0 15,21-21 1,0 0-16,0 0 0,1 0 0,-1-21 16,0 0-16,0 0 0,21 0 0,-20 0 15,-1-1-15,0-20 0,0 0 0,0-1 16,22 1-16,-22 0 0,0-1 15,-21 22-15,21-21 0,0 21 0,-21 0 16,0-1-16,0 1 0,0 42 16,0 1-16,0-1 15,0 0-15,-21 0 0,21 21 0,-21-20 16,21 20-16,0 0 0,-21-21 16,21 22-16,0-1 0,0-21 0,0 0 15,0 22-15,0-22 0,0 0 16,21 0-16,-21 0 0,21-21 0,0 0 15,0 22-15,1-22 0,20 0 0,-21 0 16,21 0-16,-20-22 0,20 1 16,-21 21-16,21-21 0,-20 0 0,20 0 15,-21-22-15,21 22 0,-20-21 0,-1 0 16,21-1-16,-21 1 0,0 0 0,1-1 16,-1 22-16,-21-21 0,0 21 0,0-1 15,0 44 1,-21-1-1,-1 0-15,1 0 0,21 0 16,-21 22-16,21-22 0,0 21 0,0-21 16,0 0-16,0 22 0,0-22 0,0 0 15,0 0-15,0 0 0,21 1 16,-21-1-16,21-21 0,1 0 0,-22 21 16,21-21-1,-21-21-15,0 0 16,0-1-16,0 1 0,-21 0 15,21 0-15,-22 0 0,1 0 16,0 21-16,0 0 16,0 0-16,21 21 15,-21 0-15,-1 0 16,22 0-16,0 0 0,0 1 0,0-1 16,22-21-16,-1 21 15,0-21-15,0 0 0,0 0 0,0 0 16,22 0-16,-22 0 0,21 0 0,1 0 15,-22 0-15,42-21 0,-20 21 0,-1-21 16,21-1-16,1 1 0,-22 0 16,22-21-16,-22 21 0,0-22 0,1 22 15,-22-21-15,21-1 0,-21 22 0,-21-21 16,0 21-16,0 0 0,0-1 0,0 1 16,0 0-16,-21 21 0,0 0 15,0 0-15,0 21 16,-22 0-16,22 1 0,0-1 0,0 0 15,0 21-15,21-21 0,0 1 0,0 20 16,0-21-16,0 21 0,0-20 0,0 20 16,21-21-16,0 0 0,-21 0 0,0 1 15,21-1-15,-21 0 0,0 0 16,0 0-16,-21-21 16,0 0-1,0 0-15,0 0 0,-1-21 16,22 0-1,0 0-15,0 0 16,0-1-16</inkml:trace>
  <inkml:trace contextRef="#ctx0" brushRef="#br0" timeOffset="63605.24">13758 8911 0,'0'0'0,"21"0"31,-21 21-15,22-21 15,-22-21-15,0 0-16,0 0 16</inkml:trace>
  <inkml:trace contextRef="#ctx0" brushRef="#br0" timeOffset="83559.41">847 11938 0,'0'0'0,"0"-85"15,0 64 1,0 0-16,0 0 16,0 0-16,0 42 47,0 0-47,0 21 15,0-20-15,0-1 0,0 21 0,0 0 16,0 1-16,0-1 0,0 0 15,0 1-15,-22-1 0,22 0 0,0 1 16,0-1-16,-21-21 16,21 22-16,-21-22 0,21 0 0,-21 21 15,21-21-15,0 1 0,0-1 16,0-42 31,0-1-47,0 1 15,0 0-15,0 0 16,0 0-16,0 0 0,0-1 0,0 1 16,0 0-16</inkml:trace>
  <inkml:trace contextRef="#ctx0" brushRef="#br0" timeOffset="83936.2">1185 11769 0,'0'0'0,"0"-21"0,21-22 15,-21 22-15,0 0 16,22 21 0,-22 21-16,0 0 15,0 0-15,0 1 0,0 20 0,0-21 16,0 21-16,0 1 0,0-1 15,0 22-15,0-22 0,0 0 16,0 1-16,-22 20 0,22-42 0,-21 22 16,21-1-16,0-21 0,0 21 15,0-20-15,0-1 0,0 0 0,0 0 16,0 0-16,-21 0 0,21 1 16,0-44 46,0 1-62,21 0 0,0 0 16,1 21-16</inkml:trace>
  <inkml:trace contextRef="#ctx0" brushRef="#br0" timeOffset="84416.92">1651 12298 0,'21'0'31,"0"0"1,0-21-32,-21 0 15,0-1 1,-21 22 15,0 0-15,0 22-16,21-1 0,-21-21 15,0 21-15,21 0 0,0 0 16,0 0 0,21-21 15,0 0-31,0 0 0,-21-21 15,21 0-15,-21 0 16,0 0-16,0 0 16,-21 21 15,0 21-15,0 0-16,21 0 15,21-21 16,0 0-15,0 0-16</inkml:trace>
  <inkml:trace contextRef="#ctx0" brushRef="#br0" timeOffset="87048.66">3768 11324 0,'21'-21'15,"-42"42"-15,42-63 0,-21 21 0,0-22 16,0 22-16,0 0 0,0 0 0,0 0 15,0 0-15,0-1 0,0 1 16,-21 21 0,21 21-16,-22 1 15,22 20-15,0 21 0,0 1 16,-21-1-16,21 1 0,0 21 0,-21-22 16,0 22-16,21-22 0,-21 22 15,0-22-15,-22 22 0,22-43 16,0 22-16,0-1 0,0-20 0,-1-1 15,1 0-15,0-20 0,21-1 16,-21 0-16,21 0 0,0 0 0,0-42 31,0 0-15,21-21-16,0 20 0,0-20 0,1 0 16,-1-1-16,0-20 0,0 21 15,21-1-15,-20 1 0,20 0 16,-21-1-16,0 1 0,22 21 0,-22 0 15,0-1-15,0 1 0,0 21 16,0 0-16,1 21 16,-1 1-16,-21-1 0,0 0 0,21 21 15,-21 1-15,21-1 0,-21 0 16,0 1-16,0-1 0,21 0 0,-21 1 16,21-22-16,-21 21 0,0-21 0,0 22 15,22-22-15,-1 0 0,0 0 16,0 0-16,0-21 15,0 0-15,1 0 0,-1-21 0,0 0 16,0 0-16,21-22 0,-20 22 16,20-21-16,0-22 0,1 22 15,-1-21-15,0 20 0,1-20 0,-1-1 16,0 1-16,-21-1 0,22-20 16,-22 20-16,0 1 0,0-1 0,0 1 15,-21-1-15,0 1 0,0 20 16,0 1-16,0 0 0,0 20 0,0 1 15,0 0-15,0 42 16,-21 0 0,21 22-16,-21-1 0,0 22 0,21-1 15,-21 1-15,0-1 0,21 1 0,-22-1 16,1 1-16,21-1 0,0 22 16,-21-22-16,21 1 0,0-22 0,0 22 15,0-1-15,0-21 0,0 1 16,0-1-16,21 0 0,0-20 15,1-1-15,20 21 0,-21-21 0,21-21 16,-20 21-16,20-21 0,-21 0 0,21 0 16,1 0-16,-1-21 0,0 21 15,-20-21-15,20-21 0,0 21 0,-21-22 16,22 22-16,-22-21 0,21-22 0,-21 22 16,1 0-16,-1-1 0,-21-20 15,0 20-15,0 1 0,0 21 0,0-21 16,0 20-16,0 1 0,-21 21 0,-1 0 15,1 0 1,21 21-16,-21 1 0,0-1 0,0 21 16,0-21-16,21 22 0,0-1 0,-22 0 15,22 1-15,0-22 0,0 21 0,0 0 16,0-20-16,0-1 0,22 0 16,-22 0-16,21 0 0,0 0 0,0 1 15,0-22-15,0 0 0,22 0 0,-22 0 16,0 0-16,0 0 0,22-22 15,-22 1-15,0 0 0,0 0 0,0-21 16,22 20-16,-22-20 0</inkml:trace>
  <inkml:trace contextRef="#ctx0" brushRef="#br0" timeOffset="88296.08">7832 11324 0,'0'0'0,"0"-21"0,21-21 0,0 21 16,0-22-16,0 22 0,-21-21 15,21-1-15,-21 22 0,22-21 16,-22 21-16,0-22 0,0 22 0,0 0 15,0 0-15,-22 0 0,1 0 16,0 21-16,-21 0 0,21 0 0,-22 0 16,1 0-16,-22 21 0,22 0 0,0 21 15,-22-21-15,22 22 0,-22 20 0,22 1 16,0-1-16,-1 1 0,1-1 16,0 22-16,21-22 0,-1 1 0,1-1 15,21 1-15,0-22 0,0 22 0,0-1 16,0-20-16,21-1 0,1 0 15,-1 1-15,21-1 0,-21 0 0,22-21 16,-1 1-16,0 20 0,1-21 16,-1-21-16,0 21 0,22-21 0,-22 0 15,22 0-15,-22 0 0,21 0 16,1-21-16,-22 0 0,22 0 0,-1-22 16,-20 22-16,-1-21 0,0 0 0,1 20 15,-1-20-15,0 0 0,-21-1 0,1 1 16,-1 21-16,-21-21 0,0-1 15,0 1-15,0 21 0,0-22 0,0 22 16,0 0-16,-21 21 0,-1 0 0,-20 0 16,21 0-16,0 0 0,-22 0 0,22 21 15,-21 0-15,21 1 16,-22-1-16,1 21 0,21-21 0,-21 22 16,20-1-16,-20 0 0,21-21 0,0 22 15,21-1-15,0 0 0,0-20 0,0 20 16,0-21-16,0 0 0,21 0 15,0 1-15,0-1 0,0-21 0,22 0 16,-22 0-16,21 0 0,-21 0 0,22 0 16,-22-21-16,0-1 0,21 1 0,-20 0 15,-1-21-15,0 21 0,0-22 16,0 1-16,0 21 0,-21-22 0,0 1 16,22 21-16,-22 0 0,0-22 0,0 22 15,0 0-15,0 42 31,-22 0-31,22 1 0,0-1 16,-21 0-16,21 0 0,-21 21 0,21-20 16,0 20-16,0-21 0,0 21 0,0-20 15,0-1-15,21 0 0,0 0 16,1 0-16,-1 0 0,0-21 0,0 0 16,21 0-16,-20 0 0,-1 0 0,21 0 15,-21 0-15,22-21 0,-22 0 16,0 0-16,0 0 0,0 0 0,0-1 15,1-20-15,-1 21 0,0-21 0,-21 20 16,0-20-16,0 21 0,21 0 0,-21 0 16,0-1-16,0 1 0,0 42 31,0 1-31,-21-1 16,21 0-16,-21 0 0,21 0 0,0 22 15,0-22-15,-21 21 0,21-21 0,-22 0 16,22 1-16,0-1 0,-21 0 0,21 0 15,0 0-15,0 0 0,0 1 16,0-44 15,0 1-31,0 0 0,0 0 16,0 0-16,0-22 0,0 22 0,0-21 16,0 21-16,0-22 0,21 1 15,1 0-15,-1 21 0,21-22 0,-21 1 16,22 21-16,-22-22 0,21 22 0,-21 21 15,22-21-15,-22 21 0,0 0 0,0 0 16,0 21-16,0 0 0,1 1 16,-1-1-16,0 0 0,0 0 0,0 21 15,-21-20-15,0 20 0,0-21 0,0 21 16,0-20-16,0 20 0,0-21 16,0 21-16,0-20 0,0-1 0,0 0 15,0 0-15,-21 0 0,0 0 0,0 1 16,0-22-1,-1 0-15,1 0 16,21-22-16,0 1 0</inkml:trace>
  <inkml:trace contextRef="#ctx0" brushRef="#br0" timeOffset="89047.99">11134 11853 0,'0'0'16,"21"0"-16,0-21 0,0 21 0,0-21 0,0 0 15,1 0-15,-1 0 0,-21-1 16,21 1-16,-21 0 0,21-21 15,-21 21-15,0-22 0,0 22 0,0-21 16,0-1-16,0 22 0,0-21 0,-21 21 16,-21-22-16,20 22 0,-20 0 0,0 21 15,-22 0-15,22 0 0,-22 0 16,22 21-16,0 0 0,-1 1 0,1 20 16,21 0-16,-21 1 0,20-1 0,-20 0 15,21 1-15,0 20 0,21-21 16,0 1-16,-21-1 0,21 0 15,0 1-15,0-22 0,0 21 0,21-21 16,0 1-16,0-1 0,0 0 0,0-21 16,22 0-16,-22 0 0,21 0 0,1 0 15,-1-21-15,0 0 0,1-1 16,-1 1-16,-21-21 0,0 21 0,22-22 16,-22 22-16,-21-21 0,0 0 0,21 20 15,-21-20-15,0 0 0,0 21 0,0-22 16,0 22-16,0 0 0,-21 21 15,21 21 1,0 0-16,0 0 0,0 22 0,0-22 16,0 21-16,0 1 0,0-22 15,0 21-15,0 0 0,0 1 0,0-22 16,0 21-16,0-21 0,21 1 16,0-1-16,0 0 0,-21 0 0,21 0 15,1 0-15,-1-21 0,0 0 16,0 0-16,0 0 0,-21-21 0,21 0 15,1 0-15,-1-21 0,21 20 0,-21-20 16,0 0-16</inkml:trace>
  <inkml:trace contextRef="#ctx0" brushRef="#br0" timeOffset="89936.48">11874 11367 0,'0'0'0,"0"-22"0,22 1 16,-22 0-16,0 0 15,-22 21-15,1 0 16,0 21-16,0-21 0,0 42 0,0-20 15,-1 20-15,-20 0 0,21 1 0,21-1 16,-21 0-16,21 1 0,-21-1 0,21 0 16,0 1-16,0-1 0,0 0 15,0 1-15,21-1 0,-21 0 0,21-21 16,21 1-16,-21 20 0,22-21 0,-22 0 16,21-21-16,1 0 0,20 0 15,-21 0-15,1 0 0,20 0 0,-20 0 0,-1-21 16,0-21-16,1 21 0,-1-22 15,0 1-15,-21 0 0,22-1 16,-22 1-16,0-22 0,0 1 0,-21-1 16,21 1-16,-21-22 0,22 22 0,-22-22 15,0 22-15,0-1 0,0 1 0,0-1 16,0 22-16,0-1 0,0 1 16,0 21-16,0 0 0,-22 21 0,1 0 15,0 21-15,21 21 16,0 1-16,-21-1 0,21 0 0,-21 22 15,21-1-15,-21 1 0,21-1 16,0 1-16,0-1 0,0-20 16,0 20-16,0-21 0,0 22 0,0-22 15,0 1-15,0-22 0,0 21 0,0-21 16,0 0-16,0 1 0,0-1 0,0 0 16,0-42 15,0 0-31,0-1 0,21 1 15,0 0-15,0 0 0,-21-21 0,21 20 16,0-20-16,1 0 0,-22 21 0,21-22 16,0 1-16,0 21 0,0 0 0,0-1 15,1 22-15,-1 0 16,0 0-16,0 22 0,-21-1 16,21 21-16,-21-21 0,21 0 15,-21 1-15,0 20 0,0-21 0,0 0 16,0 0-16,0 22 0,0-22 0,0 0 15,0 0-15,22 0 0,-22 1 16,21-22-16,-21 21 0,21-21 16,0 0-16,0 0 0,0 0 15,1 0-15,-1 0 0,0 0 0,0-21 16,0-1-16,0 1 0,1 0 0,-1 0 16,0-21-16,0 20 0,-21-20 15,21 21-15,-21-21 0,21 20 16,-21 1-16,0 0 0,0 0 0,0 42 31,0 0-31,0 0 0,0 1 16,-21-1-16,0 0 0,21 0 15,0 0-15,0 0 0,0 1 0,-21-1 16,21 0-16,0 0 0,0 0 0,0 0 16,0 1-1,0-44 16,0 1-15,0 0-16,0 0 16,0 0-16,0-22 0</inkml:trace>
  <inkml:trace contextRef="#ctx0" brushRef="#br0" timeOffset="90123.89">13293 11218 0,'0'0'16,"0"-21"-16,-22 21 15,1 0 1,0 0 0,21 21-1,0 1-15,0-1 16,0 0 0,0 0-16,0 0 15,21-21-15</inkml:trace>
  <inkml:trace contextRef="#ctx0" brushRef="#br0" timeOffset="91133.31">13420 11748 0,'0'0'0,"21"21"16,0-21-16,0 0 16,0 0-1,0 0-15,1-21 0,-1-1 0,0 22 0,-21-21 16,21 0-16,0 0 0,0 21 15,-21-21-15,0 0 0,22-1 16,-22-20-16,21 21 0,-21 0 0,0 0 16,0-1-16,-21 22 15,-1 0-15,1 0 16,0 0-16,21 22 0,-21-1 16,0 0-16,0 0 0,21 21 0,-22-20 15,22-1-15,-21 0 0,21 21 0,0-21 16,0 1-16,0-1 0,0 0 0,0 0 15,0 0-15,21 0 0,1 1 16,-1-1-16,0 0 0,0-21 16,21 0-16,-20 0 0,-1 0 15,0 0-15,0 0 0,0 0 0,0 0 16,1-21-16,-1 0 0,0 21 0,0-22 16,0 1-16,0-21 0,1 21 0,-22 0 15,21-22-15,0 22 0,-21-21 0,21 21 16,-21-22-16,21 22 0,-21-21 0,0 21 15,21-1-15,-21 1 0,0 0 16,0 42 0,0 0-16,0 1 15,0-1-15,0 21 0,0-21 16,0 22-16,0-22 0,0 0 0,0 21 16,0-21-16,0 1 0,0-1 0,0 21 15,0-21-15,0 0 0,0 1 16,22-1-16,-1 0 0,0-21 15,0 21-15,0-21 16,0 0-16,1 0 0,-1-21 16,-21 0-16,21 0 0,0 21 0,0-22 15,-21-20-15,21 21 0,1 0 16,-1-22-16,0 22 0,0-21 0,-21 21 16,21-22-16,0 22 0,-21 0 0,0 0 15,0 0-15,0 0 0,22 21 16,-22 21-1,0 0 1,0 0-16,0 0 0,-22 22 16,22-22-16,-21 0 0,21 0 0,0 0 15,0 0-15,0 22 0,0-22 0,0 0 16,0 0-16,0 0 0,21 1 16,1-1-16,-1-21 0,0 0 0,0 21 15,21-21-15,-20 0 16,-1 0-16,21 0 0,-21 0 0,22 0 0,-22-21 15,21 0-15,0 21 0,-20-22 0,-1 1 16,0-21-16,21 21 0,-21 0 16,1-22-16,-22 22 0,21-21 0,0 21 15,0-22-15,-21 22 0,0 0 16,0-21-16,0 20 0,-21 22 16,0 0-16,0 22 15,-1-22-15,1 21 0,0 0 0,0 21 16,0-21-16,0 1 0,21 20 0,0-21 15,0 0-15,0 22 0,0-22 0,0 0 16,0 0-16,0 0 0,0 0 16,21 1-16,0-1 0,0 0 0,0-21 15,0 0-15,-21 21 0,22-21 0,-1 0 16,0 0-16,0 0 0,0 0 16,-21-21-16,21 0 0,-21 0 15,0-1-15,22 1 0,-22 0 16</inkml:trace>
  <inkml:trace contextRef="#ctx0" brushRef="#br0" timeOffset="93248.64">16256 11324 0,'0'0'0,"-21"-42"0,21 21 0,-21-22 15,-1 1-15,1 0 0,0 21 0,0-1 16,21 1-16,-21 0 0,0 21 15,21 42 1,0-20-16,21 20 0,0 0 0,0 1 16,0 20-16,-21-21 0,21 1 15,-21 20-15,22-20 0,-22-1 16,0 0-16,0 1 0,0-1 0,0 0 16,0-21-16,0 22 0,0-22 0,0 0 15,0 0-15,0 0 0,0 1 0,-22-22 16,1 0-1,21-22 1,0 1-16,0 0 0,0-21 0,0 21 16,0-22-16,0 1 0,0 0 0,21-22 15,1 22-15,-22-22 0,21 1 0,0-1 16,0 22-16,0-22 0,0 22 16,1 0-16,-1 21 0,0-22 15,0 43-15,21 0 0,-20 0 0,-1 0 16,0 21-16,21 1 0,-21 20 0,1 0 0,-1 1 15,0-1-15,0 0 0,0 1 16,-21 20-16,0-21 0,0 1 16,0-1-16,0-21 0,0 22 0,0-22 15,0 21-15,0-21 0,0 0 0,0 1 16,0-1 0,0-42-1,0-1 1,21 1-16,-21 0 0,22 0 0,-22 0 15,21-22-15,-21 1 0,21 0 0,0-1 16,-21 1-16,21-21 0,0 20 0,1 1 16,-1 0-16,0-1 0,0 1 0,0 21 15,0 21-15,1 0 0,-1 0 16,0 21-16,-21 0 0,21 0 16,0 22-16,-21-1 0,0 0 0,0-21 15,0 22-15,0-1 0,21 0 0,-21 1 16,0-22-16,22 21 0,-22-21 0,0 22 15,0-22-15,21 0 0,0 0 0,-21 0 16,21 1-16,0-22 0,-21 21 16,21-21-16,1 0 0,-1 0 0,0 0 15,0 0-15,0 0 0,0-21 0,22 21 16,-22-22-16,0 1 0,0 0 16,0-21-16,1 21 0,-1-22 0,0 22 15,0-21-15,-21-1 0,21 1 0,-21 0 16,21-1-16,-21 1 0,0 21 15,0-21-15,0 20 0,0 44 16,0-1 0,0 0-16,0 0 0,0 21 0,0 1 15,0-22-15,0 21 0,-21 1 16,21-22-16,0 21 0,0 0 0,0-20 16,0-1-16,0 21 0,0-21 0,0 0 15,21 1-15,1-1 0,-22 0 16,21-21-16,0 21 0,0-21 0,0 0 15,0 0-15,1 0 0,-1 0 0,0 0 16,0-21-16,0 0 0,0 0 0,22-1 16,-22 1-16,0 0 0,0-21 15,0 21-15,1-22 0,20 1 0,-42 0 16,21-1-16,0 1 0,0 0 0,-21-1 16,22 22-16,-22-21 0,0 21 0,0-1 15,0 44 1,0-1-16,0 0 15,0 0-15,0 21 0,-22-20 0,22 20 16,-21 0-16,21 1 0,-21-1 16,21-21-16,0 21 0,0 1 0,0-22 15,0 0-15,0 21 0,21-20 0,0-1 16,1 0-16,-1 0 0,0 0 0,21-21 16,-21 0-16,1 0 0,20 0 15,-21 0-15,21 0 0,1 0 0,-1 0 16,-21-21-16,22 0 0,-1 0 0,0 0 15,1-22-15,-1 22 0,-21-21 0,21-1 16,-20 1-16,-1 0 0,0-22 16,0 1-16,0-1 0,0 1 0,-21-1 15,0 1-15,22-1 0,-22 1 0,0-1 16,0 22-16,0-22 0,0 43 0,0-21 16,0 21-16,0 0 0,-22 63 15,1-21 1,0 0-16,0 22 0,0 20 0,21-21 15,-21 22-15,-1-1 0,1-20 16,0 41-16,21-41 0,0 20 0,0 1 16,0-22-16,0 22 0,0-22 0,0 0 15,0 1-15,0-22 0,21 21 0,0-21 16,-21 0-16,22 1 0,-1-1 0,0 0 16,0-21-16,21 0 0,-20 21 15,-1-21-15,0 0 0,0 0 0,0 0 16,0-21-16,1 21 0,-1-21 0,0 0 15,21-1-15,-21 1 0,1-21 16,-1 0-16,0-1 0,21 1 0,-21 0 16,1-22-16,-1 1 0,0-1 15,0 1-15,0-1 0,0 1 0,1-1 16,-1 1-16,-21 20 0,21-20 0,-21 20 16,0 1-16,0 21 0,0 0 0,0 0 15,0-1-15,-21 44 16,0-1-16,-1 0 15,1 21-15,0 1 0,0-1 16,21 0-16,-21 22 0,0-22 16,-1 22-16,22-1 0,0 1 0,0-1 15,0 1-15,0-1 0,0-21 0,0 1 16,0-1-16,0 0 0,0 1 0,22-1 16,-1-21-16,0 0 0,0 1 0,0-1 15,22 0-15,-22 0 0,0-21 0,21 0 16,-21 0-16,22 0 0,-22 0 15,0 0-15,21-21 0,-20 0 0,-1 0 16,21-1-16,-21 1 0,0-21 16,1 21-16,-1-22 0,0 1 0,0 0 0,0-1 15,0 22-15,-21-21 0,0 21 16,0 0-16,0 63 31,0-21-31,0 0 0,0 22 0,-21-22 16,21 0-16,0 21 0,0-21 0,0 1 15,0-1-15,0 0 0,0 0 0,0 0 16,0 0-16,0 1 0,21-22 16,1 0-16,-1 0 15,0-22 1,-21 1-16,21 0 16,-21 0-16,0 0 0,0-22 0,0 22 15,0-21-15</inkml:trace>
  <inkml:trace contextRef="#ctx0" brushRef="#br0" timeOffset="93432.53">20066 10964 0,'0'0'0,"0"-42"15,0 21-15,-21 42 78,0 0-62,-1-21-16,22 21 0,-21 1 16,0-1-16</inkml:trace>
  <inkml:trace contextRef="#ctx0" brushRef="#br0" timeOffset="93623.43">19135 11345 0,'0'0'0,"-22"0"0,1 22 0,0-22 15,0 0-15,42 0 16,0 0 0,0 0-16,1 0 0,-1 0 0,21 0 15,0 0-15,-20 0 0,20 0 16,0 0-16,1 0 0,-1 0 16,0 0-16,22 0 0,-22-22 0,0 22 15,1 0-15,-1 0 0</inkml:trace>
  <inkml:trace contextRef="#ctx0" brushRef="#br0" timeOffset="93948.24">20426 11345 0,'-21'0'16,"-1"0"-16,1 0 0,21 22 15,-21-1-15,0 0 0,0 0 16,0 21-16,21-20 0,0 20 15,0 0-15,-22 1 0,22-1 0,-21 0 16,21 1-16,0-1 0,0 21 0,0-20 16,0 20-16,-21 1 0,21-22 0,-21 22 15,0-1-15,0-21 0,21 22 0,-22-22 16,1 1-16,0-1 0,0 0 0,0 1 16,0-1-16,-1 0 0,22-21 15,-21 22-15,21-22 0,-21 0 0,21 0 16,-21 0-16,21 1 0,0-44 31,0 1-31,21 0 0,0 0 16,0 0-16,-21-22 0,22 1 15,-1 21-15</inkml:trace>
  <inkml:trace contextRef="#ctx0" brushRef="#br0" timeOffset="94236.08">20193 11811 0,'0'0'16,"0"-63"-16,21 20 0,-21 1 0,0 0 0,0-1 15,0 1-15,21 0 0,0-1 0,1 22 16,-22 0-16,21-21 0,0 20 0,0 1 16,21 21-16,-20-21 0,20 21 0,-21 0 15,21 0-15,-20 0 0,20 21 16,-21-21-16,0 21 0,0 22 16,1-22-16,-22 0 0,0 21 0,0 1 15,0-22-15,0 21 0,-22-21 0,1 1 16,-21 20-16,21-21 0,0 0 0,-22 0 15,1 1-15,21-22 0,-22 21 0,22 0 16,-21-21-16,21 0 0,0 21 16,-1-21-16,1 0 0,42-21 31,1 21-15,-1-21-16,0 0 0</inkml:trace>
  <inkml:trace contextRef="#ctx0" brushRef="#br0" timeOffset="94519.42">20955 10880 0,'0'0'0,"0"-21"15,0-1-15,0-20 0,0 21 0,0 0 16,0 0-16,0 42 16,0 0-1,0 0-15,-21 21 0,21 1 0,-21-1 16,21 0-16,0 22 0,-22-1 15,1 1-15,21-1 0,-21 1 0,21-22 16,-21 22-16,21-22 0,-21 22 16,21-22-16,-21 0 0,21-21 0,0 22 15,0-22-15,0 0 0,0 0 0,0 0 16,0 1-16,21-22 31,-21-22-31,21 1 16,0 21-16,-21-21 0,21-21 0</inkml:trace>
  <inkml:trace contextRef="#ctx0" brushRef="#br0" timeOffset="94831.25">20997 11409 0,'21'0'16,"1"0"0,-22 21-16,21-21 0,0 0 15,0 0-15,0 0 0,0 0 16,1 0-16,-1 0 0,0 0 0,21 0 15,-21 0-15,1 0 0,-1-21 16,-21 0-16,21 0 0,0-1 16,-21 1-16,0 0 0,0 0 15,-21 21-15,0 0 16,-22 21-16,22 0 0,0 0 0,0 1 16,-21-1-16,20 21 0,1-21 15,0 22-15,0-22 0,21 21 0,0-21 16,0 0-16,0 1 0,0-1 15,0 0-15,0 0 0,21 0 0,0 0 16,0-21-16,1 0 0,-1 0 0,0 0 16,0 0-16,0 0 0,0 0 0,1 0 15,-22-21-15,21 21 0,0-21 0</inkml:trace>
  <inkml:trace contextRef="#ctx0" brushRef="#br0" timeOffset="98688.41">22034 10837 0,'0'0'0,"0"22"16,22-22-1,-1 0 1,0 0-16,21 0 15,-21 0-15,1 0 0,20 0 0,0-22 16,22 22-16,-1-21 0,-20 0 0,20 0 16,1 0-16,-22 0 0,21-1 0,-20-20 15,-1 21-15,-21-21 0,0-1 16,1 1-16,-22 0 0,0-1 0,0 1 16,0-22-16,0 22 0,0 21 0,-22-21 15,1 20-15,0 1 0,0 0 0,0 21 16,0 0-16,-1 0 0,1 0 15,-21 21-15,21 22 0,0-1 16,-1 21-16,1 1 0,0-1 0,0 22 16,21 0-16,-21-1 0,0-20 0,-1 21 15,1-1-15,21-20 0,-21 20 0,0 1 16,21-21-16,-21-1 0,21 1 16,0-22-16,-21 21 0,21-20 0,-22-1 15,22-21-15,0 22 0,-21-22 0,0 0 16,0-21-16,0 21 0,0-21 0,-1 0 15,1 0-15,0 0 0,0 0 16,0 0-16,-22-21 0,22 0 0,0 0 0,0-1 16,0 1-16,-22 0 15,22 0-15,0 0 0,0 0 0,0-1 16,0 1-16,-1 0 0,22 42 31,0 0-31,0 1 16,0-1-16,0 0 0,22 21 0,-1-21 15,0 1-15,0-1 0,21 0 0,-20 0 16,20-21-16,0 21 0,1-21 0,-1 0 16,0 0-16,1 0 0,20 0 0,1 0 15,-1 0-15,-21-21 0,22 21 16,-22-21-16,22 0 0,-22 0 0,0-22 16,-20 22-16,20 0 0,-21-21 15,0-1-15,0 1 0,1 0 0,-22-1 16,0 22-16,0-21 0,0 21 0,0-1 15,0 1-15,0 42 16,0 22 0,-22-22-16,22 21 0,-21-21 0,0 22 15,21-1-15,-21-21 0,21 22 0,-21-1 16,21-21-16,-21 0 0,21 0 0,0 1 16,0-1-16,-22 0 0,22 0 15,22-42 16,-22 0-15,21 0-16,0-1 0,0 1 0,0 0 16,0-21-16,1 21 0,20-64 15,-21 64-15,0-22 0,0 22 16,1 0-16,-22 0 0,21 21 0,0 0 16,-21 21-16,0 0 0,0 0 15,0 1-15,0-1 0,0 21 0,0-21 16,0 22-16,0-22 0,0 21 15,21-21-15,0 0 0,-21 22 0,21-22 16,1 0-16,-1 0 0,0 0 16,0-21-16,0 0 0,22 22 0,-22-22 15,0 0-15,0 0 0,21 0 0,-20-22 16,-1 1-16,21 21 0,-21-21 0,0 0 16,1-21-16,20 20 0,-21-20 15,0 0-15,0-1 0,1 1 0,-1-21 16,-21-1-16,21 1 0,0-1 0,0-21 15,-21 22-15,0-1 0,21-20 0,-21 20 16,0 1-16,22 20 0,-22 1 0,0 0 16,0 21-16,0-1 15,-22 44-15,1-1 0,0 0 16,0 21-16,0 1 0,21-1 0,-21 21 0,-1-20 16,1 20-16,0 1 0,21 20 15,0-20-15,-21-1 0,21 1 16,-21-1-16,21-20 0,0 20 0,0-20 15,-21-1-15,21-21 0,0 21 0,0-20 16,0-1-16,0 0 0,0 0 16,0-42-1,0 0 1,21 0-16,0-1 0,0 1 16,0-21-16,-21 21 0,21-22 15,1 22-15,-1-21 0,0 21 0,-21 0 16,21-1-16,0 1 0,0 0 0,1 42 15,-22 0 1,0 1-16,0-1 16,21 21-16,-21-21 0,0 0 0,0 1 15,21 20-15,0-21 0,-21 0 0,21 0 16,0 1-16,1-1 0,-22 0 0,21-21 16,0 21-16,21-21 0,-21 0 0,1 0 15,-1 0-15,21 0 0,-21 0 16,0 0-16,1 0 0,-1 0 0,0 0 15,0-21-15,0 0 0,0 0 0,1-22 16,-1 22-16,-21 0 0,21-21 16,-21-1-16,21 22 0,-21-21 0,21-1 15,-21 22-15,0 0 0,0 0 0,-21 21 32,0 0-32,0 0 0,0 21 15,21 0-15,-22 22 0,1-22 0,0 0 16,21 21-16,0-21 0,-21 1 0,21 20 15,0-21-15,0 0 0,0 0 0,0 1 16,0-1-16,0 0 0,0 0 16,0 0-16,21-21 0,0 21 0,0-21 15,1 0-15,-1 0 0,0 0 16,0 0-16,0 0 16,0 0-16,1-21 0,-1 21 0,0-21 15,0 0-15,0 0 0,0-22 0,1 22 16,-1-21-16,0 0 0,0 20 15,0-20-15,0 21 0,-21 0 0,0 0 16,0-1-16,-21 44 16,21-1-1,-21 0-15,21 0 0,0 0 16,-21 0-16,21 1 0,0 20 0,0-21 16,0 0-16,0 0 0,0 1 15,21-22-15,0 21 0,0 0 0,-21 0 16,22 0-16,-1-21 15,0 21-15,0-21 16,0 0-16,0 0 16,1 0-16,-1 0 0,0 0 0,0 0 15,0 0-15,0-21 16,22 21-16,-22-21 0,0 21 0,-21-21 16,21 0-16,0 21 0,1-21 0,-22-1 15,21 1-15,-21-21 0,21 21 0,-21 0 16,21-1-16,-21 1 0,0 0 15,0 0-15,0 0 0,0 0 16,-21 21 15,21 21-31,-21 0 16,21 0-16,0 0 0,0 22 16,0-22-16,0 0 0,0 0 15,0 0-15,0 0 0,0 1 0,0-1 16,0 0-16,0 0 0,0 0 15,21 0-15,0-21 0,0 0 16,0 0-16,1 0 0,-1 0 0,0 0 16,0 0-16,0-21 0,0 21 15,1-21-15,-1 0 0,0 0 0,0 0 16,0-1-16,0-20 0,1 0 16,-1-1-16,0-20 0,21 21 15,-21-22-15,1 1 0,-1-1 0,0 1 0,-21-1 16,0 1-16,0-1 0,0 1 0,0 20 15,0 1-15,0 21 0,0 0 16,0-1-16,-21 22 0,0 0 0,-1 0 16,22 22-16,-21-1 0,0 0 0,21 21 15,-21-21-15,21 22 0,0 20 0,0-20 16,0 20-16,0 1 0,0-1 0,0-21 16,0 22-16,0-1 0,0-20 15,0 20-15,0-20 0,0-1 0,21 0 16,0-21-16,-21 22 0,0-22 15,21 0-15,1 0 0,-1 0 0,0-21 16,0 0-16,0 0 0,0 0 16,22 0-16,-22 0 0,0 0 0,21-21 15,-20 21-15,20-21 0,-21 0 16,0 0-16,22 0 0,-22-1 0,0 1 16,0-21-16,0 21 0,0 0 15,-21-22-15,0 22 0,22 0 0,-22-21 0,0 20 16,0 1-16,0 0 0,0 0 0,0 0 15,-22 0-15,22-1 16,-21 22-16,0 0 0,0 0 0,0 0 0,0 0 16,-1 0-16,-20 22 0,21-1 15,0 0-15,0 21 0,-1-21 0,1 22 16,21-22-16,0 21 0,-21-21 0,21 22 16,0-22-16,0 0 0,0 0 15,0 0-15,0 1 0,21-1 0,0 0 16,1-21-16,-1 21 0,0-21 15,0 0-15,0 0 0,0 0 16,1-21-16,-1 0 0,0 0 16,0-1-16,0-20 15,-21 21-15,21 0 0,1-22 16,-22 22-16,0 0 0,21 0 0,-21 0 0,0 0 16,21-1-16,-42 44 31,0-1-31,21 0 0,-22 0 15,22 0-15,0 0 0,0 1 0,0 20 16,0-21-16,0 0 0,0 0 0,0 1 16,0-1-16,0 0 0,22-21 15,-1 21-15,0-21 0,0 0 0,0 0 16,0 0-16,1 0 0,-1 0 0,0 0 16,0-21-16,0 21 15,0-21-15,1 0 0,-1-1 0,0 1 16,0 0-16,0 0 0,-21 0 0,21 0 15,1-1-15,-22 1 0,0 0 0,0 0 16,-22 42 15,22 0-31,-21 0 0,0-21 0,21 22 16,0-1-16,-21 0 0,21 0 0,-21 0 16,21 0-16,-21 1 0,21-1 15,0 0-15,0-42 47,0 0-31,21 21-16,-21-22 0,0 1 0,21 0 0,0 0 15,-21 0-15,21 0 0,-21-1 16,21 1-16,1 21 16,-22 21-1,0 1 1,0-1-16,0 0 0,0 0 15,0 0-15,21-21 0,-21 21 16,21-21-16,-21 22 16,21-22-16,0 0 15,0 0 1,-21-22-16,0 1 16,22 0-16,-1 21 0,-21-21 15,21 0-15,-21 0 0,21-1 0,0 1 16,0 0-16,-21 0 0,22 0 15,-1 0-15,0-1 0,0 22 16,-21 22 15,0-1-31,0-42 78,0-1-62,-21 22 0,0 0-1,0 22-15,21-1 16,-22-21-16,1 21 0,21 0 0,-21 0 16,0 0-16,21 1 0,0-1 0,0 0 15,-21 0-15,21 0 0,0 0 16,0 1-16,0-1 0,0 0 0,0 0 15,0 0 1,21-21-16,0 0 16,0 0-16,0 0 15,1-21-15,-1 0 0,0 0 16,0 21-16,-21-21 0,21-1 0,0 1 16,1-21-16,-22 21 0,21 0 15,0-1-15,-21 1 0,0 0 0,0 0 16,-21 21-1,21 21-15,-21 0 16,-1 0-16,1 1 0,21-1 0,0 0 16,0 0-16,-21 21 15,21-20-15,0-1 0,0 0 0,0 0 16,0 0-16,0 0 16,21-21-16,0 0 15,1 0-15,-1 0 0,0 0 0,0 0 16,0 0-16,0 0 15,1-21-15,-1 0 0,-21 0 16,21 0-16,-21 0 0,0-1 16,0 1-16,0 0 0</inkml:trace>
  <inkml:trace contextRef="#ctx0" brushRef="#br0" timeOffset="98971.88">25273 11007 0,'0'0'0,"-21"0"15,42 0 1,21 0-16,-21 0 0,22 0 16,-1 0-16,0 0 0,1-21 15,20 21-15,-20 0 0,-1 0 0,21 0 16,-20-22-16,-22 22 0,21 0 0,-21 0 15,1-21-15,-1 21 0,0 0 16,0-21-16,-21 0 16,-21 21-16,0-21 15,0 21-15,-1 0 0,-20-21 16,21-1-16,-21 22 0,-1-21 0</inkml:trace>
  <inkml:trace contextRef="#ctx0" brushRef="#br0" timeOffset="99267.84">24659 10774 0,'0'0'0,"-21"21"16,0 0-16,21 0 0,0 1 16,21-22-1,0 0 1,0 0-16,-21-22 15,21 1-15,-21 0 16,0 0 0,-21 21-1,0 0-15,21 21 16,0 0-16,-21-21 0,21 21 16,0 1-16,0-1 15,21-21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7:59:16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1863 0,'0'0'0,"21"-21"0,-21-1 0,0 1 16,0 0-16,0 0 0,0 0 16,0 0-16,0-1 15,-21 22 1,21 22 0,0-1-16,-22 21 15,22 0-15,0 1 0,-21-1 16,21 22-16,0-22 0,0 21 0,-21 1 15,21-1-15,-21 22 16,0-21-16,21-1 0,0 22 0,0-22 16,-21 1-16,21-1 0,0-20 15,-22 20-15,22-21 0,0-20 0,0 20 16,0-21-16,0 21 0,0-20 16,0-1-16,0-42 46,0-1-30,-21 1-16,21-21 0,0 21 16,0 0-16</inkml:trace>
  <inkml:trace contextRef="#ctx0" brushRef="#br0" timeOffset="691.88">1312 2392 0,'0'0'0,"-21"-21"0,-42-43 16,41 43-16,22-21 15,0 21-15,-21-1 0,21-20 16,0 21-16,0 0 0,0-22 0,0 22 16,21-21-16,1 21 15,-1-22-15,0 22 0,21 0 0,-21 0 16,22 0-16,-1 0 0,0-1 15,1 1-15,-1 21 0,0 0 0,1 0 16,-22 43-16,21-22 0,-21 0 16,22 21-16,-22 1 0,0 20 0,0-21 15,-21 1-15,0 20 0,21 1 16,-21-1-16,0-20 0,0 20 0,22 1 16,-22-1-16,0-21 0,0 22 15,0-22-15,0 1 0,0-22 0,0 21 16,0-21-16,0 0 0,0 1 0,0-1 15,0-42 17,0-1-17,0-20-15,0 21 0,0-21 16,0-1-16,21-20 0,-21 20 16,0-20-16,21-1 0,0 1 0,0-22 15,0 22-15,1-1 0,-1 1 16,0-1-16,0 1 0,0 20 0,22 1 15,-22 0-15,21-1 0,-21 22 16,22 0-16,-22 0 0,21 21 16,-21 0-16,22 0 0,-22 21 0,0 0 15,0 0-15,0 22 0,-21 20 16,0-20-16,0 20 0,0 1 0,0-1 16,0 22-16,0-22 0,0 22 15,0-22-15,-21 1 0,0 21 0,0-43 16,21 21-16,0-20 0,0 20 15,-21-42-15,21 22 0,0-22 0,-22 21 16,22-21-16,0 1 16,0-1-16,0-42 47,0-1-47,22 1 0,-1 0 15,-21 0-15,21 21 0</inkml:trace>
  <inkml:trace contextRef="#ctx0" brushRef="#br0" timeOffset="2096.09">2815 2498 0,'0'0'0,"0"-21"0,0-1 16,0 1-1,0 42 16,0 1-31,0-1 0,0 0 0,0 0 0,0 0 16,0 0-16,0 22 16,0-22-16,0 21 0,0-21 0,0 1 15,0 20-15,0-21 0,0 0 0,0 22 16,0-22-16,0 0 0,0 0 16,0 0-16,0 0 0,21-21 15,0 0-15,1 22 0,-1-22 16,0 0-16,0 0 0,0 0 15,0-22-15,1 1 0,-1 0 16,0 0-16,0 0 16,0 0-16,0-22 0,-21 22 0,22-21 15,-22-1-15,21 1 0,-21 0 0,0-22 16,0 22-16,21 0 0,-21-1 16,0 22-16,0-21 0,0 21 0,0-1 15,0 1-15,0 0 0,0 42 31,0 0-15,0 1-16,-21 20 0,21-21 0,-21 21 16,21 1-16,0-1 0,0 0 0,0 1 15,0-1-15,0 0 0,0 1 16,0-22-16,0 21 0,0-21 16,0 22-16,0-22 0,0 0 0,0 0 15,21 0-15,-21 1 16,21-22-16,0 0 0,0 0 0,0 0 15,1 0-15,-1 0 0,21 0 16,-21-22-16,22 1 0,-22 0 0,21 0 16,-21 0-16,22-22 0,-22 22 0,21-21 15,-21 0-15,0-1 0,1-20 16,-1 20-16,0-20 0,0-1 0,0 22 16,0-21-16,1-1 0,-22 22 0,0-22 15,0 22-15,21 0 0,-21-1 16,0 1-16,0 0 0,0 20 15,0-20-15,0 21 0,0 0 16,-21 21 0,21 21-16,-22 0 0,1 0 15,0 0-15,21 22 0,-21-1 16,21 0-16,0 1 0,-21-1 0,0 22 16,21-22-16,-22 21 0,22 1 15,0-22-15,0 22 0,0-22 16,0 0-16,0 22 0,0-22 0,0-21 0,0 22 15,0-1-15,22-21 16,-1 0-16,0 1 0,0-1 0,0-21 16,0 21-16,1-21 0,-1 0 0,0 0 15,0 0-15,21 0 0,-20 0 16,-1 0-16,0-21 0,0 21 0,21-21 16,-20-1-16,-1-20 0,21 21 0,-21-21 15,0-1-15,1 1 0,-1 0 16,21-22-16,-21 22 0,0-22 0,1 1 15,-1 20-15,0-20 0,0-1 0,0 22 16,0-21-16,1 20 0,-22 1 16,0 0-16,0-1 0,0 1 0,0 21 15,0 0-15,0-1 0,0 1 16,-22 21 0,1 0-16,21 21 15,-21 1-15,0 20 0,0-21 16,0 21-16,21 1 0,-22-1 0,22 0 15,-21 1-15,21-1 0,0 22 16,-21-22-16,21 21 0,-21-20 0,21-1 16,0 22-16,0-22 0,-21 0 0,21 1 15,0-1-15,0-21 0,0 21 16,0-20-16,21-1 0,0 0 0,0 0 16,0 0-16,1-21 0,-1 21 0,0-21 15,0 0-15,0 0 0,0 0 16,22 0-16,-22 0 0,0 0 0,21 0 15,-20-21-15,-1 0 0,21 0 0,-21 0 16,0 0-16,1-1 16,-1-20-16,0 21 0,0-21 0,0-1 15,0 22-15,1-21 0,-22 21 0,0-22 16,21 22-16,-21 0 0,21 21 16,-21 21-1,0 0-15,-21 0 16,0 1-16,21 20 0,-22-21 15,22 0-15,0 22 0,-21-22 0,21 21 16,0-21-16,0 0 0,0 1 16,0-1-16,0 0 0,0 0 15,0 0-15,21-21 0,1 0 16,-1 0-16,0 0 16,0 0-16,0 0 0,0 0 15,-21-21-15,22 0 0,-1 21 0,0-21 16,0-22-16,0 22 0,0 0 0,-21-21 15,22-1-15</inkml:trace>
  <inkml:trace contextRef="#ctx0" brushRef="#br0" timeOffset="2393.92">5016 2011 0,'0'0'0,"-21"0"0,0 0 15,-21 0-15,21 0 0,-1 0 16,1 0-16,0 0 0,21 21 15,-21-21-15,42 0 32,-21-21-32,21 21 15,0-21-15,-21 0 16,0-1-16,0 1 16,-21 21-1,0 0-15,0 0 16,0 0-16,0 0 15,21 21-15,0 1 0,0-1 16,0 0 0,0 0-16</inkml:trace>
  <inkml:trace contextRef="#ctx0" brushRef="#br0" timeOffset="2609.3">4022 2392 0,'0'0'0,"-22"21"0,22 0 15,0 0 1,22-21 0,-1 0-16,0 0 0,0 0 15,0 0-15,22 0 0,-22 0 16,21-21-16,-21 21 0,22 0 0,-22 0 15,0-21-15,21 21 0,-21 0 0,22-21 16</inkml:trace>
  <inkml:trace contextRef="#ctx0" brushRef="#br0" timeOffset="3084.65">5397 2477 0,'0'0'0,"0"-22"0,-42-20 16,21 21-16,0 21 15,0 0 1,21 21-1,0 0-15,0 0 0,0 22 16,-22-22-16,22 21 0,0 1 16,0-1-16,0 21 0,0-20 0,0 20 15,-21-20-15,21 20 0,0 1 0,0-1 16,0 1-16,0-1 0,0 22 16,-21-22-16,21 22 0,-21-22 0,21 22 15,-21-21-15,21-1 0,-21 1 0,-1-1 16,1 1-16,21-1 0,-21-21 0,0 22 15,0-22-15,0 1 0,-1-1 16,1 0-16,0-21 0,0 22 16,21-22-16,-21 0 0,21 0 15,0-42 17,0 0-32,0 0 0,21-22 0,-21 22 15,21-21-15,0-22 0,0 22 0,1-21 16,-1 20-16,0-20 0</inkml:trace>
  <inkml:trace contextRef="#ctx0" brushRef="#br0" timeOffset="3411.47">5207 2815 0,'0'0'16,"0"-42"-16,0-43 16,0 43-16,0 21 0,0-22 0,21 22 15,-21-21-15,21 21 0,0 0 0,1-1 16,-1 1-16,0 0 0,21 0 15,-21 0-15,22 21 0,-1 0 0,0 0 16,1 0-16,-1 0 0,-21 21 0,22 21 16,-22-21-16,-21 1 0,0 20 15,0 0-15,0 1 0,0-1 0,-21 0 16,-1 1-16,-20-22 0,21 21 0,-21 0 16,-1-20-16,1 20 0,0-21 15,20 0-15,-20 0 0,21 1 0,0-1 16,0 0-16,-1-21 0,1 0 15,42-21 32,1 0-47,-1-1 0,0 1 16,0-21-16</inkml:trace>
  <inkml:trace contextRef="#ctx0" brushRef="#br0" timeOffset="3736.16">6181 1778 0,'0'-21'0,"0"42"0,0-63 0,0 21 16,0-1-16,0 44 31,0-1-31,0 0 16,-22 21-16,1 1 0,21-1 0,-21 0 15,0 22-15,21-1 0,-21-20 0,0 20 16,-1 1-16,22-1 0,-21-21 16,0 22-16,0-1 0,21-20 0,-21-1 15,21 0-15,-21 1 0,21-1 0,-22-21 16,22 0-16,0 1 0,0-1 16,0 0-16,0 0 15,22-21 1,-1 0-1,-21-21-15,21 0 0,0 0 16,-21-1-16</inkml:trace>
  <inkml:trace contextRef="#ctx0" brushRef="#br0" timeOffset="4095.95">6159 2434 0,'0'21'0,"0"1"15,22-22 1,-1 0 0,0 0-16,0 0 0,0 0 15,0-22-15,1 22 0,-1-21 16,0 0-16,0 21 0,0-21 0,0 0 16,-21 0-16,0-1 0,0 1 15,0 0 1,-21 21-1,0 0-15,0 21 0,0-21 0,0 21 16,-1 1-16,1 20 16,0-21-16,0 21 0,21-20 0,-21 20 15,21 0-15,-21-21 0,21 22 0,0-22 16,0 0-16,0 0 0,0 0 0,0 1 16,0-1-16,0 0 0,21 0 15,0-21-15,0 0 16,0 0-16,0-21 15,1 0-15</inkml:trace>
  <inkml:trace contextRef="#ctx0" brushRef="#br0" timeOffset="7062.66">7239 2032 0,'0'-21'0,"0"0"15,0 42 16,-21-21-31,21 21 16,0 0-16,21-21 31,0 0-31,0 0 0,0 0 16,1 0-16,-1-21 0,21 0 0,0 21 16,-20-21-16,20 0 0,0-1 15,1 1-15,-1 0 0,0 0 0,1 0 16,-1-22-16,0 22 0,-21 0 0,22-21 15,-22-1-15,-21 22 0,0-21 16,21 0-16,-21-1 0,0 22 0,0-21 16,0-1-16,0 22 0,-21-21 15,0 21-15,0 0 0,-1-1 16,1 22-16,-21 0 0,0 0 16,20 0-16,1 22 0,0-1 15,0 21-15,0 0 0,0 1 16,-1 20-16,1 1 0,21-1 0,-21 1 15,0 20-15,21-20 0,-21 21 16,21-22-16,-21 1 0,21 20 0,-22-20 16,22 20-16,-21-20 0,21-1 0,0 1 15,0-1-15,-21-20 0,21-1 16,-21 0-16,21 1 0,-21-1 0,21-21 16,0 0-16,-21 1 0,-1-1 0,1 0 15,0-21-15,0 0 16,0 0-16,0 0 0,-1 0 15,1-21-15,0 21 0,0-21 16,0-1-16,0-20 0,-1 21 16,1-21-16,21-1 0,-21 22 0,0-21 15,0-1-15,0 22 0,21 0 0,0 0 16,0 0-16,-22 0 0,22 42 31,0 0-31,0 0 0,0 21 0,0-20 16,22-1-16,-1 21 0,-21-21 15,21 0-15,0 1 0,0-1 0,0 0 16,1 0-16,-1 0 0,0-21 16,0 0-16,21 21 0,-20-21 0,-1 0 15,21 0-15,-21 0 0,22 0 16,-1-21-16,-21 21 0,21-21 0,1 21 16,-1-21-16,0 0 0,-20 0 0,20-1 15,0-20-15,-21 21 0,1-21 16,-1 20-16,0-20 0,-21 21 0,0 0 15,0 0-15,21-1 0,-21 1 0,0 42 32,-21 1-32,21-1 15,-21 0-15,21 0 0,0 0 16,-21 22-16,21-22 0,-22 0 16,22 0-16,-21 0 0,21 0 0,0 1 0,0-1 15,0 0-15,0 0 0,-21-21 16,21-21 31,21 0-47,0 0 0,-21-1 15,22 1-15,-1 0 0,0-21 0,0 21 16,-21-1-16,21 1 0,0 0 0,1 0 16,-1 0-16,0 21 15,0 0-15,-21 21 16,0 0-16,0 0 15,21 22-15,-21-22 0,0 0 0,0 0 16,0 21-16,0-20 0,0-1 16,0 0-16,21 0 0,-21 0 0,0 0 15,22-21-15,-1 0 0,0 22 16,0-22-16,0 0 0,0 0 16,1 0-16,-1 0 0,21 0 0,-21-22 15,0 22-15,22-21 0,-22 0 0,21 0 16,-21-21-16,1 20 0,20-20 15,-21 0-15,0-1 0,22-20 0,-22 21 16,0-22-16,0 1 0,0-1 16,0 1-16,-21-1 0,0 1 0,0-1 15,0-21-15,0 22 0,0-1 16,0 22-16,0 0 0,-21-1 0,21 22 16,0 0-16,-21 0 0,0 21 15,0 0-15,21 21 0,-21 0 16,21 22-16,-22-1 0,22 21 0,0-20 15,-21 20-15,0 1 0,0-1 16,21-20-16,-21 20 0,21 1 0,0-1 16,-21 1-16,21-22 0,-22 21 0,22-20 15,-21-1-15,21 0 16,0 1-16,0-22 0,0 0 0,0 0 0,0 0 16,0 1-16,0-1 15,0-42 16,0-1-31,0 1 0,0 0 16,0 0-16,21 0 0,-21-22 0,22 22 16,-1 0-16,0 0 0,-21-21 15,21 20-15,0 1 0,0 21 0,1-21 16,-1 21-16,0 0 0,0 21 16,0 0-1,-21 1-15,0-1 0,0 0 16,0 0-16,0 21 0,0-20 0,0-1 0,0 0 15,0 0-15,0 0 16,0 0-16,21 1 0,-21-1 0,22 0 16,-22 0-16,21 0 0,0-21 15,0 0-15,0 21 16,0-21-16,1 0 0,-1 0 0,21 0 16,-21 0-16,0 0 0,22-21 0,-22 0 15,0 21-15,21-21 0,-20 0 0,-1 0 16,0-1-16,0 1 0,0-21 15,0 21-15,1 0 0,-22-22 16,0 22-16,0 0 0,0-21 0,0 20 16,0 1-16,-22 21 31,22 21-15,-21 1-16,0-1 0,21 0 15,0 0-15,-21 0 0,21 0 0,-21 1 16,21-1-16,-21 0 0,21 0 0,0 0 15,0 0-15,0 1 0,0-1 0,0 0 16,0 0-16,0 0 16,0 0-16,21-21 15,0 0-15,0 0 0,0 0 16,0 0-16,1 0 16,-1-21-16,0 21 0,0-21 0,0 0 15,22 21-15,-22-21 0,0 0 0,21-22 16,-21 22-16,1-21 0,20 21 0,-21-22 15,0 1-15,0 21 0,1-22 16,-22 22-16,0-21 0,0 21 0,0 0 16,0-1-16,-22 22 15,1 0-15,0 0 0,0 0 16,0 22-16,21-1 0,-21 0 16,21 0-16,0 0 0,0 0 15,0 1-15,0 20 0,0-21 16,0 0-16,0 0 0,21 1 15,-21-1-15,21 0 0,-21 0 16,21-21-16,-21 21 0,0 0 0,0 1 16,0-1-16,0 0 15,0 0 1,21-21-16,-21 21 16,21-21-16,1 0 15,-1 0-15,0 0 16,0-21-16,0 21 0,0-21 15,1 0-15,-1 21 0,0-21 0,0-1 16,0 1-16,0 0 0,1-21 16,-1 21-16,0-1 0,-21-20 15,21 21-15,0 0 0,-21 0 0,0-1 16,0 44 15,0-1-31,0 0 0,0 0 16,0 0-16,0 0 0,-21 22 0,0-22 15,21 0-15,0 0 0,0 0 16,0 1-16,0-1 0,0 0 0,0 0 16,0 0-16,0 0 0,21-21 15,0 0-15,0 0 0,1 0 16,-1 0-16,0 0 0,0 0 16,0 0-16,22 0 0,-22-21 15,0 21-15,0-21 0,21 0 0,-20 0 16,-1 0-16,21-22 0,-21 1 0,0 0 15,1-1-15,20 1 0,-21-22 16,0 22-16,0-21 0,1-1 0,-1 1 16,0-1-16,0 1 0,-21 20 0,0-20 15,21 20-15,-21-20 0,0 21 16,0-1-16,0 22 0,0-21 0,0 21 16,0-1-16,0 1 0,-21 21 15,0 0 1,21 21-16,-21-21 0,0 22 15,-1 20-15,22-21 0,-21 21 0,0 1 16,21-1-16,0 0 0,0 1 16,-21-1-16,21 0 0,-21 1 0,21-1 15,0 22-15,0-22 0,0 0 0,-21 1 16,21-1-16,-22 0 0,22 1 16,-21-1-16,21 0 0,0-21 0,0 22 15,0-22-15,0 21 0,0-21 0,0 1 16,0-1-16,0 0 0,0 0 15,21 0 1,1-21-16,-1 0 0,0 0 16,0 0-16,21 0 0,-20 0 15,-1 0-15,0-21 0,0 21 0,21-21 16,-20 0-16,-1 0 0,0-1 16,0 1-16,21 0 0,-20 0 0,-22 0 15</inkml:trace>
  <inkml:trace contextRef="#ctx0" brushRef="#br0" timeOffset="7289.53">10266 2307 0,'0'0'0,"-21"0"16,21-21-1,21 21-15,0 0 0,0 0 0,0 0 16,22-21-16,-22 21 0,0 0 0,21 0 15,-21-21-15,22 0 0,-1 21 16,-21 0-16,22 0 0,-1-22 0,-21 22 16,21 0-16,-20-21 0,-1 21 0,-21-21 15</inkml:trace>
  <inkml:trace contextRef="#ctx0" brushRef="#br0" timeOffset="7609.9">9779 2096 0,'-21'21'0,"42"-42"0,-63 63 0,20-42 16,22 21-16,0 0 15,22-21-15,-1 0 16,0 0-16,0 0 0,0 0 15,0 0-15,1-21 0,-1 0 0,0 21 16,-21-21-16,21 0 16,-21-1-16,0 1 15,0 0-15,-21 21 16,0 0 0,0 0-16,-1 0 15,1 21-15,0 0 16,21 1-16,0-1 15,21-21-15,22 21 16</inkml:trace>
  <inkml:trace contextRef="#ctx0" brushRef="#br0" timeOffset="9434.37">11261 2646 0,'0'-21'0,"0"0"15,0-1-15,0 1 16,0 0-16,21 0 0,-21 0 16,0 0-16,0-1 0,0 1 0,0 0 15,0-21-15,0 21 0,-21-1 16,-1 1-16,1 21 16,0 0-16,0 0 0,0 0 0,-22 0 15,22 0-15,0 21 0,-21 1 0,21-1 16,-22 0-16,1 21 0,21-21 15,0 22-15,-22-1 0,22-21 0,0 22 16,0-1-16,21-21 0,0 21 16,-21-20-16,21-1 0,0 0 0,0 0 15,0 0-15,0 0 16,21-21-16,0 0 0,0 0 0,0 0 16,22 0-16,-22 0 0,21 0 0,-21 0 15,22 0-15,-22-21 0,21 0 0,0 0 16,-20 0-16,20 0 0,-21-1 15,0 1-15,0-21 0,1 0 0,-1 20 16,0-20-16,-21 0 0,0-1 0,21 1 16,-21 21-16,0-21 0,0 20 15,0 1-15,0 42 32,0 1-32,0-1 0,-21 0 15,0 21-15,21-21 0,0 22 16,0-1-16,-21-21 0,21 22 0,0-22 15,0 0-15,0 21 0,0-21 0,0 1 16,0-1-16,0 0 16,21-21-16,0 0 0,0 0 0,0 0 15,0 0-15,1 0 0,-1 0 0,21 0 16,-21 0-16,0-21 0,1 0 0,20-1 16,-21 1-16,0 0 0,0 0 15,1 0-15,-22-22 0,0 1 0,21 21 16,-21-21-16,0-1 0,0 22 15,0-21-15,0 21 0,0-1 16,0 1-16,-21 42 16,21 1-1,-22 20-15,1-21 0,21 21 0,0-20 16,-21 20-16,0 0 0,21-21 16,-21 22-16,21-22 0,0 21 0,0-21 15,-21 1-15,21-1 0,0 0 0,0 0 16,-22-21-16,22 21 0,0-42 47,22 0-47,-1 0 15,-21 0-15,21-22 0,0 22 16,-21-21-16,21-1 0,0 22 0,1-21 16,-1 0-16,21-1 0,-21 1 0,0 21 15,1-22-15,20 22 0,-21 0 0,0 0 16,0 21-16,1 0 0,-1 0 15,0 0-15,-21 21 0,21 0 16,-21 0-16,0 22 0,21-22 0,-21 21 16,0 1-16,0-1 0,0-21 15,0 21-15,0 1 0,0-22 0,0 21 16,21-21-16,1 1 0,-22-1 0,21 0 16,0-21-16,-21 21 0,21-21 15,0 0-15,0 0 16,1 0-16,-1 0 0,-21-21 15,21 21-15,0-21 0,0 0 0,-21-1 16,21 1-16,1-21 0,-1 21 16,0-22-16,0 1 0,21 21 0,-20-21 15,-1-1-15,21 1 0,-21 21 0,0-22 16,1 22-16,-1 0 0,0 0 0,0 21 16,-21 21 15,0 0-31,0 0 0,0 1 15,0-1-15,0 0 16,0 0-16,0 0 0,0 0 16,-21-21-16,21-21 47,0 0-47,21 0 15,-21 0-15,0 0 0,0-1 0,0 1 16,21 0-16,-21 0 0,0 0 15,0 0-15,0-1 0,-21 22 32,0 0-32,0 22 15,0-22-15,-1 21 0,1 0 16,0 0-16,0 0 0,0 0 0,0 22 16,-1-22-16,1 21 0,0-21 0,0 22 15,0-22-15,21 21 0,0-21 16,0 1-16,0 20 0,0-21 0,0 0 15,0 0-15,0 1 0,21-1 0,0-21 16,0 21-16,0 0 0,1-21 0,20 0 16,-21 21-16,21-21 0,1 0 15,-1 0-15,-21 0 0,22 0 0,-1 0 16,0 0-16,1-21 0,-1 0 16,0 0-16,1 0 0,-1-1 15,-21 1-15,21 0 0,-20-21 0,-1 21 16,21-22-16,-21 1 0,-21 21 0,21-22 15,-21 1-15,22 21 0,-22 0 0,0-22 16,0 22-16,-22 0 16,1 21-16,0 0 0,0 0 15,-21 21-15,20 0 0,1 1 0,-21 20 16,21-21-16,0 21 0,-1-20 16,1 20-16,0-21 0,21 21 0,0 1 15,0-22-15,0 0 0,0 21 0,0-20 16,21-1-16,0 0 0,1-21 15,-1 21-15,21 0 0,-21-21 16,22 0-16,20 0 0,-21 0 0,1 0 16,20 0-16,1 0 0,-22 0 0,22 0 15,-22 0-15,0-21 0,1 21 0,-1-21 16,0 21-16,-21-21 0,22 0 16,-22-1-16,0 1 0,0 0 0</inkml:trace>
  <inkml:trace contextRef="#ctx0" brushRef="#br0" timeOffset="10256.5">1693 3281 0,'-21'0'0,"42"0"0,-63 0 0,0 0 16,20 0-16,-20-21 0,21 21 0,-21 0 16,20 0-16,-20 0 0,21 0 15,-21 0-15,20 0 0,1 0 16,0 0-16,0 0 0,21 21 15,0 0 1,21-21-16,0 21 0,22-21 16,-1 21-16,21-21 0,-20 22 15,20-22-15,22 21 0,-22-21 16,22 0-16,0 0 0,21 0 0,21 21 16,0-21-16,0 0 0,21 0 15,0 0-15,0 0 0,21-21 0,1 0 16,-1 21-16,0-22 0,-20 22 0,20-21 15,0 0-15,1 21 0,-22 0 16,21-21-16,-21 21 0,-21 0 0,21-21 16,-42 21-16,0 0 0,-21 0 0,-1 0 15,1 0-15,-43 0 0,1 0 16,-1 0-16,-21 0 0,0 0 16,1 0-16,-1-21 78,0 21-78,0-22 0</inkml:trace>
  <inkml:trace contextRef="#ctx0" brushRef="#br0" timeOffset="11012.33">8276 3196 0,'-21'0'16,"42"0"-16,-84 0 0,41 0 0,-20 0 0,0 0 15,21 0-15,-22 0 0,-20 0 16,20 0-16,1 0 0,-21 21 0,20-21 15,1 0-15,0 0 0,-1 0 0,1 0 16,0 0-16,-1 0 0,22 0 16,0 0-16,0 0 0,0 0 0,-1 0 15,1 0-15,0 0 16,21 22 0,21-22-1,0 0-15,22 21 0,-22-21 16,21 0-16,1 0 0,20 0 0,1 0 15,20 0-15,1 0 0,0 0 16,20 0-16,1 0 0,0 0 0,42 0 16,-21 0-16,21 0 0,22 0 0,-22 0 15,0 0-15,21 0 0,1 0 16,-22 0-16,21 0 0,-21 0 0,1 0 16,-1 0-16,0 0 0,-21 0 0,0 0 15,0 0-15,0 0 0,-21 0 0,0-21 16,-1 21-16,1 0 15,-21 0-15,0-22 0,-22 22 0,22 0 16,-22 0-16,1 0 0,-22-21 0,0 21 16,1 0-16,-1 0 0,-21 0 0,0 0 15,1 0-15,-1 0 16,-42 0 62,-1 0-78,1 0 16,0 0-16,0 0 0,0 0 15</inkml:trace>
  <inkml:trace contextRef="#ctx0" brushRef="#br0" timeOffset="11843.93">1101 3598 0,'-22'0'0,"1"-21"16,0 21-1,0 0 1,42 0 15,0 0-15,0 0-16,22 0 0,-1 0 15,0 0-15,22 0 0,-1 0 0,1 0 16,21 21-16,-22-21 0,22 0 16,-1 0-16,-20 0 0,42 0 0,-22 0 15,22 0-15,21 0 16,0 0-16,0 0 0,0 0 0,0 0 16,-21-21-16,21 21 0,0 0 0,0-21 0,21 21 15,-21 0-15,-21 0 16,21-21-16,-21 21 0,0-21 0,0 21 15,-22 0-15,22 0 0,-21 0 0,-22 0 16,1-21-16,-1 21 0,-20 0 16,-1 0-16,0 0 0,-21 0 0,1 0 15,-1 0-15,0 0 0,-42 0 63</inkml:trace>
  <inkml:trace contextRef="#ctx0" brushRef="#br0" timeOffset="12656.47">7874 3514 0,'0'0'0,"-42"0"0,-1 0 0,-63 21 15,85-21-15,-21 0 0,21 0 16,0 0-16,-22 0 0,22 0 16,0 0-16,0 0 0,0 0 15,-1 0-15,22 21 31,22-21-15,-1 0-16,21 21 0,0-21 16,1 0-16,-1 0 0,22 0 0,-1 0 15,22 0-15,-1 0 0,1 0 16,21 0-16,0 0 0,21 0 0,0 0 16,0 0-16,21 0 0,0 0 0,-21 0 15,21 0-15,0 0 0,1 0 16,-1 0-16,-21 0 0,21-21 0,-21 21 15,0 0-15,0-21 0,-21 21 0,21 0 16,-21-21-16,-1 21 0,1 0 0,0 0 16,-21-21-16,21 21 15,-22 0-15,1 0 0,-22 0 0,22 0 16,-21 0-16,-1 0 0,-21 0 0,22-22 16,-22 22-16,1 0 0,-22 0 15,21 0-15,-21 0 0,0 0 0,1 0 16,-1 0-16,0 0 15,-42 0 32,0 0-47,-1 0 16</inkml:trace>
  <inkml:trace contextRef="#ctx0" brushRef="#br0" timeOffset="27292.18">6985 11176 0,'0'0'0,"0"-21"16,0 0-16,0 0 16,0-1-16,0 1 15,0 0-15,0 0 16,0 0-16,0 0 15,0-1-15,-21 22 16,21-21-16,-21 0 16,21 0-1,-22 21 1,1 0 15,21 21-15,0 0-1,-21-21-15,21 21 0,0 1 0,-21-22 16,21 21-16,0 0 0,0 0 16,0 0-16,0 0 0,0 22 0,0-22 15,0 0-15,0 0 0,0 22 0,0-22 16,0 21-16,0-21 0,0 22 16,21-22-16,-21 21 0,0 0 0,21-20 15,-21 20-15,0 0 0,0-21 16,0 22-16,0-1 0,0-21 0,0 22 15,0-22-15,0 21 0,0 0 0,0 1 16,0-1-16,0 0 0,0 1 16,0-1-16,0-21 0,0 22 15,0-1-15,0 0 0,0-21 0,-21 22 16,21-1-16,0-21 0,0 22 0,0-22 16,-21 21-16,21-21 0,0 22 15,0-22-15,-21 21 0,21-21 0,0 0 16,0 22-16,0-22 0,0 21 0,0-21 15,0 22-15,0-22 0,0 21 16,0-21-16,0 22 0,-21-22 0,21 21 16,0-21-16,0 22 0,-22-22 0,22 21 15,0-21-15,0 22 0,0-22 16,-21 0-16,21 21 0,0-20 0,0-1 16,-21 21-16,21-21 0,0 0 15,0 1-15,0 20 0,0-21 0,0 0 16,0 0-16,0 1 0,0-1 15,0 0-15,0 0 0,-21 0 16,21 0-16,0-42 31,0-21-31,0 21 16,0-22-16,0 22 0,0-42 0</inkml:trace>
  <inkml:trace contextRef="#ctx0" brushRef="#br0" timeOffset="29945.45">6710 11070 0,'0'0'0,"21"0"93,0 0-93,0 0 16,0 0 0,1 0-16,-1 0 0,0 0 0,-21-21 15,21 21-15,0 0 0,0 0 0,1 0 16,-1 0-16,0 0 15,0 0-15,0 0 0,22 0 0,-22 0 16,0-21-16,0 21 0,21 0 0,-20 0 16,-1 0-16,0 0 0,0 0 15,21 0-15,-20 0 0,20 0 0,-21 0 16,21 0-16,1 0 0,-1 0 0,0 0 16,1 0-16,-1 0 0,0 0 15,22 0-15,-22 0 0,1 0 0,20 0 16,-21 0-16,1 0 0,20 0 0,-20 0 15,20-21-15,-21 21 0,22 0 16,-22 0-16,1 0 0,20 0 0,1 0 16,-22 0-16,21-21 0,1 21 15,-1 0-15,1 0 0,-22 0 16,22 0-16,-1 0 0,-20 0 0,20 0 16,-21 0-16,1-22 0,-1 22 0,0 0 15,22 0-15,-22 0 0,1 0 16,-1 0-16,0-21 0,22 21 0,-22 0 15,22 0-15,-22 0 0,21 0 0,-20 0 16,20-21-16,-20 21 0,20 0 16,-21 0-16,22 0 0,-22 0 0,1 0 15,20 0-15,-21 0 0,22 0 0,-22 0 16,1 0-16,20 0 0,-21 0 16,1 0-16,20 0 0,1 0 15,-22 0-15,22 0 0,-1 0 0,-21 0 16,22 0-16,-1 0 0,-20 0 0,20 0 15,-20-21-15,20 21 0,-21 0 16,1 0-16,20 0 0,-20 0 0,-1 0 16,0 0-16,1 0 0,-1 0 0,-21 0 15,21-21-15,1 21 0,-22 0 0,21 0 16,-21 0-16,22 0 0,-22 0 16,0-21-16,0 21 0,0 0 0,1 0 15,-1 0-15,0 0 0,0 0 0,0 0 16,0-22-16,1 22 15,-1 0 1,-21 22 31,0-1-31,0 0-16,0 0 15,0 0-15,0 0 16,0 1-16,0-1 15,0 0-15,0 0 0,0 0 16,0 22-16,0-22 0,0 0 0,0 0 0,0 21 16,0-20-16,0 20 0,0-21 15,0 21-15,0-20 0,0-1 16,0 21-16,0-21 0,0 22 0,0-22 16,0 21-16,0-21 0,0 22 0,0-22 15,0 0-15,0 21 0,0-21 0,0 22 16,0-1-16,0-21 0,0 22 15,0-1-15,21-21 0,-21 21 0,21 1 16,-21-1-16,0 0 0,0-20 0,0 20 16,21 0-16,-21 1 0,0-22 0,0 21 15,0-21-15,0 22 0,0-22 16,0 21-16,0-21 0,0 22 0,0-22 16,0 0-16,21 21 0,-21-21 15,0 1-15,0 20 0,0-21 0,0 0 16,0 22-16,0-22 0,0 21 0,0-21 15,0 0-15,22 22 0,-22-22 16,0 0-16,0 0 0,21 22 0,-21-22 16,0 0-16,0 0 0,0 0 0,0 22 15,21-22-15,-21 0 0,21 0 0,-21 0 16,0 0-16,0 1 0,0-1 16,21 0-16,-21 0 0,0 0 0,21 0 15,-21 1-15,0-1 0,0 0 16,0 0-16,0 0 0,0 0 15,0 1-15,0-1 16,0 0-16,0 0 16,0 0-16,0 0 0,0 1 15,0-1 1,0 0-16,0 0 16,0 0 15,0 0-16,-21-21 1,0 0-16,0 0 16,21 22-16,-21-22 0,0 0 15,-1 0 1,22 21-16,-21-21 0,0 0 16,0 0-16,0 0 15,0 0-15,-1 0 0,1 0 0,0 0 16,0 0-16,0 0 0,0 21 0,-1-21 15,-20 0-15,21 0 0,0 0 16,0 0-16,-22 0 0,22 0 0,0 0 16,-21 0-16,20 0 0,1 0 0,0 0 15,-21 0-15,21 21 0,-1-21 16,-20 0-16,21 0 0,-21 0 0,20 0 16,-20 0-16,0 0 0,-1 0 15,1 0-15,0 0 0,-1 0 0,1 0 16,-21 0-16,20 0 0,1 21 0,0-21 15,-22 0-15,22 0 0,-1 0 0,1 0 16,0 0-16,-1 0 0,1 0 0,0 0 16,21 0-16,-22 0 0,1 0 15,0 0-15,-1 0 0,1 0 0,-22 0 16,22 0-16,0 0 0,-22 0 0,1 0 16,20-21-16,-20 21 0,-1 0 0,22 0 15,-21 0-15,20-21 0,1 21 16,-22 0-16,22 0 0,0 0 15,21 0-15,-22 0 0,1 0 0,21 0 16,-22 0-16,1 0 0,21 0 0,-21 0 16,-1 0-16,22 0 0,-21 0 0,-1 0 15,1 0-15,0 0 0,21 0 16,-22 0-16,1 0 0,0 0 0,-1 0 16,1 0-16,0 0 0,-1 0 0,1 0 15,21 0-15,-22 0 0,1 0 0,0 0 16,21 0-16,-22 0 0,1 0 15,0 21-15,20-21 0,-20 0 0,0 0 16,-1 0-16,22 0 0,-21 0 0,0 0 16,20 0-16,-20 0 0,21 0 15,-21 0-15,20 0 0,-20 0 0,21 0 16,-21 0-16,20 0 0,1 21 16,-21-21-16,0 0 0,20 0 0,-20 21 15,0-21-15,21 22 0,-22-22 0,1 0 16,0 0-16,20 21 0,-20-21 0,21 0 15,0 0-15,-22 0 0,22 0 16,0 0-16,-21 0 0,21 0 0,-1 0 16,1 21-16,0-21 0,-21 0 0,21 0 15,-1 0-15,1 0 0,0 0 0,0 0 16,0 0-16,0 0 16,-1 0-1,1 0 32,21-21-47,-21 21 0,0-21 16,0 21-1,0 0-15,21-22 0,-22 22 16,22-21 0,-21 21-16,21-21 15,0 0 32,0 0-31,0 0-1,0-1 1,0 1-16,21 21 0,-21-21 16,22 21-16,-22-21 0,0 0 0,0 0 15,21-1-15,-21 1 0</inkml:trace>
  <inkml:trace contextRef="#ctx0" brushRef="#br0" timeOffset="31019.97">3471 6223 0,'0'0'0,"0"-21"15,0 0 1,-21 21-16,0 0 15,21-21-15,-21 21 32,21 21-32,-21 0 15,21 0-15,0 0 0,0 0 16,-22 22-16,22-1 0,0 0 0,0 1 16,0 20-16,-21 1 0,21-22 0,-21 22 15,21-1-15,0 1 0,-21-1 16,21 1-16,0-1 0,0 1 0,0-1 15,0 1-15,0-1 16,0 22-16,0-22 0,0 1 0,0-1 16,21 1-16,-21-1 0,0 1 0,0-1 15,0 1-15,0-1 0,0-20 16,0 20-16,0-21 0,0 1 0,0-1 16,0 0-16,0 1 0,0-22 0,0 21 15,0-21-15,0 1 0,0-1 16,0 0-16,0 0 15,0-42 17,0 0-32,0 0 15,0-22-15,0 22 0</inkml:trace>
  <inkml:trace contextRef="#ctx0" brushRef="#br0" timeOffset="32340.85">3492 6033 0,'0'0'0,"0"-22"0,22 22 15,-22-21 1,21 21-1,0 0 1,0 0-16,0 0 16,0 0-16,22 0 15,-22 0-15,21-21 0,1 21 0,-1 0 16,0 0-16,22-21 0,-1 0 0,1 21 16,-1 0-16,22-21 0,0 21 15,-1-22-15,1 22 0,21 0 0,-22-21 16,22 21-16,-21-21 0,21 21 15,-22-21-15,22 21 0,0-21 0,0 21 16,0 0-16,0-21 0,-1 21 16,1 0-16,0 0 0,-21 0 15,21 0-15,-22 0 0,1 0 0,-22-22 16,22 22-16,0 0 0,-22 0 0,1 0 16,-1 0-16,-20 0 0,20 0 15,-21 0-15,1 0 0,-1 0 0,0 0 16,-20 0-16,-1 0 0,21 0 0,-21 0 15,0 0-15,1 0 0,-1 0 16,-21 22 31,0-1-31,0 0-16,0 0 15,0 0-15,0 0 0,0 1 0,0 20 16,0-21-16,0 0 0,0 22 0,0-1 15,0-21-15,0 21 0,0 1 0,0-1 16,0 0-16,0 1 0,0 20 16,0-20-16,0 20 0,0-21 0,0 22 15,-21-1-15,21-20 0,0 20 0,0-20 16,0-1-16,0 21 0,0-20 16,0-1-16,0 0 0,0 22 0,0-22 15,0 1-15,0-1 0,0 0 0,0 1 16,-22-1-16,22 0 0,0 1 15,0-1-15,0-21 0,0 21 16,-21-20-16,21 20 0,-21-21 0,0 21 16,21-20-16,-21-1 0,21 21 0,0-21 15,-21 0-15,21 1 0,-22-1 0,22 0 16,0 0-16,0 0 16,0 0-16,0 1 0,-21-1 15,21 0-15,-21-21 16,21 21-16,0 0 0,-21-21 15,21 21-15,-21-21 0,21 22 16,-21-22-16,21 21 0,-22-21 16,1 21-16,0-21 0,0 21 15,0-21-15,0 0 0,-1 21 16,1-21-16,0 0 0,0 0 16,0 21-16,0-21 0,-22 0 0,1 0 15,21 22-15,-22-1 0,-20-21 0,21 0 16,-22 21-16,1-21 0,-1 0 0,-21 21 15,1-21-15,-1 0 0,0 21 16,1-21-16,-1 0 0,-21 21 0,22-21 16,-1 0-16,0 0 0,1 22 0,-1-22 15,-21 0-15,21 0 0,-20 21 0,-1-21 16,21 0-16,-21 0 16,0 21-16,22-21 0,-1 0 0,-21 0 15,22 0-15,-1 21 0,21-21 0,-20 0 16,20 0-16,1 0 0,20 0 15,-20 0-15,21 0 0,-1 0 0,1 0 16,0 0-16,-1 0 0,22 0 0,-21 0 16,21 0-16,-1 0 0,1 0 15,0 0-15,0 0 0,0 0 16,0 0-16,-1 0 0,22-21 47,0 0-47,22 0 0,-1-1 0,21 1 15</inkml:trace>
  <inkml:trace contextRef="#ctx0" brushRef="#br0" timeOffset="33209.37">8869 5652 0,'0'0'0,"21"0"0,0-22 0,0 22 16,-21 22 31,-42 105-32,42-85-15,-21 0 16,0 1-16,21 20 0,0-21 0,-22 22 16,1-1-16,21 1 15,0 21-15,-21-1 0,0-20 0,21 20 16,-21 1-16,21-21 0,0 20 0,0-20 16,0-1-16,0 22 0,0-22 0,0 1 15,0-1-15,0 1 0,0-1 16,0 1-16,0-22 0,0 22 0,-21-22 15,21 22-15,0-22 0,-22 0 0,22 1 16,0-22-16,0 21 0,0-21 0,0 22 16,0-22-16,0 0 0,0 0 15,0 0-15,0-42 32,0 0-17,0 0-15,0 0 0,0-1 0,0 1 16,0-21-16</inkml:trace>
  <inkml:trace contextRef="#ctx0" brushRef="#br0" timeOffset="34467.6">8975 5630 0,'21'0'0,"0"0"16,0 0-16,0 0 0,22 0 15,-22 0-15,0 0 0,21 0 16,1 0-16,-22 0 0,21 0 0,22 0 15,-22 0-15,21 0 0,22-21 0,0 21 16,-1 0-16,22 0 0,0 0 16,0 0-16,0 0 0,0 0 0,-1 0 15,1 0-15,0 0 0,21 0 0,-21 0 16,-21 0-16,20 0 0,-20 0 16,21 0-16,-43 0 0,22 0 0,-21 0 15,-1 0-15,1 0 0,-1 0 16,1 0-16,-22 0 0,0 0 15,1 0-15,-1 0 0,-21 0 0,21 0 16,-20 0-16,-1 0 0,0 0 0,0 0 16,0 0-16,-21 21 31,0 1-31,0-1 16,0 0-16,0 21 15,0-21-15,0 1 0,0-1 16,0 0-16,0 21 0,0-21 0,0 1 15,0 20-15,21-21 0,-21 21 16,22-20-16,-22 20 0,0 0 0,0-21 16,21 22-16,-21-1 0,0 0 0,0 1 15,0-1-15,0 0 0,0 1 0,0 20 16,0-20-16,0-1 0,0 21 16,0-20-16,0-1 0,0 0 0,0 1 15,0-1-15,0 0 0,0 1 0,0-1 16,0 0-16,0 1 0,0-1 0,-21 0 15,21 1-15,0-22 0,0 21 0,0 1 16,0-22-16,0 21 0,0-21 16,0 0-16,0 1 0,0 20 15,-22-21-15,22 0 0,0 0 0,0 1 16,0-1-16,0 0 0,-21 0 16,21 0-16,-21 0 0,21 1 15,0-1 1,0 0-1,-21-21-15,0 0 0,0 21 16,-1-21-16,1 0 16,0 0-16,0 21 0,0-21 0,0 0 15,-22 0-15,22 21 0,-21-21 0,-1 0 16,1 0-16,0 22 0,-1-22 16,1 0-16,0 0 0,-1 21 0,1-21 15,0 0-15,21 0 0,-43 0 16,22 21-16,-1-21 0,1 0 0,-21 0 15,-1 21-15,1-21 0,-1 0 0,1 0 16,-1 0-16,1 21 0,-22-21 0,21 0 16,1 21-16,-22-21 0,22 0 0,-1 0 15,-20 0-15,-1 0 0,21 0 0,-20 0 16,20 0-16,-20 0 0,20 0 16,1 22-16,-1-22 0,22 0 0,-22 0 15,22 0-15,0 0 0,-1 0 0,1 0 16,21 0-16,0 21 0,-22-21 15,22 0-15,0 0 0,0 0 0,0 21 16,-1-21-16,1 0 16,0 21-16,0-21 0,0 21 0,0-21 15,-22 0-15,22 0 0,0 21 0,0-21 16,0 0-16,-1 0 0,-20 0 0,21 0 16,0 0-16,0 0 15,21-21-15,0 0 0,0 0 16,0 0-16,21 0 0,0-1 0,21-20 15</inkml:trace>
  <inkml:trace contextRef="#ctx0" brushRef="#br0" timeOffset="35208.24">13377 5588 0,'0'0'0,"-21"0"16,0 0-16,0 0 0,0 0 15,-1 0-15,1 0 16,0 21-16,0 0 0,0 1 0,21-1 15,-21 0-15,21 21 0,-22-21 16,22 22-16,0-1 0,0 0 0,0 22 16,0-22-16,0 1 0,0 20 15,0 1-15,0-22 0,0 21 0,0 22 16,0-21-16,0-1 0,0 22 16,0-22-16,0 1 0,0-1 0,0 1 15,0-1-15,0 1 0,0-1 0,0 1 16,0-22-16,0 22 0,0-22 0,0 21 15,0-20-15,0-1 0,0 0 16,0 1-16,0-22 0,0 21 0,0-21 16,0 1-16,0-1 0,-21 0 0,21 0 15,0 0-15,0-42 47,0 0-47,0-21 0,0 20 16,0 1-16</inkml:trace>
  <inkml:trace contextRef="#ctx0" brushRef="#br0" timeOffset="36468.08">13547 5461 0,'0'-21'0,"21"21"31,0 0-15,0 0-16,0 0 0,0 0 0,22 0 16,-22 0-16,21 0 0,22 0 0,-1 0 15,1 0-15,-1 0 0,1 0 0,20 0 16,1 0-16,0 0 0,-1 0 15,1 0-15,0 0 0,-1 0 0,1 0 16,0 0-16,21 0 0,-22 0 0,22 0 16,0 0-16,0 0 0,-22 0 15,1 0-15,21 0 0,-21 0 0,-22 21 16,22-21-16,-1 0 0,-20 0 16,21 0-16,-22 0 0,1 0 0,-1 0 15,1 0-15,-1 0 0,1 0 16,-1 21-16,-21-21 0,1 0 0,20 0 15,-20 0-15,-1 0 0,0 0 0,-21 0 16,22 0-16,-22 0 0,21 0 16,-21 21-16,1-21 0,-1 0 15,0 22-15,-21-1 0,21 0 16,-21 0-16,21-21 16,-21 21-16,0 0 0,0 1 0,0-1 15,0 0-15,0 0 0,0 0 16,0 0-16,0 1 0,0 20 15,0-21-15,0 21 0,0-20 0,0 20 16,0 0-16,0 1 0,0-1 0,-21-21 16,21 21-16,0 1 0,-21 20 0,0-20 15,21-1-15,-21 21 0,21-20 16,0 20-16,0-20 0,-22-1 0,22 21 16,0-20-16,0-1 0,0 0 0,0 1 15,0-1-15,0 0 0,0 1 0,0-1 16,0 0-16,0-20 0,0 20 0,0 0 15,0 1-15,-21-22 0,21 21 16,0 0-16,0-20 0,-21 20 0,21-21 16,-21 21-16,21-20 0,0-1 15,0 0-15,0 0 0,-21 0 0,21 0 16,-21 1-16,21-1 0,0 0 0,-22 0 16,22 0-16,-21-21 0,0 21 15,0 1-15,0-22 16,21 21-16,-21-21 0,-1 21 0,1 0 15,0-21-15,0 0 0,0 21 16,0-21-16,-1 0 0,1 21 16,0-21-16,-21 22 0,21-22 0,-1 0 15,-20 0-15,0 21 0,21-21 0,-22 0 16,1 0-16,-22 0 0,22 0 16,0 21-16,-1-21 0,-20 0 15,21 0-15,-22 0 0,22 0 0,-22 0 16,1 0-16,20 0 0,-20 0 0,21 0 15,-22 0-15,1 0 0,20 0 0,-20 0 16,-1 0-16,1 0 0,-1 0 0,1 0 16,-22 0-16,22 0 0,-1 0 0,1 0 15,-1 0-15,1 21 0,-1-21 0,1 0 16,-1 0-16,-21 0 0,22 0 16,-1 0-16,-20 0 0,20 0 0,-20 0 15,20 0-15,-21 0 0,22 0 16,-22 0-16,1 0 0,20 0 0,-21 0 0,1 0 15,20 0-15,-20 0 0,20-21 16,1 21-16,-22 0 0,21 0 0,22 0 16,-21 0-16,20 0 0,1 0 0,0 0 15,-1 0-15,1 0 0,21 0 16,0 0-16,-1 0 0,1 0 0,0 0 16,0 0-16,0 0 0,0 0 0,-1 0 15,1 0-15,0 0 0,0 0 16,0 0-16,0 0 15</inkml:trace>
  <inkml:trace contextRef="#ctx0" brushRef="#br0" timeOffset="37362.12">5757 8403 0,'0'0'0,"0"-42"16,0 21-16,-21 21 0,21-21 16,-21 21-16,0 0 15,0 0-15,-1 21 16,1 0-16,21 0 0,-21 0 0,0 0 15,0 22-15,21-1 0,-21-21 0,-1 22 16,1-1-16,0 0 0,0 22 16,0-22-16,0 0 0,-1 1 15,22-1-15,-21-21 0,0 22 0,21-1 16,-21-21-16,21 0 0,0 0 0,0 1 16,0-1-16,-21-21 15,21-21 1,0-1-16,0 1 15,0 0-15,0-21 0,21-1 16,-21 1-16,21 0 0,0-1 0,0 1 16,1-21-16,-1 20 0,0 1 0,0 0 15,0-1-15,-21 1 0,21 0 16,1 20-16,-1-20 0,0 21 0,0 0 16,0 0-16,0-1 0,1 22 15,-1 0-15,0 0 0,0 0 16,0 0-16,0 0 0,1 0 0,-1 22 15,21-1-15,-21 0 0,0 0 0,22 0 16,-22 0-16,0 22 0,21-22 0,-20 0 16,-1 0-16,0 22 0,0-22 15,0 0-15,-21 0 0,21 0 0,1 0 16,-1 1-16,-21-1 0,0 0 0,21 0 16,0 0-1,-21-42 16,0 0-15</inkml:trace>
  <inkml:trace contextRef="#ctx0" brushRef="#br0" timeOffset="37888.03">5715 8424 0,'0'0'0,"-42"-21"16,42 42 46,0 1-62,0-1 0,21 0 0,0 0 16,-21 0-16,21 0 0,0 22 0,0-1 15,1-21-15,-1 22 0,0-1 16,0 0-16,0 22 0,0-22 0,22 0 16,-22 1-16,0 20 0,0-20 0,22-1 15,-22 0-15,21 1 0,-21-1 16,22 21-16,-1-20 0,-21-1 16,21 0-16,1 22 0,-1-22 0,0 22 0,-20-22 15,20 22-15,-21-1 0,21-21 16,-20 22-16,20-1 0,-21-20 0,0 20 15,0 1-15,22-1 0,-22-20 16,0 20-16,0 1 0,0-1 0,1 1 16,-1-22-16,0 21 0,0-20 0,-21 20 15,21-20-15,0-1 0,1 21 0,-1-20 16,-21-1-16,21-21 0,0 22 0,-21-1 16,21-21-16,0 21 0,1-20 15,-22-1-15,21 21 0,0-21 16,-21 0-16,21 1 0,0-22 15,-21-22 1,0 1 0,0-21-16,0 21 0,0 0 15</inkml:trace>
  <inkml:trace contextRef="#ctx0" brushRef="#br0" timeOffset="38816.18">9673 8234 0,'42'-21'16,"-42"0"-16,22 21 16,-22-22-16,21 22 0,-42 22 47,-1 20-47,1-21 0,0 0 15,0 22-15,0-22 0,-22 21 0,22 0 16,-21 1-16,21-22 0,0 21 0,-22-21 15,22 22-15,0-22 16,0 0-16,0 0 0,-1 0 0,1 1 0,0-1 16,21 0-16,0 0 15,0-42 17,0 0-32,0 0 0,21-1 15,-21 1-15,21 0 0,1-21 0,-1 21 16,0-1-16,0-20 0,0 21 0,0-21 15,1 20-15,-1-20 0,0 21 16,0 0-16,0 0 0,-21-1 0,21 1 16,1 0-16,-1 0 0,0 21 0,0 0 15,0 0 1,0 0-16,1 0 0,-1 21 0,0 0 16,0 0-16,0 1 0,0-1 15,1 0-15,-1 0 0,0 21 0,0-20 16,0-1-16,0 0 0,-21 21 15,22-21-15,-1 1 0,0-1 0,-21 0 16,0 0-16,21-21 0,0 21 0,-21 0 16,0 1-16,-21-22 47,21-22-32,-21 1-15</inkml:trace>
  <inkml:trace contextRef="#ctx0" brushRef="#br0" timeOffset="39256.93">9737 8297 0,'0'0'16,"-22"0"-16,1-21 15,0 21 1,21 21-1,-21 1-15,21-1 16,-21 0-16,21 0 0,0 21 0,0-20 16,0 20-16,0-21 0,0 21 15,0 1-15,-21-1 0,21 22 16,-22-22-16,22 21 0,-21-20 0,0 20 16,21 1-16,-21-22 0,0 22 0,21-1 15,-21 1-15,-1-1 0,22-21 16,-21 22-16,21-1 0,-21 1 0,21-1 15,-21 1-15,21-1 0,0 1 0,0-1 16,0-20-16,-21 20 0,21-20 0,0 20 16,0-21-16,0 1 0,0-1 0,0 0 15,0 1-15,0-1 16,0-21-16,0 22 0,0-1 0,0-21 0,0 21 16,0-20-16,0-1 0,0 0 15,0 0-15,0 0 0,0 0 0,0 1 16,0-44 15,0 1-31,0 0 0,0 0 16,21-21-16,0-1 0</inkml:trace>
  <inkml:trace contextRef="#ctx0" brushRef="#br0" timeOffset="40054.47">13441 7895 0,'0'0'0,"-21"21"0,-64 43 16,43-43-16,20 0 15,-20 0-15,0 1 0,-1 20 0,1-21 16,0 0-16,-1 0 0,1 1 0,0-1 15,-1 0-15,1 0 0,21 0 16,0-21-16,0 21 0,-1-21 0,1 0 16,42-21 15,1 21-31,-1-21 16,0 0-16,0 0 0,0 0 15,22-1-15,-1 1 0,-21-21 0,21 21 0,1 0 16,-22-1-16,21 1 0,1 0 15,-22 0-15,21 0 0,-21 21 0,0 0 16,1 0-16,-1 0 0,0 0 16,0 0-16,0 0 0,0 21 0,1 0 15,-22 0-15,21 0 0,-21 22 16,0-22-16,21 0 0,0 21 0,-21-20 16,21-1-16,-21 21 0,0-21 15,21 0-15,1 1 0,-22-1 0,21 0 16,-21 0-16,0 0 0,21 0 0,0 1 15,-21-1-15,21 0 16,0-21-16,-21-21 47,0 0-47,0-1 16</inkml:trace>
  <inkml:trace contextRef="#ctx0" brushRef="#br0" timeOffset="40599.76">13483 7980 0,'0'0'0,"0"-21"0,-21 21 31,0 0-31,0 21 0,-1 0 16,1 0-16,0-21 0,0 43 16,0-22-16,0 0 0,-1 21 0,1 1 15,0-1-15,0 0 0,-21 1 0,-1-1 16,22 0-16,-21 1 0,-1-1 0,1 21 16,0-20-16,-1 20 0,1 1 15,-21-1-15,20 1 0,-20-22 0,20 22 16,-20-1-16,21 1 0,-22-22 0,22 21 15,-1-20-15,1-1 0,0 22 16,-1-22-16,1 0 0,0 1 0,21-1 16,-22 21-16,22-20 0,-21-1 0,21 0 15,-22 1-15,22-1 0,0 0 0,0 1 16,0-1-16,-1 0 0,1 1 16,-21-1-16,21-21 0,0 22 0,-1-22 15,1 21-15,0-21 0,0 22 0,0-22 16,0 21-16,-1-21 0,22 0 0,-21 1 15,21-1-15,-21 0 0,21 0 0,-21 0 16,21 0-16,0 1 16,-21-22-16,21 21 0,0 0 0,-21-21 15,21 21-15,0 0 16,0-42 31,0 0-32,0 0-15,0 0 0</inkml:trace>
  <inkml:trace contextRef="#ctx0" brushRef="#br0" timeOffset="41117.78">9334 10626 0,'0'21'0,"0"0"16,0 0-16,0 0 0,0 1 16,0-1-16,0 0 0,0 0 15,0 0-15,0 0 16,0 1-16</inkml:trace>
  <inkml:trace contextRef="#ctx0" brushRef="#br0" timeOffset="45275.61">8297 11726 0,'21'0'16,"1"0"-16,-1 0 15,0-21 1,0 21-16,0 0 0,-21-21 0,21 21 16,1-21-16,-1 0 0,0 21 0,0-21 15,0 21-15,-21-22 0,0 1 16,0 0-16,0 0 0,0 0 16,0 0-16,-21 21 0,0-22 15,0 22-15,0 0 0,-22 0 0,22 0 16,-21 0-16,-1 0 0,1 0 15,21 22-15,-21-1 0,-1 0 0,22 0 16,0 0-16,-21 0 0,20 1 16,1-1-16,21 0 0,0 0 15,0 0-15,0 22 0,0-22 0,0 0 16,0 0-16,21 0 0,1 0 0,-1 1 16,0-1-16,0 0 0,0 0 0,0 0 15,1 22-15,-1-22 0,0 0 16,0 0-16,0 21 0,0-20 0,-21-1 15,22 0-15,-22 0 0,0 0 0,0 0 16,0 1-16,0-1 0,-22 0 16,1-21-16,0 21 0,0-21 15,-21 21-15,-1-21 0,1 0 0,-22 0 16,22 0-16,0 0 0,-22 0 16,22 0-16,0 0 0,20 0 0,-20-21 15,21 21-15,-21-21 0,42 0 16,-22 21-16,22-21 0,-21-1 0,21 1 15,21 0 1,1 21-16,-1 0 16,0 0-16,0 0 0,0 0 0,22 0 15,-22 0-15,21 0 0,-21-21 0</inkml:trace>
  <inkml:trace contextRef="#ctx0" brushRef="#br0" timeOffset="46204.11">8424 12002 0,'0'-22'16,"0"44"15,0-1-31,0 0 0,-21 0 0,21 0 16,0 0-16,0 1 0,0-1 0,0 0 15,0 0-15,0 0 0,0 0 0,0 1 16,0-1-16,0 0 0,0 0 15,0 0-15,21-21 16,0 0-16,1 0 16,-1 0-16,0 0 0,-21-21 15,21 21-15,0-21 0,0 0 16,1 0-16,-1-1 0,0 1 0,-21 0 16,0 0-16,21-21 0,-21 20 0,21 1 15,-21-21-15,0 21 0,0 0 16,0-1-16,0 44 31,0-1-31,0 0 0,0 0 0,0 0 16,0 22-16,0-22 0,0 0 0,0 0 15,0 21-15,0-20 16,0-1-16,0 0 0,0 0 0,0 0 0,21-21 16,1 21-16,-1-21 15,0 0-15,0 0 0,0 0 0,0 0 16,1 0-16,20 0 0,-21-21 15,0 0-15,0 0 0,1 0 0,-1 0 16,0-1-16,0-20 0,-21 21 0,0-21 16,21-1-16,-21 1 0,21 0 0,-21-22 15,0 22-15,0-1 0,0 1 16,0 0-16,0 21 0,0-1 0,0 1 16,0 0-16,0 0 0,0 42 31,-21 0-31,21 0 0,0 1 15,0 20-15,-21-21 0,21 21 0,-21 1 16,21-1-16,0 0 0,0 1 0,0-1 16,-21 0-16,21 1 0,0-22 0,0 21 15,-21-21-15,21 1 0,0-1 16,0 0-16,0 0 0,0-42 47,0 0-47,0 0 0,0-1 15,21 1-15,0 0 0,0-21 0,-21 21 16,21-1-16,0 1 0,1 0 0,-1 0 16,0 0-16,0 21 0,0 0 15,0-21-15,1 21 16,-1 0-16,0 0 0,0 0 0,-21 21 16,21 0-16,0 0 0,-21 0 15,0 0-15,0 1 0,0-1 0,0 0 16,0 0-16,0 0 0,-21 0 15,0 1-15,0-1 0,0 0 0,0 0 16,-1-21-16,1 21 0,0 0 0,-21-21 16,21 0-16,-1 0 0,1 0 0,0 0 15,0 0 1,0 0-16,42-21 31,0 21-31,0-21 16</inkml:trace>
  <inkml:trace contextRef="#ctx0" brushRef="#br0" timeOffset="46528.44">9694 11853 0,'0'0'0,"-42"-21"16,21 21-16,0 0 0,-1 0 0,1 0 15,0 0-15,0 0 0,21 21 16,-21 1-16,0-1 0,-1 0 16,22 0-16,0 21 0,0-20 0,-21 20 15,21-21-15,0 21 0,0 1 0,0-22 16,0 21-16,0-21 0,0 1 0,0-1 16,0 0-16,0 0 0,0 0 15,21 0-15,1-21 0,-1 22 16,0-22-16,0 0 0,0 0 0,0 0 15,22 0-15,-22 0 0,21-22 0,-21 1 16,22 0-16,-22 21 0,0-21 0,0 0 16,22 0-16,-22-22 15,0 22-15,0-21 0,0-1 0,0 1 16</inkml:trace>
  <inkml:trace contextRef="#ctx0" brushRef="#br0" timeOffset="46804.29">10160 11578 0,'0'0'0,"0"-21"0,0 0 0,0 0 15,0 0-15,0-1 0,0 1 0,-21 42 32,21 1-17,-21-1-15,21 0 0,-22 21 0,22 1 16,0-22-16,0 21 0,0 0 0,0 1 16,-21-1-16,21 22 0,-21-22 15,21 0-15,0 1 0,0-22 0,0 21 16,-21 0-16,21-20 0,0-1 15,0 21-15,-21-21 0,21 0 0,0 1 16,0-1-16,0 0 16,21-21 15,0 0-31,0-21 0,0 21 0,1-21 16,-1-1-16,21 22 0</inkml:trace>
  <inkml:trace contextRef="#ctx0" brushRef="#br0" timeOffset="47848.06">10583 12002 0,'0'-22'15,"0"44"-15,0-65 0,0 22 0,0 0 0,0 0 16,0 0-16,0-1 0,0 1 0,0 0 16,0 0-16,-21 21 0,0 0 0,21-21 15,-21 21-15,0 0 0,-1 0 16,1 21-16,0-21 0,21 21 15,-21 0-15,0 0 0,0 1 0,-1-1 16,22 21-16,0-21 0,-21 22 0,21-22 16,-21 21-16,21-21 0,0 0 0,0 22 15,0-22-15,0 0 16,0 0-16,21-21 16,0 0-16,1 0 15,-1 0-15,0 0 0,0-21 16,0 0-16,-21 0 0,0 0 15,21-1-15,1 1 0,-22-21 16,0 21-16,0 0 0,21-22 0,-21 22 16,0 0-16,0 0 0,21 0 0,-21 42 31,0 0-15,0 21-16,0-21 15,0 1-15,0-1 0,0 0 0,0 21 16,0-21-16,0 1 0,0-1 0,0 0 15,0 0-15,0 0 0,21-21 16,0 0-16,0 0 16,1 0-16,-1 0 0,0 0 0,0 0 15,0 0-15,22-21 0,-22 0 0,0 0 16,0 0-16,0-1 0,0 1 0,1 0 16,-1-21-16,0 21 0,-21-1 15,0-20-15,0 21 0,0 0 0,0 0 16,-21 21-1,0 21 1,-1 0-16,22 0 16,0 21-16,0-20 0,0-1 0,0 0 15,0 0-15,0 0 0,0 0 16,0 1-16,0-1 0,0 0 0,0 0 16,0 0-16,0 0 0,22-21 15,-22 22-15,-22-44 47,1 22-47,21-21 16,-21 21-1,0 0-15,21 21 32,21-21-17,0 0-15,0 0 16,1 0-16,-1 0 0,0 0 0,21 0 15,-21 0-15,1 0 0,-1-21 0,21 21 16,-21-21-16,0 0 0,22 0 0,-22 0 16,0-1-16,21 1 0,-20 0 15,-1 0-15,-21 0 0,21-22 0,-21 22 16,21-21-16,-21 21 0,0 0 16,0-1-16,0 1 0,0 0 0,0 42 31,-21 0-16,21 1-15,0-1 0,0 21 0,-21-21 16,21 0-16,0 22 0,0-22 0,0 0 16,0 21-16,0-20 0,0-1 0,0 0 15,0 0-15,0 0 0,0 0 16,-21-21 15,-1 0-15,22-21-16,0 0 15,-21 21-15,0-21 0</inkml:trace>
  <inkml:trace contextRef="#ctx0" brushRef="#br0" timeOffset="49179.92">3937 6604 0,'0'0'0,"21"0"15,0 0 1,0-21-16,1 21 0,-22-21 0,21 21 16,0-21-16,0-1 0,0 1 15,0 0-15,1 0 0,-1 0 16,0 0-16,0-1 0,0-20 0,-21 21 15,0 0-15,0 0 16,0-1-16,-21 22 0,0 0 0,0 0 16,0 0-16,-22 0 0,1 0 0,0 0 15,-1 0-15,1 22 0,-22 20 16,22-21-16,0 0 0,21 22 0,-22-22 16,22 21-16,21-21 0,0 0 15,0 22-15,0-22 0,0 0 0,21 0 16,0 22-16,1-22 0,-1 0 0,0 0 15,21 21-15,-21-20 16,1-1-16,-1 21 0,0-21 0,0 0 16,0 22-16,-21-22 0,0 0 0,0 0 15,0 22-15,0-22 0,0 0 16,-42 0-16,21 0 0,0-21 0,-22 21 16,22-21-16,-21 0 0,-1 0 0,22 0 15,-21 0-15,21 0 0,-22 0 16,22 0-16,0-21 0,0 0 0,0 21 15,0-21-15,21 0 0,0 0 0,0-1 16,0 1-16,0 0 16,0 0-16,0 0 0,21 21 15,0 0-15,0-21 16,0 21-16,0 0 0,22 0 16,-22-22-16,21 22 0,-21-21 0</inkml:trace>
  <inkml:trace contextRef="#ctx0" brushRef="#br0" timeOffset="49837.77">4064 6816 0,'0'0'0,"21"0"16,-21 21-1,0 0-15,0 0 16,0 0-16,0 1 0,0-1 0,0 0 16,0 0-16,0 0 15,0 0-15,0 1 0,0-1 16,0 0-16,0 0 0,21-21 31,0 0-31,1 0 0,-1 0 16,0 0-16,0-21 0,0 0 15,0 0-15,1-1 0,-1 1 16,0 0-16,0 21 0,-21-21 0,0 0 16,0 0-16,0-1 0,0 1 15,0 42 16,0 1-31,0-1 0,0 0 16,0 0-16,-21 0 16,21 0-16,0 1 0,0-1 0,0 0 15,0 0-15,21-21 16,0 0-16,0 0 16,1 0-16,-1 0 0,0 0 0,0 0 15,0 0-15,0-21 0,22 21 0,-22-21 16,0 0-16,0-1 0,0 1 0,1 0 15,-1 0-15,0 0 0,0 0 16,-21-1-16,0 1 0,0 0 0,0 0 16,0 0-16,0 0 0,0 42 31,0 0-15,-21 0-16,21 0 0,-21 22 0,21-1 15,-21 0-15,21 1 0,0-1 16,0 0-16,-22 22 0,22-22 0,-21 22 15,21-22-15,-21 0 0,21 1 0,0-1 16,-21 0-16,21 1 0,-21-1 0,21-21 16,0 0-16,0 0 0,0 1 15,0-1-15,0-42 32,0-1-17,0 1-15,0 0 0,0 0 16,0 0-16,21-22 0,-21 1 0</inkml:trace>
  <inkml:trace contextRef="#ctx0" brushRef="#br0" timeOffset="50128.61">4572 6922 0,'0'-43'16,"0"86"-16,-21-107 0,21 43 0,0 0 16,0 0-16,0-1 15,21 1-15,0 21 0,21 0 16,-20 0-16,-1-21 0,21 21 0,-21 0 15,22 0-15,-22 0 0,0 0 16,0 21-16,0 0 0,0-21 16,-21 22-16,22-1 0,-22 0 0,0 0 15,0 0-15,-22 0 0,1 1 16,0-1-16,0 0 0,0 0 0,-22 0 16,22 0-16,0-21 0,-21 22 0,21-1 15,-1-21-15,1 0 0,0 21 0,42-21 47,0-21-47,1 21 0,-1-21 0,0 21 16,21 0-16</inkml:trace>
  <inkml:trace contextRef="#ctx0" brushRef="#br0" timeOffset="50708.27">4995 6922 0,'0'0'0,"21"-22"16,-21 1-16,22 21 15,-1-21-15,-21 0 0,0 0 0,0 0 16,21 21-16,-21-22 0,21 1 0,-21 0 16,0 0-16,-21 21 31,0 21-31,0 0 16,-1 0-16,1 1 15,0 20-15,21-21 0,0 0 0,-21 0 16,21 1-16,0-1 0,0 21 15,0-21-15,0 0 0,0 1 16,0-1-16,21-21 16,0 0-16,0 0 15,1 0-15,-1 0 0,-21-21 16,21-1-16,0 22 16,-21-21-16,21 0 0,-21 0 0,21 0 15,1 0-15,-22-1 0,21-20 0,0 21 16,-21 0-16,21 21 0,-21-21 0,21-1 15,0 22-15,1 0 16,-1 0-16,0 22 0,-21-1 16,21 0-16,-21 0 15,21 0-15,-21 0 0,0 1 16,0-1-16,0 0 0,0 0 16,0 0-16,-21-21 31,21-21-16,0 0-15,0 0 16,0 0-16,0-1 0,0 1 0,0-21 16,0 21-16,0 0 0,0-22 15,0 22-15,21 0 0,-21 0 0,21 21 16,-21-21-16,22 21 0,-1 0 16,0 0-16,0 0 15,0 0-15,0 0 16,1 21-16,-1-21 0</inkml:trace>
  <inkml:trace contextRef="#ctx0" brushRef="#br0" timeOffset="51235.97">5969 6752 0,'0'0'0,"0"-21"16,0 0-16,21 21 0,0-42 0,0 20 0,-21 1 15,0 0-15,22 0 0,-1 0 16,-21 0-16,0-1 0,21 1 16,0 0-16,-21 42 31,0 0-31,0 1 0,0-1 16,0 21-16,0-21 0,-21 22 0,0-22 15,21 21-15,0-21 0,0 22 0,-21-22 16,21 21-16,-22-21 0,22 0 0,-21 1 15,21 20-15,0-21 16,0 0-16,0 0 0,0 1 16,0-1-16,0 0 15,-21-21 1,0 0 0,0 0-16,0 0 15,-1 0-15,1 0 0,-21 0 0,21 21 16,0-21-16,-1 0 0,1 0 0,0 0 15,0 0-15,42 0 32,0 0-17,0 0-15,22 0 0,-22 0 16,21 0-16,-21 0 0,22 0 16,-22 0-16,21 0 0,1 0 0,-22 0 0,21 0 15,-21 0-15,0-21 0,1 21 16,-1 0-16,-21-21 0,21 21 15,-21-21-15</inkml:trace>
  <inkml:trace contextRef="#ctx0" brushRef="#br0" timeOffset="52744.53">9419 6350 0,'0'0'0,"21"0"16,0-21-16,1 0 16,-1 21-16,0-21 0,21 21 15,-21-22-15,22 22 0,-1-21 16,-21 21-16,22-21 0,-1 21 0,0-21 15,-21 0-15,1 21 0,-1-21 0,-21-1 16,-21 22-16,-1-21 16,-20 21-16,0 0 0,-1 0 15,-20 0-15,21 0 0,-1 0 0,1 0 16,0 21-16,20-21 0,-20 22 0,42-1 16,-21 0-16,21 0 0,0 0 0,0 22 15,0-22-15,21 0 16,0 21-16,0 1 0,1-22 0,-1 21 15,21 0-15,-21-20 0,0 20 0,22 0 16,-22-21-16,0 22 0,-21-22 0,0 0 16,0 0-16,0 0 0,0 1 15,0-1-15,-21 0 0,-21 0 0,20-21 16,-20 21-16,0-21 0,-1 0 0,22 0 16,-21 0-16,0 0 0,-1 0 0,22 0 15,-21 0-15,21-21 0,-1 0 16,1 0-16,21 0 0,0-22 15,0 22-15,0 0 0,0 0 0,0 0 16,21-1-16,1 1 0,-1 21 0,0-21 16,0 21-16,0 0 15,0 0-15,1 0 0,-1 21 0,0-21 16,0 21-16,0 1 0,0-1 0,1 0 16,-22 0-16,0 21 0,21-20 0,-21-1 15,21-21-15,-21 21 0,21 0 16,-21 0-16,0 0 15,21-21-15,0 0 16,1 0-16,-1 0 16,0 0-16,0-21 0,0 0 0,0 21 15,1-21-15,20 0 0,-21 0 16,0-1-16,0 1 0,1 0 16,-1 0-16,0 0 0,0 21 0,-21-21 15,21 21-15,-42 21 31,0 0-31,0 0 16,21 0-16,0 0 0,0 1 0,-21-1 16,21 0-16,0 0 0,0 0 15,0 0-15,0 1 16,21-22-16,0 0 16,0 0-16,0 0 0,0 0 0,1 0 15,-1 0-15,0-22 0,0 1 16,0 21-16,22-21 0,-22 0 0,0 0 15,0 21-15,0-21 0,0-1 16,-21 1-16,0 0 0,22 21 0,-22-21 16,0 42 15,0 0-31,0 0 0,0 1 16,0-1-16,0 0 0,0 0 15,0 0 1,21-21-16,0 0 15,0 0-15,0 0 0,0 0 16,1-21-16,-1 0 16,0 21-16,-21-21 0,21 0 0,0-1 15,-21 1-15,0 0 0,21 0 16,-21 0-16,0 0 0,0-1 0,0 1 16,22 0-16,-22 42 31,0 0-31,0 1 0,0 20 0,0-21 15,0 21-15,0 1 0,-22-1 0,22-21 16,-21 22-16,21 20 0,-21-21 0,21 1 16,-21-1-16,21 0 0,-21 22 15,21-22-15,-21 1 0,21-22 0,0 21 16,0-21-16,0 0 0,0 1 16,0-1-16,0 0 0,0 0 0,0-42 31,0 0-16,0 0-15,21-22 0,-21 22 16,0-21-16,21 21 0,-21-22 0</inkml:trace>
  <inkml:trace contextRef="#ctx0" brushRef="#br0" timeOffset="52992.39">10456 6837 0,'0'0'0,"0"-42"0,0-1 0,0-41 16,0 41-16,0 22 15,0 0-15,21 0 0,1 21 16,-1 0-16,0 0 15,0 0-15,0 0 0,0 0 16,1 21-16,-1 0 0,0 0 16,-21 0-16,0 1 0,0-1 0,0 0 15,0 0-15,0 0 0,-21 0 0,0 1 16,-1-1-16,-20 0 0,21-21 0,0 21 16,0 0-16,-22-21 0,22 0 15,21 21-15,-21-21 0,0 0 16,42 0-1,0 0-15,-21-21 16,21 0-16,0 21 0</inkml:trace>
  <inkml:trace contextRef="#ctx0" brushRef="#br0" timeOffset="53520.09">10731 6710 0,'0'0'0,"22"-21"0,-1 0 15,-21-1-15,0 1 0,0 0 16,0 0-16,0 0 0,0 0 15,-21 21-15,-1 0 16,22 21 0,0 0-16,0 21 0,0-21 15,0 1-15,0-1 0,0 21 16,0-21-16,0 0 0,0 1 16,0-1-16,0 0 0,0 0 15,0 0 1,0-42-1,0 0 1,22 0-16,-22 0 0,21-1 16,-21 1-16,21 0 0,0 0 0,-21 0 15,21 0-15,0-1 0,-21 1 0,22 21 16,-1-21-16,0 21 0,0 0 16,0 0-16,0 21 15,1 0-15,-22 1 16,0-1-16,0 0 0,0 0 15,0 0-15,0 0 16,0 1 0,0-44-1,0 1 1,0 0-16,0 0 0,21 0 16,-21-22-16,21 22 0,-21 0 15,0 0-15,0-21 0,21 20 0,0 1 16,-21 0-16,21 0 0,1 0 0,-1 21 15,0 0-15,0 0 0,0 0 16,0 0-16,1 0 0,-1 0 16,0 0-16,0 21 0,0-21 15,-21 21-15,0 0 0</inkml:trace>
  <inkml:trace contextRef="#ctx0" brushRef="#br0" timeOffset="53870.88">11430 6498 0,'0'0'0,"21"0"0,0-21 15,-21 0 1,21 21-16,1 0 0,-1 0 16,-21 21-16,0 0 0,0 0 15,0 1-15,0-1 0,0 0 16,0 0-16,0 0 0,0 0 15,0 1-15,-21-1 0,-1 0 0,22 0 16,0 0-16,-21 0 0,0-21 0,21 22 16,21-44 31,0 22-47,1-21 0,-1 21 15,0-21-15,0 21 0,0 0 16,22-21-16,-22 21 0,0-21 0,0 0 15,0-1-15,0 1 16,1 21-16,-1-21 0,0 0 0</inkml:trace>
  <inkml:trace contextRef="#ctx0" brushRef="#br0" timeOffset="55332.04">14245 6350 0,'0'0'0,"21"-21"16,85-21-16,-64 20 15,1 1-15,-1 0 0,0 21 0,1-21 16,-1 0-16,0 0 0,-20-1 0,-1 1 16,0 0-16,-21 0 0,0 0 15,0 0-15,-21 21 0,-22 0 16,1 0-16,0 0 0,-22 0 0,22 21 16,-22-21-16,1 21 0,21 0 0,-22 0 15,22 0-15,-1 1 16,22 20-16,0-21 0,21 0 0,0 22 0,0-22 15,0 21-15,21 0 0,0-20 16,22 20-16,-22 0 0,21-21 0,1 22 16,-22-1-16,21-21 0,0 22 15,-20-22-15,20 21 0,-21-21 0,0 0 16,-21 1-16,0-1 0,0 0 0,0 0 16,-21 0-16,-21-21 0,21 0 15,-22 21-15,1-21 0,-22 0 0,22 0 16,-21 0-16,20 0 0,1 0 15,-22-21-15,43 21 0,-21-21 0,21 0 16,0 0-16,-1 21 0,22-21 16,-21-1-16,21 1 0,0 0 0,0 0 0,0 0 15,21 0-15,-21-1 0,22 22 16,-1-21-16,21 21 0,-21 0 16,0 0-16,22 0 0,-22 0 0,21 0 15,-21 0-15,1 21 0,-1 1 0,0-1 16,0 0-16,0-21 0,-21 21 0,21 0 15,-21 0-15,0 1 0,0-1 16,0 0-16,0 0 0,0 0 16,0 0-1,22-21 1,-1 0-16,0 0 16,0 0-16,0 0 0,0 0 15,22 0-15,-22-21 0,0 21 0,21-21 16,-20 21-16,-1-21 0,0 0 0,21 21 15,-21-21-15,1-1 0,-22 1 0,21 21 16,0-21-16,-21 0 0,21 0 0,-21 0 16,0-1-1,0 44 1,-21-1-16,21 0 16,-21 0-16,21 0 0,-21 0 15,21 1-15,0-1 0,0 0 0,0 0 16,0 0-16,0 0 15,21-21 1,0 0-16,0 0 16,0 0-16,0 0 0,1 0 0,-1-21 15,0 21-15,0-21 0,0 0 16,0 0-16,1 21 0,-1-21 16,0-1-16,-21 1 0,0 0 15,0 0-15,0 42 31,0 0-31,0 0 16,0 1-16,0-1 16,0 0-16,0 0 15,21-21-15,0 0 0,-21 21 16,21-21-16,1 0 0,-1 0 16,0 0-16,0 0 0,0-21 0,0 21 15,1-21-15,-1 0 0,0 21 16,0-21-16,0-1 0,-21 1 0,0 0 15,21 0-15,1-21 0,-22 20 16,0 1-16,21 21 0,-21-21 0,0 0 16,0 63 15,0-21-31,0 1 0,0 20 16,0-21-16,-21 21 0,-1 1 0,22-1 15,-21 0-15,21 1 0,-21-1 16,0 0-16,0 22 0,21-22 0,0 1 15,-21 20-15,21-21 0,0 1 16,-22-1-16,22 0 0,0 1 0,0-1 16,0-21-16,0 0 0,0 1 0,0-1 15,22-21-15,-22 21 0,21-21 16,-21-21 0,21 21-16,-21-21 0,0-1 0,0 1 15,0-21-15,21 21 0,-21-22 0,0 1 16,21 21-16</inkml:trace>
  <inkml:trace contextRef="#ctx0" brushRef="#br0" timeOffset="55607.88">15303 6816 0,'0'0'15,"0"-43"-15,0 22 0,0 0 0,-21 0 0,21 0 16,0 0-16,0-1 0,0 1 16,0 0-16,21 21 0,1 0 15,-1 0-15,21-21 0,-21 21 0,0 0 16,22 0-16,-22 0 0,0 0 0,21 0 15,-20 21-15,-1 0 0,-21 0 16,0 1-16,0-1 0,0 0 16,0 0-16,0 0 0,-21-21 15,-1 21-15,1 1 0,0-22 0,0 21 16,0 0-16,-22-21 0,22 0 0,0 21 16,0-21-16,0 0 0,0 0 0,21 21 15,0-42 16,21 21-15</inkml:trace>
  <inkml:trace contextRef="#ctx0" brushRef="#br0" timeOffset="56160.08">15621 6668 0,'0'0'0,"21"-22"15,-21 1-15,0 0 16,0 0-16,0 0 0,0 0 15,0-1-15,21 1 0,-21 0 16,-21 21 0,21 21-16,0 0 15,-21 1-15,0-1 0,21 0 16,-21 0-16,21 21 0,0-20 0,0-1 16,0 0-16,0 0 0,0 0 0,0 0 15,0 1-15,0-1 16,21-21 15,0 0-31,0 0 16,-21-21-16,21-1 0,0 1 15,-21 0-15,0 0 0,22 0 0,-1 0 16,0-1-16,-21 1 0,21 0 0,0 0 16,-21 0-16,21 0 0,1 21 15,-1 0-15,0 0 16,0 21-16,-21 0 15,21 0-15,-21 0 0,0 0 0,0 1 16,0-1-16,0 0 0,0 0 16,0 0-16,0 0 15,0 1 1,-21-22-16,0 0 16,21-22-16,0 1 15,0 0-15,0 0 0,0 0 16,0 0-16,0-22 15,0 22-15,21 0 0,-21 0 0,21 0 16,-21-1-16,0 1 0,21 0 0,1 0 16,-22 0-16,21 21 0,0 0 0,-21-21 15,21 21-15,0 0 0,0 0 16</inkml:trace>
  <inkml:trace contextRef="#ctx0" brushRef="#br0" timeOffset="56643.84">16341 6435 0,'0'0'0,"21"-21"16,0 21-16,0-22 0,0 22 16,0 0-16,1 0 0,-1 0 15,0 0-15,0 0 16,0 0-16,0 0 0,1 0 15,-22 22-15,0-1 0,0 0 16,0 0-16,0 0 0,0 0 0,-22 1 16,-20-1-16,21 0 0,0 0 0,0 0 15,-22 0-15,22-21 0,-21 22 16,21-22-16,-1 21 0,1-21 0,21 21 16,-21-21-16,42 0 31,0 0-31,1 0 15,-1 0-15,21-21 0,-21 21 0,0 0 16,1 0-16,-1 0 0,0 0 16,0 0-16,0 21 0,0-21 0,-21 21 15,0 0-15,0 0 0,0 1 16,0-1-16,0 0 0,0 0 16,-21 0-16,0-21 0,0 21 15,0-21-15,0 22 0,-22-22 0,22 0 16,0 0-16,0 21 0,0-21 0,-1 0 15,1 0-15,0 0 0,0 0 0,0 0 32,0 0-32</inkml:trace>
  <inkml:trace contextRef="#ctx0" brushRef="#br0" timeOffset="112301.74">6329 5038 0,'0'0'0,"21"0"16,-21-21-16,0-1 0,0 1 15,0 0-15,0 0 0,0 0 0,0 0 16,0-1-16,-21 1 0,21 0 15,-21 21 1,21 21 0,-22 0-16,22 1 0,0 41 15,0-21-15,0 1 16,0-22-16,0 21 0,0 1 16,0-1-16,0-21 0,0 21 0,0-20 15,0 20-15,0-21 0,0 0 16,0 0-16,0 1 0,0-1 0,0 0 15,0 0-15,0 0 0,0-42 63,0 0-63</inkml:trace>
  <inkml:trace contextRef="#ctx0" brushRef="#br0" timeOffset="112564.94">6117 5503 0,'0'0'15,"-21"22"1,21-1 0,21-21-1,0 0 1,0 0-16,1 0 0,-1 0 0,0 0 15,0 0-15,0 0 0,0 0 16,1 0-16,-1 0 0,21 0 16,-21 0-16,0 0 0,1 0 0,-1 0 15,-21-21 1,21 21-16,-21-22 16,0 1-16,-21 0 15,21 0-15</inkml:trace>
  <inkml:trace contextRef="#ctx0" brushRef="#br0" timeOffset="112850.78">5990 4932 0,'0'0'16,"0"-21"-1,0 0-15,0-1 16,21 22-16,0 0 0,1 0 0,-1 0 16,0 0-16,0 0 0,21 0 0,-20 0 15,-1 0-15,21 0 0,-21 0 16,22 0-16,-22 0 0,0 0 0,0 0 16,0 0-16,0 0 0,-21-21 31,0 0-16</inkml:trace>
  <inkml:trace contextRef="#ctx0" brushRef="#br0" timeOffset="113519">6519 4551 0,'0'0'0,"0"-21"0,0 0 0,0-1 15,-21 1-15,0 0 16,0 21 0,-22-21-16,22 21 0,0-21 0,0 21 15,0 0-15,0 0 0,-1-21 0,-20 21 16,21 0-16,0 0 0,0 0 16,-22 0-16,22 0 0,0 21 0,-21 0 15,20 0-15,-20-21 0,0 21 0,21 0 16,-22 1-16,22-1 0,-21 0 15,21 21-15,-22-21 0,22 22 0,0-22 16,0 21-16,0 1 0,21-1 16,0 0-16,-22 1 0,22-1 0,0 0 15,0 1-15,0-1 0,0 0 16,0 1-16,0-1 0,0 0 16,0 1-16,22-22 0,-22 21 0,21-21 0,0 22 15,0-22-15,0 0 0,22 0 16,-22 0-16,0 22 0,21-22 15,-21 0-15,22-21 0,-1 21 0,-21 0 16,22-21-16,-1 21 0,-21-21 0,21 0 16,1 0-16,-1 0 0,0 0 15,22 0-15,-22 0 0,1-21 0,20 21 16,-21-21-16,1 0 0,-1 21 0,22-21 16,-43 0-16,21-1 0,0 1 15,-20-21-15,20 21 0,-21-22 16,0 22-16,0-21 0,1 0 0,-22-1 15,0 1-15,21-22 0,-21 1 16,21-1-16,-21 22 0,0-21 0,0-1 16,0 22-16,0-22 0,0 22 0,-21 0 15,0-1-15,-22 22 0,22-21 16,-21 21-16,21-22 0,-22 22 0,1 0 16,0 0-16,-1 0 0,1-1 0,-22 22 15,22 0-15,21 0 0,-21 0 16,-1 0-16,1 0 0,21 0 0,-22 0 15,22 22-15,-21-22 0,21 21 16,0 0-16,-22 0 0,22 0 16,0-21-16,21 21 0,-21 1 0,21-1 15,-21-21-15</inkml:trace>
  <inkml:trace contextRef="#ctx0" brushRef="#br0" timeOffset="114249.53">11959 4530 0,'0'0'0,"-21"-43"15,21 22 1,0 0-16,0 0 16,0 42 15,0 0-31,0 0 15,0 1-15,0-1 0,0 21 0,0-21 16,0 22-16,-21-22 0,21 21 16,-21 0-16,21-20 0,0 20 0,0-21 15,0 21-15,-22-20 0,22-1 0,0 0 16,0 0-16,0 0 0,0 0 16,0 1-16,0-1 15,22-21 1,-1 0-1,-21-21 1,0-1 0</inkml:trace>
  <inkml:trace contextRef="#ctx0" brushRef="#br0" timeOffset="114524.38">11663 5101 0,'0'21'0,"21"-21"16,0 0-16,0 0 15,0 0-15,1 0 0,-1 0 0,0 0 16,21 0-16,-21 0 0,1 0 0,20 0 16,-21-21-16,0 21 0,22 0 15,-22 0-15,0 0 0,0 0 16,-21-21-16,21 21 0,-21-21 15,0 0 1,0 0 0,0-1-16,0 1 15,0 0-15,-21 21 0,21-21 0</inkml:trace>
  <inkml:trace contextRef="#ctx0" brushRef="#br0" timeOffset="114756.26">11684 4551 0,'0'0'0,"-21"-21"15,21 0 17,21 21-32,0 0 15,0 0-15,0 0 0,22 0 0,-22 0 16,21-22-16,1 22 0,-1 0 15,-21 0-15,21 0 0,1 0 0,-22 0 16,0-21-16,0 21 0,0 0 0,1 0 16,-22-21-16,21 21 0</inkml:trace>
  <inkml:trace contextRef="#ctx0" brushRef="#br0" timeOffset="115448.87">12340 4128 0,'0'0'16,"0"-22"-16,0 1 0,-21 0 0,0 0 0,0 0 16,-1 0-16,1 21 0,0-22 0,0 22 15,0 0-15,-22-21 0,22 21 16,-21 0-16,21 0 0,-22 0 0,1 0 15,0 0-15,-1 0 0,22 21 0,-21 1 16,0-1-16,-1 0 0,22 0 16,-21 0-16,21 22 0,-22-22 15,22 21-15,0 0 0,-21 1 0,20-1 16,1 0-16,0 1 0,-21 20 0,21-20 16,-1-1-16,1 21 0,0-20 15,0 20-15,21-20 0,-21 20 0,0-21 16,21 1-16,-22 20 0,22-20 0,0-1 15,0 0-15,0 1 0,0-22 0,0 21 16,0-21-16,22 22 0,-1-22 16,0 0-16,0 0 0,0 0 0,0 0 15,22 1-15,-22-1 0,21-21 16,-21 21-16,22-21 0,-1 0 0,0 0 0,1 0 16,20 0-16,-20 0 15,20 0-15,1 0 0,-22 0 0,21-21 16,1 21-16,-22-21 0,22-1 0,-22 22 15,22-21-15,-22 0 0,0 0 0,-21 0 16,22-22-16,-22 22 0,21 0 16,-21-21-16,1-1 0,-1 1 0,-21 0 15,21-22-15,0 22 0,-21-22 0,21 22 16,-21-21-16,0 20 0,0-20 0,0 20 16,0-20-16,0-1 0,-21 22 15,21-21-15,-21 20 0,-21 1 16,20 0-16,-20-1 0,0 1 0,-1 0 15,1-1-15,0 22 0,-22 0 16,22 0-16,0 0 0,-1-1 0,1 22 16,0 0-16,-1 0 0,22 0 0,-21 0 15,21 0-15,-1 0 0,1 0 16,-21 22-16,21-1 0,0 0 0,-1 0 16,1 0-16,0 0 0,0 1 0,21 20 15,0-21-15,-21 0 0,21 0 0</inkml:trace>
  <inkml:trace contextRef="#ctx0" brushRef="#br0" timeOffset="116028.25">16531 4276 0,'0'-21'15,"0"42"-15,0-64 0,0 22 0,21 0 16,-21 0-16,0 0 15,0 0 1,0 42 0,0 0-16,0 21 15,0-21-15,0 1 0,0 20 16,0 0-16,0-21 0,0 22 0,0-22 16,0 21-16,0-21 0,-21 22 0,21-22 15,0 0-15,0 0 0,-21 0 16,21 1-16,0-1 0,0 0 0,0 0 15,0 0-15,0 0 16,0 1-16</inkml:trace>
  <inkml:trace contextRef="#ctx0" brushRef="#br0" timeOffset="116288.1">16298 4784 0,'0'21'15,"21"-21"17,1 0-32,-1 0 0,0 0 15,0 0-15,0 0 0,22 0 0,-22 0 16,0 0-16,0 0 0,21 0 15,-20 0-15,-1 0 0,0 0 0,0 0 16,0 0-16,0 0 0,1 0 16,-22-21-16,0 0 15,0-1-15,0 1 16,0 0-16</inkml:trace>
  <inkml:trace contextRef="#ctx0" brushRef="#br0" timeOffset="116517.99">16425 4212 0,'-21'0'16,"21"-21"-16,21 21 16,0 0-1,1 0-15,-1 0 0,21 0 0,-21 0 16,0 0-16,1 0 0,20 0 0,-21 0 15,0 0-15,0 0 0,1 0 16,-22-21 15</inkml:trace>
  <inkml:trace contextRef="#ctx0" brushRef="#br0" timeOffset="117212.6">16785 3852 0,'0'-21'0,"0"42"0,0-63 15,-21 21 1,0 0-16,0 0 0,-1 21 16,1 0-16,0 0 0,0-22 0,0 22 15,0 0-15,-22 0 0,1 0 16,21 0-16,-22 0 0,1 0 0,0 22 15,-1-1-15,22-21 0,-21 21 0,0 0 16,20 0-16,-20 22 0,21-22 0,-21 21 16,20 0-16,-20 1 0,21-1 15,0 0-15,0 1 0,-1 20 0,1-20 16,0-1-16,21 0 0,-21 1 0,21-1 16,0 0-16,0 1 0,0-1 15,0 0-15,0 1 0,0-1 16,0-21-16,0 21 0,21 1 0,0-22 15,0 21-15,-21-21 0,22 22 0,-1-22 16,0 0-16,21 0 0,-21 0 16,1 1-16,20-1 0,-21 0 0,21-21 15,1 21-15,-1-21 0,0 0 0,1 0 16,-1 0-16,0 0 0,1 0 0,-1 0 16,0 0-16,1 0 0,-1-21 15,0 21-15,-20-21 0,20 21 0,0-21 16,-21-1-16,22 1 0,-22 0 0,0 0 15,0 0-15,22 0 0,-22-22 16,0 22-16,0-21 0,0 21 16,0-22-16,1 22 0,-22-21 0,21-1 15,0 22-15,0-21 0,0 0 0,-21 20 16,0-20-16,0 0 0,0-1 16,0 1-16,0 0 0,0-1 0,0 1 15,0 21-15,-21-21 0,0-1 0,-21 1 16,20 0-16,-20 20 0,0 1 15,-1-21-15,1 21 0,0 0 0,-1-1 16,22 1-16,-21 21 0,0-21 16,-1 21-16,22 0 0,-21 0 0,21 0 15,-22-21-15,22 21 0,0 0 0,0 0 16,-22 0-16,22 0 0,0 21 16,0-21-16,0 21 0,0-21 0,-22 21 15,22 1-15,0-22 0,-21 21 16,20 0-16,-20 0 0,21 0 0</inkml:trace>
  <inkml:trace contextRef="#ctx0" brushRef="#br0" timeOffset="118731.73">10858 12891 0,'0'-22'0,"0"1"16,0 0-16,0 0 0,0 0 16,0 0-16,0-1 0,0 1 0,0 0 15,-21 42 17,21 0-17,-21 1-15,0-1 0,0 0 16,0 21-16,-1-21 0,1 22 0,0-1 15,0 0-15,21 1 0,-21-1 16,0 0-16,-1 1 0,1-1 0,0-21 16,21 22-16,0-1 0,-21-21 0,21 0 15,-21 0-15,21 1 0,0-1 0,0 0 16,0 0 0,0-42-1,0 0 1,21 0-16,0-22 0,-21 22 0,21-21 15,0-1-15,1 1 0,-1 0 16,0-22-16,0 22 0,0-22 16,0 22-16,1 0 0,-1-1 0,0 1 15,-21 21-15,21-21 0,-21 20 16,21 1-16,-21 0 0,21 21 16,1 21-1,-22 0-15,0 1 0,0-1 16,21 0-16,-21 21 0,21 1 15,-21-22-15,0 21 0,0 0 0,0 1 16,0-1-16,0 0 0,21 1 0,-21-22 16,0 21-16,0-21 0,0 22 0,0-22 15,0 0-15,0 21 0,0-20 16,0-1-16,0 0 16,0 0-16,-21-42 46,0 21-46</inkml:trace>
  <inkml:trace contextRef="#ctx0" brushRef="#br0" timeOffset="118979.59">10520 13293 0,'0'-21'15,"21"21"-15,0 0 16,0 0-16,0-22 16,22 22-16,-22 0 0,0 0 0,21-21 15,-20 21-15,20 0 0,0 0 0,-21-21 16,22 21-16,-22 0 0,0 0 16,0 0-16,0 0 0,1 0 0,-1 0 15,-21-21 1</inkml:trace>
  <inkml:trace contextRef="#ctx0" brushRef="#br0" timeOffset="120208.42">14647 11663 0,'0'0'0,"0"-21"16,0 0-16,0-1 16,0 44 15,0-1-16,-21 0-15,21 0 0,0 21 16,0-20-16,-21 20 0,0 0 0,21 1 16,-21-1-16,-1 21 0,22-20 15,0-1-15,-21 22 0,0-22 0,21 21 16,-21-20-16,0-1 0,21 0 0,-21 1 16,-1-1-16,22 0 0,-21-20 15,0 20-15,21-21 0,0 21 0,-21-20 16,0-1-16,21 0 0,-21 0 0,21 0 15,0-42 32,0 0-47,0 0 0,0 0 16,0-1-16,0-20 0,0 21 16,21-21-16,0-1 0,-21 1 0,21 0 15,0-1-15,-21-20 0,21 20 16,1-20-16,-1 21 0,-21-22 0,21 22 0,0-1 15,-21 1-15,21 0 16,0-1-16,-21 22 0,22-21 0,-22 21 16,21 0-16,0-1 0,-21 1 0,21 21 15,-21-21-15,21 0 0,0 21 16,-21-21 0,22 21-16,-22 21 15,21 0-15,-21 0 16,0 0-16,0 1 0,21-1 15,-21 0-15,0 21 16,0-21-16,0 22 0,0-22 0,0 21 16,0 1-16,21-1 0,-21-21 0,0 21 0,21 1 15,-21-22-15,0 21 0,0 1 16,0-22-16,0 21 0,21-21 16,-21 22-16,0-22 0,22 0 0,-22 0 15,0 21-15,0-20 0,0-1 0,0 0 16,21 0-16,-21 0 0,0 0 0,0 1 15,0-1-15,0 0 0,0 0 16,0 0 0,0-42 46,-21 0-62,21 0 0,0 0 16,0-1-16</inkml:trace>
  <inkml:trace contextRef="#ctx0" brushRef="#br0" timeOffset="120527.65">14436 12446 0,'0'-21'32,"21"21"-32,0 0 0,0 0 0,0-21 15,0 21-15,22 0 0,-22-21 0,0 21 16,0 0-16,22 0 0,-22-22 0,0 22 16,0 0-16,0 0 0,0 0 15,1 0-15,-1 0 0,0 0 0,-21-21 16,21 21-1,-21-21 17,0 0-17,-21 21-15,0-21 0</inkml:trace>
  <inkml:trace contextRef="#ctx0" brushRef="#br0" timeOffset="131476.47">15748 12192 0,'0'-21'31,"0"0"1,0 0-17,0-1 1,0 44 31,0-1-47,0 0 0,0 0 0,0 0 15,0 0-15,0 1 0,0-1 16,0 21-16,0-21 0,0 0 0,0 1 16,0-1-16,0 0 0,0 0 15,0 0-15,0 0 0,0 1 16,0-1-16,-21-21 31,21-21-15,-21-1-1,21 1-15,0 0 0,0 0 0</inkml:trace>
  <inkml:trace contextRef="#ctx0" brushRef="#br0" timeOffset="131799.96">15748 11896 0,'0'0'15,"-21"0"16,21 21-31,0 0 16,0 0 0,21-21-1,0 0-15,0 0 16,-21-21-16,21 0 0,-21 0 16,22 21-16,-22-21 15,0-1-15,0 1 16,-22 21-16,1-21 0,0 21 15,0 0-15,0 0 16,0 0-16,21 21 16,0 0-16,0 1 0,0-1 15,0 0-15,0 0 0,21 0 16,-21 0-16,21 1 0,0-1 0,0 0 16,0 0-16</inkml:trace>
  <inkml:trace contextRef="#ctx0" brushRef="#br0" timeOffset="132452.1">16171 12129 0,'-21'0'31,"0"0"-31,21 21 0,0 0 16,-21 0-16,21 0 0,0 22 15,0-22-15,0 0 0,0 0 0,0 0 16,0 22-16,0-22 0,0 0 15,0 0-15,0 0 0,0 0 0,0 1 16,0-1-16,0 0 16,-21-21-1,-1 0 1,22-21-16,0 0 16,0-1-16,0 1 0,0 0 0,0 0 15,0 0-15,0-22 0,0 22 0,0-21 16,0 21-16,22 0 0,-1-22 0,0 22 15,0 0-15,0 21 0,0-21 0,1 21 16,-1 0-16,0 0 0,0 0 16,0 0-16,0 21 0,1-21 0,-1 21 15,0 0-15,-21 22 0,0-22 0,21 0 16,-21 0-16,0 0 0,0 0 0,0 1 16,0-1-16,0 0 15,0 0-15,-21-21 0,21 21 0,-21-21 16,0 0-16,-1 0 15,1 0-15,21-21 16,0 0-16,0 0 16,0 0-16,0-22 0,0 22 15,21 0-15,1-21 0,-1-1 0,0 22 16,21-21-16,-21 21 0,1-1 0,20 1 16,-21 21-16,21 0 0,-20 0 15,-1 0-15,21 0 0,-21 0 0,0 21 16,1 1-16,-1-1 0,-21 21 0,0-21 15,0 0-15,0 1 0,0-1 16,0 21-16,0-21 0,0 0 0,0 1 16,0-1-16,0 0 0,-21 0 15,-1-21-15,22 21 0,-21-21 16,21-21 15,21 0-31,1 0 16</inkml:trace>
  <inkml:trace contextRef="#ctx0" brushRef="#br0" timeOffset="132750.93">16912 12086 0,'0'-21'16,"0"42"0,0 0-16,0 22 15,0-22-15,-21 21 0,21-21 16,0 22-16,0-1 0,0 0 0,0 1 15,0-1-15,0 22 0,21-22 0,0 21 16,-21-20-16,0 20 0,21 1 0,-21-1 16,0 1-16,0-1 0,0-20 0,0 20 15,0-21-15,0 22 16,-21-22-16,0 1 0,21-1 0,-21-21 16,21 21-16,-21-20 0,21-1 0,0 0 15,0 0-15,-21 0 0,21-42 16,0 0-1,0 0-15,0 0 0,21-1 0,0-20 16,0 0-16,-21-1 0,21 1 16</inkml:trace>
  <inkml:trace contextRef="#ctx0" brushRef="#br0" timeOffset="133032.76">17039 12319 0,'0'0'0,"-21"-63"0,21 20 0,0 1 16,0 21-16,-21-22 0,21 22 0,0 0 15,0 0-15,0 0 0,0 0 16,21-1-16,0 22 16,21 0-16,-20 0 0,-1 0 0,21 22 15,-21-1-15,22 0 0,-22 0 0,0 0 16,0 0-16,-21 22 0,0-22 16,0 0-16,0 21 0,0-20 0,-21-1 15,0 0-15,0 21 0,-22-21 16,22 1-16,-21-22 0,21 21 0,-22 0 0,22-21 15,0 21-15,0-21 0,0 0 0,-1 0 16,44 0 15,-1-21-31,0 0 16,0 0-16</inkml:trace>
  <inkml:trace contextRef="#ctx0" brushRef="#br0" timeOffset="133300.32">17420 11599 0,'0'0'0,"0"-21"16,0-42-16,0 42 15,0 42 1,0 0-16,0 0 16,0 21-16,0 1 0,0-1 0,0 0 15,0 1-15,0 20 0,0 1 16,0-22-16,0 22 0,0-22 0,0 21 15,0-20-15,-21-1 0,21 0 0,0-20 16,-21 20-16,21-21 0,0 0 0,0 0 16,0 1-16,0-1 15,21-42 1,0-1-16,0 1 16</inkml:trace>
  <inkml:trace contextRef="#ctx0" brushRef="#br0" timeOffset="134252.29">17462 12171 0,'0'0'0,"0"21"15,-21-21-15,21 21 16,21-21 0,1 0-16,-1 0 0,0 0 0,0 0 15,21 0-15,-20 0 0,20 0 16,-21-21-16,0 0 0,0 21 0,1-21 15,-1 0-15,0-1 0,-21 1 16,21 0-16,-21 0 0,0 0 0,0 0 16,0-1-16,-21 22 15,0 0-15,0 0 16,-1 0-16,1 22 0,0-1 16,0 21-16,21-21 0,-21 0 0,21 22 15,-21-22-15,21 21 0,0-21 0,0 1 16,0 20-16,0-21 0,0 0 15,21-21-15,0 21 0,0 1 0,0-22 16,0 0-16,1 0 0,-1 0 0,0 0 16,0 0-16,0 0 0,0 0 0,1 0 15,-1-22-15,0 1 0,0 0 0,0 21 16,0-21-16,1-21 16,-1 20-16,-21 1 0,0 0 0,0-21 15,21 21-15,-21-1 0,0 1 0,0 0 16,0 0-16,21 0 0,-21 42 15,0 0 1,0 0-16,0 0 0,0 1 16,0-1-16,0 0 0,0 0 0,0 0 15,-21 0-15,21 1 0,0-1 0,0 0 16,0 0-16,-21 0 0,21 0 0,0 1 16,0-44 30,0 1-46,0 0 16,0 0-16,0 0 0,21 0 0,-21-1 16,21 1-16,-21-21 0,21 21 0,-21 0 15,0-22-15,21 22 0,1 0 16,-22 0-16,21 21 0,0-21 0,0 21 16,0 0-16,0 21 15,-21 0-15,22-21 0,-22 21 16,0 21-16,21-20 0,-21-1 15,0 0-15,21 0 0,-21 0 0,0 0 16,0 1-16,0-1 0,0 0 16,0 0-16,0-42 47,0 0-32,0 0-15,21-1 0,0-20 0,0 21 16,1 0-16,-22-22 0,21 22 0,21-21 15,-21 21-15,0 0 0,1-1 0,-1 1 16,0 0-16,0 21 0,0 0 16,0 0-16,1 0 0,-1 21 0,-21 0 15,0 1-15,0-1 0,0 21 0,0-21 16,0 22-16,0-22 0,0 21 0,0-21 16,0 22-16,0-22 0,-21 0 15,21 0-15,-22 0 0,22 0 16,-21-21-16,21 22 0,0-1 0,0-42 47,21 21-47</inkml:trace>
  <inkml:trace contextRef="#ctx0" brushRef="#br0" timeOffset="134616.26">18817 12171 0,'0'21'16,"21"-21"-16,0 0 16,1 0-16,-1 0 0,0 0 15,0 0-15,0 0 0,0-21 16,1 21-16,-1-21 0,0 21 0,0-21 16,-21-1-16,21 1 0,-21 0 15,0 0-15,0 0 0,0 0 0,0-1 16,0 1-16,-21 21 0,0-21 15,0 21 1,0 0-16,-1 21 0,1 0 0,0 1 0,0-1 16,21 0-16,-21 21 0,21-21 15,-21 22-15,21-22 0,0 0 0,0 0 16,0 22-16,0-22 0,0 0 0,0 0 16,0 0-16,21 0 15,0-21-15,0 0 0,0 22 0,0-22 16,1 0-16,-1 0 0,0 0 0,0 0 15,0 0-15,0-22 0,22 1 0,-22 21 16,0-21-16,21 0 0</inkml:trace>
  <inkml:trace contextRef="#ctx0" brushRef="#br0" timeOffset="135072.1">19431 12002 0,'0'0'0,"0"-22"0,-21 22 15,0 0 1,21 22-16,0-1 15,0 0-15,0 0 0,-22 0 16,22 0-16,0 22 0,0-22 0,0 0 16,0 0-16,0 0 0,0 1 0,0-1 15,0 0-15,0 0 0,0 0 16,-21-21-16,21 21 16,0-42 15,0 0-31,0 0 0,0 0 15,21 0-15,-21-1 0,22 1 0,-22 0 16,21-21-16,0 21 0,0-22 0,0 22 16,-21-21-16,21 21 0,1-1 0,-1 1 15,0 0-15,0 21 0,0 0 16,0 0-16,1 0 0,-1 0 16,0 21-16,-21 0 0,21 1 15,-21-1-15,0 21 0,0-21 0,0 22 16,0-22-16,0 0 0,0 21 15,0-21-15,0 1 0,-21-1 16,21 0-16,-21 0 0,21 0 0,0 0 16,0 1-16,0-1 15,0-42 17,21-1-17,0 1-15,-21 0 0,21 0 0</inkml:trace>
  <inkml:trace contextRef="#ctx0" brushRef="#br0" timeOffset="135364.39">20087 11472 0,'0'0'0,"0"-21"16,0 0-16,0 0 0,-21 21 15,21 21 1,-21 0-16,21 0 0,0 22 15,0-1-15,0 0 0,0 1 16,0-1-16,0 0 0,0 22 0,0-1 16,0-20-16,0 20 0,-21-20 0,-1-1 15,22 21-15,0-20 0,-21-22 0,21 21 16,-21-21-16,21 22 0,-21-22 0,21 0 16,0 0-16,0 0 15,21-42 16,0 0-15,0 0-16</inkml:trace>
  <inkml:trace contextRef="#ctx0" brushRef="#br0" timeOffset="135788.23">20383 12002 0,'22'-22'0,"-44"44"0,65-65 16,-22 22-16,0 0 0,0 0 15,0 0-15,1-1 0,-1 22 16,0-21-16,0 21 0,-42 0 31,-21 0-31,20 0 0,1 21 16,-21 1-16,21-1 0,-22 0 16,22 0-16,0 0 0,0 0 0,0 1 15,0-1-15,21 0 0,0 0 16,0 0-16,0 0 15,21-21-15,0 0 0,0 22 16,0-22-16,0 0 0,1 0 16,-1 21-16,0 0 0,0-21 15,0 21-15,0 0 16,1-21-16,-22 21 16,0 1-16,-22-22 15,1 21-15,0 0 16,0-21-16,0 0 0,0 21 0,-1-21 15,1 0-15,0 0 0,0 21 0,0-21 16,0 0-16,-1 0 0,1 21 16,0-21-16,21-21 15,0 0 1,0 0-16</inkml:trace>
  <inkml:trace contextRef="#ctx0" brushRef="#br0" timeOffset="136055.7">19981 11705 0,'0'0'0,"-21"0"0,21-21 16,21 21-16,0 0 15,1-21-15,20 21 0,-21 0 16,21-21-16,-20 21 0,20 0 0,0 0 15,1-21-15,-1 21 0,0 0 0,1 0 16,-22 0-16,21 0 0,-21 0 16,0 0-16,1 0 0,-1 0 0,0 0 15,0 0 1,0-22-16</inkml:trace>
  <inkml:trace contextRef="#ctx0" brushRef="#br0" timeOffset="136803.76">22204 11896 0,'21'-21'16,"0"-1"-16,0 22 0,-21-21 0,21 21 16,1-21-16,-1 0 0,0 21 0,0-21 15,0 0-15,-21-1 0,21 1 16,-21 0-16,-21 0 15,0 21-15,0 0 16,0 0-16,-22 0 0,1 0 16,0 0-16,21 0 0,-22 21 0,1-21 15,0 21-15,-1-21 0,22 21 0,0 1 16,-21-1-16,42 0 0,-22-21 0,22 21 16,0 0-16,0 0 0,0 1 15,0-1-15,0 0 0,22 0 16,-22 0-16,21 0 0,21 1 0,-21-1 15,0 0-15,22 21 0,-22-21 0,21 1 16,-21-1-16,22 21 0,-22-21 16,0 0-16,0 1 0,0-1 0,-21 0 15,22 0-15,-22 0 0,-22-21 16,1 21-16,0-21 16,0 0-16,-21 0 0,20 0 15,-20 0-15,0 0 0,21 0 0,-22 0 16,1 0-16,21 0 0,0-21 0,-1 21 15,1-21-15,0 21 0,0 0 0,21-21 16,-21 21-16,21-21 16,21 0-1,0 21-15,0-22 0,0 22 16,22 0-16,-22-21 0,0 21 0,21-21 16,-20 0-16,20 0 0</inkml:trace>
  <inkml:trace contextRef="#ctx0" brushRef="#br0" timeOffset="137103.59">22627 11769 0,'0'-21'0,"0"42"0,21-64 0,-21 22 15,0 0-15,0 0 0,21 0 0,-21 0 16,0-1 0,0 44-1,0-1-15,0 0 0,0 21 16,0-21-16,0 22 0,0-1 0,0 0 15,0 1-15,0-1 0,0 0 16,0 1-16,-21-1 0,21 0 16,0 1-16,0-22 0,-21 0 0,21 21 15,0-20-15,0-1 0,0 0 16,0 0-16,21-21 62,0-21-62,1 21 0</inkml:trace>
  <inkml:trace contextRef="#ctx0" brushRef="#br0" timeOffset="137655.91">23114 12383 0,'0'0'0,"0"21"31,-21-21-15,0 0-1,21-21-15,0-1 16,0 1-16,0 0 16,0 0-16,0 0 0,0 0 15,0-1-15,21 22 16,0 0-1,0 0 1,0 0-16,0 0 16,-21 22-16,0-1 0,0 0 15,0 0-15,0 0 0,0 0 16,0 1-16,-21-22 16,21 21-16,-21-21 0,0 0 15,0 0 1,21-21 15,0-1-31,0 1 0,0 0 16,0 0-16,21 0 0,0 21 15,0-21-15,0 21 16,1 0-16,-22 21 0,0 0 16,21 0-16,-21 0 15,0 0-15,0 22 0,0-22 0,0 0 16,-21 0-16,-1 22 0,1-22 0,-21 0 15,21 21-15,-22-21 0,1 1 0,0-1 16,21 0-16,-22 0 0,22 0 16,-21 0-16,21-21 0,-1 0 0</inkml:trace>
  <inkml:trace contextRef="#ctx0" brushRef="#br0" timeOffset="138265.07">23876 11705 0,'0'-21'0,"21"21"15,-21-21-15,0 0 16,21 0-16,-21-1 16,0 1-16,-21 21 31,0 0-31,0 0 0,0 0 16,-1 0-16,-20 21 0,21-21 0,-21 22 15,20-1-15,-20 0 0,21 0 0,0 0 16,-22-21-16,22 21 0,21 1 0,-21-1 15,21 0-15,0 0 16,0 0-16,0 0 16,21-21-16,0 22 0,1-22 0,-1 21 15,0 0-15,0-21 0,21 21 16,-20 0-16,20 0 0,-21 1 16,21-22-16,-20 21 0,-1 0 0,0 0 15,0 0-15,0 0 0,-21 1 0,0-1 16,21 0-16,-21 0 0,0 0 15,0 0-15,-21-21 0,0 22 16,0-1-16,0-21 0,0 21 0,-22-21 16,22 0-16,-21 21 0,21-21 0,-22 0 15,22 21-15,-21-21 0,21 0 0,-1 0 16,1 0-16,0 0 0,0 0 16,0 0-16,0 0 15,21-21 32,0 0-47,21 0 16,0 21-16,0-21 0,0 21 15</inkml:trace>
  <inkml:trace contextRef="#ctx0" brushRef="#br0" timeOffset="138768.54">24172 11853 0,'21'-21'0,"-42"42"0,42-63 16,1 21-16,-22 0 0,21 0 0,0-1 16,0 1-16,0 21 15,0-21-15,1 21 0,-1 0 16,0 0-16,0 0 0,0 0 0,0 0 15,1 21-15,-1 0 16,0 1-16,-21-1 0,0 21 16,0-21-16,0 0 0,0 22 0,0-22 0,0 21 15,-21-21-15,0 22 0,-22-22 16,22 0-16,0 21 0,-21-20 0,20-1 16,-20 0-16,0 0 0,-1 0 15,22-21-15,-21 21 0,21 1 0,0-22 16,-1 0-16,1 0 0,42 0 31,1 0-15,-1 0-16,0 0 0,0 0 15,0 0-15,0 0 0,1 0 0,-1 0 16,0-22-16,0 22 0,0 0 16,0 0-16,1 0 0,-1 0 15,0 0-15,0 0 16,-21-21-16,21 21 0,0 0 15,1 0 1</inkml:trace>
  <inkml:trace contextRef="#ctx0" brushRef="#br0" timeOffset="139076.37">24553 12340 0,'0'-21'47,"21"21"-31,1 0-16,-1 0 15,0 0 1,-21 21-1,0 0-15,0 1 0,0-1 16,-21 0 0,0 0-16,21 0 0,-22 0 0,1 1 15,0-22-15,0 21 0,0 0 0,0 0 16,-1-21-16,-20 21 0,21-21 0,-21 0 16,20 21-16,1-21 0,-21 0 0,21 0 15</inkml:trace>
  <inkml:trace contextRef="#ctx0" brushRef="#br0" timeOffset="139680.92">25400 11684 0,'0'0'0,"21"-21"0,-21 0 16,0 0-16,0-1 15,0 1 1,-21 21-16,0 0 16,0 0-16,-1 0 15,1 0-15,-21 0 0,21 21 0,0 1 16,-22-22-16,22 21 0,-21 0 0,21 0 15,-1 0-15,1 0 0,0 1 16,0-22-16,0 21 0,21 0 0,0 0 16,0 0-16,0 0 15,21-21 1,0 0-16,0 22 0,0-22 0,1 0 16,-1 0-16,0 0 0,21 0 0,-21 21 15,1-21-15,20 0 0,-21 0 0,0 0 16,0 21-16,1-21 0,-1 21 15,0-21-15,0 21 0,-21 0 16,0 1-16,0-1 0,0 0 16,0 0-16,0 0 0,-21 0 15,0 1-15,0-22 0,-1 21 0,1 0 16,0-21-16,0 21 0,0-21 16,0 0-16,-22 21 0,22-21 0,0 0 15,0 0-15,0 0 0,-1 0 0,1 21 16,0-21-16,0 0 0,0 0 15,0 0-15,-1 0 16,22-21 31,22 0-31,-1 21-16</inkml:trace>
  <inkml:trace contextRef="#ctx0" brushRef="#br0" timeOffset="140336.42">25739 11684 0,'0'-21'15,"0"0"-15,21 0 16,0 21-16,-21-22 16,21 22-16,0 0 0,0 0 15,-21-21-15,22 21 0,-1 0 0,0 0 16,21 0-16,-21 0 0,1 0 0,-1 0 16,0 0-16,0 0 0,0 0 15,0 0-15,-21 21 0,22-21 16,-22 22-16,0-1 0,0 0 15,0 0-15,-22 0 0,1 0 0,0 1 0,-21-1 16,21 0-16,-22 0 0,22-21 16,-21 21-16,21 0 0,-22 1 15,22-22-15,0 21 0,0-21 0,0 0 16,-1 0-16,22 21 0,-21-21 0,42 0 47,1 0-47,-1-21 0,0 21 15,0 0-15,0 0 0,0 0 0,1 0 16,-1 0-16,0 0 0,0 0 16,0 0-16,0 0 0,1 0 0,-1 0 15,0 0-15,-21 21 0,21 0 0,0-21 16,0 21-16,-21 0 16,22 1-16,-22-1 0,0 0 15,0 0-15,0 0 16,0 0-16,-22 1 0,1-22 0,0 21 15,0 0-15,-21-21 0,20 21 0,-20-21 16,21 21-16,-21-21 0,20 21 0,-20-21 16,21 0-16,0 22 0,0-22 15,-1 0-15,1 0 0,0 0 0,21 21 16,-21-21-16,0 0 0,0 0 16,-1 0-16,1 0 15,0 0-15,21-21 16,-21 21-16</inkml:trace>
  <inkml:trace contextRef="#ctx0" brushRef="#br0" timeOffset="141271.51">18478 13018 0,'0'0'0,"0"-22"0,0 1 15,-21 21 1,0 0-16,0 0 0,-21 0 15,20 0-15,-20 0 0,21 0 16,-21 21-16,20-21 0,-20 22 0,21-22 16,0 21-16,0-21 0,-1 21 0,1 0 15,21 0 1,21 0 0,1-21-16,-1 0 0,0 22 15,0-22-15,0 21 0,22 0 0,-22-21 16,0 21-16,-21 0 0,21 0 0,0 1 15,-21-1-15,0 0 0,0 0 16,0 0-16,0 0 0,0 1 16,-21-1-16,0 0 0,0-21 0,0 21 15,-1 0-15,1-21 0,-21 21 0,21-21 16,0 0-16,-1 0 0,1 0 0,0 0 16,0 0-16,0 0 15,21-21 1,21 21-16,0-21 0,0 0 15,22 21-15,-22 0 0,0 0 16,0 0-16,0 0 0,0 0 16,1 21-16,-1-21 0,-21 21 0,0 0 15,0 22-15,0-22 0,0 21 0,0 1 16,0-22-16,-21 21 0,-22 0 16,22-20-16,0 20 0,0 0 15,0-21-15,-1 22 0,1-22 0,0 0 16,0 0-16,21 0 0,0 22 0,-21-43 15,21 21-15,0 0 0,0 0 0,0 0 16,0 1-16,21-1 16,0-21-1,0 0-15,0 0 0</inkml:trace>
  <inkml:trace contextRef="#ctx0" brushRef="#br0" timeOffset="142056.01">18478 16489 0,'0'0'0,"43"0"0,-22 0 0,0 0 0,-21 21 15,0 0-15,0 0 16,0 1-16,-42-1 15,21 0-15,-1 0 0,-20 0 0,0 0 16,21 1-16,-22-1 0,1 0 0,21 0 16,0-21-16,-22 21 0,22 0 15,0 1-15,0-22 16,0 0 0,21 21-16,0 0 31,0 0-16,0 0 1,0 0-16,21 1 0,-21-1 0,0 21 16,21-21-16,-21 22 0,21-22 0,-21 21 15,21 0-15,0-20 0,1 20 16,-1 0-16,0 1 0,0-1 0,21 0 16,-20 1-16,-1-1 0,0 21 0,-21-20 15,21-1-15,-21 0 0,0 1 16,0-1-16,0-21 0,-21 22 0,0-22 15,0 21-15,-22-21 0,1 0 16,21 1-16,-22-1 0,1 0 16,21-21-16,-21 0 0,20 0 0,-20 0 15,21 0-15,0 0 0,21-21 16,-21-22-16,21 22 0,0-21 16,0 0-16,0-22 0,0 1 0</inkml:trace>
  <inkml:trace contextRef="#ctx0" brushRef="#br0" timeOffset="142676.67">17865 14880 0,'0'0'0,"-22"0"0,-20 0 16,42 21-16,-21-21 16,42 0 15,21 0-16,1 0-15,-1 0 0,0 0 16,22-21-16,-1 0 0,22 21 16,0 0-16,-1-21 0,1 21 0,21-21 15,-21 21-15,-1 0 0,1 0 0,-22-21 16,22 21-16,-21-22 0,20 22 16,-20 0-16,-22 0 0,0 0 0,1-21 15,-22 21-15,21 0 0,-63 0 31,0 0-15,-21 0-16,20 0 0,1 0 0,-21 0 16,21 0-16,0 0 0,-22 0 0,22 21 15,0 1-15,-21-22 0,20 21 0,-20-21 16,21 21-16,-21 0 16,-1 0-16,1-21 0</inkml:trace>
  <inkml:trace contextRef="#ctx0" brushRef="#br0" timeOffset="143026.71">17865 15198 0,'-22'0'15,"44"0"-15,-65 0 0,22 0 0,21 21 16,21-21 15,0 0-31,22 0 0,-22 0 16,42-21-16,-20 21 0,20 0 0,1-21 15,-1 21-15,22 0 0,0-22 16,-1 1-16,-20 21 0,20 0 0,1 0 16,-21-21-16,-1 21 0,1 0 0,-1 0 15,-21 0-15,1 0 0,-22 0 0,21 0 16,-21 0-16,1 0 16,-44 0 15,1 0-31,0 0 15,0 0-15,0 0 0,0 21 0,-22 0 16,22-21-16,-21 22 0,21-1 16,-22-21-16,1 21 0,0 0 0,-22 0 15,22 0-15,-22 1 0</inkml:trace>
  <inkml:trace contextRef="#ctx0" brushRef="#br0" timeOffset="143364.03">17526 15790 0,'0'0'0,"-21"0"0,42 0 31,0 0-15,0 0-16,22 0 0,-22 0 16,21 0-16,0 0 0,1 0 0,20 0 15,-20 0-15,20 0 0,1-21 0,-1 21 16,1 0-16,-1 0 0,1-21 15,20 21-15,-20 0 0,-1-21 0,1 21 16,-22 0-16,22 0 0,-22 0 0,0-21 16,-21 21-16,1 0 0,-1 0 15,0 0-15,0 0 16,-42 0 0,0 0-16,0 0 0,-1 0 15,1 21-15,-21-21 0,-22 21 16,22-21-16,0 21 15,-1-21-15,-20 21 0,21-21 0,-22 22 16,1-1-16,-1 0 0</inkml:trace>
  <inkml:trace contextRef="#ctx0" brushRef="#br0" timeOffset="143680.91">17441 16150 0,'0'0'0,"-21"0"0,21 21 16,21 1 15,0-22-15,22 0-16,-1 0 0,-21 0 0,43 0 15,-22 0-15,22 0 0,-1 0 0,1 0 16,-1 0-16,22 0 0,-1 0 16,1 0-16,0 0 0,-1-22 0,1 22 15,0 0-15,-1-21 0,-20 21 0,-1 0 16,1 0-16,-22 0 0,1 0 0,-22-21 15,0 21-15,0 0 0,0 0 16,-21-21 31,-21 21-31,0 0-16,0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8:07:16.5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720 0,'0'0'0,"21"-21"16,-21-1-16,0 1 0,0 0 15,0 0-15,0 0 16,0 0-16,-21 21 15,0 0 1,0 21-16,0 21 0,-1-21 16,1 22-16,0-1 0,0 21 15,0 1-15,0-1 0,-22 1 0,22 21 16,-21-22-16,-1 1 16,22-1-16,-21 1 0,0-1 0,20 1 15,-20-1-15,0 1 0,21-1 16,-1-21-16,1 1 0,0-22 0,21 21 15,-21-21-15,21 1 0,0-1 16,21-21 0,-21-21-16,21-22 15,0 22-15,1-21 0,-1-1 0,21-20 16,-21 21-16,0-22 0,1 22 16,20-22-16,-21 1 0,0-22 15,22 22-15,-22-22 0,0 0 0,0 22 16,21-22-16,-20 22 0,-1-1 15,0 1-15,0 20 0,0 1 0,0 0 16,1 20-16,-22 1 0,0 0 16,0 0-16,21 21 0,-21 21 15,0 21-15,0 1 16,0-1-16,0 0 0,0 22 0,0 21 16,0-22-16,0 22 0,-21-1 15,-1 1-15,22 0 0,0-22 0,0 1 16,-21 20-16,21-20 0,-21-22 15,21 22-15,0-1 0,-21-20 0,21-1 16,0 0-16,0-21 0,0 1 16,0 20-16,0-21 15,0 0-15,0-42 32,0 0-32,0 0 0,0-22 15,-21 22-15,0-21 0</inkml:trace>
  <inkml:trace contextRef="#ctx0" brushRef="#br0" timeOffset="207.88">1376 1566 0,'21'0'15,"0"0"-15,0 0 0,0 0 16,22 0-16,-22 0 0,21 0 0,-21 0 15,22-21-15,-22 21 0,21 0 16,1-21-16,-22 21 0,21 0 0,-21-21 16,0 21-16,1 0 0,-1-21 0,0 21 15,0 0-15</inkml:trace>
  <inkml:trace contextRef="#ctx0" brushRef="#br0" timeOffset="723.75">2476 1503 0,'0'0'0,"22"0"0,41-42 16,-42 42-16,-21-22 0,21 1 15,1 21-15,-1-21 0,0 0 16,-21 0-16,0 0 0,0-1 15,0 1-15,-42 21 16,20 0 0,1 0-16,-21 21 0,0 1 0,-1-1 15,1 0-15,0 0 0,-1 0 16,1 0-16,21 1 0,-22 20 0,22-21 16,0 0-16,21 0 0,0 1 15,0-1-15,0 0 0,0 0 0,0 0 16,21 0-16,0-21 0,22 22 15,-22-1-15,0-21 0,21 21 0,1-21 16,-22 21-16,21 0 0,-21-21 0,1 21 16,-1-21-16,0 22 15,0-22-15,-21 21 0,0 0 16,0 0-16,-21-21 16,-21 21-16,20-21 0,-20 21 15,0-21-15,-1 0 0,1 22 0,0-22 16,-1 0-16,1 0 0,21 0 15,-21 0-15,20 0 0,1 0 0,0 0 16,0 0-16,0-22 16,21 1-16,0 0 15,0 0-15,21 0 0,0 0 16,0-1-16,0 1 0</inkml:trace>
  <inkml:trace contextRef="#ctx0" brushRef="#br0" timeOffset="1200.49">3027 1482 0,'21'-21'0,"-42"42"0,63-42 16,-42-1-16,21 1 0,-21 0 16,0 0-16,0 0 15,0 0-15,-21 21 16,0 0-16,0 0 0,0 0 15,-1 0-15,1 0 0,0 0 16,0 21-16,-21 0 0,20 0 16,-20 0-16,21 0 0,-21 1 0,20 20 15,1-21-15,0 0 0,0 22 16,21-22-16,0 0 0,0 0 0,0 0 16,0 0-16,21 1 0,0-22 15,0 0-15,1 0 0,-1 0 16,0 21-16,0-21 0,0 0 0,0 0 15,22 21-15,-22 0 0,0-21 16,0 21-16,-21 0 0,0 1 16,0-1-16,-21 0 15,0 0-15,0 0 16,-22 0-16,22 1 0,-21-22 0,0 21 16,-1 0-16,1-21 0,0 21 0,-1-21 15,1 0-15,21 0 0,0 0 16,-1 0-16,1 0 0,0 0 15,21-21 1,0 0-16,0 0 16,21 21-16,0-22 0,1 1 0,-1 21 15,0-21-15</inkml:trace>
  <inkml:trace contextRef="#ctx0" brushRef="#br0" timeOffset="1475.34">3281 1545 0,'-21'0'16,"21"21"-16,0 1 16,-22-1-16,22 0 0,0 0 15,0 0-15,0 0 0,0 1 0,0 20 16,-21-21-16,21 0 0,0 0 15,-21 1-15,21-1 0,0 0 16,0 0-16,0 0 16,0-42 15,0 0-31</inkml:trace>
  <inkml:trace contextRef="#ctx0" brushRef="#br0" timeOffset="1649.54">3344 1249 0,'0'0'0,"-21"-21"15,0 21 1,0 0-16,21 21 31,21-21-15,0 21-16,-21 0 15</inkml:trace>
  <inkml:trace contextRef="#ctx0" brushRef="#br0" timeOffset="2392.64">3746 1693 0,'22'0'0,"-1"-21"0,0 21 16,-21-21-16,21 0 0,0 21 0,0-21 15,-21 0-15,22-1 0,-1 1 16,-21 0-16,0 0 0,0 0 0,0 0 16,0-1-16,0 1 0,-21 21 15,-1 0-15,-20 0 0,21 0 16,0 0-16,-22 0 0,1 0 0,21 0 15,-21 21-15,20 1 0,1-1 0,-21 0 16,21 0-16,21 0 16,-21 0-16,21 1 0,0 20 0,0-21 15,0 0-15,0 0 0,0 1 16,21-1-16,0-21 0,0 0 16,0 0-16,0 0 0,1 0 0,-1 0 15,21 0-15,-21-21 0,0 21 16,1-22-16,-1 1 0,0 0 0,0 21 15,0-21-15,-21 0 0,21 21 0,-21-21 16,0-1-16,0 1 16,0 42 31,0 22-47,0-22 0,0 21 15,0 1-15,0-22 0,0 42 0,0-20 16,0-1-16,0 0 0,0 22 15,0-22-15,0 0 0,0 22 0,0-22 16,0 22-16,0-22 0,0 22 0,0-22 16,0 21-16,22 1 0,-22-22 0,0 22 15,0-22-15,0 0 0,0 22 16,0-22-16,0-21 0,0 22 0,-22-1 16,1 0-16,0-20 0,0 20 0,-21-21 15,20 0-15,-20 0 16,21 1-16,-21-1 0,-1 0 0,1-21 15,0 0-15,-1 0 0,1 0 0,0 0 16,-1-21-16,1 0 0,0-1 16,-1-20-16,22 21 0,-21-21 0,21-1 15,-1 1-15,22 0 0,0-1 0,0 1 16,0 0-16,0-22 0,0 22 16,0-1-16,0 1 0,0 0 0,22-1 15,-1-20-15,0 21 0,0-1 0,21 1 16,-20 0-16,20-1 0</inkml:trace>
  <inkml:trace contextRef="#ctx0" brushRef="#br0" timeOffset="2908.29">4127 1503 0,'0'-21'16,"0"0"-16,-21 21 31,21 21-15,-21 0-16,21 0 0,0 0 0,0 22 15,0-22-15,0 0 16,0 21-16,0-21 0,0 1 0,-21 20 16,21-21-16,0 0 0,0 0 15,0 1-15,0-1 16,-21-21-1,21-21 1,0-1-16,0 1 16,0 0-16,0 0 0,0 0 0,0-22 15,0 22-15,0-21 0,0 21 0,0-22 16,0 22-16,0-21 0,21 21 16,-21 0-16,21-1 0,0 1 0,0 21 15,1 0-15,-1 0 16,0 0-16,0 0 0,0 0 15,0 21-15,1 1 0,-1-1 0,-21 0 16,21 0-16,-21 0 0,21 22 16,-21-22-16,0 0 0,0 0 0,0 0 15,0 0-15,0 1 0,0-1 0,0 0 16,0 0-16,0 0 16,-21-21-16,21-21 46,0 0-46,21 21 0,-21-21 0</inkml:trace>
  <inkml:trace contextRef="#ctx0" brushRef="#br0" timeOffset="3596.07">4741 1376 0,'0'0'15,"-21"0"1,0 21-16,0 0 15,21 0-15,-21 1 16,21-1-16,-22 0 0,22 0 16,-21 21-16,21-20 0,0-1 0,0 0 0,0 21 15,-21-21-15,21 1 0,0-1 16,0 0-16,-21-21 0,21 21 16,0 0-16,0 0 15,0-42 16,0 0-31,0 0 0,0 0 0,0 0 16,0-1-16,0 1 0,0 0 16,0-21-16,21 21 0,-21-22 0,21 22 15,0 0-15,1-21 0,-22 20 0,21 1 16,0 0-16,0 21 16,0-21-16,0 21 0,1 0 0,-1 0 15,0 0-15,0 0 0,-21 21 0,21 0 0,0 0 16,-21 1-16,0-1 15,0 0-15,22 0 0,-22 21 0,0-20 16,0-1-16,0 21 0,0-21 0,0 0 16,0 1-16,0-1 0,0 0 15,0 0-15,-22-21 16,22-21 15,0 0-31,0 0 0,0-22 16,0 22-16,0 0 0,0-21 15,22 20-15,-1-20 0,0 0 16,0 21-16,0-22 0,0 1 0,1 21 0,20 0 16,-21-1-16,0 1 0,0 0 15,1 21-15,-1 0 0,0 0 16,0 21-16,0 0 0,-21 1 0,0-1 16,21 0-16,-21 21 0,0-21 0,0 1 15,0 20-15,0 0 0,0-21 16,0 1-16,-21 20 0,21-21 0,-21 0 15,0 0-15,21 1 0,-21-1 0,21 0 16,0 0-16,0-42 47,0 0-47,21 0 0</inkml:trace>
  <inkml:trace contextRef="#ctx0" brushRef="#br0" timeOffset="3955.86">5482 1503 0,'-21'0'0,"42"0"47,0 0-32,0 0-15,1-21 0,-1 21 0,0 0 16,0-21-16,0 21 0,0-22 0,1 22 15,-22-21-15,0 0 0,0 0 16,0 0-16,-22 21 16,1-21-16,0 21 0,0 0 15,-21 0-15,20 0 0,1 21 0,0-21 16,0 21-16,-21 0 0,42 0 16,-22 0-16,22 1 0,-21-1 0,21 21 15,0-21-15,0 0 0,0 1 0,0-1 16,0 0-16,0 0 15,21 0-15,1 0 0,-1-21 16,0 0-16,21 0 0,-21 0 0,22 0 16,-22 0-16,21 0 0,1-21 15,-22 0-15,21 21 0,0-21 0</inkml:trace>
  <inkml:trace contextRef="#ctx0" brushRef="#br0" timeOffset="4416.6">6054 1355 0,'0'0'0,"0"-21"0,0-1 0,0 1 15,0 42 32,-22 1-47,22-1 0,0 0 0,-21 0 16,21 0-16,0 22 0,0-22 16,0 0-16,-21 0 0,21 0 0,0 0 15,-21 1-15,21-1 0,0 0 0,0 0 16,0 0-16,-21-21 15,0 0 1,21-21 0,0 0-1,0 0-15,0-22 0,0 22 16,21 0-16,-21-21 0,21 21 0,0-22 16,0 1-16,22 21 15,-22-22-15,0 22 0,21-21 0,-21 21 16,1 21-16,-1 0 0,0 0 0,0 0 15,0 0-15,-21 21 0,0 0 16,21 0-16,-21 0 0,0 22 0,0-22 16,0 21-16,0-21 0,0 22 0,0-22 15,0 0-15,0 21 0,0-20 0,0-1 16,-21 0-16,21 0 0,0 0 16,0 0-16,0 1 0,0-44 46,0 1-46,0 0 16,0 0-16</inkml:trace>
  <inkml:trace contextRef="#ctx0" brushRef="#br0" timeOffset="4720.43">6900 593 0,'0'0'0,"0"-21"0,0-1 0,0 1 15,-21 21 1,0 43 0,21-22-16,-21 21 0,0 0 0,-1 1 15,1-1-15,21 22 16,-21-1-16,0 1 0,21-1 0,-21 1 16,0-1-16,-1-21 0,22 22 0,0-22 15,-21 1-15,0-1 0,21 0 16,-21 1-16,21-22 0,0 21 0,0-21 15,-21 0-15,21 22 0,0-22 0,-21 0 16,21 0-16,21-21 31,0 0-31,0-21 16,0 0-16,0 21 0</inkml:trace>
  <inkml:trace contextRef="#ctx0" brushRef="#br0" timeOffset="5132.18">7239 1291 0,'0'0'0,"21"0"16,-21-21-1,0 0-15,-21 21 16,0 0-16,0 0 16,-1 0-16,1 0 0,-21 0 15,21 21-15,0 0 0,-1 0 0,-20 1 16,21-22-16,0 21 0,0 0 0,21 0 15,0 0-15,0 0 16,0 1-16,21-22 16,0 0-16,21 0 0,-21 21 15,1-21-15,20 0 0,-21 0 16,0 0-16,22 21 0,-22-21 0,0 0 16,-21 21-16,21-21 0,-21 21 0,0 0 15,0 1-15,0-1 16,0 0-16,-21-21 0,21 21 15,-21 0-15,0-21 0,-1 21 0,1-21 16,0 0-16,0 22 0,0-22 0,0 0 16,-1 0-16,1 0 15,21 21-15,-21-21 16,0 0 0,21-21-16,0-1 0,0 1 15,0 0-15,0 0 0,0 0 16</inkml:trace>
  <inkml:trace contextRef="#ctx0" brushRef="#br0" timeOffset="5408.03">6477 826 0,'0'0'0,"-21"0"0,0 0 0,-1 0 0,22-22 16,22 1-1,-1 21 1,0 0-16,21 0 0,-21 0 0,22 0 16,-1-21-16,0 21 0,1 0 0,-1 0 15,0 0-15,1 0 0,-1 0 16,-21 0-16,22 0 0,-22 0 0,0 0 16,0 0-16,0 0 0,0 0 0,1 21 15,-22 0 1,0 1-16,-43-1 0,22 0 15,-21 0-15,-1 0 0</inkml:trace>
  <inkml:trace contextRef="#ctx0" brushRef="#br0" timeOffset="6084.31">1778 2371 0,'-21'0'0,"42"0"0,-63 0 15,20 0 1,44 0 31,-1 0-32,0 0-15,0 0 0,0 0 0,0 0 16,22 0-16,-1 0 0,22 0 0,-1 0 16,1 0-16,20 0 0,1 0 15,0 0-15,20 0 0,1 0 0,0 0 16,21 0-16,-21 0 0,21-21 16,0 21-16,21 0 0,0 0 0,-21-22 15,43 22-15,-22 0 0,21 0 0,0 0 16,-20 0-16,20 0 0,0-21 0,-21 21 15,1 0-15,-1 0 16,0 0-16,0 0 0,-21 0 0,21 0 16,-42 0-16,21 0 0,-21 0 0,0 0 15,-22 0-15,22 0 0,-21 0 0,-22 0 16,22 0-16,-21 0 0,-22 0 16,0 0-16,1 0 0,-22 0 0,21 0 15,-21 0-15,0 0 16,-42 0 31,0 0-47,0 0 15,0 0-15,0 0 0</inkml:trace>
  <inkml:trace contextRef="#ctx0" brushRef="#br0" timeOffset="6224.23">6879 2307 0,'0'0'0,"-21"0"62,0-21-46,0 21 0</inkml:trace>
  <inkml:trace contextRef="#ctx0" brushRef="#br0" timeOffset="7884.87">2159 6773 0,'0'-21'0,"0"0"16,0 0-1,0 0 1,0 0-1,0-1 1,0 1 0,-21 21 15,0 21-15,21 1-1,0-1-15,0 0 0,0 0 16,0 21-16,-22-20 0,22-1 15,0 21-15,0 0 0,0-20 0,0 20 16,0 0-16,0 1 0,0 20 16,0-21-16,-21 22 0,21-22 0,0 22 15,0-1-15,0-20 0,0 20 0,0-21 16,0 22-16,0-22 0,0 1 16,0 20-16,0-21 0,-21 22 15,21 42 1,0-22-16,0-41 0,0-1 0,0 0 15,0 1-15,0-22 0,0 21 0,0-21 16,0 1-16,0-1 0,0 0 16,0 0-16,0-42 31,0 0-31,21 0 16,-21-1-16,0 1 0,21-21 0,1 0 15,-1-1-15,-21 1 0,21-22 16</inkml:trace>
  <inkml:trace contextRef="#ctx0" brushRef="#br0" timeOffset="9285.83">2307 6625 0,'-21'-21'16,"0"21"15,42 0 31,0 0-46,0 21-16,0-21 0,1 0 16,20 0-16,-21 0 0,21 0 0,1 0 15,20 0-15,-20 0 0,20 0 16,1 0-16,-1 0 0,1-21 0,20 21 16,-20-21-16,20 21 0,22 0 0,-21-21 15,21 21-15,0 0 16,-1 0-16,1-21 0,0 21 0,-21 0 15,-1 0-15,22 0 0,-21 0 0,0 0 16,-1 0-16,-20-22 0,20 22 16,-20 0-16,-1 0 0,1 0 0,-1 0 15,1 0-15,-22-21 0,1 21 0,20 0 16,-21 0-16,1 0 0,-22 0 16,21 0-16,1-21 0,-22 21 0,21 0 15,-21 0-15,0 0 0,22 0 16,-22 0-16,0 0 0,0-21 0,0 21 15,1 0-15,-1 0 0,0 0 0,0 0 32,-21 21-1,0 0-31,0 0 16,0 1-16,0-1 0,0 0 0,0 0 15,0 0-15,0 22 0,0-22 0,0 0 16,0 21-16,-21-21 0,21 22 15,0-22-15,0 21 0,0-21 0,-21 22 16,21-1-16,-21-21 0,21 22 0,0-1 16,0 21-16,0-20 0,0-1 15,0 0-15,-22 22 0,22-22 0,0 1 16,0-1-16,-21 0 0,21 1 16,0-1-16,0 0 0,0 1 0,-21-1 15,21 0-15,-21-21 0,21 22 0,0-1 16,0 0-16,0-20 0,0 20 15,0-21-15,0 21 0,0-20 0,0 20 16,0-21-16,0 21 0,0-20 0,0-1 16,0 0-16,0 0 0,0 0 0,0 0 15,0 1-15,0-1 0,0 0 16,0 0-16,0 0 16,0 0-16,0 1 15,0-1 16,-21-21-31,21 21 16,-21-21-16,-1 0 0,22 21 16,-21-21-16,0 0 15,21 21-15,-21-21 0,0 0 16,0 0-16,-1 0 16,1 0-16,0 0 0,0 0 0,0 0 15,0 0-15,-22 0 0,22 0 0,-21 0 16,21 0-16,-22 0 0,22 0 0,-21 0 15,-1 0-15,1 0 16,0 0-16,-1 0 0,1 0 0,0 0 16,-1 0-16,1 0 0,0 0 0,-1 0 15,1 0-15,0 0 0,-1 0 0,1 0 16,0 0-16,-1 0 0,22 0 16,-21 0-16,0 0 0,-1 0 0,1 0 15,0 0-15,-1-21 0,1 21 0,0 0 16,-22 0-16,22 0 0,-22 0 0,22 0 15,0 0-15,-1 0 0,1 0 16,0 0-16,-1 0 0,1 0 0,0 0 16,20-21-16,-20 21 0,0 0 15,21 0-15,-22 0 0,1 0 16,21 0-16,-22-21 0,1 21 0,0 0 16,21 0-16,-22 0 0,1 0 0,0 0 15,-1 0-15,22 0 0,-21 0 16,-1 0-16,22 0 0,-21 0 0,0 0 15,20 0-15,-20 0 0,21 0 0,-21 0 16,-1 0-16,22 0 0,0 0 16,0 0-16,-22 0 0,22 0 0,0 0 15,0 0-15,0 21 16,0-21 0,21-21 15,21 0-16,0-1-15,0 1 0</inkml:trace>
  <inkml:trace contextRef="#ctx0" brushRef="#br0" timeOffset="9972.19">5038 6816 0,'0'-21'47,"-22"21"0,1 0-47,0 0 0,0 0 15,-21 0-15,20 0 0,1 0 16,0 21-16,0-21 0,0 21 0,0-21 16,-1 21-16,-20-21 0,21 21 0,21 0 15,-21 1-15,0-22 0,21 21 16,0 0-16,0 0 0,0 0 16,0 0-16,0 1 0,0-1 15,21-21-15,0 21 0,0-21 16,0 0-16,0 21 0,1-21 15,-1 0-15,0 0 0,0 0 0,0 0 16,0 0-16,1 0 16,-1 0-16,0-21 0,0 21 15,0-21-15,0 0 0,1 21 16,-22-22-16,21 22 0,-21-21 0</inkml:trace>
  <inkml:trace contextRef="#ctx0" brushRef="#br0" timeOffset="10603.81">5186 6646 0,'0'0'0,"-43"-42"15,22 42-15,0 0 0,0-21 16,0 21-16,0 0 15,-1 0-15,1 0 0,0 0 0,0 0 16,0 0-16,-22 0 0,22 0 0,0 0 16,0 0-16,0 21 0,0-21 15,-1 21-15,-20-21 0,21 21 0,0-21 16,0 22-16,-22-1 0,22 0 16,0 0-16,0 0 0,0 0 15,-1 1-15,1-1 0,0 0 0,0 0 0,0 21 16,0-20-16,21-1 0,0 0 15,0 0-15,-22 21 0,22-20 16,0-1-16,0 0 0,0 0 0,0 21 16,0-20-16,0-1 0,0 0 0,0 0 15,22 0-15,-1 0 0,-21 1 16,21-1-16,0 0 0,0-21 0,22 21 16,-22 0-16,0-21 0,21 0 0,1 21 15,-1-21-15,0 0 0,1 0 16,-1 0-16,0 0 0,1 0 15,-1-21-15,0 21 0,1-21 0,-1 0 16,0 21-16,-21-21 0,22 0 0,-1-1 16,-21 1-16,0 0 0,1 0 15,-1 0-15,-21-22 0,21 22 0,-21 0 16,0-21-16,0-1 0,0 22 0,0-21 16,0 0-16,-21-1 0,0 1 15,-1 0-15,1-1 0,0 1 0,-21 0 16,21 20-16,-1 1 0,1 0 0,-21 0 15,21 0-15,-22 21 0,22 0 16,-21 0-16,0 0 0,20 0 0,-20 0 16,0 0-16,21 0 0,-22 0 15,22 0-15,0 0 0,21 21 0,-21-21 16,0 0-16,-1 0 16</inkml:trace>
  <inkml:trace contextRef="#ctx0" brushRef="#br0" timeOffset="13320.42">3048 7197 0,'-21'0'16,"0"0"-1,21 21-15,0 21 0,0-21 0,-22 22 16,22-22-16,-21 21 0,0 1 0,21-1 15,0 21-15,-21-20 0,21-1 16,-21 0-16,21 1 0,-21-22 0,21 21 16,0 1-16,-22-22 0,22 21 0,-21-21 15,21 0-15,-21 1 0,21-1 16,0 0-16,0-42 31,0 0-15,0-1-16,21 1 0,0-21 0,-21 21 15,22 0-15,-1-22 0,0 1 0,-21 0 16,21-1-16,0 1 0,0-22 16,1 22-16,-1-21 0,-21 20 0,21-20 15</inkml:trace>
  <inkml:trace contextRef="#ctx0" brushRef="#br0" timeOffset="13556.29">3090 7154 0,'21'-42'0,"-42"84"0,42-105 0,1 63 16,-22-21-16,21 21 31,-21 21-31,0 0 0,21 0 0,-21 22 15,0-1-15,0 0 0,0 1 0,21-1 16,-21 0-16,21 22 16,-21-22-16,21 0 0,-21 1 0,0-1 15,0 0-15,0 1 0,0-1 0,0 0 16,0 1-16,0-22 0,0 21 16,0-21-16,0 1 0,0-1 0,0 0 15,0 0-15,0 0 0,0 0 0,0-42 47,0 0-47,0 0 16,0 0-16</inkml:trace>
  <inkml:trace contextRef="#ctx0" brushRef="#br0" timeOffset="13753.17">2963 7768 0,'0'0'0,"-21"0"0,42 0 31,0 0-31,1 0 16,20 0-16,-21-21 0,0 21 0,22 0 15,-22 0-15,0-21 0,21 21 16,-21 0-16,1 0 0,-1 0 0,0-21 16,0 21-16,-21-21 15</inkml:trace>
  <inkml:trace contextRef="#ctx0" brushRef="#br0" timeOffset="16392.41">1503 3090 0,'0'0'0,"-21"0"15,21 22 17,-22-1-32,22 0 0,0 21 15,-21 1-15,21-1 0,0 0 0,0 22 16,0-1-16,0 1 0,-21-1 16,21 1-16,0-1 0,0 1 15,-21 20-15,21-20 0,0 21 0,0-22 16,0 1-16,-21-1 0,21 1 15,-21-1-15,-1 1 0,22-22 0,-21 0 16,0 1-16,0-1 0,21-21 16,0 0-16,-21 22 0,21-22 15,0 0-15,-21-21 0,21-21 32,21 0-32,0-1 15,-21 1-15,21-21 0,0 21 0,-21-22 16,21 1-16,1 0 0</inkml:trace>
  <inkml:trace contextRef="#ctx0" brushRef="#br0" timeOffset="17468.88">1503 3260 0,'0'0'0,"21"0"0,0 0 15,0 0-15,0 0 0,1 0 16,-1 0-16,0 0 16,0 0-16,0 0 0,0 0 0,1 0 15,-1 0-15,21-21 0,-21 21 16,22 0-16,-22 0 0,21 0 0,0 0 15,1 0-15,-1 0 0,0 0 16,22 0-16,-1 0 0,1 0 0,-1 0 16,22 0-16,21 0 0,-21 0 15,20 0-15,1 0 0,0 0 0,21 0 16,0 0-16,0 0 0,0 0 16,0 0-16,0 0 0,-21 0 0,21 0 15,-21 0-15,0-22 0,-1 22 16,1 0-16,-21 0 0,21 0 15,-22 0-15,-20-21 0,-1 21 0,1 0 16,-1 0-16,-20-21 0,-1 21 0,-21 0 16,22 0-16,-22 0 0,0 0 15,0-21-15,-21 42 47,0 0-47,0 0 0,0 1 16,0-1-16,0 0 0,0 21 0,0-21 15,0 1-15,21 20 0,-21 0 16,0 1-16,0-22 0,21 21 16,-21 0-16,0 1 0,0-1 0,0 0 15,0 1-15,0 20 0,0-20 16,0-1-16,0 0 0,0 1 0,0 20 16,0-21-16,-21 1 0,21-1 0,-21 0 15,21 1-15,-21-1 0,21 0 0,0-20 16,0 20-16,0-21 0,0 0 15,-21 22-15,21-22 0,0 0 0,-21 0 16,21 0-16,0 0 0,0 1 16,-22-1-16,1 0 15,21 0-15,-21-21 16,0 21-16,0-21 16,21 21-16,-21-21 0,21 22 0,-22-22 15,1 0-15,0 21 16,0-21-16,0 0 0,0 0 15,-1 0-15,1 21 0,-21-21 0,21 0 16,-22 0-16,22 0 0,-21 0 16,0 0-16,-1 0 0,1 0 0,-22 0 15,1 0-15,21 0 0,-22 0 0,-21 0 16,22 0-16,-22 0 0,1 0 16,-22 0-16,21 0 0,-21 0 0,0 0 15,1 0-15,-1 0 0,0 0 16,0 0-16,0 0 0,22 0 15,-22 0-15,0 0 0,0 0 0,0 0 16,22 0-16,-22 0 0,21 0 0,0 0 16,1 0-16,-1 0 0,0 0 15,1 0-15,-1 21 0,22-21 0,-22 0 16,21 0-16,1 21 0,21-21 16,-22 0-16,22 0 0,-1 0 0,1 0 15,0 0-15,21 0 0,-22 0 16,22 0-16,0 0 0,0 0 15,0 0-15,-1 0 0,1 0 0,21-21 47,21 0-47,1 21 16,-1-21-16,21 0 0</inkml:trace>
  <inkml:trace contextRef="#ctx0" brushRef="#br0" timeOffset="18140.5">4170 3471 0,'0'0'0,"0"22"62,0-1-62,0 0 0,0 0 16,0 0-16,0 0 0,0 1 0,0-1 15,0 0-15,0 0 0,0 21 0,0-20 16,-21-1-16,21 0 0,0 0 16,0 0-16,-22-21 0,22 21 0,0 1 15,0-1-15</inkml:trace>
  <inkml:trace contextRef="#ctx0" brushRef="#br0" timeOffset="18420.2">3958 3852 0,'42'22'0,"-20"-22"16,-1 0-16,0 0 16,0 0-16,0 0 0,0 0 15,1 0-15,-1 0 0,0 0 16,0 0-16,0 0 0,-21-22 16,21 22-16,1 0 15,-22-21-15,0 0 31,0 0-15,0 0-16</inkml:trace>
  <inkml:trace contextRef="#ctx0" brushRef="#br0" timeOffset="18704.04">4043 3471 0,'0'0'0,"21"0"63,0 0-63,0 0 0,0 0 15,1 0-15,-1 0 16,0 0-16,0 0 0,0 0 15,0 0-15,1 0 0,-1 0 16,-21-21-16,21 21 16,-21-21-1</inkml:trace>
  <inkml:trace contextRef="#ctx0" brushRef="#br0" timeOffset="19331.68">4276 3239 0,'0'0'16,"-22"0"-16,1 0 0,0 0 15,0 0-15,0 0 0,0 0 0,-1 0 16,1 0-16,0 0 0,0 0 15,0 0-15,0 0 0,-1 21 16,1-21-16,0 21 0,0 0 0,-21 0 16,20 0-16,1 1 0,-21-1 15,21 0-15,0 0 0,-1 0 0,1 22 16,0-22-16,0 21 0,0-21 0,0 22 16,21-22-16,0 21 0,0-21 15,0 22-15,0-22 0,0 21 0,0-21 16,0 0-16,0 1 0,0-1 0,21 21 15,0-21-15,0 0 0,0 1 16,0-1-16,1 0 0,-1-21 0,21 21 16,-21 0-16,22-21 0,-22 0 15,21 0-15,-21 0 0,22 0 16,-1 0-16,0 0 0,1 0 0,-1 0 16,0-21-16,1 0 0,-1 0 0,21 21 15,-20-21-15,-1-1 0,-21 1 16,22 0-16,-1 0 0,-21 0 0,0 0 15,0-1-15,1 1 0,-1-21 0,-21 21 16,21-22-16,-21 22 0,0-21 16,0 0-16,0 20 0,0-20 0,0 0 15,0-1-15,-21 1 0,0 0 0,-1 21 16,1-22-16,-21 22 0,0 0 16,20 0-16,-20 0 0,0-1 15,-1 1-15,1 21 0,0 0 0,-1 0 16,1 0-16,21 0 0,-21 0 15,20 0-15,-20 0 0,21 0 0,0 21 16,0-21-16,-1 22 0,1-1 16,0 0-16,0 0 0,0 0 0,0-21 15,-1 21-15,-20 1 0,0-1 0</inkml:trace>
  <inkml:trace contextRef="#ctx0" brushRef="#br0" timeOffset="19895.63">2074 3852 0,'0'22'31,"0"20"-15,0-21-16,0 0 0,0 22 0,-21-22 15,21 21-15,0 0 0,0-20 16,-21 20-16,21 0 0,-21-21 0,21 22 16,0-22-16,0 0 0,-21 0 15,21 0-15,-22 1 0,22-1 0,0 0 16,0 0-16,-21-21 16,0 0-1,21-21 1,0 0-16</inkml:trace>
  <inkml:trace contextRef="#ctx0" brushRef="#br0" timeOffset="20520.3">2011 3789 0,'0'-21'16,"0"0"-1,21 21 1,-21-22-16,21 22 16,0 0-16,0 0 0,1-21 0,-1 21 15,21 0-15,-21 0 16,0 0-16,1 0 0,-1 0 0,21 0 16,-21 0-16,0 21 0,1 1 15,-22-1-15,0 0 0,0 21 16,0-21-16,0 1 0,0-1 0,-22 21 15,-20-21-15,21 22 0,-21-22 16,-1 0-16,1 21 0,21-21 0,-22 1 16,22-1-16,0 0 0,0-21 15,0 21-15,21-42 32,0 0-17,0 0-15,21 21 0,0-22 16,0 1-16,0 0 15,1 21-15,20 0 0,-21-21 0,0 21 16,0 0-16,22 0 0,-22 0 16,21 0-16,-21 0 0,1 0 0,-1 21 15,21 0-15,-21-21 0,0 21 0,1 1 16,-1 20-16,-21-21 0,0 0 16,0 0-16,0 1 0,0 20 0,-21-21 15,-1 0-15,1 0 0,0 1 16,-21 20-16,-1-21 0,1-21 15,21 21-15,-21 0 0,-1 1 0,22-22 0,0 21 16,-21-21-16,20 0 16,1 0-16,0 0 0,0 0 15,0 0-15,0 0 16,-1 0 0,44 0 15</inkml:trace>
  <inkml:trace contextRef="#ctx0" brushRef="#br0" timeOffset="21175.93">2603 5101 0,'0'-21'0,"0"42"47,0 0-47,0 22 16,0-22-16,0 0 0,0 21 16,0-20-16,0 20 0,22 0 0,-22 1 15,0-22-15,0 21 0,0 0 0,21 22 16,-21-22-16,21 1 0,-21-1 15,21 0-15,-21 22 0,0-22 0,0 22 16,0-22-16,0 0 0,0 22 16,0-22-16,0 0 0,0 1 15,0 20-15,0-20 0,21-1 0,-21-21 16,0 21-16,0 1 0,0-22 0,0 21 16,0-21-16,21 1 0,-21-1 15,0 0-15,22-21 16,-22-21-1,0 0-15,0-1 0,0 1 16,0 0-16,0-21 0,0 21 0</inkml:trace>
  <inkml:trace contextRef="#ctx0" brushRef="#br0" timeOffset="21808.6">2752 5017 0,'-22'-22'16,"1"22"-1,21 22 1,-21-1-16,0-21 15,0 42-15,21-21 0,-21 0 16,21 22-16,-22-22 0,1 21 0,0-21 16,0 22-16,0-22 0,0 21 15,-1-21-15,1 1 0,0 20 0,0-21 16,0 0-16,21 0 0,0 1 16,0-1-16,-21-21 15,21 21-15,21-42 31,-21 0-31,21 21 0,0-22 16,-21 1-16,21 0 0,-21 0 16,21 0-16,1 0 0,-22-22 15,21 22-15,0-21 0,-21 21 0,21-1 16,0-20-16,-21 21 0,21 0 16,1-22-16,-1 22 0,-21 0 0,21 0 15,-21 0-15,21 21 16,0 0-16,0 0 15,1 0-15,-1 0 0,0 0 16,0 0-16,-21 21 0,21 0 16,0 0-16,1 0 0,-1 22 0,0-22 15,0 21-15,0-21 0,0 22 16,1-22-16,-1 0 0,-21 0 0,21 22 16,0-22-16,-21 0 0,21 0 15,-21 0-15,21-21 16,-21 21-16,22-21 15,-1 0 1,0-21-16,-21 0 0,21 0 16,0 0-16</inkml:trace>
  <inkml:trace contextRef="#ctx0" brushRef="#br0" timeOffset="22541.64">6413 3175 0,'0'-21'0,"0"42"47,0 0-47,0 22 0,0-22 0,0 21 16,0 22-16,-21-22 0,21 21 16,-21-20-16,21 20 0,0 1 0,0-22 15,-21 22-15,21-1 0,-21 1 0,21-1 16,-21 1-16,21-22 0,0 21 0,0 1 15,-22-22-15,22 22 16,-21-22-16,21 0 0,-21 1 0,21-1 16,0-21-16,0 22 0,-21-22 0,21 0 15,0 0-15,0 0 0,0 0 0,0 1 16,0-1 0,0-42-1,0-1-15,21 22 16,-21-21-16,0 0 0,0 0 0,21-21 15,-21 20-15,21-20 0,-21 0 16</inkml:trace>
  <inkml:trace contextRef="#ctx0" brushRef="#br0" timeOffset="23597.04">6456 3302 0,'0'0'0,"21"0"63,0 0-63,0 0 0,0 0 15,22 0-15,-1 0 0,0 0 16,22 0-16,-22 0 0,22 0 15,20 0-15,-20 0 0,21 0 0,-22 21 16,22-21-16,-1 0 0,22 0 0,0 0 16,0 0-16,0 0 0,21 0 15,-21 0-15,-1 0 0,1 0 0,0 0 16,21 0-16,-21 0 0,0 0 0,0 0 16,-1 0-16,1 0 0,0 0 15,-21 0-15,21 0 0,-22 0 0,1 0 16,-22-21-16,22 0 0,-21 21 0,20 0 15,-20 0-15,-1-21 0,-20 21 16,20 0-16,-21 0 0,1-21 16,-22 21-16,21 0 0,-21 0 0,1 0 15,-1 0 1,0 0-16,-21 21 31,0 0-15,0 0-16,0 0 15,0 0-15,0 1 0,0-1 0,0 0 16,-21 21-16,21-21 0,0 22 16,0-1-16,-21-21 0,21 22 0,0-1 15,0 0-15,0 1 0,0-1 0,0 0 16,0 22-16,-22-22 16,1 0-16,21 22 0,-21-22 0,21 22 15,0-22-15,-21 22 0,21-22 0,-21 0 16,21 1-16,-21-1 0,21 0 0,0-21 15,0 22-15,-22-22 0,22 0 16,-21 0-16,21 0 0,0 1 0,0-1 16,0 0-16,-21 0 0,0 0 15,0 0-15,21 1 16,-21-22 0,-1 0-16,1 0 0,0 0 15,0 0-15,0 21 0,0-21 16,-1 0-16,1 0 0,-21 0 15,21 0-15,0 0 16,-1 0-16,-20 0 0,21 0 0,-21 0 16,-1 0-16,1 0 0,-22 0 0,22 0 15,-21 0-15,-1 0 0,1 0 0,-1 0 16,-21 0-16,22-21 0,-22 21 16,22 0-16,-22 0 0,22 0 0,-22 0 15,0 0-15,22 0 0,-22 0 0,22 0 16,-22 0-16,0 0 0,22 0 0,-22 0 15,22-22-15,-22 22 0,21 0 16,-20 0-16,20-21 0,-20 21 16,20 0-16,-21-21 0,1 21 0,20 0 15,-20-21-15,-1 21 0,0 0 0,1-21 16,20 21-16,-21 0 0,22 0 0,-1-21 16,1 21-16,-1 0 0,22 0 15,0 0-15,-1 0 0,22 0 0,0 0 16,-21 0-16,21 0 0,-1 0 15,1 0-15,21 21 32,21-21-17,1 0 1,20-21-16,-21-1 0,21 1 0</inkml:trace>
  <inkml:trace contextRef="#ctx0" brushRef="#br0" timeOffset="24161.23">9631 3577 0,'0'0'0,"0"-21"16,-21 0 0,-1 21-16,1 0 15,0 0-15,0 0 0,0 0 0,0 0 16,-1 21-16,1-21 0,0 21 0,-21 0 15,21 1-15,-1-22 0,1 21 16,0 0-16,21 0 0,-21 0 0,21 0 16,-21-21-16,21 22 0,0-1 15,0 0-15,0 0 0,0 0 16,21-21 0,0 0-16,0 0 0,0 0 15,1 0-15,20 0 0,-21 0 0,0 0 16,0 0-16,1 0 0,-1 0 0,0-21 15,0 21-15,0 0 0</inkml:trace>
  <inkml:trace contextRef="#ctx0" brushRef="#br0" timeOffset="24781.04">9694 3239 0,'0'0'0,"-21"0"0,-21 0 15,21 0-15,-1 0 16,1 0-16,0 0 0,-21 0 0,21 21 16,-22 0-16,1 0 0,21 0 0,-22 0 15,1 1-15,0-1 0,-1 21 16,22-21-16,-21 0 0,21 1 0,-22 20 15,22-21-15,0 21 0,0-20 0,-21-1 16,20 21-16,22-21 0,-21 0 16,21 1-16,-21-1 0,21 0 15,0 0-15,0 21 0,0-20 0,0-1 16,0 0-16,0 0 0,21 0 0,0 0 16,1 1-16,-1-1 0,0 0 15,0-21-15,0 21 0,22 0 0,-22-21 16,21 21-16,0-21 0,-20 0 0,20 0 15,0 0-15,1 0 0,-1 0 16,-21 0-16,21 0 0,1 0 0,-1 0 16,0-21-16,1 0 0,-1 0 0,0 21 15,1-21-15,-1 0 0,-21-22 16,22 22-16,-22 0 0,21 0 16,-21-22-16,0 22 0,1-21 0,-1 21 15,0 0-15,-21-22 0,0 22 0,0-21 16,0 21-16,0-22 0,0 22 0,0 0 15,-21 0-15,0-22 0,-1 22 16,1 0-16,-21 0 0,21 0 0,-22 0 16,1-1-16,21 1 0,-21 21 0,-1-21 15,1 21-15,0 0 0,-1 0 16,1 0-16,0 0 0,-1 0 0,22 0 16,-21 0-16,21 21 0,-1-21 15,1 21-15,0-21 0,21 22 0,0-1 16,-21 0-16,0-21 0,21 21 15,-21 0-15,-1-21 0</inkml:trace>
  <inkml:trace contextRef="#ctx0" brushRef="#br0" timeOffset="25828.32">7916 3725 0,'0'-21'15,"-21"21"1,0 0-16,0 0 0,0 0 15,-1 0-15,1 0 0,0 0 16,-21 21-16,21-21 0,-22 22 0,22-1 16,0 0-16,-21 0 0,20 0 0,1 0 15,-21 22-15,21-22 0,0 0 16,21 21-16,-22-20 0,22 20 0,-21-21 16,21 0-16,0 0 0,0 1 0,0-1 15,0 0-15,21-21 0,1 21 0,-1 0 16,0-21-16,0 0 0,21 0 15,-20 0-15,20 0 0,-21 0 16,21 0-16,1 0 0,-1 0 0,-21 0 16,22 0-16,-1 0 0,-21 0 0,21 0 15,-20 0-15,-1 0 0,0 0 16,0 0-16,-21 21 16,0 1-16,0-1 15,0 0-15,-21-21 0,0 21 16,0-21-16,-1 21 0,1-21 0,-21 0 15,21 21-15,0-21 0,-22 0 0,22 0 16,-21 0-16,21 0 0,-22 0 0,22 0 16,-21 0-16,21 0 0,-1 0 15,-20 0-15,21-21 0,0 0 16,0 21-16,-22-21 0,43 0 0,-21 0 16,0-1-16,21 1 0,-21-21 15,21 21-15,0-22 0,0 1 0,0 0 16,0-1-16,0 1 0,21 21 0,0-21 15,0-1-15,0 22 0,1 0 0,20-21 16,-21 20-16,0 22 0,22-21 16,-22 0-16,0 21 0,21 0 0,-21 0 15,22 0-15,-22 0 0,21 0 0,-21 0 16,22 0-16,-22 0 0,0 21 16,0-21-16,0 21 0,1-21 0,-22 22 15,0-1 16,0 0 1,-22-21-32</inkml:trace>
  <inkml:trace contextRef="#ctx0" brushRef="#br0" timeOffset="26543.97">6604 4763 0,'0'0'0,"21"-22"15,-42 22 32,0 0-47,0 22 0,-1-1 16,1 0-16,0 0 0,0 0 0,0 22 15,-22-22-15,22 21 0,-21 0 16,21 1-16,-22-1 0,1 0 0,0 1 16,-1-1-16,1 0 0,0 1 0,-1-1 15,-20 0-15,21 22 0,-22-22 0,22 22 16,-1-22-16,1 22 15,-21-22-15,20 21 0,1-20 0,0 20 0,-1-20 16,1-1-16,0 0 0,-1 22 0,1-22 16,0 0-16,-1-20 0,1 20 15,0 0-15,-1-21 0,1 22 16,21-22-16,-22 0 0,22 0 0,0 0 16,0 1-16,0-22 0,21-22 31,0 1-31,21 0 15,0 0-15,0 0 0,0 0 0,-21-22 16,22 22-16</inkml:trace>
  <inkml:trace contextRef="#ctx0" brushRef="#br0" timeOffset="27239.58">6498 4784 0,'0'0'16,"-21"0"15,0 0-31,0 21 0,-1-21 16,1 21-16,-21 0 0,21-21 0,-22 21 16,22 1-16,-21-1 0,0 0 15,20 0-15,-20 0 0,0 0 0,-1 1 16,1-1-16,21 0 0,-21 0 0,20 0 15,1-21-15,0 21 0,0-21 16,21 22-16,21-22 31,0 0-31,0-22 16,1 22-16,-1-21 0,0 21 16,0-21-16,21 0 0,-20 0 0,20 0 15,-21-1-15,21 1 0,1 0 0,-22 0 16,21 0-16,-21-22 0,22 22 15,-1 0-15,-21 0 0,22 21 0,-22-21 16,0 0-16,0 21 0,0-22 16,-21 44 15,0-1-31,0 0 0,0 0 0,0 0 16,0 0-16,0 22 0,0-1 0,0 0 15,0 1-15,0-1 0,0 0 16,0 1-16,21-1 0,-21 0 0,0 1 15,22-22-15,-22 21 0,0 1 0,0-22 16,0 0-16,0 0 0,21 0 0,-21 0 16,0 1-16,21-22 0,-21 21 15,0-42 17</inkml:trace>
  <inkml:trace contextRef="#ctx0" brushRef="#br1" timeOffset="36068.3">11091 5271 0,'0'-22'16,"0"1"15,0 0-15,0 0 0,0 0-1,-21 42 48,0 0-48,21 0-15,0 0 0,-21 1 16,0-1-16,-1 0 0,22 0 0,-21 0 16,0 22-16,0-22 0,21 21 0,-21-21 15,0 22-15,-1-1 0,22-21 16,-21 21-16,0 1 0,21-22 0,0 21 15,-21-21-15,0 22 0,21-22 0,-21 21 16,21-21-16,0 1 0,-22-1 16,22 0-16,-21 0 0,21 0 15,0 0 1,-21-21-16,21-21 47,0 0-47,0 0 0,0 0 15,0 0-15,0-1 0,21 22 0,-21-21 16,21-21-16,1 21 0,-1 0 16,-21-1-16,21 1 0,0 0 15</inkml:trace>
  <inkml:trace contextRef="#ctx0" brushRef="#br1" timeOffset="36488.61">11091 5249 0,'0'0'16,"0"-21"-16,21 0 15,-21 0-15,0 0 32,22 42-1,-22 0-31,21 0 15,-21 0-15,0 1 0,0 20 16,0-21-16,0 0 0,0 22 0,0-22 16,0 21-16,0 0 0,21 1 0,-21-1 15,0-21-15,0 22 0,0-1 16,0 0-16,0-21 0,0 22 0,0-22 16,0 0-16,0 21 0,0-20 0,0-1 15,0 0-15,0 0 0,0 0 16,0 0-16,-21-21 15,21 22-15,0-1 0,0-42 47,0-1-31,0 1-16,0 0 16,0 0-16,0 0 0,0 0 0</inkml:trace>
  <inkml:trace contextRef="#ctx0" brushRef="#br1" timeOffset="36816.43">10837 5673 0,'-21'0'0,"42"0"0,-63 0 16,63 0 15,21 0-15,-20 0-16,-1 0 15,21 0-15,-21 0 0,22 0 0,-22-21 16,21 21-16,-21 0 0,22 0 0,-22 0 16,0-22-16,0 22 15,0 0-15,-42 0 63,0 0-63</inkml:trace>
  <inkml:trace contextRef="#ctx0" brushRef="#br1" timeOffset="38088.44">7916 5398 0,'0'0'0,"21"0"0,-21-22 0,22 1 15,-22 0-15,0 0 16,-22 21-1,1 0-15,0 0 0,0 0 16,0 0-16,-22 0 0,22 21 0,-21 0 16,0-21-16,-1 21 0,22 1 15,-21-1-15,-1 21 0,22-21 0,0 22 16,-21-1-16,21 0 0,21 1 0,-22-1 16,22 0-16,-21 1 0,21-1 15,0 0-15,0-21 0,0 22 0,0-22 16,0 21-16,21-21 0,1 1 15,-1-1-15,0 0 0,0-21 16,0 0-16,0 0 0,22 0 0,-22 0 16,0 0-16,21 0 0,-20-21 15,20 21-15,-21-21 0,21-1 16,-20 1-16</inkml:trace>
  <inkml:trace contextRef="#ctx0" brushRef="#br1" timeOffset="38372.29">8297 5228 0,'0'0'15,"-21"0"1,0 21 0,0 1-16,21-1 0,0 0 0,-21 0 15,21 21-15,-22-20 16,22 20-16,-21 0 0,21 1 0,0-1 15,0 0-15,-21 1 0,21 20 0,-21-21 16,21-20-16,-21 20 0,21 0 16,0-21-16,0 22 0,-21-22 0,21 0 15,-22 0-15,22 0 0,0 1 16,22-44 15,-1 1-31</inkml:trace>
  <inkml:trace contextRef="#ctx0" brushRef="#br1" timeOffset="39649.01">8572 5736 0,'22'-21'16,"-22"0"-16,0 0 0,0 0 15,0-1-15,0 1 16,-22 21 0,1 0-16,0 0 0,0 0 0,0 0 15,0 21-15,-1 1 0,1-1 0,21 0 16,-21 0-16,0 0 16,0 22-16,21-22 0,0 0 0,-21 21 15,21-21-15,-22 22 0,22-22 0,0 0 16,0 0-16,0 0 0,0 1 15,0-1-15,22-21 16,-1 0-16,0 0 16,0-21-16,0-1 15,0 1-15,1 21 0,-22-21 16,21 0-16,0 0 0,-21-22 16,0 22-16,21 0 0,-21 0 0,21-21 0,-21 20 15,21 1-15,-21 0 0,0 0 16,0 0-16,0 0 15,0 42 1,0 0 0,0 0-16,0 21 0,0-20 15,0-1-15,0 0 0,0 0 0,0 21 16,0-20-16,-21-1 0,21 0 16,0 0-16,0 0 0,0 0 0,0 1 15,0-1-15,21-21 0,1 0 16,-1 0-16,0 0 15,0 0-15,0 0 0,0 0 16,1 0-16,-1-21 0,0-1 0,0 1 16,0 0-16,22 0 0,-22 0 0,0 0 15,0-1-15,0-20 0,0 21 16,1-21-16,-22 20 0,0 1 0,0-21 16,21 21-16,-21 0 0,0-1 15,-21 22 1,21 22-16,0-1 15,-22 0-15,22 0 0,-21 0 0,21 0 16,0 1-16,0-1 0,0 21 16,0-21-16,0 0 0,0 1 0,0-1 15,0 0-15,21 0 0,-21 0 16,22-21 0,-22 21-16,-22-21 31,1 0-16,0 0-15,0 0 16,0 0-16,0-21 0,-1 21 16,1 0-16,21-21 0,-21 21 15,21 21 17,0 0-32,0 1 15,0-1 1,21-21-1,0 0-15,1 0 16,-1 0-16,0 0 0,0 0 16,0-21-16,0-1 0,1 22 0,-1-21 15,0 0-15,0 21 0,21-21 16,-20 0-16,20 0 0,-21-1 0,0-20 16,22 21-16,-22 0 0,0 0 0,0-1 15,0 1-15,-21 0 0,0 0 16,-21 21 15,0 0-31,21 21 0,0 0 16,-21-21-16,21 21 0,-21 1 15,21-1-15,0 0 0,0 0 16,0 0-16,0 0 0,21 1 16,0-1-16,-21 0 0,21-21 15,0 21-15,0-21 0,1 21 0,-1-21 16,-21 21-16,21-21 0,-21 22 15,-21-22 1,0 0-16,-1 0 16,1 0-16,-21 0 0,21 0 0,0 0 15,-1 0-15,1 0 0,0 21 0,21 0 32,21-21-1,0 0-31,1 0 15</inkml:trace>
  <inkml:trace contextRef="#ctx0" brushRef="#br1" timeOffset="43143.94">12531 5461 0,'0'-21'16,"0"0"-16,0 0 15,0 42 1,0 0-1,-22 0-15,22 0 0,0 22 16,0-22-16,-21 21 0,21-21 0,-21 22 16,21-22-16,-21 0 0,21 21 15,0-21-15,0 1 0,0-1 16,0 0-16,0 0 0,-21-21 16,21-21 15,0 0-31,0 0 0</inkml:trace>
  <inkml:trace contextRef="#ctx0" brushRef="#br1" timeOffset="43467.75">12446 5165 0,'-42'0'15,"84"0"-15,-106 0 0,64 21 16,-21-21-16,21 21 15,0 0-15,0 0 16,21-21 0,1 0-16,-1 0 0,0 0 0,0 0 15,0 0-15,0 0 0,-21-21 16,22 0-16,-22 0 16,0 0-16,-22 0 0,1 21 15,0 0-15,-21-22 0,21 22 16,-1 0-16,-20 0 0,21 0 0,0 0 15,0 0-15,-1 0 0,22 22 16,0-1-16,0 0 0,0 0 16,0 0-16,0 0 0,0 1 0,22-1 15,-1 0-15,0 0 0,21 0 0,-21 0 16,1 1-16,20-1 0</inkml:trace>
  <inkml:trace contextRef="#ctx0" brushRef="#br1" timeOffset="44112.83">13039 5461 0,'0'21'15,"0"0"-15,-22 1 16,22-1-16,-21 0 0,21 0 0,0 0 16,0 0-16,-21 1 0,21-1 15,0 0-15,-21 0 0,21 0 0,0 0 16,0 1-16,0-1 0,-21-21 0,21 21 15,-21 0-15,-1 0 16,1-21-16,0 0 16,0-21-1,21 0-15,0 0 0,0 0 16,0-1-16,0 1 0,0 0 16,0-21-16,0 21 0,21-22 15,0 22-15,0 0 0,1-21 0,20 20 16,-21 1-16,21 21 0,-20-21 15,20 21-15,-21 0 0,21 0 0,-20 0 16,20 21-16,-21-21 0,0 21 0,0 1 16,1 20-16,-22-21 0,0 0 0,21 22 15,-21-22-15,0 0 0,0 0 16,0 0-16,0 0 0,0 1 0,0-1 16,0 0-16,0 0 0,0 0 15,-21-21-15,-1 0 16,1 0-1,0 0-15,21-21 0,0 0 0,0 0 16,0 0-16,0-1 0,0-20 16,0 21-16,21-21 0,0 20 15,1-20-15,-1 21 0,0-21 0,21 20 16,-21 1-16,22 21 0,-22 0 0,21 0 16,-21 0-16,1 0 0,-1 0 0,0 0 15,0 21-15,0 1 0,0-1 16,-21 0-16,0 21 0,0-21 0,0 1 15,0-1-15,0 0 0,0 0 0,0 0 16,0 0-16,0 1 0,0-1 0,-21 0 16,0 0-1,21 0-15,0-42 32</inkml:trace>
  <inkml:trace contextRef="#ctx0" brushRef="#br1" timeOffset="44428.16">14012 5398 0,'0'0'0,"-21"0"16,0 0 0,21 21-1,0 0-15,0 0 0,-21 0 16,21 22-16,0-1 0,0 0 0,0 1 15,0-1-15,0 21 0,-21-20 0,21 20 16,-22 1-16,22-1 0,-21 1 16,0-1-16,0 1 0,0 20 0,0 1 15,-1 0-15,1 21 0,-21-22 0,21 1 16,-22-22-16,22 22 0,0 0 0,0-22 16,-21 1-16,20-1 0,22-20 0,-21-1 15,21 0-15,0-21 0,-21 1 0,21-1 16,0-42-1,21-1-15,0 1 0,1 0 0,-1-21 16,-21-1-16,21 1 0,0-21 16</inkml:trace>
  <inkml:trace contextRef="#ctx0" brushRef="#br1" timeOffset="44748.98">13843 5842 0,'0'0'0,"0"-63"0,-21 20 0,0-20 15,21 20-15,0 1 0,0 0 16,0-1-16,0 1 0,0 21 0,0 0 16,21-22-16,0 22 0,0 0 0,0 21 15,22-21-15,-1 21 0,0 0 16,1 0-16,-1 0 0,0 21 16,1 0-16,-22 0 0,21 1 0,-21-1 15,0 21-15,-21 0 0,0 1 0,0-1 16,0-21-16,-21 22 0,0-1 15,0-21-15,-21 21 0,-1-20 0,22-1 16,-21 0-16,-1 0 0,22 0 0,-21 0 16,21-21-16,0 0 0,-1 22 0,22-44 47,0 1-47,22 0 0,-22 0 15,21 0-15,0 0 0</inkml:trace>
  <inkml:trace contextRef="#ctx0" brushRef="#br1" timeOffset="45068.21">14668 4720 0,'-42'21'0,"42"22"16,0-22-16,-21 21 0,0 1 0,21 20 16,0-21-16,-21 22 0,-1-1 15,22 1-15,-21-1 0,0-20 0,21 20 16,0-20-16,-21 20 0,0-21 0,21 1 16,-21-1-16,21 0 0,0-20 0,-22-1 15,22 21-15,0-21 0,-21-21 16,21 21-16,0 1 0,21-44 31,1 22-15,-1-21-16,-21 0 0,21 0 0</inkml:trace>
  <inkml:trace contextRef="#ctx0" brushRef="#br1" timeOffset="46044.16">14668 5567 0,'0'21'16,"22"-21"0,-1 0-16,0 0 15,0 0-15,0-21 0,0 0 16,1 21-16,-22-21 0,21 21 16,-21-22-16,21 22 0,-21-21 0,0 0 15,0 0 1,-21 21-16,0 0 15,-1 0-15,1 0 0,0 0 16,0 0-16,0 21 0,21 0 0,-21 0 16,-1 1-16,22-1 0,0 0 15,0 21-15,0-21 0,0 1 0,0-1 16,0 0-16,0 0 0,0 0 0,0 0 16,22-21-16,-1 22 0,0-22 15,0 0-15,0 0 0,0 0 0,22 0 16,-22 0-16,21 0 0,-21 0 15,22-22-15,-1 1 0,-21 21 0,22-21 16,-22 0-16,0 0 0,0 0 16,0-1-16,0-20 0,1 21 0,-1 0 15,-21 0-15,0-22 0,0 22 0,0 0 16,0 0-16,0 42 31,0 0-31,0 0 16,0 0-16,0 1 0,-21 20 0,21-21 15,0 0-15,0 0 0,-22 1 0,22 20 16,-21-21-16,21 0 0,0 0 16,0 1-16,-21-22 15,21 21-15,0 0 0,-21-21 16,21-21 15,0 0-31,0-1 0,0 1 16,0 0-16,0 0 0,0-21 0,21 20 15,0 1-15,0-21 0,1 21 0,-22-22 16,42 22-16,-21 0 0,0 0 16,0 0-16,1 21 0,-1 0 0,0 0 15,0 0-15,0 0 0,0 0 16,-21 21-16,0 0 0,0 0 0,22 0 16,-22 1-16,0 20 15,0-21-15,0 0 0,0 0 0,0 1 16,0-1-16,0 0 0,0 0 0,0 0 15,0 0-15,-22-21 0,1 0 16,0 0 0,21-21-1,0 0-15,0 0 16,0 0-16,0-22 0,21 22 16,0 0-16,1-21 0,-1 21 0,0-22 15,21 22-15,-21 0 0,22 0 16,-22 0-16,21-1 0,-21 22 0,22 0 15,-22 0-15,21 0 0,-21 0 0,1 22 16,-1-1-16,0 0 0,-21 0 16,0 0-16,0 22 0,0-22 0,0 0 15,0 0-15,0 21 0,-21-20 0,21-1 16,0 0-16,-21 0 0,-1-21 0,22 21 16,-21 0-16,0 1 15,21-44 16,0 1-31,0 0 16</inkml:trace>
  <inkml:trace contextRef="#ctx0" brushRef="#br1" timeOffset="46844.16">15981 5503 0,'0'22'16,"21"-22"-1,0 0-15,0 0 16,0 0-16,1 0 0,-1 0 16,0-22-16,0 22 0,0 0 0,0-21 15,1 0-15,-1 21 0,0-21 16,0 21-16,-21-21 0,0 0 16,0-1-1,-21 22-15,0 0 0,0 0 16,-1 0-16,1 22 15,0-1-15,0 0 0,0 0 0,0 0 16,21 0-16,0 1 0,-22-1 0,22 0 16,0 0-16,0 0 0,0 0 0,0 1 15,0-1-15,0 0 0,0 0 16,0 0-16,22-21 0,-1 0 16,0 0-16,0 0 0,21 0 0,-20 0 15,-1 0-15,21 0 0,-21-21 0,22 0 16,-22 0-16,21 21 15,-21-21-15,0-1 0,22-20 0,-22 21 16,0 0-16,-21-22 0,21 22 0,-21 0 16,21 0-16,-21 0 0,0 0 0,0-1 15,0 44 17,-21-1-32,0 0 15,0 0-15,21 0 0,0 0 0,0 1 16,-21 20-16,21-21 0,-21 0 15,21 0-15,-22 1 0,22-1 0,0 0 16,0 0-16,-21 0 16,0-21-1,21-21 17,0 0-32,0 0 0,0 0 15,0-1-15,21-20 0,0 21 0,1 0 16,-1-22-16,0 22 0,0-21 15,0 21-15,0-22 0,1 22 0,20 0 16,-21 21-16,0-21 0,0 21 0,1 0 16,-1 0-16,-21 21 0,0 0 15,0 0-15,0 1 16,0-1-16,0 21 0,0-21 0,0 0 16,0 1-16,0 20 0,0-21 15,0 0-15,-21 0 0,-1 1 0,22-1 16,0 0-16,-21 0 0,0 0 15,0-21-15,21 21 16,0-42 15,0 0-31,0 0 16,21 21-16,0-42 0</inkml:trace>
  <inkml:trace contextRef="#ctx0" brushRef="#br1" timeOffset="47160.49">17272 4699 0,'0'0'0,"0"-21"0,-21 21 32,21 21-32,0 0 0,-21 0 15,-1 22-15,1-22 0,21 21 0,-21 22 16,0-22-16,0 22 0,21-1 0,-21-21 15,-1 22-15,1-22 0,0 22 0,0-22 16,21 0-16,-21 1 0,0-1 16,21 0-16,0 1 0,-22-22 0,1 0 15,21 21-15,0-20 0,-21-1 16,21 0-16,0 0 0,0 0 16,21-21 15,0-21-31,1 0 15,-1 0-15,0 0 0,0 21 0</inkml:trace>
  <inkml:trace contextRef="#ctx0" brushRef="#br1" timeOffset="47532.23">17399 5313 0,'0'0'0,"0"-21"16,21 0-16,-42 21 31,0 0-31,0 21 15,-1-21-15,1 21 0,-21 0 0,21-21 16,0 21-16,-1 0 0,1 1 16,21-1-16,0 0 0,-21-21 0,21 21 15,0 0-15,0 0 0,21-21 16,-21 22-16,21-1 0,1-21 16,20 0-16,-21 0 0,0 21 15,0-21-15,1 0 0,-1 21 0,0-21 16,0 21-16,0 0 15,-21 1-15,-21-1 32,0-21-32,21 21 0,-21-21 0,0 0 15,-1 21-15,1-21 0,0 0 0,0 0 16,0 21-16,0-21 16,-1 0-16,22-21 31,0 0-31,0 0 15,0 0-15</inkml:trace>
  <inkml:trace contextRef="#ctx0" brushRef="#br1" timeOffset="47797.8">16933 5059 0,'0'0'0,"43"-42"16,-1 42-16,-21-22 0,21 22 0,-20 0 16,20-21-16,0 21 0,1-21 15,-1 21-15,0 0 0,1 0 0,-1-21 16,0 21-16,-21 0 0,1-21 0,-1 21 16,0 0-16,0 0 62,0 21-62</inkml:trace>
  <inkml:trace contextRef="#ctx0" brushRef="#br1" timeOffset="48180.58">18563 4974 0,'0'0'0,"0"-21"0,0 0 16,0 0-16,0 0 0,-21 21 31,21 21-16,-21-21-15,21 42 0,-21-21 0,21 0 16,-22 22-16,22-1 0,0-21 0,-21 22 16,0-1-16,0 0 0,21 1 0,-21-22 15,0 21-15,21 0 16,-22-20-16,1 20 0,21-21 0,-21 0 16,21 0-16,-21 1 0,21-1 0,0 0 15,0-42 16,21 0-31,0-1 16,-21 1-16,21 0 0,1 0 0,-1 0 16</inkml:trace>
  <inkml:trace contextRef="#ctx0" brushRef="#br1" timeOffset="48787.79">18563 4953 0,'0'0'0,"-21"-42"16,21 21-1,0-1-15,0 1 0,21 0 16,21 0-16,-20 21 16,20 0-16,-21 0 0,21-21 15,1 21-15,-1 0 0,0 0 0,-20 0 16,20 0-16,-21 21 0,21-21 0,-20 21 16,-22 0-16,21 0 0,-21 22 15,0-22-15,0 0 0,0 21 0,0-20 16,-21-1-16,-1 21 0,1-21 15,0 0-15,-21 1 0,-1-1 0,1 0 16,21 0-16,-21 0 0,-1 0 16,22-21-16,-21 22 0,21-22 0,-1 0 15,44-22 17,-1 22-32,0-21 15,0 21-15,21 0 0,-20-21 0,-1 21 16,21 0-16,-21 0 0,0 0 0,22 0 15,-22 0-15,0 0 0,21 0 16,-20 0-16,-1 0 0,21 0 0,-21 21 16,0-21-16,1 21 0,-1 1 15,0-1-15,0 0 0,-21 0 0,0 0 16,0 0-16,0 1 0,0-1 0,-21 0 16,0 0-16,0 0 15,-22 0-15,1 1 0,21-1 0,-22-21 16,-20 21-16,21 0 0,-22-21 0,22 21 15,-22 0-15,22-21 0,0 0 0,-1 22 16,1-22-16,0 0 0,20 0 16,1 21-16,-21-21 0,21 0 0,0 0 15,-1 0-15,1 0 16,0 0 0,0 0 30,0 0-30</inkml:trace>
  <inkml:trace contextRef="#ctx0" brushRef="#br1" timeOffset="50712.7">10308 6689 0,'21'0'0,"-21"-21"16,21-1-16,1 1 16,-1 0-16,0 21 0,-21-21 15,0 0-15,21 21 0,0-21 16,-21-1-16,-21 22 31,0 0-31,-21 0 0,20 22 16,-20-22-16,0 21 0,-1 0 0,22 0 15,-21-21-15,0 21 0,-1 0 16,22 1-16,0-22 0,0 21 0,21 0 16,0 0-1,21-21-15,0 0 0,0 0 16,22 0-16,-22 0 15,21 0-15,-21 0 0,22 0 0,-22 0 16,0 0-16,0 0 0,0 21 0,0 0 16,-21 1-16,0-1 15,0 0-15,0 0 0,-21 0 16,0-21-16,0 21 0,0 1 0,-22-1 16,22 0-16,-21-21 0,0 21 0,20 0 15,-20-21-15,21 21 0,0-21 0,0 0 16,21 22-16,21-22 31,0 0-31,0 0 0,0 0 16,0 0-16,1 0 0,-1 0 0,0 0 15,0 0-15,-21 21 0,0 0 16,0 0-16,0 0 16,0 0-16,0 1 0,-21-1 0,0 21 15,0-21-15,-22 0 0,22 1 0,0-1 16,0 0-16,0 0 0,-1 0 0,22 0 15,0 1-15,-21-1 0,21 0 16,0 0-16,0 0 16,21-21-16,1 0 15,-1 0-15,0 0 16,0 0-16</inkml:trace>
  <inkml:trace contextRef="#ctx0" brushRef="#br1" timeOffset="51332.36">10393 8488 0,'0'0'0,"-21"0"16,-1 0-16,1 0 15,0 0-15,21 21 16,0 0 0,21-21-1,0 0-15,1 0 0,-1 0 16,0 0-16,0 0 0,0 0 15,0 0-15,-21 21 16,0 1 0,-21-22-16,0 0 0,0 21 0,-21-21 15,20 21-15,-20-21 16,21 21-16,-21-21 0,20 21 0,1-21 16,0 21-16,0-21 0,0 22 0,0-1 15,-1 0-15,22 0 0,0 0 16,0 0-16,0 1 0,0-1 0,0 0 15,22 0-15,-1 0 0,0 0 0,0 22 16,0-22-16,0 0 0,1 0 16,-1 0-16,0 1 0,-21-1 0,0 0 15,21 0-15,-21 0 0,0 0 16,0 1-16,-21-1 0,0 0 0,0 0 16,-1 0-16,1-21 0,0 21 0,0 1 15,-21-1-15,20 0 0,1 0 16,0 0-16,0 0 0,0-21 15,0 22-15,-1-1 0,1-21 16,21 21-16,-21-21 16,21-21-16,-21 0 15,21-1-15,0 1 0</inkml:trace>
  <inkml:trace contextRef="#ctx0" brushRef="#br1" timeOffset="52824.56">10795 7557 0,'0'0'0,"-21"0"0,0 0 0,-1 0 0,1 21 15,0-21-15,0 0 0,0 0 16,42 0 0,0 0-1,21 0-15,-20 0 0,41 0 0,-21 0 16,22 0-16,-1 0 0,1 0 15,-1 0-15,1-21 0,21 21 0,-22 0 16,22 0-16,-22-22 0,1 22 16,-1 0-16,1 0 0,-22 0 0,22-21 0,-22 21 15,0 0-15,1 0 0,-22 0 16,0 0-16,0 0 0,0 0 0,-21-21 47,-21 21-32,0 0-15,0 0 16,0 0-16,-1 0 0,1 0 16,0 0-16,0 0 0,0 0 0,0 21 15,-1-21-15</inkml:trace>
  <inkml:trace contextRef="#ctx0" brushRef="#br1" timeOffset="53220.33">10710 7705 0,'-21'21'0,"42"-42"0,-63 42 0,21-21 0,0 0 16,21 21 0,21-21-1,0 0-15,0 0 16,21 0-16,-20 0 0,20 0 15,0 0-15,22 0 0,-22 0 0,22 0 16,-1 0-16,1 0 0,-1 0 16,22 0-16,-22 0 0,1 0 0,-1 0 0,-20 0 15,20 0-15,-21 0 0,1 0 16,-1 0-16,0 0 0,1 0 0,-1 0 16,-21 0-16,0 0 0,1 0 15,-1 0-15,0 0 0,-42 0 47,0 0-47,-1 0 16,1 0-16,0 0 0,-21 0 15,21 0-15,-1 0 0,-20 0 0,0 0 16,-1 21-16,1-21 0</inkml:trace>
  <inkml:trace contextRef="#ctx0" brushRef="#br1" timeOffset="53552.07">10562 8001 0,'0'0'0,"-21"0"16,21 21-16,-21-21 0,42 0 31,0 0-31,0 0 16,22 0-16,-22 0 0,21 0 0,0 0 15,1 0-15,20 0 0,-20 0 0,20 0 16,1 0-16,-22 0 0,21 0 15,1 0-15,-1-21 0,-20 21 16,20 0-16,-20 0 0,20 0 0,-21-21 16,1 21-16,-1 0 0,0 0 0,-20 0 15,-1 0-15,0 0 0,0 0 0,0 0 16,-42 0 31,0 0-47,0 21 0,0-21 0,-1 0 15,1 21-15,-21-21 0,21 0 0,-22 21 16,22-21-16,-21 22 0</inkml:trace>
  <inkml:trace contextRef="#ctx0" brushRef="#br1" timeOffset="53839.9">10626 8255 0,'0'0'15,"-22"0"-15,-20 0 0,42 21 0,-21-21 0,21 21 31,21-21-31,0 0 16,0 0-16,1 0 0,20 0 0,0 0 16,1 0-16,20 0 0,-21 0 0,22 0 15,-1 0-15,1 0 0,-1 0 0,1 0 16,-1 0-16,1-21 0,-22 21 0,22 0 16,-1 0-16,-20 0 0,-1 0 15,0 0-15,1 0 0,-1 0 16,-21 0-16,0 0 0,0 0 0,1 0 15,-1 0-15,0 0 16,0 0-16,0 0 16,0 0-1,1-21-15,-1 0 16,0 21-16</inkml:trace>
  <inkml:trace contextRef="#ctx0" brushRef="#br1" timeOffset="56504.21">20129 5546 0,'0'0'0,"-21"0"0,21 21 0,21-21 62,1 0-62,-1-21 0,0 0 16,0 21-16,0-22 0,22 1 0,-22 0 16,0 0-16,0 0 0,0 0 15,0-1-15,1 1 0,-1-21 0,0 21 16,-21-22-16,0 22 0,0-21 0,0 21 15,0 0-15,0-22 0,0 22 16,0 0-16,-21 21 16,0 0-16,-1 21 0,1-21 15,0 21-15,0 0 0,0 22 0,21-22 16,0 21-16,-21-21 0,21 22 16,0-22-16,0 21 0,0-21 0,0 22 15,0-22-15,0 21 0,21-21 16,0 1-16,0-1 0,0 0 0,0 0 15,1 0-15,-1-21 0,0 0 16,0 0-16,0 0 0,0 0 0,1 0 16,-1 0-16,0-21 0,0 21 0,-21-21 15,21 0-15,0 0 0,-21-1 16,22 1-16,-1-21 0,0 21 0,0 0 16,0-22-16,0 22 0,1-21 0,-1 21 15,0-22-15,21 22 0,-21 0 16,22 0-16,-22 21 0,0 0 0,21 0 15,-20 0-15,-1 0 0,0 0 0,0 21 16,0 0-16,0 0 0,-21 0 16,0 22-16,0-22 0,0 0 15,0 0-15,0 22 0,0-22 0,-21 0 16,0 0-16,21 0 0,-21 0 0,0 1 16,0-22-16,21 21 0,-22-21 0,1 0 15,21-21 16,0-1-31,21 1 16,1 0-16,-1 0 0,0 0 16,0 0-16,0-22 0,0 22 15,1 0-15,-1-21 0,0 20 0,-21 1 16,0 0-16,21 0 0,-42 42 31,0-21-31,21 21 16,-21 22-16,-1-22 0,22 0 0,-21 0 15,21 0-15,-21 0 0,21 22 0,0-22 16,0 0-16,0 0 0,0 0 16,0 1-16,0-1 0,21 0 15,0-21-15,1 0 0,-1 0 16,0 0-16,21 0 0,-21 0 16,1-21-16,20 21 0,-21-21 15,21-1-15,-20 1 0,20 0 0,-21-21 16,0 21-16,22-22 0,-22 1 0,0 0 15,0-1-15,0 1 0,0-22 16,1 22-16,-1-21 0,0-1 0,-21 1 16,21 20-16,-21 1 0,21 0 0,-21-1 15,21 22-15,-21 0 0,-21 42 32,0 21-32,0-20 0,0 20 15,0 21-15,-1-20 0,1-1 16,0 22-16,0-22 0,0 21 0,0-20 15,21-1-15,0 0 0,-22 1 0,22-1 16,0 0-16,-21-20 0,21 20 16,0-21-16,0 0 0,0 0 15,0 1-15,0-1 0,21-21 16,1 0-16,-1 0 0,0 0 0,0 0 16,0-21-16,0 21 0,1-22 15,-22 1-15,21 0 0</inkml:trace>
  <inkml:trace contextRef="#ctx0" brushRef="#br1" timeOffset="56668.12">21526 5186 0,'0'0'0,"-21"0"0,0 0 0,42 0 32,0 0-32,1 0 15,-1 0-15,0 0 0,0 0 0,0 0 16,22 0-16,-22 0 0,0 0 15,21 0-15,-21 0 0,1 0 0,-1 0 16,0-21-16</inkml:trace>
  <inkml:trace contextRef="#ctx0" brushRef="#br1" timeOffset="57429.14">21802 5355 0,'0'0'0,"42"0"16,-21 0-16,0 0 0,0 0 16,1 0-16,-1 0 0,0 0 0,0 0 15,0-21-15,22 0 0,-22 21 16,0-21-16,0 0 0,-21-1 0,21 22 16,-21-21-16,21 0 0,-21 0 0,0 0 15,0 0-15,0-1 16,-21 22-1,0 0-15,0 22 0,0-1 16,0-21-16,21 21 0,-22 21 0,1-21 16,0 1-16,0-1 0,0 0 15,21 0-15,0 0 0,0 0 0,0 1 16,0-1-16,0 0 0,0 0 0,0 0 16,21 0-16,0-21 15,0 0-15,0 0 0,1 0 16,-1 0-16,0 0 0,21 0 0,-21-21 15,1 21-15,-1-21 0,0 0 0,0 0 16,0 0-16,0-1 0,-21 1 0,22 0 16,-22 0-16,21 0 15,-21 0-15,0 42 32,0 0-17,-21-21-15,21 21 0,-22 0 16,22 0-16,-21 1 0,21-1 0,0 0 15,0 0-15,-21-21 0,21 21 0,-21 0 16,21 1-16,-21-22 16,21-22 15,0 1-15,21 21-16,0-21 0,0 0 15,0 0-15,1 0 0,-1-1 0,0-20 16,21 21-16,-21 0 0,1 21 0,20-21 15,0-1-15,-21 22 0,22 0 0,-22 0 16,0 0-16,0 0 0,0 22 16,1-22-16,-1 21 0,-21 0 0,0 0 15,0 0-15,0 0 0,0 1 0,0-1 16,0 0-16,0 0 0,-21 0 0,-1 0 16,22 1-16,-21-22 15,0 21-15,0-21 16,0 0-1,42 0 17</inkml:trace>
  <inkml:trace contextRef="#ctx0" brushRef="#br1" timeOffset="58295.16">23241 5313 0,'0'0'15,"0"-21"-15,0 0 0,0-1 0,0 1 0,-21 0 16,21 0-16,-21 21 0,-1 0 16,1 0-16,0 0 15,0 0-15,0 0 0,0 21 0,-1 0 16,1-21-16,-21 21 0,21 1 0,0-1 16,-1 21-16,1-21 0,0 0 15,0 1-15,21-1 0,-21 0 0,21 21 16,0-21-16,0 1 0,0-1 15,0 0-15,21 0 0,0-21 0,0 0 16,0 0-16,1 0 16,-1 0-16,0 0 0,0 0 0,0-21 15,0 0-15,1 0 0,-1-1 0,0 1 16,0 0-16,0 0 0,0-21 16,1-1-16,-1 1 0,0 0 15,0-1-15,0-20 0,0 20 0,1-20 16,-22 21-16,21-22 0,0 1 0,0 20 15,-21 1-15,0 0 0,0 20 16,21 1-16,-21 0 0,0 0 0,0 0 16,0 42-1,-21 0 1,0 0-16,21 0 0,-21 22 0,0-1 16,21 0-16,-22 1 0,22-1 0,-21 0 15,21 1-15,-21-1 0,21 0 16,-21 1-16,21-1 0,0 0 15,0-20-15,-21 20 0,21-21 0,0 21 16,0-20-16,0-1 0,0 0 0,0 0 16,0 0-16,0 0 0,0 1 15,21-1-15,0-21 0,0 21 16,0-21-16,1 0 0,-1 0 0,21 0 16,-21 0-16,0-21 0,22 0 15,-1 21-15,0-22 0,-20 1 0,20 21 16,-21-21-16,21-21 0,-20 21 0,-1-1 15,0 1-15,0 0 0,-21 0 0,0 0 16,0 0-16,0-1 0,0 1 16,-21 21-1,0 0 1,21 21-16,0 1 0,0-1 16,0 0-1,0 0-15,21 0 0,0 0 16,-21 1-16,21-22 0,0 21 15,-21 0-15,22-21 0,-22 21 16,21 0-16,-21 0 0,0 1 16,-21-22-16,-1 0 15,1 0-15,0 21 0,0-21 0,0 0 16,-22 0-16,22 0 0,0 0 16,0 0-16,0 0 0,0 0 15,42-21 16,0 21-15,21-22-16</inkml:trace>
  <inkml:trace contextRef="#ctx0" brushRef="#br1" timeOffset="59344.56">24744 5059 0,'0'-21'0,"0"0"15,-21 21-15,-1 0 16,1 0-16,0 0 16,0 0-16,0 21 0,-22-21 15,22 21-15,0 0 0,-21 0 0,21 0 16,-1 22-16,1-22 0,0 0 0,0 0 16,21 22-16,-21-22 0,21 0 15,0 0-15,0 0 0,0 0 0,0 1 16,0-1-16,21-21 15,0 21-15,0-21 0,0 0 16,1 0-16,-1 0 0,0 0 0,0 0 16,0 0-16,0 0 0,1 0 15,-1 0-15,0 0 16,-42 0 31,0 0-32,-1 0-15,1 0 16,0 0-16,0 0 16,0 0-16,0-21 0,21 0 15,-22 21-15,1-22 0,0 1 16,21 0-16,0 0 0,-21 0 16,21 0-16,0-1 0,0-20 0,0 21 15,0 0-15,0-22 0,21 22 0,0 0 16,0 0-16,1 0 0,-1 0 15,0-1-15,21 1 0,-21 21 16,22-21-16,-22 21 0,0 0 0,21 0 16,-20 0-16,-1 0 0,0 0 15,0 0-15,0 0 0,0 0 16,1 0 0,-22 21-16,-22-21 46,1 0-46,0 0 16,0 0 0,0 0-16,0 0 0,-1 0 15,1 0-15,0 0 16,0 21-16,-21-21 0,20 22 0,1-1 16,-21 0-16,21 0 0,0 0 0,-1 0 15,-20 1-15,21-1 0,21 0 0,-21 21 16,21-21-16,0 1 0,0-1 15,0 0-15,0 0 0,0 0 0,0 0 16,21-21-16,0 22 0,0-1 0,0-21 16,1 0-16,-1 0 0,0 0 15,21 0-15,-21 0 0,22 0 0,-22 0 16,21 0-16,-21 0 0,1-21 0,20 21 16,-21-22-16,0 22 0,0-21 15,1 21-15,-1-21 0,0 21 16,0-21-16,-42 21 78,0 0-78</inkml:trace>
  <inkml:trace contextRef="#ctx0" brushRef="#br0" timeOffset="66831.62">0 16214 0</inkml:trace>
  <inkml:trace contextRef="#ctx0" brushRef="#br0" timeOffset="68328.33">2201 15452 0,'0'0'0,"0"-21"0,0-1 0,0 1 0,0-21 15,0 21-15,0 0 0,0-1 16,0 1-16,0 0 0,-21 0 0,21 0 15,0 0-15,-21 21 0,21-22 16,-21 22-16,21 22 47,0-1-47,0 21 0,0-21 16,0 22-16,0-1 0,0 0 0,0 22 15,-21-22-15,21 22 0,0-22 16,-22 21-16,22 1 0,0-1 0,0 22 15,-21-21-15,21 20 0,-21-20 0,21 20 16,-21-20-16,21-1 0,0 22 16,0-21-16,0-1 0,-21 22 0,0-22 15,21 22-15,0-22 0,-22 1 16,22-1-16,-21 1 0,0-1 16,21 1-16,0-22 0,-21 1 0,0-1 15,21 0-15,0 1 0,-21-22 16,21 0-16,0-42 31,21 0-31,0-22 16,-21 22-16,21-21 0,0-22 0,0 22 15,-21-22-15</inkml:trace>
  <inkml:trace contextRef="#ctx0" brushRef="#br0" timeOffset="69388.53">2286 15409 0,'0'0'0,"0"-21"0,-21-21 15,0 42-15,-1-21 16,65 21 31,-22 0-47,0 0 15,21 0-15,1 0 16,-1 0-16,0 0 0,22 0 0,-22 0 16,22 0-16,-1 21 0,22-21 0,-22 0 15,22 0-15,0 0 0,-1 0 16,22 0-16,21 0 0,0 0 0,-21 0 15,21 0-15,0 0 0,0 0 16,0 0-16,21 0 0,-21 0 0,0 0 16,0 0-16,0 0 0,0 0 0,-21 0 15,0 0-15,0 0 0,-22 21 16,1-21-16,0 0 0,-1 0 16,-20 0-16,-1 0 0,-20 0 15,-1 0-15,0 0 0,1 0 0,-22 0 16,0 0-16,0 0 0,0 0 0,1 0 15,-1 0 1,-21 21 15,0 0-15,0 1-16,0-1 0,0 0 0,0 21 16,0-21-16,0 1 0,0 20 0,0 0 15,0-21-15,0 22 0,0-1 16,0 22-16,-21-22 0,21 21 15,0 1-15,-22-1 0,22-20 0,0 20 16,-21 1-16,0-1 0,0 1 16,21-22-16,-21 22 0,0-22 0,-1 21 15,1 1-15,0-22 0,0 22 0,0-1 16,0-20-16,-1 20 0,1-21 16,0 1-16,0-1 0,21 0 0,0 1 15,-21-1-15,21-21 0,-21 0 0,21 22 16,0-22-16,0 0 0,0 0 15,0 0-15,0 1 0,0-1 16,0 0 0,21-21-16,0 0 15,-21 21-15,0 0 47,-21-21-31,0 0-16,-1 0 0,1 0 15,-21 0-15,21 0 0,-22 21 0,1-21 16,-21 0-16,20 0 0,-20 22 0,-1-22 16,-20 0-16,-1 0 0,0 0 15,-21 0-15,1 0 0,20 0 0,-21 0 16,0 0-16,0 0 0,1 0 16,-22 0-16,0 0 0,0 0 15,0 0-15,0 0 0,-22 0 0,22 0 16,-21 0-16,21 0 0,-21 0 15,21 0-15,21 0 0,0 0 0,22 0 16,20 0-16,1 0 0,-1 0 16,43 0-16,-21 0 0,21 0 15,-1 0-15,22-22 0,0 1 16,0 0 0,22 0-16,-1 21 0,0-21 0,21 0 15,-21-1-15,22 1 0,-1 0 0,22-21 16</inkml:trace>
  <inkml:trace contextRef="#ctx0" brushRef="#br0" timeOffset="69935.92">5630 15494 0,'-21'0'15,"0"0"-15,0 0 16,0 0-16,-1 0 0,1 0 0,0 0 16,0 21-16,0 0 0,0 1 0,-1-1 15,1 0-15,0 0 0,21 0 16,-21 0-16,21 1 0,0-1 0,0 0 16,0 0-16,0 0 0,0 0 15,0 1-15,21-22 0,0 21 16,0-21-16,1 0 0,-1 0 15,0 0-15,21 0 0,-21 0 0,22 0 16,-22 0-16,21 0 0,1-21 16,-22 21-16,21-22 0</inkml:trace>
  <inkml:trace contextRef="#ctx0" brushRef="#br0" timeOffset="70396.64">5863 15452 0,'0'0'0,"-85"-64"15,64 43-15,-21 0 16,21 21-16,-22-21 0,1 21 0,21 0 16,-21 0-16,-1 0 0,1 0 15,0 0-15,20 0 0,-20 21 16,0 0-16,-1 0 0,22 0 0,-21 1 16,21-1-16,-22 21 0,22-21 15,0 22-15,0-1 0,0-21 0,21 21 16,0 1-16,0-22 0,0 21 0,0-21 15,0 22-15,0-1 0,21-21 16,0 22-16,0-22 0,22 0 0,-1 0 16,0 0-16,1 0 0,-1-21 0,21 0 15,-20 0-15,-1 0 0,22 0 16,-22 0-16,21 0 0,-20-21 0,-1 0 16,0 0-16,1 0 0,-1-22 15,0 22-15,-20-21 0,-1 0 16,0-1-16,0 1 0,-21 0 0,0-1 15,0 1-15,0-22 0,-21 22 0,0 21 16,-22-21-16,22 20 0,-42-20 16,20 21-16,-20 21 0,-1 0 0,1 0 15,-1 0-15,1 0 0,-1 0 0,1 21 16,-1 0-16,22 0 0,0 22 16,-22-22-16,22 21 0,0-21 0,-1 22 15,1-22-15,0 0 0,20 21 0,-20-20 16,0-1-16,-1 21 0</inkml:trace>
  <inkml:trace contextRef="#ctx0" brushRef="#br0" timeOffset="71095.78">3704 16150 0,'0'-21'0,"0"42"15,0-63-15,0 21 0,0 42 31,0 0-15,0 0-16,-21 22 0,0-22 16,0 0-16,-1 21 0,22 1 0,-21-22 15,0 21-15,21 0 0,-21 1 16,0-1-16,21-21 0,-21 22 0,21-1 16,-22 0-16,1-21 0,21 22 15,0-22-15,0 0 0,0 0 16,0 0-16,0 1 0,0-44 31,0 1-31,0 0 16,0-21-16,0 21 0,21-22 0,1 1 15,-22 0-15,21-1 0,0-20 16,0 20-16,21-20 0,-20-1 0,20 22 16,-21-21-16,21-1 0,1 22 15,-1-1-15,0 1 0,-20 0 16,20 21-16,0-1 0,-21 1 0,1 0 0,-1 21 15,21 0-15,-21 0 0,0 21 16,1 0-16,-1 22 16,-21-22-16,0 21 0,21 1 0,-21-1 15,21 0-15,-21 1 0,0-1 16,0 0-16,0-21 0,0 22 0,0-1 16,0-21-16,0 22 0,0-22 15,0 21-15,0-21 0,0 0 0,0 1 16,0-1-16,0 0 0,0 0 15,0 0-15,0 0 16,0-42 15,-21 0-15,0 0-16,0 0 0</inkml:trace>
  <inkml:trace contextRef="#ctx0" brushRef="#br0" timeOffset="71308.67">3683 16489 0,'0'0'16,"0"-21"0,0 0-16,21 21 15,21 0-15,-20-22 16,20 1-16,-21 21 0,21 0 0,1 0 16,-1-21-16,0 21 0,1 0 15,-1 0-15,-21-21 0,22 21 16,-1 0-16,-21 0 0,21-21 0,-20 21 15,20 0-15,-21-21 0,0 21 0,0-22 16,-21 1-16,0 0 16,0 0-16</inkml:trace>
  <inkml:trace contextRef="#ctx0" brushRef="#br0" timeOffset="72142.71">2265 13314 0,'0'-21'15,"0"42"-15,0-63 0,0 20 0,0 1 16,0 0-16,0 0 16,0 0-16,0 0 15,0-1 1,0 44 15,0-1-31,0 0 16,0 0-16,0 0 0,0 22 0,0-22 15,0 21-15,0 0 0,21 1 16,-21-1-16,21 0 0,0 22 16,-21-22-16,0 22 0,0-1 0,21 1 15,-21-22-15,0 22 0,22-1 0,-22 1 16,0-22-16,0 21 0,0 1 16,21-1-16,-21 1 0,21-1 0,-21 1 15,0-1-15,0-20 0,21 20 16,0-20-16,-21 20 0,0-21 0,0 1 15,0-1-15,0 0 0,0-20 0,0-1 16,0 21-16,0-21 0,0 0 16,0 1-16,0-44 31,21 1-31,-21 0 16,0-21-16,0 21 0,0-1 0,22-20 15,-22 0-15,0-1 0,0 1 0,0 0 16,0-1-16</inkml:trace>
  <inkml:trace contextRef="#ctx0" brushRef="#br0" timeOffset="72611.44">2519 13377 0,'0'0'0,"-21"-21"0,-22-21 16,22 21-16,21 0 0,-21 21 15,0 0-15,0 0 0,-1 0 16,1 21-16,0 0 0,-21 0 16,21 0-16,-1 0 0,1 1 0,0 20 15,0 0-15,21-21 0,-21 22 0,0-1 16,-1-21-16,22 22 0,0-22 16,-21 0-16,0 0 0,21 0 0,0 0 15,0-42 16,0 0-15,0-21-16,0 21 0,21-22 16,0 22-16,1-21 0,-22-1 0,21 1 15,0 21-15,0-21 0,0 20 16,0-20-16,1 21 0,-1 0 0,0 21 16,0 0-16,0 0 0,0 0 15,1 0-15,-1 0 0,0 0 0,0 21 16,0 0-16,22 0 0,-22 0 0,0 22 15,0-22-15,0 21 0,0-21 16,22 22-16,-22-22 0,0 0 0,0 21 16,-21-20-16,21-1 0,1 0 0,-1 0 15,-21 0-15,0 0 16,21 1-16</inkml:trace>
  <inkml:trace contextRef="#ctx0" brushRef="#br0" timeOffset="73264.39">1333 10901 0,'0'0'15,"0"-21"-15,0 0 0,0-22 0,0 22 0,0 0 16,0 0-16,0 0 0,-21 21 15,0 0-15,0 21 16,0-21-16,0 42 0,-1-21 16,22 22-16,-21 20 0,0 1 0,0-1 15,0 22-15,21-1 16,0 22-16,-21-21 0,21 0 0,-22 20 16,1-20-16,21 0 0,0-1 15,0 1-15,-21 0 0,21-22 0,-21 1 16,21-1-16,0-20 0,0 20 15,0-21-15,0-20 0,0 20 0,0-21 16,0 0-16,0 0 0,0 1 16,0-1-16,0-42 31,0-1-31,0 1 0,0-21 16,0 21-16,0-22 0,0 1 0,0 0 15,0-22-15,21 1 16,-21-1-16,0 1 0</inkml:trace>
  <inkml:trace contextRef="#ctx0" brushRef="#br0" timeOffset="74180.39">1164 10943 0,'0'0'0,"0"-21"0,21 0 15,0 21-15,1 0 16,-1-21-1,0 21-15,0 0 0,0 0 16,22-21-16,-1 21 0,0 0 16,1 0-16,-1 0 0,21-22 0,1 22 15,-1 0-15,22 0 0,-21-21 16,20 21-16,1 0 0,21 0 0,0-21 16,-1 21-16,22 0 0,0 0 15,0-21-15,0 21 0,0 0 0,0 0 16,0 0-16,0-21 0,-21 21 0,21 0 15,-21 0-15,-21 0 0,21 0 16,-22-21-16,-20 21 0,20 0 0,-20 0 16,-1-22-16,-20 22 0,20 0 15,-20 0-15,-22 0 0,21 0 16,-21 0-16,0 0 0,-21 22 47,0-1-47,0 0 0,0 0 15,0 0-15,-21 0 0,21 1 0,-21 20 16,21-21-16,0 21 0,0 1 16,0-1-16,0 0 0,0 1 0,0 20 15,-21 1-15,21-22 0,-21 22 0,0-1 16,21 1-16,-22-22 0,1 21 16,21-20-16,-21 20 0,0-20 15,0 20-15,21-21 0,-21 1 0,21 20 16,-22-20-16,22-1 0,0 0 15,0 1-15,0-22 0,0 21 0,0-21 16,0 22-16,0-22 0,0 0 0,0 0 16,0 0-16,0 0 0,0 1 0,0-1 15,0 0-15,0 0 16,0 0 0,-21-21-1,21 21 1,-21-21-16,0 0 15,0 0-15,0 22 16,-22-22-16,22 0 0,-21 0 16,21 0-16,-43 0 0,22 21 15,-22-21-15,-20 0 0,20 0 0,-42 0 16,22 0-16,-22 0 0,0 0 0,0 0 16,-21 0-16,0 0 0,0 0 15,-21 0-15,21 0 0,0 0 0,0 0 16,0 0-16,0 0 0,0 0 0,21 0 15,0 0-15,0 0 0,22 0 16,-1 0-16,22 0 0,20 0 0,1 0 16,0 0-16,-1 0 0,22 0 15,0 0 1,0 0 15,21-21 16,21-1-47,-21 1 16</inkml:trace>
  <inkml:trace contextRef="#ctx0" brushRef="#br0" timeOffset="76456.39">1757 11557 0,'0'-21'0,"0"0"16,0 42 15,0 0-31,0 0 16,0 0-16,0 1 0,0 20 15,0-21-15,0 0 0,0 22 16,0-22-16,-21 21 0,21-21 0,0 22 16,0-22-16,0 0 0,0 21 0,-22-21 15,22 1-15,0-1 0,0 21 16,0-21-16,0 0 0,-21-21 16,21 22-16,0-1 0,-21-21 93,21-21-77,0 42 93,-21-21-31,21-21-46,0-1-32,0 1 15,0 0-15,0 0 0</inkml:trace>
  <inkml:trace contextRef="#ctx0" brushRef="#br0" timeOffset="77024.89">1672 11599 0,'0'0'0,"0"-21"0,0 0 0,21 0 16,0 0-1,1 0-15,-1-1 0,21 1 0,0 21 16,1-21-16,-1 0 0,0 21 16,1 0-16,-1 0 0,0 0 0,1 0 15,-1 0-15,-21 0 0,22 21 0,-22 0 16,0 0-16,0 1 0,-21-1 15,0 21-15,0-21 0,-21 0 0,0 1 16,0 20-16,-22-21 0,22 0 16,-21 0-16,-1 1 0,22-1 0,0 0 15,-21 0-15,21-21 0,21 21 16,-22-21-16,22-21 31,22 21-31,-1-21 16,0 0-16,0 0 0,21 21 15,-20 0-15,-1-22 0,0 22 0,21 0 16,-21 0-16,1 0 0,20 0 16,-21 0-16,21 0 0,-20 22 0,20-22 15,-21 21-15,0 0 0,22 0 0,-22 0 16,-21 0-16,21 1 0,-21 20 16,0-21-16,0 21 0,0-20 0,-21 20 15,0-21-15,-1 21 0,-20-20 16,0 20-16,-1-21 0,-20 0 15,21 0-15,-1 1 0,-20-1 0,20 0 16,1 0-16,0-21 0,-1 0 16,22 0-16,-21 0 0,21 0 0,-22 0 15,22 0-15,0-21 0,0 21 0,0-21 16,21 0-16,0-1 16,0 1-16,0 0 0,0 0 15,0 0-15,21 0 0,0-1 16,0 1-16,0 0 0,1 0 0,20 0 15</inkml:trace>
  <inkml:trace contextRef="#ctx0" brushRef="#br0" timeOffset="77332.23">3387 11070 0,'0'21'31,"0"1"-31,-22-1 0,1 0 0,21 21 16,-21-21-16,21 22 0,0-22 0,-21 21 16,21-21-16,-21 1 0,21 20 15,0-21-15,0 0 0,0 0 16,0 1-16,0-1 0,0 0 15</inkml:trace>
  <inkml:trace contextRef="#ctx0" brushRef="#br0" timeOffset="77532.11">3111 11515 0,'0'0'15,"22"0"17,-1 0-32,0 0 0,0 0 15,0 0-15,0 0 0,1 0 0,-1 0 16,21 0-16,-21 0 0,0 0 16,1 0-16,-1-21 0,21 21 0,-21 0 15,0-22-15,1 22 0,-22-21 0,21 0 16,-21 0-16,0 0 15,0 0-15</inkml:trace>
  <inkml:trace contextRef="#ctx0" brushRef="#br0" timeOffset="77724.31">3133 11155 0,'0'-21'15,"21"21"-15,0-21 16,0 21-16,0 0 0,0 0 15,1 0-15,20-22 0,-21 22 16,0 0-16,22 0 0,-22 0 0,0 0 16,0-21-16,0 21 0,22-21 0,-22 21 15,-21-21 1</inkml:trace>
  <inkml:trace contextRef="#ctx0" brushRef="#br0" timeOffset="78205.23">3450 10774 0,'0'0'0,"-21"0"0,0 0 0,0 0 0,-1 0 16,-20 0-16,21 0 0,-21 0 15,20 0-15,1 0 0,0 0 0,-21 21 16,21 0-16,-1 0 0,1 1 15,-21-1-15,21 21 0,0-21 0,-1 22 16,1-1-16,0 21 0,0-20 16,0 20-16,21 1 0,-21-22 0,21 22 15,0-22-15,0 0 0,0 1 16,21-1-16,0 0 0,21-21 0,-21 1 16,22-1-16,-1 0 0,0 0 0,1-21 15,-1 0-15,0 0 0,1 0 16,-1 0-16,0 0 0,22-21 0,-22 0 15,1 21-15,-1-43 0,0 22 0,1 0 16,20-21-16,-42-1 16,22 1-16,-1 0 0,-21-1 0,0-20 15,0 21-15,-21-22 0,0 1 0,0 20 0,0-20 16,-21 20-16,0-20 16,0 21-16,-21-1 0,-1 1 0,1 0 15,0 20-15,-1-20 0,-20 42 0,20-21 16,1 21-16,-21 0 0,20 0 15,1 21-15,0 0 0,20 0 0,-20 1 16,21-1-16,0 21 0,-22-21 16,22 22-16,0-22 0,0 0 0,0 21 15,21-21-15,-21 22 0</inkml:trace>
  <inkml:trace contextRef="#ctx0" brushRef="#br0" timeOffset="78920.34">4995 12827 0,'0'0'0,"0"21"0,0 0 16,0 22-16,0-22 0,0 21 15,0 1-15,0-1 0,0 0 0,0 1 16,-21-1-16,0 21 0,0 1 0,21-22 16,0 22-16,-21-1 0,-1 22 15,1-22-15,0 1 0,0 21 16,0-22-16,0 22 0,-1-22 0,1 22 15,0-22-15,0 22 0,0-21 0,-22 20 16,22-20-16,0 20 0,0-20 16,0-1-16,-22 1 0,22-22 0,21 22 15,-21-22-15,0 0 0,0 1 0,21-1 16,-21-21-16,21 0 0,0 22 0,0-22 16,-22 0-16,22 0 15,0-42 1,0 0-16,0 0 15,22-22-15,-22 22 0,21-21 0,0 0 16,0-1-16</inkml:trace>
  <inkml:trace contextRef="#ctx0" brushRef="#br0" timeOffset="79412.06">5016 13102 0,'0'0'0,"-21"0"0,0 0 0,0 0 15,0 0-15,0 0 0,-22 21 0,1 1 16,21-1-16,-22 0 0,22 21 16,-21-21-16,0 22 0,20-1 15,1-21-15,0 22 0,0-1 0,0-21 16,0 21-16,-1-20 0,22-1 0,0 0 15,0 0-15,0 0 0,22-21 32,-1-21-32,0 21 0,0-21 15,0-21-15,0 20 0,1 1 16,20-21-16,-21 0 0,0 20 0,0-41 16,22 21-16,-22-1 0,0 1 15,21 0-15,-20-1 0,-1 1 0,21 0 16,-21 20-16,0 1 0,1 0 15,20 21-15,-21 0 0,0 0 0,0 21 16,-21 0-16,22 1 0,-1-1 0,0 21 16,0 0-16,0 1 0,-21-22 15,21 21-15,1 1 0,-1-1 0,0 0 16,-21 1-16,21-1 0,0 0 0,-21 1 16,21-22-16,-21 21 0,0-21 0,0 22 15,0-22-15,0 0 0,0 0 16,0 0-16,0-42 31</inkml:trace>
  <inkml:trace contextRef="#ctx0" brushRef="#br0" timeOffset="80016.74">5482 10922 0,'0'0'0,"0"-21"0,0 0 16,0 42 15,0 0-31,0 0 0,0 22 0,0-1 16,-21 0-16,21 22 0,-21-1 0,0 1 16,21-1-16,-22 22 0,1 0 15,21-22-15,-21 22 0,21-1 0,-21 1 16,0-21-16,21 20 0,0-20 0,0 20 15,0-20-15,0-22 0,0 22 16,0-22-16,0 0 0,0 1 16,0-22-16,0 0 0,0 0 0,0 0 15,0 1-15,0-44 32,0 1-32,0-21 0,0 21 15,21-22-15,-21 1 0,21 0 0,0-22 16,-21 22-16,0-22 0</inkml:trace>
  <inkml:trace contextRef="#ctx0" brushRef="#br0" timeOffset="80840.78">5482 10859 0,'0'0'0,"0"-22"0,0 1 15,21 21-15,0 0 16,1 0-16,20 0 0,0 0 16,1 0-16,-1 0 0,21 0 0,1 0 15,-1-21-15,22 21 0,0 0 0,-1 0 16,22 0-16,0 0 0,21-21 0,0 21 16,21 0-16,0-21 15,-21 0-15,22 21 0,-22-22 0,21 22 16,-21-21-16,-21 21 0,21 0 0,-43-21 15,1 21-15,-22 0 0,1 0 16,-22 0-16,1-21 0,-22 21 0,0 0 16,0 0-16,0 0 0,0 0 31,1 21-15,-22 0-16,0 0 0,0 1 15,0-1-15,0 0 0,0 0 0,0 0 16,0 22-16,0-1 15,-22 0-15,22 1 0,-21-1 0,21 21 0,-21 1 16,21-1-16,0 1 0,-21-1 16,0 1-16,21-1 0,-21 1 0,21-1 15,0 1-15,-22-22 0,1 22 16,21-22-16,0 22 0,0-22 0,-21 0 16,21 1-16,-21-1 0,21 0 0,-21 1 15,21-1-15,-21-21 0,21 21 0,0-20 16,-22-1-16,22 0 0,-21 0 15,21 0-15,0 0 0,0 1 0,-21-22 16,21 21-16,-21 0 16,21 0 15,-21-21-31,0 0 16,-1 0-16,1 0 15,0 21-15,0-21 0,0 0 16,0 0-16,-22 21 0,22-21 0,0 0 15,-21 0-15,-1 0 0,-20 22 0,20-22 16,-20 0-16,-1 0 0,-20 0 16,-1 0-16,-21 0 0,0 0 0,-21 0 15,0 0-15,0 0 0,-21 0 0,21 0 16,-21 0-16,21 0 0,-21 0 0,42 0 16,0 0-16,0-22 0,22 22 15,20 0-15,22 0 0,0 0 16,-1 0-16,22 0 0,0 0 0,21-21 15,21 0 17,0 21-32,0 0 15,1-21-15,-1 0 0,0 21 0,21-21 16,-21-1-16</inkml:trace>
  <inkml:trace contextRef="#ctx0" brushRef="#br0" timeOffset="81396.46">6562 11324 0,'0'-21'0,"0"0"15,-22 21 1,1 0-16,-21 0 0,21 0 0,-22 0 16,1 0-16,0 21 0,-1 0 0,22 0 15,-21 1-15,0 20 0,20-21 16,-20 21-16,21 1 0,-21-1 0,20 0 16,1 1-16,21 20 0,0-20 0,0-1 15,0 0-15,0 1 0,0-1 16,0 0-16,0-21 0,21 22 15,1-22-15,20 0 0,-21 0 0,21 0 16,-20 1-16,20-1 0,0-21 0,1 0 16,-1 0-16,0 0 0,1 0 15,20 0-15,-21-21 0,1-1 0,-1 1 16,0 0-16,1 0 0,-1 0 0,0 0 16,1-1-16,-22 1 0,21 0 0,-21 0 15,1 0-15,-1 0 0,0-1 16,0 1-16,0 0 0</inkml:trace>
  <inkml:trace contextRef="#ctx0" brushRef="#br0" timeOffset="81749.91">7874 10922 0,'0'-21'0,"0"0"15,0 42 1,0 0-16,-21 0 16,0 0-16,-1 1 0,22 20 0,-21-21 15,21 21-15,-21-20 0,0 20 16,21 0-16,0-21 0,0 22 0,-21-22 15,21 0-15,0 0 0,0 0 0,0 1 16,0-1-16,0 0 0,0 0 31,21-21-15,-21-21 0,0 0-1</inkml:trace>
  <inkml:trace contextRef="#ctx0" brushRef="#br0" timeOffset="81976.86">7578 11367 0,'0'21'0,"0"-42"0,0 63 16,-22-42-16,22 21 0,0 0 16,22-21-1,-1 0-15,0 0 0,0 0 16,0 0-16,0 0 0,1 0 15,-1 0-15,0 0 0,21 0 0,-21 0 16,1 0-16,20 0 0,-21 0 0,0-21 16,0 21-16,1 0 0,-1-21 15,0 21-15,0-21 0,-21 0 16,0-1-16,0 1 16</inkml:trace>
  <inkml:trace contextRef="#ctx0" brushRef="#br0" timeOffset="82207.72">7620 11007 0,'0'0'0,"-21"0"16,21-21 0,21 21 15,0 0-31,0 0 0,22 0 0,-22-22 15,0 22-15,21 0 0,-21 0 16,22 0-16,-22 0 0,21 0 0,-21 0 16,1 0-16,-1 0 0,0-21 0,-21 0 15</inkml:trace>
  <inkml:trace contextRef="#ctx0" brushRef="#br0" timeOffset="82732.46">7832 10626 0,'-22'0'0,"44"0"0,-86 0 0,43 0 16,-21 0-16,20 0 0,-20 0 15,21 21-15,-21 0 0,-1 0 0,1 0 16,21 1-16,-22-1 0,1 21 0,21-21 15,-21 22-15,20-1 0,-20 0 16,21 1-16,0-1 0,21 0 16,0 22-16,0-22 0,0 0 0,0 22 15,0-22-15,0 1 0,21-1 0,0-21 16,0 21-16,0 1 0,22-22 0,-1 0 16,-21 21-16,22-20 0,20-22 15,-21 21-15,1 0 0,-1-21 0,0 0 16,1 0-16,20 0 0,-20 0 0,-1 0 15,0 0-15,1-21 0,-1 0 0,0-1 16,1 1-16,-22 0 0,21-21 16,-21 21-16,22-22 0,-43 1 15,21 0-15,-21-22 0,0 22 0,0-22 16,0 1-16,0-1 0,-21 1 0,-1 20 16,1-20-16,0-1 0,0 22 15,-21 0-15,-1-1 0,22 22 0,-21-21 16,-1 21-16,22 21 0,-21 0 0,0-21 15,-1 21-15,1 0 0,0 0 16,-1 21-16,1 0 0,0-21 0,20 21 16,-20 0-16,0 0 0,21 1 0,-1-1 15,1 21-15,0-21 0,0 0 0,21 1 16,0-1-16,0 0 0,0 0 16,0 0-16</inkml:trace>
  <inkml:trace contextRef="#ctx0" brushRef="#br0" timeOffset="83432.88">7599 13758 0,'21'0'0,"-42"0"0,84 0 0,-42-21 0,1 0 16,-1 21-1,-42 21 1,-1-21 0,1 21-16,0 22 0,0-22 0,-21 21 15,-1 1-15,22-22 0,-21 42 16,-1-20-16,1-1 0,0 21 0,-22-20 15,22 20-15,-22 1 0,1-1 0,-1 1 16,1-1-16,-22 1 0,22-1 0,-1 1 16,1-1-16,-1-20 0,1 20 15,-1-21-15,22 1 0,0-1 0,-1 0 16,1 1-16,0-1 0,20-21 0,-20 0 16,21 22-16,0-22 0,0-21 0,-1 0 15,22-21 1,0 0-1,0-1-15,0-20 0,22 21 0,-1-21 16,0 20-16,0-20 0,21 0 0,-20-1 16,20 1-16</inkml:trace>
  <inkml:trace contextRef="#ctx0" brushRef="#br0" timeOffset="83911.6">7387 13695 0,'-21'0'15,"0"0"-15,0 21 16,-1 0-16,1 0 0,0 1 16,-21-1-16,-1 0 0,1 0 0,0 0 15,21 22-15,-22-22 0,1 0 0,0 21 16,20-21-16,-20 1 0,21-1 15,0 0-15,0-21 0,21 21 0,-22-21 16,22 21-16,22-21 16,-1 0-16,0-21 15,21 0-15,-21 21 0,22-21 16,-1 0-16,-21-22 0,22 22 0,-1 0 16,0-21-16,1 20 0,-1-20 15,0 21-15,1 0 0,-22 0 0,21 21 16,0-22-16,-20 22 0,20 0 15,-21 0-15,21 0 0,-20 22 0,-1-22 16,0 21-16,0 0 0,0 0 0,0 21 16,1-20-16,-1-1 0,0 21 15,0-21-15,0 22 0,-21-22 0,21 21 16,-21-21-16,22 0 0,-22 22 0,21-22 16,-21 21-16,0-21 0,0 1 0,0-1 15,0 0-15,0 0 0,0 0 16,0 0-16</inkml:trace>
  <inkml:trace contextRef="#ctx0" brushRef="#br0" timeOffset="84619.15">9292 11451 0,'0'-42'0,"0"84"0,0-105 0,0 42 15,0-22-15,0 22 16,0 0-16,0 0 0,0 0 0,0 63 31,0-21-31,0 21 0,-21 22 16,21-1-16,-21 1 0,0-1 15,21 22-15,-22 0 0,1-1 0,0 1 16,0 0-16,21-22 0,-21 22 0,0-22 16,-1 1-16,1-1 0,0 1 0,0-22 15,21 1-15,0-1 0,-21-21 16,21 21-16,0-20 0,-21-1 0,21 0 15,0 0-15,0 0 16,0-42 0,0 0-16,0 0 15,0 0-15,0-1 0,0 1 0,21-21 16,-21 0-16,21-1 0,-21 1 16,0 0-16,21-22 0,0 22 0,0-22 15</inkml:trace>
  <inkml:trace contextRef="#ctx0" brushRef="#br0" timeOffset="85596.39">9250 11261 0,'0'-21'0,"0"42"0,0-64 16,0 22 0,21 21-16,-21-21 15,21 21-15,0 0 16,0-21-16,1 21 0,-1 0 0,0 0 15,0-21-15,21 21 0,-20-21 0,20 21 16,21 0-16,-20 0 0,20 0 16,22 0-16,-22 0 0,22-22 0,0 22 15,21 0-15,-22 0 0,1 0 0,21 0 16,-22 0-16,22 0 0,0 0 0,0 0 16,0 0-16,0-21 0,-1 21 15,1 0-15,-21 0 0,0 0 0,-22 0 16,22 0-16,-22 0 0,-20 0 15,-1 0-15,0 0 0,1-21 0,-22 21 16,0 0-16,0 0 0,0 0 16,0 0-1,1 0-15,-22 21 16,0 0-16,0 1 0,0-1 16,21 21-16,-21-21 0,0 22 0,0-1 15,0 0-15,0 1 0,0-1 16,0 0-16,-21 22 0,21-22 0,0 22 15,0-22-15,-22 21 0,22-20 0,-21 20 16,21 1-16,0-1 0,0 1 0,0-1 16,-21 1-16,21-1 0,0-20 15,0 20-15,0-21 0,-21 22 16,21-22-16,0 1 0,0-1 0,0 0 16,-21 1-16,21-1 0,-21 0 0,21 1 15,0-1-15,-22-21 0,1 21 0,21-20 16,0 20-16,0-21 0,-21 21 0,21-20 15,0-1-15,-21 0 0,21 0 16,0 0-16,0 0 0,0 1 16,-21-22-16,21 21 15,-21 0 1,-1-21 0,1 21-16,0-21 15,0 0-15,-21 0 0,20 21 16,-20-21-16,0 0 0,-1 0 0,1 0 15,-21 0-15,-1 0 0,1 0 0,-22 0 16,0 0-16,1 0 0,-22 0 0,21 0 16,-21 0-16,0 0 0,1-21 15,-1 21-15,0 0 0,0 0 0,0 0 16,22 0-16,-1 0 0,21 0 0,-20-21 16,20 21-16,1 0 0,20 0 0,-20 0 15,21 0-15,-1 0 0,22 0 0,-21 0 16,21-21-16,-1 21 0,1 0 15,0 0-15,0 0 16,0 0 0,0 0-16,21-21 31,-22 21-15,1-22-1,21 1-15,0 0 16,-21 0-16,21 0 15,-21 21-15,21-21 0,0-1 0,0 1 16,0 0-16,0 0 0,0-21 0,0 20 16,0 1-16,0-21 0,0 21 15,0-22-15,21 22 0,0-21 16,0 21-16,1 0 0,-1-22 0</inkml:trace>
  <inkml:trace contextRef="#ctx0" brushRef="#br0" timeOffset="89172.17">9906 11853 0,'0'0'0,"0"-21"0,21 21 16,-21-21-16,21 21 0,-21 21 31,0 0-16,0 22-15,0-1 0,0 0 0,0 1 16,-21-1-16,0 22 0,21-22 16,-21 21-16,21-20 0,-21-1 0,-1 0 15,22 1-15,0-1 0,-21-21 0,0 22 16,21-22-16,0 0 0,-21 0 16,21 0-16,0 0 0,0 1 15,0-44 16,0 1-31,0 0 0,0 0 16,21 0-16,-21-22 0</inkml:trace>
  <inkml:trace contextRef="#ctx0" brushRef="#br0" timeOffset="89525.82">9758 11959 0,'0'-42'15,"0"84"-15,0-105 0,-21 42 0,21-1 0,0 1 0,0 0 16,0 0-1,21 21-15,0-21 0,0 21 0,21 0 16,-20 0-16,20 0 0,0 0 0,1 0 16,-1 0-16,21 0 0,-20 0 0,20 21 15,-20 0-15,-1 0 0,0 22 16,1-22-16,-1 21 0,0 0 0,-21 1 16,1-1-16,-1 0 0,0 1 0,-21-1 15,0 0-15,0 1 0,0-1 0,-21 0 16,0-20-16,-22 20 15,1-21-15,0 0 0,-22 22 0,22-22 16,-22 0-16,1 0 0,-1 0 0,1 0 16,-1-21-16,22 22 0,0-1 0,-1-21 15,22 21-15,-21-21 0,21 0 0,-1 21 16,22-42 15,0 0-31,22 0 0,-1 21 16,0-22-16,0-20 0,0 21 0,22 0 15</inkml:trace>
  <inkml:trace contextRef="#ctx0" brushRef="#br0" timeOffset="89915.71">11388 11388 0,'0'-21'15,"-22"21"1,1 0-16,0 0 15,0 0-15,0 21 0,0-21 0,-1 21 16,1 0-16,0 0 0,0 0 16,0 1-16,21-1 0,0 0 0,0 0 15,0 0-15,0 0 0,0 1 0,0-1 16,0 0-16,21-21 16,0 21-16,0-21 15,0 0-15,1 0 0,-1 0 0,0 0 16,0 0-16,0 0 0,0-21 0,1 0 15,-1 0-15,0 21 0,-21-22 16,21 1-16</inkml:trace>
  <inkml:trace contextRef="#ctx0" brushRef="#br0" timeOffset="90389.44">11388 11049 0,'0'0'16,"-22"0"-16,-20 0 0,21 0 0,-21 0 0,20 0 16,-20 0-16,21 0 0,-21 21 15,20-21-15,-20 21 0,21 22 16,-21-22-16,20 0 0,1 21 0,0-20 16,0 20-16,0 0 0,21 1 0,0-1 15,-21 0-15,21-21 0,0 22 16,0-1-16,0 0 0,0-20 0,0 20 15,21-21-15,-21 0 0,21 22 0,21-22 16,-21 0-16,22 0 0,-22-21 0,21 21 16,1 0-16,-1-21 0,0 0 15,-21 0-15,22 0 0,-1 0 0,0 0 16,1 0-16,-1-21 0,-21 0 0,22 0 16,-1 0-16,-21 0 0,0-22 15,22 22-15,-22-21 0,0-1 0,-21 1 16,0-21-16,0 20 0,0-20 15,0-1-15,0 22 0,0 0 0,-21-1 16,0 1-16,-22 21 0,1-22 0,21 43 16,-22-21-16,1 21 0,0 0 0,-1 0 15,1 0-15,0 21 0,-1 1 16,1-1-16,21 0 0,-21 0 0,-1 0 16,1 0-16,21 1 0,0-1 0,-22-21 15,43 21-15,-21-21 0,0 0 16</inkml:trace>
  <inkml:trace contextRef="#ctx0" brushRef="#br1" timeOffset="96832.16">13314 12467 0,'0'-21'0,"0"0"15,0 0-15,0 0 0,21-1 16,-21 1-16,0 0 16,0 0-16,0 0 15,0 0-15,0-1 0,-21 22 16,0 0-1,-1 0-15,1 0 0,-21 22 0,0-1 16,-1 0-16,1 0 0,21 21 16,-22-20-16,1 20 0,0 0 0,-1 1 15,22-1-15,0 0 0,0 22 0,0-22 16,0 22-16,21-22 16,-22 0-16,22 22 0,0-22 0,0 0 15,0-20-15,22 20 0,-1 0 0,0-21 16,0 1-16,0-1 0,0 0 0,22 0 15,-22-21-15,21 0 0,1 0 16,-1 0-16,-21 0 0,21 0 0,1 0 16,-1-21-16,0 0 0,1 0 0,-22-22 15,21 22-15,1-21 0,-1-1 0</inkml:trace>
  <inkml:trace contextRef="#ctx0" brushRef="#br1" timeOffset="97124.64">13885 12044 0,'0'0'0,"21"-21"15,-21-22-15,0 65 16,0-1 0,-21 21-16,0 0 0,21 1 15,-21-1-15,0 0 0,0 22 0,-1-1 16,1-20-16,0 20 0,0-20 0,21 20 15,-21-21-15,0 1 0,-1 20 16,22-20-16,-21-1 0,21 0 0,-21 1 16,21-1-16,0-21 0,0 0 0,0 0 15,0 1-15,0-1 0,0 0 16,0-42 15,21 21-31,0-21 0</inkml:trace>
  <inkml:trace contextRef="#ctx0" brushRef="#br1" timeOffset="98283.94">14309 12764 0,'0'0'0,"21"-22"15,0 22-15,0-21 0,-21 0 0,0 0 16,0 0-16,0 0 0,0-1 15,0 1-15,0 0 0,0 0 0,-21 0 16,0 0-16,0 21 0,-1-22 16,1 22-16,0 0 0,0 0 0,0 0 15,0 22-15,-22-1 0,22 0 0,0 0 16,-21 0-16,20 22 0,1-22 16,0 21-16,-21 0 0,21 1 0,-1-1 15,1 0-15,21 1 0,0-22 0,0 21 16,0-21-16,0 1 0,0-1 0,21 0 15,1-21-15,-1 0 0,0 0 16,21 0-16,-21 0 0,22 0 16,-22-21-16,21 21 0,-21-21 0,22-1 15,-22 1-15,0-21 0,0 21 0,0 0 16,1-22-16,-22 22 0,0-21 16,21-1-16,-21 22 0,21-21 0,-21 21 15,0-22-15,0 22 0,0 0 0,21 0 16,-21 42 15,0 0-31,0 0 0,-21 1 16,21 20-16,0 0 0,0-21 0,-21 22 15,21-1-15,0-21 0,-21 22 0,21-22 16,0 21-16,0-21 16,0 0-16,0 1 0,0-1 0,21 0 15,0-21-15,0 0 0,0 0 0,0 0 16,1 0-16,20 0 0,-21 0 0,21-21 15,-20 21-15,20-21 0,0-1 16,-21 1-16,22-21 0,-22 21 0,21-22 16,-21 22-16,1-21 0,-1 21 0,0-22 15,-21 22-15,0 0 0,0 0 0,0 0 16,0 0 0,-21 21-16,0 0 15,-1 0-15,22 21 0,0 0 0,0 0 16,0 0-16,0 0 0,0 1 0,0 20 15,0-21-15,0 0 0,0 22 0,0-22 16,0 0-16,0 0 0,0 0 16,0 0-16,0 1 0,0-1 0,0 0 15,0 0-15,-21-21 32,0 0-32,0-21 0,0 21 15,21-21-15,-21 21 0,-1-21 0,22-1 16,-21 22-16,21-21 15,-21 21 1,21 21 0,0 1-16,0-1 15,21 0-15,0-21 0,1 0 16,-1 21-16,0-21 0,0 0 0,0 0 16,0 0-16,22 0 0,-22 0 15,21-21-15,1 21 0,-1-21 0,0 0 16,1 21-16,-1-22 0,0 1 0,-21-21 15,22 21-15,-22 0 0,0-1 0,0-20 16,-21 21-16,0 0 0,0-22 16,0 22-16,0 0 0,0 0 15,0 0-15,-21 21 0,0 0 16,0 0-16,0 0 0,-1 0 16,22 21-16,-21 0 0,21 0 0,0 0 15,0 1-15,0 20 0,0-21 16,0 0-16,0 22 0,21-22 0,-21 0 15,22 0-15,-1 0 0,-21 0 0,0 1 16,21-1-16,-21 0 0,0 0 16,-21-21-1,0 0 1,-1 0-16,1 0 0,0 0 0,0 0 16,0 0-16,21-21 31,21 0-16,0 21-15,21-21 0</inkml:trace>
  <inkml:trace contextRef="#ctx0" brushRef="#br1" timeOffset="98900.1">16489 12488 0,'0'0'0,"0"-63"16,0 42-16,0 0 16,-21 21-1,-1 21-15,22 0 0,-21 0 16,21 0-16,-21 22 0,0-22 16,21 21-16,-21 0 0,0 1 0,-1-1 15,22 0-15,-21 1 0,0-1 0,0 0 16,0 1-16,0-1 0,21-21 0,-22 22 15,22-22-15,-21 0 0,21 0 0,0 0 16,0 0-16,0 1 16,-21-22-1,21-22 1,0 1-16,0 0 0,0 0 16,0 0-16,0-22 0,0 22 15,21-21-15,0-22 0,1 22 0,-1 0 16,0-22-16,21 22 0,-21-22 0,1 22 15,20 0-15,-21-1 0,21 1 0,-20 21 16,-1-21-16,21 20 0,-21 1 0,0 21 16,1 0-16,-1 0 15,0 0-15,-21 21 0,21-21 0,-21 43 16,0-22-16,0 0 0,0 21 0,0 1 16,0-1-16,0 0 0,0 1 15,0-1-15,0-21 0,0 22 16,0-1-16,0 0 0,0-21 0,0 22 15,0-22-15,0 0 0,0 21 0,0-20 16,0-1-16,0 0 0,0 0 16,-21-21-16,0 21 0,0-21 15,21 21-15,-22-21 16,1 0 15,21-21-31,0 0 16,0 0-16,0 0 15</inkml:trace>
  <inkml:trace contextRef="#ctx0" brushRef="#br1" timeOffset="99156.95">16108 12933 0,'-21'0'0,"42"0"31,0 0-31,0 0 0,0 0 16,0-21-16,1 21 0,20 0 0,-21 0 16,0 0-16,22 0 15,-22 0-15,0 0 0,0 0 0,0-21 16,0 21-16,1 0 0,-1 0 16,0 0-1,-21-22 1,0 1-1</inkml:trace>
  <inkml:trace contextRef="#ctx0" brushRef="#br1" timeOffset="99903.96">17843 12594 0,'0'0'0,"0"-21"16,22 21-16,-22-21 15,0 42 16,0 0-31,0 0 0,0 1 0,-22-1 16,22 0-16,0 21 0,-21-21 16,0 1-16,0 20 0,21-21 0,-21 0 15,21 0-15,0 1 0,-21-1 0,-1 0 16,1 0 0,21-42 15,0 0-31,0 0 15,0-1-15,21 1 0</inkml:trace>
  <inkml:trace contextRef="#ctx0" brushRef="#br1" timeOffset="100208.3">17907 12256 0,'0'0'16,"0"-22"-16,0 1 0,-21 21 15,0 0-15,-1 21 16,22 1-16,-21-1 15,21 0 1,21-21-16,1 0 0,-1 0 16,0 0-16,0 0 15,0 0-15,0-21 0,1 0 16,-1 21-16,-21-22 0,0 1 0,0 0 16,0 0-16,-21 0 15,-1 21-15,1 0 0,0 0 0,0 0 16,0 0-16,0 0 15,-1 21-15,22 0 0,-21 0 0,21 0 16,-21 1-16,21-1 0,0 0 0,0 0 16,0 21-16,0-20 0,0-1 0,21 0 15,0 0-15,1-21 0</inkml:trace>
  <inkml:trace contextRef="#ctx0" brushRef="#br1" timeOffset="100846.27">18394 12658 0,'0'0'0,"0"21"0,-43 21 15,22-21-15,21 1 0,-21-1 16,21 0-16,-21 0 0,0 0 0,21 0 16,-21-21-16,21 22 0,-22-22 15,22 21-15,-21-21 16,0 0-1,0 0-15,21-21 16,-21-1 0,21 1-16,0-21 0,0 21 15,0 0-15,21-1 0,-21-20 0,21 21 16,0-21-16,22 20 0,-22 1 0,0 0 16,21 21-16,-21-21 0,22 21 15,-22 0-15,0 0 0,21 0 0,-20 0 16,-1 0-16,-21 21 0,21-21 0,0 21 15,-21 0-15,21 1 0,-21-1 0,0 0 16,0 21-16,0-21 0,0 1 16,0-1-16,0 0 0,0 0 15,0 0-15,0 0 0,-21-21 0,21 22 16,-21-22-16,0 0 0,0 0 16,21-22-1,0 1-15,0 0 16,0 0-16,0 0 0,21-22 15,-21 22-15,42 0 0,-21-21 0,0 21 16,22-22-16,-22 22 0,21 0 16,1 21-16,-22-21 0,21 21 0,-21 0 15,0 0-15,1 0 0,-1 0 0,0 21 16,-21 0-16,0 0 0,0 0 0,0 22 16,0-22-16,0 21 0,0-21 15,-21 22-15,0-22 0,-1 0 16,22 21-16,-21-20 0,0-1 0,0 0 15,21 0-15,21-21 47,0-21-47,0 0 16,1 0-16,-1-1 0</inkml:trace>
  <inkml:trace contextRef="#ctx0" brushRef="#br1" timeOffset="101157.08">19325 12425 0,'0'0'0,"-21"0"16,0 0-16,0 21 0,-1-21 15,1 21-15,21 22 0,-21-22 0,0 0 16,0 21-16,21 1 0,-21-1 16,21 0-16,0 22 0,-22-1 0,22-20 15,-21 20-15,21 1 0,-21-1 0,21 1 16,0-1-16,0 1 0,0-1 0,-21 22 15,21-22-15,-21 1 0,21 20 16,-21-20-16,21-1 0,0-20 0,-22 20 16,1-20-16,0-1 0,21 0 15,-21 1-15,0-22 0,21 0 0,0 0 16,-21 0-16,21 0 0,-22-21 0,1 0 16,21-21-1,0-21-15,0 21 16,0-22-16,21 1 0,1 0 0,-1-1 15,0-20-15,0-1 0</inkml:trace>
  <inkml:trace contextRef="#ctx0" brushRef="#br1" timeOffset="101424.7">19177 12996 0,'0'-42'0,"0"84"0,0-147 16,21 41-16,-21 22 0,0-1 16,0 1-16,21 21 0,-21-21 0,21 20 15,1 1-15,-1 21 0,0-21 0,0 21 16,21 0-16,-20 0 0,-1 0 15,0 21-15,21-21 0,-21 21 0,-21 1 16,22-1-16,-22 21 0,0-21 0,0 22 16,0-22-16,-22 0 0,1 21 0,0-21 15,0 1-15,-21-1 0,20 0 16,-20 0-16,0 0 0,21 0 0,-22-21 16,1 22-16,0-22 0,20 0 0,1 0 15,0 0-15,0 0 0,0 0 16,21-22-1,0 1-15,21 0 0,0 0 16,0-21-16,22 20 0,-1-20 0</inkml:trace>
  <inkml:trace contextRef="#ctx0" brushRef="#br1" timeOffset="101673.55">19833 11980 0,'0'-21'0,"0"42"0,0-63 0,0 63 31,0 0-31,0 1 0,-21-1 0,0 21 16,0 0-16,-1 1 0,1-1 0,0 22 16,0-22-16,0 0 0,21 22 0,-21-22 15,-1 0-15,1 1 16,0-1-16,0 0 0,21 1 0,-21-1 16,21-21-16,-21 0 0,21 22 0,0-22 15,0 0-15,0 0 0,21-42 31,0 0-15,0 0-16,0 0 0</inkml:trace>
  <inkml:trace contextRef="#ctx0" brushRef="#br1" timeOffset="102520.47">19685 12658 0,'21'0'47,"0"0"-47,0 0 15,1 0-15,-1 0 16,0 0-16,0-21 0,0 21 0,0-22 16,1 1-16,-22 0 0,21 21 15,-21-21-15,-21 21 16,-1 0-16,1 0 16,0 0-16,-21 21 0,21 0 15,-1-21-15,1 21 0,0 1 0,0-1 16,21 0-16,-21 0 0,21 0 0,0 0 15,0 1-15,0-1 0,0 0 0,21-21 16,0 21-16,21-21 16,-20 0-16,-1 0 0,0 0 0,21 0 15,-21 0-15,22-21 0,-22 0 0,0 21 16,21-21-16,-20-1 0,-1 1 0,0 0 16,21 0-16,-21 0 0,1 0 15,-22-1-15,21 1 0,-21 0 0,21 21 16,-42 21-1,0 0-15,-1 1 16,1-1-16,21 0 0,-21 0 16,21 0-16,-21 22 0,0-22 15,21 0-15,0 0 0,0 0 0,0 0 16,-21-21-16,21 22 16,0-44-1,21 1 1,0 0-16,-21 0 0,0 0 15,21 0-15,0-1 0,-21 1 0,21 0 16,1 0-16,-1-21 0,-21 20 0,21 22 16,0-21-16,0 0 0,0 21 15,1 0-15,-1 0 0,0 0 16,-21 21-16,0 0 0,0 1 16,0-1-16,0 0 15,0 0-15,0 0 0,0 22 0,0-22 16,0 0-16,0 0 15,-21-21-15,21 21 0,0-42 32,0 0-17,0 0-15,0 0 16,21-1-16,-21 1 0,21 0 0,0 0 16,22 0-16,-22-22 0,0 22 0,21 21 15,-21-21-15,1 0 0,20 21 0,-21 0 16,0 0-16,-21 21 15,0 0-15,0 0 0,0 1 16,0-1-16,0 0 0,-21 21 16,0-21-16,21 1 0,-21-1 0,0 0 15,-1 0-15,22 0 0,-21 0 16,0-21 0,21 22-16,0-44 15,0 1 1,21 21-16,0-21 0</inkml:trace>
  <inkml:trace contextRef="#ctx0" brushRef="#br1" timeOffset="103256.57">20743 12615 0,'0'22'31,"21"-22"-31,1 0 16,-1 0-16,0 0 15,0 0-15,0 0 0,0 0 16,-21-22-16,0 1 0,22 21 16,-22-21-16,0 0 0,0 0 15,-22 0 1,1 21 0,0 0-16,0 0 0,0 0 0,0 21 15,-1-21-15,22 21 0,-21 0 0,0 0 16,0 0-16,0 22 0,21-22 0,0 0 15,0 0-15,0 0 0,0 1 16,0-1-16,0 0 0,0 0 0,21 0 16,0-21-16,0 0 15,0 0-15,22 0 0,-22 0 0,0 0 16,21 0-16,-20-21 0,-1 0 16,21 21-16,-21-21 0,0 0 0,22-1 15,-22 1-15,-21-21 0,21 21 16,-21 0-16,21-1 0,-21 1 0,0 0 15,-21 42 17,0-21-32,21 21 0,0 1 15,-21-1-15,21 0 0,-21 0 0,21 0 16,0 0-16,0 1 0,0-1 16,-22 0-16,22 0 0,0 0 15,0-42 16,0 0-15,22 0-16,-22 0 0,21-1 0,0 1 16,0-21-16,0 21 0,0 0 15,1-1-15,-1-20 0,0 42 16,0-21-16,0 0 0,0 21 0,1 0 16,-1 0-16,0 0 0,0 0 15,-21 21-15,21 0 0,-21 0 16,0 0-16,0 1 0,0-1 15,0 21-15,0-21 0,0 0 0,0 1 16,0-1-16,-21-21 0,21 21 0,0 0 16,0 0-16,-21-21 0,21-21 47,0 0-47,0 0 15,21 0-15,0-1 0,0 1 16</inkml:trace>
  <inkml:trace contextRef="#ctx0" brushRef="#br1" timeOffset="103792.43">21971 11980 0,'0'0'0,"0"-21"0,0 0 16,-21 21-16,0 0 16,-1 0-16,1 0 0,0 21 15,0 0-15,0 22 0,0-22 16,-1 21-16,1 1 0,0-1 0,0 0 15,0 1-15,0-1 0,-1 0 16,22 22-16,-21-22 0,0 0 0,21 1 16,-21-1-16,21 0 0,0 1 15,-21-22-15,21 21 0,0 1 0,0-22 16,0 0-16,0 0 0,0 0 0,0 0 16,0 1-16,21-22 15,0 0-15,0 0 0,0 0 16,1-22-16,20 1 0,-21 21 0,21-21 15,1 0-15,-1 0 0,0-22 0,1 22 16,-22 0-16,0-21 0,21 21 0,-42-22 16,22 22-16,-22 0 0,0 0 15,-22 21 1,1 0 0,0 0-16,0 0 0,0 21 0,0-21 15,21 21-15,-22 0 0,22 0 16,0 1-16,0-1 15,0 0-15,22-21 0,-1 21 0,0 0 16,-21 0-16,21 1 0,-21-1 16,0 0-16,0 0 15,-21-21 1,0 21-16,0-21 0,-1 0 16,1 0-16,0 0 0,0 0 15,0 0-15,0-21 31,21 0-31,-22 21 0,22-21 16,-21 0-16</inkml:trace>
  <inkml:trace contextRef="#ctx0" brushRef="#br1" timeOffset="104048.28">21421 12277 0,'0'0'15,"0"-21"-15,0-1 16,21 22-1,0 0-15,0 0 0,21-21 16,1 21-16,-1 0 0,0 0 16,1 0-16,-1-21 0,22 21 0,-22 0 15,0-21-15,1 21 0,-1 0 0,0 0 16,-21-21-16,22 21 0,-22 0 0,0 0 16,-42 0 30</inkml:trace>
  <inkml:trace contextRef="#ctx0" brushRef="#br1" timeOffset="104380.62">22902 12107 0,'0'0'0,"21"-42"15,-21 63 17,0 0-32,0 1 15,-21-1-15,21 0 0,-21 21 0,0-21 16,0 22-16,21-1 0,-21-21 0,-1 22 15,22-22-15,-21 21 0,0-21 16,21 22-16,0-22 0,-21 0 0,0 21 16,21-21-16,-21 1 0,21-1 0,0 0 15,-22-21-15,22 21 16,0-42 0,22 0-1,-22 0-15,0-1 0,0 1 0</inkml:trace>
  <inkml:trace contextRef="#ctx0" brushRef="#br1" timeOffset="104932.52">22860 12150 0,'0'-21'0,"0"42"0,21-64 0,-21 22 16,21 0-16,0 21 16,1 0-16,-1-21 0,0 21 0,0 0 15,21-21-15,-20 21 0,-1 0 0,21 0 16,-21 0-16,0 0 0,22 0 0,-22 0 15,0 0-15,-21 21 16,0 0-16,0 0 0,0 0 0,0 1 16,0-1-16,-21 0 0,0 0 0,0 0 15,-22 0-15,22 1 0,-21-1 16,-1 0-16,1 0 0,0 0 16,21-21-16,-22 21 0,22-21 0,0 0 15,0 22-15,0-22 0,42 0 31,0 0-15,21-22-16,-21 22 0,1 0 0,-1-21 16,21 21-16,-21-21 0,0 21 0,1 0 15,-1 0-15,0 0 0,0 0 0,0 0 16,0 21-16,1 0 16,-1 1-16,-21-1 15,0 0-15,21 0 0,-21 0 0,21 0 16,-21 1-16,0-1 0,0 0 0,0 0 15,0 0-15,0 0 0,-21 1 0,0-1 16,0-21-16,-22 21 0,22-21 16,-21 21-16,21-21 0,-22 0 0,1 0 15,0 0-15,-1 0 0,22 0 0,-21 0 16,21 0-16,-22 0 0,22 0 0,0 0 16,0 0-16,0 0 0,-1 0 15,1 0-15,21-21 16,21 0 15,1 21-31,-1 0 0,0 0 0,0 0 16,0 0-16</inkml:trace>
  <inkml:trace contextRef="#ctx0" brushRef="#br1" timeOffset="105334.3">23474 12658 0,'21'0'16,"-21"21"-1,-21-21-15,0 0 16,-1 21-16,1-21 0,0 0 16,21 21-16,-21-21 0,0 0 15,0 21-15,42-42 47,0 21-47,0-21 0,0 21 0,0-21 16,1 21-16,-22-21 0,21 21 15,0 0 1,-21 21-16,0 0 16,0 0-16,0 22 0,0-22 15,-21 0-15,0 0 0,-1 21 16,1-20-16,0-1 0,0 21 0,-21-21 15,20 0-15,1 1 0,-21-1 0,21 0 16,-22-21-16,22 21 0,0-21 0,0 0 16,0 0-16,0 0 0,-1 0 15</inkml:trace>
  <inkml:trace contextRef="#ctx0" brushRef="#br1" timeOffset="106172.82">24215 12213 0,'0'-21'0,"0"0"16,0 0-16,0 0 15,0-1-15,-22 22 16,1 0-16,0 0 16,0 0-16,0 0 0,0 0 0,-1 22 15,-20-1-15,21 0 0,-21 0 0,20 21 16,1-20-16,0-1 0,0 21 16,0-21-16,0 0 0,21 22 0,0-22 15,0 0-15,0 0 0,0 0 0,0 1 16,0-1-16,21 0 0,0-21 15,0 21-15,0-21 0,0 0 0,1 0 16,20 0-16,-21 0 0,0 0 0,22 0 16,-22 0-16,0-21 0,0 21 0,0 0 15,0-21-15,1 21 0,-1 0 0,0 0 16,-21-21 0,0 42 15,-21-21-31,0 0 15,21 21-15,-22-21 0,1 0 0,0 0 16,21 21-16,-21-21 0,0 0 16,0 0-16,-1 0 0,1 0 0,0 0 15,0 0-15,0 0 0,0-21 16,-1 21-16,1-21 0,21 0 16,0-1-16,0 1 0,0 0 15,0 0-15,0 0 0,0 0 16,0-1-16,21 1 0,1 0 15,-1 0-15,0 0 0,0 0 0,21-1 16,-20 1-16,-1 0 0,0 21 0,0-21 16,0 21-16,0-21 0,1 21 15,-1 0-15,0 0 16,-21 21 0,0 0-16,0 0 15,0 0 1,0-42 31,0 0-32,0 0 1,-21 21 0,0 0-1,-1 0-15,1 0 0,0 21 16,0-21-1,0 0-15,0 0 16,21 21-16,-22-21 0</inkml:trace>
  <inkml:trace contextRef="#ctx0" brushRef="#br1" timeOffset="107311.79">14012 13716 0,'21'-21'16,"-21"0"-1,-21 21 1,0 0-16,0 0 0,0 0 0,0 0 16,-22 0-16,22 0 0,-21 21 0,-1-21 15,1 21-15,21 0 0,-21-21 16,20 21-16,1 1 0,0-22 0,0 0 16,21 21-16,0 0 15,21-21-15,0 0 0,0 0 16,1 0-16,20 0 0,0 0 0,1 0 15,-1 0-15,0 0 0,1 21 0,-1-21 16,-21 21-16,0-21 0,0 21 16,-21 1-16,0-1 15,-42 0-15,21 0 0,-21-21 0,20 21 16,-20 0-16,0 1 0,-1-22 16,-20 21-16,21 0 0,-1-21 0,1 0 15,21 0-15,-22 21 0,22-21 16,0 0-16,42 0 31,0 0-31,1 0 0,-1 0 0,21 0 16,-21 0-16,0 21 0,22 0 15,-22-21-15,0 43 0,0-22 0,-21 0 16,0 21-16,0 1 0,0-1 16,0 0-16,0 1 0,-21-1 0,-21 0 15,21 1-15,-1-22 0,1 21 0,-21 1 16,21-1-16,0-21 0,-22 21 15,22-20-15,0 20 0,0-21 0,0 0 16,21 0-16,-22 1 0,22 20 0,0-21 16,0 0-16,0 0 0</inkml:trace>
  <inkml:trace contextRef="#ctx0" brushRef="#br1" timeOffset="107920.53">13779 16447 0,'0'0'0,"-21"-22"16,21 1-16,0 0 0,0 0 0,0 0 16,0 0-16,21-1 0,1 22 0,20-21 15,-21 0-15,0 0 0,0 21 0,1-21 16,-1 21-16,0 0 0,-42 21 31,0-21-31,-22 21 0,22 0 0,-21 0 16,-1 1-16,22-1 15,-21 0-15,0 0 0,20 0 0,1 0 0,0 1 16,21-1-16,0 0 0,0 0 0,0 0 16,0 0-16,0 22 0,21-22 15,0 0-15,1 0 0,20 0 16,0 1-16,1-1 0,-1 21 0,0-21 15,22 0-15,-22 22 0,0-22 0,1 21 16,-1-21-16,-21 1 0,0 20 16,-21-21-16,0 21 0,0-20 0,-42-1 15,21 0-15,-21 21 0,-22-21 0,22 1 16,-22-1-16,1 0 0,-1 0 16,1 0-16,-1 0 0,1 1 0,-1-22 15,22 21-15,0-21 0,-1 0 0,1 0 16,21 0-16,0 0 0,21-21 15,42-22 1,-21 22-16,21-21 0</inkml:trace>
  <inkml:trace contextRef="#ctx0" brushRef="#br1" timeOffset="108492.2">14584 15367 0,'0'0'0,"-21"0"16,-1 0-16,22-21 16,0 0-1,22 21-15,-1-21 16,21-1-16,0 22 0,1-21 16,41 0-16,1 21 0,0-21 0,21 21 15,-1 0-15,1-21 0,21 21 16,-21 0-16,0-21 0,-21 21 0,20 0 15,-41 0-15,21 0 0,-43 0 0,0 0 16,1 0-16,-65 0 16,1 21-16,-21-21 15,0 0-15,-1 21 0,-20-21 16,-1 0-16,22 0 0,-22 21 0,1-21 16,-22 0-16,22 0 0,-22 21 0,22-21 15</inkml:trace>
  <inkml:trace contextRef="#ctx0" brushRef="#br1" timeOffset="108712.4">14774 15388 0,'0'0'0,"-21"0"0,0 21 16,21 1 0,21-1-16,21-21 15,-20 0-15,41 0 0,1 21 16,-1-21-16,1 0 0,20 0 0,1 0 16,0 0-16,-1 0 0,1 0 15,0 0-15,-1 0 0,-20 0 0,-1 0 16,22 0-16,-43 0 0,22 0 0,-43 0 15,21 0-15,-42 21 16,-42-21-16,0 0 0,-22 21 16,1 0-16,-22-21 0,-21 22 0,0-1 15,-21-21-15,21 21 0,-21 0 0,0 0 16</inkml:trace>
  <inkml:trace contextRef="#ctx0" brushRef="#br1" timeOffset="108889.88">14859 15685 0,'-85'21'16,"-84"21"-1,423-105-15,-487 126 16,254-63-16,22 0 0,-1 0 0,21 0 15,1 0-15,-1 0 0,22 0 16,0 0-16,-1 0 0,1 0 0,0 0 16,-22 0-16,22 0 0,-22 0 0,1 0 15,-1 0-15,-20 0 0,-1 0 0,-21 0 16,0 0-16,-42 0 16,0 0-16,-21 0 0,-22 21 15,1-21-15,-22 0 0,0 21 0,-20 1 16,20-1-16</inkml:trace>
  <inkml:trace contextRef="#ctx0" brushRef="#br1" timeOffset="109007.81">14859 15917 0,'-85'64'16,"212"-149"-16,-169 106 0,-43 64 0,106-85 0,1 0 15,20 0-15,0 0 0,22 0 16,-1 0-16,1 0 0,20 0 0,-20 0 16,21 0-16,-1 0 0,-20 0 0,20 0 15,1-21-15,0 0 0,-1 0 0,1-1 16</inkml:trace>
  <inkml:trace contextRef="#ctx0" brushRef="#br1" timeOffset="114186.45">25188 12594 0,'0'0'0,"-21"0"15,0 0 1,21-21 15,21 0-31,0 21 0,0-21 16,1 0-16,-1-1 0,0 1 0,0 0 16,21 0-16,-20 0 0,20 0 15,-21-22-15,21 22 0,-20-21 0,-1 21 16,0-22-16,0 22 0,0-21 0,-21 21 15,0-1-15,0 1 0,0 0 0,-21 21 16,0 0 0,0 0-16,0 0 0,-22 42 15,22-20-15,0-1 0,0 21 0,0-21 16,-1 22-16,1-1 0,0 0 0,0-21 16,21 22-16,-21-1 0,21-21 15,0 22-15,0-22 0,0 0 0,0 0 16,0 0-16,21 0 0,0-21 0,0 22 15,0-22-15,1 0 0,20 0 0,-21 0 16,0 0-16,22 0 0,-22-22 16,21 22-16,-21-21 0,22 0 0,-22 0 15,21 0-15,-21 0 0,0-1 0,22 1 16,-22-21-16,21 21 0,-21-22 0,1 22 16,20-21-16,-21 21 15,21-22-15,-20 22 0,-1 0 0,21 0 16,-21 21-16,0 0 0,1 0 15,-22 21-15,0 0 16,0 0-16,0 1 0,0 20 16,0-21-16,-22 21 0,1-20 0,0-1 15,0 21-15,0-21 0,21 0 0,-21 1 16,-1-1-16,22 0 0,0 0 16,-21-21-1,21-21 1,21 0-1,1 0-15,-1-1 16,-21 1-16,21-21 0,0 21 0,0 0 16,-21-22-16,21 22 0,1-21 15,-1 21-15,-21-1 0,0 1 0,21 0 16,-21 42 0,0 0-1,0 1-15,-21-1 0,0 21 16,21-21-16,0 0 0,-22 1 0,22 20 15,0-21-15,0 0 0,0 0 0,0 1 16,0-1-16,0 0 0,22 0 16,-1-21-16,0 0 0,0 0 0,0 0 15,0 0-15,1 0 16,20 0-16,-21-21 0,0 21 0,22-21 16,-22 0-16,0-1 0,21 1 0,-21 0 15,1-21-15,-1-1 0,0 22 0,0-21 16,0 0-16,-21-22 0,21 22 15,1-22-15,-1 22 0,-21-22 0,0 22 16,0 0-16,0-22 0,0 22 0,0 21 16,0-22-16,0 22 0,0 0 0,-21 21 15,-1 0 1,1 0-16,0 21 0,0 0 16,0 22-16,0-22 0,21 42 0,-22-20 15,1-1-15,21 22 0,-21-1 0,21-21 16,0 22-16,0-22 0,0 1 0,0-1 15,0 0-15,0 1 0,0-22 16,21 21-16,0-21 0,1 0 0,-1 1 16,0-1-16,0-21 0,0 0 0,22 21 15,-1-21-15,-21 0 0,21 0 0,1 0 16,-1 0-16,0-21 0,-20 21 16,20-21-16,-21-1 0,0 22 0,0-21 15,1 0-15,-22 0 0,0 0 0,0 0 16,0-1-16,0 1 0,0 0 15,-22 21-15,1 0 16,0 0-16,0 0 0,0 0 16,0 21-16,-1 0 0,22 1 0,-21-1 15,21 0-15,0 0 0,0 0 0,0 22 16,0-22-16,0 0 0,0 0 0,21 0 16,1 0-16,-1-21 15,21 0-15,-21 22 0,0-22 0,22 0 16,-22 0-16,21 0 0,-21 0 0,22-22 15,-1 22-15,-21-21 0,0 0 0,22 21 16,-22-21-16,0 0 0,0 0 16,0-1-16,-21 1 0,22-21 15,-1 21-15,-21 0 0,21-1 0,-21 1 16,0 0-16,0 42 31,-21 0-31,0 1 0,21-1 16,-22 0-16,22 0 0,-21 0 15,21 0-15,-21 1 0,21-1 0,-21-21 16,21 21-16,0-42 47,0 0-31,21-1-16,0 1 0,-21 0 15,21 0-15,1-21 0,-1 20 0,0 1 16,0 0-16,0 0 0,0 0 15,1 0-15,-1 21 0,0 0 0,0 0 16,0 0-16,0 0 0,-21 21 16,0 0-16,0 21 0,0-21 0,0 1 15,0-1-15,0 0 0,0 0 16,-21 21-16,21-20 0,0-1 0,0 0 16,0 0-16,21 0 15,1-21-15,-1 0 0,21 0 0,-21 0 16,22 0-16,-1 0 0,-21 0 15,21 0-15,1 0 0,-1 0 16,-21-21-16,22 21 0,-22-21 0,21 0 16,-21 21-16,0-21 0,22-1 0,-22 1 15,0 0-15,-21 0 0,21-21 0,-21 20 16,21 1-16,-21-21 0,0 21 16,0 0-16,0-1 0,0 1 0,0 0 15,-21 21-15,0 0 0,0 0 0,0 0 16,0 0-16,-1 21 0,-20 0 0,21 1 15,0-1-15,-22 0 16,22 0-16,0 0 0,0 22 0,0-22 0,0 0 16,21 0-16,0 0 0,0 0 15,0 1-15,0-1 0,0 0 16,21-21-16,-21 21 16,21-21-16,0 0 0,0 0 0,0 0 15,1 0-15,-1 0 0,0 0 0,0-21 16,0 21-16,0-21 0,1 0 0,-1-1 15,-21 1-15,21 0 0,0-21 0,0 21 16,0-22-16,1 1 16,-1 0-16,0-1 0,0-20 0,-21 20 0,0-20 15,21 21-15,0-22 0,-21 22 0,0-1 16,0 1-16,22 0 0,-22 21 0,0-1 16,0 1-16,-22 42 31,1 1-31,21-1 15,-21 0-15,0 21 0,0 1 0,21-22 16,-21 21-16,-1 0 0,22 22 16,0-22-16,-21 1 0,0-1 0,21 0 15,0 1-15,0-1 0,0-21 0,0 21 16,0-20-16,0 20 0,0-21 16,0 0-16,0 0 0,0 1 0,21-1 15,0-21-15,22 21 0,-22-21 16,0 0-16,0 0 0,22 0 0,-22 0 15,21-21-15,0 0 0,-20 21 16,20-22-16,0 1 0,-21 0 16,1 0-16,-1-21 0,0 20 0,0-20 15,0 21-15,-21-21 0,0 20 0,0 1 16,0 0-16,0 0 0,0 0 0,-21 21 16,0 0-16,0 0 15,21 21-15,-21 0 16,21 0-16,0 0 0,0 22 15,0-22-15,21 0 0,0 0 16,0 0-16,0 1 0,-21-1 16,21-21-16,1 21 0,-22 0 0,0 0 15,0 0-15,0 1 0,0-1 16,-22 0-16,1-21 16,0 0-16,0 0 0,0 0 15,0 0-15,-1 0 0,1 0 0,0 0 16,0 0-16,0 0 0,0 0 15,-1 0-15,22-21 16,-21 21-16,0-21 0,0-1 16,-21 22-16</inkml:trace>
  <inkml:trace contextRef="#ctx0" brushRef="#br1" timeOffset="114480.29">26183 12129 0,'0'0'0,"-21"0"0,0 0 15,21-22-15,21 1 16,0 21-16,21-21 0,1 21 16,-1 0-16,0-21 0,22 21 0,-1 0 15,1 0-15,21-21 0,-22 21 0,1 0 16,-1 0-16,-21 0 0,22-21 0,-43 21 15,21 0-15,-20 0 16,-1 0-16,0 0 16,-21-22-16,21 22 0,0 0 15,0 0-15,1 0 0,-1 0 16,0 0-16,21 0 0,1 0 16,-22 0-16</inkml:trace>
  <inkml:trace contextRef="#ctx0" brushRef="#br1" timeOffset="114889.06">29803 11790 0,'0'0'0,"0"-21"0,42-43 16,-42 43-16,0 0 0,21 0 15,0 21-15,-21-21 16,0 42 0,0 0-1,0 21-15,0-21 0,0 22 0,0-1 16,-21 0-16,0 22 0,21-1 0,-21-20 15,0 20-15,21 1 0,0-22 16,0 22-16,-22-22 0,22 0 0,0-21 16,-21 22-16,21-22 0,0 0 0,0 0 15,0 0-15,0 1 0,0-44 47,0 1-47,0 0 0,0 0 16,0 0-16</inkml:trace>
  <inkml:trace contextRef="#ctx0" brushRef="#br1" timeOffset="115287.09">29549 11769 0,'0'0'0,"0"-21"0,0-1 15,0 1 1,21 21-16,21-21 15,-21 21-15,22 0 0,-1 0 16,21 0-16,-20 0 0,20 0 16,1 0-16,-1 0 0,1 21 0,-1 0 0,22 1 15,-22-1-15,-20 21 0,20 0 16,-20 1-16,-1-1 0,0 22 16,-21-22-16,1 21 0,-22-20 0,0 20 15,0-20-15,0-1 0,-22 0 0,-20 1 16,0-22-16,-22 21 0,1-21 15,-1 0-15,-20 1 0,-1-1 0,21 0 16,-20 0-16,-1-21 0,22 21 0,-1 0 16,1-21-16,-1 22 0,22-1 0,-1-21 15,22 0-15,-21 21 0,21-21 16,0 0-16,21 21 16,21-21 15,0 0-16,-21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5:51:13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614 0,'0'0'0,"0"-42"15,0 20-15,0 1 0,0 0 16,0 0-16,0 0 0,-21 0 15,21-1-15,0 1 16,0 0 0,-21 21-1,21 21 1,-21 0-16,21 1 16,-21-1-16,0 0 0,21 0 0,0 21 15,-22 1-15,1-1 0,0-21 0,21 43 16,0-22-16,-21 0 0,21 22 0,-21-22 15,0 22-15,-1-22 0,22 22 0,0-22 16,0 0-16,-21 22 0,0-22 0,21 0 16,-21 1-16,21-22 0,0 21 15,0 1-15,-21-22 0,21 0 0,0 0 16,-21 21-16,21-20 0,0-1 16,0 0-16,0-42 31,0 0-31,21-1 15,0 1-15,-21 0 0,21-21 0,-21 21 16</inkml:trace>
  <inkml:trace contextRef="#ctx0" brushRef="#br0" timeOffset="366.79">3027 741 0,'0'0'15,"0"-21"-15,-21 0 0,21-1 0,0 1 0,-22 0 16,22-21-16,0 21 0,0-1 0,0 1 16,0 0-16,0-21 0,0 21 0,22-1 15,-1 1-15,0 0 0,21 0 0,-21 0 16,22 0-16,-1-1 0,0 1 0,1 0 16,-1 21-16,0 0 0,22 0 0,-22 0 15,22 0-15,-22 21 0,0 0 0,1 1 16,-1-1-16,0 21 0,-20-21 0,-1 22 15,-21-22-15,0 21 0,0 0 16,-21 1-16,-1-1 0,-20 0 0,0 1 16,-1-22-16,1 21 0,0 1 0,-1-1 15,-20-21-15,21 21 0,-1-20 0,1-1 16,0 0-16,20 0 0,1 0 0,-21-21 16,42 21-16,-21-21 0,21 22 15,-21-22-15,42 0 16,0-22-16,0 1 15,0 0-15</inkml:trace>
  <inkml:trace contextRef="#ctx0" brushRef="#br0" timeOffset="1119.96">4191 1207 0,'0'0'16,"21"0"-16,0-22 0,0 1 16,1 21-16,-1-21 0,0 21 15,-21-21-15,21 0 0,0 21 0,-21-21 16,0-1-16,0 1 0,0 0 15,0 0-15,0 0 16,-21 0-16,0 21 0,-21-22 0,20 22 16,1 0-16,0 0 0,-21 0 15,21 22-15,-22-1 0,22 0 0,-21 0 16,21 0-16,-22 0 0,1 22 0,21-22 16,-22 21-16,22 1 0,-21-22 0,21 21 15,0-21-15,21 22 0,0-22 0,-22 0 16,22 0-16,0 0 0,0 0 0,0 22 15,22-43-15,-1 0 0,0 0 0,0 0 16,0 0-16,0 0 0,22 0 0,-22 0 16,21-21-16,-21-1 0,22 1 15,-22 0-15,21 0 0,1 0 0,-22 0 16,21-1-16,-21 1 0,22 0 0,-22-21 16,0 21-16,0-1 0,0-20 0,-21 21 15,0 0-15,0 0 0,0-1 0,0 1 16,0 0-16,0 42 15,0 0 1,-21 1-16,21-1 0,-21 0 0,21 21 16,0-21-16,-21 1 0,21 20 0,0-21 15,0 0-15,0 0 0,0 1 0,0 20 16,0-21-16,0 0 0,21 0 16,0 1-16,0-1 15,0-21-15,1 0 0,-1 0 0,0 0 16,0 0-16,0 0 0,0 0 0,1 0 15,-1 0-15,21-21 0,-21-1 0</inkml:trace>
  <inkml:trace contextRef="#ctx0" brushRef="#br0" timeOffset="3100.22">5059 889 0,'0'0'0,"0"-21"0,0-21 15,-21 42 1,-1 0-16,1 0 0,21 21 0,-21 0 15,0 0-15,0 0 0,0 0 16,-1 22-16,1-22 0,0 21 0,0 1 16,0-22-16,0 21 0,-1 0 0,22 1 15,-21-22-15,21 21 0,0-21 0,0 1 16,0 20-16,0-21 0,0 0 0,21 0 16,1-21-16,-1 22 0,0-1 0,0-21 15,0 0-15,22 0 0,-22 0 0,21 0 16,-21 0-16,22 0 0,-22 0 0,21-21 15,0-1-15,1 1 0,-22 0 0,21 0 16,1-21-16,-22 20 0,21-20 0,-21 0 16,0-1-16,22-20 0,-22 21 0,0-22 15,0 22-15,-21-22 0,21 1 16,-21 20-16,22-20 0,-22 21 0,0-1 16,0-20-16,21 42 0,-21-22 0,0 1 15,0 21-15,0 0 0,0 42 31,0 21-31,-21-21 0,21 64 16,-22-43-16,22 1 0,-21 20 0,21 1 16,-21-22-16,0 21 0,21 1 0,-21-22 15,21 1-15,0-1 0,-21 0 0,21 1 16,-22-1-16,22-21 0,0 0 0,0 22 16,0-22-16,-21-21 0,21 21 0,0 0 15,0-42 16,0 0-31,0 0 16,21-1-16,1 1 0,-22-21 0,21 21 16,0-22-16,0 22 0,0-21 0,0 21 15,1-22-15,-1 22 0,0 0 0,0 0 16,0 0-16,0 0 0,1 21 0,-1 0 16,0 0-16,0 0 15,-21 21-15,21-21 0,-21 21 0,0 0 16,0 0-16,0 0 15,-21-21-15,0 22 0,0-22 16,0 21-16,-1 0 16,1-21-16,0 0 0,0 0 15,0 0-15,0 0 0,-1-21 16,1 21 0,21 21 30,0 0-46,0 0 0,0 0 16,0 1-16,0-1 0,0 0 0,0 0 16,0 0-16,21 0 15,-21 1-15,22-1 0,-1 0 0,0 0 0,0-21 16,0 21-16,22 0 0,-22-21 16,0 22-16,21-22 0,1 0 0,-22 21 15,21-21-15,0 0 0,1 0 0,-1 0 16,0 0-16,1 0 0,-22-21 0,21 21 15,1-22-15,-22 1 0,21 21 0,-21-21 16,0 0-16,22 0 0,-22 0 0,0-1 16,0 1-16,0-21 0,1 21 0,-1 0 15,-21-22-15,0 22 0,0 0 0,0 0 16,0 0-16,0-1 0,0 1 0,0 0 16,0 0-16,-21 21 15,-1-21-15,1 21 0,0 0 0,0 0 16,0 0-16,0 21 0,-1 0 15,1 0-15,0 0 0,0 1 0,0 20 16,0-21-16,-1 0 0,22 0 0,-21 1 16,21-1-16,-21 21 0,21-21 0,-21 0 15,21 1-15,0-1 0,0 0 16,0 0-16,0 0 16,21-21-16,0 0 0,0 0 0,1 0 15,-1 0-15,0-21 0,0 21 16,0-21-16,0 0 0,22 0 0,-22 21 15,0-22-15,0 1 0,-21 0 16,21-21-16,1 21 0,-1-1 0,-21 1 16,21-21-16,-21 21 0,21 0 0,-21-1 15,0 1-15,0 42 32,0 1-32,-21-1 0,0 0 15,0 0-15,21 0 0,0 0 0,-22 1 16,22-1-16,-21 0 0,21 0 0,-21 0 15,21 0-15,0 1 0,0-1 0,0 0 16,0 0-16,21 0 0,0 0 16,1 1-16,20-22 0,0 0 0,-21 0 15,22 0-15,-1 0 0,0 0 0,1 0 16,-1 0-16,22 0 0,-22 0 16,0-22-16,1 22 0,20-21 0,-21 0 15,-20 21-15,20-21 0,-21 0 0,21 0 16,-20-1-16,-1 1 0,-21-21 0,21 21 15,-21 0-15,21-1 0,-21 1 0,0 0 16,0 0-16,0 0 0,0 0 0,0-1 16,-21 22-16,0 0 0,0 0 15,-1 0-15,1 0 0,0 0 0,0 0 16,0 22-16,-22-1 0,22-21 0,0 21 16,0 0-16,0 21 0,0-20 0,-1 20 15,22-21-15,-21 0 0,21 0 16,0 1-16,0-1 0,0 0 15,0 0-15,21-21 16,1 0-16,-1 0 0,0 0 16,0 0-16,0 0 0,0 0 0,1 0 15,-1-21-15,0 21 0,0-21 0,0 0 16,0 21-16,1-22 0,-22 1 0,0 0 16,21 0-16,-21 0 0,21 0 15,-21-1-15,0 1 16,0 0-16,0 42 31,0 0-15,0 1-16,0-1 0,-21 0 15,21 21-15,-21-21 0,-1 1 0,22 20 16,0-21-16,0 21 0,-21 1 0,21-1 16,-21 0-16,21 1 0,-21 63 0,21-64 15,0 0-15,0 22 0,0-22 0,-21 0 16,0 22-16,21-22 0,-22 1 0,22 20 15,0-21-15,-21 1 0,0-1 0,0 0 16,0 64-16,0-63 0,-1-1 0,1 0 16,21 1-16,-21-22 0,0 21 0,0-21 15,0 0-15,-1 1 0,1-1 16,21 0-16,-21-21 0,0 0 16,0-21-16,21 0 15,0-1-15,0 1 0,0-21 0,0 0 16,0-1-16,21 1 0,21-64 0,-21 43 15,1-1-15,20 1 0,-21-1 0,21 1 16,-20-1-16,20 1 0,-21-1 0,21-21 16,-20 43-16,-1-21 0,0-1 0,42-21 15,-41 43-15,-22 21 0,21 0 0,0-22 16,0 22-16,-21 0 0,21 0 0,-21 0 16,21 21-16,1-21 0,-22-1 15,21 22-15,-21-21 0,21 21 16,0 0-16</inkml:trace>
  <inkml:trace contextRef="#ctx0" brushRef="#br0" timeOffset="3676.89">7578 1270 0,'0'-21'31,"0"0"-31,21 0 15,0-1-15,0 1 16,0 0-16,-21 0 0,21-21 0,1 42 16,-22-22-16,0 1 0,0 0 15,-22 42 17,1 0-32,21 1 0,-21-1 15,0 0-15,0 21 0,0-21 0,-1 22 16,1-22-16,0 0 0,0 43 0,21-43 15,0 0-15,-21 0 0,21 0 0,0 0 16,0 1-16,0-1 0,21-21 16,0 0-16,0 21 0,0-21 15,22 0-15,-22 0 0,21 0 0,-21 0 16,22 0-16,-1-21 0,-21 21 0,22-21 16,-1-1-16,0 1 0,1 21 0,-1-21 15,0 0-15,-21-21 0,43-1 0,-22 22 16,-21-21-16,1 21 0,-1-1 0,-21 1 15,0 0-15,0 0 0,-21 21 32,-1 0-17,1 21-15,0 0 0,21 0 0,0 1 16,0-1-16,0 21 0,0-21 16,0 0-16,0 1 15,0-1-15,0 0 0,0 0 0,21 0 16,0-21-16,-21 21 0,22 1 0,-22-1 15,21-21-15,-21 21 16,-21-21 0,-1 0-1,1 0-15,0 0 0,0-21 16,0 21-16</inkml:trace>
  <inkml:trace contextRef="#ctx0" brushRef="#br0" timeOffset="4251.56">3662 1736 0,'-21'0'0,"42"0"0,-42 21 15,21 0 1,42 0-1,-21-21-15,21 0 0,1 0 0,-1 21 16,0-21-16,22 0 0,-1 22 0,22-22 16,-21 0-16,20 0 0,22 21 0,85-21 15,-86 21-15,1-21 0,0 0 0,21 0 16,0 0-16,0 0 0,0 0 0,0 0 16,21 21-16,-21-21 0,0 0 0,170 0 15,-170 0-15,21 0 0,-21 0 16,0 0-16,-21 0 0,21 0 0,-22 0 15,-20 0-15,0 0 0,-1 0 0,1 0 16,63 0-16,-84 0 0,-1 0 0,1 0 16,-22 0-16,22 0 0,-22 0 0,0 0 15,1 0-15,-22 0 0,21 0 0,-21 0 16,0 0-16,1-21 0,-1 21 0,0 0 16,0 0-16,-21-21 15,-21 21 16,0 0-31,0 0 0,-43 0 0,43 0 16</inkml:trace>
  <inkml:trace contextRef="#ctx0" brushRef="#br0" timeOffset="5124.39">1651 3387 0,'0'0'0,"0"-21"0,0-22 16,0 22-1,0 42 1,0 0-16,0 1 16,0 20-16,0 0 0,0 1 15,0-1-15,0 21 0,0-20 0,0 20 16,0-20-16,-21 20 0,21 1 15,-21-1-15,21 22 0,0-22 0,0 1 16,-22-22-16,22 22 0,-21-22 16,21 0-16,0 1 0,0-1 0,0-21 15,0 21-15,0-20 0,0-1 16,0-42 15,0-1-31,21 1 16,-21 0-16,22-21 0,-1-1 0,-21 1 15,0 0-15,21-22 0,-21 1 16</inkml:trace>
  <inkml:trace contextRef="#ctx0" brushRef="#br0" timeOffset="5752.1">1736 3429 0,'0'0'0,"0"-21"16,21 21-1,0 0-15,0 0 16,0 0-16,0 0 0,1 0 16,-1 0-16,0 0 0,0 0 15,21 0-15,1 0 0,-22 0 16,42 0-16,-20 0 0,20 0 0,1 0 16,-1 0-16,1 0 0,-1 0 0,22 0 15,-43 0-15,22 0 0,-22 21 16,0-21-16,1 0 0,-1 0 0,-21 21 15,0-21-15,1 0 0,-22 21 16,21 1-16,-21-1 16,0 0-16,0 0 15,0 0-15,0 0 16,0 1-16,0-1 0,0 0 16,0 0-16,0 21 15,0-20-15,0-1 0,0 0 0,0 21 16,0-21-16,0 22 0,0-22 0,0 21 15,0-21-15,0 22 0,0-22 16,0 21-16,0-21 0,0 22 0,0-22 16,0 21-16,0-21 0,0 22 0,0-22 15,0 0-15,0 0 0,0 22 16,0-22-16,0 0 0,0 0 16,-21 0-16,-1-21 0,1 21 15,0-21-15,-21 22 0,-1-22 16,1 0-16,0 0 0,-22 0 0,1 0 15,-22 0-15,0 0 0,1 0 16,-1 0-16,0 0 0,1 0 0,-1-22 16,0 22-16,1-21 0,20 21 15,1 0-15,-1 0 0,1 0 0,20-21 16,22 21-16,-21 0 0,21 0 0,0 0 16,21-21-1,0 0 1,21 0-16,0-1 15,0 1-15,0 0 0,0 0 16,1 0-16</inkml:trace>
  <inkml:trace contextRef="#ctx0" brushRef="#br0" timeOffset="6115.89">2053 3323 0,'0'0'0,"0"43"0,0-1 16,21 0-16,-21 1 0,0-1 15,0 21-15,0-20 0,0 20 0,0 1 16,0-1-16,0 22 0,0-22 15,0 22-15,0-21 0,0 20 0,-21 1 16,21-22-16,-21 1 0,21 21 0,0-22 16,0 1-16,0-1 0,-21 1 15,21-22-15,0 21 0,0-20 0,0-1 16,0 0-16,0-20 0,0-1 16,0 0-16,0 0 0,0-42 31,0 0-16,0 0-15,0-22 0</inkml:trace>
  <inkml:trace contextRef="#ctx0" brushRef="#br0" timeOffset="6456.69">1524 4085 0,'0'0'0,"21"0"31,0 0-31,0 0 0,22 0 16,-1 0-16,0 0 0,22 0 0,-1 0 16,1 0-16,-1 0 0,1 0 15,21-21-15,-1 21 0,1 0 0,0 0 16,-1 0-16,-20-21 0,20 21 15,-20 0-15,-1 0 0,1 0 0,-22 0 16,1 0-16,-1-21 0,-21 21 0,0 0 16,0 0-1</inkml:trace>
  <inkml:trace contextRef="#ctx0" brushRef="#br0" timeOffset="7116.79">1503 6350 0,'0'21'0,"0"0"0,0 22 15,0-1-15,0 0 0,0 1 16,0 20-16,-21-20 0,21 20 0,-22 1 15,22-22-15,0 21 0,-21 1 16,0-1-16,21 1 0,-21-1 0,21 1 16,0-1-16,0-20 0,0-1 15,0 0-15,0 1 0,0-1 0,0-21 16,0 0-16,0 1 0,0-1 16,21-42 15,0-1-31,-21 1 0,0 0 15,0-21-15,21-1 0</inkml:trace>
  <inkml:trace contextRef="#ctx0" brushRef="#br0" timeOffset="7696.62">1503 6435 0,'21'-21'15,"21"21"1,-21 0-16,22 0 0,-1-22 0,22 22 16,-22 0-16,21-21 0,1 21 15,-1 0-15,1 0 0,-1-21 0,1 21 16,21-21-16,-1 21 0,-20 0 16,20 0-16,-20 0 0,21 0 0,-22 0 15,-21 0-15,22 0 0,-22 0 16,-21 0-16,1 0 0,-1 0 0,0 0 15,0 21-15,-21 0 16,0 0-16,0 1 0,0-1 16,0 0-16,0 21 0,0-21 0,0 22 15,0-1-15,0-21 16,0 22-16,0-1 0,-21 0 0,21 1 16,0-1-16,0 21 0,-21-20 0,21-1 15,0 0-15,0 22 0,0-22 16,0 1-16,-21-1 0,21 0 0,0 22 15,0-43-15,0 21 0,0 1 0,0-1 16,0-21-16,0 0 0,-22 22 16,22-22-16,-21 0 0,0 0 0,0 0 15,0-21-15,-22 21 0,1 1 0,0-22 16,-22 21-16,1-21 0,-22 0 16,22 0-16,-22 0 0,-21 0 0,0 0 15,0 0-15,1 0 16,-1 0-16,0-21 0,0 21 0,0-22 15,22 22-15,-1 0 0,21-21 0,22 21 16,0 0-16,-1-21 0,22 0 16,21 0-16,0 0 15,0-1-15,21 1 16,1 0-16,20 0 0,-21 0 0,21-22 16,1 22-16</inkml:trace>
  <inkml:trace contextRef="#ctx0" brushRef="#br0" timeOffset="8056.42">2138 6244 0,'0'0'0,"0"170"16,-21-107-16,21 22 0,0-22 15,0 22-15,0 0 0,0 20 16,0-20-16,-22 21 0,22 0 16,-21-22-16,21 22 0,0-21 0,-21 21 15,0-22-15,21 1 0,-21 0 16,21-1-16,0-20 0,-21 21 0,-1-22 15,22 1-15,-21-22 0,21 21 0,0-20 16,0-22-16,0 0 0,0 0 16,0 0-16,0-42 15,0 0-15,0 0 0,0-21 16,0-1-16</inkml:trace>
  <inkml:trace contextRef="#ctx0" brushRef="#br0" timeOffset="8363.2">1355 7176 0,'0'0'0,"-43"-43"16,43 22-16,21 0 0,1 21 16,20 0-16,0 0 0,1-21 15,20 21-15,1 0 0,-1 0 0,22 0 16,-22 0-16,22 0 0,21 0 15,-22 0-15,22 0 0,0 0 16,0 0-16,0 0 0,-22 0 0,1 0 0,0 0 16,-22 0-16,1 0 15,-1 0-15,-42 0 0,22 0 0,-22 0 16,0 21-16,0-21 0,-21-21 47,0 0-47,0-1 15</inkml:trace>
  <inkml:trace contextRef="#ctx0" brushRef="#br0" timeOffset="9128.62">2180 2519 0,'0'0'0,"21"42"0,0 1 16,1-1-16,-1 0 0,0 1 0,0-1 16,0 0-16,-21 1 0,0-22 15,0 21-15,0 0 0,0-20 16,0-1-16,0 0 0,0 0 16,0 0-16,21-21 31,1-21-31,-22 0 15,0 0-15,21 0 0,0-1 0,-21-20 16,21 0-16,0-1 0,0 1 16,-21 0-16,22-1 0,-1 1 0,0 0 15,0-1-15,0 1 0,0 21 16,-21 0-16,0 0 0,22-1 0,-1 22 16,-21-21-1,21 21 1,-21 21-16,21-21 0,-21 22 0,0-1 15,21 0-15,-21 0 0,21 0 16,-21 0-16</inkml:trace>
  <inkml:trace contextRef="#ctx0" brushRef="#br0" timeOffset="10408.61">2879 2921 0,'0'0'0,"21"0"0,0 0 0,0-21 15,0 21-15,-21-21 16,0 0-16,0-1 0,21 22 16,-21-21-16,0 0 0,0 0 0,0 0 15,0 0-15,0-1 16,-21 22-16,0 0 16,0 0-16,0 22 15,0-1-15,21 0 0,-22 0 0,1 21 16,21-20-16,-21-1 0,21 21 0,0-21 15,0 0-15,0 1 0,0-1 16,0 0-16,0 0 0,21-21 16,0 0-16,1 0 15,-1 0-15,0 0 16,0 0-16,0 0 0,-21-21 0,21 21 16,1-21-16,-1 0 0,-21-1 15,0 1-15,21 0 0,0 0 0,-21 0 16,0 0-16,0-1 0,0 1 0,21 0 15,-21 0-15,0 0 0,0 42 32,0 0-17,0 0-15,0 0 16,0 1-16,0-1 0,0 0 16,0 0-16,0 0 0,0 0 0,0 1 15,21-22 1,1 21-16,-1-21 0,0 0 15,0 0-15,0 0 0,0 0 16,1-21-16,-1-1 0,0 22 0,0-21 16,0 0-16,0 0 0,-21 0 0,0 0 15,22-1-15,-22-20 0,0 21 16,0 0-16,0 0 0,0-1 16,-22 22-16,1 0 0,0 0 15,0 0-15,21 22 16,-21-1-16,21 0 0,0 0 15,0 0-15,0 0 0,0 1 16,0-1-16,0 0 16,21 0-16,-21 0 0,21-21 0,0 21 15,-21 1-15,21-22 0,-21 21 16,22 0-16,-1-21 0,0 21 0,0-21 16,0 0-16,0 0 0,1 0 0,-1 0 15,0 0-15,21 0 0,-21 0 16,1 0-16,20 0 0,0 0 0,-21-21 15,22 21-15,-22-21 0,0 0 0,0 21 16,0-22-16,1 1 0,-22 0 16,21 0-16,-21 0 0,0 0 0,0-1 15,0 1-15,0 0 0,-21 0 16,-1 21-16,1-21 0,0 21 16,0 0-16,0 0 0,0 0 0,-1 0 15,1 21-15,0 0 0,0-21 0,0 21 16,0 0-16,-1 22 0,22-22 15,0 0-15,-21 0 0,21 0 0,0 1 16,0-1-16,0 0 0,0 0 16,21-21-1,1 0-15,-1 0 0,0 0 0,0 0 16,0 0-16,0 0 0,1-21 0,-1 21 16,0-21-16,0 0 15,0-1-15,-21 1 0,21 0 0,1 0 16,-22 0-16,0 0 0,0-1 0,21 1 15,-21 0 1,0 42 0,0 0-16,0 1 0,-21-1 15,21 0-15,0 0 0,0 0 16,0 0-16,0 1 0,0-1 16,0 0-16,21-21 15,0 0 1,0 0-16,0 0 15,0-21-15,-21 0 0,22-1 16,-1 22-16,-21-21 0,21 0 16,-21 0-16,21 0 15,0 21-15,-21 21 32,0 0-32,0 0 15,0 0-15,0 1 16,0-1-16,0 0 15,0-42 17,0 0-17</inkml:trace>
  <inkml:trace contextRef="#ctx0" brushRef="#br0" timeOffset="10589.51">4106 2646 0,'0'21'63,"21"-21"-32,1 0-31</inkml:trace>
  <inkml:trace contextRef="#ctx0" brushRef="#br0" timeOffset="11076.26">4403 2413 0,'0'0'0,"0"21"31,-22 22-31,22-22 16,-21 0-16,21 21 0,-21-21 15,21 22-15,0-1 0,0 0 0,0-20 16,0 20-16,-21 0 0,21-21 16,0 1-16,0 20 0,0-21 15,0 0-15,0 0 0,-21 1 0,21-1 16,0 0-16,0-42 47,0 0-47,0-1 15,0 1-15,21 0 0,0 0 16,-21 0-16,21 0 0,0-1 16,1 1-16,-1 0 0,21 21 0,-21 0 15,0-21-15,1 21 0,-1 0 16,0 0-16,0 21 0,0-21 16,0 21-16,-21 0 0,0 1 0,0-1 15,0 0-15,-21 0 0,0 0 16,0 0-16,0 1 0,0-22 15,-1 21-15,1 0 0,0-21 0,0 21 16,0-21-16,0 0 0,-1 0 0,1 21 16,21-42 15,0 0-15,21 0-16,1-22 0,-1 22 0</inkml:trace>
  <inkml:trace contextRef="#ctx0" brushRef="#br0" timeOffset="11312.13">4889 2328 0,'0'22'0,"0"-1"16,0 0-16,0 21 0,0-21 0,-21 22 15,21-1-15,0 0 0,-21 1 16,0-1-16,0-21 0,21 22 0,-21-1 15,-1 0-15,1 1 0,21-22 0,-21 0 16,21 21-16,-21-21 0,21 1 16,-21-1-16,21 0 15,21-21 1,0 0-16,0 0 0,-21-21 16</inkml:trace>
  <inkml:trace contextRef="#ctx0" brushRef="#br0" timeOffset="11684.14">5016 2836 0,'0'22'0,"22"-22"16,-1 0-16,0 0 15,0 0-15,0 0 16,0-22-16,1 22 0,-22-21 0,21 21 15,0-21-15,0 0 0,-21 0 16,0 0-16,0-1 0,0 1 16,-21 21-1,0 0-15,0 0 0,-1 21 16,1 1-16,-21-1 0,21 0 16,0 0-16,-1 21 0,22-20 15,-21-1-15,21 21 0,0-21 0,0 0 16,0 1-16,0-1 0,0 0 15,0 0-15,21-21 0,1 21 0,-1-21 16,0 0-16,21 0 0,-21 0 0,1 0 16,20 0-16,-21 0 0,0 0 15,0 0-15,1 0 0,-1 0 0,0-21 16,0 21-16,-21-21 0</inkml:trace>
  <inkml:trace contextRef="#ctx0" brushRef="#br0" timeOffset="12731.85">1736 5821 0,'0'21'15,"0"0"1,0 22-16,0-22 15,0 0-15,0 0 0,0 21 0,0-20 16,0-1-16,0 21 0,0-21 16,0 0-16,0 1 15,0-1-15,0-42 47,0-1-47,0 1 0,0 0 16,0 0-16,0 0 0,0 0 0,0-22 15,21 22-15,0 0 0,0-21 16,0 20-16,-21 1 0,21 0 0,1 0 16,-1 21-16,0 0 0,0 0 15,0 0-15,0 0 16,1 21-16,-1 0 0,-21 0 0,0 1 16,0-1-16,21 0 0,-21 21 15,0-21-15,0 1 0,0-1 0,0 0 16,0 0-16,0 0 0,0 0 0,-21-21 15,21 22-15,0-44 47,0 1-47,0 0 0,0 0 16,0-21-16,21 20 0,0 1 16,-21 0-16,21-21 0,0 21 15,1-1-15,-1 1 0,0 0 0,0 21 16,0 0-16,0 0 15,1 0-15,-1 21 0,0 0 0,-21 1 16,0-1-16,21 0 0,-21 0 16,0 0-16,0 0 0,0 1 0,0-1 15,0 0-15,0 0 0,0 0 0,0 0 16,0 1-16,-21-22 47,21-22-47</inkml:trace>
  <inkml:trace contextRef="#ctx0" brushRef="#br0" timeOffset="13076.65">2476 6011 0,'0'0'15,"43"0"1,-22 0-16,0 0 15,0-21-15,0 21 0,1-21 16,-1 0-16,0 0 16,-21 0-16,0-1 15,0 1 1,-21 21 0,0 0-16,-1 0 0,1 0 15,21 21-15,-21-21 0,0 22 0,21-1 16,-21 0-16,21 0 0,0 0 15,-21 0-15,21 1 0,0-1 0,0 0 16,0 0-16,0 0 0,0 0 16,0 1-1,21-22-15,0 0 0,0 0 16,0 0-16,0 0 0,1-22 16,20 1-16,-21 21 0,0-21 0</inkml:trace>
  <inkml:trace contextRef="#ctx0" brushRef="#br0" timeOffset="13341.5">3069 5419 0,'0'0'0,"0"21"16,0 0-1,-21 0-15,21 0 0,0 22 0,0-1 16,0 0-16,0 1 0,-21-1 0,21 0 15,0 1-15,-21-1 0,21 0 16,0 1-16,-22-1 0,22-21 16,0 22-16,0-22 0,0 0 0,0 0 15,-21 0-15,21 0 16,0-42 15,21 21-31,1-21 0,-22 0 0</inkml:trace>
  <inkml:trace contextRef="#ctx0" brushRef="#br0" timeOffset="13804.24">3344 5419 0,'0'21'15,"0"0"-15,0 0 16,0 22-16,-21-22 0,21 21 15,0 0-15,-21 1 0,21-22 0,-21 21 16,0 1-16,21-1 0,0 0 0,0 1 16,-22-22-16,22 21 0,0-21 15,-21 0-15,21 1 0,0-1 0,0 0 16,0-42 31,0 0-47,0-1 15,0 1-15,21 0 0,1 0 0,-1 0 16,-21-22-16,21 22 0,0 0 0,0-21 16,0 21-16,22-1 0,-22 22 15,0-21-15,0 21 0,0 0 0,1 0 16,-22 21-16,21-21 0,-21 22 0,0-1 16,0 21-16,0-21 0,0 0 15,0 22-15,0-22 0,-21 0 0,-1 0 16,22 0-16,-21 1 0,21-1 0,-21 0 15,21 0-15,-21 0 16,21 0-16,0-42 47,21 21-47,0-21 0</inkml:trace>
  <inkml:trace contextRef="#ctx0" brushRef="#br0" timeOffset="14196.01">3831 5821 0,'0'-21'15,"-21"21"17,0 21-32,21 0 0,0 0 15,-21 0-15,-1 1 0,22-1 0,0 0 16,-21 0-16,21 0 0,-21 0 15,21 1-15,0-1 0,0 0 0,0 0 16,21 0 0,0-21-16,1 0 15,-1 0-15,0 0 0,0-21 16,0 21-16,0-21 0,1 0 0,-1 21 16,0-21-16,-21-1 0,0 1 15,0 0-15,0 0 0,0 0 16,0 0-16,0-1 0,0 1 0,0 0 15,0 0-15,-21 21 0,0 0 0,-1-21 16,1 21-16,0 0 16,0 0-16,0 0 0,21 21 0,0 0 15,0 0-15,0 0 0,0 1 16,0-1-16,0 0 16,21-21-16</inkml:trace>
  <inkml:trace contextRef="#ctx0" brushRef="#br0" timeOffset="14747.7">4360 5800 0,'0'0'0,"0"-21"0,0-1 16,-21 1-16,0 21 15,0 0-15,0 0 0,-1 0 16,1 0-16,0 0 0,0 21 15,0 1-15,0-1 16,-1 0-16,22 21 0,-21-21 0,21 1 16,-21-1-16,0 0 0,21 0 0,0 0 15,0 0-15,0 1 0,0-1 16,0 0-16,0 0 16,21-21-1,0 0-15,0 0 0,1 0 16,-1-21-16,0 21 15,0-21-15,0 0 0,0-1 0,1 1 16,-1 0-16,0-21 0,-21 21 0,21-22 16,0 1-16,0 0 0,-21-1 15,0-20-15,22 20 0,-22 1 0,21 0 16,-21-1-16,0 22 0,0-21 0,0 21 16,0 0-16,0-1 15,-21 44 1,-1-1-1,22 0-15,-21 21 0,21-21 16,0 22-16,-21-1 0,21 0 0,-21 1 16,21-1-16,-21 0 0,21 1 0,0-1 15,0-21-15,0 22 0,0-22 16,0 0-16,0 0 0,0 0 0,0 0 16,0 1-16,0-1 0,0 0 15,21-21 16,0-21-31</inkml:trace>
  <inkml:trace contextRef="#ctx0" brushRef="#br0" timeOffset="15154.86">4847 5736 0,'0'0'0,"0"-42"15,-21 42 17,0 0-32,0 0 0,-1 21 0,22 0 0,-21 0 15,0 1-15,21-1 16,-21 0-16,21 0 16,0 0-16,0 0 15,21-21 1,0 22-16,0-22 0,1 21 0,-1-21 15,0 21-15,0-21 0,0 21 0,0 0 16,1-21 0,-22 21-16,0 1 15,0-1 1,-22-21-16,1 0 0,0 0 0,0 0 16,0 0-16,-22 21 15,22-21-15,0 0 0,0 0 0,0 0 16,0 0-16,-1 0 0,1 0 0,0 0 15,0 0-15,0 0 16,0 0 0</inkml:trace>
  <inkml:trace contextRef="#ctx0" brushRef="#br0" timeOffset="15507.66">3027 5588 0,'21'0'31,"0"0"-31,0 0 0,0 0 16,1 0-16,20 0 0,0 0 0,-21 0 16,22 0-16,-22 0 0,21 0 15,-21 0-15,1 0 0,-1 0 0,-42 0 47</inkml:trace>
  <inkml:trace contextRef="#ctx0" brushRef="#br0" timeOffset="20988.63">3492 3852 0,'-21'0'0,"0"0"16,0 0-1,0 0-15,0 0 16,-1 0 0,1 0-16,0 0 15,0 0 1,42 0 62,0 0-78,0 0 16,1 0-16,20 0 0,-21 0 15,0 0-15,22 0 0,-1 0 0,0 0 16,1 0-16,-1 0 0,21 0 16,-20 0-16,20 0 0,1 0 0,-22 0 15,22 0-15,-22 0 0,21 0 0,-20 0 16,-1 0-16,22 0 0,-22 0 15,0 0-15,1 0 0,-1 0 0,0 0 16,-21 0-16,22 0 0,-22 0 16,0 22-16,0-22 0,0 0 0,1 0 15,-44 0 32,1 0-31,0 0-16,-21 21 15,21-21-15</inkml:trace>
  <inkml:trace contextRef="#ctx0" brushRef="#br0" timeOffset="21568.62">3492 4106 0,'0'22'16,"-21"-22"-16,21 21 47,-21-21-47,42 0 78,0 0-78,1 0 0,20 0 15,-21 0-15,0 0 0,22 0 16,-1 0-16,0 0 0,-21 0 0,22 0 16,-1 0-16,0 0 0,1 0 0,-1 0 15,0 0-15,1 0 16,-1 0-16,0 0 0,1 0 0,-1 0 16,-21 0-16,22 0 0,-22 0 0,0 0 15,0 0-15,0 0 0,0 0 16,1 0-16,-1 0 31,-42 0 0,-1 0-15,1 0-16,0 0 16,0 0-16</inkml:trace>
  <inkml:trace contextRef="#ctx0" brushRef="#br0" timeOffset="22244.24">3365 4382 0,'-21'0'15,"21"21"1,0 0 31,21-21-32,1 0 1,-1 0-16,21 0 16,-21 0-16,0 0 0,22 0 0,-1 0 15,-21 0-15,22 0 0,-1 0 0,0 0 16,1 0-16,-22 0 16,21 0-16,0 0 0,1 0 0,-1 0 15,0 0-15,1 0 0,-1 0 0,0 0 0,-20 0 16,20 0-16,-21 0 15,21 0-15,-20 0 0,-1 0 0,0 0 16,0 0-16,0 0 0,0 0 0,1 0 16,-44 0 62,1 0-63,0 0-15,0 0 0,0 0 0</inkml:trace>
  <inkml:trace contextRef="#ctx0" brushRef="#br0" timeOffset="22816.18">3365 4636 0,'0'21'16,"22"-21"15,-1 0-15,0 0-16,0 0 0,0 0 15,22 0-15,-22 0 0,21 0 16,-21 0-16,22 0 0,-1 0 15,-21 0-15,21 0 0,1 0 0,-1 0 16,0 0-16,1 0 0,-1 0 0,0 0 16,-20 0-16,20-21 0,0 21 15,-21 0-15,22 0 0,-22 0 0,21 0 16,-21 0-16,22 0 0,-22 0 0,0 0 16,0 0-16,0 0 0,1 0 15,-1 0 1,-42 0 31,-1 0-47,1 0 15,0 0-15,0 0 16,0 0-16,0 0 16,-1 0-16</inkml:trace>
  <inkml:trace contextRef="#ctx0" brushRef="#br0" timeOffset="23263.51">3387 4911 0,'0'0'0,"21"0"15,0 0 1,0 21-16,0-21 0,0 0 15,22 0-15,-22 0 0,21 0 0,1 0 16,-1 0-16,0 0 0,1 0 0,-1 0 16,0 0-16,1 0 0,-1 0 15,0 0-15,1 0 0,-1 0 0,-21 0 16,0 0-16,22 0 0,-22 0 0,0 0 16,0 0-1,0 0-15</inkml:trace>
  <inkml:trace contextRef="#ctx0" brushRef="#br0" timeOffset="24404.76">3577 7006 0,'-21'0'16,"0"0"-16,0 0 15,-1 0 1,1 0 0,42 0 31,1 0-47,-1 0 0,0 0 0,0 0 15,0 0-15,22 0 0,-22 0 0,21 0 16,0 0-16,-20 0 0,20 0 15,0 0-15,-21 0 0,22 0 16,-1 0-16,-21 0 0,22 0 0,-1 0 16,-21 0-16,0 0 0,22 0 15,-22 0-15,0 0 0,0 0 0,0 0 16,0 0 0,-21 21 30,-21-21-30,0 0 0,0 22-16,0-22 0</inkml:trace>
  <inkml:trace contextRef="#ctx0" brushRef="#br0" timeOffset="24848.5">3450 7303 0,'21'0'47,"0"0"-31,1 0-16,-1 0 0,21 0 0,0 0 15,1 0-15,-1 0 0,0 0 16,22 0-16,-22 0 0,22 0 0,-1 0 16,-20 0-16,-1 0 0,21 0 15,-20 0-15,-22 0 0,21 0 0,1 0 16,-22 0-16,0 0 0,0 0 0,0 0 15,0 0 1,-42 0 31,0 0-47,0 0 16,0 0-1,0 0-15,-1 0 0,1 0 16</inkml:trace>
  <inkml:trace contextRef="#ctx0" brushRef="#br0" timeOffset="25283.71">3471 7557 0,'0'0'0,"-21"0"0,42 0 47,0 0-47,1 0 0,20 0 15,-21 0-15,0 0 0,22 0 16,-1 0-16,-21 0 0,21 0 15,1 0-15,-1 0 0,0 0 0,1 0 16,-1 0-16,0 0 0,-20 0 0,20 0 16,-21 0-16,0 0 0,0 0 15,1 0-15,-1 0 0,0 0 0,0 0 16,0 0-16,-42 0 78,0 0-62,0 0-16,0 0 0,-1 0 15</inkml:trace>
  <inkml:trace contextRef="#ctx0" brushRef="#br0" timeOffset="25720.46">3302 7811 0,'0'0'0,"0"21"0,21-21 31,0 0-31,22 0 15,-22 0-15,21 0 0,0 0 0,1 0 16,-1 0-16,0 0 0,1 0 0,-1 0 16,22 0-16,-22 0 0,21 0 15,-20 0-15,-1 0 0,22 0 0,-22 0 16,0 0-16,1 0 0,-22 0 0,21 0 16,-21 0-16,0 0 0,1 0 15,-1 0-15,-42 0 110,-1 0-110,1 0 15,0 0-15,0 0 16</inkml:trace>
  <inkml:trace contextRef="#ctx0" brushRef="#br0" timeOffset="26052.27">3514 8001 0,'0'0'0,"-22"0"0,1 0 16,21 21-16,21-21 31,1 0-15,-1 0-16,21 0 0,-21 0 15,22 0-15,-1 0 0,0 0 0,1 0 0,-1 0 16,0 0-16,1 0 16,-1 0-16,0 0 0,1 0 0,-1 0 15,-21 0-15,21 0 0,-20 0 0,-1 0 16,0 0-16,0 0 0,0 0 15,-21-21 1,0 0 15,0 0-31,0 0 16</inkml:trace>
  <inkml:trace contextRef="#ctx0" brushRef="#br0" timeOffset="41579.94">8318 3090 0,'0'22'15,"0"-1"17,0 0 14,0 0-14,0 0-1,0-42 31,22 0-46,-1 0-16,0 0 0,0-1 16,0 1-16,0-21 0,22 21 15,-22-22-15,21 1 0,22 0 0,-22-22 16,22 22-16,-22-22 0,21 22 0,-20-21 0,-1 20 16,0 1-16,-20 0 15,20-1-15,-42 1 0,0 21 0,0 0 16,0-1-16,-21 22 15,-22 0-15,22 0 0,-21 0 0,0 0 16,-1 22-16,1 20 0,0-21 16,20 0-16,-20 22 0,21-22 0,0 0 15,0 21-15,21-21 0,-22 22 0,22-22 16,0 0-16,0 0 0,22 0 0,-1 1 16,0 20-16,0-21 0,0-21 15,22 21-15,-22 0 0,0 1 0,21-1 16,-21 0-16,1 0 0,-1 0 15,0 0-15,0 1 0,0-22 0,-21 21 16,0 0-16,0 0 0,0 0 0,0 0 16,-21 1-16,0-22 15,0 21-15,-22-21 0,22 0 0,-21 0 16,21 0-16,0 0 0,-1 0 0,-20 0 16,21 0-16,0 0 0,0-21 0,21-1 15,-22 22-15,22-21 0,-21 0 16,21 0-16,-21 21 15,21-21-15,0 0 0,0-1 16,0 44 0,0-1-1,0 0-15,0 0 0,21 0 16,0-21-16,1 21 0,-22 1 16,21-1-16,0 0 0,0 0 15,0-21-15,0 0 0,1 21 0,20-21 16,-21 0-16,21 0 0,-20 0 0,20 0 15,0-21-15,-21 21 0,22-21 16,-1 0-16,-21 0 0,22-1 0,-22 22 16,0-21-16,0 0 0,0 0 15,0 0-15,1 0 0,-22-22 0,21 22 16,-21 0-16,0 0 0,0 0 16,0-1-16,0 44 31,0-1-16,0 0-15,-21-21 0,21 21 16,-22 0-16,22 0 0,0 1 16,0-1-16,0 0 15,0-42 32</inkml:trace>
  <inkml:trace contextRef="#ctx0" brushRef="#br0" timeOffset="41759.83">9419 2540 0,'0'0'16,"0"-21"0,-21 21-16,0 0 0,21 21 31,0 0 0,21-21-31,0 0 0</inkml:trace>
  <inkml:trace contextRef="#ctx0" brushRef="#br0" timeOffset="42508.6">9631 2709 0,'0'22'0,"-21"-22"0,-1 21 16,22 0-1,0 0-15,0 0 16,-21-21-16,21 21 0,0 1 0,-21-1 16,21 0-16,0 0 0,0 0 15,0 0-15,0 1 0,0-1 16,-21-21-16,21 21 0,0 0 15,-21-21-15,21-21 47,0 0-47,0 0 16,0-1-16,0 1 0,0 0 16,0 0-16,21 0 0,0 0 0,0-1 15,0 1-15,1 0 0,-22 0 16,21 0-16,0 0 0,0 21 0,0 0 15,0 0-15,1 0 0,-1 0 16,0 0-16,0 0 0,0 21 0,0-21 16,-21 21-16,0 0 0,22 0 0,-22 0 15,0 1-15,0-1 0,0 0 16,0 0-16,0 0 0,0 0 16,0 1-16,0-1 0,0 0 15,0-42 48,0 0-63,0-1 0,0 1 15,0 0-15,21 0 0,0 0 16,-21 0-16,21-1 0,0 1 0,0 0 16,1 0-16,-1 21 0,0-21 0,0 0 15,0 21-15,0 0 0,1 0 16,-1 0-16,0 0 0,0 0 0,0 0 15,0 0-15,1 21 0,-1-21 0,-21 21 16,21 0-16,0 0 0,-21 0 16,0 1-16,0-1 15,0 0-15,0 0 16,0 0-16,0 0 16,0-42 30,0 0-30</inkml:trace>
  <inkml:trace contextRef="#ctx0" brushRef="#br0" timeOffset="42768.46">10520 2646 0,'0'0'0,"0"-21"0,21 21 16,-21 21 15,0 0-31,0 0 0,0 0 0,0 1 16,0-1-16,0 0 0,-21 0 15,21 0-15,0 22 0,0-22 0,0 0 16,-21 0-16,-1 0 0,22 0 16,0 1-16,0-1 0,0 0 31,0-42 0,0 0-31,0-1 0,0 1 16,0 0-16</inkml:trace>
  <inkml:trace contextRef="#ctx0" brushRef="#br0" timeOffset="43092.27">10562 2392 0,'0'0'0,"0"-21"0,-21 21 16,0 0-16,0 0 0,-1 0 15,1 21-15,21 0 0,0 0 16,0 0-16,0 1 16,21-22 15,1 0-31,-1 0 0,0 0 16,0 0-16,0-22 0,-21 1 15,0 0-15,0 0 0,0 0 16,0 0-16,-21-1 15,0 1-15,0 21 0,0 0 16,-1 0-16,1 0 16,0 0-16,0 21 0,21 1 0,0-1 15,0 0-15,0 0 0,0 0 16,0 0-16,0 1 0,0-1 16,21 0-16,0-21 0,0 0 15,1 0-15,-1 0 0,0 0 0</inkml:trace>
  <inkml:trace contextRef="#ctx0" brushRef="#br0" timeOffset="43380.11">11070 2201 0,'0'0'0,"-21"0"15,0 0 1,21 22-16,0-1 15,0 0-15,-21 0 16,21 21-16,0-20 0,-22 20 0,22 0 16,0 22-16,0-22 0,-21 0 0,21 1 15,-21-1-15,21 0 0,0 1 0,-21-1 16,21 0-16,0-20 0,-21 20 0,21-21 16,0 0-16,0 0 0,0 1 15,0-1-15,0 0 0,0 0 16,21-21-1,0 0-15,-21-21 16,21 21-16</inkml:trace>
  <inkml:trace contextRef="#ctx0" brushRef="#br0" timeOffset="43923.81">11493 2752 0,'0'0'0,"22"-21"16,-22-1-16,0 1 0,0 0 15,0 0-15,0 0 16,0 0 0,-22 21-16,1 0 15,0 0-15,0 0 0,0 21 0,-22 0 16,22 0-16,0 0 0,0 0 15,21 22-15,-21-22 0,0 21 0,-1-21 16,1 1-16,21 20 0,-21-21 16,21 0-16,0 0 0,0 1 0,0-1 15,0 0-15,0 0 0,21-21 16,0 0-16,1 0 16,-1 0-16,0 0 0,0 0 15,0-21-15,0 0 16,1 21-16,-1-21 0,0-1 0,-21 1 15,21-21-15,-21 21 0,21 0 16,-21-1-16,0-20 0,21 21 0,-21 0 16,0 0-16,22 21 0,-22-22 15,0 44 1,0-1-16,0 0 16,0 0-16,0 21 0,-22-20 0,22-1 15,0 0-15,0 0 0,-21 0 0,21 0 16,0 1-16,0-1 0,0 0 15,0 0-15,0 0 0,0 0 16,21-21-16,1 0 16,-1 0-16,0 0 15,0 0-15,0-21 16,0 0-16</inkml:trace>
  <inkml:trace contextRef="#ctx0" brushRef="#br0" timeOffset="44179.64">11811 2752 0,'0'0'0,"-21"-21"16,21-1-1,21 1 1,0 21-16,0 0 16,0 0-16,1 0 0,-1 21 15,0 1 1,-21-1-16,21 0 0,-21 0 0,21 0 15,-21 0-15,0 1 0,0 20 0,0-21 16,0 0-16,0 0 0,0 1 0,0-1 16,0 0-16,0 0 0,0 0 0,0 0 15</inkml:trace>
  <inkml:trace contextRef="#ctx0" brushRef="#br0" timeOffset="44324.49">12001 2963 0,'0'-21'0,"22"0"0,-22-21 15,21 21-15,0-1 0,-21-20 0,21 21 16,0 0-16,0-22 16,-21 22-16,22 0 0,-1 0 0,-21 0 15,21 21-15,0 0 16</inkml:trace>
  <inkml:trace contextRef="#ctx0" brushRef="#br0" timeOffset="45568.27">13356 2900 0,'0'0'0,"21"0"0,0 0 16,1 0-16,-1 0 0,0-21 15,0 0-15,21-1 0,-20 1 0,-1 0 16,21 0-16,-21 0 0,22 0 16,-22-22-16,21 22 0,-21-21 0,22-1 15,-22 22-15,0-21 0,0 0 0,0-1 16,0 1-16,1 21 0,-22-22 0,0 22 15,0 0-15,0 0 0,0 0 0,0 0 16,0-1-16,-22 22 16,1 0-16,0 0 0,0 0 0,0 0 15,0 22-15,-22 20 0,22-21 0,0 21 16,0 1-16,0-1 0,-1 22 0,1-1 16,0 1-16,0-1 0,21 1 0,-21 20 15,0-20-15,-1-1 0,1 22 16,0 0-16,0-1 0,0-20 0,0 20 15,-1 1-15,22 21 0,-21-21 0,0-1 16,0 1-16,0 0 0,0 20 0,-1-20 16,22 0-16,-21-22 0,0 22 0,21-22 15,0 1-15,0-22 0,0 22 16,0-22-16,0-21 0,0 22 0,0-22 16,21 0-16,0-21 15,22 0-15,-22-21 0,0 21 0,21-21 16,1-22-16,-1 22 0,0-21 0,1-1 15,-1-20-15,0-1 0,1 22 0,-1-43 16,-21 22-16,22-1 0,-22-20 0,0 20 16,0 1-16,-21-22 0,0 22 0,0-1 15,0-21-15,-21 22 0,0 21 0,0-22 16,-1 22-16,1-22 0,-21 43 16,0-21-16,20 21 0,-20-1 0,21 1 15,-21 0-15,20 0 0,1 21 16,0 0-16,0 0 0,21-21 0,-21 21 15,21-21 1,21 21-16,0 0 0,21-22 16,-20 1-16,20 21 0,0-21 15,1 0-15,-1 21 0,21-21 0,1 0 16,-22-1-16,22 1 0,-1-21 0,1 21 16,-22 0-16,22-1 0,-22 1 0,-21 0 15,0 21-15,0-21 0,1 21 16,-22-21-16,-22 21 15,1 0 1,0 21-16,0-21 16,0 21-16,0 0 0,-1 0 0,1 1 15,0-1-15,21 21 0,0-21 16,-21 0-16,21 1 0,0 20 0,0-21 16,0 0-16,0 0 0,0 1 0,0-1 15,0 0-15,21-21 0,0 21 0,0-21 16,1 0-16,-1 0 0,21 0 0,-21 0 15,0 0-15,22 0 0,-22-21 16,21 21-16,-21-21 0,1 0 0,-1-1 16,0 1-16,0 0 0,0 0 15,-21 0-15,0 0 0,0-22 0,0 22 16,0-21-16,0 21 0,0-1 0,-21-20 16,0 21-16,0 0 0,-22 0 0,22 21 15,-21 0-15,0 0 0,20 0 16,-20 0-16,21 0 0,-21 0 0,20 21 15,1 0-15,0-21 0,0 21 0,0 0 16,21 0-16,-21 1 0,21-1 0,0 0 16,0 0-16,0 0 0,0 0 15,21-21-15,21 22 0,-21-22 0,0 0 16,1 0-16,20 0 0,0 0 0,-21 0 16,22 0-16</inkml:trace>
  <inkml:trace contextRef="#ctx0" brushRef="#br0" timeOffset="45848.11">14965 2350 0,'0'0'0,"0"-64"16,0 43-16,-21 21 16,-1 0-16,22 21 0,-21 0 0,0 0 15,21 1-15,-21 20 0,0 0 16,21 1-16,-21-1 0,21 0 15,0 1-15,-22 20 0,22-21 0,-21 1 16,0-1-16,21 0 0,0 1 0,0-22 16,-21 21-16,21-21 0,-21 22 0,21-22 15,0 0-15,0 0 0,0 0 0,0 1 16,0-1-16,21-21 31,0 0-31,0 0 0,0-21 0,1-1 16,-1 22-16</inkml:trace>
  <inkml:trace contextRef="#ctx0" brushRef="#br0" timeOffset="46972.66">15430 2879 0,'0'0'0,"0"-43"16,0 22-16,0 0 0,0 0 15,0 0-15,0 0 0,0-1 0,0 1 16,0 0-16,0 0 0,-21 0 16,0 21-16,0 0 0,0 0 15,0 0-15,-22 0 0,22 21 0,-21 0 16,21 0-16,-22 0 0,22 22 0,0-22 16,-21 21-16,20-21 0,1 22 0,0-22 15,21 0-15,0 21 16,0-20-16,0-1 0,0 0 0,0 0 15,21 0-15,0 0 0,1-21 16,-1 0-16,0 0 0,0 0 0,0 0 16,0 0-16,22 0 0,-22 0 0,0-21 15,0 21-15,0-21 0,22 0 0,-22 0 16,0 0-16,0-22 0,0 22 16,1-21-16,-1-1 0,0 1 0,21 0 15,-21-1-15,1-20 0,-1 21 0,0-22 16,-21 22-16,21-1 0,0 1 0,-21 0 15,0 21-15,0-1 0,0 1 16,0 0-16,0 42 31,0 0-31,-21 22 0,0-22 16,21 21-16,-21 1 0,21-1 0,0 0 16,-21 1-16,21-1 0,-22 0 15,22 1-15,0-22 0,-21 21 0,21 0 16,0-20-16,0 20 0,0-21 0,0 0 15,0 0-15,0 1 0,21-1 0,1 0 16,-1 0-16,0-21 0,0 0 16,21 0-16,-20 0 0,-1 0 0,0 0 15,21 0-15,-21 0 16,22-21-16,-22 0 0,0 0 0,0-1 16,22 1-16,-22 0 0,0 0 0,0 0 15,0 0-15,-21-22 0,0 22 0,21 0 16,-21 0-16,0 0 15,0-1-15,-21 22 16,0 22-16,0-1 16,21 0-16,-21-21 0,0 21 0,-1 21 15,22-20-15,0-1 0,-21 0 0,21 0 16,0 0-16,0 0 0,0 1 16,0-1-16,0 0 0,0 0 15,0 0-15,21-21 0,1 0 0,-1 21 16,0-21-16,0 0 0,0 0 15,22 0-15,-22 0 0,21 0 0,-21-21 16,22 0-16,-22 0 0,21 21 16,-21-21-16,22 0 0,-22-22 0,0 22 15,21 0-15,-21-21 0,-21 20 0,22 1 16,-22-21-16,21 21 0,-21 0 0,0-1 16,0 1-16,-21 21 15,-1 0-15,1 0 0,0 0 16,0 0-16,0 21 0,0-21 15,21 22-15,-22-1 0,22 0 0,0 0 16,22-21 15,-1 0-31,0 0 0,0 0 0,0 0 16,0 0-16,1-21 0,-1 0 0,21 21 16,-42-21-16,21 21 0,0 0 0,1-22 15,-22 44 1,0-1-1,0 0-15,0 0 0,0 0 0,0 0 16,0 1-16,-22-1 0,22 0 0,0 21 16,0-21-16,0 1 0,0-1 0,0 0 15,0 0-15,0 0 16,0 0-16,0-42 47,0 0-47</inkml:trace>
  <inkml:trace contextRef="#ctx0" brushRef="#br0" timeOffset="48552.26">18140 2434 0,'0'0'16,"0"-21"-16,0 0 0,0 0 0,0 0 15,0 42 16,0 21-31,-21-21 16,21 22-16,-22-1 0,22 0 0,0-21 16,0 22-16,-21-1 0,0 0 15,21-20-15,0 20 0,0-21 16,0 21-16,0-20 0,0-1 16,0 0-16,0 0 15,21-21 1,0 0-16,1 0 0,-22-21 15,21 21-15,0-21 0,0 0 0,0-1 16,22-20-16,-22 21 0,0 0 0,0-22 16,0 22-16,0 0 0,1 0 0,-1 0 15,-21 0-15,21 21 0,-21 21 32,0 0-32,0 0 0,0 0 15,0 0-15,0 1 0,0-1 16,21 0-16,-21 0 0,21 0 15,-21 0-15,21-21 0,-21 22 0,22-22 16,-1 0-16,0 0 0,0 0 16,0 0-16,0 0 0,1 0 0,-1 0 15,21 0-15,-21 0 0,0-22 16,1 1-16,-1 0 0,0 0 0,0 0 16,0 0-16,0-1 0,-21 1 0,22-21 15,-22 21-15,21-22 0,-21 1 0,21 21 16,-21-21-16,0 20 0,0 1 0,0 0 15,0 0-15,0 42 32,0 0-32,-21 0 0,21 1 15,0-1-15,-21 21 0,21-21 0,-22 22 16,22-22-16,-21 21 0,21-21 16,0 22-16,0-22 0,0 0 0,0 0 15,0 0-15,0 0 0,21 1 0,1-22 16,-1 21-16,0-21 0,0 0 0,21 0 15,-20 0-15,20 0 0,-21 0 16,21 0-16,1-21 0,-22-1 0,21 1 16,-21 0-16,1 0 0,20-21 15,-21 20-15,0-20 0,0 0 0,1-22 16,-1 22-16,0 0 0,0-22 0,-21 22 16,21-1-16,0-20 0,-21 21 15,22 20-15,-22-20 0,0 0 0,0 21 16,0-1-16,0 1 0,-22 21 31,1 21-31,0 1 0,0-1 0,21 0 16,-21 0-16,21 21 0,0 1 0,-21-1 15,-1 0-15,22 22 0,-21-22 0,21 1 16,-21 20-16,21-21 0,0 1 16,0-1-16,0 0 0,0 1 0,0-1 15,0-21-15,0 0 0,0 1 16,0-1-16,0 0 0,0-42 31,21 0-15,0-1-16,1 1 0,-22 0 15,21 0-15,0-21 0,-21 20 0,21-20 16,0 21-16,-21-21 0,21 20 0,1 1 16,-22 0-16,0 0 0,21 21 15,0 0-15,0 0 16,-21 21-16,0 0 0,21-21 15,-21 21-15,21 1 0,-21-1 0,0 21 16,0-21-16,22 0 16,-1 1-16,-21-1 0,0 0 15,21-21-15,0 21 0,0-21 0,0 0 16,1 0-16,-1 0 0,0 0 16,0 0-16,0 0 0,0 0 15,1 0-15,-1-21 0,0 0 0,0 0 16,-21-1-16,21 1 0,0-21 0,-21 21 15,0-22-15,22 22 0,-22-21 0,21 21 16,-21 0-16,0-1 0,0 1 0,0 42 31,0 1-15,0-1-16,0 21 0,-21-21 0,21 0 16,0 1-16,-22-1 0,22 0 0,0 21 15,0-21-15,0 1 16,0-1-16,0 0 0,0 0 15,0 0 1,0-42 0,0 0-1,0 0-15,0 0 16,0-1-16</inkml:trace>
  <inkml:trace contextRef="#ctx0" brushRef="#br0" timeOffset="48724.16">20045 2244 0,'0'0'0,"-21"0"31,-1 0-31,22 21 32,0 0-17,22 0 1</inkml:trace>
  <inkml:trace contextRef="#ctx0" brushRef="#br0" timeOffset="49407.77">20405 2350 0,'0'0'0,"-22"0"15,1 0-15,0 0 0,0 0 16,0 0-16,0 0 0,-1 21 15,1 0-15,21 0 0,-21 0 16,0 22-16,21-22 0,0 21 0,-21-21 16,21 22-16,0-22 0,0 21 15,0-21-15,0 0 0,0 22 0,0-22 16,0 0-16,0 0 0,21-21 16,-21 21-16,21 1 0,0-22 0,22 0 15,-22 0-15,0 0 0,0 0 0,21 0 16,-20 0-16,-1-22 0,21 22 0,-21-21 15,0 0-15,1 0 0,-1 0 0,0-22 16,0 1-16,0 0 0,0-1 16,1 1-16,-1 0 0,-21-22 0,0 22 15,21 0-15,0-1 0,-21 1 0,0 0 16,21-1-16,-21 22 0,0 0 0,0 0 16,-21 42 15,0 0-31,21 0 0,-21 22 0,21-22 15,-21 21-15,21 0 0,-22 1 0,1 20 16,21-20-16,-21-1 0,21 0 16,-21 1-16,21-1 0,-21 0 0,21-21 15,0 22-15,0-22 0,0 0 0,0 0 16,0 0-16,0-42 47,0 0-47,0 0 0,21 0 0,0 0 15,0-1-15,0-20 0,1 21 16,-1 0-16,0-22 0,0 22 16,0 0-16,22 0 0,-22 0 0,0 21 15,0 0-15,0 0 16,-21 21-16,0 0 0,0 0 0,0 0 16,0 1-16,0-1 0,0 21 15,0-21-15,0 0 0,0 1 0,0-1 16,-21 0-16,21 0 0,-21 0 15</inkml:trace>
  <inkml:trace contextRef="#ctx0" brushRef="#br0" timeOffset="49669.13">21590 2371 0,'0'0'0,"0"21"15,-21 0 1,21 21-16,-21-20 16,21-1-16,-22 0 0,22 21 15,0-21-15,0 22 0,-21-22 0,21 0 0,-21 21 16,21-20-16,0-1 0,0 0 15,-21-21-15,21 21 0,0 0 0,-21-21 16,21 21-16,21-21 31</inkml:trace>
  <inkml:trace contextRef="#ctx0" brushRef="#br0" timeOffset="50053.92">21971 2413 0,'0'0'0,"0"-21"16,-21 21-1,0 0-15,-1 21 0,1-21 16,0 21-16,0 0 0,-21-21 0,20 22 16,1-1-16,0 0 0,0 0 0,0 0 15,21 0-15,0 1 16,0-1-16,0 0 0,0 0 15,0 0-15,21-21 0,0 0 16,0 21-16,0-21 0,1 22 0,-1-22 16,0 0-16,-21 21 0,21-21 15,0 21-15,-21 0 16,21-21-16,-21 21 16,0 0-16,-21-21 15,0 0-15,0 0 16,0 0-16,0 0 15,-1 0-15,22 22 0,-21-22 0,0 0 16,0 0-16,0 0 16,21-22-1,0 1-15,0 0 0,0 0 16</inkml:trace>
  <inkml:trace contextRef="#ctx0" brushRef="#br0" timeOffset="50211.47">21548 2138 0,'0'0'0,"-22"-21"0,1 21 0,0 0 16,0-21 15</inkml:trace>
  <inkml:trace contextRef="#ctx0" brushRef="#br0" timeOffset="50837.09">22542 2752 0,'22'0'0,"-1"0"16,0 0-16,-21-21 0,21-1 15,0 22-15,0-21 0,1 0 0,20-21 16,-21 21-16,21-1 0,1-20 0,-1 0 16,0-1-16,1 1 0,-22 0 0,21 21 15,-21-22-15,1 22 0,-1-21 16,-21 21-16,0-1 0,0 1 15,-21 21-15,-1 0 16,1 0-16,-21 21 0,21-21 0,-22 22 16,22-1-16,0 0 0,0 0 15,21 21-15,0-20 0,0 20 0,0-21 16,0 21-16,0 1 0,21-22 0,0 21 16,0 1-16,1-22 0,-1 0 0,0 21 15,0-21-15,0 1 0,-21-1 16,0 0-16,0 0 15,-21-21 1,0 0-16,0 0 0,-22 0 0,22 0 16,0 0-16,0 0 0,0 0 15,0-21-15,-1 21 0,22-21 16,0 0-16,22-1 16,-1 22-16,21-21 0,-21 0 15,0 21-15,22-21 0</inkml:trace>
  <inkml:trace contextRef="#ctx0" brushRef="#br0" timeOffset="51127.93">23622 1947 0,'0'0'0,"0"-21"0,0 0 16,0 0-16,-21 21 15,0 0-15,21 21 16,-22-21-16,1 21 0,21 22 0,-21-22 15,21 21-15,-21 0 0,0 1 0,21-1 16,-21 0-16,21 22 0,0-22 16,-22 1-16,1 20 0,21-21 0,-21 1 15,21 20-15,0-20 0,0-22 0,-21 21 16,21 0-16,-21-20 0,21-1 0,0 0 16,-21 0-16,21 0 15,0 0-15,21-42 31,0 21-31,0-21 16,0 0-16</inkml:trace>
  <inkml:trace contextRef="#ctx0" brushRef="#br0" timeOffset="51472.73">23749 2434 0,'0'0'0,"-21"21"15,0 1 1,21-1-16,-22 0 0,1 0 0,0 0 15,0 0-15,21 1 0,0-1 16,-21 0-16,21 0 0,0 0 0,0 0 16,0 1-16,0-1 0,21 0 15,0-21-15,0 0 0,0 21 16,1-21-16,-1 0 0,0 0 0,0 0 16,21 0-16,-20 0 0,-1 0 0,0-21 15,0 0-15,0 21 0,0-21 16,-21-1-16,22 1 0,-22-21 0,0 21 15,0 0-15,0-1 0,0-20 0,0 21 16,-22 0-16,1 0 0,0-1 0,0 22 16,0 0-16,0 0 15,-1 0-15,1 0 0,0 0 16,21 22-16,-21-1 0,21 0 16,0 0-16,21 0 15,0-21-15,0 21 0,1-21 16,20 0-16</inkml:trace>
  <inkml:trace contextRef="#ctx0" brushRef="#br0" timeOffset="51859.51">24278 2477 0,'0'0'0,"-21"-64"15,21 43 1,0 0-16,21 21 15,0 0-15,0 0 16,1 21-16,-1 0 0,-21 0 16,21 0-16,-21 1 0,21-1 0,-21 21 15,0-21-15,0 0 0,0 22 0,0-22 16,0 0-16,0 0 0,0 0 16,0 1-16,0-1 15,0-42 16,0-1-15,0 1-16,21 0 0,0 0 16,-21 0-16,22 0 0,-1-1 0,-21 1 15,21-21-15,0 21 0,0 0 0,0-1 16,1-20-16,-1 21 0,0 21 16,0-21-16,-21 0 0,21 21 0,0 0 15,-21 21 1,0 0-16,0 0 0</inkml:trace>
  <inkml:trace contextRef="#ctx0" brushRef="#br0" timeOffset="52221.3">24828 2646 0,'0'0'0,"22"0"0,-1 0 0,21-21 16,-21 0-16,0-1 15,1 1-15,-22 0 0,0 0 0,21 0 16,-21 0-16,0-1 0,0 1 16,0 0-16,-21 21 15,-1 0-15,1 0 16,0 0-16,0 21 0,0 0 0,-22 22 16,22-22-16,0 0 0,0 0 15,0 22-15,0-22 0,21 0 0,0 0 16,0 21-16,0-20 0,0-1 15,21 0-15,-21 0 0,21 0 16,21-21-16,-21 0 0,22 21 16,-22-21-16,21 0 0,1 0 0,-22 0 15,21 0-15,0 0 0,-20 0 0,-1-21 16,21 21-16,-21-21 0,0 21 0,1-21 16,-1 0-16,0 0 0,-21-1 15,0 1-15,0 0 0,0 0 0,0 0 16</inkml:trace>
  <inkml:trace contextRef="#ctx0" brushRef="#br0" timeOffset="52495.82">23918 2138 0,'0'0'15,"-21"0"-15,63 0 16,-20 0 0,-1 0-16,21 0 0,0-21 15,1 21-15,-1 0 0,22 0 16,-22 0-16,0 0 0,22 0 0,-22 0 16,-21 0-16,22 0 0,-22 0 0,0 0 15,-42 0 16,0 0-31,-1 0 0</inkml:trace>
  <inkml:trace contextRef="#ctx0" brushRef="#br0" timeOffset="53444.47">7514 4064 0,'0'0'0,"-21"0"15,0 0-15,0 21 16,-1 0-16,1 22 0,0-1 0,0 0 16,21 1-16,-21 20 0,0 1 0,-1-1 15,22-20-15,-21 20 0,0 1 16,0-1-16,0 1 0,21-22 0,-21 0 15,-1 22-15,22-22 0,0-21 0,0 22 16,0-22-16,-21 0 0,21 0 16,0 0-16,0 0 0,-21-21 31,21-21-31,0 0 16,-21 21-16,0-21 0</inkml:trace>
  <inkml:trace contextRef="#ctx0" brushRef="#br0" timeOffset="54080.64">6858 4614 0,'0'0'0,"21"0"31,0 0-31,0 0 0,1 0 16,20 0-16,-21 0 0,21 0 0,1 0 15,20 0-15,1-21 0,-1 21 16,1-21-16,-1 21 0,22-21 15,-22 0-15,1 0 0,-1 21 0,-20-22 16,20 1-16,-20 0 0,-22 0 0,0 0 16,0 0-16,0-1 0,-21 1 0,0 0 15,0 0-15,0 0 0,0 0 16,-21-1-16,21 1 0,-21 0 0,0 0 16,0 21-1,-1 21-15,22 0 16,-21 22-16,21-22 0,0 21 15,0 0-15,0 1 0,0-1 16,-21 0-16,21 1 0,-21-1 0,21 0 16,0 1-16,-21-1 0,21 0 0,-21 1 15,21-1-15,-22-21 0,22 22 16,0-22-16,0 0 0,-21 0 0,21 0 16,0 0-16,-21-21 15,21-21 1,0 0-16,0 0 15,0 0-15,21 0 0,0-1 16,-21 1-16,22-21 0,-1 21 16,21 0-16,-21-1 0,0-20 0,22 21 0,-22 0 15,21 21-15,-21-21 0,22-1 16,-22 22-16,0 0 0,0 0 0,0 0 16,1 0-16,-22 22 0,21-22 15,-21 21-15,0 0 0,0 0 0,0 0 16,0 0-16,0 1 0,0-1 0,0 0 15,-21 0-15,-1 0 0,22 0 0,0 1 16,0-1-16,-21-21 0,21 21 16,-21 0-16,21 0 0,0-42 47,0 0-47,0 0 15</inkml:trace>
  <inkml:trace contextRef="#ctx0" brushRef="#br0" timeOffset="54456.42">8361 4699 0,'21'0'0,"0"0"15,0 0-15,0 0 16,1-21-16,-1 21 0,21-21 0,-21 21 15,0-21-15,1 21 0,20-22 0,-21 1 16,0 21-16,22-21 16,-22 21-16,0-21 0,-21 0 0,21 0 15,-21-1 1,-21 22-16,0 0 0,-22 0 16,22 0-16,-21 0 0,21 22 0,-22-1 15,22-21-15,-21 21 0,21 0 16,0 0-16,-1 0 0,1 22 0,0-22 15,21 0-15,0 0 0,0 22 0,0-22 16,0 0-16,0 0 0,0 0 0,0 0 16,0 1-16,21-22 0,-21 21 0,21-21 15,1 0-15,-1 0 0,0 0 16,0 0-16,0 0 0,0 0 16,1 0-16,20 0 0,-21-21 0,21-1 15,1 1-15</inkml:trace>
  <inkml:trace contextRef="#ctx0" brushRef="#br0" timeOffset="55397.84">10287 4593 0,'0'0'0,"0"-21"15,21 0-15,0 21 16,0-21-16,-21 0 0,43-1 0,-22 1 16,0 0-16,0 0 0,0 0 0,22 0 15,-22-1-15,0-20 0,0 21 16,0 0-16,-21 0 0,0-22 0,0 22 15,0 0-15,0 0 0,0 0 0,-21-1 16,0 22-16,-21 0 0,21 0 16,-22 0-16,1 0 0,0 22 0,-1-22 15,1 21-15,0 0 0,-1 0 16,1 0-16,21 0 0,-22 1 0,43 20 16,0-21-16,0 21 0,0-20 0,0 20 15,0-21-15,0 0 0,22 22 0,-1-22 16,0 21-16,0-21 0,0 0 0,0 1 15,1 20-15,-1-21 0,0 0 16,0 22-16,0-22 0,-21 0 0,21 0 16,-21 0-16,0 0 0,0 1 0,0-1 15,-21 0-15,0 0 0,0 0 16,-21-21-16,-1 21 0,22-21 0,-21 22 16,-22-22-16,22 0 0,0 0 0,-1 0 15,1 0-15,0 0 0,-1-22 16,1 1-16,21 0 0,0 0 0,-1 0 15,1 0-15,21-1 0,-21 1 0,21-21 16,0 21-16,0-22 0,0 22 0,0-21 16,0 21-16,0 0 0,0-1 0,0 1 15,21 0-15,-21 0 0,21 21 16,1 0 0,-1 21-16,0 0 0,-21 0 15,0 22-15,21-22 0,-21 0 0,21 0 16,-21 22-16,21-22 0,-21 21 15,0-21-15,0 0 0,22 22 16,-1-22-16,0 0 0,0 0 0,0-21 16,0 21-16,1-21 0,20 0 0,0 0 15,-21 0-15,22 0 0,-1 0 0,0 0 16,1 0-16,-1 0 0,0-21 0,1 0 16,-1 0-16,-21 0 0,22 0 0,-22-1 15,0 1-15,21-21 0,-42 21 16,21 0-16,1-1 0,-22 1 15,0 0-15,0 0 0,0 0 16,-22 21 0,1 21-16,0 0 15,21 0-15,-21 0 16,0 1-16,21-1 0,0 0 0,0 0 16,-21 0-16,21 0 0,0 1 15,0-1 1,0-42 15,0-1-15</inkml:trace>
  <inkml:trace contextRef="#ctx0" brushRef="#br0" timeOffset="55549.76">10626 4551 0,'0'0'0,"21"0"63,0 21-48,0-21-15,0 0 0,-21 21 16</inkml:trace>
  <inkml:trace contextRef="#ctx0" brushRef="#br0" timeOffset="56224.68">10816 4720 0,'0'0'0,"0"21"0,-21-21 0,21 22 15,0-1-15,-21 0 0,0 0 16,21 0-16,0 0 16,0 1-16,0-1 0,0 0 15,0 0-15,0 0 16,0 0-1,0-42 17,0 0-17,0 0-15,0 0 0,0 0 16,0-1-16,0-20 0,21 21 16,0 0-16,0 0 0,0-22 0,0 22 15,1 0-15,-1 0 0,21 0 0,-21 21 16,0-22-16,1 22 0,-1 0 0,0 0 15,0 0-15,0 0 0,0 22 16,-21-1-16,0 0 0,22 0 16,-22 0-16,0 0 0,0 1 15,0 20-15,0-21 0,0 0 0,0 0 16,-22 1-16,22-1 0,-21 0 16,21 0-16,-21 0 0,21 0 15,0-42 16,0 0-15,0 0-16,0 0 0,21-22 16,-21 22-16,21 0 0,1 0 0,-1-21 15,0 20-15,0 1 0,0 0 0,0 0 16,1 0-16,20 0 0,-21-1 0,0 1 16,22 21-16,-22 0 0,0 0 0,0 0 15,0 0-15,0 21 16,-21 1-16,0-1 0,22 0 0,-22 0 15,0 0-15,0 0 0,0 1 0,0-1 16,0 0-16,0 0 0,0 0 0,0 0 16,0 1-16,0-1 0,-22-21 0,22 21 15,0 0-15,0 0 16,-21-21-16,21-21 47,0 0-47,21 21 0</inkml:trace>
  <inkml:trace contextRef="#ctx0" brushRef="#br0" timeOffset="56459.54">11874 4593 0,'-21'21'31,"0"-21"-31,21 22 16,0-1-16,-21 0 0,21 0 0,-21 0 15,0 0-15,21 1 0,0-1 0,0 0 16,-22 0-16,22 0 0,-21 0 0,21 1 16,0-1-16,0 0 0,-21-21 15,21 21-15,0-42 32,0 0-17,21 0-15</inkml:trace>
  <inkml:trace contextRef="#ctx0" brushRef="#br0" timeOffset="56780.37">11853 4382 0,'0'0'0,"-21"0"16,0 0-16,0 21 16,0 0-16,21 0 0,0 0 15,0 0 1,21-21-16,0 0 15,0 0-15,0 0 0,0 0 0,1 0 16,-1 0-16,0 0 0,0-21 16,0 21-16,-21-21 0,0 0 15,0 0-15,0 0 0,0-1 16,0 1-16,-21 21 0,0-21 16,0 0-16,0 21 0,-1 0 0,1 0 15,0 0-15,0 0 0,0 0 16,21 21-16,-21 0 0,-1 0 15,22 1-15,0-1 0,0 0 16,0 0-16,22-21 16,-1 0-16,0 0 0,21 0 15</inkml:trace>
  <inkml:trace contextRef="#ctx0" brushRef="#br0" timeOffset="57080.2">12509 4106 0,'0'0'16,"0"-21"-16,0 0 0,0 0 0,0 0 16,0 42-1,0 0 1,0 0-16,-21 22 0,0-22 0,0 21 16,21 0-16,-21 1 0,0-1 0,-1 0 15,1 1-15,0-1 0,21 0 0,-21 1 16,0-1-16,0 0 0,-1 1 15,1-1-15,0 0 0,0-20 0,0 20 16,21-21-16,0 0 0,-21 0 0,21 1 16,0-1-16,0 0 0,21-21 31,0 0-31,0 0 0,0-21 16,0 21-16,1-21 0,-1-1 0,21 1 15</inkml:trace>
  <inkml:trace contextRef="#ctx0" brushRef="#br0" timeOffset="57528.02">12679 4657 0,'0'0'0,"21"-21"15,-21-1-15,0 1 0,0 0 16,0 0-16,0 0 0,0 0 16,-21 21-16,0 0 15,-1 0-15,1 0 0,0 21 16,0 0-16,0 0 0,0 0 15,-1 0-15,1 1 0,0-1 16,0 21-16,0-21 0,21 0 0,0 1 16,0-1-16,0 0 0,0 0 0,0 0 15,0 0-15,0 1 0,21-22 16,0 0-16,0 0 0,0 0 16,1 0-16,-1 0 0,0-22 0,0 22 15,0-21-15,0 0 0,1 0 16,-1 0-16,-21 0 0,21-1 0,0 1 15,-21-21-15,0 21 0,21 0 0,-21-1 16,21 1-16,-21 0 0,0 42 31,0 0-15,-21 1-16,0-1 0,21 0 0,-21 0 16,21 0-16,0 0 0,-21 1 15,21-1-15,0 0 0,0 0 0,0 0 16,0 0-16,0 1 0,0-1 0,0 0 15,21-21 1,0 0-16,0 0 0,0 0 16,1 0-16,-1 0 0</inkml:trace>
  <inkml:trace contextRef="#ctx0" brushRef="#br0" timeOffset="57865.83">12869 4614 0,'0'0'0,"21"-21"0,1 0 15,-1 0-15,0 0 16,0 21-16,0 0 0,0 0 16,1 21-16,-1 0 15,0 0-15,-21 0 0,21 1 16,-21-1-16,0 0 0,0 0 0,0 21 16,0-20-16,0-1 0,0 0 15,0 21-15,0-21 0,0 1 0,0-1 0,0 0 16,0 0-16,-21-21 15,21-21 17,0 0-32,21 0 0,0-1 15,-21 1-15,21 0 0,1 0 0,-1-21 16,0 20-16,0 1 0,0-21 0,0 21 16,1 0-16,-1-22 0,0 22 0,0 0 15,-21 0-15,21 0 16,0-1-16,-21 1 15,0 0-15</inkml:trace>
  <inkml:trace contextRef="#ctx0" brushRef="#br0" timeOffset="59196.65">14817 4805 0,'0'0'0,"0"21"16,0-42 31,0 0-47,21 0 15,0-1-15,-21 1 0,21 0 0,0 0 16,22 0-16,-22 0 0,21-22 0,0 22 16,-20-21-16,20 21 0,0-22 15,1 1-15,-1 0 0,0-1 16,1 1-16,-1 21 0,-21-22 0,0 22 16,-21 0-16,-21 21 15,0 0-15,0 0 0,-22 21 16,1-21-16,21 21 0,-21 22 0,-1-22 15,22 0-15,0 0 0,0 22 16,21-22-16,0 0 0,0 21 0,0-21 16,0 1-16,0 20 0,21-21 15,0 0-15,0 0 0,-21 22 0,21-22 16,1 0-16,-1 0 0,0 0 0,0 1 16,-21-1-16,0 0 0,0 0 15,-21-21 1,0 0-16,0 0 0,-1 0 15,1-21-15,0 0 0,0 0 0,0 21 16,0-22-16,21 1 0,-22 0 0,1 0 16,21 0-16,0 0 0,-21-1 0,21 1 15,-21 21-15,21 21 32,0 1-17,0-1-15,21 0 0,-21 0 16,21-21-16,0 21 0,1 0 0,-22 1 15,21-1-15,0-21 0,0 21 0,0-21 16,0 0-16,22 21 0,-22-21 0,0 0 16,0 0-16,22 0 0,-22 0 0,0 0 15,0 0-15,0 0 0,22 0 16,-22-21-16,0 21 0,0-21 0,0 0 16,0 21-16,1-22 0,-1 1 0,0 0 15,0 0-15,0 0 0,0 0 0,1-22 16,-1 22-16,-21-21 0,21 21 0,-21-1 15,21-20-15,-21 21 0,0 0 16,0 0-16,-21 21 31,0 21-31,0 0 0,21 0 16,-22 21-16,22-20 0,-21-1 0,21 0 16,0 0-16,0 21 0,0-20 0,0-1 15,0 0-15,0 0 0,0 0 16,0 0-16,21 1 0,1-1 0,-22 0 15,21-21-15,0 0 0,0 21 0,0-21 16,22 0-16,-22 0 0,0 0 0,21 0 16,-21-21-16,1 21 0,20-21 0,-21 0 15,0-1-15,22 1 0,-22 0 16,0 0-16,0-21 0,0 20 16,22-20-16,-22 0 0,0-1 0,0 1 15,0 0-15,0-22 0,1 22 0,-1-22 16,0 1-16,0 21 0,0-22 0,-21 22 15,0-1-15,0 22 0,0 0 0,0 0 16,0 0-16,0 0 0,0 42 31,-21 0-31,21 0 0,-21 21 0,0 1 16,0-1-16,21 0 0,-22 1 0,1 20 16,21-20-16,0-1 0,-21 0 0,21 1 15,-21-1-15,21 0 0,0 1 16,0-1-16,0-21 0,0 21 15,0-20-15,0-1 0,0 0 0,0 0 16,21 0-16,-21 0 0,21 1 0,0-22 16,1 21-16,-1-21 0,0 0 15,0 0-15,-21-21 0,21-1 16,-21 1-16,21 0 0,-21 0 16,0 0-16</inkml:trace>
  <inkml:trace contextRef="#ctx0" brushRef="#br0" timeOffset="59372.54">16235 4360 0,'0'0'0,"-21"0"16,21-21-1,21 21-15,0 0 16,0 0-16,0 0 0,0 0 0,1 0 16,-1 0-16,0 0 0,21-21 15,-21 21-15,1 0 0,-1 0 0,0 0 16,21-21-16,-21 21 0,1 0 0,-1-21 15,0 21-15,-21-21 0,21-1 0</inkml:trace>
  <inkml:trace contextRef="#ctx0" brushRef="#br0" timeOffset="60495.9">17801 4487 0,'0'0'0,"21"-21"0,0-42 16,-21 42-16,0-1 0,0 1 15,-21 21 1,0 0-1,21 21-15,-21-21 0,0 22 0,0-1 0,-1 0 16,1 21-16,0-21 0,0 1 16,0-1-16,21 21 0,-21-21 0,-1 0 15,1 1-15,21-1 0,0 21 16,0-21-16,0 0 0,0 1 16,0-1-16,21-21 0,1 0 0,-1 0 15,0 0-15,21 0 0,-21 0 0,1 0 16,20 0-16,-21 0 0,21-21 0,-20-1 15,-1 22-15,0-21 0,0 0 16,0 0-16,-21 0 0,21 0 0,-21-1 16,0 1-16,0 0 0,0 0 15,-21 0-15,0 0 0,21-1 0,-21 1 0,0 0 16,0 0-16,-1 21 0,1-21 16,0 21-16,63 0 46,-20 0-46,-1 0 0,21 0 0,-21 0 16,22 0-16,-1-21 0,21 21 0,-20-22 16,20 1-16,1 21 0,-22-21 15,22 0-15,-1 0 0,-21 0 0,1-1 16,-1 1-16,-21 0 0,0-21 0,1 21 16,-22-1-16,0 1 0,0 0 15,0 0-15,0 0 0,0 0 16,0-1-16,-22 1 0,1 21 15,0 0-15,0 0 0,0 0 16,0 0-16,-1 21 0,22 22 0,-21-22 16,0 21-16,0-21 0,0 22 0,21-1 15,-21 22-15,-1-22 0,1 0 16,21 22-16,-21-22 0,0 0 0,0 22 16,0-22-16,21 1 0,-22 20 0,1 1 15,21-22-15,-21 21 0,21 1 0,-21-1 16,21 1-16,0-1 0,0 1 0,0-1 15,0 1-15,0-1 0,0 1 16,0-1-16,0 1 0,0-1 0,0 1 16,0-1-16,-21 1 0,21-1 15,0-20-15,0-1 0,0 0 0,0 1 16,-21-22-16,21 21 0,0-21 0,-22-21 16,22 22-16,0-1 0,-21-21 15,0 0-15,0 0 0,0-21 16,0-1-16,21 1 0,-22 0 0,1 0 15,0 0-15,0-22 0,0 1 0,0 0 16,-1-1-16,1-20 0,0-1 16,0 1-16,21-1 0,0 1 0,0-1 0,0-20 15,0 20-15,0 1 0,0-1 16,21 1-16,0-1 0,0 22 16,1 0-16,20-1 0,-21 1 0,21 21 15,1 0-15,-22-22 0,42 22 0,-20 0 16,20 21-16,-20-21 0,20 0 0,1-1 15,-1 1-15,1 0 0,-1 0 0</inkml:trace>
  <inkml:trace contextRef="#ctx0" brushRef="#br0" timeOffset="61468.66">19494 4487 0,'22'0'31,"-1"0"-31,0 0 15,0 0-15,21 0 0,1-21 16,-1 21-16,0-21 0,1 21 0,-1-21 16,0 0-16,1 21 0,-1-21 15,0-1-15,1 1 0,-22 0 0,21-21 16,-21 21-16,1-22 0,-1 1 0,-21 0 16,0-1-16,0 1 0,0 0 0,0 20 15,0-20-15,0 0 0,0 21 0,-21-22 16,-1 22-16,1 0 0,0 0 15,0 0-15,0 21 0,0 0 16,-1 0-16,1 21 0,0 0 16,0 21-16,21 1 0,-21-1 0,0 21 15,-1 1-15,22-1 0,-21 1 16,0 21-16,0-22 0,0 1 16,0-1-16,-1 1 0,1-1 0,0 22 15,0-22-15,0 1 0,0 20 0,-1-20 16,-20-1-16,21 1 0,0-1 0,0 1 15,-1-1-15,1 1 0,0-1 0,-21 1 16,21-1-16,21-20 0,-22 20 0,1-20 16,21-1-16,0 0 0,0-21 0,0 1 15,0 20-15,21-21 16,1-21-16,-1 0 0,21 0 0,-21 0 16,22 0-16,-1-21 0,0 0 0,1 0 15,-1-1-15,0 1 0,1-21 16,-1 21-16,0-22 0,1 1 0,-22 0 15,0-1-15,0-20 0,-21 21 0,0-1 16,0-20-16,0-1 0,0 1 0,-21 20 16,0-20-16,-22-1 0,22 22 0,-21 0 15,0-1-15,-1 1 0,-20 21 16,42 0-16,-22 0 0,1 21 0,21-22 16,0 22-16,-1 0 0,22-21 31,22 21-31,-1 0 0,21-21 0,-21 21 15,22 0-15,-1-21 0,-21 21 16,21-21-16,1 0 0,-1 21 0,0-22 16,-20 1-16,20 0 0,0 0 15,1 0-15,-22 0 0,21-22 0,-21 22 16,22 0-16,-22-21 0,0 20 0,0 1 16,0 21-16,-21-21 0,0 42 31,0 0-16,-21 1-15,21-1 0,0 0 0,-21 0 16,0 21-16,21-20 0,0-1 0,0 0 16,-21-21-16,21 21 0,0 0 0,-22-21 15,22 21-15,0 1 0,-21-22 16,21-22 15,21 22-15</inkml:trace>
  <inkml:trace contextRef="#ctx0" brushRef="#br0" timeOffset="61795.99">20405 4170 0,'-22'0'0,"1"0"16,0 0-16,21 21 0,0 0 15,0 0 1,21-21-1,0 0-15,1 0 16,-1 0-16,0 0 16,0-21-16,-21 0 0,0 0 15,0 0-15,0 0 0,0-1 16,0 1-16,-21 21 0,0-21 0,0 0 16,-1 0-16,1 21 0,0 0 0,0 0 15,0 0-15,0 0 0,-1 21 16,1 0-16,21 0 0,0 0 0,0 1 15,0-1-15,0 0 0,0 0 16,0 0-16,0 0 0,0 1 0,0-1 16,21 0-16,1-21 0,-1 0 0,0 21 15,0-21-15,21 0 0,-20 0 16</inkml:trace>
  <inkml:trace contextRef="#ctx0" brushRef="#br0" timeOffset="62088.82">20997 3789 0,'0'0'0,"0"-42"16,21-22-16,-21 43 15,0 42 1,-21 0-16,21 22 16,-21-22-16,0 21 0,0 0 15,21 1-15,-21-1 0,-1 22 0,22-22 16,-21 21-16,0 1 0,21-22 0,-21 22 15,0-22-15,21 0 0,-21 1 0,-1-1 16,22 0-16,-21-20 0,21 20 0,-21-21 16,21 0-16,-21 0 0,21 1 0,0-1 15,21-42 17,0 21-17,0-22-15,1 1 0</inkml:trace>
  <inkml:trace contextRef="#ctx0" brushRef="#br0" timeOffset="62751.55">20934 4445 0,'0'21'16,"21"-21"0,0 0-16,0 0 0,0 0 15,1 0-15,-1 0 0,0 0 0,0 0 16,21 0-16,-20 0 0,-1 0 0,0 0 15,0-21-15,0 21 0,0-21 16,-21 0-16,22 0 0,-22-1 16,0 1-16,0 0 0,0 0 15,0 0-15,0 0 0,0-1 0,-22 22 16,1 0-16,0 0 0,0 0 16,0 0-16,0 22 15,-1-1-15,1 0 0,0 0 0,0 0 16,0 22-16,0-22 0,-1 0 0,22 0 15,0 21-15,-21-20 0,21-1 0,-21 0 16,21 0-16,0 0 0,0 0 0,0 1 16,0-1-16,0 0 0,21-21 15,0 0-15,1 21 16,-1-21-16,0 0 0,0 0 0,21 0 16,-20 0-16,20 0 0,0 0 0,-21 0 15,22-21-15,-1 0 0,22 21 0,-22-21 16,0-1-16,1 1 0,-1-21 0,0 21 15,1 0-15,-22-22 0,21 1 0,-21 21 16,0-22-16,1 22 0,-22-21 16,0 21-16,0 0 0,0-1 15,-22 22-15,1 0 0,0 0 16,0 0-16,-21 22 0,20-1 0,1 0 16,0 0-16,0 0 0,21 0 15,0 1-15,0-1 0,0 0 16,0 0-16,0 0 0,0 0 0,0 1 15,21-1-15,0 0 0,-21 0 0,21 0 16,-21 0-16,22-21 0,-22 22 0,0-1 16,0 0-16,-22-21 15,1 0-15,0 0 16,0 0-16,-21 0 0,20 0 16,1 0-16,0 0 0,0 0 0,0 0 15,0 0-15</inkml:trace>
  <inkml:trace contextRef="#ctx0" brushRef="#br0" timeOffset="81324.05">8064 6710 0,'0'-21'16,"0"0"15,0-1-15,0 1 15,0 0 0,0 0 1,0 0 46,0 0 47,0-1-16</inkml:trace>
  <inkml:trace contextRef="#ctx0" brushRef="#br0" timeOffset="82312.49">8086 6583 0,'0'-21'15,"0"0"1,21 21 0,-21-22-16,0 1 15,0 0 1,0 0 171,0 42-140,0 0-47,0 22 0,0-22 16,0 21-16,0 0 0,0 1 0,0 20 16,0-20-16,0 20 0,0 1 0,0-22 15,0 21-15,0 1 0,0-1 0,-21 1 16,21-1-16,-22 1 0,22-22 15,0 1-15,0-1 0,0 21 0,-21-20 0,21-22 16,0 0-16,0 0 16,21-42 15,-21 0-31,0 0 0,0-22 16</inkml:trace>
  <inkml:trace contextRef="#ctx0" brushRef="#br0" timeOffset="82630.27">7853 6710 0,'0'0'0,"-21"-21"0,21 0 15,0-1-15,0-20 0,0 21 0,0 0 16,0 0-16,0-22 0,0 22 16,0 0-16,21 0 0,0-22 0,0 22 15,21 0-15,-20 0 0,20 0 0,0 21 16,22 0-16,-22 0 0,0 0 0,1 0 15,-1 0-15,0 21 0,1 21 0,-1-21 16,-21 22-16,0-1 0,1 0 0,-22 22 16,0-22-16,0 1 0,-43-1 0,22 0 15,-21 1-15,21-1 0,-22 0 0,1-21 16,0 22-16,-1-22 0,1 0 16,0 21-16,20-20 0,-20-22 0,21 21 15,0 0-15,21 0 0,21-21 16,0 0-1,0 0-15,0 0 0,1 0 0,-1 0 16,0 0-16</inkml:trace>
  <inkml:trace contextRef="#ctx0" brushRef="#br0" timeOffset="83127.98">8615 7197 0,'0'0'16,"21"-21"-16,-21-1 0,21 1 0,-21 0 16,21 0-16,-21 0 0,0 0 15,0-1-15,0 1 0,0 0 16,-21 21-16,0 0 16,0 0-16,0 0 0,-1 0 0,-20 21 15,21 0-15,0 22 0,0-22 16,-1 21-16,1 1 0,0-22 15,0 21-15,0 0 0,21-20 0,0 20 0,-21 0 16,21-21-16,0 1 0,0-1 0,0 0 16,0 0-16,21 0 15,0-21-15,0 0 0,21 0 16,-20-21-16,-1 21 0,0-21 16,0 0-16,21 0 0,-20-1 0,-1 1 15,0 0-15,0 0 0,-21 0 0,0-22 16,21 22-16,-21 0 0,0-21 0,0 21 15,0-1-15,0 1 0,0 0 16,0 42 0,-21-21-16,21 21 15,0 1-15,0-1 0,0 21 0,0-21 16,-21 0-16,21 1 0,0-1 0,0 21 16,0-21-16,0 0 0,0 1 15,0-1-15,0 0 0,0 0 16,21-21-16,0 0 15,0 0-15,1 0 0,-1 0 16,0-21-16</inkml:trace>
  <inkml:trace contextRef="#ctx0" brushRef="#br0" timeOffset="84752.13">9207 7049 0,'0'0'0,"0"-22"0,0 1 15,0 0-15,0 0 0,0 0 16,-21 21-16,0 0 15,0 0-15,0 0 16,0 21-16,-1 0 0,1 0 0,0 0 16,0 22-16,0-22 0,0 21 0,21 1 15,0-1-15,-22 0 0,22-21 0,-21 22 16,21-1-16,0 0 0,0-20 0,0-1 16,0 21-16,21-21 0,1 0 15,20-21-15,-21 0 0,21 0 0,-20 0 16,20 0-16,0-21 0,1 0 0,-1 21 15,0-21-15,1-21 0,-1 20 0,-21-20 16,21 21-16,-20-21 0,20-1 0,-21 1 16,0 0-16,0-1 0,-21 1 0,22-22 15,-22 22-15,21 0 0,-21-1 16,0 1-16,0 0 0,0-1 0,0 1 16,0 21-16,0 0 0,0 0 0,0-1 15,0 1-15,-21 42 16,21 1-16,0-1 0,-22 0 15,22 21-15,0 1 0,0-1 0,0 0 16,-21 1-16,21-1 0,-21 0 0,21 22 16,0-22-16,-21 0 0,0 1 0,21-1 15,-21 0-15,21 1 0,0-22 0,0 0 16,0 0-16,0 0 0,-22 1 0,22-1 16,0-42-1,0-1 1,22 1-16,-1 0 0,0 0 0,-21 0 15,21 0-15,0-22 0,0 22 0,1-21 16,-1 21-16,0-1 0,0 1 0,0 0 16,0 0-16,1 0 0,-1 21 0,0 0 15,0 0 1,-42 0 0,0 0-1,0 21-15,-1-21 0,-20 0 16,21 0-16,0 0 0,-22 0 0,22 0 0,0 21 15,-21-21-15,21 0 0,-1 0 0,1 0 16,0 21 0,0 0-16,21 1 15,0-1-15,0 0 0,0 0 0,0 0 16,0 0-16,0 1 0,0-1 0,0 0 16,21 0-16,0 0 0,-21 0 0,21 1 15,1-1-15,-1 0 0,0 0 0,0 0 16,0-21-16,22 21 0,-22-21 0,21 0 15,0 22-15,-20-22 0,20 0 0,0 0 16,1 0-16,-1 0 0,0 0 0,1 0 16,-1 0-16,0 0 0,-21-22 0,22 22 15,-22-21-15,0 0 0,21-21 0,-20 21 16,-1-1-16,0 1 0,0-21 16,-21 21-16,0-22 0,21 1 0,-21 21 15,21-21-15,-21 20 0,0 1 0,0 0 16,0 0-16,0 0 0,0 0 0,-21 21 15,0 0-15,0 0 16,0 0-16,0 0 0,-1 0 16,1 21-16,0 0 0,0 0 0,0 0 15,0 0-15,-1 1 0,1-1 0,0 0 16,21 21-16,0-21 0,0 1 0,-21-1 16,21 0-16,0 0 0,0 0 15,0 0-15,21 1 16,0-22-16,0 0 15,1 0-15,-1 0 0,0 0 0,0-22 16,0 1-16,0 21 0,1-21 0,-1 0 16,0 0-16,-21 0 0,0-1 0,21 1 15,-21 0-15,21 0 0,-21 0 0,0 0 16,0-1-16,0 1 16,0 42-1,0 1-15,0-1 0,-21 0 16,21 0-16,-21-21 0,21 21 0,0 0 15,0 1-15,0-1 0,0 0 0,0 0 16,0 0-16,21 0 16,0-21-16,0 22 0,22-22 15,-22 0-15,0 0 0,21 0 0,1 0 16,-22 0-16,21 0 0,22-22 0,-22 1 16,0 21-16,1-21 0,-1 0 0,0 0 15,1 0-15,-1-1 0,-21 1 0,22-21 16,-22 21-16,0 0 0,-21-22 0,0 22 15,0 0-15,0 0 0,0 0 0,-21-1 16,0 22-16,-1-21 0,1 21 16,0 0-16,-21 0 0,21 0 0,-1 0 15,-20 21-15,21 1 0,-21-22 0,20 21 16,1 0-16,0 0 0,0 21 16,0-20-16,21-1 0,0 0 15,0 0-15,21 0 0,0-21 16,0 0-16,0 0 0,22 0 0,-22 0 15,21 0-15,-21 0 0,1 0 0,20 0 16,-21 0-16,0 0 0,22 0 0,-22 0 16,0 0-16,0 0 15,-21 21-15,0 1 0,0-1 16,0 21-16,0-21 0,0 22 16,-21-22-16,0 21 0,0 0 0,-1 1 15,1-1-15,21 0 0,-42 1 16,42 20-16,-42-20 0,20 20 0,1 1 15,0-22-15,0 21 0,0 43 0,0-63 16,-1 20-16,1-21 0,0 1 0,21-1 16,-21 0-16,0 1 0,21-1 0,-21-21 15,-1 22-15,22-22 0,-21 0 0,0 0 16,21 0-16,-21 0 0,21 1 16,-21-22-16,21-22 15,0-20 1,0 0-16,21 21 15,0-22-15,0 1 0,22 0 0,-22-22 16,21 22-16</inkml:trace>
  <inkml:trace contextRef="#ctx0" brushRef="#br0" timeOffset="85095.93">11282 7324 0,'21'-21'15,"0"-1"1,-21 1-16,21 21 0,0-21 0,1 0 16,-1 0-16,21 0 0,-21-1 15,0 1-15,22 0 0,-22 0 0,21 0 16,-21-22-16,1 22 0,-1 0 0,0 0 16,-21 0-16,0 0 0,-21 21 15,0 0-15,-1 0 16,1 0-16,-21 21 0,21 0 0,-22 0 15,22 0-15,-21 22 0,21-22 0,-22 21 16,22 0-16,0-20 0,0 20 0,21-21 16,0 21-16,0-20 0,0-1 0,0 21 15,0-21-15,21 0 0,0 1 16,0-1-16,22-21 0,-22 0 0,42 0 16,-41 0-16,20 0 0,0 0 15,-21 0-15,22-21 0,-1-1 0,0 1 16,1 0-16</inkml:trace>
  <inkml:trace contextRef="#ctx0" brushRef="#br0" timeOffset="85327.8">12298 6710 0,'0'0'16,"0"-21"-16,0 0 0,-21 21 0,-1 0 0,1 0 15,0 0-15,0 21 16,21 0-16,-21 0 0,21 0 0,-21 22 0,-1-22 15,22 21-15,0 0 0,0 1 16,-21-1-16,0 0 0,21 1 0,-21-1 16,21-21-16,0 22 0,-21-1 0,21 0 15,0-21-15,0 1 0,-21-1 0,21 0 16,0 0-16,0 0 0</inkml:trace>
  <inkml:trace contextRef="#ctx0" brushRef="#br0" timeOffset="85745.36">12023 6795 0,'0'-22'0,"0"44"0,-22-65 0,22 22 16,0 0-16,0 0 0,0 0 16,22 21-16,-1 0 15,0 0-15,0 0 0,0 0 16,0 21-16,1 0 0,20 0 0,-21 21 15,0 1-15,0-22 0,1 21 0,-1 1 16,0 20-16,0 22 0,-21-22 0,21-20 16,-21-1-16,21 0 0,-21-21 0,0 22 15,0-22-15,0 21 0,0-21 0,0 1 16,22-22-16,-22 21 0,0-42 31,0-1-15,0 1-16,0 0 0,21-21 0,-21-1 15,21 1-15,-21 0 0,21-1 0,-21 1 16,21 0-16,0-22 0,-21 22 0,22 0 16,-1-22-16,-21 22 0,21-1 0,-21-20 15,21 21-15,-21 20 0,0-20 0,21 21 16,-21 0-16,0 0 0,21 21 16,-21 21-1,0 0 1,22 0-16,-22 0 0,0 0 0,0 1 15,0-1-15,0 21 0</inkml:trace>
  <inkml:trace contextRef="#ctx0" brushRef="#br0" timeOffset="86850.34">12912 7260 0,'0'0'15,"63"-63"1,-63 42-16,21-1 0,-21-20 0,0 21 0,21-43 16,-21 43-16,0 0 0,0 0 0,0 0 15,0 0-15,0-1 0,-21 22 16,-21 0-16,21 0 0,0 0 16,-1 0-16,-20 22 0,0-1 0,21 0 15,-22 0-15,22 21 0,-21-20 0,21 20 16,-1-21-16,1 21 0,0 1 0,21-22 15,0 21-15,0-21 0,0 1 0,0-1 16,0 0-16,0 0 0,21-21 0,0 0 16,1 0-16,-1 0 0,0 0 0,0 0 15,0 0-15,0 0 0,1-21 0,-1 21 16,0-21-16,0 0 0,21-1 0,-20 1 16,-1 0-16,0-21 0,-21 21 15,21-1-15,-21-20 0,21 21 0,-21 0 16,0 0-16,0-1 0,0 1 15,0 42 1,0 1-16,0-1 16,0 0-16,0 0 0,-21 0 0,21 0 15,0 22-15,0-22 0,0 0 0,0 0 16,0 0-16,0 1 0,0-1 0,21 0 16,0-21-16,22 21 0,-22-21 0,0 0 15,0 0-15,22 0 0,-22 0 0,21 0 16,-21-21-16,0 0 0,1 21 15,20-21-15,-21-1 0,0 1 0,0 0 16,1-21-16,-1 21 0,-21-1 0,21-20 16,-21 21-16,21-21 0,-21 20 0,0 1 15,0 0-15,0 0 0,-21 21 32,0 21-32,21 0 15,0 0-15,-21 1 0,-1-1 0,22 21 16,-21-21-16,21 0 0,-21 1 0,21 20 15,0-21-15,0 0 0,0 0 0,0 1 16,0-1-16,0 0 0,0 0 16,-21 0-16,21-42 31,0 0-15,0 0-16,0 0 0,0-1 0,0 1 15,21 0-15,-21-21 0,21 21 0,-21-1 16,21-20-16,1 21 0,-22 0 0,21-22 15,0 22-15,0 0 0,-21 0 0,21 21 16,0-21-16,1 21 0,-1 0 0,0 0 16,0 0-16,-21 21 15,21 0-15,-21 0 0,0 0 0,0 1 16,21-1-16,-21 0 0,0 0 16,0 0-16,0 0 0,0 1 0,0 20 0,0-21 15,0 0-15,0 0 0,0 1 16,-21-22-16,21 21 15,-21-21-15,21-21 32,0-1-32,0 1 0,0 0 15,0 0-15,0 0 0,21 0 0,0-22 16,22 22-16,-22 0 0,0 0 0,0-22 16,0 22-16,1 0 0,-1 21 15,0-21-15,0 21 0,0 0 0,0 0 0,1 0 16,-1 0-16,-21 21 15,0 0-15,0 0 0,0 1 0,0-1 16,0 0-16,0 0 0,0 0 0,0 22 16,0-22-16,0 0 0,0 21 0,-21-21 15,21 1-15,-22-1 0,22 0 0,0 0 16,22-42 31,-1 21-47</inkml:trace>
  <inkml:trace contextRef="#ctx0" brushRef="#br0" timeOffset="87207.65">14160 7070 0,'22'0'15,"-1"0"1,-21 21-16,21-21 0,0 0 15,21 0-15,-20 0 0,-1 0 16,0 0-16,0-21 0,0 21 0,0-21 16,1-1-16,-1 1 15,-21 0-15,0 0 0,0 0 0,0 0 16,-21 21 0,-1 0-16,1 0 0,0 0 15,0 0-15,0 0 0,0 21 16,-1 0-16,1 0 0,0 0 0,0 0 15,0 22-15,0-22 0,-1 0 0,22 0 16,0 0-16,-21 1 0,21-1 0,0 0 16,0 0-16,0 0 0,0 0 15,0 1-15,21-22 16,1 0-16,-1 0 0,0 0 16,0 0-16,0 0 0,22 0 0,-22 0 15,0-22-15</inkml:trace>
  <inkml:trace contextRef="#ctx0" brushRef="#br0" timeOffset="87709.36">15007 6985 0,'21'0'16,"0"0"-16,1 0 0,-1 0 0,0 0 15,21 0-15,1 0 0,-22 0 0,21 0 16,0 0-16,1 0 0,-22 0 16,21 0-16,1 0 0,-22 0 0,42 0 15,-42 0-15,1 0 0,-22-21 16,0 0-1,-22 0-15,1-1 16,0 22-16,0-21 0,0 21 0,-22 0 16,22-21-16,0 21 0,0 0 15,42 0 17,0 0-32,0 0 0,1 0 0,-1 0 15,0 0-15,0 21 0,0-21 16,-21 21-16,0 1 15,0-1-15,0 0 0,0 0 16,0 0-16,-21 0 0,0 1 16,0-1-16,21 0 0,-21 0 0,-1 0 15,22 0-15,-21 1 0,0-1 16,0 0-16,0-21 16,0 0-16</inkml:trace>
  <inkml:trace contextRef="#ctx0" brushRef="#br0" timeOffset="89084.27">15981 7091 0,'0'0'0,"0"-21"31,21 0-31,21-1 0,-21 22 16,22-21-16,-22-21 0,42 21 0,-20 0 15,-1-22-15,0 1 0,22 21 0,-22-22 16,22-20-16,-22 21 0,22-1 0,-22 1 16,0 0-16,-21-22 0,22 22 0,-43-1 15,0 22-15,0-21 0,0 21 0,0 0 16,0-1-16,-21 1 0,-1 21 0,1 0 16,0 0-16,-21 0 0,21 0 0,-22 0 15,22 0-15,0 43 0,0-22 0,21 0 16,0 21-16,0 22 0,0-22 0,0 0 15,0 22-15,0-22 0,21 22 16,0-22-16,-21 0 0,21 1 0,-21-1 16,21 0-16,-21-20 0,0 20 0,0 0 15,0-21-15,-21 1 0,0-22 16,0 0-16,-21 0 0,20 0 0,-20 0 16,21 0-16,-21 0 0,20 0 0,-20 0 15,21-22-15,0 22 0,0-21 0,-1 0 16,22 0-16,0 0 0,0 0 0,0-1 15,0 1-15,0 0 0,0 0 16,22 21 0,-22 21-1,21-21-15,-21 21 0,0 0 0,0 1 16,21-1-16,-21 0 0,21-21 0,0 21 0,-21 0 16,21 0-16,1 1 0,-1-22 15,0 21-15,0-21 0,21 0 0,-20 0 16,20 0-16,-21 0 0,21 0 0,1 0 15,-1 0-15,0 0 0,1 0 0,-1-21 16,0-1-16,1 22 0,-1-21 0,-21 0 16,22 0-16,-22 0 0,0 0 0,21-22 15,-42 22-15,21 0 0,-21 0 0,22-22 16,-22 22-16,0 0 0,0 0 0,0 0 16,-22 21-1,1 0-15,0 0 0,0 21 16,21 0-16,-21 0 0,0 0 0,-1 1 15,22-1-15,0 0 0,-21 21 0,21-21 16,-21 1-16,21-1 0,0 0 0,-21 0 16,21 0-16,0 0 0,0 1 0,0-1 15,0 0-15,21-21 32,-21-21-17,21 0-15,0 21 0,-21-22 0,0 1 16,43-21-16,-43 21 0,21-22 0,-21 22 15,21 0-15,0 0 0,0 0 16,-21 0-16,22-1 0,-1 22 0,0 0 16,0 0-16,0 0 15,-21 22-15,21-22 0,-21 21 16,0 0-16,0 0 0,22 0 16,-22 0-16,0 1 0,0-1 0,0 0 15,0 0-15,0 0 31,0-42 1,0 0-32,0 0 15,21 0-15,-21-1 0,21 1 16,0 0-16,0 0 0,0 0 16,1 0-16,-1-1 0,0 22 0,21-21 15,-21 21-15,1 0 0,-1 0 0,0 0 16,-21 21-16,21-21 0,-21 22 15,0-1-15,0 0 0,0 0 0,0 0 16,0 22-16,0-22 0,0 0 0,0 0 16,0 0-16,0 0 0,0 1 15,0-1-15,21-21 32,0 0-17,-21-21-15</inkml:trace>
  <inkml:trace contextRef="#ctx0" brushRef="#br0" timeOffset="89536.38">18182 6710 0,'-21'-21'15,"42"42"-15,-63-63 0,42 20 0,-21 1 0,-1 21 16,1-21-16,0 21 15,0 0-15,0 0 0,0 0 0,-1 0 16,1 21-16,0-21 0,0 43 0,0-22 16,0 0-16,-1 21 0,1-21 0,21 1 15,0 20-15,-21-21 0,21 0 0,0 22 16,0-22-16,0 0 0,0 0 16,0 0-16,21-21 0,0 0 15,1 0-15,-1 0 0,0 0 0,0 0 16,0 0-16,0 0 0,1 0 0,-1-21 15,0 0-15,0 0 0,0 0 0,0-1 16,1 1-16,-22 0 0,21-21 16,0 21-16,0-1 0,-21-20 0,0 21 15,21 0-15,-21 0 0,0-1 0,21 22 0,-21 22 32,-21-1-32,21 0 0,-21 0 15,21 0-15,0 0 0,-21 1 0,21-1 16,-21 0-16,21 0 0,0 0 0,0 0 15,0 1-15,0-1 0,0 0 16,21-21-16,0 0 16,0 0-16,0 0 0,1 0 15</inkml:trace>
  <inkml:trace contextRef="#ctx0" brushRef="#br0" timeOffset="89788.24">18711 6287 0,'0'0'0,"0"-22"0,0 1 0,0 0 0,0 0 16,0 42-1,-21 0-15,0 0 0,21 22 0,-21-22 16,0 21-16,-1 1 0,22 20 0,-21-21 16,0 22-16,0-22 0,21 1 0,-21-1 15,0 0-15,21 1 0,0-1 0,-22 0 16,22-21-16,-21 1 0,21 20 0,0-21 15,0 0-15,0 0 16,21-21 0,1 0-16,-22-21 15,21 21-15,0-21 0</inkml:trace>
  <inkml:trace contextRef="#ctx0" brushRef="#br0" timeOffset="90033.1">18923 6265 0,'0'-21'0,"0"42"0,21-63 0,-21 21 0,0 42 32,-21 0-32,21 22 15,-21-22-15,0 21 0,21 0 0,-22 1 0,1 20 16,21-20-16,-21-1 0,21 21 16,-21-20-16,0-1 0,21 0 0,0-20 15,0 20-15,-21 0 0,21-21 0,0 1 16,-22-1-16,22 0 0,0 0 0,0 0 15,0 0-15,22-21 32,-1-21-32,-21 0 0,21 21 0,0-21 15</inkml:trace>
  <inkml:trace contextRef="#ctx0" brushRef="#br0" timeOffset="90362.52">19029 6752 0,'-21'0'15,"42"0"32,0 0-47,0 0 16,0 0-16,0 0 0,-21-21 0,22 21 16,-1-21-16,-21 0 0,0 0 15,0-1-15,-21 22 31,-1 0-31,1 22 0,0-1 16,0 0-16,0 0 0,0 0 0,-1 0 16,1 1-16,21-1 0,0 0 0,-21 0 15,21 0-15,0 0 0,0 1 16,0-1-16,0 0 0,21-21 16,0 0-16,1 21 0,-1-21 15,0 0-15,0 0 0,0 0 0,0 0 16,1 0-16,-1 0 0,21 0 0,-21 0 15</inkml:trace>
  <inkml:trace contextRef="#ctx0" brushRef="#br0" timeOffset="90688.33">19410 6731 0,'0'0'16,"0"-21"-16,21-43 16,-21 43-16,21 21 15,0 0-15,0 0 16,1 21-16,-1 1 15,-21-1-15,0 0 0,0 0 0,0 0 16,0 0-16,0 1 0,0 20 0,0-21 16,0 0-16,0 0 0,0 1 0,0-1 15,0 0-15,-21-21 16,21 21-16,-22-21 0,22-21 31,0 0-31,0 0 0,0-1 16,0 1-16,22 0 15,-1-21-15,0 21 0,0-1 0,0-20 16,0 21-16,1-21 0,-1 20 0,0 1 16,0 0-16,0 0 0,0 0 0,1 21 15,-1 0-15,0 0 16</inkml:trace>
  <inkml:trace contextRef="#ctx0" brushRef="#br0" timeOffset="90992.16">20489 6181 0,'0'21'0,"0"-42"0,0 0 0,0-1 15,0 1-15,-21 21 16,0 0-16,0 0 15,-22 21-15,22 1 0,0-1 0,-21 0 16,-1 21-16,22-21 0,-21 22 0,0-1 16,-1 0-16,22 1 0,0-1 15,-21 0-15,20 1 0,22-22 0,0 21 16,-21 1-16,21-22 0,0 21 0,0-21 0,0 22 16,0-22-16,0 0 0,0 0 15,21 0-15,1 0 0,-1 1 0,0-1 16,0-21-16,0 0 0,0 21 0,22-21 15,-22 0-15,21 0 0</inkml:trace>
  <inkml:trace contextRef="#ctx0" brushRef="#br0" timeOffset="91411.92">20722 6689 0,'0'0'0,"0"-21"0,0-64 16,0 64-1,0 0-15,0-1 0,-21 22 0,0 0 16,0 0-16,-1 0 0,1 0 0,0 0 15,-21 0-15,21 22 0,-1-1 0,-20 0 16,21 0-16,0 0 0,0 0 0,-1 1 16,1-1-16,0 0 0,21 21 0,-21-21 15,21 1-15,0-1 0,0 0 0,0 0 16,0 0-16,0 0 0,21-21 16,0 0-16,0 0 0,1 0 0,-1 0 15,0 0-15,0 0 0,0 0 16,0 0-16,1 0 0,-22-21 0,21 0 15,0 0-15,-21 0 16,21 0-16,0-1 0,-21 1 0,0 0 16,0 0-16,21 0 0,-21 0 0,-21 42 31,0 0-15,21 0-16,-21 0 0,0 0 0,21 1 15,0-1-15,-21 0 0,21 0 0,0 0 16,0 0-16,0 1 0,0-1 0,0 0 15,21-21-15,0 21 16,0-21-16,0 0 0,0 0 0,1 0 16,-1 0-16,21 0 0,-21 0 0,0 0 15,1-21-15</inkml:trace>
  <inkml:trace contextRef="#ctx0" brushRef="#br0" timeOffset="91772.55">21124 6646 0,'0'0'16,"21"-21"-16,-21-21 0,0 21 0,22 0 0,-22-1 15,0 1-15,-22 21 32,1 0-32,0 0 0,0 0 0,0 21 15,-22 1-15,22-1 0,0 0 0,-21 0 16,21 0-16,-1 0 0,1 1 0,21-1 16,0 0-16,0 0 0,0 0 15,0 0-15,0 1 0,21-1 16,1 0-16,-1-21 15,0 21-15,0-21 0,0 21 0,0 0 16,1 1-16,-22-1 16,0 0-1,-22-21 1,1 0-16,0 0 16,0 0-16,0 0 0,0 0 0,-1 0 15,1 0-15,0 0 0,0 0 0,0 0 16,42-21 15,0 21-15,0 0-16</inkml:trace>
  <inkml:trace contextRef="#ctx0" brushRef="#br0" timeOffset="92111.55">21251 6816 0,'21'0'0,"22"-21"15,-22-1-15,0 22 0,0-21 16,0 0-16,1 21 0,20-21 0,-21 21 16,0-21-16,0 0 0,1 21 0,-1-22 15,0 1-15,0 0 0,-21 0 16,21 21-16,-21-21 0,0 0 16,-21 21-16,0 0 15,0 0-15,0 0 0,-1 0 0,1 21 16,-21-21-16,21 21 0,-22 0 0,22 21 15,0-20-15,0-1 0,0 0 0,0 0 16,-1 0-16,22 22 0,0-22 0,0 0 16,0 0-16,0 0 0,22 0 15,-1-21-15,0 22 0,0-22 0,0 0 16,0 0-16,1 0 0,20 0 16,-21 0-16,21 0 0,1 0 0,-22 0 0,0 0 15,0 0-15,0 0 0,1 0 16,-1 0-16,0 0 0</inkml:trace>
  <inkml:trace contextRef="#ctx0" brushRef="#br0" timeOffset="92249.48">21675 6943 0,'0'0'0,"0"21"0,-22-21 0,22 21 32,-21-21-17,0 0 1,0 0-1,0 0-15,-22-21 16</inkml:trace>
  <inkml:trace contextRef="#ctx0" brushRef="#br0" timeOffset="98120.4">3365 9885 0,'0'0'0,"0"-21"0,22 0 0,-22-1 0,0 1 16,0 0-16,0-21 0,0 21 15,0-1-15,0 1 0,0 0 32,0 42-17,0 0-15,0 1 0,0 20 0,0 0 16,0-21-16,0 22 0,0 20 0,-22-20 15,22-1-15,0 0 0,-21 1 16,21-1-16,0 0 0,0 22 0,0-22 16,0 0-16,0-20 0,0 20 0,0 0 15,0-21-15,0 22 0,0-22 0,0 0 16,0 0-16,-21-21 0,21 21 16,0-42 15,0 0-31,0 0 0,21-21 15,-21 20-15,0-20 0,21 0 0</inkml:trace>
  <inkml:trace contextRef="#ctx0" brushRef="#br0" timeOffset="98749">3514 9589 0,'21'0'0,"0"0"16,0 21-16,0-21 0,0 0 15,1 21-15,20-21 0,-21 0 16,21 21-16,1-21 0,20 0 0,-20 21 16,20-21-16,1 0 0,-1 0 0,1 0 15,-1 0-15,1 0 0,-1 21 0,22-21 16,-22 0-16,-20 0 0,20 0 0,-21 0 15,1 0-15,-1 0 0,0 0 16,-20 0-16,-1 0 0,0 0 16,-21 22-1,21-22-15,-21 21 0,0 0 16,0 0 0,0 0-16,0 0 0,0 1 15,-21-1-15,21 0 0,-21 0 0,21 0 16,0 0-16,0 1 0,-21-1 0,21 21 15,0-21-15,-22 0 0,22 1 0,0-1 16,0 21-16,0-21 0,0 0 0,-21 1 16,21-1-16,0 0 0,-21 21 15,21-21-15,0 1 0,-21-1 0,21 0 16,0 0-16,0 0 0,-21 0 0,0 1 16,-1-22-16,1 21 0,0 0 15,-21-21-15,21 21 0,-22 0 0,1-21 16,0 21-16,-1-21 0,1 0 15,-22 22-15,22-22 0,-21 0 0,20 0 16,-20 0-16,-1 0 0,1 0 0,-1 0 16,1 0-16,20 0 0,-20 0 0,21 0 15,20 0-15,-20 0 0,21 0 0,-21 0 16,20 0-16,22-22 0,-21 22 16,21-21-16,-21 0 0,21 0 15,0 0 1,0 0-16,21 21 0,0-22 0,1 1 15,-1 0-15,0 0 0,0 0 16</inkml:trace>
  <inkml:trace contextRef="#ctx0" brushRef="#br0" timeOffset="99139.78">4170 9483 0,'0'0'0,"0"-21"0,0-1 16,0 1-16,0 0 31,-21 21-15,21 21-16,-22 0 0,1 1 0,21 20 15,-21 0-15,0 22 0,21-22 0,0 22 16,-21-1-16,0 1 0,21 20 0,-22-20 15,22-1-15,-21 22 0,21-22 16,-21 22-16,21-21 0,-21 20 0,21-20 16,0-1-16,0 1 0,0-1 0,-21 1 15,21-22-15,-21 22 0,21-22 0,0 0 16,-22 1-16,22-1 0,0-21 0,0 21 16,0-20-16,0 20 0,0-21 15,0 0-15,0 0 16,0-42-1,0 0-15,0 0 16,0 0-16,0 0 0,0-1 0,0-20 16</inkml:trace>
  <inkml:trace contextRef="#ctx0" brushRef="#br0" timeOffset="99499.95">3365 10160 0,'0'0'0,"-21"0"0,0-21 15,0 21-15,21-21 16,-21 21-16,42 0 16,0 0-1,21 0-15,-20 0 0,41 0 0,-21 0 16,22 0-16,-1 0 0,1 0 15,21 0-15,-22 0 0,22 0 0,-1 0 16,1-21-16,0 21 0,21 0 0,-22 0 16,1-22-16,-22 22 0,22 0 0,-43 0 15,22 0-15,-43 0 0,0 0 16,0-21-16,-42 21 31,21-21-31,-21 21 16,42-21-1,0 21 1</inkml:trace>
  <inkml:trace contextRef="#ctx0" brushRef="#br0" timeOffset="100204.07">5376 10118 0,'0'0'16,"-21"0"-16,0 0 0,0 0 0,0 0 15,42 0 17,0 0-17,21 0-15,1 0 0,-1 0 0,0 0 16,22 0-16,-22 0 0,22 0 16,-1 0-16,1 0 0,-1 0 0,1 0 15,-1 0-15,1 0 0,-1 0 0,-21 0 16,22 0-16,-22 0 0,1 0 0,-1 0 15,-21 0-15,21 0 0,-20 0 0,-1-21 16,-21-1 0,0 1-1,-21 21-15,-1 0 16,1-21-16,0 21 0,0 0 0,0 0 16,0-21-16,-1 21 0,1-21 0,0 21 15,-21 0-15,21 0 0,-1 0 16,22-21-16,22 21 31,-1 0-31,0 0 0,0 0 16,0 0-16,0 0 0,22 0 0,-22 0 15,0 0-15,21 0 0,-20 0 0,-1 0 16,0 0-16,0 0 0,0 0 0,0 0 16,-21 21-1,0 0-15,-21 0 16,0 0-16,-21 0 0,21-21 15,-1 22-15,-20 20 0,21-21 0,0 0 16,0 0-16,-22 1 0,22-1 0,21 0 16,-21 0-16,0-21 0,21 21 0,-21 0 15,21 1-15,-22-1 16</inkml:trace>
  <inkml:trace contextRef="#ctx0" brushRef="#br0" timeOffset="114776.72">7937 9335 0,'0'-22'0,"0"1"16,0 0-16,0 0 16,-21 21-16,21-21 15,0 0 1,-21 21-16,0 0 16,21 21-1,0 0-15,0 0 0,0 0 16,0 0-16,0 1 0,0 20 0,0-21 15,-21 21-15,21 1 0,-21-1 0,21 0 16,-22 1-16,22-1 0,0 0 0,-21 1 16,21-1-16,-21 0 0,21-20 15,0 20-15,0 0 0,0-21 0,0 22 16,0-22-16,0 0 0,0 0 0,0 0 16,0 1-16,-21-1 0,21 0 0,0 0 15,-21-21-15,21 21 0,-21 0 16,21-42 15,-22 0-15,22 0-16,0 0 0</inkml:trace>
  <inkml:trace contextRef="#ctx0" brushRef="#br0" timeOffset="115135.75">7514 9419 0,'0'0'0,"0"-21"0,-21-21 16,21 21-16,0-1 0,0 1 0,0 0 16,0 0-16,0 0 0,0 0 0,0-1 15,42 1 1,-21 0-16,1 0 0,-1 0 0,21 21 16,-21-21-16,22 21 0,-1 0 0,0-22 15,1 22-15,-1 0 0,0 0 0,1 0 16,20 22-16,-21-1 0,-20 0 0,20 21 15,-21-21-15,0 22 0,0-22 0,-21 21 16,0 1-16,0-1 0,-21 0 0,0 1 16,0-1-16,-21-21 0,-1 21 0,1 1 15,0-22-15,-1 21 0,1-21 0,0 1 16,-1 20-16,22-42 0,0 21 0,0 0 16,0-21-16,-1 21 0,44-21 46,-1 0-30,0 0-16,0 0 0</inkml:trace>
  <inkml:trace contextRef="#ctx0" brushRef="#br0" timeOffset="115582.01">7980 9843 0,'21'0'0,"0"0"16,0-22-16,0 22 15,1 0-15,-1 0 0,0 0 16,0 0-16,0 0 0,0 0 16,-21 22-16,22-22 0,-22 21 0,21 0 15,-21 0-15,21 0 0,-21 0 16,0 1-16,0-1 0,0 0 0,0 0 15,0 0-15,0 0 0,-21 1 0,21-1 16,0 0-16,0 0 0,-21 0 0,-1-21 16,22 21-16,-21-21 15,21 22-15,0-44 32,0 1-32,0 0 15,0 0-15,21 0 0,1 0 0,-22-1 16,0 1-16,21 0 0,0 0 0,0 0 15,-21 0-15,21-1 0,-21 1 0,0 0 16,21 21-16,-21-21 16,0 0-1,22 21 1,-1 0 0,0 0-1</inkml:trace>
  <inkml:trace contextRef="#ctx0" brushRef="#br0" timeOffset="116364.31">8678 9821 0,'-21'0'31,"0"0"-31,21 22 16,-21-1-16,0 0 0,21 0 0,-22 0 15,1 0-15,0 1 0,0-1 16,0 0-16,21 0 0,-21 0 0,-1 0 16,22 1-16,0-1 0,0 0 0,0 0 15,0 0-15,22 0 16,-1-21-16,0 0 0,21 0 16,-21 0-16,1 0 0,20 0 0,-21-21 15,21 21-15,1-21 0,-22 0 0,0 21 16,21-21-16,-20 0 0,-1-1 0,-21 1 15,0 0-15,0 0 0,0 0 0,0 0 16,0-1-16,0 1 0,0 0 0,-21 0 16,-1 0-16,22 0 0,-21 21 0,0 0 15,0 0-15,0 0 0,0 0 16,-1 0-16,1 0 0,0 0 16,0 0-16,0 21 0,0 0 0,-1-21 15,22 21-15,0 0 0,0 0 16,22 1-1,-1-22-15,0 0 0,0 0 16,0 0-16,22 0 0,-22 0 0,21 0 16,-21 0-16,22-22 0,-22 22 0,21-21 15,-21 21-15,22-21 0,-22 21 16,0-21-16,0 0 0,0 21 0,0-21 0,1 21 16,-1 0-16,-21-22 0,21 22 31,-21 22-16,0-1 1,0 0-16,0 0 0,0 0 16,0 0-16,0 22 0,0-22 0,0 0 15,0 21-15,0-20 0,0 20 0,0 0 16,-21 1-16,21-1 0,0 0 0,0 1 16,0-1-16,0 21 0,0-20 0,0 20 15,-21-20-15,21-1 0,0 21 0,-22-20 16,22-1-16,-21 0 0,21 1 0,0-1 15,-21-21-15,21 22 0,-21-22 0,21 0 16,0 21-16,-21-21 0,21 1 16,-21-22-16,21 21 0,-22-21 0,1 0 15,0 0 1,0 0-16,0-21 0,0 21 16,21-22-16,0 1 0,-22 0 15,22 0-15,0 0 0,0 0 0,0-1 16,0 1-16,0-21 0,0 21 0,0-22 15,0 1-15</inkml:trace>
  <inkml:trace contextRef="#ctx0" brushRef="#br0" timeOffset="116569.19">9207 9758 0,'-21'-42'16,"0"42"0,0 0-1,21 21-15,0 0 16,0 0-16,0 0 16</inkml:trace>
  <inkml:trace contextRef="#ctx0" brushRef="#br0" timeOffset="116900.13">9356 10075 0,'0'0'0,"21"0"0,-21-21 0,21 21 0,-21-21 15,0 0-15,21 0 0,0 0 16,-21-1-16,0 1 15,0 0-15,0 0 16,0 0 0,-21 21-1,0 21-15,0-21 0,21 21 0,-21 0 16,-1-21-16,22 21 0,-21 22 0,21-22 16,-21 0-16,21 0 0,0 0 0,0 1 15,0-1-15,0 0 0,0 0 0,0 0 16,0 0-16,0 1 0,0-1 15,21-21-15,0 0 0,-21 21 16,22-21-16,-1 0 0,0 0 0,0 0 16,0-21-16,0 0 0</inkml:trace>
  <inkml:trace contextRef="#ctx0" brushRef="#br0" timeOffset="117428.83">9737 9885 0,'0'-21'15,"0"42"-15,0-63 0,-22 42 16,1 0 0,0 21-1,21 0-15,0 0 0,0 0 0,0 0 16,-21 1-16,21-1 0,-21 0 0,21 0 16,0 0-16,0 0 0,0 1 15,0-1-15,0 0 0,0 0 0,0 0 16,21-21-16,0 21 15,0-21-15,0 0 0,1 0 16,20 0-16,-21 0 0,0 0 0,0 0 16,22-21-16,-22 0 0,0 21 0,0-21 15,0 0-15,1 0 0,-1-1 0,0-20 16,0 21-16,0-21 0,0-1 0,1 22 16,-22-21-16,21-22 0,-21 22 0,21 0 15,-21-1-15,0 1 0,0 0 0,0-1 16,0 1-16,0 21 0,0 0 0,0-1 15,0 1-15,-21 21 16,0 0 0,-1 21-16,22 1 0,-21 20 0,0-21 15,21 21-15,-21 1 0,21-1 16,0 0-16,0 1 0,-21-1 0,21 0 16,0 1-16,0-1 0,0 0 0,0-20 15,0 20-15,0-21 0,0 21 0,0-20 16,0-1-16,21 0 0,-21 0 0,21-21 15,0 21-15,0-21 0,1 21 16,-1-21-16,0 0 0,0 0 0,0 0 16,0 0-16,1-21 0,-1 21 0,-21-21 15,21 21-15,0-21 0,-21 0 16,0 0-16,0-1 0</inkml:trace>
  <inkml:trace contextRef="#ctx0" brushRef="#br0" timeOffset="117608.73">10033 9885 0,'0'0'0,"21"0"31,0 0-31,0 0 0,1 0 16,-1 0-16,0 0 0,0 0 15,0 0-15,0-21 0,1 21 16,-1 0-16,0 0 0,0-21 0,0 21 15</inkml:trace>
  <inkml:trace contextRef="#ctx0" brushRef="#br0" timeOffset="118103.67">10604 9843 0,'0'0'0,"-21"0"0,21 21 15,0 0-15,0 0 16,0 0-16,-21 0 16,21 1-16,0-1 0,0 0 15,0 0-15,-21-21 0,21 21 0,0 0 16,0 1-16,0-1 16,0 0-1,0-42 16,0 0-31,0-1 16,0 1-16,0 0 0,0 0 0,0 0 16,0 0-16,0-1 0,0-20 0,21 21 15,0 0-15,0 0 0,-21-1 16,22 1-16,-1 0 0,0 0 0,0 21 16,0 0-16,22-21 0,-22 21 0,0 0 15,0 0-15,0 0 0,-21 21 0,21-21 16,1 21-16,-1 0 0,-21 0 0,0 1 15,0-1-15,0 21 0,0-21 0,0 0 16,0 1-16,0-1 0,0 0 0,0 0 16,0 0-16,0 0 0,0 1 15,0-1-15,0 0 16,0-42 31,21 0-47,-21-1 0</inkml:trace>
  <inkml:trace contextRef="#ctx0" brushRef="#br0" timeOffset="118607.9">11472 9821 0,'0'-21'0,"-21"0"15,0 0-15,0 21 0,0 0 16,-1 0-16,1 0 16,0 21-16,-21 0 0,21-21 0,-1 21 15,1 1-15,0-1 0,0 0 0,21 0 16,-21 0-16,0 0 0,21 1 0,-22-1 16,22 0-16,0 0 0,0 0 0,0 0 15,0 1-15,0-1 0,22 0 16,-1-21-1,0 0-15,0 0 0,0 0 0,0 0 16,1 0-16,-1-21 0,0 21 0,0-21 16,0-1-16,0 22 0,1-21 15,-1 0-15,0 0 0,0 0 0,-21 0 16,21-1-16,-21 1 0,21 0 0,-21-21 16,0 21-16,0-1 0,0 1 15,0 42 16,0 1-31,-21-1 0,21 0 16,0 0-16,0 0 0,0 0 0,0 1 16,0-1-16,0 0 0,0 0 15,0 0-15,0 0 0,0 1 16,21-22-16,1 21 16,-1-21-16,0 0 15,0 0-15,0 0 0,0 0 16,1-21-16,-22-1 0,21 22 0,0-21 15</inkml:trace>
  <inkml:trace contextRef="#ctx0" brushRef="#br0" timeOffset="119304.5">11747 9800 0,'0'-42'16,"0"21"0,0 42-1,0 0 1,0 0-16,-21 0 0,21 1 15,0-1-15,0 21 0,0-21 16,0 0-16,0 1 0,0-1 0,0 0 16,0 0-16,0 0 0,0 0 15,0 1 1,0-44 15,0 1-31,0 0 16,0 0-16,0 0 0,0 0 15,0-1-15,0 1 0,0 0 0,0 0 16,21 0-16,-21 0 0,22-1 0,-22 1 16,0 0-16,21 0 0,0 0 0,0 0 15,0 21 1,0 0-16,1 0 16,-1 0-16,-21 21 0,21 0 15,-21 0-15,0 0 0,0 0 0,21 1 16,-21-1-16,21 0 0,-21 0 0,0 0 15,0 0-15,0 1 0,0-1 0,0 0 16,0 0-16,0 0 0,0 0 16,-21-21-16,0 0 15,21-21 17,0 0-17,0 0-15,0 0 0,0 0 0,0-1 16,21 1-16,0 0 0,0 0 0,1-21 15,-22 20-15,42 1 0,-21 0 0,0 0 16,0 0-16,1 0 0,-1 21 16,0 0-16,0 0 0,0 0 0,0 21 15,1 0-15,-22 0 16,0 0-16,0 0 0,0 1 0,21-1 16,-21 0-16,0 0 0,0 0 0,0 0 15,0 1-15,0-1 0,0 0 0,0 0 16,0 0-16,-21 0 15,21 1-15,0-44 47,0 1-31,21 21-16,0-21 0</inkml:trace>
  <inkml:trace contextRef="#ctx0" brushRef="#br0" timeOffset="119757.17">12488 9906 0,'0'21'16,"21"-21"0,1 0-16,-1 0 0,0 0 15,0 0-15,0 0 0,0-21 16,1 21-16,-1-21 0,0 21 0,0-21 15,0 21-15,-21-21 0,21 21 0,-21-22 16,22 22-16,-22-21 0,0 0 0,0 0 16,0-21-16,0 20 0,0 1 15,-22 21-15,1 0 0,0-21 16,0 21-16,0 0 16,0 0-16,-1 0 0,1 21 15,0 0-15,0-21 0,0 22 0,0-1 16,21 0-16,-22 0 0,1 21 0,21-20 15,0-1-15,-21 0 0,21 0 0,0 0 16,0 0-16,0 1 0,0-1 0,0 0 16,0 0-16,0 0 0,21-21 15,-21 21-15,21-21 0,1 0 16,-1 22-16,0-22 16,0 0-16,0 0 15,0 0-15,1 0 16,-1 0-16,0-22 15,-21 1 1,21 21-16</inkml:trace>
  <inkml:trace contextRef="#ctx0" brushRef="#br0" timeOffset="120612.74">13271 9864 0,'-21'21'16,"0"0"-16,0-21 15,21 21-15,0 0 16,0 1 15,21-22-31,0 0 16,0 0-16,1 0 15,-22-22 1,0 1-16,0 0 16,-22 21 15,1 0-16,0 0-15,21 21 16,0 0-16,0 1 16,0-1-16,21-21 47,0 0-32,1 0-15,-22-21 16,21 21-16,-21-22 0,0 1 15,0 0 17,-21 21-17,-1 0 1,22 21-16,-21-21 16,21 21-16,-21-21 0,0 22 15</inkml:trace>
  <inkml:trace contextRef="#ctx0" brushRef="#br0" timeOffset="125212.02">14055 9927 0,'21'0'15,"0"0"-15,-21-21 16,21 0-16,0 0 16,-21 0-16,21 21 0,-21-22 15,0 1-15,0 0 16,0 0-16,0 0 0,0 0 16,-21 21-16,0 0 0,0-22 0,0 22 15,0 0-15,-1 0 0,1 0 0,0 0 16,-21 0-16,21 22 0,-1-1 0,-20-21 15,21 21-15,0 21 0,-22 1 16,22-22-16,0 21 0,0-21 0,0 22 16,21-22-16,0 0 0,0 21 0,0-21 15,0 1-15,0-1 0,0 0 0,0 0 16,0 0-16,21-21 0,0 0 16,0 21-16,0-21 0,1 0 0,-1 0 15,0 0-15,0 0 0,0 0 0,22-21 16,-22 0-16,0 21 0,21-21 0,-21 0 15,43-22-15,-22 1 0,-21 21 0,1-21 16,20 20-16,-21-20 0,0 0 0,0-1 16,22 1-16,-22-21 0,-21 20 15,21 1-15,0 0 0,0-22 0,-21 22 0,0-1 16,22 1-16,-22 0 0,0 21 16,0-22-16,0 1 0,0 21 0,0-22 15,0 22-15,0 0 0,0 0 16,-22 21-16,1 21 15,0 0-15,0 0 0,0 22 16,0-22-16,-1 21 0,1 1 0,21 20 16,-21-21-16,0 22 0,0-1 0,0-20 15,-1 20-15,22-20 0,0 20 0,0-21 16,0 1-16,-21 41 0,21-62 16,0 20-16,0-21 0,0 21 0,21-20 0,1-1 15,-22 0-15,21-21 0,0 21 16,0 0-16,0-21 0,0 0 0,1 0 15,20 0-15,-21 0 0,0 0 0,22 0 16,-22-21-16,21 21 0,-21-21 0,0 0 16,22 0-16,-22-1 0,0 1 0,21 0 15,-20-21-15,-1 21 0,-21-1 0,21 1 16,-21-21-16,21 21 0,-21-22 0,0 22 16,21 0-16,-42 21 31,0 21-31,0-21 0,21 21 0,-21 1 15,21 20-15,-22-21 0,22 0 0,-21 0 16,21 22-16,-21-22 0,21 0 16,0 0-16,0 0 0,0 1 0,0-1 15,0 0-15,0 0 0,0 0 0,42 0 16,-20-21-16,-1 0 0,0 0 16,0 0-16,21 0 0,-20 0 15,-1 0-15,0 0 0,21-21 0,-21 0 16,1 21-16,-1-21 0,21 0 0,-21 0 15,0-1-15,-21 1 0,0-21 0,0 21 16,0 0-16,0-22 0,0 22 0,0-21 16,0 21-16,0-22 0,-21 22 0,21-21 15,-21 21-15,-21-22 0,21 43 0,-1 0 16,1 0-16,0 0 0,0 0 16,0 0-16,0 21 0,-1 1 0,1-1 15,0 0-15,-21 0 0,42 21 0,-21-20 16,-1-1-16,1 21 0,21-21 0,0 0 15,0 22-15,0-22 0,0 0 0,0 0 16,21 0-16,1-21 0,-1 22 16,0-22-16,0 0 0,0 0 0,22 0 15,20 0-15,-42 0 0,22 0 0,-1 0 16,-21-22-16,21 1 0,1 0 0,-22 21 16,0-21-16,21 0 0,-20 0 15,-1-1-15,0 1 0,0-21 0,0 21 0,0 0 16,1-1-16,-22 1 0,0 0 15,0 0-15,21 21 0,-21-21 16,0 42 0,0 0-16,0 0 15,0 0-15,0 1 0,-21-1 0,21 0 16,0 42-16,-22-41 0,22-1 0,0 0 16,-21 0-16,21 0 0,0 0 15,0 1-15,0-1 0,0 0 16,21-21 31,-21-21-47,22 21 0,-22-21 0,0-1 15,0 1-15,21 0 0,-21 0 16,21-21-16,0-1 0,-21 22 0,0 0 16,21 0-16,0-22 0,-21 22 15,22 0-15,-1 21 0,0-21 16,0 21-16,0 0 15,0 21-15,-21 0 0,22 0 16,-1 1-16,-21-1 0,0 0 16,0 0-16,0 0 0,0 0 15,0 1-15,0-1 0,0 0 0,0 0 16,0 0-16,0 0 0,0 1 16,0-44 30,0 1-46,0 0 0,0 0 16,0 0-16,21 0 0,0-1 0,-21 1 16,21 0-16,0 0 0,1-21 0,-1 20 15,0 1-15,0 0 0,0 0 0,0 0 16,1 21-16,-1 0 0,21 0 0,-21 0 16,0 0-16,1 21 0,-22 0 15,0 0-15,0 0 0,0 1 0,0-1 16,0 0-16,0 21 0,0-21 0,0 1 15,0-1-15,0 0 0,0 0 0,0 0 16,0 0-16,0 1 0,0-1 16,0 0-16,-22-21 0,22 21 15,22-21 1,-1 0 0,0-21-16,0 21 0,0-21 15,0 0-15,1 21 0</inkml:trace>
  <inkml:trace contextRef="#ctx0" brushRef="#br0" timeOffset="126363.85">16468 9885 0,'0'0'0,"21"0"0,-21-21 16,0 0-16,0-1 0,0 1 16,0 0-16,0 0 0,-21 21 15,21-21-15,-22 21 0,1 0 16,0 0-16,0 0 0,0 0 15,0 21-15,-1 0 0,1 0 16,0 0-16,0 1 0,0-1 0,0 0 16,-1 21-16,1-21 0,21 1 0,-21-1 15,21 0-15,0 0 0,0 0 16,0 0-16,0 1 0,0-1 16,21-21-16,0 0 15,1 0-15,-1 0 0,0 0 16,0 0-16,0 0 0,0 0 0,1-21 15,-1 21-15,0-22 0,0 1 0,0 21 16,0-21-16,-21 0 0,22 0 0,-1 0 16,-21-22-16,21 1 0,-21 21 0,21 21 15,-21-21-15,0-1 0,-21 44 47,21-1-47,-21 0 0,21 0 16,-21 0-16,21 0 0,-22 1 0,22-1 15,0 0-15,0 0 0,0 0 16,0 0-16,0 1 0,0-1 16,22-21-16,-1 21 0,0-21 0,0 0 15,0 0-15,0 0 0,1 0 0,-1 0 16,0 0-16,0 0 0,0 0 0,0 0 16,1-21-16,-1 21 0,0-21 0,0-1 15,0 1-15,0 0 0,1-21 16,-22 21-16,21-1 0,-21 1 0,0 0 15,21 0-15,-21 0 0,21 0 0,-21-1 16,0 1-16,0 42 31,-21 1-31,0-1 16,0 0-16,21 21 0,0-21 16,0 1-16,0-1 0,0 0 0,0 0 15,0 0-15,0 0 0,0 1 16,21-1-16,-21 0 0,21-21 15,0 0-15,0 0 0,0 0 0,1 0 16,-1 0-16,0 0 0,42 0 0,-41 0 16,-1 0-16,0-21 0,0 0 15,0-1-15,0 22 0,-21-21 0,0 0 16,22 0-16,-22 0 0,21 0 16,-21-1-16,21 1 0,-21 0 0,0 0 15,0 0-15,0 42 31,-21-21-31,21 21 16,-21 0-16,-1 0 0,22 22 16,0-22-16,-21 0 0,21 0 15,0 0-15,-21-21 0,21 22 16,0-1 0,0-42 15,0-1-16,0 1-15,0-21 16,0 21-16,21 0 0,-21-1 0,21 1 16,1 0-16,-22 0 0,21 0 0,0 0 15,-21-1-15,21 22 0,0-21 0,0 0 16,1 21-16,-1 0 0,0-21 0,0 21 16,0 0-16,0 0 0,1 0 0,-1 0 15,-21 21-15,0 0 0,21-21 0,-21 21 16,0 1-16,0-1 0,0 21 0,0-21 15,0 0-15,0 1 0,0-1 16,0 0-16,0 0 0,-21 0 0,21 0 16,0 1-16,-21-1 0,-1 0 15,22 0 1,-21-21 15,21-21-15,0 0-16,0 0 0,0-1 15</inkml:trace>
  <inkml:trace contextRef="#ctx0" brushRef="#br0" timeOffset="126728.76">17018 9631 0,'0'0'0,"-21"0"0,0 0 15,21 21-15,21-21 47,0 0-31,-21-21-16,0 0 15,0 0-15,0-1 0,0 1 16,-21 21 0,0 0-1,-1 0-15,1 21 16,21 1-16,0-1 0,0 0 16,0 0-16,0 0 0,0 0 15,0 1-15,21-1 0,1 0 16,-1-21-16</inkml:trace>
  <inkml:trace contextRef="#ctx0" brushRef="#br0" timeOffset="127240.89">17970 9948 0,'22'0'15,"-22"22"-15,21-1 32,0-21-1,0 0-31,-21-21 31,0-1-31,0 1 16,-21 21 15,0 0-31,0 0 16,21 21-1,0 1-15,21-22 31,0 0-15,0 0 0,0 0-16,-21-22 15,0 1 1,-21 21 15,0 0-15,21 21-16,-21-21 15</inkml:trace>
  <inkml:trace contextRef="#ctx0" brushRef="#br0" timeOffset="129099.92">18690 9694 0,'21'0'0,"-21"-21"15,0 0 1,0 42 31,0 0-47,0 1 0,-21-1 0,0 0 15,21 0-15,0 0 0,0 0 0,-21 1 16,0-1-16,21 0 0,-22 0 16,22 0-16,0 0 0,-21 1 0,0-1 15,0 0 1,21-42 15,0 0-15,0-1-16,0 1 0,0 0 15,0 0-15,42-43 0,-21 43 0,-21-21 16,22 21-16,-1 0 0,0-22 0,0 22 16,0 0-16,0 0 0,1 0 0,-1-1 15,0 22-15,0 0 0,0-21 0,0 21 16,1 0-16,-1 0 0,0 21 15,0-21-15,0 22 0,0-1 16,-21 0-16,22 0 0,-22 21 0,21-20 16,-21-1-16,0 0 0,0 21 0,0-21 15,0 1-15,0-1 0,0 0 0,0 0 16,0 0-16,0 0 0,0 1 16,-21-22-1,-1 0 1,22-22-1,0 1-15,0 0 16,0 0-16,0 0 0,0 0 0,22-1 16,-22-20-16,21 21 0,0 0 15,0-22-15,0 22 0,0 0 0,1 0 16,-1 0-16,0 0 0,21-1 0,-21 22 16,1 0-16,-1 0 0,0 0 0,0 0 15,0 0-15,22 43 0,-22-22 0,-21 0 16,0 21-16,21-20 0,-21-1 0,0 0 15,0 0-15,0 21 0,0-20 0,0-1 16,0 0-16,-21 0 0,21 0 0,-21-21 16,-1 21-16,22 1 0,-21-1 0,0-21 15,21 21-15,-21-21 0,0 0 16,21 21-16,-21-21 0,21-21 47,0 0-47,0 0 0</inkml:trace>
  <inkml:trace contextRef="#ctx0" brushRef="#br0" timeOffset="129520.81">19770 9652 0,'0'0'16,"0"-21"-16,21-21 15,-42 42 1,21 21-1,-22 0-15,1 0 0,0 0 16,0 0-16,0 1 0,21-1 0,-21 21 16,-1-21-16,1 0 0,21 22 0,0-22 15,-21 0-15,21 0 0,0 0 0,0 1 16,0-1-16,0 0 0,0 0 16,21-21-16,0 0 0,1 0 15,-1 0-15,0 0 0,0 0 0,0 0 16,0 0-16,1 0 0,20-21 0,-21 21 15,0-21-15,0 0 0,1-1 0,-22 1 16,21 0-16,0-21 0,-21-1 0,0 22 16,0 0-16,0-21 0,0 21 15,0-22-15,-21 22 0,0 0 0,-1 0 16,22 0-16,-42 21 0,21 0 0,0 0 16,0 0-16,-1 0 0,1 0 0,-21 0 15,21 0-15,0 21 0,-1 0 0,1-21 16,21 21-16,0 0 0,-21 0 0,21 1 15,0-1-15,0 0 0,0 0 0,21 0 16,0 0-16,1 1 0,20-1 16,-21-21-16</inkml:trace>
  <inkml:trace contextRef="#ctx0" brushRef="#br0" timeOffset="130780.38">20447 9758 0,'0'-21'16,"0"42"-16,0-63 0,0 20 0,0 1 16,-21 21-16,0 0 0,-1-21 0,1 21 15,0 0-15,0 0 0,0 0 0,0 0 16,-43 42-16,22-20 0,21-1 0,-1 0 16,-20 0-16,21 0 0,0 0 0,0 1 15,-1 20-15,1-21 0,21 0 0,-21 0 16,21 1-16,0-1 0,0 0 0,0 0 15,21 0-15,0 0 0,1-21 16,-1 0-16,0 0 0,0 0 16,0 0-16,0 0 0,1 0 15,20 0-15,-21 0 0,0 0 0,0-21 16,1 0-16,-1 21 0,0-21 0,0 0 16,0 0-16,0-1 0,1-20 0,-1-21 15,0 41-15,0-20 0,-21 0 0,0-1 16,21 1-16,-21 0 0,21-1 0,-21 1 15,0 0-15,0-1 0,0 1 0,0 0 16,0 21-16,0-22 0,0 22 0,0 0 16,0 0-16,0 0 0,0-1 0,-21 22 15,0 0-15,0 0 16,0 22-16,0-1 16,21 0-16,0 0 0,0 0 0,-22 22 15,22-22-15,-21 21 0,21 0 0,0 1 16,-21-22-16,21 21 0,0 1 0,0-1 15,0 0-15,0 1 0,0-1 0,0-21 16,0 21-16,0-20 0,0 20 0,0-21 16,0 0-16,21 0 0,0 1 0,1-1 15,-1 0-15,0 0 0,0-21 0,0 21 16,0-21-16,1 0 0,-1 0 16,0 0-16,0 0 0,0 0 0,0 0 0,1-21 15,-1 21-15,0-21 0,0 0 16,0 21-16,0-21 0,1-1 0,-1 1 15,0 0-15,-21-21 0,21 21 0,-21-1 16,21 1-16,-21 0 0,21 0 0,-21 0 16,0 0-16,0 42 31,0 0-31,-21 0 0,21 0 16,0 0-16,-21 1 0,21-1 0,0 0 15,0 0-15,0 0 0,0 0 16,0 1-16,0-1 15,21-21-15,0 0 16,1 0-16,-1 0 16,0 0-16,0 0 0,0 0 0,0-21 15,1 21-15,-1-22 0,-21 1 16,21 0-16,-21 0 0,21 0 0,0 0 16,-21-1-16,0 1 0,0 0 0,0 0 15,0 0-15,0 0 0,0 42 31,-21 0-15,21 0-16,0 0 0,-21-21 16,21 21-16,0 1 0,0-1 0,0 0 15,0 21-15,0-21 16,0 1-16,0-1 16,21 0-16,0-21 0,0 0 15,-21 21-15,22-21 0,-1 0 0,0 0 16,0 0-16,0 0 0,0 0 0,1 0 15,-1-21-15,0 0 0,0 21 16,-21-21-16,21-1 0,0 1 0,1 0 16,-22 0-16,21-21 0,-21-1 15,0 22-15,21-21 0,0-1 0,-21 1 0,21 0 16,-21-1-16,0 1 0,21 0 0,-21-1 16,22 1-16,-22 0 0,0 21 15,0-1-15,0 1 0,0 0 0,0 42 31,0 0-31,-22 22 16,1-22-16,0 0 0,21 21 0,-21 1 16,21-1-16,-21 0 0,0-20 0,21 20 15,0 0-15,0 1 0,-22-22 0,22 21 16,0-21-16,0 22 0,0-22 0,0 0 16,0 0-16,0 0 0,0 0 0,0 1 15,0-1-15,0 0 16,22-21 15,-1 0-31,0-21 16,0 21-16,-21-21 0,21-1 0,0 22 15</inkml:trace>
  <inkml:trace contextRef="#ctx0" brushRef="#br0" timeOffset="131156.78">21696 9843 0,'0'0'0,"0"21"0,21-21 16,0 0-1,0 0-15,0 0 0,22 0 16,-1 0-16,-21-21 0,0 21 16,1-22-16,-1 22 0,0-21 0,0 0 15,-21 0-15,21 0 0,-21 0 16,0-1-16,0 1 0,0 0 15,0 0-15,-21 21 16,0 0-16,0 0 0,0 0 0,-1 0 16,1 0-16,-21 21 0,21 0 0,0 22 15,-1-22-15,1 0 0,0 0 0,0 21 16,0-20-16,21-1 0,0 0 0,0 0 16,0 0-16,0 0 0,0 1 0,0-1 15,21 0-15,0 0 16,0-21-16,0 0 0,1 21 0,-1-21 15,0 0-15,0 0 0,0 0 0,0 0 16,1 0-16,-1 0 0,0-21 16,-21 0-16,21 21 0,-21-21 15</inkml:trace>
  <inkml:trace contextRef="#ctx0" brushRef="#br0" timeOffset="136700.73">22542 9737 0,'22'0'15,"-22"21"32,0 0-31,0 0 0,21-21-1,0 0 1,0 0-1,0 0-15,-21-21 16,21 21-16,-21-21 0,22 0 16,-22 0-16,0-1 15,-22 22 17,1 0-32,0 0 0,0 0 15,21 22-15,-21-22 0,21 21 0,-21-21 16,21 21-16,0 0 15,0 0-15,21-21 32,0 0-32,0 0 0,0 0 15,0 0-15,1-21 16,-22 0-16,0 0 16,0 0-1,-22 21 1,1 0-16,0 0 15,0 0-15,21 21 16,-21-21-16,21 21 0,-21-21 16,21 21-16,0 0 15,21-21 17,0 0-32</inkml:trace>
  <inkml:trace contextRef="#ctx0" brushRef="#br0" timeOffset="137776.01">23220 9864 0,'-21'0'15,"-1"0"1,1 0 0,0 0 15,42 0 47,0 0-78,1 0 16,-1 0-16,0 0 0,0 0 0,21 0 15,-20 0-15,20 0 0,0 0 0,1 0 16,-1 0-16,0 0 0,22 0 0,-1 0 15,-20 0-15,20 0 0,1 0 16,-1 0-16,-21 0 0,22 0 0,-22 0 16,1 0-16,-1 0 0,0 0 0,1 0 15,-1 0-15,-21 0 0,0 0 0,0 0 16,1 0-16,-1 0 0,0 0 0,0 0 16,-42 0 46,0 0-46,0 0-16,-1 0 0</inkml:trace>
  <inkml:trace contextRef="#ctx0" brushRef="#br0" timeOffset="141512.67">3238 11917 0,'0'0'15,"-21"0"-15,0 0 0,21 21 31,0 0-31,-21 0 0,21 1 0,-21 20 16,21 0-16,-21-21 0,21 22 0,0-1 16,0 0-16,0 1 0,-22-1 15,22 0-15,0 1 0,0-1 16,0 0-16,0 1 0,0-1 0,0-21 16,-21 22-16,21-22 0,0 21 15,0-21-15,0 0 0,0 1 0,0-1 16,0-42 15,0-1-31,21 1 0</inkml:trace>
  <inkml:trace contextRef="#ctx0" brushRef="#br0" timeOffset="142020.39">3217 11938 0,'0'0'0,"0"-21"0,0-21 16,21 42-16,1 0 0,-1 0 16,0 0-16,0-22 0,0 22 0,22 0 15,-1 0-15,0-21 0,22 21 0,-1 0 16,1-21-16,-1 21 0,1-21 16,20 21-16,-20 0 0,-1-21 0,1 21 15,-1 0-15,-20 0 0,20 0 0,-20 0 16,-1 0-16,-21 0 0,0 0 15,0 0-15,1 21 0,-22 0 0,0 0 16,0 0-16,0 1 16,0 20-16,0-21 0,0 0 15,-22 22-15,22-22 0,0 21 0,0 0 16,0 1-16,-21-1 0,21-21 0,0 22 16,0-1-16,0 0 0,0 1 15,0-1-15,0-21 0,0 21 0,0 1 16,0-22-16,0 21 0,0 1 0,0-22 15,0 21-15,-21-21 0,0 0 16,21 22-16,-42-22 0,20 0 16,1 0-16,-21 0 0,21 1 0,-22-22 15,1 21-15,-21 0 0,20-21 0,-20 0 16,-1 0-16,1 0 0,-1 0 16,1 0-16,-1 0 0,1 0 0,20-21 15,-20 0-15,21 21 0,20-22 16,-20 1-16,21 21 0,21-21 0,0 0 15,0 0-15,0 0 0,0-1 16,0 1-16,21 0 0,-21 0 16,21 0-16</inkml:trace>
  <inkml:trace contextRef="#ctx0" brushRef="#br0" timeOffset="142349.22">3831 11663 0,'0'0'0,"0"-21"15,0 42 1,0 0-16,0 0 0,0 0 0,0 22 16,0-1-16,0 22 0,0-1 15,0 22-15,0-22 0,0 22 0,0 0 16,0-1-16,0 1 0,-21 0 15,0-1-15,0 1 0,-1 0 16,1-1-16,0 1 0,-21 0 0,21-22 0,-1 1 16,1-1-16,21 1 0,-21-22 15,21 0-15,-21 1 0,21-1 16,0-21-16,0 0 0,0 0 0,0-42 31,0 0-31,0 0 0,0 0 16,0-22-16</inkml:trace>
  <inkml:trace contextRef="#ctx0" brushRef="#br0" timeOffset="142660.72">2921 12552 0,'0'0'0,"-21"0"0,0 0 15,21-21-15,21 21 16,0 0-16,21 0 15,1 0-15,-1 0 0,0 0 0,22 0 16,-1 0-16,1 0 0,20 0 0,1 0 16,21 0-16,-21 0 0,20 0 15,-20 0-15,21 0 0,-21 0 0,20 0 16,-20 0-16,0 0 0,-1 0 0,-20 0 16,-1 0-16,-20 0 0,-1 0 15,-21 0-15,0 0 0,1-21 63,-1 21-63,0-22 0,0 22 0,0 0 15,0-21-15</inkml:trace>
  <inkml:trace contextRef="#ctx0" brushRef="#br0" timeOffset="143092.48">5038 12404 0,'0'0'0,"-22"0"16,44 0 15,-1 0-31,0 0 0,0 0 16,21 0-16,-20 0 0,20 0 15,0 0-15,1-21 0,-1 21 0,0-22 16,1 22-16,-1 0 0,-21 0 0,21 0 15,-20-21-15,-1 21 0,-21-21 32,-21 21-32,-22 0 0,22 0 15,0 0-15,0 0 0,0 0 0,-1 0 16,1 0-16,0 0 16,21-21-16,21 21 15,0 0 1,1 0-16,-1 0 0,0 0 15,0 21-15,-21 0 0,21 0 0,0 1 16,-21-1-16,0 0 0,0 0 16,0 21-16,0-20 0,-21-1 0,0 0 15,-21 0-15,21 0 0,-1-21 16,1 21-16,0 1 0,0-1 0,0 0 16,0-21-16,-1 21 0,1 0 15,0-21-15,21 21 0,-21-21 16</inkml:trace>
  <inkml:trace contextRef="#ctx0" brushRef="#br0" timeOffset="143948.18">6223 11896 0,'0'21'31,"0"21"-31,0-21 0,-21 22 0,21-1 15,0 0-15,0 1 0,-21-1 16,-1 0-16,22 1 0,-21-1 0,21 0 16,0 1-16,0-22 0,-21 21 0,21-21 15,0 1-15,0-1 0,0 0 16,0-42 15,21 0-15,-21-1-16,0 1 15,0-21-15,0 21 0,21 0 0,-21-22 16,22 22-16,-1 0 0,-21 0 0,0 0 16,21 21-16,0 0 15,-21 21-15,0 0 0,0 0 16,0 0-16,21 0 0,-21 1 0,0-1 16,0 0-16,0 0 0,0 0 0,0 0 15,0 1-15,21-1 0,-21 0 16,22-21-16,-1 0 0,0 21 15,0-21-15,0 0 16,0 0-16,1 0 0,20 0 0,-21-21 0,0 0 16,0 21-16,22-21 15,-22-1-15,0 1 0,0 0 0,-21-21 16,21 21-16,-21-22 0,0 1 0,0 0 16,0-1-16,0 1 0,0 0 15,0-1-15,0 1 0,-21 21 0,21-22 16,0 22-16,-21 0 0,0 21 0,0 0 15,0 0-15,-1 0 16,1 0-16,21 21 16,0 0-16,0 1 15,0-1-15,0 0 0,21 0 16,1 0-16,-1-21 0,0 0 16,21 0-16,-21 0 0,22 0 0</inkml:trace>
  <inkml:trace contextRef="#ctx0" brushRef="#br0" timeOffset="144512.85">7091 12002 0,'0'21'32,"-21"0"-32,21 0 0,0 21 15,0-20-15,-22-1 0,22 21 0,-21-21 16,21 0-16,0 22 0,0-22 15,-21 0-15,21 0 0,-21 0 0,21 1 16,-21-1-16,21 0 0,0 0 16,0-42 31,0 0-47,0 0 0,0-1 0,0 1 15,0 0-15,0 0 0,21 0 16,-21 0-16,0-1 0,21 22 15,0 0-15,-21 22 16,21-1 0,-21 0-16,0 0 0,22 0 15,-22 0-15,0 1 0,0-1 0,21 0 16,0 0-16,0 0 0,0-21 16,0 21-16,1-21 15,-1 0-15,0 0 0,0 0 0,0 0 16,0 0-16,1 0 0,-1-21 15,-21 0-15,0 0 16,0 0-16,21-22 0,-21 22 16,0 0-16,0-21 0,0 21 0,0-22 15,0 1-15,0 21 0,0 0 16,0-1-16,-21 1 0,0 0 0,21 0 16,-22 21-16,1 0 15,0 0-15,42 0 47,0 0-47,1 0 0</inkml:trace>
  <inkml:trace contextRef="#ctx0" brushRef="#br0" timeOffset="145072.54">7641 12002 0,'0'21'15,"0"0"1,-21 0-16,21 0 0,0 0 16,-21 1-16,0 20 0,-1-21 0,22 0 15,-21 22-15,21-22 0,-21 0 0,21 0 16,-21 0-16,21 0 0,0 1 0,-21-1 16,0 0-16,-1-21 15,22-21 16,0 0-15,22-1-16,-22 1 0,21 0 16,-21 0-16,0 0 0,0 0 0,21 21 15,-21-22-15,21 22 0,-21 22 32,0-1-32,21 0 0,-21 0 0,0 0 15,0 0-15,0 1 0,21-1 0,-21 0 16,0 0-16,22 0 0,-1-21 15,0 21-15,0 1 16,0-22-16,22 0 0,-22 0 0,0 0 16,21 0-16,1 0 0,-1-22 0,-21 1 15,21 21-15,-20-21 0,20 0 0,-21 0 16,0 0-16,0-1 16,-21-20-16,0 21 0,0-21 0,0 20 15,0-20-15,0 0 0,0 21 0,0-22 16,-21 22-16,0 0 0,0 0 0,0 0 15,0 21-15,-1 0 0,1 0 16,0 0-16,0 0 0,0 0 16,21 21-16,0 0 0,0 0 0,0 0 15,0 0-15,0 1 16,0-1-16,0 0 0,21-21 16,0 21-16,21-21 0</inkml:trace>
  <inkml:trace contextRef="#ctx0" brushRef="#br0" timeOffset="145364.37">8318 12277 0,'0'0'0,"-21"21"16,0-21 0,42 0 15,0 0-31,1 0 15,-22-21-15,0 0 0,0-1 16,-22 22 15,1 0-15,0 0-16,0 22 16,21-1-16,-21-21 0,21 21 0,0 0 15,21-21 1,0 0-1,0 0-15</inkml:trace>
  <inkml:trace contextRef="#ctx0" brushRef="#br0" timeOffset="145852.62">9038 11748 0,'-21'0'16,"0"21"-16,21 0 0,-21 0 0,-1 0 0,1 0 16,21 22-16,-21-22 0,0 21 15,0 1-15,0-1 0,-1 0 0,1 1 16,21-1-16,-21 0 0,0 1 16,0-22-16,21 0 0,0 21 0,-21-21 0,21 1 15,-22-1-15,44-42 31,-1-1-15,0 1-16,-21 0 0,21 0 0,0-21 16,-21 20-16,21-20 0,1 0 15,-1-1-15,-21 1 0,21 0 0,-21-1 16,21 1-16,-21 0 0,21 21 0,-21-1 16,21 1-16,-21 42 15,0 1 1,0 20-16,0-21 0,0 21 0,0 1 15,0-22-15,0 21 0,0 1 0,0-1 16,0 0-16,0-21 0,0 22 16,0-22-16,0 0 0,0 0 15,0 0-15,0 1 0,0-1 0,0 0 16,-21-21 15,0-21-15,0 0-16,0-1 0</inkml:trace>
  <inkml:trace contextRef="#ctx0" brushRef="#br0" timeOffset="146583.82">8678 12213 0,'21'0'32,"1"0"-32,-1-21 0,0 21 15,21 0-15,-21 0 0,1-21 0,20 21 16,0-21-16,1 21 0,-22-21 0,21 21 15,0-22-15,1 22 0,-1-21 16,-21 21-16,22-21 0,-22 21 0,0 0 16,0 0-16,-21 21 15,0 0 1,0 1-16,0-1 16,0 0-16,0 0 0,-21 0 15,21 0-15,0 1 0,-21-1 16,21 0-16,0 0 0,0 0 15,0 0 1,0-42 15,0 0-15,0 0-16,0 0 0,0 0 16,0-1-16,21 1 0,0 0 0,-21 0 15,21 0-15,0 0 0,-21-1 0,22 1 16,-1 0-16,0 21 15,0 0 1,0 21-16,0 0 16,-21 1-16,0-1 0,0 0 15,0 0-15,0 0 0,0 0 16,0 1-16,0-1 0,0 0 16,0 0-16,0 0 15,0-42 16,0 0-15,0 0-16,22 0 16,-1-1-16,0 1 0,0-21 0,0 21 15,22 0-15,-22-1 16,0 1-16,21 0 0,-21 21 0,1 0 16,-1 0-16,0 0 0,0 0 0,0 0 15,-21 21-15,21 0 0,-21 1 16,0-1-16,0 0 15,0 0-15,0 0 0,0 0 0,0 1 16,0-1-16,0 0 0,0 0 0,-21 0 16,21 0-16,0 1 15,21-22 17,1 0-32,20 0 0,-21-22 15,0 1-15</inkml:trace>
  <inkml:trace contextRef="#ctx0" brushRef="#br0" timeOffset="147008.75">10287 12107 0,'0'0'0,"0"-21"15,0 0-15,0 0 16,0 0 0,-21 21-16,0 0 15,-1 0-15,1 21 0,0-21 0,0 21 16,0 0-16,0 0 0,-1 1 0,1-1 15,0 21-15,0-21 0,21 0 16,-21 1-16,21-1 0,0 0 16,0 0-16,0 0 0,21 0 15,0-21 1,0 0-16,0 0 0,1 0 16,-1-21-16,0 21 0,0-21 15,0 0-15,0 21 0,-21-21 0,22 0 16,-1-1-16,-21 1 0,0 0 0,21 0 15,-21 0-15,21 21 0,-21-21 16,0 42 0,0 0-1,0 0-15,-21 0 16,21 0-16,-21 1 0,21-1 0,0 0 16,0 0-16,0 0 15,0 0-15,21 1 16,0-22-16,0 0 15,0 0-15,1 0 0,-1 0 0,21 0 16,-21 0-16</inkml:trace>
  <inkml:trace contextRef="#ctx0" brushRef="#br0" timeOffset="147610.26">10626 12171 0,'0'0'0,"0"-21"0,0 0 31,21 21 1,-21 21-32,21-21 15,0 21-15,-21 0 0,21-21 0,-21 21 16,0 0-16,0 1 0,0-1 16,0 0-16,0 0 0,-21 0 15,0 0-15,0 1 0,0-22 0,-1 21 16,1 0-16,0 0 0,0-21 0,-21 21 15,20-21-15,1 21 0,0-21 16,0 0-16,42 0 47,0 0-47,0 0 16,1 0-16,-22-21 0,21 21 15,0 0-15,0 0 0,0 0 16,0 21-16,1 1 0,-1-22 15,-21 21-15,0 0 0,21-21 0,-21 21 16,21 0-16,-21 0 0,0 1 0,0-1 16,0 0-16,0 21 0,0-21 15,0 1-15,0 20 0,0-21 0,0 0 16,-21 22-16,0-22 0,-22 0 16,22 21-16,0-21 0,-21 1 0,-1-1 15,22 0-15,-21-21 0,0 21 0,-1-21 16,1 0-16,0 0 0,-1 0 15,1 21-15,0-21 0,-1 0 0,1 0 16,21 0-16,-22 0 0,22 0 0,0 0 16,0 0-16,0 0 0,0 0 15,21-21 1,0 0 0,0 0-16,21 21 0,0-21 0,21-1 15,1-20-15,-1 21 0,0 0 16,22-22-16,-22 1 0,22 0 0,-1-1 15</inkml:trace>
  <inkml:trace contextRef="#ctx0" brushRef="#br0" timeOffset="148315.76">10985 12107 0,'-21'0'15,"0"0"1,0 0-16,21 22 0,-21-1 16,21 0-16,0 0 15,0 0-15,0 0 16,0 1-16,21-22 31,-21-22 0,0 1-15,0 0-16,0 0 0,0 0 16,0 0-16,21-1 0,-21 1 15,21 0-15,0 0 0,1 21 16,-22-21-16,21 21 0,0 0 0,0-21 16,0 21-16,-21-22 0,21 22 0,1 0 15,-22 22 1,21-1-16,-21 0 0,0 0 15,0 0-15,0 0 0,0 22 0,0-22 16,0 0-16,0 0 0,0 0 0,0 1 16,0-1-16,0 0 15,0 0-15,-21-21 0,21 21 16,0-42 15,0 0-31,0 0 16,0 0-16,0-1 15,21 1-15,0 0 0,0-21 0,-21 21 16,42-1-16,-20-20 0,-1 21 0,0 0 16,0 0-16,0-1 0,0 1 0,1 0 15,-1 21-15,0 0 16,-21 21-16,0 0 16,0 1-16,0-1 0,0 0 0,0 0 15,0 21-15,0-20 0,0-1 0,0 21 16,0-21-16,0 0 0,-21 1 15,21-1-15,0 0 0,-21-21 16,21 21-16,0 0 0,21-21 47,0 0-31,-21-21-16</inkml:trace>
  <inkml:trace contextRef="#ctx0" brushRef="#br0" timeOffset="148597.59">11663 12171 0,'-21'0'0,"-1"0"31,22 21-31,22-21 31,-1 0-15,-21-21-16,21 21 15,-21-21-15,0 0 0,0-1 16,-21 22 0,0 0-1,-1 22 1,1-1-16,21 0 16,0 0-1</inkml:trace>
  <inkml:trace contextRef="#ctx0" brushRef="#br0" timeOffset="149852.43">12213 11811 0,'0'0'0,"0"-21"0,-21 21 15,0 0 1,0 0-16,-1 21 0,1 0 16,0-21-16,0 43 0,-21-22 15,20 0-15,1 0 0,0 21 0,0-20 16,0 20-16,0-21 0,21 21 0,0-20 16,-22-1-16,22 0 0,0 0 0,0 0 15,0 0-15,0 1 0,0-1 0,22-21 16,-1 21-16,0-21 15,0 0-15,0 0 0,0 0 0,1 0 16,-1 0-16,21 0 0,-21-21 0,0 21 16,22-21-16,-22-1 0,0 1 0,21 0 15,-20 0-15,-1 0 0,0 0 16,0-1-16,0 1 0,0 0 16,-21 0-16,0 0 0,-21 21 31,0 0-31,0 21 0,0 0 15,0-21-15,21 21 0,-22 0 16,1 1-16,21-1 0,0 0 0,0 0 16,0 0-16,0 0 0,0 1 15,0-1-15,21-21 0,1 0 16,-1 0-16,0 21 16,0-21-16,0 0 0,0 0 0,1 0 15,-22-21-15,21 21 16,-21-21-16,21-1 0,-21 1 15,0 0-15,0 0 0,0 0 0,0 0 16,0-1-16,0 1 0,0 0 16,0 0-16,0 0 0,0 0 15,-21 21-15,21-22 16,21 22 0,0-21-16,0 21 15,0 0-15,1 0 0,-1 0 16,0-21-16,0 21 0,0 0 0,0 0 15,1 0-15,-1 0 16,-21 21-16,21 0 0,-21 1 0,0-1 16,0 0-16,0 0 15,0 0-15,0 0 0,0 1 0,0-1 16,0 0-16,0 0 0,0 0 0,-21-21 16,21 21-16,-21 1 0,21-1 15,-22-21-15,22-21 47,0-1-31,0 1-16,0 0 0,0 0 15,0 0-15,0 0 16,22-1-16,-1 1 0,0 0 0,-21 0 16,21-21-16,0 20 0,0 1 0,1 0 15,-1 21-15,0-21 0,0 0 0,0 21 16,0 0-16,1 0 0,-1 0 15,0 0-15,-21 21 16,0 0-16,21 0 0,-21 0 0,0 1 16,0-1-16,0 21 0,0-21 0,0 0 15,0 1-15,0-1 0,0 0 0,0 0 16,0 0-16,0 0 0,0 1 16,-21-22-16,21 21 15,-21-21 1,0 0-1,21-21-15,0-1 16,0 1-16,0 0 16,0 0-16,21 0 0,0 0 15,0-1-15,0-20 0,0 21 0,22-21 16,-22 20-16,21 1 0,1-21 0,-22 21 16,0 0-16,21 21 0,-21 0 0,1 0 15,-1 0-15,0 0 0,-21 21 16,21 0-16,-21 0 0,0 21 15,0-20-15,0-1 0,0 21 0,0-21 16,0 0-16,0 22 0,-21-22 16,21 0-16,-21 0 0,21 0 0,-21-21 15,-1 22-15,22-1 0,0 0 16,-21-21-16,0 0 16,21-21 15,0 0-31</inkml:trace>
  <inkml:trace contextRef="#ctx0" brushRef="#br0" timeOffset="150305.17">13631 12107 0,'21'0'32,"1"0"-32,-1 0 15,0 0-15,-21-21 32,0 0-17,-21 42 16,0-21-31,21 21 16,-22 1-16,22-1 0,-21 0 16,21 0-16,-21-21 0,21 21 15,0 0 1,21-21 0,0 0-16,1 0 0,-1 0 15,0 0-15,0-21 0,-21 0 16,21 21-16,-21-21 0,21 21 15,-21-21-15,0 0 32,-21 21-17,0 0 1,0 0-16</inkml:trace>
  <inkml:trace contextRef="#ctx0" brushRef="#br0" timeOffset="151332.23">14457 11832 0,'21'0'31,"0"0"-31,0 0 16,0-21-16,1 0 0,-1 21 15,21-21-15,-21 21 0,0-21 0,1 21 16,-1-22-16,0 1 0,0 0 0,-21 0 15,0 0-15,0 0 0,0-1 16,0 1-16,-21 0 0,0 0 16,0 21-16,-22 0 0,22 0 0,-21 0 15,21 0-15,-22 0 0,22 0 0,0 0 16,-21 21-16,20 0 0,1 0 0,0 22 16,21-22-16,0 0 0,0 0 0,0 22 15,0-22-15,0 0 16,0 0-16,0 0 0,0 0 0,21 1 15,-21-1-15,21 0 0,1-21 0,20 21 16,-21-21-16,0 0 0,0 0 0,22 0 16,-22 0-16,0 0 0,0 0 0,0 0 15,-21-21 1,-21 21 0,-21 0-16,21 0 0,0 0 0,-22 0 15,1 0-15,0 21 0,20-21 0,-20 21 16,21 22-16,-21-22 0,20 0 15,1 0-15,0 21 0,21-20 0,0-1 16,0 0-16,0 0 0,0 0 16,0 0-16,0 1 0,0-1 0,21-21 15,0 21-15,1-21 0,-1 0 16,0 0-16,21 0 0,-21 0 16,22 0-16,-1 0 0,-21 0 0,22-21 15,-1 0-15</inkml:trace>
  <inkml:trace contextRef="#ctx0" brushRef="#br0" timeOffset="152480.38">15092 11875 0,'0'0'0,"0"-22"0,0 1 16,-21 21 0,-1 0-16,1 21 0,0 1 0,0-1 15,-21 0-15,20 0 0,1 0 0,21 22 16,-21-22-16,0 21 0,0-21 15,21 0-15,0 22 0,0-22 0,0 0 16,0 0-16,0 0 0,0 1 0,0-1 16,0 0-16,21-21 15,0 0-15,0 0 0,0 0 0,1 0 16,-1 0-16,0 0 0,21 0 16,-21-21-16,1 21 0,-1-21 15,0-1-15,0 22 0,0-21 0,0 0 16,1-21-16,-1 21 0,0-1 0,-21 1 15,0 0-15,0 0 0,21 21 0,-21-21 16,0 42 0,-21 0-1,0 0-15,21 0 0,-21 1 16,-1-1-16,22 0 0,0 0 0,-21 0 16,21 0-16,0 1 0,0-1 15,21 0 1,1-21-16,-1 0 0,0 0 15,0 0-15,21 0 0,-20 0 16,-1 0-16,0-21 0,0 0 16,-21-1-16,21 1 0,-21 0 15,0 0-15,0 0 0,0 0 16,0-1-16,-21 1 0,0 0 0,0 21 16,21-21-16,-21 21 0,-1 0 0,1 0 15,21-21-15,21 21 31,1 0-15,-1 0-16,0 0 0,0-21 0,21 21 0,-20 0 16,20 0-16,-21 0 0,0 0 0,0 0 15,22 0-15,-22 0 0,0 0 16,0 0-16,-21 21 0,21 0 16,-21 0-16,0 0 0,0 0 15,0 1-15,0-1 0,0 0 0,0 0 16,0 0-16,0 0 0,0 1 15,-21-22-15,21 21 0,-21 0 0,21 0 16,-21-21 0,0 0-1,21-21 1,0 0-16,0 0 0,0-1 16,0 1-16,0 0 0,0 0 15,21 0-15,0 0 0,0-22 0,0 22 16,1 0-16,-1-21 0,0 20 15,0 1-15,0 21 0,0-21 0,1 21 16,-1 0-16,0 0 0,0 0 16,-21 21-16,0 0 0,0 1 15,0-1-15,0 0 0,0 0 0,0 0 16,0 0-16,0 1 0,0-1 0,0 0 16,0 0-16,0 0 0,0 0 15,0 1-15,0-1 0,-21 0 16,0-21-16,21-21 47,0 0-47,0-1 0,21 1 15,0 0-15,0-21 0,0 21 16,1-1-16,-1-20 0,0 21 0,21 0 16,-21 0-16,1-1 0,-1 1 0,0 0 15,0 21-15,0 0 0,0 21 16,-21 0-1,0 1-15,0 20 0,0-21 0,0 0 16,0 0-16,-21 1 0,21 20 16,-21-21-16,21 0 0,-21 0 0,21 1 15,-21-1-15,21 0 0,21-21 47,0 0-31,0 0-16,22-21 0,-22 21 0</inkml:trace>
  <inkml:trace contextRef="#ctx0" brushRef="#br0" timeOffset="153120.22">16468 11980 0,'0'-21'16,"-22"21"-16,1 0 16,0 21-16,0 1 0,21-1 15,0 0-15,-21 0 0,0 0 0,21 0 16,0 1-16,0 20 15,0-21-15,-22 0 0,22 0 0,0 1 16,0-1-16,0 0 0,0 0 16,0 0-16,0-42 47,0 0-47,0 0 15,0 0-15,22-1 0,-22-20 16,21 21-16,0 0 0,-21 0 0,21-22 15,0 22-15,0 0 0,1 0 0,-1 0 16,0 21-16,0-22 16,0 22-16,0 0 15,1 22-15,-22-1 0,0 0 16,0 0-16,0 0 0,0 22 16,0-22-16,0 0 0,0 0 0,0 0 15,0 0-15,0 1 0,0-1 16,0 0-16,0 0 15,0-42 17,0 0-32,21 0 15,0 21-15,0-22 16,0 1-16,0 0 0,1 0 0,-1-21 16,21 20-16,-21 1 0,0 0 0,22-21 15,-22 42-15,0-21 0,0 21 0,0 0 16,-21 21-1,0 0-15,0 0 0,0 0 16,0 0-16,-21 1 0,21 20 0,-21-21 16,21 0-16,0 22 0,0-22 0,0 0 15,0 0-15,-21-21 0,21 21 0,0 0 16,0 1-16,0-44 47,21 22-47,0-21 15,0 0-15,1 0 0,-1 21 0</inkml:trace>
  <inkml:trace contextRef="#ctx0" brushRef="#br0" timeOffset="153452.54">17145 12086 0,'21'0'62,"0"-21"-46,0 21-16,-21-21 16,22 21-16,-22-21 0,0 0 0,21 21 15,-21-22-15,0 1 16,-21 21 0,-1 21-1,1 1-15,21-1 0,-21 0 0,0 0 16,21 0-16,0 22 0,-21-22 0,0 0 15,21 0-15,-22 0 0,22 0 0,0 1 16,0-1-16,0 0 0,0 0 16,22-21-16,-1 0 15,0 0-15,0 0 0,0 0 0,0 0 16,1 0-16,-1 0 16,0 0-16,0 0 0,0-21 0</inkml:trace>
  <inkml:trace contextRef="#ctx0" brushRef="#br0" timeOffset="153772.35">17420 12023 0,'0'0'0,"21"-21"0,0-1 0,-21 1 0,22 0 15,20 0 1,-21 21-16,0 0 0,0 0 16,-21 21-16,0 0 15,0 0-15,0 1 0,0-1 0,0 0 16,0 21-16,0-21 0,0 1 15,0-1-15,0 21 0,0-21 0,0 0 16,0 1-16,0-1 16,-21-21-16,21-21 31,0-1-15,0 1-16,0 0 0,0 0 15,0 0-15,21 0 0,1-1 16,-22-20-16,21 21 0,0 0 0,-21 0 15,21-1-15,0 22 0,-21-21 16,21 0-16,1 21 0,-22-21 0,21 21 16,0 0-16,-21-21 0</inkml:trace>
  <inkml:trace contextRef="#ctx0" brushRef="#br0" timeOffset="154060.19">18076 11853 0,'0'0'0,"-21"0"0,0 0 0,0 0 15,0 0-15,-1 22 0,1-1 16,21 0-16,-21 0 0,0 0 0,0 0 16,0 1-16,-1 20 0,1-21 0,0 21 15,0-20-15,21-1 0,0 21 16,-21-21-16,21 0 0,0 1 0,-21-1 15,21 0-15,0 0 0,0 0 16,21-21-16,0 0 16,0 0-16,0 0 15,0 0-15,1 0 0,-1-21 16,0 21-16,0-21 0,0 0 0</inkml:trace>
  <inkml:trace contextRef="#ctx0" brushRef="#br0" timeOffset="154424.99">18119 12044 0,'21'0'47,"0"0"-47,0 0 0,0 0 15,-21-21-15,21 21 0,1 0 0,-1-21 16,0-1-16,-21 1 15,21 21-15,-21-21 0,0 0 16,0 0-16,0 0 16,-21 21-1,0 0-15,0 0 0,-1 21 0,1 0 16,0 0-16,0 0 0,0 0 16,0 22-16,-1-22 0,22 0 0,-21 21 15,21-20-15,-21-1 0,21 0 0,0 0 16,-21 0-16,21 0 0,0 1 0,0-1 15,0 0-15,21-21 16,0 0-16,0 0 16,1 0-16,20 0 0,-21 0 0,0 0 15,0 0-15,1 0 0,20-21 16,-21 0-16</inkml:trace>
  <inkml:trace contextRef="#ctx0" brushRef="#br0" timeOffset="154740.82">18542 12107 0,'0'0'0,"0"22"0,21-22 31,0 0-31,0 0 0,1 0 15,-22-22 1,0 1-16,-22 21 31,1 0-15,0 0-16,0 0 0,21 21 16,-21-21-16,21 22 0,-21-1 15,-1-21-15,22 21 16,-21-21-16</inkml:trace>
  <inkml:trace contextRef="#ctx0" brushRef="#br0" timeOffset="157496.7">19494 11938 0,'0'0'0,"0"-21"0,0 0 0,0 0 15,-21-1 1,0 22-16,0 0 0,-21 0 16,20 0-16,1 0 0,0 0 0,0 0 15,-21 0-15,20 22 0,1-1 0,0 21 16,-21-21-16,21 22 0,-1-1 16,22-21-16,-21 21 0,21 1 15,-21-22-15,21 0 0,0 21 0,0-20 16,0-1-16,0 0 0,21-21 15,0 0-15,1 0 16,-1 0-16,0 0 16,0-21-16,0 21 0,-21-21 0,21-1 15,1 1-15,-22 0 0,21 0 0,0 0 16,0-22-16,-21 22 0,21 0 0,-21-21 16,0 21-16,21-1 0,1 1 0,-22 0 15,21 0-15,-21 0 0,0 42 31,0 0-31,0 0 16,0 0-16,0 1 0,0 20 0,0-21 16,0 0-16,0 22 0,0-22 0,0 0 15,0 0-15,0 0 0,0 0 0,0 1 16,21-1-16,0-21 0,0 21 16,0-21-16,1 0 0,-1 0 0,21 0 15,-21 0-15,22 0 0,-22 0 0,21 0 16,0 0-16,-20-21 0,20 21 0,-21-21 15,21-1-15,-20 1 0,-1 0 16,0 0-16,0 0 0,-21-22 0,21 22 16,-21-21-16,21 21 0,-21 0 0,0-22 15,0 22-15,0 0 0,-21 0 16,0 21-16,0 0 16,0 0-16,0 21 0,-1 0 0,1-21 15,-21 21-15,21 22 0,0-22 0,-1 0 16,1 0-16,0 0 0,0 22 15,21-22-15,0 0 0,0 0 0,0 0 16,0 0-16,0 1 0,21-22 16,0 0-16,0 21 0,22-21 0,-22 0 15,0 0-15,0 0 0,22 0 0,-22 0 16,0-21-16,21 21 0,-21-22 16,1 1-16,-1 0 0,0 0 0,0-21 15,0 20-15,-21-20 0,21 21 16,1-21-16,-1-1 0,0 1 0,-21 0 15,21-1-15,0 1 0,0 0 0,-21-1 16,0 22-16,22-21 0,-22 21 16,0-1-16,0 1 0,-22 21 15,1 43 1,0-22-16,0 0 0,21 21 0,-21 1 16,0-1-16,-1 0 0,22 1 0,0-1 15,0 0-15,0 1 0,0-1 0,0-21 16,0 21-16,0-20 0,0 20 15,0-21-15,22 0 0,-1 0 0,0 1 16,0-22-16,21 21 0,-20-21 16,-1 0-16,0 0 0,0 0 0,0 0 15,22 0-15,-22 0 0,0 0 0,0-21 16,0-1-16,0 1 0,1 0 16,-1 0-16,0 0 0,-21 0 0,0-1 15,21-20-15,-21 21 0,0 0 0,0 0 16,0-1-16,-21 22 15,0 0-15,0 0 0,-1 0 16,1 22-16,0-1 16,0 0-16,0 0 0,0 0 0,-1 0 0,22 1 15,0-1-15,0 0 0,0 0 16,0 0-16,0 0 0,0 1 16,22-22-16,-1 21 0,0-21 15,0 0-15,0 0 0,0 0 16,1 0-16,-1 0 0,0 0 0,0-21 15,-21-1-15,21 1 0,0 0 0,1 0 16,-1 0-16,-21-22 0,21 22 0,0-21 16,-21 0-16,21-1 0,0 1 0,-21 0 15,0-1-15,22 1 0,-1 0 16,-21-1-16,0 1 0,0 21 0,0-22 16,0 22-16,0 0 0,0 42 31,-21 0-31,-1 1 0,22-1 15,-21 21-15,0 0 0,0-20 16,21 20-16,-21 0 0,21 1 0,-21-1 16,21 0-16,-22 1 0,22-1 0,0 0 15,0 1-15,0-22 0,0 21 0,0-21 16,0 0-16,22 1 0,-1-1 0,0 0 16,0 0-16,0-21 15,0 0-15,1 0 0,-1 0 0,0 0 16,0 0-16,0 0 0,0 0 0,-21-21 15,22 0-15,-1 0 0,0-1 0,0 1 16,0 0-16,0 0 0,-21 0 16,22 0-16,-1 21 0,-21-22 15,0 1-15,0 42 16,0 1-16,0-1 16,0 0-16,0 0 0,0 0 15,0 0-15,0 1 16,0-1-1,21-21 1,0 0-16,0 0 16,0 0-16,1 0 0,-22-21 0,21 21 15,0-22-15,0 1 0,0 0 16,0 0-16,-21 0 16,22 0-16,-22-1 0,21 22 0,-21-21 15,0 42 16,0 1-31,0-1 16,0 0-16,0 0 16,0 0-16,0 0 15,21 1-15,0-22 0,0 0 16,0 21-16,1-21 0,-1 0 0,0 0 16,21 0-16,-21 0 0,1 0 15,20 0-15,-21 0 0,0 0 0,0 0 16,1-21-16,-1 21 0,0-22 15,0 1-15,0 0 0,-21 0 0,0 0 16,0-22-16,21 22 0,-21-21 0,22 21 16,-22 0-16,0-22 0,0 22 15,-22 21 1,1 0-16,0 0 0,-21 21 0,21-21 16,-1 21-16,1 1 0,0-1 0,0 0 15,0 0-15,21 0 0,0 0 0,0 1 16,0-1-16,0 0 0,0 0 15,0 0 1,21 0 0,-21 1-1,21-1-15,-21 0 0,0 0 16,0 0-16,0 22 0,0-22 0,0 21 16,0-21-16,0 22 0,-21-1 15,21 0-15,-21 1 0,0-1 0,-1 0 16,22 1-16,-21 20 0,0-21 0,21 1 15,-21-1-15,0 0 0,0 1 0,-1-1 16,1 0-16,0-20 0,0 20 0,21-21 16,-21 0-16,0 0 0,-1 1 15,1-1-15,21 0 0,-21-21 16,21 21-16,-21-21 16,21-21-1,0 0-15,0 0 16,0-1-16,21 1 0,0 0 0,-21 0 15,21-21-15,1-1 0,-1 1 0</inkml:trace>
  <inkml:trace contextRef="#ctx0" brushRef="#br0" timeOffset="157692.57">21399 11726 0,'0'0'0,"-21"-21"0,0 0 15,0 21-15,0-21 16,42 21 31,0 21-31,0-21-16</inkml:trace>
  <inkml:trace contextRef="#ctx0" brushRef="#br0" timeOffset="158870.62">22288 11557 0,'0'0'16,"-21"0"-1,0 0-15,0 0 0,0 0 0,0 21 16,-1 0-16,-20 1 0,21 20 0,0-21 16,-22 21-16,1 1 0,21-1 15,-21 0-15,20 1 0,1-1 0,0 0 16,0 1-16,21-22 0,0 21 16,0 1-16,0-22 0,0 0 0,0 0 15,0 0-15,21 0 0,0 1 0,0-1 16,22-21-16,-22 0 0,21 0 15,-21 0-15,1 0 0,20 0 0,-21 0 16,0 0-16,22-21 0,-22 21 0,0-22 16,0 1-16,0 0 0,0 0 0,1 0 15,-1-22-15,0 22 0,-21 0 0,0 0 16,0 0-16,0 0 16,0-1-16,-21 22 15,0 0-15,-1 0 16,1 0-16,0 0 0,0 0 0,21 22 15,-21-22-15,0 21 0,21 0 0,-22 0 16,22 0-16,0 0 0,0 1 16,0-1-16,0 0 0,0 0 0,0 0 15,0 0-15,0 1 0,0-1 16,0 0-16,22-21 16,-1 0-16,0 0 15,0 0-15,0-21 0,-21 0 16,21-1-16,1 1 0,-22 0 15,0 0-15,21 0 0,0 0 16,-21-1-16,0 1 0,0 0 0,21 0 16,-21 0-16,0 42 47,-21 0-47,21 0 0,0 0 15,0 1-15,0-1 0,0 0 16,0 0-16,0 0 15,21-21-15,0 0 16,0 0-16,1 0 0,-1 0 16,0 0-16,0 0 0,0 0 0,0 0 15,1 0-15,-22-21 0,21 21 16,-21-21-16,21 21 16,-21-21-16,21 21 0,-21 21 31,0 0-31,0 0 15,0 0-15,0 1 0,0-1 0,0 0 16,0 0-16,0 0 16,21-21-16,0 0 0,-21 21 15,22-21-15,-1 0 0,0 0 0,0 0 16,0-21-16,0 0 0,1 21 16,-22-21-16,21 0 0,0 0 0,0-22 0,0 22 15,0 0-15,1-21 16,-1-1-16,0 1 0,0 0 0,-21-1 15,21-20-15,0 20 0,22 1 0,-22 0 16,0-22-16,-21 43 0,21-21 0,-21 21 16,21-1-16,-21 1 0,0 0 15,0 42 1,-21 0-16,0 1 16,0-1-16,21 21 0,0-21 0,-21 0 15,0 22-15,-1-1 0,22-21 16,0 22-16,-21-1 0,21 0 15,-21 1-15,21-22 0,-21 21 0,21 0 0,0-20 16,0 20-16,0-21 0,0 0 16,0 0-16,0 1 0,0-1 15,21-21-15,0 0 16,0 0-16,1 0 0,-1 0 16,0 0-16,0 0 0,0 0 15,0-21-15,1-1 16,-22 1-16,0 0 15,0 0-15,0 0 0</inkml:trace>
  <inkml:trace contextRef="#ctx0" brushRef="#br0" timeOffset="159109">23008 11938 0,'-42'0'15,"63"0"16,0-21-15,0 21-16,22 0 0,-22 0 0,0 0 16,21 0-16,-21 0 0,1-21 0,20 21 15,-21 0-15,0 0 0,0 0 16,-21-21-16,22 21 0,-1 0 16,-21-22 15</inkml:trace>
  <inkml:trace contextRef="#ctx0" brushRef="#br0" timeOffset="159548.54">23601 12002 0,'-21'0'16,"42"0"15,0 0-15,-21-22 0,21 22-16,-21-21 0,0 0 31,-21 21-16,21 21 1,0 0-16,0 1 16,21-22 31,0 0-32,-21 21 48,-21-21-48,0 0-15,21 21 16</inkml:trace>
  <inkml:trace contextRef="#ctx0" brushRef="#br0" timeOffset="160348.09">24215 11938 0,'0'0'0,"0"-42"15,21 21 1,0 21-16,0-22 0,-21 1 0,21 21 15,0-21-15,1 0 0,-1 0 0,0 21 16,0-21-16,0-1 0,0 1 16,1 21-16,-1-21 0,-21 0 0,21 0 15,-21 0-15,0-1 0,-21 1 16,0 21-16,-1 0 0,-20 0 16,21 0-16,0 0 0,-22 0 0,22 0 15,-21 21-15,0 1 0,20-1 16,1-21-16,-21 42 0,21-21 15,21 0-15,-21 1 0,21-1 0,0 21 16,0-21-16,0 0 0,0 22 0,0-22 16,0 21-16,21-21 0,-21 1 0,21 20 15,0-21-15,-21 0 0,21 22 0,0-22 16,-21 0-16,22 0 0,-22 0 16,21 0-16,-21 1 0,0-1 0,0 0 15,0 0-15,0 0 0,-21-21 16,-1 0-16,1 0 0,0 0 0,0 0 15,-21 0-15,20 0 0,1 0 0,0 0 16,-21 0-16,21 0 16,-1-21-16,1 21 0,21-21 0,-21 21 15,21-21-15,-21 0 0,21-1 16,0 1-16,0 0 16,21 21-16,0 0 0,0-21 15,1 21-15,-1-21 0,21 21 16,-21 0-16</inkml:trace>
  <inkml:trace contextRef="#ctx0" brushRef="#br0" timeOffset="160941.7">24511 11896 0,'0'0'0,"0"-21"0,0-1 16,0 1-1,-21 21-15,0 0 16,21 21-16,-22 1 0,1-22 15,21 21-15,-21 21 0,21-21 0,-21 22 16,21-22-16,0 21 0,-21-21 0,21 22 16,0-22-16,-21 0 0,21 21 0,0-21 15,0 1-15,0-1 0,0 0 16,21 0-16,0-21 0,0 0 16,0 0-16,22 0 15,-22 0-15,0 0 0,0 0 0,0 0 16,22-21-16,-22 0 0,0 21 0,0-21 15,0-1-15,0 1 0,1 0 0,-22-21 16,21 21-16,-21-1 0,21-20 0,-21 21 16,0 0-16,0 0 0,0-1 15,0 44 1,0-1 0,0 0-16,-21 0 0,21 0 0,0 0 15,0 1-15,0-1 0,0 0 0,0 0 16,0 0-16,0 0 15,0 1 1,21-22-16,0 0 0,0 0 16,0 0-16,1 0 0,-1 0 0,-21-22 15,21 22-15,0-21 0,0 21 0,-21-21 16,21 0-16,1 0 0,-22 0 16,21-1-16,-21 1 0,21 0 15,-21 0-15,0 42 31,0 0-31,-21 0 0,0-21 16,21 22-16,-22-1 0,22 0 16,0 0-1,0-42 17</inkml:trace>
  <inkml:trace contextRef="#ctx0" brushRef="#br0" timeOffset="161120.6">24913 11790 0,'0'0'16,"-21"0"-16,0 0 16,42 0 15,0 21-16,0-21-15,0 0 0</inkml:trace>
  <inkml:trace contextRef="#ctx0" brushRef="#br0" timeOffset="161424.53">25421 11896 0,'0'21'31,"-21"0"-31,21 0 16,-21 22-16,21-22 0,-21 0 16,21 21-16,0 1 0,0-22 15,0 21-15,-22 0 0,22 1 0,0 20 16,0-20-16,-21-1 0,21 0 0,-21 22 16,21-22-16,0 22 0,-21-22 0,0 21 15,21-20-15,-21-1 0,21 22 0,0-22 16,-22 0-16,22-21 0,0 22 15,-21-22-15,21 0 0,0 0 0,0 0 16,21-21 0,-21-21-16,22 0 15,-22 0-15,0 0 0,21 0 0,-21-22 16</inkml:trace>
  <inkml:trace contextRef="#ctx0" brushRef="#br0" timeOffset="161700.35">25421 12298 0,'0'-42'0,"0"84"0,21-148 0,0 64 0,1-1 16,-22 1-16,21 0 0,0-1 0,-21 22 16,21 0-16,0 0 0,0 0 15,1 0-15,-1 21 0,0 0 16,0 0-16,0 0 16,-21 21-16,0 0 0,0 0 15,0 0-15,0 0 0,0 1 0,0 20 0,-21-21 16,0 0-16,0 0 15,0 1-15,-1-1 0,1 0 0,-21-21 16,21 21-16,0-21 0,-1 0 16,1 0-16,21-21 47,21 21-47,-21-21 0,22 0 0</inkml:trace>
  <inkml:trace contextRef="#ctx0" brushRef="#br0" timeOffset="161973.2">26098 11642 0,'0'0'0,"0"21"31,0 0-31,0 0 0,-21 0 16,0 1-16,21-1 0,-21 0 0,0 21 15,0-21-15,-1 1 0,22 20 16,-21-21-16,0 21 0,0-20 0,0-1 16,21 0-16,0 21 0,-21-21 15,21 1-15,0-1 0,0 0 16,21-21 0,0 0-1,0-21-15,0 21 0,22-21 16</inkml:trace>
  <inkml:trace contextRef="#ctx0" brushRef="#br0" timeOffset="162354.98">26310 11896 0,'0'0'16,"0"-21"-16,-21-1 31,0 22-31,0 0 0,-1 0 16,1 0-16,0 0 0,0 22 0,0-1 15,0-21-15,-1 21 0,22 0 16,0 0-16,-21-21 0,21 21 0,0 1 16,0-1-16,0 0 0,0 0 15,21-21-15,-21 21 0,22-21 0,-1 21 16,0-21-16,0 0 0,0 0 16,0 22-16,1-22 0,-1 0 0,0 0 15,0 0-15,0 21 0,0-21 0,-21 21 31,-21-21-15,0 0-16,0 0 0,0 0 16,0 0-16,-1 21 0,1-21 0,0 0 15,0 0-15,0 0 0,0 0 0,-1 21 16,1-21-16,0 0 16,0 0-1,0 0 1</inkml:trace>
  <inkml:trace contextRef="#ctx0" brushRef="#br0" timeOffset="162574.85">25950 11769 0,'0'0'0,"0"-43"0,0 22 0,21 0 15,1 0-15,-1 0 16,21 21-16,-21 0 0,0-21 0,22 21 15,-22 0-15,21 0 0,1 0 0,-22-22 16,21 22-16,0 0 0,-20 0 0,20 0 16,-21 0-16,0-21 0,0 21 15,1 0-15,-22-21 16,0 0-16,0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5:54:12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1143 0,'0'0'0,"-21"0"15,0 0-15,0 0 16,-1 0-16,1 0 16,0 0-16,0 0 15,0 0 1,0 0-16,-1 0 0,1 0 15,0 0-15,0 0 16,0 0-16,0 0 0,-1 0 16,1 0-16,0 0 15,42 0 17,22 0-17,-22 0-15,21 0 0,0 0 0,22 0 16,-1 21-16,1-21 0,-1 0 15,22 0-15,0 0 0,-1 0 0,1 0 16,21 0-16,0 0 0,0 0 16,-1 0-16,-20 0 0,21 0 15,-21 0-15,-22 0 0,22 0 0,-22 0 0,-20 0 16,-1 0-16,0 0 16,1 0-16,-22 0 0,0 0 0,-21-21 15,0 0 1,-21 0-16,0 21 15,-22-21-15,22 21 0,-21-22 0,-1 22 16,1-21-16,21 21 0,-21-21 0,-1 21 16,22 0-16,0 0 0,0 0 15,0-21-15,-1 21 0,44 0 47,-1 0-47,0 0 0,21 0 0,-21 0 16,22 0-16,-22 0 0,21 0 15,-21 0-15,22 0 0,-22 0 0,21 0 16,-21 0-16,1 0 0,-1 0 16,0 0-16,0 21 0,0 0 0,-21 0 15,0 1-15,0-1 0,0 0 16,-21 0-16,0 0 0,0 0 16,-22 22-16,1-22 0,21 0 0,-21 0 15,-1 22-15,22-22 0,-21 0 0,21 0 16,-1 0-16,1 0 15,0 1-15,0-22 0,0 21 0,0-21 0,-1 21 16,1-21-16,21-21 47</inkml:trace>
  <inkml:trace contextRef="#ctx0" brushRef="#br0" timeOffset="1984.14">4000 1439 0,'0'0'0,"0"-63"16,0 42-16,0 0 0,22-1 16,-22 1-16,0 0 0,21 0 0,-21 0 15,0 0-15</inkml:trace>
  <inkml:trace contextRef="#ctx0" brushRef="#br0" timeOffset="2392.9">4085 974 0,'0'-21'0,"0"-1"16,0 1-16,0 0 0,0 0 15,0 0-15,0 0 16,0-1-16,0 1 0,0 0 0,0 0 16,-21 0-16,0 0 0,21-1 0,0 1 15,0 0-15,-21 0 0,21 0 0,-22 21 16,22-21-16,0-1 0,-21 22 15,21 22 1,0-1 0,0 0-16,0 0 0,0 64 0,0-64 15,0 21-15,0 22 0,0 20 0,0-20 16,0-22-16,0 64 0,0-64 0,0 1 16,-21-1-16,0 43 0,0-43 0,21 22 15,-21 20-15,21-41 0,-22-1 16,22 0-16,-21 43 0,21-43 0,-21-21 15,0 43-15,21-43 0,0 0 0,0 0 16,-21 1-16,21-1 0,-21-21 0,21 21 16,0-42 15,0 0-31,0-1 0,0 1 0,0 0 16,0 0-16,0-43 0</inkml:trace>
  <inkml:trace contextRef="#ctx0" brushRef="#br0" timeOffset="2763.69">3746 910 0,'-21'-21'0,"42"42"0,-42-63 0,0 0 16,21 20-16,-21 22 0,0-42 0,21 21 15,0 0-15,0 0 0,0-1 0,0 1 16,0 0-16,0 0 0,42 0 0,-21 0 15,0 21-15,1-22 0,20 1 0,-21 21 16,21 0-16,-20 0 0,41-21 0,-21 21 16,-20 0-16,20 0 0,21 42 15,-20-42-15,-1 43 0,22 20 0,-43-20 16,0-1-16,0 0 0,-21 43 0,0-22 16,0-20-16,-21-1 0,-43 43 0,43-64 15,0 21-15,-64 22 0,43-43 0,21 0 16,-21 0-16,-22 22 0,43-22 0,0 0 15,-22-21-15,1 21 0,21 0 0,0 0 16,0-21 0,42 0 15,0 0-31,-21-21 0,21 21 16,0 0-16</inkml:trace>
  <inkml:trace contextRef="#ctx0" brushRef="#br0" timeOffset="3313.38">4551 1672 0,'0'0'0,"21"0"0,0 0 0,0 0 15,-21-21-15,21 0 0,1 0 0,-1-22 16,0 22-16,-21 0 15,21-21-15,-21 21 0,21-1 16,-21-20-16,0 21 0,0 0 16,0 0-16,-21-1 0,0 1 0,0 21 15,0-21-15,-1 21 0,1 0 0,0 0 16,-42 0-16,41 0 0,1 21 0,-21 0 16,0 22-16,-1-22 0,22 0 0,0 0 15,-43 22-15,64-1 0,-21-21 0,0 0 16,0 43-16,0-43 0,21 0 0,0 21 15,0-20-15,0-1 0,0 0 0,0 0 16,21-21-16,21 0 16,-21 0-16,1 0 0,-1 0 0,42-21 15,-42 0-15,22 21 0,-22-21 16,42-22-16,-41 22 0,-1 0 0,0 0 16,21-22-16,-21 22 0,1 0 0,-22 0 15,21-21-15,-21 20 0,21 1 0,-21 0 16,0 0-16,0 0 15,0 42 1,0 0-16,0 0 16,-21 0-16,21 22 0,0-22 0,0 0 15,-21 0-15,21 22 0,0-22 0,-22 0 16,22 21-16,0-21 0,0 1 0,0 20 16,0-21-16,43-21 15,-22 0 1,0 0-16,0 0 0,0 0 0,1 0 15,-1 0-15,0 0 0</inkml:trace>
  <inkml:trace contextRef="#ctx0" brushRef="#br0" timeOffset="5225.12">5313 1291 0,'0'0'0,"0"-21"15,0 0-15,-21 0 0,-1 21 16,1 0-16,0 0 0,0 0 0,-21 0 15,20 0-15,1 21 16,21 0-16,-42 0 0,21 0 0,21 1 16,0-1-16,-43 21 0,43-21 0,0 0 15,-21 43-15,21-43 0,-21 0 0,21 0 16,0 43-16,0-43 0,0 0 0,0 0 16,0 1-16,21-1 0,0 0 0,1 0 15,-1-21-15,0 0 0,21 0 0,-21 0 16,22 0-16,-22 0 0,42 0 0,-41 0 15,20 0-15,21-21 0,-41 0 0,20 0 16,-21-1-16,43-20 0,-22 21 0,-21-21 16,0 20-16,43-41 0,-43 21 15,0 20-15,21-41 0,-20 21 0,-22-1 16,21 1-16,0-22 0,-21 22 0,0 0 16,21-43-16,-21 43 0,0-1 0,0 1 15,0-43-15,0 64 0,0 0 0,0 0 16,0 0-16,-21 42 15,21 0-15,0 0 0,-42 43 16,42-22-16,-22 0 0,22 1 0,-21 41 16,21-41-16,-21-1 0,0 43 0,21-43 15,0-21-15,-21 22 0,0 20 0,-1-21 16,22-20-16,-21 41 0,21-21 0,0-20 16,-21-1-16,0 21 0,21-21 0,0 0 15,0 1-15,0-44 31,0 1-15,21 0-16,0-21 0,0 21 0,-21-1 16,22 1-16,-1-21 0,0 21 0,0 0 15,0-1-15,0-20 0,1 42 0,-1-21 16,0 0-16,21 21 0,-42-21 0,21 21 16,22 0-16,-22 0 0,0 0 15,-21 21-15,0 0 16,0 0-1,0 0-15,-21-21 0,0 21 0,0-21 16,-1 0-16,-20 22 16,0-22-16,21 0 15,-1 0-15,1 0 16,0 0-16,21-22 16,-21 22-16,21 22 31,0-1-31,0 0 0,0 21 15,0-21-15,0 1 0,0 20 16,0-21-16,0 0 0,21-21 16,-21 43-16,21-22 0,0-21 0,22 21 0,-43 0 15,21-21-15,0 0 0,43 21 16,-43-21-16,0 0 0,0 0 0,43 0 16,-22 0-16,-21 0 0,64 0 0,-64 0 15,21 0-15,-21-21 0,64 0 0,-64 0 16,22 21-16,-22-21 0,42-1 0,-42 1 15,1 0-15,-1 0 0,21-21 0,-21 20 16,-21 1-16,21-21 0,-21 21 0,22 0 16,-22-1-16,0-20 0,0 21 0,0 0 15,0 0-15,-22-1 16,-20 22-16,21 0 0,-21 0 16,20 0-16,1 0 0,0 0 15,0 22-15,-21-1 0,20 0 0,1 0 16,0 0-16,0 0 0,0 1 0,21-1 15,-21 21-15,21-21 0,-22 22 16,22-22-16,0 0 0,0 0 16,0 0-16,22-21 0,-1 0 0,0 0 15,0 0-15,0 0 0,22 0 0,-22 0 16,0 0-16,21 0 0,-21-21 16,1 0-16,-1 21 0,21-42 0,-21 42 15,0-22-15,-21-20 0,22 42 0,-22-21 16,21 0-16,-21 0 0,0-1 0,0 1 15,21 0 1,-21 42 15,-21 0-31,21 1 0,-21-22 16,21 42-16,0-21 0,-22 0 0,22 22 16,0-22-16,0 21 0,0-21 0,-21 22 15,21-22-15,0 0 0,0 21 16,21-21-16,1 1 0,-1-22 15,0 21-15,0-21 0,21 0 0,-20 0 16,-1 0-16,21 0 0,0 0 16,1 0-16,-22 0 0,42-21 0,-41-1 0,20 22 15,-21-21-15,43 0 0,-43 0 16,0 0-16,0 0 0,21-22 0,-42 22 16,22 0-16,-1-43 0,-21 43 0,0 0 15,0 0-15,0-21 0,0 20 16,0 1-16,0 0 0,-43 21 15,22 0-15,0 0 16,0 0-16,0 21 16,0 0-16,-1 1 0,22 20 15,0-21-15,-21 0 0,0 22 16,21-1-16,0-21 0,0 0 0,0 0 16,0 1-16,0-1 0,21 0 31,0-21-31,22 0 15,-1 0-15,-42-21 16,21 0-16,0-1 0,-21 1 16,0 0-16,22 0 0,-22 0 15,21 0-15,-21-1 0,0 1 16,0 42 15,0 1-31,0-1 16,0 42-16,0-42 0,0 1 0,0-1 15,0 42-15,0-20 0,-21-22 0,-1 63 16,22-62-16,0 20 0,0 0 16,-21 22-16,0-22 0,21 0 0,-21 64 15,21-63-15,-21-1 0,0 64 0,21-64 16,0 22-16,-22-22 0,1 43 0,21-43 16,-21 0-16,0 43 0,21-43 0,0 1 15,0-22-15,-21 63 0,21-41 0,0-1 16,-21 22-16,21-22 0,0-21 0,0 21 15,-22-20-15,22-1 0,-21-21 16,21-21 0,0-1-16,-21-41 0,21 42 15,0-22-15,0 1 0,0-43 16,0 43-16,0 0 0,0-43 0,0 43 16,0-22-16,21 22 0,0-85 0,1 85 15,-22-22-15,42-63 0,-21 64 0,0-1 16,0 22-16,1-64 0,-1 64 0,0-22 15,0 22-15,21-43 0,-20 43 0,-1-1 16,0 1-16,21-21 0,-21 20 0,1 22 16,-1-21-16,21-1 0,-21 43 0</inkml:trace>
  <inkml:trace contextRef="#ctx0" brushRef="#br0" timeOffset="5511.95">7705 1482 0,'21'0'0,"0"0"0,0 0 16,0 0-16,0-21 0,1-1 0,-1 22 15,0-21-15,0 0 0,0 21 0,0-21 16,1 0-16,-22 0 0,21 21 0,-21-22 16,0 1-16,0 0 0,0 0 15,-21 21-15,-1 0 16,1 0-16,-21 0 0,21 21 15,0 0-15,21 0 0,-43 22 0,22-22 16,21 0-16,0 0 0,0 43 16,0-43-16,0 0 0,0 0 0,0 22 15,0-22-15,0 0 0,0 21 0,21-42 16,0 21-16,22-21 0,-22 0 16</inkml:trace>
  <inkml:trace contextRef="#ctx0" brushRef="#br0" timeOffset="22835.78">9737 1439 0,'-22'0'16,"1"0"0,21 22-16,0-1 15,0 0-15,-21 0 0,21 0 16,-21 0-16,21 1 0,-21 20 0,21-21 16,-21 0-16,-1 0 0,22 1 0,-21-1 15,21 0-15,-21-21 16,0 21-16,21-42 47,0 0-47,0 0 15,21-22-15,0 22 0,0 0 0,1-21 16,-1-1-16,21 1 0,-21 0 16,22-1-16,-1 1 0,0-22 0,1 1 15,20 21-15,-21-22 0,1 1 0,20 20 16,-42-20-16,22 42 0,-22-22 15,0 22-15,-21 0 0,0 0 0,0 0 16,-21 21-16,-21 0 16,20 21-16,-20 0 0,0 0 15,-1 0-15,1 22 0,21-22 0,-21 21 16,-1-21-16,22 22 0,0-22 0,0 21 16,21-21-16,0 0 15,0 22-15,0-22 0,0 0 0,21 0 16,0 0-16,0 22 0,0-22 0,1 0 15,20 0-15,-21 0 0,0 1 16,0-1-16,1 0 0,-1 0 0,0 0 16,0 0-16,-21 1 0,0-1 0,0 0 15,0 0-15,-21-21 16,0 0 0,0 0-16,-1 0 0,1 0 15,0-21-15,0 0 0,0 21 0,0-21 0,-1-1 16,1 1-16,0 0 0,21 0 15,-21 0-15,21 0 0,-21-1 16,21 1-16,0 0 0,0 42 31,0 0-31,0 1 0,0-1 16,21 0-16,0 0 0,-21 21 0,21-20 16,-21 20-16,21-21 0,1 0 15,-1 0-15,0 1 0,0-1 0,21-21 16,-20 0-16,20 0 0,-21 0 0,21 0 15,1 0-15,-22-21 0,21-1 0,1 1 16,-1 0-16,0-21 0,1 21 16,-1-22-16,0 1 0,1 0 15,-22-1-15,21 1 0,0 0 0,-20-1 16,20-20-16,-21 20 0,0-20 16,0 21-16,1-22 0,-1 22 0,-21-22 15,0 22-15,0 21 0,0-22 0,0 22 16,0 0-16,-21 42 15,-1 0 1,22 22-16,-21-1 0,0 22 0,0-22 16,0 21-16,0 1 0,-1-1 15,1 1-15,0-22 0,0 22 0,21-22 16,0 0-16,0 1 0,0-1 0,0-21 16,0 22-16,0-22 15,0 0-15,0 0 0,21 0 0,0 0 16,0-21-1,1-21 1,-22 0-16,0 0 0,0 0 0,0 0 16</inkml:trace>
  <inkml:trace contextRef="#ctx0" brushRef="#br0" timeOffset="23008.68">10477 1376 0,'-21'0'16,"21"-21"-16,21 21 31,1 0-31,-1 0 0,0 0 16,0-21-16,0 21 0,22 0 0,-22 0 15,0 0-15,21-22 0,-21 22 0,22 0 16,-22 0-16,0-21 0,21 21 16</inkml:trace>
  <inkml:trace contextRef="#ctx0" brushRef="#br0" timeOffset="23808.38">11261 1672 0,'21'21'0,"0"-21"16,0 0 0,-21-21-16,21 21 0,0-21 15,-21 0-15,22 0 0,-1 0 0,-21-1 16,21-20-16,-21 21 0,0 0 15,0 0-15,0-1 0,0 1 16,0 0-16,0 0 0,0 0 0,-21 0 16,0-1-16,-1 22 0,1 0 0,0 0 15,0 0-15,0 22 0,-22-1 16,22 0-16,0 0 0,-21 0 0,21 22 16,-22-22-16,22 21 0,0 0 15,0-20-15,0 20 0,-1 0 0,1-21 16,21 1-16,0 20 0,0-21 15,0 0-15,21 0 0,1-21 16,-1 0-16,0 0 0,0 0 0,21 0 16,1-21-16,-22 0 0,21 0 15,1 0-15,-1 0 0,-21-1 0,21-20 16,-20 21-16,-1-21 0,0 20 0,0-20 16,0 21-16,0-21 0,-21-1 0,0 22 15,22-21-15,-22 21 0,0-22 16,0 22-16,0 0 15,0 42 1,0 0 0,-22 0-16,1 22 0,0-22 0,0 21 15,21-21-15,0 22 0,-21-1 0,21-21 16,0 22-16,0-22 0,0 21 16,0-21-16,0 0 0,0 1 0,21-1 15,0-21-15,0 0 0,0 0 16,1 0-16,-1 0 0,21-21 0,-21-1 15,22 1-15,-1 0 0,-21 0 16,21-21-16,1 20 0,-22-20 16,21 21-16,-21-21 0,1-1 0,20 1 0,-21 0 15,0-1-15,-21 1 16,21 0-16,1-22 0,-22 22 0,21-1 16,-21-20-16,0 42 0,0-22 0,0 22 15,0 0-15,0 0 0,-21 42 16,21 0-1,-22 22-15,1-1 0,21 0 0,-21 22 16,0-22-16,0 22 0,21-1 16,0-21-16,-21 22 0,21-22 0,-22 22 15,22-22-15,0 0 0,0 1 0,0-22 16,0 21-16,0-21 0,0 1 16,22-1-16,-22 0 0,21-21 15,0 0-15,0 0 0,0-21 16,-21 0-1,0-1-15</inkml:trace>
  <inkml:trace contextRef="#ctx0" brushRef="#br0" timeOffset="23988.28">11853 1312 0,'0'0'0,"-21"0"0,42 0 46,0 0-46,1 0 0,-1 0 0,0 0 16,21 0-16,-21 0 0,22 0 16,-1 0-16,-21 0 0,22 0 15,-22 0-15,21 0 0,-21 0 0</inkml:trace>
  <inkml:trace contextRef="#ctx0" brushRef="#br0" timeOffset="24954.24">12255 1545 0,'0'0'16,"0"21"-16,0 1 0,22-22 31,-1 0-15,0 0-16,0-22 0,21 1 16,-20 21-16,-1-21 0,0 0 0,0 0 15,0 21-15,0-21 0,1-1 0,-22 1 16,0 0-16,0 0 0,0 0 15,0 0-15,0-1 16,-22 22-16,1 0 0,0 22 16,0-1-16,0-21 0,0 21 15,-1 0-15,1 0 0,0 22 0,21-22 16,0 0-16,-21 0 0,21 21 0,0-20 16,0-1-16,0 0 0,0 0 15,0 0-15,21-21 0,-21 21 16,42 1-16,-20-22 0,-1 0 0,21 0 15,-21 0-15,22 0 0,-22 0 0,21-22 16,0 1-16,1 21 0,-22-21 16,21 0-16,-21 0 0,22 0 0,-22-1 15,0 1-15,0 0 0,-21 0 0,0 0 16,21 0-16,-21-1 0,0 1 0,0 0 16,0 42 15,0 0-31,-21 1 15,21-1-15,-21 21 16,21-21-16,-21 0 0,0 1 0,21 20 16,0-21-16,-21 0 0,21 0 0,0 1 15,-22-1-15,22 0 0,0 0 0,0 0 32,22-42-17,-22 0-15,21 0 16,-21 0-16,0-1 0,21 1 15,0 0-15,-21 0 0,21-21 0,0 20 16,-21 1-16,22 0 0,-1-21 0,0 21 16,0-1-16,0 22 0,-21-21 0,21 0 15,1 21-15,-1 0 16,0 0-16,-21 21 16,21 0-16,-21 1 0,21-1 0,-21 0 15,0 0-15,0 21 0,0-20 16,0-1-16,0 21 0,0-21 0,0 0 15,0 22-15,0-22 0,0 0 0,0 0 16,-21 0-16,21-42 47,0 0-47,21 0 0,0 0 0,1 0 16,-1-1-16,0-20 0,0 21 15,21-21-15,-20 20 0,20-20 16,0 21-16,-21-21 0,22 20 0,-22 1 15,0 21-15,0 0 0,0 0 0,1 0 16,-1 0-16,0 0 0,0 43 16,-21-22-16,0 0 0,0 0 15,0 21-15,0-20 0,0 20 0,0-21 16,0 21-16,-21-20 0,0-1 0,21 21 16,-21-21-16,21 0 15,0 1-15,0-1 0,0 0 16,21-21-1,-21-21-15,21 21 16</inkml:trace>
  <inkml:trace contextRef="#ctx0" brushRef="#br0" timeOffset="25708.2">13801 1609 0,'0'-21'47,"21"21"-47,0 0 0,0 0 16,0-22-16,0 22 0,1-21 0,20 21 15,-21-21-15,0 21 0,22-21 16,-22 0-16,0 21 0,-21-21 0,0-1 16,0 1-16,-21 21 31,0 0-31,-22 21 0,22 1 0,0-1 15,0 0-15,0 0 0,-1 0 0,1 0 16,0 22-16,21-22 0,0 0 16,0 0-16,0 0 0,0 1 0,0-1 15,0 0-15,21-21 0,0 21 0,1-21 16,-1 0-16,0 0 0,0 21 16,21-21-16,-20 0 0,20 0 0,0 0 15,-21-21-15,22 21 0,-1-21 16,-21 0-16,0 0 0,22-1 0,-22 1 15,0 0-15,-21 0 0,21 0 16,0 0-16,-21-22 0,22 22 0,-22 0 16,0 0-16,0 0 0,0 42 47,0 0-47,0 0 15,-22 0-15,22 0 0,-21 22 0,21-22 16,-21 0-16,21 0 0,-21 0 0,21 1 15,0-1-15,0 0 16,0 0-16,-21-21 0,21 21 16,0-42 15,0 0-31,0 0 16,21 0-16,-21-1 0,21 1 0,0-21 15,0 21-15,1-22 0,-1 22 0,0-21 16,21 21-16,-21 0 0,1-1 15,-1 1-15,0 21 0,0 0 16,0 0-16,-21 21 16,0 1-16,0-1 0,0 0 0,0 21 15,0-21-15,0 1 16,0-1-16,0 21 0,0-21 0,0 0 16,0 1-16,0-1 0,0 0 15,0 0-15,0 0 16,21-21-1,1 0-15,-22-21 0,0 0 16,21 0-16,0 0 0</inkml:trace>
  <inkml:trace contextRef="#ctx0" brushRef="#br0" timeOffset="25960.06">15113 1080 0,'0'0'0,"42"-43"0,-21-20 15,-21 42-15,0-22 16,0 22-16,0 0 0,0 0 0,0 42 15,-21 0-15,0 0 16,0 22-16,0-1 0,0 0 16,-1 22-16,1-22 0,0 22 0,0-22 15,0 21-15,0-20 0,-1 20 0,1-20 16,0-1-16,21 0 0,0 1 0,-21-1 16,21 0-16,-21-21 0,21 1 15,0 20-15,0-21 0,0 0 16,21-21-1,0-21 1,-21 0-16,0 0 16</inkml:trace>
  <inkml:trace contextRef="#ctx0" brushRef="#br0" timeOffset="26119.97">14732 1270 0,'0'0'0,"0"-21"0,0 0 31,21 21-31,0 0 0,0 0 16,1-21-16,-1 21 0,0-22 16,21 22-16,-21-21 0,1 0 15,20 21-15,-21-21 0,21 0 0,-20 0 0,20-1 16</inkml:trace>
  <inkml:trace contextRef="#ctx0" brushRef="#br0" timeOffset="26976.48">16489 1799 0,'0'-21'32,"0"0"-17,0 0-15,21-22 0,0 22 16,-21 0-16,21-21 0,0 21 0,1-22 16,-1 1-16,21 0 0,0-22 15,-20 22-15,20-22 0,0 1 0,1-1 16,-1 22-16,0-22 0,1 22 0,-22 0 15,0-1-15,-21 22 0,0 0 16,0 0-16,-42 21 0,20 0 16,-20 21-16,0 0 15,-1 0-15,1 1 0,0 20 0,-1-21 16,22 0-16,-21 22 0,21-22 0,21 21 16,0-21-16,0 22 0,0-22 15,21 21-15,0 0 0,0-20 0,22 20 16,-22 0-16,21-21 0,-21 22 0,22-1 15,-22 0-15,0-20 0,0 20 16,-21-21-16,0 21 0,0-20 0,0-1 16,-21-21-16,0 21 0,-22-21 0,22 21 15,-21-21-15,0 0 0,-1 0 16,1-21-16,0 0 0,-1 0 0,1-1 16,21 1-16,-22 0 0,22 0 15,0-21-15,0 20 0,0-20 0,21 21 16,-21-21-16,21 20 0,0 1 15,0 0-15,-22 0 0,22 42 16,0 21 0,0-20-16,22-1 15,-1 0-15,-21 21 0,21-21 0,0 22 16,0-22-16,22 21 0,-22-21 0,21 1 16,-21-1-16,22-21 0,-1 0 15,0 21-15,1-21 0,-1 0 0,21 0 16,1-21-16,-22 0 0,22-1 0,-1 1 15,1-21-15,-1 21 16,-20-22-16,20 1 0,-21 0 0,1-1 16,-1-20-16,0-1 0,-20 1 0,20-1 15</inkml:trace>
  <inkml:trace contextRef="#ctx0" brushRef="#br0" timeOffset="27708.02">17589 974 0,'0'0'0,"0"-43"0,0-20 0,0 21 0,0 20 16,0-20-16,-21 42 15,0 21-15,0 0 0,0 22 16,0 20-16,-1-20 0,1 20 0,0 1 15,-21-1-15,21 22 0,-1-22 0,1 1 16,0-22-16,0 22 0,0-1 16,0-21-16,-1 22 0,22-22 0,0-21 15,0 22-15,0-22 0,0 0 16,0 0-16,22-21 16,-1 0-1,0 0-15,0-21 0,-21 0 0,21 0 16,0 0-16,1-1 0,20-20 0,-21 0 15,0 21-15,0-22 0,-21 22 16,22 0-16,-1 0 0,-21 42 31,0 21-31,0-21 16,0 1-16,0-1 0,0 21 0,0-21 16,0 0-16,0 1 0,0-1 0,0 0 15,21 0-15,0-21 16,0 21-16,0-21 0,1 0 15,-1 0-15,0 0 0,0 0 0,0 0 16,22 0-16,-22-21 0,0 0 0,0 21 16,21-21-16,-20 0 0,-1-1 15,0 1-15,0 0 0,0-21 0,-21 21 16,21-1-16,-21 1 0,22 0 0,-22 0 16,0 42 15,0 0-31,-22-21 0,22 21 0,-21 1 15,21 20-15,0-21 0,-21 0 16,21 0-16,0 1 0,-21-1 16,21 0-16,0 0 0,0 0 15,21-21 1,0 0-16,0 0 0,22 0 16,-22 0-16,21 0 0,-21-21 0,22 0 15,-1 0-15,-21 0 0,22-1 16,-22 1-16,0-21 0,0 21 0,-21-22 15,0 22-15,0-21 0,0 21 0,0 0 16,-21-1-16,0 1 0,0 0 16,-1 21-16,-20 0 0,21 0 15,-21 0-15,20 0 0,-20 21 0,21 0 0,0 1 16,0-1-16,-1 0 0,22 0 16,0 0-16,0 0 0,0 1 15,0-1-15,0 0 0,22 0 0,-1-21 16,0 21-16,0 0 0,21-21 0,-20 0 15,20 0-15,0 0 0,1 0 16,-1 0-16,0 0 0,1-21 0</inkml:trace>
  <inkml:trace contextRef="#ctx0" brushRef="#br0" timeOffset="28079.81">18627 1482 0,'0'0'0,"21"0"0,0-43 16,-21 65-1,0-1 1,0 0-16,0 0 15,0 21-15,0-20 0,-21-1 0,21 0 16,0 0-16,0 0 0,0 0 16,0 1-16,21-22 31,0 0-31,0 0 0,0 0 0,1-22 16,-1 1-16,0 21 0,0-21 15,0 0-15,0 0 0,1 0 0,-1-1 16,0-20-16,-21 21 0,0 0 15,21 21-15,-21-21 0,21 21 16,-21 21 0,0 0-16,0 0 0,0 0 15,-21 0-15,21 22 0,-21-22 16,21 0-16,0 21 0,0-20 0,0-1 16,0 0-16,0 0 0,0 0 0,0 0 15,21-21-15,0 0 0,0 0 16,1 0-16,-1 0 0,0 0 15,0 0-15,0 0 0,0-21 0,1 0 16,-1 0-16,-21 0 0</inkml:trace>
  <inkml:trace contextRef="#ctx0" brushRef="#br0" timeOffset="28304.68">19262 1503 0,'0'0'0,"21"-64"16,-21 22-16,21 0 0,0-22 0,-21 22 16,21-22-16,-21 22 0,0-21 0,21 41 15,-21-20-15,0 21 0,22 0 16,-22 42-16,0 0 15,0 0-15,-22 22 0,1-1 16,21 0-16,-21 1 0,0-1 0,0 0 16,0 1-16,21-1 0,-22 0 0,1 1 15,21-1-15,0 0 0,0 1 0,0-22 16,0 21-16,0-21 0,0 0 16,0 1-16,0-1 0,0 0 15,21-21-15,1 0 0,-1 0 16,0 0-16,0 0 0,0 0 15</inkml:trace>
  <inkml:trace contextRef="#ctx0" brushRef="#br0" timeOffset="28764.61">19854 1439 0,'0'-21'0,"0"42"0,0-63 0,0 21 16,0 0-16,0 0 15,-21 21-15,0 0 16,0 0-16,-22 21 0,22-21 0,0 21 15,0 0-15,0 0 0,0 0 16,-22 1-16,22 20 0,21-21 0,-21 0 16,0 0-16,21 1 0,-21-1 15,21 0-15,0 0 0,0 0 0,0 0 16,21-21 0,0 0-16,0 0 0,0 0 15,0 0-15,1 0 0,-1 0 16,21-21-16,-42 0 0,42-21 0,-20 21 15,-1-1-15,-21-20 0,21 0 16,0-1-16,0 1 0,0 0 0,1-22 16,-1 1-16,-21 20 0,21-20 0,-21 21 15,21-22-15,-21 43 16,0-21-16,0 20 0,0 1 0,0 64 16,-21-22-16,0 21 15,0 0-15,-1 1 0,1 20 16,21-20-16,-21-1 0,21 21 0,-21-20 15,21-1-15,0 0 0,0 1 0,0-1 16,0 0-16,0 1 0,21-22 16,0 21-16,0-21 0,1 1 0,-22-1 15,21 0-15,0-21 0,0 0 0,21 21 16,-20-21-16,-1 0 0,21 0 16,0 0-16</inkml:trace>
  <inkml:trace contextRef="#ctx0" brushRef="#br0" timeOffset="29568.16">21061 931 0,'0'-21'0,"0"42"0,0-63 0,0 21 16,-21 42 0,-1 0-16,22 0 15,-21 22-15,21-22 0,0 21 0,0 22 16,-21-22-16,21 0 0,0 1 15,0 20-15,-21-20 0,21-1 16,0 0-16,0 1 0,-21-1 0,21 0 16,0-21-16,0 22 0,-21-22 0,21 0 15,-22 0-15,22 0 16,-21-21-16,21-21 16,0 0-1,0 0-15,0 0 16,21 0-16,-21-22 0,22 22 0,-1 0 15,0-21-15,0 20 0,0 1 0,0 0 16,1 21-16,-1-21 0,0 21 16,0 0-16,0 0 0,0 0 0,1 0 15,-1 0-15,0 21 0,0 0 16,0-21-16,0 21 0,-21 1 16,0-1-16,0 0 0,0 0 0,0 0 15,0 0-15,-21 1 0,0-1 16,0-21-16,0 21 0,0-21 0,-1 0 15,1 0-15,0 0 0,0 21 16,0-21-16,0 0 0,-1 0 16,1-21-16,0 0 15,21 42 32,0 0-31,0 0-16,21-21 0,0 0 15,1 21-15,-1-21 0,0 0 0,0 0 16,0 0-16,22 0 0,-1 0 16,0 0-16,1 0 0,-1-21 0,0 0 15,1 21-15,-1-21 0,0 0 0,1 0 16,-1-1-16,-21-20 0,21 21 0,-20-21 16,-1-1-16,0 22 0,-21-21 15,0-1-15,21 1 0,-21 21 0,0 0 16,0 0-16,-21 21 15,0 0-15,0 21 0,-1 0 0,1 0 16,0 21-16,0-20 0,0 20 16,0-21-16,21 21 0,0-20 0,0 20 15,0-21-15,0 0 0,0 22 16,0-22-16,21 0 0,21 0 0,-21-21 16,0 21-16,22 0 0,-22-21 0,21 0 15,-21 0-15,1 0 0,-1 0 16,0 0-16,0 0 0</inkml:trace>
  <inkml:trace contextRef="#ctx0" brushRef="#br0" timeOffset="31012.35">1418 3112 0,'21'0'0,"0"-22"0,1 1 16,20 0-16,0 0 0,-21-21 16,1 20-16,20-20 0,-21 0 0,0-1 15,-21 1-15,0 21 0,0-21 16,0-1-16,0 1 0,0 0 0,0 20 16,0-20-16,-21 21 0,0 0 15,0 0-15,0 21 0,-1 0 16,1 21-16,0 21 15,0-21-15,21 22 0,0 20 16,-21 1-16,0-1 0,-1 1 0,22-1 16,-21 22-16,0-1 0,0 1 15,0 0-15,0-1 0,-1 1 0,1 0 16,0-1-16,21 1 0,-21 0 16,0 21-16,0-22 0,-1 1 0,1 21 15,0-22-15,21 1 0,0 0 16,-21-1-16,21-20 0,0 21 0,0-22 15,0 1-15,0-1 0,0-21 16,0 1-16,21-22 0,0 21 0,0-42 16,1 0-16,20 0 0,-21 0 15,21 0-15,1-21 0,-22-21 16,21-1-16,1 1 0,-1 0 0,-21-1 16,0 1-16,0-21 0,1-1 15,-22 1-15,0-1 0,0-21 0,0 22 16,0-22-16,0 22 0,-22-22 15,1 22-15,-21-1 0,21 1 0,-22-1 16,1 22-16,0-1 0,-1 1 16,1 0-16,21 21 0,-21-1 0,20 1 15,1 21-15,0 0 0,21-21 16,21 21 0,0 0-16,22-21 0,-1 21 15,0-21-15,1 21 0,20-21 16,1-1-16,-22 1 0,22-21 0,-1 21 15,1-22-15,-22 22 0,21-21 16,-20 21-16,-22-22 0,21 22 0,-21-21 16,1 21-16,-22 0 0,0-1 15,0 1-15,0 0 0,-22 42 32,22 0-32,0 1 15,0-1-15,-21 21 0,21-21 0,-21 22 16,21-22-16,0 0 0,0 21 15,0-21-15,0 1 0,0-1 16,0 0-16,0 0 16,0-42 15,21 0-31,-21 0 0,21-1 16,-21 1-16</inkml:trace>
  <inkml:trace contextRef="#ctx0" brushRef="#br0" timeOffset="31180.37">2011 2921 0,'0'0'0,"0"-21"16,0 0-16,0 0 15,21 21 48,0 0-63,-21 21 0,21-21 15</inkml:trace>
  <inkml:trace contextRef="#ctx0" brushRef="#br0" timeOffset="31572.15">2286 3006 0,'0'0'0,"-21"0"16,42 0 15,0 0-15,0 0-16,0 0 0,1 21 0,-1 0 15,0 0-15,0 0 0,0 1 16,0-1-16,-21 0 0,0 21 0,0-21 16,0 22-16,0-22 0,0 21 15,0-21-15,0 1 0,-21-1 0,0 0 16,21 0-16,-21-21 15,21-21 17,0 0-32,0-22 0,0 22 15,0 0-15,21 0 0,-21-21 16,21 20-16,0-20 0,-21 21 0,22-21 16,-1 20-16,-21 1 0,21 0 15,0 0-15,0 0 0,0 0 0,1 21 16,-1 0-16,0-22 0,0 22 0,0 0 15,0 0-15</inkml:trace>
  <inkml:trace contextRef="#ctx0" brushRef="#br0" timeOffset="32015.75">2984 3175 0,'0'0'0,"22"-21"0,41-21 16,-42 20-16,0 1 0,-21 0 16,0 0-16,22 0 0,-22 0 15,0-1-15,0 1 0,-22 21 16,1 0-16,0 0 0,0 0 16,0 0-16,0 0 0,-1 21 0,22 1 15,-21-1-15,0 0 0,21 0 0,-21 0 16,21 0-16,0 1 15,0-1-15,0 0 0,0 0 0,21 0 16,0-21-16,0 21 0,-21 1 0,22-1 16,-1 0-16,0 0 0,0-21 15,0 21-15,-21 0 0,21-21 0,-21 22 16,22-22-16,-22 21 0,0 0 16,-22-21-1,1 0-15,0 0 0,0 0 16,0 0-16,0 0 0,-1 0 15,1-21-15,0 21 0,0-21 16,0 21-16,0 0 0,21-22 16,0 1-1,0 0 1,21 0-16,-21 0 16,21 21-16,21-21 0</inkml:trace>
  <inkml:trace contextRef="#ctx0" brushRef="#br0" timeOffset="32296.6">3598 2498 0,'0'0'0,"0"-43"16,0 1-16,-21 63 31,0 0-31,21 1 0,-21 20 0,0 0 16,21 1-16,-22-1 0,1 21 0,21-20 15,0 20-15,-21 1 0,21-22 16,-21 22-16,21-22 0,0 0 0,-21 22 16,21-22-16,0 0 0,0-20 15,0 20-15,0-21 0,0 21 0,0-20 16,21-1-16,0-21 0,0 21 0,0-21 16,1 0-1,-1 0-15,-21-21 0,21 21 16,-21-21-16,21-1 0</inkml:trace>
  <inkml:trace contextRef="#ctx0" brushRef="#br0" timeOffset="32471.49">3408 2942 0,'0'0'0,"0"-21"0,0 0 0,0 0 16,21 21-1,0 0-15,0-21 16,0 21-16,1-22 0,-1 22 0,0 0 0,21-21 15,-21 21-15,22 0 16,-22-21-16,21 21 0,-21-21 0,1 21 16,-1 0-16,-21-21 0</inkml:trace>
  <inkml:trace contextRef="#ctx0" brushRef="#br0" timeOffset="33483.89">5016 3493 0,'0'0'0,"0"-22"16,0 1-16,0 0 0,0 0 0,0 0 15,22-22-15,-1 22 0,-21-21 16,21 0-16,0-1 0,0 1 0,22 0 16,-22-1-16,21 1 0,-21 0 0,22-1 15,-1-20-15,-21 42 0,21-22 16,-20 1-16,-1 21 0,0 0 0,-21-1 16,-21 22-16,0 22 15,-1-1-15,-20 0 16,21 0-16,-21 0 0,-1 22 0,1-22 0,21 21 15,0-21-15,-1 0 0,22 22 16,0-22-16,0 0 0,0 0 16,0 0-16,22 1 0,-1-1 0,0 0 15,0 0-15,21 0 0,-20 0 0,20 1 16,-21-1-16,21 0 0,-20 0 16,-1 0-16,0 0 0,-21 1 0,0-1 15,-21-21 1,0 0-16,-1 0 0,1 0 15,0 0-15,-21 0 0,21 0 0,-1 0 16,1-21-16,0 21 0,21-22 0,-21 1 16,0 21-16,21-21 0,0 0 15,0 42 17,0 0-32,0 0 0,21 1 15,0-1-15,0 0 0,0 0 16,1 0-16,-1-21 0,21 21 0,-21 1 15,0-22-15,22 0 0,-1 0 0,-21 0 16,22 0-16,-1 0 0,0-22 16,1 1-16,-1 21 0,0-21 0,1 0 15,-1-21-15,-21 20 0,21-20 0,1 21 16,-22-21-16,21-1 16,-21 1-16,1 0 0,20-1 0,-21 1 0,0-22 15,0 22-15,-21 0 0,22-22 16,-1 22-16,-21-22 0,21 22 15,-21 0-15,0-1 0,0 22 0,0 0 16,0 0-16,0 42 16,0 0-16,0 0 0,0 22 15,0-1-15,0 0 0,-21 22 0,0-22 16,21 22-16,-22-22 0,1 0 0,21 22 16,0-22-16,-21 1 0,21-1 15,0 0-15,0 1 0,0-22 0,0 21 16,0-21-16,0 0 0,0 1 15,0-1-15,21-21 0,0 0 16,1 0 0,-22-21-16,21-1 15,-21 1-15,21 0 0</inkml:trace>
  <inkml:trace contextRef="#ctx0" brushRef="#br0" timeOffset="33663.78">6011 3006 0,'21'0'32,"1"0"-32,-1 0 15,0 0-15,0 0 0,0 0 0,0 0 16,22 0-16,-22-21 0,0 21 0,21 0 16,-20 0-16,20 0 0,-21 0 15,21-22-15,1 22 0,-22 0 0,21 0 16</inkml:trace>
  <inkml:trace contextRef="#ctx0" brushRef="#br0" timeOffset="34492.35">6794 3302 0,'0'0'0,"22"0"15,-1 0 1,0-21-16,0 0 0,0 0 0,-21-1 15,21 1-15,1 0 0,-1 0 16,0 0-16,-21 0 0,0-1 0,21 1 16,-21 0-16,0 0 0,0 0 0,0 0 15,0-22-15,-21 43 0,0-21 16,0 0-16,-1 21 0,1 0 0,0 0 16,-21 0-16,-1 0 0,22 21 0,-21 0 15,0 0-15,20 1 0,-20 20 16,21-21-16,0 21 0,0-20 0,-1 20 15,1 0-15,21-21 0,0 22 16,0-22-16,0 21 0,0-21 16,0 1-16,21-1 0,1-21 0,-1 0 15,0 21-15,0-21 0,21 0 0,-20 0 16,20 0-16,0-21 0,-21 0 16,22-1-16,-1 22 0,-21-21 0,0 0 15,1-21-15,-1 21 0,0-1 0,0 1 16,-21-21-16,21 21 0,-21 0 0,0-22 15,0 22-15,0 0 0,0 0 16,0 0-16,0-1 0,0 1 0,0 42 47,-21 1-47,21 20 0,0-21 0,0 21 16,0-20-16,-21 20 0,21 0 0,0 1 15,0-22-15,0 21 0,0-21 16,0 0-16,0 1 0,21-1 0,0 0 15,-21 0-15,21-21 0,22 0 0,-22 0 16,0 0-16,0 0 0,0-21 0,22 0 16,-22 0-16,0-1 0,0 1 15,0 0-15,1 0 0,-1-21 0,21-1 16,-42 22-16,21-21 0,0-1 0,1 1 16,-1 0-16,0-22 0,0 22 15,0-22-15,0 22 0,1-21 16,-22 20-16,21-20 0,-21 20 0,21 1 15,-21 0-15,0 21 0,0-22 16,0 22-16,0 42 16,0 0-16,-21 22 0,0-22 15,-1 21-15,22 22 0,-21-22 16,0 0-16,21 22 0,0-22 0,-21 1 16,21 20-16,-21-21 0,21 1 0,0-1 15,0 0-15,0 1 0,0-1 16,0-21-16,0 22 0,0-22 0,21 0 15,0 0-15,0-21 0,-21 21 16,21-21-16,1 0 0,-1 0 0,0 0 16,0 0-16,0-21 15,0 21-15,-21-21 0,0 0 0,22 0 16</inkml:trace>
  <inkml:trace contextRef="#ctx0" brushRef="#br0" timeOffset="34668.76">7387 2921 0,'0'0'0,"-21"0"0,0 0 16,42 0 15,0 0-15,0 21-16,0-21 0,1 0 0,20 0 16,-21 0-16,21 0 0,-20 0 0,20 0 15,-21 0-15,21-21 0,-20 21 16,20 0-16</inkml:trace>
  <inkml:trace contextRef="#ctx0" brushRef="#br0" timeOffset="35645.54">7874 3239 0,'21'0'31,"0"0"-31,0-22 16,1 22-16,-1-21 0,0 0 16,0 21-16,0-21 0,0 0 0,1 0 15,-1 21-15,-21-22 0,0 1 0,0 0 16,0 0-16,0 0 0,0 0 0,0-1 16,-21 22-16,-1 0 15,1 0-15,0 0 0,0 0 0,0 22 16,0-1-16,-1 0 0,1 0 0,0 0 15,21 0-15,0 22 16,0-22-16,-21 21 0,21-21 0,0 1 16,0-1-16,0 0 0,21 0 0,-21 0 15,21 0-15,0-21 0,1 0 16,-1 22-16,21-22 0,-21 0 0,0 0 16,22 0-16,-22 0 0,21-22 0,-21 22 15,22-21-15,-22 0 0,0 0 0,0 0 16,0 0-16,1-1 0,-1 1 15,0-21-15,0 21 0,-21 0 0,0-1 16,21-20-16,-21 21 0,0 0 0,0 0 16,0-1-16,0 44 31,0-1-31,0 0 0,0 0 16,-21 0-16,21 0 0,0 1 0,0 20 15,0-21-15,-21 0 0,21 0 16,-21 1-16,21 20 0,0-21 15,0 0-15,0 0 0,-21-21 16,21 22-16,-22-22 31,22-22-31,0 1 0,0 0 16,0 0-16,0 0 0,0 0 16,22-22-16,-1 22 15,-21 0-15,0-21 0,21 20 0,0 1 16,0 0-16,0 0 0,1 0 0,-22 0 15,21-1-15,0 22 0,0 0 0,0 0 16,0 22 0,-21-1-16,0 0 0,0 0 0,0 0 15,0 0-15,0 1 0,0-1 0,0 0 16,0 21-16,0-21 0,0 1 16,0-1-16,0 0 0,0 0 15,0 0-15,0-42 47,0 0-47,0 0 0,0 0 16,0-1-16,22 1 0,-1 0 0,0 0 15,0-21-15,0 20 0,22 1 0,-22-21 16,0 21-16,21 0 0,-21-1 16,1 22-16,-1 0 0,0 0 0,0 0 15,0 0-15,0 22 16,-21-1-16,22 0 0,-22 0 15,0 0-15,0 0 0,0 1 0,0-1 16,0 0-16,0 0 0,0 0 0,0 0 16,-22 1-16,22-1 0,-21-21 0,21 21 15</inkml:trace>
  <inkml:trace contextRef="#ctx0" brushRef="#br0" timeOffset="36016.33">9080 3069 0,'22'0'47,"-1"0"-47,0 0 16,0 0-16,0 0 0,0-21 0,1 21 15,-1 0-15,0-21 0,0 21 16,0 0-16,-21-21 0,0 0 16,0-1-16,0 1 15,-21 21 1,0 0-16,0 0 16,21 21-16,-21 1 0,-1-1 0,1 0 15,0 0-15,21 0 0,0 22 16,-21-22-16,21 0 0,-21 0 0,21 0 15,0 0-15,0 1 0,0-1 16,0 0-16,0 0 0,0 0 16,21-21-16,0 0 0,0 0 15,0 0-15,1 0 16,-1 0-16,0-21 0,0 21 0,0-21 16,0 0-16,1 0 0</inkml:trace>
  <inkml:trace contextRef="#ctx0" brushRef="#br0" timeOffset="36447.62">9525 2942 0,'0'21'31,"-21"1"-31,21-1 16,0 0-16,-21 0 0,21 0 16,-22 0-16,22 1 0,0-1 0,0 0 15,0 0-15,-21 0 16,21 0-16,-21-21 15,21 22-15,0-44 32,0 1-17,0 0-15,0 0 16,0 0-16,0-22 0,21 22 0,0 0 16,1 0-16,-1-21 0,0 20 15,0 1-15,21 0 0,1 0 16,-22 0-16,21 21 0,-21 0 0,1 0 15,20 0-15,-21 0 0,0 21 0,-21 0 16,0 0-16,0 0 0,0 1 16,0 20-16,0-21 0,0 0 0,0 22 15,0-22-15,-21 0 0,0 0 0,0 0 16,21 22-16,-21-22 0,21 0 16,-22 0-16,1-21 15,21 21-15,0-42 31,0 0-31,21 21 16,1-21-16</inkml:trace>
  <inkml:trace contextRef="#ctx0" brushRef="#br0" timeOffset="36747.96">10350 2498 0,'0'0'0,"0"-21"0,-21 21 31,0 21-31,0 0 0,21 0 16,0 0-16,-21 0 0,0 22 15,-1-1-15,22 0 0,-21 1 16,0-1-16,21 0 0,-21 22 0,0-22 16,0 1-16,-1-1 0,22 0 0,-21 1 15,0-22-15,0 21 0,21 0 16,0-20-16,0-1 0,0 0 0,0 0 15,0 0-15,0 0 0,21-21 16,0 0-16,22 0 16,-22 0-16,0-21 15,0 0-15,0 21 0,0-21 0,1 0 16,-1 0-16</inkml:trace>
  <inkml:trace contextRef="#ctx0" brushRef="#br0" timeOffset="36947.85">10012 2963 0,'0'0'0,"21"0"31,0 0-31,0 0 0,0 0 16,22 0-16,-22 0 0,0 0 0,0 0 15,0 0-15,1 0 0,-1 0 0,-21-21 16,21 21-1,-21-21-15,0 0 0</inkml:trace>
  <inkml:trace contextRef="#ctx0" brushRef="#br0" timeOffset="37468.49">11515 2942 0,'0'0'0,"0"-21"0,0 0 0,0 42 47,0 0-47,0 0 16,0 1-16,0-1 0,0 0 0,0 0 16,0 0-16,0 0 0,0 1 15,0-1-15,0 0 0,0 0 16,-22-21 15,22-21-15,0 0-16</inkml:trace>
  <inkml:trace contextRef="#ctx0" brushRef="#br0" timeOffset="37628.4">11515 2794 0,'0'0'16,"0"-21"-1,21 21 32,0 0-31,-21 21-16,21-21 0,0 0 0</inkml:trace>
  <inkml:trace contextRef="#ctx0" brushRef="#br0" timeOffset="38072.16">11959 2963 0,'0'0'0,"-21"22"0,-43 41 16,43-42-16,0 0 16,0 1-16,21-1 0,0 0 0,-21 0 15,21 0-15,-21 0 0,21 1 16,0-1-16,0 0 0,0 0 15,0-42 17,0 0-17,0 0-15,21-1 0,0 1 16,0-21-16,0 21 0,0 0 0,1-22 16,-1 22-16,21-21 0,-21 21 0,22-1 15,-1 1-15,0 0 0,1 0 16,-22 21-16,21 0 0,0 0 0,-20 0 15,20 0-15,-21 21 0,0 0 0,0 0 16,1 1-16,-22-1 0,21 0 16,-21 21-16,0-21 0,0 1 0,0-1 15,0 21-15,-21-21 0,-1 0 16,22 1-16,0-1 0,-21 0 0,21 0 16,-21-21-16,0 0 15,42 0 16,0-21-31,0 21 0,1-21 16</inkml:trace>
  <inkml:trace contextRef="#ctx0" brushRef="#br0" timeOffset="39020.01">13843 2985 0,'0'-43'16,"0"22"0,-21 0-16,0 0 0,-1 21 0,1-21 15,0-1-15,0 1 0,0 0 0,0 0 16,-1 21-16,1-21 0,0 21 0,0 0 16,0 0-16,-22 0 0,22 21 15,0 0-15,-21 0 0,21 0 0,-1 22 16,-20-22-16,21 21 0,-21-21 15,20 22-15,1-22 0,0 21 0,0-21 16,0 22-16,21-22 0,0 21 16,0-21-16,0 1 0,0-1 0,21-21 15,0 0-15,0 21 0,0-21 0,22 0 16,-22 0-16,21 0 0,1-21 16,-22 21-16,21-21 0,0-1 0,-20 1 15,-1 0-15,21 0 0,-21 0 0,0 0 16,-21-1-16,22 1 0,-1-21 15,-21 21-15,21 0 0,-21-1 16,0 1-16,0 0 0,0 0 0,0 42 31,0 0-31,0 0 16,0 22-16,-21-22 0,21 0 16,0 0-16,0 22 0,0-22 0,0 0 15,0 0-15,0 21 0,0-20 0,0-1 16,21 0-16,0-21 0,0 21 0,0-21 15,1 0-15,-1 0 0,0 0 16,0 0-16,21 0 0,-20 0 0,-1 0 16,0 0-16,0-21 0,0 0 15,0 0-15,1-1 0,-1 1 0,0 0 16,0 0-16,0 0 0,0 0 16,1-22-16,-22 22 0,0 0 0,21 0 15,-21 0-15,0-1 0,0 44 31,-21-22-15,21 21-16,0 0 0,-22 0 0,22 0 16,-21 0-16,21 1 0,0-1 0,0 0 15,0 0-15,0 0 0,-21 0 0,21 1 16,0-1-16,-21-21 16,21 21-1,0-42 1,0 0-16,0-1 15,0 1-15,0-21 16,0 21-16,21 0 0,0-1 0,0 1 16,1 0-16,-1-21 0,21 21 0,-21-1 15,0 1-15,1 0 0,20 21 0,-21 0 16,0 0-16,0 0 0,1 0 16,-22 21-16,21 0 0,-21 1 15,0-1-15,0 0 0,0 0 16,0 0-16,0 0 0,0 1 0,0-1 0,0 0 15,0 0-15,0 0 16,0 0-16,-21 1 0,21-1 16,-22-21-16,22 21 0,0-42 47,22 21-47,-1-21 0,0-1 0</inkml:trace>
  <inkml:trace contextRef="#ctx0" brushRef="#br0" timeOffset="39587.83">14795 2921 0,'0'-21'0,"-21"21"15,21 21-15,-21-21 16,0 21-16,0-21 0,21 21 16,0 1-16,0-1 0,-21-21 0,21 21 15,0 0-15,0 0 0,0 0 0,0 1 16,0-1-16,0 0 15,21-21-15,-21 21 0,21-21 16,0 0-16,0 0 0,22 0 0,-22 0 16,0 0-16,21 0 0,-21-21 0,22 21 15,-22-21-15,0 0 0,0-1 0,22 22 16,-22-21-16,0 0 0,-21-21 16,21 21-16,0-1 0,-21 1 0,0 0 15,21 0-15,-21 42 47,-21 0-47,21 0 0,0 1 0,-21-1 16,0 0-16,0 21 0,21-21 0,-21 22 15,21-1-15,-22-21 0,1 22 0,21-1 16,0 21-16,0-20 0,0-1 16,-21 0-16,21 22 0,0-22 0,-21 1 15,21 20-15,0-21 0,0 1 0,-21-1 16,0 22-16,-1-22 0,22 0 15,-21 1-15,0-1 0,0 0 0,21-21 16,-21 22-16,0-22 0,-22 0 16,22 0-16,0 0 0,0 1 0,-22-22 15,22 0-15,0 0 0,0 0 0,-21 0 16,20 0-16,1-22 0,0 1 0,-21 0 16,21 0-16,-1 0 0,1 0 0,0-22 15,21 22-15,0-21 0,0 21 16,0-1-16,0 1 0,0 0 0,0 0 15,0 0-15,0 0 0,0-1 0,21 1 16,0 0-16,1 0 0,-1-21 0,0 20 16</inkml:trace>
  <inkml:trace contextRef="#ctx0" brushRef="#br0" timeOffset="40536.82">16087 2836 0,'0'0'0,"21"0"0,0-21 0,21 21 0,-21-21 15,22 21-15,-22-21 0,21 0 0,-21 0 16,1-1-16,-1 1 0,0 0 16,0-21-16,-21 21 0,0-22 0,0 1 15,21 0-15,-21-1 0,0 22 0,0-21 16,0-1-16,0 22 0,0-21 15,-21 21-15,21 0 0,-21 21 16,0-22-16,0 22 0,-1 0 16,1 22-16,-21-1 0,21 21 0,0-21 15,-1 43-15,-20-22 0,21 22 16,0-1-16,-22 1 0,22 20 0,0-20 16,0 20-16,-21-20 0,20 21 0,1-1 15,0 1-15,0 0 0,0-1 16,0-20-16,21 20 0,0-20 0,-22 21 15,22-22-15,-21 1 0,21-1 0,0 1 16,0-1-16,0 1 0,0-22 0,0 21 16,0-20-16,0-1 0,0 0 0,0 1 15,0-22-15,0 0 16,21 0-16,1-21 0,-1 0 0,21 0 16,-21 0-16,22 0 0,-22-21 0,21 0 15,0 0-15,-20-22 0,20 22 0,0-21 16,-21 0-16,1-1 0,-1-20 0,0 20 15,0 1-15,-21-21 0,0-1 16,0 1-16,0 20 0,0-20 0,0-1 16,-21 1-16,0-1 0,0 22 0,-22 0 15,1-1-15,0 1 0,-1 21 0,1 0 16,0-1-16,20 1 0,-20 0 16,21 0-16,0 21 0,0 0 0,-1-21 15,44 0 1,20 21-1,-21 0-15,21-22 0,1 22 16,-1 0-16,0-21 0,22 0 0,-22 0 16,22 0-16,-1 0 0,1-1 0,-1 1 15,-20 0-15,20 0 0,-21 0 0,1 0 16,-1-1-16,-21 1 0,0 21 16,-21-21-16,-21 21 31,0 21-31,0 0 15,0 1-15,0-1 0,-1 0 16,22 0-16,0 0 0,-21-21 0,21 21 16,-21 1-16,21-1 0,-21 0 15,21 0-15,0 0 16,0 0-16,21-21 16,0 0-1,0 0-15,1 0 0</inkml:trace>
  <inkml:trace contextRef="#ctx0" brushRef="#br0" timeOffset="40868.66">16785 2646 0,'0'0'0,"0"-21"0,-42 21 16,21 0-1,42 0 16,0 0-15,0 0-16,0 0 0,0 0 16,1 0-16,-1 0 0,0-21 15,-21-1-15,21 1 0,-21 0 16,0 0-16,0 0 0,0 0 16,-21-1-1,0 22-15,0 0 0,-1-21 0,1 21 16,0 0-16,0 0 0,0 0 0,21 21 15,-21-21-15,21 22 0,0-1 16,0 0-16,0 0 16,0 0-16,21 0 0,0 1 15,0-22-15,0 0 0,22 0 0,-22 0 16</inkml:trace>
  <inkml:trace contextRef="#ctx0" brushRef="#br0" timeOffset="41156.5">17335 2244 0,'0'0'0,"0"-21"0,-21 42 31,0 0-31,0 21 16,0-21-16,0 22 0,-22 20 0,22-20 15,0 20-15,-21 1 0,20-22 0,1 21 16,-21 1-16,21-22 0,0 22 0,-1-22 15,22 0-15,-21 1 0,21-22 16,-21 21-16,21-21 0,-21 22 0,21-22 16,0 0-16,0 0 0,0 0 15,21-21 1,0 0-16,0 0 16,1 0-16,-1-21 0,0 0 0,0 0 15,0 0-15,0 0 0</inkml:trace>
  <inkml:trace contextRef="#ctx0" brushRef="#br0" timeOffset="41528.29">17272 2858 0,'0'0'0,"21"0"47,0 0-32,0 0-15,1 0 16,-1 0-16,21 0 0,-21 0 15,0 0-15,1 0 0,-1 0 0,0-22 16,0 1-16,0 21 0,-21-21 0,0 0 16,0 0-16,21 0 0,-21-1 15,0 1-15,-21 21 16,0 0-16,0 0 0,0 0 16,-22 21-16,22 22 0,-21-22 0,21 21 15,-22-21-15,1 22 0,21-1 16,0 0-16,0-20 0,-1 20 0,22-21 15,0 21-15,0-20 0,0-1 16,22 0-16,-1 0 0,0 0 0,0 0 16,21-21-16,-20 0 0,20 22 15,-21-22-15,21 0 0,-20 0 0,20 0 16,-21-22-16,0 1 0,0 21 0,1-21 16,-1 0-16,-21 0 0,21 0 15</inkml:trace>
  <inkml:trace contextRef="#ctx0" brushRef="#br0" timeOffset="49836.87">1143 6054 0,'0'-21'16,"-21"21"-1,0 0-15,-1 0 16,1 0-16,0 0 0,0 0 16,0 0-16,-22 0 0,22 0 0,0 0 15,-21 0-15,21 0 0,-1 0 16,-20 0-16,21 0 0,0 0 0,0 0 16,-1-22-16,1 22 0,0 0 15,63 0 16,-20 0-15,-1 0-16,21 22 0,0-22 16,22 0-16,-22 0 0,22 0 0,-1 0 15,22 0-15,-22 0 0,22 0 16,0 0-16,-22 0 0,22 0 0,0 0 16,-22 0-16,1 0 0,-1 0 0,1 0 15,-1 0-15,1 0 16,-22 0-16,21 0 0,-20 0 0,-1 0 15,0 0-15,-20 0 0,-1-22 16,0 22-16,0 0 0,-21-21 16,0 0-16,0 0 15,-21 21-15,0-21 0,-22 21 16,22-21-16,-21 21 0,0 0 0,-1-22 16,1 22-16,21 0 0,-22 0 15,1 0-15,0 0 0,21-21 0,-1 21 16,1 0-16,0 0 0,42 0 31,0 0-15,1 0-16,-1 0 15,21 0-15,-21 0 0,22 0 0,-22 0 16,21 0-16,-21 0 0,22 0 16,-22 0-16,0 0 0,21 0 0,-21 0 15,1 0-15,-22 21 16,0 1-16,0-1 15,-22 0-15,1 0 0,0 0 0,0 0 16,-21 1-16,20 20 0,-20-21 16,21 0-16,-21 0 0,20 1 0,1-1 15,-21 0-15,21 0 0,0 0 0,21 0 16,-22-21-16,22 22 16,-21-22-16,21 21 0,0-42 62,0-1-62,21 1 16</inkml:trace>
  <inkml:trace contextRef="#ctx0" brushRef="#br0" timeOffset="50692.11">3217 5821 0,'0'0'0,"-21"0"0,42-21 46,0 21-46,-21-21 0,22 21 0,-1-22 16,21 1-16,-21 0 0,0 0 16,22 0-16,-22 0 0,0-22 0,0 22 15,0 0-15,1-21 0,-1 20 16,-21-20-16,0 21 0,0 0 0,0-22 16,0 22-16,0 0 0,0 0 0,0 0 15,0 42 16,0 0-31,0 0 0,0 22 16,0-1-16,0 0 0,0 1 16,0 20-16,0 1 0,0-1 0,0 1 15,0-1-15,0 1 0,0-1 16,0 1-16,0-1 0,0 1 0,0-1 16,0 1-16,0-1 0,-21 1 0,-1-1 15,22-21-15,-21 22 0,0-22 16,21 22-16,-21-43 0,0 21 0,21 1 15,-21-22-15,21 0 0,0 0 0,-22 0 16,1-21-16,0 0 16,0 0-16,0 0 0,21-21 15,-21 21-15,-1-21 0,1 0 0,21 0 16,0-1-16,-21-20 16,21 21-16,-21 0 0,21-22 0,-21 22 15,21-21-15,0 21 0,0-22 0,0 22 16,-21-21-16,21 21 0,0-22 15,0 1-15,0 0 0,0 21 0</inkml:trace>
  <inkml:trace contextRef="#ctx0" brushRef="#br0" timeOffset="50907.99">3577 4995 0,'0'0'0,"0"-21"0,0 0 16,-21 0-16,21 0 0,-21 21 16,21-21-16,21 42 31,0-21-31,0 21 16,0 0-16,1 0 0,-1 22 15,0-22-15,0 21 0</inkml:trace>
  <inkml:trace contextRef="#ctx0" brushRef="#br0" timeOffset="51428.01">4106 5461 0,'0'0'0,"0"-21"0,0 0 16,0 0-16,0-1 0,-21 1 16,0 0-16,0 21 15,0 0-15,-1 0 0,1 0 16,0 21-16,0 0 0,0 1 0,0-1 16,-1 21-16,22-21 0,-21 0 15,0 22-15,21-22 0,-21 0 0,21 21 16,0-20-16,0-1 0,0 0 15,21-21 1,0 0-16,0 0 0,1 0 16,-1 0-16,0 0 0,0-21 15,0 0-15,0-1 0,1 1 0,-22 0 16,21 0-16,0 0 0,-21 0 0,21-1 16,-21 1-16,0 0 0,21 21 15,-21-21-15,21 21 0,-21-21 16,0 42-1,22 0-15,-22 0 16,0 0-16,0 1 0,21 20 0,-21-21 16,0 0-16,0 0 0,0 1 0,21 20 15,-21-21-15,21 0 0,-21 0 16,0 1-16,21-22 0,-21 21 16,21-21-1,1 0 1,-22-21-16,0-1 15</inkml:trace>
  <inkml:trace contextRef="#ctx0" brushRef="#br0" timeOffset="51795.47">4381 5292 0,'0'0'0,"22"21"15,-22 0-15,0 0 16,0 0-16,0 1 0,0-1 15,0 0-15,0 21 0,21-21 0,-21 1 16,0 20-16,0-21 0,0 0 0,0 22 16,0-22-16,0 0 15,0 0-15,0 0 0,0 0 16,21-21-16,0 0 16,-21-21-1,21 0-15,0 0 0,-21 0 0,22 0 16,-22-1-16,21-20 0,-21 21 0,0-21 15,21-1-15,-21 22 0,0-21 16,0 21-16,0-1 0,0 1 0,0 0 16,0 42 15,-21 0-31,0 1 0,21-1 16,0 0-16,0 0 0,0 0 15,0 0-15,0 1 16,0-1-16</inkml:trace>
  <inkml:trace contextRef="#ctx0" brushRef="#br0" timeOffset="52257.29">5101 5376 0,'0'0'0,"0"-21"0,0 0 0,0 0 15,0 0-15,-21 21 16,0 0-16,0 0 0,-1 0 16,1 0-16,0 21 15,0 0-15,21 0 0,-21 0 0,0 1 16,21 20-16,-22-21 0,22 21 0,0-20 16,-21-1-16,21 21 0,0-21 15,0 0-15,0 1 0,0-1 16,21-21-16,1 0 15,-1 0-15,0-21 0,0-1 16,0 22-16,0-21 0,1 0 0,-1-21 16,0 21-16,0-1 0,0 1 0,0-21 15,1 21-15,-22 0 16,0-1-16,0 1 0,0 0 0,0 0 16,21 21-16,-21 21 15,0 0-15,0 0 16,0 22-16,0-22 0,0 21 0,0 1 15,0-22-15,0 21 0,0 0 0,0-20 16,0-1-16,0 21 0,0-21 16,0 0-16,21-21 0,0 22 0,0-22 15,0 0-15,1 0 0,20 0 16,-21 0-16,21 0 0,1-22 0,-1 1 0</inkml:trace>
  <inkml:trace contextRef="#ctx0" brushRef="#br0" timeOffset="52773.38">6710 4509 0,'0'0'16,"0"-43"-16,0 22 0,0 0 0,0 42 16,-21 21-1,21-20-15,-22 41 0,1 1 16,0-1-16,0 22 0,0 21 0,0-22 15,-1 22-15,1-21 0,0 21 0,0-1 16,0 1-16,0-21 0,-1 21 16,1-22-16,21 1 0,0 0 0,-21-1 15,0 1-15,21-21 0,0-1 16,0 22-16,0-22 0,-21 1 0,21-22 16,-21 22-16,21-22 0,-22 0 15,22 1-15,0-22 0,0 21 0,0-21 16,-21 0-16,0-21 15,21-21-15,0 0 16,-21 0-16,21-21 0,0-1 16,0 1-16,0-22 0,0 22 0,0-21 15,0-1-15,0 1 0,0-1 0,0 1 16,21-1-16,-21 1 0,0-1 0,0-21 16,0 22-16,0-1 0</inkml:trace>
  <inkml:trace contextRef="#ctx0" brushRef="#br0" timeOffset="53000.76">6286 5271 0,'0'0'0,"22"-64"0,-1 22 0,0-1 16,0 1-16,0 21 0,0-21 16,1 20-16,20 1 0,-21 0 0,21 0 15,-20 21-15,-1 0 0,21 0 16,-21 21-16,0 0 0,1 0 0,-22 22 16,0-22-16,0 21 0,0-21 0,0 22 15,-22-22-15,22 21 0,-21-21 0,-21 1 16,21 20-16,0-21 15,-1 0-15,-20-21 0,21 21 0,0 1 16,0-22-16,21 21 0,-22-21 16,22-21 15,0-1-31</inkml:trace>
  <inkml:trace contextRef="#ctx0" brushRef="#br0" timeOffset="53359.55">6773 5038 0,'0'0'16,"0"-43"-1,21 22-15,1 21 16,-1 0-16,0 0 0,0 0 16,0 21-16,0 1 15,1-1-15,-22 0 0,21 0 0,0 21 16,-21-20-16,21 20 0,-21-21 0,0 21 15,0-20-15,0-1 0,0 21 0,0-21 16,0 0-16,0 1 0,0-1 16,0 0-16,-21-21 15,0 0-15,0 0 16,21-21-16,0 0 16,0-1-16,0 1 0,0 0 15,0 0-15,0 0 0,0 0 0,21-22 16,0 22-16,-21-21 0,21 21 0,0-1 15,0 1-15,1 0 0,-1 0 16,-21 0-16,21 21 0,0 0 0,0 0 16,0 0-16,1 0 15</inkml:trace>
  <inkml:trace contextRef="#ctx0" brushRef="#br0" timeOffset="53756.33">7514 4995 0,'0'0'0,"-21"0"16,0 0-16,0 0 0,-1 22 15,1-22-15,0 21 0,21 0 0,0 0 16,-21 0-16,21 0 0,-21 22 16,21-22-16,0 0 0,0 0 0,0 0 15,0 22-15,0-22 0,0 0 0,21 0 16,0 0-16,0-21 15,0 22-15,1-22 0,-1 0 16,0 0-16,0 0 0,0 0 0,0 0 16,1-22-16,-1 22 0,0-21 0,0 0 15,0 0-15,0 0 16,-21 0-16,0-22 0,0 22 0,0-21 16,0-1-16,0 1 0,0 21 0,0-21 15,0 20-15,0 1 0,0 0 0,-21 0 16,0 21-16,0 0 0,0 0 15,0 21-15,-1 0 0,22 0 16,0 1-16,-21-1 0,21 0 0,-21 0 16,21 0-16,0 22 0,0-22 15,0 0-15,0 0 0,21-21 16,0 21-16</inkml:trace>
  <inkml:trace contextRef="#ctx0" brushRef="#br0" timeOffset="54224.56">7980 4911 0,'0'21'16,"0"0"-16,0 0 16,0 0-16,0 1 0,0 20 0,0-21 15,0 21-15,0 1 0,0-22 16,0 21-16,0-21 0,0 1 15,0 20-15,0-21 0,0 0 0,0 0 16,0 1-16,0-1 16,21-21-16,0 0 15,-21-21 1,21 21-16,0-22 0,-21 1 0,22 0 16,-22 0-16,21 0 0,0 0 0,0-22 15,0 22-15,0-21 0,1-1 16,-1 1-16,0 0 0,0-1 0,21 1 15,-42 0-15,22 21 0,-1 21 0,-42 21 32,-1 0-17,22 0-15,-21 21 0,0-20 0,0 20 16,0-21-16,0 0 0,-1 22 0,1-22 16,0 21-16,0-21 0,0 0 15,0 1-15,21-1 0,-22 0 0,22 0 16,-21 0-16,0 0 0,21 1 15,21-22 1,0 0 0,1 0-16,-1-22 0,0 22 0</inkml:trace>
  <inkml:trace contextRef="#ctx0" brushRef="#br0" timeOffset="54465">8509 5101 0,'-21'0'31,"21"21"-31,-21-21 0,21 22 16,-22-1-16,22 0 0,0 0 15,-21 0-15,21 0 0,0 1 16,-21-1-16,21 0 0,0 0 0,0 0 16,0 0-16,0 1 0,-21-22 15,21 21-15,0-42 47,0-1-47,0 1 16,0 0-16</inkml:trace>
  <inkml:trace contextRef="#ctx0" brushRef="#br0" timeOffset="54631.91">8551 4890 0,'-21'0'31,"21"21"-31,0 0 16,0 0-1,0 0-15,0 0 16,21 1-16</inkml:trace>
  <inkml:trace contextRef="#ctx0" brushRef="#br0" timeOffset="55588.36">9271 5038 0,'0'0'0,"0"-21"0,-21-1 0,0 22 16,21-21-16,-22 0 15,1 21-15,0 0 0,0 0 16,0 0-16,0 0 0,-1 21 15,1 0-15,0 1 0,0-1 0,-21 0 16,20 0-16,1 21 0,0-20 16,21-1-16,-21 21 0,21-21 0,-21 0 15,21 1-15,0-1 0,0 0 0,0 0 16,0 0-16,0 0 0,21-21 16,0 22-16,0-22 0,0 0 15,1 0-15,-1 0 0,0 0 16,21 0-16,-21-22 0,1 1 0,-1 0 15,21 0-15,-21 0 0,0 0 16,1-1-16,-1-20 0,0 0 0,0 21 16,0-43-16,0 22 0,-21-1 0,22-20 15,-22 21-15,21-22 0,-21 22 0,0-1 16,21 1-16,-21 21 0,0-21 16,21 20-16,-21 1 0,-21 42 31,0 1-31,21 20 0,-21-21 15,-1 21-15,22 1 0,-21 20 16,0-20-16,21-1 0,0 0 0,-21 22 16,0-22-16,21 0 0,0 1 15,0-22-15,0 21 0,0-21 16,0 22-16,0-22 0,0 0 0,0 0 16,21 0-16,0 1 0,0-22 0,0 0 15,22 0-15,-22 0 16,0 0-16,21 0 0,-20 0 0,-1-22 15,0 1-15,0 0 0,21 21 16,-42-21-16,22 0 0,-1-22 0,0 22 16,-21 0-16,21 0 0,-21-21 0,0 20 15,0 1-15,0 0 0,0 0 0,0 0 16,-21 42 15,21 0-31,-21 0 0,21 0 0,-21 1 16,-1 20-16,22-21 0,0 0 0,0 0 15,0 1-15,0-1 0,0 0 16,0 0-16,0 0 0,22 0 16,-1-21-16,21 0 15,-21 0-15,22 0 0,-22 0 0,21 0 16,0-21-16,1 0 0,-1 21 16,0-21-16,1 0 0,-1 0 0,-21-1 15,22 1-15,-22 0 0,0-21 0,0 21 16,0-1-16,-21 1 0,0 0 15,0 0-15,0 0 0,-42 21 32,21 21-32,0 0 0,-1 0 0,1 0 15,21 1-15,-21-1 0,21 0 0,-21 21 16,21-21-16,0 1 0,0-1 16,0 0-16,0 0 0,0 0 15,0 0-15,0 1 0,21-22 47,0 0-47,0-22 0,1 1 16</inkml:trace>
  <inkml:trace contextRef="#ctx0" brushRef="#br0" timeOffset="56127.86">11536 5080 0,'0'0'0,"0"-21"0,21 0 0,-21 0 15,21-1-15,-21 1 16,0 0-16,0 0 0,-21 21 15,0 0-15,0 0 0,-1 21 16,-20 0-16,0 0 0,21 22 0,-22-22 16,1 21-16,0 1 0,20-22 15,1 21-15,-21 0 0,21-20 0,21 20 16,0-21-16,0 0 0,0 0 0,0 1 16,0-1-16,0 0 0,21-21 0,0 0 15,0 0-15,0 0 0,22 0 16,-22 0-16,0 0 0,21-21 15,1 0-15,-22 21 0,21-22 0,-21-20 16,22 21-16,-22 0 0,21 0 0,-21-22 16,1 1-16,-1 21 0,0-22 15,0 22-15,-21-21 0,0 21 0,0 0 16,0-1-16,0 44 16,-21-1-16,0 21 15,21-21-15,-21 22 0,-1-22 16,22 21-16,-21 0 0,21 1 0,0-22 15,0 21-15,0-21 0,0 22 0,0-22 16,21 0-16,1 0 0,-1 0 0,0 1 16,0-22-16,0 0 15,0 0-15,1 0 0,-1 0 0,0 0 16,0 0-16,21-22 0,-20 1 0</inkml:trace>
  <inkml:trace contextRef="#ctx0" brushRef="#br0" timeOffset="57025.06">13885 4509 0,'0'-22'16,"0"44"-16,0-65 0,0 22 0,0 0 0,0 42 31,0 0-31,0 22 15,-21-1-15,21 21 0,-21 1 0,21-1 16,-21 22-16,0 0 0,21-22 16,-22 22-16,1 0 0,21-22 15,0 1-15,-21-1 0,0 1 0,0-22 16,21 0-16,0 1 0,-21-1 0,21-21 16,-22 0-16,22 0 0,0 1 15,0-44 1,0 1-16,0 0 15,0 0-15,0-21 0,22 20 0,-1-20 16,0 0-16,0-1 0,0 1 16,22 0-16,-1-1 0,0-20 0,1 21 15,-1-1-15,0 22 0,1-21 0,-1 21 16,0-1-16,1 22 0,-22 0 0,21 0 16,-21 22-16,0-1 0,-21 0 15,0 0-15,0 0 0,0 0 16,0 22-16,-21-22 0,0 0 0,-21 0 15,21 0-15,-22 1 0,1-1 0,0 0 16,-1-21-16,1 21 0,21-21 16,-22 0-16,22 0 0,-21 0 0,21 0 15,0 0-15,21-21 16,0 0-16,21 21 31,0 0-31,0 21 0,0-21 16,-21 42-16,21-21 0,1 1 0,-1-1 15,0 0-15,-21 21 0,21-21 16,0 1-16,0-1 0,1-21 16,-1 21-16,0 0 0,-21 0 0,21-21 15,0 0-15,0 0 0,1 0 0,-1 0 16,0 0-16,21 0 0,-21 0 0,1-21 16,-1 21-16,0-21 15</inkml:trace>
  <inkml:trace contextRef="#ctx0" brushRef="#br0" timeOffset="57361.87">14520 5398 0,'21'0'15,"1"0"-15,-1 0 16,0 0 0,0 0-16,0 0 0,0-22 0,1 1 15,-1 21-15,0-21 0,0 21 16,0-21-16,0 21 0,-21-21 15,0 0-15,0-1 0,0 1 16,-21 0-16,0 21 16,0 0-16,0 0 0,0 0 0,-1 21 15,1 0-15,0 1 0,0-1 16,0 0-16,0 0 0,21 0 16,0 0-16,-22 1 0,22-1 0,0 0 15,0 0-15,0 0 0,22 0 16,-1 1-16,0-22 15,0 21-15,0-21 0,22 0 0,-22 0 16,0 0-16,0 0 0,21 0 0,-20 0 16,20 0-16,0-21 0,-21-1 0,22 22 15,-22-21-15,21 0 0</inkml:trace>
  <inkml:trace contextRef="#ctx0" brushRef="#br0" timeOffset="57893.08">15176 5271 0,'22'-22'0,"-44"44"0,44-65 16,-22 64 15,0 1-31,-22-1 0,22 0 16,-21 0-16,21 0 0,0 0 0,0 1 15,0-1-15,0 0 0,0 0 0,0 0 16,21 0-16,1 1 16,-1-22-16,21 0 0,-21 0 15,22 0-15,-1 0 0,0 0 0,1 0 16,-22 0-16,21 0 0,0-22 0,-20 1 15,-1 21-15,21-21 0,-42 0 16,21 0-16,0 0 0,1-1 0,-22 1 16,0 0-16,0 0 0,0 0 15,0 0-15,0-1 0,0 44 32,0-1-32,0 0 0,0 0 15,-22 21-15,22 1 0,-21-1 0,21 0 16,0 1-16,0-1 0,0 22 0,0-22 15,0 21-15,0-20 0,0 20 0,0-20 16,0-1-16,0 21 0,0-20 16,-21-1-16,21 22 0,-21-22 0,0 0 15,21 1-15,-21-1 0,-1 0 0,1-21 16,0 22-16,0-22 0,0 0 0,-22 0 16,22 0-16,-21-21 0,21 0 0,-22 0 15,1 0-15,0 0 0,-1-21 16,1 0-16,0 0 0,-1 0 15,1 0-15,0-1 0,21-20 0,-22 21 16,22 0-16,0-22 0,21 22 0,0 0 16,0-21-16,0 21 0,0-1 0,0-20 15,0 21-15,21-21 0,21 20 0,-20-20 16,20 21-16,21-21 0,-20-1 0,20 1 16,1 0-16</inkml:trace>
  <inkml:trace contextRef="#ctx0" brushRef="#br0" timeOffset="58408.66">15981 5207 0,'-21'21'15,"-1"0"1,1 1-16,0-1 16,21 0-16,0 0 0,0 0 15,0 0-15,-21 1 0,21-1 16,0 0-16,0 0 15,21-21 1,0 0 0,-21-21-16,0 0 15,21 21-15,1-21 0,-22-1 0,21 1 16,0 0-16,-21 0 16,21 21-16,-21 21 15,0 0 1,0 0-16,0 1 0,0-1 15,0 0-15,21 0 0,-21 0 16,0 0-16,21 1 0,1-22 16,-1 0-16,0 21 0,0-21 0,0 0 15,22 0-15,-22 0 0,0 0 0,21 0 16,1-21-16,-22-1 0,21 1 16,-21 21-16,0-21 0,1 0 15,-1 0-15,-21-22 0,0 22 0,0 0 16,0-21-16,0 21 0,0-22 0,0 22 15,0 0-15,-21 0 0,-1 0 16,1-1-16,0 22 0,0 0 0,0 0 16,0 0-16,-1 0 0,1 0 0,0 0 15,21 22-15,0-1 16,0 0-16,0 0 0,21 0 16,0-21-16,22 0 0,-22 21 15,21-21-15,-21 0 0</inkml:trace>
  <inkml:trace contextRef="#ctx0" brushRef="#br0" timeOffset="58776.44">16997 5122 0,'0'-21'16,"0"42"-16,-21-63 0,-1 42 16,1 0-16,0 0 15,0 21-15,0 0 0,0 1 0,-1-1 16,22 0-16,-21 0 0,21 21 0,-21-20 15,21-1-15,0 0 0,0 21 0,0-21 16,0 1-16,21-1 0,0 0 16,1-21-16,-1 21 0,0 0 0,0-21 15,0 0-15,0 0 0,1 0 16,20 0-16,-21 0 0,0 0 0,0 0 16,1-21-16,-1 21 0,0-21 15,-21 0-15,0 0 0,0-1 0,0 1 16,0 0-16,0 0 0,0-21 0,0 20 15,0-20-15,-21 21 0,21-21 0,-21 20 16,-1 1-16,1 21 0,0 0 16,0 0-16,21 21 15,0 1 1,0-1-16,0 0 0,0 0 16,21-21-16,0 21 0,0-21 15</inkml:trace>
  <inkml:trace contextRef="#ctx0" brushRef="#br0" timeOffset="59144.53">17441 5144 0,'0'0'0,"0"-22"0,0 1 0,0 0 16,0 0-16,21 0 0,1 21 15,-1 0-15,0 0 16,-21 21-16,0 0 0,21 0 0,-21 0 15,21 22-15,-21-22 16,0 21-16,0-21 0,21 22 0,-21-22 16,22 0-16,-22 21 0,0-20 0,0-1 15,0 0-15,0 0 0,0-42 47,0 0-47,0 0 16,0-1-16,0 1 0,0 0 0,0-21 15,21 21-15,0-22 0,0 22 16,-21-21-16,42-1 0,-20 22 0,-1-21 16,0 0-16,0 20 0,0 1 0,0 0 15,1 0-15,-1 21 0,0 0 16,0 0-16,0 21 16,-21 0-16,21 0 0</inkml:trace>
  <inkml:trace contextRef="#ctx0" brushRef="#br0" timeOffset="59648.01">18330 5228 0,'0'0'0,"0"-21"0,0 0 0,0 0 16,0-22-16,0 22 0,0 0 15,0 0-15,0 0 0,0 0 0,-21-1 16,21 1-16,-21 21 0,0 0 15,0 0-15,-1 21 0,1 1 16,0-1-16,0 0 0,0 0 0,0 0 16,-1 22-16,1-22 0,0 21 0,21-21 15,0 0-15,0 1 0,0 20 0,0-21 16,0 0-16,0 0 16,0 1-16,21-22 0,0 0 0,1 0 15,-1 0-15,0 0 0,0 0 16,0 0-16,0-22 0,1 22 0,-1-21 15,0 0-15,0 0 16,0-21-16,22 20 0,-43-20 0,21 0 16,0-1-16,0-20 0,0 21 0,0-22 15,1 1-15,-1-1 0,-21 1 0,21-1 16,0 22-16,-21-22 0,0 22 16,0 0-16,0 20 0,0 1 0,0 0 15,0 42 1,0 0-16,0 1 0,-21-1 15,0 21-15,21 0 0,-21 1 0,-1-1 16,22 0-16,-21 22 0,21-22 0,0 22 16,0-1-16,0-20 0,0 20 15,0-21-15,0 1 0,21-1 0,1-21 16,-1 22-16,0-22 0,0 0 16,0 0-16,0-21 0,1 0 0,-1 0 15</inkml:trace>
  <inkml:trace contextRef="#ctx0" brushRef="#br0" timeOffset="61008.39">19558 4720 0,'0'0'0,"21"-21"0,0 21 15,0-21-15,22 21 0,-22-21 0,21 0 16,-21 21-16,22-22 0,-22-20 16,0 21-16,0 0 0,0 0 0,-21-22 15,22 22-15,-22 0 0,0-21 0,0 20 16,-43 1-16,22 21 0,-21 0 16,21 0-16,-22 0 0,-20 21 0,20 1 15,1-1-15,0 21 0,-1 0 0,1 1 16,0-1-16,-1 22 0,22-1 0,-21 1 15,42-22-15,0 21 0,0 1 16,0-22-16,0 1 0,0 20 0,21-21 16,0-20-16,0 20 0,22 0 0,-1-21 15,0 1-15,22-1 0,-22-21 16,22 21-16,-1-21 0,1 0 0,-22 0 16,22 0-16,-1 0 0,1 0 15,-22-21-15,21 21 0,-20-21 0,-1-1 16,-21 1-16,22 0 0,-22 0 0,0 0 15,0-22-15,-21 22 0,0-21 0,0 0 16,0-1-16,0 22 0,-21-21 16,0 21-16,0-1 0,-1 1 0,-20 21 15,21 0-15,0 0 0,0 0 0,-22 21 16,22 1-16,0 20 0,0-21 16,0 21-16,-1-20 0,22 20 0,0-21 15,0 21-15,0-20 0,0-1 16,0 0-16,0 0 0,0 0 15,22-21-15,-1 0 0,0 0 0,0 0 16,21 0-16,-20 0 0,-1 0 16,0 0-16,0 0 0,0-21 0,0 21 15,1-21-15,-22 0 0,0 0 0,0-1 16,21 1-16,-21-21 0,0 21 0,0 0 16,0-1-16,0 1 0,0 0 15,0 42 1,0 0-16,0 1 15,0-1-15,0 0 0,0 21 0,0-21 16,-21 1-16,21 20 0,0-21 16,0 0-16,0 0 0,0 1 0,0-1 15,0 0-15,21-21 0,0 21 0,0-21 16,0 0-16,22 0 0,-22 0 16,0 0-16,0 0 0,0-21 0,0 0 15,1 0-15,-1-1 0,-21 1 16,21 0-16,0 0 0,0-21 0,-21-1 15,21 1-15,1 0 0,-1-1 0,0-20 16,-21 20-16,21-20 0,0-1 16,0 22-16,1-21 0,-1 20 15,0 1-15,0 21 0,-21 0 0,0-1 0,0 1 16,0 42 0,0 1-16,0-1 0,0 0 15,-42 21-15,21 1 0,-1-1 0,1 0 16,0 22-16,0-22 0,0 22 0,0-22 15,-1 21-15,22-20 0,0-1 0,0 0 16,0-20-16,0 20 0,0-21 16,0 0-16,0 0 0,22 1 0,-1-1 15,0 0-15,0-21 0,0 0 0,0 0 16,22 0-16,-22 0 0,0 0 16,21-21-16,-20 0 0,-1-1 0,0 1 15,0 0-15,0-21 0,0-1 16,1 22-16,-1-42 0,0 20 0,0-20 15,0 21-15,0-22 0,1 1 0,-22-1 16,21 22-16,-21-22 0,21 22 16,-21 21-16,0 0 0,0-1 0,0 1 15,0 42-15,0 1 16,0 20-16,0 0 0,-21-21 0,0 43 16,21-22-16,0 1 0,-22-1 15,22 21-15,-21-20 0,21-1 0,0 0 16,-21-20-16,21 20 0,0 0 0,0-21 15,0 1-15,0-1 0,0 0 16,0 0-16,0 0 16,21-21-16,0 0 15,1 0-15,-1-21 16,0 21-16,-21-21 0,0 0 0,21 0 16</inkml:trace>
  <inkml:trace contextRef="#ctx0" brushRef="#br0" timeOffset="61356.45">21294 5017 0,'21'0'16,"-21"21"-16,21-21 16,0 0-1,0 0-15,0 0 16,1 0-16,-1 0 0,0 0 0,21 0 16,-21-21-16,1 21 0,-1 0 0,-21-22 15,21 1-15,-21 0 16,0 0-16,0 0 0,0 0 15,-21 21-15,0 0 16,-1 0-16,1 0 0,0 0 0,0 21 16,0 0-16,0 0 0,-1 0 15,1 0-15,21 1 0,-21-1 0,21 0 16,0 0-16,0 21 0,0-20 0,0-1 16,0 0-16,0 0 0,21-21 15,0 21-15,1-21 16,20 0-16,-21 0 0,21 0 0,-20 0 15,20 0-15,0 0 0,1 0 0,-1 0 16,0 0-16,1 0 0,-1-21 0,-21 0 16,21 0-16,1 0 0,-22-1 15,21-20-15</inkml:trace>
  <inkml:trace contextRef="#ctx0" brushRef="#br0" timeOffset="61784.74">22098 4953 0,'0'-42'0,"0"21"0,-21 126 16,42-147-16,-21-43 0,0 64 0,0 0 0,0 0 15,-21 21-15,0 0 16,-1 0-16,1 21 0,0 0 15,0 0-15,0 1 0,0-1 0,-1 0 16,1 21-16,21-21 0,0 1 16,-21-1-16,21 0 0,0 0 0,0 0 15,0 0-15,0 1 0,0-1 0,0 0 16,21-21 0,0 0-16,1 0 15,-1 0-15,-21-21 0,21 21 16,0-21-16,0-1 0,-21-20 0,21 21 15,1-21-15,-22-1 0,21 1 0,0 0 16,-21-22-16,21 22 0,0-22 16,0 22-16,-21-22 0,22 1 15,-1 21-15,0-22 0,-21 1 0,0 20 16,0 1-16,21 21 0,-21-22 16,0 22-16,0 42 15,-21 22-15,0-22 0,21 21 16,-21 1-16,-1-1 0,22 0 0,0 1 15,0-1-15,-21 0 0,21 22 16,0-22-16,0 22 0,0-22 0,0 0 16,0 1-16,0-1 0,0 0 0,0 1 15,0-22-15,0 0 0,0 0 16,0 0-16,21 0 0,-21 1 0,22-22 16,-1 0-16,0 0 0,0 0 15,0 0-15,22 0 0,-22 0 0</inkml:trace>
  <inkml:trace contextRef="#ctx0" brushRef="#br0" timeOffset="62491.22">22966 4890 0,'0'0'0,"0"-22"0,21 1 16,-21-21-16,0 21 0,0 0 15,0-1-15,-21 22 16,-22 0-16,22 0 0,0 0 15,0 22-15,-21-22 16,20 42-16,1-21 0,0 0 0,0 0 16,0 22-16,0-22 0,-1 0 0,22 0 15,-21 22-15,21-22 0,0 0 0,0 0 16,0 0-16,0 0 16,21-21-16,1 0 0,-1 0 0,0 0 15,0 0-15,0 0 0,0 0 16,1-21-16,-1 21 0,0-21 15,0 0-15,0 0 0,0-22 0,1 22 16,-1-21-16,-21 21 0,21-22 0,0 1 16,-21 21-16,21 0 0,-21 0 0,0 42 31,0 0-15,-21 0-16,0 0 0,0 0 0,21 22 15,-21-22-15,21 0 0,-22 0 16,22 22-16,0-22 0,0 0 0,0 0 15,0 0-15,0 0 0,0 1 16,0-1-16,22-21 0,-1 21 16,0-21-16,0 0 0,0 0 15,22 0-15,-22 0 0,21 0 0,-21-21 16,0 0-16,22 21 0,-22-22 0,21 1 16,-21-21-16,1 21 0,-1-22 0,0 22 15,0-21-15,0 0 16,0 20-16,-21-20 0,0 21 0,0 0 15,0 0-15,-21 21 16,0 0-16,21 21 0,-21 0 16,0 0-16,0 0 0,21 0 15,0 1-15,0 20 0,0-21 0,0 0 16,0 0-16,0 22 0,0-22 0,0 0 16,0 0-16,0 0 0,0 1 15,0-1-15,-22-21 31,1 0-31,0 0 16,0 0-16,0 0 16,0-21-16,-1 21 0,22-22 15,-21 1-15,0 21 0,21-21 0</inkml:trace>
  <inkml:trace contextRef="#ctx0" brushRef="#br0" timeOffset="63631.57">508 6985 0,'21'0'0,"0"-21"31,0 21-31,-21-21 0,22 21 16,-22-21-16,0-1 0,21 22 15,-21-21-15,21 0 0,-21 0 0,21 21 16,-21-21-16,0 0 0,0-1 16,0 1-16,21 0 0,-21 0 0,0-21 15,0 20-15,0 1 16,0 0-16,-21 63 16,21-20-1,-21 20-15,0 0 0,21 1 0,-21 20 16,-1 1-16,22-1 0,-21 1 15,0-1-15,21 22 0,-21-22 16,21 1-16,-21-1 0,0 1 0,21-22 16,0 0-16,-22 1 0,1-1 15,0-21-15,21 0 0,-21 1 0,0-1 16,0-21-16,-1 0 0,1 0 16,-21 0-16,21 0 0,-22 0 0,1 0 15,0 0-15,21-21 0,-22-1 16,1 1-16,42 0 0,0 0 0,0 0 15,0 0-15,0-1 0,0-20 16,0 21-16,0 0 0,0 0 0,0-1 16,0 1-16,0 0 0,0 0 15,0 0-15,0 0 16,21 21 0</inkml:trace>
  <inkml:trace contextRef="#ctx0" brushRef="#br0" timeOffset="64244.07">762 7239 0,'0'21'15,"0"0"-15,0 1 0,0-1 16,0 0-16,-21 0 0,21 21 0,-21-20 16,21 20-16,-22-21 15,22 21-15,0-20 0,0-1 0,0 0 16,-21 21-16,21-21 15,-21 1-15,21-44 47,0 1-47,0 0 0,0 0 0,0-21 16,21-1-16,0 22 0,1-21 16,-1-1-16,-21 1 0,21 0 0,0 21 15,0-1-15,0 1 0,1 0 16,-1 21-16,0 0 0,0 0 0,0 21 15,0 0-15,1 1 16,-22-1-16,21 0 0,-21 21 0,21-21 16,-21 22-16,0-22 0,0 21 15,0-21-15,0 1 0,0 20 0,0-21 16,0 0-16,-21 0 0,0-21 16,21-21 15,0 0-31,0 0 15,0-21-15,0 20 0,0-20 0,21 21 16,0-21-16,0-1 0,21 22 16,-20-21-16,20 21 0,-21-1 15,21 1-15,1 21 0,-22 0 0,21 0 16,-21 21-16,1 1 0,-1-1 16,0 0-16,0 0 0,-21 0 0,21 0 15,-21 1-15,0 20 0,0-21 16,0 0-16,0 0 0,-21 1 0,0 20 15,0-21-15,0-21 0,-1 21 16,22 0-16,0 1 0,-21-22 0,42-22 31,1 22-31,-1-21 16</inkml:trace>
  <inkml:trace contextRef="#ctx0" brushRef="#br0" timeOffset="64552.9">1799 7112 0,'0'0'16,"0"21"-1,0 0-15,0 1 16,-21-1-16,21 21 0,-21 0 0,21 1 16,-21 20-16,21-20 0,0 20 15,-22 1-15,22-1 0,-21 1 0,21 20 16,0 1-16,-21-22 15,0 22-15,0 0 0,21-1 0,-21 1 16,21-21-16,-22 20 0,1-20 0,21-1 16,0 1-16,-21-22 0,21 22 15,-21-22-15,0 0 0,21 1 0,0-22 16,0 0-16,-21 0 0,21 0 16,-22-21-16,22-21 15,0 0-15,0-21 0,0 20 0,0-20 16,22-21-16,-1 20 0</inkml:trace>
  <inkml:trace contextRef="#ctx0" brushRef="#br0" timeOffset="64865.06">1757 7408 0,'0'-42'16,"0"84"-16,0-126 0,21 63 0,0-22 15,0 22-15,-21 0 0,21 0 0,1 0 16,-1 21-16,0 0 0,21 0 0,-21 0 15,22 0-15,-22 0 0,21 21 16,-21 0-16,22 0 0,-43 21 0,21-20 16,-21-1-16,0 21 0,0-21 15,-21 22-15,21-22 0,-43 21 0,22-21 16,0 0-16,-21 1 0,21-1 0,-1 0 16,1 0-16,0 0 0,0 0 15,0-21-15,0 0 0,21 22 16,21-22 15,0 0-31,0 0 16,0-22-16,0 22 0,1-21 15,20 21-15,-21-21 0,21 0 0</inkml:trace>
  <inkml:trace contextRef="#ctx0" brushRef="#br0" timeOffset="65243.84">2519 7239 0,'0'0'0,"0"-21"0,0 0 16,-21 21 0,-1 0-16,1 0 15,0 0-15,0 21 0,0 0 0,21 0 16,-21 22-16,-1-22 0,1 21 0,0-21 16,0 22-16,21-22 0,0 21 15,0-21-15,0 0 0,0 1 0,0-1 16,0 0-16,0 0 0,21 0 0,0-21 15,0 0-15,22 0 0,-22 0 16,21 0-16,-21 0 0,22 0 0,-1 0 16,-21-21-16,22 0 0,-22 21 15,0-21-15,0 0 0,0-1 16,-21-20-16,0 21 0,0 0 0,0-22 16,0 22-16,0 0 0,-21-21 15,0 21-15,0 21 0,0-22 0,-1 22 16,1 0-16,0 0 0,0 0 15,21 22-15,-21-22 16,21 21-16,0 0 0,0 0 0,0 0 16,21 0-16,0 1 0,0-22 15,-21 21-15,21-21 0,1 0 16</inkml:trace>
  <inkml:trace contextRef="#ctx0" brushRef="#br0" timeOffset="65624.38">2900 7366 0,'0'0'0,"0"-21"0,0 0 16,0 0-16,21-1 15,0 22-15,-21-21 16,21 21-16,0 0 0,1 0 16,-1 0-16,-21 21 0,21 1 15,0-1-15,-21 0 0,0 0 16,0 0-16,21 0 0,-21 22 0,0-22 15,0 0-15,0 0 0,0 22 16,0-22-16,0 0 0,0 0 16,0 0-16,0 0 0,-21 1 0,21-1 15,0-42 1,0-1 0,0 1-16,0 0 15,0 0-15,0 0 0,0-22 0,21 22 16,0-21-16,-21 0 0,22 20 0,-1-20 15,0 0-15,0 21 0,0-22 16,-21 22-16,21 0 0,1 0 0,-1 21 16,-21-21-16,21 21 0,0 0 15,0-22-15,0 22 16,1 0-16</inkml:trace>
  <inkml:trace contextRef="#ctx0" brushRef="#br0" timeOffset="65952.17">3916 6879 0,'0'0'0,"0"-21"0,0 0 0,0 0 16,0 42 15,0 0-31,0 0 16,-21 22-16,-1-22 0,22 21 15,-21-21-15,21 22 0,-21-1 0,21 0 16,-21 1-16,0-1 0,21 0 0,0 1 16,0-1-16,-21 0 0,21 1 0,0-22 15,-22 21-15,22-21 0,0 0 16,0 1-16,0-1 0,0 0 0,0 0 16,22-21-16,-1 21 0,0-21 15,0 0-15,0 0 16,0 0-16,1 0 0,-1-21 0,0 0 15,0 0-15,-21 0 16,0-1-16,21 1 0</inkml:trace>
  <inkml:trace contextRef="#ctx0" brushRef="#br0" timeOffset="66180.05">3768 7070 0,'0'0'0,"-22"0"16,44 0-1,-1 0 1,0 0-16,0 0 0,21 0 0,-20 0 16,20 0-16,0 0 0,1 0 15,-1 0-15,-21 0 0,21 0 16,-20 0-16,20 0 0,-21 0 0,0 0 16,0 0-16,1 0 15,-22 21 16</inkml:trace>
  <inkml:trace contextRef="#ctx0" brushRef="#br0" timeOffset="66676.77">1355 8022 0,'0'0'0,"-22"0"0,-20 0 15,21 0-15,0 0 16,0 0-16,42 0 31,0 21-15,0-21-16,21 0 0,22 22 0,-22-22 15,43 0-15,-22 0 0,22 21 16,0-21-16,-1 0 0,22 0 0,0 0 16,0 0-16,0 0 0,21 21 0,0-21 15,-21 0-15,21 0 0,-22 0 16,1 0-16,0 0 0,-21 0 0,-1 21 15,1-21-15,0 0 0,-1 0 0,-20 0 16,-1 0-16,-20 0 0,-1 0 16,0 0-16,1 0 0,-22 0 15,0 0-15,0 0 0,-21-21 0,0 0 32,-21 21-17,0 0-15,0 0 0,0-21 16,-22 21-16,22 0 0,0 0 0</inkml:trace>
  <inkml:trace contextRef="#ctx0" brushRef="#br0" timeOffset="67132.85">889 8213 0,'0'0'0,"-21"0"0,-22 0 0,22 0 0,0 0 15,0 0-15,21 21 0,0 0 32,21-21-32,0 21 0,22-21 0,-1 0 15,0 21-15,22-21 0,-1 0 16,22 0-16,21 0 0,0 0 15,-1 0-15,22 0 0,22 0 0,-22 0 16,21 0-16,21 0 0,-21 22 16,22-22-16,-22 0 0,0 0 0,-21 0 15,21 0-15,-42 0 0,21 0 0,-21 0 16,-22 0-16,1 0 0,0 0 16,-22 0-16,1 0 0,-22-22 0,0 22 15,1 0-15,-22 0 0,0 0 0,0-21 16,0 21-16,1 0 0,-1 0 31,0 0-15,0-21-1,-21 0 1,21 21-16,-21-21 0</inkml:trace>
  <inkml:trace contextRef="#ctx0" brushRef="#br0" timeOffset="72904.19">5630 7218 0,'0'0'0,"0"-64"15,0 43 1,0 0-16,0 0 0,0 0 0,0 0 16,0-1-16,0 1 0,-21 21 47,0 43-47,21-22 15,0 0-15,-21 21 0,0 1 0,21-1 16,-22-21-16,22 21 0,0 1 15,-21-1-15,21-21 0,0 22 0,-21-22 16,21 0-16,0 0 0,0 0 0,21-21 16,0 0-1,1 0-15,-1-21 16,0 21-16,0-21 0,0 0 0,0 0 16,22-1-16,-22-20 0,0 21 0,-21 0 15,21-22-15,0 22 0,1 0 16,-22 0-16,0 0 0,0 0 0,21 21 15,0 0 1,-21 21-16,0 0 16,0 0-16,0 21 0,0-20 15,0 20-15,0-21 0,0 21 0,21-20 16,-21 20-16,0-21 0,0 0 0,0 0 16,21 1-16,0-1 0,1 0 15,-1-21-15,0 0 0,0 0 16,21 0-16,-20 0 0,-1 0 0,0-21 15,0 0-15,0-1 0,0 1 0,1 0 16,-1 0-16,0 0 0,-21-22 16,21 22-16,-21-21 0,0 21 0,0-22 15,0 1-15,21 0 0,-21 21 16,0-22-16,0 22 0,0 0 0,0 0 16,0 42 15,0 21-31,0-21 0,0 1 15,0 20-15,0 0 0,-21-21 0,21 22 16,0-1-16,0-21 0,0 22 16,0-22-16,0 21 0,0-21 0,0 0 15,0 1-15,0-1 0,21-21 16,0 0-16,1 0 0,-1 0 16,21 0-16,-21-21 0,22-1 15,-22 22-15,21-21 0,-21 0 16,0-21-16,22 21 0,-22-22 0,0 22 15,0-21-15,0-1 0,1 1 0,-22 0 16,0-1-16,21 1 0,-21 0 16,21-1-16,-21 1 0,0 0 0,0-1 15,0 22-15,0-21 0,0 21 0,0 0 16,0-1-16,-21 44 16,0-1-1,21 21-15,0-21 0,-22 22 16,1-1-16,0 21 0,21-20 0,0-1 0,0 22 15,-21-22-15,21 21 16,-21-20-16,21-1 0,0 0 0,0 1 16,0-22-16,0 0 0,0 21 0,0-20 15,0-1-15,21-21 16,0 0 0,-21-21-16,21-1 0,0 1 0,1 21 15,-1-42-15,0 21 0,-21 0 0,21-1 16,0-20-16,0 21 0,1 0 0,-1 0 15,0-1-15,-21 1 16,21 0-16,0 21 0,-21 21 16,0 0-16,0 1 15,0-1-15,0 0 0,0 21 0,0-21 16,0 1-16,0 20 0,0-21 16,0 0-16,0 0 0,21 1 0,1-1 15,-1 0-15,0-21 16,0 0-16,0 0 0,0 0 0,1 0 15,-1 0-15,0 0 0,0 0 16,0-21-16,0 0 0,1-1 0,-1 1 16,0 0-16,-21 0 0,0 0 0,21-22 15,-21 22-15,21-21 0,-21 21 0,0-22 16,21 22-16,-21 0 16,0 0-16,0 42 31,0 0-31,0 0 0,0 1 0,0 20 15,0-21-15,0 0 0,0 0 16,0 1-16,0-1 0,0 0 16,0 0-16,0 0 15,0-42 17,0 0-32,0 0 0,0 0 15,0-1-15</inkml:trace>
  <inkml:trace contextRef="#ctx0" brushRef="#br0" timeOffset="73056.11">7324 6985 0,'0'0'0,"0"-21"0,-22 21 31,1 0-15,21 21-1,0 0 1,21-21-16,1 0 0,-1 21 0,0-21 15</inkml:trace>
  <inkml:trace contextRef="#ctx0" brushRef="#br0" timeOffset="73752.47">7810 7070 0,'-21'-21'16,"0"21"-16,0 0 15,0 0-15,0 0 0,-1 21 16,22 0-16,-21 0 0,21 0 0,-21 0 16,21 1-16,-21 20 0,21-21 0,0 21 15,0-20-15,0 20 0,0-21 16,0 21-16,0-20 0,0-1 16,21 0-16,0 0 0,0 0 0,1-21 15,-1 21-15,0-21 0,0 0 0,21 0 16,-20 0-16,20 0 0,0 0 15,1-21-15,-22 0 0,21 0 0,0 21 16,-20-42-16,-1 20 0,0 1 0,0-21 16,0 21-16,0-22 0,1 1 0,-22 0 15,0-1-15,21 1 0,-21 0 16,21-1-16,-21 1 0,0 0 0,0-1 16,0 1-16,0 21 0,0-21 0,0 20 15,0 44 1,0-1-16,0 21 15,-21-21-15,21 22 0,-21-1 16,21 0-16,0 1 0,0-1 0,-22 0 16,22 1-16,0-1 0,-21 0 0,21 1 15,0-22-15,0 21 0,0-21 0,0 0 16,0 1-16,0-1 0,-21 0 16,21 0-16,0-42 31,0 0-31,0 0 0,0-22 15,21 22-15,0 0 0,1-21 16,-1 20-16,0-20 0,0 21 0,0-21 16,22 20-16,-22 1 0,0 0 0,0 21 15,21 0-15,-20 0 0,-1 0 16,0 0-16,0 0 0,0 0 16,-21 21-16,21 0 0,1 1 0,-22-1 15,0 21-15,0-21 0,21 0 0,-21 1 16,0-1-16,0 21 0,0-21 0,0 0 15,0 1-15,0-1 16,0 0-16,0 0 0,-21-21 16,21 21-16,0-42 31,0 0-31</inkml:trace>
  <inkml:trace contextRef="#ctx0" brushRef="#br0" timeOffset="74072.28">9567 6943 0,'0'21'31,"0"0"-15,0 0-16,0 0 0,0 1 0,-21-1 16,21 0-16,-21 21 0,21-21 0,0 1 15,0 20-15,-21-21 0,21 21 0,-21-20 16,-1-1-16,22 0 0,0 0 16,0 0-16,-21 0 0,21 1 15,0-1-15,21-21 31,1-21-31,-1-1 0,0 22 0,0-21 16</inkml:trace>
  <inkml:trace contextRef="#ctx0" brushRef="#br0" timeOffset="74424.09">10054 6985 0,'0'0'0,"21"-21"16,0 0-16,22 0 0,-43-1 15,-21 22 1,-1 0-16,1 0 15,0 0-15,-21 22 0,21-22 0,-22 21 16,22 0-16,0 0 0,0 0 0,0 0 16,-1 1-16,1-1 0,21 0 15,0 0-15,0 0 16,0 0-16,21-21 0,1 22 16,-1-22-16,0 0 0,0 21 0,0-21 15,22 0-15,-22 21 0,0-21 16,0 21-16,0-21 0,-21 21 0,21 0 15,1 1-15,-22-1 16,0 0-16,0 0 16,-22 0-1,1-21-15,0 0 0,0 0 0,0 0 16,0 0-16,-1 0 0,1 0 0,-21 0 16,0 0-1,20 0-15,1-21 0,0 0 0,0 0 16,21 0-16,-21-1 0</inkml:trace>
  <inkml:trace contextRef="#ctx0" brushRef="#br0" timeOffset="74595.98">9588 6710 0,'0'0'0,"0"-21"0,-21 21 15,21-21-15,-21 21 16,21-22-1,0 1 17,21 21-32</inkml:trace>
  <inkml:trace contextRef="#ctx0" brushRef="#br0" timeOffset="75968.92">11515 7218 0,'21'0'15,"0"0"1,0-21-1,0 0-15,0 21 0,-21-22 0,22 1 16,-1 0-16,0 0 0,21-21 0,-21 20 16,1-20-16,-1 21 0,0-21 0,0-1 15,0 1-15,0 0 0,1-1 0,-1 1 16,0-22-16,0 22 0,-21-21 16,0 20-16,0 22 0,0-21 0,0 21 15,0-1-15,-21 22 0,0 0 16,21 22-16,-21-1 0,-1 0 0,1 21 15,0 1-15,0-1 0,0 0 16,0 22-16,-1-22 0,1 22 0,0-22 16,21 0-16,0 1 0,0-1 0,0 0 15,0 1-15,0-1 0,0-21 16,0 21-16,21-20 0,0-1 0,1 0 16,-1 0-16,0-21 0,0 0 15,0 0-15,22 0 0,-22 0 0,21 0 16,-21 0-16,22-21 0,-22 0 0,21 0 15,0-22-15,-20 22 0,20-21 0,-21 21 16,21-22-16,-20 1 0,-1 0 0,21-1 16,-21 1-16,-21-22 0,21 22 15,1-21-15,-22-1 0,21 22 0,-21-1 16,0-20-16,0 42 0,0-22 0,0 22 16,0 0-16,0 42 15,0 0 1,0 22-16,-21-1 0,21 0 0,-22 22 15,1-22-15,0 22 0,0-22 0,0 22 16,0-22-16,-1 21 0,22-20 0,0-1 16,-21 0-16,21-20 0,0 20 0,0-21 15,0 0-15,0 0 0,21 1 16,1-1-16,-1-21 0,0 0 0,0 0 16,21 0-16,-20 0 0,20-21 0,-21-1 15,21 1-15,1 0 0,-22 0 0,21 0 16,1 0-16,-22-22 0,21 22 15,-21-21-15,0 21 0,1-22 0,-1 22 16,-21 0-16,0 0 0,0 0 16,-21 21-1,-1 0-15,1 0 0,21 21 0,-21 0 16,21 0-16,0 0 0,0 0 0,0 1 16,0-1-16,0 0 0,0 0 0,21 0 15,0 22-15,1-22 0,-22 0 16,21 0-16,-21 0 0,21 0 0,-21 1 15,0-1-15,-21-21 16,0 0 0,-1 0-16,1 0 0,0 0 15,0-21-15,0-1 0,0 1 16,-1 0-16,1 21 16,21-21-16,0 42 31,0 0-31,21-21 15,1 21-15,-1-21 0,0 0 0,0 22 16,0-22-16,22 0 0,-22 0 16,21 0-16,-21 0 0,22 0 0,-1 0 15,0 0-15,1-22 0,-22 1 16,21 21-16,0-21 0,1 0 0,-22 0 0,21 0 16,-21-1-16,1 1 0,-1 0 15,-21 0-15,0-21 0,21 20 16,-21 1-16,0 0 0,0 0 0,0 0 15,0 0-15,0-1 0,-21 22 16,0 0-16,-1 22 0,22-1 16,-21 0-16,0 0 0,0 0 0,0 0 15,21 1-15,-21 20 0,21-21 16,0 0-16,0 0 0,0 1 0,0-1 16,0 0-16,21 0 0,0-21 0,0 21 15,21 0-15,-20-21 0,20 0 0,0 22 16,1-22-16,-1 0 0,0 0 15,1 0-15,-1 0 0,0 0 16,1 0-16,-22-22 0,21 1 0,0 21 16,1-21-16,-22 0 0</inkml:trace>
  <inkml:trace contextRef="#ctx0" brushRef="#br0" timeOffset="76420">14055 6752 0,'0'0'15,"0"-21"-15,0 0 0,0 0 0,-22 21 16,1 0-16,0 0 0,0 0 0,0 0 15,0 21-15,-22-21 0,22 21 0,0 0 16,0 0-16,-22 22 0,22-22 0,0 0 16,-21 21-16,21-20 0,-1 20 15,1-21-15,21 21 0,0-20 16,0-1-16,0 0 0,0 0 0,0 0 16,0 0-16,0 1 0,21-22 0,1 0 15,-1 0-15,0 0 0,21 0 0,-21 0 16,1 0-16,-1-22 0,21 1 0,-21 0 15,0 0-15,1 0 0,20-22 0,-21 22 16,0-21-16,0 0 0,22-1 16,-22 1-16,0-22 0,0 1 0,22-1 15,-22-20-15,0 20 0,21 1 0,-21-1 16,1 1-16,-1 20 0,0-20 0,0 42 16,-21-22-16,0 22 15,0 42 1,-21-21-16,0 43 0,0-22 0,-1 21 15,1 1-15,0 20 0,0 1 0,0-1 16,0 1-16,21-1 0,-22-21 0,22 22 16,0-1-16,0-20 0,0-1 15,0 0-15,0 1 0,0-1 0,22-21 16,-22 0-16,0 1 0,21-1 0,0 0 16,0-21-16,0 0 15,0 0-15,1 0 16,-1-21-16,-21 0 0</inkml:trace>
  <inkml:trace contextRef="#ctx0" brushRef="#br0" timeOffset="76896.41">15811 6837 0,'0'0'0,"0"-21"16,22 0-16,-22 42 31,0 0-31,0 0 0,-22 0 16,22 0-16,-21 1 0,21-1 0,0 0 15,0 0-15,-21 0 16,21 0-16,0 1 0,-21-22 16,21 21-16,0-42 47,0-1-47</inkml:trace>
  <inkml:trace contextRef="#ctx0" brushRef="#br0" timeOffset="77056.32">15790 6625 0,'0'0'0,"0"-42"0,0 21 0,0 0 15,0-1-15,21 22 47,1 0-47,-1 0 16,0 22-16,0-22 0,0 21 15</inkml:trace>
  <inkml:trace contextRef="#ctx0" brushRef="#br0" timeOffset="77708.14">16341 6752 0,'0'0'0,"0"21"15,0 1-15,0-1 16,-22 0-16,1-21 0,21 21 15,-21 0-15,21 0 0,0 1 0,-21-22 16,21 21-16,0 0 0,-21 0 0,21 0 16,0 0-16,0 1 0,0-1 31,-21-21-15,21-21-1,0-1 1,0 1-16,0 0 0,0 0 15,0 0-15,21 0 0,0-22 0,-21 22 16,42-21-16,-21 21 0,1-22 16,20 22-16,-21 0 0,21 0 0,-20 0 15,20 21-15,-21 0 0,0 0 0,0 0 16,22 21-16,-43 0 0,21 0 0,0 0 16,0 0-16,-21 22 0,0-22 0,0 0 15,0 21-15,0-20 0,0-1 16,0 0-16,0 0 0,0 0 0,-21 0 15,0 1-15,0-22 0,0 0 16,-1 0 0,22-22-1,0 1 1,0 0-16,0 0 16,22 0-16,-1 0 0,0-1 0,0-20 15,21 21-15,-20-21 0,20 20 0,-21-20 16,21 21-16,1 0 0,-22 21 0,0 0 15,0 0-15,22 0 0,-22 0 16,-21 21-16,21 0 0,-21 0 16,0 22-16,0-22 0,0 0 0,0 21 15,0-21-15,-21 1 0,0 20 0,21-21 16,-22 0-16,1 0 0,21 1 16,-21-1-16,21 0 0,-21-21 15,21 21-15,-21-21 0,42-21 47,0 21-47,21-21 0</inkml:trace>
  <inkml:trace contextRef="#ctx0" brushRef="#br0" timeOffset="78048.03">17484 6498 0,'0'0'0,"0"-21"0,-22 21 31,1 21-31,21 0 0,-21 1 0,0-1 16,0 21-16,21 0 0,-21-20 0,-1 20 15,1 21-15,21-20 0,-21-1 0,0 22 16,0-22-16,0 21 0,21 1 0,-22-1 16,22 1-16,-21-1 0,21 22 0,-21-21 15,0-1-15,0 22 16,21-22-16,-21 1 0,-1-1 0,1 22 15,0-22-15,0 1 0,0 21 0,0-22 0,-1 1 16,1-22-16,0 21 0,0-20 16,0-1-16,0 0 0,-1-20 0,1 20 15,21-21-15,0 0 0,0-42 32,0 0-32,0 0 0,21 0 0,1-1 15,-1-20-15,-21 0 0,21-1 0,0-20 16,0 21-16,0-22 0</inkml:trace>
  <inkml:trace contextRef="#ctx0" brushRef="#br0" timeOffset="78332.92">17208 7133 0,'0'0'0,"22"-63"16,-1-1-16,21-105 16,-21 127-16,0-1 0,1 1 0,20 21 15,-21-22-15,0 22 0,0 0 0,22 21 16,-22 0-16,0 0 0,21 0 15,-20 0-15,-1 0 0,21 21 0,-21 0 16,-21 1-16,0 20 0,0-21 0,0 21 16,0-20-16,-21-1 0,21 21 0,-42-21 15,21 0-15,-1 1 0,-20 20 0,21-21 16,0-21-16,-22 21 0,22 0 16,0-21-16,0 22 0,0-22 15,0 0-15,-1 0 0,22 21 16,22-21-1,-1 0-15,0 0 16,0 0-16,21 0 0,-20-21 0</inkml:trace>
  <inkml:trace contextRef="#ctx0" brushRef="#br0" timeOffset="79219.84">17949 6731 0,'0'0'0,"21"0"0,-21-21 0,-21 21 31,0 0-31,0 0 16,0 21-16,0 0 16,-1 0-16,1 1 0,0 20 0,21-21 15,0 0-15,-21 0 0,21 1 0,0-1 16,0 0-16,0 0 0,0 0 0,0 0 16,0 1-16,21-1 0,0-21 15,0 0-15,1 21 16,-1-21-16,0 0 0,0 0 0,0 0 15,0 0-15,1-21 0,-1 0 0,0 21 16,0-22-16,0 1 0,-21 0 0,0 0 16,21 0-16,-21 0 0,0-22 15,0 22-15,0-21 0,0 21 0,0-1 16,0-20-16,-21 21 0,21 0 16,-21 21-16,0 0 0,0-21 0,0 21 15,-1 0-15,1 21 0,21 0 16,-21 0-16,21 0 15,0 0-15,0 1 16,0-1-16,21 0 0,0-21 16,1 0-16,-22 21 0,42-21 0,-21 0 15,0 0-15,0 0 0,22 0 0,-22 0 16,0 0-16,0 0 0,22 0 0,-22-21 16,0 21-16,0-21 0,0 21 15,0 0-15,1-21 0,-1 21 16,-21 21 15,0 0-31,0 0 0,0 0 16,0 0-16,0 1 0,0-1 15,0 0-15,0 0 0,0 0 16,0 0-16,0 1 0,0-1 16,21-21-16,-21 21 0,21-21 0,0 0 15,0 0-15,1 0 0,20 0 0,-21 0 16,0 0-16,0 0 0,22 0 0,-22 0 15,0-21-15,0 0 16,0 21-16,1-22 0,-1-20 0,0 21 16,0 0-16,0-22 0,0 22 0,-21-21 15,22 0-15,-1-1 0,0 1 0,0-22 16,0 22-16,0 0 0,1-1 0,-22 1 16,21 21-16,0-21 0,0 20 15,-21 1-15,0 42 16,0 1-1,-21-1-15,21 0 0,-21 0 0,0 21 16,-1 1-16,1-22 0,0 21 16,0 1-16,0-1 0,0 0 15,21-21-15,0 22 0,0-1 0,-22-21 16,22 22-16,0-22 0,0 21 0,0-21 16,0 0-16,0 1 0,0-1 0,0 0 15,0 0-15,0 0 0,0 0 16,22 1-16,-1-22 15,-21-22 1,0 1-16,0 0 16,0 0-16</inkml:trace>
  <inkml:trace contextRef="#ctx0" brushRef="#br0" timeOffset="79424.72">18859 6795 0,'0'0'0,"-21"0"0,21-22 0,-21 22 16,42 0 15,0 0-15,1 0-16,-1 0 0,0 0 15,0 22-15,0-22 0,0 0 0,1 0 16,-1 0-16,0 0 0,0 0 0,0 0 16,0 0-16,1 0 0,-1 0 15,0 0-15,0-22 16,0 22-16</inkml:trace>
  <inkml:trace contextRef="#ctx0" brushRef="#br0" timeOffset="79784.32">20299 6498 0,'0'0'0,"0"-21"0,0 0 0,0 0 15,0 0 1,0-1-16,-21 22 16,21 22-16,-22-1 15,1 21-15,0-21 0,0 22 0,21-1 16,-21 0-16,0 1 0,-1 20 15,1-21-15,0 1 0,0-1 0,0 0 16,0 1-16,-1-1 0,-20-21 0,21 22 16,0-1-16,0-21 0,-1 21 0,1-20 15,0-1-15,21 0 0,0 0 16,-21 0-16,21 0 0,-21-21 0,21 22 16,0-44-1</inkml:trace>
  <inkml:trace contextRef="#ctx0" brushRef="#br0" timeOffset="80576.87">19706 6943 0,'0'-21'16,"-21"-1"-16,42 1 16,21 21-1,-20 0-15,20 0 0,-21 0 16,43-21-16,-22 21 0,21 0 0,-20 0 15,20-21-15,1 21 0,-22-21 0,22 21 16,-22-21-16,0-1 0,22 1 16,-43 0-16,21 0 0,1 0 15,-22-22-15,0 22 0,0-21 0,-21 0 16,0 20-16,21-20 0,-21 0 0,0 21 16,0-22-16,0 22 0,0 0 0,0 0 15,-21 21 1,0 0-16,21 21 0,-21 0 15,0 0-15,-1 22 0,1-1 0,21 0 16,-21 1-16,0-1 0,0 0 0,0 1 16,-1-1-16,22 0 0,-21 1 15,0-1-15,21-21 0,-21 21 0,21-20 16,0 20-16,0-21 0,0 0 16,-21 0-16,21 1 0,0-1 0,0 0 15,-21-21-15,21-21 31,0 0-31,21-1 16,0 1-16,-21 0 16,21 0-16,0-21 0,0 20 0,1 1 15,-22 0-15,21-21 0,0 21 0,0-1 16,0 22-16,-21-21 0,21 21 16,-21 21-1,0 1-15,0-1 16,0 0-16,0 0 0,0 0 0,0 0 15,0 1-15,22-1 0,-22 0 0,21 0 16,0 0-16,0 0 0,0 1 0,0-1 16,1-21-16,-1 21 0,21-21 0,-21 0 15,22 0-15,-22 0 0,0 0 16,21 0-16,-21 0 0,1 0 0,-1 0 16,0-21-16,0 0 0,0-1 0,0 22 15,1-21-15,-22-21 0,0 21 0,21 0 16,-21-1-16,0 1 0,0 0 15,0 0-15,-21 21 16,-1 0 0,1 0-16,21 21 0,-21 0 0,0 0 15,0 1-15,21 20 0,0-21 0,0 0 16,0 0-16,0 1 0,0-1 0,0 0 16,0 0-16,21 0 15,0-21-15,0 0 0,0 21 0,1-21 16,-1 0-16,0 0 0,0-21 15,0 0-15,-21 0 0,0 0 16,21 0-16</inkml:trace>
  <inkml:trace contextRef="#ctx0" brushRef="#br0" timeOffset="81448.39">21971 6562 0,'21'-21'15,"-21"-1"-15,0 1 16,0 0-16,0 0 16,-21 21-1,0 0-15,0 0 0,-1 0 0,-20 21 16,21-21-16,0 21 0,0 0 15,-1 22-15,1-22 0,0 21 0,0-21 16,0 22-16,0-1 0,21-21 16,0 22-16,0-22 0,0 21 0,0-21 15,0 0-15,0 22 0,0-22 16,0 0-16,21 0 0,0 0 16,0-21-16,0 0 0,0 0 0,22 0 15,-22 0-15,21 0 0,1 0 0,-1 0 16,0-21-16,-21 0 0,22 0 15,-1 21-15,-21-21 0,22 0 0,-22-22 16,0 22-16,21-21 0,-21 21 0,1-22 16,-1 1-16,0-22 0,0 22 0,0 0 15,0-22-15,1 22 0,-22-22 16,21 22-16,0 0 0,0-1 0,0 1 16,-21 21-16,0 0 0,21 0 15,-21-1-15,0 44 16,-21-1-16,0 21 15,0-21-15,21 43 0,-21-22 0,0 0 16,-22 22-16,22-1 0,21-20 0,-21-1 16,0 22-16,21-22 0,-21 0 0,21-21 15,0 22-15,0-22 0,0 21 0,0-21 16,0 1-16,0-1 0,0 0 16,0 0-16,21-21 0,0 0 15,0 21-15,0-21 0,22 0 16,-22 0-16,0 0 0,21 0 15,1 0-15,-22 0 0,21 0 0,0-21 16,1 21-16</inkml:trace>
  <inkml:trace contextRef="#ctx0" brushRef="#br0" timeOffset="82492.3">23156 6646 0,'21'-21'15,"-42"42"-15,42-63 0,-21 0 0,0 21 16,0-1-16,-21 22 15,0 0-15,0 0 0,0 0 0,0 0 16,-1 0-16,-20 22 0,21-1 0,0 0 16,-22 0-16,22 0 0,0 0 0,-21 22 15,21-22-15,-1 21 0,1-21 16,0 1-16,21 20 0,0-21 16,-21 0-16,21 0 0,0 1 0,0-1 15,0 0-15,21 0 0,0-21 16,0 0-16,22 0 0,-22 0 15,0 0-15,0 0 0,0 0 0,22 0 16,-22 0-16,0-21 0,0 0 16,0 0-16,1-1 0,-1 1 0,0 0 15,0 0-15,0-21 0,-21 20 16,21-20-16,1 0 0,-1-1 0,-21 22 16,0 0-16,21-21 0,-21 21 0,21 21 15,-21-22-15,0 44 16,0-1-16,-21 0 15,0 0-15,0 0 0,21 0 0,-22 1 16,1 20-16,21-21 0,0 0 16,0 0-16,-21 1 0,21-1 0,0 21 15,0-21-15,0 0 0,0 1 16,0-1-16,21-21 16,0 0-16,1 0 0,-1 0 15,21 0-15,-21 0 0,0 0 16,22-21-16,-22-1 0,21 22 0,-21-21 15,22 0-15,-22-21 0,21 21 16,-21-1-16,1-20 0,-1 21 0,0 0 16,0-22-16,-21 22 0,0 0 15,-21 21 1,0 21-16,0 0 0,-1 1 16,1-1-16,0 0 0,0 0 0,21 21 15,0-20-15,0-1 0,0 0 0,0 0 16,0 0-16,0 0 0,0 1 15,21-1-15,0 0 0,0 0 16,1 0-16,-44-42 31,1 0-31,0 21 16,0-21-16,0 21 0,0-21 16,-1 21-16,1-22 15,21 44 16,21-22-31,1 0 0,-22 21 16,42-21-16,-21 0 0,0 21 0,0-21 16,1 0-16,-1 0 0,21 0 15,-21 0-15,0 0 0,22 0 0,-22 0 16,21 0-16,-21 0 0,22-21 0,-22 0 16,21 21-16,-21-22 0,1 1 0,-1 0 15,0 0-15,0 0 0,0-22 16,0 22-16,1-21 0,-1 21 15,-21-22-15,0 1 0,0 21 0,0 0 16,0 0-16,0-1 0,-21 44 16,21-1-16,-22 0 15,22 0-15,-21 21 0,21-20 16,0 20-16,0-21 0,0 21 0,0-20 16,0 20-16,0-21 0,0 0 0,0 0 15,0 1-15,0-1 0,0 0 0,0 0 16,0 0-1,-21-21-15,0 0 0,0 0 0,0 0 16,-1 0-16,1 0 0,0 0 16,0 0-16,-21 0 0,20 0 0,-20 0 15,0 0-15,-22 0 0,22 0 0,-22 0 16</inkml:trace>
  <inkml:trace contextRef="#ctx0" brushRef="#br0" timeOffset="83443.8">1524 8742 0,'0'0'0,"-21"0"0,0 0 16,-1 0-16,1 0 16,0 21-16,0 0 0,0 0 0,0 22 15,-1-1-15,1 0 0,0 1 16,0-1-16,21 0 0,0 22 0,0-22 15,0 1-15,-21-1 0,21 0 16,0 1-16,0-22 0,0 21 0,21-21 16,0 0-16,0-21 0,0 0 15,22 0-15,-22 0 0,21 0 0,-21 0 16,22 0-16,-22-21 16,21 21-16,1-21 0,-22-21 0,0 21 15,0-1-15,0-20 0,-21 21 0,0-21 16,0-1-16,0 1 0,0 0 15,-21-1-15,0-20 0,0 20 0,0 1 16,-1 0-16,1 21 0,0-1 16,0 1-16,0 21 0,0 0 15,-1 21-15,1 1 0,0-1 16,21 0-16,-21 0 0,21 21 0,0-20 16,0-1-16,0 0 0,0 0 15,0 0-15,21 0 0,0-21 0,0 0 16,1 0-16,-1 0 15,21 0-15,-21 0 0,0 0 0,1 0 16</inkml:trace>
  <inkml:trace contextRef="#ctx0" brushRef="#br0" timeOffset="83796.61">1905 8911 0,'0'0'0,"21"0"15,0 0-15,0 0 16,-21 21-16,22-21 15,-22 22-15,0-1 0,0 0 0,21 0 16,-21 0-16,0 22 0,21-22 16,-21 0-16,0 0 0,0 21 15,0-20-15,0-1 0,0 0 16,0 0-16,0 0 0,0 0 16,0-42 15,0 0-31,21 0 15,-21-21-15,21 20 0,-21-20 16,21 0-16,1-1 0,-1 1 0,0 0 16,0-1-16,-21 1 0,21 0 15,0 21-15,1-22 0,-1 22 16,-21 0-16,21 21 0,0 0 0,0 0 16,0 21-1,1-21-15,-22 21 0,0 0 16,21 1-16,0-1 0</inkml:trace>
  <inkml:trace contextRef="#ctx0" brushRef="#br0" timeOffset="85048.94">3027 8911 0,'0'0'0,"0"-21"0,21 21 0,0-21 16,0 0-16,-21 0 0,21-1 0,-21 1 15,22 0-15,-22 0 0,0 0 16,21-22-16,-21 22 0,21 0 0,-21 0 15,0 0-15,0 0 0,0-1 0,0 1 16,0 0-16,0 42 31,0 0-31,-21 1 0,0 20 16,21 0-16,-22 1 0,1-1 16,21 21-16,0-20 0,-21-1 0,0 22 15,21-22-15,0 21 0,0-20 16,0-1-16,0 0 0,0-20 0,0 20 15,0-21-15,0 21 0,0-20 0,0-1 16,0 0-16,0 0 16,-21-21-1,0 0-15,-1 0 16,1-21-16,0 0 0,0 0 16,0-1-16,0 1 0,-1 21 0,22-21 15,0 0-15,0 42 31,0 0-15,22-21-16,-1 21 0,0 1 0,0-22 16,0 21-16,0-21 0,1 0 15,20 0-15,-21 21 0,21-21 0,1 0 16,-1 0-16,0 0 0,1 0 0,-1 0 16,0-21-16,-20 0 0,20 21 15,-21-22-15,0 22 0,0-21 0,1 0 16,-22 0-16,21 0 0,-21 0 15,0-22-15,0 22 0,0 0 0,0-21 16,0 20-16,0 1 0,0 0 16,0 42 15,0 0-31,0 1 0,0-1 0,-21 0 16,21 0-16,0 0 0,-22 0 15,22 1-15,-21-1 0,21 0 0,0 0 16,0 0-16,0 0 0,0-42 47,21 0-47,-21 0 15,22 0-15,-1 0 16,-21-1-16,21 1 0,0-21 0,0 21 16,0-22-16,1 22 0,-1 0 0,21 0 15,-21 0-15,0 0 0,1 21 16,-1 0-16,0 0 0,0 0 0,-21 21 15,21-21-15,-21 21 0,0 21 0,0-21 16,0 1-16,0-1 0,0 21 16,0-21-16,0 0 0,-21 1 0,21 20 15,0-21-15,0 0 0,0 0 16,0 1-16,0-1 16,21-21-16,0 0 15,1 0-15,-1 0 0,0 0 0,0 0 16,21-21-16,-20 21 0,-1-22 0,0 1 15,0 0-15,0 0 0,0 0 16,1 0-16,-1-1 0,0-20 0,-21 0 16,21 21-16,0-22 0,-21-20 0,0 20 15,0 1-15,0 0 0,21-1 16,-21 1-16,0 21 0,0-21 0,0 20 16,0 44-1,-21 20 1,21-21-16,0 21 0,-21 1 0,0-1 15,21 0-15,-21 1 0,21-22 16,0 21-16,0 1 0,0-22 16,-21 21-16,21-21 0,0 0 0,0 1 15,0-1-15,0 0 0,0 0 0,0 0 16,21-21 15,-21-21-31,0 0 16,0 0-16,0 0 0</inkml:trace>
  <inkml:trace contextRef="#ctx0" brushRef="#br0" timeOffset="85220.83">4064 8954 0,'0'-22'16,"21"22"0,0 0-1,0-21-15,1 21 0,-1 0 16,0 0-16,0-21 0,0 21 15,0 0-15,1 0 0,-1 0 16,0 0-16,-21-21 0,21 21 16,0 0-16</inkml:trace>
  <inkml:trace contextRef="#ctx0" brushRef="#br0" timeOffset="86272.23">4381 9208 0,'0'21'15,"0"-42"-15,0 63 0,22-42 16,-1 0-16,0 0 16,0 0-16,0-21 0,0 21 15,1-21-15,20-1 0,-21 1 0,0 21 16,22-21-16,-22 0 0,0-21 16,0 20-16,0 1 0,-21 0 0,0-21 15,0 21-15,0-1 0,0 1 0,0 0 16,-21 21-1,0 0-15,0 21 16,0 0-16,-1 1 0,1 20 0,0-21 16,21 0-16,-21 22 0,0-22 0,21 0 15,0 21-15,0-21 0,0 1 16,0-1-16,0 0 0,0 0 0,0 0 16,21-21-16,0 21 0,0-21 0,0 0 15,22 0-15,-22 0 0,0 0 16,21 0-16,1 0 0,-22 0 0,21-21 15,-21 0-15,1 0 0,20 21 0,-21-21 16,0 0-16,0-22 0,1 22 16,-1 0-16,0-21 0,0 20 15,-21 1-15,0 0 0,21 0 0,-21 0 16,0 42 15,0 0-31,0 0 0,-21 22 16,21-22-16,0 0 0,0 0 15,0 0-15,0 0 16,0 1-16,0-1 0,21 0 16,0-21-16,1 0 0,-1 0 0,0 0 15,0 0-15,0 0 0,0 0 0,1 0 16,20 0-16,-21 0 0,21-21 16,-20 0-16,20-1 0,-21 1 15,21 0-15,-20-21 0,20 21 0,-21-22 16,0 1-16,0 0 0,1-22 15,-1 22-15,0-1 0,0 1 0,0-21 16,0 20-16,-21 1 0,0 0 0,22 20 16,-22 1-16,0 0 0,0 0 0,0 0 15,-22 42 1,22 21-16,-21-21 0,0 22 16,0-1-16,0 0 0,0 1 0,21 20 15,-22-20-15,1 20 0,0 1 16,21-1-16,-21 1 0,0-22 0,0 21 15,-1 1-15,22-1 0,-21-20 16,0 20-16,0 1 0,0-1 0,0 1 16,-1-1-16,1 1 0,21-1 15,-21 1-15,0-22 0,0 22 0,0-22 16,-1 21-16,22-20 0,0-1 0,0 0 16,-21 1-16,21-1 0,0 0 0,0-20 15,0 20-15,0-21 0,0 0 16,0 0-16,21-21 0,1 0 15,-1 0-15,0-21 0,21 0 0,1 0 16,-1 0-16,0-22 0,1 1 0,-1 21 16,0-21-16,22-1 0,-22-20 0,0 20 15,-20 1-15,20-21 16,-21-1-16,0 22 0,-21-22 0,0 1 16,0 20-16,-42 1 0,21-21 0,-22 41 15,1-20-15,-21 0 0,20 21 0,-20-1 16,20 1-16,1 0 0,0 21 15,21 0-15,-1-21 0,44 0 16,-1 21 0,0 0-16,21 0 0,1-21 0,-1 21 15,0-22-15,1 22 16,-1 0-16,0-21 0,1 21 0,-1-21 16,0 0-16,1 21 0,-1-21 0,-21 0 15</inkml:trace>
  <inkml:trace contextRef="#ctx0" brushRef="#br0" timeOffset="87240.01">6350 8869 0,'0'0'0,"0"-42"15,0 20-15,-21 1 0,0 21 0,-1 0 0,1 0 16,0 0-16,0 0 0,0 0 16,0 21-16,21 1 0,-22-1 15,1 0-15,0 0 0,0 0 0,21 22 16,0-22-16,-21 0 0,21 21 15,0-21-15,0 1 0,0-1 0,0 0 16,0 0-16,21-21 16,0 0-16,0 0 15,0 0-15,1 0 0,-1 0 16,0 0-16,0-21 0,0 0 16,-21 0-16,21-1 0,1 1 0,-22 0 15,0-21-15,0 21 0,21-1 0,-21 1 16,21 21-16,-21-21 0,0 42 31,0 0-31,0 1 0,0-1 16,0 0-16,0 0 0,0 0 0,0 0 15,21 1-15,-21-1 16,0 0-16,21-21 0,-21 21 0,21-21 16,1 0-16,-22 21 0,21-21 0,0 0 15,0 0-15,0 0 0,0-21 16,1 21-1,-22-21-15,21 0 0,-21 0 0,21-1 16,0-20-16,-21 21 0,21-21 0,0 20 16,1-20-16,-22 21 0,21 0 0,0 0 15,0-1-15,-21 1 0,21 21 16,0 0 0,-21 21-1,0 1-15,0-1 16,0 0-16,0 0 31,22-21-15,-22-21-1,0 0-15,21 0 0,-21-1 16,0 1-16,0 0 16,0 0-16,-21 21 31,-1 21-31,22 0 15,-21 0-15,0 1 0,0 20 16,21-21-16,-21 21 0,0-20 16,21 20-16,0-21 0,0 0 0,0 22 15,0-22-15,0 0 0,0 0 0,0 0 16,0 0-16,21-21 0,0 22 16,21-22-16,-21 0 0,22 0 0,-22 0 15,21 0-15,1 0 0,-22 0 0,21 0 16,-21 0-16,22-22 0,-22 1 0,0 0 15,0 0-15,0 0 0,0 0 16,1-22-16,-1 22 0,-21-21 0,0 21 16,0-1-16,0 1 0,0 0 0,0 0 15,-21 21 1,-1 21-16,1-21 16,0 21-16,21 0 0,0 1 0,-21-1 15,21 21-15,0-21 0,0 0 0,0 1 16,0-1-16,0 0 0,21-21 0,-21 21 15,21 0-15,0-21 0,1 0 16,-1 21-16,0-21 0,0 0 0,0 0 16,0 0-16,1-21 0,-1 21 15,-21-21-15,0 0 0,21 0 0</inkml:trace>
  <inkml:trace contextRef="#ctx0" brushRef="#br0" timeOffset="89128.43">8636 9059 0,'0'0'0,"0"22"0,21-22 31,0 0-31,0-22 15,1 1-15,-1 0 16,0 0-16,0 0 0,21-22 0,-20 22 16,-1-21-16,21 21 0,-21-22 0,0 1 15,22 0-15,-22-22 0,0 22 16,0-22-16,0 22 0,1-21 16,-1-1-16,0 1 0,0 20 0,-21-20 15,0 20-15,0 1 0,0 21 0,0-21 16,-21 42-1,0 0-15,0 42 0,-1-21 16,1 21-16,0 1 0,0 20 0,0-20 16,0 20-16,-22 1 0,22-1 0,0 22 15,0-22-15,0 22 16,-1-22-16,1 22 0,21 0 0,-21-1 0,0-20 16,0 21-16,0-1 0,-1 1 15,1 0-15,0-1 0,0 1 0,0 0 16,0-22-16,-1 22 0,1-22 15,21 22-15,-21-22 0,0 1 0,21-1 16,-21 1-16,21-22 0,0 22 0,0-22 16,0-21-16,0 22 0,0-22 0,0 0 15,21-21-15,0 0 0,21 0 16,-20-21-16,20-22 0,0 1 0,1 0 16,-1-1-16,0 1 0,22-21 15,-22-1-15,0 1 0,1-1 0,-22-21 16,21 22-16,-21-22 0,-21 1 15,0 20-15,0-21 0,0 22 0,0-1 16,-21 1-16,0 21 0,0-1 16,0 1-16,0 0 0,-22 20 0,22 1 15,-21 0-15,21 0 0,-1 0 0,1 21 16,21-21-16,0-1 0,0 1 16,0 0-1,21 21-15,1-21 0,20 0 0,-21 21 16,21-21-16,1-1 0,20 1 0,-20 0 15,20 0-15,-21 0 0,1 0 0,-1-22 16,0 22-16,1 0 0,-1 0 16,-21 0-16,0-1 0,1 1 0,-22 0 15,21 0-15,-21 0 0,0 0 16,-21 21 0,-1 0-16,1 0 15,0 21-15,21 0 0,0 0 16,0 0-16,0 0 0,0 1 0,0-1 15,0 21-15,0-21 0,0 0 0,0 1 16,0-1-16,0 0 0,0 0 16,21 0-16,0-21 0,1 21 0,-1-21 15,21 0-15,-21 0 16,0 0-16,1 0 0,20-21 0,-21 0 0,21 21 16,1-21-16,-22 0 15,21-22-15,-21 22 0,1 0 0,20 0 16,-21 0-16,-21-22 0,21 43 0,-21-21 15,21 0-15,-21 42 16,-21 0 0,0 1-16,21 20 15,-21-21-15,21 0 0,0 22 0,-21-22 16,0 0-16,21 0 0,0 0 0,0 0 16,0 1-16,0-1 0,0 0 15,21-21-15,0 0 16,0 0-16,0 0 0,0 0 0,1 0 15,-1 0-15,0-21 0,0 0 16,0 21-16,0-22 0,1-20 0,-1 21 16,-21 0-16,0 0 0,0-22 15,0 22-15,0 0 0,0 0 0,0 0 16,0-1-16,-21 1 0,-1 21 0,1 0 16,0 0-16,0 0 0,0 0 15,42 0 16,0 0-15,21 0-16,-20 0 0,-1 0 0,0 0 16,21 0-16,-21 0 0,1 0 0,20 0 15,-21 0-15,0 0 0,0 0 16,1 0-16,-22 21 0,0 1 16,21-1-16,-21 0 0,0 0 0,0 0 15,0 0-15,0 1 0,0 20 0,0-21 16,0 0-16,0 0 0,0 1 0,0-1 15,0 0-15,0 0 0,0 0 16,-21-21-16,21 21 16,0-42-1,0 0 1,0 0-16,0 0 0,0 0 16,0-22-16,0 22 0,0-21 15,21 21-15,-21-22 0,21 1 0,0 21 16,0-22-16,0 22 0,-21 0 0,22 0 15,-1 0-15,0 21 0,0 0 0,0 0 16,0 0-16,1 0 0,-1 21 16,0 0-16,-21 21 0,0-20 15,0-1-15,21 21 0,-21-21 0,0 22 16,21-22-16,-21 0 0,0 0 0,0 21 16,0-20-16,0-1 0,0 0 15,0-42 32,0 0-47,0-1 0,21 1 0,-21 0 16,22 0-16,-1-21 0,0 20 0,0-20 15,0 0-15,22 21 0,-22-1 16,0 1-16,21 0 0,-21 0 0,1 21 16,-1 0-16,0 0 0,0 0 0,-21 21 15,21 0-15,-21 0 0,0 1 16,0 20-16,0-21 0,0 0 0,0 0 15,0 1-15,0-1 0,0 0 16,0 0-16,0 0 0,0 0 16,0 1-16,21-22 31,1-22-31,20 1 0,-21 21 0</inkml:trace>
  <inkml:trace contextRef="#ctx0" brushRef="#br0" timeOffset="89612.15">12319 8446 0,'0'-22'16,"0"44"-16,21-65 0,0 22 0,-21 0 0,21-21 0,1 20 15,-1-20-15,-21 21 0,21-21 16,0 20-16,0-20 0,-21 21 0,21 0 15,1 21-15,-22 21 16,0 21 0,-22-21-16,1 22 0,0-1 15,0 0-15,0 1 0,0-1 0,-1-21 16,1 22-16,0-1 0,21 0 16,0 1-16,-21-22 0,21 21 0,0-21 15,0 22-15,0-22 0,0 0 0,0 0 16,0 0-16,0 0 0,0 1 15,-21-22 17,0 0-32,-1 0 0,1 0 0,0 0 15,0 0-15,-21 0 0,20 0 0,-20 0 16,21 0-16,0 0 0,0 0 0,-1 0 16,1 0-16,42 0 31,1 0-31,-1 0 0,21 0 0,0 0 15,-20 0-15,20 0 0,0 0 0,-21 0 16,22 0-16,-22-22 0,0 22 0,0 0 16,0-21-16,1 21 0,-22-21 15</inkml:trace>
  <inkml:trace contextRef="#ctx0" brushRef="#br0" timeOffset="90063.85">13949 8192 0,'0'0'0,"42"-43"16,0 22-16,-20 0 0,-1 0 0,0 0 15,21-1-15,-21 1 0,-21 0 0,22 21 16,-22 21-1,-22 22-15,1-22 16,0 21-16,0 0 0,21 1 16,-21 20-16,0-20 0,-1-1 0,1 0 15,0 22-15,21-22 0,0 0 0,-21-20 16,21 20-16,-21 0 0,21-21 0,0 1 16,0 20-16,0-21 0,0 0 0,0 0 15,0-42 1,0 0-1,0 0-15</inkml:trace>
  <inkml:trace contextRef="#ctx0" brushRef="#br0" timeOffset="90343.69">13801 8149 0,'0'0'0,"0"-148"16,21 106-1,0 21-15,21-22 0,-21 1 0,22 21 16,-1 0-16,22-1 0,-22 1 0,21 0 15,1 0-15,-22 21 0,22 0 0,-1 0 16,-20 0-16,-1 21 0,0 0 16,-21 0-16,1 22 0,-22-22 0,0 21 15,0 1-15,-22-22 0,1 21 0,-21 0 16,0-20-16,-1 20 0,1-21 0,0 21 16,-22-20-16,22-1 0,-1 0 15,1 0-15,0-21 0,21 21 16,-22-21-16,43 21 0,-21-21 15,21 22-15,0-1 0,21-21 16,0 21-16,1-21 0,-1 0 16,0 0-16,21 21 0</inkml:trace>
  <inkml:trace contextRef="#ctx0" brushRef="#br0" timeOffset="90780.36">14817 8424 0,'0'0'0,"21"-21"0,21 0 15,-42 0-15,0 0 16,0 0-16,0-22 0,0 22 0,0 0 16,-21 0-16,0 0 0,0-1 0,-1 1 15,-20 21-15,21 0 0,0 0 0,-22 21 16,22-21-16,-21 43 0,21-22 0,-22 0 16,22 21-16,-21-20 0,21 20 15,0 0-15,-1-21 0,1 22 0,21-1 16,0-21-16,0 0 0,0 22 0,0-22 15,0 0-15,21 0 0,1-21 0,-1 0 16,0 21-16,0-21 0,0 0 0,0 0 16,1 0-16,20 0 0,-21-21 0,0 0 15,0 21-15,1-21 16,-1 0-16,0 0 0,0-1 0,0 1 16,-21 0-16,0 0 0,0 0 0,21 0 15,-21-1-15,0 1 0,0 42 31,0 1-31,0-1 16,0 0-16,0 0 0,0 0 16,-21 0-16,21 1 0,0-1 0,0 0 15,0 0-15,0 0 16,0 0-16,21 1 0,1-22 0,-1 0 16,0 0-16,21 0 0,-21 0 15,22 0-15,-22 0 0</inkml:trace>
  <inkml:trace contextRef="#ctx0" brushRef="#br0" timeOffset="92520.21">15536 8297 0,'0'-42'0,"0"84"0,0-126 0,0 63 0,0-1 16,0 1-16,-21 21 0,0 0 0,0 0 16,0 0-16,-1 0 0,1 21 0,-21 1 15,21-1-15,0 21 0,-1-21 16,1 22-16,-21-1 0,42 0 0,-21-21 15,21 22-15,-21-1 0,21-21 0,0 22 16,0-22-16,0 21 0,21-21 16,0 0-16,0 1 0,0-1 0,22-21 15,-22 0-15,21 21 0,-21-21 0,22 0 16,-1 0-16,-21 0 0,21-21 16,-20 0-16,-1-1 0,0 1 0,0 0 15,0 0-15,0 0 0,1-22 0,-22 1 16,21 0-16,-21-1 0,0 1 0,21-21 15,0-1-15,-21 1 0,0-1 0,21 1 16,0 20-16,1-20 16,-22 20-16,0 22 0,21-21 0,-21 63 31,0 21-31,-21 1 0,21-1 16,-22 0-16,22 1 0,-21 20 0,0-20 15,21-1-15,-21 0 0,0 1 16,21-1-16,-21 0 0,21 1 0,0-22 15,-22 21-15,22-21 0,-21 0 0,21 1 16,0-1-16,0-42 31,0-1-31,21 1 16,1 0-16,-1 0 16,0 0-16,0 0 0,0-1 0,22 1 15,-22 0-15,0 0 0,0 0 0,0 21 16,0 0-16,1-21 0,-1 21 0,0 0 15,0 0-15,-21 21 16,0 0 0,-21-21-16,0 21 15,0-21-15,-1 21 0,1-21 0,0 0 16,0 0-16,0 0 0,0 0 0,-1 0 16,1 0-16,0 0 0,0 0 0,0 0 15,21 21-15,0 1 16,0-1-1,0 0-15,0 0 0,0 0 16,0 0-16,0 1 0,21-1 0,0 0 16,-21 0-16,21 0 0,0 0 15,1-21-15,20 22 0,-21-1 0,0 0 16,22-21-16,-22 21 0,21-21 0,0 0 16,1 0-16,-1 0 0,22 0 0,-22 0 15,0 0-15,1 0 0,-1 0 16,0 0-16,-21-21 0,22 0 0,-1 21 15,-21-21-15,0-1 0,22-20 0,-22 21 16,0 0-16,-21-22 0,21 22 0,-21-21 16,21 21-16,-21-22 0,0 22 15,0 0-15,0 0 0,0 0 0,-21 21 16,0 0-16,0 0 0,0 0 16,-22 0-16,22 0 0,0 21 0,-21-21 15,21 21-15,-22 0 0,22 0 0,0 1 16,-21-1-16,20 0 0,1 0 0,21 0 15,0 0-15,-21 1 0,21-1 0,0 0 16,0 0-16,21-21 16,0 0-16,1 0 0,-1 0 15,0 0-15,21 0 0,-21 0 16,1-21-16,-1 21 0,21-21 0,-21 0 16,0 21-16,1-22 0,-1 1 15,0 0-15,0 0 0,0 21 0,-21-21 16,0 0-16,-21 42 31,21 0-31,-21-21 16,0 21-16,21 0 0,0 0 15,0 1-15,0-1 0,0 0 0,0 0 16,0 0-16,42 0 0,-21-21 16,0 22-16,1-22 0,20 0 0,-21 0 15,21 0-15,1 0 0,-1 0 0,0 0 16,1 0-16,-1 0 0,0 0 15,-20-22-15,20 22 0,-21-21 0,21 0 16,-20 0-16,-1 0 0,0 0 16,-21-22-16,0 22 0,21-21 0,-21 21 15,0-1-15,0-20 0,0 21 0,0 0 16,-21 21-16,0 0 0,-22 0 16,22 0-16,0 0 0,0 0 15,-21 21-15,20 0 0,1 0 0,0 0 16,0 1-16,0-1 0,0 0 15,21 0-15,-22 0 0,22 0 0,0 1 16,0-1-16,22-21 0,-1 21 16,0-21-16,0 0 0,0 0 0,0 0 15,1 0-15,-1 0 16,0 0-16,0-21 0,0 21 16,0-21-16,1-1 0,-1 1 15,0 21-15,0-21 0,0 0 0,0 0 16,1 0-16,-1-1 15,-21 44 17,0-1-32,0 0 0,-21 0 15,21 0-15,-22 0 0,1 1 16,0 20-16,21 0 0,0-21 0,-21 22 0,0-1 16,21 0-16,0 1 0,0 20 15,0-20-15,0-1 0,0 21 0,0-20 16,0 20-16,0-20 0,0 20 0,0-21 15,0 22-15,0-22 0,-21 22 0,21-1 16,-22-20-16,1 20 0,21-21 0,-21 22 16,0-22-16,0 1 0,-22-1 15,22 0-15,0-21 0,0 1 0,0-1 16,0 0-16,-1-21 0,1 0 0,0 0 16,0 0-16,0 0 0,21-21 0,0 0 15,0-1-15,-21-20 0,21 21 0,0-21 16,0-1-16,0 1 0,0-22 15,21 22-15,0-21 0,0-1 0,21 22 16,-20-22-16,20 1 0,-21-1 0,21 1 16,1-1-16,20 1 0,-20-1 15,-1 1-15,21-1 0,-20 1 16,20 20-16,-20 1 0,-1-21 0,21 20 0,-20 1 16,-1 0-16,0 20 0,-20-20 0</inkml:trace>
  <inkml:trace contextRef="#ctx0" brushRef="#br0" timeOffset="92840.03">17716 8467 0,'0'0'0,"22"0"47,-1 0-47,0 0 0,0 0 0,0-21 15,0 21-15,1-22 0,-1 22 0,0-21 16,0 0-16,-21 0 0,21 0 0,-21 0 15,0-1-15,0 1 0,-21 0 16,0 21-16,0 0 0,-22 0 16,22 0-16,-21 21 0,21-21 0,0 21 15,-22 22-15,22-22 0,0 0 0,21 21 16,0-20-16,0 20 0,0-21 16,0 21-16,0 1 0,21-22 0,0 21 15,0-21-15,22 1 0,-1-1 16,-21 0-16,22 0 0,-22-21 0,21 0 15,-21 0-15,22 0 0,-22 0 0,21 0 16,-21-21-16,0 0 0,1 0 0,-1-22 16,0 22-16</inkml:trace>
  <inkml:trace contextRef="#ctx0" brushRef="#br0" timeOffset="93344.28">19050 7811 0,'0'-85'15,"0"64"-15,21 0 16,-21-1-16,0 44 15,0-1 1,0 0-16,0 21 0,0 1 0,0-1 16,0 0-16,0 22 0,0-22 0,0 22 15,0-22-15,-21 21 0,21-20 16,-21 20-16,0-20 0,21-1 16,-22 0-16,22-21 0,-21 22 0,0-22 15,21 0-15,0 0 0,0 0 0,0 1 16,21-22 15,0-22-31,-21 1 0,22 0 0,-1 0 16,21-21-16</inkml:trace>
  <inkml:trace contextRef="#ctx0" brushRef="#br0" timeOffset="93660.1">19410 8149 0,'21'-21'0,"-42"42"0,63-42 15,-63 42 1,0 0-16,0 1 15,-1-1-15,1 21 0,0-21 0,0 0 16,21 1-16,0 20 0,-21-21 16,21 0-16,0 0 0,0 1 0,0-1 15,0 0-15,0 0 0,21-21 0,0 21 16,0-21-16,0 0 0,1 0 0,20 0 16,-21 0-16,21 0 0,-20 0 0,20 0 15,-21-21-15,0 0 0,0 21 16,1-21-16,-1 0 0,-21-1 0,0 1 15,0 0-15,0-21 0,0 21 0,0-22 16,0 22-16,0 0 0,-21 0 0,-1 0 16,22-1-16,-21 22 0,0 0 0,0 0 15,0-21-15,0 21 0,-1 0 16,1 0-16,0 0 16,0 0-16,0 0 0,0 0 15,-1 0-15</inkml:trace>
  <inkml:trace contextRef="#ctx0" brushRef="#br0" timeOffset="93869.44">19113 8065 0,'0'0'0,"-21"0"0,21-22 15,21 22 1,1 0-16,-1 0 0,0 0 15,0 0-15,0 0 0,22-21 0,-22 21 16,0 0-16,0 0 0,21 0 16,-20 0-16,-1 0 0,21-21 0,-21 21 15,22 0-15,-22 0 0,21 0 0,-21 0 16</inkml:trace>
  <inkml:trace contextRef="#ctx0" brushRef="#br0" timeOffset="94832.62">20807 8551 0,'0'0'16,"21"0"-16,0 0 0,0-21 0,-21 0 0,21 21 15,1-21-15,-1 0 0,0 0 0,-21-1 16,0 1-16,21 0 0,-21-21 15,21 21-15,-21-1 0,0-20 0,0 21 16,0-21-16,0 20 0,0 1 0,0-21 16,-21 42-16,0 0 0,0 0 15,0 0-15,-1 0 0,1 21 0,0 0 0,-21 0 16,-1 22-16,1-22 16,0 21-16,21 1 0,-22-1 0,1-21 15,21 21-15,0 1 0,-1-22 0,22 0 16,0 21-16,0-20 0,0-1 0,0 0 15,22-21-15,-1 21 0,0-21 0,0 0 16,21 0-16,-20 0 0,20 0 0,-21 0 16,21 0-16,-20 0 0,20-21 15,-21 0-15,0 0 0,22 21 16,-22-22-16,0-20 0,0 21 0,-21 0 16,21-22-16,0 22 0,1-21 0,-22 21 0,0-22 15,21 22-15,-21 0 0,21 0 16,-21 0-16,0 42 15,0 0 1,0 0-16,0 0 0,0 1 0,0-1 16,-21 0-16,21 0 0,0 0 0,0 0 15,0 1-15,0-1 0,0 0 0,21-21 16,0 21-16,0 0 0,0-21 0,1 0 16,-1 21-16,21-21 0,-21 0 15,0 0-15,22 0 0,-22 0 0,0 0 16,21-21-16,-20 0 0,-1 21 0,0-21 15,0 0-15,0 0 0,-21-1 16,0 1-16,21-21 0,1 21 0,-22 0 16,0-1-16,0 1 0,0 0 15,0 0-15,0 42 16,0 0-16,-22 0 16,1 1-16,0-1 0,21 21 0,0-21 15,-21 0-15,0 1 0,21-1 0,-21 0 16,21 0-16,0 0 0,0 0 15,-22 1-15,22-1 0,0 0 16,-21-21-16,21-21 31,0 0-15,21-1-16,1 1 0,-1 0 0,0 0 16,0 0-16,0 0 0,0-1 15,1-20-15,20 21 0,-21 0 0,0 0 16,22-1-16,-22 1 0,0 21 0,0 0 15,0 21 1,-21 1-16,0-1 0,0 0 0,0 0 16,0 0-16,0 0 0,-21 1 15,21-1-15,0 0 0,0 0 16,0 0-16,-21 0 0,21 1 16,0-1-1,21-21 16,0 0-31,0 0 0,22 0 16,-22 0-16,0-21 0,21-1 0</inkml:trace>
  <inkml:trace contextRef="#ctx0" brushRef="#br0" timeOffset="95188.41">22140 8297 0,'0'0'0,"21"-21"0,1 0 16,-22 0-16,0 0 0,0 0 0,-22 42 31,1 0-31,0 0 0,0 0 0,0 0 15,0 22-15,-1-22 0,1 0 16,0 0-16,0 22 0,0-22 16,21 0-16,0 0 0,0 0 0,0 0 15,0 1-15,0-1 0,0 0 0,21 0 16,0-21-16,0 0 0,0 0 16,1 0-16,-1 0 0,0 0 0,0 0 15,0 0-15,0-21 0,1 0 16,-1 0-16,0-1 0,-21 1 15,21 0-15,-21 0 0,21-21 0,-21 20 16,0-20-16,0 0 0,0 21 0,0-22 16,0 22-16,0 0 0,0 0 0,-21 21 15,0 0 1,0 0-16,0 0 16,-1 21-16,1 0 0,21 0 0,0 0 15,-21 1-15,21-1 0,0 0 0,0 0 16,0 0-16,21 0 0,0-21 15,1 0-15</inkml:trace>
  <inkml:trace contextRef="#ctx0" brushRef="#br0" timeOffset="95452.78">22712 8086 0,'0'0'0,"21"-43"0,0-62 16,0 83-16,-21 1 0,-21 42 31,0 1-31,0 20 0,0 0 0,-1 1 16,1-1-16,0 0 0,0 1 0,21-1 15,-21 0-15,0 1 0,-1-1 0,1 0 16,0 1-16,0-22 0,21 21 16,0-21-16,-21 0 0,21 1 0,-21-1 15,21 0-15,0 0 0,0 0 16,-22-21-1,1-21 1,21 0-16</inkml:trace>
  <inkml:trace contextRef="#ctx0" brushRef="#br0" timeOffset="96660.28">22352 8382 0,'0'0'16,"0"-21"-16,21 21 15,0 0-15,22 0 16,-22-21-16,0 21 0,21 0 15,1 0-15,-1 0 0,0-21 0,1 21 16,-1-22-16,0 22 0,1-21 0,-1 0 16,0 21-16,1-21 0,-1 0 15,-21 0-15,0-22 0,22 22 0,-22-21 16,-21-1-16,21 22 0,-21-21 16,0 0-16,0 20 0,0 1 0,0 0 15,0 0-15,-21 21 16,0 0-16,-1 21 0,1 0 0,0 0 15,0 22-15,0-22 0,0 21 16,-1 22-16,1-22 0,0 0 0,0 22 16,21-22-16,0 1 0,0-1 0,-21 0 15,21 1-15,0-1 0,-21-21 0,21 0 16,0 0-16,0 1 0,0-1 0,0 0 16,21-21 15,0 0-31,-21-21 15,21 0-15,0-1 0,0 1 0,-21 0 16,22 0-16,-1 0 0,0 0 0,0 21 16,0-22-16,0 1 0,1 21 31,-22 21-31,0 1 16,0-1-16,0 0 15,21 0-15,-21 0 16,21 0-16,0-21 15,0 22-15,0-22 0,1 0 16,20 21-16,-21-21 0,0 0 0,0 0 16,22 0-16,-22 0 0,0 0 0,0 0 15,22 0-15,-22-21 0,0 21 0,0-22 16,0 1-16,0 0 0,1 0 16,-1-21-16,0 20 0,0-20 0,0 21 15,-21 0-15,0 0 0,0-1 0,0 1 16,0 0-16,-21 21 15,0 0-15,0 21 16,0 0-16,-1 1 0,1-1 0,21 0 16,-21 0-16,21 0 0,-21 0 15,21 1-15,-21 20 0,21-21 0,0 0 16,0 0-16,0 1 0,0-1 16,21 0-16,0-21 0,-21 21 0,21-21 15,0 0-15,1 0 0,-1 0 16,0 0-16,0 0 0,0 0 0,0 0 15,1 0-15,-1 0 0,0-21 0,0 0 16,21 0-16,-42-1 0,22 1 0,-1 0 16,0 0-16,0-21 0,0 20 0,0 1 15,-21-21-15,22 21 0,-22 0 16,21 21-16,-21-22 0,-21 22 31,-1 0-31,1 22 16,0-22-16,21 21 0,-21 0 15,0 0 1,42-21 15,0 0-15,-21-21-16,21 21 16,-21-21-16,21 21 0,1-21 15,-22-1-15,21 22 16,-21-21-16,0 42 47,0 1-32,0-1-15,0 0 16,0 0-16,0 0 16,0 0-16,0 1 15,0-1 1,21 0-16,0-21 15,0 21-15,0-21 0,1 21 16,-1-21-16,-21 21 16,21-21-16,0 0 15,-21-21 32,0 0-47</inkml:trace>
  <inkml:trace contextRef="#ctx0" brushRef="#br0" timeOffset="97304.97">10477 9081 0,'0'21'15,"0"0"-15,0 0 16,0 0-16,0 22 0,-21-1 0,0 0 15,0 1-15,0 20 0,21-21 0,-21 22 16,-1-1-16,1-20 0,0 20 16,0-20-16,0 20 0,0-21 0,-1 1 15,22-1-15,0-21 0,-21 0 0,21 22 16,0-22-16,0 0 0,21-21 31,-21-21-15,0 0-16,0 0 15</inkml:trace>
  <inkml:trace contextRef="#ctx0" brushRef="#br0" timeOffset="97572.82">10160 9335 0,'0'0'0,"0"-43"0,0-41 16,0 41-16,21 1 0,0 0 15,0-1-15,1 22 0,20-21 0,-21 21 16,21-1-16,1 1 0,-1 21 15,22 0-15,-22 0 0,0 0 0,1 21 16,-1 1-16,0-1 0,-21 21 16,1 0-16,-22 1 0,0-1 0,0 0 15,-22 1-15,1-1 0,0 0 0,-21 1 16,-1-22-16,1 21 0,21-21 0,-21 22 16,-1-22-16,22 0 0,0 21 15,0-42-15,0 22 0,21-1 0,0 0 16,21-21-1,0 0-15,0 0 0,0 0 16</inkml:trace>
  <inkml:trace contextRef="#ctx0" brushRef="#br0" timeOffset="98039.55">11049 9610 0,'21'-21'0,"-42"42"0,42-64 15,-21 22-15,0 0 16,0 0-16,0 0 0,0-22 0,0 22 16,0 0-16,-21 0 0,0 0 15,0 21-15,-1 0 0,1 21 16,-21 0-16,21 0 0,0 22 16,-1-22-16,1 21 0,0 0 15,0 1-15,0-1 0,0 0 0,21 1 16,-22-1-16,22-21 0,0 22 0,0-22 15,0 0-15,0 0 0,22-21 0,-1 21 16,0-21-16,0 0 0,0 0 16,0 0-16,1 0 0,-1-21 0,21 21 15,-21-21-15,0 0 0,22 0 0,-22-1 16,0 1-16,0-21 0,0 21 0,1 0 16,-1-22-16,0 1 0,-21 21 15,21-22-15,-21 22 0,0 0 0,0 0 16,0 42-1,0 0 1,0 0-16,-21 1 0,21-1 0,-21 21 16,0-21-16,21 0 0,0 1 15,-22 20-15,22-21 0,0 0 0,0 0 16,0 1-16,0-1 0,22-21 16,-1 0-16,0 0 0,0 0 0,21 0 15,-20 0-15,20 0 0,-21 0 0,21-21 16</inkml:trace>
  <inkml:trace contextRef="#ctx0" brushRef="#br0" timeOffset="99724.33">11684 9419 0,'0'0'0,"0"-21"0,0 0 0,0 0 16,0 0-16,-21 21 0,0 0 16,-1 0-16,1 21 15,0 0-15,0 0 0,0 21 0,0-20 16,-1 20-16,1 0 0,21 1 0,0-22 15,0 21-15,0 0 0,0-20 0,0 20 16,0-21-16,0 0 0,21 0 0,1-21 16,-1 22-16,0-22 0,0 21 15,21-21-15,-20 0 0,-1 0 0,21 0 16,-21-21-16,22-1 0,-22 22 0,0-21 16,21 0-16,-21-21 0,1 21 0,-1-22 15,0 22-15,0-21 0,-21-1 16,0 1-16,21 0 0,-21-22 15,21 22-15,-21 0 0,0-1 0,0 1 16,0 0-16,0-1 0,0 22 0,0 0 16,0 42-1,0 0-15,0 22 0,-21-22 16,21 21-16,-21 0 0,0 1 16,21-1-16,-21 0 0,21 1 0,-21-22 15,21 21-15,0 1 0,-22-22 0,22 21 16,0-21-16,0 0 0,0 1 15,0-1-15,0-42 32,22-1-32,-1 1 15,0 0-15,0-21 0,0 21 16,0-1-16,1 1 0,20 0 0,-21-21 16,0 42-16,0-21 0,22-1 0,-22 22 15,0 0-15,0 0 16,-21 22-1,-21-1-15,0 0 16,0-21-16,0 21 0,-1 0 0,1-21 16,0 21-16,0-21 0,0 0 0,0 22 15,-1-22-15,1 0 0,0 0 16,0 21 0,0-21-16,0 0 15,21 21 1,0 0-16,-22-21 0,22 21 0,0 0 15,0 1-15,0-1 0,0 0 16,0 0-16,0 0 0,0 0 0,0 1 16,22-1-16,-1 0 0,0 0 0,21-21 15,-21 21-15,22 0 0,-1-21 0,0 22 16,1-22-16,-1 0 0,0 0 0,1 0 16,20 0-16,-20 0 0,20 0 15,-21 0-15,1 0 0,20-22 16,-20 22-16,-1-21 0,21 0 0,-20 0 15,-1 0-15,-21 0 0,22-1 0,-1 1 16,-21-21-16,0 21 0,0-22 0,1 22 16,-22-21-16,0 21 0,0-22 0,0 22 15,0 0-15,-22 0 0,1 21 16,0 0-16,-21 0 0,21 0 16,-22 0-16,22 21 0,-21-21 0,-1 21 15,1 0-15,21 1 0,-21 20 0,-1-21 16,22 0-16,0 0 0,-21 22 15,20-22-15,22 0 0,0 0 0,0 0 16,0 1-16,0-1 0,22-21 16,-1 0-1,0 0-15,0 0 0,0 0 16,0 0-16,1 0 0,-1-21 0,0-1 16,0 1-16,0 21 0,0-21 0,1 0 15,-1 0-15,0-22 0,0 22 0,0 0 16,0 0-16,-21-21 0,22 20 15,-22 1-15,21 21 0,-21-21 0,0 42 32,-21-21-32,-1 21 0,1 1 15,0-1-15,0 21 0,21-21 16,0 0-16,-21 22 0,21-22 0,0 0 16,0 0-16,0 0 0,0 1 15,0-1-15,0 0 0,0 0 0,21 0 16,0-21-16,0 21 0,22-21 0,-22 0 15,0 0-15,21 0 0,1 0 0,-1 0 16,0 0-16,22 0 0,-22 0 0,22-21 16,-22 0-16,21 21 0,-20-21 0,-1 0 15,0 0-15,1-1 0,-22 1 16,21-21-16,-21 21 0,1-22 16,-1 1-16,-21 21 0,0-21 0,0-1 15,0 22-15,0 0 0,0 0 0,0 0 16,-21 21-16,-1 0 0,1 0 0,-21 0 15,21 21-15,-22 0 0,22 0 0,0 0 16,-21 0-16,21 1 0,-1-1 16,-20 0-16,42 0 0,-21 0 0,21 0 15,0 1-15,0-1 0,0 0 16,21-21-16,0 0 0,0 0 16,1 0-16,-1 0 0,0 0 0,0 0 15,0 0-15,0-21 16,1 21-16,-1-21 0,-21-1 15,21 22-15,-21-21 0,21 21 16,-21-21-16,0 42 31,0 0-31,-21 1 16,0-1-16,0 0 0,-1 21 16,1-21-16,0 22 0,0-22 0,0 21 15,-22 1-15,22-1 0,21 0 16,-21 1-16,0-1 0,21 0 0,-21 22 0,21-22 15,0 22-15,0-22 0,-21 21 0,21-20 16,-22 20-16,22-20 0,-21-1 0,0 21 16,0-41-16,21 20 0,-21 0 0,0-21 15,-1 1-15,-20-1 0,21-21 16,0 21-16,-22-21 0,22 0 0,0 0 16,0 0-16,-21 0 0,20-21 15,1 21-15,0-21 0,0-1 0,21 1 16,-21 0-16,0 0 0,-1 0 0,22 0 15,-21-22-15,21 22 0,0 0 0,0-21 16,0-1-16,0 22 0,21-21 0,22-1 16,-22 1-16,21 0 0,22-1 0</inkml:trace>
  <inkml:trace contextRef="#ctx0" brushRef="#br0" timeOffset="100085.32">13822 9800 0,'21'-21'31,"0"21"-31,0 0 0,0-21 16,22 0-16,-22 21 0,0-21 0,21 21 16,-20-22-16,20 1 0,-21 0 0,0 21 15,0-21-15,1 0 0,-22 0 16,0-1-16,0 1 0,-22 21 15,1 0-15,0 0 16,0 0-16,-21 21 0,20 1 0,-20-1 16,21 0-16,0 0 0,0 0 0,-1 22 15,1-22-15,21 0 0,0 0 0,0 21 16,0-20-16,0-1 0,0 0 16,0 0-16,21-21 0,1 21 0,-1 0 15,0-21-15,0 0 0,0 22 0,0-22 16,1 0-16,-1 0 0,0 0 0,0 0 15,0 0-15,0 0 16,1 0-16</inkml:trace>
  <inkml:trace contextRef="#ctx0" brushRef="#br0" timeOffset="100236.23">14266 9991 0,'0'0'0,"0"21"0,0-42 93</inkml:trace>
  <inkml:trace contextRef="#ctx0" brushRef="#br0" timeOffset="101207.71">1058 12192 0,'0'0'0,"0"-21"16,0 42 15,0 0-31,0 0 16,0 1-16,0-1 0,0 21 15,0 0-15,0 1 0,0-1 0,0 0 16,0 1-16,0 20 0,0 1 15,0-22-15,0 22 0,0-1 0,0 1 16,0-1-16,-21 1 0,21-22 16,-21 21-16,21-20 0,-21-1 0,0 22 15,21-22-15,0-21 0,-22 21 16,22 1-16,-21-22 0,21 21 16,0-21-16,0 1 0,0-1 0,0 0 15,0 0-15,0-42 31,0 0-31,21 0 0,-21-1 16,22 1-16,-1-21 0,-21 0 0</inkml:trace>
  <inkml:trace contextRef="#ctx0" brushRef="#br0" timeOffset="102019.75">1249 12023 0,'0'0'15,"42"0"-15,43 0 16,-22 0-16,1 0 0,-1 21 0,22-21 15,-22 0-15,22 0 0,0 0 0,-1 0 16,1 0-16,21 0 0,-21-21 16,20 21-16,1 0 0,0-21 0,-21 21 15,-1 0-15,1 0 0,-21-22 16,-22 22-16,21 0 0,-20 0 0,-22 0 16,0 0-16,0 0 0,0 0 0,1 0 15,-1 0-15,0 22 16,0-22-16,-21 21 15,0 0-15,0 0 0,0 0 16,0 0-16,0 1 0,0-1 16,0 21-16,0-21 0,0 0 0,0 22 15,0-22-15,-21 21 0,21 1 16,0-22-16,-21 21 0,21 0 16,-21 1-16,21-1 0,-22 0 0,22 1 15,0-1-15,0 0 0,0 1 0,0-1 16,0 22-16,-21-22 0,21 0 15,0 1-15,-21-1 0,21 0 0,0 1 16,0-22-16,0 21 0,0 0 0,0-20 16,0 20-16,0 0 0,0-21 15,0 22-15,0-1 0,0-21 0,0 22 16,0-22-16,0 0 0,0 0 0,0 0 16,0 0-16,0 1 0,0-1 15,21 0-15,-21 0 16,0 0-16,-21-21 31,0 0-31,0 21 0,-22-21 0,22 0 16,-21 0-16,0 0 0,-22 0 0,1 0 15,-1 0-15,1 0 0,-22 0 16,-21 0-16,21 0 0,-20 0 0,20 22 16,-21-22-16,0 0 0,0 0 0,1 21 15,-1-21-15,0 0 0,21 0 16,1 0-16,20 0 0,-21 0 15,22 0-15,-1 0 0,22 0 16,-21 0-16,20 0 0,1 0 0,0-21 16,-1 21-16,22 0 0,0-22 15,0 22-15,21-21 0,0 0 16,0 0-16,0 0 0,21 0 0,0-1 16,0 1-16</inkml:trace>
  <inkml:trace contextRef="#ctx0" brushRef="#br0" timeOffset="102528.71">1926 11959 0,'0'21'15,"0"1"-15,0 20 16,0-21-16,0 21 0,0-20 0,0 20 16,0 21-16,0-20 15,0 20-15,0-20 0,0 20 0,0 22 16,0-22-16,0 1 0,0 20 0,21-20 15,-21 21-15,0-22 0,0 22 16,0-22-16,0 1 0,0-1 0,0 1 16,0-1-16,0 1 0,0-1 15,0 1-15,-21-1 0,21 1 0,0-22 16,0 22-16,-21-22 0,0 0 0,21 22 16,-21-22-16,21-21 0,0 22 15,-22-1-15,1-21 0,0 21 0,21-20 16,0 20-16,-21-21 0,0 21 15,0-20-15,21-1 0,0 0 16,-22 0-16,22 0 0,-21 0 0,21 1 16,0-44 15,0 1-15,0 0-16,21-21 15,1 21-15</inkml:trace>
  <inkml:trace contextRef="#ctx0" brushRef="#br0" timeOffset="102920.5">1037 13018 0,'21'0'15,"0"0"-15,1 0 16,20 0-16,0 0 0,1 0 0,-1 0 16,21 0-16,22 0 0,0 0 15,-1 0-15,1 0 0,21 0 16,-21 0-16,20 0 0,1-22 0,0 22 15,0 0-15,0 0 0,0 0 0,-22 0 16,1 0-16,-22 0 0,1 0 16,-1 0-16,-20 0 0,-1 0 0,-21 0 15,0 0-15,1 0 0,-1 0 16,-21-21 15,0 0-31,0 0 0</inkml:trace>
  <inkml:trace contextRef="#ctx0" brushRef="#br0" timeOffset="103721.03">2603 10859 0,'0'0'15,"0"21"17,-21 0-32,21 0 15,-21 21-15,0-20 0,21-1 0,0 21 16,-21 0-16,0-20 0,21 20 0,-22-21 16,22 21-16,0-20 0,0-1 15,-21 21-15,21-21 0,0 0 16,0 1-16,0-44 47,0 1-47,0 0 15,0 0-15,0-21 0,21 20 16,-21-20-16,22 21 0,-1-21 0,0-1 16,0 1-16,0 0 0,0-1 15,22 1-15,-22 21 0,0-22 0,21 1 16,-20 21-16,-1 0 0,0 21 0,0 0 15,0 0-15,0 0 0,1 0 16,-1 21-16,0 0 16,0 0-16,-21 0 0,0 22 0,21-22 0,-21 21 15,0-21-15,0 22 0,0-22 16,0 21-16,0-21 0,0 1 16,0 20-16,0-21 0,-21 0 0,21 0 15,-21 1-15,21-1 16,0 0-1,-21-21 1,0-21 0,21 0-16,-22 21 0</inkml:trace>
  <inkml:trace contextRef="#ctx0" brushRef="#br0" timeOffset="103951.9">2540 11028 0,'0'0'0,"0"-21"0,21 21 32,0 0-32,0 0 0,1 0 15,-1 0-15,0 0 0,21 0 16,-21 0-16,1-21 0,20 21 0,-21 0 16,21 0-16,-20 0 0,-1 0 0,21 0 15,-21 0-15,0 0 16,1 0-16,-22-22 0</inkml:trace>
  <inkml:trace contextRef="#ctx0" brushRef="#br0" timeOffset="104848.3">12700 11790 0,'0'0'0,"-21"0"0,21 21 31,0 0-31,0 0 0,0 22 0,0 20 15,0-20-15,0 20 0,0 1 0,0 20 16,0-20-16,0-1 0,0 1 0,0-1 16,0 1-16,-21-1 0,21 22 0,-22-22 15,1 1-15,0-1 0,21 1 16,-21-22-16,0 22 0,21-22 0,0 0 16,-21 1-16,21-1 0,-22-21 0,22 0 15,0 1-15,0-1 0,0 0 16,0-42 15,0 0-31,0-22 0,0 22 16,0-21-16,0 21 0,0-22 0</inkml:trace>
  <inkml:trace contextRef="#ctx0" brushRef="#br0" timeOffset="105592.1">12700 11790 0,'21'0'32,"0"-21"-32,0 21 0,1 0 0,20 0 15,0 0-15,22 0 0,-1-21 16,1 21-16,20 0 0,-20 0 0,42 0 15,-22 0-15,1 0 0,21 0 0,-21 0 16,20 0-16,1 0 0,0 0 0,21 0 16,-21 0-16,0 0 0,-22 0 0,22 21 15,-21-21-15,0 0 16,-1 0-16,-20 21 0,-1-21 0,-20 0 16,20 0-16,-21 0 0,-20 0 0,-1 0 15,0 21-15,0-21 0,-21 21 31,0 0-15,-21 1-16,0-1 0,21 0 0,-21 21 16,-1 1-16,22-1 0,-21 0 0,0 1 15,21-1-15,-21 21 0,0-20 16,21 20-16,0-20 0,-21 20 0,-1-21 16,22 1-16,-21 20 0,21 1 15,0-22-15,0 22 0,0-1 0,-21 1 16,21-22-16,0 21 0,0-20 0,-21 20 15,21-20-15,0-1 0,0 0 0,0 1 16,0-1-16,0 0 0,0-21 16,0 22-16,0-22 0,0 21 0,-21-21 15,21 1-15,-21-1 0,-1 0 0,22 0 16,-21 0-16,0 0 0,0-21 0,0 22 16,0-22-16,-22 0 0,22 0 15,-21 0-15,-1 0 0,1 0 0,0 0 16,-1 0-16,-20 0 0,21 0 0,-43 0 15,21 0-15,-20-22 0,20 1 0,-42 21 16,22-21-16,-43 0 0,21 21 16,-21-21-16,21 0 0,-21 21 15,0-22-15,21 22 0,0 0 0,22-21 16,-1 21-16,0 0 0,22 0 0,-1 0 16,22-21-16,0 21 0,-1 0 0,1 0 15,21 0-15,-21 0 0,42-21 0,0 0 16,0 0-1,21 21-15,0-22 0,0 1 0,21 0 16,1 0-16,-1 0 0,0 0 0,22-1 16,-22-20-16</inkml:trace>
  <inkml:trace contextRef="#ctx0" brushRef="#br0" timeOffset="105980.88">13716 11790 0,'0'-21'0,"0"42"0,0-63 0,-21 42 16,21-22-16,-21 22 16,21 22-1,0-1-15,0 21 0,0 0 16,0 1-16,0 41 0,0-20 0,0 21 15,0-1-15,0 1 0,0 0 0,0 20 16,0-20-16,-22 0 0,1 21 16,0-22-16,21 1 0,-21 0 0,0-1 15,0 22-15,21-21 0,-22-1 0,1 1 16,21 0-16,-21-1 0,21-20 0,0 21 16,-21-22-16,0 1 0,21-22 0,0 21 15,0-20-15,0-1 0,-21-21 16,21 22-16,0-22 0,-22 0 15,22 0-15,0 0 0,-21-21 16,21-21 0,0 0-16,0 0 15,0 0-15</inkml:trace>
  <inkml:trace contextRef="#ctx0" brushRef="#br0" timeOffset="106364.04">12594 12827 0,'-21'0'0,"42"0"0,-63 0 0,21 0 15,21-21-15,21 21 16,0 0-16,0 0 15,21 0-15,1 0 0,20 0 16,22 0-16,0 0 0,-1 0 0,22 0 16,21 0-16,0 0 0,0 0 0,0 0 15,21 0-15,0-21 0,1 21 16,-1 0-16,0 0 0,0 0 0,-21-21 16,0 21-16,-21 0 0,21 0 0,-42 0 15,-1 0-15,-20 0 0,-1 0 16,-20 0-16,-22 0 0,21 0 15,-21 0-15,0 0 0,1 0 16,-22-22-16,21 1 16,-21 0-1,0 0-15</inkml:trace>
  <inkml:trace contextRef="#ctx0" brushRef="#br0" timeOffset="106996.15">14668 10710 0,'0'0'0,"0"22"47,-21-1-47,21 0 0,0 0 0,-21 21 16,21-20-16,-21 20 0,21-21 0,0 21 16,0-20-16,0 20 0,0-21 15,0 21-15,0-20 0,-21-1 0,21 0 16,0 21-16,-21-21 0,21 1 15,0-1-15,0 0 16,-22-21-16,1 0 16,0-21-1,21 0-15,0-1 0,0 1 16</inkml:trace>
  <inkml:trace contextRef="#ctx0" brushRef="#br0" timeOffset="107516.86">14499 10732 0,'0'0'0,"0"-22"16,0 1-16,0 0 0,21 0 0,0 21 15,1-21-15,-1 21 0,0 0 16,0-21-16,0 21 0,0 0 16,1 0-16,-1 0 0,21 0 0,-21 0 15,0 0-15,22 0 0,-22 0 0,0 21 16,0-21-16,0 21 0,1 0 0,-22 0 15,0 0-15,0 1 0,0 20 16,0-21-16,-22 0 0,1 0 0,-21 1 16,21-1-16,-22-21 0,22 21 0,-21 0 15,21 0-15,-22-21 0,22 0 0,0 21 16,0-21-16,0 0 0,0 0 16,42-21 15,0 21-31,0 0 0,21-21 15,-20 21-15,-1 0 0,21 0 0,0 0 16,-20 0-16,20 0 0,0 0 0,1 0 16,-1 0-16,-21 0 0,21 0 0,1 21 15,-22-21-15,21 21 0,-21 1 0,1-22 16,-22 21-16,0 0 0,0 0 16,0 0-16,0 0 0,0 1 0,-22-22 15,-20 21-15,21 0 0,-21 0 0,20 0 16,-20 0-16,0-21 0,-1 22 15,1-22-15,21 0 0,-21 21 0,20-21 16,-20 0-16,21 0 0,0 0 0,-22 0 16,22 0-16,0 0 0,0 0 15,0 0-15,0 0 0,-1 0 16,1-21-16,0 21 0,0-22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5:56:56.2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5228 8954 0,'21'-22'16,"-21"44"77,0-1-77,0 0-16,0 0 16</inkml:trace>
  <inkml:trace contextRef="#ctx0" brushRef="#br0" timeOffset="1259.64">4212 12150 0,'-21'0'16,"21"-21"-1,-21 21 1,0-22-16,-1 22 0,1-21 16,0 0-1,0 21 1,0 0 0,42 0 15,0 0-16,21 0-15,-20 0 0,20 0 0,0 0 16,1 0-16,20 0 0,-21 0 16,1 0-16,20 0 0,1 0 0,-22-21 15,0 21-15,22 0 0,-22 0 16,1 0-16,-22 0 0,21 0 16,-21 0-16,0 0 0,1 0 0,-44 0 62,1 0-46,0 0-16,0 0 0,-21 0 0,20 0 15,1 0-15,0 0 0,0 21 0</inkml:trace>
  <inkml:trace contextRef="#ctx0" brushRef="#br0" timeOffset="1615.43">4466 12107 0,'0'0'16,"-21"0"-16,21-21 15,-21 21-15,0 0 32,21 21-17,0 1-15,0-1 16,0 0-16,0 0 0,-22 0 0,22 22 0,-21-22 15,21 21-15,-21-21 0,21 22 16,0-1-16,-21-21 0,0 21 16,21 1-16,-21-22 0,21 21 0,0-21 15,-22 22-15,22-22 0,0 0 16,-21 0-16,21 0 0,0 1 0,0-1 16,0 0-16,0 0 0,0 0 15,0-42 32,0 0-47,0 0 16,21 0-16,1-1 0,-1 1 0</inkml:trace>
  <inkml:trace contextRef="#ctx0" brushRef="#br0" timeOffset="2056.17">4699 12531 0,'21'21'16,"0"-21"-1,0 0-15,1 0 16,-1-21-16,0 21 0,0 0 16,0-21-16,0-1 0,1 22 15,-1-21-15,0 0 0,0 21 16,0-21-16,-21 0 0,0 0 0,0-1 15,0 1-15,0 0 0,0 0 16,-21 21 0,0 0-16,0 0 15,0 0-15,-1 0 0,1 0 0,0 21 16,0-21-16,0 21 0,0 0 16,21 1-16,-22-1 0,22 0 15,-21 21-15,0-21 0,21 1 0,0-1 0,0 0 16,0 0-16,0 0 15,0 0-15,0 1 0,0-1 16,0 0-16,0 0 0,0 0 16,21-21-1,0 0-15,1 0 0,-1 0 16,0 0-16,0 0 0,0 0 0,0 0 16,1-21-16,-1 21 0,0-21 0,0 0 15,21 0-15,-20 21 0</inkml:trace>
  <inkml:trace contextRef="#ctx0" brushRef="#br0" timeOffset="2513.61">5376 12404 0,'0'0'0,"21"-21"16,-21-1-16,-21 22 31,0 0-31,0 0 0,0 0 16,0 0-16,-1 0 0,1 22 0,0-1 15,0-21-15,0 21 0,21 0 0,-21 0 16,-1-21-16,22 21 0,0 1 16,0-1-16,0 0 0,0 0 15,0 0 1,22-21-16,-1 0 16,0 21-16,0-21 0,0 0 15,0 0-15,1 0 0,-1 22 0,0-22 16,0 0-16,0 21 0,-21 0 31,0 0-31,0 0 16,-21-21-16,21 21 0,-42-21 15,21 0-15,-1 22 0,1-22 0,0 0 16,-21 0-16,21 21 0,-1-21 16,1 0-16,0 0 0,0 0 15,0 0-15,0 0 0,-1 0 0,1 0 16,21-21 31,21-1-47,1 22 0,-1-21 15,0 21-15,0-21 0,0 0 16</inkml:trace>
  <inkml:trace contextRef="#ctx0" brushRef="#br0" timeOffset="2935.37">5800 12107 0,'0'0'0,"0"-21"16,0-21-1,0 63 16,-22 0-15,22 0-16,0 1 0,0 20 0,-21-21 16,0 21-16,21-20 0,0 20 15,-21 0-15,0-21 0,0 22 0,21-22 16,0 21-16,-22-21 0,1 22 0,0-22 16,21 0-16,0 0 0,0 22 0,-21-22 15,21 0-15,-21 0 16,21 21-16,0-20 0,0-1 15,0 0-15,0 0 0,21-21 16,0 0 0,0 0-16,0 0 15,1 0-15,-1 0 0,0 0 0,0-21 16,0 21-16,-21-21 0,43 0 0,-22-1 16,0 1-16,0 0 15,0 0-15,-21 0 0,21 0 16</inkml:trace>
  <inkml:trace contextRef="#ctx0" brushRef="#br0" timeOffset="3199.21">5524 12510 0,'0'0'0,"-21"0"0,42 0 31,1 0-31,-1 0 15,0-22-15,21 22 0,-21 0 16,1 0-16,-1 0 0,21 0 16,-21-21-16,0 21 0,1 0 0,-1 0 15,0-21-15,0 21 0,0 0 16,0 0-16,-21-21 16,22 21-16,-22-21 31,21 21-16</inkml:trace>
  <inkml:trace contextRef="#ctx0" brushRef="#br0" timeOffset="4465.47">6456 12319 0,'0'-21'16,"-21"21"15,-1 0-31,1 0 16,0 21-16,0 0 15,21 0-15,-21 1 16,0-1-16,-1 0 0,22 0 16,-21 0-16,21 0 0,0 1 0,-21-1 15,21 0-15,-21 0 0,21 0 0,0 0 16,0 1-16,0-1 16,0 0-16,21-21 0,-21 21 15,21-21-15,0 0 0,1 0 0,-1 0 16,0 0-16,0 0 0,0 0 0,0 0 15,1 0-15,-1 0 0,0 0 16,0 0-16,0-21 0,0 0 16,1 0-16,-1-1 0,0 22 15,-21-21-15,21 0 0,-21-21 0,21 21 16,-21-1-16,0 1 0,0-21 16,0 21-16,0 0 0,0-1 0,0 1 15,0 0-15,0 0 0,-21 21 0,21-21 16,-21 21-16,0-21 0,0 21 15,-1 0-15,1 0 0,0 0 0,0 0 16,0 0-16,-22 0 0,22 21 0,0-21 16,0 21-16,0 0 0,0 0 0,-1-21 15,1 21-15,21 1 0,-21-1 16,21 0-16,-21 0 0,21 0 16,0 0-16,0 1 0,0-1 0,0 0 15,0 0-15,0 0 0,0 0 0,0 1 16,0-1-16,0 0 15,21-21-15,0 21 0,0-21 0,1 21 16,-1-21-16,0 0 0,0 0 16,0 0-16,0 0 15,1 0-15,20 0 0,-21-21 0,0 21 16,0-21-16,1 21 0,-1-21 0,0 0 16,0-1-16,0 1 0,-21 0 0,21 0 15,1-21-15,-1 20 0,-21 1 16,0-21-16,0 21 0,0 0 0,0-1 15,0 1-15,0 0 0,0 0 16,0 0-16,-21 0 0,-1 21 16,1-22-16,0 22 0,0 0 0,0 0 15,0 0-15,-1 0 0,1 0 0,0 0 16,0 0-16,0 0 0,0 0 0,-1 22 16,1-22-16,0 21 15,0 0-15,0 0 0,21 0 16,-21 0-16,21 1 0,-22 20 0,22-21 15,0 0-15,0 0 0,0 1 16,0-1-16,0 0 0,0 0 0,0 0 16,0 0-16,0 1 0,0-1 15,0 0-15,0 0 0,0 0 16,22 0-16,-1-21 16,0 0-16,0 0 0,0 0 15,0 0-15,1 0 0,-1 0 16,0 0-16,0 0 0,-21-21 0,21 0 15,0 21-15,1-21 0,-22 0 16,21 0-16,0-22 0,0 22 0,-21 0 16,0-21-16,21-1 0,-21 22 0,21-21 15,-21-1-15,0 22 0,0-21 16,0 21-16,0 0 0,-21-1 0,0 1 16,0 0-16,0 0 0,0 0 15,-1 21-15,1 0 0,0 0 0,0 0 16,0 0-16,0 0 0,-22 21 15,22 0-15,0 0 0,0 0 0,-22 22 16,22-22-16,0 0 0,0 21 16,21-20-16,0-1 0,-21 21 0,21-21 15,0 0-15,0 22 0,0-22 0,0 0 16,0 0-16,0 0 0,21 1 0,0-1 16,-21 0-16,21 0 0,0 0 15,-21 0 1,0 1-16,22-22 0</inkml:trace>
  <inkml:trace contextRef="#ctx0" brushRef="#br0" timeOffset="9911.06">3598 13949 0,'0'0'16,"-21"21"-16,0-21 0,0 0 16,42 0 15,0 0-31,21 0 16,-20 0-16,20 0 0,-21 0 0,21 0 15,-20 0-15,20 0 0,0 0 16,-21 0-16,1 0 0,-1 0 0,0 0 15,0 0-15,0 0 0,-42 0 63,0 0-63,0 0 16,0 0-16</inkml:trace>
  <inkml:trace contextRef="#ctx0" brushRef="#br0" timeOffset="10175.87">3789 13970 0,'-21'0'16,"21"21"0,0 0-16,0 1 15,0-1-15,0 0 0,0 21 16,0-21-16,0 1 0,0-1 0,-22 21 15,22-21-15,0 0 0,0 22 16,0-22-16,-21 0 0,21 21 0,0-20 16,-21-1-16,21 0 0,0 0 15,0 0-15,0-42 32,0 0-17,0 0-15,21 21 0</inkml:trace>
  <inkml:trace contextRef="#ctx0" brushRef="#br0" timeOffset="10811.53">3937 14224 0,'21'0'31,"0"-21"-16,0 0 1,-21 0 0,22 21-16,-1-22 15,-21 1-15,0 0 16,0 42 15,-21-21-31,21 21 16,-22 1-16,22-1 0,0 0 15,-21 0-15,21 0 16,0 0-16,0 1 0,-21-1 0,21 0 16,0 0-1,21-21-15,0 0 16,1 0-16,-1-21 0,0 21 16,0-21-16,0 21 0,0-21 0,1-1 15,-1 1-15,0 0 0,0 21 16,0-21-16,-21 0 0,0 0 0,21 21 15,-21-22-15,0 1 0,0 0 16,0 42 15,0 0-15,0 1-16,0-1 0,0 0 16,0 0-16,0 0 0,0 0 15,0 1-15,22-22 0,-22 21 16,0 0-16,0 0 0,0 0 31,-22-21-31,1 0 16,0 0-16,0 0 0,0 0 15,0 0-15,21-21 32,0 0-32,0 0 15,21 0 1</inkml:trace>
  <inkml:trace contextRef="#ctx0" brushRef="#br0" timeOffset="11100.36">4551 13843 0,'0'0'0,"0"-21"15,0 42 16,0 0-31,-21-21 0,21 21 16,-22 1-16,22 20 0,-21-21 16,21 0-16,0 0 0,0 22 0,0-22 15,0 21-15,0-21 0,0 1 0,-21 20 16,21-21-16,0 0 0,0 0 16,0 1-16,0-1 0,0 0 0,0 0 15,0-42 16,21 21-31,-21-21 16,0 0-16,21-1 0</inkml:trace>
  <inkml:trace contextRef="#ctx0" brushRef="#br0" timeOffset="11289.25">4360 14097 0,'0'0'0,"21"0"31,1 0-31,-1 0 16,0-21-16,0 21 0,0 0 15,0 0-15,1 0 0,-1 0 16,0-21-16,0 21 16,0 0-16,0 0 0</inkml:trace>
  <inkml:trace contextRef="#ctx0" brushRef="#br0" timeOffset="11699.54">5059 13928 0,'-21'0'0,"-1"0"15,1 0-15,0 0 16,21 21-16,0 0 0,-21 0 15,0 0-15,21 1 0,0-1 16,-21 0-16,-1 0 0,1 0 0,21 0 16,-21 1-16,21-1 0,0 21 0,0-21 15,0 0-15,0 1 16,0-1-16,0 0 0,0 0 16,21-21-16,0 0 0,1 0 0,-1 0 15,0 0-15,0 0 0,0-21 16,0 0-16,1 0 0,-22-1 0,21 1 15,-21 0-15,21 0 0,-21 0 16,0 0-16,0-22 0,0 22 0,0 0 0,0-21 16,0 20-16,-21 1 0,0 0 15,-1 21-15,22-21 0,-21 21 16,0 0-16,0 0 0,0 0 16,0 0-16,-1 21 0,22 0 15,-21-21-15,21 21 0,0 1 16,0-1-1</inkml:trace>
  <inkml:trace contextRef="#ctx0" brushRef="#br0" timeOffset="11994.87">5736 13801 0,'-21'21'0,"21"0"0,0 0 16,-21 0-16,0 1 0,-1-1 0,1 0 15,21 21-15,-21-21 0,0 22 16,0-22-16,21 0 0,-21 21 0,-1-20 16,22-1-16,0 0 0,0 21 0,0-21 15,0 1-15,0-1 0,0 0 16,0 0-1,22-21-15,-1 0 16,0 0-16,0-21 0,0 0 16,0 0-16,-21-1 15</inkml:trace>
  <inkml:trace contextRef="#ctx0" brushRef="#br0" timeOffset="12179.81">5419 14118 0,'21'0'31,"0"0"-31,0 0 16,0 0-16,0 0 0,1 0 16,-1 0-16,0 0 0,0-21 0,0 21 15,0 0-15,1 0 0</inkml:trace>
  <inkml:trace contextRef="#ctx0" brushRef="#br0" timeOffset="12415.36">6202 14055 0,'21'0'15,"0"0"-15,0 0 16,0 0-16,1 0 16,-1 0-16,0 0 15,-42 0 17,0 0-32,-1 0 0</inkml:trace>
  <inkml:trace contextRef="#ctx0" brushRef="#br0" timeOffset="12565.15">6181 14203 0,'0'0'0,"21"0"32,0 0-32,0 0 0,0-21 15,0 21-15,1-21 16,-1 21-16</inkml:trace>
  <inkml:trace contextRef="#ctx0" brushRef="#br0" timeOffset="13055.86">6731 13991 0,'-21'21'16,"0"1"-16,21-1 16,-22 0-16,22 0 0,0 0 15,0 0-15,0 1 0,-21-1 16,21 0-16,-21 0 16,21 0-1,0-42 16,0 0-15,0 0 0,21 0-16,0-1 0,1 1 0,-22 0 15,21 0-15,0 0 0,0 0 0,-21-1 16,21 1-16,0 0 0,1 21 0,-1 0 16,0 0-1,0 0 1,-21 21-16,0 0 0,0 1 15,0-1-15,0 0 0,0 0 16,0 0-16,0 0 0,0 1 16,0-1-16,-21 0 15,21 0-15,0 0 16,21-42 15</inkml:trace>
  <inkml:trace contextRef="#ctx0" brushRef="#br0" timeOffset="13906.76">7133 14012 0,'21'0'31,"0"-21"-31,1 21 15,-1-21-15,0 21 16,0-21-16,-21 0 16,0 0-16,0-1 15,-21 22 1,0 0 0,0 0-16,-1 22 15,22-1-15,-21-21 0,0 21 0,21 0 16,-21 0-16,0 0 0,21 22 0,-21-22 15,21 0-15,0 0 0,0 0 16,0 1-16,0-1 0,0 0 16,0 0-16,21 0 15,0-21-15,0 0 0,0 0 16,0 0-16,1 0 0,-1 0 0,0 0 16,0-21-16,0 21 15,0-21-15,1 0 0,-1 21 0,0-21 0,-21-1 16,21 1-16,-21 0 0,21 21 15,-21-21-15,0 0 0,0 0 0,21-1 16,-21 44 15,0-1-31,0 0 0,-21 0 16,21 0-16,0 0 0,-21 1 16,21-1-16,-21 0 0,21 0 0,0 0 15,0 0-15,0 1 16,21-22-1,0 0 1,0 0-16,1-22 0,-22 1 16,21 21-16,0-21 0,-21 0 15,21 21-15,0-21 0,0 0 0,-21-1 16,22 22-16,-1 0 16,-21 22 15,0-1-31,0 0 0,0 0 15,0 0-15,0 0 16,21-21 15,0 0-31,0 0 0,0 0 16,1 0 0,-22-21-16,0 0 0,21 0 15,-21 0-15,21 0 16,-21-1-16,0 1 0,0 0 0,0 0 15,0 0-15,0 0 0,0-1 0,0 1 16,0 42 15,-21 1-15</inkml:trace>
  <inkml:trace contextRef="#ctx0" brushRef="#br0" timeOffset="14763.51">8403 13695 0,'0'-21'31,"0"42"16,-21-21-32,0 0 63,0 0-62,-1 0 0,44 0 31,-1 0-47,0 0 0,0 0 0,0 0 15,0 0-15,1 0 0,-1-21 16,0 21-16,0 0 15,0 0-15,0 0 0,1 0 0,-1 0 16,-21-21 0,-21 21-1,-1 0 1,1 0-16,0 0 0,0 0 16,0 0-1,0 21 1,-1 0-1,1 0 1,21 0-16,-21-21 0,21 21 0,0 1 16,-21-1-16,21 0 0,-21 0 0,0 0 15,21 0-15,0 22 0,-22-22 16,1 0-16,21 0 0,-21 0 0,21 1 16,0-1-16,0 0 0,-21 0 15,0 0-15,21 0 0,0 1 16,0-1-16,0 0 0,-21-21 15,21 21-15,-22-21 0,44-21 47,-1 21-31</inkml:trace>
  <inkml:trace contextRef="#ctx0" brushRef="#br0" timeOffset="15355.18">8382 14097 0,'0'0'0,"21"-42"16,0 21 0,0-1-16,1 22 0,-1-21 15,-21 0-15,21 21 0,0-21 16,-21 0-16,0 0 0,21 21 16,-21-22-1,-21 22 1,0 22-16,21-1 15,-21 0-15,0-21 0,21 21 0,-22 0 16,1 0-16,21 1 0,-21-1 0,21 0 16,0 0-16,0 0 0,-21 0 15,21 1-15,0-1 16,21-21 0,0 0-16,0 0 0,1 0 15,-1 0-15,21 0 0,-21 0 0,0-21 16,1-1-16,-1 1 0,0 21 0,0-21 15,0 0-15,0 0 0,-21 0 16,22-1-16,-22 1 16,21 0-16,-21 0 0,-21 21 31,-1 21-15,22 0-16,0 0 15,0 1-15,0-1 0,0 0 0,0 0 16,0 0-16,0 0 15,0 1-15,0-1 0,0 0 16,-21-21 31,0 0-47,0 0 16,21-21-16,-21 21 15,21-21 1,0-1 15,21 22-31</inkml:trace>
  <inkml:trace contextRef="#ctx0" brushRef="#br0" timeOffset="15675.45">8911 13737 0,'0'0'0,"21"-21"0,0 0 16,-21 42 31,0 0-47,0 22 0,0-22 0,-21 0 16,0 21-16,21-21 0,0 22 0,-21-22 15,0 0-15,21 21 0,-21-20 0,21-1 16,0 0-16,0 0 0,0 0 15,-22 0-15,22 1 0,0-1 0,0 0 16,0 0 0,22-21-1,-1 0-15,0 0 0,0 0 16,0 0-16,-21-21 16,21 21-16,1-21 0,-1 0 0,-21-1 15,21 22-15</inkml:trace>
  <inkml:trace contextRef="#ctx0" brushRef="#br0" timeOffset="15880.62">8890 13991 0,'42'0'15,"-21"0"-15,1 0 0,-1 0 0,0 0 16,-21-21-16,21 21 0,0 0 16,0 0-16,1 0 0,-1-21 0,0 21 15,0 0-15</inkml:trace>
  <inkml:trace contextRef="#ctx0" brushRef="#br0" timeOffset="16375.33">9398 13822 0,'0'0'0,"0"-21"0,21 21 16,-42 21 15,0-21-15,0 21-16,-1 0 0,1 0 15,0 22-15,0-22 0,0 0 0,0 0 16,-1 0-16,1 1 0,0 20 0,21-21 16,-21 0-16,21 0 0,0 1 15,0-1-15,0 0 16,21 0-16,0-21 15,0 0-15,1 0 0,-1 0 16,0 0-16,0 0 0,0-21 0,0 21 16,1-21-16,-1 0 0,0-1 0,0 1 15,0 0-15,0 0 0,-21 0 16,0 0-16,22-1 0,-22-20 0,21 21 16,-21 0-16,0 0 0,0-1 0,0 1 15,0 0-15,-21 21 31,-1 0-31,1 0 0,0 0 16,21 21-16,-21 0 16,21 1-16,0-1 15</inkml:trace>
  <inkml:trace contextRef="#ctx0" brushRef="#br0" timeOffset="16707.66">9842 13737 0,'-21'0'0,"0"0"15,0 21-15,0-21 0,21 22 16,-21-1-16,-1 0 0,22 0 0,-21 0 15,0 22-15,21-22 0,-21 0 16,21 0-16,-21 21 0,21-20 0,0-1 16,-21 0-16,21 0 0,-22 0 0,22 0 15,0 1-15,0-1 16,0 0-16,0 0 0,0 0 16,22-21-16,-1 0 15,0 0-15,0 0 16,0 0-16,0 0 0,1 0 0,-1 0 15,0 0-15,0-21 0</inkml:trace>
  <inkml:trace contextRef="#ctx0" brushRef="#br0" timeOffset="17055.41">10118 13737 0,'21'0'16,"0"0"-16,0 21 16,0 1-1,-21-1-15,0 0 0,0 0 0,0 0 16,0 0-16,0 1 0,0-1 0,0 0 16,0 0-16,-21 0 0,0 0 0,21 1 15,0-1-15,-21 0 0,0 0 16,-1 0-16,22 0 0,-21 1 15,21-1-15,-21-21 0,0 21 0,21 0 16,-21-21-16,0 0 16,21 21-16,-22-21 0,1 0 15,0 0 1,21-21 15,21 0-31,0 21 0</inkml:trace>
  <inkml:trace contextRef="#ctx0" brushRef="#br0" timeOffset="17287.28">10435 13970 0,'0'-21'0,"21"21"31,-21 21 0,0 0-15,-21 0-16,21 1 16,-21-22-16</inkml:trace>
  <inkml:trace contextRef="#ctx0" brushRef="#br0" timeOffset="17556.13">10329 14266 0,'-21'0'0,"21"22"15,0-1 1,-21-21-16,21 21 15,-21-21-15,21 21 0,-21 0 16,-1-21-16,1 21 0,0 1 16,0-1-1,0-21-15,0 0 0,21 21 0,-22-21 16,1 0-16,0 21 0,0-21 16,0 21-16,0-21 0,-1 0 15,1 0-15</inkml:trace>
  <inkml:trace contextRef="#ctx0" brushRef="#br0" timeOffset="19035.48">5292 14859 0,'0'0'15,"0"-21"-15,0 0 16,0 0-16,21 21 16,0-22-16,-21 1 31,0 42 0,-21-21-31,0 22 0,21-1 16,0 0-16,-22 0 0,1 0 15,0 0-15,21 1 0,-21-1 0,21 21 16,-21-21-16,21 0 0,-21 22 0,-1-22 16,22 21-16,0-21 0,0 1 15,0 20-15,-21-21 0,21 0 0,0 0 16,0 1-16,0-1 0,21 0 15,1-21 1,-1 0-16,0 0 16,0 0-16,0 0 0,0 0 15,-21-21-15,22 21 0,-22-21 0,21 21 16,-21-22-16,21 1 16,0 0-16</inkml:trace>
  <inkml:trace contextRef="#ctx0" brushRef="#br0" timeOffset="19291.33">5080 15007 0,'-42'0'16,"63"0"30,0 0-46,0 0 0,0 0 16,0-21-16,1 21 0,-1 0 0,21 0 16,-21 0-16,0 0 0,1 0 0,-1 0 15,0 0-15,0 0 0,0 0 16,0 0 0,1-21-16,-1 21 15</inkml:trace>
  <inkml:trace contextRef="#ctx0" brushRef="#br0" timeOffset="19579.68">5715 15134 0,'0'0'0,"21"0"31,0 0-31,-21-21 15,0 0 1,21 21-16,-21-21 16,-21 21 15,0 21-31,0-21 16,21 21-16,0 0 15</inkml:trace>
  <inkml:trace contextRef="#ctx0" brushRef="#br0" timeOffset="21303.31">6181 15092 0,'0'-21'0,"0"42"0,0-63 15,0 20-15,-22 22 16,1 0-1,0 22 1,0-1-16,0 0 0,21 0 0,-21 0 16,-1 22-16,22-22 0,-21 0 15,21 21-15,0-21 0,0 1 0,0-1 16,0 0-16,0 0 16,21-21-1,1 0-15,-1 0 0,0 0 0,0 0 16,0 0-16,0-21 0,1 0 15,-1 0-15,0-1 0,0 1 0,0 0 16,0 0-16,1 0 0,-22-22 0,21 22 16,-21 0-16,21 0 0,-21 0 15,0 0-15,0 42 47,0 0-47,0 0 0,0 0 16,0 0-16,0 1 0,0-1 0,0 0 15,0 0-15,0 0 0,0 0 16,0 1-16,21-1 16,0-21-16,0 21 0,1-21 15,-1 0-15,0 0 0,21 0 0,-21 0 16,1 0-16,20 0 0,-21-21 0,21 21 16,-20-21-16,20-1 0,-21 1 15,0 21-15,0-21 0,-21 0 16,0-21-16,22 20 0,-22 1 0,0 0 15,0 0-15,0 0 0,0 0 0,-22-1 16,22 1-16,-21 21 0,0 0 16,0 0-16,0 0 0,0 0 0,-1 0 15,1 0-15,0 21 0,0 1 16,21-1-16,0 0 0,-21 0 16,21 21-16,-21-20 0,21-1 0,0 0 15,0 0-15,0 0 0,0 0 16,21 1-16,0-22 15,0 0-15,0 0 16,0 0-16,1 0 0,-1-22 0,0 1 16,0 21-16,0-21 0,0 0 0,1 0 15,-1 0-15,0-1 0,0-20 16,0 21-16,0 0 0,1-22 16,-1 22-16,0-21 0,-21 21 0,0 0 15,21-1-15,-21 1 0,0 0 0,0 0 16,0 0-1,-21 42 1,0 0-16,0 0 16,21 0-16,-22 22 0,22-22 0,0 0 15,-21 0-15,21 22 0,0-22 16,0 0-16,0 21 0,0-21 0,0 1 16,0-1-16,0 0 0,21 0 0,-21 0 15,22 0-15,-1-21 16,-21 22-16,21-22 0,0 0 0,0 0 15,0 0-15,1 0 0,-1 0 0,21 0 16,-21 0-16,0 0 0,1-22 0,-1 1 16,0 21-16,0-21 0,-21 0 15,0 0-15,21 0 0,-21-1 0,0-20 16,0 21-16,0 0 0,0 0 16,-21 21-16,0 0 15,0 0-15,0 0 16,-1 0-16,1 21 0,0 0 0,0 0 15,0 0-15,21 0 0,-21 1 16,21-1-16,-22 0 0,22 0 16,0 0-16,0 0 0,0 1 15,0-1-15,22-21 16,-1 0-16,0 0 0,0 0 16,0 0-16,0 0 0,-21-21 15,22-1-15,-1 22 0,-21-21 0,21 0 16,0-21-16,-21 21 0,21-22 0,0 22 15,-21-21-15,22 21 0,-22-22 16,21 1-16,-21 21 0,0-22 0,21 22 16,-21 0-16,21 0 0,-21 0 15,0 0-15,0 42 32,-21 0-32,21 0 0,-21 0 0,0 0 15,21 22-15,0-22 0,-22 21 0,22-21 16,0 22-16,-21-1 0,21-21 0,0 22 15,0-22-15,0 0 0,0 0 16,0 21-16,0-20 0,0-1 16,21 0-16,1-21 0,-22 21 15,21-21-15,0 0 16,0 0-16,0 0 0,0 0 16,1 0-16,-1-21 0,0 21 15,-21-21-15,21 21 0,0-21 0</inkml:trace>
  <inkml:trace contextRef="#ctx0" brushRef="#br0" timeOffset="21599.76">7874 14859 0,'0'-21'16,"0"42"-16,-21-42 31,0 42-16,21 0-15,-22 0 0,1 1 0,0-1 16,21 0-16,0 0 0,-21 21 16,0-20-16,21 20 0,0-21 0,0 21 15,0-20-15,0-1 0,0 0 0,0 21 16,0-21-16,0 1 0,0-1 16,0 0-16,0 0 0,21 0 15,0-21-15,0 0 16,0 21-16,1-21 0,-1 0 15,0 0-15,0-21 16,0 21-16,0-21 0</inkml:trace>
  <inkml:trace contextRef="#ctx0" brushRef="#br0" timeOffset="21967.62">8318 14901 0,'0'0'16,"22"0"15,-22 22-15,21-1 0,-21 0-16,21 0 0,-21 0 0,0 0 15,0 1-15,0-1 0,0 0 0,0 0 16,0 0-16,0 22 0,0-22 15,0 0-15,-21 0 0,0 0 0,-1 0 16,22 1-16,-21-1 0,0 0 0,21 0 16,-21-21-16,0 21 0,0 0 15,-1 1-15,1-22 16,21 21 0,-21-21-16,21-21 31,21-1-16,0 1-15,1 21 0,-1-21 16,0 0-16</inkml:trace>
  <inkml:trace contextRef="#ctx0" brushRef="#br0" timeOffset="22223.47">8826 15050 0,'0'0'0,"-21"0"16,0 0-1,21 21 48,0 0-48,0 0 1,0 0-16</inkml:trace>
  <inkml:trace contextRef="#ctx0" brushRef="#br0" timeOffset="22463.85">8805 15452 0,'0'0'0,"0"21"16,-21 0 0,21 0-16,-21-21 0,21 21 15,-21 1-15,21-1 16,-21-21-16,21 21 0,-22-21 0,22 21 16,-21 0-16,0-21 0,0 21 15,21 1-15,-21-22 0,0 21 0,-1-21 16,1 21-16,0-21 0,0 0 0,0 21 15,0-21-15,-1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5:57:57.9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3408 9800 0,'0'-21'0,"21"21"31,0 0-15</inkml:trace>
  <inkml:trace contextRef="#ctx0" brushRef="#br0" timeOffset="11856.55">5270 15812 0,'-21'0'0,"42"0"0,-63 0 15,21 0-15,0 0 0,0 0 16,-1 0-16,22 21 15,-21-21 1,42 0 47,1 0-48,-1 0-15,21 0 0,-21 0 16,22 0-16,-1 0 0,0 0 0,1 0 15,20 0-15,1 0 0,-1 0 0,1 0 16,-1 0-16,22 0 0,-22 0 0,22 0 16,-22 0-16,1 0 0,-1 0 15,22 0-15,-43 0 0,22 0 0,-1 0 16,1 0-16,-22 0 0,22 0 0,-22 0 16,0 0-16,1 0 0,20 0 0,-20 0 15,-1 0-15,0 0 0,1 0 16,-22 0-16,21 0 0,0 0 15,-20 0-15,20 0 0,-21 0 0,21 0 16,-20 0-16,-1 0 0,0 0 0,0 0 16,0 0-16,0 0 0,1 0 0,-1 0 15,0 0 1,0 0 0,-42 0-1,0-21 1,0 21-16,-1 0 0,1 0 0,0 0 15,-21 0-15,21 0 0,-1 0 16</inkml:trace>
  <inkml:trace contextRef="#ctx0" brushRef="#br0" timeOffset="12756.09">5249 15917 0,'0'0'0,"-21"0"16,-21 0-16,21 0 15,-1 0 1,22 22 15,22-1 0,-1-21-15,0 0-16,21 0 0,-21 0 0,22 0 16,-1 0-16,0 21 0,1-21 0,20 0 15,-20 0-15,20 0 0,1 0 16,-1 0-16,1 0 0,-1 0 0,1 0 16,-1 0-16,1 0 0,-1 0 15,1 0-15,-1 0 0,-21-21 0,22 21 16,-1 0-16,-20 0 0,20-21 0,-20 21 15,20 0-15,-21 0 0,1-22 0,20 22 16,-20-21-16,-1 21 0,0 0 0,-21 0 16,22 0-16,-22 0 0,21 0 15,-21 0-15,1 0 0,-1 0 0,0 0 16,0 0-16,0 0 0,0-21 16,1 21-16,-1 0 15,0 0-15,0 0 16,0 0-1,-42 0 126,0 0-141,0 0 0,0 0 16,-1 0-16</inkml:trace>
  <inkml:trace contextRef="#ctx0" brushRef="#br0" timeOffset="32164.48">16806 11430 0,'0'0'0,"-21"0"16,0 0 0,42 0 30,0 0-30,0 0-16,1 0 0,-1 0 16,21-21-16,0 21 0,-20 0 0,20 0 15,0 0-15,-21 0 0,22 0 0,-1-21 16,-21 21-16,22 0 0,-1 0 0,-21 0 16,0 0-16,0 0 0,1-21 15,-1 21-15,0 0 16,-42 0 31,0 21-32,-1-21-15,1 0 0,0 21 16,0-21-16,0 0 0</inkml:trace>
  <inkml:trace contextRef="#ctx0" brushRef="#br0" timeOffset="32483.84">17060 11430 0,'-21'0'62,"21"21"-62,0 0 0,-21 1 16,21-1-16,0 21 15,0-21-15,0 0 0,0 1 0,-21-1 0,21 21 16,0-21-16,-21 0 0,21 1 16,0-1-16,0 21 0,-22-21 15,22 0-15,0 1 0,-21-1 0,21 0 16,0 0-16,0 0 0,0 0 16,0-42 30,0 0-46,21 21 16,1-21-16</inkml:trace>
  <inkml:trace contextRef="#ctx0" brushRef="#br0" timeOffset="33580.18">17208 11811 0,'22'-21'16,"-1"21"-16,0 0 0,0-21 15,0 21-15,-21-21 0,21 21 16,-21-22-16,22 22 0,-22-21 0,21 21 16,-21-21-16,0 0 15,0 0-15,-21 21 47,-1 0-47,1 21 0,21 0 16,-21-21-16,0 21 0,21 0 0,-21 1 15,21-1-15,-21 0 0,21 0 16,0 0-16,0 0 0,0 1 16,0-1-16,0 0 15,0 0-15,21-21 16,0 0-16,0 0 0,0 0 0,0 0 15,1 0-15,-1 0 16,0-21-16,21 21 0,-21-21 0,1 0 16,-1 21-16,0-22 0,0 1 15,21 0-15,-20 0 0,-1 0 0,0 0 16,0-1-16,-21 1 0,0 0 0,21 21 16,-21-21-16,0 0 0,0 0 15,-21 21 1,0 0-1,21 21-15,0 0 0,-21 0 0,21 0 16,0 0-16,0 1 0,0-1 16,0 0-16,0 0 0,0 0 15,0 0-15,0 1 0,0-1 16,0 0-16,0 0 0,0 0 16,-21-21 30,-1 0-30,1-21-16,0 0 16,21 42 31,0 0-47,21-21 15,0 0-15,-21 21 0,22-21 16,-1 0-16,0 0 0,0 0 15,0 0-15,0 0 0,1 0 0,-1 0 16,0 0-16,21 0 0,-21 0 16,1 0-16,-1 0 0,0-21 0,0 0 15,0 0-15,-21 0 0,21 0 0,1-1 16,-22 1-16,0-21 0,21 21 0,-21-22 16,21 22-16,-21-21 0,0 0 0,0 20 15,21-20-15,-21 0 0,0 21 16,21-22-16,-21 22 0,0 0 0,0 0 15,0 0-15,0-1 0,0 44 32,0-1-32,0 21 15,-21-21-15,21 0 0,-21 22 16,21-22-16,0 21 0,0-21 16,-21 22-16,21-22 0,-21 0 0,21 21 15,0-20-15,0-1 0,0 21 0,0-21 16,0 0-16,0 1 0,0-1 0,0 0 15,0 0-15,0 0 16,0 0 0,21-21-1,0 0-15,0-21 16,0 21-16,-21-21 0,0 0 16,21 21-16,1-21 0,-22 0 0,21 21 0,-21-22 15,21 1-15,-21 0 16,21 0-16</inkml:trace>
  <inkml:trace contextRef="#ctx0" brushRef="#br0" timeOffset="33838.03">18013 11642 0,'-21'0'16,"42"0"15,0 0-31,0 0 16,0 0-16,0 0 15,1 0-15,-1 0 16,0 0 0,-21-21-16,21 21 15,0 0 1</inkml:trace>
  <inkml:trace contextRef="#ctx0" brushRef="#br0" timeOffset="35324.71">18648 11557 0,'0'0'0,"0"-21"78,21 21-62,-21-21-16,21 21 0,-21-21 0,21-1 15,0 1-15,-21 0 16,22 21-16,-22-21 0,0 0 16,0 0-16,21-1 0,-21 1 31,0 42 16,0 1-47,0-1 15,0 0-15,0 0 0,0 0 16,0 0-16,-21 1 0,21-1 0,0 0 16,0 0-16,0 0 0,0 0 0,0 1 15,-22-1-15,22 0 0,0 0 0,0 0 16,-21 0-16,21 1 16,0-1-16,0 0 0,0 0 15,-21-21-15,21 21 16,0 0-16,-21-21 15,21 22-15,0-1 47,-21-21 0,0 0-47,-1 0 16,1 0-16,0 0 0,0 0 15,0 0-15,0 0 16,-1 0-16,1 0 0,0 0 16,0 0-16,0 0 31,42 0 16,0 0-47,0 0 15,0 0-15,1 0 0,20 0 0,-21 0 16,0 0-16,0 0 0,22 0 0,-22 0 16,0 0-16,0 0 0,0 0 0,1 0 15,-1 0-15,0 0 0,0 0 0,0 0 16,0 0-16,1 0 16,-22-21 124,0-1-140,-22 22 16</inkml:trace>
  <inkml:trace contextRef="#ctx0" brushRef="#br0" timeOffset="36224.12">18690 11578 0,'0'0'0,"21"0"0,-21-21 16,21 21-16,1-21 0,-22 0 15,0 0-15,21 21 16,-21-22-16,21 1 0,0 21 0,-21-21 15,0 0-15,21 21 0,-21-21 16,21 0 0,-21 42 31,0 0-32,0 0-15,-21 0 16,21 0-16,0 1 15,0-1-15,0 0 0,-21 0 0,21 0 16,0 0-16,-21 1 0,21-1 16,0 0-16,0 0 0,0 0 0,0 0 15,0 1-15,0-1 0,-21 0 16,21 0-16,0 0 16,0 0-16,0 1 15,0-1 1,-21 0-16,21 0 15,-22-21 1,1 0 0,0 0-1,0 0 1,0 0-16,0 0 0,-1 0 16,1 0-16,0 0 0,0 0 15,0 0-15,0 0 0,-1 0 16,1 0-16,0 0 0,0 0 15,42 0 32,0 0-31,0 0-16,22 0 16,-22 0-16,0 0 0,0 0 0,22 0 15,-22 0-15,0 0 0,0 0 0,21 0 16,-20 0-16,-1 0 0,0 0 15,0 0-15,0 0 0,0 0 0,1 0 16,-1 0 0,-21-21-1,0 0 63</inkml:trace>
  <inkml:trace contextRef="#ctx0" brushRef="#br0" timeOffset="46747.83">16192 13166 0,'0'-21'16,"22"21"-1,-1 0 1,21 0-16,-21-22 0,22 22 0,-22 0 16,21 0-16,0 0 0,1 0 15,-1-21-15,-21 21 0,22 0 0,-22 0 16,21 0-16,-21 0 0,0 0 0,1 0 16,-22 21 15,-22-21-16,1 0-15,0 0 0,0 22 0,0-22 16,0 21-16,-1-21 0,1 0 0,0 0 16,0 0-16</inkml:trace>
  <inkml:trace contextRef="#ctx0" brushRef="#br0" timeOffset="47023.68">16446 13166 0,'0'21'47,"0"0"-31,0 0-16,0 0 15,0 1-15,0-1 0,0 0 0,0 21 16,0-21-16,0 22 0,-21-1 0,21-21 16,0 22-16,-21-1 0,21 0 15,0-21-15,0 22 0,0-22 0,0 0 16,0 0-16,-21 22 0,21-22 15,0 0-15,21-21 47,-21-21-47,0 0 0,21 21 0,0-22 0</inkml:trace>
  <inkml:trace contextRef="#ctx0" brushRef="#br0" timeOffset="48085.14">16722 13504 0,'21'0'47,"0"0"-47,-21-21 15,21 21-15,0 0 0,-21-21 16,21 21-16,1-21 15,-1 0-15,-21 0 16,0-1-16,-21 22 47,-1 0-47,22 22 0,-21-22 16,0 21-16,21 0 0,0 0 0,-21 0 15,0 0-15,21 1 0,0-1 0,0 0 16,0 0-16,0 0 0,0 0 15,0 1-15,0-1 0,0 0 16,21 0-16,0-21 0,0 0 16,0 0-1,1 0-15,-1 0 0,0 0 0,0 0 16,0-21-16,0 21 0,1-21 16,-1 0-16,0-1 0,21 1 0,-21 0 15,1 0-15,-1 0 0,-21 0 0,21-1 16,-21 1-16,0 0 0,21 0 0,-21 0 15,0 0-15,0 42 32,0 0-17,-21 0-15,21 0 0,0 0 16,0 1-16,0-1 0,0 0 0,0 0 16,0 0-16,0 0 0,0 1 15,0-1-15,21 0 0,-21 0 0,0 0 16,21-21-16,-21 21 15,0 1-15,-21-22 32,21-22-17,-21 22-15,21-21 0,-21 21 0,21-21 16,-21 21-16,-1-21 0,22 42 47,0 0-32,22 0-15,-1 1 16,0-1-16,0 0 16,0-21-16,0 0 15,1 0-15,-1 0 0,21 0 0,-21 0 16,0 0-16,1 0 0,20 0 0,-21-21 16,0 0-16,0 21 0,1-22 0,-1 1 15,-21 0-15,21 0 0,0 0 0,-21 0 16,21-22-16,-21 22 0,0 0 0,21-21 15,-21 20-15,0-20 16,22 21-16,-22-21 0,0 20 0,0-20 16,0 21-16,21 0 0,-21 0 0,0-1 15,0 1-15,0 42 32,0 1-32,0-1 0,0 0 15,-21 0-15,-1 0 0,22 22 0,-21-22 16,21 21-16,0 0 0,-21-20 0,21 20 15,-21-21-15,21 21 0,0-20 0,0-1 16,0 0-16,0 0 0,0 0 0,0 0 16,0 1-16,0-1 0,0 0 15,21-21 17,-21-21-32,21 0 15,-21-1-15,0 1 16,0 0-16,0 0 0</inkml:trace>
  <inkml:trace contextRef="#ctx0" brushRef="#br0" timeOffset="48269.04">17420 13526 0,'-21'0'16,"42"0"15,0 0-15,0 0-16,1 0 0,-1 0 15,0 0-15,0 0 0,0-22 16,0 22-16,1 0 0,-1 0 0,-21-21 16,21 21-16,0 0 0,-21-21 15,21 21-15,0 0 0</inkml:trace>
  <inkml:trace contextRef="#ctx0" brushRef="#br0" timeOffset="48789.29">18076 13377 0,'0'0'0,"-21"-21"15,0 21 16,0 0-31,21 21 0,-21-21 16,21 22-16,0-1 0,-22-21 16,22 21-16,-21 0 0,21 0 0,0 0 15,-21 22-15,21-22 0,-21 0 0,21 0 16,0 0-16,-21 1 0,21-1 16,0 0-16,0 0 0,0 0 15,0 0-15,21-21 16,0 0-16,0 0 15,0 0-15,1 0 0,-1 0 16,0 0-16,-21-21 0,21 21 0,0-21 16,0 0-16,1 0 0,-1 0 0,0-1 15,0 1-15,0 0 0,-21 0 0,21 0 16,-21 0-16,22-1 0,-22 1 16,0 0-16,0 0 0,0 0 0,0 0 15,0-1-15,-22 22 16,1 0-16,0 0 0,0 0 15,0 0-15,0 0 16,-1 0-16,1 0 0,0 22 16,0-22-16,21 21 0,-21-21 0,21 21 15,0 0 1</inkml:trace>
  <inkml:trace contextRef="#ctx0" brushRef="#br0" timeOffset="49330.35">19008 13272 0,'0'0'0,"0"-22"15,0 1-15,0 0 16,0 0-16,-22 42 47,22 0-47,0 0 0,-21 1 16,0 20-16,21-21 0,-21 21 0,21-20 15,0 20-15,-21-21 0,21 21 0,-21-20 16,21 20-16,-22-21 0,22 0 0,0 22 15,0-22-15,0 0 16,0 0-16,0 0 0,0 0 16,0 1-16,22-22 15,-1 0 1,0 0-16,0 0 0,0 0 16,0-22-16,-21 1 0,22 21 15,-1-21-15,-21 0 0,0 0 16,0 0-16</inkml:trace>
  <inkml:trace contextRef="#ctx0" brushRef="#br0" timeOffset="49521.24">18775 13483 0,'0'0'0,"21"0"46,0 0-46,0 0 0,0 0 16,1 0-16,-1 0 0,0 0 16,0-21-16,0 21 0,0 0 0,1 0 15,-1-21-15,0 21 0</inkml:trace>
  <inkml:trace contextRef="#ctx0" brushRef="#br0" timeOffset="49740.12">19410 13504 0,'21'0'15,"0"0"1,-21-21-16,21 21 0,0 0 16,1 0-16,-1 0 0,0-21 15,0 21-15,0 0 16,-42 21 15</inkml:trace>
  <inkml:trace contextRef="#ctx0" brushRef="#br0" timeOffset="49880.04">19389 13610 0,'0'0'0,"0"21"0,0 1 15,21-22 16,0 0-31,0-22 16,0 1-16,0 21 16,1-21-16,20 21 0,-21-21 0</inkml:trace>
  <inkml:trace contextRef="#ctx0" brushRef="#br0" timeOffset="50384.75">20066 13377 0,'0'0'0,"-21"0"16,0 0-16,21 22 15,-22-1 1,22 0-16,-21-21 0,21 21 16,0 0-16,0 0 0,0 1 0,0-1 15,-21 0-15,21 0 0,0 0 16,-21 0-16,21 1 0,0-1 15,0 0-15,0-42 32,0 0-17,0-1-15,0 1 16,0 0-16,0 0 0,0 0 16,21 0-16,-21-22 0,21 22 0,0 0 15,1 0-15,-1 0 0,0-1 16,0 1-16,0 0 0,22 21 0,-22-21 15,0 21-15,0 0 16,0 0-16,0 21 16,-21 0-16,0 0 0,0 1 15,0-1-15,0 0 0,0 0 0,0 21 16,-21-20-16,21-1 0,-21 0 0,0 0 16,0 0-16,21 0 0,0 1 0,-21-22 15,21 21-15,-22 0 0,1-21 16,42-21 15,1 21-31,-1-21 16,0-1-16,0 1 0,0 21 15</inkml:trace>
  <inkml:trace contextRef="#ctx0" brushRef="#br0" timeOffset="51214.44">20532 13462 0,'21'0'16,"0"0"-16,-21-21 0,21 21 16,-21-21-16,21 21 0,0-21 0,1-1 15,-1 22-15,0-21 0,-21 0 16,21 21-16,-21-21 0,0 0 16,-21 42 15,0-21-31,0 21 15,-1 0-15,1 0 0,0 1 0,0-1 16,0 0-16,21 0 0,-21 0 16,21 0-16,-22 1 0,22-1 0,0 0 15,0 0-15,-21-21 0,21 21 0,0 0 16,0 1-16,21-22 16,1 0-16,-1 0 0,0 0 15,0 0-15,0 0 0,0-22 16,1 22-16,-1-21 0,21 0 0,-21 0 15,0 0-15,1 0 0,20-1 16,-21-20-16,0 21 0,0 0 0,1 0 16,-1-1-16,-21 1 0,21 21 15,-21 21 1,-21 1 0,0-1-16,21 0 0,-22 0 15,22 0-15,-21 0 0,0-21 0,21 22 16,0-1-16,0 0 0,0 0 15,0 0-15,0 0 0,21-21 47,0 0-47,1-21 0,-1 21 16,0-21-16,0 0 0,0 0 16,0 0-16,1-1 0,-22 1 15,21 21-15,-21-21 0,21 21 0,-21 21 31,0 0-31,0 1 16,0-1-16,0 0 0,-21-21 16,21 21-16,0 0 15,0 0-15,0 1 16,21-22-16,0 0 16,0 0-16,0 0 15,1-22-15,-22 1 0,21 21 0,0-21 16,-21 0-16,21 0 0,-21 0 15,0-1-15,21 1 0,-21 0 0,21-21 16,-21 21-16,0-1 0,0 1 0,0 0 16,0 0-16,-21 21 31,0 0-15,21 21-16,0 0 15,21-21 1,0 0-16</inkml:trace>
  <inkml:trace contextRef="#ctx0" brushRef="#br0" timeOffset="51484.29">21548 13166 0,'0'0'16,"21"0"15,0 0-31,0 0 0,21 0 16,-20 0-16,-1 0 0,21 0 0,-21 0 0,22 0 15,-22 0-15,21 0 0,-21 0 16,0 0-16,1 0 0,-1 0 16,0 0-16,0 0 0,-21-21 31,-21 21-31,0 0 15,0 0-15,21-22 0,-22 22 16</inkml:trace>
  <inkml:trace contextRef="#ctx0" brushRef="#br0" timeOffset="51705.16">21738 13187 0,'0'0'0,"-21"0"0,-21 63 16,42-41-16,-22-1 15,1 0-15,0 0 0,0 0 16,0 0-16,21 1 0,0-1 0,-21 0 15,-1 0-15,22 0 0,0 0 16,0 1-16,0-1 0,0 0 0,0 0 16,-21-21-16,21 21 0,0 0 15,21-21 32,1-21-47,-1 0 16,0 21-16</inkml:trace>
  <inkml:trace contextRef="#ctx0" brushRef="#br0" timeOffset="52607.66">21844 13420 0,'0'0'0,"42"-21"16,-21 21 0,-21-22-16,22 22 15,-1 0-15,-21-21 0,21 0 16,0 21-1,-21-21-15,-21 21 32,0 0-32,0 21 0,-1-21 15,1 21-15,0 0 0,0 1 0,0-22 16,0 21-16,-1 0 0,1 0 16,21 0-16,0 0 0,0 1 0,0-1 15,0 0-15,0 0 16,21-21-16,1 0 15,-1 0-15,0 0 16,0 0-16,0 0 0,0-21 0,22 21 16,-22-21-16,0 0 0,0-1 0,0 22 15,1-21-15,-1 0 0,0 0 16,-21 0-16,21 0 0,-21-1 0,21 22 16,-21-21-16,-21 42 31,0 1-31,21-1 15,-21-21-15,21 21 0,0 0 0,0 0 16,0 0-16,0 1 16,0-1-16,0 0 15,0 0-15,-21-21 16,-1 0 0,1 0-1,21-21 1,-21 21-16,21 21 62,21 0-62,0-21 16,1 0-16,-1 0 0,0 0 16,0 0-16,0 0 0,0 0 15,1-21-15,-1 21 16,0-21-16,0 21 0,0-21 0,0 0 15,1-1-15,-1 1 0,0-21 16,-21 21-16,21 0 0,0-22 0,0 22 0,-21-21 16,0 21-16,22-1 0,-22-20 15,21 21-15,-21 0 0,0 0 16,0-1-16,-21 22 31,-1 22-31,22-1 0,-21 0 16,0 0-16,21 0 0,-21 0 0,21 1 15,-21 20-15,0-21 0,21 0 16,-22 0-16,1 22 0,21-22 0,-21 0 16,21 21-16,0-20 0,-21-1 15,21 0-15,0 0 0,0 0 0,0 0 0,0 1 16,0-1 0,21-21-16,0 0 15,0 0-15,1 0 16,-1 0-16,0 0 0,-21-21 15,21-1-15,0 22 0,-21-21 0,21 0 16,1 0-16</inkml:trace>
  <inkml:trace contextRef="#ctx0" brushRef="#br0" timeOffset="52817.06">22310 13377 0,'0'0'16,"-22"0"-16,1 0 15,42 0 17,1 0-32,-1 0 0,0 0 0,0 0 15,0 0-15,0 0 16,1 0-16,-1-21 0,0 21 0,0 0 16,0 0-16,0 0 0,1 0 0,-22-21 15,21 21-15,0 0 0</inkml:trace>
  <inkml:trace contextRef="#ctx0" brushRef="#br0" timeOffset="53268.8">22881 13272 0,'0'-22'0,"-21"22"31,0 0-15,0 22-16,-1-22 15,1 21-15,0 0 0,0 0 0,0 0 16,21 0-16,-21 1 0,-1-1 16,22 0-16,0 0 0,0 0 0,-21 0 15,21 1-15,0-1 0,0 0 0,0 0 16,0 0-16,0 0 15,21-21-15,1 0 16,-1 0-16,0 0 0,0 0 0,0 0 16,0 0-16,1 0 0,-1 0 0,0-21 15,0 0-15,0 0 0,0 0 16,1 0-16,-1-1 0,0-20 0,0 21 16,-21-21-16,21 20 0,-21 1 0,21 0 15,-21 0-15,0 0 0,0 0 0,-21 21 31,0 0-31,0 0 16,0 0-16,0 21 16,21 0-16,0 0 15</inkml:trace>
  <inkml:trace contextRef="#ctx0" brushRef="#br0" timeOffset="53580.09">23326 13250 0,'0'0'0,"0"-21"0,0 0 0,21 0 15,-21 0 1,0 42 0,0 0-1,0 0-15,0 0 0,-21 1 0,-1-1 16,1 0-16,21 21 0,-21-21 0,0 1 15,0-1-15,21 21 0,-21-21 0,-1 0 16,22 22-16,-21-22 0,21 0 16,0 0-16,0 0 0,0 1 15,0-1-15,0 0 0,21-21 32,1 0-32,-1 0 15,0 0-15,0 0 0,0 0 0,0-21 16,1 21-16,-1-21 0</inkml:trace>
  <inkml:trace contextRef="#ctx0" brushRef="#br0" timeOffset="53920.89">23643 13229 0,'0'-21'16,"21"21"-16,0 0 15,1 0-15,-1 0 0,0 0 16,0 0-16,0 0 0,0 21 16,1 0-16,-22 1 15,0-1-15,0 21 0,0-21 0,-22 0 16,1 1-16,0 20 0,0-21 0,0 0 16,0 0-16,-1 22 0,1-22 15,0 0-15,0 0 0,0 0 16,0 1-16,21-1 0,-22-21 15,1 0-15,21 21 0,-21-21 16,21-21 31,21 0-47,0 21 0,1-22 16</inkml:trace>
  <inkml:trace contextRef="#ctx0" brushRef="#br0" timeOffset="54136.29">24109 13399 0,'0'-22'16,"21"22"-16,-21 22 78,-21-22-78,0 21 0,-1 0 15</inkml:trace>
  <inkml:trace contextRef="#ctx0" brushRef="#br0" timeOffset="54371.16">24024 13758 0,'-21'22'0,"0"20"15,21-21-15,-21 0 16,-1-21-16,1 21 0,21 1 0,-21-22 16,0 21-16,0-21 0,21 21 15,-21-21-15,-1 21 0,1-21 0,0 0 16,0 0-16,0 21 0,0-21 0,-1 0 15,1 0-15,0 0 0,-21 0 0,21 0 16,-1 0-16,1 0 0,0 0 16</inkml:trace>
  <inkml:trace contextRef="#ctx0" brushRef="#br0" timeOffset="55604.85">16277 10266 0,'-21'21'47,"21"0"-47,0 0 16,0 1-16,0-1 0,-21-21 0,21 21 15,0 0-15,0 0 0,0 0 16,0 1 0,0-1-16,-21-21 31,21-21-16,0-1 1</inkml:trace>
  <inkml:trace contextRef="#ctx0" brushRef="#br0" timeOffset="55792.75">16235 10097 0,'0'-22'0,"0"44"0,0-65 16,0 22-16,21 21 62,0 0-62,-21 21 16,21 0-16,0-21 0,1 0 0,-22 22 16</inkml:trace>
  <inkml:trace contextRef="#ctx0" brushRef="#br0" timeOffset="56460.38">16510 10224 0,'0'0'0,"-21"21"16,0-21-16,21 21 0,0 0 16,-22 0-16,22 0 0,0 1 15,-21-1-15,21 0 0,0 0 16,0 0-16,0 0 15,0 1-15,-21-22 32,21-22-1,0 1-31,0 0 16,0 0-16,21 0 15,-21 0-15,21-1 0,1 1 0,-1 0 16,0 0-16,0 21 0,-21-21 0,21 21 15,0 0-15,1 0 0,-1 0 0,0 0 16,0 0-16,0 0 0,-21 21 16,0 0-1,0 0-15,0 0 0,0 1 0,0-1 16,0 0-16,0 0 0,0 0 0,0 0 16,0 1-16,0-1 15,-21-21-15,0 0 16,21-21 31,0-1-47,0 1 0,0 0 15,21 0-15,0 0 0,0 0 0,1-1 16,-1 22-16,0-21 0,0 0 0,0 0 16,0 21-16,22 0 0,-1 0 15,-21 0-15,0 21 0,1-21 16,-22 21-16,0 0 0,21 1 15,-21 20-15,21-21 0,-21 0 16,0 0-16,0 1 0,0-1 0,0 0 16,0 0-16,0 0 0,-21-21 0,21 21 15,-21-21-15,21 22 16,0-44 15,21 1-15,0 21-16</inkml:trace>
  <inkml:trace contextRef="#ctx0" brushRef="#br0" timeOffset="56752.22">17293 10329 0,'0'0'0,"0"-21"0,0 0 15,-21 21 16,21 21-31,0 0 0,-21-21 0,21 22 16,0-1-16,0 0 0,0 21 16,0-21-16,-21 22 0,21-22 0,-22 21 15,22-21-15,-21 22 0,21-22 0,-21 21 16,21 1-16,-21-22 0,21 21 0,-21-21 16,0 22-16,21-22 0,0 0 0,0 0 15,-22 21-15,22-20 0,-21-1 16,21 0-16,0-42 47,21 21-47,1-21 0</inkml:trace>
  <inkml:trace contextRef="#ctx0" brushRef="#br0" timeOffset="57076.03">17251 10414 0,'0'-21'0,"0"42"0,0-63 0,0 21 0,0-1 16,0 1-16,21 0 16,0 21-16,0 0 15,22-21-15,-22 21 0,0 0 16,0 0-16,21 0 0,-20 0 0,-1 0 16,21 0-16,-21 21 0,0-21 0,1 21 15,-22 0-15,0 1 0,0-1 16,0 0-16,0 0 0,0 0 0,0 0 15,-22 1-15,1-1 0,0 0 0,0-21 16,0 21-16,0-21 0,-1 0 0,1 21 16,0-21-16,0 0 0,0 0 0,21 21 15,21-21 32,0-21-31,0 21-16</inkml:trace>
  <inkml:trace contextRef="#ctx0" brushRef="#br0" timeOffset="57484.41">17801 10372 0,'0'-21'0,"-21"21"46,0 0-46,21 21 0,-21-21 0,-1 21 16,22 0-16,0 0 0,0 0 0,-21-21 16,21 22-16,0-1 0,-21 0 15,21 0-15,0 0 0,0 0 0,0 1 16,0-1-16,21-21 16,0 0-16,1 0 0,-1 0 15,0 0-15,0 0 0,0 0 0,0 0 16,1 0-16,-1-21 0,0-1 15,0 1-15,-21 0 0,21 0 16,-21 0-16,0 0 0,0-1 16,0 1-16,0-21 0,0 21 0,0 0 15,0-1-15,-21 1 0,0 21 16,0 0-16,0 0 16,21 21-16,-22 1 0,22-1 15,-21 0-15,21 0 0,0 0 16,0 0-16,0 1 0,0-1 15,0 0-15,21-21 16,1 0-16</inkml:trace>
  <inkml:trace contextRef="#ctx0" brushRef="#br0" timeOffset="57884.18">18182 10372 0,'0'0'0,"0"-21"0,0-1 15,0 1-15,21 21 16,0 0-16,1 0 16,-1 0-16,-21 21 15,0 1-15,0-1 16,0 0-16,0 0 0,0 0 0,0 0 16,0 1-16,0-1 0,0 0 0,0 0 15,0 0-15,0 0 0,0 1 0,0-1 16,-21 0-16,-1 0 0,22-42 62,0 0-62,0 0 16,22-1-16,-1 1 0,-21 0 0,21 0 16,0 0-16,-21 0 0,21-1 0,0 1 15,-21 0-15,22 0 0,-22 0 0,21 0 16,0-1-1,0 22-15,0 0 32,0-21-17</inkml:trace>
  <inkml:trace contextRef="#ctx0" brushRef="#br0" timeOffset="58192.01">18859 10160 0,'0'0'15,"0"-21"-15,0 0 16,0 0-16,0 42 47,0 0-47,0 0 16,-21 0-16,21 0 0,-21 1 0,0 20 15,21-21-15,-21 21 0,21-20 16,-21 20-16,21 0 0,-22-21 0,1 22 15,21-22-15,0 0 0,0 21 0,0-20 16,-21-1-16,21 0 0,0 0 0,0 0 16,0 0-1,21-21-15,0 0 16,1 0-16,-1 0 16,0-21-16,0 0 0,-21 0 15,21 0-15,-21 0 0</inkml:trace>
  <inkml:trace contextRef="#ctx0" brushRef="#br0" timeOffset="58375.9">18754 10308 0,'0'0'0,"21"0"32,0 0-32,0 0 15,0 0-15,0 0 16,1 0-16,-22-21 0,21 21 15,0 0-15,0 0 16,0-21-16</inkml:trace>
  <inkml:trace contextRef="#ctx0" brushRef="#br0" timeOffset="58830.64">19494 10139 0,'0'0'0,"64"0"16,-43 0-1,0 0-15,0 0 0,22 0 0,-22 0 16,21 0-16,1 0 0,-22 0 0,21 0 16,0 0-16,-20 0 0,20 0 15,-21 0-15,0 0 0,0 0 0,-42 0 47,0 0-47,0 0 0,0 0 16,0 0-16</inkml:trace>
  <inkml:trace contextRef="#ctx0" brushRef="#br0" timeOffset="59080.51">19748 10139 0,'0'0'0,"0"21"0,-21-21 0,21 21 16,0 0-16,-21 1 15,21-1-15,-21-21 0,21 21 16,-21 0-16,21 0 0,0 22 0,0-22 15,-21 0-15,21 0 0,-22 0 0,22 22 16,0-22-16,0 0 0,-21 0 0,21 0 16,-21-21-16,21 21 0,0 1 0,0-1 15,21-21 32,0 0-47,1 0 0,-1-21 16,-21-1-16,21 22 0</inkml:trace>
  <inkml:trace contextRef="#ctx0" brushRef="#br0" timeOffset="60007.52">19812 10520 0,'21'-21'16,"0"21"-16,0 0 15,-21-21-15,22-1 0,-1 22 16,-21-21-16,21 21 0,0-21 0,0 21 15,-21-21-15,21 0 0,1 0 0,-1-1 16,-21 1-16,0 0 16,-21 21 15,21 21-31,-22 0 0,1 1 16,0-1-16,0 0 0,21 0 0,-21 0 15,21 0-15,-21 1 0,21-1 0,0 0 16,0 0-16,0 0 15,0 0-15,0 1 16,21-22-16,0 0 16,0 0-16,0 0 0,0 0 0,22 0 15,-22-22-15,0 22 0,0-21 16,0 21-16,1-21 0,-1 0 0,0 0 16,0 0-16,0-1 0,0 1 15,1 0-15,-22 0 0,0 0 0,0 0 16,0 42 15,-22 0-31,22 0 16,0 0-16,0 0 0,0 1 15,0-1-15,0 0 0,0 0 16,0 0-16,0 0 16,0 1-1,-21-22 1,0 0-1,21-22-15,-21 22 16,0 0-16,42 0 47,0 0-31,-21 22-16,21-22 0,0 0 0,1 0 15,-1 21-15,0-21 0,0 0 16,0 0-16,0 0 0,1 0 15,-1 0-15,0 0 0,0-21 16,0-1-16,0 22 0,1-21 0,-1 0 16,-21 0-16,21 0 0,0 0 0,0-22 15,0 22-15,-21-21 0,22 21 0,-1-22 16,0 1-16,-21 21 0,21-22 0,-21 22 16,21 0-16,-21 0 0,0 42 31,-21-21-16,0 21-15,21 0 0,-21 1 16,0 20-16,21-21 0,-22 0 0,22 22 0,-21-22 16,21 21-16,-21-21 0,21 22 15,0-22-15,0 0 0,0 0 16,0 0-16,0 0 0,0 1 0,0-1 16,0 0-16,0 0 0,21-21 31,0 0-31,1 0 15,-1 0-15,0-21 0,-21 0 16,21 21-16,-21-21 16,21-1-16,-21 1 0</inkml:trace>
  <inkml:trace contextRef="#ctx0" brushRef="#br0" timeOffset="60212.4">20637 10393 0,'-21'0'0,"42"0"0,-63 0 31,63 0 0,0 0-31,1 0 16,-1 0-16,0 0 0,0 0 0,0 0 16,0 0-16,1 0 0,-1 0 0,0 0 15,0-21-15,0 21 0,0 0 16,1-21-16,-1 21 0</inkml:trace>
  <inkml:trace contextRef="#ctx0" brushRef="#br0" timeOffset="61028.94">21145 10266 0,'0'0'16,"0"-21"0,-21 21-1,0 0-15,0 0 16,21 21-16,-21 0 0,0 0 0,-1 0 16,1 1-16,21 20 15,-21-21-15,21 0 0,0 0 0,0 1 16,-21-1-16,21 0 0,0 0 0,0 0 15,0 0-15,0 1 0,0-1 16,21 0-16,0-21 0,0 0 16,1 0-16,-1 0 0,0 0 15,0 0-15,0 0 0,0 0 0,1 0 16,-1 0-16,0-21 0,0 0 16,0-1-16,0 22 0,-21-21 15,22-21-15,-22 21 0,21 0 0,-21-22 16,0 22-16,21-21 0,-21 21 0,0-1 15,0 1-15,0 0 0,0 0 16,0 0-16,-21 21 16,0 0-16,-1 0 0,1 0 15,0 0-15,0 0 0,0 21 0,0 0 16,-1 0-16,1 0 0,-21 1 16,21-1-16,0 0 0,-1 0 0,22 21 0,-21-20 15,21-1-15,-21 21 16,21-21-16,0 0 0,0 1 0,0-1 0,0 0 15,0 0-15,0 0 16,0 0-16,21-21 0,0 0 0,1 22 16,-1-22-16,0 0 0,0 0 0,0 0 15,0 0-15,1 0 0,20 0 16,-42-22-16,21 1 0,0 21 16,0-21-16,1 0 0,-1 0 0,-21 0 15,21-22-15,-21 22 0,21-21 0,-21-1 16,21 22-16,-21-21 0,0 21 0,0-22 15,0 22-15,0 0 0,-21 0 16,0 21-16,0 0 0,0 0 16,-1 0-16,1 0 0,0 21 15,0 0-15,0 0 0,0 1 16,-1-1-16,1 0 0,0 0 0,0 0 16,0 0-16,21 1 0,0-1 0,0 0 15,0 0-15,0 0 0,0 0 0,0 1 16,0-1-16,0 0 15,0 0 1,21-21-16,0 0 0,0 0 31</inkml:trace>
  <inkml:trace contextRef="#ctx0" brushRef="#br0" timeOffset="72364.36">21738 10605 0,'42'0'16,"-20"-22"0,-1 22-16,0-21 0,0 21 0,-21-21 15,21 0-15,0 21 0,1-21 0,-1 0 16,0-1-16,0-20 0,0 21 0,0 0 16,1-22-16,-1 22 0,-21-21 15,0 21-15,21-22 0,0 22 0,-21-21 16,0 21-16,0-22 0,0 22 0,0 0 15,0 0-15,21 0 0,-21 0 16,0 42 15,0 0-31,0 0 0,0 0 0,-21 0 16,21 1-16,0 20 0,0-21 0,-21 21 16,0 1-16,21-1 0,-21 22 0,21-22 15,-22 21-15,1-20 0,21 20 0,-21-20 16,0 20-16,0 1 0,21-22 0,-21 0 15,-1 22-15,22-22 0,-21 0 0,21 1 16,-21-1-16,0 0 0,21 1 16,0-1-16,0-21 0,0 22 0,0-22 15,0 0-15,0 0 0,0 0 0,0 0 16,21-21 0,0 0-16,0 0 0,1 0 15,-1-21-15,0 21 0,21-21 0,-21 0 16,1 0-16,20 0 0,-21-1 0,21-20 15,-20 21-15,-1-21 0,0 20 0,0-20 16,-21 21-16,0-21 0,0-1 16,0 1-16,0 21 0,0-22 0,0 1 15,-21 21-15,0-21 0,0 20 0,-1 1 16,1 0-16,0 0 0,0 21 16,0-21-16,-64 21 15,85-21 16,21 21-15,0 0-16,-21-22 0,22 22 0,-1-21 16,0 21-16,0-21 0,0 0 0,0 21 15,1-21-15,-1 0 0,0-1 0,-21 1 16,21 0-16,-21 0 0,21 0 0,-21 0 16,0-1-16,0 1 0,0 0 15,0 0-15,0 0 16,-21 42-1,21 0-15,-21 0 16,21 0-16,-21 1 0,21-1 16,0 0-16,0 0 0,0 0 0,0 0 15,0 1-15,0-1 0,0 0 0,0 0 16,21-21-16,0 0 16,-21 21-16,21-21 0,0 0 0,1 0 15,-1 0-15,0 0 16,0 0-16,0-21 0,0 21 0,1-21 15,-1 0-15,0 0 0,-21-1 0,21 22 16,0-42-16,-21 21 0,21 0 0,1 0 16,-22-1-16,0 44 31,0-1-15,0 0-16,0 0 0,0 0 15,-22 0-15,22 1 0,0-1 0,0 0 16,0 0-16,0 0 0,0 0 15,0 1 1,22-22-16,-1 0 16,0 0-16,0 0 0,0 0 15,0 0-15,1 0 0,-22-22 16,0 1-16,21 21 0,-21-21 16,0 0-16,0 0 0,0 0 0,0-1 15,0 1-15,0 0 0,-21 21 16,-1-21-16,1 21 15,0 0-15,0 0 16,42 0 15,0 0-31,0-21 0,1 21 16,-1 0-16,0 0 0,0 0 0,0 0 16,0 0-16,1 0 0,-1 0 0,0 0 15,0 0-15,0 0 0,0 0 0,-21 21 16,0 0-16,22-21 0,-22 21 0,21 0 15,-21 1-15,0-1 0,0 0 16,0 0-16,0 0 0,0 0 16,0 1-16,0-1 0,0 0 15,0 0 1,-21-21-16,21-21 31,0 0-15,0 0-16,0-1 15,0 1-15,0 0 0,0 0 0,0 0 16,21 0-16,0-1 0,-21 1 0,21 0 16,0 0-16,-21 0 0,21 0 0,1 21 15,-1 0 1,0 0-16,0 0 0,-21 21 16,0 0-16,0 0 15,21 0-15,-21 0 0,0 1 0,0-1 16,0 0-16,0 0 0,0 0 0,0 0 15,0 1-15,0-1 16,0 0-16,-21-21 16,21-21 15,0 0-31,21-1 16,-21 1-16,21 0 0,1 0 15,-22 0-15,21 0 0,0-1 0,0 1 16,0 0-16,-21 0 0,21 21 0,1 0 15,-22-21-15,21 21 0,0 0 16,-21 21-16,0 0 0,0 0 16,0 0-16,0 1 0,0-1 15,0 0-15,0 0 0,0 0 16,0 0-16,0 1 0,0-1 16,0 0-16,0 0 15,21-21 32,0-21-47,0 21 0</inkml:trace>
  <inkml:trace contextRef="#ctx0" brushRef="#br0" timeOffset="72620.21">24088 10054 0,'0'0'15,"0"-21"-15,0 0 0,-22 42 32,22 0-32,-21 0 0,0 22 0,21-22 15,-21 21-15,0 1 0,0-1 0,21-21 16,-22 21-16,22 1 0,-21-1 0,0-21 16,21 22-16,0-22 0,0 21 0,-21-21 15,21 0-15,-21 1 16,21-1-16,0 0 0,0 0 15</inkml:trace>
  <inkml:trace contextRef="#ctx0" brushRef="#br0" timeOffset="72898.09">23897 10266 0,'0'-21'0,"0"42"0,0-85 0,0 43 16,0 0-16,0 0 0,0 0 0,0 0 0,21-1 15,-21 1-15,21 21 0,1-21 16,-1 0-16,0 21 16,0 0-16,0 0 0,0 0 0,1 0 15,-1 0-15,0 0 0,-21 21 0,21 0 16,-21 0-16,0 22 0,0-22 16,0 0-16,0 0 0,0 22 0,-21-22 15,21 0-15,-21 21 0,0-21 16,-1 1-16,-20-1 0,21 0 0,0-21 15,0 21-15,-1-21 0,1 21 0,0-21 16,21 21 0</inkml:trace>
  <inkml:trace contextRef="#ctx0" brushRef="#br0" timeOffset="73340.1">24320 10393 0,'0'0'0,"0"-21"15,-21 21 1,0 0-16,0 0 0,0 0 0,0 21 16,21 0-16,-22 0 0,1 0 15,0 1-15,0-1 0,21 0 16,-21 0-16,21 0 0,-21 0 15,21 1-15,0-1 16,21-21 0,0 0-16,0 0 15,0 0-15,0-21 0,1 21 0,-22-22 16,21 1-16,0 21 0,0-21 16,0 0-16,-21 0 0,21 0 0,1-1 15,-1 1-15,-21 0 0,0 42 31,0 0-31,0 1 16,0-1-16,0 0 0,-21 0 0,21 0 16,-22 0-16,22 1 15,0-1-15,0 0 0,0 0 16,22-21 0,-1 0-16,0 0 0,0 0 15,0 0-15,0 0 0,1-21 16,-1 21-16,0-21 15</inkml:trace>
  <inkml:trace contextRef="#ctx0" brushRef="#br0" timeOffset="74770.63">24659 10351 0,'0'0'0,"-21"0"32,0 0-32,0 21 15,-1 0-15,1 0 0,0 0 16,21 0-16,0 1 0,-21-1 15,21 0-15,0 0 0,0 0 0,0 0 16,0 1-16,0-1 0,21-21 16,-21 21-16,21-21 0,0 0 0,1 0 15,-1 0 1,0 0-16,0 0 0,0 0 0,0 0 16,1-21-16,-1 0 0,-21-1 15,21 1-15,0 0 0,0-21 0,0 21 16,-21-22-16,22 1 0,-1 0 0,0 20 15,0-20-15,-21 0 0,21-1 16,-21 22-16,21 0 0,-21 0 0,0 0 16,0 42-1,0 0 1,-21 0-16,21 0 0,-21 1 0,0 20 16,21-21-16,0 21 0,-21 1 15,0-22-15,21 21 0,-22-21 0,22 1 16,-21 20-16,21-21 0,0 0 0,0 0 15,0 1-15,0-1 0,0 0 16,0-42 31,0 0-47,21-1 16,1 1-16,-1 0 0,-21 0 0,21 0 15,0 0-15,0-1 0,0 22 16,1 0-16,-1 0 15,0 0-15,-21 22 16,0-1 0,0 0-16,0 0 0,0 0 15,-21-21-15,0 21 16,-1-21 0,1 0-16,0 0 15,0 0-15,21 22 31,0-1-15,0 0 0,21 0-16,0-21 15,0 21-15,1-21 0,20 0 16,-21 21-16,0-21 0,22 0 16,-22 0-16,21 0 0,-21 22 0,0-22 15,1 0-15,20 0 0,-21 0 16,0 0-16,0-22 0,1 1 15,-22 0-15,21 0 0,0 0 16,-21 0-16,0-1 0,21 1 0,-21 0 16,0 0-16,0 0 0,-21 21 15,0 0 1,0 0-16,-1 0 16,1 21-16,0 0 0,0 0 0,0-21 0,0 21 15,-1 1-15,22-1 0,0 0 16,0 0-16,0 0 15,22-21 1,-1 0-16,0 0 16,0 0-16,0 0 0,0 0 15,1 0-15,-1-21 0,-21 0 16,21 0-16,0 0 0,0-1 16,-42 22 15,0 22-16,0-1-15,21 0 16,0 0-16,0 0 16,0 0-1,21-21 1,0 0-16,0 0 0,0 0 16,1 0-16,-1 0 0,0 0 0,0-21 15,0 21-15,0-21 0,1 21 0,-1-21 16,0 0-16,0 0 0,-21-1 0,21 1 15,-21 0-15,0 0 0,0 0 16,0 0-16,-21 21 16,0 0-16,0 0 0,0 0 15,-1 0-15,1 0 0,21 21 16,0 0-16,0 0 16,0 0-1,0 0 16,0 1-31,0-1 16,0 0-16,0 0 0,0 0 16,0 0-16,0 1 0,0-1 0,-21 0 15,0 21-15,21-21 0,-21 1 0,0-1 16,-1 0-16,22 21 0,-21-21 16,0 1-16,21-1 0,-21 0 0,21 0 15,0 0-15,-21 0 0,21 1 16,-21-22-16,21 21 0,21-42 47,0-1-47,0 1 15,0 0-15,0 0 0</inkml:trace>
  <inkml:trace contextRef="#ctx0" brushRef="#br0" timeOffset="75104.44">25781 10647 0,'0'0'0,"0"-21"31,0 0-15,21-1 0,-21 1-16,0 0 0,21 21 15,-21-21-15,0 0 0,-21 21 31,0 0-31,0 21 16,0-21-16,21 21 0,-22 0 16,1 0-16,21 1 0,-21-1 0,0 0 15,21 0-15,-21 0 0,21 0 0,0 1 16,0-1-16,0 0 0,0 0 16,0 0-16,21-21 15,0 0 1,0 0-16,0 0 0,1 0 15,-1 0-15,21 0 0,-21-21 0,0 21 16</inkml:trace>
  <inkml:trace contextRef="#ctx0" brushRef="#br0" timeOffset="75617.14">26247 10287 0,'0'0'0,"0"-21"15,0 42 1,-22-21-16,22 21 0,-21 0 16,0 1-16,21-1 0,-21 21 15,0-21-15,0 0 0,21 22 0,-22-22 16,1 21-16,21-21 0,-21 1 0,21 20 16,0-21-16,0 0 0,0 0 0,-21 1 15,21-1-15,0 0 16,0-42 15,0 0-31,0-1 16,21 1-16,0 0 0,-21-21 0,21 21 15,1-22-15,-1 1 16,0 0-16,21-1 0,-21 1 0,1 21 16,-1-22-16,0 22 0,21-21 0,-42 21 15,21 21-15,1-21 0,-1-1 16,-21 44-1,0-1 1,0 0-16,0 0 0,0 21 0,0-20 16,0 20-16,0-21 0,0 21 0,-21-20 15,21 20-15,0-21 0,-22 21 16,22-20-16,-21-1 0,21 0 0,0 0 16,0 0-16,-21 0 0,21 1 15,-21-22-15,21-22 47</inkml:trace>
  <inkml:trace contextRef="#ctx0" brushRef="#br0" timeOffset="75841.02">26162 10520 0,'0'21'0,"0"0"15,21-21 1,0 21-16,0-21 16,1 0-16,-1 0 0,0 0 15,0 0-15,-42 0 63,0 0-63</inkml:trace>
  <inkml:trace contextRef="#ctx0" brushRef="#br0" timeOffset="82972.53">4360 13102 0,'0'0'0,"-21"0"0,0 0 16,0 0-16,21-21 15,-21 21-15,-1 0 0,1 0 16,0 0-16,0 0 15,0 0-15,21 21 47,21-21-31,0 0-16,0 0 0,0 0 16,-21 21-16,22-21 0,-1 0 0,0 0 15,21 0-15,-21 0 16,22 0-16,-22 0 0,21 0 0,1 0 15,20 0-15,-21 0 0,22 0 0,-22 0 16,22 0-16,-1 0 0,1 0 16,-1 0-16,-20 0 0,20 0 0,-21 0 15,1 0-15,20 0 0,-20-21 0,-1 21 16,0 0-16,1 0 0,-1 0 16,0 0-16,22 0 0,-22 0 0,22 0 15,-1-21-15,1 21 0,-1 0 0,1 0 16,-1 0-16,-21 0 0,22 0 15,-1 0-15,-20 0 0,-1 0 0,0 0 16,1 0-16,-22 0 0,21 0 0,-21 0 16,1 0-1,-22-21-15,0 0 47,-22 21-47,1-21 16,0 21-16,0-22 15,21 1-15,-21 21 0</inkml:trace>
  <inkml:trace contextRef="#ctx0" brushRef="#br0" timeOffset="84859.93">17378 12340 0,'0'0'0,"-64"0"15,43 0-15,0 0 0,0 0 0,-22 0 16,22 0-16,-21 0 0,21 0 0,-22 0 16,22 0-16,0 0 0,-21 0 0,21 0 15,-1 0-15,1 0 16,0 0-16,0 0 0,42 0 62,0 0-62,0 0 0,1 0 0,20 0 16,-21 0-16,21 0 0,1 0 0,20 0 16,1 0-16,-1 0 0,1 0 0,20 0 15,1 0-15,0 0 0,-1 0 16,1 0-16,-21 0 0,20 0 0,1 0 16,0 0-16,-22 0 0,22 0 0,-22 0 15,1 0-15,-1 0 0,-20 0 16,-1 0-16,0 0 0,-21 0 15,1 0-15,-1 0 0,0 0 0,-21 21 47,21-21-15,-21 22-1,-21-22-16,0 0-15,0 0 0,-1 0 16,-20 0-16</inkml:trace>
  <inkml:trace contextRef="#ctx0" brushRef="#br0" timeOffset="92036.06">16065 10837 0,'0'0'16,"-21"0"-16,0 0 0,0 22 16,0-22-16,42 0 62,0 0-62,0 0 0,22 0 16,-22 0-16,0 0 0,0 0 0,21 0 15,-20 0-15,20 0 0,0 0 0,1 0 16,-1 0-16,0 0 0,1 0 16,20 0-16,-21 0 0,22 0 0,-1 0 15,-20 0-15,20 0 0,1 0 0,20 0 16,-20 0-16,-1 0 0,22 0 0,-21 21 15,20-21-15,-20 0 0,-1 0 16,1 0-16,20 0 0,-41 0 16,20 0-16,1 21 0,-22-21 0,22 0 15,-22 0-15,0 0 0,1 0 0,-22 0 16,21 0-16,-21 21 0,0-21 0,22 0 16,-22 0-16,0 0 0,0 0 15,0 0-15,-42 0 63,0 0-63,0 0 0,-21 0 15,20 0-15,1 0 16,-21 0-16,0 0 0</inkml:trace>
  <inkml:trace contextRef="#ctx0" brushRef="#br0" timeOffset="92684.58">16087 11007 0,'0'21'16,"21"-21"-1,0 0-15,0 0 16,0 0-16,0 0 0,1 0 16,-1 0-16,21 0 0,0 0 0,22 0 15,-22 0-15,22 0 0,-1 0 16,22 21-16,-22-21 0,22 0 0,0 0 16,-1 0-16,-20 0 0,21 0 0,20 0 15,-20 0-15,-21 0 0,20 0 0,1 0 16,-22 0-16,1 0 0,-1 0 0,1 0 15,-22 0-15,22 0 0,-22 0 0,-21 0 16,22 0-16,-22 0 0,21 0 16,-21 0-16,0 0 0,1 0 0,-1 0 15,0 0-15,0 0 16,0 0-16,0 0 16,1 0-1,-1 0 1,-42 0 62,-1 0-78,1 0 16,0 0-16,0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5:59:56.2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2476 656 0,'0'0'0,"22"-21"15,-22 0 1,0 0-16,0 0 16,-22 42 46,22 0-62,0 0 0,-21 0 16,0 22-16,21-1 15,-21-21-15,0 43 0,21-22 0,-21 0 16,21 22-16,-22-22 0,1 0 16,21 22-16,-21-22 0,0 1 0,21 20 15,-21-21-15,0 1 0,-1-1 16,1 0-16,0 1 0,0-1 0,0-21 16,0 22-16,21-1 0,-22 0 0,1-21 15,0 22-15,21-22 0,0 0 16,-21 0-16,21 0 0,-21 1 0,21-1 15,0-42 1,0-1 0,0 1-16,0-21 15,21 21-15,0-22 0,-21 1 16,21 0-16,0-1 0,1 1 0,-1 0 16,0-1-16,0 1 0,0-21 15,0 20-15,1-20 0,20-1 0,-21 1 16,0 20-16,0-20 0,1-1 15,-1 1-15,21 21 0,-21-22 0,0 22 16,1-1-16,-1 1 0,0 0 16,0 21-16,-21-1 0,21-20 0,0 42 15,-21-21-15,22 21 16,-1 0 0,-21 21-16,0 0 0,0 22 15,21-22-15,-21 21 0,21 0 16,-21 22-16,0-1 0,0 1 0,0-1 15,0 1-15,0 21 0,0-22 0,0 1 16,0-1-16,0-21 0,0 22 16,0-1-16,0-20 0,0-1 0,0 22 15,0-22-15,0 0 0,0 1 16,0-22-16,0 21 0,0-21 0,0 0 16,0 1-16,0-1 0,0 0 15,0 0-15,0-42 47,0 0-31,0 0-16,0-22 0,-21 22 15,0 0-15,0 0 0</inkml:trace>
  <inkml:trace contextRef="#ctx0" brushRef="#br0" timeOffset="256.85">2201 1566 0,'-21'0'16,"42"0"-1,-21-21 1,21 21-16,22 0 0,-22 0 0,21-21 16,-21 21-16,22 0 0,-1-21 15,0 0-15,1 21 0,-22 0 0,21 0 16,-21 0-16,22 0 0,-22 0 15,0 0-15,0 0 0,0 0 16,1 0 0,-22-21-16,21 21 31</inkml:trace>
  <inkml:trace contextRef="#ctx0" brushRef="#br0" timeOffset="988.42">3514 1439 0,'0'0'0,"0"-21"15,0 0 1,-22 21-16,1 0 0,0-21 0,0 21 16,0 0-16,0 0 0,-1 0 15,1 0-15,0 0 0,0 0 0,-21 21 16,20-21-16,1 21 0,-21 0 0,21 1 16,0-1-16,-1 0 0,1 0 15,0 0-15,0 22 0,21-22 0,0 21 16,0-21-16,-21 0 0,21 1 0,0 20 15,0-21-15,0 0 0,0 0 16,0 1-16,21-22 0,0 0 31,0 0-31,0 0 0,1 0 0,-1 0 16,0-22-16,21 1 0,-21 0 0,22 0 16,-22 0-16,21-22 0,-21 22 15,22-21-15,-1 0 0,-21-1 0,22 1 16,-1 0-16,-21-22 0,21 22 0,-20-1 15,-1-20-15,0-1 0,0 1 16,0-1-16,0 1 0,-21-1 0,0 1 16,0 21-16,0-22 0,0 22 15,0-1-15,0 1 0,0 0 0,0 21 16,0-22-16,0 22 0,-21 0 16,0 21-1,0 0-15,21 21 0,-21 0 0,0 0 16,-1 22-16,22-22 0,-21 42 15,0-20-15,21 20 0,0 1 0,-21-1 16,21 1-16,-21-1 0,21 1 0,0-1 16,0-20-16,0 20 0,0-21 15,0 1-15,0-1 0,0 0 0,0-20 16,21 20-16,-21-21 0,0 0 0,21 0 16,-21 1-16,21-1 0,0 0 15,1 0-15,-1-21 16,0 0-16,0 0 15,0 0-15,0 0 16,-21-21-16,22 21 0,-22-21 16,21 21-16,0-21 0,-21-1 0</inkml:trace>
  <inkml:trace contextRef="#ctx0" brushRef="#br0" timeOffset="1424.18">3937 1355 0,'0'0'0,"21"21"31,-21 0-15,0 0-16,0 0 16,0 1-16,0-1 0,0 0 0,0 0 15,0 0-15,0 0 0,0 1 0,0-1 16,21 0-16,-21 0 0,0 0 15,0 0-15,0 1 0,21-22 16,-21 21-16,22-21 16,-1-21-1,0-1-15,0 22 16,-21-21-16,0 0 0,21-21 16,0 21-16,1-1 0,-22-20 15,21 21-15,0 0 0,0-22 0,-21 22 16,21 0-16,-21 0 0,21 0 0,1 0 15,-22-1-15,0 1 16,21 21-16,0-21 16,0 21-1,0 21 1,-21 0-16,21 1 16,-21-1-16,22-21 15,-22 21-15,21 0 0</inkml:trace>
  <inkml:trace contextRef="#ctx0" brushRef="#br0" timeOffset="2440.96">4657 1630 0,'21'-21'15,"-42"42"-15,63-42 0,-42 0 0,21-1 16,-21 1-16,21 21 0,-21-21 0,21 0 15,-21 0-15,0 0 0,0-1 16,0 1-16,0 0 0,0 0 16,-21 21-16,0 0 0,0-21 15,0 21-15,0 0 16,-22 0-16,22 0 0,0 21 0,0 0 16,-22-21-16,22 21 0,0 0 0,0 1 15,0-22-15,0 21 0,-1 0 16,1 21-16,21-21 0,-21 1 0,21-1 15,0 0-15,0 0 0,0 0 16,0 0-16,0 1 0,21-22 16,0 0-16,1 0 0,-1 21 0,0-21 15,0 0-15,21 0 16,-20 0-16,-1-21 0,0 21 0,21-22 16,-21 1-16,1 0 0,-1 0 0,0 0 15,0 0-15,0-1 0,0 1 16,-21 0-16,22 0 0,-22 0 0,0 0 15,0-1-15,0 1 0,0 0 16,0 42 15,0 0-31,0 1 16,0-1-16,0 0 0,0 0 0,0 0 16,0 22-16,0-22 0,0 0 15,0 0-15,0 0 0,21-21 0,-21 21 16,21 1-16,0-22 0,0 0 0,-21 21 15,21-21-15,1 0 16,-1 0-16,0 0 0,0 0 16,0-21-16,0 21 0,1-22 0,-1 1 15,-21 0-15,21 0 0,0 0 16,-21 0-16,0-1 0,0 1 0,21 0 16,-21 0-16,0 0 0,0 0 0,0-1 15,0 1-15,21 21 0,-21-21 16,0 42 15,0 0-31,0 1 0,0-1 16,-21-21-16,21 21 0,0 0 0,-21 0 15,21 0-15,0 1 0,0-1 16,0 0-16,0 0 0,0 0 16,-21-21 15,21-21-16,0 0-15,0 0 16,0 0-16,0-1 0,0 1 16,0 0-16,0 0 0,21 0 0,-21 0 15,21-1-15,0 1 16,1 0-16,-1 0 0,0 21 0,0-21 0,0 21 16,0 0-16,1 0 0,-1 0 15,0 0-15,0 0 0,0 0 16,0 21-16,-21 0 0,22 0 0,-1 0 15,-21 1-15,0-1 0,0 0 16,0 0-16,0 21 0,0-20 0,0-1 16,-21 0-16,21 0 0,-22-21 15,1 21-15,21 0 0,0 1 16,-21-22-16,21-22 47,0 1-47,21 0 0</inkml:trace>
  <inkml:trace contextRef="#ctx0" brushRef="#br0" timeOffset="2796.77">5969 699 0,'0'0'15,"0"-22"-15,0 1 0,0 0 16,-21 21 0,21 21-16,-21 0 0,21 1 15,0-1-15,0 21 0,-22 0 16,1 1-16,0 20 0,21-20 16,-21 20-16,0-21 0,21 22 0,-21-1 15,-1-20-15,1 20 0,21-20 0,-21-1 16,21 0-16,-21 1 0,21-22 15,0 21-15,0 0 0,0-20 0,0-1 16,0 21-16,0-21 0,0 0 16,0 1-16,21-22 15,0 0-15,0 0 16,1 0-16,-22-22 0,21 1 16,-21 0-16,21 0 15,-21 0-15,0 0 0</inkml:trace>
  <inkml:trace contextRef="#ctx0" brushRef="#br0" timeOffset="2996.15">5567 1355 0,'-21'0'0,"42"0"0,-64 0 0,22 0 16,42 0 15,1 0-31,-1 0 0,0 0 0,0-21 16,21 21-16,-20 0 15,-1 0-15,0 0 0,21 0 0,-21-22 16,1 22-16,-1 0 0,0 0 0,-21-21 16,21 21-16,-21-21 0,21 21 15,-21-21-15</inkml:trace>
  <inkml:trace contextRef="#ctx0" brushRef="#br0" timeOffset="4372.27">6329 1418 0,'0'0'0,"0"-21"0,0 0 16,21 0-1,-21 0-15,21-1 16,-21 1-16,0 0 0,0 0 15,0 0-15,0 0 16,-21 21 0,0 0-16,0 0 0,-1 0 15,1 21-15,0 0 0,0 0 16,0 0-16,0 0 0,-1 1 0,22-1 16,-21 0-16,0 0 0,0 0 0,0 0 15,21 1-15,0-1 0,0 0 16,-21 0-16,21 0 0,0 0 15,21-21 17,0 0-32,0 0 0,0 0 15,0-21-15,1 21 0,-1-21 0,0 0 16,0 0-16,21 21 0,-20-21 0,-1-1 16,0 1-16,0 0 0,-21 0 15,21 0-15,0 21 0,-21-21 0,0-1 16,22 22-16,-22-21 0,-22 42 31,1 1-15,21-1-16,-21 0 0,21 0 15,-21 0 1,21 0-16,0 1 0,0-1 0,0 0 16,0 0-16,0 0 0,0 0 15,21 1-15,0-22 0,0 21 16,22-21-16,-22 0 0,21 0 0,1 21 15,-1-21-15,0 0 0,1 0 0,-1 0 16,0 0-16,1-21 0,-1 21 16,0-21-16,-21-1 0,22 1 0,-22 21 15,0-21-15,0 0 0,0 0 16,1 0-16,-22-1 0,0 1 16,0 0-16,0 0 0,0 0 15,0 0-15,-22 21 0,1-22 16,0 22-16,0 0 0,0 0 15,-22 0-15,22 0 0,0 22 0,0-1 16,-21-21-16,20 21 0,1 0 0,0 0 16,21 0-16,0 1 0,-21-1 15,21 0-15,0 0 0,0 0 16,0 0-16,21-21 0,0 0 0,0 22 16,22-22-16,-22 0 0,21 0 15,-21 0-15,1 0 0,20 0 16,-21-22-16,0 22 0,0-21 0,1 21 15,-1-21-15,0 0 0,-21 0 16,21 0-16,-21-1 16,0 1-16,0 0 15,0 42 17,0 0-32,0 1 0,0-1 15,0 0-15,-21 21 0,21-21 0,0 22 16,0-1-16,0 22 0,0-22 15,0 0-15,0 22 0,0-1 0,0-20 16,0 20-16,0 1 0,0-1 16,0 1-16,0 20 0,0-20 0,0-1 15,0 1-15,0-1 0,0 22 16,-21-22-16,0-20 0,-1 20 0,1-20 16,0 20-16,0-21 0,0 1 0,0-1 15,-1 0-15,-20-20 0,21-1 0,0 21 16,-22-21-16,22 0 0,0-21 15,0 22-15,0-22 0,-22 0 0,22 0 16,0 0-16,0-22 0,0 1 0,-22 21 16,22-42-16,0 21 0,0-22 15,0 1-15,0 0 0,-1-22 0,22 1 16,0-1-16,0-20 0,0 20 16,0-21-16,22 1 0,-1-1 0,0 22 15,0-22-15,21 21 0,-20 1 16,20-1-16,0 1 0,1 21 0,-1-22 15,0 22-15,1-1 0,-1 1 0,0 0 16,1-1-16,-1 22 0,0 0 0,1-21 16,-22 21-16,21 21 0,-21-22 15,0 1-15</inkml:trace>
  <inkml:trace contextRef="#ctx0" brushRef="#br0" timeOffset="5063.88">7366 1588 0,'0'0'0,"21"0"0,0 0 0,0 0 16,-21-22-16,22 22 0,-1-21 0,0 21 16,0-21-16,0 21 0,-21-21 15,21 0-15,-21 0 0,0-1 16,0 1-1,-21 21-15,0 0 0,-21 0 16,21 0-16,-1 0 0,1 0 16,0 21-16,0 1 0,0-1 15,0 0-15,-1 0 0,22 0 16,-21 22-16,21-22 0,0 0 0,-21 21 16,21-21-16,0 1 0,0-1 0,0 0 15,0 0-15,21-21 0,0 21 16,1-21-16,-1 0 0,0 0 0,0 0 15,0 0-15,22 0 0,-1 0 0,-21 0 16,21 0-16,1-21 0,-1 0 16,0 21-16,22-21 0,-22-22 0,1 22 15,-1 0-15,-21-21 0,21 21 16,1-1-16,-1-20 0,-21 21 0,22 0 0,-22 0 16,0-1-16,0 1 15,-21 0-15,21 21 0,-21-21 0,-21 21 16,0 0-1,0 0-15,0 0 0,-1 0 16,1 21-16,0-21 0,0 21 0,0-21 16,21 21-16,0 1 0,-21-22 0,21 21 15,0 0-15,0 0 16,0 0-16,21-21 0,0 21 16,0 1-16,0-22 0,0 21 0,1 0 15,-1-21-15,0 21 0,-21 0 16,21-21-16,-21 21 0,21-21 0,-21 22 15,0-1 1,0 0-16,-21-21 16,0 0-16,0 21 15,0-21-15,-1 0 0,1 0 16,0 0-16,0 0 0,0 0 16,21-21-1,0 0-15,0 0 16,0-1-16,0 1 0</inkml:trace>
  <inkml:trace contextRef="#ctx0" brushRef="#br0" timeOffset="6311.44">10668 1185 0,'0'0'0,"-21"-21"15,0 0-15,21 0 16,-22 21-16,22-21 0,-21 21 16,0 0-16,0 0 0,0 0 15,0 21-15,-1 0 16,1 0-16,0 0 0,0 1 0,0-1 15,21 21-15,-21 0 0,-1-20 0,1 20 16,0 0-16,0 1 0,21-1 16,0-21-16,0 21 0,0-20 0,0 20 15,0-21-15,0 0 0,0 0 16,21-21-16,-21 22 0,21-22 16,0 0-16,1 0 0,-1 0 0,21 0 15,-21 0-15,0-22 0,1 1 0,-1 0 16,0 21-16,0-21 0,0-21 15,0 20-15,1 1 0,-22 0 0,0 0 16,0-21-16,0 20 0,0 1 0,0-21 16,-22 21-16,1-22 0,0 22 15,0 0-15,0 0 0,0 0 0,-1 21 16,-20 0-16,21 0 0,0 0 16,0 0-16,-1 0 0,1 0 0,21 21 15,0 0 1,0 0-16,21 0 0,22 1 15,-22-22-15,21 21 0,1-21 16,-1 0-16,21 0 0,1 0 0,21 0 16,-22 0-16,1 0 0,20 0 0,-20-21 15,-1-1-15,1 22 0,-1-21 16,-20 0-16,-1 0 0,-21 0 0,21-22 16,-20 22-16,-22 0 0,0 0 15,0-21-15,0 20 0,0-20 0,0 21 16,0 0-16,0-22 0,0 22 0,0 0 15,-22 0-15,1 0 0,21 0 16,-21-1-16,0 22 16,0 0-16,0 0 0,21 22 0,-22-1 15,1 0-15,0 0 0,21 21 16,-21 1-16,0 20 0,0-20 0,21 20 16,-22-21-16,1 22 0,21-1 0,-21 1 15,21-1-15,-21 1 0,21 21 16,-21-22-16,21 22 0,-21-22 0,21 22 15,0 0-15,0-1 0,0-20 0,-22 20 16,22 1-16,-21 0 0,21-22 16,0 22-16,0 0 0,-21-22 0,21 22 15,-21-22-15,0 1 0,21-22 0,0 22 16,-21-1-16,-1-21 0,1 22 16,21-22-16,-21 1 0,0-1 0,0 0 15,21 1-15,-21-22 0,-1 0 16,1 0-16,21 0 0</inkml:trace>
  <inkml:trace contextRef="#ctx0" brushRef="#br0" timeOffset="6497.34">10647 3471 0,'-21'0'0,"-1"0"16,1-21-16,21 0 0,-42 0 0,21-21 16,0 20-16,-1-20 0,-20 0 0,21-22 15,-21 22-15,-1 0 0,22-22 16,-21 22-16,-1-22 0,22 22 0,0-22 16,0 1-16,0 21 0,21-22 0,0 1 15,0-1-15,0 1 0,21 20 16,0-20-16,21 20 0,-20 1 15,20-21-15,-21 20 0,21 1 0,1 0 16,-1-1-16,22 1 0,-22 21 0,21-22 16,1 1-16,-1 0 0,22-1 15,-21 1-15</inkml:trace>
  <inkml:trace contextRef="#ctx0" brushRef="#br0" timeOffset="6955.57">12975 783 0,'0'0'0,"0"-21"15,0 0-15,0 0 16,0 42-1,0 0-15,0 21 0,0 1 16,0 20-16,0 1 0,-21-1 0,0 1 16,0 20-16,-1-20 0,1 21 0,0-22 15,21 22-15,-21-22 0,0 1 16,0-1-16,-1 1 0,22-22 0,0 0 16,0 1-16,0-22 0,-21 0 0,21 0 15,0 0-15,0 1 0,0-44 31</inkml:trace>
  <inkml:trace contextRef="#ctx0" brushRef="#br0" timeOffset="7300.01">12700 1164 0,'0'-42'0,"0"84"0,0-105 0,0 20 15,0 22-15,0-21 0,0 21 0,0-22 16,0 22-16,21-21 0,0 21 0,0-22 16,1 22-16,20 0 15,-21 0-15,21 0 0,1 0 0,-1 21 16,0-22-16,1 22 0,-1 0 0,-21 0 16,22 0-16,-1 22 0,-21-1 15,0 0-15,0 0 0,-21 21 0,0 1 16,0 20-16,0-20 0,0-1 0,-21 21 15,0-20-15,-21-1 0,21 0 16,-22 1-16,22-1 0,-21-21 0,-1 22 16,22-22-16,-21 0 0,21 0 0,-22 0 15,22 0-15,21 1 16,0-1-16,0 0 16,21-21-1,1 0-15,20 0 0,-21 0 0</inkml:trace>
  <inkml:trace contextRef="#ctx0" brushRef="#br0" timeOffset="7847.41">13525 1630 0,'43'-21'0,"-22"0"16,-21-1-16,21 1 15,-21 0-15,21 0 0,-21 0 16,0 0-16,0-1 0,0 1 16,0 0-16,0 0 0,0 0 15,-21 21-15,0 0 0,0-21 0,0 21 16,-1 0-16,1 0 0,-21 0 0,21 21 16,0 0-16,-22 0 0,22 0 15,0 22-15,0-22 0,-22 21 0,22-21 16,0 22-16,0-1 0,21-21 0,0 21 15,-21-20-15,21 20 0,0-21 16,0 0-16,0 0 0,0 1 16,21-22-16,-21 21 0,21-21 0,0 0 0,0 0 15,22 0-15,-22 0 0,0 0 16,21-21-16,-20-1 0,-1 1 16,21 0-16,-21 0 0,0 0 0,1 0 15,-1-22-15,0 22 0,0 0 0,-21-21 16,0 20-16,21-20 0,-21 21 15,0 0-15,21 0 0,-21-1 16,0 44 0,0-1-16,-21 0 15,21 0-15,-21 0 0,21 22 16,0-22-16,0 0 0,0 21 0,-21-21 16,21 22-16,0-22 0,0 0 0,0 21 15,0-20-15,0-1 0,0 0 16,0 0-16,0 0 15,21-21-15,0 0 16,0 0-16</inkml:trace>
  <inkml:trace contextRef="#ctx0" brushRef="#br0" timeOffset="8135.86">14203 1418 0,'0'0'0,"0"-21"0,0-42 15,0 41-15,-21 22 16,-1 0 0,1 0-16,0 0 0,0 0 0,0 0 15,0 0-15,-1 22 0,1-1 0,0 0 16,0 0-16,0 21 0,0-20 0,21-1 16,-22 21-16,22 0 0,-21-20 15,21 20-15,0-21 0,0 21 0,0-20 16,0-1-16,0 0 0,0 0 0,0 0 15,0 0-15,21 1 0,1-1 16,-1-21-16,21 0 0,-21 21 16,22-21-16,-22 0 0,21 0 0,0 0 0,-20 0 15,20-21-15,0 0 16,1-1-16</inkml:trace>
  <inkml:trace contextRef="#ctx0" brushRef="#br0" timeOffset="8820.1">14711 826 0,'0'0'15,"0"-22"-15,0 1 0,0 0 16,0 42 0,0 0-16,0 22 0,0-1 15,0 0-15,-21 1 0,21 20 16,-22-20-16,1 20 0,21-21 0,-21 22 15,21-22-15,-21 22 0,21-22 0,-21 0 16,0 22-16,21-22 0,0 1 16,0-1-16,-22 0 0,1-21 0,21 22 15,-21-22-15,21 0 0,0 0 0,0 0 16,-21 1-16,0-22 31,21-22-15,0 1-16,0 0 0,0-21 15,21 21-15,0-1 16,-21-20-16,21 0 0,0 21 0,1-22 16,-1 22-16,0 0 0,0 0 0,0 0 15,0-1-15,-21 1 0,22 21 16,-1 0-16,0 0 0,0 0 0,0 0 16,-21 21-1,0 1-15,0-1 16,0 0-16,0 0 0,0 0 15,-21-21-15,0 21 0,21 1 0,-21-22 16,0 0-16,-1 21 0,1-21 16,0 0-16,0 0 0,0 0 15,0 0-15,-1 0 0,1 0 16,0 0-16,21-21 16,0 42 15,0 0-16,0 0-15,21 0 0,0 0 16,-21 1-16,0-1 0,22 0 0,-1 0 16,-21 0-16,21 0 0,0-21 0,-21 22 15,21-1-15,0-21 16,1 0-16,41 21 0,-42-21 16,22 0-16,-1 0 0,0 0 0,1 0 15,-1 0-15,0 0 0,1-21 0,-1 0 16,0-1-16,1 22 0,-1-21 15</inkml:trace>
  <inkml:trace contextRef="#ctx0" brushRef="#br0" timeOffset="9914.95">15557 1397 0,'-21'0'0,"0"0"0,-64 0 16,43 21-1,21 0-15,-21-21 0,20 22 16,-20-1-16,21 0 0,-21 21 0,20-21 0,1 1 15,0 20-15,0-21 0,0 0 16,21 22-16,-21-22 0,21 0 16,0 0-16,0 0 0,0 0 0,21 1 15,0-22-15,0 0 0,0 21 16,0-21-16,1 0 0,20 0 16,-21 0-16,0 0 0,0-21 0,1 21 15,-1-22-15,0 1 0,0 0 0,0 0 16,0 0-16,-21 0 0,22-22 15,-22 22-15,21-21 0,-21 21 0,21-22 16,-21 1-16,0 21 16,0 0-16,0 42 31,-21 0-31,0 0 0,-1 0 16,22 0-16,0 1 0,-21 20 0,21-21 15,-21 21-15,21-20 0,0-1 16,0 0-16,0 21 0,0-21 15,21 1-15,0-1 0,22 0 16,-22 0-16,0-21 0,0 0 16,22 0-16,-22 0 0,21 0 0,0 0 15,1 0-15,-1 0 0,0-21 16,1 21-16,-1-21 0,0 0 0,22-22 16,-22 1-16,-21 21 15,22-22-15,-22 22 0,0-21 0,0 0 16,-21 20-16,0 1 0,0 0 0,0-21 15,0 21-15,-21-1 16,0 22-16,0 0 0,0 0 0,-1 0 16,1 0-16,-21 0 0,21 22 0,0-1 15,-22-21-15,22 21 0,0 0 16,0 21-16,0-20 0,-1-1 0,22 0 16,0 21-16,-21-21 0,21 1 0,0-1 15,0 0-15,0 0 0,0 0 16,0 0-16,21-21 0,1 22 15,-1-22-15,0 0 0,0 0 0,0 0 16,0 0-16,1 0 0,-1 0 0,0 0 16,0 0-16,0-22 0,0 1 15,1 0-15,-1 0 0,-21 0 0,21 0 16,0-1-16,-21 1 0,0 0 0,21 0 16,-21 0-16,21 0 0,-21-1 15,22 1-15,-22 42 31,0 22-31,0-22 16,0 21-16,0-21 0,0 22 0,0-1 16,0 0-16,0 1 0,0-1 15,0 0-15,0 1 0,0-1 0,0 22 16,0-22-16,0 0 0,0 22 16,0-22-16,0 85 0,0-85 15,0 22-15,0-1 0,0-20 0,0 20 16,0-20-16,0 20 0,0-21 15,0 1-15,-22-1 0,22 0 0,-21 1 16,21-22-16,-21 21 0,0-21 0,0 22 16,0-22-16,21 0 0,-43 0 0,22-21 15,0 21-15,0-21 0,0 0 0,-1 0 16,1 0-16,0 0 16,-21-21-16,21 0 0,-1 0 0,1-21 15,0 20-15,0-20 0,0 21 0,21-21 16,-21-1-16,21 1 0,0-22 0,0 1 15,0-1-15,21 1 0,0-1 16,0-20-16,21 20 0,-20 1 0,20-1 16,-21-20-16,21 20 0,1 1 0,-22 20 15,21-20-15,-21 20 0,22 1 0,-22 0 16,0-1-16,21 1 0,-20 21 16,-1-21-16,0 20 0,0 1 15</inkml:trace>
  <inkml:trace contextRef="#ctx0" brushRef="#br0" timeOffset="10636.32">16404 1545 0,'0'0'0,"21"-21"0,0 21 16,1-21-16,-1 21 0,0-21 15,-21 0-15,21 21 0,0-22 0,0 1 16,-21 0 0,0 0-16,-21 21 15,0 0 1,0 0-16,0 0 0,0 0 15,-1 0-15,22 21 0,-21 0 0,0 0 16,0 22-16,0-22 0,21 0 0,-21 0 16,21 22-16,0-22 0,0 0 15,0 0-15,0 21 0,0-20 0,0-1 16,21 0-16,0 0 16,0-21-16,0 0 0,0 0 0,1 0 15,20 0-15,-21 0 0,21 0 16,-20 0-16,20 0 0,0 0 0,1-21 15,-22 0-15,21 21 0,0-21 0,1-1 16,-22-20-16,21 21 0,-21 0 16,1-22-16,20 22 0,-21-21 0,0 21 15,0 0-15,1-1 0,-22-20 0,0 21 16,0 0 0,-22 21-1,1 0-15,0 0 0,0 21 16,0-21-16,0 21 0,-1 0 15,22 0-15,0 1 0,0-1 16,0 0-16,0 0 0,0 0 0,22 0 16,-1 1-16,0-1 0,21 0 15,-21 0-15,1 0 0,-1 0 0,21 1 16,-21-22-16,0 21 0,1 0 0,-22 0 16,0 0-1,-22-21 1,1 0-16,0 0 0,0 0 15,0 0-15,0 0 0,-1 0 16,1 0-16,0 0 16,0 0-16</inkml:trace>
  <inkml:trace contextRef="#ctx0" brushRef="#br0" timeOffset="11620.65">2201 2265 0,'-21'0'16,"42"0"15,0 0-31,22 0 16,-1 0-16,0 0 0,43 0 15,-21 0-15,20 0 0,1 21 0,21-21 16,-22 0-16,22 0 0,21 0 16,0 21-16,0-21 0,21 0 0,1 0 15,-1 0-15,21 21 0,0-21 16,22 0-16,-1 0 0,-20 22 0,20-22 15,-20 0-15,20 0 0,-21 21 16,1-21-16,-22 0 0,0 0 0,0 0 16,-21 0-16,0 0 0,0 0 0,-21 21 15,-21-21-15,21 0 0,-43 0 16,1 0-16,-1 0 0,-21 0 0,-20 0 16,-1 0-16,0 0 0,0 0 0,0 0 15</inkml:trace>
  <inkml:trace contextRef="#ctx0" brushRef="#br0" timeOffset="12295.32">10308 2074 0,'0'0'0,"-21"0"16,0 0-16,0 0 0,-1 0 16,1 0-1,42 0 17,1 0-32,-1 0 0,21 0 0,0 0 15,22 0-15,-22 0 0,22 0 0,20 0 16,1 0-16,-21 0 0,20 0 15,1 0-15,-22 0 0,1 0 0,-1 0 16,-20 0-16,-1 0 0,-21 0 0,0 0 16,1 0-16,-1 0 62,0 0-62</inkml:trace>
  <inkml:trace contextRef="#ctx0" brushRef="#br0" timeOffset="12915.48">12933 2307 0,'-43'21'0,"86"-42"0,-107 42 0,43-21 0,-21 0 16,21 0-16,-1 0 16,1 22-16,42-22 31,1 0-31,20 0 0,0 0 16,1 0-16,-1 0 0,21 0 0,22 0 15,-21-22-15,20 22 0,22-21 16,-21 21-16,21 0 0,21-21 0,0 21 15,21 0-15,0 0 0,-21-21 0,42 21 16,-21 0-16,1-21 0,20 21 0,-21-21 16,0 21-16,-21-22 0,0 22 15,-21-21-15,0 21 0,0 0 0,-22-21 16,-20 21-16,21 0 0,-43 0 16,21-21-16,-20 21 0,-1 0 15,-21 0-15,22 0 0,-22 0 0,0 0 16,0 0-16,0 0 31,-42 0 16,0 0-31,0 0-16,0 0 0,-1 0 0,1 0 15</inkml:trace>
  <inkml:trace contextRef="#ctx0" brushRef="#br0" timeOffset="14155.29">1249 4022 0,'0'0'0,"-21"0"15,21-21-15,0-1 16,0 1-16,-22 21 0,22-21 16,0 0-16,0 0 0,0 0 15,-21-1-15,21 1 16,-21 21 15,21 21-15,0 1-16,0-1 15,0 21-15,-21 0 0,21-20 16,0 41-16,-21-21 0,21 1 16,-21 20-16,21-20 0,0-1 0,0 21 15,-22-20-15,22-1 0,0 0 16,0 1-16,-21-1 0,21 0 0,0-20 16,0 20-16,0-21 0,0 0 15,0 0-15,0 1 0,0-1 16,0 0-16,0 0 15,0-42 32,0 0-47,0 0 0,0-1 16,0 1-16,0 0 16,21 21-16,1-21 0</inkml:trace>
  <inkml:trace contextRef="#ctx0" brushRef="#br0" timeOffset="14792.93">1545 4382 0,'0'21'47,"0"0"-32,0 0-15,0 0 16,0 0-16,0 1 31,21-22-15,0 0-16,1 0 15,-1-22 1,-21 1-16,21 21 0,-21-21 0,0 0 16,0 0-1,0 0-15,0-1 16,-21 22-1,0 0-15,-1 0 0,1 22 16,0-22-16,21 21 16,0 0-16,-21 0 0,21 0 15,0 0-15,0 1 16,21-22 0,0 0-16,0 0 15,1 0 1,-1-22-16,-21 1 15,0 0-15,0 0 16,0 0 0,-21 21-16,-1 0 15,22 21 1,0 0 0,0 0-16,0 0 15</inkml:trace>
  <inkml:trace contextRef="#ctx0" brushRef="#br0" timeOffset="33197.4">3598 4106 0,'0'0'15,"0"-21"-15,0 0 0,-21 21 16,21-21-16,-21 0 0,21 0 0,0-1 16,0 1-16,0 0 15,0 0 1,0 0-16,0 0 15,0 42 17,0 0-32,0 0 0,0 21 15,0-20-15,0 20 0,0 0 0,0 22 16,0-22-16,0 0 0,0 22 16,0-22-16,0 1 0,0-1 0,0 0 15,0-21-15,-21 22 0,21-1 16,-21-21-16,21 0 0,0 1 15,0-1-15,0 0 0,21-42 47,0 0-47,0-1 0,0 1 0,0 0 16,1 0-16,-22 0 0,21-22 0,0 22 16,0 0-16,0-21 0,-21 21 15,21-1-15,-21 1 0,22 0 0,-22 0 16,0 0-16,21 21 31,-21 21-31,0 0 0,0 0 0,21 0 16,-21 1-16,0-1 0,0 21 15,0-21-15,0 22 0,0-22 16,0 0-16,0 21 0,0-21 0,0 1 16,21-1-16,-21 0 0,0 0 0,21 0 15,-21 0-15,21-21 16,1 0-16,-1 0 0,0 0 15,0-21-15,0 0 0,0 0 16,-21 0-16,22 0 0,-1-22 0,0 22 16,0-21-16,0 21 0,0-22 15,1 1-15,-22 0 0,21-1 0,-21 1 16,21 0-16,-21-22 0,0 43 0,21-21 16,-21-1-16,21 22 15,-21 0-15,0 0 0,21 21 16,-21 21-1,0 21 1,0-21-16,0 1 0,0 20 0,0 0 16,0 1-16,0-22 0,0 21 15,0 0-15,0 1 0,0-22 0,0 21 16,0-21-16,0 22 0,0-22 0,0 0 16,0 0-16,0 0 0,22 1 15,-1-22-15,0 21 0,0-21 16,0 21-16,0-21 0,1 0 0,-1 0 15,0 0-15,21 0 0,-21-21 0,22 0 16,-1 21-16,-21-22 0,22 1 16,-1 0-16,-21 0 0,21 0 0,-20 0 15,-1-22-15,21 22 0,-42-21 0,21 21 16,0-22-16,-21 22 0,22 0 16,-22-21-16,0 20 0,0 1 0,0 0 15,0 0-15,-22 21 16,1 0-16,0 0 0,0 0 15,0 21-15,0 21 0,-1-20 0,22-1 16,-21 21-16,0 0 0,21-20 16,-21 20-16,21-21 0,0 21 0,0-20 15,0 20-15,0-21 0,0 0 16,21 0-16,0-21 0,0 22 0,-21-1 16,22-21-16,-1 0 0,0 0 0,21 0 15,-21 0-15,22 0 0,-22 0 0,21 0 16,1-21-16,-22-1 0,21 1 15</inkml:trace>
  <inkml:trace contextRef="#ctx0" brushRef="#br0" timeOffset="34780.5">6689 4149 0,'0'0'0,"21"0"15,0-21-15,0-1 0,0 22 16,-21-21-16,21 21 0,1-21 0,-1 0 16,-21 0-16,21 0 0,-21-1 15,21 1-15,-21 0 0,0 0 16,0 0-16,0 0 15,0-1-15,-21 22 0,0-21 16,0 21-16,-1 0 16,1 0-16,0 0 0,0 21 0,0 1 15,0-1-15,-1 0 0,1 21 0,0 1 16,0-1-16,0 0 0,0 1 16,-1 20-16,1-21 0,0 1 15,21-1-15,0 0 0,0 1 0,0-1 16,0-21-16,0 22 0,0-22 0,21 0 15,0 0-15,22 0 0,-22-21 0,21 21 16,1-21-16,-1 0 0,0 0 16,1 0-16,20 0 0,-21 0 0,1 0 15,-1 0-15,0 0 0,1-21 0,-1 21 16,0-21-16,1 0 0,-22 0 0,21 0 16,-21-1-16,22 1 0,-22 0 15,0 0-15,0 0 0,0-22 0,1 22 16,-22-21-16,0 21 0,0 0 0,0-22 15,0 22-15,0 0 0,0 0 16,-22 21-16,1 0 16,0 0-16,0 0 0,0 0 0,0 21 15,-22-21-15,22 21 0,0 0 0,-21 22 16,20-22-16,1 0 0,0 21 16,0-21-16,21 1 0,0 20 0,-21-21 15,21 0-15,0 0 0,0 1 0,0-1 16,0 0-16,21-21 0,0 0 15,0 0-15,0 0 16,1 0-16,-1 0 0,0 0 0,0 0 16,21 0-16,-42-21 0,22 0 0,-1 21 15,0-22-15,0 1 0,0 0 16,-21 0-16,21 0 0,-21 0 16,22-1-16,-22 1 0,0 0 0,0 0 15,0 0-15,21 21 0,-21-21 0,0 42 47,0 0-47,0 0 0,-21 0 16,21 0-16,0 1 0,0-1 0,0 21 15,0-21-15,0 0 0,0 1 16,0-1-16,0 0 16,0 0-16,21-21 0,0 0 0,0 0 15,0 0-15,0 0 0,1 0 16,-1 0-16,21 0 0,-21 0 0,22 0 15,-22 0-15,0-21 0,21 21 16,-21-21-16,1 0 0,-1-1 0,0 1 16,0 0-16,-21 0 0,0 0 0,21 0 15,-21-22-15,0 22 0,0 0 0,0 0 16,0 0-16,0-1 0,0 1 16,0 42 15,0 1-31,0-1 0,-21 0 0,21 0 15,0 0-15,-21 0 0,21 1 16,0-1-16,0 0 0,0 0 0,0 0 16,0 0-16,0 1 0,-21-22 15,21 21-15,-21-21 32,21-21-17,0-1-15,0 1 16,0 0-16,0-21 15,0 21-15,0-1 0,0 1 0,21-21 16,0 0-16,0 20 0,-21-20 16,21 21-16,0-21 0,1 20 0,-1 1 15,21 0-15,-21 0 0,0 21 16,1 0-16,-1 0 0,21 0 0,-21 0 16,0 42-16,1-21 0,-1 22 0,-21-22 15,21 21-15,0 1 0,-21-1 0,0 0 16,0-21-16,0 22 0,0-22 15,0 21-15,0-21 0,0 1 0,0-1 16,0 0-16,0 0 0,21-42 47,-21 0-31,21 0-16,-21-1 0</inkml:trace>
  <inkml:trace contextRef="#ctx0" brushRef="#br0" timeOffset="35547.89">10329 4297 0,'0'0'0,"21"-21"0,1 0 16,-1 21-16,0-22 15,-21 1-15,21 0 0,0 21 0,0-21 16,1-21-16,-22 20 0,21 1 0,0 0 16,-21 0-16,0-21 0,0 20 0,0-20 15,0 21-15,0 0 0,0 0 16,0-22-16,-21 22 0,0 0 0,-1 21 15,1-21-15,0 21 0,0 0 0,0 0 16,-22 0-16,22 0 0,-21 21 0,21 0 16,-22 0-16,22 22 0,-21-1 15,21 0-15,0 1 0,-1 20 0,1-21 16,0 22-16,0-22 0,21 1 16,0-1-16,0 0 0,0 1 0,0-22 15,0 21-15,21-21 0,0 0 0,22-21 16,-22 22-16,0-22 0,21 0 15,-21 0-15,22 0 0,-22 0 0,21-22 16,-21 1-16,22 0 0,-1 0 0,-21 0 16,0 0-16,22-22 0,-22 22 0,0-21 15,0-1-15,0 22 0,1-21 16,-22 0-16,0-1 0,21 1 0,-21 0 16,0 20-16,0 1 0,0-21 0,0 21 15,0 0-15,0 42 31,0 0-31,0 21 16,0-21-16,0 22 0,0-22 0,0 21 16,0-21-16,0 22 0,0-1 0,0-21 15,21 22-15,-21-22 0,0 0 16,0 0-16,0 0 0,21 0 0,-21 1 16,21-22-16,0 0 0,1 0 15,-1 0-15,0 0 0</inkml:trace>
  <inkml:trace contextRef="#ctx0" brushRef="#br0" timeOffset="36479.76">11239 3916 0,'0'-21'0,"0"42"0,0-63 0,0 20 0,0 1 16,-21 21-16,0 0 15,0 0-15,0 0 0,0 0 0,-1 21 16,1-21-16,0 22 0,0 20 0,0-21 15,0 21-15,-22-20 0,22 20 0,0 0 16,21 1-16,-21-1 0,21-21 0,-21 21 16,21 1-16,0-22 0,0 21 15,0-21-15,0 1 0,21-1 0,0 0 16,0 0-16,21-21 0,-20 0 0,20 0 16,0 0-16,1 0 0,-1 0 15,-21-21-15,21 0 0,1 0 16,-1-1-16,0-20 0,-20 21 0,-1-21 15,21-1-15,-21 1 0,0 0 0,1-1 16,-1-20-16,-21 20 0,21 1 0,0 0 16,-21-22-16,21 22 0,-21 0 15,21-1-15,1-20 0,-22 20 0,0 22 16,0-21-16,0 0 0,0 20 0,21 1 16,-21 0-16,0 42 31,-21 22-31,21-22 0,-22 21 15,22 0-15,0 1 0,-21-1 0,0 0 16,21 1-16,0 20 0,0-20 0,0-1 16,-21 21-16,21-20 0,0-1 15,-21 0-15,21 1 0,0-1 0,0-21 16,0 22-16,0-22 0,0 0 0,0 0 16,0 0-16,0-42 46,0 0-46,0 0 0,21-22 16,0 22-16,-21 0 0,21-21 0,0 21 16,1-22-16,-1 22 0,0 0 15,0 0-15,0 0 0,0-1 16,1 22-16,-1 0 0,0 0 16,0 22-16,-21-1 15,21 0-15,-21 0 0,0 0 0,0 0 16,0 1-16,0-1 0,0 0 15,21 0-15,-21 0 0,22 0 0,-1 1 16,0-1-16,0 0 0,0-21 16,0 0-16,1 0 0,-1 0 15,0 0-15,0 0 0,0 0 16,0 0-16,1-21 0,-1 21 16,0-21-16,0-1 0,0 1 0,0 0 15,1 0-15,-22-21 0,0 20 0,21 1 16,-21 0-16,0 0 0,0 0 0,0 0 15,-21 42 17,-1 0-32,22 0 0,0 0 0,-21 0 15,21 1-15,-21-1 0,21 0 0,-21 0 16,21 0-16,0 0 0,0 1 16,0-1-16,0 0 0,0 0 0,0 0 15,0 0 1,0-42 15,0 0-31,21 0 0,-21 0 16</inkml:trace>
  <inkml:trace contextRef="#ctx0" brushRef="#br0" timeOffset="37455.36">12552 4212 0,'0'0'0,"21"-21"32,0 21-32,-21-21 15,21 21-15,0-21 0,-21 0 0,22 21 16,-1-22-16,-21 1 0,21 0 0,-21 0 15,21-21-15,-21 20 0,0 1 16,0 0-16,0 0 0,-21 21 16,0 0-1,0 0-15,-1 21 0,1 0 16,0 22-16,0-22 0,21 0 16,0 0-16,0 21 0,0-20 0,0-1 15,0 21-15,0-21 0,0 0 16,0 1-16,0-1 0,0 0 15,21-21-15,0 21 0,0-21 0,22 0 16,-22 0-16,0 0 0,0 0 16,0 0-16,1 0 0,-1 0 0,0 0 15,0-21-15,0 21 0,0-21 0,1 0 16,-22-1-16,21 1 0,-21 0 0,21 0 16,-21 0-16,21 0 0,-21-1 15,0 1-15,0 0 0,21-21 0,-21 21 16,21-1-16,-21 1 0,22 0 15,-22 42 32,0 0-47,0 1 0,0 20 16,0-21-16,0 0 0,0 0 0,0 1 16,0-1-16,0 0 0,0 0 15,0 0-15,0 0 0,0 1 0,0-1 16,0 0-16,0 0 0,21-21 0,-21 21 15,21-21-15,0 0 16,0 0-16,0 0 0,1 0 16,-1 0-16,0-21 15,-21 0-15,21 0 0,0 0 0,0-1 16,1 1-16,-22 0 0,21 0 16,-21-21-16,21 20 0,-21 1 0,0-21 15,0 21-15,0 0 0,21 21 16,-21-22-16,0 44 31,0-1-15,0 0-16,0 0 15,0 0-15,0 0 0,0 1 16,0-1-16,0 0 16,0 0-16,21-21 15,0 0 1,1 0-1,-1 0-15,0 0 0</inkml:trace>
  <inkml:trace contextRef="#ctx0" brushRef="#br0" timeOffset="37872.12">13610 4170 0,'21'0'46,"0"0"-30,1 0-16,-1 0 0,0 0 0,0-21 16,0 0-16,0 21 0,-21-22 15,22 22-15,-1-21 0,0 21 0,-21-21 16,0 0-16,21 0 0,-21 0 0,0-1 16,0 1-16,0 0 15,0 0-15,0 0 0,-21 21 16,0 0-16,0 0 15,-1 0-15,1 0 0,0 0 16,0 21-16,0 0 0,21 0 16,-21 0-16,-1 22 0,22-22 15,0 0-15,0 21 0,0-20 0,0 20 0,0-21 16,0 0-16,0 0 0,0 1 0,0-1 16,22 0-16,-1 0 15,0-21-15,0 21 0,0-21 0,0 0 16,1 0-16,20 0 0,-21 0 0,21 0 15,1 0-15,-22 0 0,21-21 0,-21 21 16,22-21-16,-22 0 0,21 0 0,-21-1 16,1 1-16,-22 0 0,21 0 15,-21-21-15</inkml:trace>
  <inkml:trace contextRef="#ctx0" brushRef="#br0" timeOffset="39911.49">12382 3577 0,'-21'0'78,"0"0"-78,21 21 15,-21 1-15,0-22 0,21 21 16,-21-21-16,21 21 16,0 0-16,0 0 31,21-21 16,0 0-32,-21-21-15,21 21 16,-21-21-16,0 0 16,0 0-1,-21 21 1,0 0-1,0 21 1,-1 0-16,22 0 16,0 0-16,0 0 0,-21 1 15,21-1 1,0 0 0,21-21-1,1 0 1,-1 0-16,0 0 15,-21-21-15,21 21 0,0 0 16,-21-21-16,0-1 16,0 1-16,0 0 15,-21 21 1,0 0 0,0 0-16,21 21 15,-21 0-15,21 1 16,0-1-1,0 0 1,21-21 15,0 0-15,-21-21-16,21 21 16,0-21-16,-21-1 15,0 1-15,0 0 31,-21 21-15,0 0 0,21 21-16,0 0 0,0 1 15,0-1 1,21-21 46,0-21-46,-21-1 15,-21 22 1,21 22-17,-21-22-15,0 21 0,21 0 16,0 0-1,0 0 1,21-21 15,0 0-31,0-21 32,-21 0-17,0 0-15,0 0 16,0-1 15,-21 22-15,0 0-1</inkml:trace>
  <inkml:trace contextRef="#ctx0" brushRef="#br0" timeOffset="41611.37">15621 4233 0,'-21'0'16,"42"-21"15,0 0-31,0 0 16,0 0-16,1 0 0,20-1 0,-21 1 15,0 0-15,22 0 0,-22 0 0,0-22 16,21 22-16,-21 0 0,1-21 15,-1 21-15,-21-1 0,0 1 16,21-21-16,-21 21 0,0 0 0,0-1 16,0 1-16,0 0 0,0 0 0,-21 21 15,0 0-15,21-21 0,-22 21 0,1 0 16,0 0-16,0 21 0,21 0 16,-21 0-16,0 0 0,-1 1 0,1 20 15,21-21-15,0 21 0,-21-20 0,21 20 16,0 0-16,0-21 0,0 22 15,0-1-15,0-21 0,0 0 0,0 22 16,0-22-16,21 0 0,0-21 0,1 21 16,-1-21-16,0 0 0,0 0 15,0 0-15,22 0 0,-1 0 0,-21 0 16,21-21-16,1 0 0,-1 21 16,0-21-16,1 0 0,-1-22 0,0 22 15,-20 0-15,20 0 0,-21-22 0,0 22 16,0-21-16,1 21 0,-1 0 0,0-1 15,-21-20-15,0 21 0,21 0 16,-21 0-16,-21 21 31,21 21-31,-21 0 0,0 0 0,21 0 16,-22 0-16,22 1 16,0 20-16,-21 0 0,0-21 0,21 22 15,0-1-15,0-21 0,-21 22 0,21-22 16,-21 0-16,21 0 0,-21 0 0,21 0 15,0 1-15,0-44 47,0 1-47,0 0 0,0 0 0,21-21 16,0 20-16,0-20 0,0 21 16,-21-21-16,21 20 0,22-20 0,-22 21 15,0-21-15,0 20 0,0-20 16,1 21-16,20 21 0,-21-21 0,0 21 15,0 0-15,22 0 0,-22 0 16,0 0-16,0 21 0,0-21 0,-21 21 16,22 0-16,-22 0 0,21 22 0,-21-22 15,0 0-15,0 21 0,0-20 0,0-1 16,0 0-16,0 21 0,0-21 16,0 1-16,0-1 0,-21-21 0,21 21 15,-22 0-15,22 0 16,0-42 31,22 21-47,-22-21 0,21 0 0</inkml:trace>
  <inkml:trace contextRef="#ctx0" brushRef="#br0" timeOffset="42668.79">17568 3704 0,'0'-21'0,"0"42"0,0-63 0,0 21 16,0 0-16,0-1 16,-21 22-16,0 0 0,0 0 15,0 0-15,-22 0 0,22 0 0,0 22 16,-21-1-16,20 0 0,-20 0 16,21 21-16,0-20 0,-22 20 15,22-21-15,0 21 0,0 1 0,21-22 16,0 21-16,-21 1 0,21-22 0,0 21 15,0-21-15,0 0 0,21 1 0,0 20 16,0-42-16,0 21 0,1 0 16,20-21-16,0 0 0,1 21 0,-1-21 15,0 0-15,1 0 0,20 0 0,-21-21 16,1 21-16,-1-21 0,0 0 0,1 0 16,-22 0-16,21-1 0,-21-20 15,1 21-15,20-21 0,-21 20 0,-21-20 16,0 21-16,21-21 0,-21 20 15,0 1-15,0 0 0,0 0 0,0 0 16,-21 21-16,0 0 16,0 0-16,0 0 0,-1 0 0,1 0 15,0 0-15,21 21 0,-21 0 0,0 0 16,0 0-16,-1 1 0,1-1 0,0 0 16,0 21-16,21-21 0,-21 22 15,21-22-15,0 0 0,0 0 0,0 0 16,0 1-16,0-1 0,0 0 0,21-21 15,0 0-15,0 0 0,0 0 16,1 0-16,-1 0 0,0 0 0,0 0 16,0 0-16,0-21 0,1 0 15,-1-1-15,21 1 0,-42 0 0,21 0 16,0 0-16,1 0 0,-22-1 0,0 1 16,0 0-16,21-21 0,-21 21 15,0-1-15,0 1 0,-21 42 47,21 1-47,0-1 0,0 0 16,0 0-16,0 0 0,0 0 0,0 1 15,0-1-15,0 0 0,0 0 0,0 0 16,0 0-16,0 1 0,21-1 0,0-21 16,21 21-16,-21-21 15,1 0-15,-1 0 0,21 0 0,-21 0 16,22 0-16,-22 0 0,0-21 0,0 0 15,0-1-15,22 1 0,-43 0 0,21 0 16,0 0-16,0 0 0,-21-22 16,0 22-16,0 0 0,0 0 0,0 0 15,0-22-15,0 22 0,0 0 16,0 42 15,0 0-31,-21 0 0,21 1 16,0-1-16,-21 0 0,21 21 0,0 1 15,0-1-15,-21 0 16,21 1-16,-22-1 0,22 0 0,-21 22 16,21-22-16,0 0 0,0 22 0,-21-22 15,0 22-15,21-22 0,0 22 0,-21-22 16,0 21-16,21 1 0,-22-22 0,1 22 16,21-1-16,-21-20 0,21 20 15,0-21-15,-21 1 0,21-1 0,0 0 16,-21 1-16,21-22 0,0 21 0,0-21 15,0 1-15,0-1 16,0-42 15,0-1-31,21 1 16,-21 0-16,21-21 0,-21 21 0,21-22 16,-21 1-16,0 0 0,21-1 0,1-20 15,-22-1-15</inkml:trace>
  <inkml:trace contextRef="#ctx0" brushRef="#br0" timeOffset="42967.58">18288 4001 0,'0'0'0,"0"-85"16,0 43-16,21 20 16,0 1-16,0 0 0,1 21 0,-1-21 0,0 21 15,21 0-15,-21-21 0,1 21 16,-1 0-16,21 0 0,-21 0 15,0 21-15,1-21 0,-22 21 0,0 0 16,0 0-16,0 22 0,0-22 0,0 0 16,0 21-16,-22-20 0,-20-1 0,21 21 15,0-21-15,-22 0 0,22 1 16,-21-1-16,21-21 0,0 21 0,-22 0 16,22-21-16,0 0 0,0 0 0,42 0 46,0 0-46,0-21 0,0 21 0,1-21 16,20 0-16,-21-1 0</inkml:trace>
  <inkml:trace contextRef="#ctx0" brushRef="#br0" timeOffset="45815.46">18965 3874 0,'21'-22'0,"-42"44"0,64-65 16,-43 22-16,0 0 15,-22 0 1,1 21-16,0 0 16,0 0-16,0 0 0,0 0 15,-1 0-15,1 0 0,0 21 0,21 0 16,0 0-16,-21 0 0,21 1 16,0-1-16,0 0 0,0 0 15,0 0-15,0 0 0,0 1 0,21-22 16,0 21-16,-21 0 0,21 0 15,1-21-15,-1 21 0,0 0 16,0 1-16,0-22 0,-21 21 0,21 0 16,-21 0-16,0 0 0,0 0 15,0 1 1,-21-22 0,0 0-16,0 0 0,0 0 0,0 0 15,-1 0-15,1 0 0,0 0 0,0 0 16,0-22-16,0 22 15,21-21-15,-22 21 16,22 21 15,22-21-31,-1 0 0,0 22 16,0-22-16,0 21 0,0-21 16,1 0-16,-1 0 0,0 0 0,21 0 15,-21 0-15,1 0 0,20 0 0,0 0 16,-21-21-16,1-1 15,20 22-15,-21-21 0,0 0 0,0 0 16,1 0-16,-1 0 0,0-22 0,-21 22 16,0 0-16,21-21 0,-21 20 0,21-20 15,-21 21-15,0 0 0,0 0 16,0-1-16,0 1 16,0 42-1,-21 1-15,0-1 16,21 0-16,0 0 0,0 21 15,0-20-15,-21-1 0,21 0 0,0 21 16,0-21-16,0 1 0,0-1 16,0 0-16,0 0 0,0 0 0,21-21 15,-21 21-15,21-21 0,0 0 16,0 0-16,1 0 0,-1 0 0,0 0 16,0 0-16,0 0 0,0-21 0,1 0 15,-1 0-15,0 0 0,0 0 0,0-22 16,0 22-16,1-21 0,-22 21 15,21-1-15,0-20 0,0 21 0,-21 0 16,0 0-16,21-1 0,-21 1 0,0 42 31,-21 1-15,21-1-16,0 0 0,0 0 0,-21 0 16,21 0-16,0 22 0,0-22 15,0 0-15,0 0 0,0 0 16,0 22-16,0-22 0,21 0 15,0 0-15,0-21 0,1 0 16,-1 0-16,0 0 0,0 0 0,0 0 16,0 0-16,22-21 0,-22 0 15,0 0-15,0 0 0,0-1 0,1-20 16,-1 0-16,0-1 0,0 1 0,0 0 16,0-1-16,1 1 0,-1 0 0,-21-1 15,21-20-15,0 21 0,-21-1 16,0 1-16,0 0 0,0-1 15,0 1-15,0 21 0,0 0 0,0-1 16,0 1-16,-21 21 16,0 21-16,0 1 0,-1 20 15,22-21-15,-21 21 0,0 1 0,21-1 16,0 0-16,-21 1 0,21-1 0,0 0 16,0 1-16,0-1 0,0 0 15,0 1-15,0-1 0,0 0 0,0 1 16,0-1-16,21-21 0,-21 0 0,21 1 15,0-1-15,-21 0 0,22 0 16,-1-21-16,0 0 0,0 0 0,0 0 16,0 0-16,1 0 0,20 0 15,-21-21-15,21 0 0,-20 0 0,20-1 16,-21 1-16,0 0 0,22 0 0,-22 0 16,0 0-16,21-22 0,-42 22 15,21 0-15,-21 0 0,0 0 0,0-1 16,0 1-16,0 0 0,-21 0 15,0 21-15,0 0 0,0 0 16,0 0-16,-1 21 0,1 0 16,0-21-16,0 21 0,0 1 0,0-1 15,-1 0-15,1 0 0,0 21 0,21-20 16,0-1-16,0 0 0,0 0 16,0 0-16,0 0 15,0 1-15,0-1 16,21-21-16,0 0 0,1 0 0,-1 0 15,0 0-15,21-21 0,-21 21 16,1-22-16,-1 1 0,0 0 16,0-21-16,0 21 0,0-22 0,1 22 15,-1-21-15,-21 21 0,21-1 0,-21 1 16,21 0-16,-21 0 0,0 42 31,-21-21-31,21 21 16,-21 0-16,21 1 0,0-1 0,0 0 15,0 0-15,0 0 0,0 0 16,0 1-16,0-1 16,0 0-16,0 0 0,21 0 15,0-21-15,0 0 0,0 0 0,1 0 16,20 0-16,-21 0 0,21 0 16,-20 0-16,-1 0 0,21-21 0,-21 0 15,0 0-15,1 0 0,-1-22 0,0 22 16,0-21-16,0 21 0,0-22 0,1 1 15,-1 0-15,0-1 16,-21 1-16,21 0 0,0-1 0,-21 1 0,0 0 16,21-1-16,-21 1 0,22 21 15,-22-22-15,0 1 0,0 21 16,0 0-16,0 0 0,0-1 0,-22 44 31,22-1-31,-21 0 16,0 21-16,0 1 0,0-1 15,0 0-15,-1 1 0,1 20 0,21-21 16,-21 1-16,21-1 0,-21 0 0,21 1 16,0-1-16,0 0 0,0 1 15,0-22-15,0 21 0,0 1 16,0-22-16,0 0 0,21 0 0,0 0 16,0 0-16,1 1 0,-1-22 0,0 0 15,0 0-15,0 0 0,0 0 16,1 0-16,20 0 0,-21-22 0,0 1 15,0 0-15,22 0 0,-22 0 0,0 0 16,0-22-16,0 22 0,1-21 16,-1 21-16,0-22 0,0 22 0,-21 0 15,0 0-15,0 0 0,0 42 32,-21-21-32,0 21 0,21 0 15,-21 0-15,21 0 0,-22 1 0,22-1 16,-21 0-16,21 21 0,0-21 0,0 1 15,0-1-15,0 0 0,0 0 16,21 0-16,1-21 16,-1 0-16,0 0 0,0 0 0,0 0 15,0 0-15,1 0 0,20 0 0,-21-21 16,0 0-16,22 21 0,-22-21 16,21 0-16,-21-1 0,22-20 0,-22 21 15,0 0-15,0 0 0,0-1 16,0 22-16,-21-21 0,22 21 0,-22-21 15,0 42 1,-22 0-16,1-21 0,0 22 16,21-1-16,0 0 0,-21 0 0,21 0 15,-21 0-15,21 1 16,0-1-16,0 0 0,0 0 16,0 0-16,21-21 15,0 0-15,0 0 16,0 0-16,1 0 15,-22-21-15,21 0 0,-21 0 16,21 0-16,-21-1 0,0 1 0,0 0 16,0 0-16,0 0 0,0 0 15,0-1-15,0 1 0,-21 0 0,0 0 16,-1 21-16,22-21 16,-21 21-16,0 0 0,42 0 46,0 0-46,1 0 0,-1-21 16,0 21-16,21 0 16,-21-22-16,1 22 0,-1 0 0,0 0 15,0 0-15,0-21 0,0 21 0,1 0 16,-1 0-16,0 0 16,-21 21-16,0 1 15,0-1-15,0 0 0,0 0 16,0 0-16,0 0 0,0 1 15,0-1-15,0 0 0,0 0 16,0 0-16,0 0 0,0 1 16,0-1-16,0 0 15,-21-21 1,0 0 0,21-21-1,0 0-15,0-1 16,0 1-16,0 0 15,0 0-15,21 0 0,0 0 0,-21-22 16,21 22-16,0 0 0,0 0 16,1-22-16,-1 22 0,21 0 0,-21 0 15,0 0-15,22 0 0,-22-1 0,21 22 16,-21 0-16,1 0 0,-1 0 16,0 0-16,0 0 0,0 0 0,-21 22 15,21-1-15,-21 0 0,0 0 0,0 0 16,0 0-16,0 22 0,0-22 15,-21 0-15,21 21 0,-21-20 0,0-1 16,21 0-16,-21 0 0,21 21 0,-21-20 16,21-1-16,-22 0 0,1 0 15,21-42 32,0 0-47,0 0 0,0-1 16,0 1-16,0 0 0</inkml:trace>
  <inkml:trace contextRef="#ctx0" brushRef="#br0" timeOffset="46139.28">22331 3175 0,'0'0'0,"-43"0"16,43-21 15,22 0-15,-22 0 0,0-1-1,0 44 32,0-1-47,0 0 16,0 0-16,0 0 15,0 0-15,0 1 16,0-1-16</inkml:trace>
  <inkml:trace contextRef="#ctx0" brushRef="#br0" timeOffset="46419.73">21167 3556 0,'0'0'16,"-22"21"-16,1-21 0,0 0 0,21 21 16,21-21-1,0 0-15,1 0 16,-1 0-16,21 0 0,-21 0 0,22 0 15,-22 0-15,0 0 0,21 0 0,-21 0 16,1-21-16,-1 21 0,0 0 16,-21-21-1,-21 21 17,0 0-17,-1 0-15</inkml:trace>
  <inkml:trace contextRef="#ctx0" brushRef="#br0" timeOffset="53792.17">1397 6265 0,'-21'0'47,"0"0"-31,-1 0 15,22-21 0,0 0-15,0 0-1,0 0-15,0 0 16,0-1 0,22 1-16,-1 0 0,0 21 15,-21-21-15,21 21 16,0 0-16,-21-21 0,21 21 0,1 0 15,-1 0-15,0 0 16,0 0-16,0 21 16,-21 0-16,0 0 0,21 0 15,1 1-15,-22 20 0,21-21 0,-21 21 16,0 1-16,0-1 0,0 0 16,0 22-16,0-22 0,-21 1 0,-1-1 15,1 0-15,0 1 0,0-1 16,0 0-16,0-21 0,-1 1 15,1-1-15,0 0 0,0 0 16,-21 0-16,20-21 0,1 21 16,0-21-16,0 0 0,0 0 15,0 0-15,-1 0 16,22-21-16,-21 21 0,21-21 16,0 0-16,0 0 0,0 0 0,0-1 15,0 1-15,0-21 0,0 21 16,0 0-16,0-22 0,0 22 0,0-21 15,0 21-15,21-1 0,1 1 16,-22 0-16,21 21 0,0 0 16,0 0-16,0 0 15,0 21-15,1 0 0,-22 1 0,21-1 16,0 21-16,0-21 0,0 22 16,0-22-16,-21 21 0,0 0 0,22-20 15,-22-1-15,21 21 0,-21-21 16,0 0-16,0 1 0,0-1 0,21 0 15,-21 0-15,21-21 0,-21 21 16,21-21 0,0 0-1,-21-21 1,22 0-16,-22 0 16,21 0-16,-21-1 15,21 1-15</inkml:trace>
  <inkml:trace contextRef="#ctx0" brushRef="#br0" timeOffset="54107.53">1968 6668 0,'0'0'15,"0"21"1,22-21-1,-1 0 1,-21-21 0,0-1-16,0 1 15,0 0 1,0 0-16,0 0 16</inkml:trace>
  <inkml:trace contextRef="#ctx0" brushRef="#br0" timeOffset="60232.66">3852 6181 0,'0'0'0,"21"-43"16,-21 22-16,0 0 0,0 0 16,-21 42 15,21 0-16,-21 0-15,21 1 0,-21-1 16,21 21-16,0-21 0,-21 22 0,0-22 16,21 21-16,0 0 0,0-20 0,-22 20 15,22-21-15,-21 0 0,21 0 16,0 1-16,0-1 0,0 0 16,21-21-1,-21-21-15,22 0 16,-1-1-16,0 1 0,0 0 0,0 0 15,0-21-15,1 20 16,20 1-16,-21-21 0,0 21 0,0 0 16,1-1-16,-22 1 0,21 21 0,0-21 15,0 21-15,-21 21 16,0 0 0,21 1-16,-21-1 0,0 0 0,0 0 15,0 21-15,0-20 0,0 20 16,0-21-16,0 0 0,0 22 0,0-22 15,0 0-15,0 0 0,0 0 0,21 0 16,1-21-16,-1 0 16,0 0-16,0 0 0,0 0 0,0 0 15,22-21-15,-22 21 0,21-21 16,-21 0-16,22-21 0,-22 20 0,21 1 16,-21-21-16,1 21 0,-1-22 15,0 22-15,0-21 0,0 21 0,-21-22 16,0 22-16,21 0 0,-21-21 15,0 21-15,22-1 0,-22 1 0,0 0 16,0 42 15,0 0-31,0 1 16,0-1-16,-22 21 0,22-21 0,-21 22 16,21-22-16,-21 21 0,21 0 15,0 1-15,0-1 0,0-21 0,0 22 16,0-22-16,0 0 0,0 0 0,0 0 15,21 0-15,22-21 16,-22 0-16,0 0 0,21 0 0,1 0 16,-1 0-16,0 0 0,1-21 0,-1 0 15,-21 0-15,21 0 0,1 0 16,-1-22-16,-21 22 0,22-21 0,-22 21 16,0-22-16,0 1 0,0 21 0,0-22 15,-21 22-15,0-21 0,0 21 16,0-22-16,0 22 0,0 0 0,0 0 15,-21 21 1,0 0-16,0 0 0,21 21 0,-21-21 16,0 21-16,21 22 0,-22-22 15,22 0-15,0 21 0,0-21 0,0 22 16,0-22-16,0 21 0,0-21 0,0 22 16,0-22-16,0 0 0,0 0 15,22 0-15,-22 1 0,21-22 0,0 21 16,0-21-16,0 0 0,0 0 0,1 0 15,20 0-15,-21 0 0,21 0 16,1-21-16,-1 21 0,0-22 0,1 1 16,20 0-16</inkml:trace>
  <inkml:trace contextRef="#ctx0" brushRef="#br0" timeOffset="61419.79">7006 5948 0,'0'0'0,"0"-21"0,0 0 0,0-1 0,0 1 16,0 0-16,0 0 0,0 0 16,0 0-16,0-1 0,-21 1 0,0 0 15,0 0-15,-1 21 0,1 0 16,0 0-16,0 0 0,0 0 15,-22 0-15,22 21 0,0 0 0,0 22 16,-21-22-16,20 21 0,1 0 0,0 1 16,0-1-16,0 0 0,0 1 0,-1 20 15,1-20-15,21-1 0,0 0 16,0 1-16,0-1 0,0 0 0,0 1 16,0-1-16,0 0 0,43-21 0,-22 22 15,0-22-15,21 0 0,1-21 16,-1 21-16,0-21 0,1 0 0,20 0 15,-21 0-15,22-21 0,-22 0 16,22 0-16,-22 0 0,0-1 0,1 1 16,-1 0-16,0-21 0,-20 21 15,20-22-15,-21 22 0,0-21 0,-21-1 16,0 22-16,0-21 0,0 21 0,0 0 16,0-22-16,-21 22 0,21 0 15,-21 0-15,0 21 0,0 0 0,-22 0 16,22 0-16,0 0 0,-21 21 0,20 0 15,1 0-15,-21 0 0,21 1 0,-22 20 16,22-21-16,0 21 0,0 1 16,0-1-16,21-21 0,0 22 0,0-22 15,0 21-15,0-21 0,0 0 16,0 1-16,21-1 0,0-21 0,0 0 16,0 0-16,1 0 0,-1 0 15,0 0-15,0 0 0,21 0 0,-20-21 16,-1-1-16,0 1 0,0 0 0,-21 0 15,21 0-15,0 0 0,1-22 0,-22 22 16,0-21-16,0 21 0,21-1 16,-21-20-16,0 21 0,21 0 0,-21 0 15,0 42 1,0 0 0,-21 0-16,21 0 0,-21 0 15,21 1-15,0-1 0,0 21 16,0-21-16,0 0 0,0 1 0,0-1 15,0 0-15,0 0 0,21 0 0,0-21 16,0 0-16,0 21 0,0-21 16,1 0-16,-1 0 0,0 0 0,0 0 15,21-21-15,-20 0 0,-1 21 0,-21-21 16,21 0-16,0 0 0,0-1 16,-21 1-16,0 0 0,0 0 0,21 0 15,-21 0-15,0-22 0,0 22 16,0 0-16,0 42 31,0 0-31,0 0 16,0 1-16,-21-1 0,21 21 15,-21-21-15,21 0 0,0 1 0,-21-1 16,21 0-16,0 0 0,0 0 16,0 0-1,-21-21-15,0 0 31,21-21-31,0 0 0,0 0 16,0 0-16,0 0 0,21-1 0,0-20 16,-21 21-16,21 0 0,0-22 0,0 22 15,1 0-15,20 0 0,-21-21 16,0 42-16,22-22 0,-22 1 16,21 21-16,-21 0 0,0 0 0,22 21 15,-22 1-15,0-1 0,0 0 0,0 0 16,-21 0-16,0 22 0,0-22 15,0 21-15,0-21 0,0 0 0,0 22 16,0-22-16,0 0 0,0 0 0,0 0 16,0 1-16,0-1 0,-21-21 0,21 21 15,-21-21-15,21 21 0,0-42 32,0 0-32,0 0 15,21-1-15</inkml:trace>
  <inkml:trace contextRef="#ctx0" brushRef="#br0" timeOffset="62107.67">9758 6202 0,'-21'0'0,"21"-21"16,21 0 0,0-1-16,0 1 15,-21 0-15,21 21 0,0-21 0,-21 0 16,0 0-16,0-1 0,0 1 15,0 0-15,0 0 0,0 0 0,0 0 16,-21-1-16,0 22 0,0 0 16,0 0-16,0 0 0,-22 0 0,22 22 15,-21-1-15,21 0 16,-22 0-16,22 0 0,0 22 0,-21-1 16,20-21-16,1 21 0,0 1 0,0-1 15,21-21-15,0 22 0,-21-1 0,21-21 16,0 0-16,0 22 0,0-22 15,0 0-15,0 0 0,0 0 16,21-21-16,0 0 0,0 0 16,0 0-16,1 0 0,-1 0 0,0-21 15,0 0-15,0 21 0,0-21 0,22 0 16,-22-22-16,0 22 0,0 0 16,0 0-16,1-22 0,-1 22 0,0 0 15,-21-21-15,0 21 0,21-22 16,-21 22-16,21 0 0,-21 0 0,0 0 15,0 42 1,0 0 0,0 0-16,0 0 0,0 0 0,0 1 15,0-1-15,0 21 0,0-21 0,0 0 16,0 22-16,21-22 0,-21 0 0,0 0 16,22 0-16,-1 1 0,-21-1 15,21-21-15,0 21 0,0-21 0,0 0 16,1 0-16,-1 0 15,0 0-15,0 0 0,0 0 0,-21-21 16,21 0-16,-21-1 16,22 1-16,-1 0 0</inkml:trace>
  <inkml:trace contextRef="#ctx0" brushRef="#br0" timeOffset="62459.47">10245 6011 0,'0'-42'16,"21"42"-16,-21 21 15,0 0-15,0 1 0,0 20 0,0-21 16,0 0-16,0 0 0,0 1 16,0 20-16,0-21 0,0 0 0,0 0 15,0 1-15,0-1 0,0 0 0,0 0 16,0 0-16,0 0 0,21 1 16,0-22-1,0 0 1,-21-22-16,0 1 0,21 0 15,1 0-15,-1 0 0,0 0 0,-21-22 16,21 22-16,0 0 0,0-21 0,-21 20 16,22-20-16,-1 21 0,-21-21 15,0 20-15,21 1 0,-21 0 0,21 0 16,-21 42 15,0 0-15,0 0-16,0 1 0,0-1 15,21-21-15,-21 21 16</inkml:trace>
  <inkml:trace contextRef="#ctx0" brushRef="#br0" timeOffset="63207.55">10922 6011 0,'0'-21'0,"0"42"0,0-63 16,0 21-16,0 0 0,-21 21 31,0 21-15,-1 0-16,1 0 0,21 0 15,-21 1-15,0-1 0,0 0 0,0 0 16,21 21-16,0-20 0,-22-1 16,22 0-16,0 0 0,0 0 0,0 0 15,0 1-15,0-1 0,0 0 0,0 0 16,22 0-16,-1-21 0,0 21 0,0-21 15,0 0-15,0 0 0,1 0 16,-1 0-16,0 0 0,21 0 0,-21 0 16,1-21-16,-1 21 0,0-21 0,0 0 15,0 0-15,0 0 0,-21-1 0,22 1 16,-22 0-16,21-21 0,-21 21 16,0-22-16,0 22 0,0-21 15,0 21-15,0-1 0,0-20 0,-21 21 16,-1 0-16,1 0 0,0 21 15,0 0-15,0 0 0,0 0 0,-1 0 16,1 21-16,-21-21 0,21 21 16,0 0-16,-1 0 0,1 0 0,21 22 15,-21-22-15,21 0 0,-21 21 0,21-20 16,0-1-16,0 0 0,0 0 0,0 0 16,0 0-16,0 1 0,21-1 15,0 0-15,0 0 0,1-21 16,-1 21-16,0-21 0,0 0 15,0 0-15,22 0 0,-22 0 0,0-21 16,0 0-16,21 21 0,-20-21 0,-1 0 16,21-1-16,-21 1 0,0 0 15,1 0-15,-1 0 0,0 0 0,0-1 16,0 1-16,0 0 0,1 0 0,-1 0 16,-21 0-16,21 21 0,-21-22 15,0 44 1,0-1-16,0 0 15,0 0-15,0 0 0,0 0 0,-21 1 16,21-1-16,-21 0 0,21 0 0,0 0 16,0 0-16,0 1 15,0-1-15,0 0 0,21 0 16,0-21-16,0 0 0,0 21 0,0-21 16,1 0-16,-1 0 0,0 0 0,0 0 15,0 0-15,0-21 0,1 0 16,-22 0-16,21 21 0,-21-21 15,0-1-15,0 1 0,21 0 0</inkml:trace>
  <inkml:trace contextRef="#ctx0" brushRef="#br0" timeOffset="63540.36">11536 5694 0,'0'0'15,"-21"0"-15,-1 21 0,1-21 0,21 21 0,0 0 16,-21-21-16,21 22 0,0-1 0,0 0 16,0 0-1,21-21-15,0 0 0,1 0 16,-1 0-16,0 0 0,-21-21 16,0 0-1,0 0-15,0-1 16,0 1-16,0 0 15,-21 0-15,0 21 0,-1 0 16,1 0 0,21 21-16,0 0 15,-21 0-15,21 1 0,0-1 0,0 0 16,0 0-16,0 0 0,0 0 0,0 1 16,0-1-16,21 0 0,0 0 15</inkml:trace>
  <inkml:trace contextRef="#ctx0" brushRef="#br0" timeOffset="64160.05">12128 6075 0,'0'0'0,"0"-21"0,0 0 15,0-1-15,-21 22 32,0 0-32,0 0 0,0 22 15,0-1-15,-1 0 0,1-21 0,-21 21 16,21 0-16,0 0 0,-1 1 16,1-1-16,0 0 0,0 0 0,0 0 15,21 0-15,0 1 0,0-1 16,0 0-16,0 0 0,0 0 15,21-21 1,0 0-16,0 0 0,0 0 0,1 0 16,-1 0-16,0-21 0,0 0 15,0 21-15,22-21 0,-22 0 0,0-1 16,21-20-16,-21 21 0,1-21 0,-1 20 16,0-20-16,0 0 0,0-1 0,0 1 15,1 0-15,-1-22 0,0 22 16,0 0-16,0-22 0,0 22 15,1-1-15,-22 1 0,0 0 0,21-1 16,-21 22-16,0 0 0,0 0 0,0 0 16,0 0-16,-21 42 15,-1 0-15,1 21 16,0 1-16,0-1 0,0 0 0,0 1 16,-1 20-16,1 1 0,0-1 0,0-21 15,0 22-15,21-22 0,0 22 16,0-22-16,0 0 0,0 1 0,0-22 15,0 21-15,21 1 0,-21-22 0,21 0 16,0 0-16,0 0 0,22 0 0,-22 1 16,0-22-16,0 0 0,0 0 15,1 0-15,-1 0 0,0 0 16,0 0-16,0 0 0,0-22 0,1 22 16,-1-21-16,0 0 0,0 0 0</inkml:trace>
  <inkml:trace contextRef="#ctx0" brushRef="#br0" timeOffset="66283.36">13716 5990 0,'42'-63'16,"-21"42"-16,-21-1 0,0 1 16,22 0-16,-1 0 0,-21 0 0,21 0 15,-21-1-15,0 1 0,0 42 32,0 1-32,0-1 0,0 0 15,-21 21-15,0-21 0,-1 22 0,22-22 16,-21 21-16,0-21 0,0 22 15,21-22-15,-21 21 0,0-21 0,21 1 16,-22-1-16,22 0 0,-21 0 0,21 0 16,-21-21-16,21 21 0,-21-21 15,21-21 17,0 0-32,0 0 15,21 0-15,-21 0 0,21-1 0,0 1 16,-21-21-16,22 21 0,-1 0 0,0-22 15,-21 22-15,21 0 0,0 0 16,0 21-16,1 0 0,-1 0 16,0 0-16,-21 21 0,0 0 15,21-21-15,0 21 0,-21 0 0,21 22 16,-21-22-16,22 0 0,-22 0 16,21-21-16,-21 21 0,21 1 0,-21-1 15,21-21-15,0 21 0,-21 0 16,21-21-16,1 0 15,-1 0 1,0-21-16,0 21 16,-21-21-16,21 0 0,0-1 15,1 1-15,-22 0 0,21 0 0,21 0 16,-21-22-16,0 22 0,1 0 0,20-21 16,-21 21-16,21-1 0,-20 1 0,-1 0 15,21 0-15,-21 21 0,0 0 16,1 0-16,-1 0 0,0 21 0,0 0 15,-21 0-15,0 1 0,0-1 0,0 0 16,0 0-16,0 0 0,0 0 16,0 1-16,0-1 15,0 0-15,0 0 16,0-42 31,0 0-47,21 21 15,-21-21-15,0-1 0,0 1 0,0 0 16,0 0-16,0 0 0,0 0 0,0-1 16,0 1-16,0 0 0,0 0 0,-21 21 31,0 0-31,0 0 0,0 0 0,-1 0 16,1 21-16,0 0 0,-21 0 15,21 22-15,-1-22 0,1 0 0,0 0 16,0 22-16,0-22 0,0 0 0,-1 0 15,1 0-15,21 0 0,-21 1 16,21-1-16,0 0 0,0 0 16,21-21-16,0 0 0,1 0 15,-1 0-15,0 0 0,0 0 0,21 0 16,-20 0-16,-1 0 0,0-21 16,21 0-16,-21 21 0,1-21 0,-1-1 15,0 1-15,0 0 0,-21 0 0,21 0 16,-21-22-16,21 22 0,-21 0 0,22 0 15,-22 0-15,0 0 0,0-1 16,0 1-16,0 42 31,0 1-31,0-1 0,-22 21 16,22-21-16,0 0 0,0 1 0,-21-1 16,21 0-16,0 0 0,0 0 15,0 0-15,0 1 0,21-1 16,1-21-16,-1 0 0,-21 21 0,21-21 15,21 0-15,-21 0 0,1 0 16,-1 0-16,0 0 0,21 0 0,-21-21 16,1 21-16,-1-21 0,0-1 0,0 22 15,0-21-15,0 0 0,1 0 16,-1 0-16,-21 0 0,0-1 0,0 1 16,21 0-16,-21-21 0,0 21 0,0-1 15,0 1-15,0 42 31,0 1-31,0-1 0,-21 0 16,21 0-16,0 0 0,0 0 0,0 1 16,0-1-16,-21 0 0,21 0 0,0 0 15,0 0-15,-22 1 16,22-1-16,0 0 31,0-42-15,0 0-1,0-1-15,0 1 0,0 0 16,22 0-16,-22 0 16,21-22-16,0 22 0,0 0 0,-21 0 15,21 0-15,0 0 0,1-1 0,-1 1 16,0 0-16,21 21 0,-21 0 16,1 0-16,-1 0 0,0 0 15,-21 21-15,21 0 0,0 1 16,-21-1-16,0 0 0,0 0 0,21 0 15,-21 0-15,0 1 0,22-1 0,-22 0 16,0 0-16,0 0 0,0 0 16,0 1-16,0-1 15,-22-21 17,22-21-17,0-1-15,0 1 16,0 0-16,0 0 0,22 0 15,-1 0-15,0-1 0,0 1 0,0-21 0,0 21 16,1 0-16,-1-1 0,0 1 16,0 21-16,0-21 0,0 21 0,1 0 15,-1 0-15,-21 21 16,0 0-16,0 1 0,0-1 16,21 0-16,-21 0 0,0 0 0,0 0 15,0 1-15,0-1 0,0 0 0,0 0 16,0 0-16,0 0 0,0 1 15,0-1-15,0 0 16,0-42 31,21 0-47,0-1 16,0 1-16</inkml:trace>
  <inkml:trace contextRef="#ctx0" brushRef="#br0" timeOffset="67832.22">16044 5948 0,'21'0'47,"1"-21"-47,-1 21 15,0-21-15,0 21 0,0-22 16,-21 1-16,21 21 15,1-21-15,-22 0 0,21 21 0,-21-21 16,0 0-16,0-1 0,0 1 0,0 0 16,0 0-16,-21 21 0,-1 0 15,1 0-15,0 0 16,0 0-16,0 21 0,0 0 0,-1 0 16,1 1-16,21-1 0,-21 0 0,0 0 15,0 21-15,0-20 0,21-1 0,0 0 16,-22 21-16,22-21 0,0 1 0,0-1 15,0 0-15,0 0 16,22-21-16,-1 21 16,0-21-16,0 0 0,0 0 0,22 0 15,-1 0-15,-21 0 0,21 0 0,-20 0 16,20-21-16,0 21 0,-21-21 0,1 21 16,20-21-16,-21 0 0,0-1 15,0 1-15,1 0 0,-1 0 0,0 0 16,-21 0-16,0-1 0,0 1 0,0 0 15,21 0-15,-21 42 32,0 0-32,-21-21 0,0 21 15,21 1-15,-21-1 0,21 0 0,-22 21 16,22-21-16,0 1 0,0-1 16,0 0-16,0 0 0,0 0 15,0 0-15,22 1 16,-1-22-16,0 0 0,0 21 0,0-21 15,0 0-15,1 0 0,20 0 0,-21 0 16,0 0-16,22-21 0,-22 21 0,0-22 16,0 1-16,0 0 0,0 21 15,1-21-15,-1 0 0,-21-22 0,0 22 16,21 0-16,0 0 0,-21 0 0,0 0 16,0-1-16,0 44 31,0-1-16,0 0-15,0 0 0,-21 0 16,21 0-16,-21 1 0,0-1 0,21 0 16,0 0-16,0 0 0,-22 0 0,22 1 15,-21-22-15,21 21 16,0-42 15,0-1-31,21 1 16,1 0-16,-1 0 0,-21 0 15,21 0-15,0-1 0,0 1 16,0 0-16,1 0 0,-1 0 0,0 0 16,0-1-16,-21 1 0,21 0 15,0 21-15,-21 21 16,0 0-16,0 1 16,0-1-16,0 0 15,0 0-15,0 0 0,0 0 0,0 1 16,0-1-16,0 0 0,0 0 0,0 0 15,0 0-15,0 1 0,22-1 16,-1-21-16,0 0 0,0 21 0,0-21 16,0 0-16,1 0 0,20 0 15,-21 0-15,0 0 0,22 0 0,-22 0 16,0-21-16,21 21 0,-21-21 0,22-1 16,-22 1-16,0 0 0,0 0 15,0 0-15,22-22 0,-43 22 0,21-21 16,0 21-16,-21 0 0,21-22 15,-21 22-15,0 0 0,0 0 16,-21 21-16,0 0 0,0 0 16,0 0-16,-1 21 0,-20-21 0,21 21 15,0 0-15,0 22 0,-1-22 16,-20 0-16,21 0 0,21 0 0,-21 0 16,21 22-16,0-22 15,0 0-15,0 0 0,0 0 0,21 1 16,0-22-16,0 0 15,0 0-15,1 0 0,-1 0 16,0 0-16,21 0 0,-21 0 0,1 0 16,-1-22-16,0 22 0,-21-21 0,21 0 15,0 21-15,-21-21 0,21 0 0,-21 0 16,22-1-16,-22 1 16,21 21-16,-21 21 15,0 1 1,0-1-16,0 0 0,-21 0 15,21 21-15,-22-20 0,1 20 0,21-21 16,0 21-16,-21 1 16,21-1-16,-21 22 0,21-22 0,0 0 15,-21 22-15,0-22 0,21 22 0,-22-22 16,22 21-16,0-20 0,-21-1 0,0 0 16,0 1-16,0 20 0,21-20 0,-21-1 15,-1 0-15,1 1 0,21-1 0,-21 0 16,0-21-16,0 22 0,0-1 0,21-21 15,-22 0-15,1 22 0,21-22 0,-21-21 16,0 21-16,0 0 0,0-21 16,-1 21-16,1-21 0,0 0 15,0 0-15,0 0 0,0 0 16,-1-21-16,1 21 16,21-21-16,-21 0 0,21 0 15,0 0-15,0-1 0,0 1 16,0 0-16,0 0 0,0 0 0,0 0 15,0-22-15,0 22 0,0-21 0</inkml:trace>
  <inkml:trace contextRef="#ctx0" brushRef="#br0" timeOffset="68044.1">16700 5673 0,'0'0'0,"0"-21"0,-21-1 16,21 1-16,0 0 16,0 0-1</inkml:trace>
  <inkml:trace contextRef="#ctx0" brushRef="#br0" timeOffset="68980.74">18584 5588 0,'0'0'16,"21"-21"-16,-21-21 0,0 20 0,0 1 0,0 0 16,0 0-16,-21 0 15,0 21-15,0 0 16,0 0-16,0 21 0,-22 0 15,22 0-15,-21 0 0,21 22 0,-22-1 16,1 0-16,21 1 0,0-1 0,-22 0 16,22 1-16,0-1 0,21 0 0,0 1 15,0-22-15,0 21 0,0-21 16,0 22-16,0-22 0,0 0 0,21 0 16,0 0-16,0-21 0,1 22 0,20-22 15,-21 0-15,21 0 0,1 0 0,-1 0 16,0 0-16,1 0 0,-1 0 0,0 0 15,1-22-15,-1 1 0,-21 0 16,22 21-16,-1-21 0,-21 0 16,21 0-16,-20-1 0,-1 1 0,0 0 15,0 0-15,0-21 0,0 20 0,-21 1 16,0 0-16,0 0 0,0 0 16,-21 21-1,0 21 1,0 0-16,0-21 0,0 21 0,-1 22 15,1-22-15,0 0 0,0 0 16,0 0-16,0 0 0,21 1 0,0-1 16,0 0-16,0 0 0,0 0 15,21-21 1,0 0-16,0 0 0,0 0 16,0 0-16,22 0 0,-22 0 15,21-21-15,-21 0 0,22 0 0,-22 21 16,21-21-16,-21-1 0,1 1 0,-1-21 15,0 21-15,0-22 0,-21 22 0,0-21 16,0 21-16,0-22 0,0 1 16,0 21-16,-21 0 0,0 0 0,0-1 15,-1 22-15,1 0 0,0 0 0,-21 0 16,21 22-16,-1-1 0,1 0 0,0 0 16,21 0-16,0 22 0,-21-22 15,21 0-15,0 0 0,0 0 0,0 0 16,0 1-16,21-1 15,0 0-15,0-21 0,1 0 0,-1 0 16,0 0-16,0 0 0,21 0 0,-20-21 16</inkml:trace>
  <inkml:trace contextRef="#ctx0" brushRef="#br0" timeOffset="69263.59">19685 5249 0,'0'0'0,"0"-21"0,0 0 0,0 0 16,0 42 0,0 21-16,-21-20 15,0 20-15,-1 0 0,22 1 0,-21-1 16,0 0-16,0 22 0,0-22 0,21 22 16,-21-22-16,-1 0 0,1 22 0,21-22 15,0 0-15,-21-20 0,0 20 16,21-21-16,0 0 0,0 0 0,0 1 15,0-1-15,21-21 32,0 0-32,0-21 0,-21-1 0,22 1 15,-1 0-15,0 0 16,0 0-16,21-22 0</inkml:trace>
  <inkml:trace contextRef="#ctx0" brushRef="#br0" timeOffset="71011.39">19981 5228 0,'0'0'16,"0"-21"-16,0 0 0,0 42 16,-21 0-1,0 22-15,0-22 0,21 21 0,-21 0 16,-1-20-16,22 20 0,-21 21 0,0-20 16,0-1-16,21 0 0,-21 22 0,0-22 15,21 1-15,-22-1 16,22-21-16,0 21 0,0-20 0,0 20 15,0-21-15,0 0 0,0 0 0,22 1 16,-1-22-16,0 0 0,0 0 16,0 0-16,22 0 0,-22 0 15,21 0-15,-21 0 0,0-22 0,22 1 16,-22 0-16,0 0 0,0 0 0,0 0 16,1-1-16,-1 1 0,-21-21 0,21 21 15,-21 0-15,21-1 0,-21 1 0,0 0 16,0 0-16,0 42 31,0 0-31,-21 0 0,0 1 16,21-1-16,-21 0 0,21 0 0,0 0 15,-22 0-15,22 1 0,-21-1 16,21 0-16,0 0 0,0 0 16,0 0-16,0 1 0,21-22 15,1 0-15,-1 21 16,0-21-16,0 0 0,21 0 15,-20 0-15,-1 0 0,21-21 0,-21-1 16,22 22-16,-1-21 0,0 0 0,-21 0 16,22-21-16,-22 20 0,21-20 0,-21 21 15,1-21-15,-1-1 0,0 22 16,-21 0-16,0 0 0,0 0 16,0-1-16,-21 22 15,0 0-15,-1 0 0,1 22 0,0-1 16,0 0-16,0 0 0,21 0 15,0 0-15,0 1 0,0-1 0,0 0 16,0 0-16,0 0 0,0 22 0,0-22 16,0 0-16,0 0 0,21 0 15,-21 0-15,21 1 0,-21-1 16,21-21-16,-21 21 16,-21-21-1,0 0 1,21-21-16,-21 21 15,0-21-15,21-1 0,-22 22 16,1 0-16,0 0 16,21 22 15,21-22-31,0 21 0,1-21 16,-1 0-16,0 0 0,0 0 0,0 0 15,0 0-15,22 0 0,-22 0 0,21 0 16,-21 0-16,22 0 0,-22 0 15,0-21-15,21-1 0,-20 22 0,-1-21 16,0 21-16,0-21 0,0 0 16,0 0-16,1 0 0,-1-22 0,-21 22 15,0 0-15,21 0 0,-21 0 0,0-1 16,0 1-16,0 42 31,-21 1-31,21-1 0,0 0 0,0 0 16,-21 0-16,21 0 0,-22 1 0,22-1 15,0 0-15,0 0 0,0 0 16,0 0-16,0 1 0,0-1 16,22 0-16,-1-21 0,0 0 0,-21 21 15,21-21-15,0 0 0,22 0 0,-22 0 16,0 0-16,0 0 0,0 0 16,0 0-16,1-21 0,-1 0 15,-21 0-15,21 21 0,0-22 0,-21 1 16,21 0-16,-21-21 0,0 21 0,21-1 15,-21 1-15,0 0 0,22 0 16,-44 21 0,22 21-1,-21 0-15,0 0 0,21 1 0,0-1 16,0 0-16,-21 0 0,21 0 0,-21 0 16,21 1-16,0-1 15,0 0-15,21-21 16,0 21-16,0-21 15,0 0-15,1 0 16,-1-21-16,-21 0 16,0 0-16,0-1 15,0 1-15,0 0 0,0 0 0,0 0 16,0 0-16,0-1 0,-21 1 0,21 0 16,-22 0-16,22 0 0,-21 0 15,21-1-15,0 1 16,21 0-1,1 21-15,-1 0 16,0 0-16,21-21 16,-21 21-16,1 0 0,-1 0 0,21 0 15,-21 0-15,0 0 0,1 0 0,-1 0 16,-21 21-16,0 0 0,0 0 16,0 1-16,0 20 0,0-21 15,0 0-15,0 22 0,0-22 0,0 21 16,0-21-16,0 0 0,0 1 0,-21-1 15,21 0-15,0 0 0,-22 0 0,22 0 16,-21-21-16,21 22 16,-21-22-1,0-22 1,21 1-16,0 0 16,0 0-16,0 0 0,0-22 15,21 22-15,0 0 0,0-21 16,1 21-16,-1-22 0,21 1 0,-21 0 15,0 20-15,1-20 0,20 21 0,-21-21 16,0 20-16,0 22 0,1 0 16,-1 0-16,-21 22 15,0-1-15,0 0 0,0 21 0,0-21 16,0 22-16,0-1 0,0-21 0,0 22 16,0-22-16,0 21 0,0-21 15,-21 0-15,21 1 0,-22-1 16,22 0-16,-21 0 0,21 0 15,0 0-15,-21-21 32,0 0-32,21-21 15,0 0-15,-21 0 16,21 0-16</inkml:trace>
  <inkml:trace contextRef="#ctx0" brushRef="#br0" timeOffset="71223.28">21336 5419 0,'0'0'0,"-21"0"0,0 0 0,-1 0 16,1 0 0,0 0 46</inkml:trace>
  <inkml:trace contextRef="#ctx0" brushRef="#br0" timeOffset="71399.34">20680 5419 0,'0'0'0,"-64"0"16,43 0-1,0 0-15,0 0 0,0 21 63,-1-21-63,1 0 0,0 0 16</inkml:trace>
  <inkml:trace contextRef="#ctx0" brushRef="#br0" timeOffset="82064.7">4530 8297 0,'0'-21'0,"0"0"16,0 0 15,0 0-31,0 0 16,0-1-16,0 1 15,0 0-15,0 0 0,0 0 16,0 0-16,-22-1 0,22 1 15,0 0-15,0 0 0,0 0 16,0 0-16,-21 21 31,21 21-31,0 0 16,0 0-16,0 0 0,0 22 0,0-1 16,0 0-16,0 1 0,-21-1 15,21 21-15,0-20 0,0-1 16,0 22-16,0-22 0,0 0 0,0 1 15,0 20-15,-21-21 0,21 1 0,0-1 16,0 22-16,0-22 0,0 0 16,0-21-16,0 22 0,-21-22 0,21 21 15,0-21-15,0 1 0,0-1 0,-21 0 16,21-42 15,0 0-31,0-1 0,0 1 16,0 0-16,21-21 0</inkml:trace>
  <inkml:trace contextRef="#ctx0" brushRef="#br0" timeOffset="82816.38">4699 7980 0,'21'0'47,"21"21"-31,-20-21-16,20 0 0,-21 0 0,21 0 15,1 21-15,20-21 0,-20 0 16,-1 0-16,21 0 0,-20 0 0,20 0 15,-20 0-15,20 0 0,1 0 0,-22 0 16,21 0-16,-20 0 0,-1 0 0,0 0 16,-20 0-16,20 0 0,-21 0 15,0 0-15,0 0 0,1 0 16,-22 21-16,0 1 16,0-1-1,0 0-15,0 0 16,0 0-16,0 0 0,0 1 0,0-1 15,0 0-15,0 0 0,0 0 0,0 22 16,0-22-16,0 0 0,0 0 16,0 21-16,0-20 0,0-1 0,0 21 15,0-21-15,0 22 0,0-22 0,0 0 16,0 21-16,0-21 0,0 22 0,0-22 16,0 21-16,0-21 0,0 1 15,0 20-15,0-21 0,0 0 0,0 0 16,0 1-16,0-1 0,0 0 0,0 0 15,0 0-15,0 0 16,0 1-16,-22-1 16,1-21-1,0 0-15,0 21 16,0-21-16,0 0 0,-22 0 0,1 0 16,0 0-16,-1 0 0,-20 0 15,-1 0-15,1 0 0,-1 0 0,1 0 16,-1 0-16,1 0 0,-1 0 0,1 0 15,-1 0-15,1 0 0,20 0 0,-20 0 16,21 0-16,20-21 0,-20 21 16,21 0-16,0 0 0,0 0 0,-1 0 15,22-21 17,0-1-17,0 1-15,22 0 16,-22 0-16,21 0 0,0 0 0</inkml:trace>
  <inkml:trace contextRef="#ctx0" brushRef="#br0" timeOffset="83268.12">5101 7811 0,'0'0'0,"0"-22"0,0 1 16,0-21-16,0 21 15,0 0-15,0 42 47,0 21-47,0-21 0,0 22 16,0-1-16,0 21 0,0 1 0,0-1 15,0 1-15,0-1 0,0 22 0,0-21 16,0 20-16,0-20 0,0 20 16,0-20-16,0-1 0,0 1 15,0-1-15,-21 1 0,21-1 0,-21-20 16,21 20-16,0-20 0,0-1 0,-21 0 16,21 1-16,0-1 0,-22 0 15,22-21-15,0 22 0,0-22 0,0 0 16,0 0-16,0 0 0,0 1 0,0-1 15,0 0-15,0-42 47,0 0-47,0-1 0,0 1 16,0 0-16,0 0 0</inkml:trace>
  <inkml:trace contextRef="#ctx0" brushRef="#br0" timeOffset="83639.91">4403 8551 0,'0'0'0,"-43"0"0,22 0 0,21-21 16,-21 21-16,42 0 31,0 0-31,0 0 0,1 0 0,20 0 16,0 0-16,22 0 0,-22 0 15,22-21-15,-1 21 0,1 0 0,20 0 16,-20 0-16,20 0 0,1-21 0,0 21 16,-1 0-16,1 0 0,-21 0 0,20 0 15,1 0-15,-22 0 0,-20 0 16,20 0-16,-20 0 0,-22 0 0,21 0 15,-21 0-15,0 0 16,-21-21 31</inkml:trace>
  <inkml:trace contextRef="#ctx0" brushRef="#br0" timeOffset="84072.17">6540 8001 0,'0'0'0,"-21"-21"15,21 0-15,21 21 31,22 0-31,-22 0 0,21 0 16,1 0-16,-1 0 0,-21 0 0,21 0 16,1 0-16,-1 0 0,0 0 15,1 0-15,-1 0 0,-21 0 0,22 0 16,-22 0-16,-42 0 31,-1 0-15,1 0-16,0 0 0,0 0 15</inkml:trace>
  <inkml:trace contextRef="#ctx0" brushRef="#br0" timeOffset="84364.01">6837 7959 0,'0'0'0,"21"0"0,-21 21 16,0 0-1,0 0-15,0 22 0,0-22 16,0 0-16,0 21 0,0 1 0,0-22 16,0 21-16,-21 0 0,21 1 0,0-1 15,-21-21-15,21 22 0,0-22 16,0 21-16,0-21 0,0 0 0,-22 1 16,22-1-16,0 0 0,-21 0 15,21 0-15,0 0 0,21-21 47,1 0-47,-1-21 0,0 21 16,0-21-16,0 0 0,0 0 0</inkml:trace>
  <inkml:trace contextRef="#ctx0" brushRef="#br0" timeOffset="85359.62">7175 8424 0,'22'0'16,"-22"-21"-16,21 21 15,-21-21-15,21 21 0,0 0 16,-21-21-16,0 0 0,21 21 16,-21-21-16,21-1 0,-21 1 15,0 0-15,0 0 16,22 21-16,-22-21 0,-22 42 47,22 0-47,0 0 0,-21 0 15,0 1-15,21-1 0,-21 0 0,21 0 16,0 21-16,0-20 0,0-1 0,0 0 16,0 0-16,0 0 15,0 0-15,0 1 0,21-22 16,0 0-16,0 0 15,1 0-15,-1 0 0,0 0 0,0 0 16,0 0-16,0 0 0,1 0 0,-1-22 16,0 1-16,21 0 0,-21 21 15,1-21-15,-22 0 0,21 0 16,-21-1-16,21 1 0,-21 0 0,0 0 16,0 0-16,0 0 0,-21 21 31,0 0-31,21 21 15,0 0-15,0 0 0,0 0 16,0 0-16,0 1 0,0-1 16,0 0-16,0 0 0,21 0 15,0 0-15,-21 1 16,-21-22 15,0 0-15,-1 0-16,1 0 15,0-22-15,21 44 63,21-22-63,0 0 0,1 0 0,-1 21 16,0-21-16,0 0 0,0 0 0,0 0 15,22 0-15,-22 0 0,0 0 0,0 0 16,22 0-16,-22 0 0,0-21 0,0 21 15,0-22-15,0 1 0,1 21 16,-1-21-16,-21-21 0,21 21 0,0-22 16,-21 22-16,0-21 0,21-1 15,0 1-15,-21-21 0,22 20 0,-22 1 16,0 0-16,0-1 0,0 1 16,0 0-16,0 20 0,0 1 0,0 0 15,0 0-15,0 0 0,0 42 31,0 0-31,0 0 0,-22 22 16,1-1-16,0 0 0,21 1 0,0-1 16,0 21-16,-21-20 0,21-1 0,-21 0 15,21 1-15,0-22 0,0 21 16,0-21-16,0 1 0,0 20 16,0-21-16,0 0 0,0 0 15,21-21-15,0 0 16,0 0-16,0 0 15,1-21-15,-22 0 16,21 0-16,-21 0 0,21 0 16,-21-1-16,0 1 0</inkml:trace>
  <inkml:trace contextRef="#ctx0" brushRef="#br0" timeOffset="85524.53">8001 8234 0,'0'0'0,"-21"0"0,21-21 47,21 21-47,0 0 0,0-21 15,0 21-15,1 0 0,-1 0 0,0-22 16,0 22-16,0 0 0,0 0 0,1-21 16</inkml:trace>
  <inkml:trace contextRef="#ctx0" brushRef="#br0" timeOffset="86077.78">8657 8192 0,'21'0'0,"-21"-22"15,0 1-15,21 0 0,-21 0 16,22 0-16,-22 0 15,0-1-15,0 1 0,0 0 0,21 0 16,-21 0-16,0 42 47,0 0-47,0 0 0,0 0 16,0 22-16,0-22 0,0 0 15,-21 0-15,21 0 0,0 1 0,0 20 16,0-21-16,0 0 0,0 0 15,0 1-15,0-1 0,0 0 0,0 0 16,0 0-16,0 0 0,0 1 16,0-1-1,-22 0 1,1-21 0,0 0-16,0 0 0,-21 0 0,20 0 15,1 0-15,0 0 16,0 0-16,42 0 47,0 0-47,0 0 15,1 0-15,-1 0 0,0 0 16,0 0-16,0 0 0,0 0 16,1 0-16,-1 0 0,0 0 0,21 0 15,-21 0-15,1 0 0,-1 0 0,0 0 16,0 0-16,0 0 15</inkml:trace>
  <inkml:trace contextRef="#ctx0" brushRef="#br0" timeOffset="86660.01">6689 9292 0,'0'0'16,"21"-21"15,0 21-31,0 0 0,0 0 16,0 0-16,1-21 0,20 21 0,0 0 15,-21 0-15,22 0 0,-22 0 0,21-21 16,1 21-16,-22 0 0,0 0 0,21 0 16,-21 0-16,1 0 15,-1 0 1,-42 0 0,-1 0-16,1 0 0</inkml:trace>
  <inkml:trace contextRef="#ctx0" brushRef="#br0" timeOffset="86935.92">7006 9229 0,'-21'0'16,"21"21"-16,-21 0 16,21 0-16,0 0 0,-21-21 15,21 22-15,0-1 0,-22 21 16,22-21-16,0 0 0,0 22 0,0-22 15,0 21-15,0-21 0,0 22 0,-21-22 16,21 0-16,0 21 0,-21-20 0,21-1 16,0 0-16,0 0 0,0 0 15,-21 0-15,21 1 0,0-1 16,-21-21-16,21-21 31,21-1-31,0 22 16,0-21-16</inkml:trace>
  <inkml:trace contextRef="#ctx0" brushRef="#br0" timeOffset="87955.6">7197 9652 0,'0'0'16,"21"-21"-1,0 21-15,-21-21 0,21 21 16,0-21-16,-21-1 0,21 22 0,1-21 16,-1 0-16,0 0 0,0 0 0,-21 0 15,0-1-15,0 1 16,0 0-16,-21 21 31,0 21-15,0-21-16,21 21 0,-22 1 0,22-1 15,0 0-15,-21 0 0,21 0 16,0 0-16,0 1 0,0-1 0,0 0 16,0 0-16,0 0 15,21-21 1,1 0 0,-1 0-16,0 0 0,0 0 0,0 0 15,0 0-15,1-21 0,-1 21 0,21-21 16,-21 0-16,0 0 0,1 21 15,-1-22-15,-21 1 0,21 0 0,0 0 16,-21 0-16,-21 21 31,0 21-15,21 0-16,-21 0 16,21 0-16,0 1 0,0-1 15,0 0-15,0 0 0,0 0 16,0 0-16,0 1 15,21-1-15,0-21 0,-42 0 63,0-21-63,-1-1 0,1 22 16,21-21-16,-21 21 15,21 21 16,21-21-15,-21 22-16,21-22 0,1 0 16,-22 21-16,21-21 0,0 0 0,0 0 15,0 21-15,0-21 0,1 0 16,20 0-16,-21 0 0,0 0 16,0 0-16,1-21 0,-1 21 0,0-21 15,0-1-15,0 1 0,0 0 0,1 0 16,-1 0-16,0 0 0,-21-22 0,21 22 15,0-21-15,-21 21 0,0-22 16,21 1-16,1 21 0,-22-22 0,0 22 16,0-21-16,21 21 0,-21-22 0,0 22 15,21 0-15,-21 0 0,0 0 16,0 42 15,0 0-31,0 0 0,0 22 16,0-22-16,0 21 0,0-21 0,-21 22 15,21-1-15,-21-21 0,21 21 0,0-20 16,0 20-16,0-21 0,0 21 16,0-20-16,0-1 0,0 0 0,0 0 15,0 0-15,0 0 0,0 1 16,21-22 0,0 0-16,0 0 15,0 0-15,0 0 16,-21-22-16,0 1 0,22 0 0,-1 0 15,-21 0-15,0 0 0</inkml:trace>
  <inkml:trace contextRef="#ctx0" brushRef="#br0" timeOffset="88139.49">8043 9377 0,'21'0'62,"1"0"-62,-1 0 16,0 0-16,-21-21 0,21 21 15,0 0-15,0 0 0,1 0 0,-1 0 16,0 0-16,0 0 0</inkml:trace>
  <inkml:trace contextRef="#ctx0" brushRef="#br0" timeOffset="88679.19">8636 9462 0,'21'0'0,"-21"-22"16,21 22-16,-21-21 0,21 21 0,-21-21 15,0 0-15,0 0 0,22 21 16,-22-21-16,21-1 0,-21 1 0,21 0 16,-21 0-16,0 0 0,0 42 47,0 0-32,-21 0-15,21 0 0,0 22 0,0-22 0,-21 0 16,21 0-16,-22 0 0,22 22 15,0-22-15,0 0 0,-21 0 0,21 0 16,0 1-16,0-1 0,0 0 16,0 0-16,0 0 0,0 0 0,0 1 15,-21-22 1,0 0-16,0 0 16,0 0-16,-1 0 15,1 0 1,0 0-16,42 0 47,0 0-47,1 0 15,-1 0-15,21 0 0,-21 0 0,22 0 16,-22 0-16,0 0 0,21 0 16,-21 0-16,1 0 0,20 0 0,-21 0 15,0 0-15,0-22 0</inkml:trace>
  <inkml:trace contextRef="#ctx0" brushRef="#br0" timeOffset="89819.83">9779 9208 0,'0'21'31,"0"0"-31,0 0 0,0 0 15,0 0-15,0 1 0,0-1 0,21 21 16,0-21-16,0 0 0,-21 22 0,22-22 16,-1 21-16,0-21 0,-21 1 0,21-1 15,-21 0-15,21 0 16,-21 0-16,0 0 0,21-21 0,-21 22 16,22-22-16,-22-22 31</inkml:trace>
  <inkml:trace contextRef="#ctx0" brushRef="#br0" timeOffset="90031.71">10160 9335 0,'0'0'15,"0"-22"-15,-21 22 31,0 0-31,-1 22 0,1-1 16,-21 0-16,21 0 0,0 0 0,-22 0 16,22 1-16,0 20 0,-21-21 0,-1 21 15,22-20-15,-21 20 0,21-21 0,-22 0 16,1 0-16,21 22 0,-22-22 16,22 0-16,0 0 0</inkml:trace>
  <inkml:trace contextRef="#ctx0" brushRef="#br0" timeOffset="104160.45">1376 10605 0,'0'-22'0,"-21"1"16,21 0-1,0 0 1,0 0 0,-22 21-16,22-21 0,0-1 0,0 1 15,0 0-15,0 0 16,22 21-16,-1-21 0,-21 0 16,21 21-16,0 0 0,21 0 15,-20-22-15,-1 22 0,0 0 0,21 0 16,-21 0-16,1 0 0,20 22 15,-21-1-15,0 0 0,0-21 0,1 21 16,-1 21-16,-21-20 0,0-1 0,0 0 16,0 0-16,-21 21 0,-1-20 15,1-1-15,-21 0 0,21 0 16,-22 0-16,22 0 0,-21-21 16,21 22-16,0-22 0,-1 0 0,1 21 15,0-21-15,42-21 63,0-1-63,1 22 0,-1 0 15,0 0-15,0 0 0,0-21 0,0 21 16,22 0-16,-22 0 0,0 0 0,0 0 16,0 21-16,1-21 0,-1 22 15,0-1-15,0 0 0,0 0 16,-21 0-16,0 0 0,0 1 15,0-1-15,0 0 0,0 0 0,0 0 16,-21 0-16,0 22 0,-21-22 16,20 0-16,1-21 0,-21 21 0,0 0 15,20 1-15,-20-22 0,0 21 0,21-21 16,-22 0-16,22 0 0,-21 0 16,21 0-16,-1 0 0,1 0 0,-21-21 15,21 21-15,0-22 0,-1 22 16,1-21-16,0 21 0,0-21 0,0 21 15,0-21 1,21 0-16,-22 21 16,22-21-1,22 21 1,-1 0-16,0-22 0,0 22 16,0 0-16,0 0 0,22-21 0</inkml:trace>
  <inkml:trace contextRef="#ctx0" brushRef="#br0" timeOffset="104695.79">2265 10901 0,'0'-21'125,"-21"21"-94,-1 0-15,22 21-1,-21-21 1,21 21-16,0 0 16,21-21 15,1 0-31,-1 0 15,0 0 1,0 0 15,0 0 32,-21-21-63</inkml:trace>
  <inkml:trace contextRef="#ctx0" brushRef="#br0" timeOffset="110479.58">3937 10986 0,'0'0'0,"0"-22"0,0 1 15,0 0-15,0 0 0,0 0 0,0-22 16,0 22-16,0 0 0,0 0 16,0 0-16,0 0 0,0-1 0,0 1 15,0 0-15,0 42 32,0 0-17,0 22-15,0-1 0,0 0 0,0 22 16,0-1-16,0 1 0,0 21 15,0-1-15,0 1 0,0 0 0,0-1 16,0 1-16,0-22 0,0 1 0,0 21 16,0-22-16,0 1 0,0-22 15,0 21-15,0 1 0,0-22 0,-21 1 16,21-1-16,0-21 0,0 21 0,-21-20 16,21-1-16,0 0 15,0-42 1,0 0-1,0-1-15,0 1 0,0-21 0,0 21 16,-22-43-16,22 22 0,0 0 16,0-22-16</inkml:trace>
  <inkml:trace contextRef="#ctx0" brushRef="#br0" timeOffset="110800.41">3746 11091 0,'0'0'0,"0"-21"0,0-21 16,0 21-16,0-22 0,0 22 0,0 0 15,0 0-15,22 0 0,-1 0 16,0-1-16,0 22 16,21-21-16,1 0 0,-1 21 0,0 0 15,1 0-15,-1 0 0,0 0 0,1 21 16,20 0-16,-42 1 0,22-1 16,-22 0-16,21 21 0,-42 1 0,0-22 15,0 21-15,0 0 0,-21 1 0,0-1 16,0-21-16,-22 22 0,1-22 15,21 21-15,-21-21 0,-1 0 0,22 1 16,0-1-16,-21-21 0,20 21 16,1-21-16,0 21 15,42-42 17,0 21-32,1-21 15,-1 21-15,0-21 0,0-1 0</inkml:trace>
  <inkml:trace contextRef="#ctx0" brushRef="#br0" timeOffset="111258.14">4889 11070 0,'0'-42'16,"0"21"-1,-21 21-15,0 0 0,0 0 16,-21 0-16,20 0 15,1 0-15,-21 0 0,21 0 0,0 21 16,-22 0-16,22 21 0,0-20 0,0 20 16,0 0-16,-1 1 0,22-22 15,0 21-15,0 0 0,0-20 0,0 20 16,0-21-16,0 0 0,0 0 0,22-21 16,-22 22-16,21-22 0,0 0 15,21 0-15,-21 0 0,1 0 0,20-22 16,-21 1-16,21 0 0,-20 0 0,-1 0 15,21 0-15,-21-22 0,0 1 16,1 21-16,-1-22 0,-21 1 16,0 21-16,0-21 0,0 20 0,0 1 15,0 0-15,0 42 32,0 0-32,0 1 0,0-1 0,0 0 15,0 21-15,0-21 0,0 1 16,0 20-16,0-21 0,0 0 0,0 0 15,0 1-15,0-1 0,0 0 16,21-21-16,0 0 0,0 0 16,0 0-16,1 0 0,-1 0 15,0-21-15,0 0 0,21-1 0</inkml:trace>
  <inkml:trace contextRef="#ctx0" brushRef="#br0" timeOffset="113074.61">5567 10986 0,'0'-22'16,"-21"22"-16,-1 0 16,1-21-16,0 21 0,0 0 0,0 0 15,0 0-15,-22 0 0,22 21 0,21 1 16,-21-1-16,0 0 0,21 0 16,-21 0-16,21 0 0,0 22 15,0-22-15,0 21 0,0-21 0,0 22 0,0-22 16,0 0-16,0 21 15,21-20-15,0-1 0,0-21 0,0 21 16,0 0-16,1-21 0,20 0 0,-21 0 16,21 0-16,-20 0 0,20-21 0,0 0 15,1 0-15,-1-1 0,-21 1 16,21-21-16,1 0 0,-22 20 0,0-20 16,0 0-16,0-1 0,-21 1 0,22 0 15,-22-1-15,0 22 0,0-21 16,0 0-16,0 20 0,0 1 0,0 0 15,0 0-15,0 0 0,0 42 32,0 0-32,-22 21 15,22-20-15,0-1 0,-21 21 0,21 0 16,0 1-16,-21-1 0,21 0 16,0 1-16,0-1 0,-21 0 0,0-20 15,21 20-15,0-21 0,-21 21 0,21-20 16,0-1-16,0 0 0,0-42 31,0 0-15,21-1-16,0-20 0,-21 21 0,21-21 15,0-1-15,0 22 16,-21-21-16,22-1 0,-1 22 0,0 0 16,0 0-16,0 0 0,0 0 0,1 21 15,-1 0-15,0 0 16,0 0-1,-21 21-15,0 0 0,0 0 16,0 0 0,-21-21-16,0 0 15,0 0-15,-1 0 0,1 0 0,0 0 16,0 0-16,0 0 0,0 0 16,-1 0-16,1 0 0,0 0 15,0 0 1,21 21-1,0 1-15,0-1 16,0 21-16,21-21 0,0 0 16,-21 1-16,21-1 0,1 0 0,-1 0 15,21 0-15,-21 0 0,0 1 0,22-1 16,-1-21-16,-21 0 0,22 21 16,20-21-16,-21 0 0,1 0 0,-1 0 15,22 0-15,-22-21 0,21 0 0,-20 21 16,-1-22-16,22 1 0,-22 0 0,-21 0 15,21-21-15,-20 20 0,-1 1 16,0-21-16,0 21 0,-21-22 0,0 22 16,0 0-16,0 0 0,0 0 15,0 0-15,-21 21 16,0 0-16,0 0 0,-1 0 16,1 0-16,-21 0 0,21 21 0,0 0 15,-1-21-15,1 21 0,0 21 0,0-20 16,21-1-16,0 0 0,-21 0 15,21 0-15,0 0 0,0 1 16,0-1-16,21-21 16,0 0-16,0 0 15,0 0-15,1-21 0,-1 21 16,0-22-16,0 1 0,0 0 0,0 0 16,-21 0-16,0 0 0,22-1 15,-22 1-15,0 0 0,0 0 16,21 21-16,-21-21 0,0 42 31,0 0-15,0 0-16,0 0 0,0 22 15,0-22-15,0 0 0,0 0 0,0 0 16,0 1-16,0-1 0,0 0 16,21 0-16,0 0 0,0-21 0,0 21 15,1 1-15,20-22 0,-21 0 16,21 0-16,-20 0 0,20 0 0,0 0 0,1 0 15,-22 0-15,21-22 16,0 22-16,-20-21 0,20 0 0,-21 0 16,0 0-16,0 0 0,1-22 0,-1 22 15,-21 0-15,0-21 0,0 20 0,0 1 16,0 0-16,0 0 0,0 0 16,-21 21-1,-1 0-15,1 0 0,0 21 16,0-21-16,0 21 0,0 0 0,-1 0 15,22 1-15,-21 20 16,21-21-16,-21 0 0,21 0 0,0 1 0,0-1 16,0 0-16,0 0 0,0 0 15,21-21-15,0 21 16,1-21-16,-1 0 0,21 0 16,-21 0-16,0-21 0,1 0 0,-1 21 15,0-21-15,0 0 0,0 0 0,-21-1 16,21 1-16,-21 0 15,0 0-15,0 0 0,0 0 16,0 42 0,0 0-1,0 0-15,0 0 16,0 22-16,-21-22 0,21 21 0,0 0 16,0-20-16,0 20 0,0 0 0,0 1 15,0-1-15,0 0 0,0 1 0,0-1 16,0 21-16,0-20 0,-21 20 15,0 1-15,0-1 0,21 1 0,-21 20 16,-1-20-16,1-1 0,0 1 0,0-1 16,0 1-16,-22-22 0,22 22 0,0-22 15,0 0-15,0 1 0,0-1 16,-1 0-16,1-20 0,0-1 0,21 0 16,0 0-16,-21-21 0,0 0 15,21-21 1,0 0-16,0 0 0,0-22 0,0 1 15,0 0-15,0-1 0,0 1 0,21-22 16,0 1-16,-21-1 0,21 1 16,0-22-16,-21 22 0,0-1 0,22 1 15,-22-1-15,21 22 0,-21-22 0,0 22 16,0 21-16,0-21 0,21-1 0,-21 22 16,21-21-16,0 21 0,0-1 15,-21 1-15,22 0 0,-1 0 0,0 0 16,21 0-16,-21 21 0,1-22 0,-1 22 15</inkml:trace>
  <inkml:trace contextRef="#ctx0" brushRef="#br0" timeOffset="113385.44">7747 11345 0,'0'0'16,"21"-21"-16,-21 0 0,21-21 0,0 21 0,-21-1 15,0 1-15,22 0 0,-22 0 16,21 0-16,-21 0 0,-21 21 31,-1 0-31,1 0 0,0 0 16,0 21-16,0-21 0,0 21 16,-1 21-16,1-21 0,0 1 0,0 20 15,21-21-15,0 0 0,0 22 0,0-22 16,0 0-16,0 0 0,0 0 15,21 0-15,-21 1 0,21-1 0,0-21 16,1 21-16,-1-21 0,0 0 0,0 0 16,0 0-16,22 0 0,-22 0 0,0-21 15,0 0-15,0-1 16</inkml:trace>
  <inkml:trace contextRef="#ctx0" brushRef="#br0" timeOffset="114540.29">10118 10837 0,'0'0'0,"0"-21"0,0-21 0,0 21 16,0 0-16,0-1 16,0 1-16,0 0 0,-22 21 15,1 0-15,0 21 16,21 0-16,-21 1 0,21 20 0,0 0 15,-21-21-15,21 22 0,-21-1 16,-1 0-16,22 1 0,0-1 0,0 0 16,-21 1-16,21-1 0,0-21 0,0 0 15,0 22-15,0-22 0,0 0 16,21-21 0,1 0-1,-1-21-15,-21 0 0,21 0 16,0-1-16,0 1 0,-21-21 0,21 21 15,1-22-15,-22 22 0,21 0 16,-21 0-16,21 0 0,-21 0 0,21 21 16,0 21-1,-21 0-15,21 0 0,-21 0 0,22 0 16,-22 1-16,0-1 0,21 0 16,-21 0-16,21 0 0,0 0 0,-21 1 15,21-1-15,0-21 0,1 0 16,-1 0-16,0 0 0,0 0 15,0 0-15,0 0 0,1-21 16,-1-1-16,0 1 0,0 0 16,0 0-16,0-21 0,1 20 0,-22-20 15,21 21-15,0-21 0,-21-1 0,21 1 16,-21 0-16,0-1 0,21 1 0,-21 0 16,21-1-16,-21 22 0,0 0 15,0 0-15,0 0 0,0 42 16,0 0-1,0 0-15,0 21 0,0-20 16,0 20-16,0 0 0,0 1 0,0-22 16,0 21-16,0 0 0,0-20 0,0 20 15,0 0-15,0-21 0,0 1 0,22 20 16,-1-21-16,-21 0 0,21 0 16,0-21-16,0 22 0,0-22 15,1 0-15,-1 0 0,0 0 0,21 0 16,-21 0-16,1 0 0,20-22 0,0 1 15,-21 0-15,22-21 0,-22 21 0,0-1 16,21-20-16,-20 0 0,-1 21 0,-21-22 16,0 22-16,0-21 0,0 21 15,0-1-15,0 1 0,0 0 0,-21 21 16,-1 0 0,1 21-16,0-21 0,0 21 0,21 1 15,0 20-15,0-21 0,0 0 16,0 0-16,0 1 0,0 20 15,0-21-15,0 0 0,21 0 0,-21 1 16,21-1-16,0 0 0,1 0 0,-1 0 16,0-21-16,0 21 0,21-21 0,-20 0 15,-1 0-15,0 0 0,21 0 16,-21 0-16,1 0 0,20 0 0,-21-21 16,21 0-16,1 0 0,-22 0 0,21 0 15</inkml:trace>
  <inkml:trace contextRef="#ctx0" brushRef="#br0" timeOffset="115703.64">12912 10647 0,'0'0'0,"0"-42"0,0 20 16,0 1-16,0 0 0,0 0 0,0 0 15,0 0-15,-22 21 16,1 0-16,0 0 0,0 0 16,0 42-16,0-21 0,-1 0 15,1 22-15,0-1 0,0 0 0,0 1 16,0-1-16,-1 0 0,22 1 0,0-1 16,-21 0-16,21 1 0,0-22 15,0 21-15,0 0 0,0-20 0,0 20 16,21-21-16,1 21 0,-1-20 15,21-1-15,-21 0 0,22 0 0,-1 0 16,21-21-16,1 0 0,-22 0 0,22 0 16,-1 0-16,22-21 0,-22 0 0,-20 0 15,20 0-15,1-1 0,-22 1 0,0-21 16,-20 0-16,20 20 0,-21-20 0,0 21 16,0 0-16,1 0 0,-22-1 15,0 1-15,0 0 0,0 0 16,-22 21-16,1 0 0,0 0 15,0 0-15,0 0 0,-22 0 16,22 0-16,-21 21 0,0 0 0,-1-21 16,1 21-16,0 1 0,-1-1 0,22 21 15,-21-21-15,21 0 0,-1 22 16,1-22-16,21 0 0,-21 0 0,21 0 16,0 1-16,0-1 0,0 0 0,21-21 15,0 0-15,-21 21 0,22-21 0,-1 0 16,21 0-16,-21 0 0,0-21 0,1 21 15,-1-21-15,0 0 0,0-1 0,21 1 16,-42 0-16,22 0 0,-1 0 16,0 0-16,0-22 0,-21 22 15,21 0-15,0 0 0,-21 0 16,0 42 0,0 0-16,0 0 15,0 0-15,0 0 0,0 1 16,0-1-16,0 0 0,0 0 15,0 0-15,0 0 0,0 1 0,22-1 16,-1-21-16,0 21 0,0-21 0,0 0 16,0 0-16,1 0 0,-1 0 0,21 0 15,-21 0-15,0 0 0,1-21 16,-1 0-16,-21-1 0,21 1 0,0 0 16,0 0-16,-21 0 0,0 0 0,21-1 15,-21-20-15,22 21 0,-22 0 16,0 0-16,21-1 0,-21 1 0,0 0 15,0 42 1,0 0-16,0 1 16,0-1-16,-21 0 0,21 0 0,-22 0 15,22 22-15,-21-22 0,21 0 0,0 0 16,0 0-16,0 0 0,0 1 16,-21-1-16,21 0 0,0 0 15,0-42 32,0 0-47,0 0 0,0-1 0,0 1 16,0 0-16,0 0 0,0-21 0,0 20 15,21-20-15,0 21 0,1-21 16,-1 20-16,0-20 0,0 21 0,0-21 16,0 20-16,1 22 0,-1-21 0,0 21 15,0 0-15,0 0 0,-21 21 16,0 1-16,0-1 0,0 21 0,21-21 15,-21 22-15,0-22 0,0 21 0,0 0 16,0-20-16,0 20 16,0-21-16,0 21 0,0-20 0,0-1 15,0 0-15,0 0 0,0 0 16,0-42 31,0 0-47,0 0 15,0 0-15,0-1 0</inkml:trace>
  <inkml:trace contextRef="#ctx0" brushRef="#br0" timeOffset="116736.46">15028 11388 0,'0'0'16,"0"-21"-16,0-1 15,0 1-15,0 0 0,21-21 0,-21 21 16,22-22-16,-1 22 0,21-21 16,-21-1-16,22 1 0,-1 0 0,0-22 15,1 22-15,-1-22 0,0 22 0,22-21 16,-22-1-16,0 22 0,1-22 16,-22 1-16,0 20 0,0 1 0,-21 0 15,0 21-15,0-1 0,0 1 0,-21 21 16,0 0-16,0 0 0,-22 0 0,22 21 15,-21 1-15,21 20 0,-22-21 0,22 21 16,0 1-16,0 20 0,21-20 16,0-1-16,0 0 0,0 1 0,0-1 15,0 0-15,21 1 0,0-1 16,0 0-16,-21 1 0,22-1 0,-1-21 16,0 21-16,0-20 0,-21-1 0,0 21 15,0-21-15,0 0 0,0 1 16,0-1-16,-21-21 15,0 0-15,-22 0 0,22 0 0,0 0 16,-21 0-16,21 0 0,-22-21 0,22-1 16,0 1-16,0 0 0,0 0 15,-1 0-15,1 21 0,21-21 0,-21-1 16,21 1-16,21 21 31,0 21-31,1 1 0,20-1 16,-21 0-16,0 0 0,0 0 15,1-21-15,-1 21 0,21 1 16,-21-22-16,22 0 0,-22 0 0,21 0 16,0 0-16,1 0 0,-22 0 0,21 0 15,1-22-15,-1 1 0,0 0 0,1 21 16,-22-42-16,21 21 0,-21-1 0,22 1 16,-22 0-16,-21 0 0,0-21 15,0 20-15,0 1 0,0 0 0,0-21 16,0 21-16,0-1 0,0 1 0,0 0 15,-21 21-15,-1 0 16,1 0-16,21 21 16,0 0-16,-21 1 15,21-1-15,0 0 0,0 0 0,0 0 16,0 22-16,0-22 0,0 0 0,0 0 16,0 0-16,0 0 0,0 1 0,21-1 15,-21 0-15,21-21 0,1 0 16,-22 21-16,21-21 0,0 0 0,0 0 15,0 0-15,22 0 16,-22 0-16,0 0 0,21-21 0,-21 0 16,22 21-16,-1-21 0</inkml:trace>
  <inkml:trace contextRef="#ctx0" brushRef="#br0" timeOffset="117384.09">16764 10880 0,'0'0'0,"0"-21"0,0-1 0,0 1 16,0 0-16,0 0 0,0 0 15,-21 0-15,0 21 0,-1 0 16,1 0-16,0 0 0,0 0 0,0 0 16,-22 21-16,22 0 0,0 0 15,0 0-15,21 0 0,-21 1 0,0 20 16,-1-21-16,22 0 0,0 0 0,0 22 16,0-22-16,0 0 0,0 0 0,0 0 15,0 1-15,22-22 0,-1 21 0,0-21 16,0 0-16,0 0 15,0 0-15,22 0 0,-22 0 0,0 0 16,0-21-16,0-1 0,1 1 0,-1 0 16,0 0-16,0 0 0,-21 0 0,0-1 15,21 1-15,-21 0 0,0 0 0,0 0 16,0 0-16,0-1 0,0 44 31,0-1-15,0 0-16,0 21 0,0-21 0,0 22 15,-21-22-15,21 21 0,0 1 0,0-1 16,0 0-16,0 22 0,0-22 0,0 22 16,0-22-16,0 21 0,0 1 15,0-22-15,0 22 0,0-1 16,0 1-16,0-1 0,0 1 0,0-1 16,0 1-16,-21-1 0,0 1 0,0-1 15,21-20-15,0-1 0,-22 0 0,1 1 16,21-1-16,-21-21 0,0 0 0,21 0 15,0 1-15,-21-22 0,0 0 16,21-22 0,0 1-16,0-21 0,0 21 0,0-22 15,0-20-15,0 21 0,0-22 16,0 1-16,0-1 0,0 1 0,21-1 16,-21-21-16,21 22 0,0-1 15,-21 1-15,21-22 0,0 22 0,-21-1 16,22 1-16,-1 20 0,0-20 0,-21 21 15,21-1-15,0 1 0,0 21 0,1-22 16,-1 22-16,-21 0 0,21 0 0,0 0 16,0 0-16,0 21 0,1-22 15,-1 1-15,0 21 0,0 0 0</inkml:trace>
  <inkml:trace contextRef="#ctx0" brushRef="#br0" timeOffset="119948.14">17081 11091 0,'-21'22'16,"21"-1"-16,0-42 16,21-1-1,1 22-15,-22-21 0,21 0 0,0 0 16,0 21-16,-21-21 0,21 0 0,0-1 16,1-20-16,-1 21 0,-21 0 0,0 0 15,21-22-15,-21 22 0,0 0 16,0 0-16,0 0 0,0-1 0,-21 22 31,0 0-31,-1 22 0,1-22 0,0 21 0,0 0 16,21 0-16,0 0 0,-21-21 15,21 21-15,0 1 0,0-1 16,0 0-16,0 0 0,21-21 16,-21 21-16,21 0 0,0 1 15,0-1-15,1 0 0,-22 0 16,21 0-16,-21 0 15,21-21-15,-21 22 0,21-22 32,-21 21-32,21-21 0,0 0 0,1 0 15,-1 0-15,0 0 0,0 0 0,21 0 16,-20 0-16,-1-21 0,21 21 16,-21-22-16,22 1 0,-22 21 0,0-21 15,21 21-15,-21-21 0,1 0 16,-1 0-16,0-1 0,0 1 0,-21 0 15,0 0-15,0 0 0,0 0 0,0-1 16,0 1-16,0 0 0,0 0 16,-21 21-16,0 0 15,0 0-15,-1 21 0,1-21 0,0 21 16,21 0-16,-21 1 0,0-1 16,0 0-16,-1 0 0,22 0 0,0 0 15,0 1-15,0-1 0,0 0 16,0 0-16,0 0 15,22 0-15,-1-21 16,0 0-16,0 0 0,0 0 16,0 0-16,1-21 0,-22 0 15,21 0-15,0 0 0,0 0 0,-21-1 16,0 1-16,21 0 0,0 0 0,-21 0 16,0 0-16,0-1 0,0 1 15,0 42 16,0 1-31,0-1 0,0 0 0,-21-21 16,21 21-16,-21 0 0,21 0 16,0 1-16,0-1 0,0 0 0,0 0 15,0 0-15,0 0 0,0 1 0,21-22 16,0 21-16,1 0 0,-1-21 0,0 21 16,21-21-16,-21 0 0,22 0 15,-22 0-15,21 0 0,1 0 0,-1 0 16,-21 0-16,21-21 0,1 21 0,-1-21 15,-21 0-15,22-1 0,-22 1 0,0 0 16,0 0-16,0-21 0,-21 20 0,0 1 16,0-21-16,0 21 0,0 0 0,0-1 15,0 1-15,0 0 16,-21 21-16,0 0 16,0 0-16,0 0 0,-1 0 0,1 21 15,0-21-15,0 21 0,0 1 0,0-1 16,-1 21-16,1-21 0,21 0 0,-21 1 15,21-1-15,0 0 0,0 0 0,0 0 16,0 0-16,0 1 0,21-22 16,0 21-16,1-21 0,-1 0 15,0 0-15,0 0 0,0 0 0,0 0 16,1 0-16,-1 0 0,0-21 16,-21-1-16,21 1 0,0 21 15,-21-21-15,21 0 0,-21 0 16,22 0-16,-1 21 15,-21 21 17,0 0-32,0 0 15,-21 0-15,21 0 0,-22 22 0,22-22 16,0 21-16,0-21 0,0 22 16,0-1-16,-21-21 0,21 22 0,0-1 15,0 21-15,0-20 0,0-1 0,0 0 16,0 22-16,-21-22 0,21 1 0,0 20 15,0-21-15,0 22 0,0-1 0,-21-20 16,21 20-16,0-20 0,-21 20 16,21-21-16,-21 1 0,21-1 0,0 0 15,-22 1-15,1-22 0,0 21 0,0-21 16,21 22-16,-21-22 0,0 0 16,-1 0-16,1-21 0,-21 21 0,21-21 15,0 0-15,-1 0 0,1 0 16,0 0-16,21-21 0,0 0 15,0 0-15,0 0 0,0-22 0,0 22 16,0-21-16,0 0 0,0-1 0,0-20 16,21 20-16,0-20 0,1-22 0,20 22 15,-21-1-15,21-20 0,1-1 0,-1 21 16,0-20-16,1-1 16,-1 0-16,0 1 0,1-1 0,-1 0 15,0 22-15,1-1 0,-1 1 0,0 21 16,-20-1-16,-1 1 0,0 0 0,-21 20 15,0 1-15,0 0 0,0 0 16,-21 21 0,0 0-16,-1 0 0,1 0 0,0 21 15,0 0-15,0-21 0,0 21 0,21 1 16,0-1-16,0 0 0,0 0 16,0 0-16,0 0 0,0 1 0,21-1 15,0 0-15,0 0 0,0 0 16,0 0-16,1 1 0,-1-1 15,-21 0-15,21-21 0,0 21 0,0-21 32,0 0-17,-21-21-15,0 0 16,22 0-16,-1-1 16,0 1-16,0 21 0,0-21 15,0 21-15,1-21 0,-1 21 16,0-21-16,0 0 0,0 21 15,0-22-15,1 1 0,-22 0 0,21 21 16,-21-21-16,21 0 0,-21 0 16,0-1-16,0 1 15,-21 21 1,0 0-16,-1 0 0,1 0 16,0 0-16,0 21 0,0 1 15,0-1-15,-1 0 0,1 0 0,0 0 16,21 0-16,-21 1 0,21-1 15,0 0-15,0 0 16,0 0-16,21-21 31,0 0-31,0 0 0,1 0 16,-22-21-16,21 0 0,0 21 16,-21-21-16,21 0 0,0-1 0,-21 1 15,21 21-15,-21-21 0,0 0 16,22 0-16,-22 42 31,0 0-31,0 0 16,0 0-16,0 1 0,-22-22 15,22 21-15,0 0 0,0 0 16,0 0-16,22-21 0,-1 0 16,-21 21-16,21-21 0,0 0 15,0 0-15,0 0 0,1 0 0,-1 0 16,0 0-16,21 0 0,-21 0 15,1-21-15,-1 0 0,0 21 0,21-21 16,-21 0-16,1-22 0,-1 22 0,0-21 16,0 21-16,0-22 0,0 1 15,1 0-15,-1-1 0,0 1 0,0 0 16,0-1-16,0 1 0,1 0 16,-22-1-16,0 22 0,0-21 0,0 21 0,0 0 15,-22 21 1,22 21-1,-21 0-15,0 21 0,0-21 0,0 22 16,21-1-16,0-21 0,-21 22 0,-1-1 16,22 0-16,0-21 0,0 22 15,0-1-15,0-21 0,0 0 0,0 22 16,0-22-16,0 0 0,0 0 16,0 0-16,22 1 0,-1-1 15,0-21-15,0 0 0,0 21 0,0-21 16,1 0-16,-1 0 0,0 0 0,0 0 15,0 0-15,0-21 0,1 0 0,-1 21 16,-21-22-16,21 1 0,0 0 0,-21 0 16,21 0-16,-21 0 0,0-1 15,0 1-15,0 0 0,0 0 16,-21 21 0,0 21-16,0 0 15,21 0-15,-21 1 0,-1-1 0,22 0 16,-21 0-16,21 0 0,0 0 0,0 1 15,0-1-15,0 0 16,0 0-16,0 0 0,0 0 16,21-21-16,1 0 15,-1 0-15,0 0 0,0 0 16,0 0-16,0 0 0,1-21 16,-1 21-16,-21-21 0,21 0 15,-21 0-15,21 0 16,-21-1-16,0 1 15,0 0-15</inkml:trace>
  <inkml:trace contextRef="#ctx0" brushRef="#br0" timeOffset="120190.09">19431 10626 0,'0'0'15,"-21"0"-15,-22 0 16,65 0 0,-1 0-16,0 0 15,21-21-15,-21 21 0,22 0 16,-22 0-16,21 0 0,1 0 0,-1 0 16,-21 0-16,21 0 0,-20 0 0,20 0 15,-21 0-15,21 0 0,-20 0 0,-1-22 16,21 22-16,-21 0 0</inkml:trace>
  <inkml:trace contextRef="#ctx0" brushRef="#br0" timeOffset="120547.88">21336 10266 0,'0'0'16,"0"-21"-16,0 42 31,0 0-31,0 0 0,0 0 16,-21 22-16,21-1 0,-21 0 15,-1 1-15,22-1 0,0 0 0,-21 1 16,21-1-16,-21 0 0,0 1 0,21-1 15,0 0-15,-21 1 0,0-22 0,21 21 16,-22-21-16,22 1 0,0-1 16,0 0-16,-21 0 0,21 0 0,-21-21 15,21 21-15,0-42 32,-21 21-32,21-21 15,0 0-15,0 0 0</inkml:trace>
  <inkml:trace contextRef="#ctx0" brushRef="#br0" timeOffset="121412.39">20849 10668 0,'21'0'32,"0"0"-32,1 0 15,20 21-15,-21-21 0,0 0 0,22 0 16,-22 0-16,21 21 0,0-21 0,-20 0 15,20 0-15,0 0 0,-21 0 0,22 0 16,-22 0-16,21-21 0,-21 21 0,1-21 16,-1 0-16,0 0 0,0 0 15,0-22-15,-21 22 0,0-21 16,21-1-16,-21 1 0,0 21 0,0-21 16,0 20-16,0-20 0,0 21 0,0 0 15,0 0-15,0 42 31,-21 0-31,21 21 0,0-21 0,-21 22 16,21-22-16,-21 21 0,21 1 0,-21-1 16,21-21-16,0 21 0,-21 1 0,-1-1 15,22-21-15,-21 22 0,21-1 0,0-21 16,-21 0-16,21 22 0,-21-22 16,21 0-16,0 0 0,0 0 0,0 0 15,0 1 1,-21-22-16,21-22 31,0 1-31,21 21 0,-21-21 0,21 0 16,0 0-16,0 0 0,1-1 15,-22-20-15,42 21 0,-42 0 0,42 0 16,-42-1-16,21 1 0,1 0 0,-1 0 16,0 21-16,0 0 15,0 0-15,-21 21 16,0 0-16,0 0 15,0 1-15,0-1 0,0 0 0,0 0 16,21 0-16,-21 0 16,0 1-16,22-1 0,-1 0 15,0-21-15,0 21 0,0 0 0,0-21 16,1 0-16,-1 21 0,0-21 16,0 0-16,0 0 0,0 0 0,22 0 15,-22 0-15,0 0 0,0 0 0,0-21 16,1 0-16,-1 21 0,0-21 0,0 0 15,0 0-15,0-22 0,1 22 0,-1 0 16,0-21-16,0 20 0,-21 1 16,0 0-16,0 0 0,-21 21 15,0 0 1,0 0-16,-1 21 0,1 0 16,0 0-16,0 1 0,21-1 0,-21 21 15,21-21-15,-21 0 0,21 1 16,0-1-16,0 0 0,0 0 0,0 0 15,0 0-15,0 1 16,21-22-16,0 0 0,0 21 16,0-21-16,0 0 15,1 0-15,-1 0 0,0 0 16,-21-21-16,21 21 0,0-22 16,0 1-16</inkml:trace>
  <inkml:trace contextRef="#ctx0" brushRef="#br0" timeOffset="121589.29">22437 11007 0,'-22'0'78,"22"-21"-62</inkml:trace>
  <inkml:trace contextRef="#ctx0" brushRef="#br0" timeOffset="122475.83">8826 12933 0,'22'0'16,"-22"-21"-1,21 21 1,-21-21-16,21-1 16,-21 1-1,21 0 1,0 0-16,-21 0 0,21 21 15,-21-21-15,22 21 0,-22-22 16,0 1 109</inkml:trace>
  <inkml:trace contextRef="#ctx0" brushRef="#br0" timeOffset="124648.74">8911 12700 0,'0'21'15,"0"0"1,-21-21 62,21-21-78,-21 21 0,21-21 16,0 0-16,0 0 0,0 0 15,0-1-15,0-20 0,0 21 16,0 0-16,0-22 0,0 1 0,21 21 16,0-21-16,0-1 0,0 22 0,1-21 15,-1 21-15,0-1 0,0 1 16,21 0-16,-20 21 0,-1 0 0,0 0 16,0 21-16,-21 0 0,21-21 15,-21 22-15,0-1 16,0 0-16,0 0 0,0 0 15,0-42 48,0 0-63,0 0 16,0 0-16,-21-1 15,21 1-15,-21 21 0,0-21 0,0 21 16,21-21-16,-22 21 15,1 0-15,0 0 16,0 21-16,0 0 0,21 0 16,-21 1-16,-1-1 0,1 21 0,0-21 15,0 22-15,0-1 0,0 0 16,21-21-16,0 22 0,0-1 0,0 0 16,0 1-16,0-22 0,0 21 0,0 1 15,0-22-15,42 0 0,-21 0 16,0 0-16,0-21 0,22 21 0,-22-21 15,21 0-15,-21 0 0,22 0 0,-1 0 16,-21 0-16,22-21 0,-1 0 16,0 0-16,-21 0 0,22-22 0,-1 22 15,-21 0-15,22-21 0,-22-1 0,0 22 16,0-21-16,0 0 0,0-1 16,1 1-16,-22 0 0,0-1 15,0 1-15,0 0 0,0-1 0,0 1 16,0 21-16,0 0 0,0-1 0,0 1 15,0 0-15,-22 21 16,22 21-16,0 0 0,-21 22 16,21-22-16,-21 21 0,21 1 0,0-1 15,0 0-15,0 1 0,-21 20 16,21-21-16,0 1 0,0-1 0,0 0 16,0 1-16,0-1 0,0-21 15,0 22-15,21-22 0,0 21 0,-21-21 16,21-21-16,22 21 0,-22 1 15,0-22-15,21 0 0,1 0 0,-22 0 16,21 0-16,1 0 0,-1-22 0,0 1 16,1 0-16,-1 21 0,0-21 15,-21 0-15,22 0 0,-22-1 0,0-20 16,-21 21-16,0 0 0,21 0 0,-21-1 16,0 1-16,0-21 0,0 21 0,0 0 15,0-1-15,-21 22 0,0-21 16,0 21-16,0 0 0,-1 0 0,1 0 15,-21 0-15,21 21 0,-22 1 16,22-1-16,-21 0 0,21 0 16,0 0-16,-1 22 0,1-22 0,0 0 15,21 21-15,0-21 0,0 1 0,0-1 16,0 0-16,0 0 0,21 0 0,0-21 16,1 0-16,-1 21 0,0-21 15,21 0-15,-21 0 0,1 0 0,20 0 16,-21-21-16,0 0 0,0 0 0,1 0 15,-1 0-15,0-1 0,0 1 16,-21 0-16,21 0 0,-21 0 0,0-22 16,0 22-16,0 0 0,0 0 15,0 0-15,0 0 0,0-1 0,0 1 16,0 42 15,-21 1-31,21-1 0,0 0 16,-21 21-16,21-21 0,0 1 0,0 20 15,0-21-15,0 0 0,0 22 16,0-22-16,0 0 0,21 0 0,0 0 16,22 0-16,-22-21 0,21 0 0,-21 0 15,22 0-15,-22 0 0,21 0 16,-21 0-16,22 0 0,-22-21 0,21 21 16,0-21-16,-20 0 0,20-21 0,-21 20 15,21 1-15,-20 0 0,-1-21 16,0 21-16,-21-22 0,0 22 15,21-21-15,-21 21 0,0-1 0,0 1 16,0 0-16,0 0 0,-21 21 16,0 0-16,0 0 0,-1 0 15,22 21-15,-21-21 16,21 21-16,0 0 0,0 1 0,0-1 16,0 0-16,0 0 0,0 0 0,0 0 15,0 1-15,0 20 0,21-21 0,-21 0 16,22 0-16,-22 1 0,21-1 15,0 0-15,-21 0 0,0 0 16,-21-21 15,0-21-15,-1 0-16,1 21 0,21-21 16,-21 0-16,0 21 15,21-22-15,-21 22 16,21 22 15,-21-22-31,21 21 0,0 0 16,0 0-16,0 0 15,0 0-15,21-21 0,0 22 0,0-22 16,0 21-16,0 0 16,1-21-16,-1 0 15,0 0-15,0 0 0,0 0 0,22 0 16,-22 0-16,21-21 0,-21 0 0,22 21 15,-1-22-15,0 1 0,1 0 0,-22 0 16,21 0-16,-21 0 0,22-22 16,-22 22-16,0 0 0,0 0 0,-21 0 15,0-1-15,0 1 0,0 0 0,0 0 16,-21 21 15,0 0-31,0 0 16,-1 21-16,22 0 0,0 0 15,0 1-15,0-1 0,0 0 16,0 0-16,0 0 0,0 0 16,22 1-16,-22-1 0,21 0 0,-21 0 15,0 0-15,0 0 0,0 1 16,-21-22 15,-1 0-31,1 0 0,0 0 16,0 0-16,0 0 0,0 0 15,-1 0 1,1 0-16,0 0 16,42 0 15,0 0-31,1 0 0,-1-22 16</inkml:trace>
  <inkml:trace contextRef="#ctx0" brushRef="#br0" timeOffset="125216.19">12404 12086 0,'0'0'0,"0"-21"0,0-21 15,-22 42 1,1 0-16,0 21 15,0 0-15,0 21 0,21-20 16,-21 20-16,-1 0 0,22 1 0,0-22 16,-21 21-16,0 0 0,21 1 15,-21-1-15,21-21 0,0 22 0,-21-1 16,21-21-16,-21 21 0,21-20 0,-22-1 16,22 21-16,0-21 0,0 0 15,0 1-15,-21-1 16,21 0-16,0-42 31,0 0-31,0-1 16,0 1-16,0 0 0,21 0 15,1 0-15,-1 0 0,21-22 0,-21 22 16,22 0-16,-22 0 0,21 0 0,0 21 16,1-22-16,-22 22 0,0-21 0,21 21 15,-20 0-15,-1 0 0,0 0 16,-21 21-16,21 1 0,-21-1 15,0 0-15,0 0 0,0 0 16,0 0-16,-21-21 0,0 22 16,0-1-16,-1 0 0,1 0 15,0-21-15,0 21 0,-21 0 0,20-21 16,-20 22-16,21-22 0,0 0 0,-22 21 16,22-21-16,0 0 0,0 0 0,0 0 15,42 0 16,0 0-31,0 0 16,0 0-16</inkml:trace>
  <inkml:trace contextRef="#ctx0" brushRef="#br0" timeOffset="126728.29">13017 12594 0,'0'0'0,"0"-21"0,0 0 0,0 0 15,0 0-15,0-22 0,0 22 16,0 0-16,0 0 0,0 0 0,-21-1 16,0 22-16,0 0 0,0 0 15,0 0-15,-1 0 0,1 22 0,0-1 16,0 0-16,0 0 0,0 21 16,-1-20-16,1-1 0,21 21 15,0-21-15,0 22 0,-21-22 0,21 0 0,0 21 16,0-21-16,0 1 0,0-1 15,21 0-15,-21 0 0,21-21 16,1 0-16,-1 21 0,0-21 16,0 0-16,0 0 0,0-21 0,1 0 15,20 0-15,-21 0 0,0-1 0,0 1 16,1-21-16,20 21 0,-42-22 16,21 22-16,0 0 0,0-21 0,1 21 15,-22-22-15,0 22 0,0 0 0,0 0 16,0 0-16,0 42 31,0 0-31,-22 0 0,22 0 0,-21 0 16,0 1-16,21 20 0,-21-21 15,21 0-15,0 22 0,0-22 0,0 0 16,0 21-16,0-21 0,0 1 16,0-1-16,21 0 0,-21 0 0,21 0 15,0-21-15,22 0 0,-22 21 0,0-21 16,21 0-16,1 0 0,-22 0 0,21 0 15,1-21-15,-22 0 0,21 0 16,-21 0-16,22 0 0,-22-22 0,21 22 16,-21 0-16,0-21 0,1 20 0,-22-20 15,0 21-15,0 0 0,0 0 16,0-1-16,0 1 0,-22 21 31,1 21-31,0 1 0,21-1 0,0 0 16,-21 0-16,21 0 0,0 0 0,0 22 15,0-22-15,0 0 0,21 21 16,-21-20-16,21-1 0,0 21 0,1-21 16,-1 0-16,-21 1 0,21-1 15,-42-21 17,0 0-32,21-21 0,-22-1 15,1 22-15,21-21 0,-21 0 16,0 21-16,21-21 15,0 42 17,21-21-32,0 21 0,0-21 15,1 0-15,-1 21 0,0-21 16,21 0-16,-21 0 0,1 0 0,-1 0 16,21 0-16,-21 0 0,22 0 0,-22 0 15,21 0-15,-21 0 0,22-21 16,-22 0-16,0 0 0,21 0 0,-21 0 15,1-1-15,20-20 0,-21 21 0,0 0 16,0-22-16,-21 22 0,22 0 16,-22 0-16,0 0 0,0 0 15,-22 21 1,1 21-16,0-21 16,0 21-16,21 0 0,-21 0 0,0 0 15,21 1-15,-22 20 0,22-21 16,0 0-16,0 0 0,0 1 0,0 20 15,22-21-15,-1 0 0,0 0 0,21 1 16,-21-1-16,22-21 0,-1 21 0,0-21 16,1 0-16,-1 21 0,0-21 15,1 0-15,20 0 0,-20 0 0,-1 0 16,0 0-16,-21-21 0,22 21 16,-22-21-16,21 0 0,-21-1 0,1 1 15,-1 0-15,-21-21 0,0 21 16,0-22-16,0 22 0,0 0 0,0 0 15,0 0-15,0-1 0,0 1 0,-21 21 16,-1 0-16,1 0 0,0 0 0,0 0 16,0 0-16,0 21 0,-22 1 0,22-22 15,0 42-15,0-21 0,21 0 16,0 0-16,-21 1 0,21-1 0,0 0 16,0 0-16,0 0 0,0 0 0,0 1 15,21-22-15,0 21 0,0-21 16,0 0-16,0 0 15,1 0-15,-1 0 0,0-21 16,0 21-16,0-22 0,0 1 0,1-21 16,-22 21-16,21-22 0,0 1 0,0 0 15,0-1-15,-21 1 0,21 0 16,1-22-16,-1 22 0,0-22 0,0 1 16,0 21-16,-21-22 0,21 22 0,1-1 15,-1 1-15,-21 0 0,0 21 0,0-1 16,0 1-16,-21 42 15,21 1 1,-43-1-16,22 21 0,0 0 16,0 1-16,0-1 0,-22 22 0,22-22 15,0 0-15,0 22 0,0-22 16,-1 0-16,22 1 0,0-1 0,0 0 16,0 1-16,0-1 0,0 0 0,0-20 15,22-1-15,-1 0 0,-21 0 0,0 0 16,21-21-16,0 0 0,0 0 15,0 0-15,1 0 16,-22-21-16,21 0 0,0 0 0,0-22 16</inkml:trace>
  <inkml:trace contextRef="#ctx0" brushRef="#br0" timeOffset="127868.17">16806 12340 0,'0'0'0,"0"-42"15,0-43-15,0 43 16,0 21-16,-21 0 0,0 21 16,0 0-16,0 0 0,-22 0 15,22 0-15,0 21 0,-21 0 0,20 0 16,1 0-16,-21 0 0,21 22 0,0-22 16,-1 21-16,1-21 0,21 22 0,0-22 15,-21 21-15,21-21 0,0 22 0,0-22 16,0 21-16,0-21 0,21 22 15,0-22-15,1 0 0,-1 0 0,0 0 16,21-21-16,-21 0 0,22 22 0,-22-22 16,21 0-16,1 0 0,-22 0 15,21-22-15,0 1 0,-20 0 0,-1 0 16,0 0-16,21-22 0,-42 22 0,21-21 16,-21 0-16,22-1 0,-22 1 15,0 0-15,0-1 0,0 1 0,-22 0 16,22-1-16,-21 1 0,0 0 0,-21 20 15,21 22-15,-1 0 0,-20 0 16,21 0-16,-21 0 0,-1 22 0,1-1 16,21 0-16,-22 21 0,22 1 0,0-22 15,0 21-15,0 0 0,21-20 0,0 20 16,0 0-16,0-21 0,0 1 16,21 20-16,0-21 0,0 0 0,22-21 15,-22 21-15,21-21 0,-21 0 0,22 0 16,-1 0-16,0 0 0,-21 0 15,22 0-15,-1 0 0,0-21 0,-20 0 16,20 0-16,-21 0 0,21 21 0,-20-43 16,-1 22-16,0 0 0,-21 0 15,0 0-15,21 0 0,-21-1 0,0 1 16,0 42 15,0 1-31,-21-1 0,21 0 16,0 0-16,0 0 0,0 0 0,0 1 15,-21 20-15,21-21 0,-21 0 0,21 0 16,0 1-16,0-1 0,-22 0 0,22 0 16,0 0-16,-21 0 0,21 1 15,0-1 1,0-42 0,0-1-16,0 1 15,0 0-15,0 0 0,0 0 0,0-22 16,0 22-16,0-21 0,21 21 0,1-22 15,20 1-15,-21 21 0,0-21 16,22 20-16,-22 1 0,0 0 0,0 21 16,21 0-16,-20 0 0,-1 21 0,-21 0 15,21 1-15,-21-1 0,21 0 0,-21 0 16,0 0-16,0 22 16,0-22-16,0 0 0,0 0 0,0 0 15,0 0-15,0 1 0,0-1 0,0 0 16,0 0-16,21-21 0,0 0 47,-21-21-47,0 0 0,0 0 15</inkml:trace>
  <inkml:trace contextRef="#ctx0" brushRef="#br0" timeOffset="128316.9">19135 11938 0,'0'0'0,"0"21"15,0 0 1,0 1-16,0 20 0,0 0 0,-22 22 15,22-22-15,0 22 0,0-22 16,0 0-16,-21 22 0,21-22 0,-21 0 16,21 1-16,0-1 0,0 0 0,-21 1 15,21-1-15,-21 0 0,21-20 16,-21-1-16,21 0 0,0 0 0,0 0 16,-22-21-16,1 0 15,0 0-15,0 0 0,0-21 16,0 0-16,-1 0 0,1 0 0</inkml:trace>
  <inkml:trace contextRef="#ctx0" brushRef="#br0" timeOffset="129060.81">18605 12488 0,'-21'-21'0,"42"42"0,-42-63 15,42 42 1,1 0-16,-1 0 0,0 21 16,21-21-16,-21 0 0,22 21 15,-1-21-15,0 0 0,1 0 16,20 0-16,-20 0 0,20 0 0,1 0 15,-1 0-15,1-21 0,20 0 0,-41 21 16,20-21-16,1 0 0,-22 0 0,0-1 16,1 1-16,-22-21 0,0 21 0,0-22 15,0 22-15,-21-21 0,0 0 16,0-1-16,0 22 0,0-21 0,0-1 16,0 22-16,-21 0 0,21 0 0,0 0 15,-21 21-15,0 0 0,0 21 0,-1 0 16,22 0-16,-21 22 0,0-1 15,0 0-15,21 1 0,-21 20 16,0-21-16,21 22 0,-22-22 0,1 1 16,21-1-16,0 0 0,-21 1 0,0-1 15,21-21-15,0 21 0,-21-20 0,21 20 16,0-21-16,0 0 0,0 0 16,0 1-16,21-22 31,0-22-31,-21 1 0,21 0 0,0 0 15,1 0-15,-1 0 0,-21-1 16,21 1-16,0 0 0,0 0 0,0 21 16,1-21-16,-1 21 0,0 0 15,0 0-15,-21 21 16,0 0 0,0 0-16,0 0 0,0 1 15,0-1-15,0 0 16,0 0-16,21-21 0,0 21 0,1-21 15,-1 0-15,0 0 0,0 0 16,0 0-16,22 0 0,-22 0 16,0 0-16,21-21 0,-21 21 0,1-21 15,20 0-15,-21 0 0,0-1 0,0 1 16,1 0-16,-1 0 0,0 0 0,-21 0 16,0-1-16,0 1 0,0 0 15,-21 21 1,0 21-1,-1 0-15,22 1 0,-21-1 16,21 0-16,0 0 0,0 0 16,0 0-16,0 1 0,0-1 15,0 0-15,0 0 16,21-21-16,1 21 0,-1-21 0,0 0 16,0 0-16,0 0 0,0 0 15,1 0-15,-1 0 0,0 0 0,0 0 16,0 0-16</inkml:trace>
  <inkml:trace contextRef="#ctx0" brushRef="#br0" timeOffset="129791.91">20976 12764 0,'-21'0'15,"21"-22"1,0 1-16,0 0 15,0 0-15,21 0 0,-21 0 16,21-1-16,0 1 0,1 0 0,20-21 16,-21 21-16,0-22 0,22 22 15,-22-21-15,21-1 0,-21 1 16,22-21-16,-22 20 0,0-20 0,0-1 16,0 22-16,0 0 0,-21-1 0,0 1 15,0 21-15,0 0 0,-21-1 16,0 22-16,0 0 0,0 0 0,-22 0 15,22 22-15,-21-1 0,21 0 0,0 0 16,-1 21-16,1 1 0,21-1 0,0 0 16,0 1-16,0-1 0,0 0 0,0 1 15,0-1-15,21 0 0,1-20 16,-1 20-16,-21 0 0,21-21 0,0 22 16,0-22-16,-21 0 0,0 0 0,0 0 15,0 1-15,0-1 0,0 0 16,-21-21-1,0 0-15,0-21 16,0 21-16,-1-21 0,22-1 0,-21 22 16,0-21-16,0 0 0,0 0 15,0 21-15,21 21 32,0 0-17,21-21-15,0 0 0,0 21 0,0-21 16,0 0-16,1 0 0,-1 22 0,0-22 15,0 0-15,0 0 0,0 0 0,22 0 16,-22 0-16,0-22 16,0 22-16,0-21 0,1 0 0,-1 0 15,0 0-15,0 0 0,0-1 0,-21 1 16,21 0-16,-21-21 0,22 21 0,-22-1 16,0 1-16,0 42 31,0 1-31,-22-1 15,1 0-15,21 0 0,-21 0 0,21 0 16,0 1-16,0-1 0,-21-21 16,21 21-16,0 0 15,21-21 17,-21-21-17</inkml:trace>
  <inkml:trace contextRef="#ctx0" brushRef="#br0" timeOffset="129963.94">21696 12171 0,'-21'0'16,"-1"0"-16,1 0 0,0 0 16,0 0-16,21 21 31,0 0-31,21-21 15,-21 21-15,21-21 0,0 0 16,1 22-16</inkml:trace>
  <inkml:trace contextRef="#ctx0" brushRef="#br0" timeOffset="130609.29">21950 12361 0,'0'0'0,"0"22"0,-21-22 16,-1 21-16,1 0 0,0-21 0,0 21 15,0 0-15,21 0 0,-21-21 16,-1 22-16,22-1 0,-21 0 16,21 0-16,0 0 0,0 0 0,0 1 15,0-1-15,0 0 0,0 0 16,0-42 31,0 0-47,0 0 15,21-1-15,-21 1 0,22-21 0,-1 21 16,0 0-16,0-22 0,0 22 16,0 0-16,1-21 0,-1 20 15,0 1-15,0 21 0,0-21 0,0 21 0,1 0 16,-1 0-16,0 21 16,-21 0-1,0 1-15,0-1 0,0 0 0,0 0 16,0 0-16,0 0 0,0 1 0,0-1 15,0 0-15,0 0 0,0 0 16,-21 0-16,0-21 16,-1 0-16,22-21 31,0 0-15,0 0-16,22 0 0,-1 0 15,0-1-15,0 1 0,0 0 16,22 0-16,-22-21 0,0 20 15,21 1-15,-21 21 0,1-21 0,-1 21 16,0 0-16,0 0 0,0 0 0,0 21 16,-21 0-16,0 1 15,0-1-15,0 0 0,0 0 0,0 0 16,0 0-16,0 1 0,0-1 0,0 0 16,0 0-16,0 0 0,-21 0 15,21 1-15,-21-22 16,21-22 15,21 1-15</inkml:trace>
  <inkml:trace contextRef="#ctx0" brushRef="#br0" timeOffset="130824.17">22860 12298 0,'-21'21'15,"0"0"-15,21 0 0,-22-21 16,1 22-16,21-1 0,-21 0 0,21 0 16,-21 0-16,0 0 0,21 1 0,0-1 15,0 0-15,0 0 0,0 0 16,-21-21-16,21 21 0,0 1 31,0-44-15,0 1-1</inkml:trace>
  <inkml:trace contextRef="#ctx0" brushRef="#br0" timeOffset="131112.01">22796 12086 0,'-21'0'0,"42"0"0,-42 21 31,42-21-31,1 0 16,-1 0-16,0 0 0,0 0 16,0 0-16,-21-21 15,21 21-15,-21-21 0,0 0 0,0 0 16,0 0-16,0-1 0,-21 1 16,0 21-16,0-21 0,0 21 15,0 0-15,-1 0 0,1 0 16,0 21-16,21 0 15,-21-21-15,21 22 0,-21-1 0,21 0 16,21-21 0,0 21-16</inkml:trace>
  <inkml:trace contextRef="#ctx0" brushRef="#br0" timeOffset="131399.84">23347 11663 0,'0'0'0,"0"-21"0,0 0 16,0 42-1,-21 0-15,21 21 16,-22-21-16,1 22 0,0 20 0,0-20 16,0 20-16,0 1 0,-1-1 15,1-21-15,0 22 0,0-1 16,21-20-16,-21-1 0,21 22 0,-21-43 15,21 21-15,0 0 0,0-20 0,0 20 16,0-21-16,0 0 0,-22 0 16,22 1-1,22-22 1,-1 0-16,0-22 0,0 22 16</inkml:trace>
  <inkml:trace contextRef="#ctx0" brushRef="#br0" timeOffset="131847.59">23580 12404 0,'21'-21'0,"-42"42"0,42-64 0,-21 22 0,0 0 15,0 0-15,0 0 0,0 0 16,0-1-16,-21 22 16,-1 0-16,1 0 0,0 0 15,0 0-15,21 22 0,-21-1 0,0 0 16,-1 0-16,1 0 0,0 22 0,0-22 15,21 0-15,-21 21 0,21-21 16,-21 1-16,21-1 0,0 21 16,0-21-16,0 0 0,0 1 15,21-1-15,0-21 16,0 0-16,0 0 0,0-21 16,1-1-1,-1 1-15,-21 0 0,21 21 0,0-42 16,-21 21-16,21-1 0,0 1 0,1 0 15,-22-21-15,21 21 0,-21-1 0,21 22 16,-21-21-16,0 42 31,0 1-31,-21-1 0,0-21 16,21 21-16,0 0 0,0 0 0,-22 0 16,22 1-16,0-1 0,0 0 15,0 0-15,0 0 0,0 0 16,22 1-16,-1-22 15,0 0-15,0 0 0,0 0 0,22 0 16,-22 0-16,0 0 0,0 0 0</inkml:trace>
  <inkml:trace contextRef="#ctx0" brushRef="#br0" timeOffset="132236.4">23918 12404 0,'0'0'16,"0"-21"-16,0-1 0,0 1 15,21 0-15,-21 0 16,22 21-16,-1 0 0,0 0 16,0 0-16,0 0 0,0 0 15,1 21-15,-22 0 16,21 0-16,-21 1 0,0-1 16,21 21-16,-21-21 0,0 0 0,0 1 15,0-1-15,0 0 0,0 0 0,0 0 16,0 0-16,-21 1 0,0-22 15,21 21-15,-22-21 0,22-21 32,0-1-17,0 1-15,22 0 16,-1 0-16,0 0 0,-21 0 0,21-22 16,0 22-16,0 0 0,1-21 0,-1 20 15,0 1-15,-21 0 0,0 0 0,21 0 16,0 21-16,-21 21 47,0 0-47</inkml:trace>
  <inkml:trace contextRef="#ctx0" brushRef="#br0" timeOffset="132503.79">24574 12361 0,'0'0'0,"-21"22"32,0-1-17,0 0-15,21 0 0,0 0 16,-21 0-16,21 1 0,-21-1 0,21 0 16,0 0-16,-22 0 0,22 0 15,-21 1-15,21-1 16,0 0-1,0-42 17,21 0-17,1-1-15,-1 1 0</inkml:trace>
  <inkml:trace contextRef="#ctx0" brushRef="#br0" timeOffset="132832.82">24680 12150 0,'-42'0'16,"21"0"-16,21 21 15,0 0 1,0 0 0,21-21-1,0 0-15,0 0 0,0 0 16,-21-21-16,22 0 15,-22 0-15,0 0 16,0-1-16,0 1 0,0 0 16,-22 21-1,1 0 1,0 0-16,0 0 0,21 21 16,0 0-16,-21 1 0,0-1 15,21 0-15,0 0 16,0 0-16,0 0 15</inkml:trace>
  <inkml:trace contextRef="#ctx0" brushRef="#br0" timeOffset="133708.79">25061 11853 0,'0'0'0,"21"-21"0,-21 0 15,22 0-15,-1 0 0,-21 42 32,-21 0-32,-1 0 15,1 0-15,0 22 0,0-1 0,-21 0 16,20 1-16,1-1 0,-21 0 16,21 1-16,0-1 0,-1 22 0,1-22 15,21-21-15,0 21 0,0 1 0,0-1 16,0-21-16,0 22 0,21-22 0,1 0 15,-1 0-15,-21 0 0,21 0 16,0-21-16,0 0 0,0 22 16,1-22-16,-1 0 0,0 0 0,0 0 15,0 0-15,0-22 0,-21 1 0,22 0 16,-1 21-16,0-21 0,0 0 16,0 0-16,-21-1 0,21 1 0,1 0 15,-22 0-15,0 0 0,-22 42 47,22 0-47,0 0 0,-21-21 0,21 21 16,-21 1-16,21-1 0,0 0 15,0 0-15,21 0 16,0-21 0,1 0-16,-1 0 0,0 0 15,0 0-15,0 0 16,0-21-16,1 21 0,-1-21 15,-21 0-15,21 0 0,0 21 0,0-22 16,0 1-16,-21 0 0,22 0 0,-1 0 16,-21 0-16,0-1 15,21 22-15,-42 0 32,21 22-32,-21-22 15,21 21-15,-22 0 16,1 0-16,21 0 0,-21 0 15,0 1-15,0 20 0,0-21 0,21 0 16,-22 22-16,22-22 0,0 21 16,-21 0-16,0 1 0,0 20 0,21-20 15,0-1-15,0 0 0,0 1 0,-21-1 16,21 21-16,0-20 0,0-1 16,0 0-16,0 1 0,0-1 0,0 0 15,0 1-15,0-1 0,0 0 0,0 1 16,0-1-16,0 0 0,-21-20 0,21 20 15,-22-21-15,22 0 0,-21 0 16,0 1-16,0-22 0,0 21 16,0-21-16,-1 0 0,-20 0 0,21 0 15,-21 0-15,20 0 0,-20-21 0,21 21 16,0-22-16,-22 22 0,22-21 16,21 0-16,-21 21 0,21-21 15,0 0-15,0 0 0,0-1 16,0 1-16,21 0 0,0 0 15,1 0-15</inkml:trace>
  <inkml:trace contextRef="#ctx0" brushRef="#br0" timeOffset="134072.57">25167 12171 0,'0'0'0,"0"-21"16,0 0-16,21 21 31,0-22-31,1 22 0,20 0 16,-21 0-16,21 0 0,-20 0 0,20-21 15,0 21-15,-21 0 0,22 0 16,-22 0-16,0 0 0,21 0 0,-20 0 16,-1 0-16,0 0 31,-42 0 0,0 0-31,21 21 16,-22-21-16,1 22 0,0-22 15</inkml:trace>
  <inkml:trace contextRef="#ctx0" brushRef="#br0" timeOffset="145803.57">1037 14415 0,'21'-22'15,"0"1"-15,-21 0 16,0 0-16,0 0 16,0 42 46,0 0-62,0 0 0,0 22 16,0-22-16,0 21 0,-21-21 0,21 22 15,-21-1-15,21-21 0,-21 21 16,21 1-16,0-22 0,-21 21 0,21-21 16,0 1-16,0 20 0,0-21 15,0 0-15,0 0 0,0 1 16,0-44 31,21 1-47,0 0 15,0 0-15,-21 0 0,21 21 16,1-21-16,-1-1 0,0 22 0,-21-21 16,21 21-16,0 0 0,0-21 15,1 0-15,-1 21 0,0 0 16,0 0-16,0 0 16,0 0-16,1 0 15,-22-21-15,21 21 16,0 0-16,-21-21 0,0-1 15,0 1 1,0 0 0,-21 21 15,0 0-15,21 21-16,0 0 15,0 1-15,0-1 0,0 0 0,0 0 16,0 21-16,0-20 0,0-1 15,0 0-15,0 0 0,0 21 0,0-20 16,0-1-16,0 0 0,0 0 16,0 0-16,0 0 0,0 1 15,0-1 1,0 0-16,0-42 31,21 0-31,0-1 16</inkml:trace>
  <inkml:trace contextRef="#ctx0" brushRef="#br0" timeOffset="145979.49">1778 14711 0,'0'0'0,"0"-21"16,0 0-16,0-1 31,0 1 0,0 0-31</inkml:trace>
  <inkml:trace contextRef="#ctx0" brushRef="#br0" timeOffset="147236.76">2984 13949 0,'0'0'0,"0"-21"0,0-22 15,0 22-15,0 64 47,0-22-47,0 0 0,0 21 0,0 1 16,0-1-16,0 0 0,0 22 15,0-22-15,0 22 0,0-22 16,0 0-16,0 22 0,0-22 0,0-21 16,0 22-16,-21-1 0,21-21 15,0 0-15,0 0 0,0 1 16,0-44 0,21 1-16,1 0 15,-22 0-15,21 0 0,0-22 0,0 1 16,-21 0-16,21-1 0,0 1 15,1 0-15,-1-1 0,21 22 0,-21-21 16,0 21-16,1 0 0,-22-1 16,21 1-16,0 21 15,0 0-15,-21 21 16,0 1-16,0-1 0,0 21 0,0-21 16,21 22-16,-21-1 0,0 0 15,0-21-15,0 22 0,0-1 0,0-21 16,0 22-16,21-22 0,1 21 0,-22-21 15,21 0-15,0-21 0,0 22 16,-21-1-16,21-21 0,0 0 0,1 0 16,-1 0-16,21 0 0,-21 0 15,0-21-15,1-1 0,20 1 16,-21 0-16,0 0 0,22-21 0,-22-1 0,0 1 16,0 0-16,0-22 15,0 22-15,1-22 0,-1 1 0,0 20 16,-21-20-16,0-1 0,0 22 0,21-21 15,-21 20-15,0 1 0,0 21 16,0-22-16,0 22 0,21 0 0,-21 63 31,-21-20-31,21 20 16,-21 0-16,21 1 0,0-1 0,0 0 16,0 1-16,0-1 0,0 0 15,-21 22-15,21-22 0,0 0 0,0 1 16,0-1-16,0 0 0,0 1 0,0-22 15,21 21-15,0-21 0,-21 1 16,21-1-16,0 0 0,1 0 16,-1-21-16,0 0 0,21 0 0,-21 0 15,1 0-15,20 0 0,-21 0 16,21-21-16,-20 0 0,20 0 0,-21-1 16,0 1-16,22-21 0,-22 21 0,0-22 15,-21 22-15,0-21 0,21 21 16,-21-22-16,0 22 0,0 0 0,0 0 15,0 0-15,-21 21 0,0 0 0,0 0 16,-1 0-16,1 0 0,0 0 16,0 21-16,21 0 0,-21 0 15,0 22-15,-1-22 0,22 21 0,0-21 16,0 22-16,0-22 0,0 21 0,0-21 16,0 0-16,0 1 0,22-1 15,-1 0-15,0 0 0,0 0 0,0-21 16,0 0-16,22 21 0,-22-21 0,21 0 15,1 0-15,-1 0 0,0 0 16,1-21-16,-1 21 0,21-21 0,-20 0 16,-1 0-16,0 0 0</inkml:trace>
  <inkml:trace contextRef="#ctx0" brushRef="#br0" timeOffset="148492.59">5990 13843 0,'0'0'0,"21"-21"0,-21-43 16,0 43-16,0 0 0,-21 21 16,0 0-1,0 0-15,0 0 0,-1 0 0,1 42 16,-21-20-16,21-1 0,-22 21 15,22 0-15,-21 1 0,21-1 16,0 22-16,-1-22 0,1 0 0,0 22 16,21-22-16,0 22 0,0-22 0,0 0 15,0 1-15,0-1 0,0 0 16,21 1-16,22-22 0,-22 0 0,21 21 16,0-21-16,1-21 0,-1 22 0,0-1 15,1-21-15,-1 0 0,0 0 0,1 0 16,-1 0-16,0 0 0,1-21 15,-22-1-15,21 22 0,1-21 0,-1 0 16,-21-21-16,21 21 0,-20-1 0,20-20 16,-21 21-16,0-21 15,0 20-15,1-20 0,-22 21 0,0-21 16,0 20-16,0 1 0,0 0 0,-22 21 16,1-21-16,0 21 0,0 0 15,0 0-15,0 0 0,-1 21 16,1 0-16,0 0 0,0 1 0,0-1 15,0 21-15,-1-21 0,22 0 0,0 1 16,-21 20-16,21-21 0,-21 0 16,21 0-16,0 1 0,0-1 15,0 0-15,0 0 0,21 0 16,0-21-16,1 0 16,-1 0-16,0 0 15,0 0-15,0-21 0,0 0 16,1 0-16,-22 0 0,21-1 15,0 1-15,-21 0 0,0 0 0,0 0 16,21 21-16,-21-21 16,0 42-1,0 0 1,0 0 0,0 0-16,0 0 0,0 1 15,0-1-15,0 0 0,21-21 0,-21 21 0,0 0 16,21 0-16,1-21 0,-1 22 15,0-22-15,0 0 16,0 0-16,22 0 0,-22 0 0,0 0 16,21 0-16,-21-22 0,1 22 0,-1-21 15,21 0-15,-21 21 0,0-21 0,1 0 16,-1 0-16,0-1 0,0-20 16,-21 21-16,21 0 0,-21 0 0,21-1 15,-21 1-15,0 0 0,0 0 16,0 42-1,0 0 1,0 0-16,0 1 0,0-1 16,-21 0-16,21 0 0,-21 0 0,21 0 15,-21 1-15,21-1 0,0 0 0,0 0 16,-21 0-16,21 0 0,-21 1 16,21-1-16,0 0 15,-22-21 1,22-21 15,0 0-31,0-1 0,0 1 16,0 0-16,0 0 0,0 0 0,22-22 15,-1 22-15,0-21 0,0 0 16,0 20-16,22 1 0,-22-21 16,0 21-16,0 0 0,21 21 0,-20-22 15,-1 22-15,0 0 0,0 0 0,0 0 16,-21 22-16,21-1 15,-21 0-15,0 0 0,0 0 0,0 22 16,0-22-16,0 0 0,0 0 0,0 21 16,0-20-16,0-1 0,-21 0 0,21 0 15,-21 0-15,21 0 0,0 1 16,0-1-16,-21-21 0,21 21 16,0-42 30,0 0-30,0-1-16,21 1 16,-21 0-16,0 0 0,21 21 15</inkml:trace>
  <inkml:trace contextRef="#ctx0" brushRef="#br0" timeOffset="151596.88">9250 14330 0,'0'0'0,"0"-21"0,21 0 15,-21-1-15,0 1 16,21 21-16,-21-21 16,0 0-1,-21 21 48,0 0-63,0 0 15,-1 0 1,1 0-16,0 0 16,0 0-16,0 0 15,0 0-15,-1 0 0,1 0 0,0 0 0,0 21 16,0 0-16,0 0 0,-1 1 16,1-1-16,-21 21 0,21 0 15,0-20-15,-1 20 0,1 0 0,21 1 16,-21-22-16,21 21 0,0-21 0,0 0 15,0 1-15,0-1 0,0 0 16,0 0-16,21 0 0,0-21 0,1 0 16,-1 21-16,0-21 0,0 0 0,21 0 15,-20 0-15,20 0 0,-21-21 0,21 0 16,-20 0-16,20 0 0,-21 0 16,21-1-16,-20 1 0,-1 0 0,0-21 15,0 21-15,-21-22 0,21 22 0,-21-21 16,21-1-16,-21 22 0,22-21 15,-22 21-15,0 0 0,0-1 16,0 1-16,0 42 16,0 1-16,0-1 15,0 21-15,0-21 0,0 22 0,21-22 16,-21 21-16,21-21 0,-21 22 16,0-22-16,0 0 0,21 0 0,0 0 15,-21 0-15,21 1 0,1-22 0,-1 0 16,0 0-1,0 0-15,0 0 0,-21-22 16,21 1-16,1 0 0,-22 0 16,21 0-16,-21 0 0,21-22 15,0 22-15,-21-21 0,21-1 16,0 1-16,1 0 0,-1 21 0,0-22 16,0 22-16,0 0 0,0 0 0,1 21 15,-1 0-15,0 0 0,-21 21 31,0 0-31,0 0 0,0 0 16,21-42 47,-21 0-63,0 0 15,0 0-15,0 0 16,0-1-16,0 1 0,-21 21 15,0 0 1,0 0-16,-1 21 0,1-21 16,21 22-16,-21 20 0,0-21 15,0 0-15,0 22 0,21-1 0,0 0 16,-22-21-16,22 22 0,0-1 0,0-21 16,0 22-16,0-22 0,0 21 0,0-21 15,0 0-15,22 1 0,-1-1 16,0 0-16,0-21 0,0 0 15,0 21-15,22-21 0,-22 0 0,21 0 16,1 0-16,-22 0 0,21-21 0,0 0 16,-20 0-16,20-1 0,-21 1 15,21-21-15,-20 0 0,-1-1 0,0 1 16,0 0-16,0-1 0,0-20 0,-21 20 16,22 1-16,-22-21 0,0 20 15,0 1-15,0 0 0,0 20 0,0-20 16,0 21-16,0 0 0,0 0 0,0 42 15,0 0 1,0 0-16,0 0 0,0 22 16,-22-22-16,22 21 0,-21 0 15,21 1-15,0-1 0,0 0 0,0 1 16,-21-1-16,21 0 0,0 1 0,0-1 16,-21 0-16,21-20 0,0 20 15,0-21-15,0 0 0,0 0 0,0 1 16,21-22 15,0-22-31,-21 1 16,21 0-16,1 0 0,-22 0 15,21-22-15,0 22 0,-21 0 0,21 0 16,-21 0-16,21 0 0,-21-1 0,21 22 16,-21 22-1,0-1 1,0 0-16,0 0 0,0 0 0,0 0 15,0 1-15,0-1 16,0 0-16,0 0 0,22 0 16,-1-21-16,0 0 15,0 0-15,0 0 0,0 0 16,1 0-16,-1-21 0,0 21 16,0-21-16,0 0 0,0 0 15,1-1-15,-1-20 0,-21 21 0,21 0 0,0 0 16,-21-1-16,0 1 0,0 0 0,0 42 31,0 0-15,0 1-16,0-1 0,-21 21 15,21-21-15,0 0 0,-21 1 0,21-1 16,0 0-16,0 0 16,0 0-16,21-21 46,0-21-30,-21 0-16,0-21 0,0 20 0</inkml:trace>
  <inkml:trace contextRef="#ctx0" brushRef="#br0" timeOffset="151772.78">10880 14076 0,'-22'0'0,"22"21"15,-21 0 1,21 0 0,0 1-1,21-22 17</inkml:trace>
  <inkml:trace contextRef="#ctx0" brushRef="#br0" timeOffset="152712.95">11091 14478 0,'21'0'0,"1"0"0,-1 0 16,0 0-16,0 0 0,0 0 16,0-21-16,1 21 0,-1-21 15,0 0-15,0 21 0,0-22 0,-21 1 16,21 0-16,-21-21 0,22 21 15,-22-1-15,0 1 0,0 0 0,0 0 16,0 0-16,-22 21 16,1 0-16,0 21 0,0 0 15,0 0-15,0 0 0,-1 1 16,1 20-16,0-21 0,0 21 0,0-20 16,21 20-16,0-21 0,0 21 0,0-20 15,0-1-15,0 0 0,0 0 0,0 0 16,21 0-16,0-21 0,0 0 15,0 22-15,1-22 0,-1 0 16,0 0-16,0 0 0,21 0 0,-20-22 16,-1 1-16,0 21 0,0-21 0,0 0 15,0-21-15,1 20 0,-1 1 16,0 0-16,-21-21 0,21 21 0,-21-22 16,21 22-16,-21 0 0,21 0 0,-21 0 15,0 42 16,0 0-31,0 0 0,0 0 0,0 0 16,0 1-16,-21 20 0,21-21 0,0 0 16,0 0-16,0 1 0,0-1 0,0 0 15,0 0-15,21 0 16,1-21-16,-1 0 16,0 0-16,0 0 0,0 0 15,0-21-15,1 0 0,-1 0 16,0 0-16,0-1 0,0 1 0,0 0 15,1-21-15,-1 21 0,0-22 16,0 22-16,0 0 0,-21 0 0,21 0 16,1-1-16,-22 1 0,0 42 31,0 1-31,0-1 16,0 0-16,0 0 0,0 0 0,0 0 15,0 1-15,-22 20 0,22-21 0,0 0 16,0 0-16,0 1 0,0-1 15,0 0-15,22-21 0,-1 21 16,0-21-16,0 0 0,0 21 0,0-21 16,1 0-16,20 0 0,-21 0 0,21 0 15,-20-21-15,-1 21 0,21-21 0,-21 0 16,0 0-16,1-1 0,-1 1 16,0 0-16,0-21 0,0-1 0,0 22 15,-21-21-15,0 21 0,0 0 0,0-1 16,0 1-16,0 0 0,-21 21 15,0 0-15,0 21 16,0 0-16,0 1 0,-1-1 0,22 0 16,-21 0-16,0 21 0,21-20 15,-21 20-15,21-21 0,0 0 0,0 22 16,0-22-16,0 0 0,21 0 16,0 0-16,0-21 0,1 0 15,-1 0-15,0 0 0,0 0 0,0 0 16,0 0-16,1 0 0,-1-21 0,0 0 15,0 0-15,0 0 0,-21-22 16,21 22-16</inkml:trace>
  <inkml:trace contextRef="#ctx0" brushRef="#br0" timeOffset="155575.84">13864 14584 0,'0'0'0,"0"21"16,21-21 15,0-21-31,1 0 16,-1 0-16,0-1 0,0 1 15,0 0-15,22-21 0,-22 21 0,21-22 16,-21 1-16,22 21 0,-22-22 16,0 1-16,0 0 0,0-1 0,0 1 15,-21 0-15,22-1 0,-22 22 0,0-21 16,0 21-16,0 0 0,0-1 0,0 1 15,-22 21-15,1 0 16,0 21-16,21 1 0,-21 20 0,0-21 16,0 21-16,-1 1 0,1 20 0,0-20 15,21 20-15,0 1 0,0-22 0,-21 21 16,21 1-16,0-22 16,0 1-16,0-1 0,0 0 0,0 1 15,21-22-15,-21 21 0,21-42 0,0 21 16,1 0-16,-1-21 0,0 0 0,21 0 15,-21 0-15,1 0 16,-1-21-16,0 0 0,0 0 0,21 0 16,-20 0-16,-1-22 0,0 22 0,0-21 15,0-1-15,0 22 0,1-21 0,-22 21 16,21-22-16,-21 22 0,0 0 16,0 42-1,0 0 1,-21 1-16,21-1 0,0 21 0,-22-21 0,22 22 15,0-22-15,0 0 16,0 0-16,0 0 0,0 0 0,22 1 16,-1-22-16,0 21 0,0-21 0,0 0 15,0 0-15,1 0 0,-1 0 0,0 0 16,21 0-16,-21-21 0,1 21 0,-1-22 16,0 1-16,0 0 0,0 0 15,-21 0-15,0 0 0,0-22 0,0 22 16,0-21-16,0 21 0,-21-22 0,21 22 15,-21-21-15,0 21 0,0 21 16,-1-22-16,1 22 0,0-21 0,0 21 16,0 0-1,21 21-15,0 1 16,21-22-16,0 0 0,21 0 16,-20 0-16,20 0 0,0 0 15,1 0-15,20 0 0,-21 0 0,22 0 16,-1 0-16,1 0 0,-1-22 0,1 22 15,-22 0-15,22-21 0,-22 21 0,0 0 16,1 0-16,-22-21 0,0 21 16,0-21-16,-42 21 31,0 0-31,0 0 0,0 0 0,-22 21 16,22-21-16,0 21 0,-21 22 0,20-22 15,1 0-15,-21 21 0,21-21 16,0 22-16,-1-1 0,22-21 0,0 0 15,0 22-15,0-22 0,0 0 0,0 0 16,0 0-16,0 1 0,22-22 0,-1 0 16,0 21-16,0-21 0,0 0 15,0 0-15,22 0 0,-22-21 0,21 21 16,-21-22-16,22 1 0,-22 0 0,0 0 16,0 0-16,0-22 0,1 22 0,-1 0 15,0-21-15,0-1 16,-21 22-16,0-21 0,0 21 0,0 0 15,0-1-15,0 1 0,0 0 16,0 42 0,0 0-1,0 1-15,0-1 0,0 0 16,0 21-16,0 1 0,0-22 0,0 21 16,0 0-16,0-20 0,0 20 0,0 0 15,0 1-15,0-1 0,0 0 0,0 1 16,0-1-16,0 0 0,0 1 15,21-1-15,0 0 0,1 1 0,-1-1 16,-21 21-16,21-20 0,0-1 16,0 0-16,-21 1 0,0-1 0,21 0 15,-21 1-15,0-1 0,0-21 0,0 22 16,0-22-16,0 0 0,0 21 16,-21-21-16,0 1 0,0-22 0,0 21 15,0 0-15,-1-21 0,1 21 0,0-21 16,0 0-16,0 0 0,0 0 0,-22 0 15,22 0-15,0 0 0,0 0 0,21-21 16,-21 0-16,21 0 0,0-1 16,0 1-16,0-21 0,0 21 0,0-22 15,0-20-15,21 21 0,0-1 16,21-20-16,-21-1 0,22 1 0,-22-1 16,21 1-16,1-1 0,-1 1 0,21-1 15,-20 1-15,-1-1 0,0 1 16,22-1-16,-22 22 0,1-22 0,-1 22 15,0-21-15,1 20 0,-22 22 0,0-21 16,-21 21-16,0-1 0,-21 44 31,0-1-31,-1 21 16,1-21-16,0 0 0,21 1 16,0 20-16,0-21 0,0 0 0,0 0 0,0 1 15,0 20-15,0-21 16,21 0-16,0 0 0,1-21 15,-1 0-15,0 0 0,21 0 16,-21 0-16,1 0 0,-1-21 0,0 21 16,0-21-16,21 0 15,-20 0-15,-1-22 0,0 22 0,0-21 0,0 21 16,-21-22-16,21 22 0,1 0 0,-1-21 16,-21 21-16,0-1 0,21 22 15,0 0-15,-21 22 31,0-1-15,21-21-16,-21 21 16,21-21-1,1 0 1,-1-21 0,-21 0-16,0-1 15,0 1-15,0 0 16,0 0-16,0 0 0,-21 21 47,-1 21-47,1 0 0,21 0 15,-21 0-15,0 1 0,0 20 0,0-21 16,21 21-16,0-20 0,-22 20 16,22-21-16,0 21 0,0-20 0,0 20 15,0-21-15,0 0 0,22 0 0,-22 1 16,21-1-16,0-21 0,0 21 15,0-21-15,22 0 0,-22 0 0,21 0 16,-21 0-16,22 0 0,-22 0 0,21 0 16,0 0-16,-20-21 0,20 0 0,0-1 15,1 1-15,-22 0 0,21 0 16,-21-21-16,0 20 0,1-20 16,-1 21-16,0-21 0,0-1 0,-21 22 0,0 0 15,0 0-15,0 0 0,-21 21 31,0 0-31,0 0 0,-22 21 0,22 0 16,0 0-16,0 0 0,0 22 0,-22-22 16,22 0-16,21 21 0,-21-21 0,21 1 15,-21-1-15,21 0 0,0 0 0,0 0 16,0 0-16,0 1 16,21-22-16,0 0 0,0 0 0,0 0 15,1 0-15,-1 0 0,0-22 16,0 1-16,0 0 0,0 0 15,1 0-15,-1 0 16,-21-22-16,21 22 0,0-21 0,0 21 0,-21-1 16,0-20-16,21 21 0,-21 0 15,0 42 1,0 0 0,-21 0-16,21 0 0,0 1 15,0 20-15,0-21 0,-21 0 0,21 0 16,0 1-16,0-1 0,0 0 0,0 0 15,0 0-15,21 0 0,-21 1 16,21-22-16,22 21 0,-22-21 0,0 0 16,0 0-16,0 0 0,22 0 0,-22 0 15,0 0-15,0 0 0,0 0 0,1-21 16,-1-1-16,-21 1 0,21-21 16,0 21-16,0-22 0,0 22 15,1-21-15,-1-22 0,0 22 0,-21 0 16,21-1-16,0-20 0,-21 21 0,21-22 15,1 22-15,-22-1 0,0 1 0,21-21 16,0 41-16,-21-20 0,0 21 16,0 0-16,0 0 0,0 42 15,-21 0 1,0 0-16,-1 21 0,1-20 0,21 20 16,-21 0-16,0-21 15,0 22-15,21-1 0,0 0 0,0 1 0,-21-1 16,21 0-16,0 1 0,0-1 15,0 0-15,0 1 0,0-1 0,0-21 16,0 22-16,21-22 0,-21 0 16,21 0-16,0 0 0,-21 0 0,21 1 15,0-22-15,1 0 0,-1 0 0,0 0 16,0 0-16,0 0 0,0 0 16,1-22-16,-1 1 0,0 0 15,-21 0-15,0 0 16,21 21-16,-21-21 0,0-1 0,0 1 15,0 0-15</inkml:trace>
  <inkml:trace contextRef="#ctx0" brushRef="#br0" timeOffset="155875.67">16933 14055 0,'0'0'0,"0"-21"47,0-1-32,0 1 1,-21 21 15</inkml:trace>
  <inkml:trace contextRef="#ctx0" brushRef="#br0" timeOffset="156959.94">19262 14605 0,'21'-21'47,"-21"0"-47,21 21 0,-21-21 0,21 21 16,-21-22-16,21 1 0,0 0 15,-21 0-15,0 0 0,22 0 16,-22-1-16,0 1 0,0 0 0,0 0 15,0 0-15,0 0 0,-22-1 0,1 1 16,0 0-16,0 0 0,0 0 0,0 0 16,-1 21-16,1 0 0,0 0 15,-21 0-15,21 0 0,-1 0 0,-20 0 16,21 21-16,0 0 0,0 21 0,-1-21 16,1 22-16,0-1 0,0-21 0,0 22 15,21-1-15,0 0 16,0 1-16,0-22 0,0 0 0,0 21 15,0-21-15,0 1 0,21-1 16,0 0-16,0-21 0,0 0 16,1 0-16,-1 0 0,0 0 15,21 0-15,-21-21 0,1 0 0,20-1 16,-21 22-16,21-42 0,-20 21 0,-1 0 16,21-22-16,-21 22 0,0-21 0,1 0 15,-1-1-15,0 1 0,0 0 0,0-1 16,0 1-16,-21 0 15,0-1-15,22 1 0,-1 0 0,-21-1 0,0 1 16,0 0-16,21 20 0,-21 1 0,0 0 16,0 0-16,0 0 0,0 42 31,0 0-31,0 0 0,-21 22 0,0-1 16,-1-21-16,1 21 0,21 1 0,-21-1 15,21 0-15,-21 1 0,21-1 0,0 0 16,0 1-16,0-1 0,0 0 15,0-20-15,0-1 0,0 0 0,0 0 16,21 0-16,-21 0 0,21-21 0,0 0 16,1 0-16,-1 0 0,0 0 15,0 0-15,0 0 0,0 0 16,22-21-16,-22 21 0,0-21 0,0 0 0,0-21 16,1 20-16,-1 1 0,-21 0 15,21 0-15,-21 0 0,21 0 0,-21-1 16,0 44 15,0-1-31,0 0 0,0 0 0,0 0 16,0 0-16,0 1 0,0-1 0,0 0 15,0 0-15,0 0 0,0 0 16,0-42 31,0 0-47,0 0 15,0 0-15,0-22 16</inkml:trace>
  <inkml:trace contextRef="#ctx0" brushRef="#br0" timeOffset="157145.82">19875 14097 0,'0'21'32</inkml:trace>
  <inkml:trace contextRef="#ctx0" brushRef="#br0" timeOffset="157833.1">20151 14182 0,'0'0'0,"21"42"16,-21-21 0,0 0-16,0 1 15,0-1-15,0 0 0,0 0 16,0 0-16,0 0 0,0 1 0,0-1 15,0 0-15,0 0 0,0 0 16,0 0-16,0 1 16,21-22-1,0 0-15,0 0 16,0 0-16,1 0 0,-1-22 16,-21 1-16,21 0 0,0 0 15,0 0-15,-21 0 0,21-1 16,1 1-16,-1-21 0,-21 21 0,21 0 15,-21-1-15,21 1 0,-21 0 0,0 0 16,0 42 15,0 0-31,0 0 0,-21 1 16,21-1-16,0 21 0,0-21 0,-21 0 16,21 1-16,0-1 0,0 0 0,0 0 15,0 0-15,0 0 16,21-21-16,-21 22 0,21-22 15,0 0-15,0 0 0,1 0 0,-1 0 16,0 0-16,0 0 0,0 0 16,22-22-16,-22 1 0,0 21 0,0-21 15,0 0-15,0 0 0,1-22 16,-1 22-16,-21 0 0,21 0 0,-21-21 16,21 42-16,-21-22 0,0 1 0,0 42 31,0 1-16,0-1-15,-21 0 0,21 21 16,-21-21-16,21 1 0,-21-1 0,21 0 16,0 0-16,0 0 15,0 0-15,0 1 16,0-44 31,0 1-47,0 0 0,0 0 15,0 0-15</inkml:trace>
  <inkml:trace contextRef="#ctx0" brushRef="#br0" timeOffset="158025">20891 14097 0,'-21'0'31,"21"21"0,0 0-15,0 1 0</inkml:trace>
  <inkml:trace contextRef="#ctx0" brushRef="#br0" timeOffset="159596">21082 14647 0,'63'-42'16,"-41"21"-1,-1 0-15,0 0 0,0-22 16,0 22-16,22-21 0,-22-1 0,21 22 15,-21-21-15,0 0 0,22 20 0,-22-20 16,-21 21-16,21 0 0,-21 0 16,-21 21-1,0 21 1,0-21-16,-1 21 0,1 0 16,0 0-16,21 0 0,-21 22 0,21-22 15,-21 0-15,21 0 0,0 0 16,0 1-16,0-1 0,0 21 0,0-21 15,0 0-15,0 1 0,0-1 16,0 0-16,0 0 0,21-21 16,-21 21-16,0-42 47,0 0-47,-21 21 0,21-21 0,-21 21 15,21-21-15,-22 21 16,22 21 15,0 0-15,0 0-16,0 0 15,22-21-15,-1 21 16,0-21-16,0 0 0,0 0 16,0 0-16,1 0 0,-1 0 0,21 0 15,-21 0-15,22-21 0,-22 21 0,0-21 16,21 0-16,-21 0 0,1 0 15,-1-1-15,0 1 0,0 0 0,0-21 16,0 21-16,-21-22 0,22 22 0,-22 0 16,21 0-16,-21 0 0,0-1 15,0 44 1,0-1 0,0 0-16,0 0 0,-21 0 15,21 0-15,-22 1 0,1-1 0,21 0 16,0 0-16,0 0 0,-21 0 0,21 1 15,0-1-15,0 0 0,0 0 16,0 0 0,21-21-16,0 0 0,1 0 15,-1 0-15,0 0 0,0 0 0,0 0 16,0 0-16,1-21 0,-1 21 0,0-21 16,0 0-16,-21 0 15,21-1-15,0 1 0,-21 0 0,22 0 16,-22 0-16,0 0 0,21 21 15,-21 21 17,-21-21-32,21 21 0,-22 0 15,22 0-15,0 0 0,-21 1 0,21-1 16,0 0-16,0 0 16,0 0-16,0 0 15,21-21-15,1 0 16,-1 0-16,0 0 15,0 0-15,0-21 0,-21 0 16,21 21-16,-21-21 0,0 0 16,0 0-16,0-1 0,0 1 0,0 0 15,0 0-15,0 0 0,0 0 0,0-1 16,0 1-16,-21 21 16,0 0-16,21-21 0,-21 21 15,0 0 1,42 0 15,0 0-15,0 0-16,0-21 0,1 21 15,-1 0-15,0-21 0,0 21 16,0 0-16,0 0 0,1-21 0,-1 21 16,0 0-1,-21 21-15,0 0 16,0 0-16,0 0 0,0 0 0,0 1 15,0-1-15,0 0 0,0 0 16,0 0-16,0 0 0,0 1 16,0-1-16,-21-21 0,21 21 0,0 0 15,-21-21-15,21 21 0,0 0 16,-22-21 0,22-21 30,0 0-46,0 0 16,0 0-16,22 0 0,-1-22 0,0 22 16,0-21-16,0 21 0,22-22 15,-22 22-15,0-21 0,21 21 16,1-22-16,-22 22 0,21 21 0,-21-21 0,0 21 16,22-21-16,-22 21 0,0 0 15,0 21-15,-21 0 16,0 0-16,0 0 0,0 1 15,0-1-15,-21 21 0,0-21 0,0 0 16,21 22-16,-21-22 0,-1 0 0,22 0 16,0 0-16,-21 1 0,0-1 15,21 0-15,-21 0 0,21 0 0,0 0 16,0 1-16,-21-22 0,21 21 16,-21-21-16,21 21 15,-22-21-15,1 0 16,0 0-1,0-21 1,0 0-16</inkml:trace>
  <inkml:trace contextRef="#ctx0" brushRef="#br0" timeOffset="159904.28">21780 14034 0,'-21'0'0,"0"0"16,0 0 31,0 0-16,0 0-15,-1 0-16</inkml:trace>
  <inkml:trace contextRef="#ctx0" brushRef="#br0" timeOffset="164286.15">2921 16150 0,'0'0'0,"21"-21"0,0-64 15,-21 64-15,21-21 0,-21 21 16,0 0-16,0 63 31,0-21-31,0 0 16,0 22-16,0-1 0,0-21 16,0 21-16,0 1 0,-21-1 0,21 0 15,-21-20-15,21 20 0,0-21 16,0 0-16,-21 0 0,21 1 15,0-1-15,-21-21 0,21-21 32,0-1-17,21 1-15,0 0 0,-21 0 0,0 0 16,21 0-16,-21-1 0,21 1 16,-21 0-16,0 0 0,22 21 15,-1 0-15,0 0 16,0 21-16,-21 0 0,21 0 0,0 1 15,-21-1-15,0 0 0,22 0 0,-22 0 16,21 0-16,-21 1 16,21-1-16,0-21 0,0 0 15,0 0-15,1 0 16,-1 0-16,0-21 16,-21-1-16,21 1 0,-21 0 15,0-21-15,0 21 0,0-1 0,0-20 16,0 21-16,0-21 0,-21 20 15,0 1-15,0-21 0,-1 21 0,1 0 16,21-1-16,-21 22 16,21 22-1,0-1-15,0 0 16,0 0 0</inkml:trace>
  <inkml:trace contextRef="#ctx0" brushRef="#br0" timeOffset="164800.01">3556 16044 0,'0'22'0,"-21"-1"16,21 0-16,0 0 0,-21 0 16,21 0-16,-22 1 0,1 20 0,21-21 15,0 0-15,-21 22 0,21-22 16,-21 0-16,21 0 0,-21 0 0,21 0 15,0 1-15,21-44 47,0 1-47,0 0 0,-21 0 0,21 0 16,1 0-16,-1-1 0,0 1 0,-21 0 16,21 0-16,-21 0 0,21 21 15,0 0-15,1 0 16,-22 21-16,0 0 0,21 0 15,-21 0-15,0 1 16,0-1-16,0 0 0,21 0 0,-21 0 0,21-21 16,-21 21-16,21-21 0,-21 22 15,21-22-15,1 0 0,-1 0 16,0 0-16,0-22 0,0 1 16,0 21-16,1-21 0,-22 0 0,0 0 15,21 0-15,-21-22 0,0 22 16,0-21-16,0 21 0,0-22 0,0 22 15,0-21-15,-21-1 0,21 22 16,0 0-16,-22 0 0,1 0 0,0 21 16,0 0-16,0 21 15,21 0-15,0 0 16,-21 0-16,21 1 16,0-1-16,0 0 0,0 0 15,21-21-15</inkml:trace>
  <inkml:trace contextRef="#ctx0" brushRef="#br0" timeOffset="165304.25">4085 15960 0,'0'21'32,"0"0"-32,0 0 15,0 0-15,0 22 0,0-22 0,-21 0 16,21 0-16,0 22 0,-21-22 15,21 0-15,-21 0 0,21 0 16,0 0-16,0 1 0,0-1 16,-22-21-16,22-21 31,22-1-31,-1 22 16,-21-21-16,0 0 0,21 0 0,0 0 15,0 42 16,-21 0-31,0 0 16,21 0-16,-21 1 16,0-1-16,22 0 0,-1-21 15,-21 21-15,21-21 0,0 0 16,0 0-16,0 0 16,1-21-16,-1 21 0,-21-21 0,21 0 15,-21-1-15,21 1 0,-21 0 0,0 0 16,0 0-16,0-22 0,0 22 15,0 0-15,0-21 0,0 21 0,-21-1 16,0 1-16,21 0 0,-21 0 0,-1 21 31,1 21-31,21 0 16,0 0-16,0 1 16,0-1-16,0 0 0,0 0 15,0 0-15,0 0 0,0 1 16</inkml:trace>
  <inkml:trace contextRef="#ctx0" brushRef="#br0" timeOffset="165488.63">4551 16235 0,'0'-21'31,"21"21"32,0 0-63</inkml:trace>
  <inkml:trace contextRef="#ctx0" brushRef="#br0" timeOffset="166108.29">5186 16129 0,'0'0'0,"0"-21"0,0 0 0,0 0 0,0-1 15,0 1-15,-21 21 16,-1 0-16,1 0 0,-21 0 16,21 0-16,0 0 0,-1 21 0,-20 1 15,21-1-15,0 21 0,0-21 0,-1 0 16,1 22-16,0-22 0,21 0 15,-21 21-15,21-20 0,0-1 0,0 0 16,0 0-16,21-21 0,21 0 16,-20 0-16,-1 0 15,0 0-15,21 0 0,-21-21 0,22 0 0,-22 21 16,0-21-16,0-1 0,0 1 0,1 0 16,-1 0-16,-21 0 15,21 0-15,-21-1 0,0 1 0,-21 42 31,21 1-15,-21-1-16,21 0 0,-22 0 16,22 21-16,0 1 0,-21-22 0,21 21 15,-21 1-15,21-1 0,0 0 0,0 1 16,-21-1-16,21 21 0,0-20 16,0-1-16,0 22 0,0-22 0,0 0 15,0 22-15,-21-22 0,21 0 0,0 1 16,-21-1-16,21 0 15,-22 1-15,1-22 0,0 0 0,0 21 16,0-20-16,-22-1 0,22 0 0,0-21 16,-21 0-16,21 0 0,-22 0 0,22 0 15,-21 0-15,21-21 0,-1 0 16,1-1-16,0-20 0,0 21 0,21-21 16,-21-1-16,21-20 0,0 20 0,0-20 15,0 21-15,21-22 0,0 1 16,0-1-16,0 22 0,1-22 0,20 22 15,0-22-15,1 22 0,-1 0 0,0-1 16,22 1-16,-22 21 0,0-21 16,1 20-16</inkml:trace>
  <inkml:trace contextRef="#ctx0" brushRef="#br0" timeOffset="166680.12">5355 16150 0,'0'0'0,"0"21"0,0 1 0,0-1 16,0 21-16,0-21 0,0 0 0,0 1 15,-21-1-15,21 0 0,0 0 16,0 0-16,0 0 0,0 1 0,0-1 16,-21-21-16,21-21 31,0-1-15,0 1-16,0 0 0,0 0 15,0 0-15,21 0 0,0-1 0,-21 1 16,0 0-16,21 0 0,-21 0 15,21 0-15,1 21 0,-1 0 16,0 0-16,-21 21 16,0 0-16,0 0 0,21 0 0,-21 0 15,0 1-15,0-1 16,21 0-16,-21 0 0,0 0 16,0-42 30,0 0-46,0 0 16,21 0-16,-21-1 0,22-20 16,-1 21-16,-21 0 0,21 0 15,0-1-15,0 1 0,0 0 0,22 0 16,-22 21-16,0 0 0,0 0 0,0 0 16,1 0-16,-1 21 0,-21 0 15,21-21-15,-21 43 0,21-22 0,-21 0 16,0 0-16,0 0 0,0 0 0,0 1 15,0 20-15,0-21 0,-21 0 16,0-21-16,21 21 0,0 1 0,-21-22 16,-1 21-16,1-21 15,42 0 32,1-21-47,-1 21 0</inkml:trace>
  <inkml:trace contextRef="#ctx0" brushRef="#br0" timeOffset="167543.85">6265 16193 0,'0'0'0,"0"-22"0,0 1 16,-21 0-16,0 21 15,0 0-15,0 0 0,-1 0 16,1 21-16,0 0 0,0-21 0,0 22 15,21-1-15,-21 0 0,-1 21 0,1-21 16,21 1-16,0-1 0,0 0 16,0 0-16,0 0 0,0 0 15,0 1-15,21-22 16,1 0-16,-1 0 16,0 0-16,0 0 0,-21-22 15,21 22-15,-21-21 0,21 21 0,-21-21 16,0 0-16,22 0 0,-22 0 15,0-1-15,21 22 0,-21-21 16,0 0-16,0 0 0,21 21 16,-21 21-1,0 0 1,0 0-16,0 1 0,0-1 16,0 0-16,0 0 0,0 0 15,0 0-15,0 1 0,21-22 16,-21 21-16,21-21 0,0 0 15,1 0-15,-1 0 16,0 0-16,0-21 0,0-1 0,0 1 16,1 21-16,-1-21 0,0 0 15,-21 0-15,21 0 0,-21-1 16,21 1-16,-21 0 0,0 0 0,0 0 16,0 42 15,0 21-31,0-21 15,0 1-15,-21-1 0,21 0 0,-21 0 16,21 0-16,0 0 0,0 1 0,0-1 16,0 0-16,21-21 15,0 21-15,0-21 0,1 0 16,-1 0-16,0 0 0,0 0 16,0-21-16,0 21 0,1-21 0,-1 0 15,0-1-15,0 1 0,0 0 0,0 0 16,1-21-16,-22 20 0,21-20 15,0 0-15,-21-1 0,21 1 0,-21-21 16,0 20-16,21 1 0,-21-22 0,21 43 16,-21-21-16,0 21 0,0 0 15,0-1-15,0 44 16,0-1 0,0 0-16,-21 21 0,0 1 0,21-22 15,-21 21-15,21 0 16,0 1-16,-21-1 0,21 0 0,-21 1 0,21-22 15,0 21-15,0-21 0,0 22 16,0-22-16,0 0 0,0 0 0,0 0 16,21-21 15,0-21-15,-21 0-16,0 0 0,0 0 15</inkml:trace>
  <inkml:trace contextRef="#ctx0" brushRef="#br0" timeOffset="167747.74">6604 16044 0,'0'0'0,"0"-21"0,-21 21 15,21-21-15,-21 21 0,21 21 63</inkml:trace>
  <inkml:trace contextRef="#ctx0" brushRef="#br0" timeOffset="167987.61">7175 16193 0,'0'21'78,"0"0"-62,22-21 0</inkml:trace>
  <inkml:trace contextRef="#ctx0" brushRef="#br0" timeOffset="169239.25">7578 16066 0,'0'0'0,"0"-22"16,0 1 0,-22 42-1,1 1 1,0-1-16,0 21 0,21-21 16,-21 0-16,21 1 0,0-1 0,-21 0 15,21 0-15,0 0 0,0 0 16,0 1-16,0-1 0,0 0 0,0 0 15,0 0-15,21 0 0,0-21 16,0 0-16,0 0 0,0 0 16,1 0-16,-1 0 0,21 0 15,-21 0-15,0-21 0,22 21 16,-22-21-16,0 0 0,0 0 0,0 0 16,1-1-16,-1 1 0,0 0 0,-21 0 15,21 0-15,-21 0 16,-21 42 15,21 0-31,-21-21 0,21 21 16,-21-21-16,21 21 0,0 0 15,0 1-15,0-1 0,0 0 16,21-21-16,0 21 16,0-21-16,0 0 0,0 0 15,1 0-15,20 0 16,-21 0-16,0 0 0,0-21 15,1 0-15,-22 0 0,0-1 16,0 1-16,0 0 0,0 0 16,0 0-16,0 0 0,0-1 15,-22 1-15,22 0 0,-21 0 0,21 0 16,-21 0-16,42 21 47,0 0-47,1 0 0,-1 0 0,0 0 15,0 0-15,0 21 0,0-21 16,1 21 0,-22 0-16,21-21 0,-21 21 15,21-21-15,-21 21 0,21 1 0,-21-1 16,21 0-16,0 0 16,-21 0-16,0 0 15,22-21-15,-22 22 16,0-1-16,0 0 31,-22-21 0,22-21-15,0 0-16,0-1 16,0 1-16,0 0 15,22 0-15,-1 0 0,0 0 16,0-22-16,0 22 0,0 0 0,1 0 15,-1 21-15,0-21 0,0-1 0,0 22 16,0 0 0,1 0-16,-22 22 0,0-1 15,0 0-15,0 0 0,0 0 16,0 0-16,0 1 0,0-1 0,0 0 16,0 0-16,0 0 0,0 0 15,0 1-15,0-1 0,0 0 16,-22-21-16,22 21 0,-21-21 15,0 21-15,0-21 16,0 0 0,21-21-16,0 0 15,0 0-15,0 0 0,21-1 16,0 22-16,0-21 0,0-21 0,1 21 16,20 0-16,-21-1 0,21 1 15,-20 21-15,20-21 0,-21 21 0,0 0 16,0 0-16,1 0 0,-22 21 15,0 0-15,0 1 16,0-1-16,0 0 16,0 0-16,0 0 0,0 0 15,-22 1-15,22-1 0,0 0 16,0 0-16,0 0 16,0 0-1,22-21 1</inkml:trace>
  <inkml:trace contextRef="#ctx0" brushRef="#br0" timeOffset="177155.7">9610 16277 0,'0'-21'16,"0"0"15,0 0-15,-22 0-1,1 21 1,0 0 0,0 0-16,0 0 0,0 0 15,-1 0-15,1 21 0,0-21 16,21 21-16,-21-21 15,0 21-15,21 0 0,-21-21 16,21 21-16,0 1 0,0-1 16,0 0-1,21 0 1,0-21-16,0 0 0,0 0 16,0 0-16,1 0 0,-1 0 15,0 0-15,0 0 16,-21-21-16,21 0 0,-21 0 15,21-1-15,-21 1 0,0 0 16,0 0-16,0 0 0,0 0 0,0-1 16,0 1-16,0 0 15,0 0-15,-21 21 16,0 0 0,0 0-16,21 21 15,-21-21-15,21 21 0,0 0 0,0 1 16,-21-22-16,21 21 0,0 0 0,0 0 15,0 0-15,0 0 16,0 1-16,0-1 16,21-21-16,0 0 15,-21 21-15,21-21 0,0 0 16,0 0-16,1 0 16,-22-21-16,21 21 0,-21-21 15,21-1-15,-21 1 0,0-21 16,21 21-16,-21 0 0,0-1 0,0 1 15,0 0-15,0 0 0,0 0 16,0 0-16,0-1 16,-21 22-16,0 0 0,0 0 15,-1 0-15,1 0 16,21 22-16,-21-22 0,21 21 0,0 0 16,-21-21-16,21 21 0,0 0 0,0 0 15,0 1-15,0-1 0,0 0 16,0 0-16,0 0 15,21 0-15,-21 1 16,21-22-16,0 21 16,1-21-1,-1 0 1,-21-21-16,0-1 16,21 1-16,-21 0 0,0 0 15,0 0-15,0 0 0,0-1 16,0 1-16,-21 0 0,0 21 15,-1 0-15,1 0 16,0 0-16,0 0 0,0 0 16,21 21-16,-21-21 15,21 21-15,0 1 0,0-1 0,0 0 16,0 0-16,0 0 0,0 0 16,0 1-16,0-1 15,21-21-15,0 21 16,0-21-16,0 0 0,0 0 15,1 0-15,-1-21 16,0 21-16,-21-21 16,0-1-16,21 1 0,-21 0 0,21 0 15,-21 0-15,0 0 0,0-1 16,0 1-16,0 0 0,0 0 0,0 0 16,-21 21-1,0 0-15,0 0 0,0 0 16,-1 0-16,1 0 0,0 0 15,0 0-15,21 21 0,-21-21 16,0 21-16,-1-21 0,22 21 0,0 0 16,0 1-16,-21-22 0,21 21 0,0 0 15,0 0-15,0 0 0,0 0 0,0 1 16,0-1-16,21-21 16,-21 21-16,22 0 0,-1-21 15,0 0-15,0 0 16,0 0-16,0 0 15,-21-21-15,0 0 0,22 21 16,-22-21-16,21-1 0,-21 1 0,0 0 16,0-21-16,0 21 0,0-22 0,0 1 15,0 21-15,0-22 0,0 22 16,0-21-16,0 21 0,0 0 0,-21-1 16,-1 22-16,1 0 15,0 0-15,21 22 0,-21-22 0,0 21 16,0 0-16,-1 0 0,22 0 15,0 0-15,-21 1 0,21-1 16,0 0-16,0 0 0,0 0 0,0 0 16,0 1-16,0-1 0,21 0 15,-21 0-15,22 0 0,-1 0 16,0-21-16,0 22 0,0-22 16,0 0-16,1 0 0,-1 0 15,-21-22 1,21 1-16,-21 0 0,0 0 15,0 0-15,0 0 0,0-22 0,0 22 16,0-21-16,0 21 0,0-1 16,0-20-16,0 21 0,0 0 0,-21 0 15,0 21-15,-1 0 16,1 0-16,0 21 0,0 0 16,0 0-16,0 0 15,-1 0-15,22 1 0,0-1 0,-21 0 16,21 21-16,0-21 0,0 1 0,0-1 15,0 0-15,0 0 0,0 0 16,0 0-16,21 1 0,-21-1 0,22-21 16,-1 21-16,0-21 0,0 0 0,0 0 15,0 0-15,1 0 16,-1 0-16,-21-21 16,21 0-16,-21-1 0,21 1 15,-21 0-15,0 0 0,0 0 0,0-22 16,0 22-16,0 0 0,0 0 15,0 0-15,0 0 0,-21 21 16,0-22-16,0 22 0,-1 0 16,1 0-16,0 22 0,0-22 15,0 21-15,0 0 0,-1-21 16,22 21-16,0 0 0,-21 0 0,21 1 16,-21-1-16,21 0 0,0 0 15,0 0-15,0 0 0,0 1 16,21-22-16,0 21 0,-21 0 15,22-21-15,-1 0 0,0 0 16,0 0-16,0 0 16,0 0-16,-21-21 0,22 21 15,-22-21-15,21-1 0,-21 1 16,0 0-16,0 0 0,0 0 16,0 0-16,0-1 0,0 1 0,0 0 15,0 0-15,0 0 0,0 0 16,0-1-16,-21 1 0,-1 21 0,1 0 15,0 0-15,0 0 16,0 0-16,0 21 0,-1 1 16,22-1-16,-21 0 0,21 0 15,0 0-15,0 0 0,0 1 16,0-1-16,0 0 0,0 0 16,0 0-16,0 0 0,0 1 0,0-1 15,21-21 1,1 21-16,-1-21 0,0 0 15,0 0-15,0 0 0,0 0 0,-21-21 16,22 21-16,-1-21 0,-21-1 16,21 22-16,-21-21 0,0-21 0,0 21 15,0 0-15,0-22 0,0 22 0,0-21 16,0 21-16,0-1 0,-21-20 0,21 21 16,-21 21-16,-1-21 0,1 21 15,0 0-15,0 0 0,0 0 16,0 0-16,-1 21 0,-20-21 15,21 21-15,0 0 0,0 0 16,-1 1-16,22-1 0,-21 21 0,21-21 16,-21 0-16,21 1 0,0-1 0,0 0 15,0 0-15,0 0 0,0 0 0,21 1 16,0-1-16,-21 0 0,22-21 16,-1 0-16,0 21 0,0-21 0,0 0 15,0 0-15,1 0 0,-1 0 16,0-21-16,-21 0 15,0 0-15,0-1 0,21 1 16,-21 0-16,0 0 0,0-21 16,0 20-16,0 1 0,0-21 0,0 21 15,-21 0-15,21-1 0,-21 22 16,0 0-16,-1-21 0,1 21 0,0 0 16,0 0-16,0 0 0,0 21 0,-1 1 15,1-1-15,0 0 0,0 0 0,0 0 16,21 0-16,-21 1 0,21-1 15,0 0-15,0 0 0,0 0 0,0 0 16,21 1-16,0-22 0,0 21 0,0 0 16,0-21-16,1 0 0,-1 21 15,21-21-15,-21 0 0,0 0 16,1 0-16,-1 0 0,0 0 0,-21-21 0,21 21 16,0-21-16,-21 0 0,0-1 15,0 1-15,0 0 0,0 0 16,0-21-16,0 20 0,0 1 0,0 0 15,0 0-15,0 0 0,-21 0 0,0 21 16,0 0-16,0 0 0,-1 0 16,1 0-16,0 0 0,21 21 0,-21 0 15,0-21-15,0 21 0,21 0 0,0 0 16,0 1-16,0-1 0,0 0 16,0 0-16,21-21 15,0 21-15,0-21 16,0 0-16,0 0 0,1 0 15,-1 0-15,0-21 0,-21 0 16,0 0-16,0 0 16,0-1-16,-21 22 15,0 0-15,-1 0 16,1 0-16,0 0 16,0 0-16,21 22 15,0-1 1,0 0-16,21-21 15,0 0 1,0 21-16,1-21 16,-1 0-16</inkml:trace>
  <inkml:trace contextRef="#ctx0" brushRef="#br0" timeOffset="178008.55">10583 16023 0,'0'-21'0,"21"0"16,1 21-1,-1 0-15,21-21 0,-21 0 0,0 21 16,22-22-16,-1 22 0,0-21 0,1 0 16,-1 21-16,0-21 0,1 0 15,-1 21-15,0-21 0,-20-1 0,-22 1 16,0 0-16,0 0 0,0 0 15,-22 0-15,-20 21 0,21 0 16,-21 0-16,-1 0 0,1 0 0,-22 0 16,22 0-16,0 0 0,-1 21 0,1 0 15,0 0-15,-1 21 0,22-20 16,-21 20-16,21-21 0,21 21 16,0-20-16,0 20 0,0-21 0,0 0 15,0 0-15,21 1 0,0-1 0,0 0 16,0-21-16,1 0 0,-1 21 15,0-21-15,0 0 0,-42 0 32,0 21-32,0-21 15,-1 0-15,-20 21 0,21-21 0,0 22 16,-22-1-16,22 0 0,0 0 0,-21 0 16,21 0-16,21 1 0,-22-1 15,22 0-15,0 0 0,0 0 0,0 0 16,0 1-16,0-1 15,22-21-15,-1 21 16,21-21-16,-21 0 0,0 0 0,1 0 16,20 0-16,-21 0 0,21 0 0,-20 0 15,20-21-15,-21 0 0,21-1 0,1 22 16</inkml:trace>
  <inkml:trace contextRef="#ctx0" brushRef="#br0" timeOffset="179100.44">11112 16108 0,'-21'0'16,"0"21"-16,0 0 0,0 0 15,0 1-15,-1-22 0,1 21 16,21 0-16,-21 0 0,0 0 0,21 0 16,-21 1-16,21-1 0,0 0 0,0 0 15,0 0-15,0 0 16,0 1-16,21-1 0,0-21 15,0 0-15,0 0 0,22 0 16,-22 0-16,0 0 0,0 0 0,0 0 16,1 0-16,-1-21 0,0 21 15,0-22-15,0 1 0,0 21 0,-21-21 16,0 0-16,0 0 0,0 0 16,0-1-16,0 44 31,0-1-16,-21-21-15,21 21 0,-21 0 16,21 0-16,0 0 0,0 1 16,0-1-16,0 0 15,21-21-15,0 0 0,1 0 16,-1 0-16,0 0 0,0 0 16,0 0-16,0 0 0,1 0 0,-22-21 15,21 21-15,-21-21 0,21-1 16,-21 1-16,0 0 15,0 0-15,0 0 0,-21 21 0,0-21 16,-1-1-16,22 1 0,-21 0 0,0 21 16,0 0-16,0-21 0,0 21 0,-1 0 15,44-21 17,-1 21-32,0 0 15,0 0-15,0 0 0,22 0 16,-22 0-16,0 0 0,0 0 0,0 0 15,0 0-15,1 21 16,-1-21-16,-21 21 0,0 0 16,0 0-16,0 1 0,0-1 15,0 0-15,0 0 0,0 0 0,0 0 16,0 1-16,0-44 62,0 1-62,0 0 16,21 0-16,-21 0 0,21 0 16,-21-1-16,21 1 0,0 0 0,1 0 15,-22 0-15,21 21 0,0 0 16,0 0 0,0 0-16,-21 21 15,0 0-15,0 0 0,0 0 0,0 1 16,0-1-16,0 0 15,0 0-15,0 0 0,0 0 16,0 1 0,0-44 15,0 1-31,0 0 16,0 0-16,0 0 0,0 0 15,21-1-15,-21 1 16,22-21-16,-1 21 0,0 0 0,21 21 15,-21-22-15,1 22 0,-1 0 0,0 0 16,0 0-16,-21 22 16,0-1-16,21 0 0,-21 0 0,0 0 15,0 0-15,0 1 0,0-1 0,0 0 16,-21 0-16,21 0 0,-21 0 0,21 1 16,-21-1-16,21 0 15,0-42 32,21 0-47,0-1 16</inkml:trace>
  <inkml:trace contextRef="#ctx0" brushRef="#br0" timeOffset="179728.23">12213 16108 0,'0'0'0,"-21"0"16,0 21-1,21 0-15,-21-21 0,21 21 16,0 1-16,-22-1 0,22 0 0,0 0 16,-21 0-16,21 0 0,0 1 0,0-1 15,0 0-15,0 0 16,0 0-16,0 0 16,0-42 30,0 0-46,0 0 16,0 0-16,0 0 0,0-1 0,0 1 16,0 0-16,21 0 0,1 0 15,-1 0-15,-21-1 0,21 1 0,0 21 16,0 0-16,0 0 0,1 0 16,-1 0-16,-21 21 15,0 1-15,0-1 16,0 0-16,0 0 0,0 0 15,0 0-15,0 1 0,0-1 16,0 0-16,0 0 16,0 0-16,-21-21 31,21-21-15,0 0-16,0 0 15,0 0-15,21-1 0,0 22 0,0-21 16,0 0-16,0 0 0,1 0 15,-1 0-15,0 21 0,0 0 16,0 0-16,-21 21 16,0 0-16,0 0 15,0 0-15,0 0 16,0 1-16,0-1 0,0 0 0,0 0 16,0 0-16,-21-21 0,21 21 15,21-42 32,0 21-47,-21-21 0,22 0 0,-1 0 16</inkml:trace>
  <inkml:trace contextRef="#ctx0" brushRef="#br0" timeOffset="180052.39">12700 16256 0,'21'0'31,"-21"-21"-31,21 21 0,0 0 16,-21-21-16,22 0 15,-22-1-15,21 22 0,-21-21 0,0 0 16,0 0-16,-21 42 31,-1 0-31,22 0 16,-21 1-16,0-1 0,21 0 15,-21 0-15,21 0 0,0 0 16,0 1-16,0-1 0,-21 0 0,21 0 16,0 0-16,0 0 0,0 1 15,21-1-15,0-21 0,0 0 16,0 0-16,1 0 16,-1 0-16,0 0 0,0-21 15,0 21-15,-21-22 0,21 1 0</inkml:trace>
  <inkml:trace contextRef="#ctx0" brushRef="#br0" timeOffset="180408.18">12933 16235 0,'0'-21'15,"0"42"-15,21-42 0,0 21 16,-21-21-16,21 21 16,0 0-16,1 0 0,-1 0 15,0 21-15,-21 0 16,21 0-16,0 0 15,-21 0-15,0 1 0,0-1 16,0 0-16,0 0 0,0 0 16,-21 0-1,0-21-15,21-21 47,0 0-47,0 0 16,0 0-16,0 0 0,0-1 0,0 1 15,21 0-15,0 21 0,-21-21 0,21 21 16,-21-21-16,22 21 16,-1 0-1,0 0 17,0 0-32</inkml:trace>
  <inkml:trace contextRef="#ctx0" brushRef="#br0" timeOffset="180684.03">13420 16150 0,'-22'0'16,"1"0"-16,0 0 15,0 0-15,0 21 0,0 1 16,-1-22-16,22 21 15,-21 0-15,0 0 0,21 0 0,-21 0 16,21 1-16,0-1 0,0 0 0,0 0 0,0 0 16,0 0-1,0 1-15,0-1 0,21-21 16,0 21-16,0-21 0,1 0 16,-1 0-16,0 0 15,0 0-15,0-21 0,0 21 16,1-21-16</inkml:trace>
  <inkml:trace contextRef="#ctx0" brushRef="#br0" timeOffset="181091.79">13631 16256 0,'0'21'31,"21"-21"0,1 0-31,-1 0 16,0 0-16,0-21 16,0 0-16,-21 0 15,0 0-15,0-1 16,0 1-16,0 0 0,0 0 16,-21 21-1,0 0-15,0 0 16,0 21-16,-1 0 0,1 0 15,0 1-15,0-1 0,0 21 0,21-21 16,0 0-16,-21 1 0,21-1 16,-22 0-16,22 0 0,0 0 0,0 0 15,0 1-15,0-1 0,22 0 16,-1-21-16,0 0 0,0 0 16,0 0-16,22 0 0,-22 0 15,0 0-15,0 0 0,0 0 0,0 0 16,1-21-16,-1 0 0,0 21 0,0-22 15,0 1-15,0 21 16</inkml:trace>
  <inkml:trace contextRef="#ctx0" brushRef="#br0" timeOffset="183084.2">14436 16298 0,'0'0'0,"-22"0"47,1 0-47,0 0 16,0 22-16,0-22 0,21 21 15,-21-21-15,21 21 16,0 0-16,21-21 31,0 0-31,0 0 16,0 0-16,-21-21 0,21 21 16,1-21-16,-22 0 0,21-1 15,-21 1-15,0 0 0,21 0 16,-21 0-16,0 0 15,0-1-15,-21 22 16,0 0-16,-1 0 0,1 0 0,0 0 16,0 22-16,0-1 15,0-21-15,21 21 0,0 0 0,-22-21 16,22 21-16,0 0 0,0 1 16,22-22-1,-1 0-15,0 0 16,0 0-16,0 0 0,0 0 15,1-22-15,-22 1 16,21 21-16,-21-21 0,0 0 16,21 0-16,-21 0 0,21-1 0,-21 1 15,0 0-15,0 0 0,0 0 16,-21 21 0,0 21-16,0 0 15,-1 0-15,1-21 0,0 21 0,0 1 16,21-1-16,-21 0 0,21 0 15,-21 0-15,21 0 0,0 1 0,0-1 16,0 0-16,21 0 16,0-21-16,0 0 0,0 0 15,0 0-15,1 0 16,-1 0-16,0 0 0,0 0 16,-21-21-16,0 0 0,21 21 0,-21-21 15,21-1-15,-21 1 0,0 0 16,0 0-16,0 0 0,0 0 0,0-1 15,0 1-15,0 0 0,-21 21 16,0 0 0,0 0-16,0 0 0,21 21 0,-21 0 15,-1 1-15,22-1 0,-21 0 16,21 0-16,0 0 16,0 0-16,0 1 0,0-1 15,21 0 1,1-21-16,-1 0 0,0 0 15,0 0-15,0 0 16,0 0-16,1-21 0,-22 0 16,21-1-16,-21 1 0,0 0 15,0 0-15,0 0 0,0 0 16,0-1-16,0 1 0,0 0 0,0 0 16,-21 21-16,-1 0 15,1 0-15,0 0 16,0 0-16,0 21 0,0-21 0,-1 21 0,1 0 15,21 1-15,0-1 0,-21 0 0,21 0 16,0 0-16,0 0 16,0 1-16,0-1 0,21 0 15,0-21-15,-21 21 0,22-21 0,-1 0 16,0 0-16,0 0 0,0 0 0,0 0 16,1 0-16,-1 0 15,-21-21-15,0 0 0,21 21 0,-21-21 16,21-1-16,-21 1 0,0 0 0,0 0 15,0 0-15,0 0 0,0-22 16,0 22-16,0 0 0,0 0 16,-21 21-16,0 0 0,0 0 15,-1 0-15,1 21 16,0 0-16,0 0 0,0 0 16,21 1-16,-21-1 0,21 0 0,0 0 15,0 0-15,0 0 0,0 1 16,0-1-16,0 0 0,21-21 15,0 21-15,0-21 16,0 0-16,0 0 0,1 0 16,-22-21-16,21 21 15,-21-21-15,21 0 0,-21-1 0,0 1 16,21 0-16,-21 0 0,0 0 0,0 0 16,0-22-16,0 22 0,0 0 15,0 0-15,0 0 0,-21 21 0,0 0 16,0 0-16,-1 0 15,1 0-15,0 21 0,0 0 16,0-21-16,21 21 0,-21 0 0,21 0 16,-22 1-16,22-1 0,0 0 0,0 0 15,0 0-15,0 0 0,0 1 16,22-1-16,-1-21 16,0 0-16,0 0 15,0 0-15,0 0 0,1-21 16,-22-1-1,21 1-15,-21 0 0,21-21 0,-21 21 16,0-1-16,0 1 0,0 0 0,0 0 16,0 0-16,0 0 15,-21 21-15,0 0 16,-1 0-16,1 21 0,0 0 0,0 0 16,0 0-16,0 0 0,21 1 15,0-1-15,-22 0 0,22 0 0,0 0 16,0 0-16,0 1 0,0-1 15,22-21-15,-22 21 16,21-21-16,0 0 0,0 0 16,0-21-16,0 0 15,-21-1-15,0 1 0,0 0 16,0 0-16,0 0 16,0 0-16,0-1 0,0-20 0,0 21 15,-21 0-15,0 21 16,0 0-16,0 0 0,0 21 15,-1-21-15,1 21 0,21 0 0,0 0 16,-21 1-16,21-1 0,0 0 0,0 0 16,0 0-16,0 0 0,0 1 15,21-1-15,0-21 16,1 21-16,-1-21 0,0 0 16,0 0-16,0-21 15,0 21-15,-21-21 0,0-1 16,0 1-16,0 0 0,0 0 15,0 0-15,0 0 0,0-1 16,0 1-16,-21 21 16,0 0-16,0 0 0,0 0 15,0 0-15,21 21 0,-22-21 16,22 22-16,-21-22 0,21 21 16,0 0-16,0 0 15</inkml:trace>
  <inkml:trace contextRef="#ctx0" brushRef="#br0" timeOffset="184683.74">14584 16171 0,'0'0'0,"0"-21"0,0-21 15,0 21-15,0 0 16,0-1-16,0 1 16,-21 21-1,-1 0-15,1 0 0,21 21 16,-21 1-16,21-1 0,-21 0 15,21 21-15,0-21 0,0 1 16,0-1-16,0 0 0,0 21 0,0-21 16,0 1-16,0-1 0,21-21 15,-21 21-15,21-21 16,0 0-16,-21-21 16,0 0-1,0-1-15,0 1 16,0 0-16,0 0 0,-21 0 15,21 0-15,-21-1 16,0 22-16,0 0 16,0 0-1,21 22 1,0-1-16,0 0 16,0 0-1,0 0-15,21-21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2T06:09:48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762 0,'0'21'16,"21"-21"-1,-21 21-15,0 1 0,0 20 0,0-21 16,0 0-16,0 0 0,0 22 0,0-22 15,0 0-15,0 0 0,-21 0 16,21 1-16,-21-1 0</inkml:trace>
  <inkml:trace contextRef="#ctx0" brushRef="#br0" timeOffset="1511.69">2434 762 0,'21'-42'16,"0"42"-16,-21-21 0,0-1 16,0 1-16,22 21 15,-22-21-15,0 0 0,0 0 16,0 0-16,0-1 16,0 1-16,0 0 31,-22 21-16,22 21 1,0 0-16,-21-21 0,0 43 16,0-22-16,0 0 0,21 21 0,-21 1 15,-1 20-15,1-20 0,-21 20 16,21 1-16,0-1 0,-1 1 16,-20-1-16,21 1 0,0-22 0,-22 21 15,22 1-15,0-22 0,0 22 0,0-22 16,-22 0-16,22 1 0,21-1 15,-21 0-15,0 1 0,21-22 0,-21 0 16,21 0-16,0 0 0,0 1 16,0-44 15,0 1-31,0 0 0,0-21 0,0 21 16,0-22-16,0 1 0,0 0 15,21-22-15,0 22 0,0-22 16,0 1-16,1-22 0,-1 22 0,0-22 15,21 0-15,-21 22 0,22-22 16,-22 22-16,21-1 0,-21 1 0,1-1 16,-1 22-16,-21-1 0,0 1 15,21 0-15,-21 21 0,0-22 0,0 22 16,0 0-16,0 0 0,0 0 16,0 42 15,0 21-31,0-21 0,0 22 15,0 20-15,0-21 16,0 22-16,0 21 0,0-22 0,0 22 16,0-22-16,0 22 0,0-22 0,0 22 15,0-21-15,0-1 0,0-21 16,0 22-16,21-22 0,-21 1 0,21-1 16,-21 0-16,0 1 0,0-1 15,21-21-15,-21 21 0,22-20 0,-22-1 16,0 0-16,21 0 15,-21 0-15,0-42 32,0 0-32,0 0 15,0 0-15,0-1 0,0 1 16,-21 0-16,-1-21 0,22 21 16</inkml:trace>
  <inkml:trace contextRef="#ctx0" brushRef="#br0" timeOffset="1716.57">1926 1482 0,'0'0'0,"21"0"31,0 0-31,-21-21 16,22 21-16,-1-22 0,0 22 0,0-21 15,0 21-15,22 0 16,-22-21-16,0 21 0,0 0 0,0 0 15,22-21-15,-22 21 0,0 0 16,0-21-16,0 0 0,22 21 0,-22-22 16</inkml:trace>
  <inkml:trace contextRef="#ctx0" brushRef="#br0" timeOffset="2112.5">2879 1355 0,'0'0'0,"42"-43"16,-42 22-16,21 0 16,0 0-16,-21 0 0,0 0 15,0-1-15,-21 22 31,0 0-31,0 22 16,0-22-16,-22 21 0,22 0 16,-21 21-16,21-21 0,-1 22 0,-20-22 15,21 21-15,-21 1 0,20-22 16,1 21-16,0 0 0,0 1 0,21-22 16,0 21-16,0-21 0,0 1 15,0 20-15,21-21 0,0 0 16,-21 0-16,43-21 0,-22 0 15,0 0-15,21 0 0,-21 0 0,1 0 16,20 0-16,-21 0 0,0-21 0,22 21 16,-22-21-16,0 0 0,21 0 15,-21 0-15</inkml:trace>
  <inkml:trace contextRef="#ctx0" brushRef="#br0" timeOffset="2416.67">3365 1376 0,'0'0'0,"0"-21"0,0 0 16,0-1-16,-21 1 16,0 21-1,0 0 1,0 0-16,0 0 0,-1 0 16,22 21-16,-21 1 0,0-1 15,21 0-15,0 0 0,-21 21 16,0-20-16,21 20 0,-21-21 15,21 0-15,0 22 0,0-22 0,0 21 16,0-21-16,0 0 0,0 1 0,0-1 16,0 0-16,0 0 15,0 0-15,21-21 0,0 0 16,0 0-16,0 0 16,0 0-16,1-21 0,-1 0 0,0 0 15,0 21-15,0-21 0,0-1 0</inkml:trace>
  <inkml:trace contextRef="#ctx0" brushRef="#br0" timeOffset="2880.42">3810 1418 0,'0'0'0,"0"21"0,-21-21 15,-22 0 1,43 22-16,22-22 47,-1 0-47,0 0 0,0 0 0,21-22 0,-20 22 16,-1-21-16,0 21 0,0-21 0,0 21 15,0-21-15,1 0 16,-22 0-16,0-1 15,0 1-15,0 0 16,-22 21-16,1 0 16,-21 0-16,21 0 0,0 0 0,-22 21 15,22 0-15,0 1 0,-21-1 16,20 0-16,1 0 0,0 21 0,0-20 16,-21 20-16,42-21 0,-22 21 0,22-20 15,-21 20-15,21-21 16,0 0-16,0 0 0,0 1 0,0-1 0,0 0 15,21 0-15,-21 0 0,22-21 16,-1 0-16,0 21 0,0-21 16,0 0-16,0 0 0,1 0 15,-1 0-15,0-21 0,0 0 0,0 0 16,0 21-16</inkml:trace>
  <inkml:trace contextRef="#ctx0" brushRef="#br0" timeOffset="3428.62">4678 1376 0,'0'0'0,"0"-21"16,0 0-16,0-1 16,-21 22-1,-1 0-15,1 0 0,0 0 16,0 0-16,0 0 0,0 0 0,-22 0 15,22 22-15,0-22 0,-21 21 16,-1 0-16,22 0 0,0 0 0,-21 0 16,20 1-16,1-1 0,21 0 15,0 0-15,0 0 0,0 0 16,21 1 0,1-22-16,-1 0 0,0 0 15,0 0-15,21 0 0,-20 21 16,-1-21-16,0 0 0,21 0 0,-21 0 15,1 0-15,-1 0 0,0 0 0,0 0 16,0 21-16,0-21 16,1 21-16,-22 0 15,0 0-15,0 1 16,-22-1-16,1-21 16,-21 21-16,21 0 0,0-21 0,-22 21 15,22-21-15,-21 21 0,21-21 0,-22 22 16,22-22-16,0 0 0,-21 0 15,20 0-15,1 0 0,0 0 16,0 0-16,0 0 0,0 0 0,-1 0 16,1 0-16,0 0 15,0 0 1,42-22 15,0 22-15,0-21-16,1 0 0</inkml:trace>
  <inkml:trace contextRef="#ctx0" brushRef="#br0" timeOffset="4068.32">5292 1524 0,'0'-42'16,"0"21"-16,21-1 16,-21 1-16,21 21 0,-21-21 15,0 0-15,0 0 0,0 0 16,0-1-16,0 1 16,-21 21-16,0 0 15,-1 0-15,1 0 0,0 0 16,0 21-16,-21-21 0,20 22 15,1-1-15,-21 0 0,21 0 0,0 0 16,-1 0-16,1-21 0,0 22 0,0-1 16,21 0-16,0 0 0,0 0 15,0 0-15,0 1 16,21-1-16,0-21 16,0 0-16,1 0 0,-1 21 15,0-21-15,0 0 0,0 0 0,0 0 16,1 0-16,20 21 0,-21-21 15,0 0-15,0 0 0,1 0 16,-1 21-16,0 0 0,0-21 16,-21 22-16,0-1 15,0 0 1,-21-21-16,0 21 0,0 0 16,-22-21-16,22 0 0,0 21 0,-21-21 15,20 0-15,-20 22 0,21-22 0,-21 21 16,-1-21-16,22 0 0,-21 0 15,21 0-15,-1 0 0,1 0 0,-21 0 16,21 0-16,0 0 16,-1 0-16,1 0 15,21-21 48,21 21-48,-21-22-15,22 22 0</inkml:trace>
  <inkml:trace contextRef="#ctx0" brushRef="#br0" timeOffset="5172.08">7027 847 0,'21'0'31,"1"0"-31,-1 0 16,0 0-16,0-21 0,0 21 0,0-22 15,22 1-15,-22 0 0,21 0 0,1-21 16,-22 20-16,21-20 0,0 21 16,1-21-16,-1-1 0,-21 22 0,22-21 15,-22-1-15,-21 1 0,0 0 16,0-1-16,0 22 0,-21-21 0,-22 21 16,22 0-16,-21-1 0,-1 1 0,1 21 15,0 0-15,-1 0 16,1 0-16,0 0 0,-22 21 0,22 1 15,0-1-15,-1 21 0,1-21 0,0 22 16,-1-1-16,1 0 0,21-21 16,0 22-16,-1-1 0,22 0 0,0 1 15,0-22-15,0 21 0,0 1 16,22-22-16,-1 21 0,0 0 0,21 1 16,-21-22-16,22 21 0,-1 1 0,0-22 15,1 21-15,-22 0 0,21-20 16,1 20-16,-1-21 0,0 21 15,-21-20-15,22 20 0,-22-21 0,21 0 16,-21 22-16,1-22 0,-22 21 16,0-21-16,0 0 0,0 22 0,-22-22 15,1 21-15,-21-21 0,0 22 0,-1-22 16,1 0-16,-22 21 0,1-20 16,-1-1-16,1 0 0,-1 0 0,-20-21 15,20 0-15,1 0 0,-1 0 0,22 0 16,-22 0-16,22-21 0,0 0 15,-1 0-15,22-1 0,0-20 0,0 0 16,0 21-16,0-22 0,21-20 0,-22 20 16,22 1-16,0-21 15,0 20-15,0-20 0,0 20 0,43 1 16,-22 0-16,0-1 0,21 22 0,-20 0 16,20 0-16,0 21 0,1 0 15,-1 21-15,0 0 0,1 0 0,-1 22 16,0-22-16,-21 21 0,1 1 0,-1-1 15,0 0-15,-21 1 0,0-1 16,0 0-16,21 1 0,-21-22 0,0 21 16,0-21-16,21 22 0,-21-22 15,0 0-15,0 0 0,0 0 0,21 0 16,1-21 0,-1 0-16,0 0 15,0 0-15,0-21 16,0 0-16</inkml:trace>
  <inkml:trace contextRef="#ctx0" brushRef="#br0" timeOffset="5608.87">7980 656 0,'0'0'16,"0"-63"-1,0 42-15,0-1 0,-21 1 0,-1 21 16,1-21-16,0 21 16,0 0-16,0 21 0,0-21 15,21 21-15,-22 22 0,1-22 0,21 21 16,-21 22-16,21-22 0,0 43 16,0-22-16,0 22 0,-21-22 0,21 22 15,-21 0-15,21-22 0,0 22 0,0 0 16,0-1-16,-21-20 0,-1 20 15,1 1-15,21 0 0,-21-22 0,0 22 16,21-22-16,-21 22 0,0-21 0,-1 20 16,22-20-16,-21 20 0,21-20 15,-21-1-15,21 1 0,0-1 16,0-20-16,0-1 0,0 0 0,0 1 16,0-1-16,0-21 0,-21 0 0,21 1 15,0-1-15,-21-21 16,21-21-1,0-1-15,0 1 0,0-21 16,0 21-16,0-22 0,0 1 0,0 0 16,0-1-16,0-20 0,0-1 0,0 1 15</inkml:trace>
  <inkml:trace contextRef="#ctx0" brushRef="#br0" timeOffset="5942.19">7683 1461 0,'0'0'0,"0"-22"0,0-20 0,0 21 0,0 0 16,0 0-16,0-1 0,0 1 16,0 0-16,22 0 15,-1 0-15,-21 0 0,21 21 0,0-22 16,0 1-16,22 21 0,-22 0 0,0 0 16,21 0-16,1 0 0,-22 0 15,0 0-15,21 21 0,-21 1 0,1-1 16,-1 0-16,-21 0 0,0 21 15,0-20-15,0-1 0,0 0 16,0 21-16,-21-21 0,-1 1 0,1-1 16,-21 0-16,21 0 0,0 0 0,-1-21 15,1 21-15,0 1 0,0-1 16,0-21 0,21-21 15,21-1-31,0 1 15,0 21-15</inkml:trace>
  <inkml:trace contextRef="#ctx0" brushRef="#br0" timeOffset="6324.35">8361 1291 0,'0'0'0,"21"0"16,-21-21-1,21 21-15,0-21 16,0 21-16,-21-21 0,22 21 0,-1-21 16,0-1-16,0 22 0,-21-21 15,21 21-15,-21-21 0,21 21 0,-21-21 16,0 0 0,-21 21-1,0 0-15,0 0 16,0 21-16,0-21 0,-1 21 15,1 0-15,0 0 0,0 22 0,21-22 16,0 0-16,-21 0 0,21 0 0,-21 1 16,21-1-16,0 0 0,0 0 15,0 0-15,0 0 0,0 1 16,0-1-16,21-21 0,0 0 16,0 0-16,-21 21 0,21-21 0,0 0 15,1 0-15,-1 0 0,0 0 16,0 0-16,0 0 0,0 0 15,1-21-15,-1 21 0,0-21 0,21 21 16</inkml:trace>
  <inkml:trace contextRef="#ctx0" brushRef="#br0" timeOffset="6804.09">8996 1143 0,'0'0'0,"0"-21"0,0 0 0,0 0 15,0-1-15,-21 22 16,-1 0-1,1 0-15,0 22 16,21-1-16,-21 0 0,21 0 16,0 0-16,-21 22 15,21-22-15,-21 0 0,21 21 0,0-21 0,-22 1 16,22 20-16,0-21 0,0 0 16,0 0-16,0 1 0,0-1 0,0 0 15,0 0-15,22-21 16,-1 0-16,0 0 0,0 0 15,0 0-15,0 0 0,1 0 16,-1 0-16,0-21 0,0 0 16,0 0-16,0-1 0,1 22 0,-1-42 15,0 21-15,0 0 0,0 0 0,-21-1 16,0-20-16,21 21 16,-21 0-16,22 21 0,-22-21 0,0 42 46,0 0-46,0 0 0,0 0 16,0 0-16,0 1 0,-22-1 0,22 0 16,-21 0-16,21 0 0,0 0 0,0 1 15,0-1-15,0 0 16,0 0-16,0-42 47,0 0-47</inkml:trace>
  <inkml:trace contextRef="#ctx0" brushRef="#br0" timeOffset="6979.99">9292 1016 0,'-21'0'15,"0"0"-15,0 0 0,42-21 78</inkml:trace>
  <inkml:trace contextRef="#ctx0" brushRef="#br0" timeOffset="7867.99">9715 889 0,'0'0'0,"0"-42"16,0 21-16,22-1 15,-1 1-15,-21 0 0,21 0 0,0 0 16,0 0-16,-21-22 0,21 22 16,1 0-16,-1 0 0,-21-22 15,0 22-15,0 0 0,0 0 0,0 0 16,0 0-16,0-1 0,-21 1 15,-1 21-15,1 0 16,0 0-16,0 21 0,0 1 16,0-1-16,-1 0 0,1 21 15,21 1-15,-21-1 0,0 21 0,0 1 16,0-1-16,-1 22 0,22-21 0,-21 20 16,0 1-16,0 0 0,21-1 15,0-20-15,-21 20 0,0 1 0,-1 0 16,22-1-16,-21 1 0,0 0 15,21-1-15,-21 1 0,0 0 0,0-22 16,-1 22-16,1 0 0,21-1 16,-21-20-16,0-1 0,0 1 0,21-1 15,0 1-15,0-22 0,-21 0 0,21 1 16,0-1-16,0-21 0,0 22 0,0-22 16,0 0-16,0 0 0,0 0 0,0 0 15,21-21 1,0 0-16,0 0 0,0-21 15,0 0-15,1 0 0,20 0 0,-21 0 16,0-1-16,0-20 0,22 0 16,-22-1-16,0 1 0,0-21 0,0 20 0,1-20 15,-22-22-15,21 22 16,-21-1-16,0 1 0,0-22 0,-21 21 16,-1 1-16,1-22 0,0 43 0,0-22 15,-21 22-15,20 0 0,-20-1 0,21 22 16,-21-21-16,20 42 0,1-21 15,0 0-15,0 21 0,21-22 16,0 1 0,21 21-16,0-21 15,22 0-15,-22 0 0,0 21 0,21-21 16,1-1-16,-22 1 0,21 0 0,0 0 16,1 0-16,-1 0 0,0-1 15,-20 1-15,20 0 0,-21 0 16,21-21-16,-20 20 0,-1 1 0,-21 0 15,0 0-15,0 0 16,0 42 15,0 0-31,-21 0 0,21 0 16,0 1-16,0-1 0,0 21 16,-22-21-16,22 0 0,0 1 0,0-1 15,0 0-15,0 0 0,0 0 0,0 0 16,0 1-16,0-1 15,0-42 17,0-1-32,0 1 15,0 0-15,0 0 0</inkml:trace>
  <inkml:trace contextRef="#ctx0" brushRef="#br0" timeOffset="8056.88">9927 1164 0,'-21'-21'31,"0"21"-15</inkml:trace>
  <inkml:trace contextRef="#ctx0" brushRef="#br0" timeOffset="8416.11">10054 1334 0,'0'0'0,"21"0"0,0 0 31,1 0-31,-1 0 0,0-22 16,0 22-16,0-21 0,-21 0 0,21 21 16,1-21-16,-22 0 15,0 0-15,-22 21 32,1 0-17,0 0-15,0 21 0,21 0 0,-21-21 16,0 21-16,21 0 0,0 0 15,-22 1-15,22 20 0,-21-21 16,21 0-16,0 0 0,0 1 0,0-1 16,0 0-16,0 0 0,0 0 15,21-21 1,1 0-16,-1 0 16,0 0-16,0 0 0,0 0 15,0-21-15,1 0 0</inkml:trace>
  <inkml:trace contextRef="#ctx0" brushRef="#br0" timeOffset="8896.39">10456 1228 0,'0'0'0,"0"-43"16,0 22-1,0 0-15,0 0 16,0 0-1,21 21-15,1 0 0,-1 0 16,0 0 0,0 21-16,-21 0 0,21 0 15,-21 22-15,21-22 0,-21 0 16,0 0-16,0 0 0,0 22 0,0-22 16,0 0-16,0 0 0,0 0 15,0 0-15,0 1 0,-21-1 16,21 0-16,-21-21 0,21 21 0,-21-21 15,21 21-15,-21-21 0,21 21 16,-21-21-16,21-21 31,0 0-31,0 0 0,0 0 0,0 0 16,0-1-16,0 1 0,0 0 0,0-21 16,21 21-16,0-1 0,0-20 15,-21 21-15,21 0 0,0 0 16,-21-1-16,22 1 0,-22 0 0,21 21 0,0-21 15,-21 0-15,21 21 16,0 0-16,0-21 0,-21-1 16,22 22-16,-1-21 15,-21 0 1</inkml:trace>
  <inkml:trace contextRef="#ctx0" brushRef="#br0" timeOffset="9739.94">2434 2286 0,'-42'0'0,"84"0"0,-127 0 0,43 0 15,0 0-15,-1 0 0,1 0 0,0 0 16,-1 0-16,22 0 0,0 0 16,-21 0-16,21 0 0,-1 0 15,44 0 17,-1 0-32,0 0 0,21 0 15,1 0-15,20 0 0,1 0 16,-1 0-16,22 0 0,-1 0 0,1 0 15,21 0-15,-21 0 0,20 0 0,1 0 16,-21-21-16,21 21 0,0 0 16,-1 0-16,1-21 0,0 21 0,0 0 15,-21-21-15,-1 21 0,1-22 0,-22 22 16,1 0-16,-22 0 0,22-21 16,-22 21-16,0 0 0,1 0 15,-22 0-15,0 0 0,0 0 0,0 0 16,-42 0 15,0 0-31,0 0 16,21-21-1,21 21-15</inkml:trace>
  <inkml:trace contextRef="#ctx0" brushRef="#br0" timeOffset="10500.22">7048 2159 0,'-42'0'0,"84"0"0,-126 0 16,41 0-16,1 0 0,0 0 0,-1 0 15,1 0-15,0 0 0,-1 0 16,22 0-16,-21 0 0,21 0 0,0 0 16,-22 0-16,22 21 0,0-21 15,0 0-15,42 0 47,0 0-47,0 0 16,22 0-16,-22 0 0,42 0 15,-20 0-15,20 0 0,-21 0 0,43 0 16,-21 0-16,-1 0 0,22 0 0,-1 0 16,1 0-16,21 0 0,0-21 15,0 21-15,21 0 0,0 0 16,0 0-16,0 0 0,0 0 0,0 0 0,21 0 15,0 0-15,-21 0 0,21 0 16,-21 0-16,21 0 0,-21 0 16,0 0-16,0 0 0,-21 0 0,0 0 15,0 0-15,0 0 0,-22 0 0,1 0 16,-22 0-16,1 0 0,-1 0 0,-20 0 16,-1 0-16,-21 0 0,22 0 15,-22 0-15,0 0 0,0 0 16,-21-21 62</inkml:trace>
  <inkml:trace contextRef="#ctx0" brushRef="#br0" timeOffset="25816.69">804 2942 0,'0'0'0,"-21"0"16,0 0-1,0 0 1,42-21 46,-21 0-46,0 0 0,0 0-1,-21 21 1,0 0 0,-1 0-16,1 21 15,21 0-15,-21-21 0,0 21 0,21 0 16,-21 0-16,21 1 15,-21-1-15,21 0 0,0 0 16,21-21 31,0 0-47,-21-21 16,21 21-16,-21-21 15,21 21-15,-21-21 0,0-1 16,0 1-16,0 0 15,0 0-15,-21 21 32,0 21-32,0 0 0,21 0 15,-21 1-15,21-1 0,0 0 16,-22 0-16,22 21 0,-21-20 0,21-1 16,-21 0-16,21 21 0,0-21 15,0 1-15,0-1 0,21-21 16,0 0-16,1 0 15,-1 0-15</inkml:trace>
  <inkml:trace contextRef="#ctx0" brushRef="#br0" timeOffset="26420.02">1079 3006 0,'-21'0'0,"42"-21"94,1 21-94,-22-22 16,0 1-1,-22 21 1,1 0-16,0 0 16,0 21-16,0 1 15,21-1 1,0 0-16,-21 0 0,21 0 15,0 0 1,21-21 0,0 0-1,0 0-15,0 0 0,-21-21 16,0 0-16,21 21 0,-21-21 16,22 0-16,-22 0 15,0-1-15,0 1 16,-22 21-1,1 0-15,0 0 16,21 21-16,0 1 16,-21-1-16,21 0 0,-21 0 15,21 21-15,0-20 0,0-1 0,0 0 16,0 0-16,0 0 0,0 0 16,0 1-16,0-1 0,0 0 0,0 0 15,0 0-15,0 0 0,21-21 16</inkml:trace>
  <inkml:trace contextRef="#ctx0" brushRef="#br0" timeOffset="28286.29">2603 2773 0,'0'0'0,"-21"0"0,21 21 16,-21-21-16,0 21 15,21 0-15,-21-21 16,42 0 15,0 0-31,0 0 0,0 0 16,1 0-16,-1-21 0,0 21 15,0-21-15,0 0 0,0 21 16,-21-21-16,22 0 0,-22-1 0,0 1 16,0 0-16,0 0 15,0 0-15,0 0 0,0-1 0,0 1 16,0 0-1,-22 21-15,1 0 16,21 21 0,0 0-16,0 1 15,0 20-15,0-21 0,0 21 16,0 1-16,0-1 0,0 0 0,0 1 16,-21-1-16,21 0 0,0 22 15,0-22-15,-21 1 0,21-1 0,0 21 16,0-20-16,0-1 0,0 0 15,-21 1-15,21-1 0,0-21 0,0 22 16,-21-22-16,21 0 0,0 0 16,0 0-16,-22-21 0,1 21 0,0-21 15,0 0-15,0 0 16,0 0-16,-22 0 16,22 0-16,-21 0 0,21-21 0,-22 0 0,1 0 15,0 21-15,-1-21 16,1 0-16,0-1 0,-1 1 0,1 0 15,21 0-15,0 0 0,-22 0 0,22-1 16,0 1-16,0 21 16,21-21-16,-21 0 15,21 0 1,21 21-16,0 0 0,0-21 16,0 21-16,0-22 0,1 22 15,20-21-15</inkml:trace>
  <inkml:trace contextRef="#ctx0" brushRef="#br0" timeOffset="28657.08">3069 2709 0,'0'0'0,"0"-21"0,0 0 16,0 0-16,0 42 47,0 0-47,0 0 15,0 22-15,0-22 0,0 21 0,-21 1 16,21-1-16,0 0 0,-21 1 0,21-1 16,-21 21-16,21-20 0,-22 20 15,1-20-15,21 20 0,0-21 0,-21 1 16,21-1-16,-21 0 0,21 1 15,0-22-15,0 21 0,0-21 0,0 1 16,0-1-16,21-21 16,0 0-1,0-21-15,-21-1 16,22 1-16,-22 0 0,0 0 16,21 0-16,-21 0 0,21-1 15,-21-20-15</inkml:trace>
  <inkml:trace contextRef="#ctx0" brushRef="#br0" timeOffset="28904.45">2963 3154 0,'21'0'31,"1"0"-31,-1 0 0,0-21 0,21 21 16,-21 0-16,22-21 0,-1 21 15,-21 0-15,22-22 0,-22 22 0,21 0 16,-21 0-16,0-21 0,1 21 16,-1 0-16</inkml:trace>
  <inkml:trace contextRef="#ctx0" brushRef="#br0" timeOffset="29280.38">4360 3027 0,'0'0'0,"-21"-21"16,0 21 0,0 21 15,0 0-31,21 0 15,-22 22-15,22-22 0,-21 21 0,21-21 16,-21 22-16,0-22 0,21 21 16,0-21-16,0 0 0,0 22 0,0-22 15,0 0-15,0 0 0,21-21 16,0 0 0,0 0-16,22 0 0,-22-21 0,0 0 15</inkml:trace>
  <inkml:trace contextRef="#ctx0" brushRef="#br0" timeOffset="29648.16">4868 3027 0,'0'0'0,"0"-21"16,-21 21-16,0 0 16,0 0-16,0 0 0,-1 0 0,-20 0 15,21 21-15,0-21 0,0 21 16,-1 0-16,1-21 0,21 21 0,0 1 15,0-1-15,0 0 0,0 0 16,0 0 0,21-21-16,1 21 0,-1-21 15,0 0-15,21 22 0,-21-22 0,1 21 16,-1-21-16,0 21 0,0-21 16,0 21-16,-21 0 0,21-21 15,-21 21-15,0 1 0,0-1 16,-21 0-16,0-21 15,0 21-15,0-21 0,0 0 16,-1 0-16,1 0 0,0 0 0,0 0 16,0 0-16,0 0 0,-1 0 15,1 0 1,21-21-16,-21 0 16,21 0-16,0-1 0</inkml:trace>
  <inkml:trace contextRef="#ctx0" brushRef="#br0" timeOffset="29845.06">4403 2815 0,'0'0'0,"-22"0"16,1 0-16,0 0 15,0 0 1,42-21 15,0 21-15,0 0-16</inkml:trace>
  <inkml:trace contextRef="#ctx0" brushRef="#br0" timeOffset="31712.05">6286 3302 0,'0'0'0,"-21"0"0,21-21 31,0 0-31,0 0 15,0-1-15,0 1 0,0 0 0,0-21 16,0 21-16,0-22 0,0 22 16,21-21-16,-21-1 0,22 22 0,-22-21 15,0 0-15,21-1 0,-21 1 0,0 21 16,0-22-16,0 22 0,0 0 16,0 0-16,0 0 0,0 42 31,-21 0-31,21 0 15,0 0-15,0 22 0,-22-1 0,22 0 16,0 1-16,0-1 0,0 0 0,0 1 16,0-1-16,0 0 0,0 22 15,0-22-15,0 1 0,0-22 0,0 21 16,0-21-16,0 22 0,0-22 0,22 0 16,-1 0-16,0-21 15,0 21-15,0-21 0,22 0 0,-22 0 16,0 0-16,0-21 0,21 0 0,-20 0 15,-1 0-15,0-1 0,21 1 16,-21-21-16,1 21 0,-1-22 16,0 1-16,0 0 0,0-1 0,0 1 15,1 0-15,-1-22 0,0 22 0,0 0 16,-21-1-16,21 1 0,-21 0 16,21-1-16,-21 22 0,22 0 0,-22 0 15,0 0-15,0 42 31,-22 0-31,1 0 0,21 0 0,-21 22 16,0-22-16,21 21 0,0 0 0,-21 1 16,0-1-16,-1 0 0,22 1 15,0-1-15,-21 0 0,21 1 16,-21-1-16,21 0 0,0 1 0,0-22 16,0 0-16,0 21 0,0-20 0,21-22 15,0 21-15,1-21 0,-22 21 16,42-21-16,-21 0 0,0 0 0,0 0 15,1-21-15,-1 0 0,21-1 0,-21 1 16,0 0-16,1 0 0,-1 0 16,0 0-16,0-22 0,0 22 0,0-21 15,1 21-15,-22-1 0,21 1 0,-21 0 16,0 0-16,-21 21 31,21 21-15,-22-21-16,22 21 0,0 0 0,0 1 15,0-1-15,0 0 0,0 0 16,0 0-16,0 0 0,0 1 0,22-1 16,-22 0-16,21-21 0,-21 21 0,0 0 15,0 0-15,-21-21 47,-1 0-47,1-21 16,0 21-16,21-21 15,-21 21-15,0 0 16,0 0-16,21 21 47,0 0-47,21-21 16,0 0-16,0 0 0,0 0 15,0 0-15,22 0 0,-22 0 0,0 0 16,0 0-16,0 0 0,22 0 15,-22-21-15,21 21 0,-21-21 0,22 0 16,-22 21-16,0-21 0,21 0 0,-20-1 16,-1 1-16,0 0 15,-21 0-15,21 0 0,0 0 0,-21-1 0,0 1 16,0 0-16,0 0 0,0 0 16,0 0-16,-21 21 31,0 21-16,0 0-15,0 0 0,21 0 16,-22 0-16,22 1 0,0-1 16,0 0-16,0 0 0,0 0 0,0 0 15,0 1-15,0-1 0,0 0 0,22 0 16,-1 0-16,0-21 0,0 0 16,0 0-16,22 0 15,-22 0-15,0 0 0,0 0 16,21 0-16,-20 0 0,20 0 0,-21 0 15,21-21-15,-20 0 0,-1 21 0,21-21 16,-21 0-16,22 21 0,-22-22 16,0 1-16,0 21 0,21-21 0,-20 0 15,-22 0-15,21 21 0,0-21 0,-21-1 16,21 1-16,-21 0 0,0 0 0,0 0 16,0 0-16,0-1 15,0 1-15,-21 21 31,0 0-31,0 0 0,-1 0 16,22 21-16,-21 1 0,0-1 16,0 0-16,0 0 0,0 0 15,-1 22-15,22-22 0,0 0 0,-21 0 16,21 0-16,0 0 0,0 1 16,0-1-16,0 0 0,21 0 15,1-21-15,-1 0 16,0 0-16,0 0 0,0 0 15,0-21-15,1 0 0,-22 0 16,21-1-16,0 1 0,0 0 16,0 0-16,-21 0 0,21-22 0,1 1 15,-1 21-15,-21-21 0,0-1 0,21 1 16,0-22-16,-21 22 0,0 0 16,0-1-16,0 1 0,0 0 0,0-1 15,0 22-15,0 0 0,0 0 0,0 0 16,0 42-1,0 0-15,-21 0 16,0 22-16,21-22 0,0 21 0,0 0 16,-21 1-16,21 20 15,0-20-15,-22-1 0,22 0 0,0 1 0,0-1 16,0 0-16,0 1 0,0-22 16,0 21-16,0-21 0,0 22 0,22-22 15,-1 0-15,-21 0 0,21-21 16,0 21-16,0-21 0,0 0 15,1 0-15,-22-21 16,21 0-16,0 0 0,0 21 0</inkml:trace>
  <inkml:trace contextRef="#ctx0" brushRef="#br0" timeOffset="32760.53">9398 3344 0,'21'0'15,"0"0"-15,0-21 16,1 21 0,-1-21-16,-21 0 15,21 21-15,0-21 0,-21 0 0,21-1 16,0 1-16,1 0 16,-22-21-16,21 21 0,0-1 0,0-20 15,0 0-15,0-1 0,1 22 0,-1-42 16,0 20-16,-21 1 0,21 0 0,-21-1 15,21 1-15,-21 0 0,0-1 16,0 22-16,0-21 0,0 21 0,0 0 16,0-1-16,0 44 31,0-1-31,0 21 0,-21 0 16,21 1-16,0-1 0,-21 0 0,21 1 15,0 20-15,0-20 0,-21-1 16,21 0-16,0 1 0,-21-1 15,21 0-15,0 1 0,0-22 0,0 21 16,0-21-16,0 22 0,21-22 16,0 0-16,0-21 0,-21 21 0,21-21 15,0 0-15,1 0 0,-1 0 0,0 0 16,0 0-16,0 0 0,0 0 0,1-21 16,-1 0-16,0 21 0,0-21 15,0-1-15,0 1 0,1-21 0,-1 21 16,-21 0-16,21-1 0,-21 1 0,21 0 15,-21 0-15,0 0 0,0 0 0,0 42 47,0 0-31,0 0-16,0 0 0,0 22 0,0-22 16,-21 0-16,21 0 0,0 21 15,0-20-15,0-1 0,0 0 0,0 0 16,0 0-16,21 0 0,0 1 15,0-22-15,1 0 0,-1 0 16,0 0-16,0 0 0,0 0 0,0 0 16,1-22-16,-1 1 0,-21 0 0,21 21 15,-21-42-15,21 21 0,-21-1 0,0 1 16,0-21-16,0 21 0,0 0 16,0-1-16,0-20 0,0 21 0,0 0 15,0 0-15,-21 21 16,21-22-16,-21 22 0,0 0 15,-1 0-15,1 0 16,0 0-16,0 22 0,21-1 16,-21-21-16,0 0 0,21 21 0,-22-21 15,22 21-15,-21-21 0,0 0 16,0 0-16</inkml:trace>
  <inkml:trace contextRef="#ctx0" brushRef="#br0" timeOffset="33001.39">9610 2963 0,'21'0'32,"0"0"-32,21 0 0,-21 0 15,22 0-15,-1 0 0,0 0 16,1 0-16,20 0 0,-20-21 0,-1 21 15,0-21-15,1 21 0,-1 0 0,0 0 16,-21 0-16,1-21 0,-1 21 0,0 0 16</inkml:trace>
  <inkml:trace contextRef="#ctx0" brushRef="#br0" timeOffset="35112.76">11451 3323 0,'0'0'0,"0"-42"15,0 21 1,21 0-16,-21-1 16,0 1-16,21 0 0,-21 0 15,22 0-15,-22 0 0,21-1 16,0 1-16,-21-21 0,21 21 0,0 0 16,0-1-16,-21-20 0,22 21 0,-22 0 15,21-22-15,-21 22 0,0 0 16,0 0-16,-21 21 15,-1 0-15,1 0 0,0 0 16,0 0-16,0 21 0,21 0 16,-21-21-16,-1 21 0,1 1 0,21-1 15,0 0-15,0 0 16,21-21 0,1 0-16,-1 0 15,0 0-15,0 0 0,0 0 0,0 0 16,22-21-16,-22 21 0,21-21 0,-21 0 15,22 21-15,-22-22 0,21 1 16,-21 0-16,1 0 0,-1 21 0,0-21 16,0 21-16,0-21 0,-21 42 47,0 0-47,0 0 0,0 0 15,0 22-15,0-22 0,-21 0 16,21 21-16,0-21 0,-21 1 15,21 20-15,0-21 0,0 0 0,0 22 16,0-22-16,0 0 0,0 0 0,0 0 16,0 0-16,0 1 0,21-1 15,0-21-15,0 0 0,1 0 16,-1 0-16,21 0 0,-21 0 0,0 0 16,22-21-16,-22 21 0,21-22 0,-21 1 15,22 0-15,-22 0 0,0 0 16,21 0-16,-20-1 0,-1 1 0,-21 0 15,21 0-15,-21-21 0,21 20 16,-21 1-16,0 0 0,0 0 0,0 0 16,0 0-16,0-1 0,0 1 15,-21 42 17,0 1-32,21-1 0,0 0 15,-21 0-15,-1 0 0,1 0 0,21 1 16,-21-1-16,21 0 0,0 0 0,0 0 15,0 22-15,0-22 0,0 0 0,0 0 16,0 0 0,0 0-16,21-21 0,0 22 15,1-22-15,-1 0 0,0 0 0,0 0 16,0 0-16,0 0 0,22-22 0,-22 22 16,0-21-16,21 0 0,-20 0 15,-1 0-15,21 0 0,-21-1 0,22 1 16,-22 0-16,0 0 0,0-21 0,0 20 15,0 1-15,1 0 0,-22 0 16,0 0-16,0 0 0,-22 21 31,1 0-31,0 21 0,0-21 16,21 21-16,-21 0 16,21 0-16,0 0 0,0 1 0,0-1 15,0 0-15,0 0 0,0 0 0,0 0 16,21 1-16,-21-1 0,21 0 0,-21 0 15,21 0-15,-21 0 16,21 1-16,-21-1 16,-21-21 15,0 0-31,0-21 0,21-1 0,-21 22 16,0-21-16,-1 21 0,1-21 0,0 21 15,21-21-15,-21 21 0,0 0 16,21 21 15,0 0-15,21 0-16,0-21 15,0 0-15,0 22 0,1-22 16,-1 0-16,21 0 0,-21 0 16,0 0-16,1 0 0,20 0 0,-21 0 15,0 0-15,22-22 0,-22 1 0,0 0 16,0 21-16,0-21 0,0 0 15,1 0-15,-22-22 0,21 22 0,0 0 16,-21-21-16,0-1 0,21 1 0,-21 0 16,21-1-16,-21-20 15,21-1-15,-21 22 0,0-22 0,0 1 16,0 21-16,22-22 0,-22 22 0,0-1 16,0 1-16,0 21 0,0-21 0,0 20 15,0 1-15,0 0 16,0 42-1,0 0-15,0 1 16,0-1-16,0 21 0,0 0 16,0 1-16,0-1 0,0 0 0,0 1 15,0-1-15,0 22 0,0-22 0,0 0 16,-22 22-16,22-22 0,-21 0 16,21 1-16,0-1 0,0-21 15,0 22-15,0-22 0,-21 21 0,21-21 16,0 0-16,0 1 0,0-1 0,0 0 15,0 0-15,0 0 32,21-21 77,-21 21-109,21-21 16,1 0 31,-22 22-32,21-22 110,0 0-78,-21-22-47,0 1 16,0 0-16,0 0 0,0 0 15</inkml:trace>
  <inkml:trace contextRef="#ctx0" brushRef="#br0" timeOffset="35436.57">13187 2794 0,'0'0'15,"-21"0"-15,21-21 32,21 21-32,0 0 0,0 0 15,0 0-15,0 0 0,1 0 0,-1-21 16,21 21-16,-21 0 0,0 0 15,1 0-15,-1 0 0,0 0 16,0 0 0,-21 21 46,0 0-46,0 0-16,-21-21 0,21 21 15</inkml:trace>
  <inkml:trace contextRef="#ctx0" brushRef="#br0" timeOffset="36144.26">13462 3154 0,'0'0'0,"0"21"16,21-21 15,0 0-15,-21-21-16,21 0 0,1 21 15,-1-21-15,0-1 0,0 1 16,0 0-16,-21 0 0,21 0 16,1 0-16,-22-1 0,0 1 0,21 0 15,-21 0-15,0 0 0,0 0 16,0-1-16,0 1 15,-21 21 1,-1 21 0,1-21-16,21 22 0,0-1 15,0 0-15,0 0 0,0 0 16,0 0-16,0 1 0,0-1 16,0 0-16,0 0 0,0 0 15,0 0-15,0 1 16,21-22-16,-21 21 15,0 0-15,0 0 0,0 0 16,0 0 0,0 1-16,22-22 15,-1 21-15,0-21 16,0 0-16,0 0 16,0 0-16,1-21 15,-1-1-15,0 1 0,0 0 16,0 0-16,-21 0 0,21 0 15,1-1-15,-22 1 0,21 0 0,0 0 16,-21 0-16,0 0 0,21-1 0,-21 1 16,21 0-16,-21 0 15,0 42 17,-21 0-32,21 0 0,-21 1 15,21-1-15,0 0 0,0 0 0,-21 0 16,21 0-16,-21 1 0,21-1 15,0 0-15,0 0 0,0 0 0,0 0 16,0 1-16,0-1 16,21-21-1,0-21 17,-21-1-32</inkml:trace>
  <inkml:trace contextRef="#ctx0" brushRef="#br0" timeOffset="36460.08">14139 2731 0,'-21'0'0,"42"0"0,-63 0 0,21 0 16,21 21-1,21-21 16,0 0-31,0 0 16,-21-21 0,0-1-1,-21 22 1,0 0 0,0 0-16,0 0 15,21 22-15,0-1 16,0 0-16,0 0 15,21-21 1</inkml:trace>
  <inkml:trace contextRef="#ctx0" brushRef="#br0" timeOffset="37152.69">14668 2942 0,'0'-21'0,"0"0"16,0 0-1,0 0-15,0-1 0,0 1 16,-21 21-1,0 0 1,0 0-16,0 0 0,0 21 16,-1 1-16,1-1 0,0-21 0,0 42 15,0-21-15,0 0 0,-1 1 0,1-1 16,0 0-16,21 21 0,0-21 0,0 1 16,0-1-16,0 0 0,0 0 15,0 0-15,21 0 0,0-21 16,1 0-16,-1 0 0,0 0 0,0 0 15,0 0-15,0 0 0,22 0 16,-22 0-16,0 0 0,21-21 16,-20 0-16,-1 0 0,0 0 0,0 0 15,0-1-15,0 1 0,22 0 0,-22-21 16,0 21-16,0-22 0,0 1 0,1 0 16,-1-1-16,0 1 0,0 0 15,0-1-15,0-20 0,1 20 0,-1 1 16,0 21-16,-21-21 0,0 20 0,0 1 15,21 0-15,-21 0 0,0 42 32,-21 0-32,21 0 15,0 1-15,-21 20 0,21-21 0,-21 21 16,-1 1-16,22-1 0,0 0 16,-21 1-16,0-1 0,0 0 0,21 1 15,0-22-15,0 21 0,-21 1 0,21-22 16,0 0-16,0 21 0,-21-21 0,21 1 15,0-1-15,0 0 0,0 0 16,0 0-16,21-21 16,0 0-1,0 0 1,-21-21-16,0 0 16,0 0-16,0 0 15</inkml:trace>
  <inkml:trace contextRef="#ctx0" brushRef="#br0" timeOffset="37380.56">14944 2879 0,'21'0'47,"0"0"-47,0-21 0,0 21 15,0 0-15,1 0 16,-1 0-16,0 0 0,0 0 0,0 0 15,0 0 1,1 0-16,-22-22 16,21 22-16,0 0 15,-21-21-15,21 21 0,0-21 16,0 21-16</inkml:trace>
  <inkml:trace contextRef="#ctx0" brushRef="#br0" timeOffset="37760.35">16489 2540 0,'0'0'16,"0"-21"-16,21-21 0,-21 20 0,0 1 0,0-21 15,0 21-15,0 0 0,0-1 0,0 1 16,21 0-16,-21 42 31,0 0-31,0 22 16,0-22-16,0 21 0,0 1 16,0 20-16,-21-21 0,0 22 0,21-22 15,-21 22-15,-1-22 0,1 0 0,21 1 16,-21 20-16,21-42 0,-21 22 0,0-1 15,21-21-15,0 22 0,0-22 16,0 0-16,0 0 0,0 0 0,0 0 16,-21-21 15,21-21-31</inkml:trace>
  <inkml:trace contextRef="#ctx0" brushRef="#br0" timeOffset="38424.67">16108 2942 0,'0'0'0,"21"0"31,0 0-31,0 0 16,22 0-16,-1-21 0,0 21 0,1 0 16,20 0-16,-21-21 0,22 0 15,-22 21-15,22-21 0,-22-1 0,22 1 16,-22 0-16,0 0 0,1 0 0,-1 0 15,-21-22-15,21 1 0,-20 0 16,-1-1-16,0 1 0,-21 0 16,0-1-16,0 1 0,0 0 0,0 20 15,0-20-15,0 21 0,0 0 16,-21 21-16,0 0 16,-1 0-16,1 21 0,21 0 15,0 21-15,-21 1 0,0-1 0,21 0 16,-21 1-16,21-1 0,0 22 15,-21-22-15,21 21 0,-22-20 0,1-1 16,21 0-16,0 1 0,0-1 0,-21 0 16,21 1-16,-21-22 0,21 0 15,0 21-15,0-20 0,0-1 0,-21 0 16,21 0-16,0 0 16,0-42 15,0 0-16,0 0-15,0 0 0,0-1 16,21 1-16,-21 0 0,21 0 0,0-21 16,0 20-16,1 1 0,-1 0 0,-21 0 15,21 0-15,0 0 0,0 21 16,0 0-16,1 0 0,-1 21 16,-21 0-1,0 0-15,0 0 0,0 0 0,0 1 16,0-1-16,0 0 15,0 0-15,0 0 0,-21 0 0,21 1 16,0-1-16,0 0 0,0 0 0,0 0 16,-22-21-1,22 21-15,0-42 32,0 0-17,0 0-15,0 0 0,22 0 0,-1-1 16</inkml:trace>
  <inkml:trace contextRef="#ctx0" brushRef="#br0" timeOffset="38804.46">17187 2985 0,'0'21'15,"21"-21"1,1 0-16,-1 0 15,0 0-15,0 0 0,0 0 16,0-21-16,1 21 0,-1 0 16,0-22-16,0 1 0,-21 0 15,21 0-15,-21 0 0,21 0 16,-21-1-16,0 1 0,0 0 16,-21 21-1,0 0-15,0 0 0,0 0 0,0 21 16,-1 0-16,-20 1 0,21-1 0,0 0 15,0 0-15,-1 21 0,1-20 16,21-1-16,-21 21 0,21-21 0,0 0 16,0 22-16,0-22 0,0 0 0,0 0 15,0 0-15,21 1 0,0-1 16,1-21-16,-1 0 0,0 0 16,0 0-16,0 0 0,0 0 0,1-21 15,-1-1-15,0 1 0,-21 0 16,21 0-16,0 0 0</inkml:trace>
  <inkml:trace contextRef="#ctx0" brushRef="#br0" timeOffset="41352.97">18013 3027 0,'0'0'0,"21"0"0,0 0 0,0-21 16,0 21-16,1 0 16,-1-21-16,0-1 0,0 22 0,21-21 15,-20 0-15,-1 21 0,0-21 0,21 0 16,-21 0-16,1 21 0,-1-22 0,0 1 15,-21 0-15,0 0 0,0-21 16,0 20-16,0 1 0,0 0 0,0 0 16,-21 0-16,0 21 0,-22 0 0,22 0 15,0 0-15,-21 0 0,-1 0 16,22 21-16,-21 0 0,-1 0 0,22 22 16,-21-22-16,21 21 0,0 0 0,-1 1 15,1-22-15,21 21 0,-21 1 16,21-22-16,0 0 0,0 21 15,0-21-15,0 1 0,21-1 0,0-21 16,1 21-16,-1-21 0,0 0 0,0 0 16,21 0-16,-20 0 0,20 0 15,0 0-15,-21-21 0,22 21 0,-22-21 16,21-1-16,-21 1 0,1 0 0,-1 0 16,0 0-16,-21 0 0,0-1 0,0-20 15,21 21-15,-21-21 0,0 20 16,0 1-16,0 0 0,0 0 0,0 0 15,0 42 1,-21 0 0,21 0-16,0 22 15,0-22-15,0 0 0,0 0 0,0 0 16,0 22-16,0-22 0,0 0 16,0 0-16,0 0 0,0 0 0,21-21 15,0 22-15,0-1 0,1-21 0,-1 0 16,0 21-16,0-21 0,0 0 0,0 0 15,1 0-15,-1 0 0,21-21 16,-21 0-16,0-1 0,1 1 16,-1 0-16,0 0 0,-21 0 0,21-22 15,0 22-15,-21-21 0,21 21 16,1-22-16,-22 1 0,21 21 0,0-21 16,0 20-16,-21 1 0,21 0 15,0 21-15,1 0 16,-1 0-1,-21 21-15,0 0 0,0 1 16,0-1-16,0 0 0,0 0 16,0 0-16,0-42 62,0 0-62,0 0 16,0 0-16,0-1 0,0 1 15,0 0 1,-21 21-16,-1 0 16,1 0-16,21 21 0,-21 0 15,0 1-15,21 20 16,-21-21-16,21 21 0,0-20 0,-21-1 16,21 21-16,0-21 0,0 22 0,0-22 15,0 0-15,0 0 0,0 21 16,0-20-16,21-1 0,0 0 15,0 0-15,0-21 0,0 0 0,1 0 16,-1 0-16,0 0 0,21 0 0,-21 0 16,1 0-16,-1 0 15,21-21-15,-21 0 0,0 0 0,1-1 16,-1 1-16,0 0 0,0-21 0,0 21 16,0-22-16,1 22 0,-1-21 15,0-1-15,-21 22 0,21 0 0,0-21 16,0 21-16,1-1 0,-1 1 15,0 21-15,0 0 16,-21 21 0,21 1-16,-21-1 0,0 0 15,0 0-15,0 0 16,0 0 0,0-42 30,0 0-46,0 0 16,0 0-16,0 0 16,0-1-16,-21 22 15,21-21-15,-21 21 16,0 0-16,0 21 16,-1 1-16,1-1 15,21 0-15,-21 0 0,0 0 16,21 0-16,-21 1 0,21-1 0,0 0 15,-21 0-15,21 0 0,0 0 16,0 1-16,0 20 0,0-21 16,0 0-16,0 0 0,21-21 0,0 22 15,0-1-15,0 0 0,0-21 0,22 21 16,-22-21-16,21 21 0,1-21 0,-22 0 16,21 0-16,0 0 0,-20 0 15,20 0-15,-21-21 0,21 0 0,-20 21 16,-1-21-16,0 0 0,0-1 0,0 1 15,0 0-15,-21 0 0,22 0 16,-1-22-16,-21 22 0,21-21 0,-21 21 16,0-22-16,0 22 0,21-21 0,-21 21 15,0 0-15,0-1 0,0 1 16,-21 21 0,0 0-16,0 21 15,21 1-15,-22-22 0,1 42 0,21-21 16,-21 0-16,21 0 0,0 1 15,0 20-15,-21-21 0,21 0 0,0 0 16,0 22-16,0-22 0,0 0 0,0 0 16,0 0-16,21 1 0,0-1 15,0-21 1,1 0-16,-1 0 0,0 0 0,0 0 16,21 0-16,-20 0 0,20 0 0,-21-21 0,21 21 15,-20-22-15,20 1 0,-21 0 16,21 0-16,-20 0 0,20 0 15,-21-22-15,0 22 0,0-21 0,1 21 16,-1-22-16,0 22 0,0-21 0,-21 21 16,21-1-16,-21 1 0,0 0 15,-21 21 1,0 0-16,0 21 0,0-21 0,-1 21 16,1 1-16,21 20 0,0-21 0,-21 0 15,21 0-15,0 22 0,0-22 16,0 0-16,0 21 0,0-20 0,0-1 15,0 0-15,21 0 0,-21 0 0,0 0 16,21 1-16,1-22 0,-22 21 16,0-42 31,-22-1-32,1 22-15,0-21 0,21 0 16,-21 21-16,0 0 15,0 0-15,21 21 16,0 0 0,0 1-16,0-1 15,21 0-15,0-21 0,0 21 16,0-21-16,0 0 0,1 0 16,20 21-16,-21-21 0,0 0 0,0 0 15,1 0-15,20 0 0,-21 0 0,0-21 16,0 21-16,22-21 0,-22 0 15,0 21-15,0-21 0,0-1 0,1 1 16,-1 0-16,0-21 0,0 21 0,0-1 16,-21-20-16,21 21 0,-21-21 15,22 20-15,-22 1 0,0 0 0,0 0 16,0 0-16,0 0 0,-22 21 16,1 0-1,0 21-15,0 0 0,0 0 0,21 0 16,-21 0-16,21 1 0,-22 20 15,22-21-15,0 0 0,0 0 0,0 1 16,0-1-16,0 0 0,22 0 0,-1 0 16,-21 0-16,21-21 0,-21 22 0,0-1 15,0 0 1,-21-21 0,0 0-1,-1 0-15,1 0 16,0 0-1,0 0-15,21-21 16,0 0-16,-21 21 0,21-22 16,0 1-16,0 0 0</inkml:trace>
  <inkml:trace contextRef="#ctx0" brushRef="#br0" timeOffset="43672.08">21971 2794 0,'21'0'0,"0"0"16,0-21-16,1 21 16,-1 0-16,0-21 0,0 0 0,0 21 15,0-22-15,1 22 0,20-21 16,-21 0-16,21 0 0,1 0 0,-22 0 16,21-1-16,-21-20 0,1 21 0,20-21 15,-21 20-15,-21-20 0,21 21 16,-21-21-16,21-1 0,-21 22 0,0-21 15,0 21-15,0-22 0,0 1 16,0 21-16,0-22 0,0 22 0,0-21 16,0 21-16,0 0 0,0-1 15,0 1-15,0 42 32,-21-21-32,21 43 0,0-22 0,-21 21 15,21 1-15,-21-1 0,0 21 0,0 1 16,21-1-16,-22 1 0,1-1 0,0 1 15,0-1-15,21 1 0,-21-1 16,0 1-16,-1-1 0,1 1 0,-21-1 16,21 1-16,0-1 0,-1 1 0,1-1 15,-21 22-15,21-21 0,-22 20 16,22 1-16,-21-22 0,21 22 16,-22 0-16,22-1 0,0 22 0,-21-21 15,21 0-15,-1-1 0,22 1 0,-21-22 16,21 1-16,-21-1 0,21 1 0,0-22 15,0 1-15,0-22 0,0 0 0,21 0 16,0 0-16,1-21 0,20 0 16,-21 0-16,0-21 0,22 0 15,-1 0-15,-21-22 0,21 22 16,1-21-16,-1 0 0,0-1 0,-20 1 16,20 0-16,0-22 0,1 1 0,-22-1 0,21 1 15,-21-1-15,0 1 0,1-22 16,-22 21-16,0 1 0,0-1 15,0 1-15,0-1 0,0 1 0,-22 21 16,1-1-16,-21 1 0,21 0 0,0 20 16,-1 1-16,1 0 0,-21 0 0,21 21 15,0-21-15,-1 21 16,1 0-16,42 0 31,1 0-31,-1-21 0,0 21 16,21-22-16,1 1 15,-1 21-15,0-21 0,1 0 0,20 0 0,-21 0 16,22-22-16,-22 22 0,1 0 16,20-21-16,-21-1 0,1 22 15,-22-21-15,0-1 0,21 1 0,-42 21 16,0-21-16,0 20 0,0 1 0,0 0 16,0 0-16,0 0 0,-21 21 15,0 0-15,0 0 0,0 0 16,21 21-16,-21 0 0,-1 0 0,1 0 15,21 1-15,0-1 0,0 0 0,0 0 16,0 0-16,0 0 16,0 1-16,0-1 0,0 0 0,0 0 15,0 0-15,21 0 0,1 1 16,-22-1-16,21-21 16,0 21-16,0-21 0,0 0 15,0 21-15,1-21 0,-1 0 16,0 0-16,0 0 0,0 0 0,0 0 15,1 0-15,-1 0 0,0-21 16,0 21-16,0-21 0,0 0 0,1 21 16,-1-22-16,0 1 0,0 0 0,-21 0 15,0 0-15,21 0 0,-21-22 16,21 22-16,-21 0 0,0 0 0,0 0 16,0 42 15,0 0-16,0 0-15,0 0 0,0 0 0,0 1 16,0-1-16,0 0 0,0 0 0,0 0 16,0 0-16,0 1 15,22-22-15,-1 21 0,0-21 16,21 0-16,-21 0 0,1 0 16,-1 0-16,0 0 0,0 0 0,21 0 15,-20 0-15,-1-21 0,0 21 16,0-22-16,0 1 0,-21 0 0,0 0 15,21 0-15,-21 0 0,0-1 16,0 1-16,0-21 0,0 21 0,0 0 16,0-1-16,-21 1 0,0 0 15,0 0-15,0 21 0,0 0 0,-1 0 16,-20 0-16,21 0 0,-21 0 0,20 0 16,-20 21-16,21 0 0,0 0 15,0 1-15,-1-1 0,1 0 0,21 0 16,-21 0-16,21 0 0,0 1 0,0-1 15,0 0-15,21 0 0,0 0 16,1 0-16,-1-21 0,21 22 0,-21-22 16,22 0-16,-1 0 0,0 0 0,1 0 15,-1 0-15,0 0 0,1 0 16,-1 0-16,21 0 0,-41 0 16,20-22-16,0 1 0,-21 0 0,1 0 15,20 0-15,-42 0 0,21-1 0,0 1 16,-21 0-16,0 0 0,0 0 15,0 0-15,0 42 32,-21 0-32,21 0 15,-21 0-15,21 0 0,-21 1 16,21-1-16,0 0 0,0 0 0,-21 0 16,21 0-16,0 1 0,-22-22 0,22 21 15,0 0-15,0 0 16,0 0-1,0-42 17,0 0-17,0 0-15,0 0 0,0-1 16,22 1-16,-1 0 0,-21 0 0,21 0 16,0 0-16,0-22 0,0 22 0,1 0 15,-1 0-15,0 21 16,-21-21-16,21 21 0,0 0 0,0 0 15,-21 21 1,0 0-16,0 0 16,0 0-16,0 0 0,0 1 0,0-1 15,0 0-15,0 0 0,0 0 0,0 0 16,0 1-16,0-1 0,0 0 0,0 0 16,0 0-1,0-42 16,0 0-15,0 0 0,0 0-16,0-1 0,22 1 15,-1 0-15,0-21 0,21 21 0,-21-1 16,22-20-16,-22 21 0,21 0 16,1 21-16,-1-21 0,-21 21 0,21 0 15,-20 0-15,20 21 0,-21-21 0,-21 21 16,21 0-16,-21 21 0,0-20 0,0-1 15,0 21-15,0-21 0,0 0 16,0 22-16,0-22 0,-21 0 0,0 0 16,21 0-16,-21 1 0,0-1 15,21 0-15,0 0 0,-22-21 0,22 21 0,-21-21 16,21-21 15,0 0-15</inkml:trace>
  <inkml:trace contextRef="#ctx0" brushRef="#br0" timeOffset="45824.73">1185 4466 0,'0'0'0,"0"-21"16,0 0-16,0 0 15,0 0 1,0-1 0,-21 22-1,0 0 1,0 0-16,0 22 0,-1-1 15,1 0-15,0 0 0,0 0 16,0 22-16,0-22 0,21 21 0,0 0 16,-22 1-16,22-1 0,-21 22 15,21-22-15,0 0 0,0 1 0,0 20 16,0-21-16,0 1 0,0-22 16,0 21-16,0-21 0,21 22 0,-21-22 15,22 0-15,-1 0 0,0 0 16,0-21-16,0 22 0,22-22 15,-22 0-15,21 0 0,0 0 0,1 0 16,-1 0-16,0-22 0,1 1 16,-1 0-16,0 0 0,1 0 0,20 0 15,-20-22-15,-1 22 0,-21-21 16,21 21-16,1-22 0,-22 1 0,0 0 16,0-1-16,0 1 0,1-22 15,-22 22-15,0 0 0,0-1 0,0 1 16,0 0-16,-22-1 0,1 1 15,0 0-15,0-1 0,0 1 0,-22 0 16,22 21-16,-21-1 0,0 1 16,20 21-16,-20 0 0,0 0 15,-1 0-15,1 21 0,0 1 0,21-1 16,-22 21-16,1 0 0,21 1 16,0-1-16,-1 0 0,22 22 15,0-1-15,0-20 0,0 20 0,0 1 16,0-1-16,22 1 0,-1-1 15,0-20-15,0 20 0,21-21 0,-20 1 16,20-22-16,0 21 0,-21-21 16,22 1-16,-1-22 0,0 21 0,1-21 15,-1 0-15,0 0 0,1 0 0,-1-21 16,0-1-16,1 22 16,-1-21-16,-21-21 0,22 21 0,-22 0 15,21-22-15,-21 22 0,0-21 16,1 21-16,-1-22 0,-21 1 0,0 21 15,0-22-15,0 22 0,0 0 16,0 0-16,0 42 31,-21 0-31,21 0 0,-22 22 16,22-22-16,0 21 0,0-21 0,0 22 16,0-1-16,-21-21 0,21 22 15,0-22-15,-21 0 0,21 21 0,0-21 16,0 1-16,0-1 15,0 0-15,0-42 47,21 0-47,0-1 0,-21 1 0,22 0 16,-1 0-16,0-21 0,0 20 16,0-20-16,0 0 0,1 21 0,-1-22 15,21 22-15,-21 0 0,0 0 16,1 0-16,-1-1 0,0 22 15,0 0-15,-21 22 16,0-1-16,0 0 0,0 0 16,0 0-16,0 0 0,0 1 15,0-1-15,0 21 0,0-21 16,0 0-16,0 1 0,0 20 0,0-21 16,0 0-16,0 0 0,21-21 0,0 22 15,1-22-15,-1 21 16,0-21-16,0 0 0,21 0 0,-20 0 15,-1 0-15,0-21 0,0 21 0,0-22 16,22 1-16,-22 0 0,0 0 16,0 0-16,0 0 0,0-1 0,1 1 15,-22-21-15,21 21 0,-21-22 16,21 22-16,-21-21 0,0 21 0,0 0 16,0-1-16,0 1 0,-21 21 31,0 21-31,21 1 0,-22-1 15,22 21-15,-21-21 0,21 0 0,-21 22 16,21-22-16,0 0 0,0 21 16,0-20-16,0-1 0,0 0 0,0 0 15,21 0-15,0 0 16,1-21-16,-1 0 0,0 0 16,0 0-16,0 0 15,0 0-15,1-21 0,-22 0 16,21 21-16,0-21 0,0 0 0,-21 0 15,21-1-15,0-20 0,22 21 16</inkml:trace>
  <inkml:trace contextRef="#ctx0" brushRef="#br0" timeOffset="46276.48">4487 4614 0,'0'0'0,"0"-21"0,0 0 16,0 0-16,0 0 16,0 0-16,0-1 0,-21 22 15,0 0-15,21 22 16,0-1-16,0 0 15,0 21-15,0 1 0,0-1 0,0 0 16,0 22-16,-21-1 0,21 1 0,-21 20 16,-1-20-16,22-1 0,-21 22 15,0-21-15,0 20 0,0-20 16,0 20-16,-1 1 0,1 0 0,0-1 16,0 1-16,21 0 0,0-1 0,0-20 15,0-1-15,0 1 0,0-1 16,0-20-16,0-1 0,21 0 0,0-20 15,-21 20-15,21-42 0,-21 21 0,22-21 32,-22-21-32,0 0 0,0 0 0,0-1 15,0-20-15,0 21 0,0-21 0,0-1 16,0 22-16,0-42 0,0 20 0,0 1 16,0-22-16,0 1 0</inkml:trace>
  <inkml:trace contextRef="#ctx0" brushRef="#br0" timeOffset="46600.29">4276 4932 0,'0'0'0,"0"-21"0,0-22 0,0 1 0,0 21 16,0 0-16,0-22 0,21 22 0,0-21 16,0 21-16,0 0 0,0-1 15,1-20-15,20 21 0,0 0 0,1 21 16,-1-21-16,21-1 0,-20 22 0,-1 0 15,0 0-15,1 0 0,-22 22 16,0-1-16,0 0 0,0 0 0,-21 21 16,0-20-16,0 20 0,-21 0 15,0-21-15,0 22 0,-21-1 16,20-21-16,-20 22 0,0-22 0,-1 21 16,1-21-16,21 0 0,-21 1 0,20-1 15,-20-21-15,21 21 0,0-21 16,42 0-1,0-21 1,0 0-16,0 21 0,1-22 16,20 22-16,-21-21 0</inkml:trace>
  <inkml:trace contextRef="#ctx0" brushRef="#br0" timeOffset="47092.01">5376 4466 0,'0'0'16,"0"-21"-16,0 0 0,-21 0 15,0 21-15,0 0 0,0 0 16,-1 21-16,-20-21 0,21 21 0,0 0 16,0 22-16,-1-22 0,1 0 15,0 21-15,0 1 0,0-22 0,21 21 16,0 0-16,0-20 0,0 20 15,0-21-15,0 0 0,0 0 0,0 1 16,0-1-16,0 0 0,21-21 16,0 0-16,0 0 0,0 0 0,1 0 15,-1 0-15,0 0 0,0-21 0,21 0 16,-20-1-16,-1 1 0,21 0 16,-21 0-16,0 0 0,1 0 0,-1-1 15,0-20-15,0 21 0,-21-21 0,0 20 16,0-20-16,0 21 0,0 0 15,0 0-15,0-1 0,-21 22 16,0 0-16,0 0 16,21 22-16,0-1 15,-22 0-15,22 0 0,-21 21 0,21-20 16,0 20-16,0-21 0,0 21 0,0-20 16,0-1-16,0 21 0,0-21 15,0 0-15,0 1 0,21-1 0,1 0 16,-1-21-16,0 0 0,-21 21 0,21-21 15,0 0-15,0 0 0,1 0 16,-1 0-16,0 0 0,0-21 0,-21 0 16</inkml:trace>
  <inkml:trace contextRef="#ctx0" brushRef="#br0" timeOffset="49082.35">5990 4466 0,'0'0'0,"0"-21"0,0 0 15,-21 21 1,0 0-16,0 0 0,-1 0 16,1 21-16,0 0 0,0-21 0,0 21 15,0 1-15,-1 20 0,22-21 0,-21 0 16,0 22-16,21-22 0,-21 21 16,21 0-16,0-20 0,0 20 0,0-21 15,0 0-15,21 0 0,0 1 0,0-1 16,1 0-16,-1 0 0,0-21 15,0 0-15,21 0 0,-20 0 16,-1 0-16,0 0 0,21-21 0,-21 0 16,1 21-16,-1-21 0,0-1 0,0-20 15,0 21-15,0 0 0,-21-22 16,0 1-16,22 21 0,-22-21 0,21-1 16,-21 1-16,0-22 0,0 22 0,0-21 15,0 20-15,0-20 0,0-1 0,0 22 16,0-22-16,0 22 0,0 0 15,0 21-15,0-1 0,0 1 0,0 42 32,0 22-32,0-1 15,0-21-15,0 43 0,-21-22 0,21 0 16,-22 22-16,22-22 0,-21 22 0,21-22 16,0 22-16,-21-22 0,0 0 0,21 1 15,0-1-15,0 0 0,-21 1 16,21-22-16,0 21 0,0-21 0,0 0 15,0 1-15,0-44 32,21 1-32,0 0 15,0 0-15,0-21 0,-21 20 0,22 1 16,-1 0-16,0 0 0,0-21 0,-21 20 16,21 1-16,0 0 15,1 0-15,-1 0 0,0 21 0,0 0 16,0 0-16,0 0 15,-21 21 1,0 0-16,0 0 16,-21 0-16,0-21 0,0 22 15,0-22-15,0 0 0,-1 21 0,1-21 16,0 0-16,21 21 0,-21-21 16,21 21 62,0 0-78,0 0 0,21-21 15,-21 22-15,21-1 0,0 0 0,1 0 16,-1 0-16,0-21 0,0 21 16,0-21-16,0 22 0,1-22 15,-1 0-15,21 0 0,-21 0 0,22 0 16,-22 0-16,21 0 0,-21 0 0,22 0 15,-1 0-15,-21 0 0,21-22 0,1 1 16,-22 0-16,21 21 0,-21-21 16,1 0-16,-1 0 0,0-1 15,0-20-15,0 21 0,-21 0 0,0-22 16,0 22-16,0 0 0,21 0 0,-21-21 16,0 20-16,0 1 15,0 0-15,-21 21 0,0 0 16,0 0-16,0 0 0,0 0 0,-1 21 15,22 0-15,-42-21 0,21 22 0,0-1 16,0 0-16,-1 21 0,1-21 16,21 1-16,-21-1 0,0 0 0,21 21 15,0-21-15,0 1 0,0-1 0,0 0 16,0 0-16,0 0 0,0 0 16,21-21-16,0 0 15,0 0-15,1 0 0,-1 0 16,0-21-16,0 0 0,0 21 15,0-21-15,-21 0 0,22 0 0,-1-1 16,-21 1-16,0 0 0,21 0 16,-21 0-16,21 0 0,-21-1 0,21 1 15,-21 0-15,0 0 0,0 0 16,0 42 15,0 0-31,0 0 0,0 0 0,0 22 16,0-22-16,0 0 0,0 0 15,0 0-15,0 1 0,0-1 16,0 0-16,21 0 0,1 0 16,-1 0-16,0-21 0,0 0 15,0 0-15,0 0 0,22 0 0,-22 0 16,0 0-16,21 0 0,1 0 0,-22 0 16,21-21-16,1 0 0,-1 21 15,0-21-15,-21 0 0,22 0 0,-22-1 16,0 1-16,0-21 0,0 21 0,1 0 15,-22-22-15,0 22 0,0 0 0,0 0 16,0 0-16,0-1 16,-22 22-16,1 0 0,0 0 0,-21 0 15,21 0-15,-1 22 0,-20-1 16,21-21-16,0 21 0,0 0 0,-22 0 16,22 0-16,21 22 0,-21-22 0,21 0 15,0 0-15,0 0 0,0 1 16,0-1-16,0 0 0,0 0 15,21-21-15,0 0 0,0 0 16,1 0-16,-1 0 0,0 0 0,0-21 16,0 0-16,0 21 0,1-21 15,-1-1-15,0 22 0,0-21 0,-21 0 16,21 0-16,-21 0 0,0 0 16,0-1-16,0 1 0,21 21 0,-21-21 15,0 42 16,0 0-15,-21 1-16,21-1 0,0 21 0,-21-21 16,0 22-16,21-1 0,-21 0 0,21 22 15,-21-22-15,-1 22 0,22-22 16,0 21-16,0 1 0,0-1 0,0 1 16,0-1-16,0 22 0,0-21 0,0-1 15,0 1-15,0 20 0,0-20 0,0-1 16,22 1-16,-22-1 0,21 1 15,-21-22-15,21 22 0,-21-22 0,0 21 16,0-20-16,0-1 0,0 0 16,0-20-16,-21-1 0,0 21 0,-1-21 15,1-21-15,-21 21 0,21-21 0,-22 0 16,22 0-16,0 0 0,-21 0 0,21-21 16,-1 0-16,1 0 0,-21 0 15,21-22-15,0 22 0,21-21 0,-22 0 16,22-22-16,-21 22 0,21-22 0,0 1 15,0-22-15,0 22 0,0-22 0,21 0 16,1 22-16,-1-22 0,0 0 16,21 22-16,-21-22 0,1 22 0,20-1 15,-21 1-15,0 20 0,22-20 16,-22 21-16,0-1 0,0 1 0,0 21 16,0-22-16,1 22 0,-22 0 0,21-21 15,0 21-15,-21-1 0,21 1 16,0 0-16,-21 0 0,21 0 15,-21 0-15,22 21 0,-22-22 0</inkml:trace>
  <inkml:trace contextRef="#ctx0" brushRef="#br0" timeOffset="49432.66">7747 4614 0,'21'0'0,"0"0"0,0 0 15,1 0-15,-1 0 16,0 0-16,0-21 0,0 21 0,0-21 16,1 0-16,-1 21 0,0-21 15,0 21-15,0-21 0,-21-1 0,0 1 16,21 0-16,-21 0 0,0 0 16,0 0-16,-21 21 15,0 0-15,0 0 16,0 0-16,0 21 0,-22 0 15,22 0-15,0 21 0,0-20 0,0-1 16,-1 21-16,22-21 0,0 0 16,0 22-16,0-22 0,0 0 0,0 0 15,0 0-15,0 1 0,22-22 0,-1 21 16,0-21-16,0 0 0,0 0 0,0 0 16,1 0-16,-1 0 0,0 0 15,0 0-15,-21-21 0,0-1 16,0 1-16,0 0 0</inkml:trace>
  <inkml:trace contextRef="#ctx0" brushRef="#br0" timeOffset="50344.16">9271 4699 0,'0'0'0,"0"-21"0,21 21 15,-21-21-15,0 0 0,0-1 16,0 1-16,0 42 47,0 1-47,0-1 0,0 0 0,0 0 15,0 0-15,0 22 0,0-22 0,0 21 16,0-21-16,0 0 0,-21 22 0,21-22 16,0 0-16,0 0 0,0 0 15,0 1-15,0-44 47,0 1-47,0 0 16,0 0-16</inkml:trace>
  <inkml:trace contextRef="#ctx0" brushRef="#br0" timeOffset="50687.79">9356 4424 0,'0'21'16,"0"0"-16,0 0 16,0 1-1,0-1-15,21-21 32,0 0-32,0 0 15,-21-21-15,21 21 0,-21-22 16,0 1-16,0 0 15,0 0-15,0 0 0,0 0 16,-21 21 0,0 0-1,0 0-15,21 21 16,0 0-16,0 0 0,-21 0 16,21 0-1,0 1-15,0-1 0,0 0 16,21 0-16,0-21 0,-21 21 15,21-21-15</inkml:trace>
  <inkml:trace contextRef="#ctx0" brushRef="#br0" timeOffset="51192.4">9842 4614 0,'-21'0'16,"21"22"-1,-21-22-15,21 21 0,0 0 16,-21 0-16,21 0 0,0 0 0,0 1 16,0-1-16,0 0 0,0 0 0,0 0 15,-21 0-15,21 1 0,0-1 16,-21 0-16,21 0 0,0 0 16,-22-21-16,22 21 0,-21-21 15,0 0 16,21-21-31,0 0 0,0 0 16,0 0-16,0 0 0,0-22 0,0 22 16,0 0-16,21-21 0,0 20 15,1-20-15,-1 21 0,0-21 16,21 20-16,-21 1 0,22 0 0,-1 0 16,0 0-16,-20 21 0,20 0 0,0 0 15,1 0-15,-22 0 0,0 21 16,0 0-16,0 0 0,0 0 0,-21 1 15,0-1-15,0 21 0,0-21 0,0 0 16,0 22-16,0-22 0,-21 0 0,0 0 16,21 0-16,0 1 0,-21-1 15,21 0-15,-21-21 0,21 21 0,0-42 47,0 0-31,0 0-16,0-1 0,21 1 15,0 0-15,-21-21 0</inkml:trace>
  <inkml:trace contextRef="#ctx0" brushRef="#br0" timeOffset="51508.35">10837 3895 0,'-21'0'15,"0"0"-15,0 21 16,0 0-16,21 0 0,0 22 16,-22-1-16,22 0 0,-21 1 0,21 20 15,-21-21-15,21 22 0,0-1 16,-21-20-16,0 20 0,21 1 0,-21-22 16,-1 0-16,1 22 0,21-22 0,-21 1 15,21-1-15,-21-21 0,21 0 0,0 22 16,0-22-16,0 0 15,0 0-15,21-42 32,0 0-32,0 21 0,-21-21 0,22-1 15,-1 1-15,-21 0 0,21 0 16,0-21-16,0 20 0</inkml:trace>
  <inkml:trace contextRef="#ctx0" brushRef="#br0" timeOffset="51881.14">11007 4445 0,'0'21'32,"-22"0"-32,1 1 0,0-1 15,0 21-15,21-21 0,-21 0 16,21 1-16,0-1 0,0 21 16,0-21-16,0 0 0,0 1 0,0-1 15,0 0-15,0 0 0,0 0 16,21-21-16,0 0 0,0 0 0,0 0 15,1 0-15,-1 0 0,0 0 16,0 0-16,0-21 0,0 0 0,1 21 16,-1-21-16,0 0 0,-21-1 0,21 1 15,-21 0-15,21 0 0,-21 0 0,0-22 16,0 22-16,0 0 0,0 0 16,0 0-16,0 0 0,0-1 0,0 1 15,-21 21-15,0 0 0,0 0 16,0 0-16,-1 0 0,1 0 15,0 0-15,0 0 16,21 21-16,-21-21 0,0 22 16,-1-22-16</inkml:trace>
  <inkml:trace contextRef="#ctx0" brushRef="#br0" timeOffset="52134">10647 4339 0,'-21'0'0,"42"0"0,-42-21 0,21 0 31,21 21-31,0 0 0,0 0 16,21-21-16,-20 21 0,20-21 0,0 21 15,1 0-15,-22-22 0,21 22 0,0 0 16,-20-21-16,-1 21 0,21 0 15,-21 0-15,-21-21 0,21 21 16,-21-21 0,-21 21-1,0 0 1</inkml:trace>
  <inkml:trace contextRef="#ctx0" brushRef="#br0" timeOffset="53377.43">12658 4551 0,'21'0'16,"0"-21"-16,0 0 15,0-1-15,0 22 16,1-21-16,-22 0 0,21 21 0,-21-21 16,0 0-16,0 0 0,0-1 15,0 1-15,0 0 0,0 0 16,0 0-16,0 0 0,-21 21 0,-1-22 15,1 1-15,0 0 0,0 21 16,0 0-16,0-21 0,-1 21 0,1 0 16,0 0-16,0 21 0,0 0 0,0 0 15,-1 1-15,-20-1 0,21 21 0,0-21 16,0 22-16,-1-1 0,22-21 16,-21 21-16,21 1 0,0-22 15,0 21-15,0-21 0,0 1 0,0 20 16,0-21-16,0 0 0,21-21 0,1 21 15,-1 1-15,0-22 0,0 0 0,0 0 16,0 0-16,1 0 0,-1 0 16,0 0-16,21-22 0,-21 1 0,22 0 15,-22 0-15,0 0 0,21 0 0,-20-1 16,-1 1-16,0 0 0,0 0 0,0-21 16,0 20-16,-21-20 0,0 21 15,22-21-15,-22 20 0,0 1 0,21 0 16,-21 0-16,0 0 0,-21 42 31,-1 0-15,22 0-16,-21 22 0,21-22 0,0 21 15,0 0-15,0-20 0,0 20 0,0-21 16,0 21-16,0-20 0,0-1 0,0 0 16,21 0-16,1 0 0,-1-21 15,0 21-15,0-21 0,21 0 0,-20 0 16,-1 0-16,21 0 0,-21 0 0,22-21 15,-22 21-15,21-21 0,-21 0 0,22 0 16,-22 21-16,0-21 0,0-22 16,-21 22-16,0 0 0,21 0 0,-21 0 15,0-22-15,0 22 0,0 0 16,0-21-16,0 20 0,0 1 0,0 0 16,-21 42 15,21 0-31,-21-21 0,21 22 0,0 20 15,-21-21-15,21 0 0,-21 0 0,21 1 16,-22 20-16,22-21 0,0 0 0,0 0 16,-21-21-16,21 22 0,0-1 15,-21-21-15,21 21 16,0-42 15,0 0-31,0-1 0,21 1 0,-21 0 16,21 0-16,1 0 0,-22 0 15,21-1-15,0-20 0,0 21 0,0 0 16,0 0-16,1-1 0,-1 22 0,0 0 16,0 0-16,0 0 0,0 0 0,1 0 15,-1 0-15,0 22 0,0-1 16,-21 0-16,0 0 0,0 0 0,0 0 16,0 1-16,0-1 0,0 0 0,0 0 15,0 0-15,0 0 0,0 1 16,-21-22-16,21 21 0,0 0 15,-21-21-15,0 0 32,21-21-17,0 0 1</inkml:trace>
  <inkml:trace contextRef="#ctx0" brushRef="#br0" timeOffset="53808.65">14055 4276 0,'0'-21'16,"-22"21"-1,1 0 1,0 0-16,21 21 0,-21-21 0,0 21 16,0 0-16,-1 0 0,1 22 0,21-22 15,-21 0-15,0 21 0,0-21 16,21 22-16,0-22 0,0 0 0,-21 0 15,21 0-15,0 1 0,0-1 0,0 0 16,0 0-16,21-21 0,0 0 16,0 0-16,0 0 0,0 0 15,1 0-15,-1 0 0,0 0 16,0-21-16,21 0 0,-20 21 16,-1-21-16,0-1 0,0 1 0,0 0 15,-21-21-15,0 21 0,21-1 0,-21-20 16,0 21-16,0-21 0,0 20 15,0-20-15,-21 21 0,0-21 0,0 20 16,0 1-16,0 21 0,-1 0 0,1-21 16,-21 21-16,21 0 0,0 0 0,-1 21 15,1 0-15,0-21 0,0 22 16,0-1-16,21 0 0,0 0 0,0 0 16,0 0-16,0 1 0,0-1 0,21 0 15,0-21-15,0 0 0,0 0 0,22 0 16,-22 0-16,21 0 15</inkml:trace>
  <inkml:trace contextRef="#ctx0" brushRef="#br0" timeOffset="54120.47">15007 3747 0,'0'0'0,"0"-43"0,0 1 16,0 21-1,-21 21-15,0 0 0,0 21 16,-1 0-16,22 0 16,-21 0-16,21 22 0,-21-1 0,0 0 0,21 22 15,-21-22-15,0 22 0,-1-1 16,1 1-16,0-1 0,0 1 16,0-1-16,0-20 0,-1 20 0,1-21 15,0 1-15,0-1 0,21 0 0,-21 1 16,21-22-16,-21 0 0,21 21 0,0-20 15,0-1-15,21-21 32,0-21-32,0-1 0,-21 1 0,21 0 15,0 0-15,1 0 0,20 0 16</inkml:trace>
  <inkml:trace contextRef="#ctx0" brushRef="#br0" timeOffset="54648.17">15282 3725 0,'21'-42'0,"-42"84"0,42-105 0,-42 84 31,0 0-15,0 22-16,21-22 0,-21 21 0,0 0 16,-1 1-16,22-1 0,-21 0 0,0 22 15,0-22-15,0 22 16,21-22-16,-21 22 0,-1-22 0,1 0 0,0 22 15,0-43-15,0 21 0,21 1 16,-21-22-16,-1 0 0,22 0 0,0 0 16,0 0-16,-21-21 15,21-21 17,21 0-32,-21 0 0,22 0 0,-1 0 15,0-1-15,0 1 0,0-21 0,0 21 16,1-22-16,20 22 0,-21 0 15,0 0-15,0 0 0,1 0 0,-1-1 16,0 22-16,0 0 0,0 0 0,-21 22 16,0-1-16,0 0 15,0 0-15,0 0 0,0 0 16,0 1-16,0 20 0,0-21 0,0 0 16,0 22-16,0-22 0,-21 0 0,0 0 15,0 0-15,21 0 0,0 1 0,0-1 16,-21 0-16,-1 0 15,22-42 17,22 0-17,-22 0-15,21 21 0,-21-22 16,21 1-16,0 0 0,-21 0 16,21 0-16,0 21 0</inkml:trace>
  <inkml:trace contextRef="#ctx0" brushRef="#br0" timeOffset="55428.61">15515 4382 0,'0'21'16,"21"-21"0,0 0-16,1 0 15,-1-21-15,0-1 16,0 22-16,0-21 15,-21 0-15,21 21 0,1-21 0,-22 0 16,21 21-16,-21-21 0,0-1 0,0 1 16,0 0-1,0 0-15,-21 21 32,-1 21-32,1 0 15,21 0-15,-21 1 0,0-1 0,0 0 16,0 0-16,21 0 0,-22 0 15,1 1-15,21-1 0,-21 0 0,21 0 16,0 0-16,0 0 0,0 1 0,0-1 16,0 0-16,0 0 15,0 0 1,21-21-16,0 0 0,1 0 16,-1 0-16,0 0 0,0 0 15,0 0-15,0 0 0,1 0 16,-1 0-16,0-21 0,0 21 0,0-21 15,0 0-15,1 0 0,-1-1 16,0 22-16,0-42 0,0 21 0,0 0 16,1 0-16,-1-1 0,0-20 0,-21 21 15,0 0-15,0 0 0,0-1 16,-21 22 0,0 22-1,-1-22-15,1 21 0,21 0 16,-21-21-16,21 21 0,0 0 0,0 0 15,0 1-15,0-1 16,21 0-16,0-21 16,-21 21-16,22-21 0,-22 21 15,21-21-15,-21 21 0,21-21 16,-21 22-16,0-1 16,0 0-16,0 0 0,-21-21 15,21 21-15,-21-21 0,-1 0 16,22 21-16,0 1 15,22-22 17,-1 0-17,0 0-15,-21-22 16,21 1-16,-21 0 16,21 21-16,-21-21 0,0 0 15,0 0-15,0-1 0,0 1 16,0 0-16</inkml:trace>
  <inkml:trace contextRef="#ctx0" brushRef="#br0" timeOffset="55730.53">14668 4149 0,'0'0'15,"-42"0"-15,0 21 0,21-21 0,-1 0 0,44 0 47,-1 0-47,21 0 0,-21 0 0,22 0 16,-22-21-16,21 21 0,0 0 0,-20 0 16,20-21-16,-21 21 0,0 0 0,0 0 15,-21-22-15,22 22 16,-22-21-16,0 0 15,0 0 1</inkml:trace>
  <inkml:trace contextRef="#ctx0" brushRef="#br0" timeOffset="56419.95">17272 4276 0,'0'0'0,"0"-64"15,0 43-15,21 0 0,0 0 16,0-22-16,1 22 0,-1 0 15,21-21-15,-21 21 0,0-22 0,22 22 16,-22 0-16,0-21 0,21 20 0,-20 1 16,-1-21-16,-21 21 0,0-22 0,21 22 15,-21 0-15,0-21 16,0 21-16,0-1 0,-21 1 0,0 0 16,21 0-16,-22 0 0,1 21 0,0 0 0,0 0 15,0 21-15,-22 0 16,22 0-16,0 22 0,0-1 0,21 21 15,-21 1-15,0 21 0,-1-22 0,1 43 16,21-21-16,-21 20 0,0-20 16,21 21-16,-21-21 0,0 20 0,-22 1 15,22 0-15,0 0 0,0-21 0,0 20 16,-1-20-16,1 21 0,-21-21 0,42-1 16,-21 22-16,0-21 0,-1-1 0,1-20 15,0 21-15,0-1 0,0-20 0,0-1 16,21 22-16,0-22 15,-22-20-15,22 20 0,-21-20 0,21-1 16,0-21-16,0 0 0,0 0 0,0-42 31,0 0-31,0 0 0,21-21 0,-21-1 16,0 22-16,22-21 0,-1-1 0,-21 1 16,21 0-16,-21-22 0,0 22 0,21-22 15,-21 22-15,21-21 0,-21-1 16</inkml:trace>
  <inkml:trace contextRef="#ctx0" brushRef="#br0" timeOffset="56744.77">17103 4593 0,'0'0'0,"0"-42"0,0 0 0,21-85 16,0 84-16,0 1 0,-21 0 15,21-1-15,22 22 0,-22-21 16,21 21-16,-21-1 0,22 1 0,-1 0 15,0 0-15,1 0 0,-1 21 16,-21 0-16,21 0 0,1 21 0,-22 0 16,0 0-16,0 0 0,-21 22 0,0-22 15,0 21-15,0-21 0,0 22 0,-21-22 16,-21 21-16,21-21 0,-1 1 16,-20-1-16,21 21 0,0-21 15,-22-21-15,22 21 0,0 1 0,-21-1 16,21 0-16,-1-21 15,22 21-15,22-21 32,-1 0-17,0 0-15,0 0 0,0 0 0</inkml:trace>
  <inkml:trace contextRef="#ctx0" brushRef="#br0" timeOffset="57212.14">18246 4170 0,'-22'-42'15,"1"42"-15,0 0 0,-21-22 0,21 22 16,-1 0-16,-20 0 0,21 0 0,0 0 16,-22 22-16,22-1 0,0 0 0,-21 21 15,21-21-15,-1 22 0,1-1 16,0 0-16,0 1 0,0-1 0,0-21 15,21 22-15,0-1 0,0-21 0,0 0 16,0 0-16,0 1 0,21-1 16,0-21-16,0 0 0,0 0 15,0 0-15,1 0 0,-1-21 16,0 21-16,0-22 0,21 1 0,-20 0 16,-1 0-16,21 0 0,-21 0 0,0-1 15,1 1-15,-1-21 0,-21 21 16,0-22-16,21 22 0,-21-21 0,0 0 15,0 20-15,0 1 0,0 0 0,0 0 16,0 0-16,-21 42 16,21 0-16,0 0 15,-21 0-15,21 22 0,0-22 0,0 21 16,-22 1-16,22-22 0,0 21 16,0-21-16,0 22 0,0-22 15,0 0-15,0 21 0,0-21 0,22 1 16,-1-1-16,0-21 0,0 0 15,0 0-15,0 0 0,22 0 16,-22 0-16,0 0 0</inkml:trace>
  <inkml:trace contextRef="#ctx0" brushRef="#br0" timeOffset="58868.41">18754 4170 0,'0'-42'0,"0"84"0,21-106 0,-21 22 16,0 21-16,0 0 0,-21 21 15,-1 0 1,1 21-16,0 0 0,21 0 16,-21 22-16,0-22 0,21 21 0,0 0 15,-21 1-15,21-1 0,-22 0 0,22 1 16,0-1-16,0-21 0,0 22 0,0-22 16,0 21-16,0-21 0,0 0 15,22 1-15,-1-22 0,0 0 0,0 0 16,0 0-16,0 0 0,22 0 0,-22 0 15,0 0-15,21-22 0,-20 1 0,20 0 16,-21 0-16,0 0 0,22-22 16,-22 22-16,0-21 0,0 0 15,0-22-15,0 22 0,1-22 0,-1 1 16,0-1-16,0 22 0,-21-22 16,21 22-16,-21 0 0,0-1 0,21 1 15,-21 21-15,0 0 0,-21 21 16,0 21-1,21 0-15,-21 0 0,0 22 16,0-22-16,21 21 0,-22 22 0,1-22 16,0 21-16,0-20 0,21 20 0,-21-20 15,0 20-15,-1-21 0,22 1 16,0-1-16,-21 0 0,0-20 0,21-1 16,-21 0-16,21 0 0,0 0 15,0 0-15,0-42 31,0 0-31,21 21 0,0-21 16,0 0-16,1-22 0,-1 22 0,0 0 16,0-21-16,21 21 0,-20-1 0,-1-20 15,21 21-15,-21 0 0,0 0 16,1 21-16,-1 0 0,0-22 0,0 22 16,0 0-16,-21 22 0,0-1 15,0 0-15,-21 0 16,0 0-16,0-21 0,0 21 0,-1 1 15,1-22-15,0 21 0,-21 0 0,21-21 16,-1 0-16,1 21 0,0-21 16,0 0-16,0 0 0,0 0 15,-1 0 1,22 21 31,0 0-32,0 1-15,22-1 0,-1-21 16,-21 21-16,21 0 0,0-21 16,-21 21-16,21-21 0,0 0 0,1 21 15,-1-21-15,0 0 0,21 0 16,-21 0-16,1 0 0,20 0 0,0 0 16,-21 0-16,22 0 0,-1 0 0,0 0 15,1 0-15,-22 0 0,21-21 0,1 0 16,-1 21-16,-21-21 0,21 0 15,-20 0-15,-1 21 0,0-43 0,0 22 16,0 0-16,-21 0 0,0-22 0,0 22 16,0 0-16,0 0 0,0 0 0,0 0 15,0-1-15,-21 22 16,0 0-16,0 22 16,-22-1-16,22 0 0,0 0 0,-21 0 15,21 0-15,-1 22 0,-20-22 0,21 0 16,0 0-16,0 22 0,-1-22 15,22 0-15,0 0 0,0 0 16,0 0-16,22-21 16,-1 0-16,0 0 0,0 0 0,0 0 15,0 0-15,1 0 0,-1 0 0,0-21 16,0 21-16,0-21 0,-21 0 16,21 0-16,1 0 0,-22-1 0,0 1 15,21 0-15,-21-21 0,21 21 0,-21-1 16,0 1-16,0 0 0,0 0 0,0 42 47,0 0-47,0 0 0,0 22 15,0-22-15,0 0 0,0 0 0,-21 22 16,21-22-16,0 0 0,0 0 0,0 0 16,0 0-16,0 1 0,21-1 15,0-21-15,0 21 0,0-21 0,1 0 16,-1 0-16,0 0 0,21 0 0,-21 0 15,22 0-15,-1 0 0,-21 0 0,22 0 16,-1-21-16,0 0 0,1-1 16,-22 22-16,21-21 0,-21 0 0,0-21 15,1 21-15,-1-22 0,0 22 16,-21-21-16,0-1 0,0 22 0,0-21 16,0 0-16,0 20 0,-21 1 0,0 21 15,-1 0-15,1 0 0,0 0 16,-21 0-16,21 21 0,-22 1 0,22-1 15,-21 0-15,21 21 0,-22-21 16,22 22-16,0-22 0,21 0 0,0 0 0,0 0 16,0 1-16,0-1 0,0 0 15,0 0-15,0 0 16,21-21-16,0 0 0,0 0 0,1 0 0,-1 0 16,0 0-16,0 0 0,0 0 15,0 0-15,-21 21 16,0 1-16,0-1 15,0 0-15,0 0 0,0 0 16,-21 0-16,0 22 0,0-1 0,0 22 16,0-22-16,-1 21 0,1 1 0,0-1 15,0 1-15,0-1 0,0 1 0,-1-1 16,1 1-16,0-1 0,0 1 0,0-1 16,21-20-16,-21 20 0,-1-20 15,1 20-15,21-21 0,-21 1 16,21-22-16,-21 21 0,0-21 0,21 1 15,0-1-15,0-42 32,0-1-32,0 1 15,21 0-15,-21 0 0,21-21 0</inkml:trace>
  <inkml:trace contextRef="#ctx0" brushRef="#br0" timeOffset="59252.71">20595 4699 0,'0'0'0,"0"-21"0,0 0 15,0 0-15,0-1 16,21 1-16,0 21 0,1-21 16,-1 0-16,0 0 0,0 0 0,21-1 15,1-20-15,-22 21 0,21 0 0,1-22 16,-22 1-16,21 21 0,-21-21 15,0-1-15,1 22 0,-1 0 0,-21 0 16,0 0-16,0-1 0,-21 22 16,-1 0-16,1 22 0,0-1 0,-21 0 15,21 0-15,-22 21 0,1 1 16,21-1-16,-22 0 0,1 1 0,0-22 16,21 21-16,-1 1 0,-20-22 15,42 21-15,0-21 0,0 0 0,0 1 16,0-1-16,0 0 0,21 0 0,0-21 15,1 21-15,-1-21 0,21 0 0,-21 0 16,0 0-16,1 0 0,20 0 16,-21 0-16,0 0 0,0 0 15,-21-21-15,0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B0CC-A605-456B-B2E6-A542BF6F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00BA7-ED79-47E9-B1B8-388462EB8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E766-C490-453D-8AC1-22B9FB2F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72A7-F56D-489E-A4EE-A3D6E1F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0C4F-EBAE-4837-BB7F-AA9249CE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C0C7-BF41-4F08-830F-8AEF1003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67100-4F6E-4E36-BE90-6EB258F07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8449-394F-4092-A81B-350B43E5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E1CB3-5A0F-48B4-97E2-591314C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3622-08C3-49F1-87D0-DF712277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DD999-820F-4E64-9F6F-1E933A152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BE799-026A-4A61-8A74-5AA06C4F1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F78E-DDCD-42F0-A5B0-03F5F61A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30E-7EA7-43A2-B2EC-5AEFF1D2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EFD7-8EB6-4EF7-9AD5-B01A9AC7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AD5F-11DF-40DA-80AE-D7D0A6E8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FFD9-D4CA-4B3C-B412-40460989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6B52-31C6-41B8-81D3-80161E9B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F164-5C93-46D8-962A-883416F0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8B02-94AE-41B7-A07F-0BA1884F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2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246-DE81-4659-B694-0D7D3186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D85CE-6502-408D-95C7-E613F9D9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1DD9-6D03-4A0C-A15B-90C7B148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8BA3-09AB-4F07-9F51-461B2CC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7EC3-E180-40DE-AE77-12E2ADE4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7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455F-236B-4D19-AC70-25CDE12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B1DD-0C43-4103-B63E-292B45085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1B4EF-6119-48E0-8372-EA7B06AB5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7FE01-02C2-4232-ACCE-9B04FC0C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BFB9B-9EB3-4F69-AD71-661AEE2D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AA732-D716-44FA-8018-0EBD316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6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F542-C17A-491D-9D6F-4679E33A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4C4C-9638-4185-A008-F2EE03A9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9E25-1C23-4D45-9AFD-E2E9CD51F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D41B6-6DB2-4201-93FF-0F1FD40D2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3AA85-D56E-4EEF-BFD3-080FD0C6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4706D-4A91-435D-998E-EBD32C55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7C086-9265-45FE-B40D-3F4448DC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6A84C-13B9-44B4-B933-21CCBC2A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95B5-9381-47DD-B718-1B3A513B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F8558-1397-4C67-B2F1-EED1C540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90637-A570-45C6-8E2B-7AD475EC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86A46-5FE0-4233-8EE9-878A81A1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0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20A79-1C6E-4C2C-8974-6DA56EA9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6A503-186E-49EE-99C6-FF0FEF4D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B2EBD-C93A-4F61-B5AB-0B7AF52D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3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D0-F537-491A-B5CB-AE5A588D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7A8E-F122-4568-9510-4B48E7CB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EFE67-888F-4D0E-8980-DC9BD8B2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DD450-016A-4010-A34D-24AA2098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05478-5BB0-439D-9C4D-98590A11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48493-2B13-46DD-9424-B4958409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331-FB5A-48AA-BBBF-618A19EC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D142D-61C9-48FA-9CA0-35B28EBB0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FBA6-ECC4-491E-9C1D-B1F8E215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273D-38E5-4EBC-B17E-C15B952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7950-F45A-40F0-A17C-2DA6C359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231C-9F70-41B6-B2E5-8684BA0C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7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3FACA-C9C6-4DD1-8091-524A04CC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E63E0-A33D-4C24-8527-B4E36B7AC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3B2F-05D0-44AF-95E6-7F82D22EF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7FE93-6CED-4512-9027-AAE215C38097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7464-233B-473B-94C4-E793053FA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3479-E28C-40A5-9AA3-9F40AC855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968D-166A-47B6-8EFA-D748E828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7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17.emf"/><Relationship Id="rId4" Type="http://schemas.openxmlformats.org/officeDocument/2006/relationships/customXml" Target="../ink/ink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5B314D-D8A6-4234-B4EB-802572C85ABC}"/>
                  </a:ext>
                </a:extLst>
              </p14:cNvPr>
              <p14:cNvContentPartPr/>
              <p14:nvPr/>
            </p14:nvContentPartPr>
            <p14:xfrm>
              <a:off x="266760" y="236160"/>
              <a:ext cx="5479200" cy="323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5B314D-D8A6-4234-B4EB-802572C85A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26800"/>
                <a:ext cx="5497920" cy="32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3C4092-A405-4A97-BF96-03DB56186991}"/>
                  </a:ext>
                </a:extLst>
              </p14:cNvPr>
              <p14:cNvContentPartPr/>
              <p14:nvPr/>
            </p14:nvContentPartPr>
            <p14:xfrm>
              <a:off x="289440" y="3444120"/>
              <a:ext cx="4328640" cy="115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3C4092-A405-4A97-BF96-03DB561869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3434760"/>
                <a:ext cx="434736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89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302F7B-1069-4868-AD0E-0A30B0383142}"/>
                  </a:ext>
                </a:extLst>
              </p14:cNvPr>
              <p14:cNvContentPartPr/>
              <p14:nvPr/>
            </p14:nvContentPartPr>
            <p14:xfrm>
              <a:off x="99000" y="281880"/>
              <a:ext cx="1203228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302F7B-1069-4868-AD0E-0A30B0383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72520"/>
                <a:ext cx="12051000" cy="53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95B9CF-53D5-47E5-A384-4806136BAB68}"/>
                  </a:ext>
                </a:extLst>
              </p14:cNvPr>
              <p14:cNvContentPartPr/>
              <p14:nvPr/>
            </p14:nvContentPartPr>
            <p14:xfrm>
              <a:off x="1409760" y="3330000"/>
              <a:ext cx="4793400" cy="230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95B9CF-53D5-47E5-A384-4806136BAB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400" y="3320640"/>
                <a:ext cx="4812120" cy="23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B63CE7-5043-4736-8B28-95DC7BF007CB}"/>
                  </a:ext>
                </a:extLst>
              </p14:cNvPr>
              <p14:cNvContentPartPr/>
              <p14:nvPr/>
            </p14:nvContentPartPr>
            <p14:xfrm>
              <a:off x="7475040" y="3246120"/>
              <a:ext cx="2766600" cy="94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B63CE7-5043-4736-8B28-95DC7BF007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5680" y="3236760"/>
                <a:ext cx="2785320" cy="9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11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BFE72D-23AB-47DC-9570-AEA331839011}"/>
                  </a:ext>
                </a:extLst>
              </p14:cNvPr>
              <p14:cNvContentPartPr/>
              <p14:nvPr/>
            </p14:nvContentPartPr>
            <p14:xfrm>
              <a:off x="266760" y="205920"/>
              <a:ext cx="987588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BFE72D-23AB-47DC-9570-AEA331839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96560"/>
                <a:ext cx="989460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14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78DFF2-995A-42BA-8294-684930AC478B}"/>
                  </a:ext>
                </a:extLst>
              </p14:cNvPr>
              <p14:cNvContentPartPr/>
              <p14:nvPr/>
            </p14:nvContentPartPr>
            <p14:xfrm>
              <a:off x="579240" y="213480"/>
              <a:ext cx="6675480" cy="455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78DFF2-995A-42BA-8294-684930AC47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04120"/>
                <a:ext cx="6694200" cy="45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87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2B94F6-07AB-4E53-A24B-D38D90BA2ED9}"/>
                  </a:ext>
                </a:extLst>
              </p14:cNvPr>
              <p14:cNvContentPartPr/>
              <p14:nvPr/>
            </p14:nvContentPartPr>
            <p14:xfrm>
              <a:off x="274320" y="281880"/>
              <a:ext cx="912924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2B94F6-07AB-4E53-A24B-D38D90BA2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72520"/>
                <a:ext cx="914796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08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71404F-0729-43CA-82B1-8E5D75666F4C}"/>
                  </a:ext>
                </a:extLst>
              </p14:cNvPr>
              <p14:cNvContentPartPr/>
              <p14:nvPr/>
            </p14:nvContentPartPr>
            <p14:xfrm>
              <a:off x="182880" y="236160"/>
              <a:ext cx="8870040" cy="605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71404F-0729-43CA-82B1-8E5D75666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26800"/>
                <a:ext cx="888876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21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F72F1B-313F-4FD2-90D3-40B92426454F}"/>
                  </a:ext>
                </a:extLst>
              </p14:cNvPr>
              <p14:cNvContentPartPr/>
              <p14:nvPr/>
            </p14:nvContentPartPr>
            <p14:xfrm>
              <a:off x="0" y="251640"/>
              <a:ext cx="896904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F72F1B-313F-4FD2-90D3-40B924264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2280"/>
                <a:ext cx="898776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45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B15F64-4A84-414C-8DDC-C96A4F69C42E}"/>
                  </a:ext>
                </a:extLst>
              </p14:cNvPr>
              <p14:cNvContentPartPr/>
              <p14:nvPr/>
            </p14:nvContentPartPr>
            <p14:xfrm>
              <a:off x="190440" y="198000"/>
              <a:ext cx="11719800" cy="627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B15F64-4A84-414C-8DDC-C96A4F69C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88640"/>
                <a:ext cx="11738520" cy="62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9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8C7555-42C8-4057-BE79-08931052DEE8}"/>
                  </a:ext>
                </a:extLst>
              </p14:cNvPr>
              <p14:cNvContentPartPr/>
              <p14:nvPr/>
            </p14:nvContentPartPr>
            <p14:xfrm>
              <a:off x="266760" y="411480"/>
              <a:ext cx="830592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8C7555-42C8-4057-BE79-08931052D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02120"/>
                <a:ext cx="832464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53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2080C4-8A55-42A8-95DB-EE4EC199F580}"/>
                  </a:ext>
                </a:extLst>
              </p14:cNvPr>
              <p14:cNvContentPartPr/>
              <p14:nvPr/>
            </p14:nvContentPartPr>
            <p14:xfrm>
              <a:off x="533520" y="365760"/>
              <a:ext cx="798588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2080C4-8A55-42A8-95DB-EE4EC199F5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356400"/>
                <a:ext cx="800460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23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89EFB4-07E9-445F-933D-F484345F4869}"/>
                  </a:ext>
                </a:extLst>
              </p14:cNvPr>
              <p14:cNvContentPartPr/>
              <p14:nvPr/>
            </p14:nvContentPartPr>
            <p14:xfrm>
              <a:off x="175320" y="228600"/>
              <a:ext cx="7308000" cy="329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89EFB4-07E9-445F-933D-F484345F4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19240"/>
                <a:ext cx="732672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8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F7603E-104B-4D58-9189-931C3784A098}"/>
                  </a:ext>
                </a:extLst>
              </p14:cNvPr>
              <p14:cNvContentPartPr/>
              <p14:nvPr/>
            </p14:nvContentPartPr>
            <p14:xfrm>
              <a:off x="921960" y="91440"/>
              <a:ext cx="7765200" cy="451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F7603E-104B-4D58-9189-931C3784A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82080"/>
                <a:ext cx="7783920" cy="45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46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720E-7EBB-4FC5-9FEE-20960BF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2B75-84F9-4354-8928-C8A69261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DF2020-14C9-4EAD-A03C-91E05AD832A6}"/>
                  </a:ext>
                </a:extLst>
              </p14:cNvPr>
              <p14:cNvContentPartPr/>
              <p14:nvPr/>
            </p14:nvContentPartPr>
            <p14:xfrm>
              <a:off x="182880" y="60840"/>
              <a:ext cx="1147608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DF2020-14C9-4EAD-A03C-91E05AD83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1480"/>
                <a:ext cx="1149480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78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720E-7EBB-4FC5-9FEE-20960BF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2B75-84F9-4354-8928-C8A69261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8F9BA7-F7C7-4CFB-B218-7F9BD55F3F9C}"/>
                  </a:ext>
                </a:extLst>
              </p14:cNvPr>
              <p14:cNvContentPartPr/>
              <p14:nvPr/>
            </p14:nvContentPartPr>
            <p14:xfrm>
              <a:off x="137160" y="205920"/>
              <a:ext cx="900720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8F9BA7-F7C7-4CFB-B218-7F9BD55F3F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96560"/>
                <a:ext cx="902592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55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720E-7EBB-4FC5-9FEE-20960BF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2B75-84F9-4354-8928-C8A69261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0C8A3-AEFD-49D6-BBD8-B08395C676CA}"/>
                  </a:ext>
                </a:extLst>
              </p14:cNvPr>
              <p14:cNvContentPartPr/>
              <p14:nvPr/>
            </p14:nvContentPartPr>
            <p14:xfrm>
              <a:off x="0" y="259200"/>
              <a:ext cx="919008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0C8A3-AEFD-49D6-BBD8-B08395C67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9840"/>
                <a:ext cx="9208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45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720E-7EBB-4FC5-9FEE-20960BF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2B75-84F9-4354-8928-C8A69261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50B5CB-ACA7-464D-A107-CA37E6D67E33}"/>
                  </a:ext>
                </a:extLst>
              </p14:cNvPr>
              <p14:cNvContentPartPr/>
              <p14:nvPr/>
            </p14:nvContentPartPr>
            <p14:xfrm>
              <a:off x="167760" y="297360"/>
              <a:ext cx="939564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50B5CB-ACA7-464D-A107-CA37E6D67E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88000"/>
                <a:ext cx="941436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2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720E-7EBB-4FC5-9FEE-20960BF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2B75-84F9-4354-8928-C8A69261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29C427-8E65-4F88-9C78-ED9FA4FFE5DE}"/>
                  </a:ext>
                </a:extLst>
              </p14:cNvPr>
              <p14:cNvContentPartPr/>
              <p14:nvPr/>
            </p14:nvContentPartPr>
            <p14:xfrm>
              <a:off x="274320" y="266760"/>
              <a:ext cx="9418680" cy="432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29C427-8E65-4F88-9C78-ED9FA4FFE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57400"/>
                <a:ext cx="9437400" cy="43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51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720E-7EBB-4FC5-9FEE-20960BF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2B75-84F9-4354-8928-C8A69261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5128DA-FEFB-40DB-A36A-EB2E03261815}"/>
                  </a:ext>
                </a:extLst>
              </p14:cNvPr>
              <p14:cNvContentPartPr/>
              <p14:nvPr/>
            </p14:nvContentPartPr>
            <p14:xfrm>
              <a:off x="365760" y="472320"/>
              <a:ext cx="903780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5128DA-FEFB-40DB-A36A-EB2E03261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462960"/>
                <a:ext cx="905652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09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720E-7EBB-4FC5-9FEE-20960BF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2B75-84F9-4354-8928-C8A69261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02F6B7-74CA-41EB-B6FA-6DCB14926CDC}"/>
                  </a:ext>
                </a:extLst>
              </p14:cNvPr>
              <p14:cNvContentPartPr/>
              <p14:nvPr/>
            </p14:nvContentPartPr>
            <p14:xfrm>
              <a:off x="0" y="175320"/>
              <a:ext cx="1100376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02F6B7-74CA-41EB-B6FA-6DCB14926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1102248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04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17CC14-4A83-490F-9B9B-F42CE6F265AF}"/>
                  </a:ext>
                </a:extLst>
              </p14:cNvPr>
              <p14:cNvContentPartPr/>
              <p14:nvPr/>
            </p14:nvContentPartPr>
            <p14:xfrm>
              <a:off x="380880" y="91440"/>
              <a:ext cx="915984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17CC14-4A83-490F-9B9B-F42CE6F265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82080"/>
                <a:ext cx="917856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72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5C214F-FD79-4616-B828-B67A82CCBD2D}"/>
                  </a:ext>
                </a:extLst>
              </p14:cNvPr>
              <p14:cNvContentPartPr/>
              <p14:nvPr/>
            </p14:nvContentPartPr>
            <p14:xfrm>
              <a:off x="0" y="182880"/>
              <a:ext cx="8694720" cy="50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5C214F-FD79-4616-B828-B67A82CCB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8713440" cy="50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99FDEF-7449-457C-AD35-CBA767746AD9}"/>
                  </a:ext>
                </a:extLst>
              </p14:cNvPr>
              <p14:cNvContentPartPr/>
              <p14:nvPr/>
            </p14:nvContentPartPr>
            <p14:xfrm>
              <a:off x="1272600" y="3215520"/>
              <a:ext cx="2491920" cy="245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99FDEF-7449-457C-AD35-CBA767746A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3240" y="3206160"/>
                <a:ext cx="2510640" cy="24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CD03F0-7A35-48F2-AAC7-4E2EE1D144A0}"/>
                  </a:ext>
                </a:extLst>
              </p14:cNvPr>
              <p14:cNvContentPartPr/>
              <p14:nvPr/>
            </p14:nvContentPartPr>
            <p14:xfrm>
              <a:off x="1226880" y="3520440"/>
              <a:ext cx="8275680" cy="223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CD03F0-7A35-48F2-AAC7-4E2EE1D144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7520" y="3511080"/>
                <a:ext cx="829440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32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323145-FEC7-4618-99A6-47026105EC95}"/>
                  </a:ext>
                </a:extLst>
              </p14:cNvPr>
              <p14:cNvContentPartPr/>
              <p14:nvPr/>
            </p14:nvContentPartPr>
            <p14:xfrm>
              <a:off x="358200" y="175320"/>
              <a:ext cx="887760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323145-FEC7-4618-99A6-47026105E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65960"/>
                <a:ext cx="889632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45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272275-9F32-4F33-9F89-0EAE620CD5F4}"/>
                  </a:ext>
                </a:extLst>
              </p14:cNvPr>
              <p14:cNvContentPartPr/>
              <p14:nvPr/>
            </p14:nvContentPartPr>
            <p14:xfrm>
              <a:off x="190440" y="53280"/>
              <a:ext cx="8694720" cy="229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272275-9F32-4F33-9F89-0EAE620CD5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3920"/>
                <a:ext cx="8713440" cy="23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E225C4-CC46-412B-AE58-B6877626A37B}"/>
                  </a:ext>
                </a:extLst>
              </p14:cNvPr>
              <p14:cNvContentPartPr/>
              <p14:nvPr/>
            </p14:nvContentPartPr>
            <p14:xfrm>
              <a:off x="236160" y="1371600"/>
              <a:ext cx="8382240" cy="410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E225C4-CC46-412B-AE58-B6877626A3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1362240"/>
                <a:ext cx="8400960" cy="41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1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49B226-A60B-432A-BBB9-BA669D30F734}"/>
                  </a:ext>
                </a:extLst>
              </p14:cNvPr>
              <p14:cNvContentPartPr/>
              <p14:nvPr/>
            </p14:nvContentPartPr>
            <p14:xfrm>
              <a:off x="205560" y="205920"/>
              <a:ext cx="8961480" cy="234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49B226-A60B-432A-BBB9-BA669D30F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96560"/>
                <a:ext cx="8980200" cy="23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8188A4-1494-48FB-AA19-19BDDE18590A}"/>
                  </a:ext>
                </a:extLst>
              </p14:cNvPr>
              <p14:cNvContentPartPr/>
              <p14:nvPr/>
            </p14:nvContentPartPr>
            <p14:xfrm>
              <a:off x="1569600" y="2072520"/>
              <a:ext cx="3079080" cy="257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8188A4-1494-48FB-AA19-19BDDE1859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0240" y="2063160"/>
                <a:ext cx="3097800" cy="25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86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46AEBB-2EE1-420A-BAC5-DA3918D0E2A8}"/>
                  </a:ext>
                </a:extLst>
              </p14:cNvPr>
              <p14:cNvContentPartPr/>
              <p14:nvPr/>
            </p14:nvContentPartPr>
            <p14:xfrm>
              <a:off x="0" y="137160"/>
              <a:ext cx="9205200" cy="381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46AEBB-2EE1-420A-BAC5-DA3918D0E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922392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74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FB-FA1A-421F-BEBB-81102F352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A4C9-16A0-4BD8-90F2-4B642450F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561F59-CC15-4888-A86A-4BCB881A110E}"/>
                  </a:ext>
                </a:extLst>
              </p14:cNvPr>
              <p14:cNvContentPartPr/>
              <p14:nvPr/>
            </p14:nvContentPartPr>
            <p14:xfrm>
              <a:off x="312480" y="327600"/>
              <a:ext cx="11674080" cy="490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561F59-CC15-4888-A86A-4BCB881A1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318240"/>
                <a:ext cx="11692800" cy="49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8B4595-98FC-478D-80A7-9CFCF1FA1730}"/>
                  </a:ext>
                </a:extLst>
              </p14:cNvPr>
              <p14:cNvContentPartPr/>
              <p14:nvPr/>
            </p14:nvContentPartPr>
            <p14:xfrm>
              <a:off x="5936040" y="2225160"/>
              <a:ext cx="1135800" cy="127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8B4595-98FC-478D-80A7-9CFCF1FA17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6680" y="2215800"/>
                <a:ext cx="1154520" cy="12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46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2020-11-22T05:45:34Z</dcterms:created>
  <dcterms:modified xsi:type="dcterms:W3CDTF">2020-11-22T08:13:10Z</dcterms:modified>
</cp:coreProperties>
</file>