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8T05:45:36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3196 1461 0</inkml:trace>
  <inkml:trace contextRef="#ctx0" brushRef="#br0" timeOffset="16047.96">3746 804 0,'0'-21'31,"-21"21"63</inkml:trace>
  <inkml:trace contextRef="#ctx0" brushRef="#br0" timeOffset="18075.97">3662 868 0,'0'-21'16,"0"42"93,0 0-109,0 0 16,0 0-16,0 1 15,0-1 1,0 0-16,0 0 16,0 0 15,21-21-31,0 0 0,0 0 15,0 0-15,1 0 16,-1 0-16,0 0 0,0-21 0,0 21 16,0-21-16,1 21 0,-1-21 15,0 0-15,0 21 0,0-22 0,-21 1 16,21 0-16,1 0 0,-1 0 16,-21 0-16,21-1 0,0 1 15,-21 0-15,0 0 0,0 0 0,21 0 16,-21-1-16,0 1 0,0 0 15,0 0 1,-21 21 0,0 0-16,0 0 15,0 0-15,-1 0 0,-20 0 0,21 0 16,0 0-16,0 21 0,-1 0 0,-20-21 16,21 21-16,0 1 15,-22 20-15,22-21 0,0 0 0,-21 22 16,21-1-16,-1-21 0,1 21 0,0 1 15,0-22-15,0 21 0,0 1 16,21-1-16,-22-21 0,22 21 0,0-20 16,0-1-16,0 21 0,0-21 15,0 0-15,0 1 0,22-22 0,-1 21 16,0 0-16,0-21 0,0 21 0,0-21 16,1 0-16,-1 0 0,0 0 15,0 0-15,21 0 0,-20 0 0,-1 0 16,0 0-16,0 0 0,0 0 15,0 0-15,1-21 16,-1 21-16,-21-21 16,0 0-1,-21 21 1,-1 0 0,1 0-16,0 0 0,0 0 15,0 21-15,0-21 0,-22 21 0,22 0 16,-21 0-16,21 0 0,-22 1 0,22-1 15,0 0-15,-21 21 0,20-21 16,1 22-16,0-1 0,0 0 16,0 22-16,21-22 0,-21 1 15,21-1-15,0 0 0,0-21 16,0 22-16,0-22 0,0 0 0,0 0 16,21 0-16,0 1 0,21 20 15,-21-42-15,1 0 0,-1 21 16,21-21-16,-21 0 0,0 0 0,22 0 15,-1 0-15,-21 0 0,22 0 16,-22-21-16,21 21 0,-21 0 0,0-21 16,22 0-16,-22 21 0,0-22 0,0 1 15,0 21-15,1-21 0,-1 0 16,21 0-16,-21 0 0,0-1 0</inkml:trace>
  <inkml:trace contextRef="#ctx0" brushRef="#br0" timeOffset="18639.88">4403 1545 0,'0'0'0,"0"-21"15,0 0 1,0 42 15,0 0-15,0 0-16,0 1 0,0-1 0,0 0 15,0 0-15,0 21 0,0-20 16,0-1-16,0 21 0,-22-21 16,22 0-16,0 22 0,0-22 0,-21 0 15,21 0-15,0 0 0,0 1 0,0-1 16,0 0-16,0 0 16,-21-21 15,21-21-16,0 0-15,0 0 0,0-1 0,0 1 16,0 0-16,0 0 0,0-21 16,0 20-16,0-20 0,21 21 0,0-21 15,1-1-15,-1 22 0,0 0 16,0-21-16,21 20 0,-20 1 0,20 0 16,-21 0-16,21 21 0,1-21 15,-1 21-15,-21 0 0,22 0 0,-22 0 16,21 0-16,-21 0 0,22 21 0,-22 0 15,0 0-15,0 0 0,0 1 16,0 20-16,-21-21 0,0 0 0,22 22 16,-22-22-16,0 21 0,0-21 0,0 22 15,0-22-15,0 0 0,0 21 16,0-21-16,0 1 0,-22-1 0,22 0 16,0 0-16,0 0 0,-21-21 15,0 0 1,21-21 15,0 0-31</inkml:trace>
  <inkml:trace contextRef="#ctx0" brushRef="#br0" timeOffset="19424.06">5630 1588 0,'0'0'0,"21"0"16,1 0-16,-22-22 15,21 1 1,0 21-16,-21-21 0,21 21 16,-21-21-16,0 0 15,0 0-15,0-1 16,-21 1 0,0 21-1,0 0-15,-1 0 0,1 0 0,0 0 16,0 0-16,-21 0 0,20 21 15,1-21-15,0 22 0,0-1 0,-21 0 16,20 0-16,1 0 0,0 22 16,0-1-16,21 0 0,-21 1 0,21-1 15,-21 0-15,21 1 0,0-22 16,0 21-16,0 0 0,0-20 0,0 20 16,21-21-16,0 0 0,-21 0 0,21 1 15,0-22-15,0 21 0,22-21 16,-22 0-16,0 0 0,21 0 0,-20 0 15,20 0-15,0 0 0,-21 0 0,22 0 16,-1-21-16,0-1 0,1 22 16,-1-21-16,-21 0 0,22 21 0,-1-21 15,0 0-15</inkml:trace>
  <inkml:trace contextRef="#ctx0" brushRef="#br0" timeOffset="20307.43">6350 1651 0,'0'-21'0,"0"42"0,0-63 0,0 21 16,0-1-16,-21 22 16,0 0-16,21-21 0,-22 21 0,1 0 15,0 0-15,0 0 0,0 0 16,0 0-16,-1 21 0,1 1 16,0 20-16,0-21 15,0 0-15,21 0 0,-21 22 0,21-22 0,-22 21 16,1-21-16,21 22 0,0-22 15,0 0-15,0 0 0,-21 22 16,21-22-16,0 0 0,0 0 16,0 0-16,21-21 15,0 0-15,1 0 16,-1 0-16,0 0 0,0-21 16,0 0-16,0 0 0,1 0 0,-1-1 15,21 1-15,-21 0 0,0 0 16,1 0-16,-1 0 0,-21-1 15,21 1-15,-21 0 0,21 0 0,-21 0 16,0 0-16,0-1 0,0 44 47,0-1-31,0 0-16,-21 0 0,21 0 15,-21 22-15,21-22 0,0 0 0,0 0 16,0 0-16,0 0 0,0 1 15,0-1-15,21-21 16,0 21-16,0-21 16,22 0-16,-22 0 0,0 0 0,0 0 15,21-21-15,-20 21 0,20-21 16,-21-1-16,0 1 0,22 0 16,-22 0-16,0 0 0,0 0 0,0-1 15,0-20-15,-21 21 0,22-21 0,-1 20 16,-21 1-16,21-21 0,-21 21 15,0 0-15,21-1 0,-21 1 16,0 0-16,0 42 31,0 0-31,0 1 16,0 20-16,0-21 0,0 21 0,0 1 16,-21-1-16,21 0 0,0 22 15,-21-22-15,21 22 0,0-1 0,0-20 16,-21 20-16,21 1 0,-22 20 15,22-20-15,-21-1 0,21 22 0,0-22 16,-21 1-16,0 21 0,21-22 16,-21 1-16,21-1 0,0 1 0,-21-22 15,21 21-15,-22 1 0,22-22 0,0 22 16,-21-22-16,21 0 0,0 1 0,-21-22 16,21 21-16,0-21 0,0 1 0,0-1 15,0 0-15,21-42 31,0 0-31,-21-1 16,22 1-16,-1-21 0,-21 21 0,21-22 16,0 1-16,0-21 0,0 20 15,-21-20-15,22-1 0,-1 1 0,0-1 16</inkml:trace>
  <inkml:trace contextRef="#ctx0" brushRef="#br0" timeOffset="20623.84">6879 1863 0,'0'0'0,"-21"-43"0,21 22 16,0-21-16,-21 21 0,21-22 0,0 22 16,0 0-16,0 0 0,21 0 0,0 0 15,0 21-15,0-22 0,1 22 16,-1 0-16,0 0 0,21 0 16,-21 0-16,22 0 0,-22 0 0,0 22 15,21-1-15,-20 0 0,-22 21 0,21-21 16,-21 1-16,0 20 0,0 0 15,0-21-15,0 22 0,-21-22 0,-1 0 16,1 21-16,0-20 0,0-1 0,-21 0 16,20 0-16,1-21 0,0 21 15,0-21-15,0 0 0,0 21 0,21-42 47,21 0-47,0 0 16,0 21-16,0-21 0,22 0 15,-22-1-15</inkml:trace>
  <inkml:trace contextRef="#ctx0" brushRef="#br0" timeOffset="22144.88">7726 1672 0,'21'0'0,"-42"0"0,63 0 0,-21-21 15,0 21-15,1-21 0,-22 0 16,0 0-16,0-1 15,-22 22 1,1 0-16,0 0 16,0 0-16,-21 0 0,20 0 0,1 22 15,-21-22-15,21 21 0,0 0 0,-1 0 16,1 0-16,0 0 0,21 1 16,0-1-16,0 0 0,0 0 15,0 0-15,21-21 0,0 21 16,1-21-16,-1 22 0,0-22 0,0 21 15,21-21-15,-20 21 0,-1-21 16,21 21-16,-21-21 0,0 21 16,1 0-16,-1-21 0,-21 22 0,0-1 15,0 0-15,-21 0 16,-1-21-16,1 21 0,0-21 16,-21 0-16,21 0 0,-1 21 0,-20-21 15,21 0-15,0 0 0,0 0 0,-1 0 16,1 0-16,0 0 0,0-21 15,21 0-15,-21 21 0,21-21 16,-21 21-16,-1-21 16,22 42 15,0 0-15,0 0-16,22-21 15,-1 21-15,0 1 16,0-22-16,0 21 0,0-21 15,1 0-15,-1 21 0,0-21 0,0 0 16,21 0-16,-20 0 0,20 0 0,-21 0 16,21 0-16,-20 0 0,20 0 15,-21-21-15,21 21 0,-20-21 0,-1 21 16,21-22-16,-21 1 0,0 0 0,-21 0 16,22 0-16,-1 0 0,0-1 15,-21 1-15,21-21 0,-21 21 16,21 0-16,-21-22 0,0 22 0,0 0 0,0 0 15,0 0-15,0-1 0,0 1 16,0 42 15,0 1-31,0-1 16,0 0-16,-21 21 16,21-21-16,-21 1 0,21-1 0,0 0 15,0 21-15,0-21 0,0 1 0,0-1 16,0 0-16,0 0 0,0 0 0,0 0 15,0 1-15,0-1 0,21-21 16,0 21-16,0-21 0,1 0 16,-1 0-16,0 0 0,0 0 0,0 0 15,0 0-15,1 0 16,-1 0-16,0 0 0,0-21 0,-21 0 16,21 21-16,0-22 0,1 22 15,-22-21-15,21 0 0,0 0 16,-21 0-16,0 0 0,21 21 15,-21-22-15,21 1 0,-21 0 16,0 0 0,0 0 265,21 21-250,-21-21-31,0-1 16,0 1-1,0 0 1,0 0 0,0 42 62,0 0-78,0 0 15,0 1-15,0-1 0,0 0 16,-21 0-16,21 0 0,0 0 0,-21 22 16,21-22-16,0 0 0,0 0 0,0 0 15,0 1-15,0-1 0,0 0 16,0 0-16,21-21 0,0 21 16,1-21-16,-1 0 15,0 0-15,0 0 0,0 0 0,0 0 0,1 0 16,-1 0-16,0 0 0,0 0 15,0-21-15,0 0 0,1 0 16,20 0-16,-21-1 0</inkml:trace>
  <inkml:trace contextRef="#ctx0" brushRef="#br0" timeOffset="22479.64">9356 1143 0,'0'-21'0,"0"42"0,-22-84 15,22 41-15,0-20 16,-21 21-16,0 0 0,21 0 0,0-1 16,-21 22-16,0 0 15,0 0-15,21 22 16,-22-1-16,1 21 0,21 0 0,-21-20 16,21 41-16,-21-21 0,0 1 0,21 20 15,-21-20-15,-1 20 0,22 1 16,-21-1-16,21-21 0,-21 22 0,21-1 15,0-20-15,-21 20 0,21-20 0,0-1 16,-21-21-16,21 21 0,0-20 16,0 20-16,0-21 0,0 0 15,0 0-15,21-21 16,0 0 0,0 0-1,0-21-15,1 0 0,-1 0 16</inkml:trace>
  <inkml:trace contextRef="#ctx0" brushRef="#br0" timeOffset="23196.19">9694 1799 0,'0'0'0,"21"0"0,1 0 0,-1-21 15,0 21-15,-21-21 0,21 21 16,0-21-16,-21 0 0,21 21 0,-21-22 15,22 1-15,-22 0 0,0 0 16,0 0-16,0 0 0,0-1 0,0 1 16,0 0-16,0 0 0,-22 21 15,1 0-15,0 0 0,0 0 0,0 0 16,0 0-16,-1 0 0,-20 21 0,21 0 16,-21 0-16,20 1 0,-20-1 15,21 21-15,0 0 0,0-20 0,-1 20 16,1 0-16,0-21 0,21 22 0,0-22 15,0 21-15,0-21 0,0 1 0,0-1 16,0 0-16,0 0 16,21-21-16,0 0 15,1 0-15,-1 0 0,0 0 16,0-21-16,0 21 0,0-21 0,1 0 16,-1-1-16,21 1 15,-21-21-15,0 21 0,1-22 0,-1 22 16,-21-21-16,21 0 0,0-1 0,0 1 15,-21 21-15,0 0 0,0-1 16,0 1-16,21 0 0,-21 42 16,0 0-1,0 1-15,-21-1 0,21 21 0,0 0 16,-21-20-16,21 20 0,-21 0 16,21 1-16,0-22 0,0 21 0,0-21 15,0 22-15,0-22 0,0 0 16,0 0-16,0 0 0,21 0 0,0-21 15,0 22-15,1-22 0,-22 21 16,21-21-16,0 0 0,21 0 0,-21 0 16,1 0-16,-1-21 0,0-1 0,0 22 15,0-21-15,0 0 0,1 0 0,-1-21 16,0 20-16,-21-20 0</inkml:trace>
  <inkml:trace contextRef="#ctx0" brushRef="#br0" timeOffset="24604.18">10499 804 0,'0'0'0,"0"-21"0,0 0 15,0 0-15,0 0 0,-22 21 16,1 21 0,21 0-16,0 0 0,0 22 15,-21-1-15,21 0 0,0 1 0,-21 20 16,21-21-16,0 22 0,0-1 0,0 1 15,-21-1-15,21-20 0,-21 20 16,21 1-16,-22-1 0,22-20 0,0 20 16,0-21-16,0 22 0,0-22 0,-21 1 15,21-1-15,0-21 0,0 0 16,0 22-16,0-22 0,0 0 0,0 0 16,21-21-16,1 21 15,-1-21-15,0 0 0,0 0 16,0-21-16,22 0 0,-22 0 15,0 0-15,0-1 0,21 1 16,-20 0-16,-1-21 0,21 21 0,-21-22 16,0 1-16,1 21 0,-1-22 0,0 22 15,0 0-15,0 0 0,-21 0 0,0 0 16,0 42 15,0 0-31,-21 0 0,21 0 16,0 22-16,-21-22 0,0 21 15,21-21-15,0 0 0,0 22 16,0-22-16,0 0 0,0 0 0,0 0 16,0 1-16,0-1 0,0 0 0,0 0 15,21-21-15,0 0 16,0 0-16,0 0 0,1 0 16,20 0-16,-21 0 0,0 0 0,22-21 15,-22 0-15,0 21 0,21-21 0,-21-1 16,1-20-16,-1 21 0,21-21 15,-21 20-15,0-20 0,1 21 0,-1 0 16,-21-22-16,21 22 0,-21 0 16,21 21-16,-21-21 0,21 21 0,-21 21 31,0 0-15,-21 22-16,0-22 0,21 0 15,-21 0-15,21 0 0,0 22 0,-21-22 16,21 0-16,0 0 0,0 0 15,0 0-15,0 1 0,0-1 16,21-21-16,-21 21 0,21-21 16,0 0-16,0 0 0,0 0 0,1 0 15,-1 0-15,0 0 0,0-21 16,0 21-16,0-21 0,1-1 16,-22 1-16,0 0 0,21 0 0,-21-21 15,0 20-15,0-20 0,0 21 0,0-21 16,0 20-16,0 1 0,-21 0 15,-1 0-15,22 0 0,-21 21 0,0-21 16,0 21-16,0 0 0,0 0 0,-1 0 16,44 0 15,-1 0-31,0 0 0,0 0 16,0 0-16,22 0 0,-22 0 15,21 0-15,0 0 0,-20 0 0,20 0 16,0 0-16,-21 0 0,22 0 15,-22 0-15,0 0 0,21 0 0,-20 21 16,-1-21-16,-21 21 0,21 0 0,-21 0 16,21-21-16,-21 21 0,0 1 0,0-1 15,0 0-15,0 0 0,0 0 16,0 0-16,0 1 0,0-1 0,0 0 16,0 0-16,0 0 0,0 0 0,0 1 15,0-1-15,0 0 0,0 0 0,0 0 16,0 0-1,-21-21-15,21 22 0,-21-22 16,0-22 15,21 1-15,0 0-16,0 0 0,0 0 0,0 0 16,21-1-16,0 1 0,-21-21 0,21 0 15,0 20-15,22-20 0,-22 0 0,21-1 16,-21 22-16,22-21 0,-1 21 15,-21 0-15,21-1 0,-20 1 0,20 21 16,-21 0-16,0 0 0,0 0 0,1 0 16,-1 21-16,0 1 0,-21-1 15,0 0-15,0 0 0,0 21 16,0 1-16,0-1 0,0-21 0,0 22 16,-21-1-16,21-21 0,-21 21 0,21-20 15,-22 20-15,22-21 0,0 0 0,0 0 16,0 1-16,0-1 0,0 0 15,22-21-15,-1 0 0,0 0 16,0 0-16,21 0 0,-20 0 16,-1 0-16,0-21 0,0 21 0,0-21 15,0-1-15,1 22 0,-1-21 0,0 0 16,0 0-16,-21 0 0,21-22 16,0 22-16,-21 0 0,0-21 0,0 21 15,0-22-15,0 22 0,0-21 16</inkml:trace>
  <inkml:trace contextRef="#ctx0" brushRef="#br0" timeOffset="24995.69">11388 1164 0,'21'0'32,"0"0"-17,-21-21-15,21 21 16,-21-21-16,0 0 31,-21 21-15,0 0-16,0 0 15,-1 0 1,22 21 0,0 0-1,0 0-15</inkml:trace>
  <inkml:trace contextRef="#ctx0" brushRef="#br0" timeOffset="25247.58">10456 1355 0,'0'0'0,"-21"21"0,42-21 31,0 0-15,1 0-16,-1 0 0,0 0 15,0 0-15,0 0 0,0 0 0,22 0 16,-22 0-16,0-21 0,0 21 0,0 0 16,1 0-1,-44 0 1,1 0-1</inkml:trace>
  <inkml:trace contextRef="#ctx0" brushRef="#br0" timeOffset="26619.42">4170 2498 0,'-21'0'0,"42"0"0,-64 21 0,22-21 16,0 0-1,0 0-15,0 0 0,0 0 0,-1 0 16,1 0 15,42 0-15,1 0 0,-1 0-16,0 0 0,0 0 0,0 0 15,0 0-15,22 0 0,-22 0 16,21 0-16,-21 0 0,22 0 0,-1 0 15,22 0-15,-22 0 0,21 0 0,-20 0 16,20 0-16,1 0 0,-1 0 16,1 0-16,-1 0 0,1 0 0,-1 0 15,1-21-15,-1 21 0,1 0 16,-1 0-16,1 0 0,-1 0 0,1 0 16,-1 0-16,22 0 0,-22 0 15,22 0-15,-21 0 0,-1 0 0,22 0 16,-22 0-16,1 0 0,20 0 0,-20 0 15,-1 0-15,22 0 0,-21 0 16,-1 0-16,22 0 0,-22 0 0,22 0 16,-22 0-16,1 0 0,21 0 0,-22 0 15,1 21-15,20-21 0,-20 0 0,-1 0 16,1 0-16,20 0 0,-20 0 16,-1 21-16,1-21 0,-1 0 0,1 0 15,21 0-15,-22 0 0,1 0 16,-1 0-16,1 21 0,-1-21 0,1 0 15,-1 0-15,1 0 0,-22 0 16,21 0-16,1 21 0,-1-21 0,1 0 16,-1 0-16,1 0 0,21 0 0,-22 0 15,1 22-15,-1-22 0,1 0 0,-1 0 16,1 0-16,-1 0 0,1 0 0,-1 0 16,1 0-16,-1 0 0,1 0 15,-22 0-15,21 0 0,1 0 0,-1 0 16,1 0-16,-22 0 0,22 0 0,-1 0 15,1 0-15,-22 0 0,22 0 0,-1 0 16,-21 0-16,22 0 16,-22 0-16,22 0 0,-22 0 0,22 0 15,-22 0-15,0 0 0,22 0 0,-22 0 16,22 0-16,-22 0 0,21 0 0,-20 0 16,-1 0-16,0 0 0,22 0 0,-22 0 15,1 0-15,-1 0 0,0 0 16,1 0-16,-1 0 0,0 21 0,-21-21 15,22 0-15,-1 0 0,0 0 0,-20 0 16,20 0-16,0 0 0,-21 0 0,22 0 16,-22 0-16,0 0 0,21 0 15,-20 0-15,-1 0 0,21 21 16,-21-21-16,0 0 0,22 0 0,-22 0 16,0 0-16,21 0 0,-20 0 0,-1 0 15,21 0-15,-21 0 0,0 0 0,22 0 16,-22 0-16,0 0 0,0 0 15,22 0-15,-22 0 0,0 0 0,0 0 16,0 0-16,0 0 0,1 0 0,-1 0 16,0 0-16,0 0 15,-42 0 32,21-21-31,-21 21-16</inkml:trace>
  <inkml:trace contextRef="#ctx0" brushRef="#br0" timeOffset="26780.32">12531 2667 0,'0'0'0,"-22"0"62,1 0-46,0 0 0</inkml:trace>
  <inkml:trace contextRef="#ctx0" brushRef="#br0" timeOffset="92484.64">5249 4805 0</inkml:trace>
  <inkml:trace contextRef="#ctx0" brushRef="#br0" timeOffset="97454.79">5249 4805 0</inkml:trace>
  <inkml:trace contextRef="#ctx0" brushRef="#br0" timeOffset="98925.94">5249 4805 0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8T06:37:39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7175 699 0,'22'0'0,"-44"0"0,44-22 0,-1 22 15,-21-21-15,21 0 16,0 0 0,-21 0-1,21 21 1,-21-21-16,21 21 0,-21-22 0,0 1 15,0 0 1,0 0-16,0 0 16,0 0-16,-21 21 15,0-22-15,0 22 16,0 0-16,0 0 0,-1 0 16,1 0-16,0 0 0,0 0 0,0 0 15,0 0-15,-1 0 0,1 22 16,0-22-16,0 21 0,0 0 0,0-21 15,-1 21-15,1 0 0,0 0 0,0 1 16,-21-1-16,20 21 0,1-21 16,0 0-16,0 22 0,0-1 15,0 0-15,-1 1 0,1-1 0,0 0 16,0 1-16,0-1 0,0 22 0,-1-22 16,1 0-16,0 1 0,0-1 15,0 0-15,21 22 0,0-22 0,-21 0 16,21 1-16,0 20 0,-22-20 0,22-1 15,0 21-15,0-20 0,0-1 16,22 0-16,-22 1 0,21-1 0,0-21 16,0 22-16,21-22 0,-20 0 15,-1 0-15,21 0 0,-21 0 0,22-21 16,-22 22-16,21-22 0,-21 0 16,22 0-16,-1 0 0,-21 0 0,21 0 15,-20 0-15,20 0 0,-21-22 0,0 1 16,22 21-16,-22-21 0,0 0 0,21 0 15,-21 0-15,1-1 0,-1-20 16,0 21-16</inkml:trace>
  <inkml:trace contextRef="#ctx0" brushRef="#br0" timeOffset="481.28">7599 1291 0,'0'0'0,"0"-21"0,0 0 15,0 0 1,-21 21-16,-1 0 0,1 0 16,0 0-16,0 21 0,21 0 15,-21 0-15,21 0 0,-21 1 0,-1-1 16,22 21-16,-21-21 0,0 22 0,21-1 16,-21 0-16,0 1 0,21-1 0,-21 0 15,21 1-15,0-1 0,0 0 16,0 1-16,0-1 0,0-21 0,0 21 15,0-20-15,0-1 0,21 0 16,-21 0-16,21 0 0,21-21 0,-21 0 16,1 0-16,20 0 0,-21 0 15,21 0-15,1 0 0,-22 0 0,21-21 16,1 0-16,-22-21 0,21 20 0,-21 1 16,0-21-16,-21 0 0,0-1 0,22 1 15,-22 0-15,0-1 0,0 1 16,0 0-16,0-1 0,-22 1 0,1 0 15,0-1-15,0 1 0,-21 21 0,20 0 16,1-1-16,-21 1 0,21 21 16,0 0-16,-22-21 0,22 21 0,0 0 15,-21 0-15,20 0 0,1 0 16,0 21-16,0 0 0,0-21 0,21 22 16,0-1-16,0 0 15,0 0-15,21-21 16,0 0-16,0 0 0,0 0 15</inkml:trace>
  <inkml:trace contextRef="#ctx0" brushRef="#br0" timeOffset="881.24">8403 699 0,'0'0'0,"0"-22"0,0-20 15,0 21-15,0 0 0,0 0 16,0-1-16,0 1 0,0 0 0,-21 21 16,0 0-1,21 21 1,0 22-16,0-22 0,0 21 0,0 22 16,-21-22-16,21 21 0,-22 1 0,22-1 15,-42 64-15,42-63 0,-21 21 16,0-22-16,0 1 0,-1-1 15,1 1-15,0 20 0,21-20 0,-21-1 16,0-20-16,0 20 0,21 1 16,0-22-16,0 0 0,-22 1 0,22-1 15,0-21-15,0 0 0,0 22 16,0-22-16,0 0 0,0 0 16,0-42-1,22 0 1,-22 0-16,21-1 0,0 1 15,-21 0-15,21 0 0,0-21 0,0 20 16,1-20-16,-22 0 0</inkml:trace>
  <inkml:trace contextRef="#ctx0" brushRef="#br0" timeOffset="1227.11">8932 614 0,'0'0'0,"0"-21"16,0 0-16,0-1 15,-21 22 1,21 22-16,0-1 0,-21 21 0,0-21 16,21 22-16,-21 20 15,21 1-15,-22-1 0,1 1 0,0-1 16,21 22-16,-21-22 0,0 1 0,0 20 15,-1-20-15,1 21 0,0-22 0,0 1 16,0-1-16,0 22 0,21-43 16,-22 22-16,1-1 0,21-21 0,-21 1 15,21-1-15,0-21 0,0 22 0,0-22 16,0 0-16,0 0 0,0 0 0,21-21 31,0-21-31,1 0 16,-1 0-16,0 0 0</inkml:trace>
  <inkml:trace contextRef="#ctx0" brushRef="#br0" timeOffset="1691.06">8953 1693 0,'0'22'0,"0"-1"15,-21 0-15,0-21 16,21 21-16,0 0 0,21-21 31,0 0-31,1 0 0,-1 0 0,0 0 16,21 0-16,-21-21 0,1 21 16,-1-21-16,0 21 0,21-21 15,-21 0-15,-21-1 0,22 1 0,-1 0 16,-21 0-16,0 0 0,0 0 0,0-1 15,0 1-15,0 0 16,-21 0-16,-1 21 0,1-21 0,0 21 16,0 0-16,0 0 0,0 0 0,-1 0 15,-20 0-15,21 0 0,0 21 0,0 0 16,21 0-16,-22 0 0,1 1 16,0 20-16,21-21 0,0 21 15,0-20-15,0 20 0,0 0 0,-21-21 16,21 22-16,0-22 0,0 0 0,0 0 15,0 0-15,0 1 0,0-1 0,0 0 16,21 0-16,0-21 0,0 21 16,1-21-16,-1 0 0,0 0 15,0 0-15,0 0 0,0 0 0,22-21 16,-22 21-16,0-21 0,21 21 0,-20-21 16,-1 0-16</inkml:trace>
  <inkml:trace contextRef="#ctx0" brushRef="#br0" timeOffset="1990.55">9737 1566 0,'0'0'0,"0"-21"0,0 0 0,0 0 15,0 0-15,0 0 16,0-1-16,-22 22 16,1 0-16,0 0 15,0 0-15,21 22 0,-21-1 0,0 0 16,-1 0-16,22 0 0,-21 22 15,0-1-15,0-21 0,21 21 0,0 1 16,-21-1-16,0-21 0,21 22 0,-22-1 16,22-21-16,0 21 0,0-20 15,0-1-15,0 0 0,0 0 0,0 0 16,0 0-16,0 1 0,22-1 16,-1-21-16,0 0 15,0 0-15,0 0 0,0 0 0,1-21 16,-1-1-16,21 22 0,-21-21 0,0 0 15,22 0-15,-22-21 0,21 20 0</inkml:trace>
  <inkml:trace contextRef="#ctx0" brushRef="#br0" timeOffset="2359.36">10329 677 0,'0'0'0,"0"-21"0,0-21 0,0 21 16,0 0-16,0-1 0,-21 22 31,0 0-31,21 22 16,-21-1-16,0 0 0,21 21 0,-22 1 16,22-1-16,-21 0 0,0 1 0,0 20 15,0 1-15,21-1 0,-21 1 0,-1-1 16,1 1-16,0-1 0,0 1 15,0-1-15,0 1 0,-1-1 0,1-21 16,0 22-16,0-22 0,0 1 16,21-1-16,0 0 0,-21 1 0,21-1 15,0-21-15,-22 0 0,22 22 16,0-22-16,0 0 0,0 0 16,0 0-16,22-21 15,-1 0-15,0 0 16,0 0-16,0-21 0,0 0 15,1 0-15</inkml:trace>
  <inkml:trace contextRef="#ctx0" brushRef="#br0" timeOffset="3562.84">10499 1461 0,'0'0'0,"0"-43"15,0 64 17,0 1-32,0-1 0,-22 0 15,22 0-15,-21 21 0,21-20 0,-21 20 16,21-21-16,-21 21 0,21-20 16,0 20-16,0-21 0,-21 21 0,21-20 0,0-1 15,0 21-15,0-21 0,0 0 16,0 1-16,0-1 15,0 0-15,21-21 0,0 0 16,0 0-16,0 0 0,1 0 16,-1 0-16,0 0 0,21-21 15,-21 21-15,1-21 0,-1-1 0,21 1 16,-21 0-16,0-21 0,22 21 0,-22-22 16,0 22-16,0-21 0,22 21 0,-22-22 15,0 22-15,-21 0 0,21-21 0,0 42 16,-21-22-16,0 1 0,0 0 31,0 42-15,0 0-16,-21 1 15,0 20-15,21-21 0,-21 0 0,21 0 16,-21 22-16,21-22 0,0 0 16,-22 0-16,22 22 0,0-22 0,-21 0 15,21 0-15,0 0 0,0 0 16,0 1-16,21-22 0,1 21 15,-1-21-15,0 0 0,0 0 16,0 0-16,0 0 16,1 0-16,-1-21 0,0-1 0,0 22 0,-21-21 15,0 0-15,21 0 0,-21 0 16,21 0-16,-21-22 0,0 22 0,0-21 16,0 21-16,0-1 0,0 1 0,0-21 15,-21 21-15,0 0 0,21-1 16,0 1-16,-21 21 0,21-21 15,0 0 1,21 21 0,-21-21-16,21 21 0,0-21 15,1 21-15,20 0 0,-21-22 16,0 22-16,0 0 0,1 0 0,20 0 0,-21-21 16,0 21-16,0 0 0,1 0 15,-1 0-15,0 0 0,21 21 16,-42 1-16,0-1 15,21 0-15,-21 0 0,0 0 16,0 0-16,0 1 0,0 20 16,0-21-16,0 0 0,0 0 0,0 1 15,0 20-15,-21-21 0,21 0 16,0 0-16,0 1 0,-21-1 0,21 0 16,-21 0-16,21 0 0,0 0 0,0 1 15,0-1-15,0 0 16,0-42 31,0 0-47,0-1 0,0 1 15,0 0-15,0 0 0,0-21 16,0 20-16,0 1 0,21-21 0,0 21 16,-21 0-16,21-22 0,1 22 15,-1-21-15,0 21 0,0-1 0,21 1 16,-20-21-16,-1 21 0,21 0 0,-21 21 15,22-22-15,-22 1 0,21 21 0,-21 0 16,22 0-16,-22 0 0,0 0 16,0 0-16,0 21 0,0 1 15,1-1-15,-22 0 0,0 0 0,0 0 16,0 22-16,0-22 0,0 0 0,0 21 16,0-21-16,0 22 0,0-22 0,0 0 15,0 21-15,-22-20 0,22-1 0,0 0 16,-21 0-16,0 0 0,21 0 15,-21 1-15,21-1 0,0 0 16,-21-21-16,21 21 0,0-42 47,0 0-47,21 0 16,0-1-16</inkml:trace>
  <inkml:trace contextRef="#ctx0" brushRef="#br0" timeOffset="4151.34">12890 1418 0,'0'0'15,"0"-21"-15,0 0 0,0 0 16,-21 21 0,0 0-16,0 0 0,0 0 0,0 0 15,-22 0-15,22 0 0,0 21 16,-21-21-16,20 21 0,-20 0 0,21 0 16,-21 1-16,20-1 0,1 0 0,0 0 15,0 0-15,0 0 0,21 1 0,-21-1 16,21 0-16,0 0 0,0 0 15,0 0-15,21-21 0,0 0 16,0 22-16,0-22 0,0 0 0,1 0 16,-1 21-16,21-21 0,-21 0 0,0 0 15,22 0-15,-22 0 0,0 0 16,21 21-16,-20-21 0,-1 0 16,0 0-16,0 21 0,0-21 0,0 21 15,1 0-15,-22 1 16,0-1-1,0 0-15,0 0 16,-22-21-16,1 21 0,0-21 16,0 21-16,0-21 0,0 22 0,-1-22 15,-20 21-15,21-21 0,0 21 0,-22-21 16,22 0-16,0 21 0,-21-21 0,21 0 16,-1 0-16,1 21 0,0-21 15,-21 0-15,21 0 0,-1 0 16,1 0-16,0 0 31,21-21-31,0 0 16,0 0-16,0 0 0,0-1 15</inkml:trace>
  <inkml:trace contextRef="#ctx0" brushRef="#br0" timeOffset="4599.58">11218 804 0,'-21'0'16,"0"22"-16,0-1 0,0 0 15,21 0 1,0 0-16,0 0 16,21-21-1,0 0-15,0 0 16,0 0-16,-21-21 15,0 0-15,0 0 16,0 0 0,-21 21-1,0 0-15,21 21 16,0 0 0</inkml:trace>
  <inkml:trace contextRef="#ctx0" brushRef="#br0" timeOffset="4906.91">9821 931 0,'-21'0'0,"21"22"16,21-22-1,0 0-15,1 0 0,20 0 16,-21 0-16,21 0 0,1 0 0,-1 0 16,0 0-16,1-22 0,-1 22 0,-21 0 15,22 0-15,-1 0 0,-21 0 16,0 0-16,0 0 0,1 0 15,-22 22 17,0-1-17</inkml:trace>
  <inkml:trace contextRef="#ctx0" brushRef="#br0" timeOffset="5654.83">7218 2117 0,'-43'0'15,"86"0"-15,-149 0 0,64 0 0,-1 21 16,1-21-16,0 0 0,-1 0 0,1 21 16,0-21-16,-1 0 0,1 0 0,21 21 15,0-21-15,-1 0 0,1 0 16,0 0-16,0 21 0,0-21 16,21 22-16,21-22 31,0 0-31,0 21 15,0-21-15,22 0 0,-1 0 0,0 0 16,1 0-16,20 0 0,-20 21 16,20-21-16,1 0 0,20 0 0,-20 0 15,20 0-15,1 0 0,21 0 0,0 0 16,0 21-16,21-21 0,0 0 16,21 0-16,-21 0 0,21 21 0,0-21 15,0 0-15,0 0 0,1 21 0,-1-21 16,0 0-16,0 22 0,0-22 0,0 0 15,1 0-15,-1 21 0,-21-21 0,21 0 16,-21 0-16,0 0 0,21 0 16,-21 0-16,0 0 0,0 0 0,-21 0 15,0 0-15,0 0 0,-1 0 0,-20 21 16,0-21-16,-22 0 0,1 0 0,-1 0 16,1 0-16,-22 0 0,0 0 15,1 21-15,-22-21 0,21 0 16,-21 0-16,1 0 0,-1 0 0,0 0 15,-42 0 1,0 0 0,-1 0-16,-20 0 0,0 0 0,-22 0 15</inkml:trace>
  <inkml:trace contextRef="#ctx0" brushRef="#br0" timeOffset="6339.51">6646 2413 0,'0'0'0,"-21"0"15,0 21-15,0-21 0,0 0 16,21 21-16,-22-21 15,44 22 17,-1-22-32,0 0 0,21 0 15,1 0-15,-1 0 0,21 0 0,1 0 16,21 0-16,-22 0 0,43 0 16,-21 0-16,20 0 0,1 0 0,21 0 15,0 0-15,0 0 0,21 0 16,1 0-16,-1 0 0,-21 0 0,42 0 15,-21 0-15,0 21 0,1-21 0,20 0 16,-21 0-16,0 0 0,0 0 16,1 0-16,-1 0 0,0 0 0,0 0 15,-21 0-15,21 0 0,-21 0 0,0 0 16,-21 0-16,21 0 0,-21 0 0,0 0 16,0 0-16,-22 0 0,1 0 0,0 0 15,-22 0-15,1 0 0,-1 0 16,1 0-16,-22-21 0,0 21 15,1 0-15,-22 0 0,21 0 0,-21 0 16,0 0-16,1 0 0,-1 0 0,0 0 16,-21-22-16,21 22 0,0 0 15,0 0 1,-21-21 15,-21 0-15</inkml:trace>
  <inkml:trace contextRef="#ctx0" brushRef="#br0" timeOffset="43375.12">635 3260 0,'0'21'16,"0"0"0,0 0-1,0 0 1,21-21 31,0 0-32,-21-21 1,0 0-16,0 0 16,-21 21 31,0 0-47,0 0 15,21 21-15,-21 0 16,21 0-16,-22-21 0,22 22 15,22-22 32,-1 0-47,-21-22 16,21 22 0,-21-21-16,21 21 0,-21-21 15,0 0-15,0 0 16,0 0-1,-21 21 17,0 0-32,0 21 15,21 0-15,0 0 16,-22-21-16,22 21 16,0 0-1,0-42 48,22 21-48,-22-21-15,0 0 0,0 0 16,0 0-16,0-1 16,0 44 30,-22-22-46,1 21 0,21 0 16,-21 21-16,21-21 0,0 1 16,-21 20-16,0-21 0,21 0 15,-21 22-15,21-22 0,0 0 16,0 0-16,0 0 0,0 0 0,0 1 16,0-1-16,0 0 15,0 0-15,21-21 16,0 0-1,0 0-15,0-21 0,0 0 16,1 21-16</inkml:trace>
  <inkml:trace contextRef="#ctx0" brushRef="#br0" timeOffset="43969.78">1016 3323 0,'0'0'0,"0"21"15,0-42 79,0 0-78,0 0-1,-21 21 17,0 21-32,-1 0 15,22 0-15,-21-21 16,21 22-16,21-22 62,1-22-62,-1 22 16,-21-21-16,0 0 16,0 0-16,0 0 15,-21 42 16,21 0-31,-22 0 16,22 0-16,0 1 0,0-1 16,0 0-16,0 0 0,0 0 15,0 0-15,0 1 0,0-1 16,0 0-16,0 0 16,0 0-1,22-21 1</inkml:trace>
  <inkml:trace contextRef="#ctx0" brushRef="#br0" timeOffset="45271.48">2942 3408 0,'0'0'0,"0"-21"0,21 21 16,-21-21-16,0-1 15,0 44 32,0 20-47,0-21 16,-21 0-16,21 22 0,-21-22 0,0 21 15,21 0-15,0-20 0,-21 20 16,-1-21-16,22 21 0,-21-20 0,21-1 16,0 0-16,0 0 0,0 0 15,0 0-15,-21 1 0,21-1 16,21-21-1,0-21 1,1 21-16,-1-22 16,0 1-16,0 0 0,0 0 0</inkml:trace>
  <inkml:trace contextRef="#ctx0" brushRef="#br0" timeOffset="45698.77">3683 3302 0,'0'0'0,"0"-21"16,-21 21 0,0 0-16,-1 0 0,1 21 15,-21 0-15,21 0 0,-22 1 16,1-1-16,0 0 0,21 0 0,-22 21 16,22-20-16,-21-1 0,42 0 15,-21 0-15,21 0 0,0 0 0,0 1 16,21-1-1,0-21-15,0 0 0,0 0 16,22 0-16,-22 0 0,21 21 0,0-21 16,-20 0-16,20 21 0,-21-21 15,21 21-15,-20-21 0,-1 21 0,0-21 16,0 22-16,0-1 0,-21 0 16,-21 0-1,0-21-15,0 21 0,-22 0 16,22-21-16,-21 0 0,0 22 0,20-22 15,-20 0-15,0 0 0,21 0 16,-1 0-16,-20 0 0,21 0 0,0 0 16,0 0-16,-1 0 15,22-22-15,0 1 16,0 0-16,0 0 16,0 0-16,0 0 0,0-1 15</inkml:trace>
  <inkml:trace contextRef="#ctx0" brushRef="#br0" timeOffset="45898.9">3090 3006 0,'0'0'0,"-21"0"15,0 0 1,42 0 31,0 0-32</inkml:trace>
  <inkml:trace contextRef="#ctx0" brushRef="#br0" timeOffset="46519.65">5334 3768 0,'0'0'0,"21"0"16,-21-21-16,0-1 0,21 22 15,-21-21-15,21 0 0,-21 0 0,0 0 16,0 0-16,22-1 0,-22 1 0,0-21 16,0 21-16,0 0 0,0-1 15,0-20-15,-22 21 0,1 0 16,0 21-16,0 0 0,-21 0 0,20 0 16,-20 21-16,0 0 0,-1-21 15,22 21-15,-21 22 0,0-22 16,20 0-16,1 21 0,-21-21 0,21 22 15,0-22-15,21 0 0,0 21 16,-22-20-16,22-1 0,0 0 0,0 0 16,22 0-16,-22 0 0,21-21 15,0 0-15,0 0 0,0 0 0,22 0 16,-22 0-16,0 0 0,21-21 16,-21 21-16,22-21 0,-22 0 0,0 0 15,21 0-15,-20-1 0,-1 1 0,0-21 16,0 21-16,0-22 0,-21 22 15,0-21-15,21 21 0,-21-22 0,0 22 16,0 0-16,-21 21 16,0 21-1,0 0-15,0 1 16,21-1-16,0 0 0,-21 0 0,21 21 16,0-20-16,0-1 0,0 0 15,0 21-15,0-21 0,0 1 0,21-1 16,0 0-16,0-21 0,21 21 0,-20-21 15,20 21-15,0-21 0,1 0 16,-22 0-16,21 0 0,-21 0 0,22 0 16,-1 0-16</inkml:trace>
  <inkml:trace contextRef="#ctx0" brushRef="#br0" timeOffset="48011.87">7175 3874 0,'0'0'0,"22"-22"0,-1 1 16,0 0-16,0 0 0,0 0 15,0-22-15,22 22 0,-22-21 0,21 0 0,-21-1 16,22 1-16,-22-22 0,21 1 16,1-1-16,-22 1 0,21-1 0,-21 1 15,22-1-15,-22 22 0,0 0 0,-21-1 16,0 1-16,0 21 16,0 0-16,0 0 0,0-1 0,-21 22 15,21 22 1,-21-1-16,-1 21 0,1-21 15,21 22-15,-21-1 0,0 21 0,0 1 16,0-1-16,21 1 0,-22-1 0,1 1 16,21-1-16,0 1 0,0-1 15,0-20-15,0-1 0,0 22 0,0-43 16,0 21-16,21-21 0,1 22 0,-1-43 16,0 21-16,0 0 0,21-21 15,1 0-15,-22 0 0,21 0 16,1 0-16,-1-21 0,21 0 0,-20-1 15,-1 1-15,0 0 0,1-21 16,-1 21-16,0-22 0,1 1 0,-1-22 16,0 22-16,-20-21 0,-1-1 0,21 1 15,-21 20-15,0-20 0,1-1 16,-1 22-16,-21 0 0,0-1 0,0 22 16,0-21-16,0 21 0,0-1 0,0 1 15,0 42 1,-21 1-1,-1-1-15,22 0 0,-21 21 0,0-21 16,21 22-16,-21 20 0,0-20 16,0-1-16,21 21 0,0-20 15,-22 20-15,22-20 0,0-1 0,0 0 16,0 1-16,0-1 0,0 0 0,0-21 16,0 1-16,22-1 0,-1 0 15,0 0-15,0 0 0,0-21 0,22 0 16,-1 0-16,-21 0 0,21 0 0,1 0 15,-1 0-15,0-21 0,-20 21 16,20-21-16,-21 0 0,21 0 0,-20-22 16,-1 22-16,0 0 0,0-21 15,-21 20-15,21-20 0,-21 21 0,21-21 16,-21 20-16,0 1 0,0 0 16,0 0-16,-21 42 31,0 0-31,21 0 0,-21 1 15,21-1-15,0 0 0,-21 21 0,0-21 16,-1 1-16,22 20 0,0-21 0,-21 0 16,0 0-16,21 22 0,0-22 15,0 0-15,-21 0 0,21 0 16,0-42 31,0 0-47,21 0 0,-21 0 15,21 0-15,0-1 0,1-20 0,-1 21 16,0-21-16,0 20 0,0 1 0,0-21 16,1 21-16,-1 0 15,0 21-15,0-22 0,0 22 0,0 0 0,1 0 16,-1 22-16,0-1 16,-21 0-16,0 0 15,0 0-15,0 22 0,0-22 0,0 0 16,0 0-16,0 0 0,0 0 15,21 1-15,-21-1 0,21-21 0,-21 21 16,21 0-16,1-21 0,-1 0 16,0 0-16,0 0 15,0 0-15,0 0 0,1 0 16,-1-21-16,0 0 0,-21 0 0,21-1 16,0 1-16,-21 0 0,0-21 15,21 21-15,1-1 0,-1-20 0,-21 21 16,0 0-16,0 0 0,21-1 0,-21 1 15,0 0-15,0 42 16,0 0 0,-21 1-16,21-1 0,0 0 0,-21 0 15,21 0-15,-22 0 0,22 1 16,0-1-16,-21 0 0,21 0 16,0 0-16,0 0 0,0 1 15,0-1-15,0-42 47,0-1-47,0 1 16</inkml:trace>
  <inkml:trace contextRef="#ctx0" brushRef="#br0" timeOffset="48183.77">9546 3175 0,'0'0'0,"-42"0"15,21 0-15,-1 0 16,1 0-16,42 0 63</inkml:trace>
  <inkml:trace contextRef="#ctx0" brushRef="#br0" timeOffset="49375.18">9864 3810 0,'21'21'15,"0"-21"-15,0 0 16,0 0-16,0 0 0,1 0 15,20-21-15,-21 21 0,21-21 0,1 0 16,-1 0-16,0-1 0,1 1 0,-1 0 16,0 0-16,1-21 0,-22-1 0,21 1 15,-21 0-15,1-1 16,20 1-16,-21-22 0,-21 22 0,21 0 16,0-22-16,-21 22 0,0 0 0,0 20 15,0-20-15,0 21 0,0 0 16,0 0-16,0-1 15,-21 22-15,0 0 0,0 22 16,0-1-16,21 0 0,-21 0 0,-1 21 16,1 1-16,0 20 0,0 1 15,0-1-15,21 1 0,-21-1 0,-1 1 16,1-1-16,21 1 0,-21-1 0,0 1 16,0-1-16,21 22 0,-21-22 15,-1 22-15,1 0 0,21-1 16,-21 1-16,0 0 0,0-1 0,0 1 15,21 0-15,-22 21 0,1-22 0,21 1 16,-21 0-16,21-1 0,0 43 16,0-63-16,0-22 0,0 0 0,0 1 15,0-22-15,0 0 0,21 0 16,0-21-16,1 0 0,-1 0 0,0 0 16,0 0-16,21 0 0,-20-21 0,20 0 15,-21 0-15,21-22 0,1 22 0,-1-21 16,-21 0-16,22-1 0,-1 1 0,21-64 15,-41 43-15,-1-1 16,0 1-16,0-22 0,-21 21 0,0 1 16,0-1-16,0 1 0,0-1 15,-21 1-15,0 21 0,0-1 0,-22 1 16,1 0-16,21-1 0,-22 22 0,1 0 16,0 0-16,-1 0 0,22-1 0,0 22 15,0 0-15,0-21 0,0 21 16,21-21-1,21 0-15,0 21 0,0-21 16,0 21-16,0-21 0,22 21 0,-22-22 16,21 1-16,-21 0 0,22 0 15,-1 0-15,0 0 0,-20-1 16,20-20-16,0 21 0,1-21 0,-1 20 16,-21 1-16,0-21 0,43 0 15,-64 20-15,21-20 0,-21 21 16,21 0-16,-21 0 0,0-1 15,0 1-15,0 42 32,-21-21-32,21 22 0,-21-1 15,21 0-15,0 0 0,0 0 0,0 0 16,0 1-16,-21-1 0,21 0 0,0 0 16,0 0-16,0 0 0,0 1 15,0-1-15,0 0 16,0 0-16,21 0 0,0-21 15,0 0-15,0 21 0,0-21 16,1 0-16,-1 0 0,0 0 0,0 0 16,0-21-16,22 0 0,-22 21 15,0-21-15,0 0 0,0 0 0,0-1 16,1 1-16,-1 0 0,0 0 0,-21 0 16,0 0-16,0-1 0,0 1 0,0 0 15,-21 21 16,0 0-31,-1 21 16,22 0-16,0 1 0,0-1 16,-21 0-16,21 0 0,0 0 15,0 0-15,0 1 0,0-1 16,0 0-16,0 0 0,0 0 16,21 0-16,1-21 15,-1 0-15,0 0 0,0 0 16,0 0-16,0 0 0,1 0 15,-1 0-15,0 0 0,0 0 0,21 0 16,-20 0-16</inkml:trace>
  <inkml:trace contextRef="#ctx0" brushRef="#br0" timeOffset="50019.14">12128 3535 0,'0'0'0,"0"-64"16,-21 43-1,0 0-15,0 21 0,0-21 16,0 21-16,-1 0 0,-20 0 0,21 0 16,0 0-16,0 0 0,-22 21 0,22-21 15,0 21-15,0 0 0,-22 22 0,22-22 16,0 0-16,0 0 16,21 22-16,-21-22 0,21 21 0,0-21 0,-21 0 15,21 1-15,0 20 0,0-21 16,0 0-16,0 0 0,21 1 0,0-22 15,-21 21-15,21 0 0,0-21 16,0 0-16,1 0 0,20 0 0,-21 0 16,0 0-16,0 0 0,1 0 0,-1-21 15,21 0-15,-21 21 0,0-43 0,1 22 16,-1 0-16,0-21 0,0-1 16,21 1-16,-20 0 0,-1-22 0,21 1 15,-21-1-15,0 1 0,1-1 16,20 1-16,-21 20 0,0-20 0,0 20 15,-21 1-15,0 0 0,22 21 16,-22-22-16,0 22 0,0 0 0,21 0 0,-21 0 16,-21 21 15,-1 21-15,1 0-16,21 0 0,-21 0 0,21 22 15,-21-22-15,0 21 0,0 0 0,21-20 16,-22 20-16,1 21 0,0-20 15,0-1-15,0 0 0,0 22 16,21-22-16,0 1 0,0-1 0,0 0 0,0 1 16,0-1-16,0-21 0,0 21 0,21-20 15,0 20-15,0-21 16,0 0-16,0-21 0,43 43 16,-43-43-16,0 0 0,0 0 0,22 0 15,-22 0-15,0 0 0,0 0 0,0 0 16,1-22-16,-1 1 0,0 21 0,0-21 15,-21 0-15,21 0 0,-21-22 16,21 22-16,-21 0 0,0-21 0,0 21 16,0-22-16,0 22 0</inkml:trace>
  <inkml:trace contextRef="#ctx0" brushRef="#br0" timeOffset="50286.99">11366 3112 0,'0'0'0,"-21"0"0,42 0 47,1 0-32,-44 0 63</inkml:trace>
  <inkml:trace contextRef="#ctx0" brushRef="#br0" timeOffset="51626.42">14372 3789 0,'0'0'0,"0"21"0,0-42 62,0 0-62,0 0 16,0-1-16,0 1 0,0 0 0,0 0 16,0 0-16,21-22 15,-21 1-15,21 21 0,1-21 0,-22-22 16,21 22-16,0-1 0,21 1 0,-21 0 16,22 21-16,-22-22 0,21 22 0,-21 0 15,22 21-15,-1 0 0,-21 0 16,22 0-16,-22 21 0,0 0 0,0 0 15,0 22-15,0-22 0,1 21 0,-22-21 16,0 1-16,0 20 0,0-21 16,0 0-16,0 0 0,0 1 0,0-1 15,21-42 17,-21-1-17,0 1-15,0 0 0,0 0 16,0 0-16,0 0 0,0-22 0,0 22 15,-21-21-15,-1 21 0,1-22 0,21 22 16,-21 0-16,0 0 0,0 21 16,0 0-16,-1 0 0,1 0 0,0 0 15,0 0-15,0 21 0,0 0 0,-1 0 16,1 22-16,0-1 0,21 0 16,-21 1-16,0-1 0,0 0 0,-1 1 15,22-1-15,0 0 0,-21 1 16,21-1-16,0-21 0,0 0 0,0 0 15,0 1-15,0-1 0,21-21 0,1 0 16,-1 21-16,21-21 16,-21 0-16,0 0 0,1-21 0,-1 0 15,21 21-15,-21-22 0,0-20 0,22 21 16,-22 0-16,0-22 0,21 1 16,-20 0-16,-1-1 0,0 1 15,0 0-15,0-1 0,0 1 0,-21 21 16,0-21-16,0 20 0,0 1 0,0 0 15,0 42 1,0 0 0,-21 22-16,21-22 0,-21 21 0,0-21 15,21 22-15,-21-1 0,21 0 0,-21 1 16,21-22-16,0 21 0,0-21 16,0 1-16,0 20 0,0-21 0,0 0 15,21 0-15,0-21 0,0 0 16,0 0-16,0 0 0,22 0 15,-22 0-15,21 0 0,-21-21 0,22 0 16,-1 0-16,0 0 0,1 0 0,-1-22 16,-21 1-16,22 21 0,-22-22 15,0 1-15,0 0 0,0 21 16,-21-22-16,0 22 0,0 0 0,0 0 16,-21 21-16,0 0 0,0 0 15,0 0-15,-1 0 0,1 0 0,0 21 16,21 0-16,0 0 0,0 0 15,0 1-15,0-1 0,0 0 0,21 0 16,0 0-16,1 22 0,-1-22 0,0 0 16,0 0-16,-21 0 0,21 0 15,0 1-15,-21-1 0,0 0 0,0 0 16,0 0-16,0 0 16,0-42 30,0 0-46,22 0 0,-1 21 16,0-42-16</inkml:trace>
  <inkml:trace contextRef="#ctx0" brushRef="#br0" timeOffset="52524.97">16277 3112 0,'-42'-43'15,"21"22"-15,-22 0 0,22 21 16,0 0-16,-21 0 0,20 0 0,-20 0 16,21 0-16,-21 21 0,20 0 15,1 22-15,0-22 0,0 21 0,0 0 16,0 1-16,-1-1 0,1 0 0,0 1 16,21-1-16,-21 0 0,21 1 15,0-1-15,0-21 0,0 22 0,0-22 16,21 0-16,0 0 0,0 0 0,1 0 15,20 1-15,-21-22 0,21 0 0,1 0 16,-1 0-16,0 0 0,1 0 16,-1 0-16,0-22 0,1 1 15,-1 0-15,0 0 0,1-21 0,-1-1 0,-21 1 16,22 0-16,-22-22 0,21 1 16,-21-1-16,0-21 0,22 22 15,-22-1-15,0-20 0,-21 20 0,0 1 16,21 20-16,-21-20 0,0 21 0,0 20 15,0-20-15,0 21 0,-21 21 16,21 21 0,-21 0-16,0 0 0,0 22 0,-1-1 15,22 0-15,-21 22 0,0-22 16,0 22-16,0-1 0,0 1 0,-1-1 16,1 1-16,0-22 0,21 22 0,-21-1 15,0-21-15,21 1 0,-21-1 16,21 0-16,0-20 0,0-1 15,0 0-15,0 0 0,0 0 0,21-42 47,0 0-47,0 0 0,0 0 0,0-1 16,1 1-16,-1 0 0,-21 0 0,21-21 16,0 20-16,0 1 0,0 0 0,1 0 15,-1 21 1,0 21-1,-21 0-15,0 0 0,0 1 16,0-1-16,0 0 0,0 0 0,21 0 16,-21 0-16,21 1 15,-21-1-15,21-21 0,-21 21 0,22-21 16,-1 0-16,0 0 0,0 0 16,0 0-16,0 0 15,1 0-15,-22-21 0,0 0 16,21-1-16,0 1 0,-21 0 0,21 0 15,-21 0-15,0-22 0,21 22 0,-21 0 16,21-21-16,-21 21 0,0 42 31,0 0-31,0 0 16,0 0-16,0 0 0,0 1 0,-21-1 16,21 0-16,-21 0 0,21 0 15,0 0-15,0 1 0,0-1 16,0 0-16,0-42 31,0 0-15,0-1-16,0 1 0</inkml:trace>
  <inkml:trace contextRef="#ctx0" brushRef="#br0" timeOffset="52683.4">17018 3006 0,'0'0'0,"-21"-21"0,0 21 15,-1 0-15,1-22 16,0 22-16,21-21 31,21 21-15,0 0-16,1-21 0,-1 21 16</inkml:trace>
  <inkml:trace contextRef="#ctx0" brushRef="#br0" timeOffset="52984.75">17589 2371 0,'0'0'0,"-21"21"32,0 0-32,0 21 15,21-20-15,-21 20 0,21 21 0,-21-20 16,-1 20-16,1 1 0,0-1 0,0 22 15,0-22-15,0 22 0,-22-21 16,22 20-16,0-20 0,0-1 0,0 1 16,-1-1-16,1 1 0,0-22 15,21 0-15,0 1 0,0-22 0,0 21 16,0-21-16,0 1 0,0-1 16,21-21-16,0 0 0,1 0 15,-1 0-15,0 0 0,0-21 16,0 21-16,-21-22 0,21 1 0,1 0 15,-22-21-15</inkml:trace>
  <inkml:trace contextRef="#ctx0" brushRef="#br0" timeOffset="53155.65">17230 3239 0,'0'0'0,"21"0"46,0 0-46,0 0 0,0 0 16,22 0-16,-22 0 0,21 0 0,-21 0 16,0-22-16,22 22 0,-22 0 15,21 0-15</inkml:trace>
  <inkml:trace contextRef="#ctx0" brushRef="#br0" timeOffset="53507.32">17780 3366 0,'-21'42'16,"42"-42"15,0 0-15,0-21-16,0 0 0,1 21 0,-1-22 16,0 1-16,0 21 0,-21-21 0,21 0 15,0 0-15,-21 0 0,0-1 16,-21 22-1,0 0 1,0 22-16,0-1 0,0 0 0,-1 0 16,-20 21-16,21-20 0,0 20 15,21-21-15,-21 0 0,-1 22 0,22-22 16,0 21-16,0-21 0,0 0 16,0 1-16,0-1 0,0 0 0,0 0 15,22-21-15,-1 0 16,0 0-16,0 0 0,0 0 0,0 0 15,1 0-15,-1 0 0,0 0 0,21-21 16,-21 0-16,1 0 0,20-1 0</inkml:trace>
  <inkml:trace contextRef="#ctx0" brushRef="#br0" timeOffset="54863.83">18394 3217 0,'0'0'0,"21"-21"0,-21 0 15,0 0-15,0 0 0,-21 21 31,0 0-31,-1 21 0,22 0 16,-21 0-16,0 22 0,0-1 16,21-21-16,-21 21 0,0 1 0,21-22 15,0 21-15,-22 1 0,22-22 0,-21 21 16,21-21-16,0 0 0,0 1 0,0-1 16,0 0-16,0 0 0,21-21 15,1 21-15,20-21 16,-21 0-16,0 0 0,0 0 15,22 0-15,-22-21 0,0 0 0,21 0 16,-20 0-16,-1-1 0,21 1 16,-21-21-16,0 0 0,22-1 0,-22-20 15,0-1-15,21 1 0,1-22 0,-22 22 16,0-22-16,21 0 0,-20 1 0,-1 20 16,0 1-16,-21-1 0,0 1 15,0 20-15,0 22 0,0-21 0,0 21 16,0 42-1,-21 0-15,0 21 16,-1-21-16,22 22 0,-21 20 16,0-20-16,0 20 0,0 1 0,0-1 0,21 1 15,0-1-15,-22 1 16,22-1-16,-21 1 0,21-1 0,0 1 16,0-22-16,0 21 0,0-20 0,0-1 15,0-21-15,21 22 0,1-22 16,-22 0-16,21 0 0,0 0 0,0-21 15,0 0-15,0 0 0,1 0 16,-1 0-16,0 0 0,0-21 0,0 0 16,0 0-16,-21 0 0,22-1 15,-1-20-15,0 21 0,0-21 0,-21 20 16,21 1-16,0-21 0,-21 21 0,22 0 16,-22-1-16,0 44 31,0-1-16,0 0-15,0 0 0,0 0 0,0 0 16,0 1-16,0-1 0,0 0 16,0 0-16,0 0 0,0 0 0,0 1 15,0-1-15,0 0 0,0 0 16,21-21 0,0 0-16,0 0 15,0 0-15,0 0 0,1-21 0,-22 0 16,21 0-16,0 21 0,0-22 0,0-20 15,0 21-15,1 0 0,-1 0 0,-21-1 16,21-20-16,0 21 16,-21 0-16,21 0 0,-21 42 31,0 0-15,0 0-16,0 0 0,0 0 15,0 1-15,0-1 0,0 0 0,0 0 16,-21 0-16,21 0 0,0 1 15,0-1 1,21-21-16,0 0 16,1 0-16,-1 0 0,0 0 15,0 0-15,0 0 0,0 0 0,1-21 0,20-1 16,-21 22-16,0-21 16,22 0-16,-22 0 0,0 0 0,21 0 15,-21-1-15,-21 1 0,22 21 0,-1-21 16,-21 42 15,0 0-31,0 1 0,0-1 16,-21 0-16,21 0 0,0 0 0,0 0 15,0 1-15,0-1 0,0 0 16,0 0-16,0 0 16,0 0-16,21-21 0,0 22 15,0-22-15,0 0 0,0 0 16,1 0-16,-1 0 0,0 0 0,0-22 15,0 1 1,0 21-16,1-21 0,-1 0 0,-21 0 16,21 0-16,-21-22 0,21 22 0,-21-21 15,0-1-15,0 22 0,0-21 0,0 21 16,0 0-16,0-1 0,0 1 0,-21 42 31,21 1-31,-21-1 0,0 0 0,-1 0 16,1 0-16,21 22 0,0-22 15,0 0-15,0 0 0,0 21 0,0-20 16,0-1-16,0 0 0,0 0 16,0 0-16,21-21 15,1 0-15,-1 0 0,0 0 16,0 0-16,0 0 0,0 0 16,-21-21-16,22 21 0,-22-21 15,21 0-15,-21 0 0,21-1 0,-21 1 16,0 0-16,0 0 0,0-21 0,0 20 15,-21-20-15,0 21 0</inkml:trace>
  <inkml:trace contextRef="#ctx0" brushRef="#br0" timeOffset="55111.8">18711 2942 0,'-21'0'0,"42"0"0,-63 0 0,21 21 15,42-21 1,0 0-16,21 0 0,1 0 0,-1 0 16,0 0-16,1 0 0,20 0 15,1 0-15,-1 0 0,1 0 0,-22-21 16,22 21-16,-43 0 0,21 0 0,-21 0 16,0-21-16,-42 0 31,0 21-31,0 0 15,0-21-15</inkml:trace>
  <inkml:trace contextRef="#ctx0" brushRef="#br0" timeOffset="56570.66">21336 3260 0,'0'0'0,"21"0"0,64-64 16,-64 43-16,0 0 16,0 21-16,-21-21 0,0 0 0,-21 21 47,0 21-47,0 0 0,0 21 15,-1-21-15,1 1 0,21 20 0,-21-21 16,0 21-16,21 1 0,0-1 15,-21-21-15,21 22 0,-21-22 0,21 0 16,0 0-16,0 0 0,0 0 0,21-21 31,0 0-31,0 0 0,0-21 16,0 21-16,1-21 0,-1-21 0,21 21 16,-21-1-16,0-20 0,22 21 0,-22-21 15,0-1-15,0 22 0,0 0 16,1-21-16,-1 20 0,-21 1 15,0 42 1,0 1-16,21-1 16,-21 0-16,0 0 0,0 21 15,0-20-15,0-1 0,0 0 0,0 21 16,0-21-16,21 1 0,-21-1 0,21 0 16,0-21-16,-21 21 0,22-21 0,-1 0 15,0 0-15,0 0 0,0 0 16,0 0-16,1 0 0,-1 0 0,0-21 15,0 0-15,21 0 0,-20-1 16,-1 1-16,0-21 0,0 21 0,0-22 16,-21 22-16,21-21 0,1 0 15,-1-1-15,-21 22 0,0-21 0,0 21 16,21-1-16,-21 1 0,0 0 0,0 42 31,0 0-15,-21 1-16,21-1 0,0 21 0,0 0 15,0-20-15,0 20 0,0 0 0,0-21 16,0 22-16,0-22 0,0 21 16,0-21-16,21 1 0,0-1 0,0-21 15,0 21-15,22-21 0,-22 0 0,0 0 16,21 0-16,-20 0 0,20 0 16,0-21-16,-21 21 0,22-21 15,-22-22-15,21 22 0,-21 0 0,1-21 16,-1-1-16,21 1 0,-21 0 0,22-64 15,-22 42-15,21 1 16,-21 20-16,0-20 0,1-1 0,-1 1 16,0-1-16,-21 22 0,0 0 0,0-1 15,0 22-15,0 0 0,0 0 16,-21 42-16,21 0 16,-21 0-16,-1 22 0,1-1 15,0 0-15,0 22 0,0-22 16,21 1-16,-21 20 0,-1-21 0,1 22 15,0-1-15,0-20 0,21 20 0,-21-20 16,0 20-16,21-21 0,-22 1 0,22-22 16,0 21-16,0-21 0,0 1 15,0-1-15,22-21 32,-1-21-32,0-1 15,0 1-15,0 0 0,0-21 0,1 21 16,-1-1-16,0-20 0,0 21 0,0 0 15,0 0-15,-21-1 0,22 22 16,-22 22 0,0-1-16,0 0 15,0 0-15,0 0 0,0 0 16,21 1-16,-21-1 0,0 0 16,21 0-16,-21 0 0,21 0 0,-21 1 15,21-22-15,0 21 0,1-21 16,-1 0-16,0 0 0,0 0 15,0 0-15,0 0 0,1-21 16,-1-1-16,0 1 0,0-21 16,0 21-16,-21 0 0,21-22 15,1 1-15,-22 21 0,21-22 16,0 22-16,-21 0 0,21 0 0,-21 0 16,0 0-16,0 42 15,0 0-15,0 0 16,0 0-16,0 22 0,0-22 15,0 0-15,0 21 0,0-21 0,-21 1 16,21-1-16,0 0 0,0 0 0,0 0 16,0 0-16,0-42 31,0 0-15,0 0-16,21 0 0</inkml:trace>
  <inkml:trace contextRef="#ctx0" brushRef="#br0" timeOffset="56734.99">23558 2879 0,'0'0'0,"-21"0"0,0 0 16,0 0-16,0 0 16,0 0-1,21 21 1,21-21-16,0 0 15,0 21-15,0-21 0</inkml:trace>
  <inkml:trace contextRef="#ctx0" brushRef="#br0" timeOffset="57471.23">23876 2963 0,'0'0'0,"0"-21"15,-21 21 1,0 0-16,-1 0 15,1 21-15,0 1 0,0-1 16,0 0-16,0 21 16,-1 1-16,22-1 0,-21-21 0,21 21 15,0 1-15,0-1 0,0-21 0,0 22 16,0-22-16,0 0 0,21 0 16,1 0-16,20 0 0,-21 1 15,0-22-15,22 0 0,-22 0 0,21 0 16,-21 0-16,22 0 0,-1-22 0,0 1 15,-21 0-15,22 0 0,-1 0 0,43-64 16,-43 64-16,0-43 16,-20 22-16,20 0 0,0-22 0,1 1 15,-1-1-15,-21 1 0,21-1 0,-20-20 16,-1 20-16,0 1 0,0-1 16,-21 1-16,0 20 0,0 1 0,0 0 15,0 20-15,-21 22 0,0 0 16,0 0-16,-1 22 0,1-1 15,-21 0-15,21 21 0,0 1 16,-1 20-16,1-21 0,0 22 0,0-1 16,0 1-16,0-1 0,21 1 0,0-1 15,-22 1-15,1-22 0,21 22 16,-21-1-16,21-20 0,-21 62 16,21-83-16,0 20 0,0-21 0,0 0 15,-21 0-15,21 1 0,21-22 31,-21-22-31,21 1 0,0 0 16,0-21-16,1 21 0,-1-22 0,0 22 0,0-21 16,0-1-16,0 22 15,1-21-15,20 21 0,-21 0 0,0-1 16,0 22-16,-21 43 31,0-22-31,0 0 0,0 21 0,0 1 16,22-1-16,-22-21 0,0 22 0,21-1 15,0-21-15,0 0 0,-21 22 0,21-22 16,0 0-16,1-21 0,20 21 16,-21-21-16,0 0 0,22 0 0,-22 0 15,0 0-15,21 0 0,-21 0 16,1-21-16,-1 21 0,0-21 0,0 0 16,-21-1-16,0 1 0,0 0 15,0-21-15,0 21 0,0-1 0,0 1 16,0 0-16,-21 0 0</inkml:trace>
  <inkml:trace contextRef="#ctx0" brushRef="#br0" timeOffset="60400.27">1249 4868 0,'0'0'0,"21"-42"16,-21 21-16,0-21 0,0 20 15,0 1-15,0 0 0,0 0 0,-21 0 16,0 0-16,-1 21 0,1 0 16,-21-22-16,21 22 0,-22 0 0,22 22 15,-21-1-15,0 0 0,-1 0 16,22 43-16,-21-22 0,-1 21 0,22 22 16,-21-21-16,21 20 0,0 1 15,21-22-15,-22 22 0,22 0 0,-21-22 16,21 22-16,0-22 0,0 1 15,0-22-15,0 22 0,21-22 16,1 0-16,20-20 0,-21-1 0,21 0 16,-20 0-16,20-21 0,0 0 15,1 0-15,20 0 0,-21-21 0,1 0 16,20 0-16,1-22 0,-22 22 16,22-21-16,-22-1 0,21 1 0,-20-21 15,-1 20-15,0 1 0,1-22 16,-22 22-16,0 0 0,0-1 0,0 1 15,-21 0-15,0 21 0,0-1 16,0 1-16,-21 42 16,21 1-1,-21-1-15,0 21 0,0 0 16,21-20-16,-21 20 0,21 21 0,-22-20 16,22-1-16,0 0 0,0 1 15,0-1-15,0 0 0,0 1 0,0-22 16,22 0-16,-1 0 0,21 0 15,-21 1-15,0-22 0,22 0 0,-22 0 16,21 0-16,1 0 0,-22-22 16,0 22-16,21-21 0,-21 0 0,1 0 15,20-21-15,-21 20 0,0-20 16,-21 0-16,0 21 0,0-22 0,0 1 16,0 0-16,0-1 0,0 1 0,-21 21 15,21-22-15,-21 22 16,-21 0-16,20 0 0,1 21 0,-21 0 15,21 0-15,0 0 0,-1 0 16,1 0-16,0 21 0,0 0 0,0 0 16,21 1-16,0-1 15,21-21 1,0 0-16,0 0 0,22 0 0,-22 0 16,21 0-16,-21-21 0,22 21 15,-22-22-15,21 1 0,-21 21 0,22-21 16,-22 21-16,0 0 0,21 0 15,-21 0-15,1 0 0,-1 0 16,0 0-16,0 0 16,-21 21-16,0 0 0,0 1 15,0-1-15,0 0 0,0 0 0,0 0 16,0 22-16,0-22 0,0 0 16,0 0-16,0 21 0,0-20 0,0-1 15,0 0-15,0 0 0,0 0 0,0 0 16,0 1-16,0-44 47,0 1-47,0 0 0,21 0 15,-21 0-15,21 0 0,-21-22 16,0 22-16,22-21 0,-1-1 16,0 1-16,0 21 0,0-21 0,0-1 15,1 22-15,20 0 0,-21 0 16,0 0-16,22 21 0,-22 0 0,42 0 15,-20 21-15,-22-21 0,0 21 16,0 0-16,0 21 0,-21-20 16,0-1-16,0 21 0,0-21 0,0 22 15,0-22-15,0 21 0,21-21 16,-21 0-16,0 1 0,0 20 0,22-42 16,-22 21-16,0 0 0,21-21 0,0 0 15,0 0 1,0 0-16,0 0 0,1 0 0,-1-21 15,0 21-15,21-21 0,-21 0 0,1-22 16,20 22-16,-21 0 0,21-21 16,-20 21-16,-1-22 0,21 22 0,-21-21 15,0-1-15,-21 22 0,0-42 16,0 42-16,0-1 0,-21 22 16,0 0-1,0 0-15,0 22 0,21-1 16,-21 21-16,21-21 15,0 0-15,0 1 0,0 20 0,0-21 0,0 0 16,0 22-16,21-22 0,-21 0 16,0 0-16,21 0 0,0 0 15,-21 1-15,21-1 0,-42-42 47,0 21-47,21-22 16,-21 1-16,0 21 0,21-21 15,-22 0-15,1 21 16,0 0-16,0 0 16,21 21-1,0 0 1,0 0-16,0 1 0,21-1 16,0-21-16,0 21 0,1-21 15,-1 0-15,0 21 0,0-21 0,0 0 16,22 0-16,-22 0 0,21 0 0,-21 0 15,22-21-15,-22 0 0,21 21 16,-21-21-16,22-1 0,-22 1 0,21 0 16,-21 0-16,0-21 0,1 20 0,20-41 15,-21 42-15,-21 0 16,0-22-16,0 22 0,0 0 0,0 0 16,0 0-16,0-1 15,0 44 1,0-1-16,-21 0 15,0 0-15,21 21 0,-21-20 16,21-1-16,0 21 0,-22-21 16,22 0-16,0 22 0,0-22 0,0 0 15,0 0-15,0 0 0,0 1 0,22-1 16,-1 0-16,0-21 0,0 0 16,0 0-16,0 0 0,22 0 0,-22 0 15,0 0-15,21-21 0,-20 0 0,20 21 16,-21-22-16,21-20 0,-20 21 15,-1 0-15,21-22 0,-21 22 16,0-21-16,1 21 0,-1-22 0,0 22 16,0 0-16,-21 0 0,0 0 0,0 0 15,-21 21 1,0 0-16,0 21 16,21 0-16,-22 0 0,22 0 0,0 0 15,0 22-15,0-22 0,0 0 16,0 0-16,0 22 0,0-22 0,0 0 15,0 0-15,0 0 0,22 22 0,-1-22 16,-21 0-16,0 0 16,0-42 15,0 0-31,0 0 16,-21 21-1,-1-22-15,1 22 16,21 22 15,0-1-15,0 0-16,21-21 0,1 0 15,-1 21-15,0-21 16,0 0-16,0 0 0,22 0 0,-22 0 16,0 0-16,0 0 0,0 0 0,22-21 15,-22 0-15,0 21 0,21-21 16,-21-1-16,1 1 0,20 0 15,-21-21-15,21 21 0,-20-22 0,-1 1 16,42-43-16,-42 43 0,22-22 16,-1-41-16,-21 41 15,0 22-15,-21-1 0,22 1 0,-22 0 16,0-1-16,0 22 0,0 0 0,0 0 16,-22 42 15,22 0-31,0 22 0,-21-22 15,0 21-15,21 0 0,-21 1 0,21-1 16,0 0-16,0 1 0,-21-1 16,21 0-16,-21 1 0,21-1 0,0 0 15,0 1-15,0-1 0,0 0 0,0-20 16,0 20-16,0-21 0,21 0 16,0 0-16,-21 1 0,21-1 0,0 0 15,0-21-15,1 0 0,-1 0 16,0 0-16,0 0 0,0 0 0,0 0 15,-21-21-15,22 0 0,-1-1 16,0 1-16,0 0 0,-21 0 0,0-21 16,0-1-16,21 22 0,-21-21 0</inkml:trace>
  <inkml:trace contextRef="#ctx0" brushRef="#br0" timeOffset="60595.15">5059 5101 0,'0'0'0,"0"21"15,-21-21-15,21 22 16,21-22 0,0 0-16,0 0 0,0 0 15,0 0-15,22 0 0,-22 0 0,0-22 16,0 22-16,0-21 0,1 21 16,-1-21-16,0 21 0,-21-21 0,0 0 15,0 0-15,0-1 16</inkml:trace>
  <inkml:trace contextRef="#ctx0" brushRef="#br0" timeOffset="60759.58">4381 4911 0,'-21'0'16,"42"0"-16,-84 0 0,42 0 15,0 21-15,42-21 47,0 0-47,0-21 16</inkml:trace>
  <inkml:trace contextRef="#ctx0" brushRef="#br0" timeOffset="61861.05">6879 5249 0,'0'0'0,"-21"0"0,0 0 0,0 0 15,-1 0-15,1 0 16,42 0 15,1-21-31,-1 0 0,0 0 0,21 0 16,-21 0-16,1-1 0,20-20 16,-21 21-16,0-21 0,22 20 0,-22-20 15,0 0-15,-21-1 0,21 1 0,-21 21 16,0-21-16,0 20 0,0 1 15,0 0-15,0 0 0,-21 21 0,0 0 16,0 0-16,-1 21 0,1-21 16,-21 21-16,21 22 0,0-22 0,-1 21 15,1 0-15,0 1 0,0-1 0,21 0 16,0 1-16,0-1 0,0 0 16,0 1-16,0-22 0,0 21 0,0-21 15,21 1-15,0-1 0,22 0 16,-22-21-16,21 0 0,-21 0 15,0 0-15,22 0 0,-1 0 0,-21-21 16,22 0-16,-22-1 0,21 1 16,0 0-16,-20 0 0,20 0 0,-21-22 15,0 1-15,-21 21 0,0-21 16,0-1-16,0 22 0,0-21 0,-21-1 16,-21 22-16,21-21 0,-22 21 0,22 0 15,-21-1-15,-1 22 0,1 0 0,21 0 16,-21 0-16,20 0 0,22 22 31,0-1-31,22-21 0,20 0 16,-21 0-16,21 0 0,1 0 15,-1 0-15,22 0 0,-1-21 0,-21 21 16,43-22-16,-21 1 0,-1 0 16,1 0-16,-1 0 0,1 0 15,-1-1-15,-21 1 0,1 21 0,-1-21 16,-21 0-16,0 0 0,-21 0 15,0-1-15,-21 22 16,0 0-16,0 0 0,0 0 16,0 0-16,-22 0 0,22 22 0,0-1 15,0 0-15,0 21 0,-1 1 0,1 20 16,21-21-16,0 22 16,-21 21-16,21-22 0,-21 22 0,21-1 15,0 1-15,0 0 0,0-1 0,0 1 16,0 21-16,0 0 0,0-22 0,21 22 15,0 0-15,-21 0 0,0 0 16,21 0-16,-21-1 0,0 1 0,22 0 16,-22-21-16,0 21 0,0-22 0,0 22 15,0-21-15,-22-1 0,1-20 0,21-1 16,-21 1-16,0-1 0,0-41 0,21 20 16,-21-21-16,-1 0 0,1-21 0,0 0 15,0 0-15,0-21 0,0 0 16,-1-21-16,1-1 0,0-20 15,0-1-15,0 1 0,0-22 0,-1 0 16,1 1-16,21-22 0,0 0 0,0-21 0,0-85 16,0 85-16,0 22 15,21-22-15,1 21 0,-1 21 16,0-21-16,21 22 0,-21-1 0,1 0 16,20 22-16,-21-1 0,21 1 0,1-1 15,-1 22-15,0-22 0,1 22 16,-1 0-16,0 21 0,1-22 0,20 22 15,-20 0-15</inkml:trace>
  <inkml:trace contextRef="#ctx0" brushRef="#br0" timeOffset="64376.61">9715 5546 0,'0'0'0,"0"-21"16,0-1-1,0 1-15,0 0 16,22 0-16,-22-21 0,21 20 0,0-20 16,0 0-16,0-1 0,0 1 0,1 0 15,20-1-15,-21 1 0,21 0 0,1-1 16,-22 22-16,21-21 0,1 21 16,-22 21-16,0 0 0,0 0 15,0 0-15,0 0 0,1 21 0,-22 0 0,0 0 16,0 0-16,0 1 0,0-1 0,0 0 15,0 0 1,0 0-16,0 0 16,21-21-1,-21-21-15,21 21 16,-21-21-16,0 0 0,0 0 16,0 0-16,0-1 0,0 1 15,0 0-15,-21 0 0,0 0 16,-1 21-16,1 0 0,0 0 15,0 0-15,21 21 16,-21 0-16,0 0 0,-1 22 0,1-22 16,21 21-16,-21 0 0,0 1 0,0-1 15,0 0-15,21 1 0,0-22 16,-22 21-16,22 1 0,0-22 16,0 21-16,0-21 0,22 0 0,-1 1 15,0-1-15,0-21 0,0 21 0,22-21 16,-1 0-16,0 0 0,-21 0 0,43 0 15,-22-21-15,1 0 0,-1-1 16,0 1-16,1 0 0,20 0 0,-21-21 16,1-1-16,20 1 0,-20 0 0,20-1 15,-21-20-15,1-1 0,20 1 16,-20-1-16,-1 1 0,0 20 0,1-20 16,-22-1-16,0 22 0,21 0 0,-42 21 15,0-22-15,21 22 0,-21 0 16,-21 21-1,0 21-15,0 0 16,0 22-16,0-1 0,-1 0 0,1 1 16,0 20-16,0-21 0,0 22 0,0-1 15,-1 1-15,1-1 0,0-20 16,21 20-16,0-20 0,0-1 0,0 0 16,0 1-16,0-1 0,0 0 0,21-21 15,0 1-15,1-1 0,20 0 16,-21 0-16,21-21 0,-20 0 0,20 0 15,0 0-15,1 0 0,-22 0 16,21-21-16,0 0 0,1 0 0,-1-1 16,-21 1-16,22 0 0,-22-21 0,0 21 15,0-22-15,0 22 0,0-21 0,-21-1 16,0 1-16,0 0 0,0-1 0,0 22 16,0 0-16,0-21 0,-21 42 15,0-21-15,0 21 0,0 0 0,0 0 16,-1 0-16,1 21 0,0 0 0,-21 0 15,21 0-15,-1 22 0,1-22 16,0 21-16,0-21 0,0 22 0,21-22 16,0 21-16,-21 22 15,21-43-15,0 0 0,0 0 0,0 0 16,0 0-16,21 1 0,0-22 16,0 0-16,0 0 0,0 0 15,1 0-15,-1 0 0,0-22 0,0 22 16,0-21-16,0 0 0,1 0 0,-1 0 15,0 0-15,0-1 0,-21 1 0,0-21 16,21 21-16,-21-22 0,21 1 16,-21 21-16,0 0 0,0-22 0,0 22 15,0 0-15,0 42 16,0 0 0,0 1-16,0 20 15,-21-21-15,21 0 0,0 22 16,0-22-16,0 21 0,0-21 0,0 0 15,0 22-15,0-22 0,0 0 0,0 0 16,21 0-16,1 1 0,-1-22 16,0 0-16,0 0 15,0 0-15,0 0 0,1 0 0,-1 0 16,21-22-16,-21 1 0,0 21 16,22-21-16,-22 0 0,21-21 0,-21 20 15,1-20-15,20 21 0,-21-21 0,0-1 16,22 22-16,-22-21 0,0 21 15,-21-22-15,21 22 0,-21 0 0,-21 21 32,21 21-32,0 21 15,-21-20-15,21-1 0,0 0 16,0 21-16,0-21 0,0 1 0,0 20 16,0-21-16,0 0 0,0 0 0,0 22 15,0-22-15,21 0 0,-21 0 0,21-21 16,-21 21-16,0 1 0,21-22 15,-42 0 17,0 0-32,0-22 0,0 1 0,21 0 15,-22 21-15,1-21 0,0 0 16,21 0-16,-21 21 0,0-22 16,0 22-16,21 22 31,-22-22-31,22 21 0,0 0 0,0 0 15,0 0-15,22 0 16,-1 1-16,0-1 16,0-21-16,0 0 0,22 0 0,-22 0 15,0 0-15,21 0 0,-21 0 0,1 0 16,20 0-16,-21 0 0,21 0 0,-20-21 16,20-1-16,-21 22 0,0-21 15,22 0-15,-22 0 0,0-21 16,0 20-16,0 1 0,0-21 0,1 21 15,-22-22-15,0 1 0,21 21 0,-21 0 16,0 0-16,0-1 0,0 1 0,-21 21 31,21 21-31,-22 1 0,22-1 16,0 0-16,0 21 0,0-21 0,0 1 16,0 20-16,0-21 0,0 21 0,0-20 15,0-1-15,0 0 0,0 0 16,0 0-16,22 0 0,-22 1 15,0-1-15,0 0 0,-22-42 32,1 21-17,0-21-15,21-1 0,-21 22 0,0-21 16,0 0-16,-1 21 16,1 0-1,21 21 16,21-21-31,1 0 0,-1 21 16,0-21-16,0 0 16,0 0-16,0 22 0,22-22 15,-22 0-15,0 0 0,21 0 0,-20 0 16,20-22-16,-21 22 0,21-21 0,-20 21 16,20-21-16,-21 0 0,0 0 0,22 0 15,-22-1-15,0 1 0,0 0 16,-21 0-16,0-21 0,21 20 15,-21 1-15,0-21 0,0 21 0,0 0 0,0-1 16,0 1-16,-21 21 16,0 0-16,0 21 15,0-21-15,-1 22 0,22-1 16,-21 0-16,0 21 0,21-21 0,-21 1 16,21 20-16,0-21 0,0 0 0,0 0 0,0 22 15,0-22-15,0 0 0,21 0 16,0 0-16,0 1 0,1-22 15,-1 21-15,0-21 0,0 0 0,0 0 16,22 0-16,-22 0 0,21 0 0,-21 0 16,22 0-16,-22-21 0,21 21 0,0-22 15,-20 1-15,20 0 0,-21 0 0,21 0 16,-20 0-16,-1-22 0,0 22 16,0-21-16,-21-64 15,0 85-15,0 0 16,0-1-16,-21 22 15,0 22-15,21-1 16,-21 0-16,21 0 16,0 43-16,0-43 0,0 0 15,0 0-15,0 0 0,21 22 0,-21-22 16,21 0-16,-21 0 0,0 0 0,0 0 16,0 1-16,-21-22 31,0 0-31,-1 0 0,1 0 15,21-22-15,-21 22 0,21-21 0,0 0 16,-21 0-16</inkml:trace>
  <inkml:trace contextRef="#ctx0" brushRef="#br0" timeOffset="65206.54">14732 4572 0,'0'0'0,"21"0"0,0 0 0,22 0 16,-22 0-16,0 0 0,21-21 0,-21 21 16,22 0-16,-22-21 0,21 21 15,-21-21-15,1-1 0,-1 22 0,0-21 16,0 0-16,-21 0 0,0 0 0,0 0 16,-21-1-16,0 1 0,0 21 15,-22 0-15,22 0 0,-21 0 0,-1 0 16,1 0-16,21 0 0,-21 21 15,-1 22-15,22-22 0,0 0 16,0 21-16,0-20 0,-1 20 0,22-21 16,0 21-16,0-20 0,0-1 0,0 21 15,0-21-15,0 0 0,0 1 0,22-1 16,-1 0-16,0 0 0,0-21 16,0 21-16,22-21 0,-22 0 0,0 0 15,21 0-15,-21 0 0,1 0 0,-1 0 16,0 0-16,0 0 0,-42 0 31,0 0-31,-22 0 0,22 0 0,-21 21 16,0-21-16,-1 22 0,1-1 0,0 0 15,-1 0-15,1 0 0,21 0 0,-22 1 16,22-1-16,0 0 0,0 0 16,0 0-16,21 0 0,0 1 15,0-1-15,21-21 16,0 21-16,21-21 0,-20 0 15,-1 0-15,21 0 0,-21 0 0,0 0 16,22-21-16,-1 21 0,-21-21 16,22-1-16,-1 22 0,-21-21 0,21 0 15,-20 21-15,-1-21 0,0 21 0,0 0 16,0 0-16,-21 21 16,-21 0-1,0 0-15,0 1 0,0 20 16,-1-21-16,1 21 0,21 1 15,-21-1-15,0 0 0,21 1 0,0-1 16,-21 0-16,21 1 0,-21-1 0,21 0 16,0-20-16,0 20 0,0-21 0,0 0 15,0 0-15,0 1 0,0-1 16,21-21 0,-21-21-1,21-1-15,-21 1 0</inkml:trace>
  <inkml:trace contextRef="#ctx0" brushRef="#br0" timeOffset="65731.27">16256 5313 0,'21'-21'31,"-21"0"-31,21-1 16,0 1-16,1 0 0,-1 0 16,0 0-16,0-22 0,0 22 0,22-21 15,-22 0-15,0 20 0,21-20 0,-21 0 16,1 21-16,-1-22 0,0 22 0,0 0 16,-21 0-16,21 21 0,-21 21 31,0 0-31,0 0 15,0 22-15,-21-22 0,21 21 0,-21-21 16,21 22-16,-21-22 0,21 21 0,0-21 16,0 0-16,0 1 0,-21-1 15,21 0-15,0 0 0,0 0 0,0 0 16,0-42 15,0 0-31,0 0 16,0 0-16,0 0 0,0-22 15,0 22-15</inkml:trace>
  <inkml:trace contextRef="#ctx0" brushRef="#br0" timeOffset="65913.16">16616 4572 0,'0'-21'16,"0"42"46,21-21-62,0 0 16,0 21-16,0-21 0,-21 21 0,22-21 15,-1 22-15,0-1 0</inkml:trace>
  <inkml:trace contextRef="#ctx0" brushRef="#br0" timeOffset="66638.78">17208 4826 0,'0'21'16,"-21"-21"0,0 0-16,0 0 0,0 21 0,0-21 15,21 22-15,-22-1 0,1 0 0,21 0 16,0 0-16,0 0 0,0 1 0,0-1 16,-21 0-16,21 0 0,0 0 15,0 22-15,0-22 0,-21 0 16,21 0-16,0 0 0,0 0 15,0-42 17,0 0-17,0 0-15,0 0 0,0 0 0,21-22 16,0 22-16,-21-21 0,21-1 0,1 1 16,-1 0-16,0-1 0,21 1 0,-21 0 15,22-1-15,-22 22 16,21-21-16,1 21 0,-22 0 0,21 21 0,-21 0 15,0 0-15,22 0 0,-22 21 16,0 0-16,-21 0 0,21 21 16,-21-20-16,0 20 0,0 0 15,0 1-15,0-1 0,0 0 0,0 1 16,0-1-16,0-21 0,0 21 0,0-20 16,0-1-16,0 21 0,21-42 0,1 21 15,-22 0-15,21-21 0,0 0 16,0 0-16,0 0 0,0 0 0,1 0 15,20 0-15,-21-21 0,0 21 0,22-21 16,-22 0-16,0-21 0,0 20 0,21-20 16,-20 0-16,-1-1 0,0 1 0,0-21 15,0 20-15,0-20 16,1-1-16,-1 22 0,0-22 0,0 1 16,0-1-16,0 22 0,1-21 0,-22 20 15,0 1-15,0 0 0,0 20 0,0 1 16,0 0-16,0 42 15,0 0-15,-22 1 0,1 20 16,21 0-16,-21 22 0,21-22 0,-21 0 16,21 22-16,0-22 0,-21 22 15,0-22-15,21 22 0,-22-22 0,22 0 16,-21 22-16,21-43 0,0 21 0,0 1 16,0-22-16,0 0 0,0 0 15,0 0-15,0 0 0,21-21 31,-21-21-15,22 21-16,-22-21 0,0-21 0,0 21 16,0-1-16</inkml:trace>
  <inkml:trace contextRef="#ctx0" brushRef="#br0" timeOffset="66814.62">18055 4657 0,'0'0'0,"-21"0"16,21-21-16,21 21 15,0 0 1,0 0-16,1 0 16,-1 0-16,0 0 0,21 0 0,-21 0 15,1 0-15,20 0 0,-21 0 0,0 0 16,0 0-16,1 0 0,-1 0 16</inkml:trace>
  <inkml:trace contextRef="#ctx0" brushRef="#br0" timeOffset="69197">18394 5059 0,'-21'21'0,"42"-42"0,-42 63 15,21-21-15,0 1 0,21-22 32,0 0-32,0-22 15,0 22-15,0-21 0,1 0 16,-1 0-16,21 0 0,-21 0 0,0-1 15,1-20-15,-1 21 0,-21-21 16,21 20-16,0-20 0,-21 21 0,21-21 16,-21 20-16,0 1 0,0 0 0,0 0 15,-21 21 17,0 21-32,0 0 0,21 0 15,0 1-15,-21-1 0,-1 0 16,22 21-16,-21-21 0,21 1 0,0 20 0,0-21 15,0 0-15,0 0 16,0 1-16,0-1 0,0 0 0,0 0 16,0 0-16,0 0 0,21 1 15,1-22-15,-1 0 0,0 0 0,0 21 16,0-21-16,0 0 0,1 0 0,-1 0 16,0 0-16,0-21 0,0-1 15,22 22-15,-22-21 0,0 0 0,0 0 16,0 0-16,0-22 0,1 22 15,-1-21-15,0 21 0,0 0 0,0-1 16,-21 1-16,21 0 0,-21 0 16,0 0-16,0 42 31,0 0-15,0 0-16,0 0 0,0 1 0,0-1 15,0 0-15,0 0 0,0 0 16,0 0-16,22 1 0,-22-1 15,21 0-15,-21 0 0,0 0 0,0 0 16,21 1-16,0-22 16,0 0-16,0 21 15,1-21-15,-1 0 0,0 0 16,21 0-16,-21 0 0,1 0 16,-1 0-16,21-21 0,-21 21 0,0-22 15,22 1-15,-22 0 0,0 0 0,21-21 16,-20 20-16,-1-20 0,21 0 15,-21-1-15,0 1 0,22 0 0,-22-1 16,0 1-16,0 0 0,0-22 0,1 22 16,-1 0-16,0 20 0,0-20 15,-21 0-15,21 21 0,-21-1 0,21 1 16,-21 0-16,0 0 0,0 0 16,0 42-1,0 0-15,0 0 0,0 0 16,0 22-16,0-22 15,0 21-15,0 1 0,0-1 0,0 21 16,0-20-16,0 20 0,0-20 0,0 20 16,-21 1-16,21-1 0,-21 1 0,0-1 15,21 1-15,-21-1 0,0 1 0,-1-1 16,1 1-16,0 20 0,0 1 16,0-22-16,0 22 0,-1 21 15,1-21-15,0-1 0,0 1 0,0 21 16,0-22-16,-1 22 0,22-21 0,-21 0 15,21-1-15,-21-20 0,21 20 0,0-41 16,0 20-16,0-20 0,0-1 0,0-21 16,0 0-16,0 0 0,0 1 0,21-22 15,0 0-15,1 0 0,-1 0 16,0-22-16,0 22 0,21-21 0,-20 0 16,-1 0-16,21 0 0,-21 0 0,0-22 15,22 22-15,-22 0 0,0-21 0,0-1 16,0 1-16,1 0 0,-1-1 15,0-20-15,-21-1 0,0 1 0,0-1 16,0 1-16,0-1 0,0 1 0,0-22 16,-21 22-16,0-1 0,-1 1 0,-20-1 15,0 1-15,-1-1 0,1 22 16,-21-1-16,20 1 0,1 21 0,0 0 16,-1 0-16,1-1 0,21 22 15,21-21-15,-21 21 0,42 0 16,0-21-16,0 21 15,21-21-15,-20 21 0,20-21 16,0 0-16,1-1 0,-1 1 16,0 0-16,1-21 0,20 21 0,-21-22 0,22 1 15,-22 0-15,22-1 0,-1 1 0,-20 0 16,20-1-16,-21 1 16,22 21-16,-43-22 0,21 22 0,-20 0 0,20 0 15,-21 21-15,-21-21 0,21 0 16,0 21-1,-21 21 32,0 0-47,-21-21 63,0 0-63,0 0 0,0 0 15,0 0-15,-1 0 16,1 0-16,0 0 16,0 0-16,0 21 0,0 0 0,-1 0 15,-20 1-15,21-1 0,0 0 0,0 21 16,-1-21-16,1 1 0,21-1 0,-21 21 16,21-21-16,0 0 0,0 1 15,0-1-15,21 0 16,0-21-16,1 0 15,-1 0-15,21 0 0,-21 0 0,0 0 16,1-21-16,-1 0 0,21-1 0,-21 1 16,0 0-16,1 0 0,-1 0 15,0 0-15,0-22 0,0 22 16,0-21-16,-21 21 0,0-1 0,22 1 16,-22 0-16,0 0 0,21 21 0,-21 21 15,0 0 1,0 0-16,0 1 0,0 20 15,0-21-15,-21 21 0,21-20 0,0-1 16,0 21-16,0-21 0,0 0 0,0 1 16,21-1-16,0 0 0,0 0 15,0-21-15,0 0 0,1 0 16,-1 0-16,0 0 0,0 0 0,0 0 16,0 0-16,1-21 0,-1 21 0,-21-21 15,21 0-15,0-1 0,-21-20 16,21 21-16,0 0 0,1-22 0,-22 22 15,21-21-15,0 21 0,-21-22 16,21 22-16,-21 0 0,21 0 0,0 0 16,1 21-1,-22 21 1,0 0 0,0 0-1,21-21 1,0 0-1,-21-21 1,0 0-16,0 0 16,0 0-1,0-1 1,-21 22 0,0 0-16,-1 0 15,1 22-15,0-1 0,0 0 16,0 0-16,0 0 0,21 0 0,-22 22 15,22-22-15,-21 21 0,21-21 16,0 1-16,0 20 0,0-21 0,0 0 16,0 0-16,0 1 0,0-1 0,21 0 15,1 0-15,-22 0 0,21-21 0,0 0 16,0 21-16,21-21 0,-20 0 16,-1 0-16,21 0 0,0 0 0,-20 0 15,20 0-15,-21-21 0,21 0 16,-20 21-16,-1-21 0,0 0 0,0-22 15,0 22-15,0-21 0,1 0 0,-1 20 16,-21-20-16,21 0 0,-21-1 16,0 22-16,0 0 0,-21 21 15,0 0-15,-1 21 16,1 0-16,0 1 0,21-1 0,0 0 16,-21 21-16,21-21 0,0 22 15,0-22-15,0 0 0,0 21 0,0-20 0,0-1 16,0 0-16,21 0 15,0 0-15,0 0 0,1 1 0,-1-22 16,0 21-16,0-21 0,0 0 0,0 0 16,22 0-16,-22 0 0,0 0 15,0 0-15,-21-21 0,21-1 16,1 22-16,-22-21 0,21 0 16,0-21-16,0 21 0,0-1 0</inkml:trace>
  <inkml:trace contextRef="#ctx0" brushRef="#br0" timeOffset="69446.97">22500 4276 0,'-21'0'16,"21"21"-16,0 0 15,0 0-15,-21-21 0,21 21 16,0 1-16,-21-22 0,21 21 16,0 0-16,0 0 0,0 0 15,-22-21 17</inkml:trace>
  <inkml:trace contextRef="#ctx0" brushRef="#br0" timeOffset="69623.38">22712 4339 0,'0'0'0,"-21"0"31,-1 0-15,1 21-16,0-21 0,0 22 15,0-22-15,21 21 0,-21 0 31,-1-21-31,1 21 0,0 0 16,0-21-16</inkml:trace>
  <inkml:trace contextRef="#ctx0" brushRef="#br0" timeOffset="80299.19">1270 8403 0,'0'-21'0,"-21"21"78,0 0-78,-1 0 16,1 0-16,0 0 0,0 0 0,0 0 16,0 0-16,-22 0 15,22 0-15,0 0 0,0 0 0,-22 21 16,22-21-16,-21 0 0,21 0 0,0 0 15,-22 21-15,22-21 0,0 0 16,0 0-16,0 0 16,-1 0-1,44 0 17,20 0-32,-21 0 0,21 0 0,1 0 15,20 0-15,-20 0 0,20 0 16,22 0-16,-22 0 0,22 0 15,0-21-15,-1 21 0,-20 0 0,20-21 16,1 21-16,-21 0 0,-1 0 16,1 0-16,-22-21 0,0 21 0,1 0 15,-1 0-15,-21 0 0,0 0 16,0 0-16,1 0 0,-22-21 47,-22 21-32,1 0-15,0 0 16,0 0 0,0 0-16,0 0 0,-22 0 0,22 21 15,0-21-15,-21 0 0,-1 0 0,22 21 16,-21-21-16</inkml:trace>
  <inkml:trace contextRef="#ctx0" brushRef="#br0" timeOffset="80611">1185 8467 0,'0'0'0,"-42"0"0,21 0 0,0 0 16,-1 0-16,1 0 0,0 0 16,0 0-16,42 0 31,0 0-31,22 0 16,-22 0-16,21 0 0,22 0 15,-22 0-15,21 0 0,1 0 16,-1 0-16,1 0 0,21 0 0,-22 0 15,-21 0-15,22 0 0,-1 0 16,-20 0-16,-1 0 0,0-21 0,-20 21 16,20 0-16,-21 0 0,0 0 0,0 0 15,1 0-15,-1 0 16,-21-22-16,0 1 16,0 0-1,0 0 16</inkml:trace>
  <inkml:trace contextRef="#ctx0" brushRef="#br0" timeOffset="81071.75">2180 8022 0,'-42'0'16,"42"21"15,0 1-31,0-1 16,21-21-16,0 21 0,0-21 0,0 21 16,1-21-16,-1 21 0,21-21 15,-21 0-15,0 0 0,22 0 0,-22 0 16,21 0-16,-21 0 0,22 0 0,-22 0 15,0 0-15,0 0 0,0 0 16,1 0-16,-1 0 0,0 0 16,-21 21-16,0 1 15,-21-1-15,0 0 16,-1 0-16,-20 0 0,21 0 16,0 22-16,-22-22 0,1 21 0,21-21 15,-21 22-15,-1-22 0,22 21 16,-21-21-16,21 22 0,-1-22 0,-20 21 15,21-21-15,0 1 0,0-1 0,21 0 16,-22 0-16,1 0 16,21 0-16,0-42 47</inkml:trace>
  <inkml:trace contextRef="#ctx0" brushRef="#br0" timeOffset="85925.16">3979 7684 0,'0'-22'15,"0"1"1,21 0-16,1 0 15,-22 0-15,21 21 0,-21-21 16,0-1-16,0 1 0,0 0 0,0-21 16,0 21-16,0-1 0,0 1 15,0 0-15,0 0 0,0 0 16,0 0-16,0-1 0,0 1 0,0 0 16,-21 21-1,-1 0 1,22 21-16,-21 0 0,21 1 0,0 20 15,0 0-15,0 1 0,-21 20 16,21 1-16,0-22 0,0 21 0,0 1 16,0-1-16,0 22 0,0-21 0,0-1 15,0 1-15,0-1 0,0 1 16,0-1-16,0 1 0,0-22 0,0 0 16,0 1-16,0-1 0,0-21 0,-21 21 15,21-20-15,0-1 16,0 0-16,0-42 31,0 0-31,0-1 0,0 1 0,0 0 16,0 0-16,0-21 0,21 20 15,0-20-15,-21 0 0,0-1 0,21 1 16,1 0-16,-1-1 0,-21-20 0,21 21 16,0-1-16,0 22 0,0-21 15,1 21-15,-1-1 0,21 22 0,-21 0 16,22 0-16,-22 0 0,21 0 0,-21 0 15,22 22-15,-1-1 0,-21 21 16,0 0-16,0 1 0,1-22 0,-1 21 16,-21 1-16,0-1 0,0 0 0,0 1 15,0-1-15,-21-21 0,-1 21 16,1-20-16,0 20 0,-21-21 16,21 0-16,-22 0 0,1-21 0,21 22 15,-22-22-15,22 0 0,-21 0 0,21 0 16,0 0-16,-1 0 0,1 0 15,0 0-15,0-22 0,0 1 0,0 0 16,-1 0-16,22 0 0,0 0 0,0-1 16,-21 1-16,21 0 0,0 0 15,0 42 1,21 0 0,1 0-1,-1 1-15,0-1 0,0 0 0,0 0 16,0-21-16,22 21 0,-22-21 15,0 0-15,21 21 0,-20-21 0,20 0 16,-21 0-16,21 0 0,-20 0 16,20 0-16,0 0 0,-21-21 0,22 21 15,-1-21-15,-21 21 0,22-21 0,-22 0 16,0-22-16,21 22 0,-21 0 16,1-21-16,20-22 0,-42 22 15,0 0-15,21-1 0,-21 1 0,21 21 16,-21-22-16,0 22 0,0 0 15,0 0-15,21 0 0,-21 42 16,0 0 0,0 0-16,0 0 0,0 1 15,0 20-15,0 0 0,0-21 0,0 22 16,0-1-16,0 0 0,0-20 0,0 20 16,0-21-16,0 0 0,0 0 0,0 1 15,0-1-15,22 0 0,-22 0 16,21-21-16,0 0 0,0 0 0,0 0 15,0 0-15,1 0 0,-1 0 0,0 0 16,0-21-16,0 0 0,0 0 16,1-1-16,-1 1 0,0 0 0,0-21 15,-21 21-15,0-22 0,0 22 16,21-21-16,-21-1 0,21-20 16,-21 42-16,0 0 0,0-1 15,0 1-15,0 42 31,0 1-31,0-1 0,0 0 16,0 0-16,0 21 0,0-20 0,0 20 16,0-21-16,0 0 0,0 22 0,0-22 15,0 0-15,0 0 0,0 21 0,0-20 16,22-1-16,-1 0 16,0-21-16,0 21 15,0-21-15,0 0 0,1 0 0,-1 0 0,0 0 16,0 0-16,0 0 0,22-21 15,-22 0-15,0 0 0,0 21 16,0-22-16,0-20 0,1 21 0,-22 0 16,21-22-16,0 22 0,-21-21 0,0 0 15,21 20-15,0-20 0,-21 21 16,21-21-16,-21 20 0,0 1 0,0 0 16,22 21-16,-22 21 31,0 0-31,0 1 15,-22 20-15,22-21 0,0 0 0,-21 22 16,21-1-16,0-21 0,0 0 0,0 22 16,0-22-16,0 0 0,0 0 0,0 0 15,0 0-15,0 1 0,0-1 16,21-21-16,1 0 0,-1 21 0,0-21 16,0 0-16,21 0 0,-20 0 0,-1 0 15,0 0-15,21-21 0,-21 21 0,22-21 16,-22-1-16,0 1 0,0-21 15,22 21-15,-22-22 0,0 1 16,0 0-16,0-1 0,0-20 0,-21-1 16,22 22-16,-1-21 0,0-1 0,-21 22 15,0-1-15,21-20 0,-21 21 0,21 20 16,-21-20-16,0 21 0,0 0 16,0 0-16,0-1 0,0 44 31,-21-1-31,21 0 0,-21 0 15,21 21-15,0 1 0,-21-1 0,0 0 16,21 1-16,-22-1 0,22 22 16,0-22-16,-21 21 0,21-20 0,-21-1 15,21 22-15,-21-22 0,21 0 0,0-21 16,0 22-16,0-1 0,0-21 0,0 0 16,0 1-16,0-1 0,21-21 15,0 21-15,0-21 0,1 0 16,-1 0-16,0 0 0,21 0 0,-21 0 15,22-21-15,-22 0 0,21 21 0,1-43 16,-1 22-16,-21-21 0,21 21 0,1-22 16,-22-20-16,21 20 0,-21-20 15,22-1-15,-22 1 0,0-1 0,21 22 16,-20-21-16,20-43 0,-21 42 16,-21 22-16,0 21 0,0-22 15,0 22-15,0 0 0,-21 21 16,0 21-1,0 0-15,-1 1 0,1 20 16,21-21-16,-21 21 0,0 1 16,0 20-16,0-20 0,21 20 0,-22-21 15,1 22-15,0-22 0,0 64 16,21-64-16,0 1 0,0-1 16,0 0-16,0-20 0,0 20 0,0-21 15,0 0-15,21 0 0,0 1 16,0-22-16,1 0 0,-1 0 0,0 0 15,0 0-15,21 0 0,-20 0 16,-1 0-16,21 0 0,-21-22 0,0 22 16,22-21-16,-22 0 0,0 0 0,0 0 15,0 0-15,1-1 0,-1 1 16,-21 0-16,0 0 0</inkml:trace>
  <inkml:trace contextRef="#ctx0" brushRef="#br0" timeOffset="86131.15">6900 7938 0,'0'0'0,"-21"0"0,21-22 31,21 22-31,22 0 16,-22 0-16,0-21 0,0 21 16,21 0-16,-20 0 0,20 0 0,-21-21 15,21 21-15,1 0 0,-22 0 16,0-21-16,21 21 0,-20 0 0,-22-21 15,21 21-15,-21-21 16</inkml:trace>
  <inkml:trace contextRef="#ctx0" brushRef="#br0" timeOffset="86321.19">6096 7705 0,'0'0'0,"-21"0"16,21-21 0,0-1-1,21 22 1,0 0-16,0 0 0,0 0 16,1 0-16,-1-21 0,0 21 0</inkml:trace>
  <inkml:trace contextRef="#ctx0" brushRef="#br0" timeOffset="86811.7">8975 7916 0,'0'0'0,"42"-21"15,-42 42 1,0 1 0,0-1-16,-21 21 0,21-21 0,-21 0 15,21 1-15,-22 20 0,22-21 16,0 0-16,0 0 0,-21 1 0,21-1 15,0 0-15,-21 0 0,21 0 16,0 0-16,0 1 16,-21-22-1,0 0 1,0 0-16,21-22 0,0 1 16,0 0-16</inkml:trace>
  <inkml:trace contextRef="#ctx0" brushRef="#br0" timeOffset="87124.73">9038 7705 0,'21'0'78,"0"0"-78,1 0 0,-1-21 15,-21-1 1,0 1-16,-21 21 16,-1 0-1,1 0-15,0 0 0,0 0 16,0 0-16,21 21 16,0 1-16,0-1 15,0 0-15,0 0 0,0 0 16,21 0-16,0 1 0,0-22 15,0 21-15,1-21 0,-1 21 16,21 0-16</inkml:trace>
  <inkml:trace contextRef="#ctx0" brushRef="#br0" timeOffset="87547.37">9525 7959 0,'0'0'0,"0"21"0,0 0 16,0 0-16,-21 0 15,21 1-15,0-1 16,-21 0-16,21 0 0,-22 0 16,1 0-16,21 1 0,0-1 15,0 0-15,-21 0 0,21 0 16,-21-21 0,21-21-1,0 0 1,0 0-16,0 0 0,0-22 0,0 22 15,21-21-15,0-1 0,0 22 0,1-21 16,-1 0-16,0 20 0,21-20 16,1 21-16,-1 0 0,-21 0 0,21-1 15,1 22-15,-1 0 0,-21 0 16,22 0-16,-1 22 0,-21-1 0,0-21 16,0 42-16,1-21 0,-1 0 0,-21 1 15,0 20-15,0-21 0,0 21 16,0-20-16,0-1 0,0 0 0,0 0 15,0 0-15,0 0 0,0 1 0,0-1 16,-21 0-16,-1-21 0,1 21 16,21-42 15</inkml:trace>
  <inkml:trace contextRef="#ctx0" brushRef="#br0" timeOffset="90010.79">11366 7938 0,'0'0'0,"-21"21"0,0 0 0,21 0 16,21-21-1,22 0-15,-22 0 0,21 0 16,0 0-16,1-21 0,-1 0 0,0 0 15,22-1-15,-1 1 0,1-21 0,-1 21 16,1-22-16,21 1 0,-22 0 16,1-22-16,20 1 0,-20-1 0,-22 1 15,22-1-15,-22 1 0,0-22 0,1 22 16,-22-1-16,0 1 0,0 20 16,-21-20-16,0 20 0,0 1 15,0 0-15,0-1 0,0 22 0,-21-21 16,0 21-16,0 21 0,-1 0 0,1 0 15,0 0-15,0 0 0,-21 21 0,20 0 16,1 0-16,0 22 0,-21 20 0,21-21 16,-22 22-16,22 21 0,-21-1 15,-1 1-15,1 0 0,21 20 0,-21-20 16,-1 21-16,1 0 0,21 0 16,-22-22-16,1 22 0,21 0 0,0 0 0,-22 0 15,22-1-15,0-20 0,0 21 0,0 21 16,0-21-16,-1 0 15,1-1-15,0 1 0,0-21 0,0 21 16,0 0-16,-1-22 0,1 1 0,21 0 16,0-1-16,0 1 0,0-22 0,0 1 15,0-22-15,0 1 0,0-1 0,21-21 16,1 0-16,-1 0 0,0-21 0,0 0 16,0 0-16,0-21 0,1 0 15,20-21-15,-21 21 0,21-43 0,1 22 0,-22-22 16,21 1-16,1-22 0,-22 0 0,21 1 15,-21-1-15,0-21 0,1 22 16,-1-22-16,-21 0 0,0 0 0,0 21 16,0-20-16,0 20 0,-21 0 15,-22 22-15,22-1 0,0 1 0,0-1 16,0 22-16,-22 21 0,22-22 0,0 22 16,-21 0-16,20 0 0,1 21 15,0 0-15,21-21 0,-21 21 0,21-21 31,21 21-31,21 0 16,-20-22-16,-1 1 0,0 21 0,21-21 16,1 0-16,-1-21 0,0 20 0,1 1 15,-1-21-15,21 21 0,-20-22 16,-1 22-16,0-21 0,1 21 0,-22 0 16,21-43-16,-21 64 15,-21-21-15,22 0 0,-22 0 0,0-1 16,0 44 15,-22-22-31,22 21 0,-21 0 16,21 0-16,0 0 0,0 0 15,0 1-15,0-1 0,0 21 0,0-21 16,0 0-16,0 1 0,0-1 0,0 0 16,0 0-16,0 0 15,21-21-15,1 0 0,-1 0 0,0 0 16,0 0-16,0-21 0,0 0 15,1 21-15,-1-21 0,0 0 16,0-1-16,0 1 0,0-21 0,1 21 16,-1 0-16,0-1 0,-21 1 0,21-21 15,-21 21-15,0 0 0,0-1 16,0 44 15,-21-1-31,21 0 0,-21 0 0,21 0 16,0 22-16,0-22 0,0 21 15,0-21-15,0 22 0,0-22 0,0 0 16,0 0-16,0 0 0,21 0 0,0 1 16,0-1-16,0-21 0,1 0 0,-1 0 15,0 0-15,21 0 0,-21 0 16,1 0-16,20-21 0,-21-1 0,21 1 16,-20 0-16,20 0 0,-21 0 0,21 0 15,-20-1-15,-1-20 0,0 21 0,21-43 16,-42 22-16,21 21 15,-21 0-15,0 0 0,0 42 32,-21 0-32,0 0 0,0 0 15,21 0-15,-21 1 0,21-1 16,0 0-16,-21 0 0,-1 0 16,22 0-16,-21 1 0,21-1 0,0 0 0,0 0 15,0-42 16,0 0-31,21 21 16,1-21-16,-22-1 0,21 1 0,0-21 16,0 21-16,0 0 0,0-1 15,-21 1-15,22 0 0,-1 0 0,0 21 16,0 0-16,0 0 16,0 0-16,-21 21 0,0 0 15,22 0-15,-22 1 0,21-22 0,0 21 16,0 0-16,-21 0 0,21 0 15,0 0-15,1 1 0,-1-1 0,0-21 16,0 21-16,0-21 0,0 0 0,1 0 16,-1 0-16,0 0 15,0-21-15,-21 0 16,21 21-16,-21-22 0,0 1 16,0 0-16,21 0 0,1-21 0,-1 20 0,-21 1 15,21-21-15,0 21 0,0 0 0,-21-1 16,21 1-16,1 0 0,-1 0 15,0 21-15,0-21 0,0 21 16,0 0 0,-21 21-1,22 0-15,-22 0 32,0-42-1,0 0-16,0 0-15,0 0 16,0-1-16,-22 22 0,1 0 16,0 0-1,0 0-15,0 0 0,0 22 16,-1-22-16,22 21 16,-21 0-16,0 0 0,21 0 0,-21 22 15,0-22-15,21 0 0,0 21 0,0-21 16,-21 22-16,21-22 0,0 0 0,0 21 15,0-20-15,0-1 0,0 0 0,21 0 16,0 0-16,0-21 0,0 21 0,0-21 16,1 0-16,20 0 0,0 0 15,1 0-15,-1 0 0,0 0 16,1 0-16,-1-21 0,0 0 0,1 0 0,-22 0 16,21-22-16,-21 22 0,43-42 15,-43-1-15,0 22 0,21 0 16,-20-22-16,-1 1 0,0-1 0,0 1 15,21-64-15,-42 63 16,22-63-16,-1 85 0,-21-22 16,0 22-16,0 21 0,0-22 0,0 22 15,0 0-15,0 42 16,-21 0 0,-1 22-16,22-22 0,-21 21 15,0 1-15,21 20 0,-21-21 0,0 22 16,0-1-16,-1 1 0,1-1 15,0 1-15,0-22 0,0 22 0,21 42 16,-21-64-16,21 0 0,0 1 16,0-22-16,0 21 0,0-21 0,0 0 15,0 1-15,0-1 0,21 0 16,0-21-16,0 0 0,0 0 16,0 0-16,1 0 0,-1-21 0,0 21 15,0-21-15,0-1 0,0 1 0,22 0 16,-43 0-16,21-21 0,0 20 15,0 1-15,-21 0 0,21 0 0,-21 0 0,0 0 16,0 42 15,0 0-31,0 0 16,0 0-16,-21 0 0,21 1 16,0-1-16,0 0 0,0 0 15,0 0-15,0 0 16,0-42 15,0 0-31</inkml:trace>
  <inkml:trace contextRef="#ctx0" brushRef="#br0" timeOffset="90199.22">15049 7387 0,'0'0'15,"0"-21"-15,0 0 0,-21 21 32</inkml:trace>
  <inkml:trace contextRef="#ctx0" brushRef="#br0" timeOffset="90375.12">14457 7451 0,'0'0'0,"-21"0"0,-1 0 0,1 0 0,0 21 16,42-21 15,0 0-15,22 0-16,-22 0 0,21 0 0,-21-21 15,22 21-15,-1 0 0,-21-21 0,22 21 16,-1 0-16</inkml:trace>
  <inkml:trace contextRef="#ctx0" brushRef="#br0" timeOffset="91331.44">15367 7578 0,'0'-21'0,"0"42"0,0-64 16,0 22-16,-21 21 16,0 0-16,-1 0 0,1 0 15,0 21-15,0 1 0,0-1 0,0 0 16,-1 21-16,1-21 0,0 1 0,0 20 16,21-21-16,0 0 0,-21 22 15,21-22-15,0 0 0,0 0 0,0 0 16,0 0-16,0 1 0,21-1 15,0-21-15,0 0 0,0 0 0,1 0 16,-1 0-16,21 0 0,-21-21 16,0 21-16,22-22 0,-22 1 0,0 0 15,0 21-15,0-21 0,1 0 0,-22 0 16,0-22-16,0 22 0,0 0 16,0-21-16,0 20 0,0 1 0,0-21 15,-22 21-15,1 0 0,0-1 0,0 1 16,0 21-16,0-21 0,42 21 47,0 0-47,0 0 0,21 0 0,-20 0 15,20 0-15,-21 0 0,21 0 16,1 0-16,-1 0 0,-21 0 0,22 0 16,-22 0-16,21 0 0,-21 0 0,0 0 15,1 0-15,-1 0 0,0 21 16,-21 0-16,21 1 0,-21-1 15,0 0-15,0 0 0,0 0 0,0 22 16,0-22-16,0 0 0,0 0 0,0 0 16,-21 0-16,21 1 0,0-1 0,-21 0 15,21 0-15,-21-21 0,21 21 0,-22 0 16,22 1 0,-21-22-1,21-22 1,0 1-16,0 0 15,0 0-15,0 0 0,21 0 0,-21-1 16,22-20-16,-1 21 0,0 0 0,0-22 16,0 22-16,22-21 0,-22 21 0,0 0 15,21-1-15,-21 1 0,22 21 16,-22 0-16,0 0 0,0 0 0,0 0 16,1 21-16,-1 1 0,-21-1 0,21 0 15,-21 0-15,0 0 0,0 22 0,0-22 16,0 0-16,0 0 0,0 0 0,-21 22 15,0-22-15,-1 0 0,22 0 0,-21-21 16,0 21-16,21 0 16,0 1-16,-21-22 0,21 21 0,-21-21 15,42-21 17,0 21-32,0-22 0,0 1 15,1 0-15,-1 21 0</inkml:trace>
  <inkml:trace contextRef="#ctx0" brushRef="#br0" timeOffset="93043.48">16849 7641 0,'0'0'0,"0"-21"0,21 0 16,-21 0-16,0 0 0,0-1 0,0 1 16,0 0-16,0 0 0,0 0 0,-21 0 15,-1 21-15,1 0 0,0 0 0,-21 0 16,21 0-16,-1 0 0,-20 0 15,0 21-15,21 0 0,-22 21 0,22-21 16,-21 22-16,-1-22 0,22 21 0,-21 1 16,21-22-16,0 21 0,-1-21 0,22 0 15,0 1-15,0 20 0,0-21 0,0 0 16,0 0-16,22-21 16,-1 0-16,0 0 0,0 0 0,21 0 15,-20 0-15,-1 0 0,21 0 16,-21-21-16,22 0 0,-22 21 0,0-21 15,21 0-15,-21 0 0,1-22 0,-1 22 16,0 0-16,0-21 0,0-1 0,0 1 16,-21 0-16,22 20 0,-22-20 0,0 21 15,0 0-15,0 0 0,0-1 16,0 44 0,0-1-16,0 0 0,-22 0 0,1 0 15,21 0-15,-21 22 0,21-22 16,-21 21-16,21-21 0,-21 22 0,21-22 0,0 21 15,0-21-15,0 1 0,0-1 16,0 0-16,0 0 0,21 0 16,0 0-16,0-21 0,0 0 15,1 0-15,-1 0 0,21 0 0,-21 0 16,0 0-16,1-21 0,20 0 0,-21 0 16,0 0-16,22 0 0,-22-1 0,0-20 15,21 0-15,-21-1 0,1 1 0,20-21 16,-21 20-16,0-20 0,0-1 15,1-20-15,-1 20 0,0 1 0,0 20 16,0-20-16,0 20 0,-21 1 16,0 0-16,0 21 0,0-1 0,0 1 15,0 42 1,-21 1-16,0-1 16,0 21-16,0 0 0,-22 1 0,22-1 15,0 22-15,0-1 0,0 1 0,0-22 16,21 21-16,0 1 0,-22-22 0,22 1 15,-21-1-15,21 0 0,0 1 0,0-22 16,0 21-16,0-21 0,0 0 16,0 1-16,0-1 0,21-21 15,1 0-15,-1 0 0,0 0 16,0 0-16,0 0 0,0 0 16,1-21-16,-1-1 0,0 1 0,0 0 0,0 0 15,-21-21-15,21 20 0,1 1 16,-1-21-16,0 21 0,-21 0 0,0-1 15,21 1 1,-21 42 0,0 1-16,0-1 0,0 0 0,-21 0 15,21 0-15,0 0 0,0 1 0,0-1 16,0 0-16,0 0 0,0 0 0,0 0 16,0 1-16,21-1 15,0-21-15,0 0 0,1 0 16,-1 0-16,0 0 0,0 0 0,0 0 15,0 0-15,1-21 0,-1 21 0,0-22 16,0 1-16,0-21 0,0 21 16,1-22-16,-1 1 0,21 0 0,-21-22 15,0 22-15,1-22 0,-1-20 16,0 20-16,0 1 0,0-1 0,0 1 16,1 20-16,-1-20 0,-21 21 15,0-1-15,0 22 0,0 0 0,21 0 0,-21 0 16,0 42-1,0 0-15,-21 0 16,0 0-16,21 22 0,-22-1 0,1 0 16,0 22-16,21-22 0,-21 22 15,0-22-15,0 21 0,-1 1 0,22-22 16,-21 1-16,21 20 0,-21-21 0,21 1 0,-21-22 16,21 21-16,0-21 0,0 1 15,0-1-15,0 0 0,0 0 16,0 0-16,21-21 0,0 0 15,0 0-15,1 0 0,-1 0 0,0 0 16,0 0-16,0-21 0,0 0 0,1 0 16,20 0-16,-21 21 0,0-22 0,0 1 15,1 0-15,-1 0 0,0 0 0,-21 0 16,-21 42 15,0 0-31,21 0 16,-22-21-16,22 21 0,0 0 15,0 1-15,0-1 0,0 0 0,0 0 16,0 0-16,22 0 16,-1-21-16,0 0 15,0 0-15,0 0 0,0 0 0,1 0 16,20 0-16,-21 0 0,0 0 0,22 0 16,-22-21-16,0 0 0,0 21 0,0-21 15,22 0-15,-22-22 0,0 22 0,0 0 16,0 0-16,0 0 0,-21 0 15,0-1-15,22 1 0,-22 0 16,-22 21 15,1 21-31,0 0 0,21 22 0,-21-22 16,0 21-16,0-21 0,-1 22 16,1-1-16,0 0 0,0 1 0,0-1 0,0 22 15,-1-22-15,1 21 0,21-20 16,-21 20-16,0 1 0,21-22 0,-21 0 15,21 22-15,-21-22 0,21 1 16,0-1-16,0 0 0,0 22 0,0-22 0,0 0 16,0 1-16,0-1 0,0 0 15,0-20-15,0 20 0,-22 0 0,22-21 0,0 1 16,-21-1-16,21 0 0,-21 0 16,0-21-1,21-21 1,-21 21-16,21-21 0,-21 21 15,21-21-15,0-1 0,0 1 16,0 0-16,0 0 0,0 0 16,21 0-16,0-1 15,0 1-15,-21 0 0,21 0 0,0 0 0,-21 0 16</inkml:trace>
  <inkml:trace contextRef="#ctx0" brushRef="#br0" timeOffset="93282.95">18097 7578 0,'0'0'15,"0"-21"-15,0-1 0,-21 22 16,21-21-16,0 0 0,0 0 16,21 21-16,1 0 0,-1-21 0,0 21 15,0 0-15,0 0 0,22 0 0,-22 0 16,21 0-16,-21 0 0,22 0 0,-22 0 15,0 0-15,0 0 16,0 0-16,0 0 0,-21-21 16,-21-1-1,0 1-15,0 21 0</inkml:trace>
  <inkml:trace contextRef="#ctx0" brushRef="#br0" timeOffset="93439.87">17907 7260 0,'0'0'0,"-21"0"0,21-21 15,-21 21-15,-1 0 0,1 0 32,21 21-17,21-21 17,1 0-32</inkml:trace>
  <inkml:trace contextRef="#ctx0" brushRef="#br0" timeOffset="94860.01">20299 7853 0,'21'0'0,"-42"0"16,63 0-16,-21 0 0,0 0 0,1-21 15,20 0-15,-21 21 0,0-22 16,22 1-16,-22-21 0,21 21 16,-21-22-16,22 22 0,-22-21 0,21-22 15,-21 22-15,0-21 0,1-1 0,-1 1 16,21-1-16,-42 22 0,21-22 0,0 1 16,-21-1-16,22 22 0,-22 0 15,0-1-15,0 1 0,0 21 0,0 0 16,0-1-16,0 1 0,-22 42 15,1 1-15,0 20 16,0 0-16,0 1 0,-22 20 16,22 1-16,-21-1 0,21 22 0,-22-1 15,1 1-15,0 0 0,-1-1 0,22 22 16,-21-21-16,0 21 0,-1 0 16,22-22-16,-42 128 0,41-106 15,1 0-15,-21-1 0,21 1 0,0-21 16,-1 21-16,1-22 0,0 1 0,21 0 15,-21-1-15,21-20 0,-21-1 16,21-20-16,0 20 0,0-20 0,0-22 16,0 21-16,0-21 0,21-21 15,0 0-15,0 0 0,22-21 0,-22 0 16,21-21-16,22-1 0,-22 1 16,21 0-16,-20-22 0,20 22 0,1-22 15,-22-20-15,0 20 0,1-21 0,-1 1 16,0-64-16,-42 63 0,0 21 15,0-20-15,0-1 0,0 22 0,-21-1 16,0 1-16,0-1 0,-21 1 16,20 20-16,1 22 0,-21-21 0,21 21 15,0-1-15,-1 1 0,1 0 0,0 0 16,0 21-16,21-21 0,0 0 16,0-1-16,21 22 15,0-21-15,22 21 0,-22-21 16,21 21-16,0-21 0,1 0 15,-1 0-15,0 21 0,1-22 16,20 1-16,-20 0 0,-1 0 0,0-21 16,1 20-16,-22 1 0,21 0 0,-21 0 15,0 0-15,1 0 0,-22-1 0,0 1 16,0 0-16,21 21 0,-21-21 16,-21 21-1,-1 21 1,22 0-16,0 0 0,-21 1 0,0-1 15,21 0-15,0 21 0,0-21 0,-21 1 16,21-1-16,0 0 0,0 0 16,0 0-16,0 0 0,0 1 0,0-1 15,0 0-15,21-21 16,0 0-16,0 0 0,1 0 16,20 0-16,-21 0 0,0 0 0,22-21 15,-22 0-15,21 21 0,-21-22 16,0 1-16,1 0 0,20 0 0,-42-21 15,0 20-15,21 1 0,-21-21 0,0 21 16,0-22-16,0 22 0,-21 0 0,0 0 16,0 0-16,-1 0 0,1 21 0,0 0 15,-21 0-15,21 0 0,-1 0 16,-20 21-16,21 0 0,0 0 16,0 0-16,-1 0 0,1 1 0,21-1 15,0 0-15,0 0 0,0 0 0,0 0 16,0 1-16,0-1 0,21 0 15,1-21 1,-1 0-16,21 0 0,-21 0 0,22 0 16,-22 0-16,21-21 0,0 21 0,-20-21 15,20-1-15,0 1 0,1 21 0,-1-21 16,-21 0-16,21-21 0,-20 20 16,-1 1-16,21 0 0,-21 0 15,0 0-15,-21 0 0,0-1 0,22 22 0,-22 22 16,0-1-1,0 0-15,-22 0 0,22 0 16,-21 0-16,21 22 0,-21-22 16,21 21-16,0-21 0,0 1 0,0-1 15,0 0-15,0 0 0,0 0 0,0 0 16,0 1-16,21-22 31,0 0-31,1 0 16,-1 0-16,0 0 0,0-22 0,21 1 15,-20 21-15</inkml:trace>
  <inkml:trace contextRef="#ctx0" brushRef="#br0" timeOffset="95900.07">22818 7641 0,'0'0'15,"-22"0"-15,1 0 0,0 0 16,21-21 0,0 0-1,0 0-15,0 0 0,21-1 0,0 1 16,1 0-16,-1 0 0,0-21 16,0-1-16,21 22 0,-20-21 0,-1-22 15,0 22-15,0 0 0,0-1 16,0 1-16,1 0 0,-1-1 0,-21 1 15,0 0-15,0 20 0,0 1 0,0 0 16,-21 42 0,-1 0-16,22 1 15,-21-1-15,0 21 0,0 0 0,0 1 16,0-1-16,-1 22 0,1-22 16,0 21-16,21-20 0,0 20 0,-21-20 15,21-1-15,0 21 0,0-41 0,0 20 16,0-21-16,21 21 0,-21-20 0,21-1 15,0-21-15,1 21 0,-1-21 16,0 0-16,21 0 0,-21 0 0,22 0 16,-22-21-16,21 0 0,-21-1 15,22 1-15,-22 0 0,21-21 0,-21-1 16,22 1-16,-22 0 0,0-1 0,21-20 16,-20-1-16,-1 22 0,0-21 15,21-1-15,-42 22 0,21-1 0,-21 22 16,22-21-16,-22 21 0,-22 42 15,1 0 1,0 0-16,0 22 0,0-1 0,0 0 16,-22 1-16,22 20 0,0-21 15,0 1-15,0 20 0,21-20 16,-22-1-16,1 0 0,21 1 0,0-22 16,0 0-16,-21 0 0,21 0 0,0 0 15,0 1-15,21-22 31,-21-22-31,21 1 16,1 0-16,-1 0 0,0 0 0,-21 0 16,21-22-16,0 22 0,0 0 0,1 0 15,-22 0-15,21-1 0,0 22 16,-21 22 0,0-1-16,0 0 15,0 0-15,0 0 0,0 0 0,0 1 16,0-1-16,0 0 0,0 0 15,21-21-15,0 21 0,0 0 0,1-21 16,-1 0-16,0 22 0,0-22 16,21 0-16,-20 0 0,20 0 0,-21 0 15,21 0-15,1 0 0,-22 0 0,21-22 16,1 1-16,-22 0 0,21 0 0,0 0 16,-20 0-16,-1-22 0,21 22 15,-21-21-15,0-1 0,1 1 0,-22 21 16,0-21-16,0 20 0,0 1 0,-22 21 15,1 0 1,0 21-16,0 22 0,0-22 16,21 21-16,-21 22 15,-1-43-15,22 0 0,0 21 16,0-20-16,0-1 0,0 0 0,0 0 16,0 0-16,22 0 0,-1-21 15,0 0-15,0 0 0,0 0 16,0 0-16,1 0 0,-1 0 15,0 0-15,0 0 0,0-21 0,-21 0 16,21 21-16,-21-21 0,0 0 0,22 0 16,-22-22-16,0 22 0,0 0 15</inkml:trace>
  <inkml:trace contextRef="#ctx0" brushRef="#br0" timeOffset="96115.53">22754 7154 0,'-21'0'0,"42"0"0,-63 0 0,21 0 0,42 0 31,0 0-31,21 0 0,1 0 0,-1 0 16,0 0-16,22 0 0,-22 0 16,22 0-16,-1 0 0,-21 0 15,22-21-15,-22 21 0,1 0 0,-22 0 0,0 0 16,0-21-16,-42 21 15</inkml:trace>
  <inkml:trace contextRef="#ctx0" brushRef="#br0" timeOffset="98543.96">4551 9483 0,'0'0'0,"0"-21"15,0-1 1,21 1-16,-21 0 0,21 0 16,0 0-16,0 0 0,-21-1 15,22 1-15,-1 0 0,-21 0 16,0-21-16,0 20 0,0 1 0,0 0 0,0 0 15,0 0-15,-21 21 0,-1 0 16,-20 0-16,21 0 0,-21 21 16,-22 21-16,22-21 0,-22 22 0,22-1 15,-22 0-15,22 1 0,0 20 16,-22 1-16,22-1 0,0 22 0,-1-22 16,22 22-16,0-21 0,0 20 0,21-20 15,0-1-15,0 1 0,0-22 16,0 22-16,21-22 0,0 0 0,0 1 15,22-1-15,-22-21 0,21 0 0,-21 0 16,22 1-16,-1-22 0,0 0 0,1 0 16,-1 0-16,21-22 0,-20 1 15,-1 0-15,0 0 0,1-21 0,-1 20 16,0-20-16,1 0 0,-22 21 16,21-22-16,-21 1 0,1 21 15,-1-22-15,-21 1 0,0 21 0,21 0 16,-21 0-16,0-1 0,21 1 0,-21 42 31,-21 1-31,0-1 0,21 0 16,0 0-16,0 21 0,0-20 0,0 20 15,0-21-15,0 21 0,0-20 0,0 20 16,0-21-16,0 0 0,21 0 16,0 1-16,0-1 0,0 0 0,1-21 15,-1 0-15,0 0 0,0 0 16,0 0-16,0 0 0,1 0 0,-1-21 15,21 0-15,-21-1 0,0 1 16,-21 0-16,22 0 0,-1 0 0,-21 0 16,0-1-16,0-20 0,0 21 0,0-21 15,0 20-15,-21-20 0,-1 0 16,-20 21-16,21-22 0,-21 22 0,20 0 16,-20 0-16,21 21 0,-21 0 0,-1 0 15,22 0-15,-21 0 0,21 21 16,-1 0-16,-20 0 0,42 22 0,0-22 15,-21 21-15,21-21 0,0 22 16,0-22-16,0 0 0,21 21 0,0-21 16,0 1-16,1-1 0,-1 0 15,0 0-15,21-21 0,-21 0 0,22 21 16,-22-21-16,21 0 0,-21 0 0,22 0 16,-1-21-16,-21 0 0,22 0 0,-1 0 15,-21-1-15,21 1 0,-20 0 16,20 0-16,-21 0 0,0 0 0,0-1 15,-21 1-15,0 0 0,0 0 0,0 42 47,-21 0-47,21 0 0,0 1 0,0 20 16,-21-21-16,21 0 0,0 0 0,0 1 16,0 20-16,0-21 15,0 0-15,0 0 0,0 1 0,0-1 16,-21 0-16,21 0 15,0-42 17,0 0-32,0 0 0,0-1 15,21-20-15,-21 21 0,0 0 0,21-22 16,0 22-16,-21 0 0,22-21 0,-1 21 16,-21-1-16,21 1 15,0 0-15,0 21 0,0 0 16,-21 21-16,22-21 15,-22 21-15,0 1 0,0 20 0,0-21 16,21 0-16,-21 0 0,21 1 16,-21-1-16,0 0 0,21 0 0,-21 0 15,21 0-15,0 1 0,1-22 16,-1 0-16,0 0 16,0 0-16,0 0 15,0-22-15,1 22 0,-22-21 16,21 0-16,-21 0 0,21 0 0,-21 0 15,21-1-15,-21 1 0,0 0 16,0 0-16,0-21 0,21 20 16,-21 1-16,0 0 0,0 42 31,0 0-31,0 1 16,0-1-16,0 0 0,0 0 0,0 21 15,0-20-15,0-1 0,0 21 0,0-21 16,0 0-16,0 1 0,21 20 0,1-21 15,-1-21-15,0 21 0,21 0 16,-21-21-16,1 0 0,-1 0 0,21 0 16,-21 0-16,0 0 0,22 0 0,-22 0 15,21-21-15,-21 0 0,1 0 16,-1 0-16,0 0 0,0-1 0,0 1 16,-21 0-16,21-21 0,-21 21 15,0-22-15,0 22 0,0 0 0,0 0 16,-21 21-1,21 21 1,0 0-16,-21 0 0,0 0 16,21 22-16,0-22 0,0 0 0,-21 0 15,21 22-15,-21-22 0,21 0 0,0 0 16,-22 0-16,22 0 0,0 1 0,0-1 16,0-42 30,22-1-46,-1 1 0,-21 0 16,21 0-16,-21 0 0,21-22 0,0 22 16,-21-21-16,21 21 0,1-22 15,-22 22-15,21 0 0,0 0 0,0 0 16,-21 0-16,21 21 0,0 0 16,1 0-16,-1 21 15,0 21 1,-21-21-16,0 0 0,0 1 15,0-1-15,0 21 0,0-21 0,0 0 0,0 1 16,0 20-16,21-21 0,-21 0 16,21-21-16,-21 21 0,0 1 15,21-22-15,1 0 16,-1 0-16,0-22 16,0 22-16,0-21 0,-21 0 0,21 0 15,1 0-15,-1 0 0,0-22 16,0 22-16,0-21 0,0 21 0,1-22 15,-1 22-15,0 0 0,0-21 0,0 20 16,0 22-16,22-21 0,-43 42 16,0 1-1,0-1-15,0 0 16,0 0-16,0 0 0,0 0 0,0 1 16,0-1-16,0 21 0,0-21 15,0 0-15,0 1 0,0-1 0,0 0 16,0 0-16,0 0 0,0 0 15,0 1-15,21-22 16,0 21-16,0-21 16,0 0-16,1 0 0,-1 0 0,0-21 15,0-1-15,0 1 0,0 0 0,22 0 16</inkml:trace>
  <inkml:trace contextRef="#ctx0" brushRef="#br0" timeOffset="99198.42">7578 10160 0,'21'-21'16,"-42"42"-16,42-63 0,-21 21 0,0-1 0,0 1 15,-21 21 1,-1 0 0,1 21-16,0 1 0,0-1 15,0 0-15,21 0 0,0 0 0,-21 0 16,21 1-16,-22-1 0,22 0 0,0 0 16,0 0-16,0 0 0,0 1 15,0-1-15,0 0 0,22-21 16,-1 0-16,0 0 0,0 0 15,0 0-15,0 0 16,1-21-16,-22 0 0,0-1 16,21 1-16,-21 0 15,0 0-15,0-21 0,0 20 16,0 1-16,0 0 0,0-21 0,0 21 16,0-1-16,0 1 0,0-21 0,0 21 15,21 21-15,-21-21 0,21-1 0,0 22 16,0 0-16,1 0 0,-1 0 15,0 0-15,21 0 0,-21 0 0,1 0 16,-1 22-16,0-1 0,0 0 0,0 21 16,0-21-16,1 1 0,-1-1 15,0 21-15,-21-21 0,0 0 0,0 22 16,0-22-16,0 0 0,0 0 16,0 0-16,0 1 0,0-1 0,0 0 15,-21-21 1,21-21 15,0 0-31,0-1 0,0 1 0,0 0 16,21 0-16,0-21 0,0 20 0,0-20 15,1 21-15,20-21 0,-21 20 0,21-20 16,-20 21-16,-1 0 0,21 0 16,-21 21-16,0 0 0,1 0 15,-1 0-15,0 0 0,0 21 0,-21 0 16,0 0-16,0 0 0,0 0 0,0 1 15,0 20-15,0-21 0,0 0 16,0 0-16,0 1 0,0 20 0,0-21 16,0 0-16,0 0 0,0 1 15,0-44 17,0 1-32</inkml:trace>
  <inkml:trace contextRef="#ctx0" brushRef="#br0" timeOffset="99811.58">10033 9250 0,'0'0'0,"21"-42"0,0 20 0,22-20 0,-22 0 16,21-1-16,-21 1 0,22 0 15,-22-1-15,21 1 0,-21 0 0,0-1 16,-21 22-16,0 0 0,0 0 0,-21 42 31,21 0-31,-42 85 16,21-42-16,0-1 15,-1 22-15,1-1 0,21 22 0,-21 0 16,0 0-16,0 0 0,0 21 0,-1-21 16,1-1-16,0 1 0,0 21 15,0-21-15,0 21 0,21-21 0,-22 21 16,1-21-16,-21 148 0,21-148 16,0 21-16,-1-22 0,1 1 0,0 0 15,0 0-15,0-21 0,0-1 0,-1 1 16,22-22-16,-21 1 0,21-22 0,-21 1 15,21-22-15,-21 0 0,21-42 32,0 0-32,0-22 0,0 1 0,0 0 15,21-22-15,0 1 0,0-22 0,1 21 16,-22-41-16,21 20 0,0-21 0,-21 0 16,21 0-16</inkml:trace>
  <inkml:trace contextRef="#ctx0" brushRef="#br0" timeOffset="100100.42">9969 9885 0,'0'0'0,"22"-42"0,-22-1 0,0 1 16,21 0-16,0-1 0,-21 22 0,21 0 15,0 0-15,0 0 0,22-1 16,-22 22-16,21 0 0,1 0 0,-1 0 16,-21 0-16,21 22 0,1-22 15,-22 21-15,0 21 0,0-21 0,-21 22 16,0-22-16,0 21 0,0 0 0,-21 1 15,-21-22-15,21 21 0,-1 1 0,-20-22 16,0 0-16,21 21 0,-22-21 16,22 1-16,-21-1 0,21-21 0,-1 21 15,44-21 17,-1-21-32,21 0 15,-21-1-15,0 1 16,22 0-16,-22 0 0,0-21 0</inkml:trace>
  <inkml:trace contextRef="#ctx0" brushRef="#br0" timeOffset="101051.76">10647 9716 0,'0'-22'0,"0"44"0,21-44 15,0 22-15,-21 22 16,0-1 0,0 0-16,0 0 0,0 0 15,-21 0-15,21 1 0,-21 20 0,21-21 16,0 0-16,0 0 0,0 1 15,0-1-15,0 0 0,0 0 16,0 0-16,21-21 16,0 0-16,0 0 0,0 0 15,1 0-15,-1-21 16,0 21-16,0-21 0,0 0 0,22 0 16,-22-1-16,-21 1 0,21 0 0,0 0 15,0-21-15,-21 20 0,0 1 0,21 0 16,-21 0-16,0 42 31,0 0-15,0 0-16,0 1 0,0-1 15,0 0-15,0 0 0,0 0 16,0 0-16,0 1 0,0-1 16,22-21-16,-1 0 15,-21 21-15,21-21 0,0 0 0,0 0 16,0 0-16,1 0 0,-1 0 0,0 0 15,21-21-15,-21 0 0,1 21 0,20-22 16,-21 1-16,0 0 0,0 0 0,-21-21 16,0 20-16,0 1 0,0 0 15,0 0-15,0 0 0,0 0 0,-21 21 16,0 0-16,0 0 16,0 0-16,21 21 15,0 0-15,0 0 0,0 0 16,0 0-16,0 1 15,0-1-15,21 0 0,-21 0 0,21 0 16,0 0-16,-21 1 0,21-1 0,-21 0 16,0 0-16,22 0 0,-1-21 0,-21 21 15,21-21-15,0 22 0,0-22 16,0 0-16,22 0 0,-22 0 16,0 0-16,21-22 0,1 1 15,-1 0-15,0 21 0,1-42 0,-1 21 16,-21-1-16,22-20 0,-1 21 0,-21-21 15,0-1-15,22-20 0,-43 20 16,21 1-16,0-21 0,-21 20 0,0 1 16,21-22-16,-21 22 0,0 0 0,0-1 15,0 22-15,0-21 0,0 21 16,0 0-16,-21 21 0,0 0 16,0 21-16,-1 0 0,1 0 15,0 0-15,0 22 0,21-1 0,-21 21 16,0 1-16,-1-1 0,1 1 15,0-1-15,0 1 0,0 21 0,0-22 16,-1 22-16,22-22 0,0 22 0,-21 0 16,21-22-16,0 22 0,-21-1 0,21 1 15,0 0-15,0-1 0,0-20 0,-21 21 16,0-22-16,21 22 0,-21-22 16,-1 1-16,22-1 0,-21 1 0,0-1 15,21-20-15,-21-1 0,0 0 0,0 1 16,21-1-16,0-21 0,-22 0 0,22-42 31,0 0-15,22-21-16,-1 20 0,0-20 0,0 0 15,0-1-15,22-20 0,-22-1 0,21 1 16,0-1-16,-20-20 0</inkml:trace>
  <inkml:trace contextRef="#ctx0" brushRef="#br0" timeOffset="101340.22">12044 9843 0,'0'0'0,"0"-22"0,0-20 0,0 21 16,0 0-16,0-22 0,0 22 0,0 0 15,0 0-15,21 0 0,0 21 16,0 0-16,0 0 0,1 0 0,20 0 16,-21 0-16,21 0 0,-20 21 15,-1 0-15,0 0 0,0 0 16,-21 1-16,0 20 0,0-21 0,0 0 0,0 22 15,-21-22-15,0 21 0,0-21 16,-22 0-16,22 1 0,-21-1 0,-1 0 16,22 0-16,-21 0 0,21-21 0,0 21 15,-1-21-15,44-21 32,-1 0-32,0 0 15,0 0-15,0 0 0,22-1 0,-22 1 16</inkml:trace>
  <inkml:trace contextRef="#ctx0" brushRef="#br0" timeOffset="101726.52">12615 9589 0,'0'-22'0,"0"44"0,21-65 0,-21 22 16,-21 42 0,0 0-1,0 1-15,21-1 0,-21 0 0,0 0 16,-1 0-16,22 22 0,-21-22 0,21 0 15,0 21-15,0-21 0,0 1 16,0-1-16,0 0 0,0 0 0,0 0 16,0 0-16,21 1 0,1-22 15,-1 0-15,0 0 0,0 0 16,0 0-16,0 0 0,1 0 0,-1-22 0,0 1 16,21 21-16,-21-21 0,1 0 15,20-43-15,-42 43 16,0-21-16,21 21 0,-21-22 0,0 1 15,0 21-15,0-21 0,0 20 0,-21 1 16,0 0-16,0 21 0,-1 0 0,1 0 16,0 0-16,0 0 0,0 0 0,0 0 15,21 21-15,-22 0 0,1 1 0,0-1 16,21 0-16,0 0 16,0 0-16,0 0 0,0 1 0,0-1 15,21-21-15,0 0 0,1 0 16,-1 0-16,0 0 0,21 0 0</inkml:trace>
  <inkml:trace contextRef="#ctx0" brushRef="#br0" timeOffset="102098.84">13377 9504 0,'0'0'0,"21"-21"0,1 0 0,-22-1 16,-22 22-1,1 0-15,0 0 0,-21 0 0,21 0 16,-22 0-16,1 22 0,21-1 0,-22-21 15,22 21-15,-21 21 0,21-21 0,21 1 16,-21-1-16,21 0 0,0 0 0,0 0 16,0 0-16,0 1 0,0-1 15,21-21-15,0 21 0,0 0 16,0-21-16,0 21 0,22-21 0,-22 21 16,0-21-16,0 22 0,0-22 0,1 21 15,-1-21-15,0 21 0,-21 0 16,21-21-16,-21 21 15,-21 0-15,0-21 16,0 22-16,-1-22 0,-20 0 16,21 0-16,-21 0 0,20 0 0,1 0 15,-21 0-15,21 0 0,0 0 0,-1 0 16,1 0-16,42-22 31,1 22-15,-1-21-16,0 21 0</inkml:trace>
  <inkml:trace contextRef="#ctx0" brushRef="#br0" timeOffset="102526.6">13631 9800 0,'21'0'0,"-42"0"0,64 0 16,-22-21-16,0 21 0,0 0 15,21-21-15,-20 21 0,-1 0 16,21 0-16,-21-21 0,22 21 16,-1 0-16,0-21 0,1-1 0,-1 22 15,-21-21-15,21 21 0,-20-21 0,-22 0 16,0 0-16,0 0 0,0-1 16,0 1-16,-43 0 0,22 0 15,0 21-15,-21-21 0,20 21 0,-20 0 16,0 0-16,21 0 0,-22 21 15,1-21-15,21 21 0,-22 21 0,22-20 16,0-1-16,0 21 0,0 0 0,21-20 16,-21 20-16,21-21 0,0 21 0,0-20 15,0-1-15,21 0 0,0 0 16,0 0-16,0 0 0,0-21 0,22 0 16,-22 22-16,21-22 0,-21 0 0,22 0 15,-22 0-15,21 0 0,1 0 0,-22 0 16,0 0-16,0-22 0,0 22 15,0 0-15,1-21 0,-1 21 0,-21-21 16,0 0-16,21 21 16,-21-21-16</inkml:trace>
  <inkml:trace contextRef="#ctx0" brushRef="#br0" timeOffset="121506.96">2286 12954 0,'21'0'0,"0"0"15,-21-21 1,0 0 15,21 21-31,-21-21 0,0-1 16,0 1-16,22 21 0,-22-21 16,0 0-16,0 0 0,0 0 0,0-1 15,0 1-15,0 0 0,0 0 16,0 0-16,0 0 15,0-1-15,0 1 16,0 42 31,0 1-47,0-1 0,0 21 16,0-21-16,0 22 0,0-1 0,0 0 15,-22 1-15,22-1 0,-21 0 16,21 22-16,0-22 0,0 0 0,-21 1 15,21-22-15,-21 21 0,21 1 16,-21-22-16,21 21 0,0-21 0,0 0 16,0 1-16,0-1 0,0 0 15,-21-21 32,21-21-31,0 0-1,0-1-15,0 1 16,0 0-16,21 0 0</inkml:trace>
  <inkml:trace contextRef="#ctx0" brushRef="#br0" timeOffset="121952.22">2709 13123 0,'0'22'15,"0"-1"-15,21-21 47,1 0-47,-22-21 16,0-1 0,21 1-16,-21 0 15,0 0-15,0 0 16,-21 21 15,21 21-15,0 0-16,0 0 15,0 0-15,21-21 47,0 0-47</inkml:trace>
  <inkml:trace contextRef="#ctx0" brushRef="#br0" timeOffset="122691.79">4657 12679 0,'0'-21'0,"0"42"0,0-63 16,0 20-16,0 1 0,-22 0 15,1 0-15,0 21 16,0 0-16,-21 0 0,20 0 0,-20 0 16,21 0-16,-21 0 0,-1 21 0,1 0 15,0 0-15,-1 1 16,1-1-16,21 21 0,-22 0 0,1 1 0,21-1 16,0 22-16,0-22 0,-1 0 15,22 22-15,-21-22 0,21 0 16,0 1-16,0-1 0,0-21 0,21 22 15,1-22-15,-1 0 0,0 0 16,0 0-16,21-21 0,-20 21 0,20-21 16,0 0-16,1 0 0,-1 0 0,0 0 15,22 0-15,-22-21 0,22 0 16,-22 0-16,21 0 0,-20 0 0,20-22 16,-20 22-16,-1-21 0</inkml:trace>
  <inkml:trace contextRef="#ctx0" brushRef="#br0" timeOffset="123154.8">5101 12361 0,'0'0'0,"0"-21"15,0 0-15,0 42 16,0 22 0,0-22-16,0 21 0,0-21 15,-21 22-15,21-1 0,0 0 0,-21 22 16,21-22-16,0 0 0,0 22 0,-21-22 15,21 1-15,-22 20 0,22-21 16,-21-20-16,21 20 0,0-21 0,0 21 16,-21-20-16,21-1 0,-21 0 0,21 0 15,0-42 17,0 0-32,0 0 15,0-22-15,21 22 16,0-21-16,0 21 0,1-22 0,-1 1 15,0 21-15,0-22 0,21 22 16,-20 0-16,-1 0 0,0 0 0,21 21 16,-21 0-16,1 0 0,-1 0 0,0 21 15,-21 0-15,0 0 0,21 22 0,-21-22 16,0 21-16,0-21 0,0 22 16,0-22-16,0 0 0,0 21 15,0-21-15,0 1 0,0-1 0,0 0 16,-21 0-16,21 0 0,-21-21 15,21-21 17,0 0-17,21 21-15</inkml:trace>
  <inkml:trace contextRef="#ctx0" brushRef="#br0" timeOffset="123963.39">5969 12848 0,'0'-21'0,"0"42"0,0-63 0,0 21 16,0 0-16,0-1 0,0 1 0,-21 0 15,0 0-15,-1 0 0,1 21 16,-21 0-16,21 0 0,0 0 16,-1 0-16,1 21 0,-21 0 0,21 0 15,0 0-15,-1 1 0,1 20 0,0 0 16,0 1-16,0-22 15,0 21-15,21 0 0,0 1 0,0-22 0,0 21 16,0-21-16,0 1 0,0-1 0,0 0 16,0 0-16,21 0 0,0-21 15,0 0-15,0 0 0,0 0 16,1 0-16,-1 0 0,0 0 0,21 0 16,-21-21-16,1 0 0,-1 21 15,0-21-15,0-22 0,0 22 0,0 0 16,1-21-16,-1-1 0,-21 22 0,0-21 15,21 0-15,0-1 0,-21 22 16,21-21-16,-21 21 0,0-1 0,0 1 16,0 42-1,0 1-15,0 20 16,0-21-16,0 0 0,0 22 16,-21-22-16,0 21 0,21-21 0,-21 22 15,21-22-15,0 21 0,0-21 16,0 0-16,0 1 0,0-1 15,0 0-15,21-21 16,0 21-16,0-21 0,0 0 16,1 0-16,-1 0 0,0-21 15,0 21-15,0-21 0,0 0 0,1-1 16,20-20-16,-21 0 0,0 21 16,0-1-16,-21-20 0,0 21 0,22-21 15,-22 20-15,0 1 0,0 0 16,0 0-16,0 0 0,0 42 62,0 0-62,21-21 16,0 21-16,-21 0 16,21-21-16,0 22 0,-21-1 0,0 0 15,0 0-15,0 0 0,0 0 16,0 1-16,0-1 0,0 0 15,0 0-15,0 0 16,0 0-16,0 1 0,0-1 16,0 0 15,21-21-31,1 0 16,-1 0-16,0 0 0,0 0 15,0-21-15,0 21 0,1 0 16</inkml:trace>
  <inkml:trace contextRef="#ctx0" brushRef="#br0" timeOffset="124415.23">6964 12806 0,'0'0'0,"0"-21"0,0 0 0,0-1 16,0 1-16,-21 0 0,-1 21 15,1-21-15,0 21 0,0 0 0,0 0 16,0 0-16,-1 21 0,1 0 15,0-21-15,0 43 0,0-22 16,0 0-16,-1 21 0,1-21 0,0 22 16,21-22-16,0 21 0,0-21 0,0 22 15,0-22-15,0 0 0,0 0 16,0 0-16,0 1 0,21-1 16,0-21-16,-21 21 0,22-21 0,-1 0 15,0 0-15,0 0 0,0 0 0,0-21 16,1 0-16,-1 21 0,0-22 15,-21 1-15,21 0 0,0-21 16,-21 21-16,21-22 0,-21 22 0,0-21 16,0 21-16,0-1 0,0 1 15,0 0-15,0 42 32,0 0-32,-21 22 15,21-1-15,0-21 0,0 0 16,0 1-16,0-1 0,0 0 0,0 0 15,0 0-15,0 0 16,21-21-16,1 0 16,-1 0-16,0 0 0,0 0 0,0 0 15,22 0-15,-22-21 0,21 21 0</inkml:trace>
  <inkml:trace contextRef="#ctx0" brushRef="#br0" timeOffset="126263.15">7493 12700 0,'0'0'0,"0"-21"0,-42 0 16,20 21 0,1 0-16,0 0 0,0 0 15,0 0-15,0 21 16,21 0-16,-22 21 0,22-20 16,0-1-16,-21 21 0,21-21 15,-21 22-15,21-22 0,0 0 0,0 21 16,0-21-16,0 1 0,0-1 0,0 0 15,0 0-15,0 0 0,0 0 16,21 1-16,0-22 0,1 0 0,-1 21 16,0-21-16,0 0 0,0 0 15,0 0-15,1 0 0,-1-21 0,0-1 16,0 22-16,0-21 0,0 0 16,1-21-16,-1 21 0,0-22 15,0 1-15,0 0 0,0-22 0,1 22 16,-1-1-16,0-20 0,0 21 0,0-22 15,0 22-15,-21-1 0,22 1 0,-1 0 16,-21-1-16,0 1 0,0 21 16,0-21-16,0 20 0,0 1 15,0 42 1,0 1-16,-21-1 16,21 21-16,-22 0 0,1-20 0,0 20 15,21 0-15,-21 22 0,0-22 16,21 0-16,0 22 0,0-22 0,-21 1 15,21-1-15,0 0 0,0 1 0,0-1 16,0 0-16,0-21 0,0 22 16,21-22-16,-21 0 0,21 0 0,0-21 15,0 21-15,0-21 0,1 0 0,-1 0 16,0 0-16,21 0 0,-21 0 16,1 0-16,20 0 0,-21 0 15,0-21-15,0 0 0,1 21 0,20-21 16,-42-21-16,21 20 0,0 1 0,0-21 15,-21 21-15,0 0 0,0-1 16,0 1-16,0 0 0,-21 21 16,0 0-1,0 21-15,0-21 0,21 21 16,-21 1-16,21-1 16,0 0-16,-22 0 0,22 0 0,-21 0 0,21 1 15,0-1-15,0 0 0,0 0 16,0 0-16,0 0 0,0 1 15,0-1-15,21-21 16,1 21-16,-1-21 16,0 0-16,0 0 0,0 0 0,0 0 15,1-21-15,-1 0 16,0 21-16,0-22 0,0 1 0,0 0 16,-21 0-16,22 0 0,-1-22 0,-21 22 15,21 0-15,-21 0 0,21-21 0,-21 20 16,21 1-16,-21 0 15,0 42 32,0 0-47,0 1 16,0-1-16,0 0 0,0 0 16,0 0-16,0 0 0,0 1 15,0-1-15,0 0 16,0 0-16,0 0 0,21-21 15,-21 21-15,22-21 0,-1 0 16,0 0-16,0 0 16,0 0-16,0-21 15,-21 0-15,22 21 0,-1-21 16,0 0-16,0-22 0,21 22 0,-20-21 16,-1 0-16,0-1 0,21-20 15,-21 20-15,1 1 0,20-21 0,-21 20 16,0-20-16,0 20 0,1 1 0,-1 0 15,-21-1-15,0 1 0,0 21 0,0 0 16,0 0-16,-21 21 16,-1 0-16,1 21 15,0 0-15,0 0 0,0 21 16,0-20-16,-1 20 0,1-21 0,0 21 16,0 1-16,0-1 0,0-21 15,21 22-15,0 20 0,-22-42 0,22 22 16,-21-1-16,21 0 0,0 1 0,0-22 15,0 21-15,0-21 0,0 0 16,0 22-16,0-22 0,21-21 0,1 21 16,-22 0-16,21-21 0,0 0 0,0 21 15,0-21-15,0 0 0,1 0 0,-1 0 16,0 0-16,21-21 0,-21 21 16,1-21-16,-1 0 0,21 0 0,-21 0 15,0-1-15,1 1 0,-1 0 16,21-42-16,-42 41 15,0 1-15,21 0 0,-21 0 16,0 0-16,0 42 31,0 0-31,-21 0 0,21 0 16,0 1-16,-21-1 0,21 0 0,-21 0 16,21 0-16,0 0 0,0 1 0,0-1 15,0 0-15,0 0 16,0 0-16,21-21 0,0 0 15,0 21-15,0-21 0,1 0 0,-1 0 0,21 0 16,-21 0-16,0 0 0,22 0 16,-22-21-16,0 0 0,0 0 15,0 0-15,1-22 16,-22 22-16,0 0 0,21-21 0,-21 21 16,21-1-16,-21 1 0,0 0 0,0 0 15,0 42 16,0 0-31,0 0 0,-21 1 0,21-1 16,-21 0-16,21 0 0,0 0 16,0 0-16,0 1 0,0-1 0,0 0 15,21-21-15,0 0 16,0 0-16,0 0 16,0 0-16,1 0 0,-1 0 0,0 0 15,0-21-15,0 21 0,0-21 16,1-1-16,-1 1 0,0 0 0,21 0 15,-21 0-15,1 21 0,-1-21 0,0 21 16,-21 21 0,0 0-1,0 0-15,0 0 0,0 0 0,0 1 16,-21-1-16,0 0 0,21 0 16,0 0-16,0 0 15,-22-21-15,22-21 31,0 0-15,0 0-16,0 0 16</inkml:trace>
  <inkml:trace contextRef="#ctx0" brushRef="#br0" timeOffset="126483.09">9864 12531 0,'-22'-21'15,"44"42"-15,-65-42 0,22 21 0,0 0 0,0-22 16,0 22 0,21-21-16,0 0 31,-22 21 31,1 0-62</inkml:trace>
  <inkml:trace contextRef="#ctx0" brushRef="#br0" timeOffset="126714.83">8615 12573 0,'0'0'0,"-21"0"15,-1 0-15,44 0 31,-1 0-15,21 0-16,-21 0 16,0 0-16,1 0 0,20 0 0,-21 0 15,0 0-15,22 0 0,-22-21 0,0 21 16,0 0-16,0 0 0,0 0 0,1 0 16,-1-21-16,-21 0 15</inkml:trace>
  <inkml:trace contextRef="#ctx0" brushRef="#br0" timeOffset="127098.61">7599 12467 0,'0'0'15,"-21"0"-15,-1 0 16,44 0 15,-1 0-31,0 0 16,0 0-16,21 0 0,-20 0 0,20 0 16,-21 0-16,21 0 0,-20 0 0,20 0 15,-21 0-15,0 0 0,22 0 0,-22 0 16,0-21-16,0 21 15,0 0 1,-21 21 47,-21-21-63,0 0 31</inkml:trace>
  <inkml:trace contextRef="#ctx0" brushRef="#br0" timeOffset="128735.75">2455 14139 0,'-21'0'16,"0"0"15,0 0 0,21-21-31,-21 21 16,21-21-16,0 0 16,0 0-1,21 0 1,0 21-16,-21-22 0,21 22 16,0 0-16,0 0 0,1 0 0,-1 0 15,0 0-15,0 0 16,-21 22-16,21-1 0,-21 0 15,0 0-15,0 0 0,0 0 0,0 1 16,0 20-16,0-21 0,0 21 16,-21 1-16,0-22 0,0 21 0,0 1 15,-1-1-15,1 0 0,-21-21 16,21 22-16,-22-22 0,22 21 16,-21-21-16,21 1 0,-22-1 0,1 0 15,21 0-15,-21-21 0,20 21 16,-20-21-16,21 0 0,-21 0 0,20 0 15,1 0-15,0 0 0,-21 0 16,42-21-16,-21 0 0,-1 0 0,22 0 16,0-22-16,0 22 0,0-21 15,0-1-15,0 22 0,22-21 0,-1 21 16,0-22-16,0 22 0,0 0 16,0 0-16,22 21 0,-22 0 15,0 0-15,0 0 0,22 0 16,-22 0-16,0 21 0,0 0 0,0 0 15,0 1-15,1-1 0,-1 21 0,-21-21 16,0 0-16,21 22 0,-21-22 16,0 0-16,0 21 0,0-20 0,0-1 15,0 0-15,0 0 0,0 0 16,0 0-16,0 1 0,0-1 16,21-21-16,0 0 31,0 0-31,1-21 0,-1 21 0,-21-22 15,21 1-15</inkml:trace>
  <inkml:trace contextRef="#ctx0" brushRef="#br0" timeOffset="128926.86">2900 14520 0,'0'-21'16,"0"0"-1,21 0 48,-21 0-63</inkml:trace>
  <inkml:trace contextRef="#ctx0" brushRef="#br0" timeOffset="129895.36">4106 14034 0,'0'0'0,"-21"0"16,21 21 15,0 0-16,0 0-15,0 0 0,0 22 0,-21-22 16,21 0-16,-21 21 0,21-21 0,-21 1 16,21 20-16,-22-21 0,1 0 15,21 0-15,0 1 0,-21-1 0,21 0 16,-21 0-16,21-42 31,0 0-15,0 0-16,0-22 15,0 22-15,0 0 0,21-21 0,0 20 16,0-20-16,-21 21 0,22 0 0,-1-22 16,0 22-16,0 0 0,0 0 15,0 0-15,22 0 0,-22 21 0,21 0 16,-21 0-16,22 0 0,-22 0 16,0 0-16,0 21 0,0 0 0,1 0 15,-22 0-15,0 0 0,21 1 16,-21-1-16,0 21 0,0-21 0,0 0 15,0 1-15,0-1 0,0 0 16,-21 0-16,21 0 0,-22-21 16,1 0-1,21-21 1,-21 21-16,21-21 0,0 0 0,0 0 16,0-1-16,0 1 0,21 0 15,0-21-15,1 21 0,-22-1 0,21-20 16,21 21-16,-21-21 0,0 20 15,22 1-15,-22 0 0,21 21 0,-21 0 16,22 0-16,-22 0 0,21 0 16,-21 21-16,1-21 0,20 21 0,-42 22 15,21-22-15,-21 0 0,21 21 16,-21-20-16,0 20 0,0-21 0,0 21 16,0-20-16,-21-1 0,21 21 0,-21-21 15,0 0-15,21 1 0,0-1 16,-21-21-16,21 21 0,0-42 31,21 0-31,-21-1 16,21 1-16,21 0 0</inkml:trace>
  <inkml:trace contextRef="#ctx0" brushRef="#br0" timeOffset="130289.65">5207 14161 0,'0'21'16,"21"-21"-1,0 0-15,22 0 16,-22 0-16,0-21 0,0 21 16,21-22-16,-20 1 0,-1 21 0,0-21 0,0 0 15,0 0-15,-21 0 16,0-1-16,0 1 0,0 0 15,0 0-15,-21 21 0,0 0 16,0 0-16,0 0 0,-1 0 16,1 0-16,-21 21 0,21 0 0,0 0 15,21 1-15,-22 20 0,1-21 0,0 21 16,21-20-16,0 20 0,0 0 16,0-21-16,-21 22 0,21-22 0,0 21 15,0-21-15,0 1 0,0-1 0,21 0 16,0-21-16,0 21 0,1-21 15,-1 0-15,0 0 0,0 0 16,21 0-16,-20 0 0,20-21 0,0 21 16,1-21-16,-1-22 0,21 22 0,-20-21 15,20 21-15,1-22 0</inkml:trace>
  <inkml:trace contextRef="#ctx0" brushRef="#br0" timeOffset="130558.61">6244 13674 0,'0'0'0,"0"-21"0,-21 21 16,0 0 0,21 21-16,0 0 0,-21 0 0,-1 21 15,22 1-15,-21-22 0,21 21 16,-21 1-16,0-1 0,21 0 16,-21 1-16,21-1 0,-21 0 0,-1 1 15,22-1-15,-21 0 0,21-21 0,-21 22 16,21-22-16,-21 42 0,21-41 15,0-1-15,0 0 16,21-21 0,0-21-1,0 0-15,1-1 0,-1 1 16,0 0-16,0-21 0,0-1 0,0 22 16</inkml:trace>
  <inkml:trace contextRef="#ctx0" brushRef="#br0" timeOffset="131024.02">6456 13716 0,'0'0'0,"0"21"31,0 0-31,0 1 0,-21 20 16,21-21-16,-22 21 0,22-20 0,0 20 16,0 0-16,-21-21 0,21 22 15,-21-1-15,21-21 0,-21 22 0,21-1 16,0-21-16,0 21 0,-21-20 15,21-1-15,-21 0 0,21 0 0,-22 0 0,22 0 16,0 1-16,0-1 16,0-42 15,0-1-31,0 1 16,0 0-16,0 0 0,0-21 0,22 20 15,-1-20-15,0 21 0,0 0 0,0-22 16,22 22-16,-22 0 0,0 0 0,21 21 15,-21 0-15,1 0 0,-1 0 16,0 0-16,0 0 0,0 21 16,-21 0-16,21 0 0,-21 1 15,0-1-15,0 21 0,0-21 0,0 0 16,0 1-16,0-1 0,0 0 16,0 0-16,0 0 0,0 0 0,0 1 15,-21-1-15,21 0 0,-21-21 16,21-21 15,0 0-31,21-1 16,0 1-16,1 0 0</inkml:trace>
  <inkml:trace contextRef="#ctx0" brushRef="#br0" timeOffset="131412.1">7175 14097 0,'0'0'0,"0"-21"0,0 0 16,-21 21-16,0 0 0,0 0 16,0 0-16,0 21 0,-1-21 15,1 21-15,0 0 0,21 0 16,-21 1-16,0-1 0,0 21 0,-1-21 16,22 0-16,-21 1 0,21 20 0,-21-21 15,21 0-15,0 0 0,0 1 16,0-1-16,0 0 0,21-21 0,0 21 15,1-21-15,-1 0 0,0 0 0,0 0 16,0 0-16,0 0 0,22 0 0,-22 0 16,0-21-16,21 0 15,-20 21-15,-1-21 0,-21-1 0,0 1 16,21-21-16,-21 21 0,0 0 0,0-22 16,0 22-16,0 0 0,0 0 15,0 0-15,-21-1 0,21 1 0,-21 21 16,-1 0-16,1 0 0,0 0 15,0 0-15,0 21 0,0 1 16,21-1 0,0 0-16,0 0 0,21-21 15,0 0-15,0 21 0</inkml:trace>
  <inkml:trace contextRef="#ctx0" brushRef="#br0" timeOffset="132224.73">7747 14203 0,'0'-21'0,"-42"-43"15,20 64-15,1 0 16,0 0-16,0 0 0,0 0 16,0 0-16,-1 0 0,1 21 0,0 1 15,21-1-15,-21 0 0,0 0 16,0 0-16,21 0 0,-22 1 0,22 20 15,0-21-15,0 0 0,0 0 16,0 1-16,0-1 0,0 0 0,0 0 16,0 0-16,0 0 0,22-21 0,-1 0 15,0 0-15,0 0 16,0 0-16,0 0 0,1-21 16,-1 21-16,0-21 0,0-21 0,0 21 15,0-1-15,1-20 0,-1 0 0,0-1 16,-21 1-16,21 0 0,0-1 15,0-20-15,1 21 0,-1-22 16,0 22-16,0-22 0,-21 22 0,0 0 16,21-1-16,-21 1 0,0 21 15,0 0-15,0-1 0,0 44 16,-21-1-16,21 0 16,-21 0-16,0 21 0,21 1 15,-21-1-15,21 0 0,0 1 0,-22-1 16,22 0-16,-21 1 0,21-1 0,0 0 15,0-20-15,0 20 0,0 0 16,-21-21-16,21 22 0,0-22 0,0 21 16,0-21-16,0 1 0,0-1 0,0 0 15,21 0-15,0-21 0,1 21 16,-1-21-16,0 0 0,0 0 16,21 0-16,-20-21 0,20 0 15,-21 0-15,21 21 0,-20-43 0,20 22 16,-21 0-16,0 0 0,22-21 0,-22 20 15,0-20-15,0 21 0,-21 0 16,0-22-16,0 22 0,0 0 0,0 0 16,-21 21-1,0 0-15,0 21 16,-1 0-16,1 0 16,21 1-16,0 20 0,0-21 15,0 0-15,0 0 0,0 1 16,0-1-16,0 0 0,21 0 0,-21 0 0,0 0 15,22 1-15,-22-1 16,0 0-16,0 0 16,-22-21-1,1 0 1,21-21 0,-21 0-1,0 21-15,0-21 0,0-1 0,-1 1 16,-41-21-16</inkml:trace>
  <inkml:trace contextRef="#ctx0" brushRef="#br0" timeOffset="132502.69">5736 13991 0,'0'0'0,"-21"0"0,42 0 16,0 0-16,22 0 0,-22 0 16,21 0-16,0-21 0,22 21 15,-22 0-15,1-21 0,20 21 16,-21-21-16,1 21 0,20 0 0,-20 0 16,-22-21-16,21 21 0,-21 0 15,0 0-15,1 0 0,-1 0 0,0 0 16,0 0 15,0 0-31</inkml:trace>
  <inkml:trace contextRef="#ctx0" brushRef="#br0" timeOffset="133146.71">9165 13631 0,'0'-21'16,"0"42"-16,0-63 0,0 21 0,0 0 15,0 0-15,0-1 0,0 1 16,0 0-16,0 0 0,-21 21 16,21 21-1,-21 21-15,21-20 0,0 20 16,0 0-16,-21 22 0,21-22 0,-22 22 15,1-1-15,21 1 0,-21-1 16,21 1-16,-21-1 0,0 22 0,21-22 16,-21 22-16,-1-22 0,1 22 0,21-21 15,-21 20-15,0-20 0,0-1 0,0 22 16,-1-22-16,1-20 0,0 20 16,21 1-16,-21-22 0,0 0 15,0 1-15,21-22 0,0 0 0,-22 0 16,22 0-16,0-42 15,0 0-15,0-21 16,0-1-16,0 1 0,22 0 16,-22-22-16,21 1 0,0-1 0</inkml:trace>
  <inkml:trace contextRef="#ctx0" brushRef="#br0" timeOffset="133431.6">8975 14139 0,'0'-42'0,"-170"614"0,340-1102 0,-149 446 0,0 63 0,-21-1 16,21 1-16,0 0 0,-21 0 0,21 21 15,1-21-15,-1 0 0,21 21 0,-21-22 16,0 22-16,22-21 0,-1 21 16,-21-21-16,22 21 0,-1 0 15,-21 0-15,21 0 0,-20 0 0,-22 21 16,0 0-16,0 1 16,0-1-16,0 21 0,-43-21 0,22 0 15,0 22-15,-21-22 0,-1 0 0,1 21 16,21-20-16,-22-1 0,22 0 0,-21 0 15,21 0-15,0 0 0,-1-21 16,22 22-16,22-44 16,-1 1-1,0 21-15,0-21 0,21 0 0,-20 0 16,-1 0-16,21-1 16</inkml:trace>
  <inkml:trace contextRef="#ctx0" brushRef="#br0" timeOffset="133807.03">9588 13885 0,'0'-21'0,"0"0"0,0 0 16,22 21-16,-22-21 15,21 21-15,0 0 0,0 0 0,0-21 16,0 21-16,1 0 0,-1 0 16,0 0-16,0 21 0,0 0 0,0 0 15,1 0-15,-1 0 0,0 22 0,-21-22 16,0 21-16,0-21 0,0 1 15,0 20-15,0-21 0,0 0 16,0 0-16,-21 1 0,21-1 0,0 0 16,-21-21-16,-1 0 15,22-21 1,0 0-16,0-1 16,0 1-16,0 0 0,22 0 0,-22 0 15,21-22-15,0 1 0,-21 21 0,21-21 16,0-1-16,0 1 15,1 0-15,-1 20 0,0 1 0,0 0 0,0 0 16,0 0-16,-21 0 0,22 21 16,-1 0-16,0 0 0,0 21 15,-21 0 1,21 0-16,-21 0 0,0 0 0,0 1 16</inkml:trace>
  <inkml:trace contextRef="#ctx0" brushRef="#br0" timeOffset="135364.35">10350 14055 0,'0'0'16,"22"21"-16,-1-21 16,0 0-1,-21-21-15,21 21 0,-21-21 16,21-1-16,0 1 0,1 0 0,-22 0 16,21-21-16,0 20 0,-21-20 0,21 21 15,-21 0-15,0 0 0,0-1 16,0 1-16,-21 21 15,0 21-15,0-21 0,-1 22 16,1-1-16,0 21 0,21-21 0,-21 22 16,0-22-16,21 21 0,-21-21 15,21 22-15,0-22 0,0 0 0,0 0 16,0 0-16,0 0 0,0 1 0,0-1 16,21 0-16,0-21 0,0 0 15,21 0-15,-20 0 16,-1 0-16,21 0 0,-21 0 0,22-21 15,-1 0-15,0 21 0,-21-22 0,22 1 16,-1 0-16,-21-21 0,22 21 0,-22-1 16,21-20-16,-21 21 0,-21 0 15,0 0-15,0-1 0,0 1 0,-21 21 16,0 0-16,0 0 16,0 21-16,-1 1 15,22-1-15,-21 0 0,21 0 0,0 0 16,0 0-16,0 1 0,0-1 0,0 0 15,21 0-15,1 0 0,-22 0 0,21 1 16,0-1-16,-21 0 0,21 0 16,-42-21 31,0-21-47,0 21 0,21-21 15,-22 0-15,1 21 0,21-22 16,-21 22-16,21-21 0,-21 21 15,21 21 1,0 1 0,0-1-16,0 0 15,21-21-15,0 21 0,0-21 16,1 21-16,-1-21 0,0 21 16,0-21-16,21 0 0,-20 0 0,20 0 15,0 0-15,-21 0 0,22-21 16,-1 0-16,0 21 0,1-21 0,-22 0 15,21 0-15,-21 21 0,1-22 0,-1 1 16,0-21-16,-21 21 0,0 0 0,0-1 16,0-20-16,0 21 0,0 0 15,0 0-15,0-1 0,-21 22 16,0 0-16,-1 0 0,1 0 16,21 22-16,-21-22 0,21 21 0,-21 0 15,21 0-15,-21 0 16,21 22-16,0-22 0,0 0 0,0 0 15,0 0-15,21 0 0,0 1 16,0-22-16,0 21 0,1-21 16,-1 0-16,0 0 0,0 0 15,21 0-15,-20 0 0,-1 0 0,0 0 16,21-21-16,-21 21 0,1-22 0,-1 1 16,0 0-16,0 0 0,0 0 0,-21 0 15,0-1-15,21 1 0,-21 0 0,22 21 16,-22-21-16,0 0 0,0 42 31,-22 0-31,1 0 16,21 0-16,-21 1 0,21 20 15,0-21-15,-21 0 0,21 0 16,0 1-16,-21-1 0,21 0 16,0-42 30,21 0-46,0-1 16,-21 1-16,21 0 0,0 0 16,1 0-16,-1-22 0,0 22 0,0 0 15,0 0-15,0 0 0,1 0 0,20-1 16,-21 22-16,0 0 0,0 0 16,1 0-16,-22 22 0,0-1 15,0 0-15,0 0 0,0 0 0,0 0 16,0 1-16,0-1 0,0 0 0,0 0 15,21 0-15,0 0 16,0 1-16,0-1 0,0-21 16,1 0-16,-1 0 0,0 0 0,0 0 15,21 0-15,-20 0 0,41 0 16,-42 0-16,0-21 0,1-1 16,-1 1-16,0 0 0,0 0 15,0 0-15,0-22 0,1 22 0,-1-21 16,-21 0-16,21-22 0,0 1 0,0-1 15,0 1-15,22-43 16,-43 42-16,21 22 0,-21 0 0,21-1 16,-21 22-16,0 0 0,0 0 0,0 42 31,-21 0-31,0 21 0,0-20 16,-1 20-16,1 0 0,21 1 15,-21 20-15,0-21 0,0 1 0,21 20 0,0-20 16,-21-1-16,21 0 0,0 1 15,-22-1-15,22-21 0,0 21 16,0-20-16,0-1 0,0 0 0,0 0 0,0 0 16,0 0-16,22-21 15,-1 0-15,0 0 16,0 0-16,0 0 16,0 0-16,-21-21 0,22 21 0,-1-21 15,0 0-15,0 0 0,0 0 0,0-1 16,1 1-16,-22 0 0,0 0 15,0 0-15,0 0 0</inkml:trace>
  <inkml:trace contextRef="#ctx0" brushRef="#br0" timeOffset="135610.82">12467 13695 0,'0'0'0,"-21"0"16,21-21-16,0 0 31,21 21-31,0 0 0,0-22 15,22 22-15,-22 0 0,0 0 16,21 0-16,-20 0 0,-1 0 0,21 0 16,-21 0-16,22 0 0,-22 0 0,0 0 15,0 0-15,0 0 0,0 0 16,-42 0 31,0 0-32,0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8T06:40:37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10477 1418 0,'0'-21'47,"0"0"-16,0 0-15,-21 42 77,21 0-93,0 0 16,0 0-16,-21-21 0,21 22 16,0-1-16,0 0 0,0 0 0,0 0 15,-21 0-15,21 1 0,0-1 0,-21 0 16,21 21-16,0-21 0,0 22 15,0-22-15,0 21 0,-21-21 0,21 22 16,0-22-16,0 21 0,0-21 0,0 22 16,0-22-16,0 0 15,0 21-15,-22-20 0,22-1 0,0 0 16,0 21-16,0-21 0,0 1 0,0-1 16,0 21-16,0-21 0,0 0 15,0 22-15,0-22 0,0 0 0,0 21 16,-21-20-16,21-1 0,0 21 0,0-21 15,0 0-15,0 22 0,0-22 16,0 0-16,0 0 0,0 0 0,0 1 16,0-1-16,0 0 0,0 0 0,0 0 15,0 0-15,0 1 0,0-1 16,0 0 0,-21-21 30,21-21-30,-21 0-16,21-1 16,0-20-16,0 21 0</inkml:trace>
  <inkml:trace contextRef="#ctx0" brushRef="#br0" timeOffset="1470.89">10456 1482 0,'0'-21'16,"21"21"78,1 0-94,-1 0 15,0 0-15,0 0 16,0 0-16,22 0 0,-22 0 16,0 0-16,21 0 0,1 0 0,-22 21 15,21-21-15,0 0 0,1 0 0,20 0 16,-20 0-16,-1 0 0,21 0 16,-20 0-16,20 0 0,1 0 0,-22 0 15,22 0-15,-22 0 0,21 0 16,-20 0-16,20 0 0,-20 0 0,20 0 15,1 21-15,-22-21 0,21 0 0,1 0 16,-1 0-16,1 0 0,-22 0 16,22 0-16,-1 0 0,1 0 15,-22 0-15,22 0 0,-1 0 0,-21 0 16,1 0-16,20 0 0,1 0 0,-22 0 16,22 0-16,-1 0 0,1 0 15,-1 0-15,1 0 0,-1 0 0,1 0 16,20 21-16,-20-21 0,-1 0 0,1 0 15,-1 0-15,1 0 0,-1 0 16,1 0-16,20 21 0,-20-21 0,-1 0 16,22 0-16,-21 0 0,20 0 0,-20 0 15,20 0-15,-20 0 0,21 0 16,-22 0-16,1 0 0,-1 0 16,1 0-16,-1 0 0,1 0 0,20 0 15,-20 0-15,-1 0 0,22 0 16,-22 0-16,1 0 0,-1 0 0,1 0 15,-1 0-15,1 0 0,-22 0 0,22 0 16,-22 0-16,22 0 0,-22 0 16,0 0-16,1 0 0,-1 0 0,0 0 15,1 0-15,-1 0 0,0 0 0,1 0 16,20 0-16,-21 0 0,1 0 16,20 0-16,-20 0 0,-1 0 0,0 0 15,1 0-15,-1 0 0,0 0 0,-21 0 16,22 21-16,-1-21 15,-21 0-15,22 0 0,-22 0 0,21 0 16,0 0-16,-20 0 0,20 0 0,0 22 16,1-22-16,-1 0 0,0 0 15,1 21-15,-1-21 0,0 0 0,22 0 16,-22 0-16,0 21 0,1-21 16,-22 0-16,21 0 0,1 0 0,-22 0 15,0 0-15,0 0 0,0 0 0,0 0 16,1 0-1,-22 21 79,0 0-94,0 0 16,0 1-16,0-1 0,0 0 15,0 0-15,-22 0 0,22 0 0,-21 1 16,21 20-16,0-21 0,0 0 16,-21 22-16,21-22 0,-21 21 0,21-21 15,0 22-15,0-22 0,0 21 16,0 0-16,0-20 0,0 20 16,0 0-16,0 1 0,0-1 0,0 0 15,-21 1-15,21-1 0,0 21 0,0-20 16,0-1-16,0 0 0,0 1 15,0-1-15,0 0 0,0-20 0,0 41 16,-21-21-16,21-20 0,0-1 16,0 0-16,0 0 0,0 0 0,0 0 15,0 1-15,0-1 16,0 0-16,-22-21 47,1-21-47,-21 0 15,21 21-15,-22-22 0</inkml:trace>
  <inkml:trace contextRef="#ctx0" brushRef="#br0" timeOffset="2836.61">10456 2900 0,'0'0'0,"-21"0"0,0 0 15,0 0 1,0 0-16,21 21 0,-22-21 16,22 21-16,-21-21 15,21 21 1,-21-21-16,21 22 31,21-22-15,0 0-16,1 0 0,-1 0 15,0 0-15,21 0 0,-21 0 16,22 0-16,-22 21 0,21-21 0,22 0 16,-22 0-16,22 0 0,-22 0 15,21 0-15,1 0 0,-1 0 0,22 0 16,-21 0-16,-1 0 0,1 0 0,-1 0 15,22 21-15,-22-21 0,1 0 16,-1 0-16,22 0 0,0 0 0,-22 0 16,22 0-16,-1 21 0,1-21 0,-21 0 15,20 0-15,1 0 0,-22 21 16,22-21-16,0 0 0,-22 0 16,22 0-16,0 0 0,-1 0 0,1 0 15,0 0-15,-1 21 0,1-21 0,0 0 16,-1 0-16,-20 0 0,20 0 15,1 0-15,-21 0 0,20 0 0,-20 0 16,20 0-16,-20 0 0,21 0 0,-22 0 16,1 0-16,20 22 0,-20-22 0,20 0 15,-20 0-15,-1 0 0,1 0 16,-1 0-16,-20 0 0,20 0 0,1 0 16,-1 0-16,-20 21 0,20-21 0,1 0 15,-22 0-15,21 0 0,1 0 16,-22 0-16,22 0 0,-22 0 15,0 0-15,22 0 0,21 0 16,-43 21-16,0-21 0,22 0 0,-22 0 16,0 0-16,1 0 0,-1 0 0,0 0 15,1 21-15,-1-21 0,0 0 16,1 0-16,-1 0 0,0 0 0,1 0 16,-1 0-16,-21 21 0,22-21 0,-1 0 15,-21 0-15,21 0 0,1 0 16,-22 0-16,21 0 0,-21 0 0,1 0 15,-1 0-15,21 0 0,-21 0 0,0 0 16,1 0-16,-1 0 16,0 0-16,0 0 0,0 0 15,0 0-15,1 0 0,-1 0 16,0 0-16,0 0 0,0 21 16,0-21-1,1 0-15,-1 0 16,0 0-1,0 0-15,0 0 16,0 0-16,1 0 16,-1 0-16,0 0 15,0 0-15,0 0 0,0 0 32,1 0-32,-22-21 31,-22 0-31,1 0 15</inkml:trace>
  <inkml:trace contextRef="#ctx0" brushRef="#br0" timeOffset="3527.7">11769 1884 0,'0'0'0,"21"-21"16,0 21-16,-21-21 0,0-1 16,0 1-16,0 0 0,0 0 15,0 0-15,-21 21 0,0-21 16,-1 21-16,1 0 0,0 0 15,0 0-15,0 0 0,0 0 0,-1 0 16,1 21-16,0 0 0,-21 0 16,21 21-16,-1-20 0,-20 20 0,21 0 15,0-21-15,0 22 0,-1-1 0,-20 0 16,42 1-16,-21-1 0,21-21 16,-21 22-16,21-1 0,0-21 0,0 21 15,0 1-15,0-22 0,0 0 16,21 21-16,0-20 0,0-1 0,0 0 15,1 0-15,-1-21 0,0 21 16,0-21-16,0 0 0,0 21 0,22-21 16,-22 0-16,0 0 0,21 0 0,1 0 15,-22-21-15,21 21 0,1-21 16,-1 0-16</inkml:trace>
  <inkml:trace contextRef="#ctx0" brushRef="#br0" timeOffset="3964.8">12361 2117 0,'0'0'0,"0"-21"0,-21 21 31,0 0-31,0 0 16,-22 0-16,22 0 0,0 21 0,-21 0 16,21 0-16,-1 0 0,1 0 15,0 1-15,0-1 0,0 21 0,0-21 16,-1 22-16,1 20 0,21-42 15,0 22-15,0-22 0,0 0 16,0 0-16,0 0 0,21 0 0,1-21 16,-1 22-16,0-22 0,0 0 0,21 0 15,-20 0-15,-1 0 0,21 0 0,-21 0 16,0-22-16,22 22 16,-22-21-16,0 0 0,0 0 0,0 0 15,1-22-15,-1 22 0,0 0 0,-21-21 16,0 21-16,0-22 0,0 1 15,0 21-15,0-22 0,-21 22 0,0-21 16,-1 21-16,1 0 0,0-1 0,0 1 16,0 21-16,0 0 0,-22 0 15,22 0-15,0 0 0,0 0 0,0 0 16,21 21-16,-22 1 0,22-1 0,-21 0 16,21 0-16,0 0 0,0 0 15,0 1-15,0-1 16,21 0-16,1-21 0,-1 0 0,21 21 15,-21-21-15</inkml:trace>
  <inkml:trace contextRef="#ctx0" brushRef="#br0" timeOffset="4287.14">12954 1778 0,'0'0'0,"0"-21"0,0 0 15,0 42 1,-21 0 0,21 0-16,-21 22 15,21-1-15,-22-21 0,1 21 0,0 22 16,21-22-16,-21 1 0,0-1 0,0 0 16,-1 1-16,1-1 0,21 0 15,-21 22-15,0-22 0,0-21 0,21 22 16,0-1-16,0-21 0,-21 21 0,21-20 15,0-1-15,0 0 0,0 0 16,21-21 0,0 0-1,0-21-15,0 0 0,0 0 16,1-1-16,20-20 0,-21 21 0</inkml:trace>
  <inkml:trace contextRef="#ctx0" brushRef="#br0" timeOffset="4542.97">13271 1820 0,'0'0'0,"0"22"15,-21-1-15,0 0 16,0 21-16,0-21 0,21 22 0,-21-1 16,-1 0-16,1 1 0,0-1 15,0 22-15,0-22 0,21 0 0,-21 1 16,-1-1-16,1 0 0,21 1 15,0-22-15,0 21 0,-21-21 16,21 0-16,0 1 0,0-1 0,0 0 0,21-21 31,0 0-31,1 0 0,-1 0 16,-21-21-16,21 21 0,0-21 0,0-1 16,0 1-16</inkml:trace>
  <inkml:trace contextRef="#ctx0" brushRef="#br0" timeOffset="4943.75">13356 2371 0,'-21'42'0,"21"-21"16,21-21-1,0 0-15,0 0 0,1 0 16,-1 0-16,0-21 0,0 0 15,0 21-15,0-21 0,1 21 0,-1-21 16,0-1-16,0 22 0,-21-21 16,21 0-16,-21 0 0,0 0 15,0 0-15,-21 21 16,0 0-16,0 0 0,0 0 16,-1 0-16,1 21 0,0 0 15,-21 0-15,21 0 0,-1 0 0,1 1 16,0 20-16,21-21 0,-21 0 0,21 22 15,-21-22-15,21 0 0,0 0 16,0 0-16,0 0 0,0 1 0,21-1 16,0 0-16,0-21 0,0 0 15,22 21-15,-22-21 0,0 0 0,21 0 16,-20 0-16,20 0 0,-21 0 16,21 0-16,-20 0 0,-1 0 0,21-21 15,-21 0-15,0 0 0,1-1 16</inkml:trace>
  <inkml:trace contextRef="#ctx0" brushRef="#br0" timeOffset="5211.12">14012 2307 0,'0'-21'0,"0"42"0,0-63 15,0 21-15,-21 21 32,0 0-32,0 0 0,0 0 0,-1 21 15,1 0-15,21 0 16,-21 0-16,0 22 0,0-22 0,21 0 15,-21 21-15,21-20 0,0-1 0,0 21 16,0-21-16,0 0 0,0 1 16,0-1-16,0 0 0,0 0 15,0 0-15,21-21 16,0 0-16,0 0 0,0 0 0,0 0 16,1 0-16,20 0 0,-21 0 0,0 0 15,22-21-15,-22 0 0,21 0 16,-21 0-16,22-1 0,-22 1 0,21-21 15</inkml:trace>
  <inkml:trace contextRef="#ctx0" brushRef="#br0" timeOffset="6523.5">14541 1778 0,'0'0'0,"0"-21"15,0 0-15,-21 21 0,0 0 16,0 0-16,0 21 15,0 0-15,-1 21 0,22-20 16,-21 20-16,0 0 0,21 1 0,-21-1 16,21 0-16,-21 1 0,0-1 0,21 0 15,0 1-15,0-1 0,-22 0 16,22 1-16,-21-1 0,21 0 0,0-21 16,0 22-16,0-22 0,0 21 0,0-21 15,0 1-15,0-1 0,0 0 16,0 0-16,21-21 0,1 21 0,-1-21 15,0 0-15,0 0 16,0 0-16,0 0 0,1 0 0,-1-21 16,0 0-16,0 0 0,0 0 15,0-1-15,1 1 0,-1-21 16,0 21-16,0-22 0,0 22 0,0 0 0,-21 0 16,0 0-16,22 0 0,-22-1 0,0 44 46,-22-1-46,22 0 0,-21 0 16,21 0-16,0 0 0,0 1 16,-21-1-16,21 0 0,0 0 15,0 0-15,0 0 0,0 1 0,0-1 16,0 0-16,21-21 16,-21 21-16,21-21 0,1 0 15,-1 0-15,0 0 0,0 0 0,0 0 16,0 0-16,1 0 0,-1-21 0,0 0 15,0 0-15,0-1 0,0-20 16,1 21-16,-1 0 0,-21 0 16,0-1-16,21 1 0,-21 0 15,21 0-15,-21 0 0,0 42 47,-21 0-47,21 0 0,0 0 0,-21 1 16,21-1-16,-21 0 0,21 0 0,0 0 15,0 0-15,0 1 0,0-1 16,0 0-16,0 0 0,0 0 16,21-21-16,0 0 0,0 0 15,0 0-15,0 0 16,1 0-16,-22-21 0,21 0 16,-21 0-16,21 0 0,-21-1 15,0 1-15,0 0 0,0-21 16,0 21-16,0-1 0,0 1 0,0 0 15,-21 0-15,21 0 0,0 0 16,-21 21-16,-1 0 0,1-22 16,42 22 15,1 0-15,-1-21-16,0 21 0,21 0 0,-21 0 15,1-21-15,20 21 0,-21 0 0,0 0 16,22 0-16,-22 0 0,0 0 15,0 0-15,0 0 0,0 0 0,-21 21 16,22-21-16,-22 21 0,21 1 16,-21-1-16,0 0 0,0 21 15,0-21-15,0 1 0,0-1 16,0 0-16,0 0 0,0 21 0,0-20 16,0-1-16,0 0 0,0 0 0,0 0 15,0 0-15,0 1 16,0-1-16,0 0 15,0-42 17,0 0-32,0-1 15,0 1-15,0-21 0,0 21 16,0-22-16,21 22 0,0-21 16,0 0-16,0 20 0,1-20 15,20 21-15,-21-21 0,0 20 0,43-41 16,-22 42-16,-21 21 0,0-21 15,22 21-15,-22 0 0,21 0 0,-21 0 16,22 0-16,-22 0 0,21 21 16,-21 0-16,-21 0 0,22 0 0,-22 0 15,0 1-15,21 20 0,-21-21 0,0 21 16,0-20-16,0 20 0,0-21 16,-21 0-16,-1 0 0,22 22 0,-21-43 15,21 21-15,0 0 0,-21 0 0,0 0 16,21-42 31,0 0-47,0 0 15,0 0-15,0-22 0,0 22 0,0 0 16</inkml:trace>
  <inkml:trace contextRef="#ctx0" brushRef="#br0" timeOffset="6743.37">15367 1905 0,'-21'-21'16,"42"42"-16,-63-42 0,20 21 16,1 0-16,0 0 15,0 0 32,0 0-47</inkml:trace>
  <inkml:trace contextRef="#ctx0" brushRef="#br0" timeOffset="6991.23">14245 2032 0,'21'0'32,"0"0"-32,1 0 0,-1 0 15,21 0-15,-21 0 0,0 0 0,1 0 16,20 0-16,-21 0 0,0 0 15,0 0-15,22 0 0,-22 0 16,0 0-16,0 0 0,0 0 0,1-21 16</inkml:trace>
  <inkml:trace contextRef="#ctx0" brushRef="#br0" timeOffset="7466.47">17039 1926 0,'0'21'31,"0"1"-15,0-1-16,-21-21 0,21 21 0,-21 0 16,21 0-16,0 0 0,0 1 15,0-1-15,0 0 0,0 0 16,0 0-16,0 0 16,0 1-16</inkml:trace>
  <inkml:trace contextRef="#ctx0" brushRef="#br0" timeOffset="7695.34">16827 2223 0,'0'0'0,"0"21"15,22-21 16,-1 0-15,0 0-16,0 0 0,0 0 16,0 0-16,1 0 15,-1 0-15,0 0 0,0 0 16,0 0-16,0 0 16,-21-21-1,0-1-15,0 1 16</inkml:trace>
  <inkml:trace contextRef="#ctx0" brushRef="#br0" timeOffset="7919.21">16891 1969 0,'0'0'0,"-21"0"16,42 0 15,0 0-31,0 0 16,0 0-16,1 0 0,-1 0 15,0 0-15,21 0 0,-21 0 0,1 0 16,-1 0-16,0 0 0,0 0 16</inkml:trace>
  <inkml:trace contextRef="#ctx0" brushRef="#br0" timeOffset="8506.43">17187 1715 0,'-42'-22'15,"21"22"-15,0 0 0,-1 0 0,1 0 16,0 0-16,0 0 16,0 0-16,0 0 0,-1 22 0,1-22 15,-21 21-15,21 0 0,0 0 16,-1 0-16,-20 0 0,21 1 0,0-1 16,0 0-16,-1 0 0,1 0 0,0 22 15,0-22-15,21 0 0,0 0 16,-21 0-16,21 0 0,0 1 0,0 20 15,0-21-15,0 0 0,0 0 0,21-21 16,0 22-16,0-1 0,0 0 0,1 0 16,-1-21-16,21 21 15,-21 0-15,22-21 0,-22 22 0,21-1 16,0-21-16,-20 0 0,20 0 0,0 0 16,1 0-16,-1 0 0,-21 0 15,21 0-15,1 0 0,-1-21 0,-21 21 16,22-22-16,-22 1 0,0 0 0,0 0 15,0 0-15,0 0 0,1-1 0,-22-20 16,0 21-16,21-21 0,-21-1 16,0 22-16,0-21 0,0-1 0,0 1 15,-21 21-15,-1-21 0,1 20 16,0-20-16,0 21 0,-21 0 0,20 0 16,-20-1-16,0 1 0,21 21 0,-22-21 15,22 21-15,-21 0 0,21 0 16,-1 0-16,1 0 0,-21 0 15,21 0-15,0 0 0,-1 0 16,22 21 0,-21 0-16</inkml:trace>
  <inkml:trace contextRef="#ctx0" brushRef="#br0" timeOffset="9523.37">12086 3175 0,'0'0'0,"21"-21"0,0 21 15,1 0-15,-1 0 0,0 0 16,-21-21-16,21 21 0,-42 0 62,0 0-62,-22 0 0,22 0 16,-21 21-16,0 0 0,20-21 16,-20 21-16,-21 0 0,20 1 0,1-1 15,-22 21-15,1-21 0,21 0 0,-43 22 16,21-22-16,1 21 0,-22-21 16,1 22-16,-1-1 0,-21-21 15,21 22-15,-20-22 0,20 21 0,-21-21 16,0 22-16,0-22 0,1 21 0,-22-21 15,21 22-15,0-22 0,-21 21 16,21-21-16,0 22 0,0-22 0,1 21 16,-1-21-16,0 22 0,0-22 0,0 0 15,0 21-15,22-21 0,-22 1 0,21-1 16,1-21-16,-1 21 0,21 0 16,1-21-16,-1 0 0,22 0 0,-21 21 15,20-21-15,1 0 0,21 0 0,0 0 16,-22 0-16,22 0 15,42 0 1,0 0 0,1 0-16,20 0 0,-21-21 15,21 0-15,22 21 0,-22-21 0,22 0 16</inkml:trace>
  <inkml:trace contextRef="#ctx0" brushRef="#br0" timeOffset="10239.12">14287 3323 0,'0'0'0,"22"-42"15,-1 21-15,0 21 0,-21-21 16,0-1-16,0 1 0,21 21 0,-21-21 15,0 42 32,0 0-47,0 1 0,0-1 0,-21 21 16,21 0-16,-21 1 0,21-1 16,-21 0-16,21 1 0,-22 20 0,1-20 15,0 20-15,21 1 0,-21-22 0,0 21 16,21 22-16,-21-21 0,-1-1 15,1 1-15,0 20 0,0-20 16,0-1-16,0 1 0,-1-1 0,1 1 16,0-1-16,0 1 0,0-22 0,0 22 15,-1-1-15,22-21 0,0 1 0,0-1 16,-21 0-16,21 1 0,0-1 0,0-21 16,0 0-16,0 1 0,0-1 15,0 0-15,0 0 16,21-21-1,1-21-15,-1 0 0,0 0 16,0-1-16,0-20 0,22 0 0</inkml:trace>
  <inkml:trace contextRef="#ctx0" brushRef="#br0" timeOffset="10986.7">16912 3260 0,'0'-21'0,"0"42"0,0-64 0,-21 43 15,21-21-15,0 0 0,-21 0 16,21 0 0,0 42 30,21-21-46,0 21 0,0 0 0,0 0 16,1 1-16,20-1 0,-21 21 16,21-21-16,1 22 0,20-1 0,1 0 15,20 1-15,-20-1 0,21 0 16,-1 1-16,22-1 0,-21 21 16,21-20-16,-1 20 0,1 1 0,0-1 15,21 22-15,-21-22 0,21 1 0,-21 21 16,0-22-16,-1 22 0,1-22 0,0 1 15,0-1-15,0 1 0,-22-1 16,22 1-16,-21-22 0,0 22 0,-22-22 16,22 0-16,-43 1 0,22-1 0,-22 0 15,0-21-15,-21 1 0,1-1 0,-1 0 16,0 0-16,0-21 0,-21 21 16,0-42 30,0 0-46,0 0 16,-21 21-16,0-21 0</inkml:trace>
  <inkml:trace contextRef="#ctx0" brushRef="#br0" timeOffset="12098.09">2138 4128 0,'0'-22'0,"0"44"0,0-65 16,0 22-16,0 0 15,-21 21 1,-1 0 0,22 21-16,-21 0 0,0 0 0,21 22 15,-21-22-15,0 21 0,21 1 16,-21-1-16,21 21 0,0-20 0,0 20 16,0 1-16,0-1 0,-22 1 0,22 20 15,0 1-15,0-21 16,0 20-16,0 1 0,0-22 0,0 22 15,0-21-15,-21-1 0,21 1 16,0-1-16,0 1 0,0-22 0,0 21 16,0-20-16,0-1 0,0-21 15,0 22-15,0-22 0,0 0 0,0 0 16,0 0-16,0 0 0,0-42 31,0 0-31,0 0 0,0 0 16,0 0-16,0-22 0,21 1 15,-21 0-15,22-1 0</inkml:trace>
  <inkml:trace contextRef="#ctx0" brushRef="#br0" timeOffset="12483.86">2244 4128 0,'21'0'31,"0"0"-31,0 0 16,0 21-16,22-21 0,-22 0 15,21 0-15,22 21 0,-22-21 0,0 0 16,22 0-16,-1 0 0,1 0 16,-1 0-16,1 21 0,-1-21 0,22 0 15,0 0-15,-1 0 0,1 21 0,21-21 16,0 21-16,-1-21 0,1 22 16,21-22-16,-21 0 0,21 21 0,0-21 15,21 0-15,-21 21 0,21-21 16,1 0-16,-22 0 0,21 0 15,-21 0-15,21 0 0,-21 0 0,0 0 16,21 0-16,-21 21 0</inkml:trace>
  <inkml:trace contextRef="#ctx0" brushRef="#br0" timeOffset="13246.96">7662 4360 0,'21'0'0,"-21"22"16,0-1-1,0 0 1,-21-21-16,21 21 0,-21-21 16,21 21-16,0 0 0,0 1 0,-21-1 15,21 0-15,0 0 0,-21 0 16,21 22-16,0-22 0,-21 21 0,-1 0 15,22 1-15,-21-1 0,0 22 0,0-22 16,21 21-16,0-20 0,-21 20 0,0 1 16,21-22-16,0 22 0,0-22 15,0 21-15,0-20 0,-22 20 0,22-20 16,0 20-16,0-21 0,0 22 16,0-22-16,0 1 0,0-1 0,0 0 15,0 1-15,0-1 0,0 0 16,0-21-16,0 22 0,0-22 0,0 0 15,0 0-15,0 0 0,-21 1 0,21-1 16,-21-21-16,21 21 0,0 0 0,-21-21 16,0 21-16,0-21 15,-1 0 1,1 0-16,0 0 0,0 0 16,0 0-16,0 0 0,-1 0 15,1 0-15,0 0 0,0 0 16,0 0-16,-22 0 0,22 0 0,-21 0 15,0 0-15,-1-21 0,-20 21 16,-1 0-16,22 0 0,-22-21 0,-20 21 16,20-21-16,-20 21 0,-1 0 15,0 0-15,-21-21 0,1 21 0,-22 0 16,0-22-16,0 22 0,0 0 0,0-21 16,0 21-16,-22 0 0,1 0 0,0-21 15,0 21-15,0-21 0,0 21 16,-1 0-16,1 0 0,0 0 15,-21 0-15,21 0 0,-22-21 0,22 21 16,21 0-16,-21 0 0,0 0 16,21 0-16,0 0 0,0 0 0,21-21 0,0 21 15,21 0-15,1 0 16,-1-22-16,22 22 0,-1-21 0,1 21 16,20 0-16,1 0 0,0-21 15,-1 21-15,1 0 0,21 0 0,0-21 16,-1 21-16,1 0 0,0-21 15,21 0-15,0-1 16,0 1-16,21 0 0,0 0 16,22 0-16</inkml:trace>
  <inkml:trace contextRef="#ctx0" brushRef="#br0" timeOffset="13947.11">5884 4276 0,'21'0'16,"1"0"-16,-1 21 0,21-21 16,-21 0-16,22 0 0,-1 21 15,0-21-15,1 0 0,20 21 0,1-21 16,-1 0-16,1 21 0,20-21 0,1 0 16,0 22-16,20-22 15,-20 21-15,21-21 0,-21 0 0,20 21 16,1-21-16,-21 0 0,21 0 0,-22 0 15,1 0-15,0 0 0,-22 21 16,1-21-16,-1 0 0,-20 0 0,-1 0 16,0 0-16,-21 0 0,1 0 0,-1 0 15,-42 0 17,-1 0-17,1-21-15,0 21 0,0-21 16</inkml:trace>
  <inkml:trace contextRef="#ctx0" brushRef="#br0" timeOffset="14419.35">7916 3916 0,'0'21'32,"0"0"-32,-21 0 15,0 1-15,0-1 0,21 0 0,-21 21 16,-1-21-16,1 1 0,-21-1 0,21 0 15,0 0-15,-22 0 0,22 0 16,0 1-16,0-1 0,0 0 0,-1-21 16,22 21-16,0 0 15,0 0 1,0 1 0,43-22-16,-22 0 0,0 21 0,21-21 15,1 21-15,-1 0 0,0-21 0,1 0 16,-1 0-16,0 21 0,1 0 15,-1-21-15,0 0 0,1 0 0,-22 22 16,21-22-16,-21 0 0,1 0 0,-1 0 16,0 21-1,0-21 1,0 0 0</inkml:trace>
  <inkml:trace contextRef="#ctx0" brushRef="#br0" timeOffset="15059.51">10477 5122 0,'0'0'0,"0"-21"0,0 0 0,0 0 16,0 0-16,0 0 15,0 42 17,0 0-32,0 21 0,0-21 15,0 22-15,-21-1 0,21 22 0,-21-22 16,21 21-16,-21 1 0,21-1 0,-21 22 16,21-21-16,0 20 0,-21-20 0,-1 20 15,1-20-15,21-1 0,-21 1 16,0-1-16,0 1 0,21-1 15,0 1-15,-21-1 0,21-20 0,-22-1 16,22 0-16,0 1 0,0-22 0,0 0 16,0 0-16,0 0 0,0 1 0,0-44 31,0 1-31,0-21 16,0 21-16,0-22 0,0 1 0,0 0 15,0-1-15</inkml:trace>
  <inkml:trace contextRef="#ctx0" brushRef="#br0" timeOffset="16113.93">10520 5144 0,'21'0'16,"0"0"-16,0 0 15,0 0-15,1 21 0,-1-21 0,21 0 16,0 21-16,1 0 0,-1-21 16,22 21-16,-1-21 0,1 0 0,20 21 15,1-21-15,0 22 0,-1-22 16,22 0-16,-21 0 0,42 21 0,-21-21 16,21 21-16,21-21 0,-21 0 0,21 21 15,-21-21-15,42 21 0,-21-21 16,22 21-16,-22-21 0,21 22 0,1-22 15,-22 21-15,21 0 0,0-21 0,1 21 16,-1 0-16,0 0 0,22 1 16,-22-1-16,1 0 0,-1-21 0,0 21 15,1 0-15,-1-21 0,-21 21 0,0 1 16,0-22-16,-21 21 0,0-21 0,0 21 16,-21-21-16,-21 0 0,0 0 15,-1 21-15,-20-21 0,-1 0 16,1 0-16,-1 0 0,-20 0 0,-1 0 15,0 0-15,1 0 0,-1 0 0,0 0 16,-21 0-16,1 0 0,-1 0 16,0 0-16,-21 21 31,-21-21-15,0 21-16,-1 1 0,22-1 0,-21 0 15,0 0-15,21 0 0,-21 0 0,21 1 16,0-1-16,-21 21 0,21-21 15,-21 22-15,21-22 0,0 21 0,0-21 0,0 22 16,-22-22-16,22 21 16,0-21-16,0 22 0,0-1 0,0 0 15,0 1-15,0-22 0,0 21 0,0 0 16,0 1-16,0-22 0,0 21 0,0-21 16,0 22-16,0-22 0,0 0 0,0 0 15,0 0-15,0 1 0,0-1 0,0 0 16,-21 0-1,0-21-15,0 0 0,0 0 16,0 0-16,-1 0 0,1 0 16,-21 0-16,21 0 0,-22 0 0,22 0 0,-21 0 15,0 0-15,-22 0 0,22 0 0,-22 0 16,22 0-16,-22 0 0,-20 0 16,20 0-16,-20 0 0,-1 0 0,0 0 15,1-21-15,-1 21 0,-21-21 16,-21 21-16,21-21 0,-21-1 0,0 22 15,0-21-15,-21 21 0,21 0 0,0-21 16,0 21-16,0 0 0,-21 0 0,21 0 16,0 0-16,0 0 0,21 0 0,-21 0 15,0 0-15,0 0 0,-21 0 16,21 0-16,0 0 0,-21-21 0,21 21 16,-21-21-16,-1 21 0,22-21 0,-21 21 15,21 0-15,0 0 0,0-22 0,21 22 16,1 0-16,-1 0 0,21 0 15,0 0-15,1 0 0,-1 0 0,0 0 16,1 0-16,-1 0 0,22 0 16,-22 0-16,21 0 0,1 0 0,-1 0 15,22 0-15,0 0 0,-1 0 0,1 0 16,21 0-16,-21 0 0,20 0 0,1 0 16,0 0-1,21-21 16,21 0-15,0 0-16,1 0 0,-1 0 0</inkml:trace>
  <inkml:trace contextRef="#ctx0" brushRef="#br0" timeOffset="16599.24">13398 5038 0,'22'0'15,"-22"21"1,21-21-16,0 21 0,0 0 15,0 0-15,0-21 0,1 22 0,-1-1 16,0 0-16,0 0 0,0 0 0,22 0 16,-22 1-16,0-1 0,21 0 15,-21 0-15,1 0 0,-1-21 0,0 21 16,-21 1-16,21-22 0,0 21 16,0-21-16,1 0 15,-1 0-15,0 0 16,0 0-16,0-21 0,0-1 15,1 22-15,-1-21 0,0 0 0</inkml:trace>
  <inkml:trace contextRef="#ctx0" brushRef="#br0" timeOffset="16795.12">14541 5017 0,'0'0'0,"22"-22"0,-1 22 0,0 0 16,0-21-16,-42 21 31,0 21-31,0-21 0,-1 22 0,-20-1 15,21 0-15,-21 0 0,20 0 0,-20 22 16,0-22-16,-1 0 0,22 0 16,-21 21-16,0-20 0,-1-1 0,1 0 15,21 0-15,-22 0 0,22 0 16,0-21-16,0 22 0,21-1 16</inkml:trace>
  <inkml:trace contextRef="#ctx0" brushRef="#br0" timeOffset="17463.25">19262 5588 0,'21'0'0,"-42"0"0,63-21 0,-42 0 16,0 0-16,21 21 16,-21 21-1,0 0 1,0 21-16,0 1 0,0-1 16,0 0-16,0 22 0,0-22 0,-21 22 15,0-1-15,0 1 0,21-1 0,-43 1 16,22-1-16,0 1 0,0-1 15,0 22-15,-1-22 0,1 1 0,0-1 16,0 1-16,0-22 0,21 22 0,0-22 16,0 0-16,0-21 0,0 22 0,-21-22 15,21 0-15,0 0 0,0 0 0,21-42 32,0 0-17,0-21-15,0 21 0,0-22 16,1 1-16,-1 0 0,0-22 15,0 1-15</inkml:trace>
  <inkml:trace contextRef="#ctx0" brushRef="#br0" timeOffset="18465.65">19410 5525 0,'0'0'0,"-21"-22"16,42 22 15,21 0-31,-21 0 0,22 0 0,-1 0 0,21 0 16,-20-21-16,20 21 15,1 0-15,20 0 0,1 0 0,0-21 16,21 21-16,-1 0 0,22 0 0,0-21 16,22 21-16,20-21 0,-21 21 15,43 0-15,-1 0 0,-21-21 0,22 21 16,21 0-16,-22 0 0,22 0 0,-1 0 15,-20 0-15,-1 0 0,1 0 16,-22 0-16,22 0 0,-22 0 0,-21 0 16,0 0-16,-21 0 0,0 0 0,-21 0 15,21 0-15,-21 0 0,-21 0 16,-1-22-16,1 22 0,0 0 16,-22 0-16,1-21 0,-1 21 0,-20 0 15,-1 0-15,0-21 0,-21 21 0,1 0 16,-1 0-16,0 0 0,-21 21 47,0 0-32,-21 1-15,0-1 0,-1 0 16,22 0-16,-21 0 0,0 0 0,21 22 16,-21-22-16,0 21 0,21 1 15,-21 20-15,-1-21 0,22 1 0,-21 20 16,21-20-16,-21 20 0,0 1 0,21-22 15,0 21-15,0 1 0,0-1 16,0-20-16,0 20 0,0 1 16,0-1-16,0-20 0,0 20 0,0-21 15,0 1-15,0-1 0,0 0 0,0 1 16,0-1-16,0-21 0,0 0 0,-21 22 16,21-22-16,0 0 0,-21-21 15,21 21-15,0 0 0,-22 1 16,1-22-16,0 0 0,21 21 15,-21-21-15,0 0 0,0 0 16,-1 0-16,-20 0 16,21 0-16,0 0 0,0 0 0,-22 0 15,1 0-15,21 0 0,-22 0 0,1 0 16,0 0-16,-22-21 0,1 21 0,-1 0 16,1-22-16,-22 22 0,0-21 0,-20 21 15,-1-21-15,0 21 0,-21-21 16,0 21-16,0-21 0,0 21 0,-21 0 15,21-21-15,-21 21 0,21-22 0,0 22 16,0 0-16,0 0 0,0-21 0,0 21 16,0-21-16,21 21 0,-21 0 15,0 0-15,0 0 0,0-21 0,0 21 16,0 0-16,-21 0 0,21 0 16,0 0-16,0 0 0,0 0 0,21 0 15,0 0-15,0 0 0,21 0 0,1 0 16,-1 0-16,22 0 0,-1 0 0,22 0 15,-1 0-15,1 0 0,0 0 16,-1 0-16,1 0 0,21 0 0,0 0 16,0 0-16,-1 0 0,1 0 0,0 0 15,21-21 32,21 21-47,0-21 0,1-1 16,20 1-16,-21 0 0,21 0 15,-20 0-15</inkml:trace>
  <inkml:trace contextRef="#ctx0" brushRef="#br0" timeOffset="19244.5">20299 4974 0,'0'0'0,"0"-42"16,0 21-1,0 0-15,0-1 16,0 1-1,0 0 1,-21 21 0,21 21-16,0 0 15,0 1-15,0-1 16,0 21-16,0-21 0,0 0 0,0 1 16,0 20-16,0-21 0,0 0 0,0 22 15,21-22-15,0 0 0,-21 0 16,0 0-16,21 0 0,0 1 15,-21-1-15,21 0 0,-21 0 0,22-21 16,-22 21-16,0 0 31,0 1-15,-22-22-16,1 0 16,0 0-1,0 0 1,0-22-1,0 1-15,21 0 16,-22 21-16,1 0 0,0-21 16</inkml:trace>
  <inkml:trace contextRef="#ctx0" brushRef="#br0" timeOffset="19667.9">19685 5249 0,'-21'0'16,"42"0"-16,-42-21 15,42 21 17,0 0-17,0 0-15,22 0 0,-22 21 0,21-21 16,-21 0-16,22 22 0,-1-22 0,0 21 15,1-21-15,-1 21 0,0-21 16,1 21-16,20-21 0,-21 21 16,1-21-16,-1 21 0,-21-21 0,22 0 15,-22 22-15,0-22 0,0 0 16,-21 21 0,0-42 46,-21-1-31,0 22-15,0 0 0</inkml:trace>
  <inkml:trace contextRef="#ctx0" brushRef="#br0" timeOffset="22991.04">3937 5059 0,'0'-21'0,"0"0"0,0-1 15,0 1 1,0 0-16,21 0 0,-21 0 0,21 0 15,-21-1-15,0 1 0,0 0 16,0 0-16,0 0 0,0 0 16,0-1-16,0 44 31,0-1-31,-21 0 16,0 21-16,21 1 0,-21-1 0,0 21 15,-1-20-15,1 20 0,0-20 16,0 20-16,-21 1 0,20-22 15,-20 21-15,0 1 0,21-22 0,-22 22 16,22-22-16,0 0 0,0 1 16,0-22-16,-1 21 0,1 1 15,21-22-15,-21-21 0,0 0 16,21-21 0,-21-1-16,21 1 15,-21 0-15,21 0 0,0 0 16,0 0-16,0-22 0,0 22 15,0-21-15,0-1 0,0 22 0,0 0 0,0-21 16,0 21-16,0-1 16,0 1-16,0 0 0,21 21 15,0 0-15,0 0 16,-21 21-16,21 0 0,0 1 16,1-1-16,-1 0 0,-21 0 0,21 0 15,0 22-15,0-22 0,0 0 0,1 0 16,-1 0-16,21 0 0,-21 1 15,0-22-15,1 21 0,-1-21 0,0 0 16,21 0-16,-21 0 0,1 0 16,-1 0-16,0 0 0,0-21 0,0 21 15,0-22-15,1 1 0,-1 0 0,0 0 16,-21 0-16,0 0 16,0-1-16,21 1 0,-21 0 0,0-21 15,0 21-15,0-1 0,0 1 0,0 0 16,0 0-16,0 0 15,0 42 1,0 0-16,0 0 16,0 0-16,0 1 0,0-1 15,0 0-15,0 21 0,0-21 0,0 1 16,0-1-16,-21 0 0,21 21 0,0-21 16,0 1-16,0-1 15,0 0-15,0-42 47,0 0-47,0-1 0,0 1 16</inkml:trace>
  <inkml:trace contextRef="#ctx0" brushRef="#br0" timeOffset="23166.94">4170 5165 0,'0'0'0,"0"-21"16,0-1-1,21 44 48,0-22-63,-21 21 0,21 0 16</inkml:trace>
  <inkml:trace contextRef="#ctx0" brushRef="#br0" timeOffset="23675.33">4614 5376 0,'21'0'16,"-42"0"-16,42-21 0,1 0 0,-1 0 15,0 21-15,-21-21 0,21 0 16,0-1-16,0 1 0,-21 0 15,0 0-15,0 0 0,0 0 16,-21 21-16,0 0 16,0 0-16,-21 21 0,20-21 0,-20 21 15,0 0-15,-1 0 0,1 0 0,21 1 16,-21-1-16,-1 0 0,22 0 16,0 0-16,0 0 0,21 1 0,0-1 15,0 0-15,0 0 16,0 0-16,21-21 0,0 21 15,21-21-15,-20 22 0,20-22 0,0 0 16,-21 21-16,22-21 0,-1 21 0,0-21 16,-20 21-16,20-21 0,-21 21 15,0-21-15,0 21 0,1 1 16,-22-1-16,0 0 0,-22-21 16,-20 21-16,21 0 0,-21-21 15,20 21-15,-20-21 0,0 22 0,-1-22 16,1 0-16,0 0 0,21 0 0,-22 21 15,22-21-15,-21 0 0,21 0 16,-1 0-16,1 0 0,0 0 16,21-21-1,0-1 1,0 1-16,21 0 16,0 21-16,1-21 0,-1 0 0</inkml:trace>
  <inkml:trace contextRef="#ctx0" brushRef="#br0" timeOffset="24028.12">5249 4784 0,'0'0'0,"0"21"31,0 0-15,0 0-16,0 22 0,0-22 0,0 21 16,0 0-16,-21 1 0,21-1 0,-21 0 15,21 1-15,-21-1 0,21 22 16,-21-22-16,-1 0 0,22 1 0,-21-1 16,0 0-16,21 22 0,-21-43 0,21 21 15,0 1-15,0-22 0,0 21 16,0-21-16,0 0 0,0 1 0,0-1 15,21 0-15,0-21 16,0 0-16,1 0 0,-1 0 16,0 0-16,0-21 0,0 0 15,0 21-15,1-43 0,-1 22 0,-21 0 16,21 0-16</inkml:trace>
  <inkml:trace contextRef="#ctx0" brushRef="#br0" timeOffset="24223.55">5038 5376 0,'0'0'0,"21"0"31,0-21-15,0 21-16,0 0 0,22 0 0,-22-21 15,0 21-15,21-21 0,-21 21 0,1-21 16,20 21-16,-21-21 0,21 21 15,-20-22-15,-1 1 0,0 21 0</inkml:trace>
  <inkml:trace contextRef="#ctx0" brushRef="#br0" timeOffset="24567.35">6477 4741 0,'-21'0'0,"0"0"15,-1 22 1,22-1-1,0 0-15,0 0 0,0 0 16,0 0-16,-21 1 0,21 20 0,0-21 16,0 0-16,-21 0 0,21 22 0,0-22 15,0 0-15,0 0 16,0 0-16,-21 1 0,0-22 31</inkml:trace>
  <inkml:trace contextRef="#ctx0" brushRef="#br0" timeOffset="24787.23">6223 5165 0,'0'0'0,"0"21"16,21-21-1,0 0-15,0 0 16,1 0-16,-1 0 0,0 0 15,0 0-15,0 0 0,0 0 16,1 0-16,-1 0 0,0 0 16,0 0-16,-21-21 0,21 21 15,-21-21-15,0-1 16,0 1-16</inkml:trace>
  <inkml:trace contextRef="#ctx0" brushRef="#br0" timeOffset="24991.11">6223 4720 0,'0'0'0,"21"0"32,0 0-32,0 0 15,1 0-15,-1 0 0,0 0 16,0 0-16,0 0 0,0 0 0,1-21 0,-1 21 15,0 0-15,0 0 0,0-21 16,0 21-16,1 0 16</inkml:trace>
  <inkml:trace contextRef="#ctx0" brushRef="#br0" timeOffset="25504.89">6540 4445 0,'0'0'0,"-21"0"15,-21 0-15,21 0 0,0 0 16,-22 0-16,22 0 0,0 0 0,-21 0 16,20 0-16,-20 0 0,21 21 0,-21 0 15,20 1-15,-20-1 0,21 0 0,0 0 16,-22 21-16,22-20 0,-21 20 15,21 0-15,0 22 0,-1-22 0,1 0 16,21 64-16,0-63 0,0-1 16,0 0-16,0 1 0,0-22 15,21 21-15,1-21 0,-1 0 0,0 1 16,21-1-16,1 0 0,-1 0 16,0-21-16,1 0 0,-1 0 0,0 0 15,1 0-15,-1 0 0,0 0 16,22 0-16,-22-21 0,0 0 0,1 0 15,-1-1-15,22 1 0,-22 0 0,0-21 16,-21-1-16,22 1 0,-1 0 16,-21-1-16,0 1 0,1-21 0,-22-1 15,0 22-15,0-22 0,0 22 0,0-22 16,-22 22-16,1 0 0,0-1 16,0 22-16,-21-21 0,-1 21 0,1 0 15,0-1-15,-22 22 0,1 0 0,20 0 16,-20 0-16,20 0 15,-20 0-15,21 22 0,-1-22 0,22 21 16,-21 0-16,21 0 0,-1 0 0,1 0 16,0 1-16,0-1 0,21 0 0</inkml:trace>
  <inkml:trace contextRef="#ctx0" brushRef="#br0" timeOffset="26507.35">12340 5715 0,'0'0'0,"42"0"0,-20-21 0,-1 0 15,-21 0-15,-21 21 32,-1 0-32,-20 21 0,21 0 15,-21 0-15,20 0 0,-20 22 0,21-22 16,-21 21-16,20 0 0,1 1 16,-21-1-16,42 22 0,-21-22 0,0 0 15,21 1-15,0-1 0,0 0 0,0 1 16,0-1-16,0 0 0,0 1 0,0-1 15,0-21-15,21 21 0,0-20 0,21-22 16,-21 21-16,1-21 16,20 0-16,-21 0 0,21 0 0,1 0 15,-1-21-15,0-1 0,1 1 0,-1 0 16,0-21-16,1 21 0,-1-22 0,0 1 16,1 21-16,-1-22 0,0 1 0,-20 0 15,-1-1-15,-21 1 0,0 0 16,0-1-16,0 1 0,-21 0 0,-1-1 15,-20 1-15,0 0 0,-1 21 0,-20-1 16,21 1-16,-22 21 0,1 0 16,-1 0-16,1 0 0,20 0 0,-20 0 15,20 21-15,22 1 0,-21-1 0,21-21 16,21 21-16,0 0 0,0 21 16,0-20-16,0-1 0,42 0 15,-21 21-15,22-21 0,-1 22 0,0-22 16,1 21-16,-1 1 0,0-1 0,1 0 15,-1 22-15,0-22 0,-21 22 0,22-22 16,-22 21-16,0 1 0,0-22 0,0 22 16,-21-1-16,0 1 0,0-22 15,0 22-15,0-1 0,-21-21 0,0 22 16,-21-1-16,21-20 0,-1-1 0,-20 0 16,21 1-16,-21-1 0,20-21 15,1 0-15,0 1 0,0-22 16,21-22-1,0 1-15,0 0 0,0-21 16,0 21-16,0-22 0,0 22 16,21-21-16,0-1 0,0 1 0,1-21 15</inkml:trace>
  <inkml:trace contextRef="#ctx0" brushRef="#br0" timeOffset="27823.41">13039 6117 0,'-22'0'32,"22"21"-17,-21 1-15,21-1 0,-21-21 16,21 21-16,0 0 0,0 0 0,0 0 16,0 1-16,0-1 0,0 0 0,0 0 15,0 0-15,0 0 16,0 1-16,0-1 0,21-21 15,0 0-15,1 0 0,-1 0 16,0 0-16,0-21 0,0 21 16,0-22-16,1 1 0,-1 0 15,0 0-15,21 0 0,-42 0 0,21-1 16,1 1-16,-1 0 0,-21 0 0,21 0 16,-21 42 30,0 0-46,0 0 0,0 0 16,0 1-16,0-1 0,0 0 0,0 0 16,0 0-16,0 0 0,0 1 0,0-1 15,0 0-15,0 0 0,21-21 16,0 21-16,0-21 16,1 0-16,-1 0 0,21 0 15,-21-21-15,0 21 0,22-21 16,-22 0-16,0 0 0,21-1 0,-20 1 0,-1 0 15,0-21-15,0 21 16,0-1-16,0 1 0,-21-21 0,0 21 16,0 0-16,0-1 0,0 1 0,0 0 15,0 0-15,-21 21 16,0 0-16,0 0 16,0 21-16,0 0 15,-1 0-15,22 1 0,0-1 16,0 0-16,-21 21 0,21-21 15,0 1-15,0-1 0,0 21 0,0-21 16,0 0-16,0 1 0,0-1 0,0 0 16,0 0-16,21 0 0,1 0 15,-1-21-15,0 0 0,0 0 16,21 0-16,-20 0 0,-1 0 16,21-21-16,-21 21 0,22-21 0,-22 0 15,0 0-15,0 0 0,0-1 16,0 1-16,1 0 0,-1-21 0,-21 21 15,21-1-15,-21 1 0,0 0 0,0 0 16,0 42 31,-21 0-47,21 0 0,0 1 0,0-1 16,0 0-16,0 0 0,0 0 15,0 0-15,0 1 0,0-1 0,0 0 16,0 0-16,0 0 0,21 0 15,0-21-15,0 0 16,0 0-16,1 0 0,-1-21 16,0 0-16,0 21 0,0-21 0,0 0 15,1 0-15,-1-1 0,0 1 0,0-21 16,0 21-16,-21 0 0,21-1 0,1 1 16,-22 0-16,21 0 15,0 21-15,-21-21 16,21 21-16,-21 21 15,0 0 1,0 0-16,0 0 0,0 1 0,0-1 16,0 0-16,0 0 0,0 0 15,0 0-15,0 1 0,0-1 0,0 0 16,0 0-16,0 0 0,21 0 0,0-21 16,-21 22-16,22-22 0,-1 0 0,0 0 15,0 0-15,0 0 0,22 0 0,-22 0 16,0 0-16,0 0 0,0 0 15,0-22-15,1 22 0,-1-21 16,0 0-16,0 0 0,-21 0 0,21-22 16,0 22-16,-21 0 0,22 0 0,-22 0 15,0 0-15,0-1 0,0 1 0,0 0 16,0 0-16,-22 21 16,1 0-1,0 0-15,0 21 0,21 0 16,-21 0-16,0 1 0,21-1 0,0 0 15,0 0-15,0 21 0,0-20 0,0-1 16,0 0-16,0 0 0,0 0 0,0 0 16,0 1-16,21-22 15,0 21-15,-21 0 0,21-21 0,0 0 0,0 0 16,1 0-16,-1 0 0,21 0 16,-21 0-16,0 0 0,22-21 0,-22 21 15,21-21-15,-21-1 0,1 1 0,20 0 16,-21 0-16</inkml:trace>
  <inkml:trace contextRef="#ctx0" brushRef="#br0" timeOffset="28107.43">15981 5927 0,'0'-21'16,"0"42"0,0 0-16,0 0 15,-21 0-15,21 22 0,0-22 16,0 0-16,0 0 0,0 0 0,-22 0 16,22 1-16,-21-1 15,21 0-15,-21 0 0,21 0 16,-21-21-16,21 21 0,-21-21 15,0 0 1</inkml:trace>
  <inkml:trace contextRef="#ctx0" brushRef="#br0" timeOffset="28307.39">15706 6287 0,'-22'0'15,"22"21"-15,22-21 16,-1 0-1,0 0-15,0 0 0,0 0 0,0 0 16,1 0-16,-1 0 0,0 0 16,0 0-16,0 0 0,0 0 0,1 0 15,-1 0-15,0 0 0,0-21 0,0 21 16,0-22-16,-21 1 16,0 0-16,0 0 15,0 0-15</inkml:trace>
  <inkml:trace contextRef="#ctx0" brushRef="#br0" timeOffset="28502.32">15790 6033 0,'-42'-22'16,"63"22"15,0 0-31,0 0 0,-21-21 0,43 21 16,-22 0-16,0 0 0,0 0 15,22 0-15,-22 0 0,21-21 0,-21 21 16,0-21-16,22 21 0,-22-21 16,0 21-16,0-21 0</inkml:trace>
  <inkml:trace contextRef="#ctx0" brushRef="#br0" timeOffset="28936.07">15938 5715 0,'-21'0'0,"42"0"0,-84 0 0,42-21 0,-22 21 16,22 0-16,-21 0 0,21 0 0,-22 0 0,1 21 16,21 0-16,-21 0 0,20 1 15,-20-1-15,21 0 0,0 21 16,-22-21-16,22 22 0,0-22 0,21 21 16,0 22-16,0-22 0,0-21 15,0 22-15,0-22 0,21 0 0,22 21 16,-22-21-16,21 1 0,0 20 15,-20-21-15,41 0 0,-21 0 0,1-21 16,-1 22-16,0-22 0,1 0 0,20 0 16,-20 0-16,-1 0 0,0 0 0,1 0 15,-1-22-15,21-20 16,-20 21-16,-22-21 0,21 20 0,-21 1 16,1-21-16,-1 0 0,0-1 15,0 1-15,-21 0 0,0-22 0,0 22 16,0-22-16,-21 22 0,-21 0 0,20-1 15,-20 22-15,0-21 0,-1 21 0,1-1 16,-21 22-16,20 0 0,1 0 16,-22 0-16,22 0 0,0 0 0,-1 22 15,1-1-15,0 0 0,-1 0 0,1 0 16,21 22-16,-21-22 0,20 0 0,1 0 16,0 0-16,0 0 15,21 1-15,0-1 0</inkml:trace>
  <inkml:trace contextRef="#ctx0" brushRef="#br0" timeOffset="31131.33">20468 5779 0,'-21'-22'31,"0"22"-15,0 0-1,42 0 32,0 0-47,0 0 16,21 0-16,-20 0 0,20 0 0,0 0 16,1 0-16,20 0 0,-21 0 0,1 0 15,-1-21-15,0 21 16,1 0-16,-1 0 0,0 0 0,1 0 15,-22 0-15,21 0 0,-21-21 0,1 21 16,-1 0-16,0 0 0,0 0 31,-42 0 32,21-21-1,-21 21-62,0 0 110,21-21-110,0 0 15,-22 21 1,1 0-16,0 0 0,0 0 16,0 0-16,-22 0 0,22 0 0,-21 0 0,0 0 15,-1 0-15,1 0 16,0 0-16,-1 0 0,1 21 0,0-21 15,-1 21-15,1 0 0,0-21 0,20 21 16,1 0-16,0 1 0,0-1 16,21 0-16,0 0 0,0 0 0,0 0 15,0 1-15,0-1 0,21 0 0,0 0 16,22 0-16,-22 0 0,0 1 0,21-1 16,1 0-16,-22 0 0,21 0 15,-21 0-15,22 1 0,-22-22 16,21 21-16,-21 0 0,0 0 0,1 0 15,-22 0-15,0 1 0,0-1 0,0 0 16,0 0-16,-22 0 0,-20 0 16,21 1-16,-21-22 0,-1 21 0,1-21 15,-22 21-15,22-21 0,-21 0 0,20 0 16,1 0-16,0 0 0,-1 0 0,1 0 16,21 0-16,0 0 0,-1 0 15,1 0-15,21-21 0,0 0 16,0-1-16,0 1 15,0 0-15,0 0 0,21 0 16,1 0-16,20 21 0,-21-22 16,0 1-16,22 0 0,-1 21 15</inkml:trace>
  <inkml:trace contextRef="#ctx0" brushRef="#br0" timeOffset="31560.12">21251 6287 0,'0'0'0,"0"21"0,21-21 16,1 0-1,-1 0 1,0 0-16,0 0 0,0 0 0,22 0 16,-22-21-16,0-1 0,0 22 0,21-21 15,-20 21-15,-1-21 0,0 21 16,0-21-16,-21 0 0,0 0 15,-21-1-15,0 1 0,0 21 16,-22-21-16,1 21 0,21 0 0,-22 0 16,1 0-16,21 0 0,-21 0 15,-1 21-15,22-21 0,0 21 0,0 1 16,0-1-16,-1 0 0,22 0 0,0 0 16,0 0-16,0 22 0,0-22 0,0 0 15,0 0-15,0 0 16,22 22-16,-1-22 0,0 0 0,0-21 15,21 21-15,-20 0 0,20-21 0,-21 0 16,21 22-16,1-22 0,-1 0 0,-21 0 16,22 0-16,-1 0 0,0 0 15,-21-22-15,22 22 0,-1-21 0,-21 0 16,22 0-16,-22 0 0,0 0 0,21-22 16,-21 22-16,22-21 0,-22 21 0,0-22 15,21 1-15</inkml:trace>
  <inkml:trace contextRef="#ctx0" brushRef="#br0" timeOffset="31807.19">22225 5927 0,'21'-43'0,"-42"86"0,63-107 16,-21 22-16,-21 21 0,22 0 0,-22-1 16,0 44-1,-22-1-15,1 0 16,0 0-16,21 0 0,-21 22 0,0-22 16,0 21-16,-1 0 0,22 1 15,-21-1-15,0 0 0,0 1 0,21-1 16,0 0-16,0 1 0,-21-22 0,21 21 15,0 1-15,0-22 0,0 0 0,0 21 16,0-21-16,0 1 0,21-22 0,-21 21 16,21-21-16,0 0 0,0 0 15,1 0-15,-1 0 16,0 0-16,0 0 0,0-21 0,-21-1 16,21 1-16,-21-21 0,22 21 15,-22 0-15</inkml:trace>
  <inkml:trace contextRef="#ctx0" brushRef="#br0" timeOffset="31983.61">22077 6075 0,'0'0'15,"21"0"1,0 0 0,0 0-16,0 0 0,1 21 0,-1-21 15,0 0-15,21 0 0,-21 0 16,22 0-16,-22 0 0,21 0 0,1 0 15,-1 0-15,21 0 0,-20 0 16,20 0-16,1-21 0</inkml:trace>
  <inkml:trace contextRef="#ctx0" brushRef="#br0" timeOffset="32267.45">24236 5884 0,'-21'22'16,"-1"-22"-16,22 21 0,-21-21 0,0 21 16,0 0-16,21 0 15,0 0-15,-21-21 0,21 22 0,0-1 16,0 0-16,0 0 0,0 0 15,0 0-15,0 1 16,0-1-16,-21-21 31</inkml:trace>
  <inkml:trace contextRef="#ctx0" brushRef="#br0" timeOffset="32461.34">23770 6181 0,'0'0'0,"0"21"0,21 0 31,0-21-31,22 0 0,-22 0 16,21 0-16,-21 0 0,22 0 15,-1 0-15,-21 0 0,22 0 0,-22 0 16,21 0-16,-21 0 0,22 0 0,-22 0 16,0 0-16,0 0 0,0 0 0,-21-21 15,0 0 1,0 0-16,0-1 15</inkml:trace>
  <inkml:trace contextRef="#ctx0" brushRef="#br0" timeOffset="32655.23">24024 5884 0,'21'0'16,"0"0"-1,1 0-15,-1 0 0,0 0 0,0 0 16,0 0-16,0 0 0,22 0 0,-22 0 16,0 0-16,0 0 15,22 0-15,-22 0 0,0 0 0,0 0 16,0 0-16,-21-21 0</inkml:trace>
  <inkml:trace contextRef="#ctx0" brushRef="#br0" timeOffset="33175.62">24384 5546 0,'0'0'0,"-21"0"0,-22-21 0,22 21 0,-21 0 0,0 0 16,20 0-16,-20 21 15,0-21-15,-1 21 0,-20 0 0,21 21 16,-1-20-16,-20 20 0,20-21 0,1 21 15,-21 1-15,20-1 0,1 0 16,0 1-16,-1-1 0,22 0 0,0 1 16,0-1-16,0 0 0,21 1 15,0-1-15,0-21 0,0 22 0,21-22 0,0 21 16,21-21-16,1 22 0,-1-22 0,0 0 16,1 0-16,20 0 0,-21 0 15,22-21-15,-1 0 0,1 0 0,-1 0 16,-20 0-16,20 0 0,1 0 0,-1-21 15,-20 21-15,20-21 0,-21 0 16,1-21-16,-1 20 0,-21-20 16,22 0-16,-22-1 0,0 1 0,0 0 15,-21-1-15,0-20 0,0-1 0,0 1 16,0 21-16,0-22 0,-21 1 16,0-1-16,-22 22 0,1-1 0,21 1 15,-43 0-15,22 21 0,0-1 0,-22 1 16,1 0-16,20 0 0,-20 21 15,21 0-15,-22 0 0,22 0 16,-1 0-16,1 0 0,0 0 0,21 21 16,-22-21-16,22 21 0,-21 0 0,21-21 15,-1 22-15,1-1 0,0 0 16,0 0-16,0 0 0,0 0 16,21 1-16,-22-1 0,1-21 0</inkml:trace>
  <inkml:trace contextRef="#ctx0" brushRef="#br0" timeOffset="34252.55">4043 6181 0,'0'0'0,"42"-21"16,-21 21-16,-42 0 47,0 21-47,0 0 0,-22 0 16,22 0-16,-21 0 0,-22 22 15,22-1-15,-21 0 0,-1 1 0,1 20 16,-1-20-16,1 20 0,-22 1 15,21-1-15,-20 1 0,-1-1 0,0 1 16,1-1-16,-22 22 0,21-1 16,-21 1-16,1-21 0,-1 20 15,0-20-15,21 20 0,1-20 0,-1-1 16,21 1-16,1-1 0,-1-20 16,22 20-16,-21-20 0,20-1 0,22 0 15,-21-21-15,21 22 0,-1-22 0,1 0 16,21-42 15,21 0-31,-21 0 0,22-1 16,-1-20-16,21 21 0</inkml:trace>
  <inkml:trace contextRef="#ctx0" brushRef="#br0" timeOffset="34763.69">4889 6329 0,'0'-21'0,"-21"21"31,0 21-15,21 0-16,0 0 0,-21 22 0,21-22 16,-21 21-16,21 22 0,0-22 15,-21 21-15,-1-20 0,1 20 0,0 1 16,0-1-16,21 22 0,-21-22 15,0 22-15,-1 0 0,1-22 0,0 22 16,0 0-16,0-1 0,0 1 16,-1 0-16,22-1 0,-21-20 0,0 20 15,0 1-15,21-21 0,0 20 0,-21-20 16,21-1-16,-21-20 0,21 20 16,0-21-16,0 1 0,0-1 0,0-21 15,0 22-15,0-22 0,0 0 0,0 0 16,0 0-16,21-42 31,0 0-31,0 0 16,0 0-16,0-22 0,1 1 0,20 0 15,0-22-15</inkml:trace>
  <inkml:trace contextRef="#ctx0" brushRef="#br0" timeOffset="35260.92">6498 6223 0,'0'0'16,"0"21"-1,0 0-15,0 1 16,21-1-16,0 21 0,1-21 0,-1 22 16,21 20-16,-21-21 0,22 22 15,-1-22-15,21 22 0,-20-1 0,20 1 16,1-1-16,-1 1 0,1-1 15,-1 1-15,1 20 0,20-20 0,-20-1 16,21 1-16,-22 21 0,22-22 16,-22-21-16,1 22 0,20-1 0,-20-20 15,-22 20-15,22-20 0,-22-1 0,0 0 16,-20 1-16,-1-22 0,0 21 0,0-21 16,-21 0-16,21 1 0,-21-1 15,0 0-15,0 0 16,0-42 15,-21 0-31,21 0 16,-21 21-16,21-22 0,0 1 0,-21 0 15</inkml:trace>
  <inkml:trace contextRef="#ctx0" brushRef="#br0" timeOffset="36275.5">63 8403 0,'0'-21'16,"0"0"0,0 42 15,-21-21-31,0 42 0,21-20 15,-21 20-15,21 0 0,0 1 16,0 20-16,0 22 0,0-22 0,0 22 16,0 0-16,0-1 0,0 1 15,0-22-15,0 22 0,0-21 0,0 20 16,0-20-16,0-1 0,0 1 16,0-22-16,0 22 0,0-22 0,0-21 15,0 21-15,0-20 0,0 20 0,0-21 16,0 0-16,0-42 31,0 0-31,0 0 16,0-22-16,0 22 0,0-21 15,0 0-15,0-1 0,0-20 0,0 20 16</inkml:trace>
  <inkml:trace contextRef="#ctx0" brushRef="#br0" timeOffset="36855.17">360 8340 0,'0'0'0,"21"0"15,-21 21 17,0 0-32,0 0 0,0 22 15,-21-22-15,0 21 0,21 0 0,-22 22 16,1-1-16,0 1 0,-21-1 15,21 1-15,-1 21 0,-20-22 0,21 1 16,0-1-16,-22 1 0,22-22 16,-21 0-16,42 1 0,0-1 15,0-21-15,0 21 0,0-20 0,0-1 16,0 0-16,0-42 31,0 0-15,0-22-16,0 22 0,0 0 15,0-21-15,0-1 0,0-20 16,21 20-16</inkml:trace>
  <inkml:trace contextRef="#ctx0" brushRef="#br0" timeOffset="37635.23">233 8403 0,'21'0'16,"0"0"-16,0 0 0,0 0 0,22 0 16,-1 0-16,0 0 0,22 0 15,-1 0-15,1 0 0,21 0 0,-22 0 16,22 0-16,-1 0 0,22 0 16,0 0-16,0 0 0,0 0 0,0 0 15,21 0-15,-22 0 0,1 0 16,0 0-16,0 0 0,0 0 0,0 0 15,-1 0-15,1 0 0,-21 0 16,0 0-16,-22 0 0,1 0 16,-1 0-16,1 0 0,-22 0 0,21 0 15,-20 0-15,-1 0 0,0 0 16,1 0-16,-1 0 0,0 0 0,1 0 16,-22 0-16,21 0 0,-21 0 15,1 0-15,-1 0 0,0 21 16,-21 1-16,0-1 15,0 0-15,0 0 16,-21 0-16,0 0 0,21 22 0,-22-22 16,1 21-16,0 1 0,0-1 15,21 0-15,-21 22 0,0-22 0,21 22 16,0-1-16,0-21 0,-22 22 16,22-22-16,0 1 0,-21-1 15,21 21-15,0-20 0,0-1 0,0 0 16,0-20-16,0 20 0,0 0 0,0 1 15,0-1-15,0 0 0,0-21 16,0 22-16,-21-22 0,21 0 0,0 21 16,-21-20-16,21-1 15,0 0-15,-21-21 0,21 21 0,-21-21 16,-1 0-16,1 0 16,0 0-16,0 0 15,-21 0-15,20 0 0,-20 0 0,0 0 16,-22 0-16,1 0 0,-1 0 15,-20-21-15,-22 21 0,0-21 16,0 0-16,-21 21 0,0-22 0,0 1 16,-21 21-16,-21-21 0,20 0 15,1 21-15,0-21 0,21 0 0,-21 21 16,21 0-16,21 0 0,0-22 16,0 22-16,22 0 0,20 0 0,1 0 15,20 0-15,22 0 0,-21 0 16,63 0 15,0-21-31,22 21 0,-1 0 0,21-21 16,1 0-16,-1 0 15,1 0-15</inkml:trace>
  <inkml:trace contextRef="#ctx0" brushRef="#br0" timeOffset="38206.64">3979 8700 0,'0'0'0,"0"-22"0,-21 1 0,21 0 16,-21 21-16,0 0 15,0 0 1,21 21-16,0 0 0,0 22 16,-22-1-16,22 22 0,-21-1 0,0 1 15,21-1-15,-21 1 0,0-1 16,0 1-16,21-22 0,-22 21 0,1 1 15,21-22-15,0 1 0,-21 20 0,21-21 16,-21-20-16,21 20 16,0 0-16,0-21 0,0 1 0,-21-1 15,21 0-15,0 0 0,0-42 32,0 0-17,0 0-15,0-22 16,0 22-16,0-21 0,21-1 0</inkml:trace>
  <inkml:trace contextRef="#ctx0" brushRef="#br0" timeOffset="38960.29">3937 8805 0,'0'0'0,"0"-21"0,21 21 15,-21-21-15,21 21 0,0-21 16,1 21-16,-1 0 0,0 0 15,21 0-15,1 0 0,-1 0 16,0 0-16,22 0 0,20 0 0,-20 0 16,21 0-16,-1 0 0,22 0 15,0 0-15,0 0 0,0 0 0,-1 0 16,1 0-16,21 0 0,0 0 0,-21 0 16,0 0-16,21 0 0,-42 0 15,20 0-15,-20 0 0,-21 0 0,20 0 16,-20 0-16,-1 0 0,-20 0 15,-1 0-15,0 0 0,1 0 16,-1-21-16,0 21 0,-21 0 0,22 0 16,-22 0-16,21 0 0,-21 0 0,1 0 15,-1 0-15,0 0 0,0 0 16,0 0-16,0 21 0,-21 0 16,22-21-16,-22 21 0,0 0 0,0 1 15,0-1-15,0 0 16,0 0-16,0 0 0,0 0 15,0 22-15,0-22 0,0 21 0,0-21 16,0 22-16,0-22 0,0 21 0,0 1 16,0-1-16,-22 0 0,1-21 15,21 22-15,-21-1 0,0 0 0,21 22 16,0-22-16,-21 1 0,0-1 16,21 0-16,0 1 0,0-1 0,-22 0 15,22-21-15,-21 22 0,21-22 0,0 21 16,0-21-16,-21 1 0,21-1 15,-21 21-15,21-21 0,0 0 16,0 1-16,-21-22 0,21 21 0,-21-21 16,-1 21-16,1-21 15,0 0-15,0 0 0,-21 0 16,20 0-16,-20 0 0,0 0 0,-1 0 16,-20 0-16,-22-21 0,1 0 15,-22 21-15,0-22 0,-42 1 0,21 0 16,-43 0-16,22 0 0,-21 0 15,0 21-15,20-22 0,22 1 0,0 21 16,22 0-16,20-21 0,0 21 0,22 0 16,20-21-16,1 21 0,0 0 15,21-21-15,-1 21 0,1-21 0,0 21 16,0 0-16,0-22 0,0 22 16,21-21-1,-22 21 1,22-21-1</inkml:trace>
  <inkml:trace contextRef="#ctx0" brushRef="#br0" timeOffset="39708.04">7789 8721 0,'0'0'0,"21"-21"16,-21-1-16,0 44 31,0-1-31,0 21 0,0 0 16,-21 1-16,0-1 0,0 22 0,0-1 15,0 1-15,-1-1 0,-20 1 16,21-1-16,0 1 0,0-1 0,-22 1 15,22-22-15,0 21 0,21-20 0,-21-1 16,0 0-16,21 1 0,0-1 16,0-21-16,0 0 0,0 1 0,-22-1 15,22 0-15,0 0 16,0-42 0,0 0-1,0 0-15,0-1 0,22 1 16,-22-21-16,21 21 0,0-22 0</inkml:trace>
  <inkml:trace contextRef="#ctx0" brushRef="#br0" timeOffset="40511.39">7853 8678 0,'0'0'0,"0"-21"0,21 21 31,0 0-31,0 0 16,22 0-16,-1 0 0,0 0 0,1 0 15,20 0-15,1 0 0,-1 0 0,22 0 16,-22 0-16,43 0 0,0 0 16,0 0-16,0 0 0,21 0 0,0 0 15,-22 21-15,22-21 0,0 0 16,-21 0-16,21 0 0,-21 0 0,0 0 0,0 0 15,0 0-15,-22 0 16,1 0-16,0 0 0,-1 0 0,-20 0 16,-1 0-16,1 0 0,-1 0 0,1 0 15,-1 0-15,-20 0 0,20 0 16,-21 0-16,1 0 0,-1 0 0,-21 0 16,22 0-16,-22 0 0,0 0 0,0 0 15,0 0-15,0 0 0,-21 22 0,22-22 16,-22 21-16,0 0 0,0 0 15,0 0-15,0 22 0,-22-22 0,1 21 16,0 0-16,0 1 0,21-1 16,-21 0-16,21 1 0,-21 20 15,21-20-15,-22 20 0,22-21 0,-21 22 16,0-1-16,21 1 0,0-1 0,0 1 16,0-1-16,0 1 0,0-22 0,0 22 15,0-22-15,0 22 0,0-22 16,-21 0-16,21 1 0,0-22 0,0 21 15,0 0-15,0-20 0,-21 20 0,21-21 16,0 0-16,0 0 0,0 1 0,0-1 16,0 0-16,0 0 0,0 0 15,0 0-15,-21-21 16,21 22-16,-22-22 16,1 0-16,0 0 0,-21 0 15,21 0-15,-22 0 0,1 0 16,0 0-16,-22-22 0,1 1 15,-22 21-15,-21-21 0,0 0 0,0 21 16,-42-21-16,21 0 0,-21-1 0,0 1 16,-21 0-16,-1 0 0,22 0 0,0 0 15,0-1-15,0 1 0,21 21 16,21-21-16,0 21 0,0 0 0,21-21 16,1 0-16,-1 21 0,22 0 0,-1 0 15,1 0-15,20-21 0,1 21 16,21 0-16,0 0 0,-1 0 15,1 0-15,21-22 16,0 1-16,0 0 16,0 0-16,21 0 15,1 0-15</inkml:trace>
  <inkml:trace contextRef="#ctx0" brushRef="#br0" timeOffset="41107.14">7853 8170 0,'0'0'0,"21"22"31,0-1-31,0 0 0,0 0 0,1 0 16,-1 0-16,0 1 0,0-1 15,0 0-15,0 0 0,1 0 0,-1 0 16,0 1-16,0-1 0,0 0 0,-21 0 16,21-21-16,-21 21 0,22-21 15,-22-21 16,0 0-15,21 0-16</inkml:trace>
  <inkml:trace contextRef="#ctx0" brushRef="#br0" timeOffset="41264.57">8488 8107 0,'-21'0'16,"-1"21"-16,22 0 0,-21 0 0,0 1 15,0-1-15,0 0 0,0 0 0,-1 0 16,1 0-16,0 1 0,0-1 16,0 0-16,-22 0 0,22 0 0,-21 0 15,0-21-15</inkml:trace>
  <inkml:trace contextRef="#ctx0" brushRef="#br0" timeOffset="41915.24">4170 8192 0,'0'0'0,"0"21"16,0 0-16,0 0 15,0 0-15,0 0 0,0 1 0,21 20 16,-21-21-16,21 0 0,-21 22 15,0-22-15,21 0 0,-21 21 0,21-21 16,1 1-16,-22-1 0,0 0 0,0 0 16,21 0-16,-21 0 15,21-21-15,0-21 32</inkml:trace>
  <inkml:trace contextRef="#ctx0" brushRef="#br0" timeOffset="42101.14">4741 8276 0,'0'0'0,"0"21"15,0 1 1,-21-1-16,0 0 0,0 0 16,0 0-16,21 0 0,-22-21 0,1 22 15,-21-1-15,21 0 0,0 0 0,-22 0 16,22-21-16,-21 21 0,-1 1 15,1-22-15,0 21 0,-1-21 16</inkml:trace>
  <inkml:trace contextRef="#ctx0" brushRef="#br0" timeOffset="42726.79">1545 7684 0,'0'0'16,"0"-22"-16,21 22 0,0 0 15,-21 22 1,0-1-16,0 0 0,0 21 15,0 1-15,0-1 0,0 0 16,0 1-16,0-1 0,0 21 0,0-20 16,-21-22-16,21 21 0,0 1 15,-21-22-15,21 21 0,0-21 0,0 0 16,0 1-16,0-1 16,21-21 15,0-21-31,1 21 15,-1-22-15,0 1 0,0 0 16</inkml:trace>
  <inkml:trace contextRef="#ctx0" brushRef="#br0" timeOffset="42958.65">2159 7959 0,'0'21'16,"-21"-21"-1,0 21-15,-1 0 0,-20 0 0,0 1 16,21 20-16,-22-21 0,1 0 16,0 0-16,-1 22 0,1-22 0,21 0 15,-22 0-15,1 0 0,21 1 16,-21-1-16,20 0 0,1 0 0,0-21 16,0 21-16,0-21 0,21 21 15,-21-21 1,-1 0-16,1 22 0,0-22 15</inkml:trace>
  <inkml:trace contextRef="#ctx0" brushRef="#br0" timeOffset="43854.58">741 8827 0,'0'21'16,"0"0"0,-21 0-16,-1 0 0,1 22 0,0-22 15,0 21-15,0 0 0,0-20 16,-1 20-16,-20 0 0,21-21 0,0 22 16,-22-22-16,22 0 0,0 0 15,0 0-15,0 1 0,0-1 0,21-42 47,21-1-31,-21 1-16,21-21 0,0 21 15,0-22-15,0 22 0,1-21 16,-1 0-16,0-22 0,21 22 0,-21-1 16,1-20-16,-1 21 0,0-1 15,0 22-15,0 0 0,0 0 0,-21 0 16,22 42-1,-22 0-15,0 0 0,0 21 0,0 1 16,0-1-16,0 0 0,0 1 16,0-1-16,0 0 0,0 1 0,0-1 15,0-21-15,0 22 0,0-22 16,0 0-16,0 0 0,0 0 0,0 0 16,0 1-16,0-1 15,-22-21 1,-20 0-1,21 0-15,0 0 0,-22-21 16,1 21-16</inkml:trace>
  <inkml:trace contextRef="#ctx0" brushRef="#br0" timeOffset="43995.53">296 9250 0,'0'0'16,"0"-21"0,0 0-16,21 21 0,1 0 0,-1 0 15,21-22-15,0 22 0,1 0 0,-1 0 16,0-21-16,1 21 0,-1 0 15,0-21-15,1 0 0,-1 21 16,0 0-16,-20-21 0,20 21 0,-21 0 16</inkml:trace>
  <inkml:trace contextRef="#ctx0" brushRef="#br0" timeOffset="44359.34">974 9059 0,'0'-21'15,"0"0"-15,0 0 16,21 21 15,0 0-31,-21 21 0,21 0 16,0-21-16,-21 21 0,21 1 0,1-1 16,-22 21-16,21-21 0,-21 0 15,0 1-15,0-1 0,0 0 0,0 0 16,0 0-16,0 0 0,0 1 15,0-1-15,-21-21 0,-1 0 16,1 0 0,21-21-1,0-1-15,0 1 16,0 0-16,0 0 16,0 0-16,0-22 0,21 22 0,1 0 15,-22-21-15,21 21 0,0-1 16,21 1-16,-21 0 0,1 21 15,-1-21-15,0 21 0,0-21 0,0 21 16,0 0-16,1 0 0</inkml:trace>
  <inkml:trace contextRef="#ctx0" brushRef="#br0" timeOffset="44735.63">1397 9038 0,'0'-21'0,"21"0"15,0 0-15,0 0 16,1 21 0,-1 0-1,-21 21-15,0 0 0,21 0 16,-21 21-16,0-20 0,21-1 16,-21 0-16,0 0 0,0 0 0,0 0 15,0 1-15,0-1 0,0 0 16,0 0-16,0 0 0,0 0 15,-21-21-15,21-21 47,0 0-47,0 0 16,0 0-16,0 0 0,21-1 0,-21 1 16,21 0-16,-21 0 0,21-21 15,1 20-15,-1 1 0,-21 0 0,21 21 16,0-21-16,-21 0 0,21 21 15,0 0-15,1 0 0,-22-21 0,21 21 16,0 0-16</inkml:trace>
  <inkml:trace contextRef="#ctx0" brushRef="#br0" timeOffset="45644.63">2138 9017 0,'0'-42'16,"0"21"-16,0-1 0,-21 22 16,21-21-16,-22 21 0,1 0 15,0 0 1,0 0-16,0 21 0,21 1 16,-21-1-16,-1 21 0,1-21 0,0 0 15,21 1-15,0 20 0,-21-21 16,21 0-16,0 0 0,0 1 15,0-1-15,0 0 16,21-21-16,0 0 0,0 0 16,1 0-16,-1 0 15,0-21-15,0 0 0,0 21 16,0-22-16,-21 1 0,22 0 0,-22 0 16,21 0-16,0 0 0,-21-1 15,0 1-15,0 0 0,0 0 0,0 0 16,0 42 15,0 0-31,0 0 16,0 0-16,0 1 0,-21-1 15,21 0-15,0 0 0,0 0 0,0 0 16,0 1-16,0-1 16,21-21-16,0 0 0,0 0 15,0 0-15,1 0 16,-1 0-16,0 0 0,0 0 0,0-21 15,0 21-15,1-22 0,-1 1 0,0 21 16,0-21-16,0 0 0,0 0 16,-21 0-16,0-1 0,22 1 0,-22 0 15,21 21-15,-21 21 32,0 0-32,0 1 15,0-1-15,0 0 16,-21 0-16,21 0 0,0 0 15,0 1 1,21-22-16,0 0 0,0 0 0,0 0 16,22 0-16,-22 0 0,0 0 15,21 0-15,1 0 0,-22-22 0,0 1 16,0 21-16,0-21 0,0 0 0,1 0 16,-1 0-16,-21-1 0,0 1 15,0 0-15,0 0 16,0 0-16,-21 42 31,21 0-31,-22 0 0,1 0 0,21 22 16,-21-22-16,21 0 0,0 21 15,-21-20-15,21 20 0,-21-21 0,21 21 16,-21-20-16,21 20 0,0-21 0,0 0 16,0 0-16,0 22 0,0-22 15,0 0-15,0 0 0,0 0 0,0 1 16,0-1-16,-22-21 15,1 0 1,0 0 0,0 0-16,0 0 15,0 0-15,-1-21 0</inkml:trace>
  <inkml:trace contextRef="#ctx0" brushRef="#br0" timeOffset="46343.22">1397 9567 0,'0'-21'0,"0"42"0,0-63 0,0 21 16,0 0-1,0 42 1,0 0 0,0 0-16,0 0 0,0 1 0,0-1 15,0 21-15,0-21 0,0 0 16,0 22-16,0-22 0,-21 0 16,0 0-16,21 0 0,-22 1 0,22-1 0,-21 0 15,0-21-15,21-21 47,0 0-47,0-1 16,0 1-16,0 0 0,0-21 15,0 21-15,21-1 0,0 1 0,1 0 16,-22 0-16,21 21 16,0 0-16,0 21 15,-21 0-15,0 0 16,21 1-16,-21-1 0,21-21 15,-21 21-15,0 0 0,22-21 16,-1 0-16,-21 21 0,21-21 0,0 0 16,0 0-16,0 0 15,1 0-15,-1 0 0,0 0 16,0-21-16,0 21 0,0-21 0,1 0 16,-1 0-16,0-1 15,-21 1-15,0 0 0,0 0 16,21 0-16,-21 42 31,0 0-31,0 0 16,-21-21-16,21 21 0,0 1 0,0-1 15,0 0-15,0 0 0,-21-21 16,21 21-16,0-42 47,21 0-32,-21 0-15</inkml:trace>
  <inkml:trace contextRef="#ctx0" brushRef="#br0" timeOffset="46503.13">1884 9398 0,'21'0'47,"0"0"-47,0 0 0</inkml:trace>
  <inkml:trace contextRef="#ctx0" brushRef="#br0" timeOffset="46847.93">2328 9419 0,'-21'0'15,"0"0"1,0 0-16,-22 0 0,22 0 16,0 21-16,0-21 0,0 22 15,0-22-15,-1 21 0,1 0 0,21 0 16,0 0-16,0 0 16,0 1-16,0-1 0,21 0 15,1 0-15,-1-21 0,0 21 16,0 0-16,0 1 15,0-22-15,-21 21 0,0 0 16,0 0 0,-21 0-16,0-21 15,0 0-15,0 0 0,0 0 0,-1 0 16,1 0-16,0 0 16,0 0-16,21-21 46,21 0-46,0 21 0,0-21 0</inkml:trace>
  <inkml:trace contextRef="#ctx0" brushRef="#br0" timeOffset="47078.8">2625 9398 0,'-22'21'31,"1"0"-31,21 1 0,-21-1 16,0 0-16,0 0 0,0 21 0,21-20 16,-22-1-16,22 0 0,-21 21 15,21-21-15,0 1 0,0-1 16,0 0-16,0 0 16,21-21-1,1 0-15,-22-21 16</inkml:trace>
  <inkml:trace contextRef="#ctx0" brushRef="#br0" timeOffset="47230.71">2328 9610 0,'0'0'0,"21"0"31,1-21-31,20 21 0,-21 0 0,21 0 16,1 0-16,-22-22 0,21 22 15,1 0-15,20-21 0,-21 21 0,1 0 16,-22-21-16</inkml:trace>
  <inkml:trace contextRef="#ctx0" brushRef="#br0" timeOffset="47871.03">4614 8996 0,'0'0'0,"0"-21"0,0 42 31,0 21-31,-21-21 0,21 22 16,0-1-16,0 0 0,0 1 15,0-1-15,0 0 0,0 1 0,0-1 16,-21 0-16,21 1 0,0-22 0,-21 21 16,21 1-16,0-22 15,0 0-15,0 21 0,-21-42 0,21 21 16,0 1-16,0-44 31,21 22-31,0-21 0,0 0 0,0-21 16,0 21-16</inkml:trace>
  <inkml:trace contextRef="#ctx0" brushRef="#br0" timeOffset="48116.89">5080 8996 0,'0'0'0,"21"-21"0,-21 0 0,-21 21 31,0 21-31,0 0 0,-1 21 16,-20-21-16,21 22 0,-21-1 0,-1 0 15,1 22-15,0-22 0,-1 1 0,1-1 16,21 0-16,-22 1 0,22-1 16,0 0-16,0-21 0,0 22 0,21-22 15,0 0-15,0 0 0,0 0 0,0 1 16,21-22-1,0 0-15,0 0 0,0 0 0,1-22 16,20 1-16,-21 0 0,0 0 16</inkml:trace>
  <inkml:trace contextRef="#ctx0" brushRef="#br0" timeOffset="48471.68">4932 9398 0,'21'21'31,"0"-21"-15,0 0-16,0 0 16,1 0-16,-1 0 0,0 0 15,0 0-15,0 0 0,0 0 16,1-21-16,-1 0 0,0 21 0,-21-21 16,21 21-16,-21-21 15,-21 21 1,0 0-16,0 0 15,-1 0-15,1 21 16,0-21-16,0 21 0,21 0 0,0 0 16,-21 0-16,21 1 0,-21-1 0,21 0 15,0 0-15,0 0 0,0 0 16,0 1-16,0-1 16,21-21-16,0 0 0,0 0 15,0 0-15,0 0 16,1 0-16,-1 0 0,0-21 0,0-1 15,21 22-15,-20-21 0,-1 0 0</inkml:trace>
  <inkml:trace contextRef="#ctx0" brushRef="#br0" timeOffset="48716.09">5546 9356 0,'0'-21'16,"-22"21"-1,1 0-15,0 0 0,0 0 0,0 21 16,0 0-16,-1-21 0,22 21 0,-21 0 15,0 0-15,21 1 0,-21-1 16,21 0-16,0 0 0,0 0 16,0 0-16,0 1 0,0-1 0,0 0 15,0 0-15,21-21 16,0 21-16,0-21 0,1 0 16,-1 0-16,0 0 0,21 0 0,-21 0 15,1-21-15,20 21 0,-21-21 0,21 0 16,1 0-16,-22-1 0,21 1 15,1 0-15</inkml:trace>
  <inkml:trace contextRef="#ctx0" brushRef="#br0" timeOffset="48987.51">6244 8890 0,'0'-21'0,"0"42"0,-21-42 15,0 21 1,0 0-16,21 21 0,-22 0 0,1 22 15,0-22-15,0 21 0,21 0 0,-21 1 16,0-1-16,-1 0 0,1 1 16,0-1-16,0 0 0,0 1 15,21-1-15,-21 0 0,-1 1 0,1-22 0,0 21 16,21-21-16,0 22 0,0-22 16,-21 0-16,21 0 0,0 0 0,0 1 15,21-22 1,0 0-1,0-22-15,1 1 0,-1 21 16,0-21-16,0 0 0,0-21 0</inkml:trace>
  <inkml:trace contextRef="#ctx0" brushRef="#br0" timeOffset="49596.16">6223 9356 0,'0'21'15,"0"0"1,-21 0-16,0 0 15,-1 1-15,22-1 16,0 0-16,-21 0 0,21 0 0,0 0 0,0 1 16,0-1-16,0 0 15,0 0-15,0 0 16,21-21-16,1 0 16,-1 0-16,0 0 0,0 0 15,0 0-15,0 0 0,1-21 16,-1 21-16,0-21 0,0 0 0,0 21 15,0-21-15,1-1 0,-22 1 0,0 0 16,0 0-16,0 0 0,0 0 16,0-1-16,0 1 0,0 0 0,0 0 15,-22 21-15,1 0 0,0 0 16,0 0-16,0 0 0,0 0 16,-1 21-16,1 0 0,0 0 15,0-21-15,21 22 0,0-1 0,-21 0 16,21 0-16,0 0 0,0 0 15,0 1 1,21-22-16,0 0 0,0 0 16,0 0-16,1 0 0,-1-22 0,21 22 15,-21-21-15,0 0 0,1 21 16,-1-21-16,0 0 0,0 0 0,21-1 16,-20 1-16,-1 0 0,0 21 15,-21 21 16,0 0-31,0 1 0,-21-1 16,21 0-16,0 0 0,-21 0 16,21 0-16,0 1 0,0-1 15,0 0-15,0 0 0,21-21 32,0 0-32,0 0 15,-21-21 1,0 0-16,0 0 0,0-1 15,0 1-15,0 0 0</inkml:trace>
  <inkml:trace contextRef="#ctx0" brushRef="#br0" timeOffset="49819.04">5927 9208 0,'0'0'0,"-22"0"0,22-22 16,22 22-1,-1 0-15,21-21 16,0 21-16,1 0 0,-1 0 0,0 0 16,1-21-16,20 21 0,-20-21 15,-1 21-15,0 0 0,22 0 16,-43-21-16,21 21 0,1 0 0,-22 0 0,0 0 16,-21-21-16,0-1 15</inkml:trace>
  <inkml:trace contextRef="#ctx0" brushRef="#br0" timeOffset="50823.2">8911 8848 0,'21'-21'16,"-42"42"-16,42-64 0,-21 65 16,0-1-1,-21 0-15,0 21 0,21 1 16,-21-1-16,-22 0 0,22 1 0,0-1 15,0 0-15,-21-21 0,20 22 16,-20-1-16,21-21 0,-21 22 0,20-22 16,-20 0-16,21 0 0,0 0 0,0 0 15,-1-21-15,1 0 16,21-21 0,0 0-1,0 0-15,0 0 0,0 0 16,21-1-16,1 1 0,-1-21 15,-21 21-15,21 0 0,0-1 0,-21 1 16,21 0-16,-21 0 0,21 21 0,1 0 16,-1 0-1,-21 21-15,0 0 0,0 0 16,0 22-16,21-22 0,-21 0 0,0 0 16,21 0-16,-21 1 0,0-1 0,0 0 15,21 0-15,0 0 0,1-21 16,-1 21-16,0-21 0,0 0 15,0 0-15,0 0 0,22 0 0,-22 0 16,21 0-16,1 0 0,-22 0 0,21-21 16,-21 0-16,22 21 0,-22-21 15,0 0-15,0 0 0,0-1 0,0 1 16,1-21-16,-1 21 0,-21 0 0,0-1 16,0 1-16,0 42 31,0 1-31,-21-1 15,21 0-15,-22-21 0,1 21 0,21 0 16,0 0-16,-21 1 0,0-1 16,21 0-16,0 0 15,-21-21-15,21-21 47,0 0-31,0 0-16</inkml:trace>
  <inkml:trace contextRef="#ctx0" brushRef="#br0" timeOffset="50983.11">9229 9059 0,'0'0'15,"0"-21"-15,0 0 0,21 42 63,-21 0-63,21-21 0,0 0 15,-21 22 1,21-22-16,0 0 0</inkml:trace>
  <inkml:trace contextRef="#ctx0" brushRef="#br0" timeOffset="52666.83">9588 9165 0,'0'21'16,"-21"22"-1,0-43-15,0 21 0,21 0 0,-21 0 16,0 0-16,-1 1 0,22-1 16,-21 0-16,0-21 0,21 21 0,0 0 15,-21 0-15,0-21 16,21-21 31,0 0-47,21 0 0,0 0 15,-21 0-15,21-1 0,0-20 0,-21 21 16,22 0-16,-1 0 0,21-1 16,-21 1-16,0 0 0,1 0 15,-1 21-15,0 0 0,-21 21 16,0 0-16,0 0 0,0 1 16,0-1-16,0 0 15,0 0-15,0 0 0,0 0 0,0 1 16,0-1-16,0 0 0,0 0 0,0 0 15,0 0-15,21-21 16,0 0 0,0 0-16,1 0 0,20 0 0,-21 0 15,0 0-15,22 0 0,-22-21 0,21 0 16,-21 21-16,0-21 0,1 0 16,-1 0-16,0-22 0,0 22 0,0 0 15,-21-21-15,21-1 0,1 1 16,-1 0-16,-21-1 0,21 1 0,-21 21 15,21-22-15,-21 22 0,0 0 0,0 0 16,0 0-16,0 42 16,0 0-1,0 0-15,0 0 0,-21 22 0,0-1 16,21-21-16,-21 22 0,-1-1 16,1 0-16,21-21 0,-21 22 0,0-22 15,0 21-15,0-21 0,21 1 0,0-1 16,-22 0-16,1 0 0,21 0 15,0-42 17,0 0-17,21 0-15,1 0 16,-1-1-16,0 1 0,0 0 16,0 0-16,0 0 0,22 0 0,-22-1 15,0 1-15,0 21 0,0-21 0,1 21 16,-1 0-16,0 0 15,-21 21 1,0 0-16,-21-21 16,0 22-16,-1-22 0,1 21 0,0-21 15,0 0-15,0 21 0,-22-21 16,22 0-16,0 0 0,0 0 16,0 0-16,0 0 15,21 21 16,0 0-31,0 0 16,0 1-16,0-1 16,21 0-16,0 0 15,0-21-15,0 21 16,0-21-16,1 0 0,-1 0 16,0 0-16,21 0 0,-21 0 15,22 0-15,-22 0 0,21 0 0,1 0 0,-1 0 16,-21 0-16,21 0 15,-20 0-15,20 0 0,-21-21 0,0 0 16,0 21-16,1-21 0,-1 0 0,0 21 16,-21-22-16,0 1 0,0 0 0,0 0 15,0 0 1,-21 21-16,0 0 16,-1 0-16,1 0 0,21 21 15,-21-21-15,0 21 0,21 0 16,-21 0-16,21 1 0,0-1 15,0 0-15,0 0 0,0 0 16,0 0-16,21 1 16,0-22-1,0 21-15,0-21 0,1 21 0,-1-21 16,21 0-16,-21 0 0,22 0 0,-1 0 16,0 0-16,-21 0 0,22 0 0,-22 0 15,21-21-15,-21 21 0,1-21 16,-1 21-16,0-22 0,0 1 0,-21 0 15,0 0-15,0 0 0,0 0 16,0-1-16,-21 1 16,0 21-16,0 0 15,-1 0-15,1 0 0,0 0 16,0 0-16,0 21 0,0-21 0,-1 22 16,1-22-16,0 21 0,21 0 15,0 0-15,0 0 16,0 0-16,0 1 15,0-1 1,21-21-16,0 0 0,1 0 0,-1 0 16,0 0-16,0 0 15,0 0-15,0 0 0,1-21 0,-1-1 16,0 22-16,0-21 0,-21 0 16,21 0-16,0 0 0,1 0 0,-1-1 15,0-20-15,-21 21 0,21-21 0,0 20 16,0-20-16,1 0 0,-22-1 15,21 22-15,0-21 0,-21 0 0,0 20 16,0 1-16,21 0 0,-21 0 0,0 42 47,-21 0-47,21 22 0,-21-22 0,0 21 16,21-21-16,-22 22 0,1-1 15,0 0-15,21-21 0,0 22 0,-21-22 16,0 21-16,21-21 0,0 1 0,0 20 15,0-21-15,0 0 0,0 0 16,0 1-16,0-1 0,21-21 16,0 21-16,0-21 15,0 0-15,1 0 0,-1 0 0,0 0 16,0 0-16,0 0 0,0 0 0,-21-21 16,22 21-16</inkml:trace>
  <inkml:trace contextRef="#ctx0" brushRef="#br0" timeOffset="53474.92">9123 9652 0,'0'0'15,"0"-21"-15,0 42 31,0 0-31,0 0 0,0 22 16,-21-22-16,21 0 0,-22 21 0,1-20 16,21 20-16,-21-21 0,0 21 15,0-20-15,0-1 0,-1 21 0,1-21 16,0 0-16,0 1 0,0-22 0,0 21 16,21 0-16,-22-21 0,1 0 15,21-21 16,0 0-31,0-1 0,0 1 16,0 0-16,0 0 0,21 0 0,1 0 16,-1-1-16,0 1 0,-21 0 15,21 0-15,0 21 0,-21-21 16,21 21-16,1 0 16,-22 21-16,0 0 15,21 0-15,0 0 0,-21 1 16,0-1-16,0 0 0,21 0 15,0 0-15,0 0 0,1-21 16,-1 0-16,0 0 16,0 0-16,0 0 0,0 0 0,1 0 15,-1 0-15,0 0 0,0 0 16,0 0-16,0-21 0,1 0 0,-1 21 0,-21-21 16,0 0-16,21 0 15,-21-1-15,21 1 0,-21 0 16,0 42 15,0 0-31,0 1 16,0-1-16,-21 0 0,21 0 15,-21 0-15,21 0 16,0 1 0,0-44 15,0 1-16,0 0-15,0 0 16</inkml:trace>
  <inkml:trace contextRef="#ctx0" brushRef="#br0" timeOffset="53660.81">9440 9737 0,'0'21'46,"0"0"-14,21-21-17,1 0 1,-22 21-16,21-21 0</inkml:trace>
  <inkml:trace contextRef="#ctx0" brushRef="#br0" timeOffset="54059.09">9673 9864 0,'21'0'0,"-42"0"63,0 0-63,21 21 15,-21-21-15,21 21 0,-21-21 0,21 21 16,-22-21-16,22 21 0,0 1 15,0-1-15,0 0 16,22-21-16,-1 21 16,0-21-16,0 21 0,0 0 15,0-21-15,1 0 0,-1 0 0,-21 22 16,0-1-16,21-21 0,-21 21 16,0 0 15,-21-21-31,0 0 0,-1 0 0,1 0 0,0 0 15,0 0-15,0 0 0,0 0 16,-1 0-16,1 0 0,0 0 16,0 0-16,21-21 15,0 0 1,21 0 0,21-1-16,-20 1 15,-1 21-15</inkml:trace>
  <inkml:trace contextRef="#ctx0" brushRef="#br0" timeOffset="54386.9">10308 9673 0,'0'21'16,"0"1"-1,-21-1-15,0-21 0,0 42 0,-1-21 16,1 0-16,21 1 0,-21-1 16,0 21-16,0-21 0,0 0 15,-1 22-15,22-22 0,-21 0 0,21 0 16,-21 0-16,21 1 0,0-1 0,0 0 0,0 0 16,0 0-16,21-21 31,0 0-31,1 0 0,-1 0 15,0 0-15,0 0 0,0 0 0,0 0 16,1 0-16,-1-21 0,0 21 0,0-21 16,0 0-16,0 21 0,-21-21 15,0-1-15</inkml:trace>
  <inkml:trace contextRef="#ctx0" brushRef="#br0" timeOffset="54611.78">9969 9970 0,'0'0'0,"-21"0"16,42 0 0,1 0-1,-1 0-15,0 0 0,0 0 0,0 0 16,22 0-16,-22 0 0,21 0 0,-21 0 16,22 0-16,-22 0 0,21 0 15,-21 0-15,22 0 0,-22 0 0,0 0 16,0 0-16,0 0 15,-21-22-15,0 1 0,21 21 16,-21-21-16</inkml:trace>
  <inkml:trace contextRef="#ctx0" brushRef="#br0" timeOffset="55902.75">13441 8827 0,'0'-22'16,"0"44"-16,0-65 0,0 22 0,0 0 15,0 42 16,0 21-31,0-20 0,0 20 16,0 0-16,0 1 0,0 20 16,-21-21-16,-1 22 0,1-1 0,21 1 15,-21-1-15,0 1 0,21-1 0,-21 1 16,0-1-16,-1 1 0,1-1 0,0 1 16,0-1-16,21-20 0,-21-1 15,21 22-15,-21-43 0,21 21 16,0 0-16,-22-20 0,22-1 0,0 0 15,0 0-15,0 0 16,0-42 0,22 0-16,-22 0 15,21 0-15,-21-1 0,0-20 16,21 21-16</inkml:trace>
  <inkml:trace contextRef="#ctx0" brushRef="#br0" timeOffset="57095.65">13525 8784 0,'0'0'0,"22"0"16,-1 0-16,0 0 15,0 0-15,0 0 16,0 0-16,22 0 0,-22 0 0,21 0 16,-21 0-16,43 0 0,-22 0 0,1 0 15,20 0-15,1 0 0,20 0 16,-20 0-16,20 0 0,1 0 0,0 0 15,-1 0-15,1 0 0,21 21 0,21-21 16,127 22-16,-106-22 0,0 0 16,0 21-16,22-21 0,-22 0 15,21 21-15,1-21 0,-1 21 0,-21 0 16,21-21-16,1 21 0,-22 1 16,21-22-16,-21 21 0,-21 0 0,22-21 15,-22 21-15,0-21 0,0 0 16,-22 21-16,1-21 0,0 0 0,0 0 15,-21 0-15,-1 0 0,1 0 0,0 0 16,-22 0-16,-21 0 0,22 0 16,-22 0-16,1 0 0,-22 0 0,21 0 15,-21 0-15,0 0 0,1 0 0,-1 0 16,0 0-16,0 0 16,0 0-16,-21 21 15,0 1 1,0-1-16,0 0 15,0 0-15,0 0 0,0 0 0,-21 22 16,0-22-16,21 21 0,-21-21 0,0 22 16,21-1-16,0 0 0,0 1 15,-22-1-15,22 0 0,-21 22 0,21-22 16,0 22-16,0-22 0,-21 22 0,21-22 16,-21 0-16,21 1 0,-21 20 0,21-21 15,0 1-15,0-1 0,-21 0 0,21 1 16,-22-1-16,22-21 0,0 22 15,0-1-15,0 0 0,-21-21 16,21 22-16,0-22 0,0 0 0,0 0 16,0 0-16,-21 1 0,21-1 0,0 0 15,-21-21 17,0 0-32,0 0 0,-1 0 15,1 0-15,0 0 0,0 0 0,0 0 16,0 0-16,-1 0 0,-20 0 0,21-21 15,-21 21-15,-1 0 0,1 0 0,0 0 16,-1 0-16,1 0 0,0 0 0,-22 0 16,22 0-16,-22 0 0,22 0 15,-22-21-15,1 21 0,-1 0 16,1 0-16,-22 0 0,1 0 0,-1-22 0,-21 22 16,21-21-16,-20 21 0,-1-21 15,-21 0-15,21 21 0,-21-21 0,0 21 16,0-21-16,0 21 0,0-22 0,21 22 15,0 0-15,-21-21 0,43 21 16,-22-21-16,0 21 0,0 0 16,21-21-16,-20 21 0,-1-21 0,0 21 0,-21-21 15,21 21-15,0-22 0,0 22 0,-21-21 16,22 21-16,-22 0 0,21-21 0,-21 21 16,21 0-16,-21-21 0,0 0 15,21 21-15,0 0 0,0 0 16,1-21-16,20 21 0,21 0 0,-20 0 15,20 0-15,22-22 0,0 22 0,-1 0 16,22 0-16,-21 0 0,21 0 0,-1 0 16,1 0-16,21-21 47,0 0-16,0 0-31,0 0 15</inkml:trace>
  <inkml:trace contextRef="#ctx0" brushRef="#br0" timeOffset="58411.58">12001 6773 0,'-21'22'31,"0"-1"-15,0 0-16,0 0 0,0 0 15,-22 22-15,22-1 0,-21 0 0,-1 22 16,1-1-16,0 1 0,-1-1 0,1 22 16,-21-22-16,-1 1 0,22-1 0,-22 1 15,-20-1-15,20 1 16,1-1-16,-22 1 0,21-1 0,1 1 16,21-22-16,-22 22 0,22-22 0,-1 0 15,1 1-15,21-22 0,-21 21 0,20-21 16,1 1-16,21-1 0,-21-21 0,21 21 15,-21-21-15,21-21 47,0 0-47,0-1 0,-21 1 16,21 0-16</inkml:trace>
  <inkml:trace contextRef="#ctx0" brushRef="#br0" timeOffset="58735.83">10435 7874 0,'0'0'0,"0"21"47,0 0-47,0 1 0,21 20 15,-21-21-15,0 21 0,21-20 16,-21 20-16,0 0 0,0 1 0,0-22 16,0 21-16,0-21 0,0 22 15,0-22-15,0 0 0,0 0 0,22 0 16,-22 0-16,0 1 0,0-1 16,21-21-16,0 0 31,0 0-31,0 0 0,0-21 15,1-1-15,-1 1 0,0 0 16,0 0-16,0 0 0</inkml:trace>
  <inkml:trace contextRef="#ctx0" brushRef="#br0" timeOffset="58950.7">11134 8107 0,'0'0'0,"0"21"16,0 0-1,-43-21-15,22 21 0,0 1 0,-21-1 16,-1 0-16,1 0 0,0 0 0,-1 0 16,1 1-16,0-1 0,20 0 0,-20 0 15,21 0-15,0 0 0,0-21 16,-1 22-16,22-1 0,-21-21 31</inkml:trace>
  <inkml:trace contextRef="#ctx0" brushRef="#br0" timeOffset="60474.4">14182 9081 0,'0'0'0,"21"-22"0,-21 1 0,21 0 15,-21 42 1,0 0-1,0 1-15,0-1 0,-21 21 16,0-21-16,21 22 0,0-1 0,-22-21 16,22 21-16,-21 1 0,0-1 0,21-21 15,-21 22-15,21-1 0,-21-21 0,0 21 16,21-20-16,-22-1 0,22 0 16,-21 0-16,0 0 0,21 0 15,-21-21 1,21-21-1,0 0-15,0 0 0,0 0 0,0 0 16</inkml:trace>
  <inkml:trace contextRef="#ctx0" brushRef="#br0" timeOffset="60747.24">13991 9081 0,'0'-22'0,"0"44"0,0-65 0,0 22 15,0 0-15,0 0 16,21 21-16,0-21 0,22 21 15,-22 0-15,0 0 0,21 0 0,-20 21 16,20 0-16,-21 0 0,21 0 0,-20 0 16,-1 1-16,0-1 0,-21 21 15,0-21-15,0 0 0,0 1 16,0-1-16,0 21 0,-21-21 0,0 0 16,-1-21-16,1 22 0,0-1 0,0 0 15,-21 0-15,20-21 0,1 21 0,0-21 16,0 21-16,0-21 0,21 22 15,-21-22-15,42 0 16,0 0-16,0 0 16</inkml:trace>
  <inkml:trace contextRef="#ctx0" brushRef="#br0" timeOffset="62240.22">14309 9631 0,'21'0'15,"0"0"1,0-21-16,0 21 0,-21-21 16,21-1-16,1 22 0,-1-21 15,0 0-15,0 0 0,-21 0 16,21 0-16,-21-1 0,21-20 0,-21 21 0,0 0 16,0 0-16,0-1 0,0 1 15,-21 21 1,0 0-16,0 0 15,21 21-15,-21 1 16,0-1-16,21 0 0,0 0 0,0 0 16,-22 0-16,22 1 0,0-1 0,0 0 15,-21 0-15,21 0 0,0 0 16,0 1-16,0-1 0,0 0 16,0 0-16,21-21 0,-21 21 0,22-21 15,-1 0-15,0 0 0,0 0 16,0 0-16,0 0 0,1 0 0,-1 0 15,0 0-15,0 0 0,0-21 16,0 21-16,1-21 0,-1 0 16,0 21-16,21-21 0,-21-1 0,1 1 15,-22 0-15,21 0 0,0 0 0,0 0 16,-21-1-16,0 1 0,0 0 16,0 0 15,21 21 0,-21-21 125,0 0 1,-21 21-126,0 0-16,21 21 1,0 0-16,-21-21 0,21 21 16,0 0-16,0 0 15,21-21 1,0 0 0,0 0-16,0 0 15,1 0 1,-22 22-1,0-1 1,0 0-16,0 0 0,0 0 16,0 0-16,0 1 0,0-1 15,0 0-15,0 0 16,0 0-16,0 0 0,0 1 16,21-22-1,0 0-15,0 0 0,0 0 16,0 0-16,1 0 0,20 0 15,-21 0-15,0-22 0,0 22 16,1-21-16,20 21 0,-21-21 0,0 0 16,0 0-16,1 0 0,-1-1 0,0 1 15,-21 0-15,21 0 0,-21 0 16,21 21-16,-21-21 0,-21 21 47,0 0-47,0 21 0,21 0 0,-21 0 15,-1 0-15,22 0 0,0 1 0,0-1 16,-21 0-16,21 0 0,0 0 16,0 0-16,0 1 0,0-1 0,0 0 15,21-21-15,-21 21 16,22-21-16,-1 0 0,0 0 0,21 0 16,-21 0-16,1 0 0,20 0 0,-21-21 15,0 21-15,0-21 0,22 0 16,-22 21-16,-21-22 0,21 1 0,-21 0 15,21 0-15,-21 0 0,0-22 0,0 22 16,0 0-16,0 0 0,-21-21 0,0 42 16,0-22-16,0 1 0,-1 0 0,1 21 15,0 0-15,0 0 16,0 0-16,0 0 0,-1 0 0,1 0 16,0 21-16,0 0 0,21 1 15,0-1-15,0 0 0,0 0 16,0 0-16,0 0 0,21 1 15,0-22-15,0 0 16,22 0-16,-22 0 0,0 0 0</inkml:trace>
  <inkml:trace contextRef="#ctx0" brushRef="#br0" timeOffset="62599.23">15727 9546 0,'0'0'15,"0"-42"-15,0 21 16,21 0-16,0-1 15,0 22-15,0 0 0,1 0 16,-1 0-16,0 0 16,0 0-16,0 0 0,-21 22 15,0-1-15,21 0 0,1 0 16,-22 21-16,0-20 0,0-1 0,0 0 16,0 0-16,0 0 0,0 0 15,0 1-15,0-1 0,0 0 16,-22-21-1,1 0-15,21-21 16,0 0 0,0-1-16,0 1 15,0 0-15,0 0 0,0-21 0,21 20 16,1 1-16,-22 0 0,0 0 16,21 21-16,-21-21 0,21 0 0,0-1 15,0 22-15,0 0 16,1 0-16,-1 0 0,0 0 15,0 0-15,0 0 0</inkml:trace>
  <inkml:trace contextRef="#ctx0" brushRef="#br0" timeOffset="62807.11">16362 9462 0,'0'21'15,"0"0"-15,-21-21 0,21 21 0,0 0 16,-22 0-16,1 1 15,21-1-15,0 0 16,0 0-16,0 0 16,0 0-16,0-42 62</inkml:trace>
  <inkml:trace contextRef="#ctx0" brushRef="#br0" timeOffset="62967.02">16341 9377 0,'0'0'0,"0"-42"15,0 20 1,-22 22 0,44 0 15,-1 0-31,0 0 0,0 0 15</inkml:trace>
  <inkml:trace contextRef="#ctx0" brushRef="#br0" timeOffset="63612.09">16806 9123 0,'-21'21'47,"21"0"-47,-21 0 0,0 1 0,21-1 16,-21 21-16,-1-21 0,1 22 0,0-22 15,21 0-15,-21 21 0,0-21 16,21 22-16,0-22 0,0 0 16,0 0-16,0 0 0,0 1 0,0-1 15,0 0-15,21-21 16,0 0-16,0 0 0,0 0 15,1 0-15,-1-21 0,0 0 0,0 21 16,21-22-16,-20 1 0,-1 21 16,0-21-16,0 0 0,0 0 15,-21 0-15,0 42 32,0 0-32,0 0 0,0 0 15,0 0-15,0 1 16,0-1-16,0 0 15,21-21 1,1 0-16,-1 0 0,0 0 16,0 0-16,21 0 0,-20-21 0,-1 21 15,0 0-15,0-21 16,0-1-16,0 1 0,1 0 0,-1 0 16,-21 42 15,-21 0-16,-1 0-15,1 1 0,21-1 0,-21 21 16,21-21-16,-21 0 0,21 22 16,-21-22-16,21 21 0,-21-21 0,21 22 15,0-22-15,0 0 0,0 0 0,0 22 16,0-22-16,0 0 0,0 0 0,0 0 16,0 0-16,0 1 15,-22-22 1,1 0-1,21-22-15,-21 1 16,21 0-16,-21 0 0</inkml:trace>
  <inkml:trace contextRef="#ctx0" brushRef="#br0" timeOffset="63814.49">16637 9398 0,'0'0'16,"0"-21"-1,21 0-15,0 21 0,0 0 0,1 0 16,20 0-16,-21-21 0,0 21 16,22 0-16,-22 0 0,21 0 0,-21-22 0,22 22 15,-22 0-15,0 0 0,0 0 0,0 0 16,0 0-16,-21 22 31</inkml:trace>
  <inkml:trace contextRef="#ctx0" brushRef="#br0" timeOffset="64490.96">15748 10012 0,'-21'-64'16,"21"43"-16,0 0 15,-21 21-15,-1 0 0,1 0 16,0 0-16,0 0 0,0 0 15,21 21-15,-21 0 0,-1 1 0,1-1 16,0 0-16,0 21 0,0-21 16,0 1-16,-1-1 0,1 21 15,21-21-15,0 0 0,-21 1 0,21 20 16,0-21-16,0 0 0,0 0 0,21 1 16,0-22-16,1 21 0,-1-21 0,0 0 15,21 0-15,-21 0 0,22 0 16,-1 0-16,-21 0 0,22 0 0,-1-21 15,-21-1-15,21 1 0,-20 0 0,20 0 16,-21 0-16,0 0 0,-21-22 0,0 22 16,0-21-16,0 21 0,0-22 0,0 1 15,-21 21-15,0-22 0,0 22 0,-22-21 16,22 21-16,0 21 16,-21 0-16,21 0 0,-1 0 0,1 0 0,0 0 15,0 21-15,0 0 0,21 0 16,0 0-16,0 1 0,0 20 0,0-21 15,21 21-15,0-20 0,0 20 0,0 0 16,1 1-16,-1-1 0,21 0 16,-42 1-16,21-1 0,0 0 0,-21 1 15,0-1-15,0 0 0,0 1 16,0-22-16,-21 21 0,0-21 0,-21 22 0,21-22 16,-1 0-16,-20 0 0,21 0 15,-21 0-15,20-21 0,1 0 0,0 22 16,21-44-1,0 1-15,0 0 16,0 0-16,42 0 0,-20 0 0,-1-22 16</inkml:trace>
  <inkml:trace contextRef="#ctx0" brushRef="#br0" timeOffset="65674.89">16277 10075 0,'0'22'31,"-21"-22"-31,0 21 0,0 0 16,21 0-16,-22-21 0,1 21 15,0 0-15,21 1 0,0-1 0,0 0 16,0 0-16,-21 0 0,21 0 16,0 1-16,0-1 0,0 0 15,21-21-15,0 0 16,0 0-16,1 0 0,-1 0 15,0-21-15,0 0 0,0 21 0,0-22 16,1 1-16,20 0 0,-21 21 16,0-21-16,0 0 0,-21 0 0,22 21 15,-1-22-15,0 22 16,-21 22 15,0-1-31,-21-21 0,21 21 16,0 0-16,-21-21 0,21 21 15,0 0-15,0 1 0,0-1 16,0 0-16,21 0 16,0-21-16,0 0 0,0 0 0,0 0 15,1 0-15,20 0 0,-21 0 0,0 0 16,22 0-16,-22-21 0,21 21 0,-21-21 16,0 0-16,1 21 15,-1-22-15,0 1 0,0 0 0,0 0 16,-21 0-16,0 0 0,0-1 15,0 1-15,0 0 16,-21 21-16,0 0 16,0 0-16,0 21 0,-1 0 15,1 1-15,21-1 0,-21 0 16,21 0-16,-21 0 0,21 0 16,0 1-16,0-1 0,0 0 0,0 0 15,0 0-15,0 0 0,21-21 16,0 22-16,0-22 15,22 0-15,-22 0 0,0 0 0,0 0 16,0 0-16,1-22 0,-1 22 16,0-21-16,0 0 0,0 21 15,0-21-15,1 0 0,-22 0 0,0-1 16,21 22-16,-21-21 0,21 21 0,-21-21 16,0 42 15,0 0-31,-21 1 15,0-1-15,21 0 0,0 0 16,0 0-16,0 0 16,0 1-16,0-1 15,21-21 1,0 0-16,0 0 0,0 0 16,0 0-16,1 0 0,-1 0 0,0-21 15,0-1-15,0 1 0,0 21 16,1-21-16,-22 0 0,21 0 15,0 0-15,0-1 0,0 1 0,-21 0 0,0 0 16,21 21-16,-21-21 0,22 21 16,-22 21-1,-22 0 1,1 0-16,21 0 16,-21 1-16,21-1 15,0 0-15,0 0 0,0 0 16,21-21-1,0 0-15,1 0 0,-1 0 16,0 0-16,0 0 0,0-21 16,0 21-16,1-21 0,-1 0 15,0 21-15,-21-21 0,21-1 0,-21 1 16,21 0-16,-21 0 0,0 0 16,-21 21-1,0 0-15,0 0 0,0 0 16,-1 0-16,1 21 0,21 0 15,0 0-15,-21-21 0,21 21 0,-21 1 16,21-1-16,0 0 0,0 0 0,0 0 16,0 0-16,21-21 15,0 22-15,0-22 0,1 0 16,-1 0-16,0 0 0,0-22 16,0 22-16,0-21 0</inkml:trace>
  <inkml:trace contextRef="#ctx0" brushRef="#br0" timeOffset="66406.49">15981 6964 0,'0'0'0,"0"-21"16,-21 21-16,21-21 15,-22 21-15,1 21 16,21 0-16,0 0 15,0 21-15,0 1 0,-21-1 0,21 43 16,0-22-16,0 22 0,0-22 0,0 22 16,0 0-16,0-1 0,0 1 0,0 21 15,0-21-15,0-22 0,21 22 0,-21-1 16,0-20-16,0-1 0,0 1 16,21-22-16,-21 1 0,22-1 15,-22 0-15,0 1 0,0-22 0,0 21 16,0-21-16,21 0 0,-21 1 0,0-1 15,0 0-15,0 0 0,0-42 32,-21 0-32,-1 21 15,22-21-15,-21-1 0,0 1 0,0 0 16,0-21-16</inkml:trace>
  <inkml:trace contextRef="#ctx0" brushRef="#br0" timeOffset="66641.35">15663 8297 0,'0'0'0,"-42"-42"15,42 63 17,21 0-17,0 1-15,0-1 0,1 0 0,20 0 16,-21 0-16,21 22 0,-20-22 0,20 0 16,0 0-16,-21 0 0,1 0 0,-1 1 15,0-1-15,0 0 0,0 0 0,-21 0 16,21-21-16,-21 21 0,22-21 31,-1 0-15,-21-21-16,21 0 15,0 0-15,0 0 0</inkml:trace>
  <inkml:trace contextRef="#ctx0" brushRef="#br0" timeOffset="66842.24">16446 8213 0,'0'0'0,"0"-21"0,-21 42 31,0 0-31,0 0 0,21 0 16,-21 22-16,0-22 0,-1 0 0,1 0 15,0 21-15,0-20 0,-21-1 16,20 0-16,1 0 0,0 0 0,0 0 0,0 1 16,21-1-16,-21-21 0,21 21 15,-22-21-15,22 21 0</inkml:trace>
  <inkml:trace contextRef="#ctx0" brushRef="#br0" timeOffset="67934.61">22098 6943 0,'0'0'16,"21"-21"-1,-21-1-15,-21 44 31,0-1-15,0 0-16,-22 21 0,1 1 0,0 20 16,-1 1-16,-20-1 0,-1 22 0,1-22 15,-22 22-15,22 0 0,-1-1 0,-21-20 16,22 20-16,-1 1 16,1 0-16,-1-1 0,1-20 0,-1-1 15,1 1-15,-1-1 0,22-20 0,0-1 16,-1 0-16,1-20 0,21-1 0,0 0 15,0 0-15,-1-21 0,22 21 16,22-42 15,-1 21-15,0-21-16,0 0 0,0 0 16,22-1-16,-22 1 0,21-21 0,0 21 15,1-22-15</inkml:trace>
  <inkml:trace contextRef="#ctx0" brushRef="#br0" timeOffset="68493.81">23283 7133 0,'0'0'0,"0"-42"16,-21 63 31,0 0-47,21 22 0,-21 20 0,0-21 15,-1 22-15,1 21 0,0-22 16,0 1-16,21 20 0,-21 1 15,0 0-15,-1-1 0,22 1 0,-21 0 16,0-22-16,21 22 0,0-1 0,0-20 16,0-1-16,-21 1 0,21-1 0,0-20 15,0 20-15,0-20 0,0 20 16,0-21-16,0 1 0,0-1 0,0-21 16,0 0-16,0 22 0,21-22 0,0 0 15,0-21-15,1 0 16,-1 0-16,0 0 0,21-21 15,-21 21-15,1-21 0,-1-22 0,0 22 16,21-21-16,-21 0 0,22 20 16</inkml:trace>
  <inkml:trace contextRef="#ctx0" brushRef="#br0" timeOffset="68877.59">24320 7239 0,'22'0'16,"-1"0"-16,-21 21 16,21 0-16,0 22 0,0-22 15,0 21-15,1 22 0,20-22 0,-21 22 16,21-22-16,22 21 0,-22 1 15,1-1-15,20 22 0,1-21 0,-1 20 16,1-20-16,-1 20 0,1-20 16,-1 21-16,1-22 0,-22-21 0,0 22 15,1-22-15,-1 1 0,-21-1 0,0 0 0,0-21 16,1 22-16,-22-22 0,0 0 16,0 0-16,21-21 15,-21 21-15,21-21 16,0 0-1,0 0-15,0-21 16,-21 0 0</inkml:trace>
  <inkml:trace contextRef="#ctx0" brushRef="#br0" timeOffset="69741.09">19854 9102 0,'0'0'0,"0"-21"0,0-1 0,0 1 16,-21 21-1,0 0 1,21 21 0,-21 1-16,21 20 0,-21 0 0,-1 1 15,1-1-15,21 0 0,-21 22 16,0 20-16,0-20 0,0 21 15,-1-1-15,1-20 0,0 20 0,-21-20 16,21 21-16,-1-22 0,1 1 0,0-1 16,0-21-16,21 22 0,-21-22 15,0 1-15,21-1 0,-22 0 0,22-21 16,0 1-16,0-1 0,0 0 0,0 0 16,0-42 15,0 0-31,22-22 0,-1 22 15,0-21-15,-21 0 0,21-1 0,0 1 16,0 0-16,22-1 0,-22-20 0</inkml:trace>
  <inkml:trace contextRef="#ctx0" brushRef="#br0" timeOffset="70484.82">19960 9038 0,'21'0'0,"-42"0"0,63 0 15,-20 0-15,-1 0 16,0 0-16,21 0 0,1 0 0,-1 0 16,0 0-16,1 0 0,20 0 15,22-21-15,-22 21 0,22 0 0,0 0 16,20 0-16,-20-21 0,0 21 15,-1 0-15,1 0 0,0 0 0,-22 0 16,22 0-16,0 0 0,-1 0 0,1 0 16,-22 0-16,1 0 0,-1 0 15,1 0-15,-22 0 0,1 0 0,-1 0 16,0 21-16,-21-21 0,1 0 0,-1 0 16,0 0-16,0 0 15,-21 21 1,0 0-16,0 1 15,0-1-15,0 0 16,0 0-16,0 0 0,0 0 0,0 22 16,0-22-16,-21 21 0,0 1 0,21-1 15,-21 0-15,-1 22 0,1-1 16,0 1-16,0-22 0,0 22 0,0-1 16,-1 1-16,1-1 0,21 1 15,-21-22-15,0 21 0,21-20 0,-21 20 16,21-20-16,0 20 0,0-21 0,-21 1 15,21-1-15,-22 22 0,22-22 0,-21 0 16,21-21-16,0 22 0,0-1 16,0-21-16,-21 0 0,21 22 0,-21-22 15,0 0-15,21 0 16,-21-21-16,-1 0 0,22 21 0,-21-21 16,0 0-16,0 0 0,0 0 0,-22 0 0,22 0 15,-21 0-15,0 0 16,-1 0-16,-20-21 0,-1 0 0,1 21 15,-22-21-15,0 0 0,-20 0 0,-1-1 16,-21 1-16,21 0 0,-21-21 0,0 21 16,21-1-16,-21 1 0,21 0 15,0 0-15,22 0 0,-22 0 0,42-1 16,-20 1-16,41 21 0,-20-21 16,42 21-16,-22-21 0,22 21 0,0-21 0,0 21 15,21-21-15,0-1 16,0 1-16,21 21 0,0-21 0,0 0 15,1 0-15,20 0 0,-21-22 16,21 22-16,1-21 0</inkml:trace>
  <inkml:trace contextRef="#ctx0" brushRef="#br0" timeOffset="71022.59">20510 8551 0,'0'0'15,"0"-21"-15,22 21 0,-1-21 0,-21 0 16,21 21-16,-21-21 0,21 21 0,0-21 16,-21 42 15,0 0-31,0 0 0,0 0 15,-21 22-15,0-22 0,0 0 16,0 21-16,-1-21 0,1 1 0,0 20 16,0-21-16,21 0 0,0 0 0,0 1 15,0-1-15,21-21 32,0 0-32,22 0 0,-22-21 0,21-1 15,-21 1-15,22 0 0,-1 21 16,0-21-16,1 0 0,-1 0 15,0-1-15,1 1 0,-1 21 0,0-21 16,1 21-16,-22 0 0,21 0 0,-21 0 16,22 0-16,-22 0 0,0 21 15,0 0-15,0 1 0,-21-1 0,0 21 16</inkml:trace>
  <inkml:trace contextRef="#ctx0" brushRef="#br0" timeOffset="71392.38">19770 9673 0,'0'0'0,"21"-21"0,-21 0 16,21 0-16,0 0 0,-21-1 15,42 1-15,-42 0 0,22 21 0,-1 0 16,21-21-16,-21 21 16,0-21-16,22 21 0,-22 0 0,21 0 15,1 0-15,-22 0 0,21 0 0,0 0 16,1-21-16,-1 21 0,0 0 0,1 0 15,-22 0-15,0 0 0,0 0 16,-42 0 0,-21 0-16,21 0 15,-22 0-15,22 0 0</inkml:trace>
  <inkml:trace contextRef="#ctx0" brushRef="#br0" timeOffset="71638.77">20129 9462 0,'0'21'16,"0"0"-16,0 0 16,0 21-16,0-20 0,0 20 15,0 0-15,-21 1 0,21-22 0,-21 21 16,21 0-16,-21 1 0,0-22 0,21 21 16,-21-21-16,21 22 0,0-22 15,-22 0-15,22 0 0,0 0 0,-21 1 16,21-1-16,21-21 31,1-21-15,-1-1-16,0 1 15,0 21-15,0-21 0</inkml:trace>
  <inkml:trace contextRef="#ctx0" brushRef="#br0" timeOffset="72027.28">20278 9864 0,'0'-21'0,"0"-1"15,21 1 1,-21 0-16,21 21 0,0 0 0,-21-21 16,21 21-16,0 0 0,1 0 0,-1 0 15,0 0-15,0 0 0,0 21 16,0 0-16,1 0 0,-1 1 16,0-1-16,0 21 0,-21-21 0,0 0 15,0 22-15,0-22 0,0 0 0,0 21 16,0-20-16,-21-1 0,0 0 15,0-21-15,21 21 0,-22 0 0,1-21 16,0 0 0,0 0-16,21-21 15,0 0-15,0 0 0,0 0 16,21-1-16,0 1 16,-21-21-16,21 21 0,1-22 0,20 22 0,-21-21 15,0 21-15,0 0 0,22-22 16,-22 22-16,0 21 0,0-21 0,22 0 15,-22 21-15,0 0 0,0 0 16,0 0-16,0 0 0,1 0 16,-22 21-16,21-21 15,-21 21-15,0 0 0,0 0 16</inkml:trace>
  <inkml:trace contextRef="#ctx0" brushRef="#br0" timeOffset="72551.31">20849 9991 0,'0'0'0,"0"21"0,0 0 15,0 0 1,21-21 0,0 0-1,1 0-15,-1 0 0,21 0 0,-21-21 16,0 21-16,1-21 0,-1 0 16,0 21-16,0-21 0,0-1 0,0 22 15,-21-21-15,22 0 0,-22 0 0,0 0 16,0 0-16,0-1 0,-22 22 15,1 0-15,0 0 0,-21 0 0,21 0 16,-1 0-16,1 22 0,0-1 16,0-21-16,0 21 0,21 0 0,0 0 15,-21 22-15,21-22 0,0 0 0,0 0 16,0 0-16,0 0 0,0 1 16,0-1-16,0 0 0,21-21 15,0 21-15,0-21 0,0 0 16,0 0-16,22 0 0,-22 0 15,0 0-15,0 0 0,0 0 0,22 0 16,-22 0-16,0-21 0,21 0 0,-20 21 16,-1-21-16,0-1 15,0 1-15,0 0 0,-21 0 0,21 0 0,-21 0 16,22-1-16,-22 1 0,0 0 16,-22 21-1,1 0-15,21 21 16,-21 0-16,0 1 0,0-1 0,0 0 15,21 0-15,0 0 0,-22 0 0,22 1 16,0-1-16,0 0 0,0 0 0,0 0 16,0 0-16,0 1 0,22-22 15,-1 0-15,0 21 0,0-21 16,21 0-16,-20 0 0,20 0 0,0 0 16,1 0-16,20 0 0,-21 0 0</inkml:trace>
  <inkml:trace contextRef="#ctx0" brushRef="#br0" timeOffset="73044.24">22881 9271 0,'-21'0'16,"0"21"-1,0 0-15,-1 1 0,1 20 0,-21 0 16,21 1-16,0 20 0,-22 1 0,22-1 16,-21 1-16,21-1 0,-22 1 0,22-1 15,-21 22-15,21-22 0,-1 1 16,-20 20-16,21-20 0,0 21 16,0-22-16,-22 22 0,22-22 0,0 1 0,0 20 15,0-41-15,-1 20 0,22-20 16,0 20-16,-21-21 0,21 1 0,0-22 15,0 21-15,0-21 0,0 22 16,0-22-16,0 0 0,21-21 16,1 0-16,-1-21 15,0 0-15,0 0 0,-21-1 16,21-20-16,0 21 0,1-21 0,-1-1 16,0 1-16</inkml:trace>
  <inkml:trace contextRef="#ctx0" brushRef="#br0" timeOffset="73876.82">22796 9292 0,'0'-21'16,"22"21"31,-1 0-47,21 0 0,-21 0 0,22-21 15,-1 21-15,21 0 0,-20 0 0,-1 0 16,22 0-16,-1 0 0,1 0 16,-1 0-16,22 0 0,-22 0 15,43 0-15,-21 0 0,21 0 0,-22 0 16,22 21-16,-21-21 0,-1 21 15,1-21-15,0 21 0,-22-21 0,22 22 16,-22-22-16,1 21 0,-1-21 0,-20 0 16,20 21-16,-20-21 0,20 0 15,-21 0-15,1 0 0,20 21 0,-20-21 16,-1 0-16,0 0 0,1 0 16,-1 0-16,0 21 0,-21-21 0,1 0 15,-1 0-15,0 0 0,0 0 16,-21 21-16,0 1 15,0-1-15,0 0 0,-21 0 0,0 0 16,0 22-16,-1-1 0,1 0 16,-21 1-16,21-1 0,0 0 0,-1 1 15,1-1-15,0 21 0,0-20 0,-21 63 16,20-64-16,1 21 16,21 1-16,-21-1 0,21 1 0,-21-1 15,21-20-15,-21 20 0,21 1 0,0-22 16,0 22-16,0-22 0,-21 0 0,21 1 15,0-1-15,0 0 0,0-21 16,0 22-16,0-1 0,0-21 0,0 22 16,0-22-16,0 0 0,-22 21 15,22-21-15,0 1 0,0-1 0,0 0 16,-21-21-16,0 21 0,21 0 16,-21-21-16,0 21 0,0-21 0,-1 0 15,1 0-15,0 22 0,0-22 0,-21 0 16,-1 0-16,1 0 0,0 0 0,-1 0 15,-20 0-15,-1 0 0,-20 0 0,20 0 16,-21 0-16,-20 0 0,20-22 16,-21 1-16,-21 21 0,0-21 0,0 0 15,0 0-15,0 0 0,-21-1 16,21 1-16,0 21 0,0-21 0,21 0 16,0 21-16,22-21 0,20 21 0,1 0 0,20-21 15,1-1-15,0 22 16,20 0-16,1-21 0,0 21 15,21-21-15,0 0 0,0 0 16,21 0-16,0 21 0,22-22 0,-22-20 16,0 21-16,21 0 0</inkml:trace>
  <inkml:trace contextRef="#ctx0" brushRef="#br0" timeOffset="74580.03">23072 9504 0,'0'0'0,"0"-21"15,-22 21 1,1 0-16,0 21 15,0 21-15,0-21 0,21 43 0,-21-22 16,-1 1-16,1 20 0,0-21 16,0 22-16,0-22 0,0 22 15,-1-22-15,-20 0 0,21-20 0,0 20 16,0-21-16,-1 21 0,22-20 0,-21-1 16,0-21-16,21 21 0,-21-21 0,0 0 15,21-21 1,0 0-16,0-1 15,0 1-15,0 0 0,21 0 0,0 0 16,0-22-16,0 22 0,1-21 0,-1 21 16,0-22-16,0 22 0,-21 0 15,21 0-15,-21 42 16,0 0 0,0 0-16,0 1 0,0-1 15,0 0-15,0 0 0,0 0 0,0 0 16,0 1-16,0-1 0,0 0 15,21-21 1,1 0-16,-1 0 0,0 0 16,0 0-16,0 0 0,0 0 0,1 0 15,20-21-15,-21 0 0,21 21 0,-20-22 16,-1 1-16,21 0 0,-21 0 0,0 0 16,-21 0-16,22 21 15,-22 21 1,0 0-1,-22-21-15,22 21 0,0 0 0,-21 0 16,0 1-16,0-1 16,21 0-16,-21-21 0,21 21 0,0 0 15,-21-21 1,21-21 15,21 0-31,-21 0 16,21 0-16,0 21 0</inkml:trace>
  <inkml:trace contextRef="#ctx0" brushRef="#br0" timeOffset="74727.52">23262 9821 0,'0'-21'0,"0"42"15,0-63-15,-21 42 32,21 21-17,0 0-15,0 1 16,0-1-16,21-21 15,0 0-15,0 0 0,1 0 16</inkml:trace>
  <inkml:trace contextRef="#ctx0" brushRef="#br0" timeOffset="76299.16">23453 10012 0,'-22'0'0,"44"0"0,-65 21 16,43 0-16,-21-21 0,0 21 0,21 1 15,-21-22-15,21 21 0,0 0 16,-21-21-16,21 21 16,0-42 15,0 0-15,21 0-16,-21-1 0,21 1 15,0 21-15,-21-21 16,21 0-16,0 0 0,-21 0 0,22 21 15,-22-22-15,0 44 16,0-1 0,0 0-16,0 0 15,0 0-15,0 0 0,0 1 16,0-1-16,0 0 0,0 0 16,21-21-16,0 0 15,0 0-15,0 0 0,0 0 16,1 0-16,-22-21 15,21 21-15,0-21 0,0 0 0,-21-1 16,21 1-16,0 0 0,1-21 16,-1 21-16,0-22 0,0 1 0,0 0 15,0-22-15,1 22 0,-1-1 16,0 1-16,0 0 0,0 21 0,-21-1 16,0 1-16,21 0 0,-21 42 15,0 0 1,0 22-16,-21-22 0,0 21 0,0 1 15,21-22-15,-21 21 0,0 0 0,-1-20 16,22 20-16,-21-21 0,21 21 16,-21-20-16,0-1 0,21 0 0,0 0 15,0 0-15,-21-21 0,21 21 0,-21-21 32,21-21-17,0 0 1,21 21-16,0-21 0,0 0 0,0 0 15,0-1-15,1 22 0,-1-21 0,0 0 16,0 0-16,0 21 0,0 0 16,1 0-16,-1 0 0,-21 21 31,0 0-15,-43-21-16,43 21 0,-42-21 0,21 0 15,0 0-15,0 22 0,-1-22 0,1 0 16,0 0-1,0 0 1,21 21 0,0 0-1,0 0-15,0 0 16,21-21-16,-21 21 16,21-21-16,0 0 0,-21 22 0,22-22 15,-1 0-15,0 0 0,0 0 16,0 0-16,0 0 0,1 0 15,-1 0-15,21 0 0,-21 0 0,0 0 16,1-22-16,-1 1 0,0 21 0,0-21 16,0 21-16,-21-21 0,21 0 15,1 0-15,-22-1 16,-22 22 15,1 0-31,21 22 0,-21-22 16,21 21-16,-21 0 0,0 0 15,21 0-15,0 0 16,0 1-16,0-1 0,0 0 16,21-21-1,0 21 1,0-21-16,0 0 0,1 0 0,-1 0 0,0 0 16,0 0-16,0 0 0,0 0 15,1 0-15,20 0 0,-21 0 0,0-21 16,0 21-16,1-21 0,-1 0 15,0 21-15,-21-22 0,21 22 0,-21-21 16,21 0-16,-21 0 16,-21 21-1,0 0-15,0 0 16,0 0-16,-1 21 0,22 0 16,-21-21-16,0 21 0,0 1 15,21-1 1,0 0-16,0 0 15,0 0 1,21-21 0,0 0-16,0 0 15,1 0-15,-1 0 0,0-21 16,-21 0-16,21 0 0,0 0 16,0-22-16,1 22 0,-1 0 15,0-21-15,0 20 0,0-20 0,0 0 16,1-1-16,-1 1 0,0 0 15,21-22-15,-21 22 16,1 21-16,-1 0 0,-42 21 31,-1 21-31,1 21 16,0-21-16,0 0 0,0 22 0,-22-1 16,22-21-16,0 22 0,0-22 0,0 21 15,0-21-15,-1 22 16,22-22-16,-21 0 0,21 0 0,0 0 0,0 0 15,0 1-15,0-1 0,0 0 0,21-21 16,1 21-16,-1-21 0,0 0 0,0 0 16,0 0-16,22 0 0,-1 0 15,-21 0-15,21 0 0,1 0 0,-22-21 16,42 0-16,-20 0 16,-22-1-16,0 1 0,0 0 0</inkml:trace>
  <inkml:trace contextRef="#ctx0" brushRef="#br0" timeOffset="78240.22">22966 8954 0,'0'-22'16,"21"22"15,0 0-15,0 0-16,-21 22 0,21-22 15,1 21-15,-1 0 0,0 0 16,0-21-16,0 21 0,-21 0 0,21-21 15,-21 22-15,0-1 0,22-21 16,-1 21-16,0-21 0,-21 21 16,21-21 15,0-21-15,-21 0-16,21 0 0,-21-1 15,22 1-15,-22 0 0,0 0 16,21 0-16,0 0 0,-21-1 15,21-20-15,-21 21 0,0 0 16,21 0-16,-21-1 16,0 44-1,0-1 1,-21 0-16,0 0 0,21 0 16,-21 22-16,0-22 0,-1 0 15,1 21-15,0-21 0,0 1 16,0-1-16,0 0 0,21 0 0,-22 0 0,1 0 15,0 1-15,21-1 16,0-42 109,-21 21-16,21-22-109,-21 1 0,0 21 0,21-21 16,-22 0-16,1 21 0,21-21 0,-21 0 16,21-1-16,-21 1 0,21 0 15,0-21-15,-21 21 0,21-1 0,-21-20 16,21 21-16,0 0 0,0 0 16,0-1-16,0 1 0,0 0 15,0 42 16,0 0-31,0 1 16,0-1-16,0 0 0,0 0 0,21 0 16,0 0-16,-21 1 0,21-1 15,0 21-15,0-21 0,1 0 0,-1 1 16,0-1-16,0 0 0,0 0 16,0 0-16,1 0 0,-1-21 15,-21 22-15,0-44 110,21 1-95,-21 0-15,0 0 0,0 0 16,0 0-16,21-1 0,-21 1 15,0 0-15,0 0 0,21-21 0,0 20 16,-21-20-16,22 21 0,-22-21 0,0 20 16,21 1-16,-21 0 0,21 0 15,-21 0-15,0 42 32,0 0-32,0 0 15,0 0-15,0 1 16,0-1-16,-21 0 0,0 0 15,21 0-15,-22 0 0,22 1 16,-21-22-16,21 21 0,0 0 16,0 0-16,-21 0 15,21-42 79,0 0-47,21 21 0,-21-21-16,21 21 0</inkml:trace>
  <inkml:trace contextRef="#ctx0" brushRef="#br0" timeOffset="80300.14">22860 10541 0,'0'0'15,"0"-21"-15,0 0 0,0 0 0,0-1 16,-21 22 0,0 0-16,-1 0 15,1 22 1,0-1-16,21 0 0,-21 21 0,0-21 15,0 1-15,21 20 0,-22 0 0,1-21 16,0 1-16,21 20 0,-21-21 0,0 0 16,21 0-16,0 1 0,-21-1 15,21 0-15,-22 0 0,44-42 47,-1 0-31,0 0-16,0-1 0,0 1 15,-21 0-15,21 0 0,1 0 16,-22 0-16,0-1 0,21 22 0,-21-21 16,21 21-16,-21 21 15,0 1 1,0-1-16,0 0 16,0 0-16,0 0 0,0 0 0,0 1 15,0-1-15,0 0 0,0 0 16,21 0-16,0-21 15,0 0-15,1 0 0,-1 0 16,0 0-16,0 0 0,0 0 16,0 0-16,1 0 0,-1 0 0,0 0 15,0-21-15,0 21 0,0-21 0,1 0 16,-1 0-16,-21-1 0,0 1 0,0 0 16,21 0-16,-21 0 0,0 0 15,0-1-15,0 1 0,-21 21 16,0 0-1,-1 0-15,1 0 0,0 21 16,21 1-16,-21-1 0,0 0 16,0-21-16,21 21 0,0 0 0,-22 0 15,22 1-15,0-1 0,-21 0 0,21 0 16,0 0-16,0 0 16,21-21-1,1 0-15,-1 0 16,0 0-16,0 0 0,0 0 15,0-21-15,1 0 0,-1 0 16,-21 0-16,21 0 0,0-1 16,-21 1-16,0 0 0,0 0 0,21 0 15,-21 0-15,0 42 32,0 0-17,-21 0-15,21 0 0,0 0 16,0 1-16,-21-1 15,21 0-15,0 0 16,0 0-16,21-21 16,0 0-1,0 0-15,1 0 0,-1 0 0,0 0 16,0 0-16,0 0 0,0-21 16,1 0-16,-1 21 0,21-21 0,-21 0 15,0 21-15,1-22 0,-1 1 0,0 0 16,-21 0-16,0 0 0,0 0 0,0-1 15,-21 22 1,0 22 0,-1-1-16,1 0 15,21 0-15,0 0 0,0 0 16,0 1-16,0-1 0,0 0 16,0 0-16,0 0 0,0 0 15,0 1 1,-21-22-1,0 0-15,0 0 16,21-22 0,-21 22-16,21-21 15,0 0-15,0 0 16,21 21-16,0-21 16,0 0-16,0-1 0,0 1 0</inkml:trace>
  <inkml:trace contextRef="#ctx0" brushRef="#br0" timeOffset="80739.48">23749 10478 0,'21'0'0,"-42"0"16,42-22-16,-21 1 0,-21 21 15,0 21 1,21 1-16,-21-22 0,21 21 0,-22 21 0,1-21 16,21 0-16,-21 22 0,21-22 15,0 21-15,-21-21 0,0 1 16,21-1-16,-21 21 0,21-21 0,0 0 0,-22 1 15,1-1-15,21 0 16,-21-21-16,21 21 0,0-42 47,0 0-47,0 0 16,21 21-16,0-22 0,1 1 0,-1 0 15,0 0-15,0 0 0,21 0 0,-20 21 16,-1-22-16,0 1 0,0 21 15,0 0-15,0 0 0,1 0 0,-1 0 16,-21 21-16,0 1 0,0-1 16,0 0-16,0 0 0,-21 0 15,-1 0-15,1 1 16,0-22-16,21 21 0,-21 0 0,0-21 16,0 21-16,-1-21 15,1 21-15,42-21 31,1-21-31,20 0 16,-21 0-16,0 21 0</inkml:trace>
  <inkml:trace contextRef="#ctx0" brushRef="#br0" timeOffset="81089.22">24257 10668 0,'0'0'0,"0"-21"16,0 0-16,-21 21 15,0 0-15,-1 0 0,1 0 16,0 0-16,-21 0 0,21 0 0,-1 21 16,1-21-16,0 21 0,0-21 15,21 21-15,0 0 0,0 1 16,0-1-16,0 0 0,21 0 16,0 0-16,0 0 15,1 1-15,-1-1 16,-21 0-16,0 0 15,0 0 1,-21-21-16,-1 0 16,1 0-16,0 0 0,0 0 15,0 0-15,0 0 0,-1 0 0,1 0 16,42 0 15,1 0-31,-1 0 16,0-21-16,0 21 0,0 0 15</inkml:trace>
  <inkml:trace contextRef="#ctx0" brushRef="#br0" timeOffset="81615.17">24215 10901 0,'21'0'16,"0"-21"-16,0 21 15,0-21 1,0-1-16,1 22 0,-22-21 15,21 0-15,-21 0 0,0 0 16,0 0-16,-21 21 31,21 21-15,-22 0-16,1 0 0,0-21 0,0 21 16,21 0-16,-21 1 15,21-1-15,-21 0 0,21 0 0,-22 0 16,22 0-16,0 1 15,22-22-15,-1 0 16,0 0-16,0 0 0,0 0 0,0 0 16,1 0-16,-1 0 15,0 0-15,0-22 0,0 1 0,0 21 16,1-21-16,-1 0 0,0-21 0,0 20 16,0 1-16,0-21 0,1 21 15,-22-22-15,21 1 0,0 21 0,0-21 16,-21 20-16,0 1 0,0 0 15,0 42 1,-21 0-16,0 1 16,0-1-16,21 0 0,-22 21 0,1-21 15,0 1-15,21 20 0,0-21 16,-21 0-16,21 0 0,-21 1 0,21-1 16,0 0-16,0 0 0,0 0 15,0 0-15,21-21 16,0 0-1,0 0-15,-21-21 16,21 21-16,-21-21 0,0 0 0</inkml:trace>
  <inkml:trace contextRef="#ctx0" brushRef="#br0" timeOffset="81758.64">24469 10795 0,'21'0'31,"0"0"-31,0 0 16,0 0-16,0 0 0,1-21 16,-1 21-16,0-21 0,0 0 15</inkml:trace>
  <inkml:trace contextRef="#ctx0" brushRef="#br0" timeOffset="85341.43">26120 7959 0,'0'-21'0,"0"42"0,0-64 16,0 22-16,21 0 16,-21 0-16,0 42 31,0 21-31,0-20 0,0 41 16,-21-21-16,-1 22 0,-20-1 0,21 1 15,0-1-15,0 22 0,-1-21 16,1 20-16,0-20 0,0 20 0,0 1 15,0-21-15,21 20 0,-22-20 0,22 20 16,0-20-16,0-1 0,0-20 16,0-1-16,0 22 0,0-43 0,0 21 15,0 0-15,0-20 0,0-1 0,0 0 16,0 0-16,0-42 31,0 0-31,22 0 0,-22-1 16,21-20-16,0 0 0,0-1 0,0 1 15,0 0-15</inkml:trace>
  <inkml:trace contextRef="#ctx0" brushRef="#br0" timeOffset="86139.97">26352 7938 0,'0'0'15,"0"-43"-15,0 22 0,0 0 0,0 0 16,22 0 15,-1 21-31,21 0 16,0 0-16,1 0 0,41 0 0,-20 0 15,21 0-15,20-22 0,1 22 16,0 0-16,21-21 0,-21 21 0,42 0 16,0-21-16,22 0 0,-1 21 0,0 0 15,22 0-15,-22-21 0,22 21 16,-1 0-16,-21 0 0,1 0 0,-1 0 15,0 0-15,-20 0 0,-1 0 0,0 0 16,-21 0-16,0 0 0,-21 0 16,0 0-16,-22 0 0,-20 0 15,-1 0-15,1 0 0,-1 0 16,-20 0-16,-1 0 0,-21 0 0,21 0 16,-20 0-16,-1 0 0,-21 21 31,-21 0-16,-1 0-15,1 0 0,0 22 0,0-22 16,0 21-16,0 1 0,-1 20 16,1-21-16,21 1 0,-21 20 0,0 1 15,0-22-15,0 22 0,21-1 16,-22 1-16,1-1 0,21 1 0,-21 20 16,21-20-16,-21 20 0,0-20 15,0 21-15,21-22 0,0 1 16,-22-1-16,22 1 0,0-22 0,0 21 15,0-20-15,0 20 0,0-20 0,0-1 16,0 0-16,0 1 0,0-22 16,0 21-16,0-21 0,0 0 0,0 1 15,0-1-15,0 0 0,0 0 0,-21-21 16,0 0-16,0 21 0,-21-21 16,20 0-16,-20 0 0,-21 0 15,20 0-15,-20 0 0,-22 0 0,22 0 16,-22 0-16,-21-21 0,21 0 0,-42 21 0,22-21 15,-44 0-15,1 21 16,0-22-16,-21 1 0,-1 0 0,-20 21 16,-1-21-16,1 0 0,-1 0 0,1 21 15,-1 0-15,1-22 0,21 22 0,-1 0 16,22 0-16,21 0 0,0 0 16,21-21-16,22 21 0,20-21 0,-21 21 15,43 0-15,-21-21 0,20 21 0,22 0 16,-21 0-16,21-21 0,-22 21 0,22 0 15,0 0-15,0 0 0,0 0 16,21-21-16,-22 21 0,22-22 16,0 1-16,0 0 15,22 21-15</inkml:trace>
  <inkml:trace contextRef="#ctx0" brushRef="#br0" timeOffset="86650.71">27051 8022 0,'0'-21'0,"0"42"0,0-63 16,0 21-16,0 0 0,-21 21 15,0 0-15,-1 0 0,1 21 16,0 0-16,0 21 15,0-21-15,0 43 0,-1-22 0,22 1 16,-21-1-16,21 0 0,-21 22 0,0-22 16,21-21-16,0 22 0,-21-1 0,21-21 15,-21 0-15,21 0 0,-22 1 16,22-1-16,0 0 0,0-42 31,0 0-15,0-1-16,22-20 0,-1 21 0,0 0 15,0-22-15,0 22 0,0-21 16,22 0-16,-22 20 0,21-20 16,-21 21-16,22 0 0,-22 0 0,21-1 15,-21 22-15,1 0 0,-1 0 0,0 0 16,0 22-16,0-1 0,0 0 0,-21 0 16,0 0-16,0 22 0,0-22 15,0 21-15,0-21 0,0 0 0,0 1 16,0-1-16,0 0 0,0 0 0,-21 0 15,21 0-15,-21-21 0,21 22 16,21-22 15,0 0-31,1 0 0,-1-22 16</inkml:trace>
  <inkml:trace contextRef="#ctx0" brushRef="#br0" timeOffset="87836.07">27707 8276 0,'0'0'0,"0"-21"0,0 0 0,-21 21 31,0 0-31,0 0 0,-1 0 0,1 0 16,0 21-16,0 0 0,-21 0 16,20 1-16,1 20 0,0-21 0,0 0 15,0 0-15,0 1 0,21-1 16,0 0-16,-22 0 0,22 0 0,0 0 15,0 1-15,22-22 32,-1 0-32,0 0 0,0 0 15,0 0-15,0-22 0,1 1 0,-1 0 16,0 0-16,0 0 0,0 0 16,0-1-16,1 1 0,-1-21 0,0 21 15,0 0-15,0-1 0,-21 1 16,0 0-16,21 21 0,-21 21 31,-21 0-31,21 1 0,0-1 16,-21 0-16,0 0 0,21 0 0,-21 22 15,21-22-15,0 0 0,0 0 16,0 0-16,0 0 0,0 1 16,21-22-16,0 21 0,0-21 15,0 0-15,1 0 0,20 0 16,-21 0-16,21 0 0,1-21 0,-1-1 15,0 22-15,1-21 0,20 0 0,-20 0 16,-1 0-16,0 0 0,1-22 16,-22 22-16,21-21 0,-21 21 15,-21-22-15,0 22 0,0 0 0,0 0 16,0 0-16,-21 21 16,0 0-16,0 21 15,21 0-15,-21 0 0,21 0 0,0 0 16,0 22-16,0-22 0,0 0 0,0 0 15,0 22-15,0-22 0,0 0 16,0 0-16,0 0 0,0 0 16,0 1-16,-22-22 15,1 0-15,0 0 16,0 0-16,0 0 16,21-22-16,-21 22 0,-1-21 0,22 0 15,-21 21-15,21-21 16,-21 21-16,42 21 31,0 0-31,1-21 0,-1 0 16,0 0-16,0 21 0,21 1 15,-20-22-15,-1 0 0,21 0 0,-21 0 16,22 0-16,-22 0 0,21 0 0,0 0 16,-20 0-16,20-22 0,-21 1 15,0 0-15,22 0 0,-22 0 16,0 0-16,0-22 0,0 22 0,0-21 15,1-1-15,-1-20 0,0 21 0,0-1 16,0-20-16,-21 20 16,21 1-16,-21 21 0,22-21 0,-22 20 0,0 1 15,0 42 1,0 1-16,0-1 0,0 21 16,-22 0-16,22 1 0,-21-1 0,0 0 15,0 1-15,0-1 0,0 0 16,-1 1-16,1-22 0,0 21 0,0-21 15,21 1-15,-21 20 0,0-21 16,21 0-16,0 0 0,-22-21 0,22-21 47,22 0-47,-1 0 0,0 0 16,0 0-16,0-1 0,0 1 0,22-21 15,-22 21-15,21 0 0,1-1 16,-1 1-16,-21 0 0,21 21 15,-20 0-15,-1 0 0,0 0 0,0 21 0,0 0 16,-21 1-16,0 20 16,0-21-16,0 0 0,0 0 0,0 1 15,-21-1-15,0 0 0,0-21 0,0 21 16,-1 0-16,1 0 0,0-21 16,0 22-16,0-22 0,0 0 15,-1 21-15,1-21 0,0 0 0,0 0 16,0 0-16,0 0 0,-1 0 0,1 0 15</inkml:trace>
  <inkml:trace contextRef="#ctx0" brushRef="#br0" timeOffset="88868.41">27876 8996 0,'22'0'31,"-1"-21"-31,0 0 0,0-1 16,0 22-16,0-21 0,-21 0 0,0 0 15,0 0-15,0 0 16,0-1-16,-21 22 16,0 0-16,-21 0 0,21 0 0,-1 0 15,-20 0-15,21 22 0,0-22 16,0 21-16,-1 0 0,1 0 0,21 0 15,0 0-15,0 1 0,0-1 16,21 0-16,1 0 0,-1 0 16,0 0-16,21 1 0,-21-1 15,1 0-15,20 0 0,-21 0 0,0 0 16,0 1-16,1-1 0,-22 0 16,0 0-1,-22-21-15,1 0 0,-21 0 0,21 0 16,-22 0-16,1 0 0,21 0 0,-21-21 15,20 21-15,-20-21 0,21 0 16,0 21-16,0-22 0,-1 22 16,22-21-16,-21 21 0,42 0 47,1 0-47,-22 21 0,21-21 0,21 22 0,-21-22 15,0 21-15,22-21 0,-1 21 16,0-21-16,1 21 0,-1-21 0,0 0 15,1 0-15,-1 21 0,0-21 16,1 0-16,-1 0 0,0 0 0,1 0 16,-22 0-16,21 0 0,-21 0 0,1-21 15,-1 0-15,0 21 0,0-21 16,-21 0-16,0-22 0,21 22 0,-21 0 16,21 0-16,-21 0 0,0-1 0,0 1 15,-21 21 1,0 0-1,0 21-15,21 1 0,-21-22 16,0 21-16,-1 0 0,22 0 0,-21 0 16,21 0-16,0 1 0,0-1 15,0 0-15,0 0 0,21-21 16,1 21-16,-1-21 0,0 21 0,0-21 16,21 0-16,-20 0 0,20 0 0,-21 0 15,21 0-15,-20 0 0,20 0 0,-21 0 16,21 0-16,-20 0 0,20 0 15,-21-21-15,0 0 0,22 0 16,-22 0-16,0 0 0,0-22 0,21 22 16,-20-21-16,-1-1 0,0 1 0,0 0 15,21-1-15,-42 1 0,22 0 16,-22 21-16,0-1 0,0 1 0,0 0 16,-22 21-1,1 21-15,0 0 0,0 22 16,0-22-16,0 0 0,-1 21 0,1 1 15,0-22-15,0 21 0,0-21 16,21 22-16,-21-22 0,21 21 0,0-21 16,0 1-16,0-1 0,0 0 0,0 0 15,0 0-15,0 0 0,21 1 0,0-1 16,0-21 0,0 0-16,22 0 0,-22 0 0,0 0 15,21 0-15,-21 0 0,22 0 0,-22 0 16,0 0-16,0-21 0,0 21 0,1-22 15,-22 1-15,0 0 0,21 0 16,-21 0-16,0 0 0,0-22 0,0 22 16</inkml:trace>
  <inkml:trace contextRef="#ctx0" brushRef="#br0" timeOffset="89079.38">28914 8975 0,'-22'0'15,"44"0"-15,-65 0 0,64 0 16,1 0-1,-1 0-15,0 21 16,21-21-16,-21 0 0,22 0 0,-22 0 16,21 0-16,-21 21 0,1-21 0,-1 0 15,0 0-15,0 0 0,0 0 16,-42 0 15,0 0-31,0 0 0,0-21 16,-22 21-16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8T07:30:17.4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8509 4868 0,'21'0'0,"-42"0"0,63 22 16,-21-22-16,1 0 0,-1 0 16,0 0-16,0 0 0,0 0 15,-21 21 1,0 0 0</inkml:trace>
  <inkml:trace contextRef="#ctx0" brushRef="#br0" timeOffset="1889.78">6413 6350 0,'0'0'0,"-21"0"0,21-21 15,0 0-15,-21 21 0,21-21 16,0-1-16,-21 22 15,21-21-15,-21 21 16,21-21-16,0 0 16,0 0 15,21 21 16,0 0-32,0 0 1,0 21-16,1-21 0,-22 21 16,21-21-16,0 21 15,0-21-15,0 21 0,0-21 0,1 22 0,-1-1 16,0 0-16,0-21 0,0 21 16,0 0-16,1 0 0,20 1 15,-21 20-15,0-21 0,0 0 0,22 0 16,-22 1-16,0-1 0,21 0 15,-20 0-15,-1 0 0,21 0 0,-21 22 16,0-22-16,22 0 0,-22 0 0,0 0 16,0 1-16,0-1 0,22 0 15,-22 0-15,0 0 0,0 0 16,0 1-16,1-1 0,-1 0 0,21-21 0,-21 21 16,0 0-16,22 0 15,-22 1-15,21-1 0,-21 0 0,22 0 0,-22 0 16,21 0-16,1 1 0,-22-1 15,21 0-15,0 21 0,-20-21 16,20 1-16,-21-1 0,21 0 0,-20 0 16,20 21-16,-21-20 0,21-1 0,-20 0 15,20 0-15,-21 0 0,0 22 0,0-22 16,1 0-16,-1 0 0,21 0 16,-21 0-16,0 1 0,1-1 0,-1 0 15,-21 0-15,21 0 0,0 22 0,0-22 16,0 0-16,1 0 0,-22 0 15,21 0-15,0 1 0,0-1 16,0 21-16,0-21 0,1 0 0,-1 1 16,0-1-16,-21 0 0,21-21 0,0 21 15,0 0-15,1 0 0,-1 1 16,0-1-16,0 0 16,0-21-16,-21 21 0,21-21 15,1 21-15,-1-21 16,-21 21-1,21-21 1,-42 0 47,0 0-63,-1 0 0,1 0 0,0 0 15,0 0-15,0 0 0,-22 0 0,22 0 16</inkml:trace>
  <inkml:trace contextRef="#ctx0" brushRef="#br0" timeOffset="2393.01">7874 8192 0,'-42'0'15,"84"0"-15,-106-22 0,43 22 0,0 0 0,0 0 16,0-21-16,0 21 0,-1 0 16,1 0-16,21-21 15,-21 21-15,42 0 16,0 0 0,1 0-16,-1 0 0,0 0 15,21 0-15,-21 0 0,22 0 0,-1 0 16,0 0-16,1 0 0,-1 21 0,0-21 15,1 21-15,-1-21 0,0 22 16,1-22-16,-1 0 0,0 21 16,1 0-16,-1-21 0,0 21 0,1-21 15,-22 21-15,21-21 0,-21 21 0,22 1 16,-22-22-16,0 21 0,0-21 16,0 21-16,1-21 0,-1 0 0,0 21 15,0-21-15,0 0 16,-21 21-16,21-21 0,-21-21 78,0 0-78,0 0 16,0 0-16,0-1 15,0 1-15,0-21 0,0 21 16,0-22-16</inkml:trace>
  <inkml:trace contextRef="#ctx0" brushRef="#br0" timeOffset="3014.66">8953 7599 0,'0'-42'16,"0"84"-16,0-106 0,0 43 0,0 0 15,0 0-15,0 0 0,22 0 0,-22-1 16,0 1-16,0 0 15,0 0 1,0 42 0,-22 0-16,22 0 15,-21 1-15,21 20 0,0 0 0,-21 1 16,0-1-16,0 0 0,0 1 16,21-1-16,-22 0 0,1 22 0,0-22 15,0 22-15,0-22 0,0 21 0,-1-20 16,1-1-16,0 0 0,0 1 0,21-1 15,-21 0-15,0 1 16,-1-22-16,22 0 0,0 0 0,0 0 16,-21 1-16,21-1 0,-21-21 15,21 21-15,0-42 32,0 0-17,21-1-15,0 1 0,-21 0 0,22-21 16,-1-1-16,0 1 0,0 0 0,0-1 15,22-20-15,-22-1 16,0 22-16,21-21 0,-21-1 0,22 22 0,-22-22 16,0 22-16,0 0 0,0-1 15,1 1-15,-1 21 0,-21 0 0,21-22 16,-21 22-16,0 0 16,0 42-1,0 0-15,0 22 0,-21-1 16,21 0-16,-21 1 0,-1 20 15,1-21-15,0 22 0,0-1 0,-21-20 16,20 20-16,1 1 0,0-1 0,-21-20 16,21 20-16,-1-21 0,1 1 0,0-22 15,21 21-15,0-21 0,-21 1 16,21-1-16,21-42 16,0-22-1,0 22-15,22-21 0,-22-22 16</inkml:trace>
  <inkml:trace contextRef="#ctx0" brushRef="#br0" timeOffset="5040.02">12128 6477 0,'0'0'0,"0"21"47,0 0-31,0 1-16,0-1 0,0 0 0,0 0 15,-21 0-15,0 22 0,0-22 0,21 21 16,-21 0-16,0 1 0,-22 20 15,22-20-15,0 20 0,-21 1 0,20-1 16,-20 1-16,0-1 0,21 1 0,-22-1 16,1 1-16,0 20 0,-1-20 15,1-1-15,21-20 0,-22 20 0,1 1 16,21-1-16,-21-21 0,20 22 0,-20-22 16,21 22-16,0-22 0,-22 0 15,22 1-15,0-1 0,0 0 0,0-20 16,0 20-16,-1-21 0,22 0 0,-21 0 15,0 22-15,21-22 0,-21-21 0,21 21 16,0 0-16,-21 0 0,0 1 16,21-1-1,-22-21 17,1 0-17,21-21 1,0-1-16,-21 1 15,21 0-15,-21 21 0,21-21 16,0 0-16,-21 0 0,21-1 16,-21 1-16,21 0 0,0 0 15,0 0-15,-22-22 0,22 22 0,-21-21 16,21 21-16,-21-22 0,21 1 0,-21 21 16,0-21-16,0-1 0,21 1 15,-22 0-15,1 20 0,21-20 0,0 0 0,-21 21 16,21-22-16,-21 22 15,21 0-15,-21 0 0,21 0 0,0-1 16,0 1-16,0 0 0,-21 0 16,21 42 15,0 0-31,21 0 16,-21 1-16,0 20 0,21-21 0,-21 21 15,21-20-15,-21 20 0,0 0 16,21 1-16,-21-1 0,21 0 0,-21 1 0,0 20 15,0-21-15,0 1 0,0-1 0,0 0 16,0 1-16,0-22 16,0 21-16,0-21 0,0 1 0,0 20 15,0-21-15,0 0 0,0 0 0,0 1 16,-21-1-16,21 0 0,0 0 16,21-21 15,1 0-31,-1-21 15,0 21-15,0-21 0,21 0 0,-20-1 16,20 1-16,0 21 0,1-21 16,-1 0-16,0 0 0,22 0 0,-22-1 15,22 1-15,-1 0 0,-21 0 0,22 0 0,-1 0 16,1-22-16,-22 43 0,22-21 16,-22 0-16,22 0 0,-22 0 0,0 21 15,-21-22-15,22 22 0,-22 0 0,0-21 16,0 21-16,0 0 15,1 0 1,-22 21 0,-22-21-16,1 22 15,0-1-15,-21-21 0,21 21 0,-1 0 16,-20 0-16,0 0 0,-1-21 16,22 22-16,-21-1 0,0 0 0,-22 0 15,22-21-15,-1 21 0,22 0 0,-21 1 16,0-22-16,-1 21 0,22-21 15,-21 21-15,21-21 0,-22 0 0,22 21 16,0-21-16,0 0 0,-22 0 0,22 21 16,0-21-16,0 0 0,0 0 15,0 21-15,-1-21 0,1 0 0,0 0 16,0 0-16,0 0 16,0 0-16,-1 0 15,1 0 1,21-21-16,0 0 15,-21 21-15,21-21 0,0 0 16,0 0-16,-21-22 0,0 22 0,0-21 0,21 21 16,-22-22-16,1 1 0,21 0 15,0-1-15,-21 1 0,21 21 0,-21-22 16,21 22-16,-21 0 0,21 0 0,0 0 16,0 0-16,0-1 0,0 1 15,0 42 32,0 1-47,21 20 0,-21-21 0,21 21 16,-21 1-16,21-1 0,0 0 15,-21 1-15,0 20 0,22-20 16,-1-1-16,-21 0 0,0 1 0,0-1 0,0 0 16,0 1-16,21-22 0,-21 21 15,0-21-15,0 0 0,0 1 0,0-1 16,0 0-16,0 0 0,21 0 0,0-21 15,0 0-15,1 0 16,-1 0-16,0 0 0,0-21 0,21 21 16,-20-21-16,20 0 0,0 0 0,-21-1 15,22 1-15,-1 0 0,0 0 0,1 0 16,-1 0-16,0-1 0,1 1 16,-1 0-16,0 21 0,1-21 15,-22 0-15,0 21 0,21-21 0,-20 21 16,-1 0-16,-21-22 0,21 22 15,0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8T06:42:08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12234 2011 0,'0'-21'0,"0"42"0,0-85 16,0 43-16,0 0 0,0 0 15,0 0-15,-21 21 32,21 21-17,-21 21-15,21-21 0,0 22 0,0-1 0,-21 0 16,21 22-16,-21-1 0,21 1 16,0 21-16,0-1 0,-22 1 15,22 21-15,-21-22 0,0 1 0,0 21 16,21-21-16,-21 20 0,0 1 0,21-21 15,-22 0-15,1 20 0,21-41 16,-21 21-16,0-22 0,21 1 0,0-1 16,-21 1-16,21-22 0,-21 0 0,21-21 15,0 1-15,0-1 0,0 0 0</inkml:trace>
  <inkml:trace contextRef="#ctx0" brushRef="#br0" timeOffset="990.96">12361 2201 0,'21'-21'15,"-42"42"-15,42-63 0,1 42 47,-1 0-47,0 0 0,0 0 0,21 0 16,-20 0-16,41 0 0,-21 21 15,22-21-15,21 0 0,-1 0 0,22 0 16,0 0-16,0 0 0,0 0 0,21 0 16,0 0-16,0-21 0,42 21 15,-21 0-15,21-21 0,1 0 0,20 21 16,1 0-16,20-21 0,1 21 15,0 0-15,21-22 0,-22 22 0,22 0 16,-21 0-16,-22 0 0,1 0 0,-1 0 16,1 0-16,-22 0 0,-21 0 15,22 0-15,-43 0 0,21 0 16,-21 0-16,0 0 0,0 0 0,0 0 16,-21 0-16,21-21 0,-22 21 15,1 0-15,-21 0 0,0 0 0,-1 0 16,-20 0-16,-1 0 0,-20 0 15,-22 0-15,0 0 0,0 0 0,-21 21 16,0 1 0,0-1-16,0 0 15,0 0-15,0 0 0,-21 22 0,0-22 16,21 21-16,-21 0 0,-1 1 0,22-1 16,-21 0-16,0 22 0,0-22 15,21 22-15,-21-22 0,0 22 16,21-1-16,-22-21 0,22 22 0,0-1 15,0 1-15,0-1 0,0 22 16,0-21-16,0-1 0,0 1 0,0 20 16,0-20-16,0-22 0,0 22 0,0-1 15,22-21-15,-22 1 0,0 20 16,0-20-16,21-1 0,-21 0 0,0 1 16,0-1-16,0 0 0,0 1 0,0-22 15,0 21-15,0-21 0,0 0 16,-21 1-16,-1-1 0,1 0 15,0-21-15,0 0 0,-21 21 0,-1-21 16,1 0-16,0 0 0,-22 0 0,1 0 16,-1 0-16,1 0 0,-22 0 0,-21 0 15,21 0-15,-20 0 0,-22 0 16,-22 0-16,22-21 0,-21 21 0,-21-21 16,21 0-16,-22 21 0,1-22 0,0 22 15,-1-21-15,1 21 0,-21-21 0,20 21 16,-20 0-16,-1 0 0,22-21 15,-22 21-15,1 0 0,-1 0 0,1 0 16,-1 0-16,1 0 0,21 0 16,-1 0-16,1 0 0,0 0 0,20 0 15,1 0-15,0 0 0,21 0 16,0 0-16,21-21 0,22 21 0,-22 0 16,42 0-16,-20 0 0,20 0 0,1 0 15,-1 0-15,22 0 0,-22 0 0,22-21 16,-22 21-16,1 0 0,21 0 15,-22 0-15,22 0 0,-1 0 0,1 0 16,0 0-16,-1 0 0,22 0 0,0 0 16,0-22-16,21 1 15,0 0-15,21 0 0</inkml:trace>
  <inkml:trace contextRef="#ctx0" brushRef="#br0" timeOffset="1306.8">13144 2604 0,'0'0'0,"-21"0"0,0 0 0,0 21 16,21 0-1,0 0-15,0 21 0,-21 1 0,21-1 16,0 0-16,-21 22 0,21-22 0,0 22 16,0-22-16,-22 22 0,22-1 15,-21-21-15,0 22 0,21-22 0,-21 22 16,21-22-16,-21 0 0,0 1 0,-1-1 16,22-21-16,-21 22 0,21-22 15,0 0-15,-21-21 0</inkml:trace>
  <inkml:trace contextRef="#ctx0" brushRef="#br0" timeOffset="1865.19">12763 3069 0,'0'0'16,"0"-42"-16,0 21 0,0-22 0,0 1 15,0 0-15,22-1 0,-1 1 0,0 21 16,0-21-16,21-1 0,-20 22 0,20-21 15,0 21-15,22-1 0,-22 22 16,0 0-16,22 0 0,-22 22 0,22-1 16,-22 0-16,0 21 0,1 1 0,-1 20 15,-21-21-15,0 22 0,1-22 16,-1 22-16,-21-22 0,0 22 0,21-1 16,-21-21-16,0 22 0,0-22 15,0 1-15,0-1 0,0 0 16,0 1-16,-21-22 0,21 0 0,-21 0 15,21 0-15,-22-21 16,22-21 0,0 0-16,0-21 15,0 20-15,0-20 0,0 0 0,22-1 16,-22 1-16,21 0 0,0-22 0,0 22 16,0-22-16,22 22 0,-22-21 15,21 20-15,-21 1 0,22 0 16,-1-1-16,-21 22 0,21 0 0,1 0 15,-1 0-15,0 21 0,1 0 16,-22 21-16,21 0 0,1 0 0,-22 21 16,21-20-16,-21 20 0,0 0 0,1 22 15,-1-22-15,-21 0 0,0 22 16,0-1-16,0-20 0,0 20 0,-21-20 16,-22 20-16,22-21 0,0 1 0,0-1 15,-22 0-15,22-20 0,0 20 16,-21 0-16,21-42 0,21 21 15,-22 1-15,44-44 16,-22 1 0,21 0-16,21 0 0,-21 0 15</inkml:trace>
  <inkml:trace contextRef="#ctx0" brushRef="#br0" timeOffset="2348.09">14880 3302 0,'0'0'0,"0"-21"0,0 0 0,0 0 16,0-1-16,-21 1 0,0-21 15,0 21-15,-1 0 0,1 21 16,-21-22-16,21 22 0,0 0 0,-22 0 16,22 0-16,-21 0 0,-1 22 0,22-1 0,-21 0 15,0 21-15,20 1 16,-20-1-16,21 0 0,0 1 0,0-1 15,-1 0-15,1 1 0,21-1 0,-21 0 16,21-21-16,0 22 0,0-22 16,0 0-16,21 0 0,0-21 15,1 0-15,20 0 0,-21 0 0,0 0 16,22 0-16,-22 0 0,21-21 0,-21 0 16,22 0-16,-22 0 0,0-1 15,0-20-15,21 21 0,-42-21 16,22-1-16,-1 1 0,0 0 0,0-1 15,-21 1-15,0 0 0,0 20 16,0 1-16,21 0 0,-21 42 16,0 0-1,0 1-15,0-1 0,0 21 16,0-21-16,0 22 0,21-22 0,-21 21 16,0-21-16,0 22 0,22-22 0,-1 0 15,-21 0-15,21 0 0,0 0 0,0 1 16,0-1-16,1-21 0,-1 21 15,21-21-15,-21 0 0,22 0 0,-22 0 16,21 0-16,0 0 0,-20 0 16,20-21-16,0 0 0</inkml:trace>
  <inkml:trace contextRef="#ctx0" brushRef="#br0" timeOffset="2675.6">15600 3069 0,'0'0'0,"0"-21"0,0 0 0,0 0 15,0 0-15,-21 42 16,-1 0 0,22 21-16,-21-21 0,21 22 15,0-1-15,-21 22 0,0-22 0,21 21 16,-21-20-16,0 20 0,21 1 0,-22-22 16,1 22-16,21-1 0,-21 1 15,0-1-15,0 1 0,0 20 0,-1-20 16,1-1-16,0 22 0,-21-22 15,21 1-15,-1-1 0,1-20 0,0 20 16,-21 22-16,42-43 0,0-21 16,0 1-16,0-1 0,0 0 15,21-21-15,0 0 16,0-21-16,-21 0 0,21-1 16,1 1-16,-1 0 0,-21-21 15,21-1-15,0 1 0,-21 0 0,21-22 0,-21 1 16,0-1-16</inkml:trace>
  <inkml:trace contextRef="#ctx0" brushRef="#br0" timeOffset="2955.44">15409 3620 0,'0'0'0,"21"-64"0,1 22 0,-1-22 0,0 22 15,0-22-15,0 22 0,0 0 16,22-1-16,-22 1 0,0 21 0,21 0 16,-20 0-16,-1-1 0,0 1 0,21 0 15,-21 21-15,1 0 0,20 0 0,-21 0 16,0 0-16,-21 21 0,0 0 15,21 1-15,-21-1 0,0 21 0,0 0 16,-21-20-16,0 20 0,0 0 0,0-21 16,-22 22-16,1-22 15,0 21-15,-1-21 0,1 1 0,0-1 16,-1 0-16,22-21 0,0 21 0,-21-21 16,21 21-16,42-21 31,0 0-16,21-21-15,-21 0 0,22 0 0,-22 21 16,21-21-16</inkml:trace>
  <inkml:trace contextRef="#ctx0" brushRef="#br0" timeOffset="3307.23">17230 2540 0,'0'0'0,"0"21"47,0 0-47,0 1 0,0-1 15,-22 0-15,22 21 0,-21-21 16,21 1-16,-21 20 0,21-21 0,-21 0 16,21 22-16,0-22 0,0 0 0,-21 0 15,21 0-15,-21 0 0,21 1 16,0-1-16,0 0 16,0-42 15</inkml:trace>
  <inkml:trace contextRef="#ctx0" brushRef="#br0" timeOffset="3499.64">16954 3048 0,'0'21'16,"22"-21"-1,-1 0-15,0 0 0,0 0 16,0 0-16,0 0 0,22 0 15,-22 0-15,0 0 0,21 0 0,-20 0 16,-1 0-16,21-21 0,-21 21 0,0 0 16,1-21-16,-1 0 0,0 21 15,0-21-15,-21-1 0,0 1 16</inkml:trace>
  <inkml:trace contextRef="#ctx0" brushRef="#br0" timeOffset="3671.59">17103 2709 0,'0'0'0,"0"-21"0,0 0 16,21 21-1,0 0-15,21-21 0,-21 21 16,1-21-16,20 21 0,-21 0 0,21 0 16,1-21-16,-22 21 0,21 0 15,-21-22-15,1 22 0,-1-21 0,0 21 16</inkml:trace>
  <inkml:trace contextRef="#ctx0" brushRef="#br0" timeOffset="4207.28">17441 2201 0,'0'0'15,"-42"0"-15,21-21 0,0 21 0,-1 0 0,-20 0 16,21 0-16,-21 0 0,20 0 16,-20 0-16,21 0 0,-21 0 15,20 0-15,-20 21 0,21 1 0,-21-1 16,20 0-16,-20 21 0,21 1 16,0-1-16,-22 21 0,22-20 0,0 20 15,-21 1-15,21-1 0,21-20 0,0 20 16,-22 1-16,22-22 0,0 0 15,0 1-15,22 20 0,-1-21 0,0 1 16,0-1-16,21-21 0,-20 22 16,20-22-16,0 21 0,-21-21 0,22 0 15,-1-21-15,22 22 0,-22-22 0,0 0 16,22 0-16,-1 0 0,-20-22 16,20 1-16,-21 0 0,22 0 0,-1 0 15,-20-22-15,-1 22 0,22-21 16,-22 0-16,-21-1 0,21 1 0,-20-22 15,20 22-15,-21-21 0,-21-1 0,0 1 16,0-1-16,0 1 0,0-1 16,0 1-16,0 20 0,-21 1 0,-21 0 15,20-1-15,-20 22 0,0-21 16,-22 21-16,22-1 0,-22 1 0,22 21 16,-21-21-16,-1 21 0,22 0 0,-1 0 15,1 0-15,0 0 0,21 0 16,-1 0-16,1 0 0,0 21 0,0 0 15,0 1-15,21-1 16,-21 0-16,-1 0 0</inkml:trace>
  <inkml:trace contextRef="#ctx0" brushRef="#br0" timeOffset="4900.91">12785 4741 0,'0'0'0,"21"-21"0,-21 0 16,-21 42 15,-22 0-16,1 1-15,0-1 0,-1 21 0,-41-21 16,20 22-16,-42 20 0,0-21 0,1 1 16,-22 20-16,0 1 0,0-22 15,-22 22-15,1-1 0,0 1 0,0-1 16,-21 22-16,20-22 0,-20 22 0,-21-22 16,20 1-16,1-1 0,0 1 15,20-1-15,1-20 0,21 20 0,21-20 16,1-1-16,-1-21 0,42 21 0,-20-20 15,41-1-15,1 0 0,0 0 16,20-21-16,1 0 0,42 0 31,1 0-31,-1-21 16,0 21-16,21-21 0,-21 0 0,22-1 16,-22 1-16,21 0 0,1 0 0</inkml:trace>
  <inkml:trace contextRef="#ctx0" brushRef="#br0" timeOffset="5464.01">14520 5186 0,'0'0'0,"21"-21"0,22-22 0,-22 22 0,0-21 16,21 0-16,-20-1 0,-1 22 0,0-21 15,0-1-15,0 22 0,0 0 16,1-21-16,-22 21 0,0-1 0,0 1 16,0 42-1,0 1-15,-22 20 0,1 0 16,0 22-16,0 20 0,0 1 15,0 0-15,-1 21 0,1-1 0,0 1 16,0 0-16,0 0 0,0 0 16,-1 0-16,1-1 0,0 1 0,-21 0 15,21 21-15,-1-21 0,1-21 0,-21 20 16,21-20-16,0 0 0,-22-1 16,22 1-16,0 0 0,0-22 0,-22 1 15,22-1-15,21-20 0,-21-1 0,21 0 16,-21-21-16,21 1 0,0-44 15,21 1-15,0 0 0,0-21 16,22-1-16,-1-20 0,-21-1 0</inkml:trace>
  <inkml:trace contextRef="#ctx0" brushRef="#br0" timeOffset="5921.29">16616 4551 0,'0'0'0,"0"-21"0,21 0 16,0-1-16,0 22 16,0 0-16,1 0 15,-1 0-15,0 0 0,0 22 0,0-1 16,0 0-16,1 0 0,-1 0 15,0 22-15,0-1 0,21 0 16,-20 22-16,20-1 0,-21 22 0,21-22 16,1 22-16,-1 0 0,22-1 0,-22 1 15,21 0-15,22-1 0,0 22 0,-1-42 16,1 20-16,0 1 0,42 0 16,-21-22-16,21 1 0,0 20 0,21-20 15,0 21-15,-21-22 0,21 22 0,-21-22 16,0 22-16,-21-22 0,0 1 0,0-22 15,-22 22-15,1-22 0,-22 0 16,-20 1-16,-1-22 0,-21 0 0,0 0 16,-21 0-16,0 1 0,0-1 15,0-42 17,0-1-17,-21 22-15,0-21 0,0 0 0,-21 0 16</inkml:trace>
  <inkml:trace contextRef="#ctx0" brushRef="#br0" timeOffset="6627.4">5270 6837 0,'-21'0'15,"21"21"-15,0 0 16,0 22-16,0-1 0,0 0 0,0 22 16,-21-1-16,0 22 0,0 0 15,0-1-15,-1 22 0,1-21 0,-21-1 16,21 22-16,-22-21 0,22 21 0,-21-22 16,21 1-16,-22 0 0,22-1 15,0 1-15,0-21 0,21-1 16,-21 1-16,21-1 0,0-21 0,-21 1 15,21-1-15,0-21 0,0 22 0,0-22 16,21-21 0,0-21-16,-21-1 15,21-20-15,0 0 0,-21-1 0,0 1 16,21 0-16</inkml:trace>
  <inkml:trace contextRef="#ctx0" brushRef="#br0" timeOffset="7343.76">5186 7091 0,'0'0'0,"0"-64"0,21 22 0,-21 0 15,21-1-15,-21 1 0,21 0 0,0-1 16,-21 22-16,22 0 0,-1 0 0,0 0 16,21 0-16,-21 21 0,22-22 15,20 22-15,1 0 0,20-21 0,1 21 16,0-21-16,21 21 0,-1 0 15,22-21-15,0 21 0,22 0 0,20-21 16,0 21-16,1-21 0,-1 21 0,21-22 16,1 22-16,-1 0 0,22-21 15,-21 21-15,-1-21 0,1 21 16,-1 0-16,-21 0 0,1 0 0,-22 0 16,0 0-16,0 0 0,-21 0 15,-21 0-15,0 0 0,0 0 0,-22 0 16,-20 0-16,-1 0 0,-20 21 15,-1-21-15,-21 21 0,0 1 0,1-1 16,-22 0-16,0 0 0,0 21 0,0 1 16,0-1-16,0 0 0,-22 1 15,1 20-15,0 1 0,0-1 16,-21 1-16,20 20 0,1-20 0,-21 21 16,21-1-16,-22-20 0,22 20 0,0-20 15,-21 21-15,21-22 0,-1 1 16,1 20-16,21-20 0,-21-1 0,21 22 15,-21-22-15,21 1 0,0-1 0,0-20 16,0 20-16,0-20 0,0 20 0,0-21 16,0 22-16,0-22 0,21 1 0,-21-22 15,0 21-15,0 0 0,0-20 16,0-1-16,0 21 0,-21-21 0,0 0 16,0-21-16,-1 22 0,-20-1 15,0-21-15,-1 21 0,-20-21 0,-1 0 16,-20 0-16,-22 0 0,0 0 15,-21 0-15,-21 0 0,0 0 0,-43 0 16,1 0-16,-22 21 0,-21-21 0,0 0 16,-21 21-16,-21-21 0,0 21 0,0 1 15,0-1-15,0-21 0,21 21 16,21 0-16,0 0 0,42 0 0,1-21 16,42 0-16,21 0 0,21 0 0,21 0 15,22 0-15,20 0 0,1 0 0,21-21 16,21 0-16,0-21 15,0 21-15,21-22 0,21 1 0,22 0 0,-1-22 16,1 1-16,42-1 0,-22 1 0,22-22 16</inkml:trace>
  <inkml:trace contextRef="#ctx0" brushRef="#br0" timeOffset="7823.72">8636 6011 0,'0'0'0,"0"22"16,0-1-1,0 0-15,0 0 0,0 0 16,-21 0-16,21 1 0,0 20 16,-21-21-16,21 0 0,-22 22 0,22-22 15,0 0-15,0 21 0,0-21 0,0 1 16,22-1-16,-1-21 0,21 21 16,0 0-16,1-21 0,20 0 0,-20 0 15,20 0-15,22 0 0,-22 0 16,1 0-16,-1 0 0,1-21 0,-1 21 15,-20-21-15,20 0 0,1-1 0</inkml:trace>
  <inkml:trace contextRef="#ctx0" brushRef="#br0" timeOffset="8364.53">12361 7514 0,'21'-21'0,"-42"42"0,64-63 0,-43 21 15,0 0-15,0-1 0,0 44 16,-22-1-16,22 21 16,-21 0-16,0 1 0,0 20 0,0 1 15,21 20-15,-21 1 0,-1 0 0,1 21 16,21-22-16,-21 1 0,0 21 0,0-22 16,0 1-16,-1 0 0,1-22 15,0 22-15,0-22 0,0-20 0,0 20 16,21-20-16,0-1 0,0-21 0,0 0 15,0 0-15,0 1 0,21-22 16,0-22 0,0-20-16,0 21 0,0-21 15,1-1-15,-1 1 0</inkml:trace>
  <inkml:trace contextRef="#ctx0" brushRef="#br0" timeOffset="9057.42">12467 7472 0,'21'-21'16,"-42"42"-16,63-85 0,-42 43 0,22 0 0,-1 0 16,0 0-16,0 21 15,21 0-15,22-21 0,-1 21 0,1 0 16,42 0-16,0 0 0,21 0 0,0 0 0,21 0 16,0 0-16,21 0 15,22 0-15,-22 0 0,22 0 0,-1 0 16,22 0-16,-1 0 0,-20 0 0,21 21 15,-22-21-15,1 0 0,20 21 16,-41 0-16,20-21 0,-21 0 0,-20 21 16,-22-21-16,0 0 0,-22 21 0,1-21 15,0 0-15,-42 0 0,20 0 0,-41 0 16,20 0-16,-42 0 0,22 0 16,-22 0-16,-21 22 15,0-1-15,0 0 0,0 0 16,-21 0-16,-1 22 0,22-1 15,-21 0-15,0 1 0,0-1 16,0 21-16,0 1 0,-1-1 0,1 1 16,0-1-16,-21 22 0,21-21 0,-22 63 15,22-64-15,0 1 0,21-1 16,-21 22-16,21-22 0,-21 1 16,-1-1-16,22 1 0,0-22 0,0 22 15,0-22-15,0 0 0,0 22 0,0-43 16,0 21-16,0 1 0,0-22 0,0 0 15,0 0-15,0 0 0,-21 0 0,21 1 16,-21-22-16,0 0 0,0 21 16,0-21-16,-1 0 0,-20 0 0,21 0 15,-21 0-15,-22 0 0,1 0 16,-1 0-16,1 0 0,-22 0 0,0 0 16,-21-21-16,1 21 0,-22-22 0,0 22 15,-22-21-15,-20 0 0,-21 21 0,-1-21 16,-21 0-16,1 21 0,-22-21 0,-21-1 15,21 22-15,-21 0 0,0-21 16,42 21-16,1 0 0,20-21 0,22 21 16,21 0-16,21-21 0,0 0 0,42 21 15,22-21-15,-1 21 0,22-22 16,-1 1-16,22 21 0,21-21 0,0 0 16,0 0-16,21 0 0,1-1 15,20-20-15,0 21 0,22-21 0,-1-1 16,1 1-16,-1 0 0,22-1 0</inkml:trace>
  <inkml:trace contextRef="#ctx0" brushRef="#br0" timeOffset="9451.16">13970 6900 0,'0'0'0,"0"-21"0,0 0 0,0 0 16,-21 21-1,21 21-15,-21 0 0,21 0 16,0 1-16,0 20 0,0-21 0,0 21 16,0 1-16,0-1 0,0 0 15,0 1-15,0-1 0,21-21 0,-21 22 16,21-22-16,-21 21 0,21-21 0,0-21 15,0 21-15,1-21 16,-1 0-16,21 0 0,-21 0 16,0-21-16,22 0 0,-22 0 0,21-21 0,-21-1 15,22 1-15,-22 0 0,0 20 16,0-20-16,0 0 0,1-1 16,-22 22-16,0 0 0,21 0 0,-21 0 15,0 0-15,21 21 0,0 0 16,0 21-1,0-21-15,1 21 0,-1-21 0,0 0 16</inkml:trace>
  <inkml:trace contextRef="#ctx0" brushRef="#br0" timeOffset="9986.86">19621 7451 0,'0'0'0,"0"-21"0,0-1 15,0 44-15,0-1 16,0 0-16,0 42 0,-21-20 16,21 20-16,-21 1 0,21 20 15,0 1-15,-21 21 0,0-21 0,0 20 16,21-20-16,-22 0 0,1 21 0,0-22 16,-21 1-16,21 0 0,-1-1 0,1 1 15,0 0-15,0-22 0,0 43 16,21-64-16,0-21 0,-21 22 15,21-22-15,0 0 0,0-42 16,21 0 0,0 0-16,-21-22 0,21 1 0,0 0 15,0-22-15</inkml:trace>
  <inkml:trace contextRef="#ctx0" brushRef="#br0" timeOffset="10219.73">20087 7070 0,'0'0'0,"21"-21"0,22-1 0,-22-20 15,21 21-15,43 0 0,-22 0 16,22 21-16,0 0 0,42 0 16,-22 0-16,44 0 0,-1 0 0,21 0 15,22 0-15,-1 0 0,22 0 0,-1 0 16,22 0-16,-21 21 15,21-21-15,-22 21 0,1-21 0,0 21 16,-1-21-16,-41 0 0,-1 0 0,-21 0 16,-21 0-16</inkml:trace>
  <inkml:trace contextRef="#ctx0" brushRef="#br0" timeOffset="10632.66">24680 6985 0,'21'0'0,"-42"0"0,42 21 31,-42 0-15,0 1-16,21 20 0,-21-21 0,0 21 15,21 22-15,0-22 0,-21 22 16,-1-1-16,1 1 0,21-1 0,-21 22 16,0-22-16,0 22 0,21-21 15,0 20-15,0 22 0,-21-21 16,21-1-16,0 1 0,0 0 0,-22-22 16,22 22-16,0-22 0,0 22 0,0-21 15,0-1-15,0 1 0,0-1 0,0-21 16,0 1-16,0-1 0,-21 0 15,21 1-15,0-22 0,0 21 0,-21-21 16,0 1-16,0-22 0,0 21 0,-22-21 16,1 0-16,0 0 0,-22 0 0,-21 0 15,1 0-15,-22 0 0,0 0 16,-21-21-16,0-1 0,-42 22 0,-1-21 16,-20 0-16,-1 0 0,-41 0 15,20 0-15,-21-1 0,0 1 0,-21 0 16,21 0-16,-21 0 0,22 0 0,-1 21 15,42-22-15,-20 1 0,41 0 0,22 21 16,21-21-16,21 21 0,22-21 16,-1 0-16,43 21 0,20-22 0,1 1 15,21-21-15,0 21 0,0 0 16,0-22-16,43 22 0</inkml:trace>
  <inkml:trace contextRef="#ctx0" brushRef="#br0" timeOffset="11047.96">19748 6689 0,'0'0'15,"0"-64"-15,0 43 16,0 0-16,22 21 16,-1 0-1,0 21-15,0 0 16,0-21-16,22 21 0,-22 1 0,0-1 15,21 0-15,-21 0 0,1 0 0,20 0 16,-21 1-16,0-1 16,-21 0-16,0 0 0,0 0 0,0 0 15,-21 1-15,0-1 0,-21 0 16,-22 0-16,1-21 0,-1 21 16,-21 0-16,1 1 0,-1-22 0,0 21 15,1 0-15,-1 0 0,-21 0 0,22 0 16,-1 1-16</inkml:trace>
  <inkml:trace contextRef="#ctx0" brushRef="#br0" timeOffset="12593.24">6159 6752 0,'0'0'0,"22"0"0,-22-21 16,0 0-16,0 42 15,-22 0-15,22 0 16,-21 1-16,0 20 0,0 0 16,0 1-16,-22-1 0,22 0 0,0 22 15,0-22-15,0 22 16,0-22-16,-22 0 0,22 1 0,0-1 15,0 0-15,21-21 0,-21 1 0,-1-1 16,22 0-16,-21-21 0,21-21 31,0 0-31,0-1 0,0 1 0,21 0 16,1-21-16,-1-1 0,21 1 16,0 0-16,-20-1 0,20 1 0,0 21 15,1 0-15,-1 0 0,0-1 0,-21 1 16,22 21-16,-22 0 0,0 0 15,0 21-15,0 1 0,1 20 0,-22-21 16,21 21-16,-21 1 0,0-1 16,0-21-16,0 22 0,0-1 15,0-21-15,0 21 0,0-20 0,0-1 16,0 0-16,0 0 0,21 0 16,0-21-16,0 0 0,0 0 0,1 0 15,20 0-15,0 0 0,-21-21 0,22 0 16,20 0-16,-20 0 0,-1-1 15,0 1-15,-21-21 0,22 21 0,-22-22 16,0 1-16,0 0 0,-21 21 16,0-22-16,0 22 0,0-21 0,0 21 15,0-1-15,-21 1 0,0 21 16,-21 0-16,20 0 0,1 0 0,-21 0 16,21 21-16,-22 1 0,22-1 15,-21 0-15,21 0 0,0 21 0,-1 1 16,1-22-16,0 21 0,21-21 0,-21 1 15,21-1-15,0 0 0,0 0 16,0 0-16,21-21 16,0 0-16,0 0 0,22 0 0,-22 0 15,0 0-15,21-21 0,-20 0 16,-1 0-16,21 0 0,-21-22 16,22 22-16,-22 0 0,0-21 0,0 20 15,0 1-15,0 0 0,-21 0 16,0 0-16,22 21 0,-22 21 15,-22 0 1,22 0-16,-21 0 0,21 22 16,-21-22-16,0 21 0,21 1 0,0-22 15,0 0-15,0 21 0,0-21 0,0 1 16,0-1-16,21 0 16,0-21-16,0 0 0,22 0 0,-22 0 15,21 0-15,-21 0 0,22-21 16,-1 0-16,0-1 0,1 1 0,-22 0 15,21-21-15,1 21 0,-1-22 0,-21 1 16,21 21-16,-20-22 0,-1 1 16,0 21-16,-21-21 0,0 20 0,0 1 15,0 0-15,-21 21 16,0 0-16,-1 21 16,1 0-16,0 1 0,0-1 0,0 0 15,21 0-15,0 21 0,0-20 0,0 20 16,0-21-16,0 21 0,0-20 15,21-1-15,0 0 0,0 0 0,0 0 16,1 0-16,-22 1 0,21-22 0,0 21 16,-42-21-1,0 0 1,-1 0-16,-20 0 0,21 0 0,-21 0 0,20-21 16,-20 21-16,21 0 0,-21 0 15,20-22-15,22 1 16,22 0-1,-1 21-15,0-21 0,0 0 16,21 0-16,-20-1 0,20 1 0,0 0 16</inkml:trace>
  <inkml:trace contextRef="#ctx0" brushRef="#br0" timeOffset="12968.37">7895 6795 0,'0'0'0,"0"-22"0,0 1 15,21 0-15,-21 42 31,0 0-31,0 1 16,0-1-16,0 21 0,0-21 16,-21 0-16,21 22 0,0-22 15,-21 21-15,0 1 0,0-22 0,21 21 16,0-21-16,-22 22 0,1-22 16,21 0-16,0 0 0,-21 0 0,21 0 15,0-42 16,21 0-31,0 0 0,1 0 16,20 0-16,-21-1 0,0-20 16,22 21-16,-1 0 0,0 0 0,-21-1 15,22 1-15,-1 21 0,-21 0 16,22 0-16,-22 0 0,-21 21 0,21 1 16,-21-1-16,0 0 0,0 0 15,0 21-15,0-20 0,0-1 0,0 21 16,0-21-16,-21 0 0,21 1 0,-21 20 15,-1-21-15,1 0 0,-21 0 16,21 1-16,-22-1 0,1 0 16,-21 0-16</inkml:trace>
  <inkml:trace contextRef="#ctx0" brushRef="#br0" timeOffset="13632.15">6223 8065 0,'0'0'16,"-42"0"-16,20 0 0,1 0 0,0-22 0,21 65 47,0-22-47,0 21 0,-21-21 16,21 22-16,0-1 0,0 0 15,-21 1-15,21-1 0,-21 0 0,21-20 16,0 20-16,0-21 0,-22 21 15,22-20-15,-21-1 0,21 0 0,0 0 16,-21-21 0,21-21-1,0 0-15,0 0 0,0-22 16,0 22-16,0-21 0,21 21 16,0-22-16,1-20 0,-1 20 0,0-20 15,0-1-15,0 1 0,0 21 0,22-1 16,-22 1-16,0 0 0,21 20 15,-20 1-15,20 21 0,-21 0 0,0 21 16,22 1-16,-22 20 0,-21-21 0,21 21 16,-21 1-16,0-1 0,0 0 15,0 1-15,0-1 0,0 0 16,0 1-16,0-22 0,0 21 0,-21-21 16,21 1-16,0-1 0,0 0 15,0-42 1,21 0-1,0-1-15,0 1 0,0 0 0,1 0 16,-1-21-16,0-1 0,0 1 16,21-22-16,-20 22 0,20-21 0,0 20 15,-21 1-15,22 0 0,-22 20 16,21 1-16,-21 0 0,-21 42 16,0 0-16,0 22 0,0-1 15,0-21-15,0 22 0,0-1 16,-21 0-16,0 1 0,0-1 0,0 0 15,0 1-15,21-22 0,0 21 16,-22-21-16,22 0 0,0 1 0,0-1 16,0 0-16,22-21 15,-1 0-15,0 0 16,0 0-16,0 0 0</inkml:trace>
  <inkml:trace contextRef="#ctx0" brushRef="#br0" timeOffset="14243.32">7302 8128 0,'0'0'16,"0"-21"-16,-21 0 0,0 21 0,0 0 15,0 0-15,0 0 0,-1 21 0,-20 0 16,21 0-16,-21 0 0,20 1 16,-20 20-16,21-21 0,-21 21 0,20-20 15,1-1-15,0 21 0,0-21 0,21 0 16,0 1-16,0-1 0,0 0 0,0 0 15,21-21 1,21 0-16,-20 0 0,-1 0 0,0 0 16,21-21-16,-21 0 0,22 21 15,-22-21-15,21-1 0,-21 1 16,1 0-16,-1 0 0,-21 0 0,0 0 16,21-1-16,-21 44 31,-21-1-31,21 0 15,0 0-15,0 0 0,0 0 0,0 1 16,0-1-16,0 0 0,21-21 16,0 0-16,0 0 15,0 0-15,1 0 0,-1 0 0,0 0 16,21 0-16,-21 0 0,22-21 0,-22 21 16,21-21-16,1-1 0,-22 1 0,21 0 15,-21 0-15,0 0 0,1 0 16,-1-1-16,-21 1 0,21 0 0,-21 0 15,0 0-15,0 42 16,-21 0 0,0 21-16,21 1 0,-22-1 0,22 0 15,-21 1-15,0-1 0,21 0 0,-21 22 16,21-22-16,0 22 0,0-1 0,-21 1 16,21-22-16,-21 22 0,21-1 15,0 1-15,0-22 0,-22 21 0,22-20 16,-21-1-16,21 0 0,-21 1 0,21-22 15,-21 21-15,21-21 0,-21 1 16,0-22-16,21-22 16,-22 1-16,22 0 15,-21-21-15,21 21 0,0-43 0</inkml:trace>
  <inkml:trace contextRef="#ctx0" brushRef="#br0" timeOffset="14439.39">7662 8319 0,'0'0'0,"43"-22"0,-1-20 15,0 21-15,1-21 0,-1 42 16,0-22-16,-21 22 0,22 0 0,-1 0 16,0 22-16,1-1 0,-22 0 15,0-21-15,0 21 0,0 0 16,-21 0-16,0 1 0,0-1 0,-21 0 16,0 0-16,0 0 0,-21 0 0,-1-21 15,1 22-15,-22-1 0,1-21 0,-1 0 16,1 21-16,21-21 0,-22 0 15,22 0-15</inkml:trace>
  <inkml:trace contextRef="#ctx0" brushRef="#br0" timeOffset="14687.25">14055 8107 0,'-22'0'0,"44"0"0,-65 0 0,43-21 16,-21 21-16,0 0 15</inkml:trace>
  <inkml:trace contextRef="#ctx0" brushRef="#br0" timeOffset="15007.45">12975 7705 0,'0'0'0,"-21"-21"15,-21 21-15,20 0 0,1 0 0,21-22 16,21 1 0,1 21-16,20 0 0,0 0 15,1-21-15,20 21 0,1 0 0,20 0 16,-20 0-16,20 0 0,-20 0 0,21 0 15,-1 0-15,-20 0 0,20 0 0,-20 0 16,-1 0-16,-20 0 0,-1 0 16,-21 0-16,0 0 0,-42 0 15,0 0-15,-21 0 0,21 0 16,-22 0-16,1 0 0</inkml:trace>
  <inkml:trace contextRef="#ctx0" brushRef="#br0" timeOffset="15236.32">13610 7578 0,'0'21'32,"0"21"-32,-21-21 15,21 22-15,-21-1 0,21 22 0,-21-22 16,-1 21-16,1 1 0,0-1 16,21 1-16,-21-22 0,0 22 15,0-22-15,21 0 0,0 1 0,-22-1 0,22-21 16,0 0-16,0 1 0,0-1 15,0 0-15,22-21 16,-1 0-16,0 0 0,0-21 16,0 0-16,0-1 0,1 1 15,-1 0-15</inkml:trace>
  <inkml:trace contextRef="#ctx0" brushRef="#br0" timeOffset="15583.12">13716 8022 0,'0'-21'16,"0"42"-16,0-63 0,0 21 0,0 0 15,21-1-15,0 1 0,0 0 16,1 21-16,-1 0 0,21 0 0,-21 0 16,0 0-16,1 0 0,20 21 15,-21 0-15,0 22 0,22-1 16,-22-21-16,0 22 0,-21-1 0,0 0 16,21 1-16,-21-1 0,0 0 0,0-21 15,0 22-15,-21-22 0,0 21 0,21-21 16,-21 1-16,-1-22 0,1 21 15,0-21-15,0 21 0,0-21 16,21-21-16,0 0 16,0-1-16,0 1 0,0 0 0,21-21 15,-21 21-15,21-22 0,0 1 16,0 0-16,22-1 0,-22 1 16,0 0-16,0-1 0,22 22 0,-22-21 15,21 21-15,-21-1 0,0 22 0,22 0 16,-22-21-16,0 21 0,21 0 0,-20 0 15,-1 0-15,0 0 0,0 0 16,-21 21-16,21 1 0</inkml:trace>
  <inkml:trace contextRef="#ctx0" brushRef="#br0" timeOffset="16184.43">14520 8319 0,'0'42'15,"21"-42"16,1 0-31,-1 0 0,0-21 16,0 21-16,0-21 0,22-1 0,-22 1 16,21 0-16,-21 0 0,22 0 15,-1-22-15,-21 22 0,0-21 0,0 21 16,1-22-16,-22 22 0,0-21 0,0 21 16,0 0-16,-22 21 15,1 0-15,0 0 0,-21 0 16,21 21-16,-22 0 0,22 21 0,0-21 15,-21 1-15,20 20 0,1 0 0,0-21 16,21 22-16,0-22 0,0 21 0,0-21 16,0 1-16,0-1 0,0 0 15,0 0-15,0 0 0,21 0 16,0-21-16,1 0 0,-1 22 0,21-22 16,-21 0-16,22 0 0,-22 0 0,21 0 15,0 0-15,22-22 0,-22 22 0,1-21 16,20 0-16,-21 21 0,1-21 0,20 0 15,-20 0-15,-1-1 0,0 1 16,1 0-16,-22 0 0,21-21 16,-21 20-16,0 1 0,1-21 0,-22 21 15,0-22-15,0 22 0,0 0 0,0 0 16,0 0-16,-22 21 16,1 0-16,0 0 0,0 0 15,0 0-15,0 21 0,-1 21 0,-20-21 16,21 1-16,0 20 0,0-21 0,-1 0 15,22 22-15,0-22 0,0 0 16,0 0-16,0 0 0,0 0 0,0 1 16,0-1-16,22-21 0,-1 0 0,0 0 15,0 0-15,21 0 0,-20 0 0,20 0 16,-21-21-16,21 21 0,-20-22 16,-1 1-16,21 0 0,-21 21 15,-21-21-15,0 0 0,-21 21 16,0 21-1</inkml:trace>
  <inkml:trace contextRef="#ctx0" brushRef="#br0" timeOffset="16891.33">14287 8848 0,'0'0'0,"-21"-21"0,21-1 0,-21 1 15,0 0-15,0 21 16,0 21-16,21 0 16,-22 1-16,22-1 0,0 0 0,0 0 15,-21 21-15,21-20 0,0-1 16,-21 21-16,21-21 0,0 0 0,0 22 15,0-22-15,0 0 0,0 0 0,0 0 16,-21-21 15,21-21-31,0 0 16,0 0-16,0 0 0,-21 0 16,21-22-16,0 22 0,0-21 0,0-1 15,0 1-15,0 0 0,21 21 0,0-22 16,-21 22-16,21 0 0,-21 0 0,21 0 15,1 21-15,-1 0 16,-21 21-16,21 0 0,0 0 16,0 0-16,-21 22 0,0-22 0,21 0 15,-21 21-15,22 1 0,-22-22 16,0 0-16,0 0 0,21 0 0,-21 0 16,21 1-16,0-22 15,0 0 1,0 0-16,-21-22 15,22 22-15,-1-21 0,0 0 0,-21 0 16,21 0-16,0-22 0,0 22 0,1-21 16,-1 21-16,0-22 0,0 1 15,21 21-15,-42-21 0,22 20 0,-1 22 16,0 0-16,-21 22 16,0-1-16,0 0 0,0 0 15,0 21-15,0-20 0,-21 20 0,21-21 16,-21 21-16,21-20 0,0 20 15,0-21-15,-22 0 0,22 22 0,-21-22 16,21 0-16,0 0 16,21 0-1,1-21-15,-1 0 0,0 0 0,0 0 16,0 0-16,0-21 0,1 0 0,20 21 16,-21-21-16</inkml:trace>
  <inkml:trace contextRef="#ctx0" brushRef="#br0" timeOffset="17496.73">15071 8848 0,'0'0'0,"0"-21"0,0-1 0,0 1 0,-22 21 16,1 0-16,0 0 15,0 0-15,0 21 0,0 1 16,-22-1-16,22 0 0,0 0 0,0 21 16,0-20-16,21 20 0,-22-21 0,22 0 0,-21 0 15,21 1-15,0-1 0,0 0 16,0 0-16,21 0 15,1-21-15,-1 0 0,0 0 16,0 0-16,0 0 0,0 0 0,1-21 16,-1 0-16,0 21 0,0-21 0,0 0 15,0-1-15,1 1 0,-22-21 16,0 21-16,21 0 0,-21-1 0,0 1 16,21 21-16,-21-21 0,0 42 31,0 0-16,0 1-15,0-1 0,0 0 16,0 0-16,0 0 0,21-21 16,0 21-16,0-21 0,1 0 15,-1 0-15,0 0 0,21 0 16,-21 0-16,1 0 0,20 0 0,-21 0 16,21-21-16,-20 0 0,-1 21 0,0-21 15,0 0-15,0 0 0,0-1 0,-21 1 16,0 0-16,0 0 0,0 0 15,0 0-15,0 42 16,0 0-16,0 0 16,0 0-16,-21 22 0,0-22 15,21 21-15,0 0 0,0 1 0,-21-1 16,21 0-16,-21 1 0,21-1 0,-21 22 16,21-22-16,0 21 0,-22 1 15,1-1-15,0 1 0,21-1 0,-21 1 16,0-22-16,0 22 0,-1-22 0,1 22 15,0-43-15,21 21 0,0-21 0,-21 0 16,21 1-16,0-44 16,0 1-16,21 0 15,-21 0-15,21-21 0,0-1 16</inkml:trace>
  <inkml:trace contextRef="#ctx0" brushRef="#br0" timeOffset="17691.62">15494 9165 0,'0'0'0,"21"-63"0,0-1 0,22 1 15,-22-1-15,0 22 0,21 0 0,-21 20 16,22-20-16,-1 42 0,-21-21 0,22 21 16,-1 0-16,0 0 0,-21 0 0,22 21 15,-22-21-15,21 21 0,-21 22 0,-21-22 16,0 0-16,0 21 0,0-21 16,0 1-16,-21-1 0,-21 21 15,21-21-15,-22 0 0,1-21 0,0 22 16,-1-1-16,1-21 0,0 0 0,21 0 15,-22 0-15,22 0 0</inkml:trace>
  <inkml:trace contextRef="#ctx0" brushRef="#br0" timeOffset="18664.13">20595 7197 0,'0'0'0,"0"-21"0,0 42 31,-21 0-31,21 0 0,-21 21 16,0 1-16,-1 20 0,1-20 0,0-1 15,0 21-15,0-20 0,21-1 0,-21 0 16,-1 1-16,1-1 0,21 0 16,-21-20-16,21-1 0,0 0 0,0 0 15,0 0-15,0 0 0,-21-21 0,21-21 31,0 0-31,0 0 0,0 0 0,0 0 16,21-22-16,-21 22 0,0 0 16,21-21-16,0 20 0,1-20 15,-22 21-15,21 0 0,-21 0 0,21 21 16,0 0-16,0 21 16,0 0-16,-21 0 15,0 21-15,22-20 0,-1-1 0,-21 21 16,0-21-16,21 0 0,0 1 0,0-1 15,-21 0-15,21 0 0,1 0 16,-1-21-16,0 0 0,0 0 16,0 0-16,0 0 0,-21-21 15,22 21-15,-1-21 0,0 0 16,0 0-16,0-1 0,-21 1 0,21 0 16,1 0-16,-22 0 0,0 0 0,21-1 15,-21 1-15,21 21 0,-21 21 31,0 1-31,0-1 0,0 0 16,0 0-16,0 0 0,0 0 0,0 1 16,0-1-16,0 0 0,0 0 15,0 0 1,0-42 15,0 0-31</inkml:trace>
  <inkml:trace contextRef="#ctx0" brushRef="#br0" timeOffset="18800.05">20997 7599 0,'0'-42'0,"0"84"0,0-106 16,0 22-16,0 21 0,0-21 0,0 20 15,0 1-15,0 0 16,21 42 0,1 0-16,-1 1 15,0-22-15,0 21 0,0-21 16,0 21-16</inkml:trace>
  <inkml:trace contextRef="#ctx0" brushRef="#br0" timeOffset="20230.46">21484 7557 0,'0'0'0,"21"21"0,-21 0 16,0 0-16,0 0 0,-42 0 16,42 1-16,-21-1 0,0 0 0,-1-21 15,1 21-15,0 0 0,21 0 16,-21 1-16,0-1 0,0-21 15,21 21-15,0-42 32,21 0-17,0-1-15,0 1 16,-21 0-16,21 0 0,0 0 0,1 0 16,-1-22-16,0 22 0,0 0 0,0 0 15,0 0-15,1-1 0,-1 1 0,0 21 16,0 21-1,-21 1-15,0-1 0,0 0 0,0 0 16,0 0-16,0 22 0,0-22 0,0 0 16,0 0-16,0 0 0,21 22 0,-21-22 15,21-21-15,1 21 0,-1 0 0,0-21 16,0 0-16,0 0 0,0 0 16,1 0-16,-1 0 0,0 0 0,0 0 15,0 0-15,0-21 0,1 0 0,-1 0 16,0-1-16,0 1 0,0 0 15,-21-21-15,21 21 0,1-22 16,-22 1-16,21 0 0,0-22 0,-21 1 16,21 20-16,0-20 0,-21 20 0,21-41 15,-21 41-15,22 22 0,-22 42 32,0 1-32,0 20 0,0 0 0,0 1 15,-22-1-15,22 0 0,-21 1 0,0-1 16,0 0-16,21 1 0,-21-1 0,0-21 15,21 0-15,-22 22 0,22-22 16,0 0-16,-21-21 0,21 21 0,0 0 16,-21-21-16,21-21 31,0 0-31,21 0 0,0 21 16,1-21-16,-1-1 0,0 1 0,0 0 15,0 0-15,22-21 0,-22 20 16,0 22-16,0 0 0,-21 22 31,0-1-15,-21-21-16,0 21 0,0-21 15,-1 21-15,1 0 0,0-21 16,0 21-16,0-21 0,21 22 0,-21-1 16,-1-21-1,22 21-15,0 0 16,0 0-16,22-21 15,-1 21-15,0-21 0,0 0 16,0 0-16,0 0 0,1 0 16,20 0-16,-21 0 0,21 0 0,1 0 15,-1 0-15,-21-21 0,22 0 0,-1 21 16,0-21-16,-21 21 0,1-21 0,-1 21 16,0-21-16,-21-1 15,0 1-15,-21 21 16,0 0-1,-1 0-15,1 21 0,0-21 0,0 22 16,0-1-16,0-21 0,21 21 0,0 21 16,0-21-16,0 1 15,0-1-15,0 0 0,21-21 16,0 21-16,21-21 0,-21 0 0,22 21 16,-1-21-16,0 0 0,1 0 0,-1 0 15,0 0-15,22 0 0,-22 0 0,1 0 16,-1 0-16,21-21 0,-41 0 15,20 21-15,-21-21 0,21 0 0,-20-1 16,-1 1-16,-21 0 0,0 0 0,0 0 16,0 0-16,0-1 0,0 1 15,0 0-15,-21 21 16,-1 0-16,1 0 0,0 0 0,0 0 16,0 21-16,0-21 0,-1 21 0,1 1 15,0-1-15,0 0 0,0 0 0,0 0 16,21 0-16,-22 1 0,22-1 15,0 0-15,0 0 0,22-21 16,-1 0 0,0 0-16,0 0 0,0 0 0,0 0 15,22-21-15,-22 21 16,0-21-16,0 0 0,0-1 0,22 1 16,-22 0-16,0-21 0,0-1 0,22 1 15,-22 0-15,0-1 0,21-20 0,-21-1 16,1 1-16,-1-1 0,21 22 15,-21-21-15,-21 20 0,21 1 0,-21 21 16,0 0-16,0-1 0,-21 22 16,0 22-16,0-1 0,-21 21 15,20 0-15,1 1 0,0-1 16,0 22-16,0-22 0,0 0 16,-1 22-16,22 20 0,0-41 15,0-22-15,0 21 0,0-21 0,22 22 16,-1-22-16,0 0 0,21 0 0,-21-21 15,1 21-15,20-21 0,0 0 16,-21 22-16,1-22 0,-1 0 0,0 0 16,0 0-16</inkml:trace>
  <inkml:trace contextRef="#ctx0" brushRef="#br0" timeOffset="21263.09">20489 8192 0,'0'0'0,"0"-22"0,-21 1 0,21 0 0,-21 21 16,0 0-1,21 21-15,-21 22 16,21-22-16,0 0 0,0 21 0,0 1 16,0-22-16,0 21 0,-22-21 0,22 22 15,-21-22-15,0 21 0,21-21 16,-21 22-16,0-22 0,21 0 0,0 0 16,-21-21-16,21 21 0,-22-21 15,22-21 1,0 0-1,0 0-15,0 0 0,22-22 0,-1 22 16,0 0-16,0-21 0,0 20 0,0 1 16,22 0-16,-22 0 0,0 0 0,21 21 15,-20 0-15,-1 0 0,0 0 16,0 0-16,21 21 0,-20 0 16,-1 0-16,-21 0 0,21 1 0,-21-1 15,0 0-15,0 0 0,0 0 16,0 0-16,21 1 0,-21-1 15,0 0 1,21-21-16,0 0 0,1 0 0,-1 0 16,0 0-16,0 0 0,0 0 0,0-21 15,1 21-15,20-21 0,-21-1 0,0 22 16,0-21-16,1 0 0,-1 0 0,0 0 16,-21 0-16,0-1 0,0 1 15,0 0-15,-21 21 16,0 0-16,-1 0 15,1 0-15,0 0 0,0 21 16,0 0-16,0 1 0,-1-22 0,22 21 16,0 0-16,-21 0 15,21 0-15,0 0 16,21-21 0,1 0-16,-1 0 15,0-21-15,0 21 0,0-21 0,0 0 16,1 21-16,-1-21 0,0 21 15,-21-21-15,0-1 0,21 22 0,-21-21 16,0 42 15,0 1-15,0-1-16,0 0 16,0 0-1,21-21-15,0 0 16,1 0-16,-1 0 0,0 0 15,0 0-15,0 0 0,0 0 0,1 0 16,-1 0-16,0-21 0,0 21 0,0-21 16,0 0-16,1-1 0,-22 1 15,21 21-15,-21-21 0,21 0 0,-21 0 16,0 0-16,0 42 31,0 0-31,0 0 0,0 0 16,0 0-16,0 1 0,0-1 0,0 0 15,0 0-15,0 0 0,0 0 16,0 1-16,-21-1 0,21 0 0,0 0 16,-21 0-16,-1-21 15,22-21 1,0 0-16,0 0 16</inkml:trace>
  <inkml:trace contextRef="#ctx0" brushRef="#br0" timeOffset="21686.84">21759 8149 0,'0'-21'0,"0"42"0,21-63 0,-21 21 16,0 42-1,0 0-15,0 21 16,0-20-16,0-1 0,0 21 16,0-21-16,0 22 0,0-22 0,0 21 15,0 0-15,0-20 0,0 20 0,-21-21 16,21 0-16,-21 22 0,21-22 15,0 0-15,0 0 0,-21 0 0,21 0 16,-21-21-16,21-21 31,0 0-31,0 0 0,0 0 16,21 0-16,0-1 16,0-20-16,0 21 0,1 0 0,-1 0 15,0-1-15,0 1 0,0 0 0,0 0 16,1 21-16,-1 0 0,0 0 0,0 0 15,-21 21-15,21 0 0,-21 0 16,21 1-16,-21-1 0,0 0 16,0 0-16,0 0 0,0 0 0,0 1 15,0-1-15,0 0 0,0 0 16,0 0-16,22-42 47,-1 0-32,-21 0-15</inkml:trace>
  <inkml:trace contextRef="#ctx0" brushRef="#br0" timeOffset="22940.16">22500 8276 0,'0'0'0,"0"43"15,0-22-15,0 0 16,0 0-16,-21 0 0,21 0 15,0 1-15,-21-1 0,21 0 0,0 0 16,0 0-16,0 0 16,0 1-1,0-44 17,0 1-32,0 0 15,0 0-15,0 0 0,0 0 0,21-22 16,0 22-16,-21-21 0,21 21 0,0-22 15,-21 22-15,22 0 0,-22 0 16,21 0-16,-21-1 0,21 22 16,-21 22-1,21-1-15,-21 0 0,0 0 0,0 0 0,21 22 16,-21-22-16,21 0 16,-21 0-16,22 21 0,-22-20 0,21-1 15,-21 0-15,21 0 0,0-21 16,-21 21-16,21-21 0,0 0 15,1 0-15,-1-21 16,0 21-16,-21-21 0,21 0 16,0 21-16,0-21 0,1-1 0,-22-20 15,21 21-15,0 0 0,0-22 0,0 22 16,0-21-16,1 0 0,-1-1 16,-21 22-16,0 42 15,0 0 1,0 22-16,0-22 15,0 0-15,0 0 0,0 22 0,0-22 0,0 0 16,-21 21-16,21-21 0,-22 1 16,22-1-16,0 0 0,0 0 15,0 0-15,0 0 0,0 1 16,22-22-16,-1 0 0,0 21 16,0-21-16,0 0 0,0 0 0,22 0 15,-22 0-15,0-21 0,0 21 0,22-22 16,-22 1-16,0 21 0,0-21 15,-21 0-15,21 0 0,-21 0 0,21-1 16,-21-20-16,0 21 0,0 0 16,0 0-16,0-1 0,-21 22 15,0 0-15,0 0 16,0 22-16,0-22 16,-1 21-16,1 0 0,21 0 0,-21 0 15,0 0-15,21 1 0,-21-1 0,21 0 16,-21-21-16,21 21 0,0 0 15,0 0-15,21-21 32,0 0-32,0 0 0,0 0 15,-21-21-15,21 0 0,1 21 0,-1-21 16,0 0-16,-21 0 0,21-1 16,0 1-16,-21 0 0,21 0 15,-21 0-15,22 21 0,-22 21 31,0 0-31,0 0 0,0 0 16,0 1-16,0-1 0,0 0 16,21 0-16,0 0 0,-21 0 15,21-21-15,0 22 16,0-22-16,1 0 0,-1 0 0,0 0 16,0 0-16,21 0 0,-20 0 0,-1 0 15,0 0-15,0 0 0,0-22 0,0 1 16,1 21-16,-22-21 0,0 0 15,21 0-15,0 0 16,-21-1-16,21 22 0,-21 22 31,0-1-31,0 0 0,0 0 16,-21 0-16,0 0 0,0 22 0,-1-1 16,1 0-16,0 1 0,0-1 15,21 22-15,-21-22 0,0 21 0,-22-20 16,22 20-16,0-20 0,0 20 0,0 1 15,-1-22-15,1 21 0,0 1 16,0-22-16,0 22 0,0-1 0,21-20 16,0-1-16,0 0 0,-22 1 0,22-22 15,-21 0-15,21 0 0,0-42 32,0 0-32,0 0 0,21-1 15,1-20-15,-1 21 0,0-21 0,0 20 16,0-20-16,0 0 0,22-43 15,-22 43-15</inkml:trace>
  <inkml:trace contextRef="#ctx0" brushRef="#br0" timeOffset="23159.26">23749 8700 0,'21'-43'16,"-42"86"-16,63-128 0,-21 43 0,1-1 16,-1 1-16,0 0 0,0 20 0,-21 1 0,21 0 15,0 0-15,1 0 0,-1 21 16,0 0-16,0 0 0,0 0 15,0 21-15,-21 0 0,0 0 0,0 0 16,0 1-16,0-1 0,0 0 16,0 0-16,0 0 0,-21 0 15,0 1-15,0-22 0,0 0 0,0 0 16,-1 0-16,1 0 0,0 0 16,0-22-16,21 1 15,0 0-15</inkml:trace>
  <inkml:trace contextRef="#ctx0" brushRef="#br0" timeOffset="23564.03">24066 6943 0,'22'0'16,"-1"0"-16,0 0 0,0 0 16,21 0-16,1 0 0,-22-21 0,21 21 15,1-22-15,-1 22 0,21 0 0,-20 0 16,-1 0-16,0 0 16,1 0-16,-1 0 0,0 0 0,-20 0 15,-1 0-15,0 0 0,-21-21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8T06:44:22.1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2455 1080 0,'0'-22'15,"21"22"1,-21-21-16,22 0 16,-22 0-16,0 0 15,0 0-15,21 21 16,-21-22-16,21 1 0,-21 0 15,0 0-15,0 0 16,0 0-16,21-1 0,-21 1 16,0 0-16,0 0 0,0 0 15,0 0 1,0-1 0,-21 22 15,0 22 0,21-1-31,0 0 0,-21 0 16,21 0-16,0 22 0,-22-22 0,22 21 15,0 0-15,0-20 0,0 20 16,0 0-16,0 1 0,-21-1 0,21-21 16,0 21-16,0 1 15,0-1-15,0 0 0,0 1 0,0-1 16,0 0-16,0-20 0,0 41 0,0-21 15,0 1-15,0-1 0,0 0 16,-21 1-16,21-22 0,0 21 0,0 1 16,0-22-16,0 21 0,0-21 15,0 0-15,0 1 0,-21-1 0,21 0 16,-21 0-16,21 0 0,0 0 16,0 1-16,-21-22 0,-1 0 15,1 0 16,0-22-31,21 1 16,0 0-16,0 0 16,-21-21-16,21 20 0,0 1 0,-21-21 15,21 21-15,0-22 0,0 1 16,0 21-16,0-21 0,0 20 0,0-20 16,0 21-16,0 0 0,0 0 15,0-1-15,0 1 16,0 42-1,21 1 1,0-1-16,-21 0 0,0 0 16,21 21-16,-21-20 0,21 20 0,-21-21 15,22 0-15,-1 22 16,-21-22-16,21 0 0,0 0 0,-21 0 16,21 0-16,0 1 0,1-1 15,-1-21-15,0 21 0,0-21 16,0 0-16,0 0 0,1 0 15,-1 0-15,0-21 0,0 0 16,0-1-16,0 1 0,-21 0 16,22-21-16,-22 21 0,21-22 15,0 22-15,-21-21 0,0-1 0,21 1 16,0 21-16,-21-21 0,0 20 0,0 1 16,0 0-16,0 0 0,0 0 15,0 42 16,0 0-15,0 0-16,0 0 0,0 22 0,0-22 16,-21 21-16,21-21 0,0 22 15,0-22-15,0 21 0,0-21 0,0 1 16,0-1-16,0 0 0,0 0 16,0 0-16,0 0 0,0 1 15,0-1 1,0-42 15,0-1-31,0 1 16,21 0-16,-21 0 0</inkml:trace>
  <inkml:trace contextRef="#ctx0" brushRef="#br0" timeOffset="247.85">2921 1228 0,'0'21'110</inkml:trace>
  <inkml:trace contextRef="#ctx0" brushRef="#br0" timeOffset="912.5">3471 1524 0,'21'-21'16,"-42"42"-16,64-63 0,-22 42 0,-21-21 15,21-1-15,0 1 16,-21 0 0,-21 21-1,0 0-15,0 0 0,-1 0 16,-20 21-16,21 0 0,0-21 0,-22 22 16,22-1-16,-21 0 0,21-21 15,0 21-15,-1 0 0,1 0 0,0 1 16,21-1-16,0 0 0,0 0 15,0 0-15,-21 0 0,21 1 0,0-1 16,0 0 0,21-21-16,0 0 0,0 21 0,1-21 15,-1 21-15,0-21 0,0 0 0,0 0 16,0 0-16,1 21 16,20-21-16,-21 0 0,0 0 0,0 22 15,1-22-15,-1 21 0,0-21 16,-21 21-16,0 0 15,0 0-15,0 0 0,0 1 16,-21-22-16,0 21 0,-1 0 16,1-21-16,0 21 0,0-21 0,-21 0 15,20 21-15,1-21 0,-21 0 0,21 0 16,0 0-16,-1 0 0,1 0 16,-21 0-16,21 0 0,0 0 15,-1 0-15,1 0 16,0 0-16,0 0 15,21-21 1,0 0 0,21 0-1,0 0 1,0-1-16,-21 1 0,22 0 0</inkml:trace>
  <inkml:trace contextRef="#ctx0" brushRef="#br0" timeOffset="1441.45">4085 910 0,'0'0'16,"0"-21"-16,0 0 0,-21 21 47,21 21-31,0 0-16,-21 0 0,21 1 0,0 20 15,0-21-15,0 21 0,0 1 0,0-1 16,-21-21-16,21 22 0,-22-1 15,22 0-15,0-21 0,0 22 0,0-1 16,0 0-16,-21-20 0,21 20 16,0 0-16,-21 1 0,21-1 0,0 0 15,0 1-15,-21-22 0,21 21 0,0 0 16,0-20-16,0 20 0,0-21 16,0 0-16,0 0 0,0 1 15,0-1-15,0 0 0,21-21 31,0 0-31,0 0 0,1 0 16,-1 0-16,0 0 16,0 0-16,0 0 0,-21-21 15,21 0-15,1-1 0,-1 1 16,0 0-16,-21 0 16,0 0-16,21 0 0,-21-1 15,0 1-15,21 0 0</inkml:trace>
  <inkml:trace contextRef="#ctx0" brushRef="#br0" timeOffset="1692.32">3873 1545 0,'-21'-21'15,"21"0"1,21 21-16,1-21 0,-1 21 0,21-21 15,-21 21-15,22-22 0,-22 22 16,21-21-16,0 21 0,-20 0 0,20-21 16,-21 0-16,21 21 0,-20 0 0,-1-21 15,0 21-15,0 0 16,0-21-16,0 21 0,-21-22 0,0 1 16,0 0-1</inkml:trace>
  <inkml:trace contextRef="#ctx0" brushRef="#br0" timeOffset="2452.4">1820 360 0,'0'0'0,"0"-21"0,-21 21 16,0 0 0,0 21-1,21 0-15,0 0 0,-21 22 16,21-22-16,0 0 0,-22 21 15,22-21-15,0 22 0,0-1 16,0 22-16,0-22 0,0 21 0,0 1 16,0-1-16,0 22 0,0-21 15,0-1-15,0 1 0,0 20 0,0-20 16,22-1-16,-22 22 0,0-22 16,0 1-16,0 21 0,0-22 0,0 1 15,0-1-15,0 1 16,0-22-16,0 21 0,-22-20 0,22-1 15,0 0-15,0 1 0,-21-1 16,21-21-16,-21 22 0,21-22 0,0 21 16,-21-21-16,21 0 0,0 1 15,0-44 17,0 1-32,0 0 15,0 0-15,0-21 0,0-1 16,0 1-16</inkml:trace>
  <inkml:trace contextRef="#ctx0" brushRef="#br0" timeOffset="3778.17">1820 466 0,'0'0'0,"0"-21"0,0-1 15,0 1 1,0 0 31,21 21-32,1 0-15,-1 0 0,0 0 0,0 0 16,21 0-16,1-21 16,-1 21-16,22 0 0,-1-21 0,1 21 0,20-21 15,1 21-15,0 0 16,-1-22-16,1 22 0,0 0 0,-1-21 15,22 21-15,-21 0 0,21 0 16,-1-21-16,22 21 0,-21 0 0,21 0 16,-21-21-16,0 21 0,21 0 0,0 0 15,0-21-15,0 21 0,21 0 16,-21 0-16,0-21 0,0 21 0,0 0 16,21 0-16,-21 0 15,0-22-15,0 22 0,0 0 0,0 0 0,-21 0 16,0-21-16,0 21 15,0 0-15,-22 0 0,22 0 0,-21 0 16,-1 0-16,1 0 0,0 0 16,-22-21-16,22 21 0,-43 0 0,22 0 15,-1 0-15,-20 0 0,-1 0 0,-21-21 16,21 21-16,-20 0 0,-1 0 16,0 0-16,-21 21 46,0 0-46,0 0 16,0 1-16,0-1 0,0 0 0,0 21 16,0-21-16,0 22 0,0-22 15,0 21-15,0 1 0,0-1 16,0 0-16,0 1 0,-21-1 0,21 21 16,0-20-16,0 20 0,0 1 15,-21-1-15,21 1 0,0-1 0,0 1 16,0-1-16,0-20 0,0 20 0,0 1 15,0-1-15,0 1 0,0-1 16,0 1-16,0-1 0,0 1 0,0-1 16,0 1-16,-22-22 0,22 21 0,0-20 15,0 20-15,-21-20 0,21-1 16,0 0-16,-21-21 0,21 22 16,0-1-16,0-21 0,0 22 0,0-22 15,-21 0-15,21 21 0,-21-21 16,21 1-16,0-1 0,-21 0 15,21 0-15,-22-21 0,1 21 0,0-21 16,0 0-16,0 21 16,0-21-16,-1 0 0,1 0 0,0 0 15,0 0-15,0 0 0,-22 0 0,22 0 16,-21 0-16,21 0 0,-22 0 16,1 0-16,0 0 0,-22 0 0,22 0 15,0 0-15,-22 0 0,1 0 16,20 0-16,-20-21 0,-1 21 0,1 0 15,-22 0-15,22 0 0,-22 0 16,0 0-16,1-21 0,-22 21 0,21 0 16,-21 0-16,0 0 0,1 0 15,-22 0-15,21 0 0,-21 0 0,0 0 16,21 0-16,-21 0 0,21 0 0,0 0 16,22 0-16,-22 0 0,0 0 15,21 0-15,-21 0 0,1 0 0,20 0 16,0 0-16,-21 0 0,22 0 15,-22 0-15,21 0 0,-21 0 0,1 0 16,-1 21-16,-21-21 0,21 0 0,0 0 16,0 0-16,0 21 0,43-21 15,-22 0-15,22 0 0,-1 0 0,1 0 16,-1 0-16,1 0 16,20 0-16,1 0 0,-21 0 0,20 0 15,1 0-15,21 0 0,-22 0 16,22 0-16,-21 0 0,21 0 0,0 0 15,42-21 17,0 0-17,21 0-15,1 0 0,-1-22 0,21 22 16</inkml:trace>
  <inkml:trace contextRef="#ctx0" brushRef="#br0" timeOffset="4435.78">6371 572 0,'0'21'16,"-21"0"0,21 0-16,0 0 15,0 0-15,0 22 16,0-22-16,-21 0 0,21 0 0,0 0 15,0 1-15,0 20 0,0-21 16,0 0-16,0 0 0,0 1 16,0-1-16,0 0 0,0 0 15</inkml:trace>
  <inkml:trace contextRef="#ctx0" brushRef="#br0" timeOffset="4693.63">6159 1037 0,'0'0'0,"0"21"32,22-21-1,-1 0-31,0 0 0,0 0 15,0 0-15,22 0 0,-22 0 0,0 0 16,0 0-16,0 0 0,0 0 16,1 0-16,-1 0 0,-21-21 15,21 21-15,-21-21 16,0 0 0,0 0-16,0 0 15,0-1-15</inkml:trace>
  <inkml:trace contextRef="#ctx0" brushRef="#br0" timeOffset="4920.8">6223 699 0,'0'0'0,"-64"0"16,64-22 30,22 22-46,-1 0 0,0 0 16,0 0-16,0-21 0,0 21 0,22 0 16,-22 0-16,0 0 0,0 0 15,0-21-15,1 21 0,-1 0 0,0 0 16,-21-21-16</inkml:trace>
  <inkml:trace contextRef="#ctx0" brushRef="#br0" timeOffset="5604.53">6540 318 0,'0'0'0,"-21"0"0,0 0 15,0 0-15,0-22 0,-22 22 0,22 0 16,0 0-16,0 0 0,-21 0 0,20 0 16,1 0-16,0 0 15,-21 22-15,21-22 0,-1 21 0,1 0 16,-21 0-16,21 0 0,0 0 16,-1 1-16,1-1 0,0 21 0,0-21 15,0 0-15,21 22 0,-21-22 16,21 21-16,0-21 0,0 1 0,0 20 15,0 0-15,0-21 0,0 22 0,0-22 16,0 21-16,0-21 0,21 22 16,-21-22-16,21 21 0,0-21 0,0 1 15,0-1-15,1 0 0,-1 0 0,21 0 16,-21 0-16,0-21 0,22 22 16,-22-22-16,21 0 0,-21 0 15,22 0-15,-1 0 0,-21 0 0,22 0 16,-1 0-16,-21 0 0,21 0 15,1 0-15,-1 0 0,0 0 0,-20-22 16,20 1-16,0 0 0,-21 0 16,22 0-16,-22 0 0,21-1 0,-21-20 15,1 21-15,-1-21 0,0-1 0,-21 1 16,0 0-16,21-1 0,-21 1 16,0 0-16,0-1 0,0 1 0,0 0 15,0-1-15,-21 1 0,0 0 16,-22 20-16,22-20 0,-21 21 15,0 0-15,-1 0 0,1-1 0,0 1 16,-1 21-16,1 0 0,-22 0 16,22 0-16,0 0 0,-1 0 0,1 0 15,21 21-15,-21-21 0,20 22 16,-20-22-16,21 21 0,0 0 0,0-21 16,-1 21-16,1 0 0,0 0 15,0 1-15,21-1 16,-21-21-16,21 21 15,-21 0-15,-1-21 16</inkml:trace>
  <inkml:trace contextRef="#ctx0" brushRef="#br0" timeOffset="6668.51">3725 2900 0,'0'0'15,"21"0"-15,-21-21 0,22 21 16,-1-21-16,0-1 16,-21 44 31,-42-22-47,20 21 0,1 0 15,-21 0-15,21 0 0,-43 0 0,22 22 16,0-1-16,-22 0 0,-21 1 15,22 20-15,-1-20 0,-20 20 16,20 1-16,-42-1 0,22 22 0,-22-22 16,21 1-16,-42-1 0,21 1 15,1 20-15,20-20 0,-21 21 0,21-22 16,1 22-16,-1-22 0,0 22 16,1-22-16,20-20 0,-20 20 0,20 1 15,1-22-15,-1 22 0,1-22 16,20 0-16,1 1 0,0-1 0,-1 0 15,22-21-15,0 1 0,0-1 16,21 0-16,0 0 0,21-63 47,21 21-47,-21-1 16,22-20-16</inkml:trace>
  <inkml:trace contextRef="#ctx0" brushRef="#br0" timeOffset="7368.16">5461 3027 0,'0'0'0,"0"-21"0,21 0 15,-21-1-15,0 1 16,0 0-16,0 0 15,21 0-15,-21 0 16,0-1 0,0 44 31,0-1-47,-21 0 0,21 21 15,0-21-15,-21 22 0,0 20 0,0-20 16,21 41-16,-22-20 0,22-1 15,-21 22-15,21 0 0,-21-1 0,21-20 16,0 20-16,-21 1 0,21 0 0,-21-1 16,21 1-16,0 0 0,-21-1 0,21 1 15,0-21-15,0-1 0,0 1 16,0-1-16,0 1 0,0-22 0,0 21 16,0-20-16,0-1 0,0 0 15,0-20-15,21 20 0,-21-21 16,0 0-16,21 0 0,-21 1 0,0-44 31,0 1-31,21-21 16</inkml:trace>
  <inkml:trace contextRef="#ctx0" brushRef="#br0" timeOffset="8080.28">7133 2731 0,'0'-22'15,"0"1"1,-21 21-16,42 21 78,0 1-78,0-22 16,1 21-16,20 0 0,-21 0 0,21 0 15,1 0-15,20 1 0,1-1 16,-1 0-16,22 21 0,0-21 0,-1 22 16,1-22-16,21 21 0,-22-21 15,22 22-15,0-1 0,21 0 0,0 22 16,0-22-16,0 1 0,21 20 0,-21-21 16,0 1-16,21-1 0,-21 22 15,0-22-15,0-21 0,0 21 0,-21 1 16,0-22-16,-21 0 0,-1 0 0,-20 0 15,-22 1-15,1-1 0,-22-21 16,21 0-16,-42 21 0,21-21 16,-42 0 15,0 0-15,0 21-16,0-21 0,-1 0 15,-20 21-15,21-21 0,0 0 16,-22 0-16,1 0 0</inkml:trace>
  <inkml:trace contextRef="#ctx0" brushRef="#br0" timeOffset="9113.45">233 4826 0,'0'0'0,"0"-21"15,0 0-15,0 42 47,0 0-47,0 0 16,0 0-16,0 1 0,0 20 15,0 0-15,0 1 0,0 20 0,-21-21 16,21 22-16,0-1 0,0 1 16,-22 21-16,22-22 0,-21 22 15,0-1-15,21 1 0,-21-21 0,0 20 16,21 1-16,-21-22 0,-1 1 15,22 21-15,-21-22 0,0 1 16,0-1-16,21 1 0,0-1 16,0 1-16,0-1 0,0-21 0,0 1 15,0-1-15,0 0 0,0-20 16,0-1-16,0 21 0,0-21 0,0 0 16,0 1-1,21-44 1,-21 1-16,0 0 0,21 0 15,-21 0-15,0 0 0,0-22 0,0 1 16,0 0-16,0-1 0</inkml:trace>
  <inkml:trace contextRef="#ctx0" brushRef="#br0" timeOffset="10237.77">317 5038 0,'0'0'0,"-21"0"0,0 0 15,0 0 1,0 0-1,42 0 17,0 0-17,21 0-15,-20 0 0,20 0 0,0 0 16,1 0-16,20 0 0,1 0 16,-1 0-16,1 0 0,20 0 0,1-21 15,0 21-15,20-22 0,1 22 16,0 0-16,0 0 0,0 0 0,0 0 15,-1 0-15,22 0 16,-21 0-16,21 0 0,-21 0 0,21 0 16,0 0-16,0 0 0,0 0 15,0 0-15,-21 0 0,21 0 0,0 0 16,0 0-16,-21 0 0,0 0 16,-1 0-16,1 0 0,-21 0 0,0 0 15,-22 0-15,1 0 0,-1 0 0,1 0 16,-1 0-16,-21 0 0,1 0 15,-1 0-15,0 0 0,-20-21 0,20 21 16,-21 0-16,0 0 16,0 0-16,-21 21 47,0 1-32,0-1-15,-21 0 16,0 0-16,21 0 0,-21 0 0,21 22 15,0-22-15,0 21 0,-21 1 0,21-1 16,-21 0-16,-1 1 16,22-1-16,-21 21 0,21-20 0,-21 20 0,21 1 15,-21-1-15,21-20 0,0 20 16,0 1-16,0-22 0,0 21 16,0-20-16,0-1 0,0 0 0,0 1 15,0 20-15,0-20 0,21-1 16,-21 0-16,0 22 0,0-22 0,0 0 15,0 1-15,0-22 0,0 21 0,0 1 16,0-22-16,0 0 0,0 21 16,0-21-16,0 1 0,0-1 0,-21-21 15,21 21-15,-21 0 0,0 0 16,-1-21-16,1 21 16,0-21-16,0 0 0,0 0 15,0 22-15,-1-22 0,1 0 16,-21 0-16,21 0 15,0 0-15,-22 0 0,22 0 0,-21 0 16,-1 0-16,-20 0 0,21 0 0,-22 0 16,-21 0-16,22-22 0,-22 22 15,1 0-15,-1 0 0,-21 0 0,0-21 16,0 21-16,-21 0 0,0 0 16,0 0-16,-21 0 0,0 0 0,21 0 15,-21 0-15,0 0 0,0 0 0,-1 21 16,1-21-16,0 0 0,21 0 15,-21 22-15,21-22 0,0 0 16,0 0-16,21 21 0,-21-21 0,21 0 16,22 0-16,-1 0 0,0 0 15,43 0-15,42-21 63,0-1-48,0 1-15,0 0 0,0-21 16,0 21-16,0-1 0</inkml:trace>
  <inkml:trace contextRef="#ctx0" brushRef="#br0" timeOffset="10831.64">995 4382 0,'21'-22'0,"0"22"0,0-21 16,0 21-16,1 0 15,-1 21-15,0 1 16,-21-1-16,21 0 0,0 0 15,-21 0-15,21 0 0,-21 22 16,22-22-16,-1 21 0,-21-21 0,0 1 16,0 20-16,21-21 0,-21 0 15,0 0-15,21 1 0,-21-1 0,0 0 16,0 0-16,21-21 16,0 0-1,-21-21 1,22 0-16,-1 21 0</inkml:trace>
  <inkml:trace contextRef="#ctx0" brushRef="#br0" timeOffset="11084.49">1841 4487 0,'-21'22'16,"-21"-1"-1,21 0-15,-22 0 0,22 0 16,-21 0-16,0 1 0,-1-1 16,1 0-16,0 0 0,-1 21 0,22-20 15,-21-1-15,21 0 0,-1 0 16,1 0-16,21 0 0,-21-21 0,21 22 16,0-1-1,21-21 1</inkml:trace>
  <inkml:trace contextRef="#ctx0" brushRef="#br0" timeOffset="11864.11">4911 5059 0,'0'-21'0,"0"42"0,-22-42 47,22 42-47,0 0 16,0 21-16,0-20 0,0 20 0,0 0 15,0 1-15,0-1 0,0 0 0,0 22 16,-21-22-16,21 22 16,-21-1-16,21 1 0,0-1 0,0 1 15,0-1-15,0 1 0,-21 63 16,21-64-16,0 1 0,0-22 15,-21 21-15,21 1 0,0-1 0,0-20 16,0 20-16,0-20 0,0-1 16,0 0-16,0 1 0,0-22 0,0 0 15,0 0-15,0 0 0,0 0 0,0 1 16,0-44 15,21 22-31,-21-21 16,0 0-16,21 0 0,-21 0 0,0 0 15,0-1-15,0-20 0,0 0 16,21-1-16,-21 1 0,21-21 0</inkml:trace>
  <inkml:trace contextRef="#ctx0" brushRef="#br0" timeOffset="12840.75">5186 5101 0,'0'0'0,"0"-21"0,0 0 0,-21-21 16,-1 20 0,22 1-1,22 21 32,-1-21-47,21 21 0,0 0 16,1 0-16,-1 0 0,22-21 0,-1 21 15,1 0-15,20-21 0,1 21 0,0 0 16,20 0-16,-20-21 0,21 21 16,21 0-16,-21-22 0,21 1 15,0 21-15,0 0 0,21-21 0,-21 21 16,0 0-16,0-21 0,21 21 16,-21 0-16,21-21 0,-21 21 0,0-21 15,0 21-15,0 0 0,-21 0 16,21-22-16,-21 22 0,0 0 0,0 0 15,-1 0-15,-20 0 0,0 0 0,-1 0 16,1 0-16,-21 0 0,-1 0 0,22 0 16,-22 0-16,1 0 0,-22 0 15,22 0-15,-1 0 0,-21 0 0,1 0 16,-22 0-16,0 0 0,0 0 0,0 0 16,-21 22-1,-21-1 1,0 0-16,0 0 0,0 0 15,0 0-15,21 22 0,-22-22 16,22 21-16,-21 1 0,21-1 0,-21-21 16,21 21-16,0 1 0,0-1 0,0 0 15,0 1-15,0-1 0,0 0 0,0 22 16,0-22-16,0 1 0,0 20 16,0-21-16,21 1 0,-21 20 0,21-20 15,-21-1-15,0 21 0,0-20 16,0-1-16,0 0 0,0 1 0,0-22 15,22 21-15,-22 1 0,0-22 16,0 21-16,0-21 0,0 0 0,0 22 16,0-22-16,0 0 0,0 0 0,0 0 15,-22 1-15,1-1 0,0 0 16,0-21-16,0 21 0,0 0 16,-1-21-16,1 21 0,0-21 15,-21 0-15,21 22 0,-1-22 0,1 0 16,0 0-16,0 21 0,-21-21 0,20 0 15,-20 0-15,0 21 0,-1-21 16,-20 0-16,21 0 0,-22 0 16,-21 21-16,22-21 0,-22 0 0,1 0 0,-1 0 15,-21 0-15,0 21 0,0-21 16,-21 0-16,-21 0 0,21 0 16,-21 21-16,21-21 0,-21 0 0,0 22 15,0-22-15,21 21 0,-22-21 0,1 0 16,21 21-16,0-21 0,0 0 15,21 21-15,1 0 0,-22-21 0,21 0 16,0 21-16,0-21 0,21 22 0,1-22 16,-1 0-16,22 0 0,-1 21 15,22-21-15,21 0 0,-1 0 16,1 0-16,0 0 0,0 0 0,0 0 16,21-21-1,0-1 1,0 1-16,0 0 0,0 0 0,0-21 15,0-1-15</inkml:trace>
  <inkml:trace contextRef="#ctx0" brushRef="#br0" timeOffset="13376.46">5038 4551 0,'0'0'0,"-22"-21"0,22 42 47,0 0-47,22 0 0,-22 0 15,21 1-15,-21-1 0,21 0 16,0 0-16,-21 0 0,0 0 0,21 1 16,0-1-16,-21 0 0,22-21 15,-22 21-15,0 0 0,0 0 16,21 1-16,-21-1 15,21-21 1,0 0 0,-21-21-16,0-1 0</inkml:trace>
  <inkml:trace contextRef="#ctx0" brushRef="#br0" timeOffset="13631.83">5715 4572 0,'0'0'0,"0"-21"0,-21 21 32,0 0-32,-1 21 15,1-21-15,0 21 0,0 0 16,-21 1-16,20-1 0,1 0 0,-21 0 16,21 0-16,0 22 0,-1-22 15,1 0-15,0 21 0,0-21 0,21 1 16,-21-1-16,0 0 0,21 0 0,-22-21 15,22 21-15</inkml:trace>
  <inkml:trace contextRef="#ctx0" brushRef="#br0" timeOffset="14557.3">10774 4233 0,'0'0'16,"21"0"-16,-21-21 0,0 0 15,0 42 17,0 0-32,0 1 15,0 20-15,0-21 16,0 21-16,0 1 0,0-1 0,-21 0 15,21 22-15,-21-22 0,21 22 0,-22-1 16,22 22-16,-21-22 0,21 22 16,-21-21-16,0 20 0,21-20 0,0 20 15,-21-20-15,21-1 0,-21 22 0,21-21 16,-22-1-16,22 1 0,-21-1 16,21-21-16,0 22 0,0-22 0,-21 22 15,21-22-15,0-21 0,0 22 16,0-1-16,0-21 0,0 0 0,0 0 15,0 1-15,0-1 0,0 0 16,0-42 15,21 21-31,-21-21 0,21-1 0,-21 1 16,0 0-16,22 0 0,-22-21 0,21 20 16,-21-20-16,0-21 0,21 20 15</inkml:trace>
  <inkml:trace contextRef="#ctx0" brushRef="#br0" timeOffset="15585.55">10943 4085 0,'0'0'16,"0"-21"-16,0 0 0,0 0 0,-21 0 15,0 21-15,21-22 16,0 1 0,0 0-1,21 21-15,0 0 16,0 0-16,0 0 0,1 0 16,20 0-16,0 0 0,-21 0 0,22 0 0,20 0 15,-20 0-15,-1 0 0,21 0 16,-20 0-16,20 0 0,22 0 15,-22 0-15,22 0 0,21 0 0,-21 0 16,20 0-16,1 0 0,0-21 16,0 21-16,0 0 0,21 0 0,0 0 15,0 0-15,0-21 0,0 21 0,0 0 16,-21 0-16,21 0 0,-43 0 16,22 0-16,-21 0 0,-1 0 0,1 0 15,0-21-15,-22 21 0,22 0 0,-22 0 16,-20 0-16,20 0 0,1 0 15,-22 0-15,0 0 0,1 0 16,-22 0-16,21 0 0,-21 0 0,1 0 16,-1 0-16,0 0 0,0 0 0,0 0 15,-21 21 1,0 0-16,0 0 0,0 0 16,-21 22-16,0-22 0,21 0 0,-21 21 15,0 1-15,21-1 0,-22 0 16,22 1-16,-21-1 0,0 0 0,21 22 15,-21-22-15,21 0 0,-21 22 0,0-1 16,21 1-16,0-1 0,0 1 16,-22-1-16,22 22 0,0-21 15,-21-1-15,21 1 0,0-1 0,0 22 16,0-22-16,0 1 0,21-1 16,1 1-16,-1-1 0,-21-20 0,21 20 15,0 1-15,-21-22 0,21 0 0,-21 22 16,21-22-16,-21-21 0,22 22 0,-22-1 15,0-21-15,0 21 0,0-20 16,0-1-16,0 0 0,0 0 0,0 0 16,0 0-16,0 1 0,0-1 0,0 0 15,-22 0-15,1-21 0,21 21 16,-21-21-16,0 21 0,0-21 16,0 0-16,-1 0 0,1 22 15,-21-22-15,21 0 0,0 0 0,-22 0 16,1 0-16,21 0 0,-22 0 0,1 21 15,0-21-15,-22 0 0,22 0 0,0 0 16,-22 0-16,1 0 0,20 0 16,-41 0-16,20 0 0,-21 0 0,1 0 15,-22 0-15,0 0 0,0 0 0,0 0 16,1 0-16,-1 0 0,-21 0 0,21 0 16,-21 0-16,0 0 0,0 0 15,0 0-15,0 0 0,-106 0 16,127 0-16,0 0 0,1 0 15,20 0-15,0 0 0,22 0 0,-1 21 16,22-21-16,0 0 0,-1 0 16,1 0-16,21 0 0,0 0 0,-1 0 15,22 21-15,-21-21 0,0 0 32,21-21-17,0 0-15,0 0 0,0-1 16,0 1-16,-21 0 0,21-21 0</inkml:trace>
  <inkml:trace contextRef="#ctx0" brushRef="#br0" timeOffset="16352.69">10795 3598 0,'0'-21'16,"0"0"-1,-21 21-15,0 0 0,-1 0 16,1 0-16,0 0 0,0 0 16,0 0-16,0 21 15,-1 0 1,22 1-16,0-1 0,0 0 15,0 0-15,0 0 16,0 0-16,22 1 0,-1-22 0,0 21 16,0 0-16,-21 0 0,21 0 0,22-21 15,-22 21-15,0 1 16,0-1-16,0-21 0,0 21 0,1 0 16,-1-21-16,0 21 0,-21 0 15,0 1-15,0-1 16,-21-21-16,-22 21 0,1 0 15,0-21-15,-1 21 0,1 0 0,-21 1 16,20-22-16,-20 21 0,-1 0 16,1 0-16,20-21 0,-20 21 0,21 0 15,-22-21-15,22 22 0,-1-1 16,22-21-16,0 0 0,-21 21 16,21-21-16,21 21 15,21-21 16</inkml:trace>
  <inkml:trace contextRef="#ctx0" brushRef="#br0" timeOffset="16673.5">11134 3979 0,'-22'0'0,"1"0"0,21 22 16,-21-22-16,21 21 15,-21-21-15,21 21 16,-21-21 0,0 21-16</inkml:trace>
  <inkml:trace contextRef="#ctx0" brushRef="#br0" timeOffset="18015.83">952 5313 0,'0'0'0,"0"-21"0,0 0 15,0-1-15,-21 44 47,0 20-47,0-21 0,0 0 16,21 22-16,-21-22 0,-1 21 16,1 0-16,21 1 0,-21-1 15,0 0-15,0 1 0,0-1 0,21-21 16,-22 22-16,22-22 0,-21 0 15,21 0-15,0 0 0,0 0 0,0-42 47,21 0-47,1 0 16,-22 0-16,21 0 0,-21-22 0,21 22 0,0-64 16,0 43-1,0 0-15,1-1 0,-22 1 0,0 0 16,21-1-16,0 1 0,-21 0 15,0 21-15,0-22 0,21 43 0,-21-21 16,21 21-16,-21 21 16,0 0-16,0 1 0,0-1 15,0 21-15,0-21 0,0 22 16,0-1-16,0 0 0,0 1 0,0-1 16,0 0-16,0 1 0,0-1 15,0 0-15,0-21 0,0 1 0,0 20 16,0-21-16,0 0 0,21 0 15,1-21 1,-22-21 15,0 0-31</inkml:trace>
  <inkml:trace contextRef="#ctx0" brushRef="#br0" timeOffset="18184.74">677 5715 0,'0'-21'31,"21"0"-31,1 21 16,-1 0-16,0-21 15,0 21-15,21 0 0,-20-22 0,-1 22 16,21-21-16,-21 21 0,0 0 16,22-21-16,-22 21 0,0 0 0,21-21 15,-20 21-15</inkml:trace>
  <inkml:trace contextRef="#ctx0" brushRef="#br0" timeOffset="18576">1185 5546 0,'-21'-21'16,"42"21"15,-21 21-16,21-21-15,-21 21 0,22 0 0,-1 0 16,0 0-16,-21 1 0,0-1 16,21 0-16,-21 0 0,21 0 0,-21 0 15,0 1-15,0 20 0,0-21 16,0 0-16,0 0 0,0 1 16,0-44 15,0 1-16,0 0-15,0 0 16,0 0-16,0 0 0,0-1 16,0 1-16,0-21 0,0 21 0,0 0 15,0-1-15,21 1 0,1 0 16,-22 0-16,21 0 0,0 0 0,0 21 16,0 0-16,-21-22 15,21 22-15,1 0 0,-1 0 16</inkml:trace>
  <inkml:trace contextRef="#ctx0" brushRef="#br0" timeOffset="18983.77">1566 5588 0,'0'-21'0,"0"0"16,0 0 15,21 21-31,1 0 0,-1 0 16,0 21-16,0-21 15,-21 21-15,21 0 0,-21 0 0,21 0 16,-21 1-16,0-1 0,0 0 16,0 0-16,0 0 0,22 0 15,-22 1-15,0-1 0,0 0 0,0 0 16,0 0-16,-22-21 31,22-21-15,0 0-1,0 0-15,0 0 16,0-1-16,0 1 0,0 0 0,0-21 16,0 21-16,0-1 0,22 1 15,-1 0-15,0 0 0,-21 0 0,21 0 16,0 21-1,-21-22-15,21 22 0,1 0 16,-1 0-16</inkml:trace>
  <inkml:trace contextRef="#ctx0" brushRef="#br0" timeOffset="19991.74">2222 5588 0,'22'-21'0,"-44"42"0,44-63 15,-22 21-15,0-1 16,-22 1-16,1 21 0,0 0 16,0 0-16,0 0 15,0 0-15,-1 0 0,1 21 16,0 1-16,0-1 0,0 0 15,0 0-15,-1 0 0,1 22 0,0-22 16,21 0-16,0 21 0,0-21 16,0 1-16,0-1 0,0 0 0,0 0 15,0 0-15,21-21 32,0 0-32,1 0 0,-1 0 0,-21-21 0,21 21 15,0-21-15,0 0 16,0 0-16,1-1 0,-1 1 0,0 0 15,-21 0-15,21 0 0,-21 0 16,21-1-16,-21 1 0,0 0 0,0 0 16,21 0-16,-21 42 31,0 0-15,0 0-16,-21 0 15,21 1-15,0-1 0,0 0 16,0 0-16,0 0 0,0 0 0,0 1 15,0-1-15,0 0 0,0 0 16,21-21-16,1 0 16,-1 0-16,0 0 15,0 0-15,0 0 0,0 0 0,1-21 16,-1 21-16,0-21 0,0 0 16,0 21-16,0-22 0,1 1 0,-1 0 15,0 0-15,-21 0 0,21 0 16,-21-1-16,21 1 0,-21 0 0,0 0 15,0 0-15,0 42 32,0 0-17,0 0-15,-21 0 16,21 1-16,0-1 0,-21 0 16,21 0-16,0 0 0,0 0 15,0 1-15,0-1 0,0 0 16,21-21-16,0 0 0,0 0 0,1 0 15,-1 0-15,0 0 16,0 0-16,0 0 0,0 0 0,1-21 16,-1 21-16,0-21 0,-21-1 15,21 1-15,-21 0 0,21 0 0,-21 0 16,0 0-16,0-22 0,0 22 16,0 0-16,0 0 15,0 0-15,0 42 47,0 0-47,0 21 0,0-21 0,-21 1 16,21 20-16,-21-21 0,21 21 15,-21 1-15,21-22 0,0 21 0,0 1 16,0-22-16,0 21 0,0-21 16,0 0-16,0 22 0,0-22 0,0 0 15,0 0-15,0 0 0,0 1 16,0-1-16,0 0 15,-21-21 1,-1 0-16,1 0 16</inkml:trace>
  <inkml:trace contextRef="#ctx0" brushRef="#br0" timeOffset="20804.09">1418 6308 0,'0'0'15,"0"-64"-15,0 43 16,0 0-16,0 0 15,0 42 17,0 0-32,0 0 0,0 0 15,0 1-15,0-1 16,0 21-16,0 0 0,0-20 0,0 20 16,-21 0-16,21 1 0,-21-22 0,21 21 15,-21 0-15,-1 1 0,22-22 16,0 21-16,-21-21 0,0 1 0,21-1 15,-21 0-15,21 0 16,-21-21-16,0-21 31,21 0-31,0 0 0,0-1 0,0 1 16,0 0-16,0-21 0,0 21 16,0-22-16,0 22 0,0-21 0,0 21 15,21-22-15,-21 22 0,0 0 16,0 0-16,0 0 15,21 21-15,0 0 16,-21 21-16,21 0 16,-21 0-16,0 0 0,0 0 15,21 1-15,-21 20 0,22-21 0,-22 0 16,21 0-16,-21 1 0,0-1 16,21 0-16,0 0 0,0-21 15,0 21-15,1-21 0,-1 0 0,0 0 16,0 0-16,0 0 0,0-21 15,1 21-15,-1-21 0,0 0 0,0 0 16,-21-1-16,21 1 0,-21 0 16,21 0-16,-21 0 0,0 0 15,0-1-15,0 1 0,0 0 16,0 0-16,0 42 31,0 0-31,0 0 0,0 1 16,0-1-16,0 0 0,0 0 15,0 0-15,0 0 0,0 1 16,0-1-16,0 0 0,0-42 63,0 0-63,0-1 0</inkml:trace>
  <inkml:trace contextRef="#ctx0" brushRef="#br0" timeOffset="20965">1714 6371 0,'0'21'78,"22"-21"-63,-22 22-15</inkml:trace>
  <inkml:trace contextRef="#ctx0" brushRef="#br0" timeOffset="21352.3">1968 6519 0,'-21'0'46,"0"0"-46,0 0 16,0 0-16,21 22 0,-21-22 16,21 21-16,0 0 15,0 0-15,0 0 16,0 0-16,0 1 0,0-1 16,21 0-16,-21 0 15,21-21-15,-21 21 0,21-21 0,0 21 16,-21 1-1,0-1 1,-21-21 0,0 0-16,0 0 15,0 0-15,-1 21 0,1-21 16,0 0-16,0 0 0,0 0 0,0 0 16,42-21 30,0 0-30</inkml:trace>
  <inkml:trace contextRef="#ctx0" brushRef="#br0" timeOffset="21685.86">2244 6308 0,'0'0'0,"0"-21"0,21-1 15,-21 1-15,0 0 16,0 42 31,0 0-47,0 22 0,0-22 0,0 0 16,0 21-16,0-20 0,0 20 15,0-21-15,-21 21 0,21-20 0,-22 20 16,22-21-16,0 0 0,0 22 0,-21-22 15,21 0-15,0 0 16,0 0-16,0 0 0,21-21 31,1 0-31,-1 0 16,0 0 0,-21-21-16,21 0 0,-21 0 15,21 21-15</inkml:trace>
  <inkml:trace contextRef="#ctx0" brushRef="#br0" timeOffset="21872.76">2201 6519 0,'0'0'0,"0"-21"32,21 21-17,1 0-15,-1-21 0,0 21 16,0 0-16,0 0 0,0-21 0,22 21 15,-22 0-15,0-21 0,0 21 0,0-21 16,1-1-16,-1 22 0,0-21 16,0 0-16</inkml:trace>
  <inkml:trace contextRef="#ctx0" brushRef="#br0" timeOffset="22420.84">3746 5334 0,'-21'0'15,"0"0"1,0 0-16,0 21 16,0 0-16,-1-21 0,22 22 15,0-1-15,-21 0 0,21 0 0,-21 0 16,21 0-16,0 1 15,0-1-15,0 0 0,21 0 16,-21 0-16,21-21 0,1 0 16,-1 0-16,0 0 0,0 0 15,0 0-15,0 0 0,1 0 0,-1 0 16,0 0-16,-21-21 0,21 21 16,0-21-16</inkml:trace>
  <inkml:trace contextRef="#ctx0" brushRef="#br0" timeOffset="22891.27">3895 5122 0,'0'0'0,"-22"0"0,-20 0 0,21 0 0,0 0 16,0 0-16,-22 0 0,22 0 15,-21 0-15,21 22 0,-22-1 0,22-21 16,-21 21-16,21 0 0,-22 0 15,22 0-15,0 1 0,0-1 0,0 0 16,-1 0-16,1 21 0,0-20 0,0-1 16,0 21-16,21-21 15,0 22-15,0-1 0,0-21 0,0 21 16,0 1-16,0-22 0,21 0 0,0 21 16,21-20-16,-20-1 0,20 0 15,0-21-15,1 21 0,-1-21 0,0 0 16,1 0-16,-22 0 0,21 0 15,0 0-15,1 0 0,-1-21 0,-21 0 16,22 0-16,-22-1 0,0 1 0,0 0 16,0 0-16,0-21 0,-21 20 15,22-20-15,-22 0 0,21 21 0,-21-22 16,0 1-16,0 0 0,0-1 16,0 1-16,0 21 0,0-22 15,-21 22-15,-1 0 0,1 0 0,0 21 16,-21 0-16,21 0 0,-1 0 0,-20 0 15,0 0-15,21 0 0,-22 21 16,1-21-16,21 21 0,0-21 0,-1 0 16,1 21-16</inkml:trace>
  <inkml:trace contextRef="#ctx0" brushRef="#br0" timeOffset="23493.44">5609 5482 0,'0'0'0,"21"-21"0,0 0 15,-21 42 1,0 0-1,22 0-15,-22 22 0,21-1 16,-21 0-16,0 1 0,21-1 0,-21 0 16,21 1-16,-21-1 0,0 0 15,0 1-15,0-1 0,0 0 0,0 1 16,0-1-16,0-21 0,0 0 0,0 1 16,0-1-16,0 0 0,21-21 31,0 0-16,-21-21-15,0 0 0,22-1 16,-1 1-16,0 0 0,0-21 16</inkml:trace>
  <inkml:trace contextRef="#ctx0" brushRef="#br0" timeOffset="23740.83">6181 5525 0,'0'-22'15,"0"44"-15,0-65 0,21 22 0,-21 0 0,0 0 16,-21 21-1,-1 21-15,1 0 16,0 0-16,0 0 0,-21 22 0,20-1 16,1 22-16,0-22 0,-21 0 15,21 22-15,-1-22 0,1 0 16,0 1-16,0-1 0,21 0 0,-21 1 16,21-22-16,-21 21 0,21-21 0,0 1 15,0-1-15,0 0 0,21-21 31,0 0-31,0 0 0,0 0 0,0-21 16,1 0-16,-1-1 0</inkml:trace>
  <inkml:trace contextRef="#ctx0" brushRef="#br0" timeOffset="24096.62">6159 5990 0,'0'21'31,"22"-21"-31,-1 0 16,0 0-16,0 0 16,0 0-16,0 0 15,1 0-15,-1-21 0,0 21 0,0-21 16,0 21-16,0-21 0,-21 0 0,22 21 16,-22-21-16,0-1 0,0 1 15,0 0-15,-22 21 16,1 0-16,0 0 15,0 0-15,0 0 0,-22 21 16,22-21-16,0 21 0,0 22 0,0-22 16,21 0-16,0 0 0,-21 0 0,21 22 15,0-22-15,0 0 0,0 0 0,0 0 16,0 1-16,0-1 0,21-21 16,0 21-16,0-21 0,0 0 0,0 21 15,1-21-15,20 0 0,-21 0 0,21 0 16,-20 0-16,20 0 0,-21-21 15,21 21-15,1-21 0</inkml:trace>
  <inkml:trace contextRef="#ctx0" brushRef="#br0" timeOffset="24337.66">6943 5884 0,'0'-21'16,"0"42"-16,0-63 0,-22 42 15,1 0-15,0 0 0,0 0 16,0 0-16,0 0 0,-1 21 0,1 0 15,0 1-15,0-1 0,0 0 0,21 0 16,-21 0-16,21 0 0,-22 1 16,22-1-16,0 0 0,0 0 0,0 0 15,0 0-15,0 1 0,22-22 16,-1 0-16,0 21 0,0-21 16,0 0-16,0 0 0,1 0 15,-1 0-15,0 0 0,21 0 0,-21-21 16,1 21-16,-1-22 0,0 1 0,0 0 15</inkml:trace>
  <inkml:trace contextRef="#ctx0" brushRef="#br0" timeOffset="24627.49">7345 5313 0,'0'0'0,"0"-42"0,0 20 15,0 1-15,0 0 0,0 0 0,-21 42 31,21 0-31,-22 0 16,22 1-16,0 20 0,-21 0 16,21 1-16,0-1 0,0 0 0,0 1 15,-21 20-15,21-21 0,0 22 0,-21-22 16,21 1-16,0-1 0,0 21 16,0-41-16,0 20 0,0 0 0,0-21 15,0 1-15,0-1 0,0 0 0,0 0 16,0 0-16,21-21 31,0 0-31,-21-21 16,21 0-16,1 21 0</inkml:trace>
  <inkml:trace contextRef="#ctx0" brushRef="#br0" timeOffset="24989.28">7472 5800 0,'-21'0'31,"-1"21"-31,22 0 16,0 0-16,0 0 0,-21 1 0,21-1 16,0 0-16,0 0 0,0 0 15,0 0-15,0 1 16,0-1-16,0 0 0,21-21 16,-21 21-16,22-21 0,-1 0 0,0 0 15,0 0-15,0 0 16,0 0-16,1-21 0,-1 0 0,0 21 15,0-21-15,-21-1 0,0 1 0,21 0 16,-21 0-16,0-21 0,0 20 16,0 1-16,0 0 0,0-21 0,-21 21 15,21-1-15,-21 22 0,0-21 0,0 21 16,-1 0-16,1 0 0,0 0 0,0 0 16,0 0-16,0 21 0,21 1 15,0-1-15,0 0 16,0 0-16,0 0 15,21-21-15,0 0 0,0 0 16,0 0-16,0 0 0</inkml:trace>
  <inkml:trace contextRef="#ctx0" brushRef="#br0" timeOffset="25356.98">7937 5736 0,'0'0'16,"0"-21"-16,22 21 31,-22 21-15,21-21-16,0 21 0,-21 1 15,21-1-15,-21 0 0,0 0 0,21 0 16,-21 0-16,21 1 0,-21-1 16,0 21-16,0-21 0,0 0 0,0 1 15,0-1-15,0 0 0,0 0 16,-21-21-16,21 21 0,-21-21 15,0 0 1,21-21 0,0 0-1,0 0-15,21 0 0,-21-1 16,21 1-16,0 0 0,-21 0 16,22-21-16,-1 20 0,0-20 0,0 21 15,0-21-15,-21 20 0,21-20 16,1 21-16,-1 0 0,-21 0 0,0-1 15,0 1-15,0 0 0</inkml:trace>
  <inkml:trace contextRef="#ctx0" brushRef="#br0" timeOffset="25625.08">7197 5567 0,'0'0'0,"0"-21"15,21 21-15,0 0 16,0 0-16,21 0 0,-20-21 0,20 21 16,-21 0-16,21 0 0,1 0 0,-22-22 15,21 22-15,1 0 0,-22-21 16,21 21-16,-21 0 0,0 0 0,1 0 15,-1-21-15,-21 0 16,21 21-16,-21-21 16</inkml:trace>
  <inkml:trace contextRef="#ctx0" brushRef="#br0" timeOffset="26016.37">8869 5080 0,'-21'0'16,"-1"0"-16,1 0 0,0 0 16,0 21-16,0-21 0,0 21 15,-1 1-15,1-1 0,0 0 0,21 0 16,0 0-16,-21 0 0,21 1 0,0-1 16,0 0-16,0 21 15,21-21-15,0 1 0,0-1 16,1-21-16,-1 0 15,0 0-15,0 0 0,0 0 0,0 0 16,1 0-16,-1 0 0,0 0 0,0 0 16,0 0-16,0-21 0,1 21 15,-1-22-15,0 22 0</inkml:trace>
  <inkml:trace contextRef="#ctx0" brushRef="#br0" timeOffset="26496.09">9017 4805 0,'-42'0'0,"84"0"0,-106 0 0,43 0 0,-21 0 15,21 0-15,0 0 0,-1 0 16,-20 0-16,21 0 0,0 21 0,0 0 16,-22 0-16,22 22 0,0-22 15,0 21-15,0-21 0,-22 22 0,22-1 16,0-21-16,0 22 0,0-22 0,21 21 15,-22 0-15,22-20 0,0 20 16,0-21-16,0 21 0,0-20 0,0-1 16,22 21-16,-1-21 0,0 0 0,21 1 15,-21-1-15,22-21 0,-1 21 0,-21-21 16,22 0-16,-1 0 0,-21 0 16,21 0-16,1 0 0,-22 0 15,21 0-15,-21 0 0,1-21 0,20 0 16,-21-1-16,0 1 0,22 21 0,-22-21 15,0-21-15,0 21 0,0-1 16,-21-20-16,21 21 0,-21-21 0,0-1 16,0 1-16,0 0 0,0-1 0,0 1 15,-21-22-15,0 43 0,-21-21 0,21 21 16,-22-22-16,1 22 0,21 21 16,-22-21-16,1 21 0,21 0 0,-21 0 15,20 0-15,-20 0 0,21 21 16,0-21-16,0 21 0,-1 1 15,1-22-15,21 21 0,-21 0 0,0 0 16</inkml:trace>
  <inkml:trace contextRef="#ctx0" brushRef="#br0" timeOffset="27644.46">11451 4424 0,'0'0'15,"-21"21"17,0 0-32,21 22 15,0-22-15,-21 21 0,-1-21 0,22 43 16,-21-22-16,21 0 0,-21 22 16,0-22-16,21 22 0,-21-22 0,21 0 15,-21 1-15,21-1 0,-22 0 16,22-20-16,0 20 0,-21-21 0,21 0 15,-21-21-15,21 21 0,-21 1 16,21-44 0,0 1-16,0 0 15,0 0-15,0 0 0,0-22 16,0 22-16,0-21 0,0 21 16,0-22-16,0 1 0,0 21 15,0-21-15,21 20 0,-21 1 0,0 0 16,21 21-16,-21 21 15,0 0 1,0 1-16,0-1 0,21 0 0,-21 21 16,0-21-16,0 22 0,0-22 0,22 0 15,-22 21-15,21-20 0,0-1 16,-21 0-16,21 0 0,0 0 16,0-21-16,1 0 0,-1 0 15,0 0-15,0 0 0,0-21 16,0 0-16,1 0 15,-1 0-15,0-1 0,0 1 0,-21 0 0,0 0 16,21 0-16,-21-22 0,0 22 16,21 0-16,-21 0 0,0 0 15,0 42 17,0 0-32,0 0 0,-21 0 15,21 1-15,0-1 0,-21 0 0,21 0 16,0 0-16,0 0 0,0 1 15,0-1-15,0-42 47</inkml:trace>
  <inkml:trace contextRef="#ctx0" brushRef="#br0" timeOffset="27820.87">11620 4763 0,'0'0'0,"0"-22"0,0 1 32,0 42-1,0 1-15,22-22-16,-22 21 15,21-21-15,-21 21 0,21-21 16</inkml:trace>
  <inkml:trace contextRef="#ctx0" brushRef="#br0" timeOffset="28260.14">11874 4868 0,'0'22'0,"0"-1"16,0 0-16,-21 0 0,21 0 15,-21 0-15,21 1 0,0-1 0,0 0 16,-21 0-16,21 0 0,0 0 15,-21 1-15,21-1 0,0 0 0,0 0 16,0 0-16,0 0 0,-21-21 0,21 22 16,0-1-1,0-42 1,0-1 0,0 1-16,21 0 0,-21 0 15,0 0-15,21 0 0,0-1 0,0-20 16,-21 21-16,21-21 0,1-1 0,-1 22 15,0-21-15,21 21 0,-21-1 16,1 1-16,-1 21 0,0 0 0,0 0 16,0 0-16,0 0 0,1 21 15,-1 1-15,-21-1 0,21 21 0,-21-21 16,0 22-16,0-22 0,0 0 16,0 21-16,0-21 0,0 1 0,-21 20 15,21-21-15,-21 0 0,-1 0 16,22 1-16,0-1 15,0-42 17,22 21-32,-1-22 0,-21 1 15</inkml:trace>
  <inkml:trace contextRef="#ctx0" brushRef="#br0" timeOffset="28864.3">12488 4551 0,'0'0'16,"0"21"0,0 0-1,0 0-15,0 1 0,-21 20 16,21 0-16,0 1 0,-21-1 0,21 0 16,0 1-16,-21-1 0,0 0 0,21 1 15,-22-1-15,1 0 0,21 1 16,-21-22-16,21 21 0,0-21 15,0 0-15,-21 1 0,21-1 0,0 0 16,0-42 15,0 0-31,21-1 16,-21 1-16,0 0 0,21 0 16,0-21-16,-21 20 0,22 1 0,-1-21 15,-21 21-15,21-22 0,0 22 16,0 0-16,-21-21 0,21 42 0,1-21 15,-1-1-15,0 22 16,0 22 0,-21-1-16,0 0 0,0 0 15,0 0-15,0 0 0,-21 1 16,0-1-16,0 0 0,-1 0 0,1 0 16,0-21-16,0 0 15,21 21-15,-21-21 31,21 22 1,0-1-32,21 0 15,-21 0-15,21 0 16,0 0-16,0 1 16,1-22-16,-1 0 15,0 21-15,0-21 0,0 0 16,0 0-16,1 0 15,-1 0-15,-21-21 16,0-1-16,21 22 0</inkml:trace>
  <inkml:trace contextRef="#ctx0" brushRef="#br0" timeOffset="29196.11">12806 5080 0,'21'0'31,"0"0"-31,0 0 0,0 0 16,1 0-16,-1 0 15,0-21-15,0 21 0,0 0 0,0-21 16,1 21-16,-22-21 0,0-1 16,0 1-16,-22 21 31,1 0-31,0 0 0,0 0 15,0 21-15,0 1 0,-1-22 0,1 21 16,0 0-16,0 0 0,21 0 16,0 0-16,-21 1 0,21-1 0,0 0 15,0 0-15,0 0 0,0 0 16,21-21-16,-21 22 16,21-22-16,0 0 0,0 0 15,1 0-15,20 0 0,-21 0 16</inkml:trace>
  <inkml:trace contextRef="#ctx0" brushRef="#br0" timeOffset="29731.8">13462 5059 0,'0'0'0,"0"-21"0,0 0 16,0-1-16,0 1 0,-21 21 15,0 0 1,-1 0-16,1 0 0,0 21 15,0 1-15,0-1 0,0 0 16,-1 0-16,22 0 0,-21 0 0,0 1 16,0-1-16,21 0 0,0 0 15,0 0-15,0 0 0,0 1 0,0-1 16,0 0-16,21 0 16,0-21-16,0 0 15,1 0-15,-1 0 16,0 0-16,0-21 0,0 0 0,0 21 15,1-21-15,-1-1 0,0 1 0,0-21 16,-21 21-16,21 0 0,0-22 0,1 1 16,-1 0-16,-21-1 0,21 1 15,0-22-15,0 22 0,0 0 0,-21-1 16,0 1-16,22 0 0,-22 21 0,0-22 16,21 22-16,-21 0 0,0 0 15,0 0-15,-21 21 16,-1 21-16,1 0 15,21 0-15,-21 0 0,0 22 16,21-22-16,-21 21 0,21 0 0,0 22 16,-21-22-16,21 1 0,0-1 15,0 0-15,0 1 0,0-1 0,0 0 16,0 1-16,0-22 0,0 21 16,0-21-16,21 0 0,-21 1 0,21-1 15,0 0-15,-21 0 0,21-21 0,0 0 16,-21 21-16,22-21 0,-1 0 15</inkml:trace>
  <inkml:trace contextRef="#ctx0" brushRef="#br0" timeOffset="30489.37">12065 5652 0,'0'0'0,"0"-22"0,0 1 16,0 0-16,0 0 0,-21 21 31,0 0-31,21 21 16,0 0-16,0 0 0,-22 1 15,22-1-15,0 21 0,-21-21 0,21 22 16,-21-1-16,21-21 0,-21 21 16,0-20-16,21 20 0,-21-21 0,-1 21 15,1-20-15,21-1 0,0 0 0,-21 0 16,21-42 15,0 0-15,0 0-16,0-1 0,0 1 0,0 0 15,0 0-15,0 0 0,0 0 16,0-1-16,0 1 0,0 0 16,21 21 15,-21 21-31,21 0 0,1 1 15,-1-1-15,0 0 16,0 0-16,0 0 0,0-21 16,1 0-16,-1 0 0,0 21 0,0-21 15,0 0-15,0 0 0,1 0 16,-1 0-16,-21-21 0,21 21 16,0-21-16,0 0 0,-21 0 15,21 0-15,-21-1 0,22 22 0,-22-21 16,0 0-16,0 0 0,0 0 0,0 0 15,0 42 17,-22-21-32,22 21 0,0 0 15,0 0-15,-21 0 0,21 1 16,0-1-16,0 0 0,0 0 16,0 0-16,0 0 0,0 1 15,0-44 32,0 1-47,0 0 0</inkml:trace>
  <inkml:trace contextRef="#ctx0" brushRef="#br0" timeOffset="30658.27">12319 5673 0,'0'21'31,"0"0"0,21-21-15,0 0-16</inkml:trace>
  <inkml:trace contextRef="#ctx0" brushRef="#br0" timeOffset="31052.11">12700 5736 0,'-21'0'31,"0"0"-15,-1 0-16,1 0 16,0 21-16,0 1 0,0-22 15,21 21-15,0 0 0,0 0 16,0 0-16,0 0 15,0 1-15,0-1 16,21-21-16,-21 21 0,21-21 16,0 21-16,0-21 0,-21 21 0,22-21 15,-22 21-15,21 1 0,-21-1 16,0 0 0,-21-21-1,21 21-15,-22-21 0,1 0 0,0 0 16,0 0-16,0 21 0,0-21 15,-1 0-15,1 0 0,0 0 16,0 0-16,0 0 16,21-21 15,0 0-15,21 21-16,0 0 0,-21-21 0</inkml:trace>
  <inkml:trace contextRef="#ctx0" brushRef="#br0" timeOffset="31363.91">13081 5673 0,'21'-21'0,"-42"42"0,42-64 0,0 22 16,-21 42 15,0 1-31,0-1 0,-21 0 15,21 0-15,-21 0 0,21 22 0,-21-22 16,21 0-16,0 21 0,-21-21 0,21 22 16,-22-22-16,22 21 0,0-21 15,0 1-15,0-1 0,0 0 0,0 0 16,0 0-16,0 0 0,0 1 16,0-1-16,22-21 15,-1 0-15,0 0 16,-21-21-16,21 21 15,0-22-15,-21 1 0,0 0 16,0 0-16,0 0 0,0 0 0</inkml:trace>
  <inkml:trace contextRef="#ctx0" brushRef="#br0" timeOffset="31524.82">13017 5906 0,'22'0'46,"-1"0"-46,0 0 0,0-22 0,0 22 16,0-21-16,1 21 0,-1-21 0,21 21 16,-21-21-16,0 21 0,1-21 15,-1 0-15,21-1 0,-42 1 0,42 0 16</inkml:trace>
  <inkml:trace contextRef="#ctx0" brushRef="#br0" timeOffset="32383.84">13991 4170 0,'0'-21'16,"-21"21"15,0 0-31,0 0 0,21 21 15,0 0-15,-22-21 0,1 21 0,21 0 16,-21-21-16,21 22 0,-21-1 16,0-21-16,21 21 0,0 0 0,-21 0 15,21 0-15,0 1 16,0-1-16,0 0 16,0 0-16,21-21 15,0 21-15,0-21 16,0 0-16,0 0 0,1 0 15,-1 0-15,0 0 0,0-21 16,0 21-16,-21-21 0,21 21 16,1-21-16,-1 0 0,0 21 0,-21-22 15</inkml:trace>
  <inkml:trace contextRef="#ctx0" brushRef="#br0" timeOffset="32896.62">14203 3937 0,'-21'0'15,"42"0"-15,-64 0 0,22-21 0,0 21 0,-21 0 16,21 0-16,-22 0 0,22 0 0,-21 0 16,21 0-16,-22 21 0,1-21 15,21 21-15,-22 0 0,22 22 0,-21-22 16,21 0-16,0 21 0,-1 1 0,1-22 15,0 21-15,0 1 0,21-22 16,0 21-16,-21 0 0,21-20 0,0 20 16,0-21-16,0 21 0,0-20 15,0-1-15,21 21 0,0-21 0,0 0 16,0 1-16,1-22 0,20 21 16,-21 0-16,21-21 0,-20 0 0,20 21 15,0-21-15,-21 0 0,22 0 0,-1 0 16,0 0-16,1-21 0,-22 21 0,21-21 15,1 0-15,-1 21 0,-21-22 16,21-20-16,-20 21 0,20 0 0,-21-22 16,0 22-16,0-21 0,-21-22 0,0 22 15,22 0-15,-22-22 0,0 22 16,0-22-16,0 22 0,-22 0 16,1 21-16,0-1 0,0 1 0,-21 0 15,20 21-15,-20 0 0,-21 0 0,20 0 16,1 0-16,-22 0 0,22 0 15,0 21-15,-1 0 0,22 1 0,-21-22 16,21 21-16,0 0 0,-1 0 0,1 0 16,0 0-16,0-21 0,21 22 15,-21-22-15,21 21 0,-21 0 0</inkml:trace>
  <inkml:trace contextRef="#ctx0" brushRef="#br1" timeOffset="54804.88">8340 1482 0,'0'0'0,"0"21"16,21-21 15,0 0-31,-21-21 16,21 21-16,-21-21 0,0-1 0,21 22 15,-21-21-15,21 0 0,-21 0 16,0 0-16,0 0 15,-21-1-15,0 1 0,0 21 16,0-21-16,0 21 0,-1-21 0,1 21 16,-21 0-16,21 0 0,0 0 0,-22 21 15,22 0-15,0 0 0,-21-21 16,20 43-16,1-22 0,0 0 0,0 21 16,0-20-16,0 20 0,-1-21 0,22 21 15,0-20-15,0-1 0,0 21 16,0-21-16,0 0 0,0 1 15,0-1-15,22 0 0,-1-21 0,0 0 16,0 0-16,21 0 16,-20 0-16,-1 0 0,21-21 0,-21 0 15,0-1-15,22 1 0,-22 0 0,0 0 16,21-21-16,-20 20 0,-1-20 16,0 0-16,0-1 0,21 1 0,-20 0 15,-1-1-15,0 1 0,0-21 0,-21 20 16,21-20-16,-21 20 15,0-20-15,0 21 0,0-1 0,0 1 0,0 21 16,0-22-16,0 22 0,-21 42 31,0 1-31,21 20 16,0 0-16,0 1 0,-21 20 0,21-21 16,-21 22-16,21-22 0,0 22 15,0-22-15,0 0 0,0 1 0,0-1 16,0 0-16,0 1 0,0-22 0,0 21 15,0-21-15,21 1 0,0-1 16,-21 0-16,21 0 0,0 0 0,0 0 16,1-21-16,-1 0 15,0 0-15,0 0 0,0 0 0,0 0 16,1 0 0,-1-21-16,0 0 0,0 21 0,0-21 15</inkml:trace>
  <inkml:trace contextRef="#ctx0" brushRef="#br1" timeOffset="55328.18">9102 1482 0,'0'-21'0,"0"-1"16,0 1-16,0 0 15,0 0-15,0 0 16,0 0-16,-22 21 0,1-22 15,0 22-15,0 0 0,0 0 16,0 22-16,-1-1 16,1 0-16,0-21 0,0 42 0,0-21 15,0 1-15,-1-1 0,22 21 0,-21-21 16,21 0-16,-21 1 0,21 20 16,-21-21-16,21 0 0,0 0 0,0 1 15,0-1-15,21-21 16,0 0-16,0 0 15,1 0-15,-1 0 0,0-21 16,0-1-16,0 22 0,0-42 0,1 21 16,-1 0-16,0 0 0,0-22 15,-21 22-15,21 0 0,-21-21 16,21 20-16,-21 1 0,0 0 0,0 0 16,0 0-16,0 42 31,0 0-31,0 0 15,0 0-15,0 1 0,0-1 0,0 0 16,0 0-16,0 21 0,0-20 16,0-1-16,0 0 0,0 0 0,0 0 15,22-21-15,-22 21 0,21 1 0,-21-1 16,21-21-16,0 0 16,0 0-16,0 0 15,1 0-15,-22-21 16,0-1-16,21 22 0</inkml:trace>
  <inkml:trace contextRef="#ctx0" brushRef="#br1" timeOffset="55644.34">9546 931 0,'0'-21'0,"0"42"0,0-63 0,0 21 15,0 0-15,0 0 0,-21-1 16,0 22-16,21 22 31,0-1-31,0 21 16,0-21-16,-21 22 0,21-1 0,0 0 15,0 1-15,-22-1 0,22 0 16,0 1-16,0-1 0,0 0 0,0-21 16,0 22-16,-21-1 0,21-21 0,0 0 15,0 22-15,0-22 0,0 0 0,0 0 16,0 0-16,0 1 0,0-1 15,0 0-15,0 0 16,21-21 0,1 0-16,-1 0 0,0-21 15</inkml:trace>
  <inkml:trace contextRef="#ctx0" brushRef="#br1" timeOffset="56165.35">9927 1397 0,'0'-42'16,"0"21"-16,0-1 15,0 1-15,0 0 16,-21 0-16,0 21 16,0 0-16,-1 0 15,1 21-15,0-21 0,0 21 16,0 0-16,0 1 0,-1-1 0,1 0 15,21 21-15,-21-21 0,21 1 0,-21-1 16,21 21-16,0-21 0,0 0 0,0 1 16,0-1-16,0 0 15,0 0-15,21-21 0,0 0 16,0 0-16,1 0 0,-1 0 0,0 0 16,0 0-16,0-21 0,0 0 15,1 21-15,-1-21 0,-21-1 0,21 1 16,-21 0-16,21 0 0,-21 0 0,21 0 15,-21-1-15,0 1 0,0 0 16,0 0-16,0 42 31,0 0-31,0 0 16,0 1-16,-21-1 0,21 0 16,0 0-16,-21 0 0,21 0 0,0 1 15,0-1-15,0 0 0,0 0 0,0 0 16,0 0-16,21-21 0,0 0 15,0 0 1,1 0-16,-1 0 0,0-21 0,0 21 16,0-21-16,0 21 0,-21-21 0,22 0 15,-1 0-15,-21-1 16,0 1-16,21 0 0,-21 0 16</inkml:trace>
  <inkml:trace contextRef="#ctx0" brushRef="#br1" timeOffset="56463.97">9377 1143 0,'0'0'0,"-21"0"0,42 0 31,0 0-31,0 0 0,0-21 0,0 21 15,22 0-15,-1 0 0,0-21 0,1 21 16,-1 0-16,0 0 0,1-21 16,-1 21-16,0 0 0,1 0 0,-22 0 15,0 0-15,0 0 0,0 0 0,-21-22 16,0 44 46</inkml:trace>
  <inkml:trace contextRef="#ctx0" brushRef="#br1" timeOffset="57120.1">11091 1312 0,'0'0'0,"0"-21"0,0 0 15,0 42 17,0 0-32,0 1 0,-21-1 15,21 0-15,0 21 0,0-21 16,0 1-16,0-1 0,0 21 0,0-21 16,0 0-16,0 1 0,0-1 0,0 0 15,0 0-15,21-21 0,0 0 16,1 21-16,-1-21 0,0 0 0,0 0 15,0 0-15,22-21 0,-22 0 0,21 0 16,-21 0-16,22-1 0,-22 1 16,0 0-16,0 0 0,0 0 15,0-22-15,-21 22 0,0 0 0,0 0 16,22 0-16,-22 0 0,0-1 0,0 1 16,0 0-16,0 0 15,0 42 16,0 0-15,21-21-16</inkml:trace>
  <inkml:trace contextRef="#ctx0" brushRef="#br1" timeOffset="57475.9">11747 1249 0,'0'21'47,"0"0"-47,0 0 0,0 1 0,0-1 16,0 0-16,0 21 16,0-21-16,-21 22 0,21-1 0,-21 22 0,0-22 15,21 21-15,-21-20 0,0 20 16,21 1-16,0-1 0,-22-20 0,22 20 15,-21-21-15,21 22 0,0-22 16,0 22-16,0-22 0,0 0 0,0 22 16,0-22-16,0-21 0,0 22 0,0-1 15,0-21-15,0 0 0,0 1 0,21-1 16,-21 0-16,22-21 31,-22-21-31,0 0 16,21-1-16,-21 1 0,0-21 15,0 21-15,0-22 0,0 1 0,0-21 16</inkml:trace>
  <inkml:trace contextRef="#ctx0" brushRef="#br1" timeOffset="57787.78">11747 1418 0,'0'0'0,"0"-42"0,0 21 0,0 0 16,0-1-16,0 1 15,0 0-15,22 0 0,-1 0 0,0 0 16,21-1-16,-21 22 0,1 0 0,20 0 16,-21 0-16,21 0 15,-20 0-15,-1 22 0,0-22 0,0 21 16,-21 0-16,0 0 0,0 0 0,0 0 16,0 22-16,-21-22 0,0 0 15,0 0-15,-22 0 0,22-21 0,-21 22 16,21-1-16,-22 0 0,22 0 0,0-21 15,-21 21-15,20 0 0,1-21 0,0 22 16,21-1-16,-21-21 16,21 21-16,21-21 15,0 0 1,0 0-16,1-21 0</inkml:trace>
  <inkml:trace contextRef="#ctx0" brushRef="#br1" timeOffset="58224.05">12382 1355 0,'0'0'0,"0"-21"16,0-1 0,-21 22-16,0 0 0,0 0 15,0 0-15,0 22 16,-1-1-16,1 0 0,0-21 15,21 21-15,-21 0 0,0 22 0,21-22 16,0 0-16,0 0 0,0 0 16,-21 0-16,21 1 0,0-1 15,0 0-15,0 0 0,0 0 0,21 0 16,0 1-16,0-22 0,0 0 16,0 0-16,1 0 0,-1 0 0,0 0 15,0-22-15,0 22 0,0-21 16,1 0-16,-1 0 0,0 0 0,-21 0 15,0-1-15,0-20 0,0 21 0,0 0 16,0-22-16,0 22 0,0 0 16,0 0-16,0 0 0,-21 0 0,0 21 15,-1 0-15,1 0 0,0 0 0,0 0 16,0 0-16,0 0 0,-1 21 16,22 0-16,-21-21 0,0 21 15,21 0-15,-21 0 0,21 1 0,0-1 16,0 0-16,21-21 15,0 21-15,0-21 0,1 0 0</inkml:trace>
  <inkml:trace contextRef="#ctx0" brushRef="#br1" timeOffset="58720.28">12763 1312 0,'0'0'0,"-21"0"15,0 22 1,0-1-16,21 0 16,-21-21-16,21 21 0,0 0 0,0 0 15,0 1-15,0-1 0,0 0 16,0 0-16,0 0 0,0 0 0,0 1 16,0-1-16,0 0 0,0 0 0,0 0 15,0 0 1,0-42 15,0 0-31,0 0 0,0 0 16,0 0-16,0-1 0,0 1 15,0-21-15,0 21 0,0 0 0,0-1 16,0-20-16,0 21 0,21 0 0,0 0 16,0-1-16,0 1 0,1 0 0,-1 0 15,0 0-15,0 21 0,21 0 16,-20 0-16,-1 0 0,0 0 15,0 21-15,0 0 0,0 0 0,1 0 0,-22 1 16,21-1-16,-21 21 0,0-21 16,0 0-16,0 1 0,0-1 15,0 21-15,0-21 0,-21 0 0,-1 1 16,1-1-16,0 0 0,0 0 16,0 0-1,0-21-15,21-21 31,0 0-31</inkml:trace>
  <inkml:trace contextRef="#ctx0" brushRef="#br1" timeOffset="59360.44">13949 1185 0,'-21'0'15,"21"-21"48,21 21-63,0 0 0,-21-21 0,21 21 15,0-21-15,-21 0 0,21 0 16,1-1-16,-22 1 0,0 0 16,0-21-16,21 21 0,-21-1 0,0 1 15,0 0-15,0 0 0,0 0 0,0 0 16,0 42 15,0 0-31,0 0 0,0 21 0,0-20 16,0 20-16,-21 0 0,21 1 15,0-1-15,0 0 0,0 1 16,-22-22-16,22 21 0,0 0 0,0-20 16,-21 20-16,21-21 0,0 0 0,0 0 15,0 1-15,0-1 0,0 0 16,0 0-16,0 0 0,0 0 0,0 1 15,-21-22 1,0 0-16,0 0 16,0 0-16,-22-22 0,22 22 0,0-21 15,0 21-15,0-21 0,-1 21 0,1-21 16,0 21-16,0 0 0,42 0 62,0 0-62,0 0 0,1 0 16,-1 0-16,0 0 0</inkml:trace>
  <inkml:trace contextRef="#ctx0" brushRef="#br1" timeOffset="59868.24">14351 1291 0,'0'-21'0,"-21"21"31,0 21-15,21 0-16,0 1 15,0-1-15,0 0 0,-22 0 16,22 0-16,0 0 0,0 1 0,0-1 16,-21 0-16,21 0 0,0 0 15,0 0-15,0 1 0,0-1 16,0-42 31,0-1-47,0 1 0,0 0 15,0 0-15,0 0 0,0 0 16,0-22-16,0 22 0,21 0 0,-21 0 16,22 0-16,-1-1 0,0 1 15,0 0-15,0 0 0,0 21 0,22 0 16,-22-21-16,0 21 0,21 0 0,-20 0 15,-1 0-15,21 21 0,-21-21 16,0 21-16,1 0 0,-1 0 0,-21 1 16,0-1-16,0 0 0,0 0 0,0 21 15,0-20-15,0-1 0,-21 0 16,21 0-16,-22 0 0,1 0 16,21 1-16,-21-22 15,21 21 1,21-42 15,-21-1-31,21 22 0,1-21 16</inkml:trace>
  <inkml:trace contextRef="#ctx0" brushRef="#br1" timeOffset="60448.15">15092 1312 0,'0'0'0,"0"-21"16,0 0-16,-21 21 16,-1 0-16,1 0 0,0 0 15,0 0-15,0 21 0,0-21 16,-1 21-16,1 1 0,21-1 16,-21 0-16,0-21 0,21 21 0,-21 0 15,21 0-15,0 1 0,0-1 0,0 0 16,0 0-16,0 0 15,21-21 1,0 0 0,0 0-16,0 0 0,1 0 0,-1 0 15,0 0-15,0-21 0,0 21 0,0-21 16,1 0-16,-1 0 0,0-1 16,0-20-16,0 21 0,0-21 0,1-1 15,-22 1-15,21 0 0,0-22 0,0 22 16,-21-1-16,0 1 0,21 0 15,-21 21-15,0-22 0,0 22 0,0 0 16,0 0-16,-21 42 31,0 21-31,21-21 0,0 1 0,-21 20 16,21-21-16,-21 21 0,21 1 0,-22-1 16,22-21-16,0 22 15,0-1-15,0-21 0,0 21 0,0-20 16,0-1-16,0 0 0,0 21 0,0-21 15,0 1-15,0-1 0,0 0 16,0 0-16,22-21 16,-1 0-16,0 0 0,-21 21 0,21-21 15,0 0-15,0 0 16,1 0-16,-1 0 16,0 0-16,-21-21 0,21 21 15,0-21-15,0 0 0,1 0 16</inkml:trace>
  <inkml:trace contextRef="#ctx0" brushRef="#br1" timeOffset="60860.6">15557 1312 0,'0'0'0,"-21"22"15,42-22 16,1 0-31,-1 0 0,0 0 0,0 0 16,0 0-16,0-22 0,1 1 16,-1 21-16,0-21 15,-21 0-15,0 0 0,0 0 16,0-1-16,0 1 16,-21 21-1,0 0-15,-1 0 0,1 21 16,0-21-16,0 22 0,0-1 0,0 0 15,-1 0-15,1 0 0,0 0 0,21 1 16,0-1-16,-21 0 0,21 0 16,0 0-16,0 0 0,0 1 15,0-1-15,0 0 0,21-21 0,-21 21 16,21-21-16,0 21 0,1-21 16,-1 21-16,0-21 0,0 0 15,21 0-15,-20 0 0,-1 0 0,0 0 0,0 0 16,0 0-16,0 0 0,1 0 15,-1-21-15,0 0 16,0 21-16,0-21 0</inkml:trace>
  <inkml:trace contextRef="#ctx0" brushRef="#br1" timeOffset="61147.98">16002 1207 0,'21'0'31,"-21"21"-15,21-21-16,-21 21 0,0 0 15,21 0-15,1 0 0,-22 1 0,21-1 16,0 0-16,0 0 0,0 0 16,0 0-16,1-21 0,-1 22 0,0-1 15,-21 0-15,21-21 0,-21 21 0,21-21 16,0 21-16,-21-42 47,0 0-32,0 0-15,0 0 0,0-1 16</inkml:trace>
  <inkml:trace contextRef="#ctx0" brushRef="#br1" timeOffset="61427.82">16404 1207 0,'0'-22'16,"-21"22"0,0 0-1,0 0-15,-1 0 0,1 22 16,0-1-16,0 0 16,0 0-16,0 0 0,-1 0 0,1 22 15,0-22-15,0 0 0,0 0 0,0 0 16,-1 22-16,1-22 0,0 0 0,0-21 15,21 21-15,0 0 0,0 1 16,-21-22-16,21 21 0,0 0 16</inkml:trace>
  <inkml:trace contextRef="#ctx0" brushRef="#br1" timeOffset="121080.25">19494 2815 0,'0'-21'0,"0"42"0,0-63 16,22 21-1,-22 0-15,0-1 0,21 1 16,-21 0-16,0 0 0,0 0 0,21 0 16,-21-1-1,21 22-15,-21-21 0,0 0 16,0 42 15,0 0-31,0 1 0,0 20 16,0-21-16,0 0 0,0 22 15,-21-22-15,21 21 0,0 0 16,-21 1-16,21-22 0,-21 21 0,21 1 16,0-1-16,0 0 0,-22-21 15,22 22-15,-21-1 0,21 0 0,0-20 16,0 20-16,0-21 0,0 21 0,0-20 15,-21-1-15,21 21 0,0-21 16,0 0-16,0 1 0,0-1 16,0 0-16,0-42 31,0 0-15,21-1-16,-21 1 0,0 0 0,0-21 15,0-1-15,0 1 0,0 0 16,0-1-16,0 1 0,0-21 15,0 20-15,0 1 0,0-22 0,21 22 16,-21 0-16,0-1 0,22 1 16,-22 21-16,0-21 0,0 20 0,21-20 15,-21 21-15,21 0 0,-21 0 0,0-1 16,0 1-16,21 21 16,-21 21 15,0 1-31,0-1 15,0 0-15,0 0 0,0 0 0,0 0 16,0 1-16,0-1 0,0 0 16,0 0-16,0 0 0,0 0 15,0 1-15,0-1 0,0 0 16,0 0-16,-21-21 16,21 21-16,0 0 15</inkml:trace>
  <inkml:trace contextRef="#ctx0" brushRef="#br1" timeOffset="121539.49">20002 3281 0,'-21'0'31,"0"0"-15,21 21-16,-21-21 15,21 21-15,0 0 0,0 1 16,0-1-1,0 0-15,21-21 32,0 0-32,0 0 15,-21-21-15,0 0 16,0-1-16,0 1 16,0 0-16,0 0 15,-21 21-15,0 0 16,0 21 15,21 0-15,21-21 15,0 0-15</inkml:trace>
  <inkml:trace contextRef="#ctx0" brushRef="#br1" timeOffset="131025.2">20913 2604 0,'0'-22'16,"0"1"-1,0 0-15,0 0 0,0 0 0,-22 0 0,22-1 16,0 1-16,-21 0 0,21 0 0,0 0 16,0 0-1,0 42 16,0 0-15,0 0-16,0 0 0,0 0 16,0 22-16,0-1 0,0-21 0,0 22 15,0-1-15,0 0 0,0 1 0,0-1 16,0 0-16,0 1 0,0-1 16,0 0-16,0 1 0,0-1 0,0-21 15,0 21-15,0 1 0,0-22 16,0 0-16,0 21 0,0-20 0,0-1 15,0 0-15,0 0 0,0 0 16,0-42 15,0 0-31,0 0 16,0 0-16,0-1 16,0 1-16,0-21 0,0 21 0,0 0 15,21-1-15,-21-20 0,22 21 16,-1 0-16,0 0 0,0-22 15,0 43-15,0-21 0,22 0 0,-22 0 16,0 21-16,0 0 0,22 0 0,-22 0 16,0 0-16,0 21 0,0 0 0,0 0 15,-21 0-15,0 1 0,0-1 16,22 0-16,-22 0 0,0 0 0,0 0 16,0 1-16,0-1 0,0 0 0,-22 0 15,22 0-15,-21 0 16,21 1-16,21-44 47,1 1-32,-22 0-15,21 0 0,0 0 0,0 0 16</inkml:trace>
  <inkml:trace contextRef="#ctx0" brushRef="#br1" timeOffset="131380.07">21505 3006 0,'0'0'0,"21"0"31,1 0-31,-1-21 0,0 21 16,0-22-16,0 1 0,0 21 0,1-21 15,-1 0-15,0 0 0,0 0 16,0 21-16,-21-22 0,21 1 0,-21 0 15,0 0-15,0 0 0,-21 21 16,-21 0-16,21 0 16,0 0-16,-22 21 0,22-21 0,-21 21 15,21 21-15,-22-20 0,22-1 0,0 0 16,0 21-16,21-21 0,0 1 16,0 20-16,0-21 0,0 0 0,0 0 15,0 1-15,21-1 0,0-21 16,0 21-16,-21 0 0,43-21 0,-22 0 15,0 0-15,0 0 0,0 0 16,22 0-16,-22 0 0,0 0 0,0 0 16,21-21-16,-20 0 0,-1 21 0</inkml:trace>
  <inkml:trace contextRef="#ctx0" brushRef="#br1" timeOffset="131676.28">22183 2392 0,'0'0'0,"0"-21"0,0-22 16,0 22-16,0 0 0,0 0 0,-22 0 16,1 21-1,21 21-15,0 0 16,0 0-16,0 22 0,0-1 0,-21 0 16,21 22-16,0-22 0,0 22 15,-21-22-15,21 21 0,0-20 0,0-1 16,0 0-16,0 1 0,0-1 0,-21-21 15,21 22-15,0-22 0,0 0 0,0 0 16,0 0-16,0 0 16,0 1-1,0-44 1,0 1 0,0 0-16</inkml:trace>
  <inkml:trace contextRef="#ctx0" brushRef="#br1" timeOffset="131847.7">21971 2815 0,'0'0'0,"0"-21"16,0 0-1,21 21 17,0-21-32,0 21 0,1 0 15,-1 0-15,0 0 16,0 0-16,0 0 0,0 0 15,1 0-15</inkml:trace>
  <inkml:trace contextRef="#ctx0" brushRef="#br1" timeOffset="132315.62">22394 2921 0,'0'0'0,"0"-21"0,-21 21 0,21-21 16,-21 0-16,21-1 15,0 1-15,0 0 0,21 21 16,0-21-16,0 21 0,1 0 16,-1 0-16,0 0 0,0 0 15,0 0-15,0 21 0,1 0 0,-1 0 16,-21 1-16,0-1 0,21 0 0,-21 0 15,0 0-15,21 0 0,-21 1 16,0-1-16,0 0 0,0 0 0,0 0 16,0 0-16,0 1 0,0-1 15,-21-21-15,0 0 32,21-21-17,0-1-15,0 1 16,21 0-16,0 0 15,0-21-15,0 20 0,-21 1 0,22-21 16,-1 21-16,0-22 0,0 22 0,0 0 16,0 0-16,-21 0 0,22 0 15,-1 21-15,0 0 16,0 0 0,-21 21-1,0 0-15,21 0 0</inkml:trace>
  <inkml:trace contextRef="#ctx0" brushRef="#br1" timeOffset="132743.91">23283 2815 0,'0'-21'0,"0"-21"15,0 21-15,-21-1 16,0 22-16,0 0 15,0 0-15,-1 22 16,1-1-16,0 21 0,0-21 16,0 0-16,0 22 0,-1-22 15,22 0-15,-21 21 0,21-20 0,-21-1 16,21 21-16,0-21 0,0 0 0,0 1 16,0-1-16,21 0 0,0 0 15,1-21-15,20 0 0,-21 21 0,0-21 16,0 0-16,22 0 0,-22 0 0,21 0 15,-21-21-15,22 0 0,-22 21 16,0-21-16,0 0 0,22-1 0,-43 1 16,21-21-16,-21 21 0,0 0 0,0-22 15,0 22-15,0-21 0,0 21 0,0-1 16,-21 1-16,-1 0 16,1 0-16,0 21 0,0 0 0,0 0 15,0 0-15,-1 0 0,1 0 0,0 0 16,0 0-16,0 0 15,0 21-15</inkml:trace>
  <inkml:trace contextRef="#ctx0" brushRef="#br1" timeOffset="133470.01">24172 2858 0,'0'-43'16,"0"22"-16,0 0 0,0 0 16,0 0-16,-21-1 15,0 22-15,0 0 0,0 0 16,-1 0-16,1 0 0,0 0 15,0 22-15,-21-22 0,20 21 0,1 0 16,0 0-16,0 21 0,0-20 16,0-1-16,21 0 0,0 0 0,-22 0 15,22 0-15,0 1 0,0-1 16,0 0-16,22 0 0,-1-21 16,0 0-16,0 0 0,0 0 15,0 0-15,22 0 0,-22 0 0,0 0 16,0 0-16,0-21 0,1 0 0,-1 21 15,0-21-15,0-1 0,0 1 16,-21 0-16,21 0 0,-21 0 0,0 0 16,0-1-16,0 1 15,0 0 1,0 42 0,0 0-16,0 1 0,0-1 15,0 0-15,0 0 0,0 21 16,0 1-16,0-1 0,0 0 0,0 1 15,0 20-15,0 1 0,-21-1 0,21 1 16,0-1-16,0 1 0,0-1 16,0 1-16,0-1 0,0 1 0,0 20 15,0-20-15,0-1 0,0 1 16,0-1-16,-21-20 0,21 20 0,0-20 0,-21-1 16,21-21-16,0 0 0,-21 0 15,0 1-15,-1-22 16,1 0-16,0 0 0,0 0 0,0-22 15,0 1-15,-1-21 0,-20 21 0,21-22 16,0-20-16,-22 21 0,22-22 0,0 1 16,-21 20-16,21-20 0,-1-1 15,1 1-15,21-1 0,0 22 0,0-22 16,0 22-16,0 0 0,0-1 0,0 1 16,21 0-16,22 21 0,-22-22 15,0 22-15,21-21 0,-20 21 0,20-1 16,0-20-16,-21 21 0,22 0 15,-1 0-15,-21-22 0</inkml:trace>
  <inkml:trace contextRef="#ctx0" brushRef="#br1" timeOffset="134209.62">24278 2900 0,'0'0'0,"0"-21"31,0 0-15,21 21-1,0 0-15,1-22 0,-1 22 16,0-21-16,0 0 0,0 21 16,-21-21-16,21 0 15,-21 0-15,-21 21 16,0 0 0,0 0-16,0 0 15,0 0-15,-1 21 0,1 0 0,0 0 16,21 0-16,0 0 0,-21 1 15,21-1-15,0 0 0,0 0 0,0 0 16,0 0-16,0 1 0,21-1 16,0-21-16,0 0 15,1 0-15,-1 0 0,0 0 0,0 0 16,0 0-16,22 0 0,-22 0 16,0-21-16,0-1 0,0 22 15,22-21-15,-43 0 0,21 0 0,0 0 16,0 0-16,-21-22 0,0 22 15,0 0-15,0 0 0,0 0 16,0 42 0,0 0-16,0 0 15,-21 21-15,21-20 0,-21-1 16,21 0-16,0 0 0,0 0 0,-21 0 16,21 1-16,-22-1 15,22 0-15,0 0 16,0-42 31,0 0-47,0 0 0,0-1 15,0 1-15,22 0 0,-22 0 16,21 0-16,0 0 0,0-1 0,0 1 16,0 0-16,1 0 0,-1 0 0,0 0 15,0 21-15,0 0 0,0 0 16,1 0-16,-1 0 0,0 0 0,0 21 15,0 0-15,-21 0 0,0 0 0,0 0 16,0 1-16,0-1 0,0 0 16,0 0-16,0 0 0,0 0 15,0 1-15,0-1 0,-21-21 16,21 21-16,0-42 47,21 0-47,0 21 0</inkml:trace>
  <inkml:trace contextRef="#ctx0" brushRef="#br1" timeOffset="134596.39">25252 2731 0,'0'-22'16,"0"44"-16,0-65 16,-21 43-1,-1 0-15,1 0 16,0 21-16,0 1 0,0-22 0,21 21 15,-21 0-15,-1 0 0,1 0 16,0 22-16,21-22 0,0 0 0,0 0 16,0 0-16,0 0 0,0 1 15,0-1-15,0 0 0,21 0 16,0-21-16,1 0 0,-1 0 16,0 0-16,0 0 0,0 0 15,0 0-15,1 0 0,-1-21 0,-21 0 16,21 0-16,0-1 15,-21 1-15,0 0 0,21-21 0,-21 21 16,0-22-16,0 22 0,0 0 0,0-21 16,0 20-16,0 1 0,0 0 15,-21 21-15,0 0 0,0 0 16,0 0-16,-1 21 0,1-21 16,0 21-16,21 1 0,0-1 15,-21 0-15,21 0 0,0 0 16,0 0-16,0 1 15,21-22-15</inkml:trace>
  <inkml:trace contextRef="#ctx0" brushRef="#br1" timeOffset="134987.7">25527 2688 0,'0'0'15,"0"-21"-15,21 0 0,-21 42 31,0 0-15,-21 0-16,21 1 16,-21-1-16,21 0 0,-21 0 0,21 21 15,0-20-15,0-1 0,0 0 16,0 0-16,0 0 0,0 0 16,0 1-16,21-22 15,0 0-15,0 0 16,0 0-16,0 0 0,-21-22 15,22 1-15,-1 21 0,0-21 16,0 0-16,-21 0 0,21-22 0,0 22 16,-21-21-16,22 21 0,-22-22 0,0 22 15,0 0-15,0 0 0,0 0 16,0 0-16,0-1 0,0 44 47,0-1-47,0 0 15,0 0-15,21-21 16,0 0-16,0 21 0</inkml:trace>
  <inkml:trace contextRef="#ctx0" brushRef="#br1" timeOffset="135372.48">26098 2709 0,'0'0'0,"22"0"0,-22-21 0,21 21 15,-21-21-15,0 0 16,0 0-16,-21 21 31,-1 0-31,1 21 0,0 0 16,0-21-16,0 21 0,21 0 15,-21-21-15,21 22 0,-22-1 0,22 0 16,0 0-16,0 0 16,0 0-16,22 1 15,-1-22-15,0 21 0,0-21 16,0 0-16,0 21 15,1-21-15,-1 0 0,0 21 16,-21 0 0,0 0-1,-21 1-15,0-22 0,-1 21 16,-20-21-16,21 0 0,0 21 0,-22-21 16,22 0-16,0 0 0,0 21 15,0-21-15,0 0 0,-1 0 16,1 0-16,0 0 0,0 0 15,0 0-15,21-21 16,0 0 0,0 0-16</inkml:trace>
  <inkml:trace contextRef="#ctx0" brushRef="#br1" timeOffset="135821.23">26479 2286 0,'0'-21'0,"0"0"15,22 21-15,-1-21 0,21 21 16,0 0-16,1 0 0,-1-22 15,22 22-15,-1 0 0,1 0 0,20 0 16,-20 0-16,-1 0 0,-20 0 0,20 0 16,-42 0-16,22 0 0,-86 0 31,22 0-15,-21 0-16,-1 0 0,1 0 0,0 0 15,21 0-15,-22 0 0,1 0 16</inkml:trace>
  <inkml:trace contextRef="#ctx0" brushRef="#br1" timeOffset="136077.07">26839 2265 0,'0'0'0,"0"21"16,0 0-16,0 0 0,0 1 16,0-1-16,0 21 0,0-21 15,0 22-15,0-1 0,-21-21 16,21 21-16,-21 1 0,21-22 0,-21 21 15,21-21-15,0 22 0,0-22 16,0 0-16,-21 0 0,21 0 0,0 1 16,0-1-16,0 0 0,0 0 15,21-21 17,0 0-32,0 0 0,-21-21 0,21 21 15,22-21-15,-22 0 0,0-1 16,21 1-16</inkml:trace>
  <inkml:trace contextRef="#ctx0" brushRef="#br1" timeOffset="136592.99">27157 2582 0,'0'0'0,"21"-21"16,-21 0-16,0 42 15,-21 0 1,21 1 0,0-1-16,0 0 0,-21 0 0,21 0 15,0 0-15,0 1 0,0-1 0,0 0 16,0 0-16,0 0 15,21-21-15,0 21 0,0-21 16,0 0-16,0 0 0,1 0 16,-1 0-16,0-21 0,0 0 15,0 21-15,0-21 0,-21 0 0,22 0 16,-1-1-16,-21 1 0,0 0 0,0 0 16,21 0-16,-21 0 0,0-1 15,0 1-15,0 42 31,-21 1-15,0-1-16,21 21 0,-22-21 0,1 22 16,21-1-16,-21 0 0,0 1 0,21-1 15,0 0-15,-21 1 0,21 20 16,-21 1-16,21-1 0,0 1 0,0-1 16,0 1-16,0-1 0,0 1 0,0-1 15,0 1-15,0-1 16,0-21-16,0 1 0,0-1 0,0 0 0,0-20 15,0 20-15,-22-21 0,1-21 16,0 21-16,0-21 0,0 0 0,0 0 16,-22 0-16,22-21 0,0 21 15,0-21-15,-22 0 0,22 0 0,0-1 16,0 1-16,0 0 0,0 0 0,-1 0 16,22 0-16,0-1 0,0-20 0,0 21 15,0 0-15,0 0 0,22-22 16,-1 22-16,0-21 0,21-1 0,-21 22 15,22-21-15</inkml:trace>
  <inkml:trace contextRef="#ctx0" brushRef="#br1" timeOffset="136892.81">27876 2688 0,'0'-21'0,"0"42"0,0-63 16,0 21-16,0 0 0,0-1 15,-21 22-15,0 0 16,21 22-16,-21-1 16,21 21-16,0-21 0,0 22 0,-21-1 15,21 0-15,-21 1 0,21-1 16,-22 0-16,1 1 0,21 20 0,0-21 16,-21 1-16,0 20 0,0-20 15,21-1-15,0 21 0,-21-20 0,-1-1 16,22-21-16,-21 22 0,21-22 15,0 0-15,0 0 0,0 0 0,0 0 16,21-42 15,-21 0-31,22 0 0</inkml:trace>
  <inkml:trace contextRef="#ctx0" brushRef="#br1" timeOffset="137184.16">27771 2900 0,'0'0'0,"0"-21"15,0-22-15,0 22 0,0 0 0,0-21 16,0 21-16,0-1 0,0 1 16,0 0-16,21 0 0,0 0 15,0 0-15,0 21 0,22 0 0,-22-22 16,0 22-16,21 0 0,-21 0 16,1 0-16,-1 22 0,0-1 0,0 0 15,-21 21-15,0-21 16,0 1-16,-21-1 0,0 0 0,-22 0 15,22 0-15,-21 0 0,0-21 0,20 22 16,-20-1-16,21-21 0,0 21 16,-22-21-16,22 21 15,42-21 1,1 0-16,-1 0 16,0 0-16,0 0 0,21-21 15,-20 0-15</inkml:trace>
  <inkml:trace contextRef="#ctx0" brushRef="#br1" timeOffset="137521.15">28194 2773 0,'0'0'0,"21"0"0,0 0 16,0 0-16,1 0 0,-1 0 16,0 0-16,0-21 0,0 21 0,0-21 15,22 21-15,-22-22 16,0 1-16,0 21 0,0-21 0,1 0 15,-1 0-15,-21 0 0,0-1 0,0 1 16,0 0-16,-21 21 16,-1 0-16,1 0 15,-21 21-15,21 0 0,0 1 16,-1-1-16,1 21 0,0-21 0,0 0 16,21 22-16,0-22 0,0 0 0,0 0 15,0 0-15,0 1 16,0-1-16,21 0 0,0 0 0,0-21 0,1 0 15,-1 21-15,0-21 0,0 0 16,0 0-16,0 0 0,1-21 16,-1 21-16,0-21 0,0 0 0,0 0 15,0-22-15,1 22 0,20-21 0</inkml:trace>
  <inkml:trace contextRef="#ctx0" brushRef="#br1" timeOffset="138525.15">29506 2413 0,'0'0'0,"0"-21"15,-21 21 1,0 0-16,0 0 15,21 21-15,-21 0 0,-1 0 16,1 22-16,21-22 0,0 0 0,-21 21 16,21-20-16,0 20 0,0-21 0,0 0 15,0 0-15,0 1 0,0-1 16,21 0-16,0 0 0,1 0 0,-1-21 16,21 0-16,-21 0 0,43 0 15,-43 0-15,21 0 0,-21 0 16,1-21-16,20 0 0,-21 21 0,0-42 15,0 20-15,-21 1 0,0-21 16,0 21-16,0-22 0,0 1 16,-21 0-16,0 21 0,0-22 0,-21 22 15,20-21-15,-20 21 0,21-1 0,0 22 16,0-21-16,42 21 31,0 0-31,0 0 0,0 0 16,22 0-16,-1 0 0,0 0 15,1 21-15,20-21 0,-21 0 0,1 0 16,-1 0-16,0 0 0,1 0 0,-1 0 16,-21 0-16,0 0 0,1 0 15,-22 22 1,-22-22 0,1 21-16,21 0 0,-21 0 15,0 0-15,0 0 0,0 22 0,-1-1 16,22-21-16,-21 22 0,0-1 15,21 0-15,-21 1 0,21-1 0,0 0 16,0 1-16,-21-1 0,21 21 0,-21-20 16,21 20-16,0 22 0,0-22 0,0 22 15,0 0-15,0-1 0,0 1 16,0 0-16,0-1 0,-22 1 0,22-21 16,0 20-16,-21-20 0,21-1 0,0-20 15,0 20-15,0-21 0,-21 1 16,21-22-16,-21 21 0,0-21 15,21 1-15,-21-22 0,-1 0 16,1 0-16,0 0 16,0 0-16,21-22 0,0-20 0,-21 21 15,0-21-15,-1-1 0,22 1 16,-21-22-16,21 1 0,0-1 0,0 1 16,0-22-16,0 22 0,0-22 0,0 0 15,0 1-15,0-1 0,21 22 16,1-1-16,-1 1 0,0 20 15,0-20-15,0 20 0,22 1 0,-22 21 0,21-21 16,0-1-16,1 22 0,20 0 16,-20-21-16,20 20 0,-21 1 15,22 0-15,-1 0 0,-20 0 0,20 0 16</inkml:trace>
  <inkml:trace contextRef="#ctx0" brushRef="#br1" timeOffset="139111.98">30924 2836 0,'22'0'15,"-1"0"1,0-21 0,0 21-16,-21-21 0,0 0 15,21 0-15,-21 0 0,0-1 16,0 1-16,0-21 0,0 21 0,0 0 15,0-1-15,-21 22 0,21-21 16,-21 0-16,0 21 0,0 0 0,-1 0 16,-20 0-16,21 21 0,0 0 15,-22 22-15,22-22 0,0 0 0,0 21 16,0-20-16,0 20 0,-1-21 0,22 21 16,-21-20-16,21-1 0,0 0 15,0 0-15,0 0 0,0 0 16,21-21-16,1 22 0,-1-22 0,0 0 15,0 0-15,21 0 0,-20 0 16,-1 0-16,0 0 0,21-22 0,-21 22 16,1-21-16,20 0 0,-21 0 15,0-21-15,22 20 0,-22-20 0,0 0 16,0-1-16,0 1 0,0-21 0,1 20 16,-1-20-16,-21 20 0,0 1 15,0 0-15,0-1 0,0 22 0,0 0 16,0 0-16,-21 21 15,21 21 1,-22-21-16,1 42 0,0-20 0,21 20 16,-21-21-16,0 21 0,21 1 15,-21-1-15,21 0 0,0 1 0,0-1 16,0 0-16,0-20 0,0 20 16,0-21-16,0 0 0,0 0 0,0 1 15,0-1-15,21 0 0,0 0 0,0-21 16,0 0-16,0 0 0,1 0 15,20 0-15,-21 0 0,21 0 0,-20 0 16,20 0-16,0 0 0</inkml:trace>
  <inkml:trace contextRef="#ctx0" brushRef="#br1" timeOffset="140215.72">31686 2752 0,'0'0'0,"0"-21"0,0-1 15,0 1-15,0 0 0,0 0 0,0 0 16,0 0-16,-21 21 15,0 0-15,0 0 16,21 21-16,-21-21 0,0 21 16,-1 0-16,1 0 0,0 0 0,21 1 15,-21-1-15,0 0 0,0 0 16,21 0-16,0 0 0,0 1 0,0-1 16,0 0-16,0 0 0,21-21 31,0 0-31,0 0 15,0 0-15,0 0 16,1-21-16,-1 21 0,-21-21 0,21 0 16,0-1-16,-21-20 0,21 21 0,-21-21 15,21 20-15,-21 1 0,22-21 16,-22 21-16,0 0 0,0-1 16,0 44-1,0-1-15,0 0 16,-22 0-16,22 0 0,-21 0 15,21 1-15,0-1 0,0 21 16,0-21-16,0 0 0,0 1 0,0-1 16,0 0-16,21 0 15,1-21-15,-1 0 0,0 0 16,0 0-16,0 0 0,0 0 16,1 0-16,-1 0 0,0-21 0,0 0 15,-21 0-15,21-1 0,0 1 0,1-21 16,-1 0-16,0-1 0,-21 1 15,21-22-15,0 22 0,0-21 0,-21 20 16,0 1-16,0 0 0,0-1 16,22 22-16,-22 0 0,0 0 0,0 0 15,0 42 1,-22 0-16,1 0 16,21 0-16,0 0 0,-21 22 15,0-1-15,21 0 0,-21-20 0,21 20 16,0 0-16,0 1 0,0-1 0,0 0 15,0-21-15,0 22 0,0-22 16,0 0-16,21 0 0,-21 0 0,21 1 16,0-1-16,0 0 0,22-21 15,-22 21-15,21-21 0,1 0 0,-22 0 16,21 0-16,-21 0 0,0 0 16,1-21-16,20 21 0,-21-21 15,0 0-15,0-1 0,1 1 0,-1-21 16,-21 21-16,0 0 0,0-1 15,0 1-15,0 0 0,-21 21 16,-1 0 0,1 0-16,0 0 0,-21 21 0,21-21 15,-1 21-15,1 1 0,0-1 16,0 0-16,0 0 0,21 0 0,-21 0 16,21 1-16,0-1 0,0 0 15,0 0-15,21-21 16,0 21-16,0-21 15,0 0-15,0 0 16,1 0-16,-1 0 0,0-21 0,0 0 16,0 0-16,0 21 0,1-21 15,-1-1-15,0 1 0,0 0 0,0 0 16,0 0-16,-21 42 47,0 0-47,-21 0 0,21 0 0,0 1 15,0-1-15,0 0 16,0 0-16,0 0 0,21-21 16,-21 21-1,22-21-15,-1 0 0,0 0 0,0 0 16,0 0-16,0 0 0,22 0 0,-22 0 16,0 0-16,0-21 15,0 0-15,-21 0 0,0 0 0,0 0 16,22-1-16,-22 1 0,0 0 15,0-21-15</inkml:trace>
  <inkml:trace contextRef="#ctx0" brushRef="#br1" timeOffset="140512.54">32004 2371 0,'0'0'0,"-85"-21"15,106 21 17,1 0-32,20 0 0,-21 0 0,21 0 15,1-22-15,-1 22 0,22 0 16,-22 0-16,0 0 0,1-21 0,-22 21 16,21 0-16,0 0 0,-20 0 15,-1 0-15,0 0 0,0-21 0,0 21 16,-21 21 31,0 0-47,-21 1 15,0-1-15</inkml:trace>
  <inkml:trace contextRef="#ctx0" brushRef="#br1" timeOffset="142072.66">19579 4614 0,'0'-21'32,"0"0"-17,0 0 1,0 0-16,0 0 15,0-1-15,21 22 16,0-21-16,1 21 0,-1-21 16,0 21-16,0 0 0,0 0 15,0 0-15,1 0 16,-1 0-16,-21 21 0,21 0 16,0-21-16,0 43 0,-21-22 0,21 0 15,-21 21-15,22-20 0,-22 20 0,0-21 16,0 21-16,0 1 0,0-1 15,0 0-15,0-20 0,0 20 0,0 0 16,0 1-16,-22-22 0,22 21 0,-21 0 16,-21-20-16,21-1 0,0 21 0,-22-21 15,22 0-15,0 1 0,-21-1 0,20 0 16,-20 0-16,21-21 16,0 0-16,0 21 0,-1-21 0,1 0 15,0 0-15,0 0 0,0-21 0,0 0 16,21 0-16,-22 0 0,22-1 15,0 1-15,0 0 0,0 0 16,0 0-16,0-22 0,0 22 0,0 0 16,0 0-16,0 0 0,22 0 0,-1-1 15,0 22-15,-21-21 0,21 21 0,0 0 16,0 0-16,1 0 0,-1 0 16,0 0-16,0 21 0,0 1 15,-21-1-15,21 0 0,1 0 0,-22 0 0,0 0 16,21 1-16,-21-1 0,21 21 0,-21-21 15,21 0-15,-21 1 0,0-1 16,0 0-16,21-21 0,-21 21 16,21 0-16,-21 0 0,22-21 0,-22 22 15,0-1-15,21-21 0,0 21 16,0-21 15,0-21-31,0 0 16</inkml:trace>
  <inkml:trace contextRef="#ctx0" brushRef="#br1" timeOffset="142564.35">20362 5038 0,'0'0'0,"-21"0"15,0 0 1,0 0-16,21 21 16,0 0-16,0 0 0,0 0 15,0 1 1,21-22 0,0 0-1,0 0-15,-21-22 16,0 1-16,0 0 15,0 0-15,0 0 0,0 0 16,-21 21-16,0-22 16,0 22-1,0 0-15,21 22 0,-22-22 16,22 21-16,0 0 0,0 0 16,0 0-1,22-21 1,-1 0-16,0 0 15,0 0 1,-21-21-16,21 21 16,-21-21-16,0 0 15,-21 21 1</inkml:trace>
  <inkml:trace contextRef="#ctx0" brushRef="#br1" timeOffset="143548.32">21209 4551 0,'21'0'16,"0"0"-16,0 0 15,1 0-15,-1-21 0,0 21 16,0 0-16,0-21 0,22 21 0,-1-22 16,-21 1-16,21 21 0,1-21 0,-1 21 15,-21-21-15,0 21 0,22-21 16,-43 0-16,0-1 0,0 1 15,-21 21-15,-22 0 0,1 0 16,0 0-16,-1 0 16,-20 0-16,20 0 0,1 0 0,-21 0 0,20 21 15,1-21-15,0 22 0,20-1 0,1 0 16,-21 0-16,42 0 0,0 0 16,0 1-16,0-1 0,0 0 0,0 0 15,0 0-15,21 0 0,0 1 16,22-1-16,-22-21 0,0 21 0,21 0 15,1 0-15,-1 0 0,-21 1 16,21-1-16,-20 0 0,20 0 0,-21 21 16,0-20-16,-21 20 0,0-21 15,0 0-15,0 0 0,0 1 0,-42-22 16,21 21-16,0 0 0,-22 0 16,1-21-16,0 0 0,-1 21 0,1-21 15,0 0-15,20 0 0,-20 0 0,21 0 16,0 0-16,0 0 0,-1-21 0,1 0 15,0 0-15,21 0 16,0-1-16,0 1 16,0 0-16,0 0 15,0 0-15,21 21 16,0 0-16,1-21 0,-1 21 16,0 0-16,21 0 0</inkml:trace>
  <inkml:trace contextRef="#ctx0" brushRef="#br1" timeOffset="143804.18">21802 4720 0,'0'-21'0,"0"42"0,21-42 16,-21 42 0,0 0-16,0 1 0,0-1 15,0 0-15,0 0 0,0 0 0,0 0 16,0 1-16,0-1 0,0 0 15,0 0-15,0 0 0,0 0 0,0 1 16,0-1-16,0 0 0,0 0 0,0 0 16,0-42 15,0 0-15,0 0-16,0 0 0,0-1 0</inkml:trace>
  <inkml:trace contextRef="#ctx0" brushRef="#br1" timeOffset="143988.07">21907 4572 0,'0'-21'15,"0"42"48,22-21-32,-1 0-31</inkml:trace>
  <inkml:trace contextRef="#ctx0" brushRef="#br1" timeOffset="144748.16">22140 4657 0,'0'21'0,"0"0"15,21-21 17,1 0-32,-1 0 0,0 0 15,0 0-15,0 0 0,22 0 0,-22 0 16,21 0-16,-21-21 0,22 21 16,-22 0-16,0-21 0,0 21 0,-21-21 15,-21 21 16,0 21-31,0-21 0,-1 21 16,1 0-16,0 0 0,-21 22 16,21-22-16,-1 21 0,1-21 15,0 22-15,0-1 0,0-21 0,0 21 16,-1-20-16,1-1 0,0 0 0,21 0 16,-21 0-16,21 0 0,0 1 0,21-44 46,0 1-46,0 0 16,1 0-16,-1 0 16,-21 0-16,21-1 0,0 1 0,-21 0 15,0 0-15,21 21 0,0-21 16,1 21 0,-22 21-16,21 0 15,-21 0-15,0 0 0,0 1 16,21-1-16,0 0 15,0 0-15,-21 0 0,21-21 0,1 21 16,-1-21-16,21 0 0,-21 0 16,0 0-16,22 0 0,-22 0 0,0 0 15,21 0-15,-20 0 0,20-21 0,-21 21 16,21-21-16,-20 21 0,20-21 0,-21 0 16,0 0-16,0-22 0,1 22 15,-1 0-15,-21 0 0,0-22 0,0 22 16,0 0-16,0 0 0,0 0 0,0 0 15,0-1-15,-21 22 16,21 22-16,-22-1 16,1 0-16,0 0 0,21 0 0,-21 22 15,0-22-15,21 21 0,0-21 0,0 22 16,0-22-16,-21 0 16,21 21-16,0-21 0,0 1 0,0-1 15,21 0-15,0-21 16,0 0-16,0 0 0,0 0 15,1 0-15,-1 0 0,0 0 16,0 0-16,21-21 0,-20 0 0,20 21 16,-21-22-16</inkml:trace>
  <inkml:trace contextRef="#ctx0" brushRef="#br1" timeOffset="145088.97">24384 4741 0,'0'0'0,"-21"-42"16,21 21-1,0 42 1,0 0-1,0 0-15,0 1 0,0 20 0,-21-21 0,21 21 16,0 1-16,0-22 0,0 21 16,0-21-16,-22 22 0,22-22 15,-21 0-15,21 0 0,-21 0 0,21 1 16,0-1-16,0 0 16,21-21-1,0-21 1,1 0-16,20 21 0,-21-22 0,0 1 15</inkml:trace>
  <inkml:trace contextRef="#ctx0" brushRef="#br1" timeOffset="145457.35">24828 4763 0,'22'-43'16,"-44"86"-16,22-86 16,-21 43-1,-21 0-15,21 0 16,0 21-16,-22 1 0,22-1 0,0 0 15,0 0-15,0 0 0,-1 0 0,1 1 16,21-1-16,0 0 0,0 0 16,0 0-16,21-21 15,1 21-15,-1-21 0,21 22 16,-21-22-16,0 0 0,1 0 0,20 21 16,-21-21-16,0 0 0,-21 21 15,21-21-15,1 21 0,-1-21 16,-21 21-16,0 0 15,0 1-15,-43-22 16,22 21-16,0-21 0,0 0 0,0 0 16,0 21-16,-1-21 0,1 0 15,-21 0-15,21 0 0,0 0 0,-1 0 16,1 0-16,0 0 0,0 0 16,0 0-16,0-21 15,21 0-15,-22 21 0,1-22 16,21 1-16,0 0 0</inkml:trace>
  <inkml:trace contextRef="#ctx0" brushRef="#br1" timeOffset="145657.26">24172 4572 0,'-21'0'16,"0"0"-1,42 0 48,0 0-63</inkml:trace>
  <inkml:trace contextRef="#ctx0" brushRef="#br1" timeOffset="146948.01">26098 5144 0,'0'-22'0,"0"1"15,0 0-15,22 21 0,-22-21 16,21 0-16,-21 0 0,0-1 0,21 1 16,-21 0-16,21 0 0,-21 0 15,0 0-15,0-1 0,0 1 16,0 0-16,-21 21 0,0 0 0,0 0 16,-1 0-16,-20 0 0,21 21 15,-21 0-15,20 1 0,-20-1 0,21 0 16,0 0-16,0 21 0,-1-20 0,1-1 15,21 0-15,-21 0 0,21 0 16,0 0-16,0 1 0,21-22 16,0 0-16,1 0 15,20 0-15,-21 0 0,0 0 16,22 0-16,-1-22 0,-21 1 16,21 0-16,1-21 0,-1 21 0,-21-22 15,22 1-15,-22 0 0,0-1 0,0 1 16,0 0-16,0-1 0,1 1 15,-1-22-15,-21 22 0,21 0 0,-21-1 16,0 1-16,0 0 0,0 21 0,0-22 16,0 22-16,0 0 15,0 42 1,0 0-16,0 0 0,0 22 0,0-1 16,-21 0-16,21 1 0,-21-1 15,21 0-15,-22 1 0,22 20 16,0-20-16,-21-1 0,21 0 0,-21 1 15,21-1-15,0 0 0,0 1 0,0-22 16,0 0-16,0 0 0,21 0 16,0 0-16,1-21 0,-1 0 15,0 0-15,0 0 0,21 0 0,-20 0 16,-1-21-16,21 0 0,-21 0 0,0 0 16,1 0-16,-1-1 0,0-20 15,0 21-15,0 0 0,0-22 0,-21 22 16,0 0-16,0 0 0,0 42 47,0 0-47,0 0 0,-21 1 15,21-1-15,0 0 0,0 0 16,0 0-16,0 0 0,0 1 0,0-1 16,0 0-16,21-21 0,1 0 15,-1 0-15,0 0 0,0 0 16,21 0-16,-20 0 0,-1-21 15,0 21-15,0-21 0,21-1 0,-20 1 16,-1 0-16,0 0 0,-21 0 16,21 0-16,0-1 0,0 1 0,-21 0 15,0 0-15,0 0 0,0 0 16,22-1-16,-22 1 16,0 42-1,0 1-15,0-1 0,0 0 16,-22 0-16,22 21 0,-21-20 0,21 20 15,0 0-15,0 1 0,-21-1 0,21 0 16,0 22-16,-21-22 0,21 22 16,0-22-16,0 21 0,0 1 0,0-1 15,0 22-15,0-21 0,0 20 16,0-20-16,0-1 0,0 1 0,21-1 0,-21-20 16,0-1-16,0 0 0,0 1 15,0-22-15,0 0 0,0 0 0,-21-21 16,0 0-16,0 0 0,-1 0 15,1 0-15,-21 0 0,0 0 0,20-21 16,-20 0-16,0 0 0,-22-1 0,22 1 16,0 0-16,-1 0 0,1 0 0,0 0 15,-1-1-15,22 1 16,0 0-16,0 0 0,0 0 0,21-22 0,0 22 16,0 0-16,0-42 15,0 41-15,21-20 0,0 21 0,21-21 0,-21-1 16</inkml:trace>
  <inkml:trace contextRef="#ctx0" brushRef="#br1" timeOffset="147442">27432 4763 0,'0'0'0,"0"-22"0,0 1 15,0 0-15,0 42 47,0 0-47,0 1 0,0-1 0,0 0 16,0 0-16,0 0 0,0 0 0,0 1 15,0-1-15,0 0 16,0 0-16,-21 0 0,21 0 0,-21 1 16,21-1-16,-22-21 31,22-21-31,0-1 15,0 1-15,0 0 0,0 0 16,0 0-16,0 0 0,0-22 16,22 22-16,-1-21 0,-21 21 0,21-1 15,0-20-15,0 21 0,0 0 0,1 0 16,-1 21-16,0-22 0,21 22 16,-21 0-16,1 0 0,-1 0 15,0 0-15,0 22 0,0-1 0,0 0 0,1 0 16,-1 21-16,-21-20 0,0-1 15,21 0-15,-21 0 0,0 21 16,0-20-16,0-1 0,0 0 16,0 0-16,-21 0 15,0-21 1,21-21 0,0 0-1,0 0-15,21 21 0</inkml:trace>
  <inkml:trace contextRef="#ctx0" brushRef="#br1" timeOffset="147936.25">28363 4678 0,'0'-21'15,"0"0"-15,0-1 0,0 1 16,0 0-16,-21 21 0,0-21 15,21 0-15,-21 21 0,0 0 0,-1-21 16,1 21-16,0 0 0,0 0 16,-21 21-16,20-21 0,1 21 15,0 0-15,-21 0 0,21 22 16,-1-22-16,1 0 0,0 21 0,21-21 16,0 1-16,-21 20 0,21-21 0,0 0 15,0 0-15,0 1 0,0-1 16,21 0-16,0-21 0,0 0 0,1 0 15,-1 0-15,0 0 0,21 0 0,-21 0 16,1 0-16,20-21 0,-21 0 16,0-1-16,22 1 0,-22 0 0,0 0 15,0 0-15,0 0 0,0-1 16,-21-20-16,0 21 0,22 0 0,-22 0 16,0-1-16,0 1 15,0 42 1,-22 1-16,22-1 15,0 0-15,0 0 0,0 21 16,0-20-16,0-1 0,0 0 0,0 0 16,0 21-16,0-20 0,0-1 15,0 0-15,22-21 16,-1 21-16,0-21 0,0 0 16,0 0-16,0 0 0,1 0 0,-1-21 0,0 21 15,0-21-15</inkml:trace>
  <inkml:trace contextRef="#ctx0" brushRef="#br1" timeOffset="149284.46">28765 4636 0,'0'0'16,"0"-22"-16,0 1 0,0 0 15,0 42 17,0 0-32,0 1 15,0-1-15,0 0 0,0 0 0,0 0 16,0 0-16,-21 1 0,21 20 0,0-21 15,0 0-15,0 0 0,-21-21 16,21 22-16,0-1 0,0 0 16,0-42 15,0 0-15,0-1-16,0 1 0,0 0 15,0 0-15,0 0 0,21-22 0,-21 22 16,21 0-16,1-21 0,-1 21 15,0-1-15,0 1 0,0 0 0,0 0 16,1 0-16,-1 21 0,0 0 16,0 0-16,0 0 0,0 0 15,1 21-15,-1 0 0,-21 0 16,21 0-16,-21 22 0,0-22 0,0 0 16,0 0-16,0 22 15,0-22-15,0 0 0,0 0 0,0 0 16,0 0-16,0 1 0,-21-1 15,21-42 17,0-1-32,0 1 0,0 0 15,0 0-15,21-21 16,-21 20-16,21 1 0,0 0 0,0 0 16,1 0-16,-1 0 0,0-22 15,0 22-15,0 0 0,22 21 0,-22-21 16,0 21-16,0 0 0,0 0 0,0 0 15,1 0-15,-22 21 16,0 0-16,0 0 16,0 0-16,0 1 0,0-1 0,0 0 15,0 0-15,0 0 0,0 0 0,0 1 16,0-1-16,0 0 0,0 0 16,0 0-16,21 0 0,0-21 15,0 22-15,0-22 0,0 0 16,1 0-16,-1 0 0,0 0 15,0 0-15,0-22 0,0 1 16,1 0-16,-22 0 0,21 0 16,-21 0-16,21-1 0,-21-20 0,0 21 15,21 0-15,-21 0 0,0-1 16,21 1-16,-21 0 0,0 42 47,0 0-47,-21 1 0,21-1 15,-21 0-15,21 0 0,0 0 0,0 0 16,0 1-16,0-1 0,0 0 16,0 0-16,0 0 0,0 0 0,0 1 15,21-22-15,0 21 16,0-21-16,1 0 0,-1 0 0,21 0 16,-21 0-16,0 0 0,1 0 0,-22-21 15,21-1-15,0 22 0,0-21 16,0 0-16,0 0 0,22-21 15,-22 20-15,0 1 0,0 0 0,0-21 16,1 21-16,20-22 0,-21 22 16,-21 0-16,0 0 0,21 21 15,0-21-15,-21 42 32,0 0-17,0 0 1,22-21 15,-22-21 0,21 0-31,-21 0 16,0-1 0,-21 22 15,-1 22-16,22-1-15,-21 0 0,0 0 16,0-21-16,21 21 0,-21 0 0,21 1 16,0-1-16,0 0 0,0 0 15,0 0-15,0 0 16,0 1-16,21-1 0,-21 0 16,21-21-16,0 0 0,0 0 15,1 0-15,-1 0 0,0 0 0,21 0 16,-21 0-16,1 0 0,-1 0 0,0-21 15,21 0-15,-21-1 0,1 1 16,-1 0-16,-21 0 0,21 0 0,0 0 16,0-1-16,-21 1 0,0 0 15,0 0-15,0 0 0,0 0 16,0-1-16,0 1 0</inkml:trace>
  <inkml:trace contextRef="#ctx0" brushRef="#br1" timeOffset="149699.25">29781 4064 0,'0'0'16,"-21"0"-16,0 0 0,0 0 0,0 0 15,21 21 1,0 0-16,-21-21 0,21 22 0,0-1 16,0 0-1,21-21-15,0 0 0,0 0 16,0 0-16,0 0 0,1 0 0,-1 0 16,0 0-16,0 0 0,-21-21 15,0 0-15,0-1 16,0 1-16,0 0 0,-21 21 15,0 0-15,0-21 0,-1 21 16,1 0-16,0 0 0,0 0 16,21 21-16,-21 0 15,21 0-15,0 1 16,-21-1-16,21 0 16,0 0-16,0 0 15,0 0-15,0 1 16</inkml:trace>
  <inkml:trace contextRef="#ctx0" brushRef="#br1" timeOffset="157194.04">19558 6414 0,'-21'0'16,"0"0"31,-1 0-32,1 0 1,0 0-1,0 0-15,21-22 63,0 1-63,0 0 16,21 21-16,0 0 0,0-21 0,1 21 15,-1 0-15,0-21 16,0 21-16,0 0 0,0 0 0,1 0 15,-1 0-15,0 0 0,0 0 0,0 0 16,0 0-16,1 21 0,-1-21 0,-21 21 16,0 0-16,21 0 0,-21 1 15,0-1-15,0 0 0,0 0 0,0 21 16,-21-20-16,0-1 0,-1 0 16,1 0-16,-21 0 0,21 0 0,-22 1 15,22-1-15,-21-21 0,21 21 16,-22-21-16,22 0 0,0 21 0,0-21 15,21-21 17,21 21-32,-21-21 15,21 21-15,0 0 0,-21-21 0,22 21 16,-1 0-16,0-22 0,0 22 0,0 0 16,0 0-16,1 0 0,-1 0 0,21 0 15,-21 0-15,0 0 0,1 22 16,-1-22-16,0 21 0,0-21 0,21 21 15,-42 0-15,22 0 0,-1 0 16,0-21-16,-21 22 0,21-1 0,-21 0 16,0 0-16,0 0 0,0 0 15,0 1-15,0-1 0,-42-21 16,21 21-16,-1 0 0,1-21 0,-21 21 16,0-21-16,20 0 0,-20 0 0,0 21 15,21-21-15,-1 0 0,-20 0 0,21 0 16,-21 0-16,20 0 0,1 0 0,0 0 15,0 0-15,0-21 16,0 21-16,-1 0 16,22-21-16,0 0 31,22 21-31,-1 0 16,0 0-16,0 0 15,0-21-15,0 21 0,1 0 0</inkml:trace>
  <inkml:trace contextRef="#ctx0" brushRef="#br1" timeOffset="157619.85">20362 6731 0,'-21'0'16,"0"0"-16,0 0 15,21 21-15,-21 0 16,21 1-16,0-1 16,0 0-1,21-21-15,0 0 16,0 0-1,0 0-15,0-21 16,-21 0 0,0-1-16,0 1 15,-21 0-15,0 21 16,0 0 0,0 0-1,21 21-15,-21 0 0,21 1 16,0-1-16,0 0 15,21-21 17</inkml:trace>
  <inkml:trace contextRef="#ctx0" brushRef="#br1" timeOffset="160215.57">21696 6498 0,'0'0'0,"21"-21"0,-21 0 15,0 0-15,0 0 0,0-1 16,0 1-1,0 0 1,-21 21 31,21 21-31,-21 0-16,21 1 0,-22-1 15,22 0-15,0 0 0,0 21 16,0-20-16,-21 20 0,21 0 0,0-21 15,0 22-15,0-1 0,0-21 16,0 0-16,0 22 0,0-22 0,21 0 16,1 0-16,-1 0 0,0-21 15,0 22-15,0-22 0,0 0 0,1 0 16,-1 0-16,0 0 0,21 0 0,-21 0 16,1 0-16,-1 0 0,0-22 0,0 1 15,0 0-15,0-21 0,-21 21 16,22-1-16,-22 1 0,0-21 15,0 21-15,21 0 0,-21-22 0,0 22 16,0 0-16,0-21 0,0 20 0,0 1 16,0 0-16,0 0 15,0 42 48,21 0-63</inkml:trace>
  <inkml:trace contextRef="#ctx0" brushRef="#br1" timeOffset="160564.68">22373 6414 0,'0'-22'16,"-21"22"-1,0 0-15,21 22 16,-21-1-16,21 0 0,0 0 0,0 21 16,0-20-16,0 20 0,0 0 0,0 1 15,0-1-15,0 0 0,0 1 16,0 20-16,0-21 0,0 22 0,0-1 16,0 1-16,0-1 0,0 22 0,-22-21 15,22 20-15,-21-20 0,21 20 16,0-20-16,0-1 0,0-20 0,-21-1 0,21 0 15,0 1-15,0-1 0,0-21 16,0 0-16,0 1 16,0-44-1,0 1-15,0 0 16,0 0-16,0 0 0,0-22 0,0 22 16,0 0-16,0-21 0,0-1 0,0 1 15,0 0-15,0-1 0</inkml:trace>
  <inkml:trace contextRef="#ctx0" brushRef="#br1" timeOffset="160870.47">22288 6795 0,'0'-43'0,"0"86"0,0-107 15,0 22-15,0 21 0,0-22 0,0 22 0,0-21 16,0 21-16,0-1 16,22 1-16,-1 0 0,0 21 0,0-21 15,0 0-15,22 21 0,-1 0 0,-21 0 16,21 0-16,1 0 0,-1 0 0,-21 21 15,22 0-15,-22 0 0,0 22 16,-21-22-16,0 21 0,0-21 0,-21 0 16,-22 22-16,22-22 0,-21 0 0,21 0 15,-22 22-15,1-43 0,0 21 0,-1 0 16,22 0-16,-21-21 16,21 21-16,0-21 0,-1 0 0,1 0 15,21 21-15,21-21 31,1 0-31,-1 0 16,0-21-16,0 0 0,0 21 0,0-21 16</inkml:trace>
  <inkml:trace contextRef="#ctx0" brushRef="#br1" timeOffset="161576.12">22966 6541 0,'0'0'0,"0"-22"0,-21 44 31,-1-1-15,1 0-16,21 0 0,0 0 15,0 0-15,0 1 0,0-1 16,0 0-16,0 0 0,0 0 0,0 0 16,21 1-1,1-22 1,-1 0-16,0-22 15,-21 1-15,0 0 16,0 0-16,0 0 16,0 0-16,0-1 0,0 1 15,-21 0-15,21 0 0,0 0 16,0 0-16,0-22 0,0 22 0,0 0 16,0 0-16,0 0 0,0-1 15,0 1-15,21 21 0,0 0 16,0 0-16,0 0 0,1 0 15,-1 21-15,-21 1 0,21-1 0,0 0 16,-21 0-16,21 0 0,-21 22 16,0-22-16,21 0 0,-21 0 0,22 0 15,-22 0-15,0 1 0,0-1 0,21 0 16,-21 0-16,0 0 0,0 0 16,0-42 30,0 0-46,0 0 16,0 0-16,0 0 0,0-1 16,0 1-16,0-21 0,0 21 0,0 0 15,21-22-15,0 22 0,0-21 0,0 21 16,1-1-16,-1 1 0,0 0 0,0 0 16,0 21-16,0 0 0,1 0 15,20 0-15,-21 0 0,0 21 0,-21 0 16,21 0-16,1 1 0,-1 20 0,-21-21 15,0 0-15,0 0 0,21 22 16,-21-22-16,0 0 0,0 0 16,0 0-16,0 1 0,0-1 0,-21 0 15,21 0-15,-21-21 16,21 21-16,-22-21 0,1 0 16,21-21-1,0 0 1</inkml:trace>
  <inkml:trace contextRef="#ctx0" brushRef="#br1" timeOffset="162671.98">24807 6350 0,'0'0'0,"21"-21"62,1 0-62,-1 0 0,0-1 16,0 22-16,0-21 0,0 0 15,1 0-15,-22 0 0,0 0 0,21-1 16,-21 1-16,0 0 0,0 0 0,21 0 16,-21 0-16,0-1 0,0 44 31,0-1-31,0 0 15,0 0-15,-21 0 0,21 22 0,0-1 16,-21-21-16,21 21 0,0 1 16,-22-1-16,22 0 0,0 1 15,0-1-15,0 0 0,0 1 0,0-1 16,0-21-16,0 0 0,0 22 0,0-22 16,0 0-16,-21 0 0,0 0 15,21 1-15,-21-22 0,0 0 16,0 0-16,-1 0 0,1 0 0,-21 0 15,21 0-15,0 0 0,-1 0 0,1 0 16,-21 0-16,21 0 0,0 0 16,21-22-16,-22 22 0,1 0 15,42 0 32,1 0-47,-1 0 0,21 0 0,-21 0 16,22 0-16,-22 0 0,21 0 0,0 0 15,1 0-15,-1 0 0,0 0 0,1-21 16,-1 21-16,0-21 0,1 21 16,-22-21-16,21 0 0,-21 0 0,1-1 15,-1 1-15,0 0 0,0 0 16,-21 0-16,21 0 0,-21-1 0,0 1 16,0 0-16,0 0 0,0 42 31,-21 0-31,21 0 15,-21 1-15,21-1 0,-21 0 0,21 0 16,0 0-16,0 0 0,0 1 16,-21-1-16,21 0 0,0 0 0,-22 0 15,22 0-15,0-42 47,0 0-47,0 0 0,0 0 16,22 0-16,-1-1 0,-21 1 0,21 0 15,0 0-15,-21-21 0,21 20 0,0 1 16,1-21-16,-1 21 16,0 0-16,21 21 0,-21-22 0,1 22 15,-1 0-15,0 0 0,0 0 0,-21 22 16,21-22-16,0 21 0,-21 0 0,0 21 16,0-21-16,0 1 0,0-1 15,0 0-15,0 0 0,0 0 0,0 0 16,0 1-16,0-1 0,0 0 15,0 0 1,-21-21 0,21-21 15,0 0-15,21 21-16,1-21 0</inkml:trace>
  <inkml:trace contextRef="#ctx0" brushRef="#br1" timeOffset="163216.04">26141 6541 0,'0'0'15,"21"-22"-15,-21 1 0,0 0 0,0 0 16,0 0-16,0 0 16,-21-1-16,0 22 15,-1-21-15,1 21 0,0 0 0,-21 0 16,21 0-16,-1 21 0,-20 1 0,21-1 15,-21 0-15,20 0 0,1 0 0,-21 0 16,21 1-16,0 20 0,-1-21 16,22 0-16,0 0 0,0 1 0,0-1 15,0 0-15,0 0 0,0 0 16,22 0-16,-1-21 0,0 0 0,0 0 16,0 0-16,0 0 0,22 0 15,-22 0-15,21 0 0,-21-21 16,1 0-16,-1 21 0,21-21 0,-21 0 0,0 0 15,1-22-15,-1 22 0,0-21 0,-21-1 16,21 1-16,0 0 16,-21-1-16,0-20 0,0 21 0,0-43 15,0 43-15,0-1 0,0 1 16,0 21-16,0 0 0,0-1 16,0 44-1,0-1-15,-21 21 0,21-21 16,0 22-16,0-1 0,-21 0 0,21 1 15,-21-1-15,21 0 0,0 1 16,0-1-16,0 0 0,0 1 0,0-22 16,0 21-16,0-21 0,0 0 0,0 22 15,0-22-15,0 0 16,21-21-16,0 0 16,0 0-16,0 0 15,1 0-15,-1 0 0,0-21 16,0 0-16,21 0 0,-20 21 0,-1-22 15</inkml:trace>
  <inkml:trace contextRef="#ctx0" brushRef="#br1" timeOffset="163596.34">26564 6541 0,'0'0'0,"-21"21"16,21 0-1,21-21 1,0 0-16,0 0 15,1 0-15,-1 0 16,0-21-16,0 21 0,0-21 0,0 21 16,-21-22-16,22 1 0,-1 21 0,-21-21 15,0 0-15,0 0 0,0 0 0,0-1 16,-21 22 0,-1 0-16,1 0 15,0 0-15,-21 22 0,21-1 16,-1 0-16,1 0 0,0 0 0,21 22 15,0-22-15,-21 0 0,21 21 0,0-21 16,0 1-16,0-1 0,0 0 16,0 0-16,0 0 0,21-21 0,0 21 15,0-21-15,1 0 0,-1 0 0,0 22 16,0-22-16,21 0 0,-20 0 16,20 0-16,-21 0 0,21-22 0,-20 22 15,20-21-15,-21 21 0,21-21 0,-20 0 16,20 21-16,-21-21 0,21 0 15,-20-1-15,20 1 0</inkml:trace>
  <inkml:trace contextRef="#ctx0" brushRef="#br1" timeOffset="163853.2">27305 6308 0,'0'0'0,"-21"0"31,21 21-31,0 0 0,0 0 0,0 0 16,0 1-16,0-1 0,0 0 15,0 0-15,0 0 0,0 0 0,21 1 16,0-1-16,0 0 0,0 0 0,1 0 16,-1 0-16,0-21 0,0 22 15,-21-1-15,21-21 0,0 0 0,1 21 16,-1-21 0,0 0-16,0 0 15,-21-21-15,0 0 0,0-1 16,0 1-16,0 0 15,0 0-15,21 0 0,-21 0 0,0-22 16</inkml:trace>
  <inkml:trace contextRef="#ctx0" brushRef="#br1" timeOffset="164068.07">27644 6308 0,'-22'0'0,"-41"63"31,42-42-31,0 1 0,-1 20 0,1-21 16,0 0-16,-21 22 0,21-22 0,-1 0 15,-20 21-15,0-21 0,21 1 0,-1 20 16,-20-21-16,21 0 0,0 0 16,-22 1-16,43-1 0,-21-21 0,0 21 15,0 0-15,0 0 16,21 0-16,0 1 16,0-1-1,21-21-15,0 0 0</inkml:trace>
  <inkml:trace contextRef="#ctx0" brushRef="#br1" timeOffset="165360.23">19452 8509 0,'0'0'0,"0"-21"16,0 42 15,0 0-15,-21 22-16,21-22 0,0 0 0,0 21 16,0 1-16,-21-1 0,0-21 15,21 21-15,-22 1 0,1-1 0,21-21 16,-21 22-16,0-22 0,21 21 15,-21-21-15,21 0 0,-21 1 0,21-1 16,0 0-16,0-42 31,0 0-15,0-1-16,21 22 0,0-21 0,0 0 16,0 0-16,0 21 0,1-21 0,-1 21 15,0-21-15,0-1 0,21 22 0,-20-21 16,-1 21-16,0-21 0,0 21 15,0 0-15,0-21 0,1 0 0,-1 21 16,-21-21-16,21 21 0,-21-22 0,21 1 16,-21 0-16,0 0 0,0 0 15,0 0-15,0-1 0,0 1 16,0 42 15,0 22-15,0-22-16,-21 0 0,0 21 15,0-20-15,21 20 0,-22 0 0,1-21 16,21 22-16,-21-1 0,21-21 16,-21 0-16,21 22 0,-21-22 0,21 0 15,0 0-15,0 0 0,0 1 16,0-1-16,0 0 16,21-21 30,-21-21-46,21 0 0,0 21 0,-21-22 16,21 1-16,1 21 0</inkml:trace>
  <inkml:trace contextRef="#ctx0" brushRef="#br1" timeOffset="165644.12">20066 8954 0,'21'0'63,"0"0"-63,-21-22 31,-21 22 16,0 0-47</inkml:trace>
  <inkml:trace contextRef="#ctx0" brushRef="#br1" timeOffset="167307.68">21484 8403 0,'0'0'0,"0"-21"16,0 0-16,0 0 15,0 0 1,0 42 0,-21 0-1,21 0-15,0 0 0,0 22 16,0-22-16,0 21 0,0-21 0,0 22 16,0-1-16,0 0 0,0 1 15,0-1-15,-21 0 0,21 1 0,0-1 16,-21 0-16,21 1 0,0-22 0,0 21 15,0-21-15,-22 0 0,22 1 0,0-1 16,0 0-16,0-42 31,0 0-15,0-1-16,0 1 0,0 0 16,0 0-16,0 0 0,-21-22 15,21 22-15</inkml:trace>
  <inkml:trace contextRef="#ctx0" brushRef="#br1" timeOffset="167767.6">21188 8509 0,'0'0'0,"-21"0"0,21-21 15,-22 21-15,22-21 0,0 0 16,0-1-16,0 1 16,0 0-16,22 21 0,20-21 15,-21 21-15,0 0 0,22 0 0,-1 0 16,0 0-16,1 0 0,-1 0 0,0 0 15,1 21-15,-1 0 0,0 0 16,1 1-16,-22-1 0,21 0 0,0 21 16,-20-21-16,20 22 0,-21-22 15,0 21-15,0 1 0,1-22 0,-22 21 16,21 0-16,-21-20 0,21 20 0,0-21 16,-21 21-16,0-20 0,21-1 0,-21 0 15,21 0-15,-21 0 0,22-21 31,-22-21-15,0 0-16,0-21 0,21 20 16,-21-20-16,0 21 0,0-21 0,0-1 15,21-20-15,-21 20 0,0 1 16,0 0-16,0-1 0,21-20 16,-21 21-16,21 20 0,-21-20 0,0 21 15,0 0-15,0 0 0,0-1 0,0 44 31,0-1-15,0 0-16,21 0 0,-21 0 0,0 0 16,0 1-16,22-1 0,-22 0 0,0 0 15,0 0-15,21 0 0</inkml:trace>
  <inkml:trace contextRef="#ctx0" brushRef="#br1" timeOffset="168737.55">22458 8615 0,'0'0'0,"0"-21"0,0 0 0,0-1 16,0 44 15,0-1-15,0 0-16,0 0 0,0 21 15,0-20-15,0-1 0,0 21 0,0-21 16,0 0-16,0 1 0,0 20 0,0-21 15,0 0-15,0 0 16,0 1-16,21-1 0,0-21 16,0 0-16,0 0 0,1 0 0,-1 0 15,0 0-15,0 0 0,21-21 0,-20-1 16,-1 1-16,0 0 0,0 0 0,0 0 16,0-22-16,1 22 0,-1-21 15,0 21-15,0-22 0,0 1 0,0 21 16,-21-21-16,22 20 0,-22 1 0,21 0 15,-21 0-15,0 0 0,0 42 32,0 0-32,-21 0 15,-1 0-15,22 1 0,-21-1 16,0 21-16,21-21 0,0 22 0,0-22 16,0 0-16,0 21 0,0-21 0,0 1 15,0 20-15,21-21 0,0 0 16,1 0-16,-1-21 0,0 0 15,21 0-15,-21 0 0,22 0 0,-22 0 16,0 0-16,21 0 0,22-42 16,-43 21-16,0 0 0,22 0 15,-22-22-15,0 22 0,0-21 0,-21-1 16,21 22-16,-21-21 0,21 0 0,-21-22 16,0 22-16,0-1 0,0 1 15,0 0-15,0-1 0,0 1 0,0 21 16,0-21-16,0 20 15,-21 22 1,0 0-16,21 22 0,0-1 0,-21 21 16,21-21-16,-21 22 0,0-1 15,21 0-15,0 1 0,0-1 0,-22-21 16,22 21-16,0 1 0,0-1 0,0 0 16,0-20-16,0 20 0,0-21 0,0 21 15,22-20-15,-1-1 0,0-21 0,0 21 16,0 0-16,0-21 15,1 0-15,20 0 0,-21 0 0,0 0 0,22 0 16,-22-21-16,0 0 0,0 0 16,0-1-16,0 1 0,1 0 0,-1-21 15,0-1-15,0 22 0,0-21 0,0 0 16,1-1-16,-1 1 0,-21 0 16,0-1-16,21 1 0,-21 0 15,0 20-15,0 1 0,0 0 0,-21 21 16,0 21-1,-1 22-15,1-22 0,21 21 16,-21 0-16,0 1 0,21-1 0,0 0 16,0 43-16,0-43 0,0 1 15,21-1-15,0-21 0,0 22 16,1-22-16,-1 21 0,21-21 16,0-21-16,-20 21 0,20-21 0,-21 0 15,21 0-15,-20 0 0,-1 0 0,0 0 16,0 0-16,0-21 0,0 21 0,1-21 15,-1 0-15,-21 0 0,21 0 16,0-1-16,-21 1 0</inkml:trace>
  <inkml:trace contextRef="#ctx0" brushRef="#br1" timeOffset="171624">19875 10224 0,'-21'-43'16,"0"43"-1,0 0-15,0 0 0,0 0 0,-1 0 0,1 0 16,0 0-16,42 0 31,0 0-31,1 0 16,20 0-16,0 0 0,-21 0 0,22 0 16,-1-21-16,0 21 0,1 0 0,-22 0 15,21 0-15,-21 0 0,1 0 16,-1 0-16,0 0 0,-42 0 15,0 0 1,-1 0-16,1 0 0,-21 0 0,21 0 16,-22 0-16</inkml:trace>
  <inkml:trace contextRef="#ctx0" brushRef="#br1" timeOffset="172101.24">19643 10287 0,'0'0'0,"0"21"0,-22 0 0,22 1 15,-21-1-15,21 0 0,0 0 0,0 0 16,0 0-16,-21 1 0,21-1 16,0 0-16,0 0 0,0 0 15,0-42 48,0 0-48,21 21-15,0-21 0,1 21 16,-1-21-16,0 21 0,0 0 0,0 0 16,22 0-16,-22 0 0,21 0 15,-21 0-15,22 0 0,-1 21 0,-21 0 16,21 0-16,-20 0 0,20 0 0,-21 1 16,0-1-16,-21 0 0,0 0 0,0 21 15,0-20-15,0-1 0,0 0 0,0 0 16,-42 0-16,21 22 15,0-22-15,-22-21 0,22 21 0,-21 0 16,-1 0-16,1 0 0,21-21 0,-21 0 0,20 22 16,1-22-16,0 0 0,0 0 15,0 0-15,0 0 0,-1 0 0,22-22 16,-21 22-16,21-21 16,-21 21-16,0-21 15,21 0 1,21 0-1,0 21-15,0-21 0,1 21 0</inkml:trace>
  <inkml:trace contextRef="#ctx0" brushRef="#br1" timeOffset="172311.58">20637 10732 0,'0'0'0,"-21"0"31,0 0-15,0 0-16,21 21 15,21-21 17,0 0-17</inkml:trace>
  <inkml:trace contextRef="#ctx0" brushRef="#br1" timeOffset="172792.33">21992 10033 0,'0'-21'0,"0"42"0,21-63 0,-21 21 0,0 42 31,0 0-31,0 0 16,0 21-16,0-20 0,0 20 15,0 0-15,0 1 0,0-1 0,0 21 16,0-20-16,0-1 0,0 0 0,0 1 15,0-1-15,0 0 0,0-20 0,0 20 16,0-21-16,0 0 0,0 0 0,0 1 16,0-1-16,0 0 0,-21-21 15,0 0 1,0-21 0,0 21-16</inkml:trace>
  <inkml:trace contextRef="#ctx0" brushRef="#br1" timeOffset="173109.67">21632 10266 0,'0'0'0,"-21"-42"0,-21 20 16,21-20-16,-1 21 0,22-21 0,0 20 15,0 1-15,0-42 16,43 42-16,-1 21 0,0-22 16,22 22-16,-1 0 0,1 22 15,-1-1-15,1 0 0,21 0 0,-22 21 16,1 1-16,41 41 15,-62-41-15,-1-1 0,-42 0 0,0 1 16,0-1-16,-21 22 0,-21-43 16,-1 21-16,1 0 0,-22 1 0,22-22 15,-21 21-15,-1-21 0,1 1 16,20-1-16,-20 0 0,20-21 0,1 21 0,-21-21 16,41 0-16,44-21 31,-1 21-31,0-21 15,21 21-15,-21-21 0,22-1 0,-22 22 16,21-21-16</inkml:trace>
  <inkml:trace contextRef="#ctx0" brushRef="#br1" timeOffset="173764.09">22627 10308 0,'21'0'0,"-42"0"0,42 21 31,-42 1-31,21-1 0,0 0 0,-21 0 16,0 21-16,21-20 0,-21-1 0,21 21 16,0-21-16,0 0 0,0 22 15,0-22-15,0 0 0,0 0 0,0 0 16,0 1-16,21-22 16,0 0-1,0 0-15,0 0 0,-21-22 0,21 22 16,1-21-16,-1 0 0,0 0 15,21-43-15,-21 43 0,1-21 16,-1 21-16,-21-22 0,21 1 0,-21 21 16,0-21-16,0 20 0,0 1 0,0 0 15,0 42 1,0 0 0,0 1-16,0-1 0,0 0 0,0 0 15,0 21-15,0-20 0,-21 20 0,21-21 16,0 0-16,0 0 0,0 1 15,0-1-15,0 0 0,21 0 0,0-21 16,0 21-16,22-21 16,-22 0-16,0 0 0,21 0 0,-21 0 15,1-21-15,20 0 0,-21 21 0,21-42 16,-20 20-16,-1 1 0,21-21 16,-21 0-16,0 20 0,1-20 0,-1 0 15,-21-1-15,21 1 0,-21 0 0,21-1 16,-21 1-16,0 0 0,0 21 0,0-22 15,0 22-15,0 0 0,-21 21 32,0 21-32,0 0 0,21 0 0,0 1 15,-22 20-15,22 0 0,-21 1 0,21-1 16,0 0-16,0 1 0,0-1 16,0 0-16,0 1 0,0-1 15,0 0-15,0-21 0,0 1 0,0-1 16,0 0-16,0 0 0,21 0 0,1-21 15,-1 0-15,0 0 0,0 0 0,0 0 16,22 0-16,-22 0 0,0 0 0,21-21 16,-21 0-16,1 0 0,20 0 15,-21-1-15</inkml:trace>
  <inkml:trace contextRef="#ctx0" brushRef="#br1" timeOffset="174011.98">23812 10287 0,'0'-21'0,"-63"169"0,126-275 0,-63 85 0,0 63 31,-21 0-31,21 0 16,-21 22-16,21-22 0,-21 21 0,21 0 16,0 1-16,0-1 0,-21 0 0,21 1 15,-21-1-15,21 22 0,-22-22 0,22 21 16,0 1-16,0-1 0,-21 1 16,21 21-16,-21-22 0,21 1 0,0 20 15,-21-20-15,21-1 0,-21-20 0,21 20 16,-21-21-16,21 43 15,0-43-15,0-20 0,-22-1 0,22 0 16,0-42 0,0 0-16,22-1 0,-22 1 15,0-21-15</inkml:trace>
  <inkml:trace contextRef="#ctx0" brushRef="#br1" timeOffset="174337.79">23664 10520 0,'0'-42'16,"0"84"-16,-21-106 0,21 43 0,0-21 0,0 21 16,0 0-16,0-1 0,21 1 15,0 0-15,1 21 0,-1 0 0,0 0 16,21 0-16,-21 0 0,22 0 16,-22 21-16,21 0 0,-21 1 15,1-22-15,-1 21 0,-21 0 0,0 0 16,0 21-16,0-20 0,-21-22 0,-1 21 15,1 0-15,-21 0 0,21 0 0,-22 0 16,1-21-16,0 22 0,21-22 16,-22 21-16,22-21 0,-21 0 0,21 21 15,42-21 17,21 0-32,-21 0 15,22 0-15,-22-21 0,21 0 16,0-1-16,-20 1 0,20 0 0,0-21 15</inkml:trace>
  <inkml:trace contextRef="#ctx0" brushRef="#br1" timeOffset="174763.55">24299 10139 0,'64'-64'15,"-43"22"-15,-212 296 0,297-402 0,-21 0 0,-85 127 0,0-1 16,0 1-16,0 0 0,-21 0 0,0 21 16,-1 0-16,1 0 0,0 0 0,0 0 15,0 21-15,21 0 0,-21 22 16,-1-22-16,1 21 0,0 0 0,0 1 15,21-1-15,0 0 0,0 1 16,0-1-16,0 0 0,0 1 0,0-1 16,0 0-16,0-20 0,0 20 0,0-21 15,21 0-15,0 0 0,0 1 16,1-1-16,-1-21 0,21 0 0,-21 0 16,0 0-16,1 0 0,20 0 0,-21-21 15,0-1-15,22 1 0,-22 0 0,0 0 16,0 0-16,0-22 0,0 1 0,1 0 15,-22-1-15,0 22 0,21-21 16,-21 21-16,0 0 0,0-1 0,0 1 16,0 42-1,0 1-15,0-1 16,0 0-16,0 21 0,0-21 0,0 22 16,0-22-16,0 21 0,0-21 15,0 1-15,0-1 0,-21 0 0,21 0 16,0 0-16,0 0 0,0-42 47,0 0-47,0 0 15,21 0-15</inkml:trace>
  <inkml:trace contextRef="#ctx0" brushRef="#br1" timeOffset="174915.97">24680 10118 0,'0'-21'16,"0"42"-16,0-64 0,-21 22 31,0 21-31,21 21 31,0 1-15,21-22-16,0 21 16</inkml:trace>
  <inkml:trace contextRef="#ctx0" brushRef="#br1" timeOffset="176033.33">25125 10160 0,'0'-21'16,"0"-21"-1,-21 42-15,-1 0 0,1 0 16,0 0-16,0 0 0,0 0 0,0 0 16,-1 21-16,1 21 0,0-21 15,0 0-15,21 1 0,-21 20 16,21-21-16,0 21 0,0-20 0,0 20 15,0-21-15,0 21 0,0-20 0,42-1 16,-21 0-16,0 0 0,22 0 0,-22 0 16,21-21-16,-21 0 0,22 22 0,-1-22 15,-21 0-15,22 0 16,-1 0-16,0 0 0,1-22 0,-1 1 16,-21 0-16,21 0 0,1 0 0,-22 0 15,21-1-15,-21-20 0,22 21 0,-22-21 16,-21-1-16,21 22 0,-21-21 0,0 21 15,0-22-15,0 22 0,0 0 16,-21 21-16,0 0 0,0 0 16,-1 0-16,1 21 0,-42 0 15,42 0-15,-1 22 0,1-22 16,0 0-16,0 21 0,0-20 0,0 20 16,21-21-16,0 0 0,0 0 15,0 1-15,0-1 0,0 0 0,0 0 16,21-21-16,0 0 15,0 0-15,0 0 0,0 0 0,1 0 16,-1-21-16,0 0 0,0 0 16,0-1-16,0 1 0,1 0 0,-1-21 15,0 21-15,-21-22 0,0 22 0,21-21 16,-21 21-16,21-1 0,-21 1 0,0 42 31,0 1-15,0-1-16,-21 0 0,21 0 0,0 0 15,0 22-15,0-22 0,0 0 16,0 0-16,0 0 0,21 22 0,0-22 16,1 0-16,20 0 0,-21-21 15,0 0-15,0 0 0,22 0 16,-22 0-16,0 0 0,21 0 0,-20 0 16,-1-21-16,0 0 0,0 0 0,21-22 15,-42 22-15,22-21 0,-1-1 0,0 1 16,0 0-16,0-1 0,-21 1 15,21-21-15,1 20 0,-22-20 0,0 20 16,0-20-16,0 21 0,21 20 0,-21-20 16,0 21-16,0 0 0,-21 42 31,-1 0-31,22 0 16,0 22-16,-21-22 0,21 21 0,-21-21 15,21 22-15,-21-1 0,21 0 0,0-21 16,0 22-16,0-1 0,0-21 15,0 22-15,0-1 0,21-21 0,0 21 16,0-20-16,22 20 0,-22-21 0,0 0 16,0 0-16,22 1 0,-1-22 15,-21 21-15,21-21 0,-20 0 0,20 0 16,-21 0-16,0-21 0,0 21 0,1-22 16,-1 1-16,0 0 0,0-21 15,0 21-15,-21-22 0,0 22 0,0-21 16,21 21-16,-21-22 0,0 22 0,0 0 15,0 0-15,-21 21 16,0 0-16,0 21 16,0 0-16,21 0 0,-21 0 0,21 22 15,-22-22-15,22 21 0,0-21 0,0 22 16,0-22-16,0 0 0,0 21 0,0-20 16,0-1-16,22 0 0,-1 0 15,0 0-15,0-21 0,0 21 0,0-21 16,22 0-16,-22 0 0,21 0 0,-21 0 15,22 0-15,-22-21 0,21 0 0,-21 21 16,1-21-16,20 0 0,-21 0 16,0-22-16,0 22 0,-21 0 15,22-21-15,-1 20 0,-21-20 0,0 21 16,0 0-16,0 0 0</inkml:trace>
  <inkml:trace contextRef="#ctx0" brushRef="#br1" timeOffset="176308.17">25950 9991 0,'0'0'0,"-21"0"0,42 0 16,0 0-16,1-21 15,20 21-15,0 0 0,22-22 0,-22 22 16,22 0-16,-1-21 0,1 21 15,-1-21-15,1 21 0,-22 0 16,21-21-16,-20 21 0,-1 0 0,-21 0 0,22-21 16,-22 21-16,0 0 15,0 0-15,-21 21 32,-21-21-32,0 21 15</inkml:trace>
  <inkml:trace contextRef="#ctx0" brushRef="#br1" timeOffset="-57361.23">571 7916 0,'0'-21'94,"0"0"-78,0 0 15,0 0-15,0 0-1,0 42 95,0 0-110,0 0 15,0 0-15,0 0 0,0 1 16,0-1-16,0 0 0,0 0 15,0 21-15,0-20 0,0 20 0,0-21 16,0 21-16,0-20 0,0-1 16,0 0-16,0 0 0,0 21 0,0-20 15,0-1-15,0 0 0,0 0 16,0 0-16,0 0 0,0 1 16,0-1-16,0 0 15,0-42 32,0 0-31,0-1-16,0 1 0,0 0 15,0-21-15,0 21 0,0-22 16,0 22-16,0-21 0,0-1 0,0 1 16,0 0-16,0 21 0,0-22 15,0 1-15,0 21 0,0 0 0,0-22 16,22 22-16,-22 0 0,0 0 15,0 0-15,0 42 47,0 0-31,0 0-16,0 21 0,0-20 0,0-1 16,0 21-16,0 0 0,0 1 15,0-22-15,0 21 0,0 1 0,0-1 16,0 0-16,0-21 0,0 22 15,0-22-15,0 0 0,0 0 0,0 0 16,0 1-16,0-1 0,0 0 16,0 0-16,0-42 62,0 0-62,0 0 0,0-1 16,0-20-16,0 21 0,0 0 15,0-22-15,0 1 0,0 0 16,21 21-16,-21-22 0,21 1 16,-21 21-16,0-22 0,0 22 0,0 0 15,21-21-15,-21 21 0,0-1 16,0 44 15,0-1-15,0 21-16,0-21 0,0 22 15,0-1-15,0-21 0,0 21 0,0 1 16,0-22-16,0 21 0,-21-21 16,21 1-16,0-1 0,0 0 0,0 0 15,0 0-15,-21 0 16,21 1-16,0-44 78,0 1-78,0 0 16,0 0-16,21 21 15</inkml:trace>
  <inkml:trace contextRef="#ctx0" brushRef="#br1" timeOffset="-55479.85">1037 8276 0,'-21'0'15,"0"0"17,21 21-17,0 1-15,0-1 16,0 0-16,0 0 31,0 0-31,21-21 31,0 0-31,0 0 16,0 0 0,-21-21-16,22 0 0,-22 0 15,21 21-15,-21-21 16,0-1-16,0 1 0,0 0 16,-21 21-1,-1 0 1,1 21-1,0 0 1,21 1-16,-21-1 16,21 0-16,0 0 15,0 0 1,21-21 0,0 0-16,0 0 15,1 0 1,-1-21-16,-21 0 15,0 0-15,0 0 16,0-1 0,-21 22-1,-1 0 17,1 22-32,21-1 0,0 0 15,0 0-15,0 0 16,0 0-1,21-21 17,1 0-17,-22-21-15,21 21 0,-21-21 0,0 0 16,0 0 0,0 0-16,0-1 15,0 1 1,-21 21-16,-1 0 15,22 21 1,0 1-16,-21-1 0,21 0 16,0 0-16,0 0 15,21-21 17,1 0-1,-1 0-16,-21-21-15,0 0 0,0 0 16,0 0 0,-21 21-1,-1 0-15,22 21 32,-21-21-32,21 21 15,0 0-15,0 0 31,21-21 16,-21-21-31,0 0 0,0 42 202,-21-21-77,0 0-63</inkml:trace>
  <inkml:trace contextRef="#ctx0" brushRef="#br1" timeOffset="-50893.44">1714 7916 0,'0'-21'15,"0"0"-15,0 0 16,0 42 46,0 0-62,0 0 16,0 1-16,0 20 16,0-21-16,0 0 0,0 22 15,0-1-15,0-21 0,0 21 0,0 1 16,0-22-16,0 21 0,-21-21 15,21 22-15,0-22 0,0 21 0,0-21 16,0 1-16,0-1 0,0 0 16,0 0-16,0-42 47,0 0-47,0 0 15,0-22-15,0 22 16,0 0-16,0-21 0,0 20 0,0-20 15,0 0-15,0 21 0,0-22 16,21 1-16,-21 0 0,22 20 0,-1-20 16,0 21-16,0 0 0,0 0 15,-21-1-15,21 22 0,1-21 16,-1 21-16,0 0 0,0 0 0,0 21 16,0-21-16,1 22 0,-22-1 15,21 21-15,-21-21 0,21 0 0,-21 22 16,0-22-16,0 21 0,0-21 15,0 22-15,0-22 0,0 0 0,0 21 16,0-20-16,0-1 0,0 0 16,0 0-16,0 0 15,0-42 48,0 0-63,0 0 15,0 0-15,0-1 16</inkml:trace>
  <inkml:trace contextRef="#ctx0" brushRef="#br1" timeOffset="-50389.76">2307 8001 0,'0'-21'15,"0"42"-15,0-63 0,0 21 16,0 42 31,0 0-47,0 0 0,-21 0 0,21 0 16,-21 1-16,21 20 0,0-21 15,0 21-15,-21-20 0,21-1 16,0 21-16,0-21 0,0 0 0,0 1 15,0-1-15,0 0 0,0 0 16,0 0-16,0 0 0,21-21 0,0 22 16,0-22-16,0 0 15,0 0-15,1 0 0,-1 0 0,0 0 16,0 0-16,0 0 0,-21-22 0,21 1 16,1 0-16,-1 21 0,-21-21 15,0-21-15,21 20 0,-21 1 0,0-21 16,0 21-16,0-22 0,0 22 0,0-21 15,-21 21-15,0 0 0,21-1 16,-22 1-16,1 0 0,0 0 16,0 21-16,0 0 0,0 0 15,-1 0-15,1 0 16,0 0-16,21 21 16,-21-21-16,21 21 0,-21-21 0,21 21 15,0 1 1,21-22-1,0 0-15,0 0 0,0 0 16,1 0-16</inkml:trace>
  <inkml:trace contextRef="#ctx0" brushRef="#br1" timeOffset="-49993.45">2794 7726 0,'0'0'0,"0"-21"32,0 0-32,0 42 31,0 0-15,0 0-16,0 0 0,0 0 15,0 1-15,0 20 0,0-21 16,0 21-16,0-20 0,-21 20 15,21-21-15,0 21 0,0 1 0,0-22 16,-21 21-16,21-21 0,0 22 16,0-22-16,0 21 0,0-21 0,0 1 15,0-1-15,0 0 0,0 0 16,0 0-16,21-21 0,0 0 16,-21 21-16,21-21 0,0 0 15,0 0-15,1 0 16,-1-21-1,-21 0-15,0 0 0,21 0 16,-21 0-16,21-1 0,-21 1 16,0-21-16,0 21 0</inkml:trace>
  <inkml:trace contextRef="#ctx0" brushRef="#br1" timeOffset="-49733.08">2709 7895 0,'0'0'15,"-21"0"-15,21-21 16,21 21 0,0 0-16,1-21 0,-1 21 0,21 0 15,-21 0-15,0-21 0,22 21 16,-22-21-16,0 21 0,0 0 16,0 0-16,1-22 0,-1 22 0,0 0 15,0 0-15,0 0 0,0 0 16,1 0-16</inkml:trace>
  <inkml:trace contextRef="#ctx0" brushRef="#br1" timeOffset="-48551.76">1122 9186 0,'0'0'16,"21"-21"-1,0 0-15,0 0 16,0 21-16,-21-21 0,22 21 0,-1-21 15,0-1-15,0 1 0,0 21 16,0-21-16,1 0 0,-22 0 16,21 0-16,0-1 15,-21 1 1,-21 21 0,0 0-16,-1 0 15,1 0-15,0 21 0,0-21 16,-21 22-16,20-1 0,1 0 15,0 0-15,-21 0 0,21 0 0,-1 1 16,22-1-16,0 0 0,-21 0 16,21 0-16,0 0 0,0 1 0,0-1 15,0 0-15,0 0 0,0 0 16,21 0 0,1-21-16,-22 22 0,21-22 0,0 21 15,0-21-15,0 21 0,0-21 16,1 21-16,-1-21 0,0 0 0,0 21 15,-21 0-15,21-21 16,-21 22-16,0-1 16,-21-21-16,0 0 15,0 21-15,-22-21 0,22 0 0,-21 21 16,21-21-16,-22 0 0,1 0 16,21 0-16,-21 0 0,20 0 0,1 0 15,-21 0-15,21 0 0,0 0 16,21-21-16,-22 21 0,1-21 15,21 0 17,21 21-1,1 0-31,-1 0 16,0 0-16,0 0 0,0 0 15,0 0-15,1 0 0,-1 0 0</inkml:trace>
  <inkml:trace contextRef="#ctx0" brushRef="#br1" timeOffset="-47845.53">1545 9271 0,'0'0'15,"-21"0"16,21 21-31,-21-21 16,21 21-16,0 1 0,-21-22 16,21 21-16,0 0 0,0 0 0,0 0 15,0 0-15,0 1 16,0-1-16,21-21 0,0 21 0,0-21 16,0 0-16,0 0 15,1 0-15,-1 0 0,0 0 16,0 0-16,0-21 0,0 0 0,1-1 15,-1 1-15,0 21 16,0-21-16,-21 0 0,0 0 0,21 0 16,-21-1-16,21 22 0,-21-21 15,22 0-15,-22 0 16,0 42 15,0 0-31,0 0 16,0 22-16,0-22 15,0 0-15,0 21 0,0 1 16,0-1-16,0 0 0,0 1 0,0-1 16,0 22-16,0-22 0,0 21 15,0 1-15,0-1 0,0 1 0,0-22 16,0 22-16,0-1 0,0 1 16,0-1-16,0 22 0,0-22 0,0-20 15,0 20-15,0 1 0,0-22 0,0 22 16,-22-22-16,22 0 0,-21 1 15,0-1-15,0-21 0,21 0 0,-21 22 16,0-43-16,-22 21 0,22 0 16,0-21-16,-21 0 0,-1 0 15,22-21-15,-21 0 0,-1 21 0,1-43 16,0 22-16,21 0 0,-22-21 16,1-1-16,0 1 0,20 0 0,-20-22 15,21 22-15,0-1 0,0-20 16,21 21-16,0-1 0,0-20 0,0 20 15,0 1-15,0 0 0,21 21 0,0-22 16,0 1-16,0 0 0,0 20 16,22-20-16,-22 0 0,21-1 15,-21 22-15,22-21 0,-1 0 0,-21 20 16</inkml:trace>
  <inkml:trace contextRef="#ctx0" brushRef="#br1" timeOffset="-47309.7">1990 9186 0,'0'-21'15,"0"42"16,0 1-15,0-1-16,0 0 0,0 0 0,0 0 16,0 0-16,0 1 0,0-1 0,0 0 15,0 0-15,0 0 16,0 0-16,0 1 16,0-44 15,0 1-31,0 0 15,0 0-15,0 0 0,0 0 16,0-1-16,0-20 0,0 21 16,0 0-16,0 0 0,21-1 15,-21 1-15,21 0 0,0 0 0,0 21 16,0-21-16,1 21 0,-1 0 16,0 0-16,0 0 0,21 0 0,-20 0 15,-1 21-15,-21 0 0,21 0 16,0 0-16,-21 1 0,0-1 15,0 0-15,0 0 0,0 21 0,0-20 0,0-1 16,0 0-16,0 0 16,-21 0-16,21 0 0,0-42 62</inkml:trace>
  <inkml:trace contextRef="#ctx0" brushRef="#br1" timeOffset="-47016.34">2688 9017 0,'0'0'0,"0"-21"15,-21 21 1,0 0-16,0 0 0,-1 21 15,1 0-15,21 0 0,-21 1 0,21-1 16,-21 21-16,21-21 0,-21 22 0,21-22 16,0 21-16,0-21 0,0 0 15,0 22-15,0-22 0,0 0 0,0 0 16,21 0-16,0 1 16,0-22-16,0 0 15,1 0-15,-1 0 0,0 0 16,0 0-16,0-22 0,-21 1 15,21 0-15,1 0 0,-22 0 16,0 0-16</inkml:trace>
  <inkml:trace contextRef="#ctx0" brushRef="#br1" timeOffset="-46532.1">2836 8848 0,'0'-21'0,"0"42"0,0-64 0,0 22 15,0 42 16,0 1-31,0 20 0,0-21 16,0 21-16,0-20 0,0 20 16,0 0-16,0-21 0,0 22 0,0-1 15,0-21-15,0 22 0,0-1 16,0-21-16,0 0 0,0 22 16,0-22-16,0 0 0,0 0 0,0 0 15,0 0-15,0-42 47,0 0-47,0 0 16,0 0-16,0 0 15,0-1-15,0 1 0,0 0 0,21 0 16,1 0-16,-22 0 0,21-1 16,0 1-16,0 21 0,0 0 15,0 0-15,1 0 16,-22 21-16,21 1 15,-21-1-15,0 0 0,21 0 16,-21 0-16,0 0 0,0 1 0,0-1 16,0 0-16,0 0 0,0 0 15,0 0-15,0 1 0,0-1 16,0-42 31,0-1-47,0 1 0</inkml:trace>
  <inkml:trace contextRef="#ctx0" brushRef="#br1" timeOffset="-46145.33">3238 9165 0,'-21'0'0,"21"-21"16,-21 21-16,21 21 31,0 0-15,21-21-16,0 22 0,-21-1 15,0 0-15,0 0 0,22-21 0,-22 21 16,0 0-16,21 1 0,-21-1 16,0 0-16,0 0 15,0-42 32,0 0-31,0 0-16,0-1 0,0 1 15,0 0-15,0 0 16,0 0-16,0 0 0,21-1 0,0 1 16,-21 0-16,21 21 31,0 0-31,1 0 31</inkml:trace>
  <inkml:trace contextRef="#ctx0" brushRef="#br1" timeOffset="-45681.06">3704 9144 0,'-21'0'15,"21"-21"-15,-21 21 0,21-21 16,-21 21-16,-1 0 16,1 0-16,0 0 15,0 21-15,21 0 0,-21 0 0,0-21 16,21 21-16,-22 1 0,22-1 0,0 0 15,-21 0-15,21 0 0,0 0 16,0 1-16,0-1 0,0 0 16,0 0-16,0 0 0,21-21 15,1 0-15,-1 0 16,0 0-16,0 0 0,0 0 0,0 0 16,1 0-16,-1 0 0,0-21 15,-21 0-15,21 0 0,-21 0 16,21-1-16,-21 1 0,0 0 0,0 0 15,0 0-15,0 0 0,0-1 0,0 1 16,-21 0-16,0 0 0,21 0 16,-21 21-16,0 0 0,-1 0 15,1 0-15,0 0 0,21 21 16,0 0-16,0 0 16,0 0-1</inkml:trace>
  <inkml:trace contextRef="#ctx0" brushRef="#br1" timeOffset="-45161.3">3873 9102 0,'0'21'46,"0"0"-30,0 0-16,0 0 0,0 1 0,0-1 16,0 0-16,0 0 15,-21 0-15,21 0 0,0 1 16,0-1-16,0 0 16,-21-21 15,21-21-16,0 0-15,0-1 0,0 1 16,0 0-16,0 0 16,0 0-16,0 0 0,21-1 0,-21 1 15,21 0-15,-21 0 0,22 0 16,-1 0-16,0-1 0,0 22 16,-21-21-16,21 21 0,0 0 0,1 0 15,-1 0-15,0 0 0,-21 21 16,21-21-16,-21 22 0,21-1 15,-21 0-15,0 0 0,0 0 0,0 22 16,0-22-16,0 0 0,0 0 0,0 0 16,0 0-16,0 1 15,0-1-15,0 0 0,0 0 32,0-42-1,0 0-31,21 21 15</inkml:trace>
  <inkml:trace contextRef="#ctx0" brushRef="#br1" timeOffset="-44900.59">4297 9081 0,'0'0'0,"0"21"46,0 0-46,0 0 16,0 0-16,0 0 0,0 1 16,0-1-16,0 0 0,0 0 0,0 0 15,-21 0-15,21 1 16,-22-22 0,22 21-16,0-42 31,0-1-16</inkml:trace>
  <inkml:trace contextRef="#ctx0" brushRef="#br1" timeOffset="-44700.7">4254 8911 0,'0'-21'16,"-21"21"-1,42 0 64</inkml:trace>
  <inkml:trace contextRef="#ctx0" brushRef="#br1" timeOffset="-43951.13">4530 9186 0,'-22'0'0,"44"0"31,-1-21-15,0 21-16,0 0 0,0 0 16,0 0-16,1 0 15,-1 21-15,0 1 16,-21-1-16,0 0 16,0 0-16,0 0 0,-21 0 15,0 1-15,-1-1 0,1 0 16,0 0-16,0-21 0,0 21 0,0 0 15,-1 1-15,-20-1 0,21-21 0,0 21 16,0-21-16,-1 0 0,22 21 0,-21-21 31,42 0-15,1-21 0,-1 21-16,0 0 15,0 0-15,0 0 0,0 0 0,1 0 16,-1 0-16,0 0 0,0 0 15,-21 21-15,0 0 0,21-21 16,-21 21-16,21-21 0,-21 22 16,22-1-16,-22 0 0,0 0 0,0 0 15,0 0-15,0 1 0,0-1 0,0 21 16,0-21-16,0 22 0,0-22 16,21 21-16,-21 0 0,0 1 0,21-1 15,-21 0-15,0-20 0,0 20 16,0 0-16,0 1 0,0-1 0,0 0 0,-21 1 15,0-1-15,-1-21 16,1 21-16,0-20 0,0-1 0,0 0 16,0 0-16,-22-21 0,22 0 0,0 0 15,-21 0-15,20 0 0,-20 0 0,21 0 16,0 0-16,0-21 0,-22 21 0,22-21 16,0 0-16,21-1 15,-21 1-15,21 0 0,-21 0 0,21 0 16,0 0-16,0-1 0,0 1 0,0 0 0,0 0 15,0 0-15,0 0 0,0-1 16,0 1-16,21 21 0,0-21 0,-21 0 16,0 0-16,21 0 0,0-1 15,0 22-15,-21-21 0,22 0 0,-1 0 16,0 0-16,-21-22 0,21 22 16,0 0-16</inkml:trace>
  <inkml:trace contextRef="#ctx0" brushRef="#br1" timeOffset="-43552.36">4889 9335 0,'0'-22'0,"0"1"31,22 21-16,-1 0-15,0 0 0,0 0 0,-21-21 16,21 21-16,0 0 0,1 0 16,-1-21-16,-21 0 0,21 21 15,-21-21-15,21 21 0,-21-22 0,0 1 32,-21 21-32,0 0 15,0 0-15,-1 21 16,1-21-16,0 22 0,0-1 0,21 0 15,-21-21-15,21 21 0,-21 0 16,21 0-16,0 1 0,0-1 16,0 0-16,0 0 0,0 0 15,21-21 1,0 0 0,0 0-16,0 0 0,0 0 15,1 0-15,-1 0 16</inkml:trace>
  <inkml:trace contextRef="#ctx0" brushRef="#br1" timeOffset="-42944.45">5630 9186 0,'0'0'0,"0"-21"15,0 0 1,-21 21-16,0 0 0,0 0 15,0 0-15,-1 0 0,1 0 16,0 21-16,0-21 0,0 21 16,0 1-16,21-1 0,-22 0 0,1 0 15,0 0-15,21 0 0,0 1 16,0-1-16,0 0 0,0 0 0,0 0 16,0 0-16,0 1 15,0-1-15,21-21 16,0 0-1,1 0-15,-1 0 0,0 0 0,0 0 16,0-21-16,0-1 0,1 22 16,-22-21-16,21 0 0,0-21 0,0 21 15,0-1-15,0-20 0,1 0 0,-1 21 16,0-22-16,-21 1 0,21-22 16,0 22-16,0 0 0,-21-1 0,0 1 15,0 0-15,0 21 0,22-1 16,-22-20-16,0 21 0,0 0 15,0 0-15,-22 21 16,1 0-16,21 21 16,-21 0-16,0 0 0,21 0 0,-21 0 15,0 22-15,-1-1 0,22-21 16,-21 22-16,21-1 0,-21 0 0,21 1 16,0-1-16,0 0 0,0 1 0,0-1 15,0 0-15,0-21 0,0 22 0,0-22 16,0 0-16,21 0 15,-21 0-15,21 1 0,1-1 0,-1 0 0,0-21 16,21 0-16,-21 21 0,1-21 16,-1 0-16,0 0 0,0 0 0,21 0 15,-42-21-15,22 21 0,-1-21 16,0 0-16,-21-1 0,0 1 16,0 0-16,0 0 0</inkml:trace>
  <inkml:trace contextRef="#ctx0" brushRef="#br1" timeOffset="-41681.63">233 11472 0,'0'-21'15,"0"0"17,0 0-32,0 0 15,21 0 1,-21-1-16,21 22 15,0-21-15,0 21 16,1 0-16,-1 0 0,0 0 16,0 0-16,0 0 0,0 21 15,1 1-15,-1-1 16,0 0-16,0 0 0,-21 0 0,21 0 16,-21 1-16,21 20 0,-21-21 15,0 21-15,0-20 0,0 20 0,0-21 16,-21 21-16,0-20 15,0 20-15,0 0 0,0 1 0,-22-22 0,22 21 16,-21 0-16,21-20 16,-22-1-16,22 21 0,0-21 0,-21-21 15,20 21-15,1-21 0,0 0 16,0 0-16,0 0 0,0 0 0,-1 0 16,1 0-16,21-21 0,-21 0 0,0 0 15,21 0-15,0 0 0,0-1 16,0-20-16,0 21 0,0 0 0,0 0 15,0-22-15,0 22 0,0 0 16,0 0-16,0 0 0,0-1 16,21 22-16,0 0 0,0 0 15,1 0-15,-1 0 0,0 22 16,0-1-16,0-21 0,0 21 16,1 0-16,-1 21 0,0-20 15,-21-1-15,21 21 0,-21-21 0,21 0 16,-21 22-16,0-22 0,0 0 15,0 0-15,0 0 0,21 1 0,-21-1 16,0 0-16,22-21 16,-22 21-1,0-42 17,0 0-32,0 0 15,21 21-15</inkml:trace>
  <inkml:trace contextRef="#ctx0" brushRef="#br1" timeOffset="-41293.1">931 11917 0,'21'0'47,"1"0"-31,-1 0-1,0-21 1,-21 0 0,0-1-16,0 44 62,-21-22-62,21 21 0,0 0 31,0-42 32</inkml:trace>
  <inkml:trace contextRef="#ctx0" brushRef="#br1" timeOffset="-39938.88">1757 11557 0,'0'-21'0,"21"21"31,0 0-16,0-21-15,0 21 0,1 0 0,20 0 0,-21 0 16,21-21-16,-20 21 16,20 0-16,-21 0 0,0 0 0,0 0 15,1 0-15,-1 0 0,0 0 0,-42 0 47,0 0-47,-1 0 0,1 21 16,0-21-16,0 0 0,0 0 15,0 0-15,-1 0 0,1 0 16,0 0 0,0 0-16,0 0 15,21 21-15,-21-21 0,-1 21 16,1 0 0,0 0-16,0 1 0,21-1 15,-21 0-15,0 0 0,-1-21 16,22 21-16,0 0 0,-21 1 0,0-1 15,21 0-15,-21-21 16,21 21-16,21-21 47,0-21-31,0 21-16,1-21 15,-1 21-15,0-21 0,0 21 0,0 0 16,0 0-16,22 0 0,-22 0 15,0 0-15,21 0 0,-20 0 16,-1 21-16,0 0 0,0-21 0,0 21 16,0 0-16,-21 0 0,0 1 15,0-1-15,0 21 0,0-21 0,0 0 16,0 1-16,-21-1 0,0 0 0,0 0 16,0 0-16,0 0 0,-1-21 15,1 22-15,-21-22 0,21 0 0,0 0 16,-1 0-16,1 0 15,0 0-15,0 0 0,0-22 16,0 22-16,21-21 0,0 0 0,-22 21 31,22-21-31,22 0 32,-1 21-32,0 0 15</inkml:trace>
  <inkml:trace contextRef="#ctx0" brushRef="#br1" timeOffset="-39439.62">2498 11705 0,'0'21'15,"0"1"1,0-1-16,0 0 16,-22 0-16,1 0 0,0 0 0,21 22 15,0-22-15,0 0 0,-21 0 0,21 22 16,0-22-16,0 0 0,0 0 16,0 0-16,0 0 0,21-21 15,0 22-15,0-22 0,1 0 16,-1 0-16,0 0 0,0 0 15,0 0-15,0-22 0,1 22 16,-1-21-16,0 0 0,0 0 0,0 0 16,0 0-16,1-22 0,-1 22 15,0 0-15,-21-21 0,0 20 0,0-20 16,0 21-16,0-21 0,0 20 0,0 1 16,-21 0-16,0 0 0,-1 0 15,1 0-15,0 21 0,-21 0 0,21 0 16,-1 0-16,1 0 0,-21 0 15,21 0-15,0 21 0,-1-21 16,1 21-16,0-21 0,0 21 0,21 0 16,-21-21-16,21 21 0,0 1 15,0-1-15,0 0 0,0 0 16,21-21-16,0 0 0,0 0 16,0 0-16,-21 21 0,22-21 15</inkml:trace>
  <inkml:trace contextRef="#ctx0" brushRef="#br1" timeOffset="-38977.33">3281 11748 0,'0'21'31,"-21"0"-31,-1 0 16,22 0-16,0 0 16,0 1-1,22-22-15,-1 0 0,0 0 16,0 0-16,0 0 15,0 0-15,1 0 0,-22-22 16,21 22-16,-21-21 16,0 0-16,0 0 0,0 0 15,0 0-15,0-1 16,-21 22 0,-1 0-16,1 0 15,0 0 1,0 22-1,21-1-15,0 0 32,21-21-17,0 0-15</inkml:trace>
  <inkml:trace contextRef="#ctx0" brushRef="#br1" timeOffset="-38488.97">4043 11261 0,'0'0'0,"0"-21"15,0-1-15,0 44 47,0-1-47,0 0 16,-21 0-16,21 0 0,-22 0 0,22 22 15,0-22-15,-21 21 0,0-21 16,0 22-16,0-1 0,0 0 0,-22 1 16,22-1-16,-21 0 0,21 1 0,-22 20 15,1-20-15,-22 20 0,22 1 16,-21-1-16,20-21 0,1 22 15,-22-1-15,22 1 0,0-1 0,-1 1 16,1-22-16,21 22 0,-21-22 0,20 0 16,1 1-16,0-1 0,21 0 15,0 1-15,-21-22 0,21 21 0,-21-21 16,21 1-16,0-1 0,0 0 0,0 0 16,-21-21-1,21-21 1,0 0-1,0 0-15,0-1 16,21 1-16,-21 0 0,21 0 16,0 0-16,-21 0 0,21-1 15</inkml:trace>
  <inkml:trace contextRef="#ctx0" brushRef="#br1" timeOffset="-37820.6">3852 12277 0,'0'0'0,"21"0"0,-42 0 47,0 21-32,21 0-15,0 0 16,-21-21-16,21 21 0,0 1 16,21-22-1,0 0 1,0 0-16,1 0 16,-1 0-16,0 0 15,-21-22-15,0 1 16,0 0-16,0 0 0,0 0 15,-21 21 17,0 21-17,-1-21-15,22 21 0,0 0 16,0 0-16,0 1 16,0-1-1,22-21 1,-1 0-16,0 0 15,0 0-15,-21-21 0,21 21 16,-21-22-16,0 1 16,0 0-16,0 0 15,0 0-15,0 0 0,0-1 16,-21 22 15,0 0-31,21 22 16,-21-22-16,0 0 0,21 21 15,-22-21-15,22 21 16,0 0-16,-21-21 0,21 21 16,0-42 31</inkml:trace>
  <inkml:trace contextRef="#ctx0" brushRef="#br1" timeOffset="-35092.74">6794 7493 0,'0'0'0,"0"-21"15,0 42 32,0 0-31,0 0-16,0 1 0,0-1 15,0 21-15,0-21 0,0 0 0,0 22 16,0-22-16,0 0 0,0 21 0,0-20 16,0 20-16,0-21 0,0 0 15,0 0-15,0 22 0,0-22 0,0 0 16,0 0-16,0 0 0,0 1 15,22-22 1,-22-22 15,21 1-31,0 0 16,-21 0-16</inkml:trace>
  <inkml:trace contextRef="#ctx0" brushRef="#br1" timeOffset="-34777.37">7091 7811 0,'0'0'0,"21"0"16,0 21-16,0-21 16,0 0-1,1 0-15,-22-21 16,0-1-1,-22 22 32,1 0-47,0 22 32,21-1-17,21-21 16</inkml:trace>
  <inkml:trace contextRef="#ctx0" brushRef="#br1" timeOffset="-34156.72">8170 7705 0,'0'-21'16,"0"-1"-1,21 1-15,1 21 0,-1-21 16,0 0-16,0 21 0,0-21 15,-21 0-15,21-1 0,1 1 0,-1 21 16,-21-21-16,0 0 0,0 0 0,0 0 16,0-1-16,0 1 0,0 0 15,-21 0-15,-1 21 0,22-21 0,-42 21 16,21 0-16,0 0 0,-22 0 0,22 21 16,-21-21-16,0 21 0,20 0 0,-20 22 15,21-22-15,0 0 0,0 21 16,21 1-16,0-22 0,0 0 0,0 21 15,0-21-15,42 43 0,-21-43 16,0 0-16,0 0 0,1 1 0,-1 20 16,0-21-16,0 0 15,0 0-15,0 1 0,1-1 0,-22 21 16,0-21-16,0 0 0,0 1 0,0-1 16,0 0-16,0 0 0,-22 0 0,1 0 15,0-21-15,0 22 0,-21-1 16,-1-21-16,22 0 0,-21 0 0,-1 0 15,1 0-15,0 0 0,21 0 0,-22 0 16,22-21-16,0-1 0,0 1 0,0 0 16,-1 0-16,22 0 0,-21 0 15,21-1-15,-21 1 0,21 0 16,0 0-16,0 0 0,21 21 31,0 0-31,1 0 0,-1 0 0,0 0 16,0 0-16,0 0 0,0 0 15,22 0-15</inkml:trace>
  <inkml:trace contextRef="#ctx0" brushRef="#br1" timeOffset="-33520.01">8276 7916 0,'0'22'16,"0"-1"-16,0 0 15,0 0-15,0 0 16,0 0-16,21 1 0,-21-1 16,0 0-16,21-21 15,1 0-15,-1 0 0,0 0 16,0 0-16,0 0 15,0-21-15,1 0 0,-1-1 16,0 1-16,0 0 0,-21 0 16,0 0-16,0 0 0,21-1 15,-21 1-15,0 0 0,21 0 16,-21 0-16,0 42 31,0 0-31,0 0 16,0 0-16,0 1 0,0-1 15,0 21-15,0 0 0,0 1 0,-21-1 16,21 22-16,-21-22 0,21 21 0,-21-20 16,21 20-16,0-20 0,0 20 0,0 1 15,-21-1-15,21 1 0,0-1 0,-21 1 16,21-1-16,0-21 0,0 22 16,-22-22-16,22 22 0,-21-22 0,21 0 15,-21-20-15,21 20 0,0-21 0,-21 0 16,0 0-16,21 1 0,-21-22 0,-1 0 15,1 0-15,0 0 0,0 0 16,0 0-16,-22 0 0,22-22 0,-21 1 16,21 0-16,-22 0 0,22-21 15,-21 20-15,21-20 0,-43-21 16,43 20-16,0 1 0,21 0 0,0 20 16,0-20-16,0 21 0,0-21 15,0 20-15,0-20 0,0 21 0,21 0 16,0-22-16,0 22 0,1 0 15,20-21-15,-21 21 0,0-22 0,22 22 16</inkml:trace>
  <inkml:trace contextRef="#ctx0" brushRef="#br1" timeOffset="-33019.71">8742 7811 0,'0'-22'0,"0"44"15,0-22 17,0 21-17,0 0-15,0 0 0,0 21 0,0-20 16,0-1-16,0 0 0,0 0 16,0 0-16,0 0 0,0 1 0,0-1 15,0 0-15,-21-21 16,21-21 15,0 0-31,0-1 0,0 1 16,0 0-16,0 0 0,0 0 0,0 0 15,0-22-15,0 22 0,0 0 16,0 0-16,21 0 0,0-1 0,0 1 16,0 0-16,0 21 0,1-21 0,-1 0 15,0 21-15,0 0 0,0 0 0,0 0 16,1 0-16,-1 0 15,0 21-15,0 0 0,-21 0 0,0 0 16,21 1-16,-21-1 0,0 0 0,0 0 16,0 0-16,0 0 0,0 1 0,0-1 15,0 0-15,0 0 0,0 0 16,-21-21-16,21 21 0,0 1 16,-21-22-16,21-22 46,21 1-46,-21 0 16</inkml:trace>
  <inkml:trace contextRef="#ctx0" brushRef="#br1" timeOffset="-32744.31">9334 7705 0,'0'0'0,"0"-21"16,-21 21-1,0 0 1,0 21-16,0 0 16,21 0-16,0 0 0,-21 0 0,-1 1 15,22-1-15,-21 0 0,21 0 16,-21 21-16,21-20 0,0-1 0,0 0 16,0 21-16,0-21 0,0 1 15,0-1-15,0 0 0,21-21 16,0 0-16,1 0 15,-1 0-15,0 0 0,0 0 16,-21-21-16,21 0 0,0-1 0,-21 1 16,22 0-16,-22 0 0</inkml:trace>
  <inkml:trace contextRef="#ctx0" brushRef="#br1" timeOffset="-32277.73">9525 7493 0,'0'0'0,"0"-21"0,0 0 0,0 0 15,0 42 1,-21 0 0,21 0-16,0 21 0,0-20 0,-21-1 15,21 21-15,0-21 0,0 22 16,0-1-16,0-21 0,0 21 0,-22-20 16,22 20-16,-21-21 0,21 21 0,0-20 15,0-1-15,0 21 0,0-21 0,0 0 16,-21 1-16,21-44 47,0 1-47,0 0 15,0 0-15,21 0 16,-21 0-16,0-1 0,21 1 16,-21 0-16,22 0 0,-1 21 0,-21-21 15,21 0-15,0 21 0,0 0 16,0 0-16,1 0 0,-22 21 15,21 0-15,-21 0 16,0 0-16,0 0 0,0 1 16,0-1-16,0 0 0,0 0 0,0 0 15,0 0-15,0 1 0,0-1 16,0 0-16,0 0 16,-21-21-1,21-21 16,0 0-31</inkml:trace>
  <inkml:trace contextRef="#ctx0" brushRef="#br1" timeOffset="-31889.84">9737 7789 0,'0'0'15,"0"-21"1,21 21-16,0 0 31,0 21-31,-21 1 16,0-1-16,21 0 0,-21 0 15,0 21-15,0-20 0,0-1 0,0 0 16,0 0-16,0 0 0,0 0 0,0 1 16,0-1-16,0 0 15,0-42 16,0 0-15,0-1-16,0 1 0,0 0 16,21 0-16,-21 0 0,22 0 15,-22-1-15,21 1 0,-21 0 0,0 0 16,0 0-16,21 21 0,-21-21 0,21-1 16,-21 1-16,21 21 15,-21 21 16</inkml:trace>
  <inkml:trace contextRef="#ctx0" brushRef="#br1" timeOffset="-31498.96">10181 7789 0,'0'0'15,"0"-21"-15,-21 21 16,0 0 0,0 0-1,-1 21-15,1 1 0,21-1 16,0 0-16,0 0 0,0 0 0,0 0 16,0 1-16,0-1 15,0 0-15,0 0 0,0 0 16,21-21-1,1 0-15,-1 0 16,0 0-16,-21-21 0,21 0 16,0 21-16,-21-21 0,0 0 15,0-1-15,21 22 0,-21-21 0,0 0 16,0 0-16,0 0 0,0 0 0,0-1 16,-21 22-1,0 0 16,21 22-15</inkml:trace>
  <inkml:trace contextRef="#ctx0" brushRef="#br1" timeOffset="-30997.16">10393 7747 0,'0'0'0,"0"21"47,0 0-32,0 1-15,0-1 0,0 0 16,0 0-16,0 0 0,0 0 16,0 1-16,0-1 0,0 0 15,0 0-15,-21 0 16,21-42 31,0 0-47,0 0 0,0 0 15,0-1-15,0 1 16,0 0-16,0 0 0,21 0 16,0 0-16,0-1 0,0 22 15,-21-21-15,21 21 0,1 0 0,-1-21 16,0 21-16,0 0 0,0 0 15,0 21 1,-21 0-16,0 1 16,0-1-16,0 0 0,0 0 15,0 0-15,0 0 0,0 1 16,0-1-16,0 0 0,0 0 16,0 0-1,-21-21 1,21-21 15,0 0-31,0 0 16,0 0-16</inkml:trace>
  <inkml:trace contextRef="#ctx0" brushRef="#br1" timeOffset="-30765.07">10774 7768 0,'0'0'0,"0"21"31,0 1-15,0-1-16,0 0 16,0 0-16,0 0 0,0 0 15,-21 1-15,21-1 0,-22 0 16,22 0 0,0 0-1,0-42 16,0 0-31,0 0 16</inkml:trace>
  <inkml:trace contextRef="#ctx0" brushRef="#br1" timeOffset="-30569.18">10837 7641 0,'0'0'0,"-21"0"15,21-21 1,21 21 47</inkml:trace>
  <inkml:trace contextRef="#ctx0" brushRef="#br1" timeOffset="-29901.02">11049 7789 0,'-21'0'15,"42"0"16,0 0-31,-21 22 16,21-22-16,-21 21 0,0 0 16,0 0-16,0 0 15,0 0-15,0 1 16,-21-22-16,0 21 0,21 0 0,-21-21 16,0 21-16,21 0 0,-22-21 0,1 0 15,21 21-15,-21-21 0,21 22 16,-21-22-1,21 21 17,21-21-17,0 21-15,0-21 0,-21 21 16,22-21-16,-1 21 0,0 0 0,0-21 16,-21 22-16,21-22 0,0 21 0,-21 0 15,0 0-15,22-21 0,-22 21 16,21 0-16,-21 1 0,0-1 15,0 0-15,0 0 0,0 0 0,0 0 16,0 1-16,0 20 0,-21-21 16,-1 0-16,22 0 0,0 1 0,-21-1 15,0 0-15,21 0 0,0 0 0,-21 0 16,0 22-16,0-22 0,-1 0 0,1 0 16,21 0-16,-42 1 0,21-1 15,0-21-15,-1 21 0,1-21 0,0 0 16,0 0-16,0 0 15,0 0-15,-1-21 16,1 21-16,21-21 0,0-1 0,0 1 16,-21 0-16,21 0 15,-21 0-15,21 0 0,0-1 16,0 1-16,0 0 16,0 0-16,0 0 0,21 0 15,0-1-15,-21 1 16,21 0-16,1 0 0,-1 0 0,0 0 15,0-1-15,0 1 0</inkml:trace>
  <inkml:trace contextRef="#ctx0" brushRef="#br1" timeOffset="-29553.22">11430 7916 0,'0'0'0,"21"-21"15,-21 0-15,21 21 0,0-21 16,1 21-16,-1-21 16,-21 0-16,21 21 15,-21-22-15,0 1 32,-21 21-17,0 21 1,-1 1-16,1-22 0,0 21 0,21 0 15,-21 0-15,0 0 0,21 0 0,0 1 16,0-1-16,-21 0 16,21 0-16,0 0 0,0 0 15,21-21-15,-21 22 16,21-22-16,0 0 0,0 0 0,0 0 16,1 0-16,-1 0 0,0-22 15,0 1-15</inkml:trace>
  <inkml:trace contextRef="#ctx0" brushRef="#br1" timeOffset="-28969.43">11896 7789 0,'0'0'0,"0"-21"15,-22 21 16,1 0-31,0 0 0,0 0 16,0 0-16,21 21 0,-21 1 16,-1-1-16,22 0 15,-21 0-15,0 0 0,21 0 16,-21 1-16,21-1 0,0 0 0,0 0 0,0 0 16,0 0-16,0 1 15,21-22 1,0 0-16,0 0 0,1 0 15,-1 0-15,0 0 0,-21-22 16,21 1-16,0 21 0,0-21 16,-21 0-16,0 0 0,22-22 0,-1 22 15,-21 0-15,21-21 0,-21 21 0,21-22 16,0 1-16,-21 0 0,21 20 0,-21-20 16,22 0-16,-22-1 0,0 1 0,21 21 15,-21 0-15,0 0 0,0-1 16,0 1-16,0 42 31,-21 1-31,21-1 0,0 0 16,-22 0-16,1 21 0,21-20 0,0-1 15,0 21-15,0-21 0,0 22 0,0-22 16,0 21-16,0-21 0,0 22 16,0-22-16,0 21 0,0-21 0,0 22 15,0-22-15,0 0 0,0 0 16,21 0-16,1 0 0,-22 1 0,21-1 0,0-21 15,0 21-15,0-21 16,0 0-16,1 0 16,-1 0-16,-21-21 0,21 21 0,-21-21 15,21-1-15,-21 1 16,21 21-16</inkml:trace>
  <inkml:trace contextRef="#ctx0" brushRef="#br1" timeOffset="-27848.07">6519 10732 0,'-21'0'16,"0"0"-1,21-22 16,0 1-31,0 0 0,0 0 16,21 21-16,0-21 0,0 0 16,22 21-16,-22 0 0,0 0 15,0 0-15,0 0 0,1 0 0,-1 0 16,0 21-16,0 0 0,-21 0 0,21 0 16,-21 0-16,21 22 0,-21-22 0,0 21 15,0 1-15,0-22 0,0 21 16,0 0-16,-21 1 0,-21-1 15,21-21-15,0 22 0,-22-1 0,1 0 16,0-21-16,20 22 0,-20-22 0,0 0 16,-1 0-16,22 0 0,0 1 15,0-22-15,0 0 0,0 0 0,-1 0 16,1-22-16,21 1 0,0 0 16,0 0-16,0-21 15,0 20-15,0-20 0,0 21 0,0-21 0,0 20 16,0 1-16,0-21 15,0 21-15,0 0 0,21-1 0,1 1 16,-1 21-16,0 0 0,0 0 16,0 0-16,0 0 0,1 21 15,-1 1-15,0 20 16,-21-21-16,21 0 0,-21 0 0,0 1 16,0-1-16,21 0 0,-21 0 0,21 0 15,-21 0-15,22 1 0,-22-1 0,0 0 16,21-21-16,0 0 15,-21 21-15,21-21 16,0 0-16,0 0 16,1-21-16,-1 0 15,0 0-15,0-1 0,0 22 16</inkml:trace>
  <inkml:trace contextRef="#ctx0" brushRef="#br1" timeOffset="-27548.72">7006 10986 0,'0'0'0,"0"21"16,0 0 0,21-21-1,0 0-15,1 0 16,-1 0 0,0 0-16,-21-21 15,0 0-15,0-1 16,-21 1-1,0 21 1,-1 0 0,1 21-1,21 1-15,0-1 16,0 0 0,21-21-1,1 0 1</inkml:trace>
  <inkml:trace contextRef="#ctx0" brushRef="#br1" timeOffset="-27227.91">7726 10774 0,'0'0'0,"0"-21"0,0 0 0,0-1 15,0 44 16,0-1-15,0 0-16,0 0 0,-21 21 0,21-20 16,-22-1-16,22 21 0,0-21 15,-21 22-15,0-22 0,0 21 0,21 0 16,-21-20-16,21 20 0,0 0 16,-21-21-16,21 1 0,-22 20 0,22-21 15,0 0-15,0 0 0,0 1 16,22-44 31,-22 1-47,21 21 0,0-21 0,0 0 15,0 0-15,0 0 0</inkml:trace>
  <inkml:trace contextRef="#ctx0" brushRef="#br1" timeOffset="-26777.26">8191 10859 0,'0'0'0,"0"-22"16,0 44 15,-21-22-31,0 21 0,21 0 16,-21 0-16,0 0 0,0 0 0,21 1 15,-22-1-15,1 21 0,0-21 16,21 22-16,-21-22 0,21 21 0,0-21 0,0 0 15,0 1-15,0-1 0,0 0 16,21 0-16,0 0 0,0 0 0,1-21 16,-1 0-16,0 0 0,0 0 0,0 0 15,22 0-15,-22 0 0,0 0 16,0-21-16,0 21 0,0-21 0,1 0 16,-1 0-16,0 0 0,-21-1 0,0 1 15,21-21-15,-21 21 0,0-22 16,0 1-16,0 21 0,0-21 0,0 20 15,0-20-15,-21 21 0,0 0 0,0 21 16,-1-21-16,1 21 0,0 0 16,0 0-16,-21 0 0,20 21 0,1-21 15,-21 21-15,21 0 0,0 0 16,-22-21-16,22 21 0,21 1 16,-21-1-16,21 0 0,0 0 15,21-21-15,0 0 16,0 0-16,1 0 0,20 0 15,-21 0-15,21 0 0</inkml:trace>
  <inkml:trace contextRef="#ctx0" brushRef="#br1" timeOffset="-26297.54">8890 10816 0,'0'-21'0,"-21"21"15,0 0-15,-1 0 16,1 21-16,0-21 0,0 21 16,0 1-16,0-22 0,-1 21 0,22 0 15,-21 21-15,0-21 0,21 1 0,-21-1 16,21 0-16,0 21 0,0-21 0,0 1 16,0-1-16,0 21 0,0-21 0,0 0 15,21 1-15,0-22 0,0 21 16,-21 0-16,22-21 0,-1 0 15,0 0-15,0 21 0,0-21 0,22 0 0,-22 0 16,0 0-16,0-21 0,0 21 16,0-21-16,1 0 0,-1 21 0,0-22 15,-21 1-15,21 0 0,0-21 0,-21 21 16,0-1-16,21-20 0,-21 21 16,0-43-16,0 22 0,0 21 15,0 0-15,0 0 0,-21-1 0,21 1 16,-21 0-16,0 21 0,0 0 0,0-21 15,-1 21-15,1 0 0,0 0 16,0 0-16,0 0 0,0 0 16,21 21-16,-22-21 0,1 21 15,21 0-15,-21 1 16,21-1 0,0 0-1,21-21-15,0 0 16</inkml:trace>
  <inkml:trace contextRef="#ctx0" brushRef="#br1" timeOffset="-25881.26">9546 10837 0,'0'22'31,"0"-1"-15,0 0-16,0 0 15,0 0 1,21-21-16,0 0 16,1 0-16,-1 0 15,0-21 1,-21 0-16,0 0 0,0 0 15,0-1 1,0 1-16,0 0 16,-21 21-1,0 0-15,-1 0 16,1 21-16,0-21 16,21 21-16,-21-21 15,21 22-15,0-1 16,21-21 15</inkml:trace>
  <inkml:trace contextRef="#ctx0" brushRef="#br1" timeOffset="-25441.51">10266 10414 0,'0'-21'0,"0"42"0,0-63 0,0 21 16,0-1-1,0 44 17,0-1-32,0 0 0,-21 0 15,21 0-15,0 22 16,-22-22-16,1 21 0,21 0 0,-21-20 15,0 20-15,21 0 0,-21 1 0,0-1 16,-1 0-16,1 22 0,0-22 0,21 0 16,-21 1-16,0-1 0,0 0 0,-22 1 15,22 20-15,0-20 0,0-1 16,0 0-16,-1 1 0,1-1 0,-21 0 16,21 1-16,21-22 0,-21 42 15,-1-20-15,22-22 0,0 0 0,0 0 16,0 0-16,0 0 0,0 1 15,0-44 32,0 1-47,22 21 16,-22-21-16,21 21 0,-21-21 0,21 21 16,0-21-16,0 0 0,0-1 15</inkml:trace>
  <inkml:trace contextRef="#ctx0" brushRef="#br1" timeOffset="-24887.71">10435 11282 0,'0'0'0,"0"-21"15,-21 21 16,0 21-31,21 0 16,0 0-16,0 0 16,0 1-16,0-1 15,0 0-15,21-21 16,0 0 0,0 0-16,-21-21 15,21 21-15,-21-21 16,22 21-16,-22-22 0,0 1 15,0 0-15,0 0 0,0 0 0,0 0 16,0-1-16,-22 22 16,1 0-1,0 0-15,21 22 16,-21-1-16,0 0 0,0 0 16,21 0-16,0 0 0,0 1 15,0-1-15,21 0 16,0-21-16,0 0 15,0 0-15,0 0 16,1 0 0,-22-21-16,21 21 0,-21-21 15,21 21-15,-21-22 0,21 22 16,-42 0 46,0 0-46,0 0-16</inkml:trace>
  <inkml:trace contextRef="#ctx0" brushRef="#br1" timeOffset="152920.08">190 13526 0,'0'0'0,"0"-22"93,0 1-77,0 0 0,0 0-1,22 21 1,-1 0-16,0-21 0,0 21 16,0 0-16,0 0 0,1-21 15,-1 21-15,0 0 0,0 0 16,0 0-16,22 0 0,-22 0 15,0 0-15,0 0 0,0 0 0,0 0 16,1 0-16,-1 21 16,-21 0-16,0 0 0,0 0 15,0 0-15,0 1 0,0-1 16,0 0-16,-21 0 0,-1 0 16,1 0-16,0 1 0,0-1 0,0 0 15,0 0-15,-1-21 0,1 21 16,0-21-16,0 0 0,21 21 15,-21-21-15,0 0 16,21-21 15,0 0 1,21 21-32,-21-21 0,21 21 15,0 0-15,0 0 0,0 0 16,1-21-16,-1 21 0,0 0 0,0 0 15,0 0-15,0 0 0,1 0 0,-1 0 16,0 0-16,0 21 16,0-21-16,0 21 0,1-21 0,-22 21 15,21 0-15,0 1 16,-21-1-16,0 0 0,0 0 16,0 0-16,0 0 0,0 1 15,0-1-15,-21 0 0,0 0 16,-1-21-16,-20 21 0,21 0 0,-21-21 15,20 22-15,-20-22 0,21 0 16,-21 0-16,-1 0 0,22 0 0,-21 0 16,21 0-16,-1 0 0,-20 0 15,21 0-15,0-22 0,0 22 0,-1-21 16,1 21-16,0-21 0,0 21 16,21-21-16,-21 21 0,21-21 15,-21 21-15,-1 0 0,22-21 0,-21 21 16,0 0-1,42 0 32,0-22-47,1 22 16,-1 0-16,0 0 0,0 0 0,21 0 16</inkml:trace>
  <inkml:trace contextRef="#ctx0" brushRef="#br1" timeOffset="154790.53">1079 13589 0,'0'21'31,"0"0"-31,0 1 16,-21-22-16,21 21 15,0 0-15,0 0 16,21-21 15,1 0-15,-1 0-16,-21-21 0,0 0 15,21 0-15,-21-1 0,0 1 16,0 0 0,-21 21 15,21 21-16,-21-21-15,21 21 0,-22-21 16,22 22-16,0-1 0,22-21 47,-1 0-31,-21-21-1,0-1 1,0 1 15,-21 21-31,-1 0 16,1 0 15,0 21-31,21 1 16,-21-22-16,21 21 15,-21-21-15,21 21 16,0-42 749,0 0-483,-21 21-142,-1 0-124</inkml:trace>
  <inkml:trace contextRef="#ctx0" brushRef="#br1" timeOffset="158052.16">1820 13356 0,'0'0'0,"0"-21"0,21 0 0,-21 0 16,0 0-16,0-1 0,0 1 16,22 21-16,-22-21 15,0 42 16,0 0-15,0 1-16,21-1 0,-21 0 16,0 0-16,0 21 0,0 1 0,0-22 15,0 21-15,0 1 0,0-1 0,0 0 16,0 1-16,-21-1 0,21-21 16,-22 21-16,1 1 0,21-22 0,0 0 15,-21 0-15,21 0 0,-21 1 16,21-1-16,0 0 15,-21-21 1,0 0 0,21-21-16,0 0 0,0-1 0,0 1 15,0 0-15,0 0 0,0 0 16,0-22-16,0 22 0,0-21 0,0 21 16,0 0-16,0-22 0,0 22 0,0 0 15,0 0-15,21 21 16,0 0-16,-21 21 15,0 0-15,21 0 16,-21 0-16,21 1 0,-21-1 16,0 0-16,0 21 0,21-21 0,-21 1 15,22 20-15,-22-21 0,0 0 16,21-21-16,0 21 0,0 1 0,0-22 16,0 21-16,1-21 15,-1 0-15,0 0 0,21 0 16,-21-21-16,1 21 0,20-22 0,-21 1 15,0 0-15,22 0 0,-22 0 16,0-22-16,0 22 0,0 0 0,0-21 16,1 21-16,-22-22 0,21 22 15,-21 0-15,0 0 0,0-22 0,0 22 16,0 0-16,-21 21 16,-1 0-1,1 0-15,0 0 16,0 21-16,21 0 0,-21 1 0,0-1 15,21 0-15,0 21 0,-22-21 0,22 22 16,0-22-16,0 0 0,0 21 16,0-20-16,0-1 0,0 0 0,0 0 15,22 0-15,-1-21 16,0 0-16,0 0 0,0 0 0,22 0 16,-22 0-16,21 0 0,0-21 0,-20 21 15,20-21-15,0 0 0,-21 0 16,22-22-16,-1 22 0,-21 0 15,22-21-15,-22 20 0,0-20 0,0 21 16,-21 0-16,0-22 0,0 22 16,21 0-16,-21 0 0,0 0 15,-21 21 1,21 21 0,0 0-16,-21-21 0,21 21 0,0 0 15,0 22-15,0-22 0,0 0 0,0 0 16,0 0-16,0 1 0,0-1 15,0 0-15,0 0 0,0 0 0,21 0 16,0-21-16,-21 22 0,21-1 16,-21 0-16,-21-21 47,0 0-47,0-21 0,0 0 15,0 21-15,21-22 0,-22 22 16,1-21-16,0 21 0,0 0 0,0 0 15,0 0 1,21 21 0,0 1-16,0-1 0,0 0 15,21 0-15,0-21 16,-21 21-16,21-21 0,0 0 0,0 21 16,1-21-16,-1 0 0,0 0 15,0 0-15,21 0 0,1 0 0,-22 0 16,21-21-16,1 0 0,-1 21 15,0-21-15,1 0 0,-1 0 0,-21-22 16,21 22-16,-20 0 0,20 0 0,-21-22 16,0 22-16,-21-21 0,0 21 15,0 0-15,0-1 0,0 1 0,0 0 16,0 0-16,-21 21 16,0 0-1,0 21 1,21 0-16,-21 0 0,21 22 15,0-22-15,0 0 0,0 0 0,0 0 16,0 1-16,21-1 0,-21 0 16,21 0-16,0 0 0,0-21 0,0 21 15,-21 1-15,22-22 0,-1 21 0,-21 0 16,-21-21 31,-1 0-47,1 0 0,0 0 15,0 0-15,0 0 0,0 0 16,21-21 31,21 21-47,-21-21 16,42-1-16,-21 1 0</inkml:trace>
  <inkml:trace contextRef="#ctx0" brushRef="#br1" timeOffset="159352.19">6710 12954 0,'0'0'0,"0"-21"15,0 0-15,0 42 47,0 0-47,0 0 0,0 0 0,0 1 16,0 20-16,0-21 0,0 0 0,21 22 16,-21-22-16,0 0 0,0 21 15,0-21-15,0 1 0,0-1 16,0 0-16,0 0 0,0 0 0,0 0 15,0-42 32,0 0-47,0 0 16,0 0-16,0 0 0,0-22 0,0 22 16,0 0-16,0-21 0,0 20 0,21-20 15,-21 21-15,21 0 0,0-22 16,1 22-16,-1 21 0,0-21 0,0 0 15,0 21-15,0 0 0,1 0 0,20 0 16,-21 0-16,0 0 0,0 21 16,1 0-16,-1 0 0,0 1 15,0-1-15,0 21 0,-21-21 0,0 0 16,21 22-16,-21-22 0,22 0 0,-22 0 16,0 0-16,0 1 0,0-1 0,0 0 15,0 0-15,-22-21 16,22 21-16,-21-21 15,21-21 1,0 0-16,0 0 16,0 0-16,0-1 0,0-20 0,0 21 15,0-21-15,21 20 0,1-20 16,-1 21-16,0-21 0,0 20 16,0 1-16,0 0 0,1 0 0,-1 0 15,0 21-15,0 0 0,21 0 0,-20 0 16,-1 0-16,0 21 0,0 0 0,0 0 15,-21 0-15,0 22 0,21-22 16,-21 0-16,0 21 0,0-20 0,0-1 16,0 0-16,0 0 0,0 21 0,0-20 15,-21-1-15,21 0 0,-21 0 16,21 0-16,0-42 47,0 0-47,21 21 15,-21-21-15,21 0 0,1-1 0</inkml:trace>
  <inkml:trace contextRef="#ctx0" brushRef="#br1" timeOffset="159730.65">7832 12975 0,'-22'21'31,"22"1"-31,-21-1 15,0 0-15,21 0 0,-21 21 0,21-20 16,-21 20-16,0-21 0,21 0 0,0 22 16,0-22-16,0 0 0,0 0 0,0 21 15,0-20-15,21-1 16,0 0-16,0-21 0,0 0 16,0 0-16,1 0 0,20 0 0,-21 0 15,21 0-15,-20 0 0,-1-21 0,21 0 16,-21-1-16,0 1 0,1 0 0,-1 0 15,-21-21-15,0 20 0,0-20 0,0 0 16,0 21-16,0-22 0,0 22 16,-21 0-16,-1-21 0,1 42 0,0-22 15,0 1-15,0 21 0,0 0 0,-1 0 16,-20 0-16,21 21 0,0 1 16,0-22-16,21 21 0,0 0 15,0 0-15,0 0 16,21-21-1,0 0-15,0 0 0,0 0 0,0 0 16</inkml:trace>
  <inkml:trace contextRef="#ctx0" brushRef="#br1" timeOffset="160086.44">8213 12996 0,'0'0'0,"0"-21"15,21 21-15,0 0 16,0 21-1,-21 1-15,21-1 0,0 0 16,-21 0-16,22 0 0,-22 0 16,21 1-16,0-1 0,0 21 0,-21-21 15,0 0-15,21 1 0,-21-1 0,0 0 16,0 0-16,0 0 0,0 0 0,0 1 16,0-44 30,0 1-46,0 0 0,0 0 0,0 0 16,0 0-16,0-22 0,0 1 0,0 21 16,0-22-16,0 22 0,0 0 15,21-21-15,-21 21 0,22-1 16,-1 1-16,0 21 0,0 0 16,0 0-16,0 0 15,1 0-15,-1 0 0,0 0 16,0 0-16</inkml:trace>
  <inkml:trace contextRef="#ctx0" brushRef="#br1" timeOffset="160440.29">8784 13166 0,'21'0'15,"0"0"-15,1 0 16,-1 0-16,0-21 0,0 21 15,0-22-15,0 1 0,1 21 0,20-21 16,-21 0-16,0 0 0,0 21 0,-21-21 16,22-1-16,-22 1 0,21 0 15,-21 0-15,0 0 0,-21 21 16,-1 0 0,1 0-16,0 21 0,0 0 15,0 0-15,0 0 0,21 1 0,-22-1 16,1 21-16,0-21 0,21 0 15,0 1-15,0 20 0,0-21 0,0 0 16,0 0-16,0 1 0,0-1 0,0 0 16,21 0-16,0-21 0,1 0 15,20 0-15,-21 0 0,0 0 0,0 0 16,22 0-16,-22 0 0,0 0 16,0-21-16,0 21 0,22-21 0,-22 0 15,0-1-15</inkml:trace>
  <inkml:trace contextRef="#ctx0" brushRef="#br1" timeOffset="161542.36">9652 12488 0,'0'-21'0,"0"42"0,-21-42 16,0 21-1,21 21-15,0 1 0,0-1 16,0 0-16,0 21 0,0 1 15,-22-1-15,22 0 0,0 1 0,0-1 16,-21 0-16,21 1 0,0-1 0,0 0 16,0 1-16,0-1 0,0 0 0,0-21 15,0 22-15,0-22 0,0 0 0,0 0 16,0 0-16,0 1 16,21-22-16,1 0 0,-1 0 15,0 0-15,0 0 0,0 0 16,0-22-16,1 22 0,-1-21 0,0 0 15,21 0-15,-42 0 0,21 0 0,1-1 16,-1 1-16,-21 0 0,0 0 0,21 0 16,-21 0-16,21-1 0,-21 44 31,0-1-15,0 0-16,0 0 0,-21 0 0,21 0 15,0 1-15,0-1 0,0 0 16,0 0-16,0 0 0,0 0 15,0 1-15,21-22 0,0 0 16,0 21-16,1-21 0,-1 0 0,0 0 16,21 0-16,-21 0 0,1 0 0,-1 0 15,0 0-15,0-21 0,0-1 0,0 1 16,1 0-16,-1 0 0,-21-21 16,0 20-16,0 1 0,21 0 15,-21 0-15,0 0 0,0 42 31,-21 0-15,21 0-16,0 0 0,-21 1 16,21-1-16,-22 0 0,22 0 15,0 0-15,-21-21 0,21 21 16,0 1-16,0-1 0,0 0 16,0-42 15,0 0-16,0-1-15,0 1 0,0 0 16,0 0-16,21 0 0,-21 0 16,0-1-16,22 1 0,-1 0 0,0 0 15,-21 0-15,21 21 0,0-21 0,-21-1 16,21 22-16,1 0 0,-1 0 16,0 0-16,-21 22 15,21-22-15,-21 21 16,21 0-16,-21 0 0,0 0 15,0 0-15,0 1 0,0-1 0,0 0 16,0 0-16,0 0 0,0 0 16,0 1-16,0-1 0,0 0 15,-21-21 1,21-21 0,0 0-1,0-1 1,21 1-16,-21 0 0,21 0 0,1 0 15,20-43-15,-21 43 0,0 0 16,0 0-16,1 0 0,-1 21 0,0-22 16,0 22-16,0 0 0,0 0 15,1 0-15,-1 0 0,-21 22 16,21-22-16,-21 21 0,0 0 0,0 0 16,0 0-16,0 0 0,0 1 0,0-1 15,0 21-15,0-21 0,-21 0 0,21 1 16,0-1-16,0 0 0,0 0 0,0 0 15,0 0-15,0 1 16,0-44 15,0 1-15,21 0-16,-21 0 0,21 0 16</inkml:trace>
  <inkml:trace contextRef="#ctx0" brushRef="#br1" timeOffset="161918.15">11007 13145 0,'0'0'0,"21"0"0,0 0 16,0 0-16,0 0 16,0 0-16,1-22 0,-1 22 0,0-21 15,0 21-15,0-21 0,0 0 16,1 21-16,-1-21 0,-21 0 0,0-1 15,21 1-15,-21 0 0,0 0 16,0 0-16,-21 21 16,0 0-16,-1 0 0,1 21 15,0-21-15,0 21 0,0 0 0,0 0 16,-1 22-16,1-22 0,0 0 16,0 21-16,0-20 0,0-1 0,21 0 15,0 21-15,0-21 0,0 1 0,0-1 16,0 0-16,0 0 15,21-21-15,0 0 0,0 0 0,0 0 16,0 0-16,22 0 0,-22 0 0,0 0 16,21 0-16,-20 0 0,-1 0 15,0 0-15,0-21 0,0 0 0,0 21 16,-21-21-16,22-1 0,-1-20 0,-21 21 16</inkml:trace>
  <inkml:trace contextRef="#ctx0" brushRef="#br1" timeOffset="162146.52">10837 12594 0,'0'0'0,"-21"0"0,0 0 16,0 0-16,0 0 0,-1 0 15,1 0-15,0 0 16,0 0 46,0 0-62</inkml:trace>
  <inkml:trace contextRef="#ctx0" brushRef="#br1" timeOffset="162378.43">9673 12764 0,'0'0'0,"-21"0"0,0 0 0,42 0 31,0 0-31,21 0 16,-20-22-16,-1 22 0,21 0 0,0 0 15,-20-21-15,20 21 0,0 0 16,1 0-16,-22 0 0,21 0 0,-21 0 15,0-21-15,1 21 0,-1 0 0</inkml:trace>
  <inkml:trace contextRef="#ctx0" brushRef="#br1" timeOffset="164946.68">1990 15155 0,'-22'0'0,"44"0"0,-44 22 15,22-44 17,0 1-32,0 0 0,22 0 15,-22 0-15,21 0 0,0-22 16,0 22-16,21-21 0,-20 21 0,-1-22 16,0 1-16,0 0 0,21-1 15,-20-20-15,-1 20 0,-21 1 0,21-21 16,-21 20-16,0 1 0,21 21 15,-21-22-15,0 22 0,0 0 16,-21 21-16,0 0 0,0 0 16,-1 0-16,1 21 0,0 0 15,0 1-15,0 20 0,21-21 0,-21 21 16,-1 1-16,1-1 0,21 22 16,0-22-16,0 0 0,-21 1 0,21-22 15,0 21-15,0 0 0,0-20 0,0 20 16,0-21-16,0 0 0,21 0 15,-21 1-15,21-1 0,1 0 0,-1-21 16,0 0-16,0 21 0,0-21 16,0 0-16,1 0 0,20 0 15,-21 0-15,21-21 0,1 0 0,-22 21 16,21-21-16,1-1 0,-22 1 16,0 0-16,0 0 0,0-21 0,0 20 15,1 1-15,-22 0 0,0 0 0,0 0 16,0 0-16,0-1 0,0 1 15,0 0-15,0 0 16,-22 21-16,1 0 0,0 21 16,0-21-16,0 21 15,21 0-15,-21 1 0,21-1 0,-22 21 16,22-21-16,-21 0 0,21 1 16,-21-1-16,21 21 0,0-21 15,0 0-15,0 1 0,0-1 0,0 0 16,21-21-16,0 21 0,1-21 15,-1 0-15,0 0 0,21 0 0,-21 0 16,1-21-16,20 21 0,-21-21 0,21 0 16,-20-1-16,-1 1 0,21 0 15,-21 0-15,0-21 0,1 20 0,-1 1 16,0 0-16,-21 0 0,0 0 0,0 0 16,0-1-16,-21 22 31,0 22-31,21-1 15,-22 0-15,22 0 0,-21 0 16,21 0-16,0 1 0,0-1 0,0 0 16,0 0-16,0 0 0,21 0 0,1-21 15,-22 22-15,21-1 0,-21 0 16,21-21-16,-21 21 0,-21-21 47,0 0-47,-1-21 15,1 0-15,0 21 0,0 0 0,0-21 16,0 21-16,-1 0 16,1 0-1,21 21 1,0 0 0,0 0-16,0 0 0,21-21 15,1 21-15,-1 1 0,0-22 16,0 21-16,0-21 0,0 0 15,1 0-15,-1 0 0,0 0 0,21 0 16,-21 0-16,22-21 0,-22-1 16,21 1-16,-21 0 0,22 0 0,-22 0 15,0 0-15,0-1 0,0 1 0,1 0 16,-22 0-16,21-21 0,-21 20 16,0 1-16,0 0 0,0 0 15,0 0-15,0 0 0,0-1 0,-21 22 16,-1 0-16,22-21 0,-21 21 15,0 0-15,0 21 16,21 1-16,0-1 0,0 0 16,0 0-16,0 0 0,0 0 15,0 1-15,0-1 0,21-21 0,0 21 16,0 0-16,1 0 0,-1 0 0,-21 1 16,21-1-16,0 0 0,0 0 0,-21 0 15,0 0 1,0 1-1,-21-22-15,0 0 0,0 0 16,0 0-16,-1 0 16,1 0-16,0 0 0,0 0 15,0 0 1,21-22 0,0 1-16,0 0 15,0 0-15,0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8T07:30:39.3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1947 3196 0,'0'0'0,"21"-42"0,22-64 0,-1 43 16,-21 20-16,22 1 0,-1 0 0,21-43 16,-20 43-16,-1-1 0,0 22 0,22-42 15,-43 41-15,0-20 0,22 21 16,-1-43-16,-21 22 0,0 21 0,0-21 16,1 20-16,20-20 0,-21 21 0,0 0 15,0 0-15,22-22 0,-22 22 0,0 21 16,0-21-16</inkml:trace>
  <inkml:trace contextRef="#ctx0" brushRef="#br0" timeOffset="29887.97">6646 15769 0,'21'0'0,"-42"0"0,-21 0 0,21 21 16,-22-21-16,22 0 0,-21 0 0,21 22 15,0-22-15,-22 0 0,22 0 0,0 0 16,0 0 0,42 0 15,0 0-31,0 0 0,22 0 16,-1 0-16,-21 0 0,21 0 0,1-22 15,-1 22-15,0 0 0,1 0 0,20 0 16,-20 0-16,-1-21 15,0 21-15,1 0 0,-1 0 0,-21 0 16,21 0-16,1 0 0,-22-21 0,0 21 0,0 0 16,0 0-16,1 0 0,-44 0 62,1 0-46,0 0-16,0 0 0,0 0 15,0 0-15</inkml:trace>
  <inkml:trace contextRef="#ctx0" brushRef="#br0" timeOffset="30219.78">6562 15960 0,'0'0'15,"-22"21"1,44-21 0,-1-21-1,0 21-15,0 0 0,0 0 16,0-21-16,1 21 0,-1 0 0,21 0 16,-21-22-16,22 22 0,-22 0 15,21 0-15,-21 0 0,22 0 16,-22 0-16,21 0 0,-21 0 0,22 0 15,-22 0-15,0 0 0,0 0 0,0 0 16,0 0-16,1 0 0,-1 0 16,0 0-16,-21-21 0,21 21 15,0-21-15,0 21 16,-21-21-16,0 0 16,0 0-16</inkml:trace>
  <inkml:trace contextRef="#ctx0" brushRef="#br0" timeOffset="30675.52">7133 15452 0,'0'21'31,"0"0"-16,21-21 1,0 21-16,1-21 16,-1 0-16,-21 21 0,21 1 0,0-22 15,0 0-15,0 21 0,1-21 16,-1 0-16,0 0 0,0 21 0,0-21 16,0 0-16,1 21 15,-1-21-15,-21 21 16,21-21-16,-21 21 15,0 1-15,0-1 16,0 0-16,0 0 0,-21 0 0,0 0 16,21 1-16,-22-1 0,1 0 15,0 21-15,-21-21 0,21 22 0,-1-1 16,1-21-16,0 22 0,0-1 0,0-21 16,0 21-16,-1-20 0,22-1 15,-21 0-15,21 0 0,-21 0 16,21 0-16,-21 1 0,21-1 15,0 0 1,21-42 0,0 21-16,0-21 0,1-1 15</inkml:trace>
  <inkml:trace contextRef="#ctx0" brushRef="#br0" timeOffset="31095.59">8064 15219 0,'0'0'15,"0"-21"-15,0-43 16,0 43-16,0 0 0,0 0 15,0 0-15,-21 21 16,0 0-16,0 0 0,0 0 16,0 0-16,-1 0 0,1 21 15,0 0-15,0 0 0,0 0 16,21 22-16,-21-1 0,-1-21 0,22 21 16,-21 22-16,21-22 0,-21 1 15,21-1-15,0 0 0,0 1 0,0-1 16,0 0-16,0 1 0,0-22 0,0 21 15,0-21-15,0 22 0,21-22 16,0 0-16,-21 0 0,22-21 0,-1 21 16,0-21-16,0 0 0,0 0 0,0 0 15,1 0-15,-1 0 0,0 0 16,0-21-16,21 21 0,-20-21 0,-1 0 16,0 0-16,21-1 0,-21 1 15</inkml:trace>
  <inkml:trace contextRef="#ctx0" brushRef="#br0" timeOffset="31827.58">8318 15515 0,'0'-21'0,"0"42"0,0-63 0,0 21 16,0 0-16,0-1 0,0 1 15,-21 21 1,0 0-16,0 0 0,0 0 16,21 21-16,-21 1 0,21-1 15,-22-21-15,22 21 0,0 21 16,-21-21-16,21 1 0,-21-1 15,21 0-15,0 0 0,0 0 0,0 22 16,0-22-16,0 0 0,0 0 16,0 0-16,0 0 15,21-21-15,0 0 0,1 0 16,-1 0-16,-21-21 0,21 21 16,0-21-16,-21 0 0,0 0 15,21 0-15,-21-1 0,21 1 0,-21 0 16,0 0-16,0 0 0,0 0 0,0-1 15,0 1-15,0 0 16,0 42 0,0 0-1,0 1-15,0-1 16,0 0-16,0 0 0,0 0 0,0 0 16,22 1-16,-1-1 0,0 0 15,0-21-15,0 21 16,0-21-16,1 0 0,-1 0 15,0 0-15,0 0 0,0 0 0,0 0 16,-21-21-16,22 21 0,-1-21 0,0 21 16,-21-21-16,0-1 0,21 1 0,-21 0 15,0 0-15,0 0 0,0 0 16,0-22-16,0 22 16,0 0-16,0 0 0,0 42 31,0 0-16,0 0-15,0 22 16,0-22-16,0 21 0,0-21 0,0 22 16,21-1-16,-21 0 0,0 1 15,0 20-15,0 1 0,0-1 0,0 1 16,0-1-16,21 22 0,-21-22 0,0 1 16,22-1-16,-22 1 0,0-1 0,21 1 15,0-1-15,-21 1 0,21-22 16,0 22-16,-21-22 0,21 0 0,1-21 15,-22 1-15,0-1 0,21 0 16,-21 0-16,21-21 0,0 0 16,-21-21-1,0 0-15,0 0 16,0-1-16,0-20 0,0 21 0</inkml:trace>
  <inkml:trace contextRef="#ctx0" brushRef="#br0" timeOffset="32163.39">8467 15685 0,'0'-64'16,"0"43"-16,0 0 0,0 0 16,0-1-16,0 1 0,0-21 0,21 21 15,0 21-15,0-21 0,0-1 0,22 1 16,-1 0-16,0 21 0,-21 0 15,22 0-15,-1 0 0,0 0 0,-20 21 16,-1-21-16,0 21 0,-21 22 0,0-22 16,0 0-16,0 0 0,0 22 15,-21-22-15,-22 21 0,22-21 0,0 22 16,0-22-16,-21 0 0,20 0 0,-20 0 16,21 0-16,0 1 0,0-1 15,-1 0-15,44-21 31,-1 0-31,0 0 0,0-21 16,21 21-16,-20-21 0,20-1 16,-21 1-16</inkml:trace>
  <inkml:trace contextRef="#ctx0" brushRef="#br0" timeOffset="32633.12">9229 15494 0,'0'0'0,"0"-21"0,0 0 0,0 0 15,0-1-15,0 1 16,0 0-16,0 0 0,0 0 16,0 0-1,-22 21-15,1 21 16,0 0-16,21 0 0,0 0 16,-21 0-16,0 22 0,21-22 0,-21 0 15,21 21-15,0-20 0,-22 20 16,22-21-16,0 0 0,0 0 0,0 1 15,0-1-15,0 0 0,0 0 0,0 0 16,22-21 0,-1 0-16,0 0 0,0 0 15,-21-21-15,21 21 0,0-21 0,-21 0 16,22 0-16,-22-1 0,0 1 16,0 0-16,0 0 0,0 0 0,0 0 15,0-1-15,0 1 0,0 0 16,21 42-1,-21 0 1,0 1-16,0-1 16,0 0-16,0 0 0,0 0 0,0 0 15,0 1-15,21-1 0,-21 0 16,0 0-16,0 0 0,21-21 16,0 0-1,0 0-15,1 0 16,-1-21-1,0 21-15</inkml:trace>
  <inkml:trace contextRef="#ctx0" brushRef="#br0" timeOffset="33104.85">9610 15409 0,'0'0'0,"0"-21"0,0 0 0,0 0 15,0 0 1,-22 21-1,1 0 1,0 21-16,21 0 0,0 0 0,0 0 16,-21 1-16,21-1 15,0 21-15,-21-21 0,21 22 0,0-22 16,0 0-16,0 0 0,0 21 0,0-20 16,0-1-16,0 0 0,0 0 15,21-21-15,0 0 0,-21 21 16,21-21-16,0 0 0,1 0 15,-1 0-15,-21-21 0,21 0 0,0 21 16,0-21-16,-21 0 0,0-1 0,21 1 16,-21 0-16,0 0 0,22 0 15,-22 0-15,0-1 16,0 1-16,21 21 0,-21 21 31,0 1-15,0-1-16,0 0 0,0 0 15,21 0-15,-21 0 0,0 1 16,0-1-16,0 0 0,0 0 16,0 0-16,0 0 15,21-21 1,0 0 0,-21-21-16,21 0 0,-21 0 0,22 21 15,-22-21-15</inkml:trace>
  <inkml:trace contextRef="#ctx0" brushRef="#br0" timeOffset="33435.66">9969 15304 0,'-21'0'16,"0"0"-1,21 21-15,21-21 31,0 0-31,1 0 32,-22-21-17,0-1 1,-22 22-16,22-21 0,-21 21 0,21-21 16,-21 21-16,0 0 15,0 0 1,21 21-16,-21-21 0,21 21 15,0 1-15,0-1 16,0 0-16,0 0 0,21-21 16,0 0-1,0 0-15</inkml:trace>
  <inkml:trace contextRef="#ctx0" brushRef="#br0" timeOffset="34499.9">10245 14944 0,'0'0'0,"0"-21"0,0-1 16,0 1-16,0 0 0,0 0 0,0 0 15,0 0-15,0-1 16,-22 22-16,22 22 31,0-1-31,0 0 0,0 0 0,0 21 16,0-20-16,0 20 15,0-21-15,0 21 0,0 1 0,0 20 16,0-20-16,0-1 0,0 0 0,0 22 16,0-22-16,0 0 0,0 1 0,0-1 15,0-21-15,0 22 0,0-22 16,0 21-16,0-21 0,22 0 0,-22 1 16,21-1-16,0 0 15,0-21-15,0 0 0,0 0 16,1-21-16,-1 0 15,0-1-15,-21 1 0,21 0 16,0 0-16,-21 0 0,21 0 0,1-22 16,-22 22-16,21 0 0,0 0 0,-21 0 15,21-1-15,-21 1 0,0 0 16,21 21-16,-21 21 31,0 0-31,0 1 16,0-1-16,0 0 15,0 0-15,0 0 0,21 0 16,1 1-16,-1-22 16,0 0-16,0 0 0,0 0 15,0 0-15,1 0 0,-1 0 16,0-22-16,0 1 0,-21 0 16,21 0-16,0 21 0,-21-21 0,0 0 15,0-1-15,22 1 0,-22 0 0,0 0 16,0 0-16,21 0 0,-21-1 15,0 1 1,0 42 15,0 1-31,0-1 16,0 0-16,0 0 16,0 0-16,0 0 0,0 22 15,0-22-15,0 21 0,0-21 0,0 22 0,0-22 16,0 21-16,-21 1 0,21-1 15,0 0-15,0 1 0,0-1 16,0 21-16,21-20 0,-21 20 0,21 1 16,0-22-16,0 22 0,-21-22 0,21 21 15,1-20-15,-1 20 0,0 1 0,-21-22 16,21 22-16,0-22 0,-21 0 0,0 22 16,0-22-16,21 0 0,-21 22 15,0-22-15,0 1 0,0-22 0,0 21 16,0-21-16,0 22 0,0-22 15,0 0-15,0 0 0,-21-21 0,21 21 16,-21-21-16,0 0 0,0 0 16,21-21-16,-21 0 0,-1 21 15,1-21-15,21-22 0,-21 22 0,0-21 16,-21 0-16,20-1 0,1 1 0,0 0 16,0-1-16,21-20 0,-21 20 15,21-20-15,0 21 0,-21-22 0,21 22 16,0-22-16,0 22 0,0-22 0,0 1 15,21 21-15,0-22 0,0 1 0,-21 20 16,21-20-16,0 20 0,1 1 16,-1 0-16,0-1 0,-21 22 0,21-21 15,0 21-15,-21 0 0,0-22 0,21 22 16,-21 0-16,22 0 0,-22 0 16,0-1 15,-22 22-31</inkml:trace>
  <inkml:trace contextRef="#ctx0" brushRef="#br0" timeOffset="34855.69">9821 15113 0,'0'0'15,"43"0"1,-22 0-16,21 0 0,22 0 16,-22 0-16,21-21 0,1 0 15,-22 21-15,22-21 0,-1 21 0,-20 0 16,-1 0-16,21-22 0,-41 22 0,20 0 15,0 0-15,-21-21 0,1 21 0,-1 0 16,-21-21 0,-21 0 15,-1 21-15,1 0-16,0 0 0,0 0 15,0-21-15,0 21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8T06:51:28.1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4170 3154 0,'0'-21'16,"-21"21"62,-1 0-62,1 0 31,0 0-32,21 21 48,0 0-32</inkml:trace>
  <inkml:trace contextRef="#ctx0" brushRef="#br0" timeOffset="752.56">4297 3154 0,'0'0'0,"21"0"47</inkml:trace>
  <inkml:trace contextRef="#ctx0" brushRef="#br0" timeOffset="4492.74">4276 3154 0,'0'-21'0,"-22"21"31,1-21 16,0 21-15,0 0-32,0 0 0,0 0 15,-1 0-15,1 0 16,0 21-16,0-21 0,0 0 0,0 0 15,-1 21-15,1-21 0,0 0 0,0 0 16,0 21-16,0-21 0,-1 0 16,1 21-16,0-21 0,0 0 0,0 21 15,0-21-15,-1 22 0,1-22 16,0 21-16,0-21 0,21 21 16,-21-21-16,0 21 0,-1-21 0,1 21 0,0 0 15,0-21-15,0 22 16,0-1-16,-1-21 0,1 21 0,0 0 15,0 0-15,0-21 0,0 21 0,-1 1 16,1-22-16,0 21 0,0 0 16,0-21-16,0 21 0,-1 0 0,1 0 15,0 1-15,0-1 16,21 0-16,0 0 16,-21 0-16,21 0 15,-21 1-15,21-1 16,0 0-16,0 0 0,-22 0 15,22 0-15,0 1 0,-21-1 16,21 0-16,0 0 0,0 0 16,0 0-16,0 1 0,0-1 0,0 0 15,0 0-15,0 21 0,0-20 16,0-1-16,0 0 0,0 0 0,0 0 16,0 0-16,0 1 0,0-1 0,0 0 15,0 0-15,0 0 0,0 0 16,0 1-16,21-1 0,1-21 15,-22 21-15,21 0 0,0-21 0,-21 21 16,21 0-16,0 1 0,0-1 16,1-21-16,-22 21 0,21 0 15,0-21-15,0 21 0,0-21 0,0 21 16,1 1 0,-1-22-16,0 0 0,21 21 0,-21-21 15,1 0-15,-1 21 0,0-21 0,21 21 16,-21-21-16,1 21 0,20-21 15,-21 21-15,0-21 0,22 22 0,-22-22 16,0 0-16,21 0 0,-21 21 0,22 0 16,-22-21-16,0 0 0,21 0 15,-20 21-15,20-21 0,-21 0 0,21 0 16,1 0-16,-1 0 0,-21 21 0,22-21 16,-1 0-16,0 0 0,22 0 15,-22 0-15,0 0 0,1 0 0,20 0 16,-20 0-16,-1 0 0,21 0 15,1 0-15,-22 0 0,22 0 0,-1 0 16,1 0-16,-22 0 0,22 0 16,-1 0-16,1 0 0,-1 0 0,-21 0 15,22 0-15,-1 0 0,1 0 0,-1 21 16,1-21-16,-1 0 0,1 0 0,-1 0 16,1 0-16,-1 0 0,1 0 15,-1 0-15,1 0 0,-1 0 0,22 0 16,-21 0-16,20 0 0,1 0 0,0 0 15,-1 0-15,1 0 0,0 0 0,-1 0 16,1 0-16,0 0 0,-1 0 16,1 0-16,-22 0 0,22 0 15,0 0-15,-1 0 0,-20 0 0,21-21 16,-22 21-16,22 0 0,-22 0 0,1 0 16,20 0-16,-20 0 0,-1 0 15,22 0-15,-21 0 0,20 0 0,-20-21 16,20 21-16,1 0 0,0 0 0,-1 0 15,1 0-15,0 0 0,-1 0 0,-20 0 16,21 0-16,-22 0 0,22 0 16,-22 0-16,22 0 0,-22 0 0,22 0 15,-21 0-15,20 0 0,-20 0 0,20 0 16,-20 0-16,-1 0 0,22 0 16,-21 0-16,-1 0 0,22 0 15,-22 0-15,1 0 0,84 0 16,-85 0-16,22 0 0,-21 0 0,20 0 15,-20-21-15,-1 21 0,22 0 0,-22 0 16,1 0-16,-1 0 0,1 0 16,-1 0-16,1-21 0,-1 21 15,1 0-15,-1 0 0,-20 0 0,20 0 0,1 0 16,-1 0-16,1 0 0,-22 0 0,85 0 16,-63 0-16,-1 0 15,-21 0-15,22 0 0,-1 0 0,1 0 16,-22 0-16,22 0 0,-1 0 15,1 0-15,-1 0 0,-20 0 0,20 0 16,1 0-16,-1 0 0,-21 0 0,22 0 16,-1 0-16,-20 0 0,20 0 15,-20 0-15,20 0 0,-21 0 0,22 0 16,-22 0-16,22 0 0,-22 0 0,22 0 16,-1 0-16,1 0 0,-1 0 0,1 0 15,-1 0-15,1 0 0,-1 0 16,1 0-16,-1 0 0,-21 0 0,22 0 15,-22 0-15,22 0 0,-22-21 0,0 21 16,22-22-16,-22 22 0,1 0 16,-1 0-16,0-21 0,1 21 15,20 0-15,-21 0 0,1 0 0,20-21 16,-20 21-16,20 0 0,-21 0 0,22 0 16,-22 0-16,22 0 0,-22-21 0,0 21 15,1 0-15,20 0 0,-20 0 0,-1-21 16,0 21-16,1 0 0,-22 0 15,21 0-15,0-21 0,1 21 0,-1 0 16,0 0-16,22-22 0,-22 22 0,1 0 16,-1 0-16,21 0 0,-20 0 0,-1 0 15,22-21-15,-22 21 0,21 0 16,-20 0-16,-1 0 0,0 0 16,22 0-16,-22-21 0,1 21 0,-1 0 15,0 0-15,1-21 0,-1 21 0,0-21 16,1 21-16,-1 0 0,-21-21 15,21 21-15,1 0 0,-1-22 0,-21 22 16,22 0-16,-22-21 0,0 0 0,21 21 16,-21-21-16,1 21 0,-1-21 15,0 21-15,0-21 0,-21-1 0,21 1 16,-21 0-16,21 21 16,-21-21-16,0 0 0,0 0 15,0-1-15,0 1 0,0 0 0,0 0 16,0 0-16,0 0 0,0-1 15,-21 1-15,0 21 0,0-21 16,21 0-16,-21 0 0,0 21 16,-1-21-16,1-1 0,0 22 0,-21-21 15,21 0-15,-1 21 0,1-21 0,-21 21 16,21-21-16,0 21 0,-22-21 0,22 21 16,0-22-16,-21 22 0,20-21 15,1 21-15,-21-21 0,21 21 0,-22-21 16,22 21-16,-21-21 0,21 21 15,-22-21-15,1 21 0,0-22 0,-1 22 16,1-21-16,-21 21 0,20-21 16,1 21-16,-22-21 0,22 21 0,-21 0 0,20-21 15,-20 21-15,-1-21 0,22 21 16,-22-22-16,22 22 0,-21-21 0,20 21 16,-20-21-16,-1 21 0,22 0 15,-22-21-15,1 21 0,-1 0 0,1-21 16,-1 0-16,1 21 0,-1 0 0,1-22 15,-1 22-15,1 0 0,-1-21 16,1 21-16,-1 0 0,22-21 0,-21 21 16,-1-21-16,1 21 0,-1 0 0,22-21 15,-22 21-15,1 0 0,-1-21 16,22-1-16,-22 22 0,1 0 0,21 0 16,-22-21-16,22 21 0,-22 0 15,22-21-15,0 21 0,-22 0 0,22-21 16,-1 21-16,1 0 0,0 0 15,-22-21-15,22 21 0,0-21 0,-1 21 16,1 0-16,-22 0 0,22 0 0,0 0 16,-22 0-16,22 0 0,0-22 15,-22 22-15,22 0 0,-22 0 0,22 0 16,0 0-16,-22 0 0,22 0 16,-1 0-16,1 0 0,0 0 0,-1 0 15,1 0-15,0 0 0,-1 0 0,1 0 16,-21 0-16,20 0 0,1 0 0,-22 0 15,22 0-15,-21 0 0,20 0 16,-20 0-16,20 0 0,-20 0 16,-1 0-16,22 0 0,-21 0 0,20 0 15,-20-21-15,20 21 0,-20 0 0,21 0 16,-22 0-16,22 0 0,-22 0 16,1 0-16,20 0 0,-20 0 0,21 0 15,-22 0-15,22 0 0,-1 0 0,-20 0 16,21 0-16,-1-21 0,1 21 15,0 0-15,-1 0 0,1 0 16,0 0-16,20 0 0,-20 0 0,0 0 16,-1 0-16,1 0 0,21-21 0,-21 21 15,-1 0-15,1 0 0,0 0 16,-1 0-16,-20 0 0,20 0 0,1 0 16,0 0-16,-1 0 0,-20 0 0,21 0 15,-1 0-15,1 0 0,-22 0 0,22 0 16,0 0-16,-1-21 0,1 21 15,0 0-15,-1 0 0,1 0 0,0 0 16,-1 0-16,1 0 0,0 0 0,-1-21 16,1 21-16,0 0 0,21 0 15,-22 0-15,-20 0 0,20 0 0,1 0 16,0-22-16,-1 22 0,1 0 16,0 0-16,-22 0 0,22 0 0,0-21 15,-1 21-15,1 0 0,0 0 16,20 0-16,-20 0 0,0 0 0,-1 0 15,22 0-15,-21-21 0,0 21 0,20 0 16,-20 0-16,0 0 0,21 0 16,-22 0-16,1 0 0,0 0 0,-1 0 15,22 0-15,-21 0 0,-1 0 16,1 0-16,0 0 0,-1 0 0,1 0 0,0 0 16,-1 0-16,1 0 0,21 0 15,-21 0-15,-1 0 0,1 0 0,0 0 16,20 0-16,-20 0 0,0 0 15,-1 0-15,22 0 0,-21 0 0,0 0 16,-1 0-16,22 0 0,-21 0 16,-1 0-16,22 0 0,-21 0 0,0 0 15,20 0-15,-20 0 0,21 0 0,-21 0 16,20 0-16,1 0 0,-21-21 16,21 21-16,-22 0 0,22 0 0,0 0 15,-21 0-15,21 0 0,-1 0 0,-20 0 16,21 0-16,0 0 0,-22 0 15,22 0-15,0 0 0,-21 0 0,21 0 16,-1 0-16,-20 0 0,21 0 0,0 0 16,0 0-16,-1 0 0,1 0 15,-21 0-15,21 0 0,0 0 16,-1 0-16,1 0 0,-21 0 0,21 0 16,0 0-16,-1 0 0,1 0 0,0 0 15,-21 0-15,21 0 0,-1 0 16,1 0-16,0 0 0,0 0 0,0 0 15,0 0-15,-1 0 0,1 0 0,0 0 16,0 0-16,0 0 16,0 0-16,-1 0 0,1 0 15,0 0-15,0 0 16,0 0-16,0 0 16,-1 0-1,1 0-15,0 0 0,0 0 16,0 0-16,0 0 15,-1 0 1,1 0-16,0 0 0,0 0 16,0 0-16,0 0 15,-1 0-15,1 0 16,0 0-16,0 0 0,0 0 16,0 0-16,-1 0 0,1 0 15,0 0 1,0 0-16,0 0 0,0 0 15,-1 0 1,1 0 0,0 0-1,0 0-15,0 0 0,0 0 0,-1 0 16,1 0-16,0 0 0,0 0 16,-21 0-16,20 21 0,-20-21 0,21 0 15,-21 0-15,-1 21 0,1-21 0,0 21 16,-1-21-16,1 22 0,0-1 0,-1 0 15,1 0-15,-43 64 16,22-43-16,-1 0 0</inkml:trace>
  <inkml:trace contextRef="#ctx0" brushRef="#br0" timeOffset="5568.7">7070 2053 0,'0'0'0,"21"-21"0,-21 0 0,21 0 15,-21 0-15,0-1 0,0 44 32,0-1-17,0 21-15,21-21 0,-21 22 0,21-1 16,-21 0-16,0 22 0,0-22 0,0 0 15,0 22-15,0-22 16,0 22-16,0-22 0,0 0 0,0-20 16,0 20-16,0-21 0,0 0 0,0 0 15,0 1-15,0-1 0,0 0 16,0-42 0,-21 0-1,0-1-15</inkml:trace>
  <inkml:trace contextRef="#ctx0" brushRef="#br0" timeOffset="5908.5">6858 1969 0,'0'0'0,"63"-43"16,-41 22-16,-1 21 0,21-21 0,-21 21 15,22 0-15,-1 0 0,0 0 16,1 0-16,-1 0 0,0 0 0,1 21 16,20 21-16,-21-20 0,1-1 0,-1 21 15,0 0-15,-20-20 0,-1 20 16,0 0-16,-21 1 0,0-22 0,0 21 16,-21 0-16,0 1 0,-22-1 15,22 0-15,-21-20 0,21 20 0,-22-21 16,22 0-16,-21 0 0,21 1 0,-1-1 15,1 0-15,0-21 16,0 0-16,21 21 0,-21-21 16,0 0-16,21-21 15,0 0 1,0 0-16,0-1 0</inkml:trace>
  <inkml:trace contextRef="#ctx0" brushRef="#br0" timeOffset="6329.39">7810 2180 0,'-21'21'32,"0"1"-17,0-1-15,0 0 0,0 0 0,21 21 16,-22-20-16,22 20 0,-21-21 0,21 21 15,-21-20-15,21 20 0,0-21 16,0 21-16,0-20 0,0-1 0,0 0 16,21-21-16,0 21 0,22-21 15,-22 21-15,0-21 0,21 0 16,1 0-16,-22 0 0,21-21 0,1 0 16,-1 0-16,-21 0 0,21-1 15,-20 1-15,-1-21 0,0 21 0,0-22 16,-21 1-16,21 0 0,-21 21 0,0-22 15,0 1-15,0 21 0,0-22 16,-21 22-16,0 0 0,0 0 0,0 21 16,-1-21-16,1 21 0,0 0 15,0 0-15,0 0 0,0 0 0,-1 0 16,1 0-16,0 21 0,0 0 16,21 0-16,0 0 15,0 1-15,21-1 16,0-21-16</inkml:trace>
  <inkml:trace contextRef="#ctx0" brushRef="#br0" timeOffset="6780.67">8636 2159 0,'0'0'0,"0"-21"0,-21 21 16,0 0-1,-1 0-15,1 0 0,0 0 16,0 21-16,0-21 0,0 21 16,-1-21-16,22 21 0,-21 1 0,0-22 15,0 21-15,21 0 0,-21-21 16,21 21-16,0 0 0,0 0 0,0 1 16,0-1-16,21 0 15,0-21-15,0 21 0,-21 0 16,21-21-16,22 0 0,-22 21 0,0-21 15,0 22-15,0-22 0,1 0 16,-1 21-16,0-21 0,-21 21 16,0 0-16,0 0 15,-21 0-15,0-21 16,-1 0-16,1 22 0,0-22 0,-21 0 16,21 21-16,-22-21 0,22 0 15,-21 0-15,21 0 0,-1 0 16,1 21-16,0-21 0,0 0 0,0 0 15,21-21 32,21 0-47,0 21 0,0-22 16,0 22-16</inkml:trace>
  <inkml:trace contextRef="#ctx0" brushRef="#br0" timeOffset="7348.93">9313 2244 0,'0'-21'0,"0"42"0,0-64 0,0 22 15,0 0-15,0 0 16,-21 21-1,21-21-15,-21 21 0,0 0 16,0 0-16,-1 0 16,22 21-16,-21 0 0,0-21 0,0 21 15,0 0-15,0 1 0,-1 20 0,1-21 16,0 0-16,0 0 0,0 22 16,21-22-16,0 0 0,0 0 0,0 22 15,0-22-15,0 0 16,0 0-16,21-21 15,0 0-15,0 0 0,0 0 16,1 0-16,-1-21 0,0 21 16,0-21-16,0 0 0,0-1 0,1 1 15,-1 0-15,0 0 0,-21 0 0,21 0 16,-21-1-16,21-20 16,-21 21-16,0 0 0,0 0 0,0-1 15,21 1-15,-21 0 0,0 42 31,0 0-31,0 1 16,0 20-16,0-21 0,0 0 0,0 22 16,0-22-16,0 21 0,0-21 15,0 0-15,0 1 0,22-1 0,-22 0 16,21 0-16,0-21 0,0 0 16,0 0-16,0 0 0,1 0 0,-1 0 15,0 0-15,0 0 0,0-21 0,0 21 16,1-21-16,-22 0 15,0-1-15,21 1 0,-21 0 0</inkml:trace>
  <inkml:trace contextRef="#ctx0" brushRef="#br0" timeOffset="9152.4">3598 10054 0,'21'0'31,"1"0"-31,-1 0 16,0 0-16,21 0 0,1 0 0,-1 0 16,0 0-16,1 0 0,-1 0 15,0 0-15,1 0 0,-22-21 0,21 21 16,-21 0-16,0 0 0,1 0 0,-1 0 15,-64 0 17,22 0-32,0 0 0,0 0 15,-21 0-15,20 0 0,-20 0 16</inkml:trace>
  <inkml:trace contextRef="#ctx0" brushRef="#br0" timeOffset="9648.95">3725 10033 0,'-21'21'16,"0"0"-16,0 1 0,0-22 16,21 21-16,-22 0 0,22 0 15,-21 0-15,0 0 0,21 1 16,-21-1-16,0 0 0,0 0 16,21 0-16,0 0 0,-22 1 15,22-1 1,-21-21-16,21-21 47,21-1-47,1 22 0,-1-21 15,0 21-15,0 0 0,0-21 16,0 21-16,1 0 0,20-21 0,-21 21 16,21 0-16,1 0 0,-1 0 0,-21 0 15,22 0-15,-1 0 0,0 0 16,-21 0-16,22 0 0,-22 21 15,0-21-15,0 21 0,0 0 0,-21 1 0,22-1 16,-22 0-16,0 0 16,0 0-16,0 0 0,0 22 0,-43-22 15,22 0-15,0 0 0,0 0 0,-22 1 16,1-1-16,21-21 0,-21 21 16,-1 0-16,22-21 0,-21 0 0,21 21 15,-1-21-15,1 0 0,0 0 0,0 0 16,0 0-16,0 0 0,-1 0 15,22-21-15,-21 0 16,21 0 0,21 0-1,1-1-15,20 1 0</inkml:trace>
  <inkml:trace contextRef="#ctx0" brushRef="#br0" timeOffset="10008.75">4508 10139 0,'0'0'0,"-21"0"15,0 0-15,0 0 16,21 21-1,0 0-15,-21 0 0,21 22 0,0-1 16,0-21-16,0 43 0,0-22 16,0 0-16,0 22 0,0-22 0,0 22 15,0-1-15,0-20 0,0 20 0,-21 1 16,21-22-16,-22 21 0,1-20 16,21 20-16,-21-20 0,0-1 0,21 0 15,0 1-15,-21-1 0,21-21 0,-21 21 16,21-20-16,0-1 0,0-42 31,0-1-31,0-20 16,21 21-16,0-43 0,-21 22 15</inkml:trace>
  <inkml:trace contextRef="#ctx0" brushRef="#br0" timeOffset="10316.57">4508 10160 0,'0'0'0,"0"-21"16,0 0-16,22 0 15,-1 21-15,21 0 16,-21 0-16,0 0 0,22 0 0,-22 0 16,0 0-16,21 0 0,-20 0 15,-1 21-15,0-21 0,-21 21 0,0 0 16,0 0-16,0 0 0,0 1 15,0-1-15,-21 0 0,0 0 0,-1 0 16,-20 0-16,21 1 0,-21-1 0,20 0 16,1-21-16,-21 21 0,21 0 15,0-21-15,-1 0 0,1 0 16,21-21 0,21 0-1,1 21-15,-1-21 0</inkml:trace>
  <inkml:trace contextRef="#ctx0" brushRef="#br0" timeOffset="10664.37">4974 10266 0,'21'0'15,"0"0"1,1 0-16,-1 0 0,0 0 15,0-21-15,0 0 16,0 21-16,1-22 0,-1 1 16,-21 0-16,21 21 0,-21-21 15,0 0-15,0 0 16,-21 21-16,0 0 16,-1 0-16,1 21 0,0-21 0,-21 21 15,21 0-15,-1 0 0,1 0 0,0 1 16,0 20-16,21-21 0,0 21 15,0-20-15,0-1 0,0 0 0,0 21 16,0-21-16,0 1 0,0-1 16,21-21-16,0 0 0,0 21 15,1-21-15,-1 0 0,0 0 16,0 0-16,0-21 0,0 21 0,22-21 16</inkml:trace>
  <inkml:trace contextRef="#ctx0" brushRef="#br0" timeOffset="11060.47">5588 10118 0,'-21'0'16,"0"0"-16,-1 0 0,1 21 16,0 0-16,0 0 0,21 0 15,0 1-15,-21 20 0,0-21 16,21 21-16,-22-20 0,22 20 15,0-21-15,0 0 0,0 22 0,0-22 16,0 0-16,0 0 0,0 0 0,22 0 16,-1-21-1,0 0-15,0 0 0,0 0 0,0 0 16,1-21-16,-1 0 0,0 21 0,0-21 16,0 0-16,0 0 0,1-22 0,-22 22 15,0 0-15,0-21 0,0-1 16,0 22-16,0-21 0,0 21 0,0-22 15,0 22-15,-22 0 0,1 21 0,0-21 16,0 21-16,0 0 0,0 0 16,-1 0-16,1 0 15,0 0-15,0 21 0,21 0 0,0 0 16,0 0-16,21 1 16,0-22-1,0 0-15</inkml:trace>
  <inkml:trace contextRef="#ctx0" brushRef="#br0" timeOffset="11424.8">6054 10097 0,'0'0'0,"-22"0"0,1 0 16,0 0-16,21 21 15,-21 0 1,21 0-16,0 0 0,-21 0 0,21 22 16,0-1-16,0 0 0,-21 1 15,-1 20-15,1-20 0,21 20 0,-21-21 16,0 22-16,21-1 0,-21-20 0,0-1 16,21 22-16,-22-22 0,22 0 15,0 22-15,0-22 0,0 0 0,0 1 16,0-1-16,0-21 0,0 22 15,0-22-15,0 21 0,0-21 0,0 0 16,0 1-16,0-1 0,22-21 31,-1-21-31,-21-1 16,21 1-16,0 0 0,-21-21 0,21-1 16,0 22-16,-21-21 0</inkml:trace>
  <inkml:trace contextRef="#ctx0" brushRef="#br0" timeOffset="11741.15">5927 10287 0,'0'0'0,"-22"-42"15,22 21-15,0-22 0,0 22 0,0 0 16,0 0-16,0 0 0,0-1 0,0 1 16,22 0-16,-1 21 15,0 0-15,0-21 0,21 21 0,-20 0 16,-1 0-16,0 0 0,0 0 0,0 21 15,0 0-15,1 0 0,-22 1 16,0-1-16,0 21 0,0-21 16,0 0-16,-43 1 0,22-1 0,0 21 15,0-21-15,0 0 0,-22 1 16,22-1-16,0 0 0,-21 0 0,20 0 16,1 0-16,0-21 0,0 22 15,0-22-15,0 0 0,21-22 47,0 1-47,21 0 0,0 0 0</inkml:trace>
  <inkml:trace contextRef="#ctx0" brushRef="#br0" timeOffset="12056.97">6519 9546 0,'0'0'0,"-21"0"0,0 0 15,21 21-15,-21-21 16,0 43-16,21-22 0,-22 0 0,22 21 16,0 1-16,-21-1 0,0 0 0,21 1 15,-21-1-15,21 0 0,0 1 16,-21-1-16,21 0 0,-21 1 0,21-1 15,-22-21-15,22 22 0,0-22 0,0 0 16,0 0-16,0 0 0,0 0 0,0 1 16,0-1-1,22-42 17,-22-1-32,21 1 0,0 0 0,0 0 15</inkml:trace>
  <inkml:trace contextRef="#ctx0" brushRef="#br0" timeOffset="12453.75">6583 10139 0,'0'21'16,"21"-21"-1,0 0 1,0 0-16,0 0 0,1 0 15,-1-21-15,0 21 0,-21-21 0,21 21 16,0-21-16,0 21 0,1-22 0,-22 1 16,0 0-16,21 0 0,-21 0 15,0 0-15,0-1 16,-21 22-16,-1 0 16,1 0-16,-21 0 15,21 22-15,0-1 0,-22 0 0,22 0 16,0 21-16,0-20 0,0 20 0,-1-21 15,22 21-15,0-20 0,0-1 0,0 21 16,0-21-16,0 0 0,0 1 16,43-1-16,-22 0 0,0-21 0,21 21 15,-20-21-15,20 0 0,0 0 0,-21 0 16,22 0-16,-1 0 0,0 0 16,-20-21-16,-1 0 0,21 21 0,-21-21 15,0-1-15,-21 1 0,22 0 16,-1 0-16,-21 0 0</inkml:trace>
  <inkml:trace contextRef="#ctx0" brushRef="#br0" timeOffset="16073.43">4466 9631 0,'21'21'15,"-21"0"1,21-21-16,-21 21 16,0 1-1,0-1 1,0 0 0,22-21-16,-22 21 15,0 0 16,21-21-15,-21-21 156,0 0-156,0 0-16,0 0 0,0-1 15,0 1-15,0 0 16,0 0-16,0 0 15,0 0-15,0-1 16,0 1-16,-21 0 16,21 0-16,0 0 0,-22 21 0,22-21 15,0-1-15,-21 22 0,21-21 0,0 0 16,0 0-16,0 0 16,0 0-16,0-1 15,-21 22-15,21-21 0,-21 21 16,21-21-16,0 0 0,-21 0 15,0 0-15,21-1 0,0 1 16,0 0-16,0 0 0,0 0 0,-22 0 16,22-1-16,0 1 0,0 0 15,0 0-15,-21 0 0,21 0 0,0-1 16,0 1-16,0 0 16,-21 0-16,21 0 0,-21 0 0,21-22 15,0 22-15,0 0 0,-21 0 16,21 0-16,-21-22 0,21 22 0,0 0 15,0-21-15,0 20 0,-22 1 0,22-21 16,0 21-16,0 0 0,-21-22 16,21 22-16,0 0 15,0 0-15,0 0 0,-21-1 0,0 1 16,21 0-16,0 0 16,-21 0-16,21 0 0,0-22 0,0 22 15,0 0-15,0-21 0,0 20 0,0 1 16,-21 0-16,21 0 0,0 0 15,0 0-15,0-1 0,0 1 16,0 0-16,0 0 0,0 0 16,0 0-16,0-1 15,0 1-15,0 0 16,0 0-16,0 0 0,0 0 16,21-1-16,-21 1 0,0 0 15,0 0-15,0 0 16,0 0-16,0-1 15,0 1 1,0 0 0,0 0-16,0 0 15,0 0-15,0-1 16,0 1-16,0 0 0,0 0 16,0 0-16,0 0 0,0-1 0,0 1 15,0 0-15,0 0 0,0 0 0,0 0 16,0-1-16,0 1 0,0 0 0,-21 0 15,21-21-15,0 20 0,0 1 16,0 0-16,0 0 0,0 0 0,0-22 16,0 22-16,0 0 0,0-21 0,0 21 15,0-43-15,0 22 0,0 21 16,0-22-16,0 22 16,0-21-16,0 21 0,0-22 0,0 22 15,0-21-15,0 21 0,0-1 0,0-20 16,0 21-16,0 0 0,21-22 0,-21 22 15,21 0-15,0 0 0,-21 0 16,21 0-16,-21-1 0,43-20 16,-22 21-16,0 0 0,0 0 15,0-1-15,-21 1 16,21 21-16,1-21 0,-22 0 0,21 0 16,0 21-16,-21-21 0,21-1 15,0 1-15,0 0 0,-21 0 0,22 0 16,-1 0-16,0-1 0,0 1 15,0 0-15,-21 0 0,21 0 16,1 0-16,-1 21 0,0-22 0,-21 1 16,21 0-16,0 0 0,0 0 15,1 21-15,-22-21 0,21-1 0,0 22 16,-21-21-16,21 21 0,-21-21 16,21 21-16,-21-21 62,21 21-46,-21-21 15,0 0 0,0-1-15,0 1-16,22 21 15,-22-21-15,0 0 16,-22 21 15,1 0-31,0 0 0,0 0 0,0 0 16,0 0-16,-1 0 0,1 0 16,0 21-16,-21-21 0,21 21 15,-22-21-15,22 21 0,-21-21 0,-1 22 16,22-22-16,-21 21 0,21-21 15,0 21-15,-1-21 0,1 21 0,0-21 16,42 0 31,0 0-47,1 0 16,-1 0-16,0 0 0,0-21 0,21 21 15,-20-21-15,20 0 0,-21 21 16,21-22-16,1 1 0,-22 0 0,21 21 15,-21-21-15,22 0 0,-22 0 0,0 21 16,0 0-16,-21-22 0,21 22 31,-21 22-15,0-1-16,0 0 0,0 0 16,22 0-16,-22 22 0,0-22 0,0 21 15,0 0-15,0 1 0,0-1 0,0-21 16,0 22-16,0-1 0,0 0 0,21-21 15,-21 22-15,0-22 0,0 0 16,0 21-16,0-20 0,0-1 16,0 0-16,0 0 0,0 0 15,0-42 17,0 0-32,0 0 15,0 0-15,-21-22 0,21 22 0,0-21 16</inkml:trace>
  <inkml:trace contextRef="#ctx0" brushRef="#br0" timeOffset="17096.4">4212 3175 0,'0'0'0,"-21"0"16,0 0-1,21 21 1,0 0-16,0 22 15,-21-22-15,21 42 0,0-20 16,0 20-16,0 1 0,0-1 0,0 1 0,0-1 16,0 22-16,-22 0 0,1-22 15,21 22-15,-21-1 0,0-20 0,21 21 16,-21-22-16,0 1 0,-1-22 16,22 21-16,0-20 0,-21-1 0,0 22 15,21-43-15,0 0 0,-21-21 16</inkml:trace>
  <inkml:trace contextRef="#ctx0" brushRef="#br0" timeOffset="21804.52">5080 9737 0,'0'0'0,"0"21"16,0 0-1,21-21 1,-21 21-16,0-42 62,0 0-62,-21 21 16,21-21-16,-21 21 0,21-21 0,0-1 16,-21 1-16,21 0 15,-22 0-15,1 0 0,21 0 0,-21-1 16,0 1-16,21 0 0,-21-21 0,0 21 16,21-1-16,-22 1 0,1 0 0,21-21 15,0 21-15,-21-1 0,21-20 16,-21 21-16,21-21 0,-21 20 0,21-20 15,-21 0-15,21 21 0,0-22 0,-22 1 16,22 0-16,-21-1 0,21-20 16,-21 20-16,21 1 0,0 0 15,0-1-15,0-20 0,0 21 0,0-1 16,0-20-16,0 20 0,0 1 0,0 0 16,0-22-16,0 22 0,0-22 0,0 22 15,21 0-15,-21-22 0,21 22 16,-21 0-16,0-1 0,22 1 0,-22 0 15,0-1-15,0-20 0,0 20 0,0 1 16,0 0-16,21-1 0,-21-20 0,0 21 16,0-1-16,0 1 0,0-22 15,0 22-15,0 0 0,0-1 0,21 1 16,-21 0-16,21 21 0,-21-22 16,0 1-16,42-22 0,-42 22 15,22 21-15,-1-21 0,-21 20 16,21-20-16,0 0 0,0 21 0,-21-22 15,21 22-15,1-21 0,-22 21 0,21-22 16,0 22-16,-21 0 0,21-21 16,-21 20-16,0 1 0,21 0 15,-21 0-15,21 0 16,-21 0 109,-21 21-109,0 0-1,0 0-15,0 0 16,0 0-16,-1 0 0,1 21 0,0-21 15,0 21-15,21 0 0,-21-21 16,0 21-16,-1 0 0,1-21 0,0 22 16,0-22-16,21 21 0,-21-21 15,21 21-15,-21-21 0,21 21 0,-22-21 16,44-21 15,-1 21-15,0-21-16,0 0 0,0-1 15,0 1-15,22 0 0,-22 0 0,0 0 16,21 0-16,-20-1 0,-1 1 0,0 0 16,0 0-16,0 21 0,0-21 15,1 0-15,-1 21 16,-21 21 0,0 0-16,21 0 0,-21 0 15,0 0-15,0 22 0,0-1 16,21-21-16,-21 22 0,0-1 0,0 0 15,0-21-15,0 22 0,0-22 0,0 0 16,0 0-16,0 0 0,0 1 16,0-1-16,0-42 47,-21-1-47</inkml:trace>
  <inkml:trace contextRef="#ctx0" brushRef="#br0" timeOffset="22240.78">3111 6858 0,'0'-21'0,"0"42"0,0-63 16,0 63 15,0 0-15,0 0-16,0 0 0,22 1 0,-22 20 15,0-21-15,0 21 0,0 1 16,0-22-16,0 21 0,0 1 16,-22-22-16,22 21 0,0 0 0,0-20 15,0 20-15,-21-21 0,21 0 16,0 0-16,0 1 0,21-44 31,1 22-31,-1-21 0</inkml:trace>
  <inkml:trace contextRef="#ctx0" brushRef="#br0" timeOffset="22860.42">4445 6985 0,'0'-21'16,"0"0"-1,21 0 1,0 21-16,0 0 16,1 0-16,-1 0 0,0 0 0,0 0 15,0 0-15,0 21 0,1-21 16,-22 21-16,0 0 0,0 0 16,0 0-16,0 1 0,0-1 15,0 0-15,-22 0 0,1 0 16,0 0-16,-21 1 0,21-1 0,-1-21 15,-20 21-15,21 0 0,0-21 16,0 0-16,21 21 0,-22-21 0,44 0 31,-1-21-31,0 21 0,21 0 0,-21-21 16,1 0-16,20 21 0,0 0 16,-21-21-16,22 21 0,-22 0 0,21-22 15,-21 22-15,1 0 0,-1 0 16,21-21-16,-21 21 0,0-21 15,1 21-15,-1 0 0,-21-21 0,21 21 16,0-21-16,0 21 0</inkml:trace>
  <inkml:trace contextRef="#ctx0" brushRef="#br0" timeOffset="24235.76">5778 9546 0,'0'0'0,"0"21"0,22-21 16,-1 0-1,0 0 1,-21-21-1,21 0-15,-21 0 0,0 0 16,0 0-16,0-1 0,0 1 0,0 0 16,0 0-16,0-21 0,0-1 0,0 22 15,-21-21-15,0-1 0,21-20 16,-21 21-16,-1-22 0,22 22 16,-21-22-16,0 1 0,21-1 0,-21 1 15,21-1-15,0 1 0,0-22 0,0 22 16,0-22-16,0 21 0,0-20 15,0-1-15,0 0 0,21 22 0,0-22 16,-21 1-16,21 20 0,1-21 0,-1 22 16,-21-22-16,0 1 0,21 20 15,0-21-15,-21 22 0,21-1 16,-21 1-16,21 21 0,1-22 0,-22 22 0,21-1 16,0 1-16,0-21 0,-21 41 15,21-20-15,0 0 0,1-1 16,-1 22-16,0-21 0,-21 21 0,0 0 15,21-1-15,-21 1 0,21 0 16,-21 0 0,-21 21 46,0 0-46,0 0-16,0 21 15,-1 0-15,1-21 16,0 21-16,0-21 0,0 22 0,0-22 16,-1 0-16,1 21 15,0 0-15,0-21 16,42-21 15,0 21-31,0-21 0,1-1 16,-1 1-16,0 0 0,0 0 0,21 0 15,-20 0-15,-1-1 0,0 22 16,0-21-16,0 0 0,0 21 16,-21 21-16,22 22 15,-22-22-15,0 21 0,0 0 16,0 1-16,0 20 0,0-20 0,0-1 16,0 0-16,0 1 0,0-1 15,0 0-15,0-21 0,0 22 0,0-22 16,0 0-16,0 21 0,-22-20 15,22-1-15,-21 0 0,21 0 16,-21 0-16</inkml:trace>
  <inkml:trace contextRef="#ctx0" brushRef="#br0" timeOffset="24758.01">5376 7557 0,'0'0'0,"0"-22"15,0 1 1,21 0-16,1 21 16,-1 0-16,0-21 0,0 21 15,0 0-15,0 0 16,1 21-16,-22 0 0,21 0 15,-21 1-15,0-1 0,0 0 0,0 21 16,0-21-16,0 1 0,-21-1 0,-1 0 16,1 0-16,0 0 15,0-21-15,21 21 0,-21-21 0,0 22 16,21-44 15,21 22-15,0-21-16,0 21 0,0 0 0,22 0 15,-22 0-15,21 0 0,-21 0 0,22 0 16,-1 0-16,-21 0 0,0 21 16,0-21-16,1 22 0,-1-22 0,-21 21 15,0 0-15,0 0 0,0 0 16,0 0-16,-21 1 0,-22-1 16,22 21-16,-21-21 0,-1 0 15,1 1-15,21-1 0,-21-21 0,-1 21 16,22-21-16,0 0 0,0 0 0,21-21 31,21 0-15,0-1-16,21 1 0,-20-21 0</inkml:trace>
  <inkml:trace contextRef="#ctx0" brushRef="#br0" timeOffset="25212.74">7218 7557 0,'-21'0'16,"21"21"-16,-22 0 0,1 0 0,21 0 16,-21 22-16,21-22 0,-21 21 0,0 22 15,21-22-15,-21 21 0,21 1 0,-22-1 16,1 22-16,0-21 0,0 20 0,0-20 15,0 20-15,-1 1 0,22-21 16,-21 20-16,0 1 0,0-22 0,0 22 16,0-21-16,21-1 0,-22 1 15,22-1-15,-21 1 0,21-22 0,-21 0 0,21 1 16,0-22-16,0 0 0,0 0 0,0 0 16,21-21-1,-21-21 1,0 0-16,0 0 0,21-22 0,-21 22 15</inkml:trace>
  <inkml:trace contextRef="#ctx0" brushRef="#br0" timeOffset="25754.44">7175 7345 0,'0'-21'0,"0"42"0,0-63 0,0 20 16,0 1-16,0 0 0,-21 0 16,0 21-16,0 0 0,0 0 0,0 0 15,-22 21-15,22 0 0,0 0 0,-21 1 16,20 20-16,-20 0 0,0 1 0,-1-1 16,22 0-16,-21 1 0,0-1 15,-1 21-15,22-20 0,-21-1 0,-1-21 16,22 22-16,0-1 0,-21-21 15,42 0-15,-21 0 0,-1 1 0,22-44 32,22 1-32,-1 0 15,0 0-15,0-21 0,0 20 16,0-20-16,1 0 0,-1-1 0,0-20 16,21 21-16,-21-22 0,22 22 15,-22-22-15,21 22 0,1 0 0,20-43 16,-21 43-16,1 20 0,-22 1 15,21 0-15,-21 0 0,22 21 0,-22 0 16,0 0-16,0 0 0,0 21 16,1 0-16,-22 22 0,21-1 15,0 0-15,0 1 0,-21-1 16,21 0-16,0 1 0,-21-1 0,22 0 16,-1 1-16,0-1 0,0 0 0,-21 1 15,21-22-15,0 21 0,-21-21 16,0 0-16,0 1 0,0-1 0,0 0 15,0 0-15,0 0 0,0 0 16,-21-21-16,-21 22 16,21-22-16,0 21 0</inkml:trace>
  <inkml:trace contextRef="#ctx0" brushRef="#br0" timeOffset="26176.39">6413 8276 0,'0'0'0,"0"-42"15,0 63 17,0 0-17,0 0-15,-21 1 0,21-1 0,-21 21 16,21-21-16,0 0 0,-21 1 15,0-1-15,21 0 0,-21 0 0,21 0 16,0 0-16,0 1 0,0-1 16,21-42-1,-21-1 1,21 1-16,0 0 0,0 0 0,0 0 16,22 0-16,-22-1 0,0 1 15,0 0-15,22 21 0,-22-21 0,0 21 16,0 0-16,0 0 0,0 0 0,1 21 15,-22 0-15,0 0 16,0 1-16,0-1 16,0 0-16,0 0 0,0 0 15,-22 0-15,22 1 16,22-22 0,-1-22-16</inkml:trace>
  <inkml:trace contextRef="#ctx0" brushRef="#br0" timeOffset="26580.19">8128 7197 0,'0'-21'0,"-21"63"32,21-21-17,-21 21-15,-1 1 0,22-1 0,-21 22 16,21-22-16,-21 21 0,21 1 16,-21-1-16,0 1 0,0 21 0,21-22 15,-22 22-15,1-22 0,0 22 0,0 0 16,-21-1-16,20 1 0,1 0 15,0-22-15,0 22 0,0-1 0,0-20 16,-1 21-16,1-22 0,21 1 0,0-1 16,0-21-16,-21 1 0,21-1 0,0 0 15,0 1-15,0-22 0,0 0 16,0 0-16,0-42 31,0-21-31,0 21 0,0-22 0,21 1 16,-21 0-16,0-22 0</inkml:trace>
  <inkml:trace contextRef="#ctx0" brushRef="#br0" timeOffset="26996.51">8107 7176 0,'0'0'0,"0"-22"0,0 1 16,-21 21-1,-1 0-15,1 0 0,-21 21 16,21-21-16,0 22 0,-1-1 0,-20 0 16,21-21-16,0 21 0,21 0 15,-21 0-15,-1 1 0,22-1 16,0 0-16,22-21 16,-1 0-1,0 0 1,0 0-16,0-21 0,22 0 0,-22-1 15,0-20-15,21 21 0,-21-21 0,1 20 16,20 1-16,-21-21 0,0 0 0,0 20 16,1 1-16,-1 0 0,-21 0 15,0 0-15,21 0 0,-21 42 16,0 0 0,0 0-16,0 21 0,21-20 15,-21 20-15,0 0 0,0 1 0,0-1 16,0 0-16,21 1 0,-21-1 0,21 0 15,-21 1-15,0-22 0,0 21 0,22-21 16,-22 0-16,0 1 0,21-1 16,-21 0-16</inkml:trace>
  <inkml:trace contextRef="#ctx0" brushRef="#br0" timeOffset="27585.86">8467 8001 0,'0'-21'16,"21"0"-16,0 21 16,0-21-16,0-1 15,0 22-15,1 0 0,-1-21 0,0 21 16,0 0-16,-21-21 0,0 0 15,0 0 1,-21 0 0,0 21-16,0 0 0,-1 0 15,1 0-15,0 0 0,-21 42 16,21-42-16,-1 21 0,1 0 0,0 0 16,0-21-16,21 22 0,-21-1 15,0 0-15,-1-21 16,22 21-16,0 0 15,22-21 17,-1 0-32,-21 21 0,21-21 15,0 0-15,0 22 0,0-22 16,1 21-16,-1 0 0,0-21 16,0 21-16,0-21 0,0 21 0,1 0 15,-1-21-15,-21 22 0,0-1 0,21-21 16,-21 21-16,0 0 0,0 0 15,0 0-15,0 1 0,-21-22 16,21 21-16,-21 0 0,-1-21 0,-20 21 16,21-21-16,0 0 0,0 21 15,-1-21-15,1 0 0,0 0 0,0 0 16,0 0-16,0 0 16,-1 0-16,22-21 15,0 0-15,0 0 0,0 0 16,0-1-16,0 1 0,0 0 0</inkml:trace>
  <inkml:trace contextRef="#ctx0" brushRef="#br0" timeOffset="38820.86">1418 13208 0,'0'0'0,"0"-21"62,0 0-46,21 0-16,0 21 0,-21-22 15,22 1-15,-1 21 0,0-21 16,0 0-16,0 0 0,0 0 0,1-1 16,-1 1-16,-21-21 15,21 21-15,0 0 0,-21-1 0,0 1 16,0 0-16,0 0 0,0 0 15,0 0-15,0-1 0,0 44 32,0-1-17,0 0-15,0 0 0,0 21 16,0 1-16,0-1 0,21 0 0,-21 1 16,0-1-16,0-21 0,21 22 15,-21-1-15,0 0 0,0 1 0,0-22 16,0 21-16,0-21 0,0 22 15,0-22-15,0 0 0,0 0 0,0 0 16,0 0-16,0 1 0,0-1 16,-21 0-16,0 0 15,0-21-15,0 0 0,0 21 0,-22-21 16,22 0-16,-21 0 0,-1 0 16,1 0-16,-21 0 0,20 0 0,1 0 15,21 0-15,-22 0 0,1 0 16,21 0-16,0 0 0,0 0 15,-1 0-15,44 0 32,-1 0-32,0 0 15,21 0-15,-21 0 0,22 0 16,-1 0-16,0 0 0,22 0 16,-22 0-16,1 0 0,20 0 0,-21 0 15,1-21-15,-1 21 0,0 0 16,1 0-16,-22 0 0,21 0 0,-21 0 15,-21-21-15,22 21 16,-22-21 15,0 0-15,21-1 0,-21 1-1,0 0-15,21 21 0,0-21 0</inkml:trace>
  <inkml:trace contextRef="#ctx0" brushRef="#br0" timeOffset="39856.18">2942 13145 0,'21'0'0,"0"0"15,1 0 1,-22-22 0,0 1-16,21 21 0,-21-21 15,0 0-15,0 0 16,0 0-16,0-1 0,0 1 16,-21 21-16,21-21 0,-22 0 15,1 0-15,0 0 0,0 21 16,0 0-16,0 0 0,-1 0 15,1 0-15,0 0 0,0 21 16,0 0-16,0 0 0,-1 0 0,1 22 16,0-22-16,0 21 0,0-21 0,21 22 15,0-1-15,-21-21 0,21 21 16,0-20-16,0 20 0,0-21 0,0 0 16,0 0-16,0 1 0,21-1 15,0 0-15,0-21 16,0 0-16,0 0 0,1 0 15,-1 0-15,0 0 16,0 0-16,0-21 0,0 0 0,1-1 16,-1 1-16,-21 0 0,21 0 0,0 0 15,0-22-15,0 22 0,-21-21 16,0 21-16,22-22 0,-22 1 0,0 21 16,0-21-16,21 20 0,-21 1 0,0 42 31,0 1-16,0-1-15,0 0 0,0 21 16,0-21-16,0 22 0,0-22 16,0 0-16,0 21 0,0-20 0,0-1 15,0 0-15,0 0 0,0 0 16,0 0-16,21-21 16,0 0-16,0 0 0,0 0 0,1 0 15,-1 0-15,0-21 0,0 21 16,21-21-16,-20 0 0,20 0 0,-21 0 15,0-1-15,22-20 0,-22 0 0,21-43 16,-21 43-16,0-1 16,1-20-16,-1 21 0,-21-22 0,0 22 15,0-1-15,21 1 0,-21 21 0,0-21 16,0 20-16,0 44 31,0 20-31,-21-21 16,0 21-16,21 22 0,0-22 15,-22 1-15,22-1 0,-21 21 0,21-20 16,0-1-16,0 0 0,0 1 0,0-22 16,0 0-16,0 21 0,0-20 15,0-1-15,0 0 0,0 0 16,21-21-16,1 0 0,-1 0 16,0 0-16,0 0 0,0 0 15,0 0-15,1 0 16,-1 0-16,0-21 0,-21 0 0,21 0 15,0-1-15,-21 1 0,21 0 16,-21 0-16</inkml:trace>
  <inkml:trace contextRef="#ctx0" brushRef="#br0" timeOffset="40102.17">3556 12954 0,'-21'0'0,"42"0"0,-21 0 47,21-21-47,0 21 15,0-21-15,1 21 0,20 0 0,-21-21 16,0 21-16,0 0 0,1 0 16,-1 0-16,0 0 0,0 0 0,0 0 15,0 0-15,1 0 16,-1 0-1</inkml:trace>
  <inkml:trace contextRef="#ctx0" brushRef="#br0" timeOffset="41736.08">4614 13272 0,'0'0'0,"21"0"16,-21-22-1,22 22-15,-1-21 16,-21 0-16,21 0 0,0 0 16,0-22-16,0 22 0,-21 0 15,22-21-15,-1-1 0,0 1 16,0 0-16,0-1 0,-21-20 0,21 21 0,-21-1 15,22-20-15,-22 20 0,0 1 16,0 0-16,0 21 0,0-22 16,0 22-16,0 0 0,0 0 15,-22 21 1,1 0-16,0 21 0,21 0 16,-21 0-16,0 0 0,21 22 0,0-22 15,-21 21-15,-1-21 0,22 22 0,-21 20 16,21-20-16,0-1 0,-21 0 15,21 22-15,-21-22 0,21 0 16,0 1-16,0-22 0,0 21 0,0 1 0,0-22 16,0 0-16,21 0 15,0 0-15,0 0 0,1-21 16,-1 22-16,21-22 0,-21 0 0,0 0 16,1 0-16,20 0 0,-21-22 15,0 22-15,22-21 0,-22 0 0,0 0 16,0 0-16,0 0 0,0-22 0,1 22 15,-22 0-15,21-21 0,-21 20 16,21-20-16,-21 21 0,0 0 0,0 0 16,0 42 15,0 0-31,-21 0 0,0 0 16,21 0-16,0 1 0,0-1 15,0 0-15,0 0 0,0 0 0,0 0 16,0 1-16,0-1 0,0 0 15,0 0-15,21 0 0,0-21 16,0 0-16,0 0 0,0 0 0,1 0 16,-1 0-16,0 0 0,0 0 15,0 0-15,0-21 0,1 21 0,-1-21 16,0 0-16,0 21 0,0-21 0,-21-22 16,21 22-16,-21 0 0,22-21 15,-22 20-15,0-20 0,0 21 0,0 0 16,0 0-16,0-1 0,0 1 15,0 42 17,0 1-32,0-1 0,0 0 0,0 0 15,0 0-15,-22 22 0,22-22 0,0 0 16,0 0-16,0 0 0,0 0 0,0 1 16,0-1-16,0 0 0,0 0 15,0 0-15,0 0 16,0-42 15,0 0-15,0 0-16,22 0 15,-22 0-15,0-1 0,0 1 0,21 0 16,0-21-16,-21 21 0,21-1 16,-21 1-16,21 0 0,-21 0 0,21 0 15,1 21-15,-1 0 16,0 0-16,-21 21 15,21-21-15,-21 21 0,21 0 16,-21 0-16,21 1 0,-21-1 0,0 0 16,0 0-16,22 0 0,-22 0 0,21 1 15,0-1-15,-21 0 16,0 0-16,21-21 16,0 0-1,0-21 1,1 21-1,-1-21-15,-21 0 0,21-1 0,0 1 16,0 0-16,0 0 0,1 0 0,-1-22 16,0 22-16,0 0 0,0 0 15,0-21-15,1 42 0,-1-22 0,0 1 16,0 21-16,0 0 0,0 0 16,1 0-16,-22 21 15,0 1-15,0-1 16,0 0-16,0 0 0,0 0 0,0 0 15,0 1-15,0 20 0,0-21 16,0 0-16,0 0 0,0 1 16,0-1-16,0 0 0,21-21 15,0 0-15,0 21 0,0-21 0,0 0 16,1 0-16,-1 0 0,0 0 16,42 0-16,-41 0 0,-1 0 15,0 0-15,21 0 0,-21-21 0,1 21 16,-1-21-16,0 0 0,0-1 15,0 1-15,0 0 0,1 0 16,-1 0-16,21-43 0,-21 43 16,0 0-16,1-21 0,-1 20 15,-21 1-15,-21 21 16,-1 0 0,22 21-16,-21 1 0,0-1 0,0 0 15,21 0-15,-21 0 0,0 0 16,-1 1-16,22-1 0,0 0 0,0 0 15,-21 0-15,21 0 0,0 1 0,0-1 16,0 0-16,0 0 0,21-21 16,1 0-16,-1 21 0,0-21 15,0 0-15,0 0 0,0 0 0,22 0 16,-22 0-16,0 0 0,21-21 16,-20 0-16,20 21 0,-21-21 0,21 21 15,-20-21-15,-1-1 0,0 1 16,0 21-16,0-21 0,0 0 0,1 0 15,-22-22-15,0 22 0,0 0 16,0 0-16</inkml:trace>
  <inkml:trace contextRef="#ctx0" brushRef="#br0" timeOffset="42198.32">5778 12319 0,'-21'0'15,"42"0"-15,-63 0 0,21 0 16,0 0-16,21 21 16,0 0-1,21-21-15,0 0 16,0 0-16,22 0 0,-22 0 16,0 0-16,0 0 0,0 0 0,0 0 15,-21-21-15,22 21 0,-22-21 16,0 0-16,0 0 15,-22 0-15,1 21 0,0 0 16,21-22-16,-21 22 0,0 0 0,0 0 16,-1 0-1,1 0-15,0 0 0,0 22 16,21-1-16,0 0 0,-21-21 16,21 21-16,-21-21 15,21 21-15,0 0 0,-22 1 16</inkml:trace>
  <inkml:trace contextRef="#ctx0" brushRef="#br0" timeOffset="42457.17">4635 12848 0,'0'0'0,"22"0"31,-1 0-31,0 0 16,21 0-16,1 0 0,-1 0 0,0-21 15,1 21-15,20-21 0,-21 21 16,1 0-16,-1-21 0,-21 21 0,22 0 16,-22 0-16,21-21 0,-21 21 0,0-22 15,1 1-15,-1 21 16,0-21-16</inkml:trace>
  <inkml:trace contextRef="#ctx0" brushRef="#br0" timeOffset="43198.75">6879 12912 0,'21'0'46,"0"0"-30,1 0-16,-1 0 0,0 0 16,0-21-16,0 21 0,0 0 15,1-22-15,-1 22 0,0-21 0,0 21 16,0-21-16,0 21 0,-21-21 16,0 0-16,-21 21 31,0 0-31,-21 0 0,21 0 15,-1 0-15,1 0 0,0 0 0,-21 21 16,21 0-16,-1-21 0,22 21 0,-21 0 16,0 1-16,21-1 15,-21 0-15,21 0 0,0 0 16,-21 0 0,0-21-1,21 22 1</inkml:trace>
  <inkml:trace contextRef="#ctx0" brushRef="#br0" timeOffset="59440.32">3704 14584 0,'0'-21'0,"0"42"0,0-63 16,0-1-16,0 22 15,0 0-15,0 0 0,0 0 16,0-1-16,0 1 16,21 21-16,0 0 15,1 21-15,-22 1 16,0-1-16,21 0 0,-21 0 15,21 21-15,-21-20 0,0 20 0,21 0 16,-21 1-16,0-22 0,0 21 0,0 0 16,0 1-16,0-22 0,0 21 15,0-21-15,0 1 0,0-1 0,0 0 16,0 0-16,0 0 0,0 0 0,0 1 16,-21-22-1,21-22 1,0 1-16,0 0 15,0 0-15,0 0 0,0-22 16,0 22-16,0-21 0,0 21 16,0-22-16,21 1 0,0 0 0,-21 21 15,21-22-15,1 1 0,-1 21 16,0 0-16,0-1 0,0 1 0,0 21 16,1 0-16,-1 0 0,0 0 0,0 0 15,0 21-15,0 1 16,1-1-16,-22 21 0,0-21 0,21 0 15,-21 1-15,21 20 0,-21-21 0,0 0 16,0 0-16,0 22 0,0-22 16,0 0-16,0 0 15,0 0-15,0 1 0,-21-22 32,0 0-32,-1-22 15,22 1 1,0 0-16,0 0 0,0 0 15,0-22-15,0 22 0,0-21 16,0 21-16,22-22 0,-1 1 0,0 21 16,0-21-16,0 20 0,22 1 0,-1 0 15,-21 0-15,21 21 0,1 0 16,-1 0-16,-21 0 0,22 0 0,-22 0 16,21 21-16,-21 21 0,0-20 0,-21-1 15,0 21-15,0-21 0,0 22 0,0-22 16,0 21-16,0-21 15,0 22-15,-21-22 0,0 0 0,0 21 16,21-21-16,-21 1 0,0-1 0,21 0 16,-22 0-16,22 0 0,-21-21 15,21-21 17,21 0-32,1 0 15,-1 0-15,0 21 0</inkml:trace>
  <inkml:trace contextRef="#ctx0" brushRef="#br0" timeOffset="59856.77">4974 14478 0,'0'0'0,"0"-21"0,-21 21 31,21 21-31,-21 0 0,21 0 16,-21 1-16,21 20 0,-22-21 15,1 21-15,21-20 0,0 20 0,-21 0 16,21 1-16,-21-22 0,21 21 0,0-21 16,0 0-16,0 1 0,0-1 0,0 0 15,21 0-15,0-21 16,0 21-16,1-21 0,-1 0 0,0 0 0,0 0 16,0 0-16,0 0 0,1-21 15,-1 21-15,0-21 0,0 0 0,-21 0 16,0-22-16,21 22 0,-21 0 15,0-21-15,0-1 0,0 1 0,0 0 16,0-1-16,-21 1 0,21 0 0,-21-1 16,0 22-16,0-21 0,-1 42 0,1-21 15,0 21-15,0 0 0,0 0 16,0 0-16,-1 0 0,1 21 16,21 0-16,0 0 0,-21 0 0,21 0 15,0 1 1,0-1-16,0 0 0,21 0 15,0-21-15,1 0 0,20 0 16,-21 0-16</inkml:trace>
  <inkml:trace contextRef="#ctx0" brushRef="#br0" timeOffset="60289.1">5270 14457 0,'0'-21'16,"22"21"-1,-1 0 1,0 0-16,0 21 16,0-21-16,0 21 15,1 0-15,20 0 0,-21 1 16,0-1-16,0 0 0,1 21 0,-1-21 16,21 1-16,-21-1 0,0 21 0,-21-21 15,22 0-15,-22 1 0,0-1 0,0 0 16,0 0-16,0 0 15,0 0-15,0 1 16,-22-22 0,22-22-1,0 1-15,0 0 16,0 0-16,0 0 0,0 0 0,0-22 16,0 22-16,0-21 0,22-1 0,-1 1 15,-21 0-15,21 21 0,0-22 0,0 22 16,-21-21-16,21 21 0,1-1 15,-1 22-15,-21-21 0,21 0 0,0 21 16,0 0-16,0 0 0,1 0 16,-1 0-16,0 0 15,-21 21 1,21-21 0</inkml:trace>
  <inkml:trace contextRef="#ctx0" brushRef="#br0" timeOffset="60669.59">6202 14626 0,'0'0'0,"0"21"0,21-21 15,0 0-15,0 0 16,0 0-16,-21-21 16,22 21-16,-1-21 0,0 0 0,0 21 15,0-21-15,0 0 0,1-1 0,-22 1 16,21 0-16,-21 0 0,21 0 15,-21 0-15,0-1 0,0 1 0,0 0 16,0 0-16,-21 21 0,0 0 0,-1 0 16,1 0-16,-21 0 0,21 0 15,0 21-15,-22 21 0,22-20 16,0 20-16,-21 0 0,20 1 0,1-1 16,0-21-16,0 21 0,21 1 0,0-1 15,0-21-15,0 0 0,0 1 0,0 20 16,21-42-16,0 21 0,0 0 0,1-21 15,-1 0-15,21 21 0,-21-21 16,22 0-16,-22 0 0,21 0 0,-21 0 16,0-21-16,22 21 0,-22-21 0,0 0 15,0 21-15,0-21 0,1 0 16,-1 21-16,0-22 0,0 1 0,0 0 16,-21 0-16</inkml:trace>
  <inkml:trace contextRef="#ctx0" brushRef="#br0" timeOffset="61901.46">13420 9335 0,'0'0'15,"-22"0"1,44-22 15,-1 22-31,0 0 16,0 0-16,21 0 0,-20 0 0,-1 0 15,21 0-15,-21 0 0,0 0 0,1 0 16,-1 0-16,0 0 0,0 0 0,-21 22 47,-21-22-47,0 0 15,0 0-15,-1 0 0,1 0 16,0 0-16,0 0 0,0 0 0,-22 0 16,22 0-16,0 0 0,0 0 15,0 0-15,0 0 0,-1 21 16,1-21-16,0 0 0,0 21 0,0-21 16,0 21-16,-1 0 0,1-21 0,0 21 15,0 1-15,0-1 0,0-21 0,-1 21 16,1 0-16,21 0 0,-21 0 0,0 1 15,0-1-15,21 0 16,21-21 15,0 0-15,0 0-16,0 0 0,1 0 0,20-21 16,-21 21-16,21 0 0,-20 0 15,20 0-15,0-21 0,-21 21 0,22 0 16,-1 0-16,0 21 0,-20-21 0,20 21 15,-21 0-15,21 0 0,-20 0 0,-1 1 16,0-1-16,-21 0 0,0 0 0,0 0 16,0 0-16,0 22 0,0-22 15,0 0-15,0 0 0,-21 0 0,-22-21 16,22 22-16,0-1 0,-21 0 16,21-21-16,-1 0 0,-20 21 0,21-21 0,0 0 15,0 0-15,-1 0 0,1 0 0,0 0 16,21-21-16,-21 21 0,0-21 15,21 0 1,0-1-16,0 1 16,21 21-16,0-21 15,0 0-15,0 21 0,1-21 0,-1 21 16</inkml:trace>
  <inkml:trace contextRef="#ctx0" brushRef="#br0" timeOffset="62261.04">14309 9483 0,'0'0'0,"0"-21"0,0-1 16,0 1-16,-22 21 16,1 21-1,21 1 1,0 20-16,0-21 0,0 21 0,0 1 15,0-1-15,0 22 0,0-22 0,0 0 16,0 22-16,0-22 0,0 22 0,0-22 16,0 21-16,0-20 0,0 20 15,0 1-15,0-1 0,0-20 0,0 20 16,0 1-16,-21-22 0,21 0 16,-21 22-16,21-22 0,0 0 0,-21-20 15,21 20-15,0-21 0,0 0 0,0 0 16,0 1-16,0-44 31,21 1-31,-21 0 0,0 0 0,21 0 16,0-22-16,-21 1 0,21 0 0,-21-1 15</inkml:trace>
  <inkml:trace contextRef="#ctx0" brushRef="#br0" timeOffset="62573.96">14393 9610 0,'0'0'0,"0"-43"0,0 22 16,0 0-16,0 0 0,0 0 16,21 0-16,1-1 0,-1 22 0,-21-21 15,21 21-15,0-21 0,0 21 0,0 0 16,22 0-16,-1 0 0,-21 0 16,0 0-16,1 21 0,-22 0 15,21 1-15,-21-1 0,0 21 0,0-21 16,0 22-16,-21-22 0,-1 21 15,1-21-15,0 22 0,-21-22 16,21 0-16,-1 0 0,-20 0 0,21 0 0,0 1 16,0-1-16,-1-21 0,1 21 15,0-21-15,42 0 32,0-21-17,1 0-15,-1-1 0,21 1 0,-21-21 16</inkml:trace>
  <inkml:trace contextRef="#ctx0" brushRef="#br0" timeOffset="62913.77">14859 9610 0,'21'0'47,"0"-21"-47,0 21 0,-21-22 15,22 22-15,-1-21 0,-21 0 0,21 21 16,0-21-16,-21 0 0,21 21 0,-21-21 16,0-1-16,0 1 15,-21 21-15,0 0 0,0 0 16,0 0-16,-1 21 0,1 1 16,0-22-16,-21 42 0,21-21 0,21 0 15,-22 22-15,1-22 0,21 0 0,-21 21 16,21-21-16,0 1 0,0-1 15,0 21-15,0-21 0,0 0 16,0 1-16,21-22 0,0 0 0,-21 21 16,22-21-16,-1 0 0,0 0 15,0 0-15,0 0 0,0-21 0,1 21 16,20-22-16,-21 1 0,0 21 0</inkml:trace>
  <inkml:trace contextRef="#ctx0" brushRef="#br0" timeOffset="63281.3">15367 9462 0,'21'0'0,"-42"0"0,42-22 16,-21 1-16,-21 42 31,0-21-31,0 22 16,-1 20-16,1-21 0,0 0 0,21 22 16,-21-22-16,0 21 0,21-21 0,0 22 15,-21-22-15,21 21 0,0-21 16,0 0-16,0 1 0,0-1 0,21 0 15,0-21-15,0 21 0,0-21 0,0 0 16,1 0-16,-1 0 0,0 0 0,0 0 16,21 0-16,-20-21 0,-1 21 15,0-21-15,0 0 0,0-1 0,0 1 16,1-21-16,-1 21 0,-21-22 16,0 22-16,0-21 0,0 21 0,0-22 15,0 22-15,0 0 0,0 0 0,0 0 16,-21 0-16,-1 21 0,1-22 15,0 22-15,0 0 0,0 0 16,21 22-16,-21-1 16,21 0-1,0 0-15,21-21 16</inkml:trace>
  <inkml:trace contextRef="#ctx0" brushRef="#br0" timeOffset="63596.26">16044 9419 0,'-21'-21'15,"0"21"-15,0 0 16,0 21 0,21 22-16,0-1 0,0-21 15,0 21-15,0 1 0,0-1 16,0 22-16,0-22 0,0 0 0,0 1 15,0 20-15,0-21 0,0 1 0,0-1 16,0 0-16,0 1 0,0-1 0,0 0 16,0 1-16,0-1 0,-22 0 15,22-20-15,0 20 0,-21-21 0,21 0 16,0 0-16,0 1 0,0-1 0,0 0 16,21-21-1,1 0-15,-1-21 16,0 21-16,-21-21 0,0-1 15,21 1-15,-21 0 0</inkml:trace>
  <inkml:trace contextRef="#ctx0" brushRef="#br0" timeOffset="63902.23">16087 9716 0,'0'-64'16,"0"128"-16,0-170 0,0 63 0,0 1 0,0 0 15,21-43-15,0 64 0,0 0 16,0 0-16,0-1 0,1 1 15,20 0-15,-21 21 0,0 0 0,22 0 16,-22 0-16,21 0 0,-21 0 0,22 0 16,-22 21-16,0 0 0,0 1 0,-21-1 15,0 21-15,0-21 0,0 22 0,0-1 16,-21-21-16,0 21 0,0-20 0,-22 20 16,1-21-16,21 0 0,-22 0 15,1 1-15,0-1 0,21 0 16,-22 0-16,22-21 0,0 21 0,0-21 15,0 0-15,-1 21 0,22-42 32,22 0-17,-22 0-15,21 0 0,21 0 0,-21-1 16</inkml:trace>
  <inkml:trace contextRef="#ctx0" brushRef="#br0" timeOffset="64183.07">17060 8911 0,'0'0'0,"0"-21"0,0 0 0,0 42 31,-21 0-31,0 0 16,21 1-16,-21 20 0,21 0 0,0-21 15,-21 43-15,-1-22 0,22 1 0,-21-1 16,21 21-16,0-20 0,-21-1 15,21 22-15,-21-22 0,21 0 16,-21 1-16,21-1 0,0-21 0,0 21 16,0-20-16,0-1 0,0 0 0,0 0 0,21 0 15,0 0-15,0-21 16,0 0-16,1 0 0,-1-21 16,-21 0-16,21 21 0,0-21 15</inkml:trace>
  <inkml:trace contextRef="#ctx0" brushRef="#br0" timeOffset="64552.58">17251 9462 0,'0'0'16,"0"21"-16,0 0 0,0 0 16,0 0-16,21-21 15,0 0-15,0 0 0,0 0 0,22 0 16,-22 0-16,21 0 0,-21 0 15,22 0-15,-1 0 0,-21-21 0,22 0 16,-22 21-16,21-21 0,-21 0 16,0-1-16,1 1 0,-22-21 0,0 21 15,0 0-15,0-1 0,0 1 0,-22 21 16,1 0-16,0 0 0,0 0 0,-21 0 16,20 21-16,-20 1 0,21-1 0,-21 0 15,20 21-15,-20-21 0,21 22 16,0-1-16,21 0 0,0 1 0,0-22 15,0 21-15,0-21 0,0 1 16,0-1-16,21 0 0,0 0 0,0 0 16,0-21-16,1 0 0,-1 0 0,0 0 0,0 0 15,21 0-15,-20 0 0,-1 0 16,21 0-16,-21-21 0,0 0 16,1 0-16,-1 0 0,0-1 0</inkml:trace>
  <inkml:trace contextRef="#ctx0" brushRef="#br0" timeOffset="65251.49">14351 8890 0,'0'0'0,"0"21"0,0-42 31,0 0-15,0-21-16,0 20 0,0-20 15,0 21-15,0-21 0,0-22 0,0 22 16,0-1-16,0-20 0,0-1 16,0-20-16,0 20 0,0-20 0,0-22 15,0 21-15,0-21 0,-21 0 16,0 1-16,21-22 0,-22 0 0,22 0 0,0 0 16,-21 0-16,0-22 0,0 22 0,21-21 15,-21 0-15,0 21 0,-22-21 0,22 0 16,0 21-16,-21-21 0,-1-1 15,22 22-15,-21-21 0,-1 21 16,-20-21-16,21 21 0,-22 21 0,22-21 16,-22 21-16,1 1 0,20-1 0,-62-64 15,41 86-15,22 20 0,21 1 16,-22 20-16,22 1 0,0 0 16,0 21-16,0-1 0,21 1 0,0 0 15,-22 21-15,1 0 16,21 21-16,0 0 15,0 1-15,0 20 0,0 0 0,0-21 16,0 43-16,0-22 0,0 22 16,21-22-16</inkml:trace>
  <inkml:trace contextRef="#ctx0" brushRef="#br0" timeOffset="65749.72">15875 9250 0,'42'-21'16,"-42"-22"-16,21 1 16,1 0-16,-22-1 0,21-20 0,-21-1 15,0 1-15,21-22 0,0 1 0,-21-1 16,21 0-16,-21-21 0,0 1 0,0-1 16,21-21-16,-21 21 0,0-21 0,0-21 15,0 21-15,0-21 0,-21-1 0,0 1 16,0 0-16,0-21 0,0 21 0,-22-22 15,22 22-15,-21 0 0,21 0 16,-1-22-16,1 22 0,0 0 0,0 0 16,0 0-16,21 0 0,0 21 15,-21 0-15,-1 0 0,1 21 0,0 0 16,21 21-16,-21 1 0,0 20 0,0 1 16,-1-1-16,1 22 0,0-1 0,0 22 15,0-21-15,0 42 0,-1 0 16,1 0-16,21 21 15,0 21-15,0 1 0,0-1 0,0 22 16,0-22-16,0 21 0,21 22 0,1 0 16,-1-1-16</inkml:trace>
  <inkml:trace contextRef="#ctx0" brushRef="#br0" timeOffset="66178.67">16912 8657 0,'0'0'0,"42"85"0,-20 0 0,-1-22 15,-21 1-15,0-22 0,21 0 0,-21 1 16,0-22-16,0 0 0,0-42 16,0-22-1,0 22-15,0-42 0,0 20 0,0-20 16,0-22-16,0 1 0,0-1 0,0-21 15,0 0-15,0 0 0,0-21 0,0 0 16,0-21-16,0 21 0,0-21 0,-21 0 16,21 0-16,0-22 0,0 22 15,0-21-15,-21-127 0,-1 147 16,22-20-16,-21 21 0,21 0 16,-21 21-16,21-21 0,-21-1 0,21 22 15,-21-21-15,21 21 0,0 0 0,0 0 16,0 21-16,0 1 0,0-1 0,-21 21 15,21 0-15,0 1 0,0 20 16,-22 1-16,22 20 0,-21 1 0,21 0 16,-21 21-16,0-1 0,0 22 0,0 0 15,-1 0-15,1 22 0,0-1 16,-21 21-16,21 0 0,-22 22 16,1-1-16,0 1 0,-1-1 0</inkml:trace>
  <inkml:trace contextRef="#ctx0" brushRef="#br0" timeOffset="66666.39">12404 9038 0,'0'0'0,"21"-21"0,0-21 0,-21-22 0,0 22 15,0-22-15,0 1 0,0-1 16,0-20-16,0-1 0,0 0 0,0-20 15,-21-1-15,21 0 0,-21-21 0,-1 0 16,1 0-16,0-21 0,0 21 16,0-21-16,0-1 0,-1 1 0,1 0 0,-21 0 15,0 0-15,20 0 0,-20 21 16,0-22-16,-1 1 0,-20 21 0,21 0 16,-1 0-16,-20 0 0,20 0 15,1 0-15,-21 21 0,20 1 0,1-1 16,0 0-16,-1 21 0,1 1 0,0-1 15,-1 21-15,-41-84 0,41 106 16,22-22-16,-21 22 0,21 21 16,-22 0-16,22 0 0,0 21 0,-21 0 15,20 0-15,-20 21 0,21 21 16,-21 0-16,20 1 0,-20 20 0,21 1 16</inkml:trace>
  <inkml:trace contextRef="#ctx0" brushRef="#br0" timeOffset="71178.36">11684 12510 0,'0'-22'16,"0"1"0,21 0-16,-21 0 15,0 0-15,0 0 0,0-1 16,0 1-16,0 0 0,0 0 16,0 0-16,0 0 15,0 42 1,0 0-16,0 0 15,0 0-15,0 0 0,0 22 16,0-1-16,0-21 0,0 22 0,0-1 16,0-21-16,0 21 0,0 1 15,0-1-15,0-21 0,0 22 0,0-22 16,-21 21-16,21-21 0,0 0 16,0 1-16,0-1 0,0 0 0,0-42 31,0 0-16,0-1-15,0 1 0,0 0 16,0-21-16,0 21 0,0-22 0,0 22 16,21-21-16,0-1 0,0 22 0,1-21 15,-1 0-15,0 20 0,0-20 16,21 21-16,-20 0 0,-1 0 16,21 21-16,-21 0 0,0 0 0,1 0 15,20 0-15,-21 0 0,0 21 0,-21 0 16,21 0-16,1 0 0,-22 0 0,21 1 15,-21-1-15,0 0 0,0 21 16,0-21-16,0 1 0,0-1 0,0 0 16,0 0-16,0 0 0,0 0 0,0 1 15,0-1-15,0-42 47,0-1-47,0 1 0,0 0 0,0 0 16,21 0-16,0 0 0,0-1 15,0-20-15,-21 21 0,22 0 16,-1-22-16,0 22 0,0 0 0,0-21 16,0 42-16,1-21 0,-1 21 0,0 0 15,0 0-15,0 0 0,0 0 0,-21 21 16,0 0-16,0 0 0,22 0 16,-22 0-16,0 22 0,0-22 0,0 0 15,21 21-15,-21-20 0,0 20 0,0-21 16,0 0-16,0 22 0,0-22 0,0 0 15,0 0-15,21 0 0,0 0 16,0-21 0,0 0-16,1 0 0,-1 0 0,0 0 15,0-21-15,21-21 0,-20 21 16,-1 0-16,0-1 0,0 1 16,0 0-16,0-21 0,1 21 0,-22-22 15,21 22-15,0-21 0,-21 21 0,21-1 16,-21-20-16,0 21 0,0 0 15,0 42 1,0 0 0,0 0-16,-21 0 0,0 1 0,21-1 15,-21 0-15,21 0 0,0 0 0,0 22 16,0-22-16,-22 0 0,22 0 16,0 21-16,0-20 0,0-1 15,0 0-15,0 0 0,22 0 16,-1-21-16,0 0 0,0 0 0,0 0 15,0 0-15,1 0 0,20 0 0,-21 0 16,0-21-16,22 0 0,-22 0 16,21 0-16,-21-1 0,0-20 0,1 21 15,-1 0-15,0-22 0,0 22 0,0-21 16,-21 21-16,0-22 0,0 22 16,21-21-16,-21 21 0,0 0 0,0-1 15,0 1-15,0 42 16,-21-21-1,21 43-15,0-22 0,-21 0 16,21 21-16,-21-20 0,21 20 16,0-21-16,0 21 0,0-20 0,0 20 15,0-21-15,0 21 0,0-20 0,0-1 16,0 0-16,21 0 0,0 0 16,0 0-16,1-21 0,-1 0 0,0 22 15,0-22-15,21 0 0,-20 0 0,20 0 16,-21-22-16,21 1 0,-20 0 0,-1 0 15,21 0-15,-21-22 16,0 22-16,22-21 0,-22 0 0,0-1 16,21-41-16,-20 41 0,-1-20 15,0 20-15,-21-20 0,0 21 0,21-22 16,-21 22-16,0-22 0,0 43 16,0-21-16,0 21 0,0-1 0,0 1 15,0 42 1,0 22-16,-21-22 0,0 21 15,0 1-15,21 20 0,0-21 16,-22 1-16,22 20 0,-21-20 0,21-1 16,-21 0-16,21 22 0,0-22 15,0 0-15,0-20 0,0 20 0,0 0 0,0-21 16,0 22-16,0-22 0,0 0 16,0 0-16,21 0 0,0-21 15,1 0-15,-1 22 0,0-22 0,0 0 16,0 0-16,22 0 0,-1-22 0,-21 1 15,21 0-15,1 0 0,-22-21 16,21 20-16,-21-20 0,22 21 16,20-64-16,-42 43 0,1-22 0,-1 22 15,0-21-15,0 20 0,0-20 16,-21-1-16,21 22 0,-21-22 16,22 22-16,-22 0 0,21-1 0,-21 1 15,0 21-15,0 0 0,0 42 16,0 0-1,-21 21-15,-1 1 0,22-1 16,-21 0-16,0 22 0,0-1 0,0-20 16,0 20-16,21-20 0,-22-1 0,1 0 15,21 1-15,-21-1 0,21 0 0,0 1 16,0-22-16,0 0 0,0 21 16,0-21-16,0 1 0,21-22 0,0 21 15,1-21-15,-1 0 0,0 0 0,21 0 16,-21 0-16,1 0 0,20-21 0,-21-1 15,21 1-15,-20 0 0,-1 0 16,0 0-16,21-22 0,-21 22 16,1 0-16,-22 0 0,21 0 0,-21 0 15,21 21-15,-21 21 16,0 0 0,0 0-16,0 0 0,0 0 15,0 1-15,0-1 0,-21 0 0,21 0 16,0 0-16,0 0 0,0 1 15,0-1-15,21-21 16,0 0 0,0 0-1,0-21-15,-21-1 16,22 1-16,-1 0 0,-21 0 0,21 0 16,-21 0-16,21-22 0,0 22 0</inkml:trace>
  <inkml:trace contextRef="#ctx0" brushRef="#br0" timeOffset="71352.42">15113 12256 0,'0'0'16,"-21"-22"-1,0 22-15,-1 0 78</inkml:trace>
  <inkml:trace contextRef="#ctx0" brushRef="#br0" timeOffset="71540.32">14436 12340 0,'0'0'0,"-22"21"0,-20-21 15,21 22-15,0-22 0,21 21 16,0 0-16,21-21 15,21 0 1,-21 0-16,1 0 0,20 0 16,0 0-16,-21 0 0,22-21 0,-1 21 15,0 0-15,1-21 16,-22 21-16,21 0 0,1-22 0,-22 22 16</inkml:trace>
  <inkml:trace contextRef="#ctx0" brushRef="#br0" timeOffset="71887.12">15494 12383 0,'-21'0'31,"21"21"-31,0 0 0,0 0 16,-21-21-16,21 42 0,0-20 0,-22-1 15,22 21-15,0-21 0,0 22 0,-21-22 16,21 21-16,-21 0 0,0 1 0,21-1 16,-21 0-16,0 1 0,21-1 15,-22 0-15,1-20 0,0 20 0,0 0 16,21 1-16,-21-1 0,0-21 0,-1 21 16,1-20-16,21 20 0,-21-21 15,21 0-15,-21 0 0,21 1 0,0-1 16,0 0-16,0 0 0,0 0 15,0-42 17,0 0-32,21 21 0,0-21 0,0 0 15</inkml:trace>
  <inkml:trace contextRef="#ctx0" brushRef="#br0" timeOffset="72192.95">15409 12637 0,'0'-43'0,"0"86"0,0-107 0,0 22 0,21-1 16,-21 22-16,22 0 16,-1 0-16,0 21 0,0-21 0,0 0 15,0 21-15,1-22 0,-1 22 0,0 0 16,21 0-16,-21 0 0,1 0 16,-1 22-16,-21-1 0,21-21 15,-21 21-15,0 0 0,0 0 0,0 0 16,0 1-16,-21-1 0,0 0 0,-1 0 15,1 0-15,0-21 16,-21 21-16,21 1 0,-22-22 0,22 21 0,-21 0 16,21-21-16,-1 21 0,1-21 0,0 0 15,0 21-15,0-21 0,0 0 16,21-21 15,21 21-31,0-21 0,0 0 0</inkml:trace>
  <inkml:trace contextRef="#ctx0" brushRef="#br0" timeOffset="72498.77">16044 11811 0,'0'0'0,"0"-21"0,0 0 15,-21 21 1,0 0-1,0 21-15,21 0 0,0 21 16,-21-20-16,21 20 0,-22 21 0,22-20 16,-21 20-16,21 1 0,0-22 0,0 22 15,0-1-15,-21-21 0,21 1 0,0-1 16,0 0-16,0 1 0,0-22 16,-21 21-16,21-21 0,0 1 0,0-1 15,0 0-15,0 0 0,-21-21 16,21-21-1,21 21 1,0-21-16,-21 0 0,21-1 16,0 1-16</inkml:trace>
  <inkml:trace contextRef="#ctx0" brushRef="#br0" timeOffset="72865.07">16129 12404 0,'21'0'31,"0"0"-31,0 0 0,1 0 16,-1 0-16,0 0 0,0 0 15,0 0-15,22 0 0,-22 0 0,0-21 16,0 21-16,0-22 0,0 1 16,1 21-16,-22-21 0,0 0 15,0 0-15,0 0 0,0-1 16,-22 22-16,1 0 15,0 0-15,0 22 0,-21-1 16,20-21-16,1 42 0,-21-21 0,21 0 16,0 1-16,-1-1 0,1 21 0,0-21 15,21 0-15,-21 1 0,21-1 0,0 0 16,0 0-16,0 0 16,21-21-16,0 0 0,0 21 15,1 1-15,-1-22 0,0 0 16,0 0-16,0 0 0,0 0 15,1 0-15,20 0 0,-21 0 0,0-22 16,22 22-16,-22-21 0,21 0 0</inkml:trace>
  <inkml:trace contextRef="#ctx0" brushRef="#br0" timeOffset="81660.69">14732 13991 0,'0'-21'47,"0"0"-31,0 0-16,0 0 15,0-1-15,0 1 16,0 0-16,0 0 0,21 0 0,-21 0 16,21-1-16,-21 1 0,0 0 15,0 0-15,0 0 0,0 0 16,0 42 0,0 0-16,0 0 15,0 0-15,0 22 0,0-1 16,-21 0-16,21 1 0,-21 20 15,21-21-15,0 22 0,-21-22 0,0 22 16,-1-1-16,22 1 0,-21-22 0,0 22 16,0-22-16,0 0 0,0 22 15,-1-43-15,1 21 0,0-21 16,21 22-16,-21-22 0,0 0 0,0-21 16,21-21 15,0 0-31,-22 0 0,22-1 0,0-20 15,0 21-15,0-21 0,0-1 16,0 1-16,0 0 0,0-1 0,0 1 16,0 21-16,0-22 0,0 1 15,0 21-15,22 0 0,-22 0 0,21 21 16,0 0 0,0 0-16,-21 21 0,21 0 15,0 0-15,1 0 0,-22 0 0,21 1 16,0-1-16,-21 21 0,21-21 15,0 0-15,0 1 0,1-1 0,-1 0 16,0 0-16,21 0 0,-21-21 0,1 0 16,20 21-16,-21-21 0,21 0 15,-20 0-15,20 0 0,-21 0 0,21-21 16,-20 21-16,20-21 0,-21 0 16,0 0-16,0 0 0,1-1 0,-1 1 15,0 0-15,0-21 0,-21 21 16,0-22-16,21 22 0,-21 0 0,21-21 15,-21 20-15,0 1 0,0 0 0,0 0 16,-21 21 15,0 21-31,0 0 0,0 22 16,0-22-16,21 0 0,0 21 0,-22-21 16,22 22-16,0-22 0,-21 21 15,21-21-15,0 22 0,0-22 0,0 0 16,0 0-16,21 0 0,1 1 0,-1-1 15,0-21 1,0 0-16,0 0 0,22 0 0,-22 0 16,21 0-16,-21 0 0,22 0 0,-1-21 15,0-1-15,-21 1 0,22 0 16,-1-21-16,0 21 0,-20-22 0,20 22 16,-21-21-16,0-1 0,0 22 15,1 0-15,-22-21 0,21 21 0,-21-1 16,0 1-16,0 0 15,-21 21-15,-1 0 0,1 21 16,0 0-16,21 1 16,-21-1-16,21 0 15,0 0-15,0 0 0,0 0 16,0 1-16,0-1 0,21 0 0,0 0 16,0 0-16,1 0 0,-1 1 15,0-22-15,-21 21 16,21-21-16,-21 21 0,21-21 15,-21 21 1,-21-21 0,0 0-16,0 0 0,0 0 15,-1-21-15,1 21 16,0-21-16,0 21 0,21-21 16,-21 21-16,0 0 15,21 21 16,0 0-31,21-21 16,0 0-16,0 21 0,-21 0 0,21-21 16,0 0-16,1 0 0,-1 0 0,0 0 15,0 0-15,21 0 0,-20 0 16,20 0-16,-21 0 0,21 0 0,1 0 16,-1-21-16,0 0 0,1 21 0,-1-21 15,0 0-15,1-22 0,-1 22 16,0 0-16,1-21 0,-22 20 15,21-20-15,-21 21 0,22-21 0,-22-1 16,0 22-16,-21 0 0,21-21 0,-21 20 16,0 1-16,0 0 0,0 0 15,-21 21 1,0 0-16,-21 0 0,20 21 0,1 0 16,-21 0-16,21 1 0,0-1 15,-1-21-15,1 21 0,21 0 16,0 0-16,0 0 0,0 1 0,0-1 15,21 0-15,1-21 0,-1 21 16,0 0-16,0-21 0,21 21 0,-20-21 16,-1 22-16,-21-1 0,21-21 15,-21 21-15,0 0 0,0 0 16,-21-21 0,0 21-16,-1-21 15,1 0-15,0 0 0,0 0 0,0 0 16,0 0-16,-1 0 0,1 0 15,0 0-15,0 0 16,0 0-16,0-21 16,-1 0-16,22 0 15,0 0-15,0 0 16,0-1-16,0 1 0</inkml:trace>
  <inkml:trace contextRef="#ctx0" brushRef="#br0" timeOffset="87292.26">1228 16256 0,'21'-21'78,"0"21"-78,-21-21 16,21 21-16,0 0 15,0 0 1,1 0-16,-22 21 62,21-21-62,0 0 16</inkml:trace>
  <inkml:trace contextRef="#ctx0" brushRef="#br0" timeOffset="88769.5">1566 15812 0,'-21'0'32,"21"21"-17,21-21 17,0-21-32,1 21 0,-1-22 15,0 1-15,21 21 0,-21-21 16,1 0-16,20 0 0,-21 0 0,0-1 15,-21 1-15,21 0 16,-21 0-16,0 0 0,-21 0 0,0 21 16,0-22-16,-21 22 0,-22 0 15,22 0-15,-43 0 0,22 0 0,-22 22 16,0-1-16,22 0 0,-1 0 16,1 0-16,20 22 0,1-22 0,21 0 15,21 0-15,0 0 0,0 0 16,21 1-16,21 20 0,1-21 15,20 0-15,1 0 0,20 22 16,-20-22-16,21 0 0,-22 21 0,1 1 16,-1-22-16,1 21 0,-22 1 15,0-22-15,1 21 0,-22 0 0,-21-20 16,0 20-16,0-21 0,0 0 16,-21 22-16,-1-22 0,-20 0 0,0 0 15,-1 0-15,1-21 0,0 21 16,-22-21-16,22 0 0,-22 0 15,22 0-15,0 0 0,-1-21 0,1 0 16,0 0-16,-1 0 16,22-22-16,0 22 0,-21-21 0,21 0 15,21-1-15,0 1 0,-22 21 16,22 0-16,0-1 0,0 1 0,22 21 16,-1 21-1,0 1-15,-21-1 0,21 0 0,0 0 16,0 0-16,1 22 0,20-22 15,-21 21-15,0-21 0,0 0 16,1 22-16,20-22 0,-21 0 16,21 0-16,1 0 0,-22 1 0,21-1 15,1-21-15,-1 0 0,0 21 0,-21-21 16,22 0-16,-1 0 0,0 0 16,1-21-16,-1 0 0,0-1 15,1 1-15,-1 0 0,0 0 0,1 0 16,-22 0-16,21-22 0,-21 22 15,1-21-15,-22 21 0,0-22 0,21 22 16,-21 0-16,0 0 0,0 42 31,0 0-31,0 0 16,-21 0-16,21 1 0,0 20 0,0-21 16,0 0-16,0 0 0,0 1 15,0-1-15,0 0 0,21 0 0,0-21 16,0 21-16,0-21 15,0 0-15,1 0 0,-1 0 0,21 0 16,-21 0-16,22 0 0,-22 0 16,21-21-16,0 0 0,-20 0 0,20 21 15,0-21-15,-21-22 0,1 22 0,-1 0 16,0 0-16,0 0 0,-21-1 16,21-20-16,-21 21 0,0 0 15,-21 21 16,21 21-31,-21 0 0,21 0 16,0 22-16,-21-22 0,21 21 0,0 0 16,-21-20-16,21 41 0,0-21 15,0 22-15,0-1 0,0 1 16,0-1-16,0 22 0,0-21 0,0-1 16,0 22-16,0-22 0,0 1 15,0-1-15,0 1 0,0 20 0,0-20 16,-22-22-16,22 22 0,-21-22 15,21 22-15,0-22 0,0-21 0,-21 21 16,0-20-16,0-1 0,21 0 16,-21-21-16,-1 0 0,1 0 0,-21 0 15,21-21-15,-22 0 0,22-1 16,-21 1-16,0-21 0,-22 0 16,22-1-16,-1-20 0,1 20 15,0 1-15,-1 0 0,22-1 0,-21 1 16,21 0-16,21-1 0,0 22 15,0-21-15,0 21 0,0 0 0,0-22 16,0 22-16,0 0 0,21-21 16,0 20-16,0-20 0,0 0 0,1-1 15,20 1-15,0-21 0</inkml:trace>
  <inkml:trace contextRef="#ctx0" brushRef="#br0" timeOffset="89213.45">2984 16087 0,'0'0'0,"-21"0"31,21 42-31,-21-21 16,21 0-16,0 1 0,0 20 16,0-21-16,0 21 0,0-20 0,0 20 15,0-21-15,0 0 0,0 0 16,-21 1-16,21-1 0,0 0 15,0 0-15,0-42 32,0 0-17,21 0-15,-21-1 0,21 1 16,0-21-16,1 21 0,-1-22 0,-21 1 16,21 21-16,0-21 0,0 20 15,0 1-15,1 0 0,-1 21 0,0 0 16,0 0-16,0 0 0,0 0 15,1 21-15,-22 0 0,0 1 0,0-1 16,21 0-16,-21 0 0,0 0 0,0 0 16,0 1-16,0-1 15,0 0-15,0 0 0,-21 0 0,21 0 16,0 1 0,21-44 15,0 1-31,0 21 0,0-21 15</inkml:trace>
  <inkml:trace contextRef="#ctx0" brushRef="#br0" timeOffset="89469.88">3704 16002 0,'0'-21'16,"-21"21"-16,0 0 15,0 21-15,-1 0 16,1 0-16,0 1 0,0-1 0,0 21 15,0-21-15,-1 22 0,22-22 16,-21 0-16,21 21 0,0-21 16,0 1-16,0-1 0,0 0 0,0 0 15,21 0-15,1 0 0,-1 1 0,0-22 16,0 21-16,0-21 16,22 0-16,-22 0 0,21 0 0,-21-21 15,22-1-15,-1 1 0,0 0 16,1 0-16,-1-21 0,0-1 0,1 1 15,-22 0-15</inkml:trace>
  <inkml:trace contextRef="#ctx0" brushRef="#br0" timeOffset="91001.04">4191 15685 0,'0'-43'0,"0"86"0,0-107 16,0 85 0,-21-21-16,21 43 0,-21-22 15,21 0-15,0 21 0,-22 1 16,22-1-16,0 21 0,0-20 0,0-1 15,-21 0-15,21 1 0,-21-1 0,21-21 16,0 22-16,0-22 0,-21 0 16,21 0-16,0 0 0,-21 0 0,21-42 47,0 0-47,0 0 0,21 0 15,-21 0-15,21-22 0,0 1 16,0 21-16,-21-22 0,22 22 0,-1 0 15,-21 0-15,0 0 0,21 21 16,0 0-16,-21 21 16,21 0-16,-21 0 0,21 0 0,-21 22 15,0-22-15,0 0 0,0 21 16,0-20-16,0-1 0,0 0 0,0 0 16,0 0-16,0 0 0,0 1 15,22-22-15,-1 21 0,0-21 0,0 0 16,0 0-16,22 0 0,-22 0 15,0 0-15,21-21 16,-21-1-16,22 1 0,-22 0 0,21 0 16,-21-21-16,1 20 0,20-20 0,-42 0 15,21 21-15,-21-22 0,0 1 16,0 21-16,0 0 0,0-1 0,0 1 16,-21 21-16,0 0 15,0 21 1,21 1-16,0-1 0,0 0 0,0 0 15,0 0-15,0 0 0,0 1 16,21-1-16,0 0 0,-21 0 16,21 0-16,-21 0 0,0 1 0,0-1 15,21 0-15,-21 0 0,21-21 16,-21 21-16,0 0 0,22-21 16,-22 22-16,21-22 0,0 0 15,0 0-15,0 0 0,0 0 16,22 0-16,-22-22 0,0 1 15,0 0-15,0 21 0,1-42 16,-22 21-16,21-1 0,0 1 0,0-21 16,-21 21-16,0-22 0,0 1 15,21 21-15,-21 0 0,0 42 32,0 0-32,0 0 15,-21 0-15,21 22 0,0-22 16,0 0-16,-21 0 0,21 0 0,0 1 15,0-1-15,0 0 0,0 0 0,0 0 16,21-21 0,-21 21-16,21-21 0,0 0 0,1 0 15,-1 0-15,0 0 16,0-21-16,-21 0 0,21 21 0,-21-21 16,21 0-16,-21 0 0,0-1 0,0 1 15,0 0-15,0 0 0,0-21 16,0 20-16,0 1 0,-21 0 15,0-21-15,0 42 0,0-21 0,21-1 16,-21 22-16,-1 0 16,22 22-1,22-1 1,-1-21-16,-21 21 0,21-21 16,0 0-16,0 0 0,0 0 0,1 0 15,-1 0-15,0 0 0,0 0 16,0 0-16,0 0 0,1 21 15,-22 0-15,21-21 0,0 21 16,-21 1-16,0-1 0,0 0 16,0 0-1,0 0-15,0 0 0,0 1 16,0-1-16,0 0 16,21-21 15,0 0-16,-21-21-15,0 0 16,21-1-16,1 1 0,-22 0 0,21-21 16,0-1-16,0 22 0,0-21 15,0 21-15,1-22 0,-22 22 0,21 0 16,0 21-16,0-21 0,0 21 16,0 0-16,1 0 0,-22 21 15,21 0-15,-21 0 0,0 1 16,0 20-16,0-21 0,0 21 0,0-20 15,0-1-15,21 0 0,-21 0 0,21 21 16,0-20-16,0-1 16,1 0-16,-1-21 0,0 0 15,0 0-15,0 0 0,0 0 0,1 0 16,-1 0-16,0 0 0,0-21 16,0 0-16,0-1 0,1 1 15,-1 0-15,0 0 0,0-21 0,0 20 16,0 1-16,-21-21 0,0 21 15,22 0-15,-22-1 0,21 22 0,-21 22 32,0-1-32,0 0 0,0 0 15,-21 0-15,21 0 0,-22 1 0,22-1 16,0 0-16,0 0 0,0 0 0,0 0 16,0 1-16,-21-22 15,21 21 1,0-42-1,-21 21 1,21-22-16,0 1 0,0 0 16,0 0-16,0 0 0</inkml:trace>
  <inkml:trace contextRef="#ctx0" brushRef="#br0" timeOffset="91183.98">6244 15748 0,'0'-21'0,"0"42"0,0-21 94,21 0-94,0 0 16,1 0-16,-1 21 0,0-21 15</inkml:trace>
  <inkml:trace contextRef="#ctx0" brushRef="#br0" timeOffset="91813.71">6519 15854 0,'0'0'0,"21"-21"15,-21 0 1,0-1 0,22 22-16,-1 0 0,0 0 15,0 0-15,0 0 16,0 0-16,1 0 0,-1 0 15,-21 22-15,21-1 0,-21 0 16,21-21-16,-21 21 16,0 0-16,0 0 0,0 22 0,0-22 15,-21 0-15,0 0 0,0 0 0,-1 1 16,1-1-16,-21 0 0,21 0 16,0 0-16,-22 0 0,22 1 0,0-22 15,0 21-15,0-21 0,-1 0 16,22 21-16,22-21 31,-1 0-15,0 0-16,0 0 15,0 0-15,0 0 16,1 0-16,-1 0 0,0 0 16,0 0-16,0 0 0,0 0 0,1 21 15,-1 0-15,0-21 0,21 21 16,-21 1-16,1-1 0,20 0 0,-21 21 15,0-21-15,22 1 0,-22 20 0,-21-21 16,0 21-16,0-20 0,0 20 16,0-21-16,0 21 0,0 1 0,-21-22 15,-1 0-15,-20 21 0,21-20 16,-21-1-16,20 0 0,-20-21 16,0 21-16,-1 0 0,1-21 0,0 0 15,-1 21-15,1-21 0,0 0 0,-1 0 16,22 0-16,-21 0 0,21 0 15,0 0-15,21-21 32,0 0-32,21 0 15,0 0-15,0 0 16,0-1-16,-21 1 0,21 0 0,1-21 16,-1 21-16,0-1 0,21-20 15,-21 21-15</inkml:trace>
  <inkml:trace contextRef="#ctx0" brushRef="#br0" timeOffset="92197.68">7197 15939 0,'21'0'31,"0"0"-31,0 0 0,21 0 16,-20 0-16,-1 0 0,0-22 16,21 22-16,-21-21 0,1 0 15,-1 21-15,0-21 0,0 0 0,0 21 16,0-21-16,-21-1 0,0 1 16,0 0-1,-21 21-15,0 0 16,0 0-16,-21 0 0,20 21 15,1 0-15,0 1 0,0-1 0,0 0 16,0 0-16,21 21 0,-22-20 0,22-1 16,0 21-16,0-21 0,0 0 15,0 1-15,0-1 0,0 0 16,22 0-16,-1-21 0,0 21 0,0-21 16,21 0-16,-20 0 0,-1 0 15,0 0-15,21 0 0,-21 0 16</inkml:trace>
  <inkml:trace contextRef="#ctx0" brushRef="#br0" timeOffset="92770.86">8149 15790 0,'0'0'0,"0"-21"0,0 0 0,0 0 0,0 0 16,-21 21-16,0 0 15,0 0-15,-1 0 0,1 0 16,0 0-16,0 21 0,-21-21 0,20 21 15,1 0-15,0 0 0,21 22 16,-21-22-16,0 0 0,21 0 16,-21 0-16,21 1 0,0 20 0,0-21 15,0 0-15,0 0 0,0 1 16,0-1-16,21-21 16,0 0-16,0 0 0,0 0 0,22 0 15,-22 0-15,0 0 0,0 0 0,21-21 16,-20-1-16,20 1 0,-21 0 15,21 0-15,1-21 0,-22 20 0,21-20 16,-21 0-16,1-1 0,20 1 0,-21 0 16,0-1-16,0-20 0,1-1 15,-22 1-15,21-1 0,-21 22 16,21-21-16,-21-1 0,21 1 0,-21-1 16,21 22-16,-21-1 0,0 1 0,0 21 15,0 0-15,0 0 0,0-1 16,-21 22-16,0 0 0,0 0 15,0 0-15,-1 0 0,1 22 0,0-1 16,0 0-16,0 21 0,0 1 16,21-1-16,0 0 0,-22 22 0,22-22 15,0 22-15,0-1 0,0 1 0,0-22 16,0 21-16,0-20 16,22 20-16,-1-20 0,0-1 0,0 0 15,0-21-15,0 22 0,1-22 0,-1 0 16,0 0-16,21 0 0,-21-21 15,1 0-15,-1 0 0,21 0 0,-21 0 16,0 0-16,1 0 0,-1 0 0,21-21 16,-21 0-16,0 0 0,1 0 0,20 0 15,-21-1-15,0 1 0</inkml:trace>
  <inkml:trace contextRef="#ctx0" brushRef="#br0" timeOffset="93392.51">13822 15536 0,'0'0'15,"-21"-21"-15,-1 0 0,1 0 0,0 0 16,-21 21-16,42-21 0,-21-1 0,21 44 16,0 20-1,0-21-15,0 21 0,0 1 0,0 20 16,0 1-16,0-22 0,0 22 16,0-1-16,0 1 0,0-22 0,0 21 15,-22 1-15,22-22 0,-21 43 16,21-64-16,0 21 0,0-20 15,-21-1-15,21 0 0,0 0 16,0-42 0,-21 21-16,21-21 15,-21-22-15</inkml:trace>
  <inkml:trace contextRef="#ctx0" brushRef="#br0" timeOffset="93829.36">13441 15663 0,'0'-42'0,"0"84"0,0-105 15,0 42-15,0-22 0,0 22 16,0 0-16,0 0 0,0 0 0,0 0 16,21-1-16,0 22 15,0 0-15,0-21 0,1 21 16,20 0-16,-21 0 0,21 0 0,1 21 16,-1 1-16,0 20 0,1-21 0,-1 21 15,-21 22-15,22-22 0,-22 1 16,0 20-16,0-21 0,0 22 0,-21-22 15,21 22-15,-21-22 0,0 0 0,0 1 16,0-1-16,0 0 0,0-20 0,0-1 16,0 0-16,22 0 0,-1-21 31,-21-21-31,0 0 16,21 0-16,0-1 0,0-20 0,-21 0 15,21-1-15,1-20 0,-1 21 16,0-22-16,0 1 0,0-1 0,0 1 15,1-22-15,-22 21 0,21 1 0,-21-1 16,21 22-16,-21 0 0,0-1 16,0 22-16,0 0 0,0 42 15,0 0 1,0 1-16,0-1 0,0 21 16,0-21-16,21 22 0,0-22 0,0 21 15,-21-21-15,43 22 0,-22-22 0,0 0 16,0 0-16</inkml:trace>
  <inkml:trace contextRef="#ctx0" brushRef="#br0" timeOffset="94538.06">14732 15748 0,'0'-21'0,"-21"21"31,0 0-31,-1 21 16,1 0-16,0 22 0,21-22 15,-21 0-15,21 21 0,0-21 16,-21 22-16,21-1 0,0-21 0,0 0 16,0 22-16,0-22 0,0 0 15,0 0-15,0 0 0,21 1 16,0-22-16,0 0 0,0 0 0,1 0 16,-1 0-16,0 0 0,0 0 0,0-22 15,0 1-15,1 21 0,-1-42 16,0 21-16,0 0 0,-21-22 0,0 22 15,0-21-15,0-1 0,0 1 0,0 0 16,0-1-16,0 22 0,0-21 0,-21 21 16,0 0-16,0 21 15,-1 0-15,1 0 0,0 0 0,21 21 16,-21 0-16,0 21 0,21-21 0,-21 22 16,21-1-16,-22-21 15,22 22-15,0-1 0,0 0 0,0-21 16,0 22-16,0-22 0,0 0 0,0 0 15,22 0-15,-1 1 0,0-1 0,0-21 16,0 0-16,22 0 0,-22 0 16,21 0-16,-21 0 0,22-21 0,-1-1 15,0 1-15,-21-21 0,22 21 0,-1-22 16,0 1-16,1 0 0,-22-1 16,21 1-16,-21 0 0,22-1 0,-22 1 15,0-21-15,0 20 0,0 1 0,-21 0 16,0-22-16,0 22 0,0-1 15,0 22-15,0-21 0,0 21 16,0 0-16,-21 42 16,21 0-16,-21 21 0,21-21 15,-21 22-15,21-1 0,0 0 16,0 22-16,-21-22 0,21 1 0,-21 41 16,21-20-16,0-22 0,0 0 15,0 1-15,0-22 0,0 21 16,0 1-16,0-22 0,0 0 0,0 21 15,0-21-15,0 1 0,21-22 16,0 0-16,0 0 16,0 0-16,0-22 15,1 1-15,-1 0 0,0-21 0,0 21 16,0-22-16,0 1 0,-21 0 0</inkml:trace>
  <inkml:trace contextRef="#ctx0" brushRef="#br0" timeOffset="94715.96">15134 15663 0,'0'0'0,"-21"0"0,0-21 15,21 0 1,21 21-16,0 0 0,0-21 16,22 21-16,-22-21 0,21 21 15,0 0-15,1 0 0,-22 0 0,21-21 16,1 21-16,-1 0 0,0 0 0,1 0 15,-22-22-15</inkml:trace>
  <inkml:trace contextRef="#ctx0" brushRef="#br0" timeOffset="96060.12">16552 15346 0,'0'21'0,"21"-21"31,1 0-31,-22-21 16,21 21-16,0-21 0,0 0 0,-21-1 15,21 1-15,0 0 0,-21 0 16,22 0-16,-22 0 0,0-1 0,0 1 16,0 0-16,-22 21 0,1 0 15,0 0-15,0 0 0,-21 0 16,20 0-16,1 21 0,-21 0 16,21 1-16,0 20 0,-1-21 0,22 21 15,0 1-15,0-1 0,0 0 0,0 1 16,22-1-16,-1 0 0,0 1 15,0-1-15,21 0 0,-20 1 0,-1-1 16,21 0-16,-21-20 0,0 20 0,1 0 16,-1-21-16,-21 22 0,0-22 15,0 0-15,0 0 0,0 22 0,0-22 16,-21-21-16,-1 21 0,1 0 0,0-21 16,-21 0-16,21 21 0,-22-21 15,22 0-15,-21 0 0,-1 0 0,22 0 16,-21-21-16,0 21 0,20-21 15,1 0-15,-21 0 0,21-1 0,0 22 16,21-21-16,0 0 0,-22 21 16,22 21-1,0 0-15,0 1 16,22-1-16,-1 0 0,0 21 0,-21-21 16,21 1-16,0-1 0,0 0 15,1 0-15,-1 0 0,0-21 16,21 21-16,-21 1 0,1-22 0,-1 0 0,42 0 15,-20 0-15,-22 0 16,21 0-16,-21-22 0,22 1 0,-22 0 16,21 0-16,-21 0 0,0 0 15,1-1-15,-1-20 0,0 21 0,-21-21 16,0 20-16,21-20 0,-21 0 16,0 21-16,21-22 0,-21 22 0,0 0 15,0 0-15,0 42 16,0 0-1,0 0-15,0 22 16,0-22-16,0 0 0,0 0 0,0 21 16,0-20-16,0-1 0,0 0 0,0 0 15,0 0-15,0 0 16,21 1-16,1-22 0,-1 0 16,0 0-16,0 0 0,0 0 15,0 0-15,1-22 0,-1 22 0,0-21 16,0 0-16,0 0 0,0 0 15,-21 0-15,0-1 0,22 1 0,-22 0 16,21 0-16,-21 0 0,0 0 0,0-1 16,0 44 15,0-1-31,0 0 0,0 21 16,0 1-16,0-22 0,0 21 0,0 0 15,0 22-15,0-22 0,0 1 16,0 20-16,0 1 0,0-1 0,0 1 15,0-1-15,21 1 0,-21-1 16,21 1-16,-21 20 0,0-20 0,0-1 16,0 1-16,0-22 0,0 22 15,-21-1-15,0-21 0,0 22 0,-1-22 16,1 1-16,0-1 0,-21 0 0,21 1 16,-22-22-16,22 21 0,-21-21 0,21 0 15,-1-21-15,-20 0 0,21 0 16,0 0-16,-22 0 0,22-21 0,0 0 15,0 0-15,0 0 0,0-22 16,-1 22-16,1-21 0,21 21 0,-21-22 16,21 1-16,0 0 0,0 21 0,0-22 15,0 1-15,21 0 0,0 20 16,1-20-16,-1 0 0,0-22 0,0 22 16,21 0-16,-20-22 0,20 22 15</inkml:trace>
  <inkml:trace contextRef="#ctx0" brushRef="#br0" timeOffset="96516.43">17589 16087 0,'0'0'0,"0"-43"0,0 22 0,0-42 16,-21 42-16,21-1 0,-21 22 15,0 0-15,21 22 16,0-1-16,0 0 15,0 21-15,0-21 0,0 1 16,-21-1-16,21 21 0,0-21 0,0 0 16,0 1-16,0-1 0,0 0 15,0 0 1,0-42 0,0 0-1,0 0-15,0-1 0,0 1 16,0 0-16,21-21 0,-21 21 15,21-22-15,0 22 0,0-21 16,1 21-16,-1-22 0,0 22 0,0 21 16,0 0-16,0 0 0,1 0 0,-1 0 15,0 0-15,0 21 0,-21 0 16,21 1-16,-21-1 0,21 21 0,-21-21 16,0 0-16,0 22 0,0-22 0,0 0 15,0 0-15,0 0 0,0 1 16,0-1-16,0 0 0,0 0 15,0 0-15,22-42 32,-22 0-17,21 0-15</inkml:trace>
  <inkml:trace contextRef="#ctx0" brushRef="#br0" timeOffset="98393.19">18330 15748 0,'-42'0'16,"0"0"0,20 0-16,1 0 0,0 0 0,0 0 15,0 0-15,0 21 0,-1 0 16,1 1-16,0-1 0,21 21 0,-21-21 16,21 22-16,0-22 0,0 21 0,0-21 15,0 22-15,0-22 0,0 21 16,21-21-16,0 0 0,0 1 0,1-1 15,-1 0-15,0-21 0,0 0 0,21 0 16,-20 0-16,20 0 0,-21 0 16,21-21-16,1 0 0,-1-1 0,0 1 15,-20-21-15,20 21 0,0-22 0,-21 1 16,1 0-16,20-1 0,-42-20 0,21 21 16,-21-1-16,0 1 0,0-22 15,0 22-15,0 0 0,0-1 0,0 1 16,0 0-16,0-1 0,-21 1 0,21 21 15,-21 0-15,0 21 16,21 21 0,-22 0-16,22 21 0,0 1 15,0-22-15,0 21 0,0 1 0,0-1 16,0 0-16,0 1 0,0-1 16,0 0-16,0 1 0,0-1 0,0 0 15,0-21-15,0 22 0,0-22 0,0 21 16,0-21-16,0 1 0,0-1 15,0 0-15,0 0 0,0-42 32,0 0-17,0 0-15,22 21 0,-22-43 0,21 22 16,-21 0-16,21 0 0,-21-22 0,21 22 16,0 0-16,-21 0 0,21 0 0,1 0 15,-1 21-15,0 0 16,0 0-16,-21 21 15,21 0-15,-21 0 0,0 0 0,21 0 16,-21 1-16,0-1 0,0 0 16,22 0-16,-1 0 15,0 0-15,0 1 0,0-22 0,0 0 16,1 0-16,-1 0 0,0 0 16,21 0-16,-21 0 0,1-22 0,-1 1 15,0 0-15,0 21 0,0-21 16,0 0-16,-21 0 0,0-1 0,22 1 15,-22 0-15,0 0 0,0 0 0,0-22 16,0 22-16,0 0 0,0 0 0,-22 21 16,22-21-16,0 0 0,-21 21 15,0 0 1,21 21-16,0 0 0,0 0 0,0 0 16,0 0-16,0 1 0,0-1 15,0 0-15,21 0 0,-21 0 0,0 0 16,0 1-16,0-1 15,0 0-15,0 0 0,21-21 16,-21 21-16,22-21 0,-1 21 16,0-21-16,0 0 0,0 0 15,0 0-15,1 0 0,20 0 16,-21 0-16,0 0 0,0-21 16,1 21-16,-1-21 0,0 0 0,0 0 15,0 21-15,0-21 0,1-1 0,-1 1 16,0 0-16,-21 0 0,0 0 15,21 0-15,-21-1 0,0 1 16,0 42 0,-21 1-1,0-1-15,0 0 0,21 0 16,0 0-16,-22 0 0,22 1 0,0-1 16,-21 0-16,21 0 0,0 0 15,0 0-15,0 1 0,21-22 16,1 0-16,-1 21 0,0-21 0,0 0 15,0 0-15,0 0 0,22 0 0,-22 0 16,0-21-16,0-1 16,0 1-16,1 21 0,-22-21 0,0 0 15,0 0-15,0 0 0,0-1 0,0 1 16,0 0-16,0-21 0,0-1 16,-22 22-16,1 0 15,0 0-15,0 21 16,0 0-16,21 21 15,0 0 1,21-21-16,0 0 16,-21 21-16,21-21 0,0 0 0,1 0 15,-1 0-15,0 0 0,0 0 0,0 0 16,0 0-16,1 0 0,-1-21 0,0 21 16,21 0-16,-21 0 0,1 0 15,-1 0-15,0 0 0,0 0 16,0 0-1,-21 21-15,0 1 16,0-1-16,0 0 0,0 0 0,0 0 16,0 0-16,0 1 15,-21-1-15,21 0 0,0 0 0,0 0 16,-21 0-16,21 1 0,-21-1 16,0-21-16,21 21 0,-22-21 15,22-21 16,0 0-31,22-1 16,-1 1-16,0 0 0,0-21 0,21-1 16,-20 1-1,-1 21-15,0 0 0,0 0 0,0-1 16,0 1-16,1 0 0,-1 21 0,0 0 16,0 0-16,0 0 15,-21 21-15,21 0 0,-21 1 16,22-1-16,-22 0 15,0 0-15,0 0 0,0 0 16,0 1-16,0-1 0,0 0 16,0 0-16,21-21 15,0 0-15,0 0 16,0 0-16,0 0 0,1 0 16,-1 0-16,0-21 0,0 0 15,0 0-15,22 21 0,-22-22 0,0 1 16,0-21-16,0 21 0,-21 0 15,21-1-15,1 1 0,-22-21 0,21 21 16,-21 0-16,0-1 0,0 44 31,0-1-31,-21-21 16,-1 42-16,1-21 0,21 0 16,-21 1-16,21-1 0,-21 0 15,21 0-15,-21-21 16,21 21-16,21-21 31,0 0-31,0 0 16,0-21-16,-21 0 15,0 0-15,22 21 0</inkml:trace>
  <inkml:trace contextRef="#ctx0" brushRef="#br0" timeOffset="98584.08">21061 15558 0,'0'0'0,"-21"-22"16,21 1 0,-22 21-16,22-21 0,0 0 31,22 21-31,-1 0 0,0-21 16,0 21-16,0-21 0,0 21 0,1 0 15,-1 0-15,0 0 0,0 0 0,-21-22 16,21 22-16</inkml:trace>
  <inkml:trace contextRef="#ctx0" brushRef="#br0" timeOffset="99364.63">21378 15917 0,'0'0'0,"0"-21"15,0 0-15,21 21 0,1-21 0,-1 21 16,0 0-16,0 0 0,0 0 0,0 0 16,1 21-1,-22 0-15,0 0 0,0 1 16,0-1-16,-22 0 0,1 0 0,0 0 16,0 0-16,-21 1 0,20-1 0,1 0 15,-21 0-15,21-21 0,0 21 0,21 0 16,-22-21-16,22 22 15,22-22 17,-1 0-32,0 0 0,0 0 15,0 0-15,0 0 0,1 0 0,-1 21 16,0 0-16,0-21 0,21 21 16,-20 0-16,-1 22 0,0-22 0,0 0 15,0 0-15,0 21 0,1-20 0,-22-1 16,0 21-16,0-21 0,0 22 15,0-22-15,-22 0 0,1 21 0,0-21 16,-21 22-16,-1-22 0,22 0 0,-21 0 16,-22 22-16,22-22 0,0 0 0,-1 0 15,1 0-15,0-21 0,-1 21 16,22-21-16,-21 0 0,21 0 0,0 0 16,-1 0-16,22-21 0,0 0 15,0 0-15,0 0 0,0 0 0,0-22 0,0 1 16,22 0-16,-22-1 0,21 1 15,21 0-15,-21-22 0,22 22 16,-1-22-16,0 22 0,1-22 0</inkml:trace>
  <inkml:trace contextRef="#ctx0" brushRef="#br0" timeOffset="99693.01">21780 15875 0,'22'0'15,"-22"-21"-15,21 21 16,0-21-16,0 0 0,0 21 16,0-22-16,1 22 0,-1-21 0,0 0 15,0 21-15,0-21 0,0 0 16,1 0-16,-1 21 0,-21-22 16,0 1-16,-21 21 15,-1 0-15,1 0 16,0 0-16,-21 21 0,21 1 0,-1-1 15,-20 0-15,21 0 0,0 0 16,21 0-16,-21 22 0,21-22 0,0 0 16,0 21-16,0-20 0,0-1 0,0 0 15,0 0-15,21 0 0,-21 0 0,21-21 16,0 22-16,21-22 16,-20 0-16,-1 0 0,0 0 0,21 0 15,1 0-15,-22-22 0</inkml:trace>
  <inkml:trace contextRef="#ctx0" brushRef="#br0" timeOffset="100251.98">22627 15621 0,'0'0'0,"0"-21"0,-21 0 16,0 21-16,0 0 0,-1 0 0,1 0 15,0 0-15,0 0 0,0 0 0,0 0 16,-22 21-16,22 0 0,0 21 15,0-20-15,0-1 0,-1 0 16,1 21-16,0-21 0,0 22 0,21-22 16,0 21-16,0-21 0,0 22 0,0-22 15,0 0-15,0 0 0,0 0 16,0 1-16,21-22 0,0 0 16,0 0-16,1 0 0,-1 0 0,0 0 15,0-22-15,0 1 0,0 0 0,1 0 16,20 0-16,-21-22 0,0 1 15,0 21-15,1-21 0,-1-22 16,0 22-16,0-1 0,0-20 0,0 21 16,1-22-16,-1 1 0,-21-1 0,21 22 15,-21-22-15,21 1 0,0-1 0,-21 22 16,0 0-16,21-1 0,-21 1 16,0 21-16,0-22 0,-21 43 15,0 22 1,0 20-16,0 0 0,0 1 0,21 20 15,-22-21-15,1 22 0,0-1 16,0 1-16,21-22 0,0 22 0,0-22 16,0 22-16,0-22 0,0 0 0,0 1 15,0-1-15,21 0 0,0 1 16,0-22-16,1 21 0,-1-21 16,0 0-16,0 1 0,21-1 0,-20 0 15,20-21-15,-21 0 0,21 0 0,1 0 16,-22 0-16,21-21 0,1 0 0,-22 21 15,21-22-15,0 1 0,-20 0 16,20 0-16,0-21 0,1 20 0,-22 1 16,21 0-16</inkml:trace>
  <inkml:trace contextRef="#ctx0" brushRef="#br0" timeOffset="101805.09">3619 17272 0,'22'-21'15,"-1"0"-15,-21 0 16,21-1-16,0 22 0,0-21 15,-21 0-15,21 0 0,1 21 16,-22-21-16,21 21 0,0 0 0,0 0 16,0 0-1,0 21-15,-21 0 0,22 0 0,-1 22 16,-21-22-16,21 21 16,0 0-16,0 1 0,0-1 0,-21 0 15,22 1-15,-1-1 0,-21 22 16,21-22-16,-21 0 0,0 1 0,0-1 15,21-21-15,-21 21 0,0-20 16,21-1-16,-21 0 0,0 0 0,0 0 16,21-21-1,-21-21 1,22 0-16,-22-21 16,0 20-16,0-20 0,21 0 0</inkml:trace>
  <inkml:trace contextRef="#ctx0" brushRef="#br0" timeOffset="102068.93">4403 16997 0,'0'21'16,"0"0"0,0 0-16,-22 1 0,1 20 0,0-21 15,0 21-15,0 1 0,0-1 0,-1 0 16,1 1-16,0-1 15,-21 0-15,21 1 0,21-1 0,-22 0 16,22-20-16,-21 20 0,21-21 0,0 21 16,0-20-16,0-1 0,0 0 15,0 0-15,21-21 32,1 0-32,-22-21 0,21 21 15,0-21-15,-21-22 0,21 22 0</inkml:trace>
  <inkml:trace contextRef="#ctx0" brushRef="#br0" timeOffset="102465.5">4487 17420 0,'0'0'0,"0"43"31,21-43-31,-21 21 16,22-21-16,-1 0 15,0 0-15,0 0 16,0-21-16,0 21 0,22-22 0,-22 22 16,-21-21-16,21 0 0,0 21 15,0-21-15,-21 0 0,0 0 0,0-1 16,0 1-16,-21 21 16,0 0-16,0 0 0,0 0 15,-22 0-15,22 0 0,0 21 0,-21 1 16,21-1-16,-1 0 15,1 21-15,0-21 0,21 22 0,0-1 16,-21-21-16,21 22 0,0-22 16,0 21-16,0-21 0,0 0 0,0 1 15,21-1-15,0 0 0,0 0 0,1-21 16,-1 21-16,0-21 0,0 0 16,0 0-16,22 0 0,-22 0 0,21 0 15,-21 0-15,22-21 0,-1 0 16,0 0-16,-21 0 0,22-1 0,-22 1 15</inkml:trace>
  <inkml:trace contextRef="#ctx0" brushRef="#br0" timeOffset="102713.14">5228 17293 0,'0'-21'0,"0"42"0,-21-42 31,0 42-15,21 0-16,0 22 0,-21-22 15,21 0-15,-22 21 0,22-20 0,-21 20 16,21-21-16,0 21 0,0-20 16,0-1-16,0 21 0,0-21 0,0 0 15,0 1-15,0-1 0,0 0 0,0 0 16,21 0-16,1-21 16,-1 0-16,0 0 0,0 0 15,0 0-15,0 0 0,1-21 16,-1 0-16,21 0 0,-21-22 0,0 22 15</inkml:trace>
  <inkml:trace contextRef="#ctx0" brushRef="#br0" timeOffset="103013.55">5757 16849 0,'0'0'0,"0"-21"0,-21 21 0,0 0 15,21 21-15,0 0 16,-21 21-16,0-21 0,-1 22 0,22-1 16,-21 0-16,0 1 0,0-1 0,21 0 15,-21 1-15,0-1 0,21 22 16,0-43-16,-22 21 0,22 0 0,-21 1 16,21-22-16,0 21 0,0-21 15,0 1-15,0-1 0,0 0 0,0 0 16,0 0-16,21-21 0,1 0 15,-1 0-15,0 0 16,0 0-16,0 0 0,0-21 0,1 0 0,20 0 16,-21 0-16,21-1 0,-20-20 15</inkml:trace>
  <inkml:trace contextRef="#ctx0" brushRef="#br0" timeOffset="103352.35">5990 17336 0,'-21'0'16,"0"21"-16,0 0 15,-1-21-15,1 21 0,21 21 0,-21-20 16,0-1-16,21 0 0,-21 0 0,21 0 16,0 0-16,0 1 0,0-1 15,0 0-15,21 0 0,0-21 16,0 21 0,0-21-16,1 0 0,-1 0 0,0 0 15,21 0-15,-21-21 0,1 21 16,-1-21-16,0 0 0,0 0 0,0-1 15,0 1-15,1 0 0,-1 0 0,-21-21 16,0 20-16,0 1 0,0 0 16,0 0-16,0 0 0,0 0 15,-21 21-15,-1 0 0,1 0 16,0 0-16,0 0 0,0 0 16,0 0-16,21 21 0,0 0 15,0 0-15,0 0 16,0 0-16,21-21 15,0 0 1</inkml:trace>
  <inkml:trace contextRef="#ctx0" brushRef="#br0" timeOffset="103737.61">6498 17378 0,'21'0'16,"-42"0"-16,42-21 0,0 21 0,1 0 0,-1 0 15,0 0-15,0 0 0,0 0 16,0 0-16,1 0 0,-1 0 16,0 0-16,0 0 0,0 0 0,-21 21 0,0 0 15,21 0-15,-21 0 0,0 1 16,0-1-16,0 0 0,0 0 16,0 0-16,0 0 0,0 1 0,-21 20 15,21-21-15,0 0 16,-21 0-16,21 1 0,-21-22 0,21-22 47,0 1-47,0 0 15,0 0-15,0 0 16,21-22-16,0 22 0,0-21 0,1 21 16,-1-22-16,0 22 0,0 0 15,0-21-15,22 21 0,-22-22 0,0 22 16,0 0-16,21 0 0,-20 0 0,-1 21 15,0-22-15,0 1 16</inkml:trace>
  <inkml:trace contextRef="#ctx0" brushRef="#br0" timeOffset="104079.9">5609 17103 0,'0'-21'0,"0"42"0,21-42 15,0-1-15,1 22 16,20 0-16,0 0 15,22 0-15,-22-21 0,0 21 0,22 0 16,-22 0-16,22-21 0,-22 21 0,0 0 16,1 0-16,-1 0 0,-21 0 15,0 0-15,22-21 0,-22 21 16,-42 0 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8T06:59:30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3683 5398 0,'0'21'15,"0"0"17,-21-21-32,21 21 0,-21-21 0,21 21 15,0 0-15,-22-21 16,22 22-16,0-1 0,0 0 16</inkml:trace>
  <inkml:trace contextRef="#ctx0" brushRef="#br0" timeOffset="2143.81">7514 5440 0,'-21'0'16,"21"-21"-16,0 0 16,-21 21-1,0 0 1,-1 0-16,1 0 15,0 0-15,0 0 16,0 0-16,0 0 0,-1 0 0,1 0 16,0 0-16,-21 0 0,21 0 0,-22 0 15,1 0-15,0 0 0,-1 0 16,1 0-16,0 0 0,-1 0 0,1 0 16,0 0-16,-1 0 0,-20 0 0,20 0 15,1 0-15,0 0 0,-1 0 16,22 0-16,-21 0 0,21 0 0,-22 0 15,22 0-15,0 0 0,0 0 16,0 0-16,0 0 31,42 0 1,0 0-32,0 0 15,0 0-15,0 0 0,1 0 0,-1 0 16,21 0-16,-21 0 0,22 0 15,-1 0-15,0 0 0,22 0 0,-22 0 16,22 0-16,-22 0 0,21 0 0,1 0 16,-22 0-16,22 0 0,-1 0 15,1 0-15,-1 0 0,1 0 16,-1 0-16,1 0 0,-1 0 0,1 0 0,-1 0 16,1 0-16,-1 0 0,1 0 15,-1 0-15,1 0 0,-22 0 16,0 0-16,1 0 0,-1 0 0,0 0 15,-20 0-15,-1 0 0,0 0 0,0 0 16,0 0-16,0 0 16,-42 0 46,0 0-46,0 0-16,21-22 0,-21 22 0,0 0 15,-1-21-15,1 0 0,0 21 16,-21-21-16,21 21 0,-1-21 0,1 0 16,-21 21-16,21-22 0,-22 1 0,1 21 15,21-21-15,-21 0 0,20 21 16,1-21-16,0 21 0,0 0 0,0 0 16,0-21-16,-1 21 0,44 21 62,-1-21-62,0 21 16,0-21-16,0 0 0,-21 21 15,21-21-15,1 21 0,-1-21 0,0 0 16,0 21-16,21-21 0,-20 0 16,-1 0-16,21 22 0,-21-22 0,22 0 15,-22 0-15,21 21 0,-21-21 0,0 0 16,1 21-16,-1-21 0,0 0 15,0 0-15,-21 21 0,21-21 0,0 0 16,-21 21-16,0 0 16,0 1 15,0-1-31,-21-21 16,0 21-16,0-21 0,0 21 15,0-21-15,-1 21 0,1 0 16,-21 1-16,21-22 0,-22 21 0,1 0 15,21 0-15,-21 0 0,-1 0 0,1 22 16,0-22-16,20 0 0,1-21 16,-21 21-16,21 0 0,0 1 15,-1-22-15,22 21 0,-21 0 0,0-21 32,42-21-17,0 21 1,1-21-16,-1-1 0,0 1 15,0 0-15,21 21 0,-20-42 0,20 21 16,0-1-16,1 1 0,-1 0 0,0-21 16,1 21-16,-1-1 0,0 1 15,1 0-15,-22 0 0,0 0 0,0 0 16,0 21-16,0-22 0,1 22 16,-22-21-16,21 21 0,-42 21 78,-1-21-63,22 22-15,-21-22 16,42 0 15,1 0-31,-22-22 0,21 1 16,0 21-16</inkml:trace>
  <inkml:trace contextRef="#ctx0" brushRef="#br0" timeOffset="3420.9">19939 4022 0,'0'0'0,"21"-21"0,-21-1 15,0 1-15,0 0 16,0 0-16,0 0 16,0 0-16,0-1 15,0 44 63,0-1-62,0 0-16,0 0 0,0 0 16,0 0-16,0 1 0,0-1 0,0 0 15,0 21-15,0-21 0,0 1 16,0-1-16,-21 21 0,21-21 0,0 22 15,-21-22-15,21 0 0,0 21 0,0-21 16,0 1-16,0 20 0,-21-21 0,21 0 16,0 22-16,-22-22 0,22 0 15,0 21-15,0-21 0,0 22 16,0-22-16,0 21 0,0-21 0,0 22 16,0-1-16,0-21 0,0 22 0,0-1 15,0 0-15,0-21 0,0 22 16,0-1-16,0-21 0,0 22 0,0-22 15,0 21-15,-21-21 0,21 0 0,-21 1 16,21-1-16,0 0 0,0 0 0,0 0 16,0 0-16,0 1 0,-21-22 15,21 21-15,0-42 47,0-1-31,0 1-16,21 0 15,-21 0-15,0-21 0,21 20 0,0 1 16</inkml:trace>
  <inkml:trace contextRef="#ctx0" brushRef="#br0" timeOffset="4863.71">20024 3895 0,'0'0'0,"0"-21"15,-22 21 1,22-22-1,22 22 79,-1 0-78,0 0-16,0 0 15,0 0-15,0 0 0,1 0 0,-1 0 16,0 22-16,21-22 0,-21 0 0,1 0 16,-1 0-16,0 0 0,0 0 15,21 0-15,-20 0 0,20 0 16,-21 0-16,21 0 0,1 21 0,20-21 0,1 0 16,-1 0-16,1 0 0,20 21 0,-20-21 15,21 0-15,-22 0 16,22 21-16,-22 0 0,22-21 0,0 0 15,-1 0-15,1 21 0,0-21 0,-22 0 16,22 0-16,-1 22 0,1-22 16,-21 0-16,20 0 0,1 0 0,21 0 15,-22 0-15,22 0 0,0 0 0,-21 21 16,21-21-16,-1 0 0,1 0 16,-21 0-16,21 0 0,0 0 0,-1 0 15,1 21-15,0-21 0,-21 0 0,21 0 16,-1 0-16,-20 0 0,0 0 0,21 0 15,-22 0-15,1 21 16,21-21-16,-22 21 0,22-21 0,-21 0 16,0 0-16,20 0 0,-20 21 0,0-21 15,-22 0-15,22 0 0,0 0 16,-1 0-16,1 22 0,0-22 0,-1 0 16,1 0-16,0 0 0,-1 0 0,1 0 15,0 0-15,-1 0 0,1 0 0,0 21 16,-1-21-16,1 0 0,0 0 15,-1 0-15,22 0 0,-21 0 0,-1 0 16,22 21-16,-21-21 0,0 0 0,-1 0 16,1 0-16,0 0 0,-1 0 15,22 21-15,-21-21 0,-1 0 16,22 0-16,-21 0 0,0 0 0,-1 0 16,1 0-16,0 21 0,-1-21 15,1 0-15,21 0 0,-22 0 0,1 0 16,0 0-16,21 21 0,-22-21 0,1 0 15,0 0-15,-1 0 0,1 0 16,-22 22-16,22-22 0,0 0 0,-1 0 16,-20 0-16,21 0 0,-1 21 0,1-21 15,0 0-15,-22 0 0,22 0 16,-22 0-16,1 0 0,20 0 0,-20 0 16,-1 21-16,1-21 0,21 0 15,-22 0-15,1 0 0,-1 0 16,22 0-16,-22 0 0,1 0 0,-22 0 15,22 0-15,-1 0 0,-21 0 16,22 0-16,-22 0 0,1 0 0,-1 0 16,0 0-16,1 0 0,-1 0 15,0 0-15,1 0 0,-1 0 0,-21 0 16,21 0-16,-20 0 0,20 0 0,-21 0 16,0 0-16,0 0 15,1 0-15,-1 0 16,-21 21 46,0 0-62,0 0 16,0 1-16,0-1 16,-21 0-16,21 0 0,0 0 15,-22 0-15,22 1 0,-21-1 16,0 0-16,21 0 0,-21 0 0,21 0 15,0 22-15,-21-22 0,0 0 16,21 21-16,-22-20 0,22 20 0,0-21 16,0 21-16,-21 1 0,21-1 0,0-21 15,-21 22-15,21-1 0,0 0 16,0-21-16,0 22 0,0-22 16,0 21-16,0-21 0,0 22 15,0-22-15,0 0 0,0 21 0,0-20 16,0-1-16,0 0 0,0 0 0,0 0 15,0 0-15,0 1 16,0-1-16,0-42 47,-42 21-31,21 0-16</inkml:trace>
  <inkml:trace contextRef="#ctx0" brushRef="#br0" timeOffset="6791.15">20214 5503 0,'-21'0'31,"21"-21"-16,-21 21-15,0 0 16,-1 0-16,1 0 0,0-21 16,0 21-16,0 0 15,0-21-15,-1 21 16,22-21 31,22 21-32,-1 0-15,0 0 0,21 0 16,-21 0-16,22 0 0,-22 0 0,21 0 16,1 0-16,20 0 0,-21-21 0,22 21 15,-22 0-15,22 0 0,-22 0 16,22 0-16,-22 0 0,21 0 16,1 0-16,-22 0 0,22 0 0,-22 0 15,0 0-15,22 0 0,-1 0 0,-20 0 16,20 0-16,1 0 0,-1 0 15,22 0-15,-22 0 0,1 0 0,21 0 16,-22 0-16,1 0 0,20 21 0,-20-21 16,-1 0-16,22 0 0,-22 0 15,1 0-15,21 0 0,-1 0 0,-20 0 16,20 0-16,-20 21 0,21-21 0,-22 0 16,1 0-16,20 0 0,-20 0 15,-1 0-15,1 0 0,-1 0 16,1 0-16,-1 0 0,22 0 0,-22 0 15,22 0-15,-21 0 0,20 0 0,-20 0 16,20 0-16,-20 0 0,-1 0 16,1 0-16,-1 0 0,1 0 0,-1 0 15,1 0-15,-22 0 0,22 0 0,-1 0 16,22 0-16,-22 0 0,22 0 16,0 0-16,-1 0 0,1 21 0,-21-21 15,20 0-15,1 0 0,0 0 16,-22 0-16,22 21 0,-1-21 0,-20 0 0,21 0 15,-1 0-15,-20 21 0,20-21 16,1 0-16,-21 0 0,-1 0 16,22 0-16,-22 0 0,1 0 0,-1 0 15,1 0-15,20 0 0,-20 0 16,21 0-16,-22 0 0,22 0 0,-22 22 16,22-22-16,-22 0 0,22 0 0,-21 0 15,-1 0-15,1 0 0,-1 0 16,-21 0-16,22 0 0,-1 0 0,1 0 15,-1 21-15,-20-21 0,20 0 0,22 0 16,-22 0-16,1 0 0,-1 0 16,1 0-16,21 0 0,-22 0 0,1 21 15,-1-21-15,1 0 0,-1 0 16,1 0-16,-1 0 0,-21 0 16,22 21-16,-1-21 0,1 0 0,-1 0 15,1 0-15,-22 21 0,22-21 16,-1 0-16,1 0 0,-22 0 0,22 0 15,-22 21-15,21-21 0,-20 0 0,20 0 16,-20 0-16,20 0 0,-21 0 16,22 0-16,-22 22 0,1-22 0,20 0 15,-21 0-15,22 0 0,-22 21 16,22-21-16,-1 21 0,-20-21 16,20 0-16,-21 21 0,1-21 0,20 21 15,-20-21-15,-1 0 0,0 21 16,-21-21-16,22 0 0,-1 0 0,-21 22 15,0-22-15,22 0 0,-22 0 16,0 0-16,0 0 0,0 21 0,1-21 16,20 0-16,-21 0 0,0 0 0,0 0 15,22 0-15,-22 0 0,21 21 16,-21-21-16,1 0 0,20 0 0,-21 0 16,21 0-16,-20 0 0,-1 0 15,21 0-15,-21 0 0,22 0 0,-22 0 16,21 0-16,-21 0 0,0 0 15,22 0-15,-22 0 0,0 0 0,21-21 16,-20 21-16,-1 0 0,0 0 16,0-21-16,0 21 0,0 0 15,1 0-15,-1-22 0,0 22 0,0 0 16,0 0-16,0-21 0,1 21 16,-1 0-16,0-21 0,-21 0 15,21 21 1,0-21-16,0 21 0,1-21 15,-1 21-15,0 0 16,0-22-16,0 22 0,0 0 16,1 0-1,-22-21-15,0 0 47,-22 21-47,1 0 0,0 0 16,0 0-16,-21-21 15,20 21-15,-20 0 0,21 0 0</inkml:trace>
  <inkml:trace contextRef="#ctx0" brushRef="#br0" timeOffset="7662.76">21569 3937 0,'0'0'0,"42"-42"15,-42 21 1,21 21-16,-21-22 15,0 44 32,0-1-47,-21 0 0,21 21 16,-21 1-16,0-1 0,21 0 0,-21 22 16,-1-1-16,1 1 0,0-22 0,0 22 15,0-1-15,0 1 0,21-1 16,0 1-16,-22-1 0,22 1 0,0-1 15,-21 1-15,21-1 0,0 1 16,0-22-16,0 21 0,0-20 0,0-1 16,0 0-16,0-20 0,0 20 15,0-21-15,0 0 0,0 0 0,0 1 16,0-1-16,21-21 16,1 0-1,-22-21 1,21-1-16,0 1 0,-21 0 15,21 0-15,0 0 0</inkml:trace>
  <inkml:trace contextRef="#ctx0" brushRef="#br0" timeOffset="19427.66">20553 5948 0,'0'-21'0,"0"0"16,0-1-1,0 1-15,0 0 16,-21 21-1,-1 0-15,1 0 16,0 0 0,0 0-16,0 0 0,0 0 15,-1 21-15,1 0 0,0 1 16,0-22-16,0 21 0,21 0 16,-21 0-16,-1 0 0,22 0 0,0 1 15,-21-1-15,21 0 0,-21 0 0,21 0 16,0 0-16,0 1 0,0-1 0,0 0 15,0 0-15,0 0 0,0 0 0,0 1 16,0-1-16,21 0 0,0 0 16,1 0-16,-1-21 0,0 21 0,0-21 15,0 0-15,0 22 0,1-22 0,-1 0 16,0 0-16,0 0 0,0 0 16,0 0-16,1-22 0,-1 22 0,0-21 15,0 0-15,0 21 0,0-21 0,1 0 16,-1-22-16,0 22 0,-21 0 15,21 0-15,-21-21 0,21 20 0,-21-20 16,0 0-16,0 21 0,0-22 0,0 22 16,0 0-16,-21 0 0,0 0 0,0-1 15,21 1-15,-21 0 0,-1 21 16,1 0-16,-21 0 0,21-21 16,0 21-16,-1 0 0,1 0 0,0 0 0,0 0 15,0 0-15,-22 21 0,22-21 0,0 21 16,0-21-1,0 0-15,0 0 0,-1 0 16,1 0-16,0 0 0</inkml:trace>
  <inkml:trace contextRef="#ctx0" brushRef="#br0" timeOffset="20068.39">20468 4572 0,'-21'0'16,"0"0"15,0 21-16,21 0-15,0 1 0,0-1 0,-22 0 16,22 0-16,-21 0 0,21 22 0,0-22 16,0 21-16,0 0 0,-21-20 0,21 20 15,0 0-15,-21-21 0,21 22 16,0-22-16,0 0 0,0 0 0,0 0 16,0 1-16,0-1 0,0 0 15,0 0-15,0-42 47,0 0-47,0 0 0,0-1 16,21 1-16</inkml:trace>
  <inkml:trace contextRef="#ctx0" brushRef="#br0" timeOffset="20599.08">20722 4657 0,'0'-21'0,"-21"21"31,0 0-15,21 21-16,-21-21 0,-1 21 15,1 0-15,21 0 16,-21 0-16,0 1 0,21-1 0,-21 21 16,21-21-16,-21 0 0,21 1 0,0 20 15,0-21-15,0 0 0,0 0 16,0 1-16,0-1 0,0 0 0,0 0 16,0 0-16,0 0 0,21 1 15,0-22-15,0 0 0,0 21 16,0-21-16,1 0 0,-1 0 15,0 0-15,0 0 0,0 0 0,0-21 16,22-1-16,-22 22 0,0-21 0,0 0 16,0-21-16,1 21 0,-1-22 15,-21-20-15,21 20 0,-21 1 16,0 0-16,0 21 0,0-22 0,0 22 16,0 0-16,0 0 0,-21 0 0,21-1 15,-21 22-15,-1 0 0,1 0 16,0 0-16,0 0 0,0 0 0,0 0 15,-1 0-15,1 0 16,0 0-16,0 0 0,0 0 0,0 22 16,-1-22-16,22 21 15,-21-21-15,21 21 16</inkml:trace>
  <inkml:trace contextRef="#ctx0" brushRef="#br0" timeOffset="21615.5">22161 5863 0,'0'-21'0,"0"0"0,0 42 47,-21 0-31,21 0-16,0 1 0,-21-1 15,21 0-15,0 0 0,0 21 0,-21-20 16,21-1-16,-21 0 0,21 0 15,-21 21-15,21-20 0,0-1 0,0 0 16,-22 0-16,22 0 16,-21 0-16,21 1 15,0-44 1,0 1 0,21 0-16,-21 0 0</inkml:trace>
  <inkml:trace contextRef="#ctx0" brushRef="#br0" timeOffset="22215.68">22077 4530 0,'0'-21'15,"0"42"-15,0-21 32,0 21-17,0 0-15,-21 0 0,21 22 16,0-22-16,0 0 0,-22 21 0,22-21 16,-21 22-16,21-22 0,-21 21 0,21-21 15,0 22-15,-21-22 0,21 0 0,-21 0 16,21 0-16,0 1 0,0-1 15,21-21 17,0-21-32,-21-1 15,21 1-15,0 0 0,1 0 0</inkml:trace>
  <inkml:trace contextRef="#ctx0" brushRef="#br0" timeOffset="22431.55">22373 4487 0,'0'22'16,"0"-1"-16,0 0 0,0 0 0,0 0 15,-21 0-15,21 22 0,0-22 0,-21 0 16,21 21-16,-21-20 0,21-1 16,0 21-16,0-21 0,-22 0 0,22 1 15,-21-1-15,21 0 0,0 0 16,0 0-16,-21-21 0,21 21 15,-21-42 1</inkml:trace>
  <inkml:trace contextRef="#ctx0" brushRef="#br0" timeOffset="22599.45">22034 4805 0,'22'0'16,"-1"0"-16,0 0 15,0 0 1,0 0-16,0 0 0,1 0 0,-1 0 0,0 0 16,0 0-16,21 0 0,-20 0 15,-1-21-15,21 21 0,-21 0 16,0 0-16,1-21 0</inkml:trace>
  <inkml:trace contextRef="#ctx0" brushRef="#br0" timeOffset="22952.25">22521 4784 0,'21'0'0,"1"0"15,-1 0-15,0 0 0,0 0 16,21 0-16,-20 0 0,-1 0 16,0 0-16,0-21 0,0-1 15,0 22-15,1 0 0,-1-21 16,-21 0-16,0 0 15,-21 21-15,-1 0 16,1 0-16,0 0 0,0 0 16,0 0-16,0 21 0,-22-21 15,22 21-15,0 0 0,0 1 0,21-1 0,-21 0 16,21 0-16,-22 0 0,22 0 16,-21 1-16,21-1 0,0 0 15,0 0-15,0 0 0,0 0 0,0 1 16,21-22-16,1 0 0,-1 0 15,0 0-15,0 0 16,0 0-16,0 0 0,1 0 0,-1 0 16,0-22-16,0 22 0,0-21 0</inkml:trace>
  <inkml:trace contextRef="#ctx0" brushRef="#br0" timeOffset="23237.09">23114 4487 0,'0'0'0,"0"-21"16,0 42-1,0 1 1,-21-1-16,21 0 0,0 0 16,-21 0-16,-1 0 0,22 22 0,-21-22 15,21 0-15,0 21 0,-21-20 0,0 20 16,21-21-16,-21 21 0,21-20 15,-21-1-15,21 0 0,0 0 0,0 0 16,0 0-16,-22 1 0,22-1 16,22-42 15,-1-1-31,0 1 16</inkml:trace>
  <inkml:trace contextRef="#ctx0" brushRef="#br0" timeOffset="23515.46">23347 4424 0,'0'21'16,"0"0"0,-21 0-16,21 1 0,0-1 15,-22 0-15,22 0 16,-21 0-16,0 22 0,21-22 0,-21 0 15,21 21-15,-21-21 0,0 1 0,21 20 16,0-21-16,-22 21 0,1-20 0,21-1 16,-21 0-16,21 0 0,0 0 15,0 0-15,0 1 0,0-1 16,21-42 15,0-1-15</inkml:trace>
  <inkml:trace contextRef="#ctx0" brushRef="#br0" timeOffset="23867.26">23326 4847 0,'0'21'16,"0"1"-1,0-1-15,0 0 16,0 0-16,0 0 15,21-21 1,0 0 0,0 0-16,0 0 0,0-21 15,1 21-15,-22-21 0,0 0 16,21 21-16,-21-21 0,21-22 0,-21 22 16,0 0-16,0 0 15,0 0-15,0-1 0,0 1 0,-21 0 16,0 21-16,-1 0 15,1 0-15,0 0 16,0 0-16,0 0 16,21 21-16,-21-21 0,21 21 15,0 1-15,21-22 32,0 0-32,0 0 0</inkml:trace>
  <inkml:trace contextRef="#ctx0" brushRef="#br0" timeOffset="24723.77">24172 4170 0,'0'0'0,"0"-21"16,-21 21 15,21 21-31,0 0 0,-21 21 16,21-20-16,-21-1 0,21 21 15,-21-21-15,-1 22 0,22-1 0,-21 0 16,0 1-16,0-1 0,0 21 15,0-20-15,-1-1 0,1 22 16,0-22-16,0 0 0,0 22 0,21-22 16,-21 0-16,-1-20 0,22 20 0,0 0 15,0-21-15,-21 1 0,21-1 16,-21 0-16,21 0 0,0 0 0,-21-21 16,21 21-16,0 1 15,0-44 63,0 44 16,0-44 15,0 1 48,0 0-142,21 21 1</inkml:trace>
  <inkml:trace contextRef="#ctx0" brushRef="#br0" timeOffset="25944.29">24384 5842 0,'0'-21'16,"0"0"-1,0 0 1,0-1-16,21 1 16,0 21-16,0-21 0,1 21 15,-1-21-15,0 21 16,0 0-16,0 0 0,0 0 16,1 0-16,-1 21 15,0 0-15,-21 0 0,0 22 16,0-22-16,0 21 0,0-21 0,0 22 15,0-22-15,0 21 0,0 1 0,0-22 16,-21 0-16,0 21 0,-1-21 16,1 1-16,0-1 0,0 0 0,-21 0 15,20 0-15,1-21 0,0 0 0,0 21 16,0-21-16,0 0 16,-1 0-16,1 0 0,21-21 15,0 0-15,0 0 16,-21 0-16,21 0 0,0-1 0,0 1 15,0-21-15,0 21 0,0 0 0,0-1 16,0 1-16,21 21 0,0 0 16,1 0-16,-1 0 15,0 0-15,0 21 0,0 1 16,22-22-16,-22 21 0,0-21 0,0 21 16,0 0-16,0-21 0,1 0 15,20 0-15,-21 21 0,0-21 0,0 0 0,1 0 16,-1 0-16,21 0 15,-21 0-15,0 0 0,1 0 0,20-21 16,-21 21-16,0-21 0,0 0 0,1 0 16,-1-1-16,0 1 0</inkml:trace>
  <inkml:trace contextRef="#ctx0" brushRef="#br0" timeOffset="26607.97">24828 4720 0,'0'0'0,"22"0"0,-22-21 16,0 42 15,-22 0-31,1 1 0,21 20 16,-21 0-16,0-21 0,21 22 15,-21-1-15,0 0 0,21 1 0,-22-22 16,1 21-16,21 1 0,0-22 0,-21 0 15,0 0-15,21 0 0,-21 0 16,21 1-16,0-1 0,0-42 31,0-1-15,21-20-16,0 21 16,-21-21-16,21 20 0,0-20 15,1 0-15,-1-1 0,0 1 0,21-21 16,-21 20-16,1 1 0,-1 0 15,21-1-15,-21 22 0,0 0 0,1 0 16,-1 0-16,-21-1 0,21 22 0,0 0 16,0 22-1,-21-1-15,0 0 0,21 21 16,-21-21-16,0 22 0,0-22 0,0 21 16,0 1-16,0-22 0,0 21 0,0 0 15,0-20-15,0 20 0,0-21 16,-21 0-16,21 22 0,0-22 0,0 0 15,0 0-15,0 0 0,0 0 32,0-42-17,0 0 1,0 0-16,-21 0 0,0 0 16</inkml:trace>
  <inkml:trace contextRef="#ctx0" brushRef="#br0" timeOffset="26795.9">24807 4995 0,'0'0'0,"21"22"31,1-22-31,-1 0 16,0 0-16,0 0 0,0 0 0,0 0 15,1 0-15,20 0 0,-21 0 16,21 0-16,-20 0 0,20 0 0,-21 0 15,21-22-15,1 22 0,-1-21 0,-21 21 16</inkml:trace>
  <inkml:trace contextRef="#ctx0" brushRef="#br0" timeOffset="27215.22">26352 4212 0,'0'0'0,"0"-21"16,0 0-16,0 42 31,-21 21-31,21-20 15,-21-1-15,0 21 0,21 0 16,0 1-16,-21-1 0,0 0 0,-1 1 16,1 20-16,0 1 0,21-1 15,-42-20-15,21 20 0,-1 1 0,1-1 16,0 1-16,0-22 0,0 0 0,21 1 16,0-1-16,-21 0 0,21-21 15,0 22-15,-22-22 0,22 0 0,0 0 16,0 0-16,0-42 47,0 0-32,0 0 1</inkml:trace>
  <inkml:trace contextRef="#ctx0" brushRef="#br0" timeOffset="28150.33">26522 5779 0,'0'0'0,"0"-22"47,0 1-16,21 21-15,0-21-1,0 21-15,0 0 0,1 0 0,-1 0 16,0 0-16,0 0 0,0 0 16,0 21-16,1-21 0,-1 21 15,0 1-15,0-22 0,-21 21 0,0 0 16,0 0-16,0 0 15,0 0-15,0 1 0,-21-1 16,0 0-16,0-21 0,-1 21 0,-20-21 16,21 0-16,0 21 0,0-21 0,-1 0 15,1 0-15,0 21 0,0-21 16,21-21 31,21 21-47,0 0 15,0 0-15,1 0 0,20 0 16,-21 0-16,0 0 0,0 0 0,1 0 16,-1 0-16,0 0 0,0 21 0,0-21 15,0 22-15,1-1 0,-1 0 16,0 0-16,-21 0 0,21 0 16,-21 1-16,0-1 0,0 0 0,0 0 15,0 0-15,-21-21 0,0 21 0,0 1 16,-1-22-16,-20 21 0,21-21 15,0 0-15,-22 21 0,22 0 16,-21-21-16,21 0 0,0 0 0,-22 0 16,22 21-16,0-21 0,0 0 15,0 0-15,-1 0 16,22-21 0,0 0-1,0 0-15,0 0 16,0-1-16,0 1 0</inkml:trace>
  <inkml:trace contextRef="#ctx0" brushRef="#br0" timeOffset="29075.82">27644 4318 0,'0'0'0,"21"-21"0,0 0 15,0 0 1,-21-1-16,21 22 15,-21 22 1,0-1-16,0 0 16,0 0-16,0 21 0,0 1 0,0-1 15,0 0-15,-21 1 0,0 20 0,21-20 16,-21 20-16,21 1 0,-21-1 16,-1 1-16,22-1 0,-21-21 0,0 22 15,21-22-15,-21 22 0,21-22 16,-21 0-16,21 1 0,-21-22 0,21 21 15,0-21-15,0 1 0,0-1 16,0 0-16,0 0 0,0 0 0,0 0 16,0 1-16,0-1 15,21-21 17,0-21-17,-21-1 1,21 22-1,-21-21-15,0 0 32,-21 21-32,0 0 15</inkml:trace>
  <inkml:trace contextRef="#ctx0" brushRef="#br0" timeOffset="31035.51">28173 5821 0,'0'-21'0,"-21"21"31,-1 21-15,22 0-16,-21 0 0,21 0 15,-21 1-15,21-1 0,-21 0 16,21 0-16,0 0 0,-21 0 0,0 1 15,-1-22-15,22 21 0,-21 0 0,0 0 16,21 0-16,-21-21 0,0 0 16,21 21-16,21-21 62,0 0-62,0 0 0,0 0 0,1 0 16,-1 0-16,0 0 0,0 0 15,0 0-15,22 0 0,-22-21 0,0 21 16,0 0-16,21 0 0,-20 0 0,-1 0 16,0-21-16,0 21 0,-21-21 0,21 21 15,-21-21-15,21 21 0,-21-21 16,0-1-16,0 1 0,0 0 16,-21 21 15,21 21-31,0 0 15,-21 1-15,21-1 16,0 0-16,-21 0 0,21 0 0,0 0 16,-21 1-16,21-1 0,0 0 15,0 0-15,-21 0 0,21 0 16,-22-21-16,22 22 16,0-44 15,0 1-31,22 0 15,-1 0-15</inkml:trace>
  <inkml:trace contextRef="#ctx0" brushRef="#br0" timeOffset="31843.54">29570 4509 0,'21'0'0,"0"-22"15,0 22 1,-21-21-16,0 0 0,21 0 16,1 0-16,-22 0 15,0-1-15,21 22 0,-21-21 16,21 0-16,-21 0 0,21 21 0,-21-21 15,0 0-15,0-1 16,0 44 15,0-1-31,-21 0 0,0 0 0,0 0 16,-1 22-16,22-22 0,-21 21 16,0 0-16,0-20 0,21 20 0,-21 0 15,0 1-15,-1-1 0,22 0 16,-21 1-16,0-1 0,21 21 0,0-20 15,-21-1-15,0 0 0,21 22 16,-21-22-16,21 1 0,0-1 0,0 43 16,-22-64-16,22 21 0,0 0 15,-21-20-15,21-1 0,0 21 0,0-21 16,0 0-16,-21 1 0,21-1 16,0 0-16,-21-21 0,21 21 15,0 0-15,0 0 16,-21-42 31,21 0-47,0 0 0,-21 0 15,21 0-15,-22-1 0,22 1 16</inkml:trace>
  <inkml:trace contextRef="#ctx0" brushRef="#br0" timeOffset="32507.16">28363 4720 0,'0'0'16,"-21"0"-1,0 0-15,0 21 16,21 1-16,0-1 0,0 21 16,-21-21-16,21 0 15,-22 22-15,1-22 0,21 21 0,0-21 16,-21 22-16,0-22 0,21 21 0,0-21 15,-21 1-15,0-1 0,21 0 16,-22 0-16,1 0 0,21 0 16,21-42 31,1 0-32,-1 0-15,0 0 0</inkml:trace>
  <inkml:trace contextRef="#ctx0" brushRef="#br0" timeOffset="32899.8">28448 4890 0,'21'-22'15,"0"22"-15,0 0 16,1 0-1,-1 0-15,0 0 0,-21 22 16,0-1-16,21-21 0,-21 21 16,0 0-16,0 0 0,0 0 0,0 1 15,0-1-15,0 0 0,-21 0 0,0 0 16,0-21-16,-1 21 0,1 1 16,0-1-16,-21-21 0,21 21 15,-1-21-15,1 0 0,0 21 0,21 0 31,21-21-15,0 0 0,1 0-16,-1 21 0,0-21 15,0 0-15,0 0 0,0 0 16,1 0-16,-1 0 16,0 0-16,0 0 15,-21-21 1,21 21-16</inkml:trace>
  <inkml:trace contextRef="#ctx0" brushRef="#br0" timeOffset="33079.69">28744 5080 0,'0'-21'15,"-21"21"1,21-21 31,21 21-47,0 0 15</inkml:trace>
  <inkml:trace contextRef="#ctx0" brushRef="#br0" timeOffset="33517.46">28935 4995 0,'0'-21'31,"21"21"-15,0 0 0,-21 21-1,0 1-15,0-1 0,0 0 16,0 0-16,-21 0 0,0-21 15,0 21-15,-1-21 0,1 22 0,0-22 16,0 0-16,0 21 0,0-21 16,21 21-1,21-21 17,0 0-32,0 0 15,-21 21-15,21-21 16,-21 21-16,21-21 0,-21 21 15,22-21-15,-22 22 16,0-1-16,0 0 16,-22-21-16,1 0 0,0 0 15,21 21-15,-21-21 16,0 0-16,0 0 0,21-21 47</inkml:trace>
  <inkml:trace contextRef="#ctx0" brushRef="#br0" timeOffset="33888.75">29168 4995 0,'0'-21'0,"0"42"16,-22 1-1,22-1-15,-21 0 16,0 0-16,21 0 0,0 0 16,-21 1-16,21-1 0,-21-21 15,21 21-15,0 0 0,-21-21 0,21 21 16,21-21 15,0 0-31,0 0 0,0 0 16,0-21-16,1 21 15,-1-21-15,-21 0 0,21 21 16,-42 21 15,21 0-31,-21 0 0,-1-21 16,1 21-16,21 1 0,-21-1 16,21 0-16,-21-21 0,21 21 0,0 0 15,0 0-15,21 1 16</inkml:trace>
  <inkml:trace contextRef="#ctx0" brushRef="#br0" timeOffset="35243.85">29866 4741 0,'0'-21'0,"0"42"47,0 1-47,0-1 0,0 21 16,-21-21-16,0 22 0,21-1 0,-21 0 15,-1 1-15,22-22 0,-21 21 0,21 0 16,-21-20-16,0 20 0,21-21 15,0 21-15,0-20 0,-21-1 0,21 0 16,0 0-16,0 0 16,21-42 31,-21 0-47</inkml:trace>
  <inkml:trace contextRef="#ctx0" brushRef="#br0" timeOffset="35455.73">29697 5186 0,'-21'0'16,"42"0"15,0 0-31,0 0 16,0 0-16,0 0 15,1 0-15,-1 0 0,0 0 16,0 0-16,0 0 0,0 0 16,1 0-16,-22-21 0,21 21 0,0 0 15</inkml:trace>
  <inkml:trace contextRef="#ctx0" brushRef="#br0" timeOffset="35916.47">30120 5165 0,'0'-21'15,"21"21"-15,0-22 0,1 22 16,-22-21-16,21 21 16,0 0-16,0 0 0,0 0 0,0 0 15,1 0-15,-1 0 16,0 0-16,0 0 0,0 21 15,0-21-15,-21 22 0,22-1 0,-22 0 16,0 0-16,0 0 0,0 0 16,0 1-16,0-1 0,0 0 0,0 0 15,0 0-15,0 0 0,-22-21 0,22 22 16,-21-22 0,0 21-16,0-21 15,0 0-15,21-21 16,0-1-1,0 1-15,0 0 0,0 0 16,21 0-16,-21 0 0,21-1 16,0 1-16,-21 0 0,21 0 15,1 0-15,-1 0 0,0-1 16,0 22-16,0 0 16,0 0-1,-21 22-15,22-22 16,-22 21-16,0 0 15,0 0-15</inkml:trace>
  <inkml:trace contextRef="#ctx0" brushRef="#br0" timeOffset="36358.87">30755 5249 0,'0'0'0,"0"-21"0,0 0 16,0 0-16,0 0 15,0 42 17,0 0-17,0 0-15,0 0 0,-21 1 16,21-1-16,-21 0 0,21 0 0,0 0 16,0 0-16,0 1 0,-21-1 15,21 0-15,0 0 0,0 0 0,0 0 16,0 1-16,0-1 0,0 0 15,21-21 1,0 0-16,0 0 0,0 0 0,0 0 16,1-21-16,-1 0 0,0-1 15,0 1-15,0 21 0,0-21 16,1-21-16,-22 21 0,21-1 0,0 1 16,0 0-16,-21 0 0,0 0 15,21 0-15,-21-1 0,21 22 16,-21-21-16,0 42 47,0 1-32,0-1 17</inkml:trace>
  <inkml:trace contextRef="#ctx0" brushRef="#br0" timeOffset="36751.64">31178 5355 0,'22'0'15,"-1"0"-15,0 0 0,0 0 16,0 0-16,22 0 0,-22 0 16,0 0-16,21 0 0,-21 0 15,22 0-15,-22 0 0,0 0 0,21-21 16,-20 21-16,-22-21 0,21 0 15,0 0-15,0-1 0,-21 1 16,0 0-16,0 0 16,-21 21-1,0 0-15,0 0 0,-1 0 0,1 0 16,0 21-16,-21 0 0,21 0 16,-22 1-16,22 20 0,-21-21 0,21 0 15,-1 0-15,-20 1 0,21-1 0,0 0 16,21 0-16,0 0 0,-21 0 15,21 1-15,0-1 0,0 0 0,0 0 16,0 0-16,21-21 0,-21 21 16,21-21-16,0 0 15,0 0-15,0 0 0,1 0 0,-1 0 16,0 0-16,0 0 16,0 0-1</inkml:trace>
  <inkml:trace contextRef="#ctx0" brushRef="#br0" timeOffset="37071.55">30543 6117 0,'22'0'31,"-1"0"-15,0 0-16,0 0 0,0 0 0,0 0 16,1 0-16,-1 0 0,0 0 15,0 0-15,0 0 0,0 0 16,-42 0 15,0-21-31,0 21 16,0 0-16,0-21 0</inkml:trace>
  <inkml:trace contextRef="#ctx0" brushRef="#br0" timeOffset="37459.85">30459 6075 0,'-21'0'0,"42"0"0,-64 21 15,22-21-15,0 21 0,0 0 16,21 1-1,-21-22-15,21 21 16,0 0-16,0 0 16,21-21-1,-21 21-15,21-21 16,0 0-16,0 21 0,1-21 0,-1 0 16,0 22-16,0-22 15,0 0-15,0 21 0,1-21 0,-1 0 16,0 21-16,0 0 15,0-21-15,0 21 0,1-21 0,-1 21 16,-21 1-16,21-1 16,-21 0-16,0 0 15,0 0-15,-21 0 0,0 1 16,-1-22-16,-20 21 16,21-21-16,-21 21 0,20-21 0,-20 0 15,0 21-15,21-21 0,-22 0 16,22 21-16,0-21 0,0 0 0,0 0 15,-1 0-15,1 0 0,0 0 16,21-21 0,0 0-16,21 0 15,0 0-15,1-1 0</inkml:trace>
  <inkml:trace contextRef="#ctx0" brushRef="#br0" timeOffset="38819.94">32279 4445 0,'0'-21'0,"-21"21"109,0 0-78,0 0 1,-1 0-17,1 0-15,0 0 16,0 0 0,0 0-1,0 0-15,-1 0 16,44 0 31,-1 0-47,0 0 15,21 0-15,-21 0 0,22 0 16,20 0-16,-20 21 0,20-21 16,-21 0-16,22 0 0,-1 21 0,1-21 15,-1 0-15,1 0 0,-1 0 16,1 0-16,-1 0 0,-20 0 0,-1 0 15,22 0-15,-43 0 0,21 0 16,-21 0-16,22 0 0,-22 0 0,0 0 16,0 0-16,0 0 0,0 0 15,1 0-15,-22 21 16,0 1 0,0-1-1,0 0 1,0 0-16,0 0 0,0 0 0,0 22 15,-22-22-15,1 21 0,21 1 16,0-1-16,0 0 0,-21 1 16,21-1-16,0 0 0,-21 1 0,21-1 15,0 0-15,-21 1 0,21-1 16,0-21-16,0 21 0,-21 1 0,-1-1 16,22-21-16,-21 22 0,21-1 15,0 0-15,0-21 0,0 22 0,0-1 16,0 0-16,0 1 0,0-22 0,0 21 15,0-21-15,0 1 0,0-1 16,0 0-16,0 0 0,0 0 0,0 0 16,0 1-1,0-1-15,0 0 0,-21-21 16,0 21-16,0-21 16,0 0-16,-1 21 15,1-21-15,0 0 0,-21 0 0,21 0 16,-22 0-16,1 0 0,-22 0 15,22-21-15,-43 21 0,22-21 0,-22 0 16,22 21-16,-22-21 0,22 21 16,-22 0-16,43 0 0,-22-22 0,22 22 15,-1 0-15,1 0 0,21 0 16,-21 0-16,20 0 0,1 0 0,0 0 16,0-21-1,21 0 1,0 0-1,0 0-15,21 0 16,0-1-16,0 1 0,1 0 16,-1 0-16,0-21 0</inkml:trace>
  <inkml:trace contextRef="#ctx0" brushRef="#br0" timeOffset="39175.76">32427 4953 0,'0'-21'15,"0"42"-15,0-63 0,0 63 63,0 0-63,0 21 0,0-20 15,0-1-15,-21 21 0,0-21 16,0 22-16,21-22 0,0 21 16,-21-21-16,21 0 0,-22 1 0,22-1 15,-21 0-15,21 0 0,0 0 0,0 0 16,-21 1-16,21-44 62,21 22-62,-21-21 16,21 21-16</inkml:trace>
  <inkml:trace contextRef="#ctx0" brushRef="#br0" timeOffset="39635.97">32702 5101 0,'0'21'47,"-21"-21"-47,0 22 0,21-1 0,-21 0 16,21 0-16,-21 0 0,21 0 16,0 1-16,-21-1 0,21 0 0,0 0 15,0 0-15,0 0 16,0 1-16,0-1 0,0 0 15,21-21-15,0 21 16,0-21-16,0 0 0,0 0 16,1 0-16,-1 0 0,0-21 15,0 21-15,0-21 0,0 0 16,1-1-16,-22 1 0,0 0 0,21 0 16,-21 0-16,21-22 0,-21 22 15,0 0-15,0 0 0,0 0 0,0 0 16,0-1-16,-21 22 0,0-21 15,-1 21 1,1 0 0,0 21-16,21 1 15,-21-1-15,21 0 16,-21 0-16,21 0 0,-21 0 16,21 1-16,0-1 0,-22 21 0,1-21 15,0 0-15,21 1 0</inkml:trace>
  <inkml:trace contextRef="#ctx0" brushRef="#br0" timeOffset="40227.62">32470 6414 0,'0'0'16,"21"-43"-1,0 43-15,-21-21 0,0 0 16,-21 21 15,0 21-31,-1-21 0,1 21 0,0 0 16,0-21-16,0 22 0,0-1 15,-1 0-15,1 0 0,0 0 0,0 0 16,0 1-16,0-1 0,-1 0 16,22 0-16,0 0 0,0 0 15,0 1-15,0-1 0,22 0 16,-1-21-16,0 0 15,0 21-15,21-21 0,-20 0 0,20 0 0,-21 0 16,21 0-16,1 0 0,-22 0 16,21 0-16,-21-21 0,1 0 15,20 21-15,-21-21 0,-21-1 0,0 1 16,0 0-16,0 0 16,-21 21-16,0 0 15,0 0-15,-1 0 0,-20 0 0,0 0 16,21 21-16,-22 0 0,1-21 15,0 21-15,20-21 0,-20 22 0,21-1 16,-21-21-16,20 21 0,1-21 16,0 0-16,21 21 0,21-21 31,0 0-31</inkml:trace>
  <inkml:trace contextRef="#ctx0" brushRef="#br0" timeOffset="50548.71">9377 6392 0,'-21'0'0,"21"22"16,-22-22-1,22 21 1,22-21 31,-1 0-32,0 0-15,0 0 16,0 0-16,0 0 0,1 0 16,-1 0-16,0 0 0,21 0 0,-21 0 15,22 0-15,-22 0 0,21 0 0,-21 0 16,22 0-16,-22 0 0,21 21 15,1-21-15,-22 0 0,21 0 0,-21 0 16,0 0-16,1 0 0,-1 0 0,0 0 16,0 0-16,-42 0 78,0 0-63,0 0-15,-1-21 16</inkml:trace>
  <inkml:trace contextRef="#ctx0" brushRef="#br0" timeOffset="52575.66">9419 6392 0,'-21'0'15,"42"0"-15,-42 22 16,42-1 0,0-21-1,0 0-15,1 0 0,20 0 0,-21 21 16,21-21-16,-20 0 0,20 0 15,0 0-15,1 0 0,-1 0 0,0 0 16,1 0-16,-1 0 0,0 0 0,1 0 16,-22 0-16,21 0 0,-21 0 0,22 0 15,-22 0-15,0 0 0,0 0 16,0-21-16,-21 0 16,0-1-1,0 1 1,-21 21-1,0 0-15,21-21 0,-21 21 16,0 0-16,-1 0 16,1 0-16,-21-21 0,21 21 0,-22 0 15,22 0-15,-21 0 0,0 0 0,20 0 16,-20 0-16,0-21 0,-1 21 0,22 0 16,-21 0-16,21 0 0,0 0 15,-22 0-15,22 0 0,0 0 0,0 0 16,0 0-16,-1 0 15,22 21 32,22-21-31,-1 21-16,0-21 0,0 0 0,0 0 16,0 0-16,1 0 15,-1 0-15,21 0 0,0 0 0,-20 0 0,20 0 16,0 0-16,1 0 0,-1 0 0,0 0 15,-21 0-15,22 0 0,-1 0 16,-21 0-16,22 0 0,-22 0 16,0 0-16,0 0 0,0 0 0,0 0 0,1 0 15,-1 0 1,-42 0 0,-1 0-1,1 0-15,-21 0 0,21 0 16,-22 0-16,22 0 0,-21 0 0,0 0 15,-1 0-15,1 0 0,0 0 0,-1 0 16,1 0-16,0 0 0,-1 0 0,1 0 16,0 0-16,-1 0 0,22 21 15,0-21-15,0 0 0,0 0 0,21 21 16,-22-21-16,22 22 16,22-1 15,-1-21-31,0 0 0,0 0 0,0 0 15,22 0-15,-1 0 0,-21 0 0,21 0 16,1 0-16,-1 0 0,0 0 16,1 0-16,-1 0 0,0 0 0,1 0 15,-22 0-15,21 0 0,-21 0 0,1 0 16,-1-21-16,0 21 0,0 0 16,0 0-16,-42 0 31,0 0-31,-21 0 0,20 0 15,-20 0-15,21 0 0,-21 0 0,-1 0 16,1 0-16,0 0 0,20 0 0,-20 0 16,0 0-16,-1 0 15,1 0-15,21 21 0,-21-21 0,-1 0 16,22 0-16,0 21 0,0-21 0,21 21 16,-21-21-16,21 21 15,21-21 1,0 0-16,0 21 15,0-21-15,22 0 0,-22 0 0,21 0 16,0 0-16,1 0 0,-1 0 0,0 0 16,1 0-16,20 0 15,-20 0-15,-1 0 0,0 0 0,1 0 16,-22 0-16,21 0 0,-21 0 0,0 0 16,1-21-16,-1 21 0,0 0 15,-21-21-15,-21 21 16,0 0-1,-22 0-15,22 0 0,-21 0 0,-1 0 16,1 0-16,0 0 0,-1 0 16,-20 0-16,21 0 0,-1 0 0,1 21 15,0-21-15,20 21 0,-20-21 0,21 0 16,0 0-16,0 0 0,-1 0 16,44 0-1,-1 0 1,0 0-16,21 0 0,-21 0 0,22 0 15,-1 0-15,0 0 0,1 0 16,20 0-16,-20 0 0,-1 0 0,0 0 16,1 0-16,-22 0 0,21 0 0,-21-21 15,22 21-15,-22 0 0,0-21 16,-21 0 0,-21 21-16,0-21 15,-22 21-15,1 0 0,0 0 0,-1 0 16,1 0-16,0 0 0,-1 0 15,-20 0-15,20 0 0,1 0 16,0 0-16,-1 0 0,1 0 0,0 0 16,21 0-16,-1 0 0,1 0 0,0 0 15,42 0 1,0 0 0,1 0-16,20 0 0,-21 0 0,21 0 15,1 0-15,-1 0 0,0 0 16,22 0-16,-22 0 0,1 0 0,-1-21 15,0 21-15,-21-22 0,22 22 0,-22 0 16,0 0-16,-42 0 16,0-21-1,-22 21-15,1 0 0,0 0 16,-1 0-16,1 0 0,-21 0 0,20 0 16,1 0-16,0 0 0,-1 0 15,1 0-15,21 0 0,0 21 0,-1-21 16,1 0-16,64 0 31,-22 0-31,21 0 0,0 0 0,1 0 16,-1 0-16,22 0 0,-22 0 0,21 0 15,-20 0-15,-1 0 0,22 0 16,-22 0-16,-21 0 0,0 0 0,0 0 16,-21-21-16,-21 21 15,0 0-15,0 0 16,-21 0-16,-1 0 0,1 0 15,0 0-15,-1 0 0,1 0 0,0 0 16,-1 0-16,22 0 0,0 0 0,0 0 16,0 0-16,21 21 15,0 1 1,21-22-16,0 0 0,0 0 16,0 0-16,0 0 15,1 0-15,-1 0 16,-42 0 31,21-22-32</inkml:trace>
  <inkml:trace contextRef="#ctx0" brushRef="#br0" timeOffset="60955.69">14541 12510 0,'-21'0'0,"0"0"16,0 0-1,0 0-15,0 0 16,-1 0 0,44 21 46,-1-21-62,0 0 16,0 0-16,0 0 0,22 0 15,-22 0-15,21 0 0,-21 0 0,22 0 16,-1 0-16,0 0 0,1 0 16,-1 0-16,0 0 0,1 0 0,-1 0 15,21 0-15,-20 0 0,-1 0 0,0 0 16,1 0-16,-1 0 0,0 0 0,1 0 15,-1 0-15,0 0 0,1 0 0,-1 0 16,0 0-16,-20 0 0,20 0 16,0 0-16,-21 0 0,1 0 0,20 0 15,-21 0-15,0 0 0,0 0 0,1 0 16,-1 0-16,0 0 0,0 0 0,0 0 16,-42 0 46,0 0-62,0 0 0,0 0 16,-1 0-16,1 0 0,0 0 0,0 0 15,-21 0-15</inkml:trace>
  <inkml:trace contextRef="#ctx0" brushRef="#br0" timeOffset="61539.35">14584 12594 0,'-21'0'15,"21"21"32,21-21-15,0 0-32,0 22 0,0-22 15,0 0-15,22 0 0,-22 0 16,0 0-16,21 0 0,1 0 0,-1 0 15,-21 0-15,22 0 0,20 0 0,-21 0 16,1 0-16,-1 0 0,0 0 0,1 0 16,-1-22-16,0 22 0,1 0 0,-1-21 15,0 21-15,-20 0 0,20 0 0,-21 0 16,0 0-16,22 0 0,-22 0 0,0 0 16,0 0-16,0 0 0,0 0 15,1 0-15,-1 0 0,0 0 0,0 0 16,0 0-1,0 0-15,1 0 16,-44 0 93</inkml:trace>
  <inkml:trace contextRef="#ctx0" brushRef="#br0" timeOffset="81769.28">22945 9081 0,'0'0'0,"21"-22"0,-21 1 0,0 0 0,0 0 16,0 0-16,0 42 47,0 0-47,0 0 0,0 22 16,0-22-16,0 0 0,0 21 0,0-21 15,0 1-15,0 20 0,0-21 0,0 0 16,0 0-16,0 22 0,0-22 15,0 0-15,0 0 0,21 0 16,0-21-16,0 0 0,-21 22 0,21-22 16,1 0-16,-1 0 0,0 0 15,0 0-15,0-22 0,0 1 16,-21 0-16,22 21 0,-22-21 16,0 0-16,21 0 0,-21-22 15,21 22-15,-21 0 0,0-21 0,0-1 16,0 22-16</inkml:trace>
  <inkml:trace contextRef="#ctx0" brushRef="#br0" timeOffset="81955.7">23199 8573 0,'0'0'0,"0"-22"0,-22 1 16,1 21 0,21 21 46,0 1-62,21-22 16,1 21-16,-1 0 0,-21 0 15,21-21-15</inkml:trace>
  <inkml:trace contextRef="#ctx0" brushRef="#br0" timeOffset="82199.58">23580 9081 0,'0'0'0,"21"0"31,0 0-15,0 0-16,0 0 0,0 0 0,1 0 15,-1 0-15,0 0 0,0 0 0,0 0 16,0 0-16,1 0 0,-1 0 15,-21 21-15,0 0 16,-21-21 0,-1 0-16,1 21 0,-21-21 0</inkml:trace>
  <inkml:trace contextRef="#ctx0" brushRef="#br0" timeOffset="82367.48">23516 9271 0,'0'0'15,"0"21"1,21-21-16,0 0 15,1 0-15,-1 0 0,0 0 16,0 0-16,0 0 0,0 0 0,1 0 16,-1 0-16,0 0 0,0 0 0,21 0 15,-20 0-15,-1 0 0,21 0 0,-21-21 16,0 21-16,1-21 0,20 21 16,-21-21-16,0 21 0</inkml:trace>
  <inkml:trace contextRef="#ctx0" brushRef="#br0" timeOffset="82675.31">24447 8827 0,'0'0'16,"0"-22"-16,0 1 0,0 0 0,0 0 15,0 0-15,0 42 31,0 0-31,0 0 0,0 22 16,0-22-16,0 21 0,0-21 0,0 22 16,0-1-16,0 0 0,0-21 15,-21 22-15,0-1 0,21 0 16,-21-20-16,0 20 0,21-21 0,-21 21 16,21-20-16,-22-1 0,22 0 0,-21 0 15,21 0-15,0 0 0,0 1 0,0-1 16,21-21-1,1-21 1,-1-1-16</inkml:trace>
  <inkml:trace contextRef="#ctx0" brushRef="#br0" timeOffset="82959.66">25654 9081 0,'0'0'16,"-21"0"-16,0 0 0,-1-22 0,1 22 0,21-21 16,-21 21-1,42 0 16,0 0-31,-21 21 16,22 1-16,-22-1 16,0 0-16,0 0 15,0 0-15</inkml:trace>
  <inkml:trace contextRef="#ctx0" brushRef="#br0" timeOffset="83174.74">25612 9525 0,'0'0'0,"0"21"16,0 0-16,0 1 16,0-1-16,0 0 15,0 0-15,0 0 0,-22-21 16,22 21-16,-21 1 0,0-1 16,0 0-16,0 0 0,0 0 15,-1 0-15,1 1 0,-21-22 0,21 21 16,0 0-16,-22 0 0,22-21 0,0 21 0,0-21 15</inkml:trace>
  <inkml:trace contextRef="#ctx0" brushRef="#br0" timeOffset="83647.47">26437 8890 0,'0'0'0,"0"-42"16,0 63 15,0 0-31,0 0 16,-21 0-16,21 22 0,-21-22 0,0 0 15,21 21-15,0-20 0,0 20 16,-22-21-16,22 21 0,-21-20 15,21-1-15,-21 0 0,21 0 0,0 0 0,0 0 16,0 1-16,0-1 0,0 0 16,21-21-1,0 21-15,1-21 16,-1 0-16,0 0 0,0 0 0,0-21 16,0 21-16,1-21 0,-1 0 15,0-1-15,0 1 0,-21 0 16,21 0-16,0 0 0</inkml:trace>
  <inkml:trace contextRef="#ctx0" brushRef="#br0" timeOffset="83859.86">26522 8636 0,'0'0'0,"-21"-21"0,-1 21 0,1 0 16,21-21-16,-21 21 15,0 0 1,42 0 15,0 21-31,0 0 0,1-21 16,-1 0-16,0 0 0,0 0 16</inkml:trace>
  <inkml:trace contextRef="#ctx0" brushRef="#br0" timeOffset="84284.61">27347 8784 0,'0'0'0,"0"-21"0,0 42 46,0 0-46,-21 1 0,0-1 16,0 0-16,0 0 0,-22 0 16,22 0-16,0 1 0,-21-1 15,20 0-15,1 0 0,-21 0 0,21 0 16,0-21-16,-1 22 0,1-1 16,21 0-1,0 0 1,21 0-16,1-21 15,-22 21-15,21-21 0,0 22 0,0-1 16,0-21-16,0 21 0,1-21 16,-1 0-16,0 21 0,0-21 0,0 0 15,0 0-15,1 0 0,-1 21 16,0-21-16,0 0 16,0 0-16,0 0 15,1 0 1,-22-21-16,21 21 0,-21-21 15,21 21-15</inkml:trace>
  <inkml:trace contextRef="#ctx0" brushRef="#br0" timeOffset="84828.87">28236 8911 0,'0'0'0,"21"-21"16,-21 0-16,22-21 0,-22 20 16,0 1-16,0 0 0,0 0 15,-22 21-15,1 0 0,0 0 0,0 0 16,0 0-16,-22 0 0,22 21 0,-21 0 16,21 0-16,-22 1 0,1 20 15,21-21-15,-21 21 0,20-20 16,-20 20-16,21 0 0,-21-21 0,20 22 15,1-22-15,21 0 0,0 21 0,-21-20 16,21-1-16,0 0 0,0 0 16,0 0-16,21-21 0,0 0 15,1 0-15,-1 0 0,21 0 16,-21 0-16,0 0 0,22 0 0,-22-21 16,21 0-16,1 21 0,-22-21 15,21-22-15,0 22 0,-20 0 0,20-21 16,0-1-16,-21 22 0,22-21 15,-22 0-15,0 20 0,0 1 0,-21 0 0,21 0 16,-21 42 0,-21 0-1,0 0-15,0 1 0,0 20 0,0-21 16,21 0-16,-22 22 0,1-22 0,21 0 16,0 0-16,0 0 0,-21 0 15,21 1-15,0-1 0,0 0 16,0 0-16,0 0 15,21-21-15,0 0 0,1 0 16,-1 0-16,0 0 0,0 0 16,21 0-16,-20 0 0,-1-21 0,0 0 15</inkml:trace>
  <inkml:trace contextRef="#ctx0" brushRef="#br0" timeOffset="85019.28">28723 9123 0,'-21'0'16,"21"-21"-16,-21 21 0,0 0 16,42 0 31,0 0-47,0 0 0,0 0 0,0 0 15,1 0-15,-1 0 0,0 0 16,21 0-16</inkml:trace>
  <inkml:trace contextRef="#ctx0" brushRef="#br0" timeOffset="85445.17">29485 8869 0,'0'0'0,"21"-21"0,0 0 15,-21-1-15,0 1 0,22 21 16,-22-21-16,-22 21 15,1 0 1,-21 0-16,21 21 0,-22-21 0,22 21 16,-21 1-16,21-1 0,0 0 15,-22-21-15,43 21 0,-21 0 0,21 0 16,0 1-16,0-1 0,0 0 16,0 0-16,21 0 0,0-21 15,1 21-15,-1-21 0,0 22 0,21-1 16,-21-21-16,1 21 0,-1 0 15,0 0-15,0-21 0,0 21 0,-21 1 16,0-1-16,0 0 16,0 0-16,0 0 15,-21-21-15,0 0 0,0 21 16,0-21-16,-1 0 0,1 0 0,-21 0 16,21 0-16,0 0 0,-22 0 0,22 0 15,0 0-15,0 0 0,0 0 16,-1 0-16,1 0 0,0 0 15,42 0 17,0-21-32,22 21 0</inkml:trace>
  <inkml:trace contextRef="#ctx0" brushRef="#br0" timeOffset="85707.68">29824 8996 0,'0'0'0,"21"0"0,0-21 16,-21 42 15,0 0-31,0 0 16,0 0-16,0 1 0,0-1 0,0 0 16,0 0-16,0 0 0,0 0 0,0 1 15,-21-22-15,21 21 0,-21 0 16,0-21-16,21 21 0,-22-21 15,44-21 32,-22 0-47</inkml:trace>
  <inkml:trace contextRef="#ctx0" brushRef="#br0" timeOffset="85903.37">30078 8784 0,'0'0'0,"-21"0"0,21-21 0,-22 0 16,1 21-16,0 0 15,21-21-15,-21 21 0,42 0 63,0 0-63,0 0 0,1 0 0</inkml:trace>
  <inkml:trace contextRef="#ctx0" brushRef="#br0" timeOffset="86480.57">30353 8932 0,'21'0'0,"-42"0"0,63 22 16,-21-22-16,1 0 15,-1 0-15,0 0 0,21 0 0,-21 0 16,22 0-16,-22 0 0,21 0 16,-21 0-16,22-22 0,-22 22 15,0-21-15,0 0 0,0 21 0,-21-21 16,22 21-16,-22-21 0,0 0 0,-22 21 31,1 0-31,0 0 0,0 21 16,-21 0-16,20 0 0,-20 0 0,21 0 15,-21 22-15,-1-22 0,1 21 16,0-21-16,20 22 0,-20-22 16,21 0-16,-21 21 0,20-20 0,1-1 15,0-21-15,21 21 0,0 0 16,0 0-16,21-21 31,0-21-31,1 21 16,-1-21-16,0 0 0,0 21 15,21-21-15,-20-1 0,-1 1 0,0 0 16,0 0-16,0 21 0,0 0 0,-21-21 16,0 42-1,0 0-15,0 0 16,0 0-16,0 1 0,0-1 16,0 0-16,0 0 15,22 0-15,-1-21 16,-21 21-16,21-21 0,0 0 15,0 0-15,0 0 16,1 0-16,-1 0 0,0 0 0,0 0 16,0-21-16,0 21 0,22-21 0,-22 21 15,0-21-15,21 0 0,-20 0 16,20-1-16,-21 1 0,0 0 0</inkml:trace>
  <inkml:trace contextRef="#ctx0" brushRef="#br0" timeOffset="86863.03">31136 9059 0,'21'0'0,"0"0"31,1 0-31,-1 0 0,0 0 0,0 0 16,0 0-16,22 0 0,-22 0 0,21 0 16,0 0-16,-20 0 0,20 0 15,-21-21-15,0 0 0,0 21 0,1-21 16,-1 0-16,-21 0 0,0-22 15,0 22-15,0 0 0,0 0 0,0 0 16,0-1-16,-21 22 16,-1 0-16,-20 0 0,21 0 0,-21 0 15,20 22-15,-20-1 0,21 0 16,-21 21-16,20-21 0,1 22 16,0-22-16,0 0 0,0 21 0,21-20 15,0-1-15,0 0 0,0 21 0,0-21 16,0 1-16,21-1 15,0 0-15,0 0 0,0-21 16,1 0-16,-1 0 0,0 0 0,0 0 16,0 0-16,22 0 0,-22 0 15,0 0-15,0 0 0,0 0 16,0-21-16,1 21 0,-22-21 16</inkml:trace>
  <inkml:trace contextRef="#ctx0" brushRef="#br0" timeOffset="87040">31623 9335 0,'-21'0'0,"42"0"0,-63 0 0,42 21 31,0-42 31</inkml:trace>
  <inkml:trace contextRef="#ctx0" brushRef="#br0" timeOffset="88275.34">26395 10372 0,'0'0'0,"0"-21"15,0-1-15,21 22 32,-21 22-17,0-1 1,0 0-16,0 0 0,0 0 0,0 0 16,0 22-16,0-22 0,0 21 0,0 1 15,0-22-15,0 21 0,0-21 0,0 22 16,0-22-16,0 0 0,0 21 15,0-21-15,0 1 0,0-1 0,0 0 16,0 0-16,0 0 0,0 0 16,0-42 31,0 0-32,0 0-15,21 0 16,0 0-16,0-1 0</inkml:trace>
  <inkml:trace contextRef="#ctx0" brushRef="#br0" timeOffset="89035.18">27495 10266 0,'0'0'15,"0"21"48,-21-21-63,21 21 0,-21 0 15,0 1-15,21-1 0,-21 0 0,0 0 16,-1 0-16,1 22 0,0-22 16,0 0-16,0 21 0,0-21 0,-1 1 15,-20-1-15,21 0 0,0 0 0,0 0 16,-1 0-16,1 1 0,0-22 0,21 21 15,-21-21-15,0 21 16,42-21 62,0 0-78,0 0 16,0 0-16,1 0 15,-1 0-15,0 0 16,0 0-16,0 0 0,0 0 16,1 0-16,-1 21 0,0-21 0,0 21 15,0 0-15,0-21 0,1 22 16,-1-22-16,0 21 0,0 0 16,0-21-16,-21 21 15,21-21-15,1 21 16,-22 0-16,21-21 15,0 0 32,0 0 16,-21-21-63,21 21 0,-21-21 15,21 21-15</inkml:trace>
  <inkml:trace contextRef="#ctx0" brushRef="#br0" timeOffset="94794.64">28427 10351 0,'21'0'15,"-21"-22"-15,21 22 32,-21-21-17,0 0 32</inkml:trace>
  <inkml:trace contextRef="#ctx0" brushRef="#br0" timeOffset="96214.74">28511 10266 0,'0'0'0,"0"-21"31,0 0 0,-21 21 16,0 0-31,0 0-16,0 21 15,0-21-15,21 21 0,-22-21 16,1 21-16,0 0 0,0 0 0,0 1 16,0-1-16,-1 0 0,1 0 0,0 21 15,0-20-15,0-1 0,0 21 16,21-21-16,-22 22 0,22-22 0,-21 0 16,21 0-16,0 21 0,0-20 0,0-1 15,0 0-15,0 0 0,0 0 16,0 0-16,0 1 0,0-1 0,0 0 15,0 0-15,0 0 0,0 0 0,21-21 16,1 22-16,-22-1 0,21 0 0,0-21 16,-21 21-16,21-21 0,0 0 15,0 21-15,1-21 0,-1 0 16,21 0-16,-21 0 0,0 0 0,1 0 16,20 0-16,-21 0 0,0-21 0,0 0 15,1 21-15,-1-21 0,0 0 16,0-1-16,0 1 0,-21 0 0,0 0 15,0 0-15,0 0 0,0-1 16,0 1-16,0 0 16,-21 21-16,0 0 15,0 0-15,0 0 0,-1 0 0,1 0 16,0 0-16,0 0 0,0 0 0,-22 0 16,22 21-16,0-21 0,0 0 15,0 0-15,0 0 0,21 21 16,-22-21-1,44 0 17,-1 0-32,0-21 15,0 21-15,0 0 16,0 0-16,1 0 16,-1 0-16,0 0 15,0 0-15,0 0 0,0 0 16,1 0-16,-1 0 0,0 0 15,0 0 1,0 0-16,-21 21 0,21-21 0,-21 22 16,0-1-16,22-21 15,-22 21-15,0 0 16,0 0 0,0 0-16,0 1 15,-22-22-15,22 21 16,-21-21-16,0 21 15,0-21-15,0 0 16,0 21-16,-1-21 16,1 0-16,0 0 0,0 0 15,0 0 1,0 0 0,-1 0-16,1 0 0,0-21 0,0 21 15,0-21-15,21 0 16,-21 21-16,-1-22 0,1 1 15,21 0-15,-21 0 16,21 0-16,-21 0 16,21-1-16,0 1 0,0 0 0,0 0 15,0 0-15,0 0 0,0-1 16,0 1-16,0 0 0,0 0 0,0 0 16,0 0-16,0-1 0,0-20 15,0 21-15,21 0 0,0 0 0,-21-1 16,21 1-16,1 0 0,-1 0 15,-21 0-15,21 0 0,0-1 0,0 1 16,0 0-16,1 0 0,-1 21 16,0-21-16,0 0 0,0 21 0,0-22 15,1 22-15,-1 0 0,0 0 16,0 0-16,0 0 16,0 0-16,1 0 15,-22 22 32,-22-1 109,1-21-156</inkml:trace>
  <inkml:trace contextRef="#ctx0" brushRef="#br0" timeOffset="112055.73">24596 8805 0,'0'-21'16,"21"21"-1,-21-21 17,0 0-1,-21 21-16,-1 0-15,1 21 16,0-21-16,0 21 0,21 0 16,-21-21-16,0 22 0,-1-1 15,1 0-15,0 0 0,0 0 16,0 0-16,21 1 0,-21-1 0,21 0 16,-22 0-16,1 0 0,21 0 0,0 1 15,0-1-15,0 0 0,0 0 16,0 0-16,0 0 0,0 1 15,0-1-15,0 0 16,21 0 0,1-21-16,-1 0 0,0 0 15,0 21-15,0-21 0,0 0 16,1 0-16,-1 0 0,0 0 0,21 0 16,-21 0-16,1 0 0,-1-21 0,0 21 15,0 0-15,-21-21 0,21 0 16,0 21-16,1-21 0,-1-1 0,0 1 15,0 21-15,0-21 0,-21 0 0,21-21 16,1 20-16,-22 1 0,0 0 0,21 0 16,-21-21-16,21 20 0,-21 1 15,0 0-15,0 0 0,0 0 16,0 0-16,0-1 0,0 1 0,0 0 16,0 0-16,-21 0 0,0 21 0,21-21 15,-22 21-15,1 0 16,0 0-16,0 0 0,0 0 0,0 0 15,-1 0-15,1 0 0,0 21 0,0-21 16,0 21-16,0 0 0,-1 0 16,1 0-16,0 1 0,0-1 0,0 0 15,0 0-15,-1 0 0,22 0 16,-21 1-16,21-1 0,-21 21 0,21-21 16,-21 0-16,21 1 0,0-1 0,0 0 15,0 0-15,0 0 0,0 0 0,0 1 16,0-1-16,0 0 15,0 0-15,0 0 0,21-21 16,-21 21-16,21-21 0,0 0 0,-21 22 16,22-22-16,-1 0 15,0 0-15,-21 21 0,21-21 0,0 0 16,0 0-16,1 0 0,-1 0 16,0 0-16,0 0 0,0-21 0,0 21 15,1-22-15,-1 1 0,0 21 0,0-21 16,0 0-16,0 0 15,1 0-15,-1-1 0,-21 1 0,0 0 16,21-21-16,-21 21 0,0-1 0,0-20 16,0 21-16,0 0 0,0 0 15,0-22-15,0 22 0,-21 0 16,21 0-16,-21 0 0,-1 21 0,1-22 16,0 22-16,0 0 0,0 0 15,0 0-15,-22 0 0,22 0 16,0 0-16,0 0 0,-22 0 0,22 22 15,0-1-15,-21 0 0,21-21 0,-1 21 16,-20 0-16,21 22 0,0-22 16,0 0-16,-1 0 0,1 21 0,0-20 15,0-1-15,21 21 0,0-21 16,0 0-16,0 1 0,0 20 16,0-21-16,0 0 0,0 0 0,0 1 15,0-1-15,21 0 0,0-21 16,-21 21-16,21-21 0,1 21 0,-1-21 15,0 0-15,0 0 0,0 21 0,0-21 16,1 0-16,-1 0 0,0 0 0,0 0 16,21 0-16,-20 0 0,-1 0 0,21-21 15,-21 21-15,0-21 0,22 21 16,-22-21-16,0 0 0,21 0 0,-20-1 16,-1 1-16,0 0 0,0 0 15,-21 0-15,21-22 0,0-20 16,-21 42-16,0 0 0,0-22 15,0 22-15,0 0 0,0-21 0,0 20 16,-21 1-16,0 0 0,0 0 0,0 21 16,0-21-16,-1 0 15,1 21-15,0 0 0,0 0 0,0 0 0,-22 0 16,22 0-16,0 0 0,0 0 0,-21 21 16,20-21-16,1 21 0,0 0 0,0 0 15,-21 0-15,20 1 0,1 20 16,0-21-16,0 43 0,0-43 15,21 0-15,-21 0 0,21 0 16,0 0-16,0 1 0,0-1 0,0 0 16,0 0-16,0 0 0,0 0 15,21 1-15,0-1 0,0-21 16,-21 21-16,21-21 0,0 0 0,1 21 16,-1-21-16,0 0 0,0 0 0,0 21 15,22-21-15,-22 0 0,0 0 0,0 0 16,0 0-16,0 0 0,1-21 15,-1 21-15,0-21 0,21 21 0,-21-21 16,1 0-16,-1-1 0,0 1 16,0 0-16,0 0 0,0-21 0,-21 20 15,0 1-15,0-21 0,0 21 16,0-22-16,0 22 0,0-21 0,0 21 0,0 0 16,-21-1-16,-21 1 0,21 0 15,0 0-15,-22 21 0,1 0 16,0 0-16,-1 0 0,1 0 0,0 0 15,-1 0-15,1 21 0,0 0 0,-1 0 16,22 1-16,-21-1 0,21 0 16,-1 21-16,1-21 0,0 1 15,0 20-15,21 0 0,0-21 16,0 22-16,0-22 0,0 0 0,0 0 0,21 0 16,0 1-16,0-1 0,1 0 15,20 0-15,-21 0 0,0-21 16,0 0-16,1 21 0,-1-21 15,0 0-15,0 0 16,0 0-16,0 0 0,1 0 16,-1 0-16,0-21 15,-21 0-15,0 0 16</inkml:trace>
  <inkml:trace contextRef="#ctx0" brushRef="#br0" timeOffset="113891.98">26437 10478 0,'21'0'15,"-21"-22"-15,0 1 16,0 0-1,21 0 1,-21 0-16,0 0 16,0-1-16,0 1 15,-21 21-15,21-21 16,-21 21-16,0 0 0,0 0 16,0 0-16,-1 0 0,1 0 0,0 0 15,0 0-15,0 0 0,0 0 0,-1 0 16,1 21-16,0 0 0,0-21 15,0 22-15,0-1 0,-1-21 16,-20 21-16,21 0 0,0 0 0,0 0 16,-1 22-16,1-22 0,0 0 0,21 0 15,-21 0-15,0 1 0,21-1 16,0 0-16,0 21 0,0-21 0,-21 1 16,21-1-16,0 0 0,0 0 0,0 21 15,0-20-15,0-1 0,0 0 0,0 0 16,21 0-16,-21 0 0,21-21 0,0 22 15,0-1-15,0-21 0,-21 21 16,22-21-16,-1 0 0,0 0 0,0 0 16,21 0-16,-20 0 0,20 0 0,-21 0 15,21 0-15,-20 0 0,20 0 0,-21 0 16,0-21-16,22 0 0,-22 21 16,0-22-16,0 1 0,0 0 0,0 0 15,1 0-15,-1 0 0,0-1 16,0-20-16,0 21 0,-21 0 0,0-22 15,21 22-15,-21-21 0,22 21 0,-22-22 16,0 22-16,0-21 0,0 21 16,0 0-16,0-22 0,0 22 0,0 0 15,0 0-15,-22 0 0,1-1 0,21 1 16,-21 21-16,0-21 0,-21 21 0,20 0 16,1-21-16,0 21 0,-21 0 0,21 0 15,-22 0-15,22 0 0,-21 21 16,21-21-16,-22 21 0,22 0 15,-21 1-15,21-1 0,-22 0 0,22 0 16,0 21-16,0-20 0,0 20 0,-1-21 16,1 21-16,21-20 0,0 20 15,0-21-15,0 0 0,0 22 0,0-22 16,0 0-16,0 0 0,0 21 0,21-20 16,1-1-16,-1 0 0,0 0 15,-21 0-15,21 0 0,0-21 0,-21 22 16,21-22-16,1 0 15,-1 21-15,0-21 0,0 0 0,0 0 16,0 0-16,1 0 0,-1 0 16,0 0-16,21 0 0,-21-21 0,1 21 15,-1-22-15,0 1 0,0 0 0,0 0 16,0 0-16,1 0 0,-1-22 16,0 22-16,21-21 0,-42 21 15,21-22-15,-21 22 0,22 0 0,-22-21 0,0 20 16,0 1-16,0 0 0,-22-21 0,1 21 15,0-1-15,0 22 0,0-21 16,0 0-16,-1 0 0,-20 21 16,21 0-16,0-21 0,-22 21 0,22 0 0,0 0 15,-21 0-15,21 0 0,-1 0 16,-20 0-16,21 21 0,0-21 16,0 21-16,-22 0 0,22 0 0,0 1 15,0-1-15,-22 21 0,22-21 16,0 0-16,0 1 0,0-1 0,0 21 0,-1-21 15,1 0-15,0 1 16,21-1-16,0 21 0,0-21 0,0 0 16,0 1-16,0-1 0,0 0 15,21 0-15,0-21 0,1 21 16,-1-21-16,0 21 0,0-21 16,0 0-16,0 0 0,1 0 0,-1 0 15,0 0-15,0 0 0,0 0 16,0 0-16</inkml:trace>
  <inkml:trace contextRef="#ctx0" brushRef="#br0" timeOffset="123907.39">30014 10710 0,'0'0'0,"-21"0"15,0-21 1,21 0-16,0 0 15,-21 0-15,0 0 16,21-1-16,0 1 0,0 0 0,0 0 16,0 0-1,0 42 17,0 0-32,0 0 0,0 0 15,-22 1-15,22-1 0,0 0 0,-21 21 16,21-21-16,-21 22 0,21-22 15,0 21-15,0-21 0,0 1 0,0 20 16,0-21-16,0 0 0,0 0 0,0 1 16,0-1-16,0 0 0,0 0 15,0 0-15,21-21 0,0 0 16,1 0-16,-1 0 0,0 0 0,21 0 16,1 0-16,-1-21 0,21 0 15,-20 0-15,20 0 0,22-1 16,-22-20-16,22 21 0,0-21 0,-1 20 15,1-20-15,0 21 0,-1-21 0,1 20 16,0 1-16,-22 21 0,-20-21 16,20 0-16,-42 21 0,22 0 15,-22 0-15,0 0 0,0 0 32,-21-21-32,-21 42 31,0-21-16</inkml:trace>
  <inkml:trace contextRef="#ctx0" brushRef="#br0" timeOffset="124792.21">13589 12425 0,'0'-21'0,"0"0"0,21 21 16,-21-22-16,21 1 0,-21 0 16,0 42-1,0 0 1,0 22-16,0-22 15,0 0-15,0 0 0,-21 22 0,21-22 16,-21 0-16,21 0 0,-21 0 0,21 22 16,0-22-16,0 0 0,-21 0 0,21 0 15,0 0-15,-22 1 16,22-1 0,0-42 15,0-1-31,0 1 0,0 0 15,0 0-15,0 0 0</inkml:trace>
  <inkml:trace contextRef="#ctx0" brushRef="#br0" timeOffset="125007.09">13652 12383 0,'0'0'0,"0"21"31,0 0-31,0 0 15,0 0-15,0 0 0,0 1 16,0-1-16,-21 0 0,21 0 16,-21 0-16,21 0 0,0 1 15,-21-1-15,21 0 0,0 0 16,-21-21-16,21 21 0,0 0 16,-21-21-1</inkml:trace>
  <inkml:trace contextRef="#ctx0" brushRef="#br0" timeOffset="130132.06">17716 13420 0,'-21'0'47,"0"0"-32,0 0-15,0 0 0,0 0 16,-1 0-1,44 0 48,-1 0-63,0 0 0,0 0 16,0 0-16,0 0 0,1 0 15,-1 0-15,0 0 0,0 0 16,0 0-1,0 0-15,1 0 16,-1 0 0</inkml:trace>
  <inkml:trace contextRef="#ctx0" brushRef="#br0" timeOffset="130330.95">17716 13462 0,'0'21'15,"0"-42"-15,-21 42 0,21 0 0,-21-21 16,42 0 15,0 0-31,1 0 0,-1 0 16,0 0-16,0 0 15,0 0-15,0 0 16,-21-21-16,0 0 0,22 21 16,-1-21-16,-21 0 15</inkml:trace>
  <inkml:trace contextRef="#ctx0" brushRef="#br0" timeOffset="131843.1">20087 6604 0,'-21'0'0,"0"0"0,0 0 16,-1 0-16,1 0 16,42 0 15,1 0-31,-1 0 0,0 0 15,21 0-15,-21 0 0,22 0 0,-1 0 16,0 0-16,1 0 0,-1 0 0,0 0 16,1 0-16,-1 0 0,0 0 15,1 0-15,-22 0 0,21 0 16,-21 0-16,1 0 0,-1 0 16,0 0-1,-42 0 32,0 0-31,-1 0-16,1 0 0,0 0 0,-21 0 15,21 0-15,-1 0 0,-20 0 0,21 0 16</inkml:trace>
  <inkml:trace contextRef="#ctx0" brushRef="#br0" timeOffset="132146.93">19960 6710 0,'0'0'0,"-21"0"0,0 0 0,0 21 0,-1 0 16,22 0 0,22-21-1,-1 0-15,0 0 0,0 0 0,21 0 16,-20 0-16,20 0 0,0 0 0,1 0 16,-1 0-16,0 0 0,1 0 0,20 0 15,-21 0-15,1 0 0,-1 0 16,0 0-16,-20 0 0,20-21 0,-21 21 15,0 0-15,0 0 0,1 0 0,-1 0 16,0 0-16,0 0 47,0 0-16,-21-21-31,21 21 0,1 0 16,-22-21-16</inkml:trace>
  <inkml:trace contextRef="#ctx0" brushRef="#br0" timeOffset="133063.4">21992 12975 0,'21'0'0,"-21"-21"0,21 0 16,-21 0-16,22 0 16,-22-1-1,0 1-15,0 0 16,0 42 15,0 0-31,0 1 0,0-1 16,0 0-16,0 0 0,0 21 15,-22-20-15,22 20 0,0 0 0,-21-21 16,21 22-16,0-22 0,0 21 0,0-21 16,0 22-16,0-22 0,0 0 15,0 21-15,0-20 0,-21-1 0,21 0 16,0 0-16,0 0 0,0 0 16,-21-21-16,21 22 15,0-44 16,0 1-31,0 0 16,21 0-16,0 0 0,-21 0 16</inkml:trace>
  <inkml:trace contextRef="#ctx0" brushRef="#br0" timeOffset="134108.31">22542 12975 0,'0'-21'0,"0"0"0,0 0 31,-21 21-15,0 0-16,0 21 15,0 0-15,21 0 0,-21 0 16,-1 1-16,1-1 0,21 0 15,0 21-15,-21-21 0,21 1 0,-21-1 16,21 21-16,-21-21 0,21 0 0,-21 1 16,21 20-16,0-21 0,0 0 0,0 0 15,0 1-15,0-1 0,0 0 16,0 0-16,21 0 0,0 0 16,0-21-16,0 22 0,22-22 15,-1 0-15,0 0 0,-21 0 16,22 0-16,-1 0 0,-21 0 15,22 0-15,-22 0 0,21-22 0,-21 1 16,22 21-16,-22-21 0,0 0 0,0 0 16,0 0-16,0-1 0,1 1 15,-1 0-15,-21 0 0,0-21 0,0 20 16,0 1-16,0-21 0,0 21 0,0 0 16,0-22-16,0 22 0,0 0 0,-21 0 15,-1 0-15,1-1 0,0 1 16,0 21-16,0 0 0,-22-21 0,22 21 15,0 0-15,-21 0 0,21 0 0,-22 0 16,22 0-16,-21 0 16,21 21-16,-22-21 0,22 21 0,-21 1 15,21-1-15,-1 0 0,1 0 0,0 0 16,0 0-16,0 1 0,0-1 0,-1 0 16,22 21-16,-21-21 0,21 1 15,0-1-15,0 0 0,0 0 0,0 0 16,0 0-16,0 1 0,21-1 0,1 0 15,-1 0-15,0 0 0,0 0 0,0 1 16,22-22-16,-22 21 0,0-21 16,21 0-16,-21 21 0,22-21 0,-1 0 15,-21 0-15,22 0 0,-22 0 16,21 0-16,0-21 0,-20 21 0,-1-21 16,21 21-16,-21-22 0,0 1 15,1 0-15,-1 0 0,-21 0 0,0 0 16,21-22-16,-21 22 0,0 0 0,0-21 15,0 20-15,0-20 0,0 21 16,0-21-16,0 20 0,0-20 0,0 21 16,-21 0-16,21 0 0,-21-1 0,-1 22 15,1-21-15,0 21 0,0 0 0,0 0 16,-22 0-16,1 0 16,21 0-16,-21 0 0,-1 0 0,22 0 15,-21 21-15,-1-21 0,1 22 0,0-1 0,21 0 16,-22-21-16,1 21 15,21 0-15,-22 0 0,22 1 0,0-1 16,0 0-16,21 21 0,0-21 0,-21 1 16,21-1-16,0 0 0,0 0 0,0 0 15,0 0-15,0 1 0,0-1 16,21 0-16,-21 0 0,21 0 0,0 0 16,0-21-16,1 22 0,-1-1 0,21-21 15,-21 21-15,0-21 0,1 0 0,20 21 16,-21-21-16,0 0 0,0 0 15,1 0-15,-1 0 0,0 0 16,0 0-16,-21-21 16,21 21-1,-21-21-15,21 21 16,-21-21-16,0-1 0,0 1 16</inkml:trace>
  <inkml:trace contextRef="#ctx0" brushRef="#br0" timeOffset="135750.71">26352 11705 0,'0'0'0,"-21"-21"0,0 0 0,21 0 15,-21 21-15,21-21 0,0 42 47,0 0-47,0 0 0,0 21 16,0-20-16,0 20 0,0-21 0,0 21 16,0 1-16,0-1 0,0 0 15,0 1-15,0-1 0,0 0 0,0-20 16,0 20-16,0-21 0,-21 0 0,21 0 15,0 1-15,0-1 0,0 0 0,0 0 16,0 0 0,0-42 15,21 0-31,-21 0 16,21 0-16,0-1 0,0 1 0,1 0 15</inkml:trace>
  <inkml:trace contextRef="#ctx0" brushRef="#br0" timeOffset="136254.85">27580 11621 0,'0'-22'16,"0"44"-16,0-22 31,0 21-31,-21 0 16,0 0-16,0 0 0,21 0 0,-22 1 15,1 20-15,0-21 0,-21 0 0,21 22 16,-22-22-16,22 21 0,-21-21 16,-1 0-16,1 1 0,0-1 0,21 0 15,-22 0-15,22 0 0,0 0 16,0-21-16,0 0 0,-1 0 0,44 0 47,-1 0-47,0 0 0,0 0 0,0 22 15,0-22-15,22 0 0,-22 21 0,0-21 16,21 21-16,-20-21 0,20 21 16,-21-21-16,21 0 0,-20 21 0,20-21 15,-21 0-15,21 21 0,-20-21 0,20 0 16,0 0-16,-21 22 0,22-22 15,-22 0-15,21 0 0,-21 0 0,1 0 16,-1 0-16,0 21 0,-21-42 63,0-1-63,21 22 15,0-21-15,-21 0 0</inkml:trace>
  <inkml:trace contextRef="#ctx0" brushRef="#br0" timeOffset="136845.06">29083 11451 0,'0'-21'16,"0"42"-16,0-63 0,-21 42 15,0 0-15,-1 0 16,-20 0-16,21 0 0,0 21 16,-22 0-16,1 0 0,0 1 0,21-1 15,-22 21-15,1-21 0,0 22 0,20-1 16,-20 0-16,21 1 0,-21-1 15,20 0-15,1 1 0,0-1 0,0 0 16,21 1-16,0-1 0,0 0 16,0 1-16,0-22 0,0 21 15,0-21-15,21 22 0,0-22 0,0 0 16,1 0-16,-1-21 0,0 21 0,0 0 16,21-21-16,-20 0 0,20 0 0,-21 0 15,21 0-15,-20 0 0,-1 0 16,21 0-16,-21-21 0,0 0 0,1 0 15,20 0-15,-42 0 0,21-22 16,-21 22-16,21 0 0,-21-21 0,0 20 16,0 1-16,0 0 0,-21 21 0,-21 0 15,21 0-15,-1 0 0,-20 0 0,0 0 16,21 0-16,-22 21 16,22 0-16,-21 1 0,21-1 0,-22 0 15,22 0-15,0 0 0,0 0 0,0 1 16,21-1-16,0 0 0,-22 0 0,22 0 15,0 0-15,0 1 16,22-22 0,-1 0-16,0 0 0,0 0 15,21 0-15,-20 0 0,20-22 16</inkml:trace>
  <inkml:trace contextRef="#ctx0" brushRef="#br0" timeOffset="137395.07">30247 11980 0,'0'0'0,"-21"0"16,0 0-16,0 0 0,21 22 0,-22-22 15,22 21-15,-21-21 0,0 21 16,21 0-16,-21 0 0,0 0 16,0 1-16,-1-1 0,1 21 0,0-21 15,0 0-15,0 1 0,0-1 0,-1 0 16,1 0-16,0-21 0,21 21 15,-21 0-15,21 1 0,21-22 32,0 0-32,22 0 0,-1 0 0,-21 0 15,43 0-15,-22 0 0,21-22 16,1 1-16,-1 21 0,1-21 0,-1 0 16,1 0-16,-1 0 0,1-1 15,-1 1-15,1 0 0,-22 21 16,22 0-16,-22-21 0,0 21 0,1 0 15,-22 0-15,0 0 0,0 0 0,0 0 16,-42-21 62,0 21-62,21-21-16</inkml:trace>
  <inkml:trace contextRef="#ctx0" brushRef="#br0" timeOffset="139492.1">23474 10605 0,'0'0'0,"0"-22"16,0 1-16,-21 21 31,-1 0-15,22 21-16,-21 1 0,21-1 16,0 0-16,-21 0 0,21 0 0,-21 0 0,21 1 15,-21 20-15,21-21 16,0 0-16,0 0 0,0 1 0,0-1 15,0 0-15,0 0 0,0 0 16,0 0-16,21-21 0,0 0 0,0 0 16,0 0-16,1 0 0,-1 0 15,0 0-15,0 0 0,0 0 16,0-21-16,1 21 0,-1-21 0,0 0 16,0 0-16,0-22 0</inkml:trace>
  <inkml:trace contextRef="#ctx0" brushRef="#br0" timeOffset="139709.54">23622 10245 0,'-21'0'0,"42"0"0,-63 0 16,42-21-16,-22 21 0,1 0 15,21 21 48,21-21-63,1 0 0,-22 21 0,21-21 15,0 21-15</inkml:trace>
  <inkml:trace contextRef="#ctx0" brushRef="#br0" timeOffset="139939.4">23939 10626 0,'22'0'15,"-1"0"1,0 0-16,0 0 16,0 0-16,0 0 15,1 0-15,-1 0 16,0 0-16,0 21 15,0-21-15,-21 21 32</inkml:trace>
  <inkml:trace contextRef="#ctx0" brushRef="#br0" timeOffset="140096.31">23897 10795 0,'0'0'15,"0"21"1,21-21-1,0 0-15,1 0 16,-1 0-16,0 0 0,0 0 0,0 0 16,0 0-16,1 0 15,-1 0-15,0 0 0,0 0 0,0-21 16,22 21-16</inkml:trace>
  <inkml:trace contextRef="#ctx0" brushRef="#br0" timeOffset="140315.72">24659 10414 0,'0'0'0,"-21"0"15,0 21 17,21 0-32,-21 1 0,21 20 0,0-21 15,0 0-15,0 22 0,-22-22 16,22 21-16,-21-21 0,21 22 0,0-22 15,0 0-15,-21 0 0,21 0 0,-21 0 16,0-21-16,0 0 0,-1 0 16</inkml:trace>
  <inkml:trace contextRef="#ctx0" brushRef="#br0" timeOffset="141367.12">21823 14669 0,'0'0'0,"-21"0"0,21-22 0,-22 1 15,22 0-15,0 0 0,-21 0 16,21 0-16,0-1 0,0 1 16,-21 21-16,0 0 15,21 21 1,0 1-16,0-1 16,0 0-16,-21 0 0,21 0 0,0 22 15,0-22-15,-21 0 0,21 21 0,-22-21 16,1 22-16,21-22 0,0 0 0,-21 0 15,21 22-15,-21-22 0,21 0 16,0 0-16,-21 0 0,21 0 0,-21-21 16,21 22-16,21-22 31,-21-22-15,21 1-16,0 0 0</inkml:trace>
  <inkml:trace contextRef="#ctx0" brushRef="#br0" timeOffset="141604.29">22013 14626 0,'0'0'0,"0"-21"0,0 0 16,21 21-16,-21 21 31,0 0-31,0 0 0,0 1 16,-21-1-16,21 0 0,0 0 15,0 0-15,0 0 0,-21 22 0,21-22 16,-21 0-16,21 21 0,0-20 0,-21-1 15,21 0-15,-21 0 0,-1 21 16,22-20-16,0-1 0,-21 0 16,0-21-16,21 21 0,-21 0 0,0 0 15,0-21 1</inkml:trace>
  <inkml:trace contextRef="#ctx0" brushRef="#br0" timeOffset="141783.78">21526 14965 0,'0'-21'0,"0"42"0,22-42 31,-1 21-31,0 0 0,0 0 16,0 0-16,0 0 16,1-21-16,-1 21 0,21 0 0,-21 0 15,0 0-15,22 0 0,-22-22 0,21 22 16,-21 0-16,1 0 0,20-21 0,-21 21 15,0 0-15</inkml:trace>
  <inkml:trace contextRef="#ctx0" brushRef="#br0" timeOffset="142177.87">22119 14859 0,'21'0'47,"0"0"-47,1 0 15,-1 0-15,0 0 0,0 0 0,0 0 16,22 0-16,-1-21 0,-21 21 16,21-21-16,-20 21 0,20-21 0,-21-1 15,0 22-15,0-21 0,1 0 0,-1 0 16,-21 0-16,0 0 16,-21 21-16,-1 0 15,1 0-15,-21 0 0,21 0 0,0 0 16,-1 21-16,1-21 0,0 21 0,0 0 15,0 0-15,0-21 0,-1 21 0,22 1 16,0-1-16,0 0 16,0 0-16,0 0 0,0 0 0,0 1 15,0-1-15,22 0 16,-1-21-16,0 21 0,0-21 16,0 0-16,0 0 0,1 0 15,-1 0-15,0 0 0,0 0 16,0 0-16,22-21 0,-22 21 0,0-21 15,21 0-15,-21 21 0,22-22 0,-22 1 16,0 0-16</inkml:trace>
  <inkml:trace contextRef="#ctx0" brushRef="#br0" timeOffset="142492.26">22923 14520 0,'22'-21'0,"-44"42"0,44-63 0,-22 21 0,0 0 15,0 0-15,0-1 16,0 44 15,-22-1-31,22 0 0,0 0 16,-21 21-16,21-20 0,0-1 15,0 21-15,-21-21 0,21 22 0,-21-22 16,21 21-16,-21-21 0,21 22 16,0-22-16,-21 0 0,21 21 0,-22-21 15,22 1-15,-21-1 0,21 0 16,0 0-16,0 0 15,21-42 32,1 21-47,-22-21 0,21 0 16,0 0-16,0-1 0,0 1 0,0 0 16,-21 0-16,22 0 0</inkml:trace>
  <inkml:trace contextRef="#ctx0" brushRef="#br0" timeOffset="142803.07">23347 14393 0,'0'-21'0,"21"0"16,-21 42 15,0 0-16,0 1-15,-21-1 0,21 21 0,-21-21 16,-1 0-16,22 1 0,0 20 0,-21-21 16,21 0-16,-21 22 0,0-22 0,21 0 15,0 0-15,0 0 16,-21 0-16,21 1 0,-21-1 0,21 0 0,-22 0 16,22 0-16,0 0 15,22-21 32,-1-21-47,0 21 0</inkml:trace>
  <inkml:trace contextRef="#ctx0" brushRef="#br0" timeOffset="143227.19">23664 14753 0,'-21'0'15,"0"0"1,0 0-16,0 0 16,-1 0-16,22 21 0,-21 1 0,0-1 15,0-21-15,21 21 0,0 0 16,-21 0-16,21 0 16,-21-21-16,21 22 0,0-1 15,0 0 1,21-21-16,0 0 0,0 0 15,0 0-15,22 0 0,-22 0 0,0 0 16,0-21-16,0 21 16,0-21-16,1-1 0,-1 22 0,0-21 15,0 0-15,0 0 0,-21 0 0,0 0 16,21-1-16,-21 1 0,0 0 16,-21 21-1,0 0 1,0 0-16,0 0 0,0 0 15,-1 0-15,1 0 0,21 21 16,21-21 15,1-21-15,-1 21-16,-21-21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8T07:22:30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5122 1122 0,'0'21'15,"0"0"-15,0 0 0,0 1 16,-21-1-16,21 0 0,-21 0 16,21 0-16,0 0 0,0 1 15,0-1-15,0 0 0</inkml:trace>
  <inkml:trace contextRef="#ctx0" brushRef="#br0" timeOffset="1603.72">2455 2011 0,'0'0'0,"0"-21"16,0 0-1,0-1 1,0 1-1,0 0 1,0 0 15,21 21-15,1 0 15</inkml:trace>
  <inkml:trace contextRef="#ctx0" brushRef="#br0" timeOffset="2207.38">2498 1884 0,'0'-21'32,"0"0"-32,-22 21 15,22-22-15,-21 22 16,21-21-16,0 0 31,-21 21-31,21-21 47,0 42-31,0 0-1,0 0-15,0 1 16,0-1-16,0 21 0,0-21 0,0 0 15,0 22-15,21-22 0,-21 21 16,21-21-16,-21 22 0,22-1 0,-22-21 16,0 22-16,0-22 0,0 21 15,21 0-15,-21 1 0,0-1 0,0-21 16,0 22-16,21-1 0,-21-21 0,0 21 16,0-20-16,0 20 0,0-21 15,21 0-15,-21 0 0,0 1 16,0-1-16,0 0 15,21 0-15,-21-42 47,0 0-47,0 0 0,0-1 16,0 1-16,0 0 0,0-21 16,0 21-16</inkml:trace>
  <inkml:trace contextRef="#ctx0" brushRef="#br0" timeOffset="4447.09">2498 1905 0,'-22'-21'16,"1"21"-1,0 0 1,42 0 47,0 0-63,1 0 0,-1 0 15,0 0-15,0-21 0,0 21 16,22 0-16,-22 0 0,0 0 0,0 0 15,21-21-15,1 21 0,-22 0 16,21 0-16,-21 0 0,22-22 0,-1 22 16,-21-21-16,22 21 0,-1 0 15,0 0-15,1 0 0,-1 0 0,0-21 16,22 21-16,-22-21 0,22 21 16,-22 0-16,21 0 0,1-21 0,-1 21 15,-20-21-15,20 21 0,1 0 16,-1 0-16,-20-22 0,20 22 15,-21 0-15,22 0 0,-1-21 0,1 21 16,-22 0-16,22 0 0,-1-21 16,1 21-16,-1 0 0,1 0 0,-1-21 15,1 21-15,-1-21 0,1 21 16,-1 0-16,-20 0 0,20-21 0,-21 21 16,1 0-16,-1 0 0,0 0 0,1 0 15,-1-22-15,22 22 0,-22 0 16,0 0-16,1 0 0,-1 0 0,21-21 15,-20 21-15,-1 0 0,22 0 0,-22 0 16,21 0-16,1 0 16,-22-21-16,22 21 0,-22 0 0,22 0 15,-1 0-15,-21 0 0,22 0 0,-1 0 16,22-21-16,-21 21 0,20 0 16,1 0-16,0 0 0,-1 0 0,1 0 15,0 0-15,-1 0 0,1 0 0,-22 0 16,22 0-16,0 0 0,-1 0 15,1 0-15,0 0 0,-1 0 0,1-21 16,0 21-16,-1 0 0,1 0 16,-21 0-16,20 0 0,1 0 0,-22 0 15,22 0-15,0 0 0,-1 0 0,1 0 16,0 0-16,-1 0 0,22 0 16,-21 0-16,0 0 0,-1-21 15,1 21-15,-22 0 0,22 0 0,0 0 16,21 0-16,-22 0 0,1 0 0,21 0 15,0 0-15,-22 0 0,22 0 16,0-22-16,-21 22 0,20 0 0,1 0 16,0 0-16,0 0 0,21 0 0,-21 0 15,21 0-15,-21 0 0,-1 0 16,1 0-16,21 0 0,-21 0 0,21 0 16,-21 0-16,0 0 0,0 0 0,-1 0 15,-20 0-15,21 0 16,-21-21-16,-1 21 0,1 0 0,0 0 15,20 0-15,-20 0 0,0 0 0,-1 0 16,22-21-16,-21 21 0,0 0 16,-22 0-16,22 0 0,-1 0 0,1 0 15,-21 0-15,20 0 0,1 0 0,-22 0 16,22 0-16,0 0 0,-22 0 16,22-21-16,-22 21 0,1 0 0,-1 0 15,1 0-15,-1 0 0,-20 0 0,20 0 16,1 0-16,-22 0 0,22 0 15,-22 0-15,0 0 0,1-21 0,-1 21 16,-21 0-16,21 0 0,-20 0 16,-1 0-16,0 0 0,0 0 15,0-21-15,-42 21 63,0 0-32,21 21-31,0 0 0,0 0 16,0 0-16,0 0 0,0 1 15,0-1-15,0 0 0,0 0 0,0 0 16,-21 22-16,21-22 16,-21 21-16,21-21 0,-22 22 0,22-1 15,0-21-15,-21 21 0,0 1 0,21-22 16,-21 21-16,21-21 0,0 22 15,0-22-15,0 21 0,-21-21 0,21 1 16,-21-1-16,21 0 0,0 0 0,0 0 16,0 0-16,-22 1 0,1-1 15,0-21-15,21 21 0,-21-21 16,0 21-16,0-21 16,-1 0-16,1 0 15,0 21-15,0-21 0,0 0 16,0 0-16,-1 0 15,1 0-15,0 0 0,0 0 0,0 0 16,0 0-16,-1 0 0,1 0 0,-21 0 16,21 0-16,-22 21 0,1-21 15,0 0-15,-22 0 0,22 0 0,-22 22 16,22-22-16,-21 0 0,-1 21 0,-21-21 16,22 21-16,-1-21 0,-20 21 0,-1 0 15,0-21-15,1 21 0,-1 1 16,0-22-16,-20 21 0,-1 0 0,0 0 15,0-21-15,0 21 0,0 0 16,1 1-16,-1-1 0,-21-21 0,0 21 16,0 0-16,21 0 0,-21 0 15,0 1-15,0-22 0,21 21 0,-21 0 16,0 0-16,0-21 0,0 21 0,0 0 16,0-21-16,21 22 0,-21-1 15,0-21-15,-21 21 0,21-21 0,0 21 16,0-21-16,0 21 0,0-21 0,21 21 15,-21-21-15,0 0 0,21 22 0,-21-22 16,22 21-16,-22-21 0,21 0 16,0 21-16,0-21 0,0 0 15,0 21-15,1-21 0,-1 0 0,0 21 16,0-21-16,0 0 0,0 21 0,1-21 16,20 0-16,0 22 0,1-22 15,-22 0-15,21 21 0,0-21 0,1 21 16,-1-21-16,0 0 0,1 21 0,20-21 15,-20 0-15,-1 0 0,21 21 16,-20-21-16,20 0 0,-20 0 0,20 21 16,-21-21-16,22 22 0,-22-22 15,1 0-15,-1 21 0,0-21 0,1 0 16,-1 21-16,0-21 0,1 0 0,20 0 16,-21 21-16,1-21 0,-1 0 15,0 21-15,1-21 0,-1 0 0,22 0 16,-22 0-16,0 21 0,1-21 15,20 0-15,1 0 0,-22 0 16,21 22-16,1-22 0,-1 0 0,1 0 16,-1 0-16,22 0 0,-21 0 0,-1 0 15,1 0-15,20 0 0,-20 0 16,20 0-16,-20 0 0,21 0 0,-1 0 16,1 0-16,0 0 0,-1 0 15,1 0-15,21 0 0,0 0 0,-22 0 16,22 0-16,0 0 0,0 0 15,0 0-15,-22 0 0,22 0 0,0 0 16,-21 0-16,20 0 0,1 0 16,0 0-16,-21 0 0,21 0 15,-1 0-15,1 0 0,0 0 0,0 0 16,0 0-16,0 0 0,-1 0 16,1 0-16,0 0 15,21-22-15,-21 22 0,21-21 16,0 0 15,21 0 0,0 0-31,22 21 0,-22-21 16,21-1-16,0 1 0</inkml:trace>
  <inkml:trace contextRef="#ctx0" brushRef="#br0" timeOffset="4951.28">3027 2223 0,'0'0'0,"-21"-43"15,21 22 1,0 42 15,0 0-31,0 1 0,0-1 0,0 21 16,0-21-16,0 22 0,0-1 0,0-21 15,21 21-15,-21 1 0,0-22 16,0 21-16,21-21 0,-21 22 16,0-22-16,0 0 0,0 0 0,0 0 15,21 1-15,0-22 16,0 0 0</inkml:trace>
  <inkml:trace contextRef="#ctx0" brushRef="#br0" timeOffset="5309.08">3323 2265 0,'0'0'16,"0"-21"-16,-21 21 15,0 0-15,0 0 16,21 21-16,0 0 0,-22 0 0,22 0 16,0 1-16,0 20 0,0-21 15,0 21-15,0-20 0,0 20 16,0-21-16,0 21 0,22-20 0,-1-1 15,-21 0-15,42-21 0,-21 21 16,0-21-16,1 0 0,20 0 0,-21 0 16,21 0-16,-20-21 0,20 0 15,-21 0-15,0-1 0,22 1 0,-43 0 16,21-21-16,-21 21 0,0-22 0,0 22 16,0-21-16,-21-1 0,21 22 15,-43 0-15,22-21 0,0 21 0,-21-1 16,20 22-16,1-21 0,-21 21 15,21 0-15,0 0 0,-1 0 0,1 0 16,0 0-16,21 21 31,21-21-31,0 0 0,22 0 0</inkml:trace>
  <inkml:trace contextRef="#ctx0" brushRef="#br0" timeOffset="5627.54">4403 1609 0,'0'0'0,"-22"0"0,1-21 0,-21 21 16,21 0-16,0 0 15,-1 21-15,22 0 0,-21 21 0,21 1 16,-21-1-16,21 0 0,0 22 0,0-1 15,0 1-15,0-1 0,0 22 16,0-22-16,0 22 0,0 0 0,0-1 16,0 1-16,0 0 0,0-1 15,0-20-15,0 21 0,0-22 0,0 1 16,0-1-16,21 1 0,-21-22 0,0 0 16,21 1-16,-21-22 0,0 21 15,22-42-15,-1 0 16,0 0-16,0 0 0,0-21 0,0-21 15,1 20-15</inkml:trace>
  <inkml:trace contextRef="#ctx0" brushRef="#br0" timeOffset="6431.07">4911 2117 0,'0'0'0,"-22"-21"0,-20-22 16,21 22-16,21 0 15,-21 21-15,21-21 0,21 21 32,0 0-32,0 0 0,0 21 15,22 0-15,-22 21 16,0-20-16,0 20 0,0-21 0,1 21 16,-22 1-16,0-22 0,0 21 0,0 1 15,0-1-15,-22 0 0,-20 1 16,21-1-16,-21 0 0,20-21 0,-20 1 15,0-1-15,21 0 0,-22 0 0,22-21 16,0 0-16,0 0 0,0 0 16,-1 0-16,22-21 0,-21 0 15,21 0-15,0-1 0,0-20 0,0 21 16,0-21-16,21 20 0,1-20 0,-1 21 16,0 0-16,-21 0 0,21 21 15,0-22-15,0 22 0,1 0 16,-1 22-16,0-1 15,-21 0-15,0 21 0,21-21 16,-21 1-16,21-1 0,-21 0 16,21 0-16,-21 0 0,22 0 0,-1 1 15,-21-1-15,21-21 0,0 0 0,0 0 16,22 0-16,-22 0 0,0 0 16,21 0-16,-21 0 0,22-21 15,-22-1-15,0 1 0,21 0 0,-20-21 16,-1 21-16,21-22 0,-21 22 15,-21-21-15,21 21 0,-21-22 0,22 22 16,-22-21-16,21 21 0,-21-1 0,0 1 16,-21 42 15,-1 1-31,22-1 0,-21 0 0,21 0 16,0 21-16,0-20 0,0 20 15,0-21-15,0 21 0,0-20 0,0-1 16,0 0-16,0 0 0,21 0 0,-21 0 15,22-21-15,20 0 16,-21 0-16,0 0 0,0 0 0,22 0 16,-22 0-16,0 0 0,21-21 0,-20 0 15,-1 0-15,0-21 0,-21 20 16,0-20-16,0 21 0,0-21 0,0-1 16,-21 22-16,0-21 0,-1 21 0,-20-22 15,21 22-15,-21 0 0,20 0 16,-20 0-16,0 21 0,21 0 0,-1 0 15,1 0-15,0 0 0,0 0 16,0 0-16,21 21 16,0 0-16,21-21 15,0 0-15,0 0 0,22 0 0</inkml:trace>
  <inkml:trace contextRef="#ctx0" brushRef="#br0" timeOffset="6708.43">6223 1609 0,'0'0'0,"-21"0"15,21 21-15,0 0 0,-21 21 16,-1 1-16,22 20 0,0 1 16,0-1-16,-21 1 0,21-1 0,0 22 15,0-22-15,-21 22 0,21 0 0,0-1 16,0-20-16,0 21 15,0-22-15,0-21 0,0 22 0,0-22 16,0 1-16,0-1 0,0 0 0,0-21 16,0 1-16,0-1 0,21-21 15,0 0-15,-21-21 16,22 21-16,-1-22 0,-21-20 0,21 21 16,0-21-16</inkml:trace>
  <inkml:trace contextRef="#ctx0" brushRef="#br0" timeOffset="7164.17">6392 2159 0,'0'0'0,"0"-21"16,0 0-16,0 0 0,0-1 0,0 1 15,0 0 1,21 21 0,1 0-16,-1 0 0,0 0 0,0 0 15,0 0-15,0 21 0,1-21 16,-1 21-16,0 1 0,-21-1 0,0 0 15,0 0-15,0 0 0,-21 22 0,0-22 16,-1 0-16,1 0 16,-21 0-16,21 0 0,-22 1 0,22-1 15,0 0-15,-21-21 0,42 21 0,-21-21 0,-1 0 16,22-21 0,0 0-1,22 21-15,-1-21 0,0 21 0,0 0 16,0 0-16,22 0 0,-22 0 15,0 0-15,21 0 0,-21 0 0,1 0 16,-1 0-16,0 0 0,0 21 0,0 0 16,-21 0-16,0 0 15,0 0-15,0 1 0,0-1 0,-21-21 16,0 21-16,0 0 0,0 0 0,-22 0 16,22-21-16,0 22 0,-21-22 15,20 0-15,1 21 0,0-21 16,0 0-16,0 0 0,21-21 15,0-1 1,21 1-16,21 0 16,-21 0-16,1 0 0</inkml:trace>
  <inkml:trace contextRef="#ctx0" brushRef="#br0" timeOffset="7508.37">6964 2159 0,'-21'0'15,"-1"0"-15,1 21 16,0 0-16,0 1 0,0-1 16,0 0-16,21 0 0,0 0 0,0 22 15,0-22-15,0 0 0,0 21 16,0-21-16,0 1 0,0-1 0,0 0 16,21 0-16,0 0 0,0-21 15,0 0-15,0 0 0,1 0 0,20 0 16,-21 0-16,0 0 0,0-21 0,1 0 15,-1 0-15,0 0 0,-21-1 16,0 1-16,0-21 0,0 21 0,0-22 16,0 22-16,0-21 0,0 21 0,-21 0 15,0-22-15,-1 22 16,1 0-16,0 21 0,0-21 0,-21 21 16,20 0-16,1 0 0,0 0 0,0 0 15,21 21 1,0 0-1,21-21-15</inkml:trace>
  <inkml:trace contextRef="#ctx0" brushRef="#br0" timeOffset="7836.18">7535 1566 0,'0'0'0,"0"-21"0,-21 0 0,21 0 0,0 0 16,-21 0-16,21 42 16,0 0-1,0 21-15,0 1 0,0 20 0,0 1 16,21-1-16,-21 1 0,0-1 0,0 22 16,21-22-16,-21 22 0,0-22 15,0 22-15,0-21 0,0-1 0,0 1 16,0-1-16,0 1 0,0-1 0,0-21 15,0 1-15,0-22 0,-21 21 16,21-21-16,0 1 0,0-44 31,21 1-31,0 0 16,1 0-16,-1-21 0,0-1 16,0-20-16,0 20 0</inkml:trace>
  <inkml:trace contextRef="#ctx0" brushRef="#br0" timeOffset="8316.9">7895 2032 0,'0'0'0,"0"-21"0,21-21 16,-21 63 0,0 0-16,0 0 0,0 0 15,0 22-15,0-1 0,0-21 16,-21 21-16,0 1 0,0-22 16,0 21-16,-1 1 0,1-22 0,0 0 15,0 21-15,21-21 0,-21 1 16,0-1-16,21-42 31,21-1-31,0 22 0,-21-21 16,21 0-16,0 21 0,22-21 0,-22 0 15,0 21-15,0 0 0,0-21 0,0 21 16,1 0-16,-1 0 0,0-22 0,0 22 16,0 0-16,0 0 15,1-21-15,-1 0 0,0 0 16,-21 0-1,21 0-15,-21-1 16,0 1 0,-21 21-1,21 21 1,-21 1-16,21-1 0,0 0 0,0 21 16,-21-21-16,21 22 0,-22-22 0,22 21 15,-21-21-15,21 22 0,-21-22 0,21 21 16,0-21-16,0 1 0,0-1 15,-21-21-15,21 21 0,21-21 16,0 0 0,0 0-16,-21-21 15,22 0-15,20-1 0,-21 1 0,0-21 16,0 21-16</inkml:trace>
  <inkml:trace contextRef="#ctx0" brushRef="#br0" timeOffset="8626.89">8382 2117 0,'0'0'0,"21"-21"0,-21-22 15,0 22-15,0 42 16,0 0 0,0 1-16,0-1 0,0 21 15,0-21-15,0 0 0,0 1 16,0 20-16,0-21 0,0 0 0,0 0 16,0 1-16,0-1 0,0 0 15,21 0-15,0-21 0,1 0 16,-1 0-16,0 0 0,0 0 15,0-21-15,0 21 0,1-21 16,-22 0-16,0-1 0,21 1 0,-21 0 16,0 0-16,0 0 0,0 0 0,0-1 15,0 1-15,0 0 0,-21 0 0,-1 21 16,1-21-16,0 21 16,0 0-16,0 0 0,0 0 15,-1 0-15,22-21 16,0-1-1</inkml:trace>
  <inkml:trace contextRef="#ctx0" brushRef="#br0" timeOffset="9105.04">9271 1715 0,'0'0'0,"0"-22"0,0-20 0,0 21 16,0-21-16,0 20 16,0 1-16,0 0 0,0 0 0,0 0 15,0 0-15,-21 21 0,0 0 0,21 21 16,0 21-16,-22-21 16,22 43-16,0-22 0,-21 22 15,21-1-15,0 22 0,0-22 0,0 1 16,-21 20-16,21-20 0,0 21 15,0-22-15,0 22 0,-21-22 0,21 1 16,0-1-16,0 1 0,0-22 0,0 0 16,0 1-16,0-22 0,0 0 15,0 0-15,21-21 16,0 0-16,0-21 16,1 0-16,-22 0 0,0-22 0,21 1 15,0 0-15</inkml:trace>
  <inkml:trace contextRef="#ctx0" brushRef="#br0" timeOffset="9304.92">9546 2011 0,'0'0'16,"0"-21"-16,21 21 0,0-21 0,1 21 16,-1-22-16,21 22 0,-21 0 15,22-21-15,-22 21 0,21 0 0,-21 0 16,22 0-16,-22 0 0,0 0 15,0 0-15,0 0 0,-42 0 32,0 0-32,-21 0 15,20 0-15</inkml:trace>
  <inkml:trace contextRef="#ctx0" brushRef="#br0" timeOffset="9671.7">9588 1969 0,'0'0'15,"-63"42"1,63-21-16,0 0 0,-21-21 0,21 21 15,0 1-15,0-1 0,0 0 16,0 0-16,0 0 16,0 0-1,21-21 1,0 0 0,0 0-16,0 0 0,1 0 15,-1-21-15,0 0 0,0 21 0,21 0 16,-20 0-16,20 0 0,-21 0 15,21 0-15,-20 0 0,-1 0 0,21 0 16,-21 0-16,0 21 0,1 0 0,-22 1 16,0-1-16,0 0 15,0 0-15,0 0 0,-22 0 16,1-21-16,-21 22 0,21-1 0,0-21 16,-22 21-16,22 0 0,-21-21 0,21 0 15,-1 21-15,-20-21 16,21 0-16,0 0 0,0 0 15,21-21 1,21 0 0,0 0-16,21 21 0,-21-21 15</inkml:trace>
  <inkml:trace contextRef="#ctx0" brushRef="#br0" timeOffset="10036.7">10350 2053 0,'0'0'0,"0"-21"15,-21 21 1,0 0-16,0 0 0,21 21 16,-21-21-16,0 21 0,-1 1 15,1-1-15,21 0 0,0 0 16,0 21-16,0-20 0,0-1 0,0 21 16,0-21-16,0 0 0,0 1 0,0-1 15,21 0-15,1 0 0,-1 0 0,0-21 16,0 0-16,21 0 0,-20 0 15,20 0-15,-21 0 0,21 0 0,-20-21 16,-1 0-16,21 0 0,-21 0 0,-21-1 16,0 1-16,21 0 15,-21-21-15,0 21 0,0-1 0,-21-20 16,0 21-16,21 0 0,-42-22 0,21 22 16,-1 0-16,-20 0 0,21 21 15,0 0-15,-22 0 0,22 0 0,0 0 16,0 0-16,0 0 0,0 0 0,21 21 31,21-21-31,0 0 0,0 0 16,21 0-16</inkml:trace>
  <inkml:trace contextRef="#ctx0" brushRef="#br0" timeOffset="10331.52">11239 1461 0,'0'0'0,"-21"-22"16,0 1-16,0 0 0,0 21 0,0 0 16,-1 0-16,1 0 0,0 0 0,21 21 15,0 22-15,-21-22 0,21 21 16,0 0-16,0 22 0,0-1 0,0 1 16,0-1-16,0 1 0,21-1 0,-21 1 15,21-1-15,-21 22 0,0-21 16,0-1-16,0 1 0,0-1 0,0 1 15,0-1-15,0-21 0,0 1 0,0-1 16,0 0-16,0-20 0,0 20 0,0-21 16,0 0-16,21-21 15,-21-21 1,22 21-16,-1-42 0,0 21 0,0-22 16,0 1-16</inkml:trace>
  <inkml:trace contextRef="#ctx0" brushRef="#br0" timeOffset="10687.77">11705 1736 0,'0'0'0,"0"-21"0,-21 21 15,0 0-15,0 21 16,21 0-16,-22 21 0,1-21 16,0 22-16,0-1 0,0 0 15,0 1-15,-1-1 0,22 0 0,0 1 16,0-1-16,0 0 0,0-20 15,0 20-15,0-21 0,0 0 0,0 0 16,22 1-16,-1-1 0,0-21 0,0 0 16,0 0-16,0 0 0,1 0 0,-1 0 15,0-21-15,0 21 0,0-22 16,-21 1-16,0 0 0,0 0 0,0 0 16,0 0-16,0-1 0,0 1 15,-21 0-15,0 21 0,0 0 16,0 0-16,-22 0 0,22 0 15,0 0-15,0 0 0,0 0 16,21 21 0,21-21-1,0 0-15,21 0 16</inkml:trace>
  <inkml:trace contextRef="#ctx0" brushRef="#br0" timeOffset="11047.57">12171 1884 0,'0'0'16,"0"-21"-16,0 0 0,0-1 0,-21 22 16,-1-21-16,1 21 15,0 0-15,0 0 0,21 21 0,-21 1 16,0-1-16,-1 0 0,1 0 0,21 0 16,0 22-16,0-22 0,-21 0 15,21 21-15,0-21 0,0 1 0,0-1 16,0 21-16,21-42 0,0 21 0,1 0 15,-1 1-15,0-22 0,0 0 0,0 0 16,22 0-16,-22 0 0,0 0 16,21 0-16,-21 0 0,1 0 15,-1-22-15,0 1 0,0 0 0,-21 0 16,0 0-16,0 0 0,0-22 16,0 22-16,0-21 0,0 21 0,0-22 15,-21 22-15,0 0 0,21 0 0,-21 0 16,-1-1-16,1 1 0,0 21 0,0 0 15,0 0-15,21 21 16,0 1 0,21-1-16,0-21 15</inkml:trace>
  <inkml:trace contextRef="#ctx0" brushRef="#br0" timeOffset="11355.68">12933 1566 0,'0'0'0,"-21"-21"0,-1-63 16,1 62-16,0 1 0,21 0 15,0 0-15,-21 21 0,0 0 16,0 21-16,21 0 0,0 22 16,0-22-16,0 42 0,0-20 15,0 20-15,0 22 0,0-22 0,0 1 16,0 20-16,0-20 0,-22-1 0,22 1 15,-21-1-15,21 1 0,-21-1 16,21-20-16,0 20 0,0-20 16,0-22-16,0 21 0,0-21 0,0 0 15,0 1-15,21-22 16,0-22 0,1 1-16,-1-21 0,0 21 15,0-22-15,0 1 0,22 0 0</inkml:trace>
  <inkml:trace contextRef="#ctx0" brushRef="#br0" timeOffset="11736.46">13229 1693 0,'0'0'15,"-42"-21"-15,21 21 16,-1 0-16,1 21 0,21 1 16,0-1-16,0 0 0,0 0 15,21 0-15,1-21 16,20 0-16,0 0 0,-21 0 0,22 0 15,-1 0-15,-21 0 0,22 0 0,-1-21 16,-21 0-16,0 0 0,0 21 16,1-21-16,-1-1 0,-21 1 0,0-21 15,0 21-15,0 0 0,0-1 0,0 1 16,-21 21 0,-1 21-1,1 1-15,0-1 0,21 21 0,0 0 16,-21 1-16,0-1 0,21 22 15,-21-22-15,21 0 0,0 1 16,0 20-16,-22-21 0,22-20 0,0 20 16,0 0-16,0-21 0,0 1 0,0-1 15,0 0-15,0 0 16,22-21-16,-1-21 16,-21 0-1,0 0-15,0-1 0,-21 1 16</inkml:trace>
  <inkml:trace contextRef="#ctx0" brushRef="#br0" timeOffset="12147.22">13187 2074 0,'0'0'0,"-21"0"16,-22 0-16,22 0 15,42-21 1,0 21-16,22 0 0,-1 0 16,0-21-16,1 0 0,-1 21 0,22-21 15,-22 21-15,0-21 0,22-1 16,-22 1-16,0 21 0,1-21 0,-1 0 15,-21 0-15,22 21 0,-22-21 16,0-1-16,0 22 0,0 0 0,-21-21 0,0 42 31,0 1-15,-21-1-16,0 21 0,21-21 16,0 0-16,-21 22 0,21-22 0,0 21 15,0-21-15,0 1 0,0-1 16,0 0-16,0 0 0,0 0 15,21-21-15,0 0 0,0 0 16,0 0-16,1 0 0,-1 0 0,0-21 16,0 0-16,0 0 0,0 21 15,1-21-15,-22-1 0,0 1 0,0-21 16,0 21-16,0 0 0,0-22 0,0 22 16,-22 0-16,1 0 0,0 0 15,0-1-15,0 22 0,0-21 16,-1 21-16,1 0 0,0 0 0,21-21 15,-21 0-15,0 0 16,21 0-16</inkml:trace>
  <inkml:trace contextRef="#ctx0" brushRef="#br0" timeOffset="13167.64">15092 1334 0,'21'0'47,"21"0"-47,1 0 0,-1 0 16,21 0-16,1 0 0,21 0 15,-1 0-15,1 0 0,0 0 16,20 0-16,1 0 0,21 0 0,21 0 15,1 0-15,-1 0 0,21 0 16,0 0-16,22 0 0,-1 0 0,-20 0 16,-1 0-16,0 0 0,1 0 0,-22 0 15,0 0-15,0 0 0,-21-22 16,-21 22-16,0 0 0,-21-21 0,-1 21 16,-20-21-16,-1 21 0,-20 0 15,-22 0-15,21-21 0,-21 0 0,-21 42 47,0 0-47,0 0 16,0 22-16,0-22 0,0 21 15,0 0-15,0 1 0,0 20 0,0-20 16,0 20-16,0 1 0,0-1 16,0-21-16,0 22 0,0-1 0,0 1 15,0-22-15,21 22 0,-21-22 0,0 22 16,22-22-16,-22 21 0,0-20 15,0-1-15,21 22 0,-21-22 0,0-21 16,0 21-16,0 1 0,0-22 0,0 0 16,0 0-16,-21 0 15,-1-21-15,1 0 0,0 0 0,0 0 16,-21 0-16,-1 0 0,1 0 0,-22-21 16,1 21-16,-22-21 0,1 0 15,-22 0-15,0 0 0,-21 21 16,0-22-16,-42 1 0,20 0 0,-20 0 15,0 0-15,-1 0 0,1 21 0,-21-22 16,-1 22-16,1 0 0,20 0 0,-20 0 16,-1 0-16,22 0 0,-22 0 15,22 0-15,0 0 0,21 0 0,-1 22 16,22-22-16,22 0 0,-1 21 0,21 0 16,22-21-16,20 0 0,1 0 15,21 0-15,0 0 0,42 0 16,0 0-1,0 0-15,21-21 0,-20 21 16,-1-21-16,21-1 0,-21 1 16,22 0-16,-22 21 0,21-21 0</inkml:trace>
  <inkml:trace contextRef="#ctx0" brushRef="#br0" timeOffset="13679.34">15494 1990 0,'-21'0'0,"42"0"0,-63 0 15,20-21-15,-20-1 0,21 22 16,0-21-16,0 0 0,-1 0 16,1 0-16,0 0 0,21-1 0,-21 1 15,21 0-15,0 0 0,0-21 0,42 20 16,-21 1-16,22 0 0,-1 0 15,0 21-15,1-21 0,20 21 16,-20 0-16,-1 0 0,0 0 0,1 0 0,-22 21 16,21 0-16,-42 0 0,0 0 15,0 22-15,0-1 0,0-21 16,-21 22-16,0-1 0,0 0 0,-22 1 16,1-1-16,0-21 0,-1 21 0,1-20 15,21 20-15,0-21 0,-1 0 16,22 0-16,0 1 0,0-1 0,0 0 15,22-21-15,-1 0 16,21 0-16,-21 0 0,0 0 16,22 0-16,-22 0 0,0-21 0,0 21 15,0-21-15,1-1 0,-1 22 0,-21-21 16,0 0-16,0 0 0,0 0 16,0 0-16,-21-1 0,-1 1 0,1 0 15,0 0-15,0 21 0,-21-21 16,20 21-16,1 0 0,0 0 0,0 0 15,0 0-15,0 0 0,-1 0 16,22 21-16,0 0 16,22-21-1,-1 0-15,21 21 0</inkml:trace>
  <inkml:trace contextRef="#ctx0" brushRef="#br0" timeOffset="14041.14">16065 1842 0,'0'0'0,"0"-22"0,-21 22 16,0 0-16,0 0 0,0 0 15,0 0-15,-1 0 0,1 0 16,0 22-16,0-1 0,21 0 0,0 0 16,0 0-16,0 0 0,0 1 15,0 20-15,0-21 0,21-21 0,-21 21 16,21 0-16,0 1 0,1-22 0,20 0 15,-21 21-15,0-21 0,0 0 0,1 0 16,20 0-16,-21 0 16,0 0-16,-21-21 0,21-1 0,1 1 15,-22 0-15,0-21 0,0 21 16,0-1-16,0-20 0,-22 0 16,1-1-16,0 22 0,0-21 0,0 21 15,0 0-15,-1-1 0,-20 1 0,21 0 16,0 21-16,0 0 15,-1 0-15,1 0 0,21 21 16,21-21 0,22 0-16,-22 21 0</inkml:trace>
  <inkml:trace contextRef="#ctx0" brushRef="#br0" timeOffset="14339.49">16997 1376 0,'0'0'0,"0"-21"0,0-22 0,-21 22 0,-1 0 16,1 0-16,0 21 15,0 0-15,0 0 16,21 42-16,-21-21 0,21 22 0,0-1 16,0 22-16,0-22 0,0 21 0,0 22 15,0-21-15,0-1 0,0 1 16,0-1-16,0 1 0,0-1 0,0 1 15,0-22-15,0 0 0,0 1 0,0-1 16,0-21-16,0 21 16,0-20-16,0-1 0,21-42 31,0-1-31,0 1 16,0 0-16,0-21 0</inkml:trace>
  <inkml:trace contextRef="#ctx0" brushRef="#br0" timeOffset="14808.55">17653 1757 0,'0'0'15,"0"-21"-15,21 0 0,0-1 16,-21 1-16,21 0 0,-21 0 0,0 0 16,0 0-16,0-1 0,0 1 0,0 0 0,0 0 15,0 0-15,-21 21 16,0 0-16,0-21 0,0 21 0,-22 0 15,22 0-15,-21 21 0,21-21 0,-22 21 16,1 0-16,21 0 0,-21 0 16,20 22-16,1-22 0,0 0 0,0 21 15,21-20-15,-21-1 0,21 0 0,0 0 16,0 0-16,21-21 16,0 21-16,0-21 0,0 0 0,1 0 15,20 0-15,-21 0 0,0 0 0,22-21 16,-22 0-16,0 0 15,0 21-15,21-21 0,-20-22 0,-22 22 16,21 0-16,0 0 0,-21 0 0,21 0 16,-21-1-16,0 44 31,0-1-31,0 0 0,0 21 0,0-21 16,0 22-16,0-1 0,-21 0 15,0 1-15,0-1 0,-1 0 0,22-20 16,-21 20-16,21-21 0,0 21 0,-21-20 15,21-1-15,-21 0 0,21 0 16,0 0-16,21-21 16,0 0-1,0 0-15,22-21 0</inkml:trace>
  <inkml:trace contextRef="#ctx0" brushRef="#br0" timeOffset="15136.37">18119 1778 0,'0'0'15,"0"-21"-15,0 0 0,-22 21 32,1 0-32,21 21 0,-42 0 15,42 0-15,-21 0 16,0 22-16,-1-22 0,22 0 0,-21 21 16,21-20-16,0-1 0,0 0 0,0 0 0,0 0 15,21 0-15,1 1 16,-1-22-16,0 0 0,0 21 0,21-21 15,-20 0-15,20 0 0,-21 0 0,21 0 16,-20-21-16,-1 21 0,0-22 0,0 1 16,0 0-16,-21 0 0,21-21 15,-21 20-15,0 1 0,0-21 0,0 21 16,-21 0-16,0-1 0,0 1 0,0 21 16,0-21-16,-1 21 0,-20 0 15,21 0-15,0 0 0,0 0 16,-1 0-16,1-21 0,21 0 15</inkml:trace>
  <inkml:trace contextRef="#ctx0" brushRef="#br0" timeOffset="15951.71">19135 1249 0,'0'0'15,"-22"0"-15,44 0 32,-1 0-17,0 0-15,21 0 0,22 0 0,-1 0 16,1-21-16,-1 21 0,22 0 15,0 0-15,-1 0 0,1 0 0,0 0 16,-1 0-16,1 0 0,0-21 16,20 21-16,-20 0 0,-21 0 0,20 0 15,-20 0-15,-22-22 0,0 22 0,1 0 16,-1 0-16,-21 0 0,0 0 16,1 0-1,-22 22 1,0-1-1,0 0-15,0 0 0,0 0 0,0 22 16,-22-1-16,22 0 0,0 1 0,0 20 16,0 1-16,0-22 0,0 21 15,0 1-15,22-1 0,-1 1 0,0-1 16,0 1-16,-21-22 0,21 22 0,0-22 16,1 22-16,-22-22 0,21 0 15,-21 22-15,21-22 0,0 0 0,-21-20 16,0 20-16,0-21 0,0 21 0,0-20 15,0-1-15,0 0 16,-21-21-16,0 0 16,0 0-16,-1 0 0,-20 0 0,0 0 0,-1 0 15,1 0-15,-21 0 0,-1 0 16,1 0-16,-22-21 0,0 21 16,1 0-16,-22-21 0,-21 21 0,0 0 15,0-22-15,0 22 0,0-21 0,0 21 16,21 0-16,0 0 0,0 0 15,22 0-15,20 0 0,1 0 0,20 0 16,1 0-16,0 0 0,20 0 0,1 0 16,42 0-1,1-21 1,-1 21-16,0-21 0,21 21 0,-21-21 0</inkml:trace>
  <inkml:trace contextRef="#ctx0" brushRef="#br0" timeOffset="16215.07">19389 1884 0,'-22'-21'0,"44"42"0,-65-63 0,43 20 16,0 1-16,-21 21 0,0-21 16,0 21-16,21 21 15,0 0 1,0 1-16,0-1 0,0 0 15,0 21-15,0-21 0,-21 1 0,21 20 16,0-21-16,0 0 0,0 0 0,0 22 16,0-22-16,0 0 0,0 0 15,0 0-15,0 1 16,21-22 0,0 0-16,0 0 0,0 0 0</inkml:trace>
  <inkml:trace contextRef="#ctx0" brushRef="#br0" timeOffset="16835.72">19727 1947 0,'0'0'0,"0"-21"0,0 0 0,0 0 15,-21 21 1,0 0-16,0 0 0,0 0 16,-1 21-16,1 0 0,0-21 0,0 21 15,0 1-15,0-1 0,-1 0 16,22 0-16,0 0 0,0 0 0,0 1 15,0-1-15,0 0 0,22 0 16,-1-21-16,0 0 16,0 0-16,0 0 0,22 21 0,-22-21 15,0 0-15,21 0 0,-21 0 16,1 0-16,-1-21 0,0 21 16,0 0-16,-21-21 0,0 0 0,0 0 15,0-1-15,0 1 0,0 0 16,0 0-16,0 0 0,0 0 15,0-1-15,0 1 0,0 0 0,0 0 16,0 0-16,21 21 16,22 0-16,-22 0 0,0 0 15,0 0-15,0 0 0,22 0 0,-22 0 16,0 21-16,-21 0 0,21 0 0,-21 0 16,0 1-16,0-1 0,0 0 15,0 0-15,0 21 0,0-20 0,0-1 16,0 0-16,-21 0 0,21 0 15,0 0-15,0 1 0,0-1 0,0 0 16,0 0-16,21-21 16,0 21-16,22-21 0,-22 0 0,21 0 15,-21 0-15,22 0 0,-22-21 0,0 21 16,21-21-16,-21 0 0,1 0 0,-22-1 16,0 1-16,21 0 0,-21-21 15,0 21-15,0-1 0,0-20 0,0 21 16,-21 0-16,-1 0 0,1-1 0,0 1 15,0 0-15,0 21 0,0 0 16,-1-21-16,1 21 0,0 0 0,0 0 16,0 0-16,0 0 0,-1 0 15,1 0 1,21 21-16,-21 0 0,0 0 16,0-21-16,0 22 0</inkml:trace>
  <inkml:trace contextRef="#ctx0" brushRef="#br0" timeOffset="22887.07">3175 5292 0,'-21'0'32,"0"0"46</inkml:trace>
  <inkml:trace contextRef="#ctx0" brushRef="#br0" timeOffset="23631.7">3111 5440 0,'0'-21'32,"0"0"-32,0-1 15,0 1-15,0 0 16,0 0-16,0 0 16,-21 0-16,0 21 15,0 0-15,0 0 0,0 0 16,-1 0-16,1 0 15,0 0-15,0 21 0,0 0 0,-22 0 16,22 0-16,0 0 0,0 1 16,0 20-16,0-21 0,-1 21 15,1 1-15,0-1 0,0 0 0,0-20 16,21 20-16,0 0 0,0-21 16,0 1-16,0 20 0,0-21 0,21-21 15,0 21-15,0-21 16,0 0-16,22 0 0,-22 0 0,0 0 15,0 0-15,22-21 0,-22 0 16,0 0-16,0 0 0,0-1 0,0-20 16,1 21-16,-1 0 0,0-22 0,0 1 15,-21 21-15,0-21 0,21 20 16,-21-20-16,0 21 0,0 0 16,0 0-16,0-1 0,0 1 0,0 42 46,0 1-46,0-1 0,0 0 16,0 21-16,0 1 0,0-22 0,0 21 16,0-21-16,0 22 0,0-1 0,0-21 15,0 0-15,0 22 0,0-22 16,0 0-16,0 0 0,21-21 0,-21 21 16,22 0-16,-1-21 15,0 0-15,0 0 0,0-21 16,0 0-16,1 0 0,-1 0 15</inkml:trace>
  <inkml:trace contextRef="#ctx0" brushRef="#br0" timeOffset="23920.05">3577 5525 0,'0'21'16,"0"0"-16,21-21 15,0 0 1,1-21-16,-1 0 16,0-1-16,0 1 15,-21 0-15,0 0 16,0 0 0,-21 21-16,0 0 0,0 0 0,-1 0 15,1 0-15,0 0 16,0 21-16,21 0 15,0 0-15,0 0 16,0 1 0,21-22-16,0 0 0,0 0 0</inkml:trace>
  <inkml:trace contextRef="#ctx0" brushRef="#br0" timeOffset="25415.19">4593 5440 0,'0'0'0,"0"-21"0,-21 21 15,0-21-15,0 21 0,-1-22 16,1 1-16,0 21 0,0-21 0,0 21 16,0 0-16,-22 0 15,22 0-15,0 0 0,0 0 16,0 0-16,-1 21 0,22 0 15,-21 1-15,0-1 0,0 21 0,0-21 16,21 22-16,-21-1 0,21 0 16,-22-21-16,22 22 0,0-1 0,0 0 15,0-20-15,0 20 0,0-21 16,0 0-16,0 0 0,22 1 16,-1-22-16,0 0 0,0 0 0,0 0 15,22-22-15,-22 22 0,0-21 16,21 0-16,-21 0 0,22-21 0,-22 20 15,0 1-15,21-21 0,-20 21 0,-1-22 16,0 22-16,0-21 0,-21 21 16,0-22-16,0 22 0,21 0 15,-21 0-15,0 0 0,0 42 32,-21-21-17,21 21-15,0 0 0,-21 22 0,21-22 16,0 21-16,0-21 0,0 22 15,0-22-15,21 21 0,0-21 0,0 22 16,1-22-16,20 0 0,-21 0 0,21 0 16,-20 0-16,20 1 0,0-22 15,1 0-15,-1 0 0,0 0 0,-21 0 16,22 0-16,-1-22 0,0 1 16,-20 0-16,20 0 0,0 0 15,-21 0-15,22-22 0,-22 22 0,0-21 16,0 21-16,0-22 0,1 1 0,-22 21 15,0-22-15,0 22 0,0-21 16,0 21-16,0 0 0,0-1 0,-22 22 16,1 0-16,0 0 0,0 0 0,0 0 15,0 0-15,-1 0 0,1 22 16,0-1-16,0 0 0,0 0 0,0 0 16,-1 0-16,1 22 0,21-22 0,0 0 15,0 21-15,0-20 0,0-1 16,0 0-16,0 0 0,0 0 0,21 0 15,1 1-15,-1-22 0,0 0 16,0 0-16,0 0 0,0 0 0,1 0 16,-1 0-16,21-22 0,-21 22 15,0-21-15,1 0 0,-1-21 0,21 21 16,-21-22-16,-21 22 0,21-21 0,1-1 16,-1 22-16,-21-21 0,0-22 15,0 22-15,0 0 0,21-1 0,-21-20 16,0 21-16,0-1 0,0 1 0,0 0 15,0 20-15,21-20 0,-21 21 16,0 0-16,0 42 16,0 21-1,0-21-15,-21 22 16,21-1-16,0 0 0,-21 1 0,21 20 16,0-20-16,0-1 0,0 0 0,0 22 15,0-22-15,21 0 0,0 1 16,-21-1-16,21 0 0,22 1 0,-22-22 15,0 0-15,21 21 0,-21-42 0,22 22 16,-1-1-16,-21-21 0,22 0 16,-1 0-16,-21 0 0,21 0 0,-20-21 15,20-1-15,-21 1 0,21 0 16,-20 0-16,-1 0 0,0 0 0,0-1 16,0-20-16,0 21 0,-21-21 15,0 20-15,0-20 0,0 21 0,0 0 16,0 0-16,0-1 0,0 1 0,-21 21 15,0 0-15,0 0 16,0 0-16,0 0 0,-1 21 0,1-21 16,-21 22-16,21-1 0,0 0 0,-1 21 15,1-21-15,0 22 0,0-22 16,21 0-16,-21 21 0,21-20 0,0-1 16,0 21-16,0-21 0,0 0 15,21 1-15,0-22 0,0 0 16,0 0-16,1 0 0,-1 0 0,0 0 15,0 0-15,0 0 0,0-22 16,1 1-16,-1 0 0,21 0 0,-21-21 16,0 20-16,-21-20 0,22 21 15,-1-21-15,0-1 0,0 1 0,-21-22 16,0 22-16,0 0 0,21-22 0,-21 1 16,0 20-16,0-20 0,0 21 15,0-22-15,0 22 0,0 21 0,0-22 16,0 22-16,-21 21 0,0 0 15,0 21 1,21 22-16,-21-22 0,21 42 16,0-20-16,-22-1 0,22 21 0,-21 1 15,21-22-15,0 22 0,-21-1 0,21-20 16,0 20-16,0-21 0,0 22 16,0-22-16,0 1 0,0 41 15,0-63-15,21 22 0,0-22 0,-21 0 16,22-21-16,-1 21 0,21-21 15,-21 0-15,0 0 0,22 0 0,-22 0 16,21-21-16,-21 21 0,22-21 0,-1-21 16,0 20-16,1 1 0</inkml:trace>
  <inkml:trace contextRef="#ctx0" brushRef="#br0" timeOffset="25759.99">7429 4614 0,'-21'-42'0,"42"84"0,-63-105 16,21 42-16,21 0 0,-21-1 0,0 22 15,-1 0-15,1 0 16,0 22-16,0-22 0,0 42 16,0-21-16,-1 21 0,22 1 0,-21 20 15,0 1-15,0-1 0,0 1 16,21 20-16,-21-20 0,-1-1 15,1 1-15,21-1 0,0 1 0,0-1 16,0 1-16,0-22 0,0 1 16,0 20-16,0-21 0,0 1 0,0-1 15,0-21-15,21 22 0,1-22 0,-1 0 16,0 0-16,0 0 0,0-21 0,0 21 16,1-21-16,-1 0 0,0 0 15,21 0-15,-21 0 0,1 0 0,-1-21 16,0 21-16,21-21 0,-21 0 0,1 0 15,-1 0-15,0-1 0</inkml:trace>
  <inkml:trace contextRef="#ctx0" brushRef="#br0" timeOffset="26042.91">7853 4995 0,'0'0'15,"0"-21"-15,0 0 0,-21 21 0,-1 0 16,1 0-16,21 21 16,0 0-16,0 22 15,0-22-15,0 0 0,-21 21 0,21 1 16,0-22-16,0 21 0,0-21 16,-21 22-16,21-1 0,0-21 0,-21 0 15,21 22-15,0-22 0,0 0 16,0 0-16,-21 0 0,21 1 15,0-1-15,21-21 32,-21-21-32,21 21 0,0-22 0</inkml:trace>
  <inkml:trace contextRef="#ctx0" brushRef="#br0" timeOffset="26299.85">8107 5038 0,'0'0'0,"21"0"0,-21-21 16,0 42 15,0 0-31,0 21 0,0-21 0,0 1 16,0 20-16,0 0 0,0-21 0,0 22 16,0-22-16,0 0 0,-21 21 0,21-20 15,0-1-15,-21 21 0,-1-21 16,22 0-16,-21 1 0,21-1 0,0 0 15,0-42 17,21 0-17</inkml:trace>
  <inkml:trace contextRef="#ctx0" brushRef="#br0" timeOffset="26739.38">8509 5122 0,'0'-21'16,"0"42"-1,0 1-15,-21-1 16,21 0-16,-21 0 0,21 0 16,0 22-16,-22-22 0,22 0 15,-21 0-15,21 21 0,-21-20 0,21-1 16,0 0-16,0 0 0,0 0 0,0 0 15,0 1-15,21-22 16,0 0-16,1 0 0,-1 0 16,0 0-16,0 0 0,0 0 0,0-22 15,1 22-15,-1-21 0,0 0 16,0 0-16,0 0 0,0-22 16,-21 22-16,0-21 0,22 21 0,-22-22 15,0 22-15,0-21 0,0 0 16,0 20-16,0 1 0,-22-21 15,1 42-15,0 0 16,0 0-16,0 0 0,0 0 0,-1 0 16,1 21-16,0-21 0,21 21 15,-21 0-15,21 1 16,0-1 0,21-21-1,0 0-15,0 0 16,1-21-16</inkml:trace>
  <inkml:trace contextRef="#ctx0" brushRef="#br0" timeOffset="27155.67">8911 4636 0,'0'0'0,"0"-22"0,0 1 15,21 21 1,0 0-1,1 21-15,-1-21 16,-21 22-16,21-1 0,21 0 0,-21 0 16,1 0-16,20 22 15,-21-1-15,0-21 0,22 21 0,-22 1 16,0-1-16,0 0 0,-21 22 0,0-22 16,0 1-16,0-1 0,0 0 15,0 1-15,0-1 0,0 0 0,-42 1 16,21-1-16,-1 0 0,-20 1 0,0-1 15,-1 0-15,1 1 0,0-1 0,-1 0 16,1 1-16,0-22 0,21 21 16,-22-21-16,22 0 0,0 1 0,0-1 15,21 0-15,-21 0 16,21-42 15,21 0-15,-21 0-16,21-1 15,-21 1 1,21 0-16,-21 0 0</inkml:trace>
  <inkml:trace contextRef="#ctx0" brushRef="#br0" timeOffset="29351.7">20786 1312 0,'0'-21'16,"-22"21"15,44 0 16,-1 0-32,0 0-15,0 0 16,0 0-16,22 0 0,-22 0 0,21 0 16,-21 0-16,22 0 0,-1 0 0,0 0 15,1 0-15,-1 0 16,0 0-16,1 0 0,20 0 0,-21 0 16,22 0-16,-22 0 0,22 0 0,-22 0 15,22 0-15,-22 0 0,0 0 16,1 0-16,-22 0 0,21 0 0,-21-21 15,0 21-15,1 0 0,-1 0 16,0 0 0,-21 21-1,21-21 1,-21 21-16,0 1 0,0-1 16,0 0-16,0 0 0,0 0 0,0 0 15,21 1-15,-21 20 0,0-21 16,0 21-16,0 1 0,21-22 0,-21 21 15,22 1-15,-1-1 0,-21 0 0,0 1 16,0-1-16,21 0 0,-21 1 16,21-1-16,-21-21 0,0 21 0,0 1 15,0-1-15,0-21 0,0 22 0,0-22 16,0 0-16,0 21 0,0-21 0,0 22 16,0-22-16,0 0 0,0 21 15,0-20-15,0-1 0,0 0 0,0 0 16,0 0-16,0 0 15,0 1-15,-21-22 47,0 0-47,0 0 16,-1 0-16,1 0 0,-21-22 16,0 22-16,-1-21 0,1 21 0,-22 0 15,1-21-15,-1 0 0,1 21 0,-22 0 16,22 0-16,-22 0 0,22 0 15,-1 0-15,1 0 0,-1 0 0,22 0 16,-22 0-16,22 0 0,21 0 0,-22 0 16,22 0-16,0 0 0,0 0 15,0 0-15,21-21 32,21 0-32,0-1 15,0 1-15,0 0 0</inkml:trace>
  <inkml:trace contextRef="#ctx0" brushRef="#br0" timeOffset="29756.49">21018 1757 0,'0'0'0,"0"21"47,0 0-47,0 0 16,0 1-16,0-1 0,0 0 0,0 0 15,0 21-15,0-20 16,0-1-16,0 0 0,0 0 0,0 0 16,0 0-16,0 1 0,0-1 0,0 0 15,0 0-15,0 0 16,0 0-16,0-42 47,22 0-47,-1 0 15</inkml:trace>
  <inkml:trace contextRef="#ctx0" brushRef="#br0" timeOffset="30051.84">21230 1820 0,'0'0'0,"0"-21"15,0 42 32,0 1-47,0-1 16,0 0-16,0 0 0,0 0 15,0 0-15,0 1 0,0-1 16,0 0-16,0 0 0,0 0 0,0 0 0,0 1 16,0-1-16,0 0 15,0 0-15,-21 0 0,21 0 16,0 1-16,0-1 15</inkml:trace>
  <inkml:trace contextRef="#ctx0" brushRef="#br0" timeOffset="30502.47">21548 2011 0,'0'0'0,"0"-21"16,0 0-16,0 42 47,0 0-47,-22 0 15,22 0-15,-21-21 0,21 21 16,-21 1-16,21-1 0,0 0 0,0 0 15,0 0-15,0 0 0,0 1 16,0-1-16,0 0 16,0 0-16,21-21 15,0 0-15,1 0 16,-1 0-16,0 0 0,0 0 0,0 0 16,0 0-16,1-21 0,-1 0 15,0 21-15,0-21 0,0-1 0,0 22 16,-21-21-16,0 0 0,0 0 0,0 0 15,0-22-15,0 22 0,0 0 16,0 0-16,0 0 0,-21 0 16,0 21-16,0 0 15,0 0-15,0 0 16,-1 0-16,22 21 0,-21 0 16,0-21-16,21 21 15,-21-21-15,21 21 0,-21-21 0,0 21 16,-1 1-16</inkml:trace>
  <inkml:trace contextRef="#ctx0" brushRef="#br0" timeOffset="35644.01">3387 3598 0,'0'0'0,"-22"-21"0,1 21 16,0 0-16,0-21 15,0 21 1,21 21 15,0 0-31,0 1 16,21-1-16,0 21 0,0-21 15,0 0-15,22 1 0,-22-1 0,21 21 16,-21-21-16,22 0 0,-1 22 16,0-22-16,1 0 0,-1 21 0,0-20 15,1-1-15,-1 0 0,22 0 16,-22 0-16,0 0 0,1 1 0,20-1 16,-21-21-16,22 0 0,-1 0 0,1 0 15,21 0-15,-22 0 0,1 0 16,20 0-16,-20-21 0,-1 21 15,22-22-15,-22 1 0,1 0 0,-1-21 16,22 21-16,-21-1 0,-1 1 16,22-21-16,-1 21 0,1 0 0,0-22 15,21 22-15,-22-21 0,1 21 0,21-22 16,-22 22-16,22-21 0,-21 21 16,21-1-16,0-20 0,-1 21 0,1-21 15,0 20-15,-21-20 0,21 21 0,-1-21 16,1 20-16,-21 1 0,21-21 0,0 21 15,-1 0-15,1-22 0,0 22 16,0 0-16,-21 0 0,20 0 16,-20-1-16,0 1 0,-22 21 0,22-21 15,0 0-15,-1 21 0,1-21 16,0 0-16,-1 21 0,1-22 0,0 22 16,-1-21-16,1 21 0,-22 0 0,22-21 15,0 21-15,-1 0 0,1 0 0,21 0 16,-21-21-16,20 21 0,1 0 15,-21 0-15,21 0 0,0 0 0,-1 0 16,-20 0-16,21 0 0,-21 0 0,20 0 16,-20 0-16,0 21 0,-1-21 0,1 0 15,-21 0-15,-1 0 0,1 21 16,-1-21-16,1 0 0,-1 0 16,-21 21-16,22-21 0,-22 0 0,22 22 15,-22-22-15,22 0 0,-22 21 0,21-21 16,-20 21-16,-1-21 0,22 0 15,-22 21-15,0-21 0,1 0 0,-1 21 16,0 0-16,-21-21 0,22 0 0,-22 22 16,0-22-16,0 0 0,0 21 0,1-21 15,-1 21-15,0-21 0,-21 21 16,21-21-16,0 21 0,0-21 0,-21 21 16,22 1-16,-1-22 0,-21 21 0,21 0 15,0-21-15,0 21 16,-21 0-16,21-21 15,1 0-15,-1 21 16,0-21 0,0-21 31,-21 0-32,0 0-15,0 0 16,21 0-16,-21-1 0,21 22 0,-21-21 15,0 0-15,22 21 0,-1-21 0,-21 0 16,21 21-16,0-21 0,0 21 16,0-22-16,1 22 0,-1-21 15,0 21-15,21 0 0,-21-21 0,22 21 16,-1 0-16,0-21 0,1 0 0,-1 21 16,0 0-16,1-21 0,-1 21 15,0 0-15,22-22 0,-22 22 0,1 0 16,-1 0-16,0-21 0,1 21 0,-1 0 15,0 0-15,1-21 0,20 21 0,-21 0 16,1 0-16,-1 0 0,22-21 0,-22 21 16,0 0-16,22-21 0,-22 21 15,22 0-15,-22 0 0,21 0 0,-20 0 16,-1 0-16,0 0 0,1 0 16,20 0-16,-20 0 0,-1 0 0,0 0 15,1 0-15,-1 0 0,0 0 16,1 0-16,-1 21 0,21-21 0,-20 0 15,-1 21-15,22-21 0,-1 0 0,1 0 16,-1 21-16,1-21 0,-1 0 0,1 21 16,-1-21-16,-21 0 0,22 0 15,-1 22-15,1-22 0,-22 0 0,22 0 16,-22 21-16,0-21 0,22 21 0,-22-21 16,22 0-16,-22 0 0,22 21 0,-22-21 15,0 0-15,22 0 0,-22 21 16,0-21-16,1 0 0,20 0 15,-20 21-15,-1-21 0,0 0 0,1 0 16,-1 22-16,0-22 0,-21 0 0,22 0 16,-1 0-16,-21 0 0,22 21 0,-1-21 15,0 0-15,1 0 0,-22 0 16,21 0-16,0 0 0,1 0 0,20 0 16,-20 0-16,-1 21 0,0-21 0,43 0 15,-43 0-15,1 0 0,-1 0 16,0 21-16,1-21 0,-1 0 15,0 0-15,-21 0 0,22 0 16,-22 0-16,21 0 0,-21 0 0,22 0 0,-22 0 16,21 0-16,-21 0 0,22 0 15,-22 0-15,21 0 0,-21 0 16,22 0-16,-22 0 0,21 0 0,-21 0 16,22 0-16,-22 0 0,21 0 0,-21 0 15,22 0-15,-22 0 0,0 0 16,21 0-16,-20 0 0,-1 0 0,0 0 15,21 0-15,-21 0 0,1 0 0,-1 0 16,0 0-16,0 0 0,21 0 16,-20 0-16,-1 0 0,0 0 0,0 0 15,0 0-15,22 0 0,-22 0 16,0 0-16,0 0 0,0 0 0,0-21 16,1 21-16,20-21 0,-21 21 15,0-21-15,22 21 0,-22-22 0,21 22 16,-21-21-16,22 21 0,-22-21 0,0 21 15,21 0-15,-21-21 0,1 21 0,20 0 16,-21-21-16,0 0 0,22 21 16,-22-22-16,0 22 0,0-21 0,0 0 15,0 0-15,1 21 16,-1 0-16,-21-21 16,0 0-1,0-1 1,0 1-1,0 0-15,-21 21 0,-1-21 16,1 21-16</inkml:trace>
  <inkml:trace contextRef="#ctx0" brushRef="#br0" timeOffset="42247.46">21780 1291 0,'0'-21'0,"22"21"110,-1 0-110,0 0 15,0 0-15,0 0 0,0 0 16,1 0-1,-1 0-15,0 0 0,0 0 0,21 0 16,-20 0-16,-1 0 0,21 0 0,-21 0 16,22 0-16,-22 0 0,21 0 15,0 0-15,-20 0 0,20 0 0,0 0 16,-21 0-16,22 0 0,-1 0 0,0 0 16,1 0-16,20 0 0,-20 0 15,-1 0-15,0 0 0,1 0 0,20 0 16,-21 0-16,1 21 0,-1-21 15,0 0-15,1 0 0,-1 0 0,-21 0 16,22 0-16,-1 0 0,0 0 0,-21 0 16,22 0-16,-1 0 15,-21 0-15,22 0 0,-1 0 0,0 0 16,1 0-16,-1 0 0,-21 0 0,21 0 16,1 0-16,-1 0 0,0 0 15,1 0-15,-1 0 0,0 0 0,1 0 16,-22 0-16,21 0 0,1 0 15,-22 0-15,0 0 0,21 0 0,-21 0 16,1 0-16,-1 0 0,0 0 16,21 0-16,-21 0 0,1 0 0,-1 0 15,0 0-15,0 0 0,21 0 16,-20 0-16,-1 0 0,0 0 0,0 0 16,0 0-16,0 0 0,1 21 15,-1-21-15,0 0 0,0 0 0,0 0 16,0 0-16,1 0 0,-1 0 15,0 0-15,0 0 16,0 0-16,0 0 0,1 0 16,-1 0-1,0 0-15,-21 22 16,0-1 0,0 0-1,0 0-15,0 0 16,0 0-16,0 1 0,0-1 15,0 0-15,0 0 16,0 0-16,0 0 0,0 1 0,-21-1 16,21 21-16,0-21 0,-21 22 15,21-22-15,0 21 0,0-21 0,0 22 16,0-22-16,0 21 0,-22-21 0,22 22 16,0-22-16,0 21 0,-21-21 15,21 22-15,0-22 0,0 0 0,0 21 16,0-21-16,0 1 0,0-1 0,0 0 15,0 21-15,0-21 0,0 1 16,0-1-16,0 0 0,0 0 0,0 0 16,0 0-16,0 1 0,0-1 15,0 0-15,0 0 0,0 0 16,-21 0-16,21 1 16,-21-22-16,21 21 31,-21-21-16,0 0 1,-1 0 0,1 0-16,0 0 15,0 0 1,0 0-16,0 0 0,-1 0 16,1 0-16,0 0 0,0 0 15,0 0-15,0 0 0,-1 0 16,1 0-16,0 0 0,0 0 0,0 0 15,0 0-15,-1 0 0,1 0 0,-21 0 16,21 0-16,0 0 0,-1 0 16,1 0-16,0 0 0,0 0 0,-21 0 15,20 0-15,1 0 0,0 0 0,-21 0 16,21 0-16,-1 0 0,1-21 0,0 21 16,-21 0-16,21 0 0,-1 0 15,1 0-15,-21 0 0,21 0 0,0 0 16,-1 0-16,1 0 0,0 0 0,-21 0 15,21 0-15,-1 0 16,1 0-16,0 0 0,0 0 0,-21 0 16,20 0-16,1 0 0,0 0 0,0 0 15,0 0-15,0 0 0,-1 0 16,1 0-16,-21 0 0,21 0 0,0 0 16,-1 0-16,1 0 0,0 0 0,0 0 15,-21 0-15,20 0 0,1 0 0,0 0 16,21 21-16,-21-21 0,0 0 15,0 0-15,-1 0 0,1 0 0,0 0 16,0 0-16,0 0 0,0 0 16,-1 0-16,1 0 0,0 0 0,0 0 15,0 0-15,0 0 0,-1 0 16,1 0-16,0 0 0,0 0 0,0 0 16,0 0-16,-1 0 0,1 0 15,0 0-15,0 0 0,0 0 0,0 0 16,-1 0-16,1 0 0,0 0 0,0 0 15,0 0-15,0 0 0,-1 0 0,1 0 16,0 0-16,0 0 16,0 0-1,0 0-15,-1 0 16,1 0 31,21-21 172,0-1-188,0 1-31</inkml:trace>
  <inkml:trace contextRef="#ctx0" brushRef="#br0" timeOffset="46048.75">22987 1524 0,'-21'0'16,"21"-21"0,0 0-1,0 0-15,0-1 16,0 1-16,-21 21 0,21-21 0,0 0 16,0 0-1,0 0-15,-22 21 16,22 21 31,-21-21-47,21 21 0,0 0 15,-21 0-15,21 0 0,0 1 16,0-1-16,0 21 0,-21-21 0,21 22 16,0-1-16,-21 0 0,21 1 0,0-1 15,0 0-15,0 1 0,0-1 16,0 0-16,0 1 0,0-1 0,0 0 15,0 1-15,0-1 0,0-21 0,0 21 16,0-20-16,0 20 0,0-21 16,0 21-16,0-20 0,0-1 15,0 0-15,0 0 0,0 0 0,0 0 16,0 1-16,21-22 62,0-22-46,0 1-16,0 21 0,1-21 16,-1-21-16,0 21 0,0-1 0,21-20 15</inkml:trace>
  <inkml:trace contextRef="#ctx0" brushRef="#br0" timeOffset="46748.35">23431 1461 0,'22'-22'16,"-22"1"0,21 21-16,-21-21 0,0 0 31,0 42 0,0 0-31,0 0 16,21-21-16,-21 22 0,0-1 0,0 0 15,21 0-15,-21 21 0,0-20 0,0 20 16,0-21-16,0 21 0,0 1 16,0-1-16,0 0 0,21 1 0,-21 20 15,0-20-15,21-1 0,-21 0 0,0 22 16,0-22-16,0 0 0,0 1 0,22-1 16,-22 0-16,0 1 0,0-22 15,0 21-15,0 1 0,0-22 0,0 21 16,0-21-16,0 0 0,0 1 15,0-1-15,0 0 0,0 0 16,0 0-16,0 0 16,21-21-1,0 0-15,-21-21 16,21 0 0,0 0-16,0 21 0,-21-21 15,22 0-15,-1-1 0,0 1 16,0 0-16,0 0 0,22 0 0,-22 0 0</inkml:trace>
  <inkml:trace contextRef="#ctx0" brushRef="#br0" timeOffset="48713.23">24701 1355 0,'0'0'0,"22"0"0,-1 0 0,0 0 16,0 0-16,0 0 0,0 0 15,1 0-15,-1 0 0,21 0 0,-21 0 16,0 0-16,22 0 0,-22 0 0,21 0 15,1 0-15,-22 0 16,21 0-16,-21 0 0,22 0 0,-22-21 16,0 21-16,0 0 0,0 0 0,0 0 15,1 0-15,-1 0 16,0 0-16,0 0 16,0 0-16,0 0 15,-21 21 32,0 0-31,0 0-16,0 0 15,0 0-15,0 1 0,0-1 16,0 0-16,0 0 0,0 21 16,0-20-16,0-1 0,0 21 0,0-21 15,0 22-15,0-1 0,0-21 0,0 21 16,0 1-16,0-22 0,0 21 15,0 1-15,0-22 0,-21 21 0,21-21 16,-21 22-16,21-22 0,-21 21 0,21-21 16,0 0-16,0 1 0,0 20 0,0-21 15,0 0-15,-21 0 16,21 1-16,0-1 0,0 0 0,0 0 16,0 0-16,0 0 0,-21-21 0,21 22 15,0-1-15,0 0 16,0 0-16,0 0 15,21-21 1,0 0 0,-42 0 31,0 0-47,-1 0 0,1 0 15,0 0-15,0 0 0,-21 0 16,20 21-16,-20-21 0,21 0 0,-21 0 15,20 22-15,-20-22 0,0 21 0,-1-21 16,22 0-16,-21 0 0,21 21 16,-22-21-16,22 0 0,0 0 0,0 0 15,0 0-15,0 0 0,-1 0 0,1 0 16,0 0-16,0 0 16</inkml:trace>
  <inkml:trace contextRef="#ctx0" brushRef="#br0" timeOffset="62883.42">12382 4868 0,'0'0'0,"0"-21"0,0-21 0,0 21 16,0 0-16,-63-85 15,42 85-15,0 21 16,-1 0-16,22-22 0,-21 22 0,0 0 15,0 22-15,21-1 0,0 21 16,0-21-16,-21 22 0,21 20 16,0-21-16,-21 22 0,21-22 0,0 22 15,0-1-15,0 1 0,-22-22 0,1 22 16,0-22-16,21 21 0,-21-20 0,0-1 16,21 0-16,-21 1 0,21-22 15,-22 21-15,22-21 0,-21 1 0,21-44 31,0 1-31,0 0 16,21 0-16,1-21 0,-22 20 16,21-20-16,-21 0 0,21-1 15,0-20-15,-21 21 0,21-22 0,-21 1 16,21 20-16,-21-20 0,22-1 0,-1 22 16,-21-22-16,0 22 0,21 21 15,-21 0-15,21 0 0,0 42 16,-21 0-16,21 21 15,-21 1-15,0-1 0,22 0 16,-1 1-16,-21 20 0,21-21 16,-21 1-16,21 20 0,-21-20 0,21-1 15,-21 0-15,0 1 0,0-22 0,0 21 16,21 0-16,-21-20 0,0-1 0,0 0 16,0 0-16,0 0 0,0 0 15,0 1-15,-21-22 16,0 0-1,0-22-15,0 22 0</inkml:trace>
  <inkml:trace contextRef="#ctx0" brushRef="#br0" timeOffset="63052.33">11896 5440 0,'-22'-21'0,"44"42"0,-65-42 16,64 0-1,1 21-15,-1 0 16,0-22-16,0 1 0,21 21 0,1 0 15,-1-21-15,-21 21 0,22-21 16,-1 21-16,0-21 0,1 21 0,-1-21 16,0 21-16,-21-22 0,22 22 0,-1 0 15,-21-21-15</inkml:trace>
  <inkml:trace contextRef="#ctx0" brushRef="#br0" timeOffset="63423.19">12721 5228 0,'0'-21'16,"0"0"-16,0 0 16,0 0-16,21 21 15,0 0-15,1 0 16,-1 0-16,0 0 0,0 21 0,0 0 16,22 0-16,-22 0 0,0 0 0,0 22 15,0-22-15,0 0 0,1 21 16,-22-20-16,21-1 0,-21 21 0,0-21 15,0 0-15,0 1 0,0-1 16,0 0-16,0 0 0,0 0 0,-21-21 16,-1 21-16,1-21 15,21-21-15,0 0 16,0 0-16,0 0 0,0-22 16,0 22-16,0-21 0,0 21 0,0-22 15,0 22-15,0-21 0,21 21 0,1-22 16,-1 22-16,0 0 0,0 0 15,0 0-15,22 0 0,-22-1 0,0 22 16,0 0-16,21 0 0,-20 0 0,-1 0 16,0 0-16,0 0 0,0 0 0,0 0 15</inkml:trace>
  <inkml:trace contextRef="#ctx0" brushRef="#br0" timeOffset="63825.74">13504 5271 0,'0'-22'0,"0"1"0,0 0 16,0 0-16,0-21 16,0 20-16,21 1 0,1 0 0,-1 0 15,-21 0-15,21 0 0,0-1 0,0 22 16,0 0-16,1 0 0,20 0 16,-21 0-16,0 0 0,0 22 0,22 20 15,-22-21-15,0 0 0,0 22 0,-21-22 16,0 21-16,21 0 0,-21-20 15,0 20-15,0-21 0,0 21 0,0-20 16,0-1-16,0 21 0,0-21 16,0 0-16,0-42 31,0 0-31,22 0 16,-22 0-16,0-22 0,21 22 15,0-21-15,-21 0 0,0 20 0,21-20 16,-21 0-16,21-1 0,0 1 0,-21 0 15,0 21-15,22-1 0,-1 1 16,-21 0-16,21 21 16,0 0-16,0 21 15,-21 0-15,0 1 0,21-1 0,-21 0 16,22 0-16,-1 0 0,-21 0 0</inkml:trace>
  <inkml:trace contextRef="#ctx0" brushRef="#br0" timeOffset="64951.36">14817 5165 0,'0'0'15,"0"-21"-15,0-1 0,0 1 0,0-21 16,0 21-16,-22 0 0,1-1 0,21-20 0,-21 21 16,21 0-1,-21 21-15,0 0 0,0 0 16,-1 0-16,1 21 0,21 0 0,-21 0 15,0 0-15,0 22 0,21-22 0,-21 21 16,21 1-16,-22-22 0,22 21 16,0 0-16,0-20 0,0 20 0,0-21 15,0 0-15,0 0 0,0 1 0,22-1 16,-1 0-16,0-21 0,0 0 16,0 0-16,0 0 0,1 0 15,-1-21-15,-21 0 0,21-1 16,0 1-16,-21 0 0,0 0 15,21 0-15,-21 0 0,21-1 0,-21-20 16,0 21-16,0 0 0,0-22 0,0 22 16,22 0-16,-22 42 31,0 0-31,0 1 0,0-1 16,0 21-16,0-21 0,-22 0 0,22 22 15,0-22-15,0 0 0,0 21 16,0-20-16,0-1 0,0 0 15,22 0-15,-1 0 0,0 0 0,0-21 16,21 0-16,-20 0 0,20 0 0,-21 0 16,21 0-16,1 0 0,-22 0 0,21-21 15,1 0-15,-22 0 0,21 0 16,-21 0-16,0-1 0,1 1 0,-1-21 16,0 21-16,-21 0 0,21-1 0,-21-20 15,0 21-15,0 0 0,0 0 16,0 42-1,0 0 1,0 0-16,0 0 0,0 0 16,0 1-16,0 20 0,0-21 0,21 0 15,0 0-15,-21 22 0,22-22 16,-1 0-16,0 0 0,0-21 0,0 21 16,22 1-16,-22-22 0,0 0 0,0 0 15,0 0-15,0 0 0,22 0 16,-22 0-16,0-22 0,0 1 15,0 0-15,-21 0 0,0 0 16,22 0-16,-22-1 0,0 1 0,21-21 16,-21 21-16,0 0 0,0-1 0,0 1 15,0-21-15,0 21 0,0 0 16,0 42 15,0 0-31,0 0 0,0 0 0,0 22 16,0-22-16,0 21 0,-21 0 15,21-20-15,0 20 0,-22 0 16,22 1-16,0-1 0,0 21 0,0-20 16,0 20-16,0-20 0,0 20 0,0-21 15,0 22-15,0-22 0,0 22 0,0-22 16,0 0-16,0 22 0,0-1 0,0-20 16,22 20-16,-22-20 0,21 20 0,-21-21 15,0 1-15,0 20 0,0-42 16,0 22-16,0-22 0,0 21 0,0-21 15,0 1-15,-21-22 0,-1 0 16,1 0-16,0-22 16,0 1-16,0-21 0,-22 21 0,22-22 15,21-20-15,-21 21 0,21-22 0,0 1 16,0-1-16,0-21 0,0 22 0,0-1 16,21-20-16,0 20 0,1-20 0,-1-1 15,0 21-15,21 1 0,-21-1 16,22 1-16,-22 21 0,21-22 0,-21 22 15,22 21-15,-1-22 0,0 22 0,-20-21 16,20 21-16,0 21 0,1-22 0,-22 22 16,0 0-16,21 0 0,-21 0 15,1 0-15,-1 0 0,0 22 16,-21-1 0</inkml:trace>
  <inkml:trace contextRef="#ctx0" brushRef="#br0" timeOffset="66656.91">2074 8573 0,'0'-22'16,"-21"22"0,21 22 15,0 20-31,0-21 0,0 21 15,0 1-15,0-1 0,0 22 16,0-22-16,0 21 0,0 1 0,0-22 16,0 22-16,0-1 0,0-20 0,0-1 15,0 21-15,0-20 0,0-22 16,21 21-16,-21 1 0,0-22 0,0 0 16,0 0-16,0 0 0,0 0 15,21-21 1,-21-21-1,0-21 1,0 21-16,0 0 0,0-22 0,0 22 16</inkml:trace>
  <inkml:trace contextRef="#ctx0" brushRef="#br0" timeOffset="67793.25">2117 8594 0,'21'0'32,"0"0"-32,0 0 0,0 0 15,0 0-15,22 0 0,-1 0 16,0 0-16,1 0 0,20 0 0,1 0 15,-1 0-15,1-21 0,20 21 16,-20 0-16,21 0 0,-1 0 0,1 0 16,21-22-16,-22 22 0,43 0 0,-21 0 15,0 0-15,21 0 0,-21 0 16,21 0-16,0 0 0,0 0 0,0 0 16,21 0-16,-21 0 0,21 0 15,-21 0-15,21 0 0,-21-21 16,22 21-16,-1 0 0,-21 0 0,21 0 15,-21 0-15,0-21 0,0 21 0,-21 0 16,21 0-16,0-21 0,-21 21 16,-1 0-16,1 0 0,0 0 0,-21-21 15,-1 21-15,1 0 0,0 0 0,-1 0 16,-20-21-16,21 21 0,-22 0 0,22 0 16,-22 0-16,1-22 15,20 22-15,-20 0 0,-1-21 0,-20 21 0,20 0 16,1 0-16,-22 0 0,0 0 0,1 0 15,-1-21-15,0 21 16,-20 0-16,20 0 0,-21 0 0,0 0 16,0 0-16,1 0 0,-1 0 15,0 0-15,0 0 16,0 0 0,-21 21-1,0 0-15,0 1 16,0-1-16,0 0 15,-21 0-15,21 0 16,-21 22-16,21-22 0,0 0 0,0 21 16,0-21-16,0 22 0,-21-1 0,21 0 15,0 1-15,0-1 0,0 0 0,0 1 16,0-1-16,0 0 0,0 1 16,0-1-16,0-21 0,0 22 0,0-22 15,0 21-15,0-21 0,0 0 0,0 1 16,0-1-16,0 0 0,0 0 0,0 0 15,0 0-15,-21 1 0,-1-1 16,22 0-16,-21-21 0,0 21 16,0-21-16,0 0 0,0 21 15,-1-21-15,-20 0 0,21 0 16,0 0-16,-22 0 0,1 0 0,0 0 16,-1 0-16,-20 0 0,-1 0 0,1 0 15,-1 0-15,-20 0 0,20 0 16,-20 0-16,-22 0 0,21 0 0,-21 0 15,0 0-15,1 0 0,-22 0 16,21 0-16,-21 0 0,0 0 0,-21 0 16,21 0-16,-22 0 0,1 0 0,0 21 15,0-21-15,0 0 0,0 22 16,-1-22-16,1 0 0,0 21 0,0 0 16,0-21-16,0 21 0,21-21 0,-22 21 15,22 0-15,-21 1 0,21-22 16,0 21-16,0 0 0,21-21 0,1 21 15,-1-21-15,0 21 0,21-21 0,-21 0 16,22 21-16,-1-21 16,0 0-16,1 0 0,20 0 0,1 0 15,-1 0-15,22 0 0,0 0 16,-1 0-16,1 0 0,21-21 0,0 21 16,-1-21-16,1 21 0,21-21 0,-21 0 15,0 0 1,0-1-16,21 1 15,0 0 1,0 0-16,21 0 16,0 21-16,0-21 0,22-1 0</inkml:trace>
  <inkml:trace contextRef="#ctx0" brushRef="#br0" timeOffset="68135.58">2709 8678 0,'0'0'0,"0"-21"0,0 64 31,21-22-16,-21 21-15,22 22 0,-22-22 16,0 21-16,0 1 0,0-1 0,0 1 16,0-1-16,0-20 0,0 20 0,0 1 15,0-22-15,0 0 0,0 22 16,0-22-16,0-21 0,0 22 0,0-22 16,0 21-16,0-21 15,0 1-15,0-44 16,21 1-16,0 0 0,0 0 15,0-21-15</inkml:trace>
  <inkml:trace contextRef="#ctx0" brushRef="#br0" timeOffset="68379.44">3260 8678 0,'0'-21'15,"0"42"-15,0-63 0,0 21 0,21 21 16,-21 21-1,21 0-15,-21 0 0,0 1 16,21 20-16,-21 21 0,21-20 0,-21 20 16,0 1-16,0-1 0,0 1 15,0-22-15,0 22 0,0-1 0,0-21 16,0 22-16,0-22 0,0 22 0,0-22 16,0 0-16,0-20 0,0 20 15,0-21-15,0 0 0,0 0 0,21-21 16,1 0-16,-1-21 15</inkml:trace>
  <inkml:trace contextRef="#ctx0" brushRef="#br0" timeOffset="68627.3">4022 8657 0,'0'-21'0,"0"42"0,0-63 15,0 21-15,21 0 0,0 42 31,-21 0-31,0 21 0,0 1 0,0-1 16,0 21-16,0-20 0,21 20 16,-21 1-16,21-1 0,-21-20 0,0 20 15,0-21-15,0 22 0,21-22 0,-21 1 16,0-1-16,0 0 0,0 1 16,0-22-16,0 0 0,0 0 0,0 0 15,22 0-15,-1-21 16,0-21-16,-21 0 15</inkml:trace>
  <inkml:trace contextRef="#ctx0" brushRef="#br0" timeOffset="68855.17">4551 8721 0,'21'-43'16,"-42"86"-16,42-107 0,0 64 0,-21 21 15,0 22 1,0-1-16,0 0 0,21 1 15,-21 20-15,0 1 0,0-22 0,0 22 16,0-1-16,0-21 0,0 22 16,0-22-16,0 1 0,0 20 15,0-21-15,0-20 0,0 20 0,21-21 0,-21 21 16,0-20-16,22-22 0,-1 21 16,0-21-16,0 0 0,0 0 15,0-21-15,1-1 0,-1 1 0</inkml:trace>
  <inkml:trace contextRef="#ctx0" brushRef="#br0" timeOffset="69072.03">5186 8784 0,'0'0'15,"21"-42"-15,-21 0 0,21 20 0,-21 1 0,0 42 32,0 1-32,0-1 0,0 21 15,0 0-15,0 1 0,0 20 0,0-20 16,0 20-16,0-21 0,0 22 0,0-22 15,0 22-15,0-22 0,0 0 0,21 1 16,-21-1-16,0-21 0,0 22 16,21-22-16,-21 0 0,22 0 0,-1 0 15,0-21-15,0 0 16,0-21-16,0 0 0</inkml:trace>
  <inkml:trace contextRef="#ctx0" brushRef="#br0" timeOffset="69303.91">6011 8573 0,'0'0'0,"0"42"15,0 0 1,0-21-16,0 43 0,0-22 0,-21 1 16,21 20-16,0 1 0,-21-22 15,21 21-15,0 1 0,0-22 0,0 1 16,0-1-16,0 0 0,0 1 0,0-1 15,0-21-15,0 0 0,0 0 0,21 1 16,-21-1-16,21-21 0,0 0 16,1 0-16,-1 0 0,0 0 15,0-21-15,0-1 0</inkml:trace>
  <inkml:trace contextRef="#ctx0" brushRef="#br0" timeOffset="69522.95">6604 8615 0,'21'-21'0,"-42"42"0,42-63 0,-21 63 32,0 21-32,0-21 0,0 22 15,0-1-15,0 0 0,0 22 0,0-22 16,0 22-16,0-22 0,0 21 16,-21-20-16,21 20 0,0-20 0,0-1 15,0-21-15,0 21 0,0-20 16,0-1-16,0 0 0,0 0 0,0 0 15,21-21-15,0 0 0,0 0 16,1-21-16,-1 0 0</inkml:trace>
  <inkml:trace contextRef="#ctx0" brushRef="#br0" timeOffset="69754.82">7175 8551 0,'0'0'0,"0"43"15,-21-1 1,21-21-16,0 22 0,-21-1 0,21 21 16,0-20-16,0 20 0,0-20 15,0 20-15,0-21 0,0 1 0,21-1 16,-21 0-16,21 1 0,-21-1 0,0-21 16,0 22-16,22-22 0,-1 0 15,-21 0-15,21-21 0,0 0 16,0-21-1,0 0-15,-21 0 0</inkml:trace>
  <inkml:trace contextRef="#ctx0" brushRef="#br0" timeOffset="69959.7">7683 8509 0,'0'0'0,"0"21"15,0 22 1,0-1-16,0 0 0,0 22 0,0-1 15,0 1-15,0-1 0,0 1 16,0-1-16,0-20 0,0 20 0,0-21 16,-21 22-16,21-22 0,-21 1 0,21-22 15,-21 21-15,21-21 0,0 0 0,0 1 16,0-1-16</inkml:trace>
  <inkml:trace contextRef="#ctx0" brushRef="#br0" timeOffset="71159">6202 10710 0,'0'-21'0,"0"42"0,0-63 0,0 0 16,0 21-16,0-1 0,0 1 15,0 0-15,0 0 0,0 42 31,0 0-31,0 22 0,0-22 16,21 21-16,-21-21 0,21 22 16,-21-1-16,0 0 0,0 1 0,0-1 15,0 0-15,0-21 0,21 22 0,-21-1 16,0-21-16,0 22 0,0-22 0,0 0 16,0 21-16,0-21 0,0 1 15,0-1-15,21-42 47,-21-1-47,22 1 0,-22-21 16,21 21-16</inkml:trace>
  <inkml:trace contextRef="#ctx0" brushRef="#br0" timeOffset="71827.14">6583 10732 0,'0'0'0,"0"-22"0,21 22 0,-21-21 16,21 0-16,-21 42 31,0 0-31,-21 22 16,0-22-16,21 0 0,0 0 15,-21 0-15,21 22 0,-22-22 0,22 0 16,0 0-16,0 0 0,0 1 0,0-1 16,22 0-16,-1 0 15,0-21-15,0 0 0,0 0 0,0 0 16,1 0-16,20 0 0,-21 0 0,0 0 15,0-21-15,1 21 0,-1-21 0,0 0 16,0 21-16,-21-22 0,0 1 16,0 0-16,0 0 0,0 0 15,-21 0-15,0-1 0,0 1 0,-1 0 16,1 0-16,0 0 0,0 0 16,0 21-16,21-22 0,0 1 0,0 0 15,21 21-15,0-21 16,0 0-16,22 21 0,-22 0 0,21-21 15,0 21-15,1 0 0,-1 0 16,0 0-16,1 0 0,-1 0 0,-21 21 16,0 0-16,1 0 0,-1 0 0,-21 0 15,0 1-15,0-1 0,0 0 0,0 21 16,0-21-16,0 1 0,-21-1 16,21 0-16,-22 0 0,22 0 0,0 0 15,0 1-15,0-1 16,22 0-16,-1-21 0,0 0 15,0 0-15,0 0 16,0 0-16,1 0 0,-1-21 0,0 21 16,0-21-16,-21-1 0,21 22 0,0-21 15,1 0-15,-1 0 0,-21 0 0,0 0 16,0-1-16,0 1 0,0-21 16,0 21-16,0 0 0,-43-22 15,22 22-15,0 0 0,0 21 16,0 0-16,-22 0 0,22 0 0,0 0 0,0 0 15,0 0-15,0 0 0,21 21 16,-22-21-16,22 21 0,-21 0 16,21 1-16,0-1 15,21-21-15,1 0 0,-1 0 16,0 0-16,0 0 0,21 0 16</inkml:trace>
  <inkml:trace contextRef="#ctx0" brushRef="#br0" timeOffset="72166.95">8022 10562 0,'-21'0'15,"21"21"1,-21-21-16,0 22 0,-1-1 16,22 0-16,0 0 15,22-21 1,-1 0-16,0 0 15,0 0-15,0 0 0,0-21 16,-21 0 0,0 0-16,0-1 15,0 1-15,0 0 0,-21 21 16,0-21-16,0 21 0,0-21 0,0 21 16,-1 0-16,-20 0 0,21 0 0,0 0 15,0 0-15,-1 0 0,1 21 16,21 0-16,-21 0 15,21 0-15,0 1 16,21-22-16,0 21 16,1-21-16,20 0 0</inkml:trace>
  <inkml:trace contextRef="#ctx0" brushRef="#br0" timeOffset="72506.75">8784 10287 0,'0'0'0,"0"-21"0,-21 0 16,0 0-16,0 21 15,21-22-15,-22 22 16,1 22 0,0-1-16,21 21 0,0-21 15,-21 22-15,0-1 0,0-21 0,21 43 16,-22-22-16,1 0 0,0 1 15,0-1-15,21 21 0,-21-20 0,0-1 16,-1 0-16,1 1 0,0-1 0,0 0 16,0-20-16,0 20 0,21 0 0,0-21 15,-22 1-15,22 20 0,-21-21 16,21 0-16,0 0 0,0-42 47,21 21-47,-21-21 0,22 0 15,-1 0-15,-21-22 0</inkml:trace>
  <inkml:trace contextRef="#ctx0" brushRef="#br0" timeOffset="72887.53">9017 10816 0,'-21'0'31,"0"0"-31,-1 21 16,22 1-16,-21-22 15,21 21-15,21-21 32,1 0-17,-1-21-15,0 21 16,-21-22-16,0 1 15,0 0 1,-21 21 0,0 0-16,-1 0 0,1 0 0,0 0 15,0 0-15,21 21 16,-21-21-16,21 21 16,0 1-1,21-22 16,0-22-31,-21 1 0,21 21 0</inkml:trace>
  <inkml:trace contextRef="#ctx0" brushRef="#br0" timeOffset="74667.53">8678 8361 0,'0'-21'16,"-21"21"30,42 0 17,0 0-63,1 0 16,-1 0-16,0 0 0,21 0 15,-21 0-15,1 0 0,20 0 0,-21 0 16,21 0-16,1-21 0,-1 21 0,0 0 15,22 0-15,-22-22 0,22 22 0,-22 0 16,22 0-16,-1-21 16,1 21-16,-1 0 0,1 0 0,-1 0 15,1-21-15,-22 21 0,21 0 0,-20 0 16,-1 0-16,-21 0 0,22 0 0,-22 0 16,0 0-16,0 0 0,0 0 15,0-21-15,1 21 16,-22 21 62,0 0-78,0 0 0,0 1 16,0-1-1,0 0-15,0 0 0,0 0 16,0 0-16,0 1 0,0-1 15,0 0-15,0 0 0,21 0 0,-21 0 16,0 22-16,0-22 0,21 0 16,-21 0-16,21 0 0,-21 1 15,0 20-15,0-21 0,21 0 0,0 22 16,-21-22-16,0 0 0,0 0 0,22 0 16,-22 0-16,21 22 0,-21-22 0,0 0 15,0 0-15,0 0 16,0 1-16,21-1 0,-21 0 15,0 0-15,0 0 16,0 0 0,0 1-1,0-1 17,-21-21-17,0 0 1,-1 0-1,22 21-15,-21-21 0,0 0 16,0 0-16,0 21 16,0-21-16,-1 0 0,1 0 15,0 21-15,0-21 0,0 0 16,0 0-16,-22 0 0,22 0 0,0 21 16,0-21-16,-22 0 0,22 0 0,-21 0 15,21 0-15,-22 0 0,1 22 16,21-22-16,-21 0 0,-1 0 0,1 0 15,21 0-15,-22 0 0,1 0 0,0 21 16,-1-21-16,1 0 0,21 0 0,-21 0 16,-1 0-16,1 21 0,21-21 0,-22 0 15,1 0-15,0 21 0,-1-21 16,22 0-16,-21 0 0,0 21 16,20-21-16,-20 0 0,21 0 0,-21 21 15,20-21-15,1 0 0,-21 0 0,21 0 16,0 22-16,-1-22 0,1 0 15,21-22 110,21 22-109,-21-21-16,22 21 0,-1-21 0,0 0 16,0 0-16,0 21 0</inkml:trace>
  <inkml:trace contextRef="#ctx0" brushRef="#br0" timeOffset="75432.28">9102 8657 0,'21'0'0,"-21"21"31,0 1-16,0-1-15,0 0 0,0 0 16,0 0-16,0 0 0,21 22 16,-21-22-16,0 0 0,0 0 15,0 22-15,0-22 0,0 0 0,0 0 16,0 0-16,0 0 0,0 1 0,21-1 16,-21 0-16,21 0 15,0-21 16,1 0-15,-22-21-16,0 0 0,0 0 16,0-1-1,0 1-15,21 21 0</inkml:trace>
  <inkml:trace contextRef="#ctx0" brushRef="#br0" timeOffset="75793.09">9419 8615 0,'0'-21'15,"0"42"32,0 0-47,21 0 0,-21 0 16,0 22-16,0-22 0,0 0 15,0 0-15,0 22 0,0-22 0,0 0 16,0 0-16,0 0 0,0 0 16,0 1-16,0-1 0,0 0 0,0 0 15,0 0 1,0-42 31,0 0-47</inkml:trace>
  <inkml:trace contextRef="#ctx0" brushRef="#br0" timeOffset="76251.82">9715 8742 0,'-21'21'0,"0"0"16,0 0-1,21 1-15,0-1 0,0 0 16,0 0-16,0 0 0,0 0 0,0 1 16,0-1-16,0 0 0,0 0 15,0 0-15,0 0 16,21 1-16,0-22 16,0 0-16,1 0 0,-1 0 15,0 0-15,0 0 0,0 0 16,0-22-16,1 1 15,-1 21-15,-21-21 0,21 0 16,-21 0-16,0 0 0,0-1 16,0 1-16,0 0 0,0 0 0,0 0 15,0 0-15,-21-1 0,0 1 16,-1 0-16,1 21 16,0 0-16,0 0 15,0 21-15,21 0 0,-21-21 16,-1 22-16,22-1 0,-21-21 15,0 21-15</inkml:trace>
  <inkml:trace contextRef="#ctx0" brushRef="#br0" timeOffset="78091.48">9864 8382 0,'-22'0'15,"44"0"48,-22-21-63,21 21 15,21 0-15,-21 0 0,0 0 0,22 0 16,-1-21-16,0 21 0,1 0 0,-1 0 16,0-21-16,1-1 0,20 22 0,-20 0 15,20-21-15,1 21 0,-1-21 16,1 21-16,-1-21 0,22 21 0,-1-21 15,1 0-15,21 21 0,0-22 0,-22 22 16,22-21-16,0 21 0,0 0 0,-21-21 16,20 21-16,1-21 0,0 21 15,0 0-15,-21-21 0,20 21 0,-20 0 16,21 0-16,-21-21 0,-1 21 0,22 0 16,-21 0-16,21-22 15,-22 22-15,1 0 0,21 0 0,-22-21 16,1 21-16,0 0 0,-1 0 0,-20-21 15,-1 21-15,1 0 0,-1-21 0,-20 21 16,20 0-16,-20 0 0,-1-21 16,0 21-16,1 0 0,-1 0 0,0 0 15,1 0-15,-22 0 0,21 0 0,-21 0 16,0 0-16,1 0 0,-1 0 16,0 0-16,0 0 0,0 0 0,0 0 15,1 0 1,-22 21-16,21 0 15,-21 0-15,21-21 0,-21 21 16,21 1-16,-21-1 0,0 21 0,0-21 16,0 0-16,0 22 0,0-22 0,0 21 15,0-21-15,0 22 0,0-22 0,0 21 16,0 1-16,0-22 0,0 21 16,0 0-16,0 1 0,0-1 0,0 0 15,-21 1-15,21-1 0,0 0 0,0 1 16,-21-1-16,21 0 0,-21 1 0,21-1 15,0 0-15,-22-20 0,22 20 16,0-21-16,0 0 0,0 0 0,0 1 16,0-1-16,0 0 0,0 0 15,0 0 1,-21-21 15,0 0-31,0 0 0,0 0 16,-22 0-16,22 0 0,-21 0 0,0 0 15,-1 0-15,-20-21 0,20 21 0,-20 0 16,-1 0-16,-20 0 0,-1 0 0,0-21 16,-20 21-16,-22 0 0,0 0 0,0 0 15,-22 0-15,1 0 0,-21 0 16,21 0-16,-22 0 0,22 0 0,-21 0 16,21 0-16,21 21 0,-21-21 15,21 21-15,0-21 0,0 0 0,21 21 16,0-21-16,0 0 0,21 22 15,1-22-15,-1 21 0,22-21 0,-1 0 16,1 0-16,20 0 0,22 0 0,-21 0 16,21 0-16,21-21 15,0-1 1,21 1 0,-21 0-16,21 0 0,0 0 0</inkml:trace>
  <inkml:trace contextRef="#ctx0" brushRef="#br0" timeOffset="78409.3">10795 8319 0,'0'0'0,"0"-22"0,-21 1 16,21 42 15,0 1-31,0-1 0,0 21 0,0 0 16,0 1-16,0 20 0,21-20 0,-21 20 15,0 1-15,21-1 0,-21 1 0,21-1 16,-21-21-16,21 22 0,-21-1 16,0-20-16,0-1 0,0 0 0,0 1 15,22-22-15,-22 21 0,0-21 0,0 1 16,21-1-16,0-21 31,0-21-31,0-1 0,-21 1 0,21 0 16</inkml:trace>
  <inkml:trace contextRef="#ctx0" brushRef="#br0" timeOffset="78635.17">11324 8319 0,'0'0'0,"21"-43"0,0 22 0,-21 0 0,22 42 15,-22 0 1,0 22-16,0-1 0,0 0 0,0 1 16,0 20-16,21 1 0,-21-1 15,0 1-15,0-1 0,0 1 0,0 20 16,0-41-16,0 20 0,0 1 0,0-22 16,0 0-16,0 1 0,0-1 0,0-21 15,21 0-15,-21 0 0,0 1 16,21-22-16,0 0 15,-21-22-15,21 1 0</inkml:trace>
  <inkml:trace contextRef="#ctx0" brushRef="#br0" timeOffset="78883.02">11832 8340 0,'0'0'15,"0"-21"-15,0-1 0,21 22 16,-21 22-16,0-1 15,0 21-15,0-21 0,0 22 0,0-1 16,0 0-16,0 1 0,21-1 16,-21 21-16,0-20 0,22-1 0,-22 22 15,0-22-15,0 0 0,0 1 16,0-1-16,21 0 0,-21 1 0,0-22 16,21 0-16,-21 0 0,0 0 0,21-21 15,0-21 1,0 0-16,-21 0 0,22-22 15,-1 22-15</inkml:trace>
  <inkml:trace contextRef="#ctx0" brushRef="#br0" timeOffset="79111.89">12298 8297 0,'0'0'16,"21"-42"-16,0 0 0,-21 21 16,0-1-16,0 1 0,21 21 0,-21 21 15,21 1-15,-21-1 0,0 21 16,0 0-16,0-20 0,0 41 0,0-21 15,0 1-15,0-1 0,0 22 0,0-22 16,0 21-16,0-20 0,0-1 16,0 22-16,0-22 0,0 0 0,0 1 15,0-22-15,0 0 0,0 21 0,22-42 16,-22 21-16,21-21 16,0 0-16,-21-21 0,21 0 15,0 0-15,0 0 0,-21-22 0,22 1 16</inkml:trace>
  <inkml:trace contextRef="#ctx0" brushRef="#br0" timeOffset="79339.75">12827 8022 0,'0'0'0,"0"21"0,21 1 16,-21-1-16,0 21 0,0 0 0,0 1 15,0 20-15,0-20 0,0 20 0,0-21 16,0 1-16,0 20 0,0-20 0,0 20 15,21-21-15,-21 1 0,0-1 16,0 0-16,0 1 0,21-1 0,-21-21 16,22 0-16,-22 1 0,0-1 15,21-21-15,0 0 0,0 0 16,0-21-16,0-1 0,-21 1 0,22-21 16,-1 21-16,0-22 0</inkml:trace>
  <inkml:trace contextRef="#ctx0" brushRef="#br0" timeOffset="79568.14">13314 8107 0,'0'0'0,"21"-21"16,-21 42-1,0 0-15,0 21 0,0-20 0,0 20 16,0 0-16,0 22 0,0-22 16,0 0-16,0 22 0,0-22 0,0 1 15,0 20-15,0-21 0,21 1 16,-21-1-16,0 0 0,21 1 0,-21-1 15,0-21-15,0 0 0,0 1 0,21-1 16,-21 0-16,22-21 0,-1 0 16,0 0-16,-21-21 0,21 0 0,0-22 15,0 22-15,1-21 0,-1-1 16,0 1-16</inkml:trace>
  <inkml:trace contextRef="#ctx0" brushRef="#br0" timeOffset="79743.05">13843 8192 0,'0'0'0,"0"-43"0,21 1 0,-21 21 15,21 0-15,-21 42 16,0 0-16,0 0 0,0 21 16,0 1-16,0 20 0,0-20 0,0 20 15,0-21-15,0 22 0,0-22 0,0 22 16,0-22-16,0 22 0,-21-22 0,21 21 16,-21-20-16,21-1 0,-21 0 15,21 1-15,0-1 0,0-21 0,-21 22 16,21-22-16,0 0 0</inkml:trace>
  <inkml:trace contextRef="#ctx0" brushRef="#br0" timeOffset="88306.78">14605 7938 0,'-21'0'31,"42"-22"47,0 22-78,0 0 0,0 0 16,1 0-16,-1 0 0,0 0 0,21 0 16,-21 0-16,22 0 0,-1 0 15,-21 0-15,22 0 0,-1-21 0,21 21 16,-20 0-16,-1 0 0,0 0 0,22 0 16,-22-21-16,1 21 0,20 0 0,-21 0 15,1 0-15,-1 0 0,0-21 16,-20 21-16,20 0 0,-21 0 0,0 0 15,0 0-15,1 0 0,-1 0 16,0 0-16,0 0 0,0 0 47,-21 21-31,0 0-1,0 0-15,0 1 0,0-1 16,0 0-16,0 0 15,0 0-15,0 0 0,0 1 0,0-1 16,-21 21-16,21-21 0,0 0 16,0 1-16,0-1 0,-21 21 0,21-21 0,0 0 15,0 1-15,-21 20 16,21-21-16,0 0 0,0 0 0,0 22 16,0-22-16,0 0 0,0 0 0,0 0 15,0 1-15,0 20 0,0-21 0,0 0 16,0 0-16,0 1 0,0-1 0,0 0 15,21-21-15,-21 21 0,0 0 16,0 0-16,0 1 0,0-1 16,0 0-16,0 0 0,-21 0 15,21 0 1,-21-21 0,21 22-16,-22-22 15,22 21 1,-21-21-16,0 0 15,0 0 1,21 21-16,-21-21 0,0 0 0,-1 0 16,1 0-16,0 0 0,0 21 15,-21-21-15,20 0 0,-20 0 0,0 0 16,-22 0-16,22 0 0,0 0 0,-22 0 16,1 0-16,20 21 0,-20-21 0,-1 0 15,22 0-15,0 0 0,-1 0 0,1 0 16,0 0-16,20 0 0,-20 0 15,21 0-15,0 0 0,0 0 16,-1 21-16,1-21 0,0 0 0,0 0 16,21-21 124</inkml:trace>
  <inkml:trace contextRef="#ctx0" brushRef="#br0" timeOffset="89735.47">14795 8297 0,'0'0'0,"0"-21"15,0 0 1,0 0 0,22 21-16,-1-21 15,0 21-15,0 0 16,0 0-16,0 0 15,1 21 1,-22 0-16,0 0 0,21 0 0,-21 22 16,21-22-16,-21 0 0,0 21 0,0-20 15,0 20-15,0-21 0,0 0 0,0 22 16,0-22-16,0 0 0,-21 0 0,0 0 16,-1 0-16,22 1 15,-21-22-15,0 21 0,0-21 0,0 21 16,0-21-16,-1 0 15,22-21 1,-21 0-16,21-1 0,0 1 16,0 0-16,0 0 15,0 0-15,0 0 0,0-1 0,0 1 16,0 0-16,21 21 16,1 0-1,-1 0-15,0 21 0,0 0 16,0 1-16,0-1 15,1 0-15,-1 0 16,0 0-16,0 0 16,-21 1-16,21-22 0,-21 21 15,21-21-15,-21-21 47,0-1-47,0 1 16</inkml:trace>
  <inkml:trace contextRef="#ctx0" brushRef="#br0" timeOffset="90023.3">15198 8297 0,'0'0'0,"0"-21"0,0 0 31,0 42 0,0 0-31,0 1 0,0-1 0,0 0 16,0 0-16,0 0 0,0 0 0,0 1 16,0-1-16,0 0 0,0 0 15,0 0-15,0 0 0,0 1 0,0-1 16,0 0-16,0 0 16,0 0-1,0-42 32,21 21-47,0-21 0</inkml:trace>
  <inkml:trace contextRef="#ctx0" brushRef="#br0" timeOffset="90412.08">15409 8446 0,'0'21'0,"0"0"0,0 0 16,0 0-16,0 0 16,0 1-16,0-1 15,0 0-15,0 0 0,0 0 16,21-21 0,1 0-16,-1 0 15,0 0-15,0 0 0,0 0 16,0 0-16,-21-21 0,22 21 15,-1-21-15,-21 0 0,0 0 16,0-1-16,0 1 0,0 0 16,0 0-16,0 0 0,0 0 0,0-1 15,-21 1-15,-1 21 0,1 0 16,0 0-16,0 0 0,0 0 16,0 0-16,-1 0 0,1 0 0,0 0 15,21 21-15,-21 1 0,0-1 16,0 0-16,21 0 0,0 0 15,0 0-15,0 1 0,0-1 16,0 0 0,0 0-16</inkml:trace>
  <inkml:trace contextRef="#ctx0" brushRef="#br0" timeOffset="97487.66">15875 7789 0,'21'0'15,"0"0"1,43 0-16,-22 0 16,22 0-16,-1 0 0,1 0 0,20 0 15,-20-21-15,20 21 0,1-21 0,0 21 16,-1 0-16,1 0 0,0-21 15,-1 0-15,-20 21 0,21 0 0,-22-21 16,1 21-16,-22 0 0,0-22 16,1 22-16,-22 0 0,0 0 0,0 0 15,-21 22 17,-21-1-32,0 0 0,0 0 0,21 0 15,-22 22-15,22-1 0,0 0 16,0 1-16,-21 20 0,21-21 0,0 22 0,0-22 15,0 22-15,0-1 0,0-20 16,0 20-16,21-21 0,-21 1 0,22-1 16,-1 0-16,0 1 0,-21-22 15,21 21-15,0 1 0,-21-22 0,0 0 16,0 21-16,0-21 0,0 1 0,0-1 16,0 0-16,-42 0 0,21-21 15,-22 21-15,1 0 0,-21-21 0,-1 0 16,1 22-16,-1-22 0,-21 0 0,1 0 15,-1 0-15,0 0 0,-20 0 0,-1 0 16,0 0-16,21 21 0,-21-21 0,22 0 16,-1 0-16,22 0 0,20 0 15,1 0-15,21 0 0,0 0 0,21-21 16,0-1-16,21 22 0,0-21 16,21 0-16,1 0 0,-1 0 15,21 0-15,1-1 0,21-20 16,-1 21-16</inkml:trace>
  <inkml:trace contextRef="#ctx0" brushRef="#br0" timeOffset="97960.93">17166 7916 0,'0'0'0,"-21"-21"0,21-42 16,21 63-16,0-21 15,22-1-15,-1 1 0,0 0 0,22 0 16,-1 0-16,1 21 0,20-21 16,-20-1-16,21 1 0,-22 21 0,1-21 15,-1 21-15,1 0 0,-22-21 0,0 21 16,1 0-16,-1 0 0,-42 21 16,0 0-1,0 0-15,0 1 0,-21 20 0,0-21 16,21 21-16,-22 1 0,1-1 0,21 22 15,0-22-15,0 21 0,0-20 0,0 20 16,0 1-16,0-22 16,21 22-16,1-22 0,-1 0 0,21 1 15,-21-1-15,22-21 0,-22 21 0,21 1 16,-21-22-16,22 21 0,-22-21 0,0 1 16,0-1-16,-21 0 0,0 0 0,0 0 15,0 0-15,-21 1 0,-21-1 16,-1-21-16,1 21 0,0-21 0,-22 21 15,1-21-15,-1 0 0,1 0 0,-1 0 16,1 0-16,-1 0 0,22 0 0,-22 0 16,22 0-16,0 0 0,20-21 0,1 0 15,21 0-15,0-1 0,0 1 16,0-21-16,21 21 0,1-22 16,20 1-16,-21 21 0</inkml:trace>
  <inkml:trace contextRef="#ctx0" brushRef="#br0" timeOffset="98396.81">18097 7959 0,'0'0'16,"-42"0"-16,21 0 0,-21 0 0,42-21 0,0-1 16,0 1-1,0 0-15,21 21 0,0-21 0,21 0 16,1 0-16,20-1 0,1 1 15,-1 0-15,1 21 0,20-21 0,-20 0 16,-1 0-16,1-1 0,-22 22 16,22 0-16,-43 0 0,21 0 0,-21 0 15,0 22-15,-21 20 0,0-21 16,0 21-16,0 1 0,0-1 16,-21 0-16,0 22 0,0-1 0,21-20 15,-21 20-15,21 1 0,0-1 0,0-20 16,0 20-16,0-21 0,0 22 0,0-22 15,21 1-15,0 20 0,0-21 16,0 1-16,1-22 0,-1 21 0,0 1 16,0-1-16,0-21 0,-21 0 15,0 0-15,0 22 0,0-22 0,-21 0 16,0 0-16,-21-21 0,-1 21 16,1-21-16,0 0 0,-1 0 15,1 0-15,-22 0 0,22 0 0,0 0 16,-1-21-16,1 0 0,21 0 0,-21 0 15,42-22-15,0 1 0,0 0 0,0-1 16,0-20-16</inkml:trace>
  <inkml:trace contextRef="#ctx0" brushRef="#br0" timeOffset="98815.59">18669 8065 0,'0'-22'0,"0"44"0,0-86 0,0 43 15,0 0-15,0 0 0,0-1 16,0 1-16,21 0 15,0 21-15,0-21 0,22 0 16,-22 21-16,21-21 0,22-1 0,-22 1 16,22 21-16,-22-21 0,43 21 0,-22-21 15,1 21-15,-1 0 0,22 0 16,-43 0-16,22 0 0,-22 0 0,0 0 16,-21 21-16,1 21 0,-22-20 15,0 20-15,0 0 0,0 1 0,0 20 16,-22 1-16,1-22 0,0 21 15,0 1-15,21-22 0,0 22 0,0-1 16,0-20-16,0-1 0,0 21 0,0-20 16,21-1-16,0 0 0,0 1 0,22-1 15,-22-21-15,0 22 0,0-22 16,0 21-16,1-21 0,-22 0 0,0 1 16,0-1-16,-22 0 0,1-21 15,-21 0-15,-22 21 0,22-21 0,-21 0 16,-22 0-16,21 0 0,1 0 0,-22 0 15,22 0-15,-1-21 0,1 0 16,-1 0-16,22-1 0,0 1 16,20 0-16,1-21 0,21-1 0,0 1 0,0 0 15,21-1-15,1 1 0,-1 0 16,21-1-16</inkml:trace>
  <inkml:trace contextRef="#ctx0" brushRef="#br0" timeOffset="99231.46">19304 8043 0,'0'0'0,"-21"-21"0,0-42 16,21 42-16,0-1 0,21 22 15,0-21-15,21 0 0,1 0 16,-1 0-16,0 0 0,22 21 16,-1-22-16,1 1 0,-1 21 0,1-21 15,20 0-15,-20 21 0,-1 0 0,22 0 16,-21 0-16,-1 0 0,1 0 15,-22 0-15,0 21 0,-21 0 0,22 0 16,-43 1-16,0 20 0,0 0 0,0 22 16,0-22-16,0 22 0,0-1 0,-21 1 15,-1-1-15,22 1 0,0-1 16,-21-21-16,21 22 0,0-22 0,0 22 16,0-22-16,21 0 0,1 1 15,-22-1-15,21 0 0,-21 1 0,21-22 0,-21 21 16,0-21-16,0 1 0,0-1 15,0 0-15,0 0 0,-42-21 16,20 21-16,-20 0 0,0-21 0,-1 0 16,1 22-16,0-22 0,-22 0 0,1 0 15,-1 0-15,1 0 0,-1-22 0,1 1 16,-1 21-16,22-21 0,-22-21 16,43 21-16,-21-22 0,21 1 0,21 0 15,0-1-15,0 1 0,21 0 0</inkml:trace>
  <inkml:trace contextRef="#ctx0" brushRef="#br0" timeOffset="99623.14">20172 8065 0,'0'0'0,"0"-22"0,0-41 16,21 42-16,0 0 0,-21-1 16,21 1-16,0 0 0,22 0 15,-22 0-15,21 0 0,1-1 0,20 22 16,-21-21-16,22 0 0,-1 21 0,1-21 15,-1 21-15,1 0 0,-1 0 16,1-21-16,-1 21 0,-20 0 0,-1 0 16,0 0-16,1 0 0,-1 0 0,-21 21 15,22 0-15,-22 0 0,0 0 0,0 22 16,0-1-16,-21 22 0,21-1 16,1 1-16,-1-1 0,-21 1 15,0 20-15,21-20 0,-21-1 0,0 1 16,0-1-16,0-20 0,0 20 0,0-21 15,-21 22-15,0-22 0,-1 1 16,1-1-16,-21 0 0,21-21 0,-22 22 16,1-22-16,0 0 0,-1 0 0,-20-21 15,21 21-15,-22-21 0,22 0 0,-22 0 16,1 0-16,20 0 0,-20 0 16,21 0-16,-1-21 0,1 0 0,0 0 15,20 0-15,22 0 0,0-22 16,0 1-16,0 0 0,22-1 0,20 1 15</inkml:trace>
  <inkml:trace contextRef="#ctx0" brushRef="#br0" timeOffset="100034.9">21082 7853 0,'0'0'0,"-21"-21"0,0 0 0,21-1 15,0 1-15,21 0 16,0 21-16,0-21 0,21 21 15,1-21-15,20 0 0,-20 21 0,41 0 16,-20-22-16,20 22 0,1 0 16,0 0-16,-1 0 0,1 0 0,-21 0 15,20 0-15,-20 0 0,-22 0 0,22 22 16,-22-1-16,0-21 0,1 21 16,-22 0-16,0 0 0,-21 0 0,0 1 15,0 20-15,0 0 0,0 1 0,0 20 16,0 1-16,0-1 0,0 1 15,0-1-15,0 1 0,0-1 0,-21 1 16,21-1-16,0 1 0,-21-22 0,21 21 16,0-20-16,0-1 0,0 0 0,0 1 15,0-1-15,-22-21 0,22 0 16,0 1-16,-21 20 0,0-21 16,0 0-16,0-21 0,-22 0 15,22 0-15,-21 0 0,-22 0 0,22 0 16,-21 0-16,-1 0 0,1-21 15,-1 0-15,1 0 0,20 0 0,-20-22 16,20 22-16,1-21 0,0-1 0,-1 1 16,22 0-16</inkml:trace>
  <inkml:trace contextRef="#ctx0" brushRef="#br0" timeOffset="100415.72">21653 8001 0,'0'0'0,"22"-21"0,-1 0 0,0 21 16,0-21-16,0 21 0,22-22 16,-1 1-16,0 0 0,22 21 0,-22-21 15,22 0-15,-1 21 0,1-21 0,-1-1 16,1 1-16,-1 21 0,22-21 16,-22 21-16,22 0 0,-22 0 0,1-21 15,-1 21-15,1 0 0,-1 0 0,-20 0 16,-1 21-16,0 0 0,-20 0 15,-1 22-15,0-1 0,-21 0 0,0 22 16,0-22-16,0 22 0,0 20 16,0-20-16,0-1 0,-21 1 0,0-1 15,-1-20-15,1 20 0,0-20 16,0 20-16,0-21 0,0 1 0,-1-1 16,1 0-16,0-20 0,21 20 0,-21-21 15,0 21-15,0-20 0,-1-1 16,1 0-16,0-21 0,0 21 0,-21 0 15,20-21-15,-20 0 0,21 0 0,-21 0 16,-1 0-16,22 0 0,-21 0 0,21-21 16,-1 0-16,-20 0 0</inkml:trace>
  <inkml:trace contextRef="#ctx0" brushRef="#br0" timeOffset="100739.61">22140 7959 0,'0'0'0,"43"-64"0,-22 22 0,0 21 16,21-22-16,22 22 0,-22 0 0,22 0 16,20 0-16,-20 0 0,20 21 15,1 0-15,-21 0 0,20 0 0,1 0 16,-22 21-16,1 0 0,-1 0 0,1 0 16,-1 0-16,-20 22 0,-1-22 15,0 21-15,1 1 0,-22-1 16,0 21-16,0-20 0,-21-1 0,21 22 0,-21 41 15,0-62 1,0-1-16,0 22 0,-21-22 0,0 0 16,0-21-16,0 22 0,0-1 0,-1-21 15,1 22-15,0-22 0,0 0 0,0 0 16,-22 0-16,22-21 0,0 21 16,0-21-16,-21 0 0,20 0 0,1 0 15,0 0-15,-21 0 0,21 0 0,-1 0 16,22-21-16</inkml:trace>
  <inkml:trace contextRef="#ctx0" brushRef="#br0" timeOffset="101175.87">23389 7832 0,'0'0'0,"-21"-43"0,0 22 0,0 0 0,-1 0 16,1 0-16,21 0 0,0-1 0,0 1 15,0 0-15,21 0 16,22 0-16,-22 21 0,21-21 16,1 21-16,-1-22 0,21 1 0,-20 21 15,20 0-15,1-21 16,-22 21-16,22 0 0,-1 0 0,-21 0 16,1 0-16,-1 0 0,0 21 0,-20 0 0,-1 1 15,0-1-15,-21 0 16,0 0-16,0 21 0,0 1 0,0-1 15,0 0-15,0 1 0,0 20 0,0-20 16,0 20-16,0 1 0,0-1 16,0 1-16,0-22 0,-21 21 0,0-20 15,-1 20-15,1-20 0,0-1 0,0 0 16,0 1-16,0-22 0,-1 21 16,-20 0-16,21-20 0,0 20 0,-22-21 15,1 0-15,21 0 0,-21 1 16,-1-1-16,1-21 0,21 21 0,-22 0 0,1-21 15,21 0-15,-21 0 16,-1 21-16,1-21 0,0 0 0,-22 0 16,1 0-16,-1 0 0,-21 0 0,1 0 15,-1 0-15</inkml:trace>
  <inkml:trace contextRef="#ctx0" brushRef="#br0" timeOffset="101411.24">16510 10541 0,'0'0'0,"-85"21"0,22-21 0,-1 0 0,22 0 16,0 0-16,20-42 0,1 0 15,21-1-15,0 1 0,0-22 0,43-20 16,-22 20-16,21-42 0,0 22 0,1-1 16,20 0-16</inkml:trace>
  <inkml:trace contextRef="#ctx0" brushRef="#br0" timeOffset="104651.69">15917 10372 0,'0'0'0,"0"-43"0,21 1 15,1 0-15,-1-1 0,0 1 0,0-21 16,0-1-16,22 1 0,-22-1 0,21 1 16,-21-22-16,22 21 0,20-63 15,-42 64-15,0 21 16,1-22-16,-1 22 0,0 21 0,0-22 15,-21 22-15,0 0 0,0 42 47,-21 0-47,0 0 0,0 1 16,-1 20-16,1-21 0,21 21 0,-21-20 16,0 20-16,0 0 0,0 1 0,-1-1 15,1 0-15,0 1 0,0-22 16,21 21-16,0-21 0,-21 0 0,21 1 15,0-1-15,-21 0 0,21-42 32,0 0-17,21-1-15,0 1 0,-21-21 0,21 21 16,0-22-16,0 1 0,-21 0 0,22-1 16,-1 1-16,-21 0 0,0-1 0,0 1 15,0 0-15,0 21 0,0-22 16,0 22-16,0 0 0,0 0 15,-21 21 1,-1 0-16,1 0 0,0 21 16,0-21-16,21 21 15,0 0-15,0 0 32,21-21-17,0 0-15,0 0 0,1 0 16,-1 0-16,21 0 0,-21-21 0,0 0 15,22 21-15,-22-21 0,0 21 0,0-21 16,0 0-16,1 21 0,-22-22 0,0 1 16,0 42 15,0 1-15,-22-22-16,22 21 0,-21 0 15,21 0-15,-21 0 0,21 22 0,0-22 16,0 0-16,0 0 0,0 21 0,0-20 15,0-1-15,0 0 0,21 0 16,0 0-16,1 0 0,20 1 0</inkml:trace>
  <inkml:trace contextRef="#ctx0" brushRef="#br0" timeOffset="105320.31">18224 9292 0,'0'0'15,"0"-21"1,-21 21-16,21 21 16,0 0-16,0 22 15,-21-22-15,21 21 0,0 1 0,0-1 16,-21 0-16,21 1 0,0-1 0,0 21 15,-21-20-15,0-1 0,-1 0 0,1 1 16,0-1-16,0 0 0,21-20 0,-21 20 16,0-21-16,-1 0 0,22 0 15,0 1-15,0-44 32,22-20-17,-1 21-15,0 0 0,21-22 0,-21 1 16,1 0-16,-1-22 0,0 22 15,21-22-15,-21 22 0,-21-21 0,22 20 16,-22 1-16,21-22 0,-21 43 0,0-21 16,0 21-16,0 0 0,0-1 0,-21 1 15,-1 21-15,1 0 0,0 0 16,0 0-16,-21 21 0,20 1 0,-20-22 16,21 21-16,-21 0 0,-1 0 0,22 0 15,-21 0-15,-1 22 0,1-22 16,21 0-16,0 0 0,-22 0 0,43 1 15,-21-1-15,21 0 0,21-21 32,1 0-32,-1-21 0,0 0 15,21-1-15,-21 1 0,22 0 0,-22 0 16,21 0-16,1-22 0,-22 22 16,21 0-16,-21-21 0,0 21 0,22-1 15,-22 1-15,0 0 0,-21 0 0,21 0 16,0 21-16,-21 21 15,0 0-15,22 0 16,-22 0-16,0 22 0,0-22 0,0 21 16,21 1-16,-21-1 0,0 0 0,0 1 15,0-22-15,0 21 0,0-21 16,21 22-16,0-22 0</inkml:trace>
  <inkml:trace contextRef="#ctx0" brushRef="#br0" timeOffset="105679.1">19473 9335 0,'0'0'16,"0"21"-1,0 0 1,0 21-16,0-21 0,-21 22 0,21-1 16,-21 0-16,21 22 0,-21-22 0,21 1 15,-21-1-15,-1 21 0,22-41 0,-21 20 16,0 0-16,0 1 0,21-22 16,-21 0-16,21 0 0,-21 0 0,21 0 15,-22-21-15,22 22 16,0-44-1,0 1 1,0 0-16,0 0 0,22 0 16,-1 0-16,-21-22 0,0 22 0,21-21 15,-21-1-15,21-20 0</inkml:trace>
  <inkml:trace contextRef="#ctx0" brushRef="#br0" timeOffset="105999.43">19346 9589 0,'0'-127'16,"0"254"-16,0-276 0,0 128 15,0 0-15,0 0 0,-21 21 0,0 0 16,0 0-16,0 0 0,-1 21 15,1 0-15,21 0 0,-21-21 0,0 22 16,0-1-16,0 0 0,-1 0 16,1 0-16,0 0 0,21 1 15,-21-22-15,21 21 16,21-21 0,0-21-16,0 21 0,1-22 15,-1 1-15,0 0 0,0 21 16,21-21-16,-20 0 0,-1 0 0,0-1 15,21 1-15,-21 21 0,1-21 0,-1 0 16,0 21-16,0 0 0,0 0 16,-21 21-16,21 0 15,1 22-15,-22-22 0,0 21 0,0 0 16,0-20-16,0 20 0,0 0 0,0 1 16,0-22-16,0 21 0,0-21 0,0 0 15,0 1-15,0-1 16,0 0-16,0 0 0,0 0 15</inkml:trace>
  <inkml:trace contextRef="#ctx0" brushRef="#br0" timeOffset="107839.74">23982 7641 0,'0'0'15,"21"0"-15,0 21 0,0-21 16,0 0-16,1 0 0,20 0 0,0 0 16,1 0-16,-1 0 0,0 0 15,1 0-15,-1 0 0,21 0 16,-20 0-16,-1 0 0,0-21 0,1 21 15,-1-21-15,-21 21 0,0-21 0,1 21 16,-1 0-16,-21-21 0,0 0 16,0 42 31,0 0-47,0 0 0,-21 21 15,21-20-15,0 20 0,0 0 16,-22 1-16,22-1 0,0 21 0,0-20 15,0 20-15,0-20 0,0-1 16,0 21-16,0-20 0,0-1 0,22 0 16,-1 1-16,-21-22 0,21 21 0,-21-21 15,0 22-15,0-22 0,21 0 0,-21 0 16,0 0-16,0 1 0,0-1 16,0 0-16,0 0 0,-21-21 15,0 21-15,0-21 0,-1 0 16,-20 21-16,21-21 0,0 0 0,0 0 15,-22 0-15,22 0 0,0 0 16,0 0-16,-22 0 0,22 0 0,0 0 16,0 0-16,0-21 0,0 21 15,-22 0-15,22 0 0,0-21 0,0 21 16,0-21-16,-1 21 0,-20 0 0,21-21 16,0 21-16,21-21 0</inkml:trace>
  <inkml:trace contextRef="#ctx0" brushRef="#br0" timeOffset="108356.91">24172 8213 0,'0'0'0,"0"-21"15,0-1 1,0 1-16,0 0 31,21 21-31,-21 21 16,0 0 0,0 1-1,0-1-15,-21 0 0,0 0 16,21 0-1,-21-21-15,0 0 0,21 21 16,0 1 0,21-22-1,0 21 1,0-21-16,0 0 0,1 0 16,-1 21-16,-21 0 15,21-21-15,0 21 0,-21 0 16,0 1-1,-21-1 1,0-21-16,0 21 16,-1-21-16,1 0 0,21 21 15,-21-21-15,0 0 16,21-21 15</inkml:trace>
  <inkml:trace contextRef="#ctx0" brushRef="#br0" timeOffset="108712.7">24426 8170 0,'0'0'16,"0"-21"-16,0 42 31,0 1-16,0-1-15,0 0 0,0 21 16,21-21-16,-21 1 0,0-1 16,0 21-16,0-21 0,0 0 0,0 1 15,0-1-15,22 0 0,-22 0 0,0 0 16,0 0-16,0 1 0,0-1 31,0-42 32,0-1-32,0 1-15,-22 21-16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8T07:31:44.5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3429 1355 0,'0'-21'15,"0"-1"-15,0 1 16,0 0-16,0 0 0,0 0 15,0 0-15,0-1 16,0 1-16,0 0 0,0 0 0,0 0 16,0 0-16,0-1 0,0 1 15,0 0-15,0 0 16,0 42 15,0 0-15,0 0-16,0 22 0,0-22 0,0 21 15,0 1-15,-21-1 0,21 0 16,0 22-16,0-22 0,0 0 0,0 22 16,0-22-16,0 22 0,0-22 0,0 0 15,0 22-15,0-22 0,0 1 16,0-1-16,0-21 0,0 21 0,0-20 16,0 20-16,0-21 0,0 0 0,0 0 15,0 1-15,0-1 16,0-42 31,0-1-47,0 1 15</inkml:trace>
  <inkml:trace contextRef="#ctx0" brushRef="#br0" timeOffset="347.61">3873 1736 0,'0'21'15,"0"0"1,-21 0-16,21 0 16,0 1-16,0-1 0,21 0 15,1-21 1,-1 0-16,0 0 0,0 0 0,0 0 15,0 0-15,1-21 0,-1 0 0,0 21 16,0-22-16,-21 1 16,0 0-16,0 0 0,-21 0 15,0 21-15,0 0 16,-1 0-16,1 0 16,0 0-16,-21 0 0,21 0 0,-1 0 15,1 21-15,21 0 0,-21-21 0,21 21 16,0 0-1,21-21 1,0 0-16</inkml:trace>
  <inkml:trace contextRef="#ctx0" brushRef="#br0" timeOffset="1583.53">5694 1016 0,'0'0'0,"-21"21"16,-1 0-16,1 1 0,21-1 0,0 0 15,0 0-15,0 0 0,0 0 0,0 1 16,21-22-1,1 0-15,-1 0 0,0 0 0,21-22 16,-21 1-16,22 0 0,-1 0 0,0 0 16,1-22-16,-1 22 0,0-21 15,1 0-15,-22-1 0,21 1 0,-21 0 16,-21 20-16,0-20 0,0 0 16,0 21-16,0-22 0,0 22 15,-21 0-15,0 0 0,0 0 0,-21 21 16,-1 0-16,1 0 0,0 0 15,-22 21-15,1 0 0,20 0 0,-20 0 16,-1 22-16,1 20 0,-1-21 0,22 22 16,0-1-16,-1 1 0,1 21 15,21-22-15,0-21 0,21 22 0,0-1 16,0-20-16,0-1 0,21 0 0,0 1 16,21-1-16,-21-21 0,22 0 15,-1 1-15,0-1 0,22-21 0,-22 0 16,1 0-16,20 0 0,-21 0 15,1 0-15,-22-21 0,21 21 16,-21 0-16,-21-22 0,-21 22 16,0 0-1,0 0-15,-21 0 0,-1 22 16,1-1-16,0 0 0,-1 21 16,1-21-16,0 22 0,-1-1 0,1 0 0,21 22 15,-22-22-15,22 22 0,21-22 16,0 0-16,0 1 0,0-1 0,0 0 15,0 1-15,0-1 0,21-21 0,22 0 16,-22 1-16,21-1 16,1-21-16,20 0 0,-21 0 0,22 0 15,-22 0-15,22-21 0,-1-1 0,1 1 16,-22 0-16,22 0 0,-22-21 0,0 20 16,1 1-16,-22-21 0,21 21 15,-21-22-15,-21 22 0,21-21 0,-21 21 16,0 0-16,0-1 0,0 1 0,0 0 15,0 0-15,0 0 0,-21 21 16,0 21 0,21 0-16,-21 0 0,0 0 0,21 1 15,0-1-15,0 21 0,0-21 16,-21 0-16,21 22 0,0-22 16,0 21-16,-22-21 0,22 1 0,0 20 15,0-21-15,0 0 0,0 0 0,0 1 16,0-1-16,0 0 15,0-42 1,0 0 0,0-1-16,0 1 0,0 0 15,0-21-15,0-1 0,22 1 0,-1 21 16,0-21-16,0-1 0,-21 1 0,21 0 16,22-1-16,-22 22 0,21-21 15,-21 21-15,22-1 0,-1 22 0,0 0 16,-21 0-16,22 0 0,-1 0 15,-21 22-15,0-1 0,22 0 0,-43 0 16,21 21-16,-21-20 0,21 20 16,-21-21-16,0 21 0,0-20 0,0 20 15,0-21-15,0 0 0,0 22 0,-21-22 16,21 0-16,-21 0 0,21 0 0,-21-21 16,21 21-16,21-21 31,0-21-31,0 0 15,0 0-15</inkml:trace>
  <inkml:trace contextRef="#ctx0" brushRef="#br0" timeOffset="2572.48">7175 1969 0,'0'0'0,"22"-22"0,-22 1 0,0 0 0,21-21 16,-21 21-16,0-1 0,0 1 15,0 0-15,0 0 0,0 0 0,0 0 16,-21 21-1,-1 0-15,1 0 16,0 42-16,0-21 0,0 0 0,0 22 16,-1-1-16,1 0 0,0 1 0,0-1 15,21 0-15,0 1 0,-21-1 16,21-21-16,0 21 0,0-20 0,0 20 16,0-21-16,0 0 0,21 0 15,0 1-15,0-1 0,0-21 0,1 0 16,20 0-16,-21 0 0,21 0 15,-20 0-15,20 0 0,-21 0 0,21-21 16,1-1-16,-22 22 0,21-21 16,-21 0-16,22 0 0,-22-21 0,0 20 0,21 1 15,-20-21-15,-1 21 0,0-22 16,-21 22-16,0-21 0,21 21 0,-21-22 16,0 22-16,0 0 0,0 0 15,-21 21 1,0 0-16,0 0 15,-1 21-15,1 0 0,0 0 0,0 1 16,0-1-16,0 0 0,-1 21 0,1-21 16,0 22-16,0-22 0,21 0 15,0 0-15,0 0 0,0 1 0,0-1 16,0 0-16,0 0 0,21-21 16,0 0-16,0 0 15,1 0-15,-1 0 0,0 0 0,0-21 16,0 21-16,0-21 0,1 0 0,-1-1 15,0 1-15,0 0 0,-21 0 0,0 0 16,21 0-16,0-1 16,-21 1-16,0 0 0,0 42 31,0 0-15,0 1-16,0-1 0,0 0 15,0 0-15,0 0 0,0 0 16,0 1-16,22-22 0,-1 21 0,0 0 15,0-21-15,21 0 0,-20 0 0,-1 0 16,21 0-16,-21 0 0,22 0 16,-22 0-16,0-21 0,0 21 0,21-21 15,-20-1-15,-22 1 0,21 0 0,0-21 16,0 21-16,-21-1 0,0-20 16,0 21-16,21-21 0,-21 20 15,21-20-15,-21 21 0,0 0 0,0 0 16,0-1-16,22 44 31,-22-1-31,0 21 0,0-21 16,21 22-16,-21-1 0,0 21 0,0-20 15,0 20-15,0 1 0,0 20 0,0-20 16,0 21-16,-21-1 0,21 1 0,-22 0 16,22 20-16,0-20 0,0 21 15,-21-21-15,21 20 0,-21 1 0,21-21 16,0 21-16,0-22 0,0-20 15,0 21-15,0-22 0,0 1 0,0-1 16,0-21-16,0 1 0,0-1 0,0-21 16,0 22-16,0-22 0,0-42 31,0-1-31,21-20 0,0 0 16,1 21-16,-1-22 0,0-20 0,-21 20 15,21-20-15,0-1 0,-21 1 0,21-22 16,-21 1-16,0 20 0</inkml:trace>
  <inkml:trace contextRef="#ctx0" brushRef="#br0" timeOffset="2863.83">8234 2286 0,'0'0'0,"0"-42"0,0-1 0,0 1 0,0 0 16,0-1-16,0 1 0,0 21 15,0-21-15,0 20 0,0 1 0,0-21 16,0 21-16,21 0 0,0 21 0,0-22 15,0 1-15,1 21 0,-1 0 16,0 0-16,-21 21 0,0 1 16,0-1-16,0 0 0,0 21 0,0-21 15,0 22-15,-21-22 0,0 21 16,-22 1-16,22-22 0,-21 21 0,21-21 16,-22 0-16,1 22 0,21-22 15,0 0-15,-1-21 0,-20 42 16,63-42-1,0-21 1,1 0-16,20 0 0,-21 0 0,21 0 16,-20-1-16</inkml:trace>
  <inkml:trace contextRef="#ctx0" brushRef="#br0" timeOffset="3992.19">8615 1990 0,'0'0'0,"42"0"0,-21-21 0,22-1 15,-22 1-15,0 0 0,0 21 16,0-21-16,0 0 0,-21 0 0,0-1 15,0 1-15,-21 21 16,0 0-16,0 0 16,0 0-16,0 0 0,-1 21 0,1 1 15,-21-22-15,21 21 0,0 0 0,-1 0 16,22 0-16,0 0 0,0 1 16,0-1-16,0 0 0,0 0 15,0 0-15,22-21 0,-1 21 0,0-21 16,0 22-16,0-1 15,0-21-15,1 21 0,-1 0 0,0-21 0,0 21 16,-21 0-16,21-21 0,-21 22 16,0-1-16,0 0 0,0 0 0,-21-21 15,0 21-15,0 0 0,0-21 0,-22 22 16,22-22-16,0 0 0,0 0 16,0 0-16,-22 0 0,22 0 0,0 0 15,0 0-15,0 0 0,-1-22 16,1 1-1,42 21 17,1 0-32,-1 0 15,0 21-15,0-21 0,0 0 0,0 0 16,22 22-16,-22-22 16,0 0-16,21 0 0,-20 0 0,20 0 15,-21 0-15,21 0 0,-20 0 0,-1-22 16,21 22-16,-21-21 0,0 0 0,1 0 15,-1 21-15,0-21 0,0 0 16,0-1-16,0 1 0,-21 0 0,0 0 16,0 0-16,0-22 0,0 22 0,0 0 15,0 0-15,-21 42 32,21 0-17,0 0-15,0 1 0,-21-1 0,21 0 16,0 21-16,0-21 0,0 1 15,0-1-15,0 0 0,0 0 16,21 0-16,-21 0 0,21-21 16,1 0-16,-1 0 0,0 0 0,0 0 15,0 0-15,0 0 0,1 0 0,-1-21 16,0 21-16,0-21 0,0 0 16,-21 0-16,21 0 0,1-1 15,-22 1-15,0-21 0,21 21 0,0-22 0,-21 22 16,21 0-16,-21-21 0,0 21 15,0-1-15,0 1 0,0 42 32,-21 1-32,21-1 15,0 0-15,0 21 0,-21-21 0,21 1 16,0-1-16,0 0 0,0 0 16,0 0-16,21 0 0,0 1 0,-21-1 15,21 0-15,0-21 0,1 0 0,-1 21 16,0-21-16,0 0 0,0 0 0,0 0 15,1 0-15,-1 0 0,21-21 16,-21 0-16,0 21 0,1-21 0,-1-22 16,0 22-16,0-21 0,0-1 0,0 1 15,1 0-15,-1-22 0,0 1 0,0-1 16,0-20-16,0 20 0,1 1 16,-22-1-16,0 1 0,0-1 15,0 22-15,0-1 0,0 1 0,0 21 16,0 0-16,-22 21 0,1 0 0,0 0 15,0 0-15,0 0 0,0 42 16,-1-21-16,1 22 0,21-22 16,0 42-16,-21-20 0,21-1 0,-21 21 15,21 1-15,0-1 0,0 1 16,0-22-16,0 22 0,0-22 0,0 22 16,0-22-16,21 0 0,0 1 15,-21-22-15,21 21 0,1-21 0,-1 0 0,21 1 16,-21-22-16,0 21 0,22-21 15,-22 0-15,21 0 0,-21 0 16,22 0-16,-22 0 0,21 0 0,-21-21 16,22-1-16,-1 1 0</inkml:trace>
  <inkml:trace contextRef="#ctx0" brushRef="#br0" timeOffset="5771.8">10583 1926 0,'0'0'15,"0"-21"-15,0 0 0,0 0 0,0 0 0,0-1 16,0 1-16,-21 0 0,0 21 15,21-21-15,-21 21 0,0 0 0,-1 0 16,1 0-16,0 0 16,0 21-16,21 0 0,-21 0 0,0 1 15,-1-1-15,22 0 0,0 0 0,-21 21 16,21-20-16,-21 20 0,21-21 0,0 0 16,0 0-16,0 1 0,0-1 15,0 0-15,0 0 0,0 0 0,0 0 16,21-21-16,0 0 0,1 0 15,-1 0-15,0 0 0,0-21 16,0 21-16,-21-21 16,0 0-16,21 0 0,1 0 0,-22-22 15,0 22-15,21 0 0,0-21 16,0 20-16,-21-20 0,0 21 0,0 0 16,21 0-16,-21-1 15,0 44 1,0-1-1,0 0-15,0 21 0,0-21 0,0 1 16,0-1-16,0 21 0,0-21 16,0 0-16,0 1 0,0-1 0,21 0 15,-21 0-15,22 0 0,-1 0 16,0 1-16,0-22 0,0 0 0,0 0 16,1 0-16,-1 0 0,0 0 15,0 0-15,0 0 16,0-22-16,1 1 0,-22 0 0,21 0 15,0-21-15,0 20 0,0-20 0,-21 0 16,21-22-16,1 1 0,-1-1 0,0 1 16,0-1-16,0 1 0,0-1 15,1-20-15,-22 20 0,0 22 0,21-22 16,-21 22-16,0 0 0,0-1 0,0 22 16,0-21-16,0 21 0,-21 21 15,-1 0-15,22 21 16,-21 0-16,21 21 0,-21 1 0,0-1 15,21 0-15,0 1 0,0 20 16,-21 1-16,21-1 0,0 1 0,0-1 16,0 1-16,0-22 0,0 21 15,0 1-15,0-22 0,0 1 0,0-1 16,0 0-16,0 1 0,0-22 0,21 0 16,-21 0-16,21 0 0,0-21 0,0 0 15,1 21-15,-1-21 0,0 0 16,0 0-16,0-21 0,22 21 0,-22-21 15,0 0-15,21 0 0,-21 0 0,22-22 16,-22 22-16,0 0 0,0-21 0,0 20 16,1-20-16,-1 21 0,0 0 15,0 0-15,-21-1 0,0 1 16,0 42 0,0 1-1,0-1-15,0 0 0,0 21 16,0-21-16,0 1 0,0-1 15,0 0-15,0 0 0,0 0 0,0 0 16,0 1-16,0-1 0,0 0 0,21 0 16,0-21-16,1 0 15,-1 0-15,0 0 0,0 0 16,21 0-16,-20 0 0,-1 0 0,0-21 16,0 0-16,0 0 0,0-1 0,1 1 15,-1 0-15,0 0 0,0-21 16,-21 20-16,21 1 0,-21 0 0,21 0 15,-21 0-15,0 42 32,0 0-32,0 0 15,0 0-15,0 1 0,0-1 0,-21 0 16,21 0-16,0 0 0,0 0 0,0 1 16,0-1-16,0 0 15,21 0-15,1-21 16,-1 0-16,0 0 0,0 0 15,0 0-15,0 0 0,1 0 16,-1-21-16,0 0 16,-21 0-16,21-1 0,-21 1 15,0 0-15,0 0 0,0-21 0,0 20 16,0 1-16,0-21 0,0 21 0,0 0 16,-21-1-16,0 22 0,0-21 0,-1 21 15,-20 0-15,21 0 0,0 0 16,0 0-16,-1 0 0,1 0 0,21 21 15,0 1 1,21-22 0,1 0-16,-1 0 0,0 0 15,0 0-15,0 0 0,0-22 0,1 22 16,20-21-16,-21 21 0,0-21 16,0 0-16,22 21 0,-22 0 0,0-21 0,21 21 15,-20 0-15,-1 0 0,21 0 16,-21 0-16,0 0 0,1 0 15,-1 21-15,0 0 0,0 0 0,0 0 16,-21 1-16,0-1 0,21 0 0,-21 0 16,0 0-16,0 0 0,0 1 0,0-1 15,0 0-15,0 0 0,0 0 16,-21 0-16,21 1 0,-21-1 0,21 0 16,-21 0-16,0 0 15,21-42 32,0 0-31,0 0-16,21 0 0,0-22 0,0 22 15,0-21-15,1-1 0,20 1 0,-21 0 16,21-1-16,1 1 0,-22 0 0,21-1 16,1 22-16,-1-21 0,0 21 15,1 0-15,-1 21 0,-21 0 0,0 0 16,0 0-16,1 0 0,-1 0 0,-21 42 15,0-21-15,0 0 0,0 64 16,0-43-16,-21 1 0,-1-1 16,1 0-16,21 1 0,0-22 15,0 21-15,0-21 0,0 22 0,0-22 16,0 0-16,0 0 0,21 0 16,1-21-16,-1 0 0,0 0 15,21 0-15,-21 0 0,1 0 0,-1-21 16,0 21-16,21-21 0,-21 0 15,1 0-15,-1-1 0,0 1 0,0 0 16,0-21-16,0 21 0,1-1 0,-1-20 16,-21 21-16,0 0 0,0-22 0,0 22 15,0 0-15,0 0 0,0-21 0,0 20 16,0 1-16</inkml:trace>
  <inkml:trace contextRef="#ctx0" brushRef="#br0" timeOffset="6027.65">12404 1207 0,'0'0'0,"-22"-22"0,1 22 16,0-21-1,21 0 1,-21 21-16,21-21 16,-21 21-1,0 0-15,-1 0 16,1 0-16,0 0 0</inkml:trace>
  <inkml:trace contextRef="#ctx0" brushRef="#br0" timeOffset="6299.5">10985 1588 0,'0'0'0,"-21"0"0,0 0 0,42 0 16,0 0-1,1 0-15,20-22 0,0 22 16,1-21-16,-1 21 0,21 0 0,-20-21 15,-1 21-15,0-21 0,1 21 0,-1 0 16,0-21-16,-20 21 0,-1 0 0,0 0 16,0 0-16,0 0 0,-42 0 47,0 0-47,21 21 15,-21-21-15</inkml:trace>
  <inkml:trace contextRef="#ctx0" brushRef="#br0" timeOffset="22139.23">3492 4318 0,'0'-21'15,"-21"21"48,0 0-63,0 0 15,0 0-15,0 0 16,21-21-16,-22 21 0,1-21 0,21-1 16,0 1-1,0 0-15,0 0 16,0 0-16,21 0 0,1-1 0,-1 1 16,0 0-16,0 0 15,0 0-15,0 21 0,1-21 0,-1 21 16,0 0-16,21 0 0,-21 0 0,1 0 15,-1 0-15,0 21 0,0 0 16,21 0-16,-20 0 0,-1 0 0,0 22 16,0-22-16,0 21 0,0 1 15,-21-1-15,0 21 0,0-20 0,0-1 16,0 22-16,0-22 0,0 21 0,-21-20 16,21 20-16,-21 1 0,-21-1 15,21 1-15,-1-22 0,1 22 16,-21-22-16,21 0 0,-22 1 0,22-1 15,-21 0-15,21-21 0,-22 1 16,22 20-16,0-42 0,0 21 0,0-21 16,0 0-16,-1 0 0,1 0 0,0 0 15,0 0-15,0-21 0,0 0 16,21 0-16,0-1 0,-22-20 0,22 21 16,-21-21-16,21-1 0,0 1 0,0-22 15,0 22-15,0 0 16,0-1-16,0 1 0,0 0 0,21-1 15,1 22-15,-22-21 0,21 21 16,0 21-16,0-21 0,0 21 0,0 0 16,1 0-16,-1 0 0,0 21 0,21 0 15,-21 0-15,1 21 0,-1-20 16,0 20-16,0 0 0,0 1 0,0-1 16,1-21-16,-22 21 0,0 1 0,21-1 15,-21-21-15,21 0 0,-21 22 16,0-22-16,0 0 0,21 0 0,-21 0 15,21-21-15,-21 22 0,21-22 16,1 0-16,-1 0 16,0 0-16,0 0 15,0-22-15,0 1 16</inkml:trace>
  <inkml:trace contextRef="#ctx0" brushRef="#br0" timeOffset="22472.6">4360 4805 0,'0'0'0,"-21"0"0,-21 21 16,21-21 0,21 21-16,21-21 31,0 0-16,0-21-15,-21 0 16,0 0-16,0 0 16,-21 21-1,0 0-15,0 0 16,-1 0-16,1 21 16,21 0-1,0 0 1,21-21-1,1 0 1</inkml:trace>
  <inkml:trace contextRef="#ctx0" brushRef="#br0" timeOffset="24107.71">6435 4043 0,'0'0'0,"0"-21"16,0 0-16,0-1 0,0 1 16,21 21-16,-21-21 0,21 0 0,-21 0 15,21 0-15,-21-1 16,0 1-16,0 0 0,0 0 16,0 0-16,0 0 0,-21 21 15,0 0 1,0 0-16,-1 0 0,-20 0 0,21 0 15,0 21-15,-22 0 0,22 21 0,0-21 16,-21 22-16,21 20 0,-1-20 16,22 20-16,-21 22 0,21-22 0,0 22 15,0-22-15,0 22 0,0-21 0,0-1 16,0 1-16,21-1 0,1 1 16,-1-1-16,0-21 0,0 1 0,0-22 15,22 21-15,-22-21 0,21 1 0,0-1 16,1-21-16,-1 0 0,0 0 15,1 0-15,-1 0 0,0-21 16,1-1-16,-1-20 0,0 21 0,1 0 16</inkml:trace>
  <inkml:trace contextRef="#ctx0" brushRef="#br0" timeOffset="24519.47">7197 4318 0,'0'0'0,"0"-42"0,0-22 16,0 43-16,-22 21 15,1 0-15,0 0 16,21 21-16,0 0 0,-21 1 0,0 20 16,21 0-16,-21-21 0,21 22 0,0-1 15,-22 0-15,22 22 0,0-22 0,-21-21 16,21 22-16,0-1 16,0 0-16,0-20 0,21 20 0,1-21 15,-1 0-15,0-21 0,0 21 0,21-21 16,-20 0-16,20 0 0,-21 0 0,21-21 15,-20 0-15,20 0 0,0 0 16,-21 0-16,22-22 0,-22 22 0,0-21 16,0-1-16,0 1 0,-21 21 0,0-21 15,0-1-15,0 1 0,-21 0 0,0-1 16,0 1-16,-21 0 16,-1-1-16,22 22 0,-21 0 0,-1 0 0,1 21 15,21 0-15,-21 0 0,-1 0 16,22 21-16,-21 0 0,21 0 15,-1 0-15,1 22 0,0-22 0,21 21 16,0-21-16,0 22 0,0-22 0,0 0 16,21 21-16,0-20 0,1-1 0,-1 0 15,21 0-15,-21-21 0,22 0 16,-1 0-16</inkml:trace>
  <inkml:trace contextRef="#ctx0" brushRef="#br0" timeOffset="24835.29">8128 3747 0,'0'-43'0,"0"86"0,0-128 15,0 43-15,0 20 0,0 1 16,0 0-16,-21 21 16,0 0-16,-1 21 0,22 0 0,0 22 15,0-1-15,-21 0 0,21 22 16,0-22-16,-21 43 0,21-22 0,0 22 15,0 0-15,0-22 0,0 22 0,0 0 16,-21-22-16,21 1 0,0-1 0,0 1 16,0-1-16,0 1 0,0-22 15,0 0-15,0 1 0,21-1 0,-21-21 16,21 0-16,0 0 0,-21 1 0,22-22 16,-1 0-16,0 0 0,0 0 15,0-22-15,0 1 0,1-21 16,-1 21-16,0-22 0,0 1 15,0-21-15,0 20 0</inkml:trace>
  <inkml:trace contextRef="#ctx0" brushRef="#br0" timeOffset="25100.14">8530 3747 0,'0'0'0,"0"-64"0,0-42 16,-21 85-1,0 21-15,0 0 0,21 21 16,-22-21-16,22 43 0,-21-22 15,0 21-15,21 0 0,0 22 0,0-1 16,-21 1-16,21-1 0,-21 22 0,21 0 16,0-1-16,0-20 0,-21 21 15,21-22-15,0 1 0,0-22 0,0 21 16,0-20-16,0 20 0,0-42 0,0 22 16,0-1-16,21-21 0,-21 0 0,21 1 15,0-22-15,0 0 0,0 0 16,1 0-16,-1 0 0,0-22 15,21 1-15,-21 0 0,1 0 16,-1 0-16,0-22 0</inkml:trace>
  <inkml:trace contextRef="#ctx0" brushRef="#br0" timeOffset="25467.93">8742 4509 0,'0'0'0,"-21"21"0,21 0 0,0 0 16,0 0-16,0 0 15,21-21 1,0 0-16,21 0 16,-21 0-16,1 0 0,20-21 15,-21 0-15,0 21 0,22-21 16,-22 0-16,0 0 0,0-1 0,0 1 16,-21 0-16,0 0 0,0 0 15,0 0-15,0-1 0,0 1 0,-21 21 16,0 0-16,0 0 0,-22 0 0,22 0 15,0 21-15,-21 1 0,21-1 0,-22 0 16,22 0-16,0 0 0,-21 22 16,20-1-16,22-21 0,0 21 0,-21-20 15,21-1-15,0 21 0,0-21 16,0 0-16,0 1 0,21-1 0,1 0 0,-1 0 16,0 0-16,0-21 0,0 0 0,22 0 15,-22 0-15,21 0 16,-21 0-16,22 0 0,-1 0 0,0-21 15,1 0-15,-22 0 0,21 0 0,0-1 16</inkml:trace>
  <inkml:trace contextRef="#ctx0" brushRef="#br0" timeOffset="27163.33">9525 4339 0,'0'0'0,"0"-21"0,0 0 0,0 0 15,-21 21 1,0 21-16,21 0 15,-22 0-15,1 0 0,0 22 16,21-22-16,-21 21 0,0-21 0,21 22 16,0-1-16,0-21 0,-21 22 15,21-1-15,0-21 0,0 21 0,0-20 16,0-1-16,21 21 0,-21-21 0,21 0 16,0 1-16,0-22 0,22 21 15,-22-21-15,21 0 0,0 0 0,1 0 16,-1 0-16,0-21 0,1 21 0,-1-22 15,0 1-15,1 0 0,-1 0 0,-21-21 16,22 20-16,-1-20 0,-21 0 0,0-1 16,22 1-16,-22 0 0,0-1 0,-21-20 15,21-1-15,0 1 0,-21-1 16,0 1-16,0-1 0,0 1 0,0-1 16,0 1-16,0-1 0,0 22 15,0-21-15,0 20 0,0 1 0,-21 21 16,0-22-16,21 22 0,-21 21 15,0 0-15,21 21 16,-22 1-16,22 20 0,0 0 16,0 1-16,0-1 0,0 21 0,0 1 15,0 21-15,22-22 0,-22 1 16,21 20-16,-21-20 0,21-1 16,-21 1-16,0-1 0,21-20 0,0 20 0,-21-21 15,21 1-15,-21-1 0,22 0 16,-1-20-16,0-1 0,0 0 0,0 0 15,0 0-15,1-21 0,20 0 16,-21 0-16,0 0 0,22 0 0,-22-21 16,0 0-16,21 0 0,-21 0 0,22-1 15,-22-20-15,21 21 0,-21-21 0,1 20 16,20-20-16,-21 0 0,0 21 0,0-22 16,1 1-16,-22 21 0,0 0 0,21-1 15,-21 1-15,0 0 0,21 21 16,-21 21-1,0 0-15,0 22 16,-21-22-16,21 0 0,-21 21 16,21-20-16,0-1 0,0 21 0,0-21 15,0 0-15,0 1 0,0-1 16,0 0-16,21 0 0,0 0 0,-21 0 16,21-21-16,0 22 0,0-22 0,1 0 15,-1 0-15,0 0 0,0 0 0,0 0 16,0-22-16,22 1 0,-22 0 0,0 0 15,0 0-15,22 0 0,-22-1 16,0-20-16,0 21 0,-21-21 0,21 20 16,0-20-16,1 21 0,-22-21 0,0 20 15,0 1-15,0 0 0,0 0 16,0 42 0,0 0-1,0 0-15,0 1 0,0-1 0,-22 0 16,22 21-16,0-21 0,0 1 15,0-1-15,0 21 0,0-21 0,0 0 16,0 1-16,0-1 0,0 0 0,22-21 16,-1 21-16,0-21 0,0 0 0,0 0 15,0 0-15,22 0 0,-22 0 16,0 0-16,21 0 0,-20 0 0,20-21 0,-21 21 16,0-21-16,0 0 0,1-1 15,-1 1-15,0 0 0,-21 0 0,0-21 16,0 20-16,0-20 0,0 21 15,0-21-15,0-1 0,0 22 0,-21-21 16,0 21-16,-1-22 0,1 22 0,0 0 16,-21 21-16,21-21 0,-22 21 0,22 0 15,-21 0-15,-1 21 0,22-21 0,0 21 16,0 21-16,0-20 0,21-1 16,0 21-16,0-21 0,0 22 0,0-22 15,21 21-15,0-21 0,-21 0 0,21 1 16,22-1-16,-22 0 0,0 0 0,0-21 15,21 0-15,-20 21 0,20-21 0,-21 0 16,21 0-16,-20 0 0,20 0 16,0 0-16,-21 0 0,22 0 15,-22-21-15,21 21 0,-21-21 0,22 0 16,-22 0-16,0-1 0,0 1 0,0 0 16,1 0-16,-22 0 0,0 0 0,21-22 15,-21 22-15,0 0 0,21 0 0,-21 0 16,0-1-16,0 1 0,0 42 31,0 1-31,0-1 16,0 0-16,0 0 0,-21 0 0,21 22 15,-21-22-15,21 21 0,0-21 0,-22 22 16,1-22-16,21 21 0,-21-21 16,21 0-16,0 22 0,0-22 0,-21 0 15,21 0-15,0 0 0,-21 1 16,21-1-16,0 0 0,0-42 31,21 0-15,0-1-16,-21 1 0,21-21 0,0 21 15,1-22-15,-1 1 0,0 0 16,0-1-16,21 1 0,-20 0 0,20-1 16,-21-20-16,0 21 0,22-1 15,-22 22-15,21-21 0,-21 21 0,0-1 16,22 1-16,-22 0 0,0 21 0,0 0 15,0 21-15,1 0 0,-1 1 0,-21-1 16,21 0-16,-21 21 0,21 1 0,-21-22 16,0 21-16,0 0 0,0 1 15,0-22-15,0 21 0,0 1 0,0-22 16,0 21-16,0-21 0,0 0 0,0 1 16,21-1-16,0 0 0,1-21 0,-1 21 15,0-21-15,21 0 0,1 0 0,-22 0 16,21 0-16,22 0 0,-22 0 15,0-21-15,-21 21 0,22-21 0,-22 0 16,21-1-16,-21 1 0,1-21 0,-1 21 16,0-22-16,-21 22 15,0-21-15,21 0 0,-21 20 16,0-20-16,0 21 0,0-21 0,-21 20 0,0-20 16,0 21-16,-1-21 0</inkml:trace>
  <inkml:trace contextRef="#ctx0" brushRef="#br0" timeOffset="27569.1">11409 3450 0,'0'0'0,"-43"0"0,22 0 16,0 0-16,0 0 0,0 21 16,0 1-16,21-1 0,0 0 15,0 0-15,0 0 0,21-21 16,0 21-16,0-21 0,0 0 16,0 0-16,1 0 0,-1 0 15,0 0-15,0 0 0,-21-21 16,21 21-16,-21-21 0,0 0 15,0 0-15,0 0 0,-21-1 16,0 1-16,0 21 0,0 0 16,-1-21-16,1 21 0,0 0 15,0 0-15,0 0 0,0 21 16,21 0-16,0 1 16,0-1-16,-22-21 0,22 21 0,-21 0 15,0 0-15,0 0 0,0 1 16</inkml:trace>
  <inkml:trace contextRef="#ctx0" brushRef="#br0" timeOffset="27867.93">9948 4106 0,'0'0'0,"21"0"16,1 0-16,20-21 16,-21 0-16,43 21 0,-22-21 15,0 0-15,22 21 0,-22-21 16,0-1-16,1 22 0,20-21 0,-42 21 16,22 0-16,-22 0 0,0 0 0,0 0 15,-21 21 16,0 1-31,0-1 16,0 0-16,0 0 16</inkml:trace>
  <inkml:trace contextRef="#ctx0" brushRef="#br0" timeOffset="32839.62">8445 6922 0,'0'0'0,"-21"-22"0,21 1 15,0 0-15,0 0 16,-21 0-16,21 0 0,0-1 0,0 1 15,0 0-15,0 0 0,0 0 0,0 0 16,0-1-16,0 1 16,-21 21-1,21 21 1,0 1-16,0 20 0,0-21 16,0 21-16,0 22 0,0-22 15,21 22-15,0-1 0,-21 22 0,0 0 16,21-22-16,1 22 0,-22-1 0,0 1 15,0-21-15,0 20 0,21-20 16,-21-1-16,0 1 0,0-1 0,0 1 16,0-1-16,0-20 0,0-1 0,0 0 15,0 1-15,0-1 0,0-21 0,0 0 16,0 0-16,0 1 0,21-22 31,-21-22-15,0 1-16,0 0 0,0-21 0,21-1 15,-21 1-15,0 0 0,21-1 0</inkml:trace>
  <inkml:trace contextRef="#ctx0" brushRef="#br0" timeOffset="33687.67">8382 6795 0,'0'0'0,"-21"0"0,0 0 16,42 0 15,0 0-31,21 0 16,1 0-16,-1 0 0,21 0 0,22 0 15,0 0-15,-1-22 0,1 22 0,21-21 16,0 21-16,0-21 0,21 21 15,-22-21-15,22 21 0,0-21 0,0 21 16,0-21-16,0 21 0,0-22 16,0 1-16,0 21 0,0-21 0,0 21 15,-21-21-15,21 0 0,-21 21 16,0-21-16,0 21 0,-22 0 0,1-22 16,-21 22-16,-1 0 0,1-21 0,-22 21 15,0 0-15,1-21 0,-1 21 0,-21 0 16,21 0-16,-20 0 0,-1 0 15,-21 21 1,0 0 0,0 1-16,0-1 0,0 0 0,0 0 15,0 21-15,0-20 16,0 20-16,0-21 0,0 21 0,0 1 16,0-1-16,0 0 0,0 1 0,0-1 15,0 0-15,0 22 0,0-22 0,0 1 16,0 20-16,21-21 0,-21 22 0,0-22 15,0 1-15,0 20 0,0-21 16,0 1-16,0-22 0,0 21 0,0 1 16,0-1-16,0-21 0,0 21 0,0-20 15,0 20-15,-21-21 0,21 0 0,-21 22 16,21-22-16,0 0 0,0 0 0,-22 0 16,22 0-16,-21 1 0,21-1 0,-21 0 15,21 0-15,-21-21 0,21 21 16,-21-21-1,0 21-15,-1-21 16,1 0-16,0 0 16,0 0-16,0 0 0,0 0 0,-1 0 15,1 0-15,-21 0 0,0 0 0,-1 0 16,-20 0-16,20 0 0,-41-21 0,20 21 16,-42 0-16,22 0 0,-22 0 0,21 0 15,-21 0-15,1 0 0,-1 0 0,-21 21 16,21-21-16,-21 22 0,21-22 15,-21 21-15,0 0 0,21-21 0,0 21 16,-21-21-16,22 21 0,-1 0 16,0-21-16,21 22 0,1-22 0,-1 0 15,21 21-15,1-21 0,21 0 0,-1 0 16,22 0-16,0 0 0,21-21 16,0-1-1,0 1-15,0 0 0,21 21 0,0-42 16</inkml:trace>
  <inkml:trace contextRef="#ctx0" brushRef="#br0" timeOffset="34435.24">8996 7218 0,'0'0'0,"0"-21"0,-21 21 16,-1 0-1,22 21-15,0 0 16,0 21-16,0 1 0,0-1 0,0 0 16,0 1-16,0 20 0,0-20 15,0 20-15,0-21 0,0 22 0,0-22 16,0 22-16,0-22 0,0 22 15,0-22-15,0 0 0,0 1 0,0-1 16,0-21-16,0 21 0,0-20 0,-21-1 16,0 0-16,0 0 0,0-21 31,0-21-31,21 0 0,0 0 16,0-1-16,0-20 0,0 0 0,-22-1 15,22 22-15,0-21 0,0 0 0,0-1 16,0 1-16,0 0 0,0 20 0,0-20 15,0 21-15,0 0 0,22 21 32,-22 21-17,21 0-15,0 0 0,-21 22 0,21-22 16,0 0-16,0 0 0,1 21 0,-22-20 16,21-1-16,0 21 0,0-21 15,0 0-15,0-21 0,1 22 0,-1-1 16,21-21-16,-21 0 0,0 0 0,1 0 15,-1 0-15,0 0 0,0-21 0,0-1 16,0 1-16,1 0 0,-22 0 0,21 0 16,0 0-16,-21-1 15,0-20-15,0 21 0,0 0 0,0-22 0,0 22 16,0-21-16,0 21 0,0 0 0,0-1 16,0 44 15,0-1-31,0 0 0,0 0 0,0 0 15,0 0-15,0 1 0,0-1 16,0 21-16,0-21 0,0 0 0,0 1 16,0-1-16,0 0 0,0 0 0,0 0 15,0 0-15,0 1 0,0-44 47,0 1-31</inkml:trace>
  <inkml:trace contextRef="#ctx0" brushRef="#br0" timeOffset="34611.46">9440 7514 0,'-21'-21'0,"0"0"16,0 0-16,21 0 15,21 21 32,0 0-31</inkml:trace>
  <inkml:trace contextRef="#ctx0" brushRef="#br0" timeOffset="35094.69">9948 7599 0,'21'0'0,"-42"0"0,64 0 0,-43-21 16,0 0-16,0-1 0,0 1 15,0 0 1,-22 21 0,1 0-16,0 0 15,0 0-15,0 21 0,0-21 0,-1 21 16,1 1-16,0-22 0,0 21 0,0 0 15,0 0-15,21 0 0,0 0 16,0 1-16,0-1 0,0 0 16,0 0-16,0 0 0,21 0 15,0-21-15,0 22 0,21-1 0,-20-21 16,20 21-16,-21-21 0,21 21 0,1-21 16,-22 0-16,21 21 0,-21 0 0,22-21 15,-22 0-15,0 22 16,0-22-16,-21 21 15,0 0 1,-21-21-16,0 0 0,0 21 16,0-21-16,-22 0 0,22 0 0,0 0 15,-21 21-15,20-21 0,1 0 0,-21 0 16,21 0-16,0 0 0,-1 0 16,1 0-16,0 0 0,21-21 31,0 0-31,21 0 15,0 21-15,1-21 0,20-1 16</inkml:trace>
  <inkml:trace contextRef="#ctx0" brushRef="#br0" timeOffset="35440.5">10435 7197 0,'21'-85'15,"-21"64"-15,0 0 0,0 0 0,0-1 16,0 44 0,0-1-1,0 0-15,0 0 0,0 21 0,0 1 16,0-1-16,0 0 0,0 1 16,0-1-16,0 22 0,0-22 15,0 0-15,0 1 0,0 20 0,0-21 16,0 1-16,-21-1 0,21-21 0,0 22 15,0-1-15,0-21 0,0 0 0,0 0 16,0 1-16,0-1 0,0 0 0,21 0 16,0-21-16,1 0 0,-1 0 15,0 0-15,0 0 0,0 0 16,0-21-16,1 0 0,-1 21 16,0-21-16,0-1 0,-21 1 0,21 0 15,0 0-15,1 0 0,-22 0 0,0-1 16</inkml:trace>
  <inkml:trace contextRef="#ctx0" brushRef="#br0" timeOffset="35631.39">10414 7620 0,'-21'0'0,"42"0"0,-63 0 0,20 0 0,1 0 16,42-21 15,1 21-31,-1-21 0,0 21 15,0-21-15,21 21 0,-20-22 16,-1 22-16,21-21 0,-21 21 0,0-21 0,1 21 16,-1-21-16,21 0 0,-21 0 15,0 21-15,1-22 0</inkml:trace>
  <inkml:trace contextRef="#ctx0" brushRef="#br0" timeOffset="35970.71">11218 6879 0,'0'0'0,"0"-21"0,0 0 15,0 0-15,0 42 47,0 0-47,0 0 0,0 0 16,0 22-16,0-22 0,0 0 0,0 0 15,0 0-15,0 22 0,0-22 0,0 0 16,0 0-16,0 0 0,0 1 0,0-1 16,0 0-16,0 0 15,0 0-15</inkml:trace>
  <inkml:trace contextRef="#ctx0" brushRef="#br0" timeOffset="36206.58">11007 7239 0,'0'0'16,"-22"21"-16,1-21 0,21 21 15,21-21 1,1 0 0,-1 0-16,0 0 0,21 0 15,-21 0-15,1 0 0,-1 0 0,0 0 16,21 0-16,-21 0 0,1-21 0,-1 21 16,-21-21-16,21 21 0,0 0 0,-21-21 15,21 21-15,-21-21 16,21 0-16,-21-1 15</inkml:trace>
  <inkml:trace contextRef="#ctx0" brushRef="#br0" timeOffset="36435.44">10774 6879 0,'0'0'0,"0"-21"15,21 21 1,0 0-16,0 0 16,22-21-16,-22 21 0,0-21 0,21 21 15,-21 0-15,22 0 0,-22-21 0,21 21 16,-21 0-16,22 0 0,-22 0 0,-21-22 16,21 22-16,0 0 0,0 0 31</inkml:trace>
  <inkml:trace contextRef="#ctx0" brushRef="#br0" timeOffset="36943.66">11282 6668 0,'0'0'0,"-21"0"0,-43-22 15,43 1-15,0 21 16,0 0-16,-1 0 0,1 0 15,0 0-15,0 0 0,0 0 0,0 0 16,-22 0-16,22 21 0,0 1 0,-21-1 16,20 0-16,-20 0 0,21 0 15,-21 0-15,20 22 0,-20-1 0,21-21 16,0 22-16,0-1 0,-1 0 16,1 22-16,21-22 0,0 0 0,0 1 15,0-1-15,0 0 0,21 1 0,1-1 16,20-21-16,-21 22 0,21-22 0,1 0 15,-1 0-15,0 0 0,1-21 0,-1 0 16,0 0-16,22 0 0,-22 0 0,1 0 16,20 0-16,-21 0 0,1-21 15,-1 0-15,22 0 0,-22 0 0,0-1 16,1 1-16,-1-21 0,-21 21 0,21-22 16,-20 1-16,-1 0 0,0-1 15,0 1-15,0 0 0,-21-1 0,0-20 16,0 21-16,0-22 0,0 22 15,0-22-15,-21 22 0,-21-22 0,21 22 16,-22 0-16,1 21 0,0-1 0,-22 1 16,1 0-16,-1 21 0,-21 0 0,22 0 15,-22 0-15,22 21 0,-1 0 16,1 1-16,20 20 0,-20-21 0,42 0 16,-22 22-16,22-1 0,-21 21 15,42-41-15,0-1 0,0 0 0,0 0 16,0 0-16</inkml:trace>
  <inkml:trace contextRef="#ctx0" brushRef="#br0" timeOffset="37555.08">9800 8636 0,'21'0'0,"22"-42"16,-43 21-16,21 21 16,0-22-16,-42 22 31,0 0-31,-22 0 16,1 22-16,0-1 0,-1 21 15,-20-21-15,20 22 0,-20 20 16,-1-21-16,1 22 0,-1-1 0,-20-20 15,20 20-15,-20 1 0,-1-1 0,21-20 16,-20 20-16,20-21 0,1 1 0,20-1 16,1 0-16,21 1 0,-21-22 15,20 21-15,22-21 0,0 1 0,22-22 32,-1 0-32,0 0 0,21-22 0,1 1 15,-1 0-15,21 0 0</inkml:trace>
  <inkml:trace contextRef="#ctx0" brushRef="#br0" timeOffset="37883.91">10816 8424 0,'21'0'16,"0"0"-16,1 0 16,-1 22-16,21-1 0,-21 0 0,22 21 15,-1-21-15,21 22 0,-20-1 16,20 0-16,-20 1 0,20-1 16,1 22-16,-1-22 0,-21 0 0,22 1 15,-1-1-15,1 0 0,-22 1 0,1-22 16,-1 0-16,0 21 0,-21-21 0,1 1 15,-1-22-15,0 21 0,-21 0 0,-21-21 32,0 0-17,-1 0-15,1 0 0</inkml:trace>
  <inkml:trace contextRef="#ctx0" brushRef="#br0" timeOffset="38358.62">7133 10012 0,'0'0'0,"0"-42"0,0 20 0,21 1 0,-21 0 16,0 0-16,0 42 15,0 0 1,0 0-16,0 1 0,0 20 0,0 21 16,0-20-16,0 20 0,0 1 15,0-1-15,0 1 0,0 20 0,0-20 16,0-1-16,0 1 0,0-1 16,0 1-16,0-22 0,0 22 0,0-22 15,-21 0-15,21 1 0,-21-22 0,21 21 16,0-21-16,0 1 15,0-44 1,0 1-16,0 0 0,0 0 16</inkml:trace>
  <inkml:trace contextRef="#ctx0" brushRef="#br0" timeOffset="38894.83">7197 10012 0,'0'0'16,"0"-106"-16,-22 85 15,1 0-15,21 0 0,43 21 32,-22 0-17,21 0-15,0 0 0,22 0 0,21 0 16,-1 0-16,1-22 0,21 22 0,-22-21 16,43 21-16,-21-21 0,0 0 15,0 21-15,0-21 0,0 0 0,-1 21 16,1-22-16,0 1 0,0 0 0,-21 21 15,-22 0-15,1-21 0,-1 21 16,1 0-16,-22 0 0,-21 0 0,21 0 16,-20 21-16,-22 0 15,0 0-15,0 1 0,0-1 16,0 0-16,0 21 0,0-21 0,0 22 16,0-1-16,0 0 0,0 1 15,0-1-15,-22 22 0,22-22 0,0 21 16,0-20-16,0 20 0,0 1 0,0-1 15,0 1-15,-21-1 0,21-20 0,0 20 16,-21-21-16,21 1 0,0 20 0,0-42 16,-21 22-16,0-1 0,21-21 0,-21 22 15,-1-22-15,-20 0 16,21 0-16,-21 0 0,-1 0 0,-20 1 16,20-1-16,-20-21 0,-1 21 0,1-21 15,-22 0-15,1 21 0,20-21 0,-42 0 16,22 0-16,-1 0 0,-21 0 0,21 0 15,-20-21-15,20 21 0,0-21 16,1 0-16,-1 21 0,0-22 0,22 22 16,-1-21-16,22 0 0,0 21 0,20-21 15,1 21-15,0-21 0,21 0 0,0-1 16</inkml:trace>
  <inkml:trace contextRef="#ctx0" brushRef="#br0" timeOffset="39355.58">7747 10160 0,'-64'-21'16,"43"21"-16,0 21 0,21 0 16,0 0-16,0 1 0,0 20 15,-21-21-15,21 21 0,0 1 0,-21-1 16,21 0-16,0 1 0,0 20 0,-21-20 15,21-22-15,-22 21 0,22 0 0,0-20 16,0-1-16,0 0 16,0 0-16,0 0 0,0-42 31,0 0-31,0 0 16,0 0-16,0-22 0,22 1 15,-22 0-15,0-1 0,0 1 0,0-22 16,0 22-16,0-21 0,0 20 0,0 1 15,0 0-15,0 20 0,0 1 0,21 0 16,-21 0-16,21 21 16,0 0-16,-21 21 0,21 0 0,0 0 15,-21 22-15,22-22 0,-1 21 0,0 1 16,-21-1-16,0 0 0,21 1 16,0-1-16,-21-21 0,0 21 15,0 1-15,21-22 0,-21 21 0,0-21 16,22 1-16,-22-1 0,0 0 0,0 0 15,-22-21 1,1 0-16</inkml:trace>
  <inkml:trace contextRef="#ctx0" brushRef="#br0" timeOffset="39508.49">7493 10710 0,'0'-21'16,"0"0"-1,21 21-15,0-21 16,0 21-16,1-21 0,20 21 0,-21-21 16,21 21-16,-20-22 0,20 1 0,0 21 15,1-21-15,-22 0 0</inkml:trace>
  <inkml:trace contextRef="#ctx0" brushRef="#br0" timeOffset="39860.29">8086 10499 0,'-22'0'15,"1"0"-15,21-21 16,0-1-16,0 1 0,0 0 16,0 0-1,21 21-15,1 0 0,-1 0 16,0 0-16,0 0 0,0 0 0,22 0 16,-22 21-16,0-21 0,0 21 0,-21 22 15,21-22-15,-21 0 0,0 0 0,0 21 16,0-20-16,0-1 0,0 0 15,0 21-15,0-21 0,-21 1 0,21-1 16,0 0-16,-21-21 0,21 21 0,-21-21 16,0 0-16,21-21 15,0 0 1,0 0-16,0-22 16,0 22-16,0 0 0,0-21 15,0 20-15,21-20 0,0 21 0,-21-21 16,21 20-16,-21 1 0,21 0 0,0 0 15,1 0-15,-22 0 0,21-1 0,0 22 16,0 0-16,-21-21 16,21 21-16</inkml:trace>
  <inkml:trace contextRef="#ctx0" brushRef="#br0" timeOffset="40207.08">8509 10351 0,'0'21'47,"21"-21"-31,0 21-16,0 0 0,1 0 0,-1 0 15,0 1-15,-21-1 0,21 0 16,0 0-16,-21 0 0,0 0 0,0 22 16,0-22-16,0 0 0,0 0 15,0 0-15,0 1 0,0-1 16,-21-21-1,21-21 1,0-1-16,0 1 16,0 0-16,0 0 0,0 0 0,0-22 0,0 22 15,0 0-15,21-21 0,-21 21 16,0-22-16,21 22 0,1 0 0,-22 0 16,21 0-16,0-1 0,0 22 15,0-21-15,0 21 0,1 0 16,-1 0-16,0 0 0,0 21 15</inkml:trace>
  <inkml:trace contextRef="#ctx0" brushRef="#br0" timeOffset="40812.08">9038 10414 0,'0'0'0,"-21"0"47,0 0-47,0 0 0,-1 0 15,1 21-15,21 0 16,-21 1-16,0-1 0,21 0 16,0 0-16,0 0 0,0 0 15,0 1-15,21-22 32,0 0-17,-21-22-15,21 1 16,1 0-16,-22 0 0,0 0 15,0 0-15,21-1 16,-21 1-16,21 0 0,-21 0 16,0 42 15,0 0-31,0 0 0,0 1 16,0-1-16,0 0 15,0 0-15,0 0 0,0 0 16,21-21-16,0 0 0,-21 22 15,21-22-15,1 0 0,-1 0 16,-21-22-16,21 1 0,0 21 16,-21-21-16,21 0 15,-21 0-15,0 0 0,21 21 0,-21-22 16,0 1-16,0 0 0,0 0 0,0 0 16,22 0-16,-22-1 0,0 44 46,0-1-46,0 21 0,0-21 16,0 0-16,0 22 0,0-22 0,0 21 16,0-21-16,0 22 0,0-22 0,0 0 15,0 21-15,0-20 0,0-1 16,0 0-16,0 0 0,0 0 16,0 0-16,0 1 0,21-22 15,0-22 1</inkml:trace>
  <inkml:trace contextRef="#ctx0" brushRef="#br0" timeOffset="41183.87">11324 9589 0,'0'0'0,"0"-22"0,-42-41 15,42 42-15,0 0 16,0 42 0,0 21-16,0-21 15,0 22-15,0 20 0,0-21 0,0 22 16,0-22-16,0 22 0,0-1 0,0-20 15,0 20-15,0 1 0,0-22 0,0 21 16,0-20-16,0-1 16,0 22-16,0-22 0,0 0 0,-21-21 15,21 22-15,0-22 0,0 0 0,0 0 16,0 0-16,0-42 16,0 0-1,21 21-15,-21-42 0,21 21 0</inkml:trace>
  <inkml:trace contextRef="#ctx0" brushRef="#br0" timeOffset="41735.79">11303 9779 0,'0'0'0,"0"-42"0,-21-1 0,21 1 0,0 0 16,0 21-16,0-22 0,0 22 16,0 0-16,0 0 0,21 0 15,21 21-15,-21-22 0,22 1 0,-1 21 16,0-21-16,22 21 0,-1-21 0,1 21 15,-1-21-15,22 0 0,0 21 16,-1-22-16,1 1 0,0 0 0,-1 21 16,1-21-16,0 0 0,-22 0 0,22 21 15,-22-22-15,1 1 0,-22 21 0,1 0 16,-1 0-16,0-21 0,-21 21 0,1 0 16,-22 21 15,0 0-31,0 1 15,0-1-15,0 0 0,0 0 0,0 21 16,0-20-16,0 20 0,0-21 0,0 21 16,0 1-16,0 20 0,0-20 0,0-1 15,0 21-15,0-20 0,0 20 16,0-20-16,0-1 0,0 21 0,0-20 16,0-1-16,21 0 0,-21 1 0,21-1 15,-21 0-15,0 1 0,21-1 0,-21 0 16,21 1-16,-21-22 0,0 21 0,0-21 15,0 22-15,0-22 0,0 0 0,0 0 16,0 0-16,0 1 0,-21-1 16,0 0-16,-21-21 0,20 0 0,-20 0 15,21 21-15,-21-21 0,-22 0 0,22 21 16,-22-21-16,1 0 0,-1 0 16,-20 0-16,-1 0 0,21 0 0,-20 0 15,20 0-15,1 0 0,20 0 0,-20 0 16,21 0-16,-1 0 0,22 0 0,-21 0 15,21-21-15,-1 21 0,1-21 0,21 0 16,-21 0-16,0-1 16</inkml:trace>
  <inkml:trace contextRef="#ctx0" brushRef="#br0" timeOffset="42018.63">11472 9948 0,'-21'0'0,"42"0"0,-42 22 47,21-1-47,0 0 0,21 0 15,0 0-15,-21 0 0,22 1 0,-1 20 0,0-21 16,0 0-16,-21 0 0,0 1 15,21-1-15,-21 0 0,21 0 0,-21 0 16,0 0-16,0 1 0,0-44 47</inkml:trace>
  <inkml:trace contextRef="#ctx0" brushRef="#br0" timeOffset="42255.12">11811 9843 0,'0'0'16,"0"-22"-16,0 1 0,0 0 0,-21 21 31,21 21-15,-21 0-16,-1 22 0,22-22 0,-21 0 16,21 21-16,0-20 0,-21 20 0,0-21 15,21 0-15,0 22 0,0-22 0,-21 0 16,21 0-16,-21 0 0,21 0 0,0 1 15,0-1-15,-22-21 0,22 21 16,22-21 0,-1 0-16,0 0 15</inkml:trace>
  <inkml:trace contextRef="#ctx0" brushRef="#br0" timeOffset="42579.93">11832 10181 0,'21'0'31,"0"0"-15,1 0-16,-22-21 15,21 21-15,0 0 0,0 0 0,-21-21 16,21 21-16,-21-21 16,0 0-16,-21 21 31,0 0-31,0 0 15,0 21-15,-1 0 0,1 0 16,21 0-16,0 0 16,-21-21-16,21 22 0,0-1 0,0 0 15,0 0-15,0 0 0,0 0 16,21 1 0,0-22-16,1 0 0,-1 0 15,0 0-15,0 0 0,0 0 0,0 0 16,1 0-16,-22-22 0,42 1 0</inkml:trace>
  <inkml:trace contextRef="#ctx0" brushRef="#br0" timeOffset="42806.8">12234 10160 0,'0'0'0,"21"-21"0,-21 0 16,-21 21 15,0 0-31,21 21 16,0 0-16,-21 0 0,21 0 15,0 1 1,0-1-16,0 0 0,0 0 16,0 0-1,21-21 1,0 0-16,0 0 16,1 0-16,-1 0 0,0-21 15,0 21-15,-21-21 0</inkml:trace>
  <inkml:trace contextRef="#ctx0" brushRef="#br0" timeOffset="43071.16">12531 9864 0,'0'0'15,"0"-85"-15,0 43 16,0 21-16,0-1 0,0 1 0,0 0 16,-22 21-1,22 21-15,-21 0 0,21 1 16,-21-1-16,21 0 0,0 0 15,0 21-15,0-20 0,-21 20 0,21 0 16,0-21-16,0 22 0,-21-22 16,21 21-16,0-21 0,0 22 0,0-22 15,0 0-15,0 0 0,0 0 0,0 1 16,0-1-16,0 0 0,0 0 16,21-21-1,0 0-15,0 0 16,0 0-16</inkml:trace>
  <inkml:trace contextRef="#ctx0" brushRef="#br0" timeOffset="43395.98">12658 10160 0,'-22'0'32,"1"0"-32,0 0 15,21 21-15,0 0 0,0 1 16,0-1-1,0 0 1,21-21-16,0 0 0,1 0 16,-1 0-16,0 0 0,0 0 15,0-21 1,-21 0-16,0-1 16,0 1-16,0 0 15,0 0-15,0 0 16,-21 21-16,0 0 15,0 0 1,21 21 0,0 0-1,21-21 1</inkml:trace>
  <inkml:trace contextRef="#ctx0" brushRef="#br0" timeOffset="43754.77">12912 10118 0,'0'0'0,"-22"-21"16,22-1-1,22 22 17,-1 22-32,-21-1 0,21 0 15,-21 0-15,21-21 0,-21 21 16,0 0-16,0 1 0,0-1 15,0 0-15,0 0 0,0 0 16,-21-21 15,21-21 1,0 0-32,0 0 0,0 0 15,0-1-15,0 1 0,21 0 16,0 0-16,-21 0 15,21 0-15,1 21 16,-22-22-16,0 1 16,0 0-1</inkml:trace>
  <inkml:trace contextRef="#ctx0" brushRef="#br0" timeOffset="43974.64">12404 9970 0,'0'0'16,"-22"0"-16,1 0 0,0 0 0,0-22 0,21 1 15,0 0 1,21 21-16,0 0 0,0-21 16,22 21-16,-1 0 0,-21-21 0,22 21 15,-1 0-15,0-21 0,-21 21 16,22-22-16,-1 22 0,-21 0 0,0 0 15,1 0-15,-1-21 0,-21 0 16</inkml:trace>
  <inkml:trace contextRef="#ctx0" brushRef="#br0" timeOffset="44751.2">8551 9377 0,'0'0'16,"0"-21"-16,21 0 0,-21-1 0,0 1 15,0 0-15,22 0 0,-22 0 0,21 0 16,-21-1-16,0 44 31,0-1-31,0 0 0,0 0 16,0 0-16,0 0 0,0 22 0,0-22 15,0 0-15,0 21 0,0-20 16,0-1-16,-21 21 0,21-21 0,-22 22 16,22-22-16,0 0 0,0 0 0,0 0 15,0 0-15,0 1 0,22-22 31,-1-22-15,0 1-16,0 0 0,21 0 0,-20 0 16,-1 0-16,21-1 0,-21-20 15,22 21-15,-1 0 0,-21 0 0,0-1 16,22 1-16,-22 0 0,0 21 16,0 0-16,0 0 0,0 0 15,-21 21-15,0 0 16,-21 1-16,0-22 0,0 42 0,-21-21 15,20 0-15,1 0 16,-21 1-16,21-1 0,-22 0 0,22 0 0,-42 0 16,63 0-16,0 1 15</inkml:trace>
  <inkml:trace contextRef="#ctx0" brushRef="#br0" timeOffset="45434.81">11874 8742 0,'-21'21'32,"21"0"-17,0 0 1,0 1-16,0-1 16,21 0-16,1-21 0,-1 21 0,0 0 15,0-21-15,0 21 0,0-21 16,1 22-16,-1-1 0,0 0 15,0 0-15,-21 0 0,0 0 16,0 1-16,0-1 0,-21 0 16,0 0-16,0 0 0,-1 0 0,1 1 15,-21-1-15,0 0 0,20 0 0,-20 0 16,0 0-16,-1-21 0,22 22 16,-21-1-16,21-21 0,0 0 0,-1 21 15,1-21-15</inkml:trace>
  <inkml:trace contextRef="#ctx0" brushRef="#br0" timeOffset="47247.01">15198 4382 0,'0'0'0,"21"-22"0,21 22 0,-21-21 0,0 21 16,1-21-16,-1 0 0,0 21 0,-21-21 16,0 0-16,0-1 0,0 1 15,0 0-15,0 0 0,-21 0 16,0 21-16,-1 0 0,1 0 16,0 0-16,-21 0 0,21 21 15,-22 0-15,22 0 0,-21 0 0,21 22 16,-22-22-16,22 21 0,0 1 0,0-1 15,0-21-15,21 21 0,-22-20 0,22 20 16,0-21-16,0 0 0,0 0 16,0 1-16,22-22 0,-1 21 15,0-21-15,0 0 0,0 0 0,0 0 16,1 0-16,-1-21 0,0-1 0,0 1 16,0 21-16,0-21 0,1 0 0,-1 0 15,0-22-15,0 22 0,-21 0 16,0 0-16,21 0 0,-21-22 0,0 22 15,0 0-15,0 0 0,0 42 32,0 0-17,0 0-15,0 22 0,0-22 16,0 0-16,21 0 0,-21 22 0,22-22 16,-22 0-16,21 0 0,0-21 15,0 21-15,0 0 0,0-21 0,22 0 16,-22 0-16,0 0 0,21 0 0,1 0 15,-22 0-15,21 0 0,1 0 0,-1-21 16,-21 21-16,21-21 0,-20 0 0,20 0 16,-21 0-16,0-1 0,0 1 15,1 0-15,-22 0 0,0 0 0,0-22 16,21 22-16,-21-21 0,0 21 0,0-22 16,0 22-16,0 0 0,0-21 0,0 21 15,-21-1-15,-1 22 0,1 0 16,0 0-16,0 0 0,0 22 15,0-22-15,-1 21 0,-20 21 0,21-21 16,0 0-16,0 22 0,-1-22 0,22 21 16,0-21-16,0 1 0,0-1 15,0 21-15,0-21 0,0 0 16,0 1-16,22-22 0,-1 0 16,0 0-16,0 0 0,0 0 15,0 0-15,1-22 16,-1 1-16,0 0 0,-21 0 0,0 0 15,21 0-15,-21-22 0,0 1 0,0 21 16,0-22-16,0-20 0,0 21 0,21-1 16,-21-20-16,0 20 15,0 1-15,0-21 0,0 20 0,0 1 16,0 0-16,0 20 0,0-20 0,0 21 16,0 0-16,0 0 0,-21 21 15,0 21 1,21 0-16,-21 0 0,21 21 0,0 1 15,0-1-15,0 22 0,0-22 16,0 21-16,21 1 0,0-1 0,0-20 16,-21 20-16,21-20 0,1-1 0,-1 0 15,0-21-15,21 1 0,-21-1 0,1 0 16,-1 0-16,21-21 0,-21 21 0,22-21 16,20 0-16,-21 0 15,22 0-15,-22 0 0,22-21 0,-1 21 16,-20-21-16,-1 0 0,0 0 0,1-1 15,-22 1-15,21 0 0,-42-21 0,21 21 16,-21-22-16,0 22 0,0-21 16,0 21-16,0-22 0,0 22 0,0 0 15,-21 0-15,0 21 0,0 0 0,0 0 16,-1 0-16,1 21 0,0 21 16,0-21-16,0 1 0,0 20 15,-1-21-15,1 21 0,21 1 0,-21-22 0,21 21 16,0-21-16,0 1 0,0-1 15,0 0-15,21 0 0,0 0 0,1-21 16,-1 0-16,0 0 16,0 0-16,0 0 0,0 0 0,1 0 15,-1-21-15,0 0 0,0 0 16,0-22-16,-21 22 0,21-21 0,-21 21 16,0-22-16,22-20 0,-22 21 15,21-22-15,-21 22 0,0-22 0,0 1 16,21-1-16,-21 22 0,21-22 0,-21 1 15,0-1-15,0 22 16,0 0-16,0-1 0,0 22 0,0 0 0,0 42 16,0 0-1,0 22-15,-21-1 16,0 0-16,21 1 0,-21 20 0,21-20 16,0 20-16,0 1 0,0-1 0,0-21 15,0 22-15,0-1 0,0-20 0,0-1 16,0 0-16,0-20 0,0 20 15,0-21-15,0 0 0,0 0 0,0 1 16,21-22 0</inkml:trace>
  <inkml:trace contextRef="#ctx0" brushRef="#br0" timeOffset="47841.11">15917 5525 0,'0'-22'0,"0"44"0,0-86 0,0 43 0,0 0 16,0 0-16,0-1 0,0 1 15,0 0-15,0 0 16,-21 21-16,0 0 15,0 0-15,0 0 0,-1 0 0,1 21 16,0-21-16,0 21 0,0 0 0,0 1 16,-1-1-16,1 0 0,21 0 15,0 0-15,0 0 16,0 1-16,0-1 0,21 0 0,22 0 16,-22 0-16,21 0 0,-21-21 15,22 43-15,-1-22 0,0 0 0,1 0 16,-22 0-16,21 1 0,-21-1 0,1 0 15,-1 0-15,-21 0 0,0 0 16,-21-21-16,-1 22 0,1-22 0,-21 21 16,0-21-16,-1 0 0,1 0 15,-22 0-15,22 0 0,0 0 0,-1 0 16,1 0-16,0 0 0,21 0 0,-22 0 16,22-21-16,0 21 0,21-22 0,0 1 15,0 0-15,0 0 16,21 0-16,0 21 0,0-21 15,1-1-15,-1 1 0,21 0 0</inkml:trace>
  <inkml:trace contextRef="#ctx0" brushRef="#br0" timeOffset="48050.99">16383 5482 0,'0'43'16,"0"-22"-16,0 0 0,0 0 15,0 21-15,-21-20 0,0-1 16,21 21-16,-22-21 0,22 0 0,-21 1 16,21-1-16,0 0 0,0 0 0,0 0 15,0-42 17,0 0-17,0 0-15</inkml:trace>
  <inkml:trace contextRef="#ctx0" brushRef="#br0" timeOffset="48212.89">16319 5313 0,'0'0'0,"-63"-42"31,42 42-31,21-22 0,-21 22 0,42 0 47,0 0-47,0 22 0,0-22 0,0 0 15,22 0-15,-22 0 0</inkml:trace>
  <inkml:trace contextRef="#ctx0" brushRef="#br0" timeOffset="48903.01">16764 5461 0,'0'0'0,"21"0"16,0 0-1,0 0-15,1 0 0,-1 0 16,21-21-16,-21 21 0,22-21 0,-22 21 16,21-21-16,-21-1 0,22 22 0,-22 0 15,0 0-15,0 0 0,0-21 16,-21 42 0,-21 1-16,0-1 0,0 0 15,0 21-15,-1-21 0,1 22 16,-21-22-16,21 21 0,0 1 0,-1-22 15,-20 21-15,21-21 0,0 22 16,0-22-16,-1 0 0,1 0 0,21 0 16,0 0-16,-21-21 0,21-21 31,0 0-15,21 21-16,-21-21 0,21 0 0,-21-22 15,22 22-15,-1 0 0,-21 0 0,0 0 16,21 0-16,-21-1 0,21 22 0,-21 22 31,21-1-31,-21 0 16,0 0-16,21 0 0,-21 43 15,22-43-15,-1 0 0,-21 0 0,21 0 16,0 1-16,21-22 0,-20 21 0,20-21 16,0 0-16,1 0 0,-1 0 15,21 0-15,-20 0 0,20 0 0,-20 0 16,20-21-16,-21 21 0,1-22 0,-1 1 15,-21 0-15,22 0 0,-22 0 0,0-22 16,-21 22-16,0 0 0,0-21 16,0-1-16,0 22 0,0-21 0,0 21 15,0 0-15,0-1 0,-21 1 16,0 21-16,-1 0 0,1 0 16,0 21-16,21 1 0,0-1 0,-21 0 15,21 0-15,0 21 0,0-20 16,0-1-16,0 0 0,21 0 0,-21 0 15,21 0-15,0 1 0,1-22 0,-1 21 16,0-21-16,0 0 0,0 0 16,0 0-16,1 0 0,-1 0 15,0 0-15,0 0 0,0-21 16,0 21-16,1 0 0,-1-22 0</inkml:trace>
  <inkml:trace contextRef="#ctx0" brushRef="#br0" timeOffset="49667.17">16171 7197 0,'0'0'0,"0"-21"16,0-1-16,0 1 0,0-21 0,21 21 16,1 0-16,-1-22 0,0 1 0,0 21 15,0-22-15,0 1 0,1 21 16,-22-21-16,0-1 0,0 1 0,0 21 0,0 0 15,0-22-15,-22 43 0,1-21 16,-21 21-16,0 0 0,-1 0 16,1 21-16,0 0 0,-1 22 0,1-22 0,0 21 15,20 1-15,1-22 0,-21 21 0,42 0 16,-21 1-16,21-22 0,0 21 16,0-21-16,0 1 0,0 20 0,0-21 15,0 0-15,21 0 0,0-21 16,0 0-16,22 0 0,-1 0 0,-21 0 15,21 0-15,1 0 0,-1-21 0,0 0 16,1 0-16,-22 0 0,21 0 0,-21-1 16,1 1-16,-1 0 0,0 0 0,0 0 15,0 21-15,-21-21 0,0-1 0,0 1 16,21 21 0,-21 21-1,0 1-15,0 20 0,0-21 0,22 21 16,-22-20-16,21 41 0,0-21 15,-21 1-15,0 20 0,21-20 0,-21 20 16,21 1-16,-21-1 0,0-21 0,0 22 16,0-1-16,0-20 0,-21 20 0,0-20 15,0-1-15,0 0 0,21 1 0,-22-22 16,1 0-16,0 0 0,0 0 16,0-21-16,0 0 15,-1 0-15,22-21 0,0-21 0,-21 21 16,0-22-16,21 22 0,0-21 0,0-22 15,0 22-15,0-22 0,0 1 0,0-1 16,0 1-16,0-1 0,0 1 16,21-1-16,0 1 0,1-1 0,20 22 15,-21 0-15,21-1 0,1 1 16,-22 21-16,21-21 0,1 20 0,-22 1 16,21 0-16,-21 0 0,0 0 0</inkml:trace>
  <inkml:trace contextRef="#ctx0" brushRef="#br0" timeOffset="50203.46">16827 6900 0,'0'0'0,"0"22"0,0-1 0,0 0 0,22-21 31,-1 0-15,0 0-16,0 0 0,0-21 0,0 0 16,1-1-16,-1 1 0,0 0 15,0 0-15,0 0 0,-21 0 0,0-1 16,0 1-16,0 0 0,0 0 0,0 0 15,-21 21 1,0 0-16,0 0 0,0 0 0,-1 21 16,1 0-16,0 0 0,0 0 0,0 22 15,21-1-15,-21-21 0,21 22 0,0-1 16,0-21-16,0 21 0,0 1 0,0-22 16,21 0-16,0 0 0,0 0 15,0 1-15,0-1 0,1-21 16,20 0-16,-21 0 0,0 0 0,22 0 15,-22-21-15,21-1 0,-21 1 0,0 0 16,1 0-16,-1 0 0,0 0 0,0-1 16,0-20-16,0 21 0,1-21 0,-22-1 15,21 1-15,0-22 0,-21 22 0,0-21 16,21 20-16,0-20 0,-21-1 16,21 22-16,-21-22 0,0 22 0,0 21 15,0 0-15,0 0 0,0-1 0,0 44 16,-21-1-1,21 21-15,-21 0 0,0 1 16,21 20-16,-21 1 0,21-22 0,-21 22 16,21-1-16,0-21 0,0 22 15,0-22-15,0 1 0,0-1 0,0-21 16,21 0-16,0 22 0,0-1 16,0-42-16,0 21 0,1-21 15,-1 0-15,-21-21 16,0 0-1</inkml:trace>
  <inkml:trace contextRef="#ctx0" brushRef="#br0" timeOffset="50353.88">17187 6922 0,'-21'-22'16,"42"44"-16,-42-65 0,42 43 16,0-21-16,1 21 0,20-21 15,0 21-15,1-21 0,20 0 0,-21 21 16,22-22-16,-1 1 0,1 0 0,-1 0 15,1 0-15,-22 0 0,22-1 16,-22 1-16,22 0 0</inkml:trace>
  <inkml:trace contextRef="#ctx0" brushRef="#br0" timeOffset="51916.45">16722 8636 0,'0'0'0,"21"-21"16,-21 0-16,0 0 0,0-22 16,-21 22-16,-1 0 0,1 0 0,-21 0 15,21-1-15,-22 22 0,1 0 16,0 0-16,-1 0 0,-20 0 0,21 0 15,-1 22-15,1-1 0,0 0 0,-1 0 16,22 21-16,-21 1 0,21-1 16,-1 0-16,22 1 0,0 20 0,0-20 0,0-1 15,0 0-15,0 1 0,0-1 0,22-21 16,-1 0-16,21 0 0,-21 1 16,22-22-16,-1 0 0,0 0 15,1 0-15,-1-22 0,0 22 0,1-21 16,-22 0-16,21-21 0,0 21 0,-20-22 15,-1 22-15,0-21 0,0-1 0,0 1 16,-21 0-16,0-22 0,0 22 16,0 0-16,0 20 0,0-20 0,0 21 15,0 42 1,0 0 0,21 0-16,-21 22 0,0-1 15,22 0-15,-22 1 0,0-1 0,21 0 16,0 1-16,0-22 0,0 21 0,0 1 15,1-22-15,-1 21 0,21-21 0,-21 0 16,22 1-16,-1-22 0,0 0 0,1 0 16,-1 0-16,0 0 0,1 0 15,-1 0-15,0 0 0,1-22 0,-1 1 16,0 0-16,-21 0 0,1-21 0,-1 20 16,-21 1-16,21-21 0,-21 21 0,0-22 15,0 1-15,-21 21 0,0-21 0,-1 20 16,1-20-16,0 21 0,-21 0 0,21 0 15,-1 21-15,-20 0 0,21 0 16,-21 0-16,20 0 0,1 21 16,-21 0-16,21 21 0,21-21 0,-21 22 15,21-22-15,-22 21 0,22 1 0,0-1 16,0-21-16,0 21 0,0-20 0,0 20 16,22-21-16,-1-21 0,0 21 0,0 0 15,0-21-15,0 0 0,22 0 16,-22 0-16,0-21 0,21 0 0,-20 0 15,-1 0-15,21 0 0,-21-22 0,0 22 16,-21-21-16,22-1 0,-22 1 0,0 21 16,21-43-16,-21 22 0,0 0 15,0-22-15,0 22 0,0-22 0,0 1 0,0-1 16,0 1-16,-21-1 0,21 22 16,0-21-16,-22 20 0,22 1 15,0 21-15,0 0 0,0-1 0,0 44 16,0 20-16,0 0 15,0 1-15,0 20 0,0-21 0,0 22 16,0-1-16,0 1 0,0-1 0,0 1 16,0-1-16,0 1 0,0-1 15,0 1-15,0-22 0,0 1 0,22-1 16,-1 0-16,0 1 0,0-22 0,0 0 16,0 0-16,22 0 0,20-21 15,-42 0-15,22 0 0,-22 0 0,21 0 16,1-21-16,-22 0 0,21 0 0,0 0 15,-20-1-15,20 1 0,-21-21 16,21 21-16,-20 0 0,-1-22 16,-21 1-16,0 21 0,0-22 0,0 22 15,0-21-15,0 21 0,0-22 0,-21 22 16,-1 0-16,1 21 0,0 0 16,0 0-16,0 0 0,0 21 0,-1-21 15,1 21-15,0 22 0,0-22 0,21 0 16,-21 21-16,21-20 0,-21 20 15,21-21-15,-22 21 0,22-20 0,0 20 16,0-21-16,0 0 0,0 0 0,0 1 16,0-1-16,22 0 0,-1-21 0,0 0 15,0 0-15,21 0 16,-20 0-16,-1 0 0,0-21 0,0 21 16,0-21-16,22-1 0,-22-20 0,0 21 15,0 0-15,0-22 0,0 1 0,1 0 16,-22-1-16,21 1 0,-21-21 15,21 20-15,-21-20 0,0-1 0,21 1 16,-21-1-16,0 22 0,21-22 0,-21 1 16,0 21-16,0-1 0,0 1 0,0 21 15,0 0-15,0-1 0,-21 22 0,0 0 16,21 22-16,-21-1 0,0 21 16,21-21-16,0 43 0,-22-22 15,22 22-15,0-1 0,-21-21 0,21 22 16,0-1-16,0-20 0,0 20 0,0-20 15,0 20-15,0-21 0,21 1 0,-21-1 16,22 0-16,-22-20 0,21 20 0,0-21 16,-21 0-16,21 0 0,0 1 0,0-22 15,1 0-15,-1 0 16,0 0-16,21 0 0,-21 0 0,22-22 16,-1 1-16,-21 21 0</inkml:trace>
  <inkml:trace contextRef="#ctx0" brushRef="#br0" timeOffset="52459.14">19262 7874 0,'0'-21'0,"0"42"0,0-63 0,0 21 15,0-1-15,-22 22 0,1-21 16,0 21-16,0 0 0,0 0 0,0 21 15,-1 1-15,-20-1 0,21 21 0,0 0 16,-22 1-16,22 20 0,0 22 16,0-22-16,0 22 0,0-21 0,21 20 15,0-20-15,0-1 0,0 1 0,0-1 16,0 1-16,21-22 0,0 0 0,0 1 16,0-1-16,0 0 0,1-20 15,20-1-15,-21 0 0,21 0 0,-20-21 16,20 0-16,0 0 0,1 0 0,-1 0 15,0 0-15,1-21 0</inkml:trace>
  <inkml:trace contextRef="#ctx0" brushRef="#br0" timeOffset="53062.79">19600 8551 0,'0'0'16,"-21"0"-16,21 22 16,21-22-1,0 0-15,22 0 0,-1 0 16,0 0-16,1 0 0,-1 0 15,22 0-15,-22 0 0,21-22 0,-20 22 16,-1 0-16,0-21 0,1 21 0,-1 0 16,-21 0-16,0 0 0,1-21 0,-22 0 62,21 21-62,0 0 16</inkml:trace>
  <inkml:trace contextRef="#ctx0" brushRef="#br0" timeOffset="53338.63">21294 8382 0,'-22'0'16,"1"21"-16,42-21 15,1 0 1,-1 0-16,0 0 0,0 0 16,0 0-16,0 0 0,1-21 0,-1 21 15,0 0-15,0 0 0,0-21 16,0 0-16,-21 0 15,0-1-15</inkml:trace>
  <inkml:trace contextRef="#ctx0" brushRef="#br0" timeOffset="53628.98">21484 7599 0,'0'0'0,"-21"0"0,21-21 0,21 21 32,0 0-32,0 21 0,22-21 0,-22 21 15,0 0-15,21 0 0,-20 1 16,-1-1-16,21 21 0,-21-21 0,-21 22 16,21 20-16,-21-21 0,0 22 0,0-22 15,0 22-15,0-1 0,0-20 0,-21 20 16,0-21-16,0 1 0,-21-1 0,20 0 15,-20 1-15,0-1 0,21 0 16,-22-20-16,1 20 0,21-21 16,-22 21-16,1-20 0,0-1 0,21 21 15,-22-21-15</inkml:trace>
  <inkml:trace contextRef="#ctx0" brushRef="#br0" timeOffset="55515.89">16298 10351 0,'0'0'0,"0"-22"15,0 1 1,0 0-1,0 0 48,0 0-47,0 0-16,21-1 15,1 1-15,-22 0 16,0 0-16,0 42 47,0 0-47,0 0 0,0 1 0,0-1 15,-22 0-15,22 0 0,-21 21 0,21-20 16,-21 20-16,21-21 0,-21 0 0,21 0 16,0 1-16,0-1 0,0 0 15,0 0-15,21-21 31,-21-21-31,21 0 16,0 0-16,1-1 0,-1 1 0,0-21 16,0 0-16,0 20 0,0-20 0,1 0 15,-1-1-15,-21 22 0,0-21 0,0 21 16,0-22-16,0 22 0,0 0 16,0 0-16,0 0 0,-21 21 15,-1 0-15,1 0 0,0 0 16,21 21-1,0 0-15,21 0 16,0-21-16,1 21 0,-1-21 16,21 22-16,-21-1 0,0 0 15,22 0-15,-22 0 0,0 0 0,0 1 16,0 20-16,1-21 0,-1 0 0,-21 22 16,21-22-16,-21 0 0,0 0 0,0 21 15,0-20-15,0-1 0,21 0 16,-21 0-16,21-21 0,0 0 15,1 0-15,-1 0 0,0 0 0,0 0 16,0-21-16,0 21 0,22-21 0,-22 0 16,0-1-16,21 1 0,-20 0 15,-1-21-15,0 21 0,0-22 0,0 22 16,-21-21-16,0 21 0,0-22 0,0 22 0,0-21 16,0 21-16,0-1 15,-21 1-15,0 0 0,0 21 0,0 0 16,-1 0-16,1 0 0,21 21 15,-21 0-15,21 1 0,-21-1 0,21 21 16,0-21-16,0 0 0,0 22 0,0-22 16,0 0-16,0 21 0,0-20 15,21-1-15,0 0 0,0 0 0,1-21 16,-1 21-16,21-21 0,-21 21 0,22-21 16,-1 0-16,-21 0 0,21 0 0,1-21 15,-1 0-15,-21 0 0,22 0 16,-22 0-16,21-1 0,-21 1 0,0 0 15,1 0-15,-22 0 0,0 0 0,0-22 16,21 22-16,-21 0 0,0 0 16,0 0-16,0-1 0,0 44 31,-21-1-31,21 0 0,-22 0 0,22 0 16,0 22-16,0-22 0,0 0 0,0 21 15,0-21-15,0 22 0,0-22 0,0 0 16,0 0-16,0 0 0,0 1 15,0-1-15,0 0 16,0-42 0,0 0-16,0-1 15,0 1-15,0 0 0,0 0 16,0-21-16,0 20 0,22-20 0,-1 21 16,0-21-16,-21 20 0,21-20 15,0 21-15,0 0 0,1 0 0,-1 21 16,0 0-16,0 0 0,0 0 15,0 21-15,1 0 16,-22 0-16,0 0 0,0 0 0,21 1 16,-21 20-16,0-21 0,0 0 0,0 22 15,0-22-15,0 0 0,0 0 16,0 0-16,0 0 0,0 1 16,0-44 15,0 1-31,0 0 15,0 0-15,21-21 0,0 20 0,0 1 16,0-21-16,1 21 0,-1-22 0,0 22 16,0 0-16,0 0 0,0 0 15,1 21-15,-1 0 0,0 0 0,0 0 16,0 0-16,-21 21 16,0 0-16,0 0 0,0 0 0,21 1 15,-21-1-15,0 0 0,0 0 16,0 0-16,0 22 0,0-22 0,0 0 15,0 0-15,0 0 0,0 0 0,0 1 16,0-1-16,22-21 16,-1 0-16,0 0 15,0 0-15,0 0 0,0 0 0,22-21 16</inkml:trace>
  <inkml:trace contextRef="#ctx0" brushRef="#br0" timeOffset="56479.36">18648 10224 0,'0'0'0,"21"-22"0,0-62 16,-21 63-1,0-1-15,0 1 0,-21 21 16,0 0 0,0 0-16,-1 21 0,1-21 0,0 22 15,0-1-15,0 0 0,21 0 0,-21 21 16,21-20-16,-22-1 0,22 21 0,0-21 16,0 22-16,0-22 0,0 0 0,0 0 15,22 0-15,-1 0 0,0 1 16,0-1-16,0-21 0,0 0 0,1 0 15,-1 0-15,21 0 0,-21 0 0,0 0 16,-21-21-16,22-1 0,-1 1 16,-21 0-16,21 0 0,-21 0 0,0 0 15,0-1-15,0 1 0,0-21 0,0 21 0,0-22 16,0 22-16,-21 0 16,0 0-16,-1 0 0,1 0 0,0-1 15,0 22-15,0 0 0,0 0 0,-1 22 16,1-1-16,-21 0 0,21 0 0,0 0 15,-1 0-15,1 1 0,0 20 0,21-21 16,0 21-16,0 1 0,0-22 16,0 0-16,21 0 0,0 0 15,1 1-15,-1-22 0,0 0 0,0 0 16,21 0-16,-20 0 0,-1 0 0,21-22 16,-21 1-16,0 0 0,1 0 15,20 0-15,-21 0 0,0-1 0,0 1 0,1-21 16,-1 21-16,0 0 0,0-22 15,0 22-15,0 0 0,1 0 0,-22 0 16,21 21-16,0 0 16,-21 21-1,0 0-15,0 0 0,0 0 0,0 0 16,0 22-16,0-22 0,0 0 0,0 21 16,0-20-16,0-1 0,0 0 0,0 0 15,21 0-15,-21 0 0,21-21 0,0 22 16,1-22-1,-1 0-15,0 0 0,0-22 0,0 22 16,0-21-16,1 0 0,-1 0 16,0 0-16,0 0 0,0-1 0,0-20 15,1 21-15,20 0 0,0-43 16,-42 43-16,21-21 0,1 21 0,-1-1 16,-21 1-16,0 42 31,0 1-31,0-1 15,0 0-15,0 0 0,0 0 0,0 0 16,0 1-16,0-1 0,0 0 0,0 0 16,0 0-16,0 0 0,21 1 15,0-22-15,0 0 0,0 0 16,22 0-16,-22 0 0,21 0 16,1 0-16,-1 0 0,0-22 0,-21 1 15,22 21-15,-22-21 0,21 0 0,-21 0 16,1 0-16,-1-1 0,-21-20 0,0 21 15,0-21-15,21 20 0,-21 1 0,0 0 16,0 0-16,0 0 0,-21 0 0,0 21 16,-1 0-16,1 0 0,0 21 15,0 0-15,0 0 0,0 0 0,21 0 16,0 22-16,-22-22 0,22 0 0,0 0 16,0 22-16,0-22 0,0 0 15,0 0-15,0 0 0,0 0 0,22 1 16,-1-22-16,0 0 0,0 0 0,0 21 15,0-21-15,22 0 0,-1 0 16,0 0-16,22 0 0</inkml:trace>
  <inkml:trace contextRef="#ctx0" brushRef="#br0" timeOffset="58635.15">16870 12086 0,'0'0'0,"-21"0"0,-1 0 0,22-21 31,0 0-31,0 0 0,22-22 16,-1 22-16,0 0 0,0-21 0,0 21 16,0-22-16,1 1 0,-1 21 15,0-22-15,0 1 0,-21 0 0,0 21 16,0-22-16,0 1 0,0 21 0,-21-22 16,0 22-16,0 21 0,-1-21 0,1 21 15,0 0-15,-21 0 0,21 21 16,-1-21-16,1 21 0,0 1 15,21 20-15,0-21 0,0 21 0,0-20 16,21-1-16,0 21 0,1-21 0,20 0 16,-21 22-16,0-22 0,22 0 0,-22 0 15,21 0-15,-21 1 0,0-22 0,22 21 16,-22 0-16,-21 0 0,21-21 0,-21 21 16,21-21-16,-21 21 0,21-21 15,1 22-15,-1-22 16,0 0-16,0 0 0,0 0 15,22-22-15,-22 1 0,0 21 16,21-21-16,-21 0 0,1 0 0,-1 0 16,0-1-16,0 1 0,0 0 0,-21 0 15,0 0-15,0 0 0,0-22 16,0 22-16,0 0 0,0 0 0,-21 0 16,0-1-16,0 1 0,0 21 0,-1 0 15,1 0-15,0 0 0,0 21 0,0 1 16,21-1-16,0 0 0,0 0 15,0 21-15,0-20 0,0 20 0,0-21 0,0 0 16,0 22-16,21-22 16,0 0-16,0 0 0,0 0 0,1 0 0,20-21 15,-21 0-15,21 0 0,-20 0 16,20 0-16,-21 0 0,21 0 0,1-21 16,-22 0-16,0 0 0,21 21 0,-20-21 15,-1 0-15,0-1 0,0 1 0,-21 0 16,0 0-16,21-21 0,-21 20 15,0 1-15,0 0 0,0 0 0,0 0 16,0 0-16,0-1 0,0 44 31,0-1-31,0 0 0,0 0 0,0 0 16,0 0-16,0 22 0,0-22 0,0 0 16,0 0-16,0 0 0,21 1 15,-21-1-15,0 0 16,0 0-16,22-21 0,-1 0 15,0 0 1,-21-21-16,21 21 0,-21-21 0,21 21 16,-21-21-16,0-1 0,21 1 0,-21 0 15,22 21-15,-22-21 0,0 0 0,21 0 16,0-1-16,-21 1 0,21 0 16,-21 0-16,21 21 0,0 0 15,1 0-15,-1 21 16,-21 0-16,21 0 15,-21 1-15,0-1 0,0 0 0,21-21 16,-21 21-16,21 0 0,0 0 16,1 1-16,-1-22 0,0 0 15,0 0-15,0 0 16,0 0-16,1 0 0,-22-22 16,21 22-16,0-21 0,0 0 0,-21 0 15,21 0-15,0 0 0,-21-1 0,22 1 16,-1 0-16,-21 0 0,21 0 0,-21 0 15,0-1-15,21 1 0,-21 0 0,21 21 16,-21 21 15,0 0-31,0 1 0,0-1 0,0 0 16,0 0-16,0 0 0,0 0 16,0 1-16,0-1 0,21 0 0,-21 0 15,22 0-15,-22 0 0,21 1 0,0-1 16,0 0-16,0-21 0,0 0 15,1 0-15,-1 0 16,0 0-16,0 0 0,0-21 0,0 0 16,1 21-16,-1-22 0,0 1 0,0 0 15,-21 0-15,0 0 0,21 0 0,-21-1 16,0-20-16,0 21 0,0 0 0,0-22 16,0 1-16,0 21 0,-21-21 0,0 20 15,0 1-15,0 0 0,21 0 16,-22 21-16,1 0 0,0 0 15,0 0-15,0 21 0,0 0 0,-1 0 16,22 1-16,-21-1 0,0 0 0,21 21 16,-21-21-16,21 22 0,0-22 0,0 0 15,0 21-15,0-20 0,0-1 0,21 0 16,0 0-16,0 0 0,1-21 0,-1 0 16,0 21-16,0-21 0,0 0 0,0 0 15,1 0-15,-1-21 0,0 0 16,0 21-16,0-21 0,-21 0 0,21 21 15,1-21-15,-22-1 0,21 1 16,-21 0-16,21 0 0,0-21 0,-21 20 16,0 1-16,21 21 0,-21-21 0,21 0 15,1 21-15,-22 21 16,0 0-16,21 0 16,-21 1-16,0-1 15,0 0-15,0 0 0,21 0 0,-21 0 16,0 1-16,0-1 15,21-21-15,0 0 0,-21 21 0,21-21 16,1 0-16,-1 0 0,0 0 16,0 0-16,0 0 0,-21-21 15,21 21-15,1-21 0,-22-1 0,21 22 0,0-21 16,-21 0-16,0 0 0,21 0 16,0 0-16,0-1 0,-21 1 15,0 0-15,22 21 0,-22-21 0,21 21 16,-21-21-16,0 42 15,0 0-15,0 0 16,0 0-16,0 1 0,0-1 16,0 0-16,0 0 0,0 0 15,21-21-15,0 21 0,0-21 16,0 0-16,22 0 0,-22 22 0,21-22 16,1 0-16,-22 0 0,21 0 0,0 0 15,1 0-15,-1-22 0,0 22 16,-20-21-16,20 0 0,-21 21 0,0-21 15,0 0-15,-21 0 0,0-1 0,0 1 16,0-21-16,0 21 0,0-22 0,0 1 16,0 0-16,0-1 0,-21 22 15,21-21-15,0 21 0,-21 0 0,0 21 16,21 21-16,0 0 16,0 21-16,0-21 0,0 22 0,0-1 15,0-21-15,0 22 0,0-22 0,0 0 16,0 21-16,21-21 0,0 1 0,0-1 15,1 0-15,-1-21 0,0 0 16,0 0-16,0 0 0,0 0 16,22 0-16,-22 0 0,21 0 0,-21-21 15,1 0-15,20 21 0</inkml:trace>
  <inkml:trace contextRef="#ctx0" brushRef="#br0" timeOffset="61303.09">17589 13187 0,'0'21'47,"22"-21"484,-22-21-500,0 0-15,0 0 31,0-1-32,0 1 1,21 21 234,-21-21-156,21 21-94,0-21 15,0 21 1,-21-21 0,21 21-16,-21-21 218,0-1-202,0 1 0,0 0-16,0 0 15,0 0-15,22 0 16,-22-1-16,21 1 0,-21 0 0,0 0 16,21 0-16,-21 0 0,0-1 15,0 1-15,0 0 0,0 0 0,-21 21 31,0 21-31,-1 0 0,1 0 16,0 22-16,0-1 0,0 0 0,0 22 16,-1-22-16,1 22 0,0-22 15,0 0-15,0 1 0,21-1 16,0 22-16,0-43 0,0 21 0,0 0 0,0 1 16,0-22-16,21 21 0,0-21 0,0 1 15,22-1-15,-22-21 0,21 0 16,0 0-16,1 0 0,-1 0 15,0 0-15,1-21 0,-1-1 0,0 1 16,1 0-16,-1 0 0,0 0 0,1-22 16,-22 22-16,21-21 0,-21 0 0,1-1 15,-1 1-15,0 0 0,-21-1 16,0-20-16,0 20 0,0-20 0,0 21 16,0-22-16,0 22 0,0-1 0,0 1 15,0 21-15,0 0 0,0 0 0,-21-1 16,0 22-16,-1 0 15,1 0-15,21 22 0,-21-1 16,0 0-16,21 21 0,-21 1 0,21-1 16,-21 0-16,-1 22 0,22-22 0,0 0 15,0 22-15,-21-22 0,21 1 0,0-1 16,0-21-16,0 21 0,0 1 0,21-22 16,1 0-16,-1 0 0,0 0 15,21 1-15,-21-1 0,22-21 0,-22 0 16,21 0-16,-21 0 0,22 0 0,-1 0 15,-21 0-15,22-21 0,-1 21 0,-21-22 16,21 1-16,1 0 0,-22 0 0,21 0 16,-21 0-16,1-1 0,-1 1 15,-21-21-15,0 21 0,21 0 16,-21-1-16,0-20 0,0 21 0,0 0 16,-21 42-1,21 0 1,0 0-16,-21 0 0,-1 1 15,22-1-15,-21 0 0,21 21 0,0-21 16,0 1-16,0-1 0,0 0 0,0 0 16,0 0-16,0 0 0,0 1 15,0-1-15,21-21 0,1 0 16,-1 0-16,0 0 0,0 0 0,21 0 16,-20 0-16,20 0 0,-21-21 0,21-1 15,-20 22-15</inkml:trace>
  <inkml:trace contextRef="#ctx0" brushRef="#br0" timeOffset="61991.21">19325 13166 0,'0'-21'0,"0"42"0,0-64 16,0 22-16,0 0 0,0 0 15,0 0-15,0 0 0,0-1 16,-21 22-16,0 0 16,0 0-16,-1 22 0,1-1 0,0 0 15,0 0-15,21 0 0,-21 0 0,0 1 16,-1-1-16,22 0 0,0 0 15,-21 0-15,21 22 0,0-22 16,0 0-16,0 0 0,0 0 16,0 0-16,21 1 15,1-22-15,-1 0 0,0 0 0,0 0 16,0 0-16,0-22 0,1 22 16,-22-21-16,21 0 0,0 21 15,-21-21-15,0 0 0,21 0 0,-21-1 16,21 1-16,-21 0 0,0 0 0,0 0 15,0 0-15,0-1 0,0 1 0,0 42 47,0 1-47,-21-1 16,21 0-16,-21 0 0,21 0 16,-21 0-16,21 1 0,0-1 0,0 0 15,21-21-15,0 21 16,0-21-16,0 0 0,1 0 0,-1 0 15,0 0-15,0 0 0,21 0 16,-20-21-16,-1 21 0,0-21 0,0 0 16,21-1-16,-20 22 0,-1-21 15,21-21-15,-21 21 0,0 0 0,-21-1 16,0-20-16,0 21 0,0 0 0,0-22 0,0 22 16,0 0-16,-21 21 15,0 0-15,0 0 16,21 21-16,0 0 15,0 1-15,0-1 0,0 0 0,0 0 16,0 0-16,0 0 0,0 22 0,0-22 16,0 0-16,0 0 0,0 0 15,0 1-15,0-1 0,0 0 0,0 0 16,0 0-16,0 0 16,21-21-16,0 0 15,0 0-15,1 0 0,-1 0 16,0 0-16,21-21 0,-21 21 15,1-21-15,20 0 0,-21 21 16,21-21-16,-20 0 0,-1-1 0,0 1 16,0 0-16,-21 0 0</inkml:trace>
  <inkml:trace contextRef="#ctx0" brushRef="#br0" timeOffset="63875.21">17314 15092 0,'0'0'0,"-42"21"0,21-21 16,42-21 15,0 0-31,21 0 0,-20-1 0,20-20 16,21 21-16,-20-21 0,20 20 0,-20-20 15,20 0-15,-21-1 0,-20 1 0,20 0 16,-21 21-16,-21-22 0,0 1 16,0 0-16,0-1 0,-42 22 15,21 0-15,-22 0 0,1 0 0,0 21 16,-1 0-16,1 0 0,21 0 0,-22 21 15,1 0-15,21 0 0,0 0 16,21 0-16,0 1 0,0-1 0,42 0 16,-21 21-16,22-21 0,-1 1 0,21-1 15,-20 0-15,-1 0 0,0 0 0,1 0 16,-1 1-16,-21-1 0,0 0 16,1 0-16,-1 0 0,-21 0 0,0 1 15,0-1-15,0 0 0,0 0 0,0 0 16,0 0-16,0 1 0,0-1 0,0 0 15,0 0-15,21-21 16,0 0-16,0 0 16,0 0-16,22 0 0,-22-21 15,21 0-15,1 0 0,-1-1 0,-21 1 16,21 0-16,1 0 0,-22-21 0,21 20 16,-21 1-16,-21-21 0,0 21 15,0-22-15,0 1 0,0 21 0,0-21 16,0 20-16,-21 1 0,0 0 0,21 0 15,-21 21-15,0 0 0,0 0 0,-1 0 16,1 21-16,0 0 0,0 22 16,0-22-16,0 21 0,21-21 15,-22 22-15,22-1 0,0-21 0,0 21 16,0-20-16,0-1 0,0 21 0,22-21 0,-1-21 16,0 21-16,21-21 0,-21 0 15,1 0-15,20 0 0,0 0 16,1 0-16,-1 0 0,-21-21 0,21 0 15,1 0-15,-1-21 0,0 20 0,1-20 16,-22 21-16,21-21 0,-21-1 0,1 1 16,-1 0-16,-21-22 0,0 22 0,0-22 15,0 22-15,0-22 0,21 22 16,-21-21-16,0 20 0,0 1 0,0 21 16,0-22-16,0 22 0,0 0 15,0 42-15,0 0 16,0 1-16,0 20 0,0-21 15,0 43-15,0-22 0,0 0 16,0 22-16,0-1 0,0-20 0,0 20 16,0-21-16,0 22 0,0-22 0,21-21 15,0 22-15,0-1 0,1-21 16,-1 0-16,21 1 0,-21-1 0,22-21 16,-22 0-16,21 0 0,0 0 0,-20 0 15,20 0-15,0-21 0,1 21 0,-1-22 16,-21 1-16,21 0 0,-20 0 0,-1 0 15,0 0-15,0-1 0,-21 1 16,0-21-16,0 0 16,0 20-16,0-20 0,0 21 0,-21-21 15,0 20-15,0 1 0,-1 0 0,1 21 16,0 0-16,0 0 0,0 0 0,0 21 16,21 0-16,-22 1 0,1 20 15,21-21-15,0 21 0,-21-20 0,21 20 16,-21 0-16,21-21 0,0 22 15,0-22-15,0 0 0,0 0 0,0 0 0,0 1 16,21-22-16,0 0 16,0 0-16,1 0 0,-1 0 15,0 0-15,0 0 0,0-22 16,0 1-16,1 0 0,-22 0 0,21 0 16,0 0-16,-21-1 0,21 1 0,-21 0 15,0 0-15,0-21 0,21 20 16,-21 1-16,0 0 0,0 42 31,0 0-31,0 1 0,0-1 0,0 0 16,0 0-16,0 0 0,21 22 0,-21-22 15,0 0-15,22 0 0,-1 0 16,-21 0-16,21 1 16,0-22-16,0 0 0,0 0 15,1 0-15,-1 0 0,0 0 16,-21-22-16,21 1 15,0 0-15,0 21 0,-21-21 16,0 0-16,22 0 0,-1-1 0,-21 1 16,21 0-16,-21 0 0,21 0 15,-21 0-15,0 42 32,0 0-32,0 0 0,0 0 15,0 0-15,0 1 0,0-1 16,21-21-16,-21 21 0,21-21 0,1 0 15,-22 21-15,21-21 16,0 0-16,0 0 0,0 0 16,0 0-16,-21-21 0,22 21 15,-1-21-15,0 0 0,0 21 0,-21-22 16,21 1-16,0 0 0,1 0 16,-22 0-16,0 0 15,21 21-15,-21 21 16,0 0-1,0 0-15,0 0 16,0 0-16,0 1 16,21-22-1,0 0-15,0 0 16,0 0-16,1 0 0,-1-22 16,0 22-16,0-21 0,0 21 15,22 0-15,-22-21 0,0 21 16,0 0-16,0 0 15,-21-21-15,0 0 32,0 0-32</inkml:trace>
  <inkml:trace contextRef="#ctx0" brushRef="#br0" timeOffset="64059.61">20278 14245 0,'0'0'0,"-22"-21"0,1 21 0,0-21 16,0 0-16,0 21 0,21-21 15,-21 21-15,-1 0 16,1 0-16,0 0 16,0 0-16,0 0 15,0 0-15,-1 21 0,1 0 0</inkml:trace>
  <inkml:trace contextRef="#ctx0" brushRef="#br0" timeOffset="64244.51">18605 14520 0,'0'0'0,"-42"22"0,-43-1 15,43-21-15,21 0 0,42 0 16,21 0-16,-20-21 0,41 21 15,-21-22-15,43 1 0,-21 21 0,20-21 16,1 0-16,21 0 0,0 0 0,-1-1 16,1 1-16,21 21 0</inkml:trace>
  <inkml:trace contextRef="#ctx0" brushRef="#br0" timeOffset="64503.36">21251 13928 0,'0'0'16,"0"-21"-16,0-1 0,0 1 0,0 0 16,-21 21-16,0 0 15,21 21-15,-21 0 0,21 1 16,0 20-16,-21 0 0,21 1 0,-22-1 0,22 0 16,0 22-16,0-22 0,0 22 0,0-22 15,-21 21-15,21-20 0,-21 20 16,21-20-16,0-22 0,0 21 15,0 0-15,0-20 0,0-1 0,0 0 16,0 0-16,0-42 31,0 0-31</inkml:trace>
  <inkml:trace contextRef="#ctx0" brushRef="#br0" timeOffset="65302.9">21103 14182 0,'0'0'0,"0"-21"0,0-22 0,0 1 0,-21-22 15,21 86 1,0-1 0,0 0-16,0 0 0,21 21 15,-21-20-15,21 20 0,0 0 0,1 1 16,-22-1-16,21-21 0,0 21 0,-21 1 16,0-1-16,21-21 0,0 0 15,-21 1-15,0-1 0,0 0 0,0 0 16,21-21-16,-21 21 0,-21-21 31,0-21-31,0 0 16,0 0-16,0 21 0,-1-21 15,-20-1-15,21 1 0,0 0 16,-22 0-16,22 0 0,-21 0 0,21-1 16,0 1-16,-1 0 0,1 21 0,0 0 15,21-21-15,21 21 16,0 0-1,22 0-15,-22 0 0,21 0 0,1 0 16,-1 0-16,0 0 0,1 0 0,-1-21 16,21 0-16,-20 21 0,20-22 0,-20 22 15,-1-21-15,0 0 0,-21 0 0,22 0 16,-22 0-16,0-1 0,0 1 16,-21 0-16,0-21 0,0 21 0,0-22 15,0 1-15,0 21 0,0-22 0,0 22 16,0 0-16,0 0 0,0 0 15,-21 21 1,0 21-16,21 0 0,-21 0 0,21 0 16,0 22-16,-21-1 0,21-21 0,-22 22 15,22-1-15,0 0 0,0 1 0,0-1 16,0 0-16,0-21 0,0 22 16,0-1-16,0-21 0,0 22 0,0-22 15,0 0-15,22 0 0,-1-21 16,0 0-16,0 0 0,0 0 0,0 0 15,22 0-15,-22 0 0,0-21 16,0 0-16,0 0 0,1-1 16,-1 1-16,0-21 0,0 21 0,0-22 15,0 22-15,1-21 0,-1 0 0,0-1 16,-21 1-16,21-22 0,0 22 0,-21 0 16,21-1-16,-21 1 0,0 21 15,0 0-15,0 0 0,0 42 16,-21 0-16,0 21 15,0 1-15,21-22 0,0 21 0,-21 0 16,21 1-16,-21-1 0,21 22 16,0-22-16,0 0 0,0 1 0,21-22 15,0 21-15,0 0 0,21-20 16,-20-1-16,20 0 0,-21 0 0,21 0 16,1-21-16,-22 0 0,21 0 0,1 0 15,-1 0-15,0 0 0</inkml:trace>
  <inkml:trace contextRef="#ctx0" brushRef="#br0" timeOffset="66366.8">18203 15685 0,'0'0'0,"-21"0"0,-85 0 16,85 0-16,-21 0 15,21 0-15,-22 21 0,1 0 16,21 0-16,-22 0 0,-41 64 15,63-43-15,-1 22 0,1-22 16,0 22-16,21-1 0,0-21 0,0 1 0,0 20 16,21-20-16,0-22 0,22 21 15,-1-21-15,0 0 0,1 1 0,-1-1 16,0 0-16,1-21 0,20 0 16,-20 0-16,20 0 0,-21 0 0,22 0 15,-22-21-15,-21 0 0,22-1 16,-22 1-16,0 0 0,-21 0 0,0 0 15,0 0-15,-21-1 0,0 1 0,0 0 16,-22 0-16,1 0 0,21 0 0,-22 21 16,1 0-16,21 0 0,-21 0 15,20 21-15,1 0 0,0 0 0,0 0 16,21 0-16,0 1 0,0 20 0,0-21 16,0 0-16,21 0 0,0 1 15,0-1-15,1 0 0,-1 0 0,21-21 16,-21 21-16,22-21 0,-1 0 15,-21 0-15,21 0 0,-20 0 0,-1 0 16,0 0-16,0-21 0,0 21 0,-21-21 16,0 0-16,0 0 15,0-1-15,0 1 0,-21 0 0,0 0 16,0 0-16,0 21 16,21 21-1,0 0-15,0 0 16,0 0-16,0 1 0,21-1 0,0 0 15,-21 0-15,21-21 0,0 21 0,0-21 16,1 0-16,-1 0 0,0 0 16,0 0-16,21 0 0,-20 0 0,-1 0 15,0 0-15,0 0 0,21-21 16,-42 0-16,22 0 0,-1 21 0,-21-21 16,21-1-16,-21 1 0,21 0 0,-21 0 15,0 0-15,0 0 0,0-1 0,0 1 16,21 21-1,-21 21-15,0 1 16,21-1-16,-21 21 0,0-21 0,0 22 16,0-1-16,22 0 0,-22 1 0,0 20 15,0 1-15,0-22 0,0 21 16,0 1-16,0-22 0,0 22 16,0-1-16,0 1 0,0-22 0,0 22 15,0-22-15,0 21 0,0-20 16,0-1-16,0 0 0,0 1 0,21-22 15,-21 21-15,0-21 0,0-63 32,21 21-32</inkml:trace>
  <inkml:trace contextRef="#ctx0" brushRef="#br0" timeOffset="66634.77">18902 16447 0,'0'0'0,"0"-64"0,-64-63 15,43 85-15,21 21 16,0-1-16,0 1 0,0 0 16,21 21-16,0 0 0,1 0 15,20 0-15,0 0 0,-21 0 0,22 21 16,-1 0-16,0 1 0,1-1 16,-22 0-16,0 21 0,-21-21 0,0 1 15,0-1-15,0 21 0,0-21 0,-21 0 16,-21 1-16,20-1 0,1-21 0,-21 21 15,21 0-15,0 0 0,-1-21 0,1 0 16,21 21-16,21-21 31,1 0-31,20-21 0</inkml:trace>
  <inkml:trace contextRef="#ctx0" brushRef="#br0" timeOffset="67027.44">19770 16066 0,'0'0'16,"0"-22"-16,-64-41 16,43 63-16,0 0 0,0 0 0,-1 21 15,1 21-15,0-20 0,0-1 16,0 21-16,0-21 0,-1 22 16,22-1-16,-21-21 0,21 21 0,0-20 15,0 20-15,0-21 0,0 0 0,0 0 16,0 1-16,21-22 15,1 0-15,-1 0 0,0 0 0,21 0 16,-21 0-16,1-22 0,-1 1 0,0 21 16,0-21-16,0 0 0,0-21 0,-21 20 15,0 1-15,22 0 0,-22-21 16,0 21-16,0-22 0,0 22 0,0-21 16,0 21-16,0-1 0,0 1 0,0 42 31,0 1-31,0 20 15,0-21-15,0 21 0,0-20 0,0 20 16,0-21-16,0 21 0,0 1 0,0-22 16,0 0-16,0 0 0,21 0 0,0 1 15,-21-1-15,21-21 0,0 0 16,0 0-16,1 0 0,-1 0 0</inkml:trace>
  <inkml:trace contextRef="#ctx0" brushRef="#br0" timeOffset="68171.42">20299 15981 0,'0'0'16,"0"-21"-16,0 0 0,0-1 0,-21 22 15,-1 0 1,1 0-16,0 22 0,21-1 0,-21 0 16,0 21-16,21-21 0,-21 1 15,21 20-15,0-21 0,0 21 0,0-20 16,0 20-16,0-21 0,0 0 0,0 0 15,0 1-15,21-1 0,-21 0 0,21-21 16,0 0-16,0 0 0,0 0 16,1 0-16,-1 0 0,0 0 15,0 0-15,0 0 0,-21-21 0,21 21 16,-21-21-16,22-1 0,-22 1 0,21 0 16,-21 0-16,21 0 15,-21 0-15,0-1 0,21 22 31,-21 22-31,0-1 0,0 0 0,21 0 16,-21 0-16,0 0 0,0 1 16,21-1-16,1 0 0,-1 0 15,0 0-15,0-21 0,21 21 16,-20-21-16,-1 0 0,21 0 0,-21 0 16,22 0-16,-22-21 0,21 21 15,-21-21-15,0 0 0,22 0 0,-22 0 16,0-1-16,0 1 0,0-21 15,-21 21-15,22-22 0,-1 1 0,0-21 16,0 20-16,-21-20 0,21 20 0,0-20 16,1-1-16,20 1 0,-21-1 15,0 1-15,0 21 0,-21-22 0,22 22 16,-1-1-16,-21 22 0,0-21 0,0 21 16,-21 42-1,21 21-15,-22-21 16,1 22-16,0-1 0,0 0 0,0 1 15,0 63-15,-1-64 0,22 0 16,-21 22-16,21-22 0,0 0 16,0 1-16,0-1 0,0 0 15,0-20-15,0 20 0,21-21 0,1 0 16,-1 0-16,0-21 0,0 0 16,0 0-16,22 0 0,-22 0 0,0-21 15,0 21-15,21-21 0,-20 0 16,-1 0-16,0 0 0,0-22 0,0 22 15,-21 0-15,0 0 0,21 0 0,-21-1 16,0 1-16,0 42 31,0 1-15,0-1-16,0 0 0,0 0 16,0 0-16,0 0 0,0 1 15,22-22-15,-1 0 16,0 21-16,0-21 15,0 0-15,22 0 0,-22 0 0,0 0 16,0-21-16,0-1 0,0 22 0,1-21 16,-1 0-16,0 21 0,0-21 15,-21 0-15,0 0 0,21-1 0,-21 1 16,0 0-16,21 21 0,-21-21 0,0 0 16,0 42 15,0 0-31,0 0 0,0 22 15,-21-22-15,21 0 0,-21 0 16,21 21-16,-21-20 0,21 20 0,0 0 16,0 1-16,0 20 0,0-21 0,0 1 15,21 20-15,21-20 0,-20 20 16,-1 1-16,21-22 0,-21 21 0,22-20 16,-22 20-16,21-20 0,-21 20 0,0-21 15,22 1-15,-22-1 0,0-21 0,-21 22 16,0-22-16,21 0 0,-21 0 15,0 0-15,-21-21 16,0 0 0,0 0-16,0 0 0,-1-21 15,22 0-15,-21 0 0,0 21 16,21-21-16,-21-22 0,21 22 0,-21 0 16,21 0-16,-21-22 0,-1 1 0,22 21 15</inkml:trace>
  <inkml:trace contextRef="#ctx0" brushRef="#br0" timeOffset="68420.81">21336 15748 0,'0'0'0,"-21"0"16,21-21-16,0 0 15,21 21 1,0 0-16,21-21 0,-20 21 15,20 0-15,-21-22 0,21 1 0,-20 21 16,20-21-16,0 0 0,-21 21 0,22-21 16,-22 0-16,0 21 0,0-22 0,-21 1 15,0 0 1,-21 21-16,0-21 16,-21 21-16,20 0 0,-20 0 0</inkml:trace>
  <inkml:trace contextRef="#ctx0" brushRef="#br0" timeOffset="68626.69">20553 15515 0,'-21'0'16,"42"0"-16,-64 0 0,22 0 0,21 21 0,-21-21 15,21-21 16,-21 21-31,21-21 16,0 0-16,0 0 16,0 0-16,0-1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8T05:49:06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3725 0,'0'0'0,"0"-21"47,-21 21-47,0 0 16,0 0-16,0 0 0,-1 0 16,1 0-16,0 0 0,0 0 0,0 0 15,0 0-15,-1 0 16,1 0-16,0 0 0,0 0 0,-21 21 15,20-21-15,1 0 0,-21 0 16,21 22-16,0-22 0,-22 21 0,22-21 16,0 21-16,0-21 0,0 21 15,-22-21-15,22 21 0,0-21 0,0 21 16,0 1-16,-1-22 0,-20 21 16,21 0-16,0 0 0,0 0 0,-22 0 15,22 1-15,0-1 0,0 0 16,0 0-16,-22 21 0,22-20 0,0-1 15,0 0-15,0 0 0,21 0 16,-22 0-16,1-21 0,0 22 16,21-1-16,-21 0 0,0 0 0,21 0 15,-21 0-15,-1 1 0,1-1 16,0 0-16,21 0 0,-21 0 16,0 0-16,0 1 0,-1-1 15,1 0-15,21 0 0,0 0 16,-21-21-16,0 21 0,0 1 15,21-1-15,0 0 0,-21 0 16,21 0-16,-22 0 0,22 1 16,0-1-16,0 0 0,0 0 15,-21 0-15,21 0 0,-21 22 0,21-22 16,0 0-16,0 0 16,0 22-16,-21-22 0,21 0 0,0 21 15,0-21-15,0 1 0,0-1 16,0 0-16,0 21 0,0-21 0,0 1 15,0-1-15,0 0 0,0 0 16,0 0-16,0 0 0,0 22 0,0-22 16,0 0-16,0 0 0,0 0 15,0 22-15,0-22 0,0 0 0,0 0 16,0 22-16,0-22 0,0 0 16,21 0-16,-21 21 0,0-20 15,21-1-15,0 0 0,-21 0 0,0 0 16,22 0-16,-1 1 0,0-1 15,-21 0-15,21 0 0,0 0 16,-21 0-16,21 1 0,1-1 0,-22 0 16,21 0-16,0 0 0,0 0 15,0 1-15,0-1 0,1 0 16,-1-21-16,0 21 0,0-21 16,0 21-16,0-21 0,1 0 0,-1 21 15,0-21-15,0 0 0,0 0 16,22 22-16,-22-22 0,0 21 0,21-21 15,-21 0-15,22 21 0,-22-21 16,0 21-16,21-21 0,-20 0 0,20 21 16,-21-21-16,21 21 0,1-21 15,-22 0-15,21 22 0,1-22 16,-1 21-16,-21-21 0,21 21 0,1-21 16,-1 0-16,-21 21 0,22-21 0,-1 0 15,0 21-15,-21-21 0,22 0 16,-1 21-16,-21-21 0,22 0 0,-22 0 15,21 22-15,-21-22 0,0 0 0,1 0 16,20 0-16,-21 0 0,0 0 16,0 0-16,1 0 0,-1 0 0,0 0 15,0 0-15,0 0 0,0 0 0,1 0 16,20 0-16,-21 0 0,0 0 16,0 0-16,1 0 0,-1 0 15,0 0-15,0 0 0,21-22 0,-20 22 16,-1 0-16,0 0 0,0 0 15,0-21-15,0 21 0,1 0 0,-1 0 16,0-21-16,0 21 0,0 0 0,0 0 16,1-21-16,-1 0 0,0 21 15,0 0-15,0-21 0,22 21 0,-22 0 16,0-22-16,0 22 0,0 0 0,0-21 16,1 21-16,-1 0 0,21-21 15,-21 0-15,0 0 0,1 21 16,-1-21-16,0 21 0,0-22 15,0 22-15,0-21 0,1 0 16,-1 21-16,0-21 0,-21 0 0,21 21 16,0-21-16,-21-1 0,21 22 15,-21-21-15,22 21 0,-22-21 0,21 0 16,0 0-16,-21 0 0,21 21 16,0-22-16,-21 1 0,21 0 15,1 0-15,-22 0 16,21 0-16,0-1 0,-21 1 15,21 21-15,-21-21 0,0 0 16,21 0-16,0 0 0,-21-1 16,0 1-16,22 0 15,-1 0-15,-21 0 0,21 0 0,-21-1 16,0 1-16,21 0 0,0 0 16,-21 0-16,0 0 0,21-1 15,1 1-15,-22 0 0,0 0 0,0 0 16,21 0-16,-21-1 0,0 1 15,21 0-15,-21 0 0,0 0 0,0 0 16,0-1-16,0 1 0,0 0 0,21 0 16,-21 0-16,0 0 0,0-1 15,21 1-15,-21 0 0,0 0 0,0 0 16,0 0-16,0-1 0,0 1 0,0 0 16,0-21-16,0 21 15,0-1-15,0 1 0,0 0 16,0 0-16,0 0 0,0 0 15,-21-1-15,21 1 0,-21 0 0,21 0 16,0 0-16,0 0 0,-21-1 16,21 1-16,0 0 0,-21 21 15,21-21-15,0 0 0,0 0 16,-22-1-16,22 1 0,-21 21 16,21-21-16,0 0 0,-21 0 15,21 0-15,-21 21 0,21-22 16,-21 1-16,21 0 15,-21 0-15,-1 21 0,22-21 0,-21 0 16,21-1-16,-21 1 0,0 21 16,21-21-16,0 0 15,-21 21-15,0-21 0,-1 0 16,1-1-16,0 1 16,0 21-16,0-21 15,0 21-15,21-21 0,-22 21 0,22-21 16,-21 0-16,0-1 15,0 22-15,0-21 16,21 0 0,-21 21-16,-1 0 15,22-21-15,-21 21 0,21-21 16,-21 0-16,0-1 16,21 1-1,-21 21 1,21-21-16,-21 21 15,-1 0-15,1-21 16,0 21-16,0 0 0,0 0 16,0-21-16,-1 21 15,1 0 1,0 0-16,0 0 16,0 0-16,0 0 0,-1 0 15,1 0-15,0 0 0,0 0 16,0 0-16,0 0 0,-1 0 15,1-21-15,0 21 0,0 0 16,0 0-16,0 0 0,-1 0 16,1 0-16,0 0 0,0 0 0,0 0 15,0 0-15,-1 0 0,1 0 0,0-22 16,0 22-16,0 0 16,0 0-16,-1 0 0,1 0 0,0 0 15,0-21-15,0 21 16,0 0-16,-1 0 15,1 0 1,0-21-16,0 21 16,0 0-1,0 0-15,-1 0 16,1 0 0,0 0-1,0-21 1,0 21-16,0 0 15,-1 0 1,1 0-16,0 0 16,0 0-1,0-21-15,0 21 0,-1 0 16,1 0 0,0 0-16,0 0 15,0 0-15,0 0 0,-1 0 16,1 0-16,-21 0 0,21 0 15,0 0-15,-22 0 0,22 0 16,-21 0-16,-1 0 0,22 0 0,-21 0 16,21 0-16,-22 0 0,22 0 15,0 0-15,0 0 0,0 0 0,0 0 16,-1 0 0,22 21-16,-21-21 15,0 0 1,21 21-16,0 0 15,0 0 1</inkml:trace>
  <inkml:trace contextRef="#ctx0" brushRef="#br0" timeOffset="5840.43">7832 4784 0,'0'0'0,"21"-21"0,0 21 16,0-22-16,0 22 0,0-21 16,1 21-16,-22-21 15,21 21-15,-21-21 0,21 0 16,-42 21 15,-22 0-31,22 0 16,0 0-16,0 0 0,-21 21 0,-1-21 15,1 21-15,0-21 0,20 21 0,-20-21 16,0 21-16,-1-21 0,1 22 0,21-1 16,-21 0-16,-1-21 0,22 21 15,-21 0-15,21 0 0,-1 1 0,-20-1 16,21 0-16,0 0 0,0 0 16,-1 0-16,1-21 0,0 22 0,0-1 15,0 0-15,21 0 0,-21 0 16,21 0-16,-22-21 0,22 22 0,-21-1 15,21 0-15,0 0 0,0 0 16,-21-21-16,21 21 0,0 1 0,0-1 16,0 0-1,0 0-15,0 0 16,0 0 0,21-21-16,-21 22 15,21-22-15,1 21 0,-1 0 16,0-21-16,0 0 15,0 21-15,0-21 0,1 0 16,-1 0-16,0 21 0,0-21 0,0 0 16,0 0-16,1 21 0,-1-21 0,21 0 15,-21 0-15,22 22 0,-22-22 16,21 0-16,0 0 0,1 0 0,-1 0 16,0 21-16,22-21 0,-22 0 0,1 0 15,20 21-15,1-21 0,-22 0 0,21 0 16,-20 21-16,20-21 0,1 0 15,-22 0-15,22 21 0,-22-21 0,21 0 16,-20 0-16,-1 0 0,0 0 16,22 21-16,-22-21 0,1 0 0,-22 0 15,21 0-15,0 0 0,-20 0 0,-1 0 16,0 0-16,21 0 0,-21 0 16,1 0-16,-22-21 15,21 0-15,-21 0 16,0 0-16</inkml:trace>
  <inkml:trace contextRef="#ctx0" brushRef="#br0" timeOffset="7155.67">8043 4636 0,'21'0'62,"1"0"-46,-1 0-16,0 0 15,21 0-15,-21 0 0,1 0 0,20 0 16,-21 0-16,21 0 0,1 0 16,-1 0-16,0 0 0,1 0 0,20 0 15,-20 0-15,20 0 0,1 0 0,-1 0 16,1 0-16,-1 0 0,1 0 0,20 21 15,-20-21-15,-1 0 0,1 0 16,-1 0-16,1 21 0,-1-21 0,22 0 16,-22 0-16,1 0 0,-1 21 0,22-21 15,-21 0-15,-1 0 0,1 0 0,20 21 16,-20-21-16,-1 0 0,-20 0 16,20 0-16,1 21 0,-22-21 15,0 0-15,1 0 0,20 0 0,-21 0 16,-20 22-16,20-22 0,0 0 0,1 0 15,-1 0-15,-21 0 0,21 21 16,1-21-16,-22 0 0,21 0 0,-21 21 16,22-21-16,-22 0 0,21 0 0,-21 21 15,22-21-15,-22 0 0,21 21 0,-21-21 16,1 0-16,-1 21 0,0-21 16,0 0-16,0 0 0,0 22 0,1-22 15,-1 0-15,-21 21 0,0 0 0,21 0 16,0 0-1,-21 0 1,0 1-16,0-1 0,0 0 16,0 0-16,0 0 15,0 0-15,0 1 0,21-22 16,-21 21-16,0 0 16,0 0-16,0 0 0,0 0 15,0 1-15,0-1 16,-21 0-16,0 0 15,0 0-15,21 0 16,-21-21-16,-1 0 16,22 22-16,-21-22 0,21 21 15,-21-21-15,21 21 0,-21-21 16,0 0-16,0 0 0,-1 21 0,1 0 16,0-21-16,0 0 15,0 0-15,0 0 0,-1 21 0,1-21 16,0 0-16,0 0 0,0 0 0,0 0 15,-22 0-15,22 22 0,0-22 0,0 0 16,0 0-16,-22 0 0,22 0 0,0 0 16,0 0-16,-22 0 0,22 0 15,0 0-15,0 21 0,-21-21 16,20 0-16,1 0 0,-21 0 0,21 21 16,0-21-16,-22 0 0,22 0 0,-21 0 15,21 0-15,-22 21 0,22-21 0,-21 0 16,21 0-16,-22 0 0,1 0 15,21 0-15,-22 0 0,1 0 0,0 0 16,-1 0-16,1 0 0,-21 0 0,20 0 16,1 0-16,0 0 0,-64 0 15,63 0-15,-20 0 0,21 0 16,-1 0-16,1 0 0,0 0 0,-1 0 16,1 0-16,0 0 0,-1 0 15,1 21-15,0-21 0,20 0 0,-20 0 16,0 0-16,21 0 0,-1 0 0,-20 0 15,21 0-15,0 0 0,0 0 16,-1 0-16,1 0 0,0 0 0,0 0 16,0 0-16,0 0 0,-1 0 15,1-21-15,0 0 0</inkml:trace>
  <inkml:trace contextRef="#ctx0" brushRef="#br0" timeOffset="7496.12">8107 4974 0</inkml:trace>
  <inkml:trace contextRef="#ctx0" brushRef="#br0" timeOffset="7684.08">8572 4932 0,'22'0'15,"-1"0"1,-21-21 0,0 42 15,0 0-15,-21 0-16</inkml:trace>
  <inkml:trace contextRef="#ctx0" brushRef="#br0" timeOffset="7881.04">8445 5313 0,'0'0'0,"0"21"32,-21-21-17,0 0 1,0 0 15,0 0-31,0 0 0,-1 0 16</inkml:trace>
  <inkml:trace contextRef="#ctx0" brushRef="#br0" timeOffset="8048.48">7980 5355 0,'0'0'0,"-21"21"0,-1-21 15,44 0 48</inkml:trace>
  <inkml:trace contextRef="#ctx0" brushRef="#br0" timeOffset="8245.93">8594 5292 0,'0'0'0,"21"0"16,0 0-1,-21-21 1,21 21-16,0 0 15,-21-22-15,21 22 0,1 0 16,-1-21-16</inkml:trace>
  <inkml:trace contextRef="#ctx0" brushRef="#br0" timeOffset="8435.9">9207 5186 0,'0'-21'16,"0"0"0,22 21-1,-1 0 1,0 0 0</inkml:trace>
  <inkml:trace contextRef="#ctx0" brushRef="#br0" timeOffset="8620.36">9567 5334 0,'0'0'0,"0"-21"78,21 0-62,-21 0-16</inkml:trace>
  <inkml:trace contextRef="#ctx0" brushRef="#br0" timeOffset="8807.83">9610 4953 0,'-22'-21'0,"44"42"0,-65-42 15,22 21-15,0 0 0,0-21 16,42 21 31,0 0-31,0 0-16</inkml:trace>
  <inkml:trace contextRef="#ctx0" brushRef="#br0" timeOffset="9004.78">9715 4995 0,'0'0'0,"-21"22"16,0-22-1,42 0 16,0 0-15,1 0-16,-1 0 0,21 0 16</inkml:trace>
  <inkml:trace contextRef="#ctx0" brushRef="#br0" timeOffset="9213.24">10393 5165 0,'21'0'16,"-21"21"0,21-21 15,-21 21 16,21-21-47</inkml:trace>
  <inkml:trace contextRef="#ctx0" brushRef="#br0" timeOffset="9424.2">10520 5398 0,'0'21'16,"0"0"-1,0 0 16,0 0 1,21-21-17,0 0 1</inkml:trace>
  <inkml:trace contextRef="#ctx0" brushRef="#br0" timeOffset="9546.19">10647 5482 0,'21'0'0,"21"0"16,-21 0-16,1 0 16,-1 0-16,0-21 15,0 21-15,0-21 16,-21 0-16,21 21 0,1-21 0</inkml:trace>
  <inkml:trace contextRef="#ctx0" brushRef="#br0" timeOffset="9729.14">11049 5271 0,'0'-22'15,"0"1"17,0 0-1,0 0-16,0 0-15</inkml:trace>
  <inkml:trace contextRef="#ctx0" brushRef="#br0" timeOffset="9945.02">11049 5059 0,'0'-21'0,"-21"21"15,21-21-15,0-1 31,0 1-15,21 21-16,0 0 16,0-21-16,0 21 15,1 0-15,-1 0 16,-21-21-16</inkml:trace>
  <inkml:trace contextRef="#ctx0" brushRef="#br0" timeOffset="10128.92">10837 4995 0,'0'0'16,"-21"22"0,0-22-16,0 0 31,0 0-16,-1 0 1,1 0-16,0 0 16</inkml:trace>
  <inkml:trace contextRef="#ctx0" brushRef="#br0" timeOffset="10324.82">10350 5017 0,'0'0'16,"-21"0"-16,21-22 78,0 1-62,-21 21-1,0 0-15,0 0 0</inkml:trace>
  <inkml:trace contextRef="#ctx0" brushRef="#br0" timeOffset="10524.71">9758 4932 0,'-21'-21'0,"-1"0"15,1-1 16,0 22-15,0 0-16,0 0 16,0 0-16,-1 0 0,1 0 15,0 0-15</inkml:trace>
  <inkml:trace contextRef="#ctx0" brushRef="#br0" timeOffset="10704.61">8826 4911 0,'-42'0'16,"21"0"-1,0 0 32,0 0-47</inkml:trace>
  <inkml:trace contextRef="#ctx0" brushRef="#br0" timeOffset="10888.5">8170 4911 0,'-21'0'0,"42"0"0,-63 21 0,21-21 0,0 0 15,-1 0-15,1 0 0,0 0 16,21 21-16,0 0 15,0 0 1,-21-21 0,21 22-16,-21-22 0</inkml:trace>
  <inkml:trace contextRef="#ctx0" brushRef="#br0" timeOffset="20708.36">15515 3006 0,'0'-21'15,"-21"21"-15,0 0 16,0 0-16,-1 0 15,1 0-15,0 0 0,0 0 0,0 0 16,0 0-16,-1 0 0,1 0 16,0 21-16,0 0 0,0 0 15,0 0-15,21 0 0,-22 1 0,22-1 16,-21 21-16,0-21 0,21 22 16,0-1-16,-21 0 0,21 1 0,-21-1 15,0 0-15,21 1 0,0 20 0,-22-21 16,22 1-16,-21-1 0,21 0 15,0 22-15,0-22 0,-21 1 0,21 20 16,0-21-16,-21 22 0,21-1 0,0-20 16,0 20-16,0-20 0,-21 20 15,21-21-15,-21 22 0,21-22 16,0 1-16,0-1 0,0 21 0,-22-20 16,22-1-16,0 22 0,0-22 0,0 0 15,-21 22-15,21-22 0,0 0 0,0 1 16,0-1-16,0 0 0,0 1 0,0-1 15,-21 0-15,21 1 0,0-1 0,0 0 16,0 1-16,-21-1 0,21 22 16,0-22-16,0 0 0,0 1 15,0-1-15,0 0 0,0 1 0,0-22 0,0 21 16,0 0-16,0-20 0,0 20 16,0-21-16,0 21 0,0-20 0,-21 20 15,21-21-15,-21 0 0,21 22 0,0-22 16,0 0-16,-22 21 0,22-21 0,-21 22 15,21-22-15,0 21 0,0 1 0,0-1 16,0-21-16,0 21 0,0-20 16,0 20-16,0-21 0,0 21 0,21-20 15,-21-1-15,22 0 0,-1 0 0,0 0 16,0-21-16,0 21 0,-21 1 0,43-22 16,-22 0-16,0 0 0,0 0 0,0 0 15,0 0-15,22 0 0,-22 0 0,0 0 16,21 0-16,-20 0 0,20 0 0,-21 0 15,21 0-15,1 0 0,-1 0 16,-21 0-16,22 0 0,-1 0 0,0 0 16,-21 0-16,22 0 0,-1 0 0,-21 0 15,22 0-15,-22 0 0,21 0 0,-21 0 16,22 0-16,-22 0 0,21 0 16,0-22-16,-20 1 0,20 21 0,0-21 15,-21 0-15,22 21 0,-1-21 0,-21 0 16,22-1-16,-1 1 0,0 0 0,-21 0 15,22 0-15,-22 0 0,0-1 0,0-20 16,0 21-16,1 0 0,-22-22 16,21 22-16,-21-21 0,0 21 0,0-22 15,0 1-15,0 0 0,21 21 0,-21-43 16,21 22-16,-21-1 0,0-20 0,21-1 16,-21 22-16,21-21 0,1-22 15,-22 21-15,21 1 0,-21-1 0,21 1 16,-21-1-16,0 1 0,0 21 0,21-22 15,-21 1-15,0-1 0,0 1 0,21 20 16,-21-20-16,0-1 0,0 1 0,0 20 16,0-20-16,0 21 15,0-22-15,0 1 0,0 20 0,0-20 0,0 20 16,0-20-16,0 21 0,-21-1 16,0-20-16,0 20 0,0 1 0,21 0 15,-22 21-15,22-22 0,-21 22 16,21-21-16,0 21 0,-21-1 0,21-20 15,-21 21-15,21 0 0,-21-22 0,21 22 16,0-21-16,0 21 0,0-22 16,-21 1-16,21 21 0,0-21 0,-22-1 15,22 22-15,0-21 0,-21-1 0,0 1 16,21 0-16,-21 21 0,0-22 16,0 22-16,-1 0 0,1 0 15,-21 0-15,21-1 0,-22 22 0,1-21 16,21 21-16,-21-21 0,-1 21 0,1 0 15,21 0-15,-22 0 0,22 0 16,-21 0-16,21 0 0,0 0 0,-1 0 16,1 0-16,0 0 15,21 21 17,0 0-32,0 1 15,0-1 1</inkml:trace>
  <inkml:trace contextRef="#ctx0" brushRef="#br0" timeOffset="20931.79">15769 3704 0,'0'0'0,"21"0"16,43 0-1,-43 0 1,0 0-16</inkml:trace>
  <inkml:trace contextRef="#ctx0" brushRef="#br0" timeOffset="21068.71">15790 3874 0,'-21'0'0,"42"0"0,-63 21 0,21-21 16,0 21-16,-1-21 15,1 0 1,0 0-16,0 21 31,0-21-31</inkml:trace>
  <inkml:trace contextRef="#ctx0" brushRef="#br0" timeOffset="21244.94">15261 4276 0,'0'21'16,"0"-42"-16,-21 42 0,0-21 0,21 21 16,-21-21-16,-1 0 15,44 0 32</inkml:trace>
  <inkml:trace contextRef="#ctx0" brushRef="#br0" timeOffset="21404.36">16023 4487 0,'0'0'0,"21"0"15,0 22-15,1-22 0</inkml:trace>
  <inkml:trace contextRef="#ctx0" brushRef="#br0" timeOffset="21573.26">15748 4932 0,'0'0'0,"-21"21"0,-43 0 16,43 0-1,0-21-15,0 0 0,0 0 16,-1 0-16,1 0 16,0 0-1,0 22-15</inkml:trace>
  <inkml:trace contextRef="#ctx0" brushRef="#br0" timeOffset="21736.17">15219 5249 0,'0'0'16,"0"22"-16,21-22 46,0 0-46,0 0 0</inkml:trace>
  <inkml:trace contextRef="#ctx0" brushRef="#br0" timeOffset="21890.08">16192 5567 0,'22'0'0,"-44"0"0,65 0 0,-43 21 32</inkml:trace>
  <inkml:trace contextRef="#ctx0" brushRef="#br0" timeOffset="22084.29">15790 6160 0,'0'0'16,"-21"21"0,21 0-16,0 0 15,-21-21 1</inkml:trace>
  <inkml:trace contextRef="#ctx0" brushRef="#br0" timeOffset="22260.19">15219 6583 0,'0'0'0,"-21"0"16</inkml:trace>
  <inkml:trace contextRef="#ctx0" brushRef="#br0" timeOffset="23544.09">15748 3154 0,'0'-21'16,"0"0"0,0-1-1,0 1-15,0-21 0,0 21 0,21-22 0,-21 1 16,0 0-16,0-1 0,21-20 16,-21 21-16,21-22 0,-21 1 15,22 20-15,-22-20 0,0-1 0,0 22 16,21 0-16,-21-1 0,21 1 0,-21 0 15,0 20-15,0 1 0,0 42 32,0 1-32,0-1 15,0 21-15,0 0 0,0 1 0,0-1 16,0 0-16,0 1 0,0-1 0,0 0 16,-21 1-16,21-1 0,0 0 15,-21 1-15,21-22 0,-22 21 0,22-21 16,0 22-16,0-22 0,-21 0 15,0 21-15,21-20 0,0-1 16,-21 0-16,0 0 0,21 0 0,-21 0 16,21 1-16,21-22 31,0-22-31,-21 1 0,21 0 16,0 0-16,0 0 0,1-22 0,-1 22 15,0-21-15,0 0 0,-21 20 0,0-20 16,0 0-16,0 21 0,0-22 15,0 22-15,0-21 0,0 21 0,0-1 16,0 1-16,0 0 0,0 42 31,0 0-31,-21 1 0,0 20 16,0 0-16,-1 1 0,22-1 16,-21 21-16,0-20 0,-21 20 0,42-20 15,-21 20-15,-1-21 0,22 1 0,-21-1 16,21 0-16,0-20 0,0-1 15,0 0-15,21-21 0,1 0 16,-1-21-16,0 0 0,0-1 0,-21 1 16,21-21-16,0 21 0,-21-22 15,22 1-15,-22 21 0,0-43 16,0 22-16,0 0 0,0-22 0,0 1 0,21-1 16,-21 1-16,0-1 0,0 22 15,21-22-15,-21 22 0,0 21 16,0-21-16,0 20 0,0 44 15,0-1 1,0 0-16,0 21 0,0 1 0,0 20 16,0-21-16,0 22 0,0-22 15,0 22-15,0-22 0,0 22 0,-21-22 16,21 21-16,-21-20 0</inkml:trace>
  <inkml:trace contextRef="#ctx0" brushRef="#br0" timeOffset="27604.88">14817 3768 0,'0'0'0,"21"21"16,0 0 0,0 0-16,-21 0 0,21 1 0,0 20 15,-21-21-15,22 0 0,-1 43 16,0-22-16,0-21 15,-21 22-15,0-22 0</inkml:trace>
  <inkml:trace contextRef="#ctx0" brushRef="#br0" timeOffset="27877.73">14499 4403 0,'21'0'16,"0"0"-16,22 0 15,-22 0-15,0 0 16,0 21-16,22-21 0,-22 21 0,21-21 15,0 21-15,1 0 0,-22-21 16,21 0-16,1 22 0,-1-22 16</inkml:trace>
  <inkml:trace contextRef="#ctx0" brushRef="#br0" timeOffset="28241.47">14563 5080 0,'0'0'16,"21"0"-16,0 0 0,0 0 0,0 0 0,0 0 15,22 0-15,-22 0 0,21 0 0,-21 0 16,22 0-16,-1 0 0,-21 21 15,22-21-15,-22 0 0,0 0 0,0 21 16</inkml:trace>
  <inkml:trace contextRef="#ctx0" brushRef="#br0" timeOffset="28614.34">14880 5652 0,'-21'21'16,"0"-21"0,-22 0-16,22 21 0,-21-21 0,0 21 15,-1-21-15,1 21 0,-22-21 16,22 21-16,-21-21 0,20 22 0,-20-1 0,20-21 15,-20 21-15,21 0 0,-1-21 16</inkml:trace>
  <inkml:trace contextRef="#ctx0" brushRef="#br0" timeOffset="28897.18">14944 6011 0,'-22'0'0,"1"22"15,-21-22-15,21 21 0,0-21 0,-1 21 16,-20-21-16,21 21 0,0-21 0,0 21 15,-22 0-15,22-21 0,0 22 0,0-1 16,-22-21-16,22 21 0,0 0 0,0-21 16,0 21-16,0 0 0</inkml:trace>
  <inkml:trace contextRef="#ctx0" brushRef="#br0" timeOffset="29136.04">15134 6202 0,'0'0'0,"21"0"0,-21 21 16,0 0 0,-21-21-16,0 21 0,-21 1 15,20 20-15,1-21 0,0 0 16,0 22-16,0-22 0,0 21 0,21-21 15,-22 0-15,1 22 0,21-22 0,-21 0 16,21 0-16,0 0 0,0 1 16,0-1-16</inkml:trace>
  <inkml:trace contextRef="#ctx0" brushRef="#br0" timeOffset="29383.89">15727 6202 0,'0'0'0,"21"21"15,-21 0-15,0 0 16,21 1-16,-21 20 0,0 0 0,0 1 16,21-22-16,-21 21 0,21 0 0,-21 1 15,0-1-15,0 0 0,0 1 16,0-1-16,0-21 0,0 0 0,22 22 15,-22-22-15,0 0 0,0 0 0,0 0 16,21-21 0</inkml:trace>
  <inkml:trace contextRef="#ctx0" brushRef="#br0" timeOffset="29627.87">16362 5779 0,'0'0'0,"21"0"0,0 0 0,0 21 16,0-21-16,1 21 0,-1 0 0,0 0 16,0 0-16,0-21 0,0 22 0,1-1 15,-1-21-15,0 21 0,0 0 0,0-21 16,0 0-16,1 21 15,-1-21-15,0 0 0,0 0 16</inkml:trace>
  <inkml:trace contextRef="#ctx0" brushRef="#br0" timeOffset="29844.47">16383 5355 0,'21'0'0,"21"0"16,-20 0-1,-1-21-15,21 21 0,-21 0 0,22 0 16,-1 0-16,0-21 0,1 21 16,-1 0-16,0 0 0,-21-21 0,22 21 15,-1 0-15,-21-21 0,0 21 0,1-22 16,-1 22-16,-21-21 0,0 0 0</inkml:trace>
  <inkml:trace contextRef="#ctx0" brushRef="#br0" timeOffset="30052.9">16341 4763 0,'0'0'0,"0"-22"16,21 1-16,21 21 0,-21 0 15,22 0-15,-1-21 0,0 21 0,1-21 16,20 21-16,-21 0 0,1 0 16,20-21-16,-20 21 0,20 0 0,-21 0 15,1-21-15,20 21 0,-20 0 16,-43-22-16,0 1 0,-22 21 16</inkml:trace>
  <inkml:trace contextRef="#ctx0" brushRef="#br0" timeOffset="30244.79">16383 4255 0,'21'-22'16,"0"22"-16,64-21 16,-43 21-16,-21-21 0,22 21 0,-1 0 15,0-21-15,1 21 0,-1-21 16,0 21-16,1 0 0,-22-21 0,21 21 15,-21-22-15,1 22 0,-22-21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8T05:50:07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1863 0,'-21'0'16,"21"-21"-1,0-1 1,0 1 0,0 42 15,0 1-15,0-1-1,0 0-15,0 0 16,21-21 15,0-21 0,-21 0-31,0 0 16,0-1-16,0 1 16,0 0-16,0 0 0,-21 21 15,21-21-15,-21 21 16,0 0-16,21 21 15,0 0 1,-21 0-16,21 0 0,0 1 16,0-1-16,0 0 15,21-21 1,0 0 0,0 0-16,0 0 0,-21-21 15,0 0 1,22-1-16,-22 1 0,0 0 15,0 0-15,0 0 16,0 0-16,0-1 0,-22 22 16,1 0-1,0 22-15,21-1 16,-21 0-16,21 21 0,0-21 16,-21 1-16,0 20 0,21-21 0,-22 21 15,22-20-15,0-1 0,0 0 16,0 21-16,-21-21 0,21 1 0,0-1 15,0 0-15,0 0 16,0 0-16,21-21 16,1 0-16,-1 0 15,0 0-15,0 0 0</inkml:trace>
  <inkml:trace contextRef="#ctx0" brushRef="#br0" timeOffset="586.77">1460 1799 0,'22'0'15,"-1"0"32,0 0-47,0 0 16,0-21-1,-21 0-15,0 0 16,0 0-16,0-1 16,-21 22-1,0 0-15,0 0 16,0 0-16,21 22 15,0-1-15,-22-21 0,22 21 16,-21-21-16,21 21 0,0 0 16,0 0-1,21-21 17,1 0-32,-1 0 15,-21-21 1,0 0-16,0 0 15,0 0 1,-21 21 15,21 21-31,-22 0 0,22 0 0,0 0 16,0 1-16,-21-1 0,21 0 16,0 0-16,-21 0 0,21 22 0,0-22 15,0 0-15,0 0 16,0 0-16,0 0 0,21-21 15,0 0-15,1 0 0,-1 0 16,0 0-16</inkml:trace>
  <inkml:trace contextRef="#ctx0" brushRef="#br0" timeOffset="1304.33">2561 1588 0,'0'0'0,"0"-22"0,-21 22 0,0-21 15,0 21-15,-1 0 16,1 21-16,0 1 0,21-1 16,-21 0-16,21 0 0,0 0 0,0 0 15,0 1-15,0-1 0,0 0 16,0 0-16,0 0 0,21-21 0,0 21 16,0-21-16,22 0 0,-22 0 15,21 0-15,-21 0 0,22 0 0,-1 0 16,0-21-16,1 0 0,-1 0 0,0 0 15,-20 0-15,20-1 0,-21 1 16,0 0-16,0-21 0,1 21 0,-1-1 16,-21 1-16,21 0 15,-21 0-15,0 0 0,0 0 16,-21 42 0,0 0-1,-1 0-15,22 0 0,-21 22 0,0-1 16,21 0-16,-21 1 0,0-1 15,21 0-15,-21 22 0,21-1 0,0-20 16,-22 20-16,22-21 0,-21 22 16,21-22-16,0 22 0,0-22 0,0 22 15,0-22-15,0 21 0,0-20 0,0-1 16,0 0-16,0 1 16,0-22-16,0 21 0,0-21 0,0 1 15,-21-1-15,0-21 0,0 21 0,0-21 16,-22 0-16,22 0 0,-21 0 15,-22 0-15,22 0 0,0 0 0,-22-21 16,22 21-16,-1-21 0,1-1 16,0 22-16,-1-21 0,1 0 0,21 0 15,0 21-15,0-21 0,21 0 16,0-1-16,21 1 16,21 21-16,-21-21 0,43 0 0,-22 0 15,0 0-15,22-1 16,-1 1-16,1 0 0</inkml:trace>
  <inkml:trace contextRef="#ctx0" brushRef="#br0" timeOffset="1810.7">3535 1524 0,'0'0'0,"0"-21"0,-21 21 31,21 21-31,0 0 0,-22 0 16,22 1-16,-21 20 0,21 21 0,-21-20 16,21 20-16,-21-20 15,21 20-15,0 1 0,0-22 0,-21 21 16,21 1-16,-21-22 0,21 22 0,-22-22 16,1 22-16,21-22 0,-21 0 15,0 1-15,21-1 0,-21-21 0,21 21 16,-21-20-16,21-1 0,-22 0 0,1-21 15,21 21-15,-21-21 16,21-21-16,-21 0 16,21 0-1,0-22-15,0 22 0,0-21 0,21-1 16,0 1-16,0 0 0,22 21 0,-22-22 0,21 1 16,1 21-16,-1 0 15,-21-1-15,21 22 0,1 0 0,-1 0 16,-21 0-16,0 0 0,22 0 0,-22 22 15,0-1-15,-21 21 0,0-21 16,0 0-16,0 22 0,0-22 0,0 21 16,0 1-16,0-22 0,0 0 0,-21 21 15,21-21-15,0 1 0,0-1 16,-21 0-16,42-21 31,0-21-15,-21 0-16,21-1 0,0 1 0</inkml:trace>
  <inkml:trace contextRef="#ctx0" brushRef="#br0" timeOffset="2135.25">3873 2413 0,'22'0'0,"-1"0"16,0 0-1,0 0-15,0 0 0,0 0 0,1 0 16,-1 0-16,0-21 0,21 21 15,-21-21-15,22 0 0,-22 21 0,21-22 16,-21 1-16,1 0 0,-1 0 0,0 0 16,-21 0-16,0-1 0,0 1 15,-21 0-15,0 21 16,-1 0-16,1 0 0,-21 0 0,21 0 16,-22 21-16,1 0 0,21 1 15,0-1-15,-22 0 0,22 21 0,0-21 16,21 1-16,0 20 0,0-21 0,0 0 15,0 22-15,0-22 0,21 0 16,0 0-16,1 0 0,-1 0 0,21-21 16,0 22-16,-20-22 0,20 0 0,0 0 15,1 0-15,-1 0 0,0 0 16,1-22-16,-1 1 0</inkml:trace>
  <inkml:trace contextRef="#ctx0" brushRef="#br0" timeOffset="2727.53">5948 1672 0,'0'0'0,"0"-42"0,0 0 0,0-1 16,0 22-16,0-21 0,0 21 0,0-1 16,0 1-16,-21 21 15,-1 0-15,22 21 16,0 1-16,0 20 0,-21 0 0,21 22 16,-21-1-16,21 22 0,-21 0 15,0-1-15,21 1 0,-21 21 0,-22 0 16,22-1-16,0 22 0,-21-21 0,20 0 15,-20 21-15,21 0 0,-21-21 16,20 21-16,-20 0 0,21 0 0,-21 0 16,20 0-16,1-21 0,-21 21 0,21-21 15,0-1-15,-1-20 0,1 0 16,0-1-16,21-20 0,0-22 0,-21 1 16,21-1-16,-21-21 0,21 0 15,0 0-15,0-42 16,0 0-16,0 0 0,0-21 0,0-22 15,0 22-15,21-22 0,0-20 16,0-1-16,0 0 0,1-21 0,-1 22 16,0-22-16,0 0 0</inkml:trace>
  <inkml:trace contextRef="#ctx0" brushRef="#br0" timeOffset="3027.38">5440 2328 0,'0'0'0,"0"-42"16,21 0-16,-21-1 0,0 1 0,21 0 0,0 21 15,0-22-15,1 22 0,-1 0 16,21 0-16,-21 0 0,22-1 16,20 1-16,-21 21 0,22 0 0,-1 0 15,-20 0-15,20 21 0,-20 1 16,20-1-16,-42 0 0,22 21 0,-22 1 16,-21-1-16,0 0 0,0 1 0,-21-1 15,-1 0-15,-20 1 0,21-1 16,-21-21-16,-1 21 0,1 1 15,0-22-15,-1 0 0,22 0 0,0 0 0,-21-21 16,20 0-16,44-21 31,-1 0-15,0 21-16,0-21 0,21 0 16,-20 0-16,-1-1 0,21 1 0</inkml:trace>
  <inkml:trace contextRef="#ctx0" brushRef="#br0" timeOffset="3391.71">6350 2053 0,'0'0'0,"21"-21"0,-21 0 15,0 0-15,21 21 16,0 0-16,1 0 0,-1 0 16,0 0-16,0 0 0,0 21 15,0 0-15,1 0 0,20 0 0,-21 1 16,0-1-16,0 0 0,1 21 15,-1-21-15,-21 22 0,0-1 0,0-21 16,0 22-16,0-1 0,0-21 0,0 21 16,0-20-16,0-1 0,-21 0 15,21 0-15,-22 0 0,1-21 16,21-21 0,0 0-16,0-21 15,0 20-15,0 1 0,0-21 0,21 21 16,1-22-16,-1 1 0,-21 21 0,21-21 15,0 20-15,-21-20 16,21 21-16,-21 0 0,21 21 0,-21-21 16,22 21-16,-1 0 0,0 0 15,0 0-15,0 0 16,0 0-16,1 0 0,-1 21 16</inkml:trace>
  <inkml:trace contextRef="#ctx0" brushRef="#br0" timeOffset="3834.65">7366 2159 0,'0'0'0,"0"-21"15,-21 21 1,21-21-16,-21 21 0,-1 0 16,1 0-16,0 0 0,0 0 15,0 21-15,0 0 0,-1 0 0,1 0 16,0 1-16,0-1 0,21 21 15,-21-21-15,0 22 0,-1-22 0,22 21 16,0-21-16,-21 22 0,21-22 0,0 0 16,0 0-16,0 0 0,0 0 15,0 1-15,21-1 0,1 0 16,-1-21-16,0 0 0,0 0 0,0 0 16,22 0-16,-22 0 0,0-21 0,21 21 15,-21-21-15,22-1 0,-22 1 16,0-21-16,0 21 0,0-22 0,1 22 15,-22-21-15,0 0 0,0-1 0,0 1 16,0 21-16,0-22 0,0 22 16,-22 0-16,22 0 0,-21 0 0,0 21 15,0 0-15,0 0 0,0 0 16,-1 0-16,1 0 0,0 0 16,0 21-16,0 0 0,0 0 15,21 0-15,0 1 0,0-1 16,0 0-1,21 0-15,0-21 0,0 0 16,0 0-16,0 21 0</inkml:trace>
  <inkml:trace contextRef="#ctx0" brushRef="#br0" timeOffset="4138.47">8086 2180 0,'0'0'0,"0"-21"0,21 21 0,-21-21 15,0 0-15,-21 21 16,-1 0-16,1 0 16,0 0-16,0 21 0,0 0 15,0 0-15,-1 0 16,1 1-16,0-1 0,0 21 0,0-21 16,21 22-16,0-22 0,-21 21 0,21-21 15,0 22-15,0-22 0,0 0 16,0 0-16,0 0 0,0 0 0,0 1 15,21-1-15,0-21 0,0 21 0,0-21 16,0 0-16,1 0 0,-1 0 0,21 0 16,-21 0-16,0 0 15,1 0-15,20-21 0,-21 0 0,0 21 0,0-22 16,22-20-16,-22 21 0,0 0 16</inkml:trace>
  <inkml:trace contextRef="#ctx0" brushRef="#br0" timeOffset="4502.84">8467 2286 0,'-22'0'16,"1"0"0,21 21-1,21-21 17,1 0-32,-1 0 0,0 0 15,0 0-15,0 0 0,0 0 0,1-21 16,-1 21-16,0-21 0,-21 0 0,21 21 15,-21-21-15,0-1 16,0 1-16,-21 21 16,0 0-1,0 0-15,-1 0 0,1 0 16,0 21-16,0 1 0,0-22 0,0 21 16,21 0-16,-22 21 0,1-21 15,21 1-15,-21-1 0,21 0 0,0 21 16,-21-21-16,21 1 0,0-1 15,0 0-15,0 0 0,21 0 16,0-21-16,0 0 16,1 0-16,-1 0 0,21 0 15,-21 0-15,22-21 0,-1 21 0,-21-21 16</inkml:trace>
  <inkml:trace contextRef="#ctx0" brushRef="#br0" timeOffset="4872.22">9059 2350 0,'0'0'0,"21"-22"0,1 22 0,-1-21 15,0 0-15,-21 0 0,21 21 0,-21-21 16,0 0-16,0-1 16,-21 22-16,0 0 0,0 0 0,-1 0 15,1 0-15,0 0 0,-21 0 16,21 22-16,-1-1 0,1-21 16,0 21-16,0 0 0,0 0 0,21 0 15,0 1-15,0-1 0,0 0 16,0 0-16,0 0 0,21-21 15,0 21-15,0 1 0,0-1 0,1 0 16,-1-21-16,-21 21 0,21 0 0,0 0 16,0 1-16,-21-1 15,0 0-15,-42 0 16,21-21-16,0 0 0,-1 0 16,1 0-16,-21 0 0,21 0 0,0 0 15,-1 0-15,1 0 0,0 0 16,0 0-16,0 0 0,21-21 47,21 21-47,0-21 0,0 21 15,0-21-15,1 21 0,20-22 0</inkml:trace>
  <inkml:trace contextRef="#ctx0" brushRef="#br0" timeOffset="5254.99">9631 2371 0,'0'0'16,"21"0"-16,0-21 0,-21-1 0,0 1 16,0 0-16,-21 21 15,0 0-15,21-21 0,-21 21 0,-1 0 16,1 0-16,0 0 0,0 0 16,0 0-16,0 0 0,-1 0 15,22 21-15,-21 0 0,0 0 16,21 1-16,0-1 0,0 0 15,0 0-15,0 0 0,42 0 16,-42 1-16,22-22 0,20 21 0,-21 0 16,0 0-16,0-21 0,1 21 0,-1 0 15,0 1-15,-21-1 16,0 0 0,-21-21-16,0 0 15,-1 0-15,1 0 0,0 0 16,0 0-16,-21 0 0,20 0 0,1 0 15,0 0-15,0 0 0,0 0 0,0 0 16,-1 0-16,22-21 31,0 0-15,22-1-16</inkml:trace>
  <inkml:trace contextRef="#ctx0" brushRef="#br0" timeOffset="6278.68">11155 2138 0,'0'0'0,"21"-21"16,0 0-16,-21-1 0,21 22 0,-21-21 15,-21 21 1,0 0-16,0 0 0,0 0 15,-1 0-15,1 0 0,0 21 16,-21 1-16,21-1 0,-22 0 0,22 21 16,0-21-16,-21 1 0,20 20 0,1 0 15,-21-21-15,42 22 0,-21-22 16,21 21-16,-21-21 0,21 1 0,0-1 16,0 0-16,21 0 0,-21 0 15,42 0-15,-21-21 0,0 0 0,22 0 16,-1 0-16,0 0 0,1 0 0,-1-21 15,0 21-15,1-21 0,-1 0 16,0 0-16,1 0 0,-22-22 0,0 22 16,0 0-16,-21 0 0,0-22 0,0 22 15,0 0-15,0-21 0,-21 21 16,-21-1-16,21 1 0,-1 0 0,-20 21 16,21-21-16,0 21 0,0 0 0,-1 0 15,1 0-15,42 0 16,22 0-1,-22 0-15,21 0 0,1 0 16,20 0-16,-21 0 0,1 0 0,20 0 16,1 0-16,-1 0 0,-20 0 15,20-21-15,1 21 0,-22-21 0,21 21 16,-20-22-16,-22 1 0,21 21 0,-42-21 16,21 21-16,-21-21 0,0 0 0,0 0 15,-21 21 1,0 0-16,0 0 0,0 0 0,0 0 15,-1 0-15,1 21 0,0 0 16,0 0-16,21 0 0,-21 0 16,0 22-16,21-22 0,0 21 0,-22 1 15,1 20-15,0-21 0,21 22 16,-21-1-16,21 1 0,0 21 0,0-22 16,0 22-16,0-1 0,0 22 15,0-21-15,0 21 0,0 0 0,0-1 16,0 1-16,0 0 0,0 0 0,0 0 15,0-22-15,-21 22 0,21-21 0,-21 21 16,-1-43-16,22 22 0,-21-22 0,0 1 16,-21-1-16,21-20 0,-1-1 15,1-21-15,-21 0 0,21 1 16,-22-1-16,22-21 0,0 0 0,0-21 16,-21-1-16,20 1 0,1-21 0,0-22 15,0 1-15,0-22 0,21 1 0,-21-22 16,21 0-16,0 0 0,21-21 0,0 0 15,0 0-15,0 0 0,22 0 16,-1 21-16,0 0 0,1 1 0,-1 20 16,0 21-16,22-20 0,-22 20 0,22 22 15,41-64-15,-41 64 0,-1-1 16,1 22-16,-1-21 0,1 21 16,-1-22-16,1 22 0,-22 0 0</inkml:trace>
  <inkml:trace contextRef="#ctx0" brushRef="#br0" timeOffset="7434.12">14160 2096 0,'0'0'0,"22"-22"16,-22 1-16,21-21 0,0 21 0,0-22 15,0 1-15,0 0 0,-21 21 16,0-22-16,0 22 0,0 0 0,22 0 15,-22 42 1,0 21-16,0-21 16,-22 43-16,1-22 0,0 22 0,0-22 15,0 22-15,0-1 0,-1 1 16,1-1-16,0 1 0,0-1 0,0-21 16,0 22-16,-1-22 0,22 1 15,-21-22-15,21 0 0,0 21 0,0-21 16,21-42-1,1 0 1,-1 0-16,0 0 0,0-22 0,0 1 16,22 0-16,-22-1 0,0 1 0,21-21 15,-21 20-15,1 1 0,20 0 0,-21 20 16,0-20-16,0 21 0,1 21 16,-1 0-16,-21 21 15,0 21-15,0-20 16,0-1-16,0 21 0,0-21 15,0 22-15,0-22 0,0 21 16,0 0-16,0-20 0,21-1 0,-21 21 16,21-21-16,-21 0 0,21-21 0,0 22 15,-21-1-15,22-21 0,-1 0 16,0 0-16,0 0 0,21-21 0,-20-1 16,-1 22-16,21-21 0,-21-21 0,0 21 15,1-22-15,20 1 0,-21 0 16,0-1-16,0 1 0,1-21 0,20 20 15,-21-20-15,0-1 0,0 1 0,1 20 16,-22-20-16,21 21 0,0-1 0,-21 22 16,0 0-16,0 0 15,0 0-15,0 42 16,0 0-16,0 0 0,0 21 16,0-20-16,0 20 0,-21 21 15,0-20-15,21-1 0,-22 22 0,1-22 16,21 0-16,-21 1 0,0 20 0,21-21 15,-21 1-15,21-1 0,0 0 0,0 1 16,0-22-16,0 21 0,0-21 16,0 1-16,0-1 0,21-21 0,0 21 15,0-21-15,22 0 0,-22 0 0,21 0 16,0-21-16,1 21 0,-1-21 16,0-1-16,1 1 0,-1-21 15,-21 21-15,22-22 0,-1 1 0,-21 21 16,0-21-16,0-1 0,-21 22 0,0 0 15,0 0-15,0 0 0,-21 21 16,0-22-16,-21 22 0,21 0 16,-22 0-16,22 0 0,0 0 0,0 0 15,21 22-15,-21-22 0,21 21 16,0 0-16,21-21 0,0 21 16,0-21-16,0 21 0,0 0 0,1 1 15,-1-1-15,0-21 0,0 21 16,-21 0-16,0 21 0,21-20 0,-21-1 15,0 0-15,0 0 0,0 0 16,0 0-16,0 1 0,-21-1 0,21 0 16,0 0-16,0 0 0,0 0 15,21-21 1,0 0-16,1 0 16,-1 0-16,0 0 0,21 0 0,-21 0 15,22 0-15,-1-21 0,-21 0 0,22 0 16,-1 0-16,0 0 0</inkml:trace>
  <inkml:trace contextRef="#ctx0" brushRef="#br0" timeOffset="8188.12">16298 2328 0,'0'0'0,"0"-21"0,0 0 0,0 0 16,0 0-16,-21 0 16,21-1-16,-21 22 0,0-21 0,0 21 15,-1 0-15,1 0 0,0 0 16,0 0-16,0 0 0,-22 21 15,22 1-15,0-1 0,-21 21 0,21-21 16,-22 22-16,22-1 0,0 0 0,0 1 16,0-22-16,-1 21 0,1 0 0,21-20 15,0 20-15,0-21 0,0 0 16,0 0-16,0 1 0,21-22 16,1 0-16,-1 0 0,21 0 15,-21 0-15,22 0 0,-22 0 0,21-22 16,0 1-16,-20-21 0,20 21 15,0 0-15,-21-22 0,22 1 0,-22 21 16,0-22-16,0 1 0,0 21 0,-21 0 16,0 0-16,0-1 0,0 1 15,-21 21 1,21 21-16,-21 1 16,0-1-16,21 0 0,-21 0 0,21 21 15,0-20-15,0-1 0,0 0 16,0 21-16,0-21 0,0 1 15,0-1-15,21 0 0,0-21 0,0 21 16,22 0-16,-1-21 0,-21 0 0,21 0 16,1 0-16,-1 0 0,0 0 15,1 0-15,-22 0 0,21-21 0,-21 0 16,22 0-16,-22 0 0,0-22 0,0 1 16,0 0-16,1-1 0,-1 1 15,0 0-15,0-1 0,-21 1 0,0 0 16,0-1-16,21 1 0,-21 21 0,0-22 15,0 22-15,0 0 0,-21 63 32,0-20-32,21 20 15,-21-21-15,0 43 0,21-22 16,-22 21-16,1 1 0,0-1 0,0 1 16,0 21-16,0-22 0,-22 22 15,22-22-15,0 22 0,-21 0 0,20-1 16,-20 1-16,21-22 0,-21 22 0,20 0 15,-20-22-15,21 22 0,0-22 0,0 1 16,-22-22-16,22 22 0,21-22 16,-21 22-16,21-43 0,-21 21 0,21-21 15,-21 0-15,21 1 0,0-44 16,21 1 0,0 0-16,0 0 0,21-21 0,-20 20 15,20-41-15,-21 21 0,21-22 0,-20 1 16,20-1-16,-21-21 0,21 22 15</inkml:trace>
  <inkml:trace contextRef="#ctx0" brushRef="#br0" timeOffset="8447.06">16679 2731 0,'21'-43'15,"-42"86"-15,42-128 0,-21 64 0,0-22 0,22 22 16,-1-21-16,0 21 0,0 0 16,0 21-16,0-22 0,1 22 0,-1 0 15,0 0-15,0 0 0,0 0 0,0 22 16,1-1-16,-1 0 0,-21 0 15,0 0-15,0 0 0,0 1 16,0-1-16,-21 21 0,-1-21 0,1 0 16,-21 1-16,21-22 0,-22 21 0,1 0 15,21-21-15,-21 21 0,20-21 0,1 0 16,0 0-16,0 21 0,0-21 16,42 0-1,0 0 1,0-21-16,0 21 0,1-21 15,20 0-15,-21 0 0</inkml:trace>
  <inkml:trace contextRef="#ctx0" brushRef="#br0" timeOffset="8779.86">17462 2032 0,'0'-42'0,"0"84"0,22-105 0,-22 41 15,0 1-15,0 0 0,0 0 16,-22 42-1,22 0-15,-21 0 0,0 22 0,21-22 16,-21 42-16,0-20 0,0 20 16,21-20-16,-22 41 0,1-20 0,0 20 15,0-20-15,0 21 0,0-1 0,21 1 16,-43 0-16,22-1 0,0 1 0,0 0 16,0-1-16,-22 1 15,22 0-15,-21-22 0,-1 22 0,22-22 16,-21 1-16,21-22 0,-22 0 0,22 1 15,0-1-15,0 0 0,21-20 0,0-1 16,0 0-16,-21-21 0,42-21 16,0 0-1,-21-1-15,21-20 0,0 21 16,22-21-16,-22-1 0,0 1 0,0 0 16,22-22-16,-22 22 0,21-22 15</inkml:trace>
  <inkml:trace contextRef="#ctx0" brushRef="#br0" timeOffset="9054.4">17293 2582 0,'0'0'0,"0"-42"0,0 21 0,42-64 15,-20 64-15,-1 0 0,0 0 0,0 0 16,0 21-16,0 0 0,22 0 0,-22 0 16,21 0-16,-21 0 0,1 0 15,-1 21-15,0 0 0,0 0 0,-21 0 16,0 22-16,0-22 0,0 0 0,-21 21 15,0-21-15,0 1 0,-22-1 16,1 21-16,21-42 0,-22 21 0,1 0 16,0 1-16,21-22 0,-22 21 15,22-21-15,0 0 0,21 21 16,-21-21-16,42 0 31,0 0-31,0 0 0,0-21 16,1 0-16,-1 21 0</inkml:trace>
  <inkml:trace contextRef="#ctx0" brushRef="#br0" timeOffset="9290.78">17928 2328 0,'21'0'0,"-21"22"15,-21-1 1,0 0-16,21 0 0,0 0 15,0 0-15,-21 1 0,21-1 0,0 0 16,-21 0-16,21 0 0,0 0 0,0 1 16,0-1-16,0 0 0,0 0 15,0-42 17,21 21-32,-21-21 15,21 0-15,-21-22 0</inkml:trace>
  <inkml:trace contextRef="#ctx0" brushRef="#br0" timeOffset="9443.69">18034 2223 0,'0'0'0,"0"-22"0,0 1 16,0 0-16,0 0 0,0 0 15,0 0-15,21 21 47,0 21-31,0-21-16,1 0 0,-22 21 0,21-21 15,0 21-15</inkml:trace>
  <inkml:trace contextRef="#ctx0" brushRef="#br0" timeOffset="9874.95">18373 2286 0,'0'21'0,"0"0"15,-22-21-15,22 22 16,0-1-16,-21-21 0,21 21 15,-21 0-15,21 0 0,-21 0 0,21 1 16,0-1-16,0 0 0,-21 0 0,21 0 16,-21 0-16,21 1 0,-22-1 15,22 0-15,-21-21 16,21-21 0,0 0-1,0-1-15,0 1 0,0 0 16,0 0-16,21-21 0,1 20 0,20-20 15,-21 0-15,21 21 0,1-22 0,-1 22 16,0 0-16,1 0 0,-1 0 16,0 21-16,-20 0 0,20 0 0,0 0 15,-21 0-15,22 0 0,-22 21 0,0 0 16,0 0-16,-21 0 0,0 0 0,0 1 16,0-1-16,0 21 0,0-21 15,0 0-15,0 1 0,-21-1 0,0 0 16,0 0-16,21 0 0,-21 0 15,-1 1-15,1-22 16,21 21 0,21-21-16,1 0 15,-1 0-15,21 0 0,0-21 0,-20-1 16</inkml:trace>
  <inkml:trace contextRef="#ctx0" brushRef="#br0" timeOffset="10531.08">19431 2350 0,'0'0'0,"21"-22"0,0 1 0,-21 0 0,0 0 16,0 0-16,0 0 0,0-1 0,0 1 16,-21 21-16,0-21 15,0 21-15,0 0 0,-1 0 0,1 0 16,-21 21-16,21 0 0,0 1 16,-22-1-16,22 0 0,0 0 0,0 0 15,0 0-15,-1 1 0,1 20 0,21-21 16,0 0-16,0 0 0,0 1 0,0-1 15,0 0-15,0 0 0,21-21 16,1 21-16,-1-21 0,0 0 0,21 0 16,-21 0-16,1 0 0,-1 0 0,0 0 15,21-21-15,-21 21 0,1-21 16,-1 0-16,0 0 0,0-1 16,0 1-16,-21 0 0,21 0 0,1-21 15,-1 20-15,-21 1 0,0 0 16,21 21-16,-21 21 31,0 0-31,-21 1 16,21-1-16,-21 21 0,-1-21 15,1 22-15,0-1 0,21 0 0,-21 1 16,0 20-16,0-21 0,-1 22 0,1-1 16,21 1-16,0-1 0,-21 1 0,21-1 15,-21 22-15,21-21 0,0-1 16,-21 22-16,21-22 0,0 1 0,0-1 15,0 1-15,0-1 0,0 1 16,-21-1-16,21 1 0,-22-1 0,1 1 16,0-1-16,0-20 0,0 20 0,0-21 15,-22 1-15,22-22 0,-21 0 16,-1 0-16,1 0 0,0-21 0,-1 0 16,1 0-16,0 0 0,-1 0 0,1-21 15,0-21-15,21 21 0,-22-22 0,22 1 16,21 0-16,0-22 0,0 22 15,0-22-15,0 1 0,0-1 0,42 1 16,-20-22-16,20 1 0,0 20 0,1-21 16,20 1-16,-21-1 0,1 22 15,20-22-15,-20 21 0,-1 1 0,21-1 16,-20 22-16,-1-21 0,0 20 16,1 1-16,-1 0 0,0-1 0,1 1 15</inkml:trace>
  <inkml:trace contextRef="#ctx0" brushRef="#br0" timeOffset="10975.38">22013 1418 0,'0'0'0,"21"-42"0,1 0 0,-1 20 15,-21-20-15,0 21 0,-21 42 32,-1 0-32,1 22 0,0-1 15,-21 21-15,21 1 0,-1-1 0,-20 1 16,21 21-16,-21-22 0,-1 22 0,22-22 16,-21 1-16,21-1 0,-1 1 15,1-22-15,0 0 0,0 1 0,21-1 16,0-21-16,0 0 0,0 1 0,0-1 15,0 0-15,-21-21 16,0 0-16,-1-21 0,1 0 16,21-1-16</inkml:trace>
  <inkml:trace contextRef="#ctx0" brushRef="#br0" timeOffset="11761.75">21209 1926 0,'-21'-21'0,"42"42"0,-42-63 0,63 42 16,-21 0-1,22 0-15,-1 0 0,0 0 16,22 0-16,-1 0 0,1 0 0,20 0 16,1 0-16,0-21 0,21 0 0,-22-1 15,1 1-15,21 0 16,-22 0-16,-20-21 0,21 20 0,-22-20 16,1 0-16,-22-22 0,0 22 0,1 0 15,-22-22-15,0 1 0,0 20 16,-21-20-16,0 20 0,0 1 0,-21 0 15,0 21-15,0-1 0,-1 22 16,1 0-16,-21 0 0,0 22 0,-1 20 16,22-21-16,-21 43 0,-1-22 0,1 21 15,0-20-15,21 20 0,-22 22 16,22-22-16,-21 22 0,21-21 0,-22 20 16,22-20-16,0-1 0,0 1 0,21-1 15,-21 1-15,21-22 16,-22 0-16,22 1 0,0-1 0,0 0 15,0-20-15,0-1 0,0 0 16,0-42 0,0 0-1,22-1-15,-1-20 0,0 21 0,0 0 16,0-22-16,0 1 0,1 21 0,20-21 16,-21 20-16,0 1 0,0 0 15,1 0-15,-1 21 0,0 0 0,0 0 16,0 0-16,-21 21 15,21 0 1,-21 0-16,0 1 0,0 20 0,0-21 16,0 0-16,0 0 0,22 1 0,-22-1 15,0 0-15,21 0 0,0 0 0,0 0 16,0 1-16,0-22 0,1 0 16,20 21-16,-21-21 0,21 0 0,1 0 15,-1 0-15,0 0 0,1 0 0,-1-21 16,0-1-16,1 22 0,-1-21 15,-21 0-15,43-42 0,-43 41 16,21 1-16,-42-21 0,21 21 0,-21-22 16,0 22-16,0 0 0,0 0 15,0 0-15,-21 21 0,0 0 16,0 21-16,0 0 0,-22 0 0,22 0 16,0 1-16,-21-1 0,42 21 15,-21-21-15,21 0 0,0 1 16,0 20-16,0-21 0,0 0 0,21 0 15,-21 1-15,42-22 0,-21 21 0,0-21 16,22 0-16,-1 0 0,0 0 16,1 0-16,20 0 0,-20 0 0,-1 0 15,0-21-15,-21 21 0,22-22 0,-22 22 16,-21-21-16,0 0 0</inkml:trace>
  <inkml:trace contextRef="#ctx0" brushRef="#br0" timeOffset="12548.02">1397 3937 0,'0'-21'0,"0"42"0,21-63 0,-21 21 0,0-22 16,0 22-16,0 0 0,0-21 16,0 20-16,0 1 0,0 0 15,-21 21-15,0 0 16,0 21-16,-1 22 0,1-1 0,-21 21 16,21 1-16,0 42 0,-1 0 15,1-1-15,0 1 0,-21 21 0,21 0 16,-22 0-16,1 0 0,21-21 15,-22 21-15,22-21 0,-21 0 16,21-22-16,0 1 0,-1 0 0,22-22 0,0 1 16,-21-1-16,21-20 15,0-1-15,0-21 0,0 0 0,0-42 32,0 0-32,0 0 0,0-22 15,0-20-15,0 21 0,0-22 16</inkml:trace>
  <inkml:trace contextRef="#ctx0" brushRef="#br0" timeOffset="12839.38">762 4297 0,'0'-85'0,"0"170"0,0-339 16,0 190-16,0 1 0,0-1 0,0-20 16,21 41-16,0 1 0,22 0 15,-1 21-15,0 21 0,22 0 16,-1 0-16,1 0 0,-1 21 0,22 21 15,-43 0-15,22 1 0,-43-1 16,21 0-16,-42 22 0,0-1 0,0 1 16,-42-1-16,0-20 0,-1 20 15,1-20-15,0-1 0,-1 0 0,1 1 16,0-22-16,-1 0 0,22 0 16,0 0-16,0-21 0,0 0 0,-1 0 15,22-21 16,22 0-31,20 21 0,-21-21 0,0 0 16,22-1-16,-22 22 0</inkml:trace>
  <inkml:trace contextRef="#ctx0" brushRef="#br0" timeOffset="13591.86">1503 4530 0,'0'0'0,"21"0"0,0 0 16,0 0-1,0-21-15,22-1 0,-22 1 0,0-21 16,21 21-16,-20-22 16,20 1-16,0 0 0,-21-1 0,22-20 15,-1 21-15,-21-22 0,0 22 0,1-1 16,-22 1-16,0 21 0,0 0 16,0 0-16,0-1 0,-22 22 0,1 0 15,0 0-15,0 0 0,0 0 16,-22 22-16,22-1 0,21 0 15,0 0-15,0 0 0,0 0 16,0 1-16,0-1 0,21 0 16,1 0-16,-1 0 0,0 0 0,0 1 15,0-1-15,0 0 0,1 0 0,-1 0 16,0 0-16,0 1 0,0-1 16,-21 21-16,0-21 0,21 0 15,-21 1-15,0-1 0,22 0 0,-22 0 16,21-21-1,0 0-15,0 0 16,0 0-16,0 0 0,1-21 16,20 0-16,-21 0 0,0-1 15,0 1-15,22-21 0,-22 21 0,0-22 16,21 22-16,-20-21 0,-1 0 16,0 20-16,0-20 0,-21 21 0,0 0 15,0 0-15,0 42 31,-21-21-31,0 42 0,0-21 0,-1 22 0,1-1 16,0-21-16,21 21 0,-21 1 16,21-1-16,-21 0 0,21-20 15,0 20-15,0-21 0,0 21 0,0-20 16,0-1-16,21 0 0,0-21 16,0 0-16,22 21 0,-1-21 0,-21 0 15,21 0-15,22-21 0,-22 21 0,1-21 16,-1 0-16,0-1 0,-21 1 15,22 0-15,-22-21 0,0 21 16,0-1-16,-21-20 0,0 0 0,0 21 16,0-22-16,-21 1 0,0 0 15,-21 20-15,20-20 0,-20 21 0,0 0 16,-1 21-16,1 0 0,0 0 16,-1 0-16,1 0 0,0 21 0,-1 0 15,22 0-15,0 0 0,0 1 0,21-1 16,0 0-16,0 0 0,0 0 15,21 0-15,0-21 0,22 22 0,-22-22 16,21 0-16,0 0 0,1 0 0</inkml:trace>
  <inkml:trace contextRef="#ctx0" brushRef="#br0" timeOffset="13938.88">3344 3831 0,'0'0'0,"0"-42"0,0 21 0,0 0 0,-21-1 15,0 1-15,21 0 0,-21 21 16,0 0-16,-1 21 16,1 0-16,21 22 0,0-1 15,0 0-15,0 22 0,-21-1 0,21 22 16,-21 0-16,21-1 0,-21 1 0,21 0 16,-21 21-16,21-1 0,-22-20 15,1 42-15,21-21 0,-21 0 16,0 0-16,0-1 0,21 1 0,-21 0 0,-1 0 15,1 0-15,0 0 16,0-22-16,0 1 0,21-22 0,-21 22 16,-1-43-16,22 22 0,-21-22 0,21 1 15,-21-22-15,21 21 0,0-63 32,0 0-32,0-22 0,0 1 0,0 0 15,0-1-15,0-20 0,0-22 0,0 22 16,0-22-16,21-21 0,0 22 15</inkml:trace>
  <inkml:trace contextRef="#ctx0" brushRef="#br0" timeOffset="14208.85">2921 4636 0,'0'0'0,"0"-64"0,21 1 0,-21-1 0,21 1 16,0-1-16,1 22 0,-1-1 0,0 22 16,0 0-16,0 0 0,0 0 15,1 0-15,20 21 0,-21 0 0,21 0 16,1 21-16,-22 0 0,0 21 0,21-21 15,-42 22-15,0-22 0,0 21 16,0 1-16,0-1 0,0-21 16,0 21-16,-42-20 0,21 20 0,0-21 0,-22 21 15,22-20-15,-21-1 16,21-21-16,0 21 0,-1 0 0,1-21 0,0 0 16,0 0-16,42 0 31,0 0-31,0 0 15,1-21-15,-1 0 0,0 0 0,21 21 16,-21-22-16</inkml:trace>
  <inkml:trace contextRef="#ctx0" brushRef="#br0" timeOffset="15794.64">3514 4593 0,'0'21'15,"21"-21"-15,0 0 16,0-21-16,0 21 0,-21-21 15,21 0-15,1 21 16,20-21-16,-21-22 0,0 22 0,0 0 16,1 0-16,20-21 0,-21-1 0,0 22 15,-21-21-15,0 21 0,21-1 16,-21 1-16,0 0 0,0 0 0,-21 21 16,0 0-16,0 0 15,0 21-15,0 0 0,-1-21 0,1 21 16,21 1-16,-21-1 0,21 0 15,0 0-15,-21 0 0,21 0 16,0 1-16,0-1 0,0 0 16,0 0-16,21 0 0,0 0 15,0 1-15,1-1 0,-22 0 16,21-21-16,0 21 0,0 0 0,0-21 16,0 21-16,1-21 15,-1 0-15,0 0 16,0 0-16,0 0 0,0 0 0,1-21 15,-1 0-15,0 0 0,0 21 16,0-42-16,22 20 0,-22 1 0,0-21 16,0 21-16,21-22 0,-20 1 15,-22 21-15,0-21 0,21 20 0,-21 1 0,0 0 16,0 0-16,-21 21 16,-1 0-16,1 0 15,0 21-15,21 0 16,-21 0-16,21 1 15,0-1-15,0 0 0,0 0 0,0 0 16,21 0-16,0-21 0,-21 22 0,21-1 16,1 0-16,-22 0 0,0 0 15,21 0-15,0-21 0,-21 22 0,21-1 16,0 0-16,0-21 0,1 0 16,-1 21-16,0-21 15,0 0-15,0 0 0,0 0 16,1 0-16,-1-21 15,0 21-15,0-21 0,0 0 0,0-1 16,1 1-16,-1 0 0,0 0 16,0-21-16,-21 20 0,21-20 0,0 0 15,1-22-15,-22 22 0,21-85 16,0 85-16,-21-22 0,0 22 0,0-1 16,0 22-16,0-21 0,0 21 15,0 0-15,0-1 16,0 44-1,0-1-15,0 0 0,0 0 16,-21 0-16,0 22 0,-1 84 16,22-64-16,-21-21 0,0 1 15,21 20-15,-21-20 16,21-1-16,0 0 0,0 1 0,0-1 16,0 0-16,0 1 0,0-22 0,0 0 15,0 21-15,21-21 0,0-21 0,0 22 16,1-1-16,-1-21 0,0 0 15,21 0-15,-21 0 0,1 0 0,-1 0 16,21 0-16,-21-21 0,0-1 0,22 22 16,-22-21-16,0 0 0,0 0 15,0-21-15,1 20 0,-1 1 16,-21-21-16,0 21 0,0 0 0,0-22 16,21 22-16,-21 0 0,0 0 15,0 0-15,0 42 31,-21 0-31,21 0 0,-21 0 0,21 0 16,0 1-16,0-1 0,-22 0 0,22 0 16,0 21-16,0-20 0,0-1 15,0 0-15,0 0 0,0 0 0,0 0 16,22 1-16,-1-1 0,0-21 16,0 0-16,0 21 0,0-21 15,1 0-15,-1 0 0,0 0 16,0 0-16,0 0 0,0-21 15,1 21-15,-1 0 0,0 0 0,0 0 16,-21-21-16,21 21 0,0 0 16,1 0 62,-1 0-78,0 0 15,0 0-15,0 0 16,0 0-16,1 0 0,-1 0 0,0-22 16,21 1-16,-21 21 0,1-21 0,20 0 15,-21-21-15,0 20 0,22 1 16,-22-21-16,0 21 0,0-22 16,-21 22-16,0-21 0,0 21 0,0 0 0,0-1 15,0 1-15,0 0 0,-21 21 16,0 0-16,0 0 0,-1 0 15,1 21-15,0 0 0,21 1 16,-21-1-16,21 0 0,0 21 16,0-21-16,0 1 0,0-1 0,0 0 15,0 0-15,0 0 0,0 0 0,21 1 16,-21-1-16,0 0 0,21 0 16,-21 0-16,21 0 15,-21 1 1,0-1-16,0 0 15,-21-21 1,0 0-16,0 0 16,0 0-16,0 0 15,-1 0-15,1 0 16,0-21-16,0 0 16,21-1-16,0 1 0,0 0 15,0 0-15,0 0 0,0-22 16</inkml:trace>
  <inkml:trace contextRef="#ctx0" brushRef="#br0" timeOffset="15962.54">5609 3874 0,'0'0'16,"-21"0"-16,0 0 0,0-22 0,-1 22 16,1 0-16,0 0 0,21-21 15,-21 21-15,0 0 0,0 0 47,-1 0-47,1 0 0</inkml:trace>
  <inkml:trace contextRef="#ctx0" brushRef="#br0" timeOffset="16135.45">4551 3958 0,'0'0'16,"-21"0"-16,-1 0 0,1 0 0,0 0 0,21 21 15,21-21-15,0 0 16,1 0-16,20 0 0,0 0 16,1-21-16,-1 21 0,21 0 15,-20 0-15,-1-21 0,0 21 0,1-21 0,-1 21 16,0 0-16,-20 0 0</inkml:trace>
  <inkml:trace contextRef="#ctx0" brushRef="#br0" timeOffset="16922.57">7472 4043 0,'0'0'0,"21"0"0,0-21 0,-21 0 15,21-1-15,0 1 0,1 0 16,-22 0-16,0 0 0,0 0 0,-22-1 16,1 22-16,-21 0 15,21 0-15,-22 0 0,1 0 0,0 22 16,-1-1-16,1 0 0,0 0 0,21 21 16,-22-20-16,22 20 0,0 0 0,0 1 15,21-22-15,0 21 0,0-21 16,0 22-16,0-22 0,21 0 0,0 0 15,21 0-15,-20-21 0,-1 21 0,21-21 16,0 0-16,1 0 0,-1 0 16,-21 0-16,22 0 0,-1 0 0,-21 0 15,0 0-15,0-21 0,-42 21 16,0 0-16,-21 0 16,21 0-16,-22 0 15,1 21-15,0 1 0,-1-22 0,1 21 16,0 0-16,20-21 0,1 21 0,0 0 15,0-21-15,21 21 16,21-21-16,0 0 16,0 0-16,22 0 0,-22 0 0,21 0 15,1 0-15,-1 0 0,0 0 0,1 0 16,-1-21-16,-21 21 0,21 0 16,-20 0-16,-1 0 0,0 0 0,-21 21 15,0 1-15,-21-1 16,0 0-16,-1 21 0,1 1 0,-21-22 0,0 42 15,20-20-15,-20-1 16,21 21-16,-21-20 0,20 20 0,1-20 16,-21-1-16,21 21 0,0-20 0,21-22 15,0 21-15,-22-21 0,22 22 0,0-22 16,0 0-16,22-21 31,-1 0-31,0-21 0,-21 0 0,21 0 16</inkml:trace>
  <inkml:trace contextRef="#ctx0" brushRef="#br0" timeOffset="18370.33">9017 3768 0,'21'-43'16,"-42"86"-16,63-128 0,-21 43 0,1 21 0,-1-22 15,-21 1-15,0 21 0,0 0 16,0-1-16,21 22 0,-21 43 16,-21-22-1,0 21-15,21 1 0,-22 20 16,1-21-16,0 22 0,0-1 0,0 1 16,0 21-16,-1-22 0,1 1 0,0-1 15,0 1-15,21-22 0,-21 0 16,0 1-16,21-1 0,-22-21 15,22 0-15,0 0 0,0 1 0,0-44 32,0 1-32,0 0 15,22 0-15,-22 0 0,21-22 16,0 1-16,0 0 0,0 21 0,0-22 16,1 1-16,-1 21 0,0 0 0,21-1 15,-21 1-15,22 0 0,-22 21 16,21 0-16,-21 0 0,22 21 0,-22 0 15,0 1-15,21 20 0,-20-21 0,-22 21 16,0-20-16,0 20 0,0-21 16,0 21-16,0-20 0,0 20 0,-22-21 15,1 0-15,0 0 0,-21 1 0,21-1 16,-22-21-16,22 21 0,-21-21 16,21 0-16,-1 0 0,-20 0 0,21 0 15,0 0-15,0-21 0,-1 0 0,22-1 16,0 1-16,-21 0 0,21 0 15,0 0-15,0 0 0,0-1 0,0 1 16,0 0-16,21 42 16,1 0-1,-1 1-15,-21-1 16,21 0-16,0 21 0,0-21 16,0 1-16,1-22 0,-1 21 0,0 0 15,0 0-15,0-21 0,0 0 0,22 21 16,-22-21-16,21 0 0,-21 0 15,22 0-15,-1 0 0,0-21 0,22 21 16,-22-21-16,22 0 0,-1 0 0,1-1 16,-22 1-16,22 0 0,-22-21 0,0 21 15,1-22-15,-22 22 0,0-21 16,0-1-16,-21 22 0,0-21 0,0 21 16,0-22-16,0 22 0,-21 21 15,0 0-15,0 0 16,-1 21-16,1-21 0,21 22 0,-21 20 15,0-21-15,0 0 0,0 22 0,21-22 16,0 21-16,0-21 0,0 22 16,0-22-16,0 0 0,0 0 0,0 0 15,21 0-15,0 1 0,0-1 0,0-21 16,0 0-16,22 0 0,-1 0 16,0 0-16,1 0 0,-1 0 0,0 0 15,1-21-15,-1-1 0,0 1 0,1 0 16,-1 0-16,0 0 0,-20 0 15,20-22-15,-21 1 0,0 0 0,0-1 16,1-20-16,-1 20 0,0-20 16,-21-1-16,0 1 0,0 21 0,21-22 15,-21 22-15,0-1 0,0 22 0,0-21 16,0 21-16,0 42 31,0 21-31,0-21 0,0 22 0,0-1 16,-21 0-16,21 1 0,0 20 0,-21-20 15,21 20-15,-21-21 0,21 22 16,-22-22-16,22 1 0,0-1 0,-21 0 16,21 1-16,-21-22 0,21 21 15,0-21-15,-21 0 0,21 1 16,0-44 0,21 1-1,0 0-15,0 0 0,1-21 16,-1 20-16,0-20 0,21-21 15,1 20-15,-22 22 0,0 0 0,21 0 16,-21 0-16,1-1 0,-1 22 16,0 0-16,0 0 0,0 0 0,0 0 15,-21 22-15,0-1 0,22 0 0,-22 0 16,0 0-16,0 0 0,0 1 16,0 20-16,0-21 0,0 0 0,0 0 15,0 1-15,-22-1 0,22 0 0,-21 0 16,21 0-16,0 0 15,0 1-15,-21-22 0,21 21 0,21-21 32,0 0-17,1 0-15,-1-21 0,0 21 0</inkml:trace>
  <inkml:trace contextRef="#ctx0" brushRef="#br0" timeOffset="20567.43">11557 4360 0,'0'0'15,"85"-63"1,-85 42-16,0-22 0,0 22 0,0 0 16,0 0-16,0-21 0,0 20 0,0 1 15,-22 0-15,22 0 0,-21 0 0,0 21 16,0 0-16,0 0 0,0 0 16,-1 0-16,-20 21 0,21 0 0,0 0 15,-22 0-15,22 22 0,0-22 0,0 21 16,0 1-16,0-22 0,-1 21 0,1 0 15,0-20-15,21 20 0,0-21 16,0 21-16,0-20 0,0-1 0,0 0 16,21 0-16,0-21 15,1 21-15,-1-21 0,0 0 0,0 0 0,0 0 16,0 0-16,1-21 0,20 0 16,-21 21-16,0-21 0,0 0 15,1-1-15,-1 1 0,0-21 0,-21 21 16,21-22-16,0 22 0,0-21 0,-21 0 15,0 20-15,22-20 0,-1 21 0,-21 0 16,0-22-16,0 22 16,0 0-16,21 21 0,-21 21 15,0 0 1,0 1-16,0-1 0,-21 0 0,21 21 16,0-21-16,0 22 0,-21-1 0,21-21 15,0 22-15,-22-22 0,22 21 16,0-21-16,0 0 0,0 1 15,0-1-15,0 0 0,0 0 0,0 0 16,22 0-16,-1-21 0,0 0 0,0 0 16,0 0-16,22 0 0,-22 0 0,0 0 15,21 0-15,-21 0 0,1-21 16,20 0-16,-21 0 0,0 0 0,0 0 16,22-1-16,-22-20 0,0 21 15,0-21-15,0-1 0,1 22 0,-1-21 0,0 21 16,-21-1-16,0 1 0,21 0 15,-21 0-15,21 21 0,-21 21 32,0 0-32,0 22 15,0-22-15,-21 0 0,21 0 0,-21 21 16,21-20-16,0-1 0,0 0 16,0 0-16,0 0 0,0 0 0,0 1 15,0-1-15,21-21 0,0 0 16,0 0-16,1 0 0,-1 0 15,0 0-15,0 0 0,0 0 16,0-21-16,1 21 0,-22-22 0,21 1 16,0 0-16,-21 0 0,21 0 0,-21 0 15,0-22-15,0 22 0,0 0 16,0 0-16,0 0 0,0-1 0,0 1 0,0 0 16,21 21 15,0 0-31,1 0 0,-1 0 15,0 0-15,0 0 0,0 0 16,0 0-16,1 0 0,-1 0 0,0 0 16,0 0-16,0 0 0,0 0 15,1 0-15,-1-21 0,0 0 16,-21 0-16,0-1 16,-21 22 15,21 22-31,-21-22 15,-1 21-15,22 0 0,-21 0 0,0 0 16,21 0-16,-21 22 0,21-22 16,-21 0-16,0 0 0,21 22 0,0-22 15,0 0-15,0 0 0,0 0 16,0 0-16,0 1 0,0-1 16,21-21-16,0 0 0,0 21 0,0-21 15,22 0-15,-22 0 0,21 0 0,-21 0 16,0 0-16,22 0 0,-22 0 0,21-21 15,-21 0-15,1 21 16,-1-22-16,0 1 0,0 0 0,0 0 16,0 0-16,1 0 0,-1-22 0,-21 22 15,21 0-15,-21 0 0,21 0 0,-21-1 16,0 1-16,0 42 31,-21 1-15,21-1-16,-21 0 0,0 0 0,21 0 15,0 0-15,0 1 0,-22-22 0,22 21 16,0 0-16,0 0 0,0 0 16,0 0-16,22-21 15,-1 22-15,0-22 0,21 0 16,-21 0-16,1 0 16,-1 0-16,21 0 0,-21 0 0,0-22 15,1 22-15,-1-21 0,0 0 16,0 0-16,0 0 0,0 0 0,1-22 15,-22 22-15,0-21 0,0 21 16,0-22-16,0 1 0,0 21 0,0 0 16,0-22-16,-22 22 0,22 0 15,-21 21-15,0-21 0,0 21 0,0 0 16,0 0-16,-1 0 0,-20 0 0,21 21 16,0 0-16,0 0 0,-1 0 0,1 1 15,21 20-15,-21-21 0,21 0 16,-21 22-16,21-22 0,0 21 15,0-21-15,0 0 0,0 1 0,0-1 16,21 0-16,0 0 0,0 0 0,1-21 16,-1 21-16,0-21 0,0 0 0,0 0 15,22 0-15,-22 0 0,21 0 0,-21 0 16,0 0-16,22 0 0,-22-21 16,0 21-16,21-21 0,-20 0 0,-1 0 15,0 0-15,0-1 0,0 1 0,-21 0 16,21 0-16,1 0 0,-22 0 0,0-1 15,0 1-15,0 0 16,0 42 15,0 0-31,-22 1 0,22-1 16,-21 0-16,21 0 0,0 0 16,0 0-16,0 1 0,0-1 15,0 0-15,0 0 0,0 0 0,0 0 16,0 1-16,21-1 15,1-21-15,-1 0 16,0 0-16,0 0 0,0 0 0,0 0 16,1 0-16,-1-21 0,0-1 15,0 22-15,0-21 0,0 0 16,1 0-16,-1 0 0,0 0 0,-21-22 0,21 22 16,0 0-16,0 0 0,-21 0 15,22-1-15,-22 1 0,0 0 16,0 42 15,-22 0-31,1 1 0,21-1 16,0 0-16,-21 21 0,0-21 0,21 1 15,-21-1-15,21 0 0,0 0 0,0 0 16,0 0-16,0 1 16,0-1-16,21-21 0,0 0 15,0 0-15,0 21 0,1-21 0,20 0 16,-21 0-16,21 0 0,-20 0 0,20 0 15,-21 0-15,0-21 0,22 0 16,-22 21-16,0-22 0,0 1 16,0 0-16,0 0 0,1 0 0,-1 0 15,-21-22-15,21 22 0,-21 0 0,21 0 16,-21 0-16,0-1 0,0 1 0,0 42 47,0 1-47,0-1 0,0 0 0,0 0 15,0 0-15,0 0 0,0 1 0,-21-1 16,21 0-16,-21 0 0,21 0 16,-21 0-16,-1-21 0,22 22 0,-21-1 15,0-21-15,0 21 16,0-21-16,0 0 16,21-21-1,0 0-15,0-1 16,0 1-16,-22 0 0,22 0 15,-21-21-15</inkml:trace>
  <inkml:trace contextRef="#ctx0" brushRef="#br0" timeOffset="20758.39">13568 3768 0,'0'0'0,"-21"0"0,-1 0 0,1-21 0,0 21 15,0 0 1,0 0 0</inkml:trace>
  <inkml:trace contextRef="#ctx0" brushRef="#br0" timeOffset="21843.81">15684 4255 0,'22'-22'31,"-1"1"-15,0 21-16,0-21 0,0 0 0,0-21 15,22 20-15,-22 1 0,21 0 0,-21-21 16,1-1-16,-1 22 0,0-21 0,0 21 16,0 0-16,-21-22 0,21 22 15,-21 0-15,-21 21 16,0 0 0,0 21-16,-21 0 0,20 0 0,1 1 15,0-1-15,-21 21 0,21-21 16,-1 22-16,22-1 0,-21 0 0,21-21 15,0 22-15,0-22 0,0 0 0,0 21 16,0-20-16,0-1 0,21 0 16,1-21-16,-1 0 0,21 0 15,-21 0-15,22 0 0,-22 0 0,21-21 16,0 21-16,1-21 0,-1-1 0,0 1 16,-20 0-16,20-21 0,-42 21 0,21-22 15,-21 22-15,0-21 0,0 21 0,-21-1 16,21-20-16,-42 21 0,20 0 15,1 0-15,0-1 0,-21 1 16,21 21-16,-1 0 0,22-21 16,22 21-1,-1 0 1,21 0-16,0 0 0,1 0 0,-1 0 16,22 0-16,-22 0 0,21 0 0,1 0 15,-1-21-15,-20 21 0,20-21 0,1 0 16,-22-1-16,0 22 0,1-21 15,-1 0-15,-21 0 0,-21 0 0,0 0 16,0-1-16,0 1 16,0 0-16,-21 21 0,0 0 15,0 0-15,0 0 16,-1 0-16,22 21 0,-21 0 16,0 1-16,21-1 0,-21 0 0,21 21 15,-21 1-15,21-1 0,-21 21 16,-1-20-16,1 20 0,21 22 0,-21-22 15,0 1-15,0 21 0,21-1 0,0 1 16,0 0-16,0-1 0,0 1 0,0 21 16,0 0-16,0-1 0,0 1 15,0-21-15,0 21 0,0 0 0,0-22 0,0 22 16,0-21-16,0-22 0,0 22 16,0-22-16,0 1 0,0-22 0,0 22 15,-21-43-15,-1 21 0,1-21 16,0 1-16,0-1 0,0-21 0,0 0 15,-1 0-15,1-21 0,0-22 16,0 22-16,0-21 0,0-1 0,21 1 16,0-21-16,0-1 0,0-21 0,0 1 15,0-1-15,0-21 0,0 0 0,21 1 16,0-1-16,0 0 0,0 0 16,22 0-16,-22 22 0,0-1 0,21 0 15,-21 1-15,22 20 0,-1 1 16,-21-1-16,22 1 0,-1 20 0,0 1 15,1-22-15,-1 22 0,0 0 16,1 21-16,20-22 0,1 22 0,-22 0 16</inkml:trace>
  <inkml:trace contextRef="#ctx0" brushRef="#br0" timeOffset="22767.36">18584 4043 0,'0'0'16,"21"0"-16,1 0 0,-1 0 0,-21-21 0,42 0 16,-42-1-16,0 1 15,21 0-15,0 0 0,-21-21 16,22 20-16,-22 1 0,0-21 0,0 21 16,0-22-16,0 22 0,0-21 0,0 21 15,0 0-15,0-1 0,-22 22 16,1 0-16,0 0 0,-21 0 0,-1 0 15,1 0-15,0 22 0,-1-1 0,1 0 16,0 0-16,-43 64 0,43-64 16,21 21-16,-22-21 0,22 22 15,0-1-15,21-21 0,0 22 16,0-22-16,0 0 0,0 21 0,0-21 0,21-21 16,0 22-16,22-22 0,-22 0 15,21 0-15,0 0 0,-20 0 16,20 0-16,0-22 0,1 1 0,-1 21 15,0-42-15,1 21 0,-22 0 0,0-1 16,21-20-16,-21 21 0,-21 0 0,22-22 16,-22 22-16,21 0 0,-21-21 15,0 21-15,0-1 0,-21 22 16,-1 22 0,1 20-16,0-21 0,21 0 15,-21 0-15,21 22 0,0-22 16,0 21-16,0-21 0,0 22 0,0-22 15,0 21-15,0-21 0,21 1 16,0-1-16,0 0 0,22 0 0,-22 0 16,21-21-16,-21 0 0,22 0 15,-22 0-15,21 0 0,1 0 0,-1-21 16,-21 21-16,0-21 0,22 0 0,-22 0 16,0-1-16,0-20 0,0 21 15,0-21-15,1 20 0,-22-20 0,0 21 16,0 0-16,0 0 0,0-1 0,0 1 15,0 0-15,0 42 32,0 0-32,-22 1 0,22-1 15,-21 0-15,21 0 0,-21 21 0,21-20 16,0 20-16,0-21 0,-21 0 0,21 22 16,0-22-16,-21 0 0,21 0 0,-21-21 15,21 21-15,0-42 31,0 0-31,0 0 16,0 0-16,21-1 0,0 1 0,0-21 16,0 21-16,22-22 0,-1 1 15,0 21-15,22-21 0,-22 20 0,22 1 16,-22 0-16,0 0 0,1 21 16,-1 0-16,0 0 0,1 0 0,-22 21 15,0 0-15,0 0 0,0 1 16,-21 20-16,0-21 0,0 21 0,0-20 15,0 20-15,0-21 0,0 21 0,0-20 16,0-1-16,0 21 0,0-21 0,0 0 16,-21 1-16,21-1 0,-21-21 31,21-21-31,-21-1 16</inkml:trace>
  <inkml:trace contextRef="#ctx0" brushRef="#br0" timeOffset="23381.14">21018 3768 0,'43'-21'0,"-22"-1"16,0 22-16,0-21 0,0 0 0,1 0 16,-1 0-16,0 0 0,-21-1 15,0 1-15,0 0 0,0 0 16,-21 21-16,0 0 15,-22 0-15,22 21 0,-21 0 0,21 0 16,-1 22-16,-20-22 0,21 21 16,-21 1-16,20-1 0,-20 0 0,21 1 15,0-1-15,0 64 16,21-64-16,0 0 0,0 1 0,0-1 16,0-21-16,21 22 0,0-22 15,0 0-15,21 0 0,1-21 0,-1 0 16,0 0-16,22 0 0,-22 0 0,1-21 15,20 0-15,-21 0 0,22-1 0,-22-20 16,1 21-16,-1-21 0,0-1 0,-21 1 16,1 0-16,-22-22 0,0 22 15,0-22-15,0 1 0,0 20 0,-22-20 16,-20 21-16,21-1 0,-21 1 0,-1 21 16,22 0-16,-21 21 0,-1 0 15,1 0-15,0 0 0,21 42 0,-22-21 16,22 21-16,0-20 0,0 20 15,0 0-15,21 1 0,0-22 0,0 21 16,0 0-16,0 1 0,0-22 16,21 0-16,0 21 0,0-42 0,0 22 15,22-22-15,-22 0 0,21 0 0,0 0 16,1 0-16</inkml:trace>
  <inkml:trace contextRef="#ctx0" brushRef="#br0" timeOffset="24255.14">22077 3239 0,'0'0'0,"21"-43"0,-21 22 16,0 0-16,0 0 0,0 0 0,0 42 31,-21 0-31,0 21 0,21 1 0,-22-1 16,1 0-16,0 1 0,21 20 0,-21 1 15,0-22-15,21 21 0,-21-20 0,-1-1 16,1 22-16,21-22 0,-21 0 15,21 1-15,-21-1 0,21 0 0,0 1 16,0-1-16,0-21 0,0 0 0,0 0 16,0 1-16,0-1 0,0-42 31,0-1-31,21 1 0,0 0 16,0-21-16,-21 21 0,22-1 0,-1-20 15,0 0-15,0 21 0,0-1 16,0-20-16,22 21 0,-22 0 15,0 0-15,21-1 0,-20 22 0,-1 0 16,0 0-16,21 0 0,-21 0 0,1 0 16,-1 22-16,-21-1 15,0 0-15,0 0 0,0 0 0,0 22 16,0-22-16,0 0 0,-21 0 0,-1 0 16,1 22-16,-21-22 0,21 0 0,0 0 15,-22 0-15,22 0 0,-21-21 16,21 22-16,-22-1 0,22-21 15,-21 0-15,21 21 0,-1-21 0,1 0 16,0 0-16,21 21 16,21-21-1,0 0-15,22 0 16,-22 0-16,21 0 0,1 0 0,-1 0 16,0 0-16,22 0 0,-22-21 0,22 21 15,-22-21-15,21 0 0,1-1 0,-22 1 16,1 0-16,20 0 15,-42 0-15,22-22 0,-1 22 0,-21-21 0,0 21 16,0-22-16,1 22 0,-22-21 16,0 21-16,0 0 0,0-1 0,0 1 15,0 0-15,-22 42 32,22 22-32,-21-22 0,21 21 15,-21 0-15,21 1 0,0-1 0,0 22 16,0-1-16,0 1 0,-21-1 15,21 1-15,0 20 0,0-20 0,-21 20 16,21-20-16,-21 21 0,-1-1 0,22 1 16,-21-22-16,0 22 0,0-21 0,-21-1 15,20 1-15,1-1 0,-21-21 16,21 22-16,-22-22 0,-20 43 16,42-64-16,-22 0 0,22 0 15,0 1-15,0-22 0,0 0 0,0 0 16,21-22-1,-22 1-15,22 0 0,0 0 16,0 0-16,0 0 0,0-1 0,22-20 16,-1 21-16,0-21 0,0 20 0,0-20 15,0 0-15,22-22 0,-1 22 16,-21-22-16,22 1 0</inkml:trace>
  <inkml:trace contextRef="#ctx0" brushRef="#br0" timeOffset="24451.13">22754 3429 0,'0'0'0,"-21"-21"16,0 21-16,21-21 16,21 21 15,0 0-31,0 0 15,0 21-15,1 0 0</inkml:trace>
  <inkml:trace contextRef="#ctx0" brushRef="#br0" timeOffset="24775.12">22966 3704 0,'21'21'15,"0"-21"-15,0 0 16,0 0-16,22 0 0,-22-21 15,0 21-15,0-21 0,22 21 0,-22-21 16,0 21-16,0-21 0,0 0 16,0-1-16,1 22 0,-22-21 0,0 0 15,0 0-15,-22 0 16,1 21-16,0 0 0,0 0 16,0 0-16,-22 21 0,22 0 15,-21 0-15,21 0 0,-22 1 0,22-1 16,0 21-16,0-21 0,0 0 0,0 22 15,21-22-15,0 0 0,0 0 16,0 0-16,0 1 0,0-1 0,21 0 16,0 0-16,0 0 0,0-21 0,0 21 15,22-21-15,-22 0 0,21 0 0,-21 0 16,22 0-16,-1 0 0,-21 0 16,22 0-16,-1-21 0</inkml:trace>
  <inkml:trace contextRef="#ctx0" brushRef="#br0" timeOffset="25310.52">23685 3725 0,'0'0'16,"0"-21"-16,22-21 0,-22 21 0,0 0 0,0-1 16,0 1-16,-22 21 15,1 0 1,0 21-16,0 1 0,0-1 16,0 0-16,-1 0 0,1 0 0,0 0 15,21 1-15,0 20 0,-21-21 0,21 0 16,0 0-16,0 1 0,0-1 15,0 21-15,0-21 0,0 0 16,0 1-16,21-22 0,0 21 0,0 0 0,1-21 16,20 0-16,-21 0 0,21 0 15,-20 0-15,20 0 0,-21 0 16,21-21-16,-20 21 0,20-21 0,-21-1 16,0 1-16,22-21 0,-22 21 0,0-22 15,0 1-15,21-21 0,-20 20 0,-1-20 16,0-1-16,0-20 0,0 20 15,0 1-15,1-1 0,-1 22 0,-21-22 16,0 43-16,21-21 0,-21 21 0,0-1 16,0 44 15,0-1-31,-21 0 0,0 21 0,-1 1 0,1-1 16,0 21-16,21-20 0,-21 20 15,0-20-15,0 20 0,-1-21 16,22 1-16,0 20 0,0-20 0,0-1 15,0 0-15,0 1 0,0-1 0,0 0 16,0-21-16,22 22 0,-1-22 0,-21 0 16,21 0-16,0 0 0,0-21 15,0 22-15,22-22 0,-22 0 0,0 0 16,0 0-16,22 0 0,-22 0 0,0-22 16,21 1-16,-21 21 0,1-21 0,-22 0 15,21-21-15,-21 20 0,0 1 16,0-21-16,0 21 0,0 0 0</inkml:trace>
  <inkml:trace contextRef="#ctx0" brushRef="#br0" timeOffset="25475.99">24088 3598 0,'0'0'16,"-22"0"0,44 0-1,-1 0-15,0 0 0,0 0 16,0 0-16,22 0 0,-22 0 0,0 0 15,0 0-15,0 0 0,22 0 16,-22-21-16,0 21 16,0-21-16,0 21 0</inkml:trace>
  <inkml:trace contextRef="#ctx0" brushRef="#br0" timeOffset="25747.5">24807 3027 0,'0'21'47,"0"0"-32,0 0-15,0 1 0,0-1 16,-21 0-1,21 0-15,-21-21 0,21 21 16,0 0 0,21-21-1</inkml:trace>
  <inkml:trace contextRef="#ctx0" brushRef="#br0" timeOffset="25922.73">24913 3112 0,'21'0'0,"-21"-22"15,21 22 1,-21 22 15,0-1-15,0 0-16,0 0 16,0 0-1</inkml:trace>
  <inkml:trace contextRef="#ctx0" brushRef="#br0" timeOffset="38269.85">3873 6816 0,'0'0'0,"0"-21"16,0-1-16,0 1 15,0 0 1,0 0 31,-21 21-31,21 21 15,-21 0-31,21 0 15,0 1-15,0-1 0,0 0 16,0 0-16,0 0 16,0 0-16,0 1 0,0-1 15,0 0-15,0 0 0,0 0 16,0 0-16,0 22 0,-21-22 0,21 21 16,0-21-16,0 22 0,0-1 0,0 0 15,0 1-15,-21 20 0,21-20 16,0-1-16,0 0 0,0 22 15,0-22-15,0 0 0,0 1 0,0 20 16,-21-20-16,21 20 0,0-21 16,0 22-16,0-22 0,0 22 0,0-22 15,0 22-15,0-22 0,0 21 0,0-20 16,0 20-16,0-20 0,0 20 16,0-21-16,0 22 0,0-22 0,0 22 15,0-1-15,-22-20 0,22 20 0,0 1 16,0-1-16,0 1 0,0-1 15,0-21-15,-21 22 0,21-1 16,0 1-16,0-1 0,0 1 0,0-1 0,0 1 16,-21-1-16,21 1 15,0 21-15,0-22 0,0 1 0,0-1 16,0 1-16,0-1 0,0 22 0,0-22 16,0 22-16,0 0 0,0-22 0,-21 22 15,21-1-15,0-20 0,-21 21 16,21-1-16,0 1 0,0 0 0,0-22 15,0 22-15,-21-1 0,21 1 0,0 0 16,0-1-16,-22 1 0,22 0 16,0-22-16,0 22 0,0 0 0,0-1 15,0 1-15,0-22 0,0 22 0,0-21 16,0-1-16,0 22 0,0-22 16,0 22-16,0-22 0,0 1 15,0-1-15,0 1 0,0-1 0,0 1 16,0-1-16,0-20 0,0-1 0,0 22 15,0-22-15,0-21 0,0 21 16,0-20-16,0-1 0,0 0 0,0 0 16,0-42-1,0 0-15,0 0 16,0-1-16,0-20 0,0-21 0,0 20 16</inkml:trace>
  <inkml:trace contextRef="#ctx0" brushRef="#br0" timeOffset="40521.99">3937 6668 0,'0'21'31,"-21"-21"-31,21 21 16,-21-21-16,21 21 15,0 0-15,0 0 16,21-21 0,0 22-16,0-22 15,0 0-15,0 21 0,1-21 0,20 0 16,-21 0-16,0 0 0,22 0 0,-1 0 16,0 21-16,1-21 0,20 0 15,1 0-15,-22 0 0,21 0 0,1 0 16,-1 0-16,1 21 0,21-21 0,-22 0 15,1 0-15,-1 0 0,1 0 16,-1 0-16,22 21 0,-1-21 0,1 0 16,0 0-16,-1 0 0,1 0 0,21 0 15,-21 0-15,-1 21 0,22-21 16,-42 0-16,20 0 0,1 0 16,0 0-16,-1 0 0,-20 0 0,20 0 15,-20 0-15,-1 0 0,1 0 0,21 0 16,-22 0-16,1 0 0,-1 0 15,1 0-15,20 0 0,-20 0 0,20 0 16,-20 0-16,21 0 0,-1 0 0,1 0 16,21 0-16,-22 0 0,1 0 15,0 0-15,-1 0 0,1 0 0,-21 0 16,20 0-16,-20 0 0,-1 0 0,1 0 16,20 0-16,-20 0 0,-1 0 0,1-21 15,-1 21-15,1 0 0,-1 0 16,1 0-16,-22 0 0,22 0 15,-1 0-15,-20 0 0,-1 0 0,0 0 16,1 0-16,-1 0 0,-21 0 0,21 0 16,-20 0-16,-1-21 0,0 21 15,0 0-15,0 0 0,-21 21 47,0 0-31,0 1-1,0-1-15,0 0 0,0 0 16,-21 0-16,21 0 0,-21 22 0,21-22 16,0 21-16,0 1 0,0-1 15,-21 0-15,21 1 0,0 20 16,0-21-16,0 22 0,0-1 0,0 1 16,0-1-16,0 1 0,0-1 0,0 22 15,0-21-15,21 20 0,0 1 0,-21 0 16,0-1-16,21 1 0,0 0 15,-21-1-15,22 1 0,-22 21 0,0-22 16,21 22-16,-21-21 0,21 0 0,-21 20 16,0-20-16,0 0 0,0 21 0,0-1 15,0-20-15,0 21 0,0-21 16,0-1-16,0 22 0,0 0 0,0-21 16,0 20-16,0-20 0,0 21 15,0 0-15,0-22 0,0 1 0,0 21 16,0-21-16,0 20 0,0 1 0,0-21 15,0 0-15,0 20 0,-21-20 0,21 0 16,0-1-16,0 1 0,0 0 16,0-1-16,0 1 0,0 0 0,0-1 15,0-20-15,0 21 0,0-22 0,0 1 16,0-1-16,0 22 0,0-22 0,0 1 16,0-1-16,0 1 0,0-1 15,0-20-15,-21 20 0,21-21 0,0 22 16,0-22-16,0 1 0,0-1 15,0 0-15,0 1 0,0-22 0,0 21 16,0 0-16,0-20 0,0 20 16,-22-21-16,22 0 0,0 0 0,-21 1 15,21-1-15,-21 0 0,21 0 0,0 0 16,-21-21-16,0 21 0,0 1 0,-1-22 16,1 21-16,0-21 15,0 0-15,0 0 0,0 21 0,-1-21 16,1 0-16,0 0 0,0 0 0,0 0 15,0 0-15,-22 0 0,22 0 0,-21 0 16,21 0-16,-22 0 0,22 0 16,-21 0-16,-1 0 0,1 0 15,0 0-15,-1 0 0,1 0 0,0 0 16,-1 0-16,-20 0 0,21 0 0,-22-21 16,22 21-16,-22 0 0,1 0 0,-1 0 15,22 0-15,-22 0 0,1-21 16,-64 21-16,42 0 0,22 0 15,-22 0-15,22-22 0,-22 22 0,21 0 16,-20 0-16,-1 0 0,0 0 16,1 0-16,-1 0 0,0-21 0,-20 21 15,20 0-15,0 0 0,1 0 0,-1 0 16,0 0-16,22 0 0,-22 0 16,22 0-16,-1 0 0,-21 0 0,22 0 15,-1-21-15,1 21 0,-1 0 16,22 0-16,-21 0 0,-22 0 0,21 0 15,1-21-15,-1 21 0,1 0 0,21 0 16,-22-21-16,1 21 0,20 0 16,1 0-16,0 0 0,-1-21 0,1 21 15,21 0-15,-22 0 0,1 0 16,0 0-16,21-22 0,-22 22 0,1 0 16,0 0-16,-22 0 0,22 0 0,-1 0 15,1 0-15,-21 0 0,20 0 0,-20 0 16,20 0-16,-20 0 0,21 0 15,-1 0-15,-20 0 0,20 0 0,22 0 16,-21 0-16,21 0 0,0 0 16,-22 0-16,22 0 0,0 0 15,0 22-15,0-22 0,-1 0 16,1 0-16,0 0 0,0 0 0,0 0 16,0 0-16,-1 0 15,1 0-15,0 0 0,0 0 0,-21 0 16,20 0-16,1 0 0,-21 0 15,21 0-15,0 0 0,-22 0 0,22 0 16,0 0-16,0 0 0,0 0 16,21-22-1,-22 22-15,1 0 16,21-21-16,-21 21 16</inkml:trace>
  <inkml:trace contextRef="#ctx0" brushRef="#br0" timeOffset="41551.83">4784 7472 0,'0'-21'16,"0"0"-16,0-1 15,-22 1-15,1 0 0,0 21 16,0 0-16,0 0 0,0 0 0,-22 0 16,22 0-16,0 21 0,-21 0 15,20 1-15,1-1 0,-21 0 16,21 21-16,0-21 0,-1 22 0,1-1 0,0-21 15,21 22-15,0-1 16,0-21-16,0 21 0,0-20 0,0 20 0,0-21 16,0 0-16,0 0 0,0 22 15,21-22-15,0 0 16,1 0-16,-1-21 0,0 0 0,0 0 16,0 0-16,0 0 0,1 0 0,-1-21 15,0 0-15,0 0 0,21 0 16,-20-1-16</inkml:trace>
  <inkml:trace contextRef="#ctx0" brushRef="#br0" timeOffset="41786.69">4974 7239 0,'0'0'16,"0"-21"-16,0 0 0,0 0 16,0 42-1,0 21 1,-21-21-16,21 22 0,-21-1 15,0 0-15,21 1 0,0-1 0,0 0 16,-22 1-16,22-1 0,-21-21 0,21 21 16,-21 1-16,21-22 0,-21 21 15,21-21-15,0 1 0,0-1 0,0 0 16,0 0-16,21-21 16,0 0-16,0 0 15,1 0-15</inkml:trace>
  <inkml:trace contextRef="#ctx0" brushRef="#br0" timeOffset="42931.67">5334 7641 0,'0'-21'0,"0"42"0,0-63 0,0 21 16,0 0-16,-21 21 0,0-22 15,-1 22-15,1 0 16,0 0-16,0 0 0,0 0 0,0 0 15,-1 22-15,22-1 0,-21 0 16,0 0-16,0 0 0,21 0 16,0 22-16,-21-22 0,21 0 0,-21 0 0,21 22 15,0-22-15,0 0 0,0 0 16,0 0-16,0 0 0,0 1 16,0-1-16,21-21 15,0 0-15,0 0 0,0 0 16,0-21-16,1 21 0,-1-22 15,0 1-15,0 0 0,0 21 0,-21-21 16,21-21-16,1 20 0,-1 1 0,-21 0 16,0-21-16,0 21 0,21-1 15,-21 1-15,21 0 0,-21 0 0,0 0 16,0 42 15,0 0-31,0 0 0,0 0 16,0 1-16,0-1 0,0 0 0,-21 0 15,21 0-15,-21 22 0,21-22 16,0 0-16,0 0 0,0 0 0,0 0 16,0 1-16,0-1 0,0 0 0,0 0 15,21 0 1,0-21-16,0 0 0,0 0 0,1 0 16,20-21-16,-21 21 0,21-21 0,-20 0 15,20 0-15,-21-1 0,21 1 16,-20 0-16,-1-21 0,21 21 15,-21-1-15,-21 1 0,21-21 0,1 21 0,-22 0 16,21-1-16,-21 1 16,-21 21-1,-1 21 1,22 1-16,-21-22 0,21 21 0,0 0 16,0 0-16,0 0 0,0 0 15,0 1-15,0-1 0,0 0 16,0 0-16,21 0 0,-21 0 0,22-21 15,-22 22-15,0-1 0,0 0 16,-22-21 15,1 0-15,0-21-16,0 0 16,0 21-16,0 0 15,21 21 16,0 0-31,0 0 16,21-21-16,0 0 16,-21 21-16,21-21 0,0 0 0,0 0 15,22 0-15,-22 0 0,0 0 0,21 0 16,-20 0-16,20 0 0,-21 0 0,21-21 16,-20 21-16,20-21 15,-21 0-15,0 0 0,0 21 0,22-22 16,-43 1-16,21 0 0,0 0 0,-21 0 15,21-22-15,-21 22 0,0 0 16,0 0-16,0 0 0,-21 21 16,0 0-1,0 0-15,0 21 16,21 0-16,-22 0 0,22 0 16,0 1-16,0-1 0,0 0 15,0 0-15,0 0 0,0 0 0,22 1 16,-1-22-16,-21 21 0,0 0 15,0 0-15,0 0 16,-21-21 31,21-21-31,0 0-1,0 0-15,0 0 16,21-1-16,0 1 0</inkml:trace>
  <inkml:trace contextRef="#ctx0" brushRef="#br0" timeOffset="43518.32">6710 7535 0,'0'-21'16,"0"42"-16,0-63 0,0 21 0,0 0 15,0 42 17,0 0-32,-21 0 15,21 0-15,0 22 0,0-22 0,-22 0 16,22 21-16,-21-20 0,21-1 16,-21 0-16,21 0 0,0 21 0,0-20 15,-21-1-15,21 0 0,-21-21 16,21 21-16,-21 0 0,21 0 0,0 1 15,-22-22 1,1 0 0,21-22-16,0 1 15,0 0-15,0 0 0,0 0 16,0 0-16,0-1 0,0-20 0,21 21 16,1-21-16,-1-1 0,-21 1 0,21 0 15,0-1-15,0 22 0,22-21 16,-22 21-16,0-22 0,0 22 15,0 21-15,0-21 0,1 21 0,-1 0 0,0 0 16,0 21-16,0 0 16,0-21-16,-21 43 0,22-22 0,-22 0 15,21 21-15,-21-21 0,0 1 0,0 20 16,0-21-16,0 0 0,0 0 0,0 22 16,0-22-16,0 0 15,0 0-15,0 0 0,0 1 0,0-1 0,0 0 16,0 0-16,0 0 0,0 0 15,-21-21 32,-1-21-47,1 0 16,21 0 0,-21 0-16</inkml:trace>
  <inkml:trace contextRef="#ctx0" brushRef="#br0" timeOffset="43739.19">6562 7747 0,'0'0'16,"-22"0"-16,1 0 0,0 0 16,42 0-1,0 0-15,1 0 16,-1 0-16,0-21 0,0 21 16,21 0-16,-20 0 0,-1 0 15,0 0-15,21 0 0,-21-21 0,1 21 16,-1 0-16,0 0 0,0-21 15,0 21-15,0 0 16,-21-22-16,22 22 0,-22-21 16,21 0-16,0 21 15,-21-21-15</inkml:trace>
  <inkml:trace contextRef="#ctx0" brushRef="#br0" timeOffset="44438.31">7747 7303 0,'0'-22'0,"0"44"0,0-65 16,0 22-16,0 0 0,-21 21 16,0 0-16,-1 0 15,1 0-15,0 0 0,0 0 16,0 0-16,0 0 0,21 21 15,-22-21-15,1 21 0,0 0 16,0 1-16,0-1 0,0 0 0,-1-21 16,22 21-16,0 0 0,-21 0 0,21 1 15,0-1-15,0 0 16,0 0-16,21-21 16,-21 21-16,22-21 0,-1 0 0,0 21 15,0-21-15,0 0 16,0 22-16,1-22 0,-22 21 15,21 0-15,0 0 0,-21 0 16,0 0-16,0 1 16,0-1-16,-21-21 15,0 21-15,-1-21 0,1 21 0,0-21 16,0 21-16,0-21 0,0 0 16,-1 0-1,44 0 16,-1 0-15,0-21-16,0 21 16,0 0-16,0 0 15,1 0-15,-22 21 16,0 0-16,0 1 0,0-1 16,0 0-16,0 21 15,-22-21-15,1 1 0,0 20 0,0 0 16,21-21-16,-21 1 0,21 20 15,-21-21-15,21 0 0,0 0 0,0 1 16,0-1-16,0 0 16,21-21-16,0 0 0,0 0 15,0 0-15,0 0 0,1 0 0,20-21 16,-21 21-16,0-21 0,0-1 0,1 22 16,-22-21-16,21 21 15,-21-21-15</inkml:trace>
  <inkml:trace contextRef="#ctx0" brushRef="#br0" timeOffset="45450.44">7429 12573 0,'0'-21'15,"0"0"-15,0 0 16,22-1 0,-1 22-16,0 0 0,0-21 15,0 21-15,0-21 0,1 21 0,-1 0 16,0 0-16,21 0 0,-21 0 15,1 0-15,20 0 0,-21 0 0,0 0 16,-21 21-16,0 0 0,0 1 16,-21-1-16,0 0 15,0 0-15,-22 0 0,22 0 0,-21 22 16,0-22-16,20 0 0,-20 0 0,21 22 16,0-22-16,0 0 0,-1 0 15,22 0-15,-21 0 0,21 1 16,0-1-1,21-21-15,1 0 16,-1 0-16,0 0 0,0 0 16,0 0-16,0 0 0,1 0 0,20 0 15,-21 0-15,0 0 0,0 21 0,1 0 16,-1-21-16,0 21 16,-21 0-16,21-21 0,-21 22 0,21-1 15,-21 0-15,0 0 0,0 0 0,0 0 16,0 1-16,0-1 0,0 0 0,0 0 15,0 0-15,-21 0 0,0 1 16,21-1-16,-21 0 0,0 0 16,-1-21-16,1 21 0,0 0 0,0-21 15,0 22-15,0-22 0,-1 0 16,1 21-16,0-21 16,0 0-1,21-21-15,-21-1 16,21 1-16,-21 0 0,-1-21 15,22 21-15,0-1 0</inkml:trace>
  <inkml:trace contextRef="#ctx0" brushRef="#br0" timeOffset="46358.91">6371 9208 0,'0'0'0,"-21"0"0,-21 0 16,20 0-16,1 0 15,0 0-15,42 0 63,0 0-63,1 0 16,20 0-16,21 21 15,1-21-15,-1 0 0,1 0 16,-1 0-16,22 0 0,0 0 0,-1 0 15,1 0-15,0 0 0,21 0 0,-22 0 16,22 0-16,0 0 0,21 0 16,-21 0-16,0 0 0,-1 0 0,1 0 15,0 0-15,-21 0 0,21 21 0,-22-21 16,-20 0-16,20 0 0,-20 0 16,-1 0-16,1 0 0,-22 0 0,1 21 15,-22-21-15,0 0 0,0 0 0,0 0 16,-42 0 15,0 0-31,0 0 0,0 0 16,-22 0-16,1 0 0,0 0 0,-1 0 15</inkml:trace>
  <inkml:trace contextRef="#ctx0" brushRef="#br0" timeOffset="46822.65">6392 9504 0,'-21'0'0,"42"0"0,-63 0 0,21 0 15,0 0-15,-1 0 16,44 0 31,-1 0-47,21 0 0,-21 0 0,22 0 15,-1 0-15,21 0 0,1 0 16,-1 0-16,1 0 0,21 0 0,-1 0 16,-20 0-16,20 0 0,22 0 15,-21 0-15,0 0 0,20 0 0,1 0 16,0 0-16,21 0 0,-21 0 15,0 0-15,0 0 0,-1 0 0,1 0 16,-21 0-16,0 0 0,-1 0 0,1 0 16,0 0-16,-22 21 0,1-21 15,-22 0-15,0 0 0,1 0 0,-1 0 16,-21 0-16,0 0 0,0 0 0,1 0 16,-22 21-1,-22-21 1,1 0-16,-21 0 0,21 0 0,-22 0 15,-20 0-15,21 0 0</inkml:trace>
  <inkml:trace contextRef="#ctx0" brushRef="#br0" timeOffset="47234.41">6625 9991 0,'-21'0'0,"42"0"0,-63 0 15,21 0 1,42 21 15,0-21-15,0 0-16,21 0 0,1 0 0,-1 0 15,22 0-15,-1 0 0,22 0 16,-1 21-16,1-21 0,0 0 0,21 0 16,-1 0-16,1 0 0,21 0 0,-21 0 15,127 0-15,-127 21 16,0-21-16,-22 0 0,1 0 0,0 0 16,-1 0-16,-20 21 0,-1-21 15,1 0-15,-22 0 0,0 0 0,-20 0 16,20 0-16,-21 0 0,0 0 15,0 0-15,-42 0 32,-21 0-32,21 0 0,0 0 0,-22 0 15</inkml:trace>
  <inkml:trace contextRef="#ctx0" brushRef="#br0" timeOffset="47615.2">6921 10626 0,'0'0'0,"-21"0"15,42 0 16,1 0-31,-1 0 0,21 0 0,0 0 16,1 0-16,20 0 0,1 0 16,-1 0-16,22 0 0,0 0 0,-1 0 15,22 0-15,0 0 0,0 0 0,0 0 16,-22 0-16,22 0 0,-21 0 16,-1 0-16,1 0 0,0 21 0,-22-21 15,22 0-15,-22 0 0,1 0 0,-1 0 16,-20 0-16,-1 0 0,0 0 15,-20 0-15,-1 0 0,0 0 0,0 21 16,-42-21 0,-21 0-16,20 0 15,-20 0-15</inkml:trace>
  <inkml:trace contextRef="#ctx0" brushRef="#br0" timeOffset="47969.99">6710 11091 0,'0'0'0,"-43"0"0,1 22 16,21-22-16,0 0 0,42 0 15,0 0-15,0 0 16,22 0-16,20 0 0,-21 0 15,22 0-15,21 0 0,-1 0 0,-20 0 16,42 0-16,-22 0 0,1 0 0,21 0 16,-22 0-16,22 0 0,-21 0 15,21 0-15,-22 0 0,1 0 0,-21 0 16,20 0-16,-20 0 0,-22 0 0,22 0 16,-22 0-16,0 0 0,-21 0 0,1 0 15,-1 0-15,0 0 0,-42 0 31,0 0-31,-1 0 0,-20 0 16,0 0-16,-22 0 0,1 21 0,-1-21 16</inkml:trace>
  <inkml:trace contextRef="#ctx0" brushRef="#br0" timeOffset="48298.31">6329 11599 0,'0'0'0,"-21"0"0,-1 0 0,22 22 0,22-1 31,20-21-31,0 0 0,1 0 0,20 0 16,1 0-16,-1 0 0,1 0 16,20 0-16,1 0 0,-22 0 15,22 0-15,0 0 0,-1 0 0,1 0 16,-21 0-16,20 0 0,-20 0 0,-1 0 15,1 0-15,20 0 0,-20 0 16,-1 0-16,-20 0 0,20 0 0,-20 0 16,-1 0-16,-21 0 0,21 0 0,-20 0 15,-1 0-15,0 0 16,-21 21 0,-21-21-1,0 0-15,-1 0 16</inkml:trace>
  <inkml:trace contextRef="#ctx0" brushRef="#br0" timeOffset="56134.42">4381 13293 0,'-21'0'0,"0"0"15,0 0 1,0 0-16,0 0 16,-1 0-1,44 0 17,-1 0-17,21 0-15,-21 0 0,22 0 0,20 21 16,1-21-16,-1 0 0,1 0 15,-1 0-15,22 0 0,-1 0 16,-20 0-16,21 21 0,-22-21 0,1 0 0,-1 0 16,1 0-16,-1 0 0,1 0 0,-22 0 15,21 21-15,-20-21 16,-1 0-16,-21 0 0,22 0 0,-22 0 16,21 0-16,-21 0 0,0 21 0,1-21 15,-44 0 32,1 0-47,0 0 0,0 0 16,0 0-16,0 0 0,-1 0 15,1 0-15,0 0 0,-21 0 0,21 0 16,-1 0-16,-20 0 0</inkml:trace>
  <inkml:trace contextRef="#ctx0" brushRef="#br0" timeOffset="56586.16">4339 13441 0,'0'0'0,"-21"0"0,0 0 0,0 0 15,-1 0-15,1 21 0,0-21 16,0 0-16,0 0 0,0 0 31,21 21-15,21-21-16,0 0 15,0 0-15,21 0 0,-20 0 0,20 0 16,21 0-16,1 0 0,-1 21 16,22-21-16,-21 0 0,20 0 0,1 0 15,0 0-15,-1 0 0,-20 0 0,20 0 16,-20 0-16,21 0 0,-22 0 15,-21 0-15,22 22 0,-22-22 16,1 0-16,-1 0 0,-21 0 0,0 0 16,0 0-16,1 0 15,-44 0 48,1 0-48,0 0-15,0 0 0,0 0 0,0 0 16,-1 0-16</inkml:trace>
  <inkml:trace contextRef="#ctx0" brushRef="#br0" timeOffset="57031.41">4106 13631 0,'21'0'16,"1"0"-16,-1 0 0,0 0 16,21 22-16,-21-22 0,22 0 0,20 0 15,1 0-15,-1 0 0,1 0 0,20 0 16,-20 21-16,21-21 0,-1 0 16,1 0-16,-22 0 0,22 0 0,-21 0 15,-1 21-15,1-21 0,-22 0 0,21 0 16,-20 0-16,-1 0 0,-21 0 15,22 0-15,-22 0 0,0 0 0,-21 21 63</inkml:trace>
  <inkml:trace contextRef="#ctx0" brushRef="#br0" timeOffset="85483.02">11409 9821 0,'0'0'0,"21"0"0,0 0 31,-21-21-31,-21 21 47,0 0-31,0 0-1,-1 0-15,1 0 0,0 0 0,0 0 16,-21 0-16,20 0 0,-20 0 0,0 0 15,-1 0-15,1 0 0,0 0 16,-1 0-16,-20 0 0,21 0 0,-1 0 16,1 0-16,0 0 0,20 0 0,-20 0 15,21 0-15,0 0 0,0 0 16,-1 0-16,1 0 0,0 0 16,42 0 15,0 0-16,1 21-15,-1-21 0,0 0 16,21 0-16,-21 0 0,43 0 16,-22 0-16,1 0 0,20 0 0,1 0 15,20 0-15,-20 0 0,20 0 0,-20 0 16,21 0-16,-22 0 0,22 0 0,-22 22 16,1-22-16,-1 0 0,22 0 15,-22 0-15,1 0 0,-1 0 0,-20 0 16,20 0-16,1 0 0,-22 0 0,0 21 15,1-21-15,-1 0 0,0 0 16,-20 0-16,20 0 0,-21 0 16,0 0-16,0 0 0,1 0 0,-1 0 0,0 0 15,0 0-15,0 0 32,-21-21-32,0-1 15,0 1-15,-21 0 16,0 0-16,0 0 15,0 0-15,-1-1 0,1 22 0,0-21 16,-21 0-16,21 0 0,-22 0 0,22 21 16,-21-21-16,-1-1 0,1 22 15,21 0-15,-21 0 0,-1 0 0,22 0 16,0 0-16,0 0 0,0 0 16,-1 0-16,1 0 15,21 22-15,21-1 16,1-21-1,-1 0-15,21 0 0,-21 0 16,22 21-16,-22-21 0,21 0 0,0 0 16,1 0-16,-1 0 0,0 0 0,1 0 15,-1 0-15,0 0 0,1 0 16,-22 0-16,21 0 0,-21 0 0,1 0 16,-1 0-16,0 0 0,-21 21 0,21-21 15,-21 21-15,0 0 16,-21 1-1,0-1-15,0 0 0,-1 0 0,1 0 16,0 0-16,0 1 0,0 20 0,-22-21 16,22 21-16,-21 1 0,21-22 15,-22 21-15,1-21 0,21 22 0,-21-22 16,20 21-16,-20-21 0,21 1 16,0 20-16,0-21 0,21 0 0,0 0 0,-22-21 15,22 22-15,0-1 0,0-42 47,0-1-47,22 22 16,-22-21-16,0 0 0,0 0 15</inkml:trace>
  <inkml:trace contextRef="#ctx0" brushRef="#br0" timeOffset="97179.14">13779 8678 0,'0'0'0,"0"-21"0,0 0 0,0 0 16,0 0-16,0 0 16,0-1-16,0 44 31,0-1-15,0 0-16,0 21 0,0-21 0,0 22 15,0-1-15,0 0 0,-21 1 0,21-1 16,0 0-16,0 1 0,-21-1 15,21-21-15,0 22 0,0-22 0,0 21 16,0-21-16,0 0 0,0 1 16,0-1-16,21-21 31,0 0-31,-21-21 0,22-1 16,-1 22-16,-21-21 0,21-21 0,0 21 15,0 0-15,-21-22 0,21 22 0,1-21 16,-22 21-16,21-22 0,0 22 0,0-21 15,-21 21-15,0-1 0,21 22 16,0-21-16,1 21 16,-22 21-16,0 1 0,0-1 15,0 0-15,0 0 0,0 21 0,0-20 16,0-1-16,0 21 0,0-21 16,0 0-16,0 22 0,0-22 15,0 0-15,0 0 0,21 0 0,-21 1 16,21-1-16,0 0 0,0-21 15,0 0-15,1 0 0,-1 0 16,0 0-16,0 0 0,0-21 16,0 0-16,1-1 0,-1 1 15,0 0-15,0 0 0,0 0 0,0-22 0,-21 22 16,22-21-16,-1 0 0,-21-1 0,0 1 16,21 0-16,-21-1 0,0 22 0,21-21 15,-21 21-15,0-1 16,0 1-16,0 0 0,0 0 15,0 42 1,0 0-16,0 0 16,0 1-16,0 20 0,-21-21 0,21 21 15,-21-20-15,21 20 0,0 0 16,0-21-16,0 22 0,0-22 0,0 21 16,0-21-16,0 1 0,0-1 0,21 0 15,0 0-15,0 0 0,0-21 0,1 0 16,20 21-16,-21-21 0,21 0 15,-20 0-15,-1 0 0,21-21 16,-21 21-16,22-21 0,-22 0 16,21 0-16,-21 0 0,22-1 0,-22-20 15,0 21-15,0-21 0,-21 20 0,0-20 16,21 0-16,-21 21 0,0-22 0,0 22 16,0 0-16,0 0 0,-21 0 15,0 21-15,0 0 0,0 0 16,-1 0-16,1 21 0,21 0 0,-21 0 15,21 0-15,-21 22 0,21-22 0,0 21 16,0 0-16,0-20 0,0 20 0,0-21 16,0 21-16,21-20 0,0-1 15,0 0-15,-21 0 0,22 0 0,-1 0 16,0 1-16,21-22 0,-21 0 0,1 21 16,20-21-16,-21 0 0,0 0 15,22 0-15,-1 0 0,-21-21 0,21-1 16,1 1-16,20 0 0</inkml:trace>
  <inkml:trace contextRef="#ctx0" brushRef="#br0" timeOffset="97529.09">16489 8573 0,'0'0'0,"21"-22"0,0 1 16,-21 0-16,21 0 0,-21 0 0,0 0 0,0-1 15,0 1-15,-21 21 32,0 0-32,0 0 0,0 21 0,-1-21 15,1 22-15,0 20 0,0-21 0,0 21 16,0-20-16,-1 20 0,1 0 0,0-21 16,0 22-16,21-1 0,0 0 15,-21 1-15,21-1 0,0-21 0,0 22 16,0-22-16,0 0 0,0 21 0,21-21 15,0 1-15,0-22 0,0 21 0,22 0 16,-22-21-16,21 0 0,1 0 0,-1 0 16,0 0-16,1 0 15,-1 0-15,0 0 0,1 0 0,-1-21 16,0 21-16,1-21 0,-22-1 0,21 1 16,0 0-16,-20 0 0,20-21 0</inkml:trace>
  <inkml:trace contextRef="#ctx0" brushRef="#br0" timeOffset="98326.11">17145 8721 0,'-21'127'15,"42"-254"-15,-21 84 0,0 22 0,0 0 0,0 0 16,0 0-16,-21 0 0,0 21 16,-1 0-16,1 0 0,0 0 15,0 0-15,0 21 0,0-21 0,-1 21 0,1 0 16,0 0-16,0 22 0,0-22 0,0 0 16,-1 21-16,22 1 0,0-22 15,-21 0-15,21 21 0,0-21 16,0 1-16,0-1 0,0 0 0,0 0 15,0 0-15,21-21 0,1 0 16,-1 0-16,0 0 0,0 0 0,0 0 16,22 0-16,-22-21 0,0 0 15,0 0-15,0 0 0,0-22 0,1 22 16,-1-21-16,0-1 0,0 22 0,-21-21 16,0 21-16,21 0 0,-21-1 0,0 1 15,0 42 16,0 1-31,-21-1 0,21 0 16,0 21-16,0-21 0,0 1 0,0 20 16,0-21-16,0 0 0,0 0 0,0 1 15,0-1-15,0 0 0,21 0 0,0 0 16,1-21-16,20 0 0,-21 0 0,0 0 16,22 0-16,-22 0 0,21 0 15,-21 0-15,0 0 0,22-21 0,-22 0 16,0 0-16,0 0 0,0-22 0,1 22 15,-1-21-15,-21 21 0,21-22 0,-21 22 16,21 0-16,-21 0 0,0 0 0,0-1 16,0 44 15,0-1-31,0 0 0,-21 0 16,21 0-16,-21 22 0,21-22 0,-21 21 15,21-21-15,0 0 0,0 1 0,-22-1 16,22 21-16,0-21 0,-21-21 0,21 21 15,0 1-15,0-1 16,-21-21 0,0-21-1,21-1-15,0 1 0,0 0 16,0-21-16,0 21 0,21-22 16,0 1-16,0 0 0,1-1 15,-1 22-15,0-21 0,21-1 0,-21 22 16,22-21-16,-22 21 0,21 21 0,-21-21 15,1 21-15,20 0 0,-21 0 0,0 0 16,0 21-16,1 0 0,-1 0 0,0 0 16,-21 22-16,0 20 0,0-21 15,0 1-15,0-22 0,0 21 16,0-21-16,0 1 0,0 20 0,0-21 16,0 0-16,0 0 0,0 1 15,0-44 16,0 1-31,0 0 0,0 0 16</inkml:trace>
  <inkml:trace contextRef="#ctx0" brushRef="#br0" timeOffset="100902.63">19643 8700 0,'0'0'0,"21"0"0,0 0 0,0 0 16,0 0-16,0 0 0,1 0 16,-1-22-16,0 1 0,0 21 15,-21-21-15,0 0 0,21 0 0,-21 0 16,0-1-16,0 1 0,0 0 0,0-21 16,0 21-16,0-1 0,-21-20 15,0 21-15,0 0 0,0 0 0,-1-1 16,-20 22-16,21 0 0,0 0 15,-22 0-15,22 22 0,-21-1 0,21 0 16,-22 21-16,1 1 0,21-1 0,-21-21 16,-1 21-16,22 1 0,0 20 0,0-20 15,0-1-15,21 0 0,-22-21 0,22 22 16,0-22-16,0 21 0,22-21 16,-1-21-16,0 22 0,21-22 0,-21 0 15,22 0-15,-1 0 0,-21-22 16,22 22-16,-1-21 0,0 0 0,-21 0 15,22-21-15,-1 20 0,-21-20 0,0 21 16,1-21-16,-1-1 0,0 1 16,0 0-16,0 20 0,-21-20 0,0 21 15,0 0-15,21 0 0,-21 42 16,0 0 0,0 0-16,0 0 0,0 22 15,0-22-15,0 0 0,0 0 16,22 21-16,-22-20 0,21-1 0,-21 21 15,21-21-15,0 0 0,0 1 0,0-1 16,1-21-16,-1 0 16,0 0-16,0 0 0,0 0 0,0 0 15,1-21-15,-1 21 0,-21-22 16,21 1-16,0 0 0,0-21 0,-21 21 16,21-22-16,1 22 0,-1-21 0,0-1 15,0 1-15,0 21 0,0-21 0,1-1 16,-1 22-16,0 0 0,0 0 0,-21 0 15,21-1-15,0 22 0,1 0 16,-1 0-16,-21 22 16,21-1-16,-21 0 0,0 0 15,0 0-15,0 0 16,21-21 15,0-21-15,-21 0-16,0 0 15,0 0-15,0 0 0,0-1 16,0 1-16,-21 0 16,0 21-16,0-21 0,0 21 15,-1 0-15,1 0 0,0 21 16,0 0-16,21 0 0,-42 1 0,20-1 16,1 0-16,0 0 0,0 21 15,21-20-15,-21 20 0,0-21 16,21 21-16,-22-20 0,22 20 0,0 0 15,0-21-15,0 22 0,0-22 0,0 0 16,0 21-16,22-20 0,-1-1 0,0 0 16,21 0-16,-21-21 0,22 21 15,-1-21-15,-21 0 0,22 0 0,-1 0 16,0 0-16,22-21 0,-22 21 0,0-21 16,-20 0-16,20-22 0,0 22 0,-21-21 15,22 0-15,-22-1 0,21-20 0,-21 20 16,1-20-16,-1-1 0,0 1 15,0-1-15,0 1 0,-21-1 0,0 1 16,21 21-16,-21-1 0,0 1 0,0 21 16,0-22-16,-21 43 31,21 22-31,-21-1 0,21 21 0,-21 0 16,0 1-16,21-1 0,-21 0 0,-1 1 15,1 20-15,21-20 0,0-1 0,-21 21 16,21-20-16,-21-1 0,21 0 0,-21 1 15,21-1-15,0 0 0,0-20 16,0 20-16,0-21 0,0 0 0,0 0 16,0 1-16,0-1 0,21-21 31,0 0-31,0-21 16,-21-1-16,21-20 0,1 21 15,-1 0-15,0 0 0,0-1 0,0 1 16,0 0-16,-21 0 0,22 0 0,-1 21 15,-21-21-15,21 21 0,-21 21 16,0 0 0,0 0-16,0 0 15,0 0-15,0 1 0,0 20 16,0-21-16,21 0 0,0 0 16,-21 1-16,21-1 0,1 0 0,-1-21 15,0 0-15,0 21 0,0-21 0,0 0 16,1 0-16,-1 0 0,0 0 15,21 0-15,-21-21 0,1 0 0,-1 0 16,0-1-16,0 1 0,-21 0 16,21 0-16,0-21 0,1 20 0,-22 1 15,0 0-15,21 0 0,-21 0 0,21 0 16,-21-1-16,0 44 47,0-1-47,-21 0 0,21 0 0,-21-21 15,21 21-15,0 0 0,0 1 16,0-1-16,0 0 0,0 0 0,0 0 16,0 0-16,0 1 0,0-1 15,21 0-15,0-21 0,0 21 0,0-21 16,22 0-16,-22 0 0,0 0 16,0 0-16,21 0 0,-20 0 15,-1 0-15,21-21 0,-21 0 0,0 21 16,1-21-16,-1-1 0,0-20 0,0 21 15,0 0-15,0 0 0,-21-1 16,0-20-16,22 21 0,-22 0 0,0 0 16,0-1-16,0 1 15,-22 21-15,1 0 16,0 0-16,0 21 16,0-21-16,21 22 0,0-1 0,0 0 15,-21 0-15,21 0 0,0 0 16,-22 1-16,22-1 0,0 0 15,0 0-15,0 0 0,0 0 0,0 1 16,0-1-16,22-21 0,-1 21 0,0 0 16,0-21-16,0 0 0,22 0 15,-22 0-15,0 0 0,0 0 0,0 0 16,0 0-16,1-21 0,-1 0 16,0 21-16,0-43 0,0 22 0,0 0 15,1 0-15,-1 0 0,0-22 16,0 22-16,-21 0 0,0 0 0,21 21 15,-21-21-15,21 21 0,-21 21 32,0 0-32,0 0 15,0 0-15,0 1 0,0-1 0,0 0 16,0 0-16,0 0 0,0 22 0,0-22 16,0 0-16,0 0 0,22 0 15,-1 0 1,0-21-16,0 0 0,0 0 15,0 0-15,1-21 0,-1 0 16,0 21-16,0-21 0,21 0 16,-20 0-16,-1-22 0,0 22 0,0 0 15,0-21-15,0 20 0,1 1 16,-1 0-16,0 0 0,-21 0 16,21 21-1,-21 21 1,0 0-16,0 0 0,0 0 15,0 1-15,0-1 0,0 0 16,0 0-16,0 0 0,0 0 0,0 1 16,0-1-16,0 0 0,21 0 0,0 0 15,22 0-15,-22-21 16,0 22-16,21-22 0,-20 0 0,20 0 16,0 0-16,-21 0 0,22 0 15,-22 0-15,21-22 0,-21 1 0,1 0 16,20-21-16,-21 21 0,0-1 0,0-20 15,1 0-15,20-22 0,-42 43 16,0-21-16,0 21 0,0-1 16,0 1-16,-21 21 15,0 0-15,-1 21 0,1 1 16,0-22-16,0 42 0,21-21 0,0 0 16,-21 22-16,21-22 0,0 21 15,0-21-15,0 0 0,0 22 0,0-22 16,0 0-16,21 0 0,-21 0 15,21 1-15,0-1 0,0-21 0,22 0 16,-22 21-16,21-21 0,-21 0 0,22 0 16,-1 0-16,-21 0 0,0-21 0,22 21 15,-22-21-15,0-1 0,0 1 16,0 0-16,1 0 0,-22 0 0,0-22 16,0 22-16,0-21 0,0 21 0</inkml:trace>
  <inkml:trace contextRef="#ctx0" brushRef="#br0" timeOffset="101093.52">22564 8065 0,'0'0'0,"-22"0"0,1 0 0,0 0 0,0-22 15,0 22 1,0 0-16,-1 0 15,1 0-15,0 0 16,0 0-16,0 0 0,0 22 0</inkml:trace>
  <inkml:trace contextRef="#ctx0" brushRef="#br0" timeOffset="103385.96">13441 10583 0,'0'0'0,"0"22"16,-21-1-16,-1-21 16,22 21-16,-21-21 0,21-21 31,21 21-16,1-21-15,-1 21 0,0-22 0,0 1 16,0 0-16,0 0 0,1-21 16,-1 20-16,-21-20 0,21 21 0,0-21 15,0-1-15,0 22 0,-21-21 0,22 21 16,-22-1-16,0 1 0,0 0 16,-22 21-16,1 0 0,0 0 15,0 0-15,0 0 0,-22 21 16,22 0-16,-21 1 0,21-1 15,-22 21-15,22 0 0,0-20 0,0 20 16,0 0-16,21 1 0,-21-22 0,21 21 16,0-21-16,0 22 0,0-22 0,21 0 15,0 0-15,0 0 0,21 0 16,-20-21-16,20 22 0,0-22 0,1 0 16,20 0-16,-21 0 0,22 0 0,-22 0 15,22-22-15,-22 1 0,22 0 0,-1 0 16,-21 0-16,22 0 0,-22-22 0,1 22 15,-22-21-15,0 21 16,0-22-16,0 22 0,-21-21 0,0 21 16,0-1-16,0 1 0,-21 21 15,0 21 1,0 1-16,0-1 0,21 21 16,-22-21-16,1 22 0,21-1 15,0-21-15,-21 21 0,0 1 0,21-22 16,0 0-16,-21 21 0,21-20 0,0-1 15,0 0-15,0 0 0,0 0 16,0-42 15,0 0-31,0 0 16,21-22-16,-21 22 0,21 0 0,0-21 0,0-1 16,1 1-16,20 0 0,-21-1 15,21 22-15,-20-21 0,-1 21 0,21 0 16,-21-1-16,0 1 0,1 21 0,-1 0 15,0 0-15,0 0 0,-21 21 16,0 1-16,21-1 0,-21 0 0,0 21 16,21-21-16,-21 22 0,0-22 0,0 21 15,0-21-15,22 1 0,-22 20 0,21-21 16,0 0-16,-21 0 0,21 1 0,0-22 16,0 21-16,1-21 15,-1 21-15,0-21 16,0-21-1,-21 0-15,0-1 16,0-20-16,21 21 0,0 0 0,-21-22 16,22 1-16,-1 0 0,0-1 15,0 22-15,0-21 0,0 0 0,1 20 16,20 1-16,-21 0 0,0 0 0,0 0 16,1 21-16,20 0 0,-21 0 0,0 0 15,0 0-15,1 0 0,-1 0 16,-21 21-16,0 0 0,0 0 15,21 0-15,-21 1 0,0-1 16,0 0 0,0-42 15,0 0-15,0-1-16,0 1 0,0 0 15,0 0-15,-21 0 0,0 21 16,-1-21-16,1 21 0,0 0 15,0 0-15,0 0 0,0 0 16,-1 0-16,1 21 0,-21 0 0,42 0 16,-42 21-16,42-20 0,-22-1 15,1 21-15,0 0 0,21-20 16,-21 20-16,21-21 0,0 21 0,0-20 0,0 20 16,0-21-16,21 0 0,0 0 0,0 1 15,1-1-15,20 0 0,-21 0 16,21 0-16,22-21 0,-22 0 0,1 0 15,20 0-15,-21 0 0,22 0 16,-22 0-16,22 0 0,-22-21 0,0 21 16,-20-21-16,20 0 0,-21 0 0,21-22 15,-20 22-15,-1 0 0,-21-21 16,0-1-16,0 22 0,0-21 0,0 21 0,0-1 16,0 1-16,0 0 0,-21 21 15,-1 0 1,1 0-16,0 0 0,0 21 0,0 0 0,-22 1 15,22-1-15,0 0 0,0 21 16,0-21-16,21 22 0,0-22 0,-21 0 16,21 21-16,0-20 0,0-1 15,0 0-15,0 0 0,0 0 0,0 0 16,21-21-16,0 0 0,-21 22 0,21-22 16,0 0-16,0 0 0,1 0 0,20 0 15,-21-22-15,0 1 0,0 0 0,1 21 16,-1-42-16,0 21 0,0-1 0,0 1 15,0 0-15,-21 0 0,22-21 16,-22 20-16,21 22 0,-21-21 16,0 0-16,0 42 15,0 0-15,0 1 16,0-1-16,0 0 0,0 0 16,0 0-16,0 0 0,0 1 0,0-1 15,0 0-15,21 0 16,0-21-16,0 21 0,0-21 0,1 0 15,20 0-15,-21 0 0,0 0 16,22 0-16,-22 0 0,21 0 0,-21 0 0,0-21 16,1 21-16,-1-21 0,0 0 15,21-22-15,-21 1 0,-21 21 16,0 0-16,0-22 0,22 22 16,-22-21-16,0 21 0,21 0 0,-21-1 15,0 1-15,0 42 16,0 1-1,0-1-15,0 21 0,0-21 0,0 22 16,0-1-16,-21-21 0,-1 21 16,1 22-16,21-22 0,0 1 0,-21-1 15,0 0-15,0 22 0,0-1 0,21-20 16,-22 20-16,1 1 0,0-1 0,0 1 16,0 63-16,0-64 15,-1 1-15,22-1 0,0-21 0,-21 22 16,21-22-16,0 1 0,0-1 0,0 0 15,0 1-15,0-22 0,0 0 0,0 0 16,0 0-16,21-21 0,1 0 16,-1-21-16,0 21 15,0-21-15,0-21 0,0 20 0,1-20 16,-22 0-16,42-1 0,-42 1 0</inkml:trace>
  <inkml:trace contextRef="#ctx0" brushRef="#br0" timeOffset="103630.82">16341 10795 0,'0'-42'16,"0"84"-16,0-127 0,0 43 0,0 21 0,21-21 16,0 20-16,0 1 0,0 0 15,0 0-15,1 0 0,-1 0 0,0 21 16,0 0-16,0 0 0,0 0 16,1 0-16,-1 0 0,-21 21 0,0 0 15,21 0-15,-21 0 0,0 22 0,0-22 16,-21 0-16,0 21 0,-1-21 0,1 1 15,0-1-15,-21 0 0,-1 0 0,22 0 16,-21-21-16,21 21 0,0-21 16,-1 22-16,22-44 31</inkml:trace>
  <inkml:trace contextRef="#ctx0" brushRef="#br0" timeOffset="106530.85">17420 10456 0,'0'-21'16,"0"0"-16,0 0 15,0 0-15,0 0 0,0-1 16,0 1-16,0 0 16,0 0-16,0 0 0,0 0 15,0-1-15,-21 1 0,0 21 16,0 0-16,-1 0 0,-20 0 16,21 0-16,-21 21 0,20 1 0,-20-1 15,0 0-15,-1 0 0,22 21 16,-21-20-16,21 20 0,0-21 0,21 0 15,0 0-15,0 1 0,0-1 0,0 0 16,0 0-16,0 0 0,21 0 0,0 1 16,0-1-16,0 0 0,0 0 0,22 21 15,-43-20 1,0-1-16,0 0 0,0 0 16,-21-21-16,-1 21 15,1-21-15,-21 0 0,21 0 0,0 0 16,-1 0-16,-20 0 0,21 0 0,0 0 15,0-21-15,-1 0 0,22 0 16,-21 0-16,21-1 0,0 1 16,0 0-16,0 0 0,0 0 0,0 0 15,0 42 1,0 0 0,0 0-16,21 0 15,-21 0-15,0 1 0,22-1 0,-1 0 16,-21 0-16,21 0 0,0 0 15,0 1-15,0-22 0,1 21 0,-1-21 16,0 0-16,0 21 0,21-21 0,-20 0 16,20 0-16,-21 0 0,21 0 0,-20 0 15,20 0-15,0-21 0,-21 0 16,22 21-16,-1-22 0,-21 1 0,22 0 16,-22 0-16,0 0 0,0-22 0,0 22 15,0 0-15,1 0 0,-22-21 0,0 20 16,21 22-16,-21-21 0,0 0 0,0 42 47,0 0-47,-21 1 0,21-1 0,0 0 15,-22 0-15,22 0 0,-21 0 0,21 1 16,0-1-16,0 0 0,0 0 0,0 0 16,21 0-1,1-21-15,-1 0 16,0 0-16,0 0 0,21 0 0,-20 0 15,-1-21-15,0 21 0,0-21 0,21 0 16,-20 0-16,-1 0 0,0-1 0,0-20 16,-21 21-16,21 0 0,-21 0 15,21-22-15,-21 22 0,0 0 16,0 0-16,0 0 0,0 42 31,0 0-31,-21 0 16,21 0-16,-21 22 0,21-22 0,0 0 15,0 0-15,0 0 0,0 0 16,0 1-16,0-1 0,0 0 0,0 0 16,21-21-16,0 0 15,1 0-15,-1 0 0,0 0 0,0 0 16,0 0-16,22 0 0,-22 0 0,0-21 16,0 0-16,21 0 0,-20-1 15,-1-20-15,0 21 0,21-21 16,-21-1-16,1 1 0,20 0 0,-21-22 15,0 22-15,0-22 0,1 22 0,-1-22 16,0 22-16,0 0 0,-21-1 16,21-20-16,-21 42 0,0 0 15,0-1-15,0 44 16,-21-1-16,0 0 16,21 21-16,-21-21 0,21 22 0,-21-1 15,-1 0-15,22 1 0,0-1 0,0 22 16,-21-22-16,21 0 0,0 1 15,0-1-15,0 0 0,0 1 0,0-22 16,0 21-16,21-21 0,1 0 16,-1 1-16,0-1 0,0 0 0,0 0 15,22-21-15,-22 0 0,21 0 0,0 0 16,-20 0-16,20 0 0,-21 0 16,21-21-16,-20 0 0,41-22 15,-42 22-15,0 0 0,1-21 16,-22 21-16,0-22 0,21 22 0,-21-21 0,0 21 15,0-1-15,0-20 0,-21 21 16,-1 21-16,1 0 16,0 0-16,0 0 0,0 21 0,0 0 15,-1 0-15,1 1 0,0-1 0,21 0 16,0 21-16,-21-21 0,21 1 16,0-1-16,-21 0 0,21 0 0,0 0 15,0 0-15,21-21 16,0 0-16,0 0 0,0 0 15,1 0-15,-1 0 0,0 0 16,0 0-16,0-21 0,0 0 0,-21 0 16,22 0-16,-1 0 0,0-22 0,-21 22 15,21 0-15,-21-21 0,21 20 0,-21 1 16,21 21-16,-21-21 0,0 42 31,0 0-31,0 22 0,0-22 16,0 0-16,-21 0 0,21 0 15,0 1-15,0 20 0,0-21 0,0 0 16,0 0-16,0 1 0,0-1 16,21-21-16,1 0 0,-1 21 15,0-21-15,21 0 0,-21 0 0,1 0 16,20 0-16,-21-21 0,21 21 0,-20-21 16,-1-1-16,21 1 0,-21 0 0,0-21 15,1 21-15,-1-22 0,0 1 0,0-22 16,0 22-16,0-21 15,1 20-15,-1-20 0,-21 20 0,0 1 16,21-21-16,-21 41 0,0-20 0,0 21 0,0 0 16,0 0-16,-21 21 15,0 21-15,-1 0 16,1 0-16,0 0 0,21 22 16,-21-1-16,0 0 0,0 43 15,21-43-15,0 1 0,0-1 0,0 21 16,0-20-16,0-1 0,0-21 0,0 22 15,0-1-15,0-21 0,21 0 0,0 0 16,0 1-16,0-1 0,0-21 16,22 0-16,-22 0 0,0 0 0,0 0 15,0 0-15,22 0 0,-22 0 0,21-21 16,-21-1-16,1 1 16,-1-21-16,0 21 0,0-22 0,0 22 15,0-21-15,-21 0 0,22-1 16,-1 22-16,-21-21 0,0 21 0,0-1 15,0 1-15,21 21 0,-21 21 16,0 1-16,0-1 16,0 0-16,-21 0 0,21 21 0,-21-20 15,21-1-15,0 21 0,0-21 0,0 22 16,0-22-16,0 0 0,0 0 16,0 21-16,0-20 0,0-1 15,0 0-15,21-21 0,0 0 0,-21 21 16,21-21-16,0 0 0,0 0 15,1 0-15,-1 0 0,0-21 0,0 0 16,0 21-16,0-21 0,1-1 0,-1 1 16,0-21-16,0 21 0,-21 0 15,21-22-15,0 22 0,-21 0 0,0-21 16,22 42-16,-22-22 0,0 1 0,0 42 31,0 1-31,-22-22 0,1 21 0,21 21 16,0-21-16,-21 0 0,21 1 15,0-1-15,-21 0 0,21 0 0,0 0 16,0 0-16,0 1 0,0-1 16,21-21-16,0 21 15,0-21-15,1 0 0,-1 0 16,0 0-16,0 0 0,0 0 16,-21-21-16,21 0 0,-21-1 15,0 1-15,0 0 0,0 0 0,0 0 16,0 0-16,0-22 0,-21 22 0,21 0 15,-21 0-15,21 0 0,-21-1 0,21 1 16,0 0-16,0 0 16,0 0-16,0 0 15,21-1-15,21 22 0,-20 0 16,-1 0-16,21-21 0,-21 21 16,22 0-16,-22 0 0,0 0 0,0 0 15,0 0-15,0 0 0,1 21 16,-1 1-16,0-1 0,0 0 15,-21 0-15,0 0 0,0 22 0,0-22 0,0 21 16,0 0-16,0 1 0,0-22 16,0 0-16,0 21 0,0-20 0,0-1 15,0 0-15,0 0 16,0 0-16,-21-21 31,21-21-15,0 0-16,0 0 0,0 0 15,21-22-15,-21 22 0,21-21 16,0-1-16,22 1 0,-22 0 16,0-1-16,21 1 0,22-21 15,-43 41-15,0 1 0,22 21 16,-22 0-16,0 0 0,0 0 0,-21 43 16,0-22-16,0 0 0,0 21 0,0-21 15,0 22-15,0-1 0,0-21 16,0 22-16,0-1 0,0-21 0,0 21 15,0-20-15,0-1 0,0 0 0,0 0 16,0 0-16,0 0 0,0-42 47,0 0-47,0 0 16,-21 0-16,21 0 0,0-1 15</inkml:trace>
  <inkml:trace contextRef="#ctx0" brushRef="#br0" timeOffset="106698.76">20849 10012 0,'0'0'0,"-21"0"16,21-21 0,0 0-1,-21 21 1,0 0-16,-1 0 15,-20 0-15,21 0 0</inkml:trace>
  <inkml:trace contextRef="#ctx0" brushRef="#br0" timeOffset="106878.65">19389 10245 0,'0'0'0,"-22"0"0,44 0 16,20 0-1,-21 0-15,21 0 0,1-21 16,-1 21-16,0-22 0,22 22 0,-22-21 16,22 21-16,-22 0 0,0-21 0,1 21 15,-22 0-15,0-21 0,21 21 16,-42-21-16</inkml:trace>
  <inkml:trace contextRef="#ctx0" brushRef="#br0" timeOffset="108590.97">21738 10372 0,'21'-21'16,"-42"42"-16,63-64 0,-20 22 0,-1 21 15,0 0-15,-21 21 16,-21 1-1,0-1-15,21 0 0,-22 21 0,1 1 16,0-22-16,0 21 0,0 0 0,0 1 16,-1-22-16,1 0 0,21 21 0,0-20 15,0-1-15,0 0 16,0 0-16,21-21 16,1-21-1,-1 0-15,0 0 0,0-1 0,0 1 16,0 0-16,1-21 0,-1 21 15,0-22-15,0 22 0,0-21 16,0 21-16,1-1 0,-1 1 0,0 21 16,-21 21-1,0 1-15,0-1 16,0 0-16,0 0 0,0 0 16,0 22-16,0-22 0,0 0 0,21 0 15,-21 0-15,21 0 0,0 1 0,1-1 16,-1-21-16,0 0 15,0 0-15,0 0 0,0 0 0,1 0 16,-1-21-16,0-1 0,0 1 16,0 0-16,0 0 0,1 0 15,-22 0-15,21-22 0,0 22 0,-21-21 16,0-1-16,21 1 0,-21 0 0,21 21 16,-21-22-16,0 22 0,0 0 15,0 0-15,0 0 0,0 42 16,-21 0-1,0 0-15,21 0 0,0 0 0,-21 22 16,0-22-16,21 21 0,0-21 0,0 22 16,0-22-16,0 21 0,0-21 15,0 22-15,0-22 0,0 0 16,21 0-16,0-21 0,0 21 0,0-21 16,0 0-16,1 0 0,20 0 0,-21 0 15,21 0-15,-20 0 0,20-21 16,-21 0-16,21 21 0,-20-21 0,20-21 15,-21 20-15,0 1 0,0-21 16,1 21-16,-1-22 0,-21 22 0,0-21 0,21 21 16,-21-22-16,0 22 0,21 0 0,-21 0 15,-21 42 17,21 0-32,-21 0 0,21 1 15,0 20-15,-21-21 0,21 21 0,-22-20 0,22-1 16,0 21-16,0-21 0,0 0 15,0 1-15,0 20 0,22-21 16,-22 0-16,21-21 0,0 21 0,0 1 16,0-22-16,0 0 0,1 0 0,20 0 15,-21 0-15,0 0 0,22 0 16,-22 0-16,21-22 0,-21 1 0,0 0 16,22 0-16,-22 0 0,0-22 0,0 1 15,0 21-15,1-43 0,20 22 16,-42 0-16,21-1 0,0-20 0,0 21 0,1-1 15,-1-20-15,-21 20 16,0 1-16,21 0 0,-21-1 0,21 22 16,-21 0-16,0 0 0,0 42 31,-21 0-31,0 22 0,0-22 16,21 21-16,-22 0 0,1 1 0,0-1 15,21 0-15,0 22 0,0-22 0,-21 1 16,21-1-16,0 0 0,0 1 0,0-22 15,0 21-15,21-21 0,0 0 16,0 1-16,1-1 0,-1 0 16,0-21-16,21 0 0,-21 0 0,22 0 0,-22 0 15,21-21-15,-21 0 0,22-1 16,-22 1-16,21 0 0,-21-21 0,22 21 16,-22-22-16,0 1 0,0-22 15,0 22-15,22 0 0,-43-1 0,21-20 16,0 21-16,0-1 0,-21 1 0,21 21 15,-21 0-15,0-1 0,0 1 0,-21 42 32,0 1-32,0 20 0,0-21 15,0 21-15,-1 1 0,1-22 16,0 21-16,0 1 0,0 20 0,21-21 16,-21 1-16,-1-1 0,1 0 0,21 1 15,-21-1-15,21-21 0,-21 22 16,0-22-16,21 0 0,0 0 0,0 0 15,-21-21-15,21 21 0,0-42 32,21 0-17,0 0-15,0 0 0,0 0 0,0-22 16,1 22-16,-1-21 0,21 21 16,-21-1-16,0 1 0,22 0 0,-22 0 15,0 21-15,0 0 0,0 0 16,-21 21-16,0 0 0,0 0 15,0 1-15,0-1 0,0 21 0,0-21 16,0 0-16,0 1 0,0-1 0,0 0 16,0 0-16,0 0 15,0 0-15,22-21 16,-1 0-16,0 0 0,0 0 0,0 0 16,0 0-16,1 0 0,20 0 0,-21 0 15,0-21-15,0 21 0,-21-21 0,22 0 16,-22 0-16,21 0 0,-21-1 15,0-20-15,0 21 0,0-21 0,0 20 16,0-20-16,0 0 0,0 21 0</inkml:trace>
  <inkml:trace contextRef="#ctx0" brushRef="#br0" timeOffset="108797.94">23558 10118 0,'22'0'16,"-1"0"-16,0 0 15,0 0-15,0 0 0,22 0 16,-22 0-16,21 0 0,-21 0 0,22 0 16,-22-21-16,0 21 0,-21-22 15,0 1-15</inkml:trace>
  <inkml:trace contextRef="#ctx0" brushRef="#br0" timeOffset="108974.88">23262 9991 0,'0'0'0,"-42"-21"16,42-1-1,-21 22 16,-1 0-31,1 0 16,0 22-16,0-22 0,-21 21 0,-1 0 16,1 0-16</inkml:trace>
  <inkml:trace contextRef="#ctx0" brushRef="#br0" timeOffset="109490.72">18097 11642 0,'0'0'0,"0"-21"0,0-22 16,0 22-16,0 42 15,0 0-15,0 22 16,-21-22-16,21 21 0,0 22 0,-21-22 16,21 22-16,-21-1 0,0 1 0,0-22 15,21 21-15,-22 1 0,1-22 16,21 1-16,-21-1 0,0 0 0,21-21 15,0 1-15,0-1 0,-21 0 0,21 0 16,-21 0-16,-1-21 0,1 0 16,0 0-16,0 0 15,0 0-15</inkml:trace>
  <inkml:trace contextRef="#ctx0" brushRef="#br0" timeOffset="110211.82">17420 12192 0,'0'-21'16,"0"42"-16,-21-42 0,21 0 15,21 21-15,0 0 16,0 0-16,1 0 0,20 0 0,0 0 16,1 0-16,20-21 0,-21 21 0,22-22 15,-1 1-15,22 0 0,-21 0 16,20 0-16,-20 0 0,20-22 16,-20 22-16,-1-21 0,-20 21 0,-1-1 15,-21-20-15,22 0 0,-22 21 0,-21-22 16,0 22-16,0-21 0,0 21 0,0-1 15,0 1-15,-21 21 0,-1 0 16,1 0-16,-21 0 0,21 21 0,0 22 16,-1-22-16,1 21 0,-21 1 0,21-1 15,0 0-15,-1 22 0,1-22 0,0 22 16,0-1-16,0-21 0,0 22 16,-1-22-16,-20 43 15,42-64-15,0 21 0,-21-20 0,21-1 16,0 0-16,-21-21 0,21 21 0,0 0 15,0-42 17,0 0-32,21 0 0,0 0 0,-21-1 15,21 1-15,0 0 0,1 21 0,-1-21 16,0 0-16,0 21 0,0-21 16,0 21-16,1 0 0,-1 0 15,-21 21-15,21-21 16,-21 21-16,0 0 0,0 0 15,0 0-15,21 1 0,0-1 16,-21 0-16,21 0 16,1-21-16,-1 0 0,0 0 15,21 0-15,-21 0 0,22 0 0,-22 0 16,21 0-16,1 0 0,-22-21 0,21 0 16,0 21-16,1-21 0,-22-1 0,21 1 15,-21-21-15,1 21 0,-1-22 16,-21 22-16,0-21 0,0 21 0,0 0 15,0-22-15,0 22 0,-21 0 16,-1 21-16,1 0 0,-21 0 0,21 21 16,0 0-16,-1-21 0,1 43 15,21-22-15,0 0 0,-21 0 16,21 21-16,0-20 0,0-1 0,0 21 16,21-21-16,-21 0 0,21 1 0,1-1 0,-1-21 15,0 21-15,0 0 0,21-21 16,-20 0-16,-1 0 0,21 21 15,-21-21-15,22 0 0,-1 0 0,0 0 16,1-21-16,-1 0 0</inkml:trace>
  <inkml:trace contextRef="#ctx0" brushRef="#br0" timeOffset="111730.57">19706 12446 0,'-21'0'0,"42"0"0,-42 21 0,42-21 32,0 0-17,22-21-15,-22 0 0,0 0 16,21 0-16,-21-22 0,22 22 0,-22-21 16,0 21-16,0-22 0,0 1 0,1-22 15,-1 22-15,0-21 0,-21-1 0,0 22 16,21-22-16,-21 1 0,0 20 15,0 1-15,0 0 0,0-1 0,0 22 16,0 0-16,-21 21 16,0 0-16,0 21 0,-1 0 15,22 1-15,-21 20 0,0-21 0,0 21 16,0 1-16,21-1 0,-21 0 16,-1 22-16,1-22 0,21 1 0,0 20 15,-21-21-15,21 1 0,-21-1 0,21 0 16,0-20-16,-21 20 0,21-21 0,0 0 15,0 0-15,0 1 0,0-44 32,21 22-17,0-21-15,-21 0 0,21 0 0,0 0 16,-21 0-16,22-1 0,-1 1 16,-21 0-16,0 0 0,21 21 15,0 0 1,-21 21-16,0 0 0,0 0 15,21 1-15,-21-1 0,21-21 16,-21 21-16,22 0 0,-1-21 16,0 21-16,0 0 0,0-21 0,0 0 15,1 0-15,20 0 0,-21 0 0,21 0 16,-20 0-16,20 0 0,-21 0 0,21 0 16,-20-21-16,20 0 0,-21 0 0,21 21 15,-20-21-15,-1-22 0,0 22 16,-21 0-16,21 0 0,-21-21 15,21 20-15,-21 1 0,0 0 0,0 0 16,0 0-16,-21 21 16,0 21-16,0 0 15,0 0-15,21 0 16,0 1-16,-22-1 0,22 0 0,-21 0 16,21 0-16,0 0 0,0 1 0,0-1 15,0 0-15,0 0 0,0 0 16,21-21-16,1 21 15,-1-21-15,0 0 0,0 0 0,0 0 16,0 0-16,1 0 0,20 0 0,-21-21 16,0 0-16,0 21 0,1-21 15,-1 0-15,0-22 0,0 22 0,0-21 16,0 21-16,1-22 0,-1-20 16,0 21-16,0-1 0,0-20 0,0 20 15,1 1-15,-22 0 0,21-1 0,-21 1 16,0 0-16,21 21 0,-21-1 0,0 1 15,-21 21 1,0 0-16,-1 0 0,22 21 16,-21 1-16,21-1 0,-21 0 0,0 21 15,21 1-15,0-22 0,0 21 0,0 0 16,0 1-16,0-1 0,0 0 16,0 1-16,0-1 0,0-21 0,0 22 15,21-1-15,0-21 0,0 0 16,1 0-16,-1 1 0,0-1 0,0-21 15,0 0-15,0 21 0,22-21 0,-22 0 16,0 0-16,0 0 0,0-21 16,1 21-16,-1-21 0,0-1 0,0 1 15,0 0-15,0 0 0,-21-21 16,22 20-16,-22 1 0,21 0 0,-21 0 0,0 0 16,0 0-16,0 42 31,0 0-31,0 21 15,0-21-15,0 22 0,0-22 0,-21 21 16,21 1-16,0-22 0,0 21 0,-22 0 16,22 1-16,-21-1 0,21 0 15,-21 22-15,21-22 0,0 1 0,0-1 16,0 0-16,0-21 0,0 22 0,0-1 16,-21-21-16,21 0 0,0 1 0,-21-1 15,21 0-15,0 0 16,-21-21-16,21-21 15,0 0-15,0-22 16,0 22-16,0 0 0,0-21 16,0-1-16,21 1 0,-21 0 0,21-1 15,0-20-15,0-1 0,-21 22 16,21-21-16,-21-1 0,0 1 0,22-1 16,-1 1-16,-21 20 0,21-20 15,-21 20-15,21 1 0,0 21 0,-21-21 16,21 20-16,1 1 0,-22 0 0,21 21 15,0 0-15,0 0 0,0 0 0,0 21 16,1 0-16,-22 1 16,21 20-16,-21-21 0,0 21 0,0 1 15,0-1-15,0-21 0,0 22 0,-21-1 16,-1-21-16,1 0 0,0 0 16,0 1-16,0-1 0,-22 0 15,22-21-15,0 21 0,0-21 16,0 0-16,42 0 31,0 0-31,0-21 0,22 0 16,41 0-16</inkml:trace>
  <inkml:trace contextRef="#ctx0" brushRef="#br0" timeOffset="112546.9">22945 11811 0,'-43'0'15,"22"0"-15,0 0 0,0 0 0,0 0 16,-1 21-16,1 0 0,0 1 0,-21-1 16,21 21-16,-1-21 0,1 22 15,0-22-15,0 0 0,21 21 0,0-21 16,0 22-16,0-22 0,0 0 0,0 0 15,21-21-15,0 21 0,0 1 0,1-22 16,-1 0-16,21 0 0,-21 0 16,0 0-16,22 0 0,-1 0 0,-21-22 15,0 1-15,22 0 0,-22 0 16,0 0-16,-21-22 0,0 1 0,21 21 16,-21-21-16,0-1 0,0 22 15,0-21-15,-21 21 0,0-1 0,0 1 16,0 21-16,-1-21 0,1 21 0,0 0 15,0 0-15,42 0 32,21 0-32,-20 0 0,-1 0 15,21 0-15,0 0 0,-20 0 0,20 0 16,-21 0-16,21 0 0,-20 0 16,20 0-16,-21-21 0,0 21 0,0-21 15,1 0-15,-22-1 16,21 22-16,-21-21 0,-21 21 31,21 21-15,0 1-16,-22-1 0,1 0 15,21 21-15,-21-21 0,21 22 0,0-1 16,-21 0-16,21 1 0,-21 20 0,21-20 16,-21 20-16,21-21 0,0 22 0,-22-1 15,22-20-15,-21 20 0,21 1 16,0-1-16,0 22 0,0-22 15,0 22-15,0-21 0,0 20 0,0-20 16,0 20-16,0-20 0,0-1 0,0 1 16,0-1-16,0 1 0,0-22 0,0 1 15,0 20-15,0-42 0,0 22 16,0-22-16,0 21 0,-21-42 0,0 21 16,0-21-16,0 0 0,-1 0 0,1-21 15,0 21-15,0-42 0,0 21 0,21-1 16,-21-20-16,21 0 0,-22-1 15,22-20-15,0 21 0,0-22 0,0 1 16,22-22-16,-1 21 0,0-20 0,21-1 16,-21 22-16,22-22 0,-22 21 15,21 1-15,1-1 0,-22 1 0,21-1 16,0 22-16,-20 0 0,20-22 16,-21 22-16,0 0 0,22-1 0,-22 1 15,21 21-15,-21-22 0,22 1 0,-22 0 16</inkml:trace>
  <inkml:trace contextRef="#ctx0" brushRef="#br0" timeOffset="113246.52">24130 11663 0,'0'-21'0,"0"42"0,0-63 15,0 20-15,0 1 0,-21 21 0,0 0 16,-1 0-16,1 0 0,0 0 0,0 0 16,-21 21-16,20 1 0,1-1 0,-21 0 15,21 21-15,0-21 0,-1 22 16,1-22-16,21 21 0,0-21 0,0 22 15,0-22-15,0 0 0,0 21 0,21-20 16,1-1-16,20-21 0,-21 21 0,21-21 16,1 0-16,-1 0 0,0 0 15,1 0-15,-1 0 0,0 0 16,1-21-16,-1 0 0,0-1 0,-20 1 16,20 0-16,-21-21 0,0 21 0,22-22 15,-22 1-15,0 21 0,0-22 0,0-20 16,0 21-16,1-1 0,-22-20 15,21 20-15,0-20 0,-21 21 0,21-1 16,-21 22-16,0 0 0,0 0 0,0 0 16,0 42-1,-21 0-15,0 21 16,0-21-16,-1 22 0,1-1 0,0 0 16,0 1-16,0-1 0,0 0 0,-1 1 15,1-1-15,21 0 0,0 1 0,0-22 16,0 21-16,0 1 0,0-22 0,0 0 15,21 0-15,1 0 0,-1 0 16,0 1-16,0-1 0,21-21 0,-20 0 16,20 0-16,-21 0 0,21 0 0,-20 0 15,20-21-15,0-1 0,-21 1 0</inkml:trace>
  <inkml:trace contextRef="#ctx0" brushRef="#br0" timeOffset="114336.11">25188 11684 0,'21'-21'0,"-42"42"0,64-63 0,-43 21 15,0-1-15,0 1 0,-22 21 32,1 0-32,-21 0 0,21 21 15,0 1-15,-22-22 0,22 21 0,-21 0 16,21 0-16,-1 0 0,1 22 0,0-22 16,0 0-16,0 0 0,21 0 15,0 0-15,0 1 0,0-1 0,0 0 16,0 0-16,0 0 0,0 0 15,21-21-15,0 0 0,0 0 16,0 0-16,1 0 0,-1-21 16,0 0-16,0 21 0,0-21 15,0 0-15,1 0 0,-1-1 0,0-20 16,0 21-16,0 0 0,0-22 0,-21 22 16,22 0-16,-22 0 0,21 0 0,-21 0 15,0 42 16,-21 0-31,-1 0 0,22 0 16,0 0-16,-21 1 0,21-1 0,0 0 16,-21 0-16,21 0 0,0 0 15,0 1-15,0-1 0,0 0 0,0 0 16,21 0-16,0-21 0,1 0 16,-1 0-16,21 0 15,-21 0-15,0 0 0,22-21 0,-22 0 16,0 0-16,21 0 0,-20-1 15,20 1-15,-21 0 0,0 0 0,0 0 16,1-22-16,-1 22 0,0 0 0,-21 0 16,0 0-16,0 0 0,-21 21 31,21 21-31,-21-21 16,21 21-16,0 0 0,-22 0 0,22 0 15,-21 1-15,21-1 0,0 21 0,0-21 16,0 0-16,-21 1 0,21-1 15,0 0-15,0 0 0,0 0 16,0 0-16,0 1 0,0-1 0,0 0 16,0-42 15,0 0-31,-21 21 0,21-22 16,-21 22-16,21-21 0,-21 21 15,21-21-15,-22 21 16,1 0-16,21 21 31,0 0-15,21-21-1,1 0-15,20 0 0,-21 0 16,0 0-16,22 0 0,-22 0 16,0 0-16,21-21 0,1 21 0,-22-21 15,21 0-15,0 21 0,-20-21 16,20 0-16,-21-1 0,21 1 0,-20-21 15,-1 21-15,0-22 0,0 22 16,0 0-16,0 0 0,-21 0 0,0 0 0,-21 21 31,0 21-31,0 0 16,0 0-16,0 0 0,-1 0 16,1 1-16,21 20 0,0-21 0,0 0 15,0 0-15,0 1 0,0-1 0,0 0 16,0 0-16,0 0 0,0 0 15,0 1-15,0-1 0,0 0 16,-21-21 0,0 0-1,0 0-15,0 0 32,-1 0-1,1-21-16,21 0-15,-21 21 0,0 0 16,21-22-16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8T05:52:14.2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2561 1545 0,'0'0'0,"0"-21"0,21 21 15,-21-21 1,0 0-16,21 0 0,-21-1 15,0 1 1,-21 21 15,0 0-31,0 0 16,-21 0-16,20 21 0,1-21 16,0 22-16,0-1 0,0 0 15,0 21-15,-1-21 0,1 22 0,0-1 16,-21 0-16,21 1 0,-1-1 15,1 0-15,0 22 0,21-22 16,-21 1-16,0 20 0,0-21 0,21 22 16,0-22-16,0 1 0,0 20 15,0 1-15,0-22 0,0 21 0,0-20 16,0 20-16,0-20 0,0-1 0,21 0 16,0 1-16,0-1 0,0-21 15,22 0-15,-1 22 0,0-22 0,1-21 16,20 21-16,-21 0 0,22-21 15,-1 21-15,1-21 0,-1 0 0,22 0 16,-21 0-16,-1 0 0,1 0 0,-1 0 16,1 0-16,-1 0 15,1 0-15,-1 0 0,1 0 0,-1-21 16,1 0-16,-22 21 0,21-21 0,-20 0 16,20-1-16,-20 1 0,-1-21 0,0 21 15,-21-22-15,22 22 0,-22-21 16,21 0-16,-21-1 0,1 1 0,-1-22 15,0 22-15,-21 0 0,0-22 0,21 22 16,-21-22-16,0 1 0,0 21 16,0-22-16,0 1 0,0-1 0,0 1 15,-21-1-15,0 1 0,0 20 0,-1 1 16,-20-22-16,21 22 0,-21 0 16,20 21-16,-20-22 0,0 1 15,-1 21-15,1-22 0,0 22 16,-1 0-16,1 0 0,0 0 0,-22 0 15,22-1-15,0 1 0,-22 21 0,22 0 16,-22 0-16,1 0 0,20 21 16,-20 1-16,-1 20 0,1-21 0,-22 21 15,22-20-15,-1 20 0,1 0 16,-1 1-16,1-1 0,-1 0 0,22 1 16,-22-1-16,22-21 0,0 21 15,-1 1-15,22-1 0,0-21 0,0 0 16,0 22-16,21-22 0,0 0 0,0 0 15,0 0-15,0 1 16</inkml:trace>
  <inkml:trace contextRef="#ctx0" brushRef="#br0" timeOffset="448.77">2392 2032 0,'0'0'0,"0"21"0,0 0 15,0 1-15,0-1 16,0 0-16,21-21 16,0 0-16,0 0 15,0 0 1,1-21-16,-22 0 16,0-1-1,0 1 1,-22 21-1,1 0 1,21 21 0,0 1-1,21-22 1,1 0 0,-1 0-16,0 0 0</inkml:trace>
  <inkml:trace contextRef="#ctx0" brushRef="#br0" timeOffset="824.07">3090 2053 0,'-21'0'16,"21"21"-16,0 1 0,-21-22 15,21 21-15,0 0 0,0 0 16,0 0-16,21-21 16,0 0-16,0 0 15,1 0-15,-1 0 0,0 0 16,0 0-16,0-21 15,0 0-15,-21 0 16,0 0-16,0-1 16,0 1-1,-21 21 1,21-21-16,-21 21 0,0 0 16,0 0-16,21-21 0,-21 21 15</inkml:trace>
  <inkml:trace contextRef="#ctx0" brushRef="#br0" timeOffset="1208.63">2646 1842 0,'0'0'0,"21"-22"0,-21 1 16,0 0-1,-21 21-15,0 0 0,-22-21 0,22 21 16,-21 0-16,-1 0 0,1 0 0,21 0 16,-21-21-16,20 21 15,-20 0-15,21 0 0,0 0 0,21 21 32,21 0-32,0-21 0,0 21 15,0-21-15,22 21 0</inkml:trace>
  <inkml:trace contextRef="#ctx0" brushRef="#br0" timeOffset="1480.47">3069 1863 0,'0'-21'15,"0"-1"1,21 22-16,0 0 0,1 0 16,-1 0-16,21-21 0,-21 21 0,22 0 15,-1 0-15,0 0 0,-21 0 0,22 0 16,-1 0-16,0 0 0,-20 0 16,-1 0-16,21 0 0,-21 0 15,-21 21-15,0 1 16,-21-1-16</inkml:trace>
  <inkml:trace contextRef="#ctx0" brushRef="#br0" timeOffset="1964.32">2963 2223 0,'0'-22'16,"21"22"0,-21 22-1,0-1-15,0 0 0,0 0 16,-21 0-16,21 0 16,0 1-16,0-1 0,-21-21 0,21 21 15,-21-21-15,21 21 0,0 0 0</inkml:trace>
  <inkml:trace contextRef="#ctx0" brushRef="#br0" timeOffset="2258.15">2646 2582 0,'0'22'31,"21"-22"-31,-21 21 0,21-21 16,0 21-16,0-21 15,1 0-15,-1 0 0,0 0 0,0 0 16,21 0-16,-20 0 0,20 0 0,-21 0 16,21-21-16,-20 21 0,20-21 15,-21 21-15,0-22 0,0 1 0,-21 0 16,0 0-1</inkml:trace>
  <inkml:trace contextRef="#ctx0" brushRef="#br0" timeOffset="2804.64">2942 3133 0,'0'0'0,"-21"0"15,0 0 16,21 21-31,-21 21 0,-1-21 0,22 22 16,0-1-16,0 0 0,0 22 0,0-1 16,0 1-16,0-1 0,0 22 15,0-21-15,0-1 0,0 22 16,0-1-16,0 1 0,0-21 0,-21 20 16,0-20-16,0-1 0,0 22 15,21-22-15,-21-20 0,-1 20 0,1-20 16,0 20-16,0-42 0,0 22 0,21-22 15,0 0-15,-21 0 0,21 0 0,-22-21 16,22-21 0,0 0-16,0-21 0,-21 20 15,21 1-15,0-21 0,0 21 0,0-22 16,0 22-16</inkml:trace>
  <inkml:trace contextRef="#ctx0" brushRef="#br0" timeOffset="3235.9">2773 3895 0,'0'0'0,"0"-21"0,0-1 0,0 1 16,0 0-16,-21 21 15,-1 0-15,1 0 0,0 0 16,0 21-16,0 0 0,0 1 0,-22-1 16,22 0-16,0 0 0,-21 21 15,20-20-15,1 20 0,-21-21 0,21 21 16,0-20-16,-22 41 15,22-42-15,21 0 0,0 1 16,21-44 15,0 1-31,1 0 0,-1 0 16,0 0-16,0-22 0,21 22 0,-20-21 16,-1 0-16,21 20 0,-21-20 0,0 21 15,22-21-15,-22 20 0,21 1 16,-21 0-16,1 0 0,20 0 0,-21 21 15,21 0-15,-20 0 0,-1 0 0,0 21 16,0 0-16,0 0 0,0 22 16,1-22-16,-22 21 0,0 0 15,21 1-15,0 41 0,-21-41 16,0-22-16,21 21 0,0-21 0,0 22 16,-21-22-16,22 0 0,-1 0 15,0-21-15,0 21 0,0-21 16,0 0-16,1 0 0,-1-21 0,0 0 15,0 0-15</inkml:trace>
  <inkml:trace contextRef="#ctx0" brushRef="#br0" timeOffset="5801.08">5567 1863 0,'-21'0'109,"-1"0"-109,1 0 16,0 0-16,0 0 0,0 0 15,0 0-15,-1 0 0,1 0 16,0 0-16,0 0 0,-21 0 15,20 0-15,1 0 0,-21 0 0,21 0 16,-22 0-16,22 0 0,0 0 16,0 0-16,0 0 0,0 0 0,-1 0 15,1 0-15,21-21 0,-21 21 16,42 0 62,0 0-62,1 0-16,-1 0 0,0 0 0,0 0 15,21 0-15,-20 0 0,20 0 16,-21 0-16,21 0 0,1 0 16,-1 0-16,0 0 0,22 0 0,-22 0 15,22 0-15,-1 0 0,22 21 0,0-21 16,-22 0-16,22 0 0,-1 0 15,1 0-15,0 21 0,-1-21 0,-20 0 16,21 0-16,-22 0 0,22 0 16,-22 0-16,1 0 0,-22 0 15,22 0-15,-43 0 0,21 0 0,-21 0 16,0 0-16,1 0 0,-44 0 31,1 0-15,0 0-16,0 0 0,0-21 15,0 0-15,-1 21 0,-20-22 0,21 22 16,-21-21-16,20 21 0,1 0 0,-21-21 16,21 21-16,-22-21 0,22 21 15,0 0-15,0-21 0,0 21 0,0 0 16,-1 0-16,1 0 0,0-21 0,0 21 31,21 21 0,21-21-15,0 0-16,0 0 0,1 21 16,20-21-16,-21 0 0,21 0 15,1 0-15,-22 0 0,21 0 0,43 0 16,-43 0-16,-21 0 0,22 0 16,-22 0-16,21 0 0,-21 0 15,1 0-15,-44 21 31,1 0-15,-21-21-16,21 21 0,-22 1 0,1-1 16,21-21-16,-21 21 0,-1 21 15,22-21-15,-21 1 0,21-1 16,-22 0-16,22 21 0,0-21 0,0 1 16,0-1-16,-1 0 0,1 0 0,0-21 15,21 21-15,-21 0 0,21 1 16,-21-22 15,21-22 0,0 1-31,21 0 16</inkml:trace>
  <inkml:trace contextRef="#ctx0" brushRef="#br0" timeOffset="11144.83">7810 1461 0,'0'-22'0,"-21"22"15,21-21 1,0 0-16,0 0 16,0 42 31,0 0-47,0 0 15,0 22-15,0-22 16,-21 0-16,21 21 0,0-20 0,-21 20 15,21-21-15,0 21 0,0 1 16,0-22-16,-21 21 0,21-21 0,-21 1 16,21 20-16,-22 0 0,22-21 15,0 1-15,-21-22 16,0 0 0,21-22 15,0 1-31,-21 21 0,21-21 15,0 0-15,0-21 0,0 20 0,0 1 16,0-21-16,0 21 0,21-22 0,0 1 16,-21 21-16,21-21 0,1 20 15,-1-20-15,0 21 0,0 0 0,0 0 16,22-1-16,-22 22 0,0-21 0,21 21 16,-21-21-16,1 21 0,20 0 15,-21 0-15,21 0 0,-20 21 0,-1 0 16,21 1-16,-21-1 0,-21 0 0,21 21 15,-21-21-15,22 22 16,-22-22-16,0 21 0,0-21 0,0 22 16,0-22-16,0 21 0,0-21 0,-22 1 15,22-1-15,-21 0 0,0 0 16,21 0-16,-21-21 16,21-21 30,0 0-46,0 0 16,21 21-16,-21-21 0,21-1 16,0 1-16</inkml:trace>
  <inkml:trace contextRef="#ctx0" brushRef="#br0" timeOffset="11694.41">8636 1609 0,'0'-43'15,"0"22"-15,0 0 0,-21 0 16,21 0-16,-21 21 16,-1 0-16,22-21 0,-21 21 0,0 0 0,0 0 15,0 0-15,0 0 16,-1 21-16,1 0 0,0 0 15,21 0-15,-21 0 0,0 22 0,21-22 16,0 21-16,-21 1 0,-1-22 0,22 21 16,0-21-16,-21 0 0,21 1 15,0-1-15,0 0 0,0 0 0,21 0 16,1-21-16,-1 0 16,0 0-16,0-21 15,0 21-15,0-21 0,1 0 16,-1 0-16,0-1 0,0 1 15,-21-21-15,21 21 0,-21 0 16,21-1-16,-21 1 0,0 0 16,22 0-16,-22 0 0,0 0 0,21-1 15,-21 44 17,0-1-32,0 0 0,0 0 15,0 0-15,0 22 0,0-22 16,0 0-16,0 0 0,0 0 0,0 0 15,0 1-15,0-1 0,0 0 16,0 0-16,0 0 16,21-21-1,0 0-15,0 0 16,0 0-16,-21-21 0,22 0 16,-1 21-16</inkml:trace>
  <inkml:trace contextRef="#ctx0" brushRef="#br0" timeOffset="12444.53">9038 1588 0,'-21'0'32,"21"21"-32,-21 0 15,21 0-15,0 0 0,0 0 0,0 1 16,0-1-16,0 0 0,0 0 15,0 0-15,0 0 0,0 1 0,0-1 16,-21 0-16,21 0 0,0 0 16,0 0-16,0 1 15,-22-22 17,22-22-17,-21 22-15,21-21 0,0 0 16,0 0-16,0 0 0,0-22 0,0 22 15,0 0-15,0-21 16,0 21-16,21-1 0,1-20 0,-22 21 16,21 0-16,0 0 0,0 21 0,0-22 15,0 22-15,1 0 0,-1 0 16,0 0-16,0 0 0,0 0 16,0 0-16,1 22 0,-1-1 0,-21 0 15,21 0-15,-21 0 0,21 0 16,-21 1-16,0-1 0,0 0 0,0 0 15,0 0-15,0 0 0,0 1 0,0-1 16,0 0-16,0 0 16,0 0-16,-21-21 15,0 0 1,21-21 0,0 0-1,0 0-15,0 0 0,0-1 0,0 1 16,0-21-16,21 21 0,0-22 0,0 22 15,0-21-15,1 21 0,-1 0 16,0-1-16,0 1 0,0 0 0,0 21 16,1 0-16,-1 0 0,0 0 15,0 0-15,0 0 0,0 21 16,-21 0-16,0 1 0,0 20 16,0-21-16,0 0 0,0 0 0,0 22 15,0-22-15,0 0 0,0 0 16,0 0-16,0 1 0,-21-1 0,21 0 15,0 0-15,-21-21 0,21 21 16,-21-21-16,21-21 47,21 0-47,0 0 0,-21 0 0,21-1 16,1 1-16</inkml:trace>
  <inkml:trace contextRef="#ctx0" brushRef="#br0" timeOffset="12860.29">9779 1693 0,'0'22'0,"21"-22"32,0 0-17,0 0-15,1 0 0,-1 0 16,0 0-16,0-22 0,0 22 15,0 0-15,-21-21 0,22 0 0,-1 0 16,0 21-16,-21-21 0,0 0 16,0-1-16,0 1 0,0 0 15,-21 21 1,0 0-16,-1 0 16,1 0-16,0 21 0,-21 0 15,21 1-15,-1-1 0,1 21 0,0-21 16,0 22-16,21-22 0,-21 0 0,0 21 15,21-21-15,0 1 0,0-1 16,0 0-16,0 0 0,0 0 0,0 0 16,21 1-16,0-22 0,0 0 15,0 0-15,0 0 0,1 0 16,-1 0-16,0 0 0,0 0 16,0 0-16,0 0 15,-21-22-15,22 1 16,-22 0-16,21 21 0,-21-21 15,21 0-15</inkml:trace>
  <inkml:trace contextRef="#ctx0" brushRef="#br0" timeOffset="13821.04">4974 2752 0,'0'0'0,"0"21"0,-21-21 16,42 0 15,0 0-31,22 21 16,-1-21-16,-21 0 0,43 0 0,-22 0 15,21 0-15,-20 0 0,41 0 0,-20 0 16,-1 0-16,22 0 0,0 21 16,-1-21-16,1 0 0,0 0 0,-1 0 15,-20 0-15,21 0 0,-22 0 0,1 0 16,-1 0-16,-21 0 0,22 0 15,-22 0-15,1 0 0,-22 0 0,0 0 16,0 0-16,0 0 0,-42 0 47,0 0-47,0-21 0,0 21 0,-1 0 16,1 0-16,0 0 0,-21-21 0,21 21 15,-1 0-15,1 0 0,0 0 16,0 0-16,42 0 47,0 0-47,0 0 15,1 0-15,-1 0 0,0 0 0,0 0 16,0 0-16,0 0 0,1 0 16,-1 21-16,-21 0 0,0 0 15,0 1-15,0-1 0,0 0 0,-21 0 16,-1 0-16,1 0 0,0-21 15,0 22-15,0-1 0,0 0 0,-1 0 16,1-21-16,0 21 0,0-21 0,21 21 16,-21-21-16,42 0 31,0 0-31,0-21 16,22 0-16,-22 0 0</inkml:trace>
  <inkml:trace contextRef="#ctx0" brushRef="#br0" timeOffset="14757.01">7578 2688 0,'0'0'0,"0"-21"31,21 21-15,0-21-16,0 0 0,0 21 0,0-21 15,22-1-15,-22 1 0,0 21 0,0-21 16,0 0-16,-21 0 0,0 0 15,0-1-15,-21 22 16,0 0-16,0 0 0,0 0 16,-22 22-16,1-22 0,21 21 15,-21 0-15,-1 0 0,22 21 16,-21-20-16,21-1 0,-1 0 0,1 0 16,0 21-16,0-20 0,21-1 15,0 0-15,0 0 0,0 0 0,0 0 16,0 1-16,21-22 0,0 0 15,0 0-15,22 21 0,-22-21 16,21 0-16,-21 0 0,22 0 0,-22 0 16,21 0-16,-21 0 0,1-21 0,-1 21 15,0-22-15,-63 22 32,20 0-32,1 0 0,-21 0 15,0 22-15,20-22 0,-20 21 0,0 0 16,21-21-16,-1 21 0,-20 0 15,21 0-15,0 1 0,21-1 16,-21 0-16,21 0 0,0 0 0,0 0 16,0 1-16,21-22 15,-21 21-15,21-21 16,0 0-16,0 0 0,22 0 0,-22 0 16,0 0-16,21 0 0,-21 0 0,22 0 15,-1 0-15,-21-21 0,22 21 0,-22-22 16,21 22-16,0-21 15,-20 0-15,20 21 0,-21-21 0,21 0 16,-20 0-16,-1-1 0,21 1 0,-21 0 16,0 0-16,1 0 0,-1 0 15,0-1-15,0 1 0,-21 0 16,21 21 0,-21-21-16,0 42 31,0 0-31,-21 0 0,21 1 15,-21-22-15,21 21 0,0 0 0,0 0 16,-21 0-16,21 0 0,-21 1 16,-1-1-16,22 0 15,0 0-15,-21-21 0,21 21 0,-21 0 16,21 1 0,21-44 15,-21 1-16,21 21-15,-21-21 0,22 0 0,-22 0 16,21 0-16</inkml:trace>
  <inkml:trace contextRef="#ctx0" brushRef="#br0" timeOffset="15089.82">8276 2604 0,'-21'0'31,"21"21"-31,21-21 31,0 0-15,0 0 0,-21-21-1,0-1-15,-21 22 31,0 0-15,0 0-16,0 0 16,0 22-1,21-1 17,21-21-32,0 21 15,0-21-15,0 21 0</inkml:trace>
  <inkml:trace contextRef="#ctx0" brushRef="#br0" timeOffset="15779.68">8890 2815 0,'-21'-21'0,"0"21"16,-1 0-16,1 0 0,0 0 15,0 0-15,0 0 0,0 0 16,-1 21-16,1 0 16,0-21-16,0 22 0,0-1 0,0-21 15,-1 21-15,22 0 0,-21 0 0,0 0 16,21 1-16,0-1 0,0 0 15,0 0-15,0 0 0,0 0 16,0 1 0,21-22-16,0 0 0,1 0 15,-1 0-15,0 0 0,0 0 0,0 0 16,0 0-16,1-22 0,-1 22 16,0-21-16,0 0 0,21 0 0,-20 0 15,-1 0-15,0-1 0,0 1 0,0 0 16,0-21-16,1 21 15,-1-22-15,0 1 0,0 0 0,-21-1 16,21 1-16,0 0 0,1-1 0,-1 22 16,-21-21-16,0 21 0,0-22 0,0 22 15,21 0-15,-21 0 16,-21 42 0,0 0-1,21 0-15,0 22 0,-22-22 16,22 21-16,-21-21 0,0 22 0,21-1 15,0 0-15,0 1 0,-21-22 0,21 21 16,-21 0-16,21-20 0,0 20 16,0-21-16,0 0 0,0 22 0,0-22 15,0 0-15,0 0 0,0 0 16,21 0-16,0-21 0,0 0 16,-21 22-16,21-22 0,1 0 15,-1 0-15,0 0 0,0 0 0,0 0 16,0 0-16,1 0 0,-1 0 0,0-22 15,0 22-15,-21-21 0,21 21 0,0 0 16,-21-21-16,22 21 0,-22-21 16,0 0-16</inkml:trace>
  <inkml:trace contextRef="#ctx0" brushRef="#br0" timeOffset="16772.12">4318 4064 0,'0'0'0,"0"21"0,0 0 47,21-21-47,0 0 0,0 0 16,1 0-16,20 22 0,0-22 15,22 0-15,-1 21 0,1-21 0,20 0 16,1 0-16,0 21 0,-1-21 0,1 0 15,0 0-15,-1 21 0,1-21 16,21 0-16,-21 0 0,20 0 0,-20 0 16,0 21-16,-1-21 0,1 0 0,-21 0 15,-1 0-15,1 0 0,-1 0 16,-21 0-16,22 0 0,-43 0 0,21 0 16,-20 0-16,-1 0 0,0 0 0,-21-21 15,0 0 1,0 0-1,-21 21-15,0-21 0,-22 21 0,22-22 0,-21 22 16,21 0-16,-22-21 0,22 21 16,-21 0-16,-1 0 0,22 0 0,0-21 15,0 21-15,0 0 0,0 0 16,42 0 15,0 0-31,0 0 0,0 0 16,22 0-16,-22 0 0,0 0 0,21 0 15,-21 0-15,1 21 0,-1-21 0,0 21 16,0-21-16,0 22 0,-21-1 16,0 0-16,0 0 15,0 0-15,0 0 0,-21 1 16,21-1-16,-21 0 0,0 0 0,0 0 16,-1 0-16,1 1 0,0-1 15,0 0-15,0-21 0,0 21 0,21 0 16,-22 0-16,1-21 15,21-21 17</inkml:trace>
  <inkml:trace contextRef="#ctx0" brushRef="#br0" timeOffset="18496.54">7599 4064 0,'0'0'0,"21"0"0,0 0 16,0-21-16,0 21 15,1 0-15,-22-21 0,21 0 0,0 21 16,0-22-16,0 22 0,0-21 0,-21 0 16,22 21-16,-22-21 0,21 21 15,-21-21-15,-21 21 16,-1 0-1,1 0-15,0 0 0,-21 0 0,21 0 16,-1 0-16,1 0 0,0 21 16,0-21-16,0 21 0,0-21 0,-1 21 15,1 0-15,21 1 0,0-1 16,0 0-16,0 0 16,0 0-16,0 0 0,0 1 15,0-1-15,21 0 16,1-21-16,-1 21 0,0 0 15,0 0-15,0-21 0,0 22 16,1-1-16,-1 0 0,0 0 0,0-21 16,-21 21-16,21 0 0,0 1 15,-21-1-15,0 0 0,0 0 16,0 0-16,-21-21 16,0 0-16,0 0 0,0 0 0,0 21 15,-22-21-15,22 0 0,0 0 0,0 0 16,0 0-16,-1-21 15,1 0-15,0 21 0,0-21 16,0 0-16,21 0 0,-21-1 16,-1 22-16,22-21 15,0 42 17,0 1-32,0-1 15,22 0-15,-22 0 0,21-21 16,0 21-16,0-21 0,0 21 15,0-21-15,1 22 0,-1-22 16,0 0-16,21 21 0,1-21 0,-22 0 0,21 0 16,0 21-16,22-21 0,-22 0 15,1 0-15,-1 0 0,21 0 16,-20 0-16,-1 0 0,0 0 0,-20-21 16,20 21-16,-21-21 0,0-1 0,0 22 15,1-21-15,-1 0 0,-21 0 0,21 0 16,-21-22-16,0 22 0,0 0 15,0-21-15,0 21 0,0-1 0,0 1 16,0 0-16,0 0 0,-21 21 0,0 0 16,-1 0-16,1 0 15,0 0-15,21 21 0,-21-21 0,0 21 16,0 0-16,21 1 0,-22-1 0,1 0 16,21 21-16,-21-21 0,21 1 15,0-1-15,0 0 0,0 0 16,0 0-16,0 0 0,0 1 15,0-1-15,21-21 16,0 0-16,1 0 16,-1 0-16,0 0 15,0 0-15,0 0 0,-21-21 0,21 21 16,1-22-16,-1 1 0,-21 0 0,0 0 16,21 0-16,0 0 0,-21-22 0,0 22 15,0 0-15,0 0 0,21 0 16,-21-1-16,0 1 0,0 0 0,21 0 15,-21 42 17,0 0-17,0 0-15,0 1 0,0-1 0,0 0 16,0 0-16,0 0 0,-21 0 0,21 1 16,0-1-16,0 0 0,0 0 15,0 0-15,0 0 0,21 1 16,-21-1-16,22-21 0,-22 21 0,21-21 15,0 0-15,0 21 0,0-21 0,0 0 16,1 0-16,-1 0 16,0 0-16,0 0 0,21 0 0,-20-21 15,-1 21-15,0-21 0,0 0 16,0 21-16,0-22 0,1 1 0,-1-21 16,0 21-16,0 0 0,0-22 0,0 1 15,1 0-15,-1-1 0,0-20 16,21 20-16,-21 1 0,1-21 0,-1 20 15,0 1-15,-21 0 0,21 20 0,-21-20 16,0 21-16,0 0 0,0 0 16,0-1-16,-21 22 15,0 0-15,0 0 16,-1 22-16,1-1 0,21 21 0,-21-21 0,0 22 16,0-22-16,21 21 15,0 0-15,0 1 0,-21-22 0,21 21 16,-22 1-16,22-1 0,0-21 0,0 21 15,0-20-15,0 20 0,0-21 16,0 0-16,0 0 0,0 1 0,0-1 16,0 0-16,22 0 0,-1 0 15,0-21-15,0 0 0,0 0 16,0 0-16,1 0 16,-1 0-16,0 0 0,0-21 15,0 0-15,0 0 16,-21 0-16,0-1 15,0 1 1</inkml:trace>
  <inkml:trace contextRef="#ctx0" brushRef="#br0" timeOffset="18724">9207 4360 0,'0'0'0,"0"22"15,-21-1 16,0-21-31,21 21 16,21-21 78</inkml:trace>
  <inkml:trace contextRef="#ctx0" brushRef="#br0" timeOffset="20264.5">4254 5419 0,'0'0'0,"-21"0"15,0 0-15,42 0 78,0 0-78,1 0 0,-1 0 0,0 0 16,21 0-16,1 0 16,-1 0-16,21 0 0,1 0 0,-1 0 0,1 21 15,21-21-15,-1 0 0,1 0 16,0 0-16,-1 0 0,-20 0 0,20 0 16,1 0-16,0 0 0,-1 0 15,-20 0-15,-1 0 0,1 0 0,-1 0 16,-20 0-16,-1 0 0,-21 0 0,22 0 15,-22 0-15,0 0 16,-21-21 0,-21 21-16,0-21 15,-1 21-15,1-22 0,0 22 16,-21-21-16,21 21 0,-22 0 0,22-21 16,0 21-16,0 0 0,0 0 0,-1 0 15,1 0-15,21-21 0,-21 21 0,42 0 47,0 0-31,1 0-16,20 0 0,-21 0 15,0 0-15,22 0 0,-22 0 0,0 21 16,0-21-16,21 0 0,-20 21 0,-1 0 16,0 1-16,-21-1 15,0 0-15,0 0 16,-21 0-16,0-21 0,-1 21 15,1 1-15,0-1 0,-21 0 0,21 0 16,-1 0-16,-20-21 0,21 21 0,0 1 16,0-1-16,-1-21 0,1 21 0,0-21 15,21 21 1,0-42 46,0 0-62,21 21 0,-21-21 16,21 21-16,1-22 0,-22 1 16</inkml:trace>
  <inkml:trace contextRef="#ctx0" brushRef="#br0" timeOffset="22837.07">6816 5313 0,'0'-21'250,"0"0"-172,0-1 391,0 1-438,21 21-31,-21-21 16,0 0-16,0 0 16,0 0-1,0-1 16,0 44 16,0-1-31,0 0-16,0 0 0,0 21 16,0-20-16,0-1 0,0 0 15,0 21-15,-21-21 0,21 22 16,-22-22-16,22 21 0,0-21 0,0 1 15,-21 20-15,21-21 0,-21 0 0,21 0 16,-21 1-16,21-1 0,0 0 16,21-21 15,0-21-15,-21 0-16,21 21 0,-21-22 15,22 1-15,-1 0 0,-21 0 0,21 0 16,0 0-16,0-22 0,-21 22 0,21 0 15,1 21-15,-1-21 0,0 0 16,0 21-16,0-22 16,0 22-1,1 22-15,-22-1 0,21 0 16,-21 0-16,0 0 0,0 0 16,0 1-16,0-1 0,21 0 15,-21 0-15,21 0 0,-21 0 0,0 1 16,21-22-16,0 21 0,1-21 15,-1 21-15,0-21 0,0 0 16,0 0-16,0 0 0,22 0 16,-22-21-16,0 21 15,0-21-15,0-1 0,1 1 0,-22 0 16,0 0-16,0 0 0,0-22 0,0 22 16,0 0-16,0-21 0,0 21 15,0-22-15,0 22 0,-22 0 0,22 0 16,0 0-16,-21-1 0,21 1 0,-21 21 15,21-21-15,0 42 47,0 0-47,0 1 16,0-1 0,0 0-1,21-21-15</inkml:trace>
  <inkml:trace contextRef="#ctx0" brushRef="#br0" timeOffset="23338.98">7832 5271 0,'0'0'15,"-22"0"1,1 0-16,0 0 15,0 0-15,0 0 0,0 0 16,-1 0-16,1 21 0,21 0 0,-21 0 16,0 0-16,0 0 0,21 1 0,-21-1 15,21 0-15,0 0 0,0 0 16,0 0-16,0 22 0,0-22 0,0 0 16,0 0-16,0 0 0,0 1 0,0-1 15,0 0-15,21 0 0,0-21 16,0 21-16,0-21 15,0 0-15,1 0 16,-1 0-16,0 0 0,0 0 0,0-21 0,22 21 16,-22-21-16,0 0 0,0 0 0,0-1 15,0-20 1,-21 21-16,0 0 0,0 0 0,0-22 16,0 22-16,0-21 0,0 21 0,0-1 15,-21-20-15,0 21 0,0 0 0,0 0 16,0 21-16,-1 0 15,1 0-15,0 0 0,0 0 16,0 21 0,0 0-16,21 0 15,0 0 1,0 0-16,21-21 16,0 0-16,0 0 0,0 0 15,0 0-15</inkml:trace>
  <inkml:trace contextRef="#ctx0" brushRef="#br0" timeOffset="23931.64">8170 5376 0,'0'-21'31,"21"21"0,1 0-15,-1 0-16,0 21 15,0 1-15,-21-1 16,21-21-16,-21 21 0,21 0 0,-21 0 16,0 0-16,0 1 15,0-1-15,0 0 0,0 0 0,0 0 16,0 0-16,0 1 0,0-1 15,0 0-15,0 0 16,0 0 0,0-42 31,0 0-47,22 21 15,-22-21-15,21 0 0,-21-1 16,0 1-16,0 0 0,21-21 0,0 21 15,-21-1-15,0 1 0,21 0 0,0 0 16,-21 0-16,0 0 0,22-1 0,-1 1 16,0 21-1,-21-21-15,0 0 0,21 21 16,0 0 15,0 0-15</inkml:trace>
  <inkml:trace contextRef="#ctx0" brushRef="#br0" timeOffset="24891.81">8890 5059 0,'0'0'0,"0"-21"16,0 0 0,0 42 15,0 0-31,0 0 15,0 0-15,0 0 0,-21 1 16,21 20-16,0-21 0,-21 0 16,21 0-16,-22 1 0,22 20 0,0-21 0,0 0 15,-21 0-15,21 22 0,-21-22 16,21 0-16,-21 0 0,21 0 16,0 1-16,0-1 0,0 0 0,-21 0 15,21 0-15,-21 0 0,21 1 16,0-1-16,0 0 15,0 0-15,0 0 16,0-42 47,0 0-63,0 0 15,0 0-15,0-1 16,0 1-16,0 0 0,0 0 0,0 0 15,21 0-15,0-1 0,-21 1 0,21 0 16,0 0-16,0 0 0,-21 0 16,22 21-16,-1-22 0,0 1 0,0 21 15,0-21-15,0 21 0,1-21 16,-1 21-16,0 0 0,0 0 16,0 0-16,0 0 0,1 0 15,-1 0 1,-21 21-16,0 0 15,0 0-15,-21 1 16,-1-1 0,1-21-16,0 0 0,0 0 0,21 21 15,-21-21-15,0 0 0,-1 0 0,1 0 16,0 0 0,21 21 62,0 0-63,0 0-15,0 1 0,0-1 16,0 0-16,0 0 0,0 0 16,0 0-16,0 1 0,0-1 15,0 0-15,21-21 16,0 21-16,1-21 0,-1 0 15,0 0-15,0 0 0,0 0 16,0 0-16,1 0 0,-1 0 0,0 0 16,0 0-16,0-21 15,0 21-15,-21-21 0,22 0 16,-1 21-16,-21-22 16</inkml:trace>
  <inkml:trace contextRef="#ctx0" brushRef="#br0" timeOffset="25059.72">9250 5694 0,'0'21'31,"0"-42"32</inkml:trace>
  <inkml:trace contextRef="#ctx0" brushRef="#br0" timeOffset="34055.12">14351 2053 0,'0'-21'31,"0"42"1,-21-21-32,21 21 15,-21 1-15,21-1 0,0 0 0,0 0 16,-22 21-16,1-20 0,21 20 15,-21 0-15,21 1 0,0 20 0,-21-21 16,21 22-16,-21-1 0,21 1 0,0-1 16,0 1-16,0-22 0,0 22 15,0-1-15,0 22 0,0-22 16,0 22-16,0-21 0,0 20 0,0 1 16,-21 0-16,21-22 0,-22 22 0,22-1 15,0 1-15,0 0 0,-21-1 16,21 1-16,-21 21 0,21-21 0,0-1 15,0 1-15,0 0 0,0-1 0,0 1 16,-21 0-16,21-1 0,0 22 0,0-21 16,-21-1-16,21 22 0,0-21 0,0 0 15,0-1-15,0 1 0,0 0 0,-21-22 16,21 22-16,-22-22 0,22 1 16,0-1-16,0 22 0,-21-43 0,21 22 15,-21-1-15,21 1 0,-21-22 0,21 0 16,0 1-16,0-1 0,0-21 15,0 22-15,0-22 0,0 0 0,-21 0 16,21-42 0,0 0-1,0 0-15,21-22 0,-21 1 0,0 0 16,21-22-16,0 1 0</inkml:trace>
  <inkml:trace contextRef="#ctx0" brushRef="#br0" timeOffset="36299.89">14330 1969 0,'0'-22'46,"21"22"-30,0-21 0,21 21-16,-20 0 0,-1 0 15,21 0-15,0-21 0,-20 21 16,41 0-16,-21 0 0,1 0 0,20 0 16,1 0-16,20 0 0,1 0 0,0 0 15,21 0-15,-22 0 0,22 0 16,0 0-16,0-21 0,0 21 0,21 0 15,0 0-15,0 0 0,21 0 16,-21 0-16,21-21 0,0 21 0,0 0 16,0 0-16,1-21 0,-1 21 15,0 0-15,0-22 0,-21 22 16,21 0-16,-21 0 0,21 0 0,1 0 16,-1 0-16,0 0 0,0 0 0,0 0 15,-21 0-15,21 0 0,1 0 16,-1 0-16,-21 0 0,0 0 0,0 22 15,-21-22-15,-1 0 0,1 0 16,0 21-16,-21-21 0,-1 0 16,1 0-16,0 21 0,-22-21 0,1 0 0,-22 0 15,22 0-15,-22 21 0,-21-21 16,21 0-16,-20 0 0,-1 21 0,0-21 16,0 0-16,0 21 0,0 1 15,-21-1-15,0 0 16,22-21-16,-22 21 0,0 0 0,0 0 15,0 1-15,0 20 0,0-21 16,0 0-16,0 0 0,0 1 0,0 20 16,-22 0-16,22-21 0,0 22 0,0-1 15,-21 22-15,21-22 0,0 21 16,0-20-16,-21 20 0,21 1 0,0-1 16,0-20-16,0 20 0,0 1 0,0-1 15,0 1-15,0-1 0,0 22 16,0-22-16,-21 1 0,21-1 0,0 1 15,0-1-15,0 1 0,0 20 0,0-20 16,0 21-16,0-1 0,-21-20 16,21 20-16,0 1 0,0 0 15,-21-1-15,21 1 0,0-21 0,0 20 16,0 1-16,-22 0 0,22 20 0,-21-20 16,21 0-16,0-1 0,0 1 15,-21 0-15,21-1 0,-21 1 0,0 21 16,21-21-16,0-1 0,0 1 0,-21 0 15,21-1-15,-22 1 0,22 0 0,-21-1 16,21 1-16,-21 0 0,21-1 16,0 1-16,0 0 0,-21-22 15,21 22-15,-21-22 0,21 22 0,0-22 16,-21 22-16,-1 0 0,22-22 0,-21 1 16,0 20-16,21-20 0,0-1 0,-21 1 15,0-1-15,21-20 0,0 20 0,-21 1 16,-1-1-16,1-20 0,21 20 15,-21 1-15,21-22 0,0 21 0,-21-20 16,21-1-16,-21 0 0,0 1 0,21-1 16,0 0-16,-22 1 0,22-22 0,-21 21 15,21-21-15,0 1 0,-21 20 0,0-21 16,21 0-16,-21 0 0,21 1 16,-21-1-16,-1 0 0,1 0 15,0-21 1,0 0-16,21 21 0,-21-21 0,0 0 15,-1 0-15,1 0 0,0 0 0,-21 0 16,21 0-16,-22 0 0,22 0 0,-21 0 16,-1 0-16,1 0 0,-21 0 0,20 0 15,1-21-15,-22 21 0,1 0 16,21 0-16,-22-21 0,1 21 0,-1-21 16,1 21-16,-1 0 0,1 0 0,-1-21 15,1 21-15,-1 0 0,1 0 0,-1 0 16,1-22-16,-1 22 0,1 0 0,-1 0 15,-21 0-15,22 0 0,-1 0 16,22 0-16,-21 0 0,-1 0 0,1 0 16,-1 0-16,22 0 0,-22 0 15,1 0-15,-22-21 0,22 21 0,-22 0 16,0 0-16,-21 0 0,22 0 0,-1-21 16,-21 21-16,22 0 0,-1 0 0,21 0 15,-20 0-15,-1-21 0,22 21 0,-1 0 16,-21 0-16,1 0 0,20-21 0,-20 21 15,20 0-15,-21 0 0,1-21 0,20 21 16,-20 0-16,-1 0 0,0-22 16,22 22-16,-22 0 0,22 0 15,-1-21-15,-21 21 0,43 0 0,-21 0 0,-1 0 16,22 0-16,-22 0 0,22-21 16,-22 21-16,22 0 0,0 0 0,-22 0 15,22 0-15,0 0 0,-1 0 0,1 0 16,0 0-16,-1 0 0,1 0 15,21 0-15,-22 0 0,1 0 0,21 0 16,-21 0-16,20 0 0,-20 0 0,21 0 16,0 0-16,0 0 0,-22 0 0,22 0 15,0 0-15,0 0 0,0 0 0,-1 0 16,1 0-16,0 0 16,0 0-16,0 0 0,0 0 0,-1 0 15,1 0 1,21-21-1,0 0 1,0 0 0,0-1-1,0 1-15,0 0 16,0 0-16,0 0 0,0 0 0,0-1 16,0 1-16,0 0 0,0 0 0,0-21 15,0 20-15,0-20 0,0 0 0,0-1 16,0 22-16,0-21 0,0 0 15,0 20-15,0-20 0,0 0 0,-21-1 16,21 22-16,0-21 0,-21 0 16,21 20-16,0-20 0,0 0 0,0-1 15,0 1-15,0 21 0,0-21 16,0-1-16,0 1 0,0 0 0,0 20 16,0-20-16,0 0 0,0 21 0,0-22 15,0 22-15,0-21 0,0 21 0,21-1 16,-21 1-16,21-21 0,-21 21 15,0 0-15,0-1 0,0-20 0,21 21 16,-21 0-16,0 0 0,0-22 16,0 22-16,0 0 0,0-21 0,0 20 15,0 1-15,0 0 0,0 0 16,0-21-16,0 20 0,0 1 0,-21 0 16,21 0-16,0-21 0,0 20 0,-21 1 15,0 0-15,0 0 16,21 0-16,0 0 0,-21 21 15,21-22 1,0 1 15,21 21-31,-21-21 16</inkml:trace>
  <inkml:trace contextRef="#ctx0" brushRef="#br0" timeOffset="37736.35">14224 5059 0,'0'0'0,"-21"0"0,0 21 0,-1-21 0,1 21 16,0-21-16,0 21 0,0 1 15,21-1 1,0 0-16,0 0 16,21-21-16,0 0 0,0 0 15,0 21-15,1-21 0,20 0 16,-21 21-16,21-21 0,1 0 0,-1 22 15,22-22-15,-22 0 0,21 0 0,-20 21 16,20-21-16,1 0 0,-1 0 16,1 21-16,-1-21 0,22 0 15,-22 0-15,22 0 0,-21 21 0,-1-21 16,22 0-16,-22 0 0,1 0 0,20 0 16,-20 0-16,-1 21 0,1-21 0,-1 0 15,1 0-15,-1 0 0,22 0 16,-21 0-16,-1 0 0,1 0 0,20 0 15,-20 0-15,-1 21 0,1-21 0,20 0 16,-20 0-16,-1 0 0,1 0 16,-1 0-16,1 0 0,-1 0 0,1 0 15,-1 0-15,1 0 0,-22 22 0,22-22 16,-1 0-16,1 0 0,-1 0 16,-20 0-16,20 0 0,-21 0 0,22 0 15,-1 0-15,-20 0 0,-1 21 0,22-21 16,-1 0-16,-21 0 0,22 0 15,-1 21-15,1-21 0,21 0 0,-22 0 16,1 21-16,20-21 0,-20 0 0,-1 0 16,1 21-16,-1-21 0,1 0 0,-1 0 15,1 21-15,-22-21 0,22 0 16,-22 0-16,0 0 0,1 0 16,20 0-16,-21 22 0,1-22 0,-1 0 15,0 0-15,1 0 0,20 0 0,-20 0 16,-22 0-16,21 0 0,0 0 0,1 0 15,-22 0-15,0 0 0,21 0 16,-20 0-16,-1 0 0,0 0 0,0 0 16,0 0-16,0 0 0,1 0 0,-1 0 15,0 0-15,0 0 0,0 0 16,0 0-16,1 0 0,-1 0 0,0 0 16,21 0-16,-21 0 0,1 0 0,20 0 15,-21 21-15,0-21 0,0 0 0,1 0 16,-1 0-16,0 0 0,21 0 15,-21 0-15,1 0 0,-1 0 16,0 0-16,0 0 0,0 0 16,0 0-16,1 0 15,-1 0 1,0 0-16,0 0 0,0 0 16,0 0-1,1 0-15,-44 0 110,1 0-95,0 0 1,0 0-16,0 0 0,0 0 15,-1 0-15</inkml:trace>
  <inkml:trace contextRef="#ctx0" brushRef="#br0" timeOffset="53844.53">15028 2392 0,'0'0'0,"21"0"47,1-21-47,-1 21 0,0-21 16,0-1-16,0 22 0,0-21 0,1 21 15,20-21-15,-42 0 0,21 21 0,-21-21 16,21 21-16,-21-21 0,0-1 15,-21 1 1,0 21-16,-21 0 0,20 0 16,-20 0-16,0 0 0,21 0 15,-22 0-15,1 0 0,21 0 0,-22 21 16,22-21-16,0 22 0,0-22 0,0 21 16,21 0-16,-21 0 0,21 0 15,0 0-15,0 1 0,0-1 0,0 0 16,0 0-16,0 0 0,21 22 0,0-22 15,-21 0-15,21 21 0,0-21 16,0 1-16,1 20 0,20-21 16,-21 0-16,0 0 0,0 22 0,1-22 0,-22 0 15,0 0-15,21 0 16,-21 1-16,0-1 0,-21 0 16,-1-21-16,1 0 0,-21 21 15,0-21-15,20 0 0,-20 0 0,0 0 16,21 0-16,-22 0 0,22 0 15,0-21-15,0 21 0,0-21 0,-1 21 16,1-21-16,0-1 0,21 1 16,0 0-16,0 0 15,0 0-15,0 0 16,21-1 0,0 22-16,1-21 15,-1 21-15,0-21 0,0 0 16,0 0-16</inkml:trace>
  <inkml:trace contextRef="#ctx0" brushRef="#br0" timeOffset="54117.88">15515 2265 0,'0'0'0,"0"-21"0,21 21 0,-21-21 0,0 42 31,0 0-31,0 0 0,0 0 15,0 0-15,-21 22 0,21-1 16,-21 0-16,0-20 0,0 20 16,21 0-16,-22 1 0,1-22 0,21 21 15,0-21-15,-21 0 0,21 22 0,-21-22 16,21 0-16,0 0 0,0 0 16,21-21-1,0 0-15,0 0 16,-21-21-16,22 0 0,-22 0 15,0 0-15</inkml:trace>
  <inkml:trace contextRef="#ctx0" brushRef="#br0" timeOffset="54276.79">15346 2625 0,'0'0'0,"0"-21"16,0-1-1,21 22-15,0-21 0,0 0 16,0 21-16,1 0 0,-1 0 15,0-21-15,0 21 0,21 0 0,-20-21 16,-1 21-16,0 0 0,0 0 0,0 0 16,0 0-16</inkml:trace>
  <inkml:trace contextRef="#ctx0" brushRef="#br0" timeOffset="54633.14">15769 2540 0,'0'-21'16,"21"21"-16,-21-21 16,21 21-16,1 0 0,-1-21 15,0 21-15,0 0 0,0 0 16,0 0-16,1 0 0,20 21 0,-21 0 16,0 0-16,0-21 0,-21 42 0,0-20 15,22-1-15,-22 0 0,0 0 16,0 0-16,0 0 0,0 1 0,-22-1 15,1 0-15,21 0 0,-21 0 16,0-21 0,21-21-1,0 0-15,0 0 16,0 0-16,0-1 16,0 1-16,0 0 0,0 0 0,21 0 15,-21 0-15,21-1 0,-21 1 0,0 0 16,21 0-16,-21 0 0,22 0 15,-1 21-15,-21-22 0,21 1 0,0 21 16,0-21-16</inkml:trace>
  <inkml:trace contextRef="#ctx0" brushRef="#br0" timeOffset="54840.41">16510 2477 0,'0'0'0,"0"21"0,0 0 15,0 0-15,0 0 16,0 0-16,0 1 0,0-1 16,0 0-16,-21-21 0,21 21 0,0 0 15,-21-21-15,21 21 0,0 1 16,-22-22 0,1 0-1</inkml:trace>
  <inkml:trace contextRef="#ctx0" brushRef="#br0" timeOffset="55020.24">16446 2307 0,'0'0'0,"-21"0"15,21 21 16,0 1-31,0-1 0,21-21 16,1 0-16,-22 21 16,21-21-16</inkml:trace>
  <inkml:trace contextRef="#ctx0" brushRef="#br0" timeOffset="55440.93">16764 2582 0,'0'0'0,"-21"22"16,0-1-1,21 0-15,0 0 0,0 0 16,-22-21-16,22 21 0,-21 1 16,21-1-1,0 0-15,0-42 31,0 0-31,0-1 16,0 1-16,0 0 16,0 0-16,21-21 0,1 20 0,-1 1 15,-21 0-15,21-21 0,0 21 0,0-1 16,0 22-16,1-21 16,-1 21-16,0 0 0,0 0 15,0 0-15,-21 21 0,21 1 0,1-1 16,-22 0-16,0 0 15,0 21-15,0-20 0,0-1 0,0 0 16,0 0-16,0 0 0,0 0 16,0 1-16,0-1 15,21-21 17</inkml:trace>
  <inkml:trace contextRef="#ctx0" brushRef="#br0" timeOffset="56028.36">17378 2434 0,'0'-21'16,"0"42"-16,-21-63 0,-1 42 16,1 0-16,0 0 0,0 21 15,-21-21-15,20 21 0,1 0 16,0 1-16,0-1 0,21 21 0,-21-21 15,21 0-15,-21 1 0,21-1 16,0 0-16,0 0 0,0 0 16,0 0-16,21-21 0,0 22 0,0-22 15,0 0-15,0 0 0,1 0 16,-1 0-16,0-22 0,21 22 0,-21-21 16,1 0-16,-1 21 0,0-21 15,-21-21-15,21 20 0,-21 1 16,0 0-16,0 0 0,0 0 15,0 42 17,-21-21-32,21 21 0,0 0 15,0 22-15,-21-22 0,21 21 16,-21-21-16,21 22 0,0-1 0,-22 0 16,22 1-16,0-1 0,0 0 15,0 22-15,0-22 0,0 22 0,0-22 16,22 21-16,-22 1 0,0-22 15,0 22-15,0-22 0,0 22 0,0-22 16,0 0-16,0 1 0,-22-22 0,1 21 16,0-21-16,0 0 0,0 22 0,0-43 15,-1 21-15,-20 0 0,21-21 16,0 0-16,-22 0 0,22 0 0,0 0 16,-21 0-16,21-21 0,-1 21 15,-20-21-15,21 0 0,0-22 0,0 22 16,-1 0-16,1-21 0,21-1 15,0 1-15,-21 21 0,21-22 0,0 1 16,0 0-16,0-1 0,0 1 0,21 0 16,0-1-16,1 22 0,20-21 0,0 0 15</inkml:trace>
  <inkml:trace contextRef="#ctx0" brushRef="#br0" timeOffset="56517.66">18076 2371 0,'0'0'16,"0"21"0,0 0-1,0 0-15,-21 0 0,21 1 16,0-1-16,0 0 0,0 0 0,0 0 15,0 0-15,-21 1 0,21-1 16,0 0-16,-21 0 16,0-21-16,-1 0 31,22-21-31,-21 21 0,21-21 16,0 0-16,0-1 0,0 1 15,0 0-15,0 0 0,0 0 0,21-22 16,1 22-16,-1 0 0,0 0 15,0 0-15,21 0 0,-20 21 16,-1-22-16,0 22 0,21 0 0,-21 0 16,1 0-16,-1 0 0,0 22 0,0-1 15,0 0-15,0 0 0,1 0 0,-22 0 16,0 22-16,0-22 0,0 0 0,0 21 16,0-20-16,0-1 15,-22 0-15,1 0 0,21 0 0,-21-21 0,21 21 16,0 1-1,21-44 17</inkml:trace>
  <inkml:trace contextRef="#ctx0" brushRef="#br0" timeOffset="56960.47">18711 2434 0,'21'-21'0,"-42"42"0,42-63 0,-21 21 16,0 0 0,-21 21-16,0 0 15,0 0-15,0 21 0,0 0 16,-1 0-16,22 0 0,-21 0 0,0 22 16,0-22-16,21 0 0,0 21 0,-21-20 15,21-1-15,0 0 0,0 0 16,0 0-16,0 0 0,0 1 15,21-22-15,0 0 16,0 0-16,0-22 16,-21 1-16,22 21 0,-1-21 0,-21 0 15,0 0-15,21 0 0,0-1 0,-21 1 16,21 0-16,-21-21 0,0 21 16,0-1-16,0 1 0,0 0 15,0 42 1,0 0-1,0 1-15,0-1 0,0 0 0,0 0 16,0 0-16,0 0 0,0 1 0,0-1 16,0 0-16,0 0 0,0 0 15,0 0-15,0 1 16,21-22 0,1 0-16,-1 0 15,0-22-15</inkml:trace>
  <inkml:trace contextRef="#ctx0" brushRef="#br0" timeOffset="57601.5">18902 2434 0,'0'0'0,"0"-21"0,0 42 16,0 0 0,0 1-16,0-1 0,0 0 15,0 0-15,0 0 0,0 0 0,0 1 16,0-1-16,0 0 15,0 0-15,0 0 0,-21 0 0,21 1 0,0-1 16,-22-21-16,22 21 16,0-42 15,0 0-15,0-1-16,0 1 0,0 0 15,0 0-15,0 0 0,0-22 0,22 22 16,-22 0-16,21 0 0,0-21 0,0 20 15,0 22-15,0-21 0,-21 0 16,22 21-16,-1 0 0,0 0 0,0 0 16,0 21-16,-21 0 15,0 1-15,21-1 16,-21 0-16,0 0 0,0 0 0,0 0 16,0 1-16,0-1 0,0 0 15,0 0-15,0 0 0,0 0 16,0-42 31,0 0-47,0 0 15,0 0-15,22 0 0,-1-1 0,0-20 16,-21 21-16,21 0 0,0 0 0,0-1 16,1 22-16,-1-21 0,0 21 15,0 0-15,0 0 0,0 21 16,-21 1-16,0-1 15,0 0-15,0 0 0,0 0 16,0 0-16,0 1 0,0-1 0,0 0 16,0 0-16,0 0 0,0 0 15,0 1 1,0-44 15,0 1-15,0 0-16</inkml:trace>
  <inkml:trace contextRef="#ctx0" brushRef="#br0" timeOffset="57958.29">19558 2561 0,'21'0'16,"0"0"-16,0 0 15,1 0-15,-1-21 16,0 21-16,0-21 0,-21 0 0,21 21 16,-21-21-16,21 21 0,-21-22 0,0 1 15,0 0-15,0 0 16,-21 21-16,0 0 16,0 0-16,0 0 0,0 0 15,-1 21-15,1 0 0,0 22 0,0-22 16,0 0-16,0 21 0,21-21 15,0 1-15,0 20 0,-22-21 0,22 0 16,0 0-16,0 1 0,0-1 16,22-21-16,-1 21 0,0-21 0,0 0 15,21 21-15,-20-21 0,20 0 0,-21 0 16,0 0-16,22 0 0,-22 0 16,0 0-16,-21-21 0,21 21 15,-21-21-15</inkml:trace>
  <inkml:trace contextRef="#ctx0" brushRef="#br0" timeOffset="58804.98">15092 3429 0,'0'0'0,"0"21"31,0 0-15,0 1-16,0-1 0,0 0 15,0 0-15,0 0 0,0 0 0,-21 1 16,21-1-16,-22-21 0,22 21 15,0 0-15,0 0 16,-21-21-16,21-21 31,0 0-31,0 0 16,0 0-16</inkml:trace>
  <inkml:trace contextRef="#ctx0" brushRef="#br0" timeOffset="58968.89">15049 3281 0,'0'0'0,"0"-42"16,0 20 0,22 22 31,-1 0-47,0 22 0,0-22 0,0 21 15,0 0-15,1-21 16</inkml:trace>
  <inkml:trace contextRef="#ctx0" brushRef="#br0" timeOffset="59620.67">15557 3471 0,'0'0'0,"0"22"0,0-1 15,0 0-15,-21-21 0,21 21 0,-21 0 16,21 0-16,0 1 0,-21-1 15,0 0-15,21 0 16,-21-21-16,21 21 16,0-42 15,21 0-15,0 0-16,0 0 0,-21-1 15,21 1-15,0 0 0,1 0 0,-1 0 16,0 21-16,-21-21 0,21-1 15,0 22-15,0 0 0,1 0 16,-1 0-16,-21 22 16,0-1-16,0 0 0,0 0 0,0 0 15,0 0-15,0 1 0,0-1 16,0 0-16,0 0 0,0 0 16,0 0-16,0 1 0,21-22 15,0 0-15,0 0 16,0 0-16,1 0 15,-1 0-15,0 0 0,0 0 0,0-22 16,0 1-16,22 21 0,-22-21 0,0 0 16,0 0-16,0-22 0,1 22 0,-1 0 15,0-21-15,0-1 0,0 22 16,0-21-16,-21 0 0,0-1 0,22 22 16,-22-21-16,0 21 0,0-1 0,0 1 15,0 42 1,0 1-1,0-1-15,0 0 0,-22 21 0,1-21 16,21 22-16,-21-1 0,0 0 16,21-20-16,0 20 0,-21-21 15,21 21-15,-21-20 0,21 20 0,0-21 16,0 0-16,0 0 0,0 1 16,0-1-16,21-21 15,0 0-15,0 0 0,0 0 16,0 0-16,1-21 0,-1 21 15,-21-22-15,21 1 0,-21 0 16</inkml:trace>
  <inkml:trace contextRef="#ctx0" brushRef="#br0" timeOffset="59779.73">16150 3450 0,'0'0'0,"-21"0"15,42 0 16,0 0-31,0 0 0,22 0 0,-22 0 16,21 0-16,1 0 0,20 0 0,-21 0 16,22 0-16,-1 0 0,1 0 0,-1-21 15</inkml:trace>
  <inkml:trace contextRef="#ctx0" brushRef="#br0" timeOffset="60930.69">17949 3493 0,'0'-22'31,"21"22"125,1 0-140,-1 0 0,0 0-16,-21-21 15,21 21-15,0 0 0,0-21 16,-21 0-16,22 0 0,-1 21 15,-21-21-15,0-1 0,0 1 16,0 0-16,-21 0 16,-1 21-16,1 0 15,0 0-15,0 0 0,-21 0 0,20 0 16,1 0-16,0 21 0,0 0 16,0 0-16,0-21 0,-1 22 0,22-1 15,0 0-15,0 0 0,0 0 0,0 0 16,0 1-16,0-1 15,22-21-15,-1 21 0,0-21 16,0 0-16,0 0 16,0 0-16,1 0 0,-1 0 0,0 0 15,-63 0 17,20 21-32,1-21 15,0 21-15,0-21 0,0 21 16,0-21-16,-1 22 0,1-1 0,0 0 15,21 0-15,0 0 16,0 0-16,0 1 0,0-1 0,0 0 16,21-21-16,0 0 0,1 0 15,-1 0-15,0 0 16,0 0-16,21 0 0,-20 0 0,-1 0 16,21 0-16,-21 0 0,22-21 0,-1 21 15,-21-21-15,21-1 0,-20 22 0,20-21 16,-21 0-16,0 0 0,0 0 15,1 0-15,-1-1 0,-21 1 0,0 0 16,21 21-16,-21-21 0,-21 21 31,0 21-15,21 0-16,-22 0 0,22 1 16,-21-22-16,21 21 0,-21 0 0,21 0 15,0 0 1,0 0-16,0 1 0,0-1 15,21-21 32,0 0-47,1-21 0,-22-1 16,21 22-16,-21-21 0</inkml:trace>
  <inkml:trace contextRef="#ctx0" brushRef="#br0" timeOffset="61204.07">18500 3323 0,'0'0'0,"-22"0"0,1 0 16,0 0-16,21 21 15,0 1 1,21-22 15,0 0-31,1 0 16,-44 0 31,22 21-16,0 0-15,22-21-1,-22 21-15</inkml:trace>
  <inkml:trace contextRef="#ctx0" brushRef="#br0" timeOffset="61792.24">18923 3535 0,'0'-21'47,"-21"21"-16,0 0-15,-1 0-16,22 21 0,-21-21 0,0 21 15,0 0-15,0 0 0,0 1 16,-1-22-16,1 21 0,21 0 0,-21 0 16,21 0-16,-21 0 0,21 1 15,0-1-15,0 0 16,21-21-16,0 0 15,0 0-15,1 0 16,-1 0-16,0 0 0,0 0 0,0-21 16,0 21-16,1-21 0,-1-1 15,0 1-15,0 0 0,0 0 0,0 0 16,1 0-16,-1-22 0,0 1 0,0 21 16,0-22-16,-21 1 0,21 0 0,-21-1 15,22 1-15,-22 0 0,0-1 16,0 1-16,0 21 0,0 0 0,0 0 15,0-1-15,0 44 32,0-1-32,0 0 0,-22 21 0,1-21 15,21 22-15,-21-1 0,0 22 0,21-22 16,0 0-16,0 1 0,-21-22 16,21 21-16,0 0 0,0-20 0,0-1 15,0 0-15,0 0 0,0 0 0,0 0 16,21-21-16,-21 22 0,21-22 0,0 0 15,0 0-15,1 0 0,-1 0 16,0 0-16,0 0 0,0 0 0,0 0 16,1 0-16,-22-22 0,0 1 15,21 21-15,0-21 0,-21 0 0</inkml:trace>
  <inkml:trace contextRef="#ctx0" brushRef="#br0" timeOffset="63866.15">14753 4466 0,'0'0'0,"0"21"16,0 22-16,0-22 0,-21 21 15,0-21-15,0 22 0,-1-1 0,1 0 16,0 1-16,-21-1 0,21-21 16,-1 22-16,-20-22 0,21 21 0,0-21 15,0 0-15,-1-21 0,22 22 0,0-44 32,0 1-32,0 0 15,0-21-15,0 21 0,22-22 16,-22 22-16,0-21 0,21 21 0,-21-22 15,21 22-15,-21 0 0,0 0 16,0 0-16,21 21 16,-21 21-1,21 21-15,-21-21 0,0 0 16,0 22-16,0-1 0,21-21 0,-21 22 16,22-22-16,-22 21 0,0-21 15,21 22-15,0-22 0,-21 0 0,21-21 16,0 21-16,0-21 0,1 0 0,-1 0 15,0 0-15,0 0 0,0 0 0,0 0 16,22-21-16,-22 0 0,21 0 16,-21-22-16,1 22 0,20-21 15,-21-1-15,0 1 0,0 21 0,-21-85 16,0 64-16,0-1 0,0 1 16,0 0-16,-21-22 0,0 22 15,0 0-15,0 20 0,-22 1 0,22 0 16,-21 0-16,21 21 0,-22 0 0,22 0 15,0 21-15,-21 0 0,21 0 16,-1 22-16,22-22 0,0 21 0,0-21 16,0 22-16,0-22 0,0 21 0,0-21 15,0 22-15,0-22 0,22 0 16,-1 0-16,0 0 0,0 1 0,0-1 16,22 0-16,-22-21 0,21 0 15,0 21-15,1-21 0,-22 0 0,21 0 16,1 0-16,-1 0 0,-21-21 15,21 21-15,-20-21 0</inkml:trace>
  <inkml:trace contextRef="#ctx0" brushRef="#br0" timeOffset="65022.82">15388 4657 0,'-21'21'32,"0"0"-32,21 0 0,-21 0 0,-1 1 15,1 20-15,21-21 0,-21 0 16,21 22-16,0-22 0,0 0 15,0 0-15,0 0 0,0 0 0,0 1 16,0-1-16,21-21 0,0 21 16,1-21-16,-1 0 0,0 0 15,0 0-15,0 0 0,0-21 0,22 0 16,-22 21-16,0-22 0,0 1 0,0 0 16,-21 0-16,0 0 0,22-22 15,-22 22-15,0-21 0,0 21 0,0 0 16,-22-1-16,1 1 0,0 0 0,0 0 15,0 21-15,-22 0 0,22 0 0,-21 0 16,21 0-16,0 21 0,-1 0 16,1 0-16,0 1 0,21-1 15,0 0-15,0 0 0,0 0 0,0 0 16,21 1-16,-21-1 0,21-21 16,1 0-16,20 21 0,-21-21 15,0 0-15,43 0 0,-43 0 16,21-21-16,-21 21 0,1-21 0,20-1 15,-21 1-15,0 0 0,0 21 16,1-21-16,-1 0 0,0 0 0,0-1 16,-21 1-16,0 42 31,0 1-31,0-1 0,0 0 16,0 0-16,0 0 0,0 0 15,0 22-15,0-22 0,0 0 0,0 0 16,0 0-16,0 1 0,0-1 15,21-21 1,0 0-16,1 0 0,-1 0 16,0 0-16,0-21 0,0 21 0,-21-22 15,21 1-15,1 0 0,-1 0 16,0 0-16,0 0 0,-21-1 0,0 1 16,21 0-16,-21 0 0,21 0 0,-21 0 15,0-1-15,0 44 16,0-1-1,0 0-15,0 0 0,-21 0 0,0 22 16,21-22-16,0 21 0,0-21 0,0 0 16,0 1-16,0 20 0,0-21 0,0 0 15,0 0-15,21-21 16,0 0-16,1 0 0,-1 0 16,0 0-16,0 0 0,21 0 0,-20-21 15,-1 0-15,21 0 0,-21 0 0,0-22 16,1 22-16,20-21 0,-21 0 15,0-1-15,0 1 0,1 0 16,-22-1-16,21 1 0,-21-22 0,21 22 0,-21 21 16,0-21-16,0 20 0,0 1 15,0 42 1,0 1-16,0-1 0,-21 21 16,0-21-16,21 22 0,-22-22 0,22 21 15,0 0-15,-21 1 0,0-1 16,21-21-16,-21 22 0,21-22 0,0 21 15,0-21-15,-21 0 0,21 1 0,-21-1 16,21 0-16,0-42 47,0 0-47,0-1 0,21 1 0,0 0 16,0 0-16,0 0 0,0 0 15,1 21-15,-1-22 0,0 22 16,21 0-16,-21 0 0,1 0 0,-1 0 15,0 0-15,0 0 0,0 22 0,-21-1 16,21 0-16,-21 0 16,0 0-16,0 0 0,-21 1 15,0-1-15,0 0 0,0-21 0,-22 21 16,22 0-16,-21-21 0,21 21 16,-22-21-16,22 0 0,0 0 0,0 0 15,0 0-15,0 0 0,-1 0 16,22-21-1,0 0-15,22 0 16,-22 0-16,42 0 16,-21-1-16,0-20 0</inkml:trace>
  <inkml:trace contextRef="#ctx0" brushRef="#br0" timeOffset="65264.69">17018 4466 0,'-21'0'15,"0"21"1,21 1-16,-22-1 0,22 21 16,-21-21-16,21 22 0,-21-22 15,0 21-15,21 0 0,-21 1 0,21-1 16,0 0-16,0 1 0,-21-1 0,21 0 16,-22-20-16,22 20 0,0-21 0,0 0 15,0 0-15,0 1 0,0-1 16,0 0-16,22-21 15,-1 0-15,0-21 16,0 0-16,0 21 0,0-22 0,1 1 16</inkml:trace>
  <inkml:trace contextRef="#ctx0" brushRef="#br0" timeOffset="65580.02">17060 4890 0,'21'0'47,"1"0"-47,-1 0 0,0 0 0,0 0 16,0 0-16,0 0 0,22 0 15,-22 0-15,0 0 0,0-22 0,0 22 16,1-21-16,-22 0 0,0 0 16,0 0-16,-22 21 15,1 0-15,0 0 0,0 0 16,-21 0-16,20 21 0,-20 0 15,21-21-15,0 21 0,0 22 0,-1-22 16,1 0-16,0 0 0,21 0 16,0 0-16,0 1 0,0-1 0,0 0 15,0 0-15,0 0 0,21-21 16,0 0-16,1 0 0,-1 0 0,0 0 16,0 0-16,21 0 0,1 0 15,-22-21-15</inkml:trace>
  <inkml:trace contextRef="#ctx0" brushRef="#br0" timeOffset="65992.74">18246 4551 0,'0'0'0,"0"-21"16,-22 0-16,1 21 15,0 0-15,0 0 0,0 0 0,-22 0 16,22 0-16,-21 21 0,21 0 0,-22 0 15,22-21-15,-21 21 0,21 0 16,0 1-16,-1-1 0,1 0 0,21 0 16,-21 0-16,21 0 0,0 1 0,0-1 15,0 0-15,21 0 0,0 0 16,1-21-16,-1 21 0,0 1 16,21-1-16,-21-21 0,1 21 0,20 0 15,-21 0-15,0 0 0,0 1 16,-21-1-16,22 0 0,-22 0 0,0 0 15,0 0-15,-22 1 16,1-22-16,0 0 0,0 0 16,0 0-16,0 21 0,-1-21 0,-20 0 15,21 0-15,0 0 0,0 0 0,-1 0 16,1 0-16,0 0 0,0-21 16,21-1-16,0 1 15,0 0-15,0 0 16,21 21-16,0 0 0,0-21 15,1 21-15</inkml:trace>
  <inkml:trace contextRef="#ctx0" brushRef="#br0" timeOffset="66740.92">18478 4868 0,'0'0'0,"0"-42"16,0 21-16,0 0 15,-21 21-15,0 0 0,0 0 0,0 0 16,0 0-16,-1 0 0,1 0 16,0 21-16,0 0 0,0 0 15,0 0-15,21 1 0,-22-1 16,1 0-16,21 21 0,-21-21 0,21 1 16,0-1-16,0 0 0,0 0 0,0 0 15,0 0-15,0 1 0,21-22 16,0 0-1,1 0-15,-1 0 0,0 0 0,0 0 16,0-22-16,0 1 0,1 21 0,-1-21 16,0 0-16,0 0 0,0 0 15,0-1-15,-21-20 0,22 21 0,-22 0 16,21 0-16,-21-1 0,0 1 0,0 0 16,0 42 15,-21 0-31,-1 1 0,1-1 0,21 0 15,-21 0-15,21 0 0,0 0 0,0 1 16,-21-1-16,21 0 0,0 0 0,0 0 16,0 0-16,0 1 0,21-1 15,0 0-15,0 0 0,1-21 16,-1 0-16,0 0 0,0 0 0,21 0 16,-20 0-16,-1 0 0,21 0 15,-21 0-15,0-21 0,1 21 0,41-42 16,-42 20-16,0-20 15,1 21-15,-1-21 0,0-1 0,0 1 16,0 0-16,-21-1 0,21-20 0,1 20 16,-1 1-16,-21-21 0,21 20 15,0 1-15,-21 21 0,0-22 0,0 22 16,21 0-16,-21 42 31,-21 0-31,0 22 0,21-22 0,-21 21 16,0-21-16,-1 22 0,1-1 0,0 0 15,21 1-15,-21-1 0,0 0 0,0 1 16,-1-22-16,22 21 0,0-21 16,-21 22-16,21-22 0,-21 0 15,21 0-15,0 0 0,0 1 16,0-1-16,21-21 16,0 0-16,1 0 15,-1 0-15,0 0 16</inkml:trace>
  <inkml:trace contextRef="#ctx0" brushRef="#br0" timeOffset="66924.36">18944 5207 0,'0'21'0</inkml:trace>
  <inkml:trace contextRef="#ctx0" brushRef="#br0" timeOffset="70056.61">9821 5144 0,'0'0'0,"21"0"0,1 0 15,-1 0-15,-21-22 0,21 22 16,-21-21-16,21 21 0,-21-21 16,0 0-16,0 0 15,0 0 1,-21 21 15,0 0-31,0 0 16,-1 0-16,22 21 0,-21-21 0,0 21 15,0 0-15,0 0 0,0 0 16,21 1-16,-22-1 0,1 0 0,0 0 16,0 0-16,0 0 0,21 1 0,0 20 15,-21-21-15,21 0 0,-22 0 0,22 22 16,0-22-16,0 0 0,0 0 16,0 22-16,0-22 0,0 0 0,0 0 15,0 0-15,0 0 0,22 1 16,-1-1-16,-21 0 0,21 0 0,0-21 15,0 21 1,0-21-16,1 0 0,-1 0 16,0 0-16,0 0 0,0 0 15,0-21-15,1 0 0,-22 0 0,21 21 16,0-21-16,0-1 0</inkml:trace>
  <inkml:trace contextRef="#ctx0" brushRef="#br0" timeOffset="70462.12">10393 5059 0,'0'0'16,"42"-21"-1,-21 21 1,0 0-16,1 0 0,-1 0 16,0 21-16,-21 0 15,0 0-15,0 0 0,21 1 16,-21-1-16,0 21 0,0-21 0,0 22 16,0-22-16,0 21 0,0-21 0,0 22 15,0-22-15,-21 21 0,21-21 16,-21 0-16,0 22 0,-1-22 15,22 0-15,-21 0 0,21 22 0,-21-22 16,21 0-16,-21 0 0,21 0 16,-21-21-16,0 21 0,-1-21 31,1 0-15,0-21-16,21 0 15,-21 21-15</inkml:trace>
  <inkml:trace contextRef="#ctx0" brushRef="#br0" timeOffset="71945.37">4508 6604 0,'-21'0'0,"0"0"16,0 0-1,0 0-15,0 0 16,21-21-16,-22 21 16,1 0-16,0 0 0,21-21 31,-21 21-31,0 0 15,42 0 79,0 0-94,0 0 16,0 0-16,1 0 15,-1 0-15,0 0 16,0 0-16,0 0 0,0 0 16,1 0-16,-1 0 15,0 0-15,0 0 16,0 0 15,0 0 407,1 0-438,-1 0 15,0 0-15,0 0 16,0 0-16,0-21 16</inkml:trace>
  <inkml:trace contextRef="#ctx0" brushRef="#br0" timeOffset="73328.09">14605 6075 0,'0'0'0,"0"-21"15,0 42 32,0 0-47,0 0 0,0 22 16,0-22-16,0 0 0,21 21 0,-21-21 15,21 22-15,-21-22 0,0 21 16,21-21-16,-21 22 0,0-22 16,0 21-16,0-21 0,22 1 0,-22-1 15,0 0-15,0 0 0,0 0 16,21-21 0,0-21-16,-21 0 15,0 0-15,0 0 0,21-1 16,-21 1-16,21 0 0,-21-21 0,0-1 15,21 22-15,1-21 0,-1 0 0,-21 20 16,0-20-16,21 0 0,0 21 0,-21-22 16,21 22-16,-21 0 0,0-21 15,0 20-15,0 1 0,21 21 16,-21 21 0,-21 1-1,21-1-15,0 0 16,-21 0-16,21 0 0,-21 0 15,21 1-15,0-1 0,-21 0 0,21 0 16,0 21-16,0-20 0,0-1 0,-21 0 16,21 0-16,-22 21 0,22-20 0,0-1 15,0 0-15,0 0 0,0 0 16,22-21 15,-1 0-31</inkml:trace>
  <inkml:trace contextRef="#ctx0" brushRef="#br0" timeOffset="74007.7">15325 6138 0,'-22'0'16,"1"22"-1,0-1-15,0-21 0,0 21 0,21 0 16,-21 0-16,-1 0 0,1 22 15,0-22-15,0 0 0,0 21 16,0-20-16,-1 20 0,22-21 0,0 0 16,-21 0-16,21 22 0,0-22 0,0 0 15,0 0-15,0 0 0,21-21 16,1 0-16,-1 0 0,0 0 16,0 0-16,21 0 0,-20 0 0,-1 0 15,21 0-15,-21-21 0,0 0 16,22 0-16,-22 0 0,0 0 0,0-22 0,0 22 15,-21-21-15,0 21 0,0-22 0,0 1 16,0 21-16,0-22 0,0 22 16,0 0-16,-21 0 0,0 0 15,0 0-15,0 21 0,0 0 0,-1 0 16,-20 0-16,21 0 0,0 0 0,0 21 16,-22-21-16,22 21 0,0 0 15,21 0-15,-21 0 0,21 1 0,-21 20 16,21-21-16,0 0 0,0 0 0,0 1 15,0 20-15,21-42 0,0 21 0,0 0 16,0 0-16,0-21 0,1 0 0,20 0 16,-21 22-16,0-22 0,22 0 15,-22 0-15,21 0 0,-21-22 0,22 1 16,-1 21-16,0-21 0,-21 0 0,22 0 16,-1 0-16,-21-1 0,22 1 15,-22 0-15,0 0 0,-21 0 16,21 21-16,-21-21 0,0 42 31,0 0-31,0 0 0,0 0 0,0 0 16,0 1-16,0-1 0,0 0 0,-21 0 15,21 0-15,0 0 0,0 1 16,0-1-16,0 0 0,-21-21 16,21 21-16,0-42 62,0 0-62,0 0 0,0-1 0</inkml:trace>
  <inkml:trace contextRef="#ctx0" brushRef="#br0" timeOffset="74168.61">15790 6160 0,'0'-22'0,"0"44"0,0-65 0,0 22 15,0 42 32,0 0-31,21 1-16,1-22 15,-1 0-15,0 21 0,0-21 16</inkml:trace>
  <inkml:trace contextRef="#ctx0" brushRef="#br0" timeOffset="74716.33">16362 6456 0,'0'-21'0,"0"0"15,21-1-15,0 1 0,-21 0 16,0 0-16,0 0 0,0 0 16,0-1-16,0 1 0,0 0 0,0 0 15,-21 21 1,0 0-1,0 21-15,-1-21 0,1 21 16,0 0-16,0 22 0,-21-22 0,42 0 16,-22 21-16,1-20 0,0 20 15,0-21-15,21 21 0,-21-20 0,21-1 16,0 0-16,0 0 0,0 0 0,0 0 16,0 1-16,21-22 0,0 0 15,0 0-15,0 0 0,1 0 16,-1 0-16,0 0 0,0-22 0,21 22 15,-20-21-15,-1 0 0,21 0 0,-21-21 16,0 20-16,22-20 0,-22 0 16,0-1-16,0 1 0,0 0 0,-21-1 15,22-20-15,-22 21 0,21-1 16,-21 1-16,0 0 0,0-1 0,0 22 16,0-21-16,0 21 0,-21 21 15,-1 21-15,1 0 16,0 0-16,0 21 0,0-20 15,21 20-15,0 0 0,-21 1 16,21-22-16,-22 21 0,22 0 0,0 1 0,0-1 16,0 0-16,0 1 0,0-1 15,0-21-15,22 0 0,-22 22 0,21-22 16,0 0-16,0 0 0,0 0 16,0-21-16,1 0 0,-1 0 15,21 0-15,-21 0 0,0 0 0,1-21 16</inkml:trace>
  <inkml:trace contextRef="#ctx0" brushRef="#br0" timeOffset="75287.99">17357 6202 0,'0'0'0,"-22"21"31,1 0-31,21 0 0,-21 1 0,0-1 15,21 0-15,-21 21 0,21-21 0,-21 22 16,-1-22-16,22 21 0,0-21 0,0 22 16,-21-22-16,21 0 0,0 0 0,0 0 15,0 1-15,0-1 0,0 0 16,21-21 0,-21-21-1,22 0-15,-1-1 0,0 1 16,0 0-16,-21 0 0,21 0 15,0-22-15,1 22 0,-22 0 0,21 0 16,0 0-16,-21 42 31,0 0-31,0 0 0,21-21 16,-21 21-16,0 1 0,0-1 16,21 0-16,-21 0 0,21-21 0,-21 21 15,22 0-15,-1-21 0,0 22 0,0-22 16,0 0-16,0 0 0,1 0 0,-1 0 15,0 0-15,21 0 0,-21 0 0,1 0 16,-1-22-16,0 1 0,0 21 16,0-21-16,0-21 0,-21 21 15,0-22-15,22 22 0,-22-21 0,0-1 16,0 1-16,0-64 16,0 85-16,0 0 0,0 0 0,-22 21 15,1 0-15,0 0 0,0 0 16,0 0-16,0 0 0,-1 21 15,1 0-15,21 0 0,0 0 16,-21 1-16,21-1 0,0 0 0,0 0 16,0 0-16,21 0 15,0-21-15</inkml:trace>
  <inkml:trace contextRef="#ctx0" brushRef="#br0" timeOffset="75681.3">18076 6244 0,'0'0'16,"0"-21"0,-21 21-1,0 21-15,0 0 16,21 1-16,-21-1 0,21 0 0,-22 0 16,22 21-16,0-20 0,-21 20 15,21-21-15,0 0 0,0 0 0,0 1 16,0 20-16,0-21 0,0 0 15,21 0-15,-21 1 0,22-22 0,-1 0 16,0 0-16,0 0 16,0 0-16,0 0 0,1 0 0,-1-22 15,0 22-15,-21-21 0,21 0 0,-21 0 16,0 0-16,0-22 0,0 1 16,0 21-16,0-21 0,0-1 0,0 22 15,0 0-15,0 0 0,0 0 0,-21-1 16,0 22-16,0 0 0,-1 0 15,1 0-15,0 22 0,0-22 16,21 21-16,-21 0 16,21 0-16,0 0 0,0 0 0,0 1 15,0-1-15,21 0 16,0-21-16,0 0 0</inkml:trace>
  <inkml:trace contextRef="#ctx0" brushRef="#br0" timeOffset="76068.06">18373 6287 0,'0'-22'0,"0"44"0,21-44 0,-21 1 16,21 21-16,0 0 16,0 0-16,0 21 0,-21 1 15,22-1-15,-1-21 0,0 42 0,-21-21 16,21 0-16,0 1 0,0-1 15,-21 0-15,0 0 0,0 21 0,0-20 16,0-1-16,0 0 0,0 0 16,0 0-16,0 0 0,-21 1 15,0-22 1,21-22 0,0 1-16,0 0 15,0 0-15,0 0 0,0 0 0,21-1 16,-21-20-16,21 21 0,1-21 15,-1 20-15,0-20 0,0 21 16,0-21-16,0 20 0,1 1 0,-1 0 16,0 0-16,0 0 0,0 21 0,0-21 15,1 21-15,-1 0 0,-21-22 16,21 22-16,0 0 16</inkml:trace>
  <inkml:trace contextRef="#ctx0" brushRef="#br0" timeOffset="76720.48">19198 5927 0,'-21'0'0,"21"21"16,0 0-16,-21-21 0,21 21 15,-21 22-15,21-22 0,0 0 0,0 0 16,-22 21-16,22-20 0,-21-1 0,21 21 16,0-21-16,-21 0 0,21 22 0,-21-22 15,21 0-15,0 21 0,-21-20 0,21-1 16,0 0-16,0 0 0,0 0 16,0 0-1,0-42 16,0 0-31,0 0 16,0 0-16,21 0 0,0-1 0,-21 1 16,21 0-16,0 0 0,1 0 0,-1 0 15,0-1-15,0 1 0,21 21 0,-20-21 16,-1 21-16,21 0 0,-21 0 0,0 0 16,22 0-16,-22 0 0,0 0 15,-21 21 1,0 0-1,-21-21-15,0 0 0,0 22 16,-1-22-16,1 0 0,0 0 16,0 0-16,-21 0 0,20 0 15,1 0-15,0 0 0,0 0 0,0 0 16,0 0-16,21 21 16,-22-21-16,22 21 0,0 0 15,0 0-15,0 0 16,22 1-16,-1-1 15,0-21-15,-21 21 0,21 0 16,-21 0-16,21 0 0,0 1 0,1-1 16,-22 0-16,21-21 15,-21 21-15,21-21 16,0 0-16,-21 21 0,21-21 16,0 0-16,1 0 15,-1 0-15,0 0 0,0 0 16</inkml:trace>
  <inkml:trace contextRef="#ctx0" brushRef="#br0" timeOffset="77024.31">20002 6181 0,'0'0'0,"0"-21"16,-21 21-1,0 21 1,0 0-16,0-21 0,21 21 0,-21 0 16,-1 0-16,1 22 0,21-22 15,-21 0-15,0 21 0,0 22 16,21-43-16,0 0 0,-21 22 0,21-22 16,0 0-16,0 0 0,0 0 0,0 0 15,0 1-15,21-22 16,0 0-1,-21 21-15,21-21 0,0 0 0,0 0 0,1 0 16,-1-21-16,0 21 16,-21-22-16,21 1 0,0 21 0</inkml:trace>
  <inkml:trace contextRef="#ctx0" brushRef="#br0" timeOffset="77336.64">20362 6096 0,'0'0'16,"0"21"31,0 0-47,21-21 0,1 22 0,-22-1 16,0 0-16,0 0 0,21 0 15,-21 0-15,0 1 0,0 20 0,0-21 16,0 21-16,0-20 0,0 20 0,0-21 15,0 21-15,0-20 0,-21 20 0,21-21 16,0 0-16,-22 0 0,1 1 16,21-1-16,-21 0 15,0-21 32,21-21-47,0 0 0</inkml:trace>
  <inkml:trace contextRef="#ctx0" brushRef="#br1" timeOffset="85544.1">21653 2328 0,'0'-21'0,"0"0"16,0 0-1,0 0-15,-21 21 16,0 0-16,21-21 0,-21 21 15,0-22-15,21 1 16,0 0-16,0 0 16,0 0-1,21 0 1,0-1-16,0 22 16,0 0-16,22-21 0,-22 21 0,0 0 15,21-21-15,1 21 0,-22 0 0,21 0 16,1 0-16,-1 0 0,0 0 15,1 0-15,-1 0 0,0 0 0,1 0 16,-22 21-16,21-21 0,0 21 16,-20 1-16,-1-1 0,0-21 0,0 21 15,0 0-15,-21 0 0,0 0 0,0 1 16,0-1-16,0 0 0,0 0 16,0 21-16,-21-20 0,0-1 0,0 21 15,0-21-15,-1 22 0,-20-1 16,21-21-16,-21 21 0,20 1 15,-20-1-15,21-21 0,-21 22 0,20-1 16,-20 0-16,0-21 0,-1 22 0,1-1 16,21-21-16,-21 22 0,-1-1 15,22 0-15,0-21 0,-21 22 0,20-1 16,1 0-16,21 1 0,0-1 0,0 0 16,0 1-16,0-22 0,0 21 15,0 1-15,0-22 0,0 21 0,21-21 16,1 22-16,-1-22 0,-21 0 15,21 0-15,0 0 0,0-21 0,0 21 16,22-21-16,-22 0 0,0 22 16,0-22-16,0 0 0,1 0 0,-1 0 15,0 0-15,0 0 0,0 0 0,0 0 16,1 0-16,-1 0 16,0 0-16,-21-22 15,-21 22 16,0 0-31,-1 0 16,1 0-16,0 0 0,0 22 16,0-1-16,0-21 0,-1 21 0,1 0 0,0 21 15,-21-20-15,21-1 0,-1 21 16,1 0-16,0 1 0,0-1 16,0 0-16,0 1 0,-1-1 0,1 0 15,0 1-15,21 20 0,-21-20 16,21-1-16,-21 0 0,21 1 0,0-1 15,0-21-15,0 21 0,0 1 0,0-1 16,0 0-16,0 1 0,0-1 0,21 0 16,0 1-16,-21-1 0,21 22 0,0-22 15,1 0-15,-1 1 0,-21-1 16,21 0-16,0 1 0,0-1 0,0 0 16,1 1-16,-1-1 0,0 0 15,0 1-15,-21-22 0,21 21 0,0-21 16,1 22-16,-1-22 0,-21 0 0,0 0 15,0 0-15,0 0 0,0 1 16,0-1-16,0 0 0,0 0 0,0 0 16,-21 0-16,-1 1 0,1-1 0,0-21 15,0 21-15,-21 0 0,20 0 0,1-21 16,-21 21-16,21 1 0,0-22 0,-22 21 16,22-21-16,0 0 0,0 21 0,0-21 15,-1 0-15,1 0 0,0 0 16,0 0-16,0 0 0,0 0 15,-1 0-15,1 0 0,0 0 0,21-21 16,0 0-16,0-1 16,0 1-16,0 0 0,21 0 0,0-21 15,1-1-15,20 1 0,0-22 0,1 22 16</inkml:trace>
  <inkml:trace contextRef="#ctx0" brushRef="#br1" timeOffset="86075.45">22733 3725 0,'0'0'0,"-21"0"31,0 0-15,-1 22-16,22-1 0,0 21 0,0-21 15,-21 0-15,0 22 0,21-1 16,-21 0-16,21 22 0,-21-22 0,0 22 16,-1-22-16,22 22 0,-21-22 0,0 0 15,0 22-15,0-22 0,0 0 16,21 1-16,-22-1 0,22-21 15,-21 22-15,21-22 0,0 0 0,0 0 16,0 0-16,0 0 16,0-42-1,21 0-15,-21 0 16,22 0-16,-22 0 0,0-1 0,0-20 16,21 0-16,-21 21 0,21-43 0</inkml:trace>
  <inkml:trace contextRef="#ctx0" brushRef="#br1" timeOffset="86380.78">22521 3810 0,'0'0'0,"0"-42"0,0 21 0,0-1 15,0 1-15,0 0 0,21 0 16,1 0-16,-1 21 0,0-21 16,21 21-16,-21 0 0,22-22 0,-1 22 15,0 0-15,1 0 0,-1 0 0,-21 0 16,22 22-16,-1-1 0,-21 0 15,0 0-15,0 0 0,-21 0 0,0 22 16,0-22-16,0 0 0,-21 21 0,0-20 16,0 20-16,-21-21 0,20 0 15,-20 22-15,21-22 0,-21 0 0,20 0 16,-41 21-16,42-42 0,0 22 16,-1-22-16,1 21 0,21 0 15,0 0 1,21-21-1,1 0-15,-1 0 0,0 21 0,0-21 16,0 0-16</inkml:trace>
  <inkml:trace contextRef="#ctx0" brushRef="#br1" timeOffset="86784.55">22818 4360 0,'0'0'0,"0"-21"16,0 0 0,21 21-16,0 0 15,0 0-15,0 0 0,0 0 16,1 0-16,-1 0 16,0 0-16,0 21 0,-21 0 0,0 1 15,21-1-15,-21 0 0,0 0 16,0 0-16,0 0 0,0 1 15,0-1-15,0 0 0,0 0 16,0 0-16,-21-21 16,21-21-1,0 0 1,0 0-16,0 0 16,0-1-16,0 1 0,0 0 15,0 0-15,0 0 0,0 0 16,21-1-16,0 1 15,1 21-15,-1-21 16,0 21-16,0 0 16,0 0-16,0 0 15</inkml:trace>
  <inkml:trace contextRef="#ctx0" brushRef="#br1" timeOffset="87171.84">23495 4276 0,'-21'0'16,"0"0"-16,-1 0 0,1 0 15,0 0-15,0 21 0,-21 0 0,20 0 16,1-21-16,0 21 0,0 1 0,0-1 16,21 0-16,-21 0 0,21 21 15,-22-20-15,22-1 0,0 0 16,0 0-16,0 0 0,0 0 15,22-21-15,-1 22 0,0-22 0,0 0 16,0 0-16,0 0 0,1 0 16,20 0-16,-21 0 0,0 0 0,0 0 15,1-22-15,-1 1 0,0 0 0,0 21 16,0-21-16,-21-21 0,0 20 0,0 1 16,0 0-16,0-21 0,0 21 15,0-1-15,-21 1 0,0 0 0,0 0 16,0 21-16,-1 0 0,1 0 0,0 0 15,0 0-15,0 0 16,0 0-16,21 21 0,0 0 16,0 0-16,0 1 0,0-1 15,21-21-15,0 21 16,0-21-16</inkml:trace>
  <inkml:trace contextRef="#ctx0" brushRef="#br1" timeOffset="87525.64">23770 4339 0,'0'0'0,"0"-21"0,0 42 47,0 0-47,0 1 16,0-1-16,-21 0 0,21 21 0,0-21 15,-21 22-15,21-22 16,0 21-16,0 1 0,-21-1 0,-1 0 15,1 22-15,21-22 0,-21 0 0,0 22 16,0-22-16,21 1 0,-21-1 0,-1 21 16,1-20-16,21-22 0,-21 21 0,0 1 15,21-22-15,-21 0 0,21 0 16,-21 0-16,21 0 0,0 1 0,0-44 47,21 1-32,0 0-15,0 21 0,0-21 0,-21 0 16,21-22-16,1 22 0,-1 0 16,0-21-16,0-1 0,0 1 0</inkml:trace>
  <inkml:trace contextRef="#ctx0" brushRef="#br1" timeOffset="87800.48">23770 4403 0,'0'0'0,"0"-21"0,0-1 0,0 1 15,0 0-15,21 21 0,0-21 16,1 21-16,-1 0 0,0 0 0,0 0 16,0 0-16,0 0 0,1 0 15,-1 0-15,0 0 0,-21 21 16,21-21-16,-21 21 0,0 0 0,0 1 16,-21-22-16,0 21 0,0 0 0,-22 0 15,22-21-15,0 21 0,-21 0 16,20-21-16,-20 22 0,21-22 0,0 0 15,0 0-15,-1 21 0,44-21 47,-1 0-47,0 0 16</inkml:trace>
  <inkml:trace contextRef="#ctx0" brushRef="#br1" timeOffset="88110.3">24045 4424 0,'0'0'15,"43"-21"-15,-22 0 16,0 21-16,-21-22 0,21 1 0,0 0 16,-21 0-16,0 0 15,0 0-15,-21 21 31,0 21-31,0 0 16,0-21-16,-1 21 0,22 0 16,-21 0-16,21 1 0,-21-1 0,21 0 15,0 0-15,0 0 0,0 0 16,0 1-16,21-22 16,0 21-16,1-21 15,-1 0-15,0 0 16,0 0-16,0 0 0,0 0 15</inkml:trace>
  <inkml:trace contextRef="#ctx0" brushRef="#br1" timeOffset="88471.75">24257 4339 0,'0'0'16,"0"-21"-1,21 21-15,0 0 16,0 0-1,1 0-15,-1 21 0,-21 0 16,21-21-16,0 22 0,-21-1 16,0 0-16,0 0 0,0 0 15,0 0-15,0 1 0,0-1 16,0 0-16,0 0 0,0 0 16,-21-21-16,0 0 15,21-21 16,0 0-15,0 0-16,0 0 0,21-1 16,-21 1-16,21 0 0,0 0 15,-21 0-15,0 0 0,21-1 0,-21 1 16,22 0-16,-22 0 0,0 0 16,21 21-16,0-21 0,-21-1 15,21 22-15,0-21 16,0 21-16</inkml:trace>
  <inkml:trace contextRef="#ctx0" brushRef="#br1" timeOffset="89396.59">24892 3852 0,'0'0'0,"0"-21"16,-21 21-1,21 21 1,-21 1-16,-1-1 0,22 0 16,-21 0-16,21 21 0,-21-20 15,21 20-15,-21-21 0,0 21 0,21 1 16,-21-1-16,21-21 0,-22 22 16,22-1-16,0-21 0,-21 21 0,21-20 15,-21-1-15,21 0 0,0 0 0,0 0 16,0 0-16,0 1 0,0-1 15,21-21-15,0 0 16,1 0-16,-1 0 16,0 0-16,0-21 0,0-1 15,0 1-15,1 0 0,-1 0 16,0 0-16,0 0 0,-21-1 16,21 1-16,0 0 0,-21 0 15,0 42 16,-21 0-15,21 0-16,-21 1 0,21-1 16,0 0-16,-21 0 0,21 0 15,0 0-15,0 1 16,0-1-16,21-21 16,0 0-16,0 0 0,1 0 15,-1 0-15,0 0 16,0 0-16,0 0 0,0 0 0,1 0 0,-1-21 15,0-1 1,-21 1-16,21 0 16,-21 0-16,0 0 15,-21 21 17,21 21-32,-21 0 15,0 0-15,21 0 16,0 1-16,0-1 15,0 0 1,21-21-16,0 0 16,0 0-16,0 0 0,0 0 15,1 0-15,-22-21 16,21 21-16,-21-21 0,21 21 0,-21-22 16,21 1-16,0 0 15,0 21-15,-21-21 0,0 42 63,0 0-63,0 0 15,0 1-15,0-1 16,0 0 0,-21-21 15,21-21 0,0 0-31,0-1 16,0 1-16</inkml:trace>
  <inkml:trace contextRef="#ctx0" brushRef="#br1" timeOffset="89579.99">25315 4064 0,'-21'0'0,"42"0"0,-63-21 15,21 21 64,0 0-79,-1 0 15</inkml:trace>
  <inkml:trace contextRef="#ctx0" brushRef="#br1" timeOffset="89781.88">24617 4064 0,'0'0'0,"-21"0"16,21 21 0,21-21-1,0 0-15,0 0 0,0 0 0,0 0 16,1 0-16,-1 0 0,0 0 15,0 21-15,0-21 0,0 0 0,1 0 16</inkml:trace>
  <inkml:trace contextRef="#ctx0" brushRef="#br1" timeOffset="91082.13">21272 6308 0,'0'0'0,"-21"-21"15,21-1 1,0 1 0,21 21-1,1-21-15,-1 21 16,0 0-16,0 0 0,0 0 16,22 0-16,-1 0 0,-21 0 0,21 0 15,1 0-15,-1 0 0,0 0 0,1 0 16,-22 0-16,21 0 0,-21 21 0,22 0 15,-22 1-15,-21-1 0,0 0 16,0 0-16,0 0 0,0 0 0,-21 1 16,0-1-16,-1 21 0,-20-21 0,0 0 15,-22 1-15,22 20 0,-22-21 16,22 21-16,-21-20 0,-1-1 16,22 21-16,-1-21 0,1 22 0,21-22 15,-21 0-15,20 0 0,1 21 0,21 1 16,0-22-16,0 0 15,0 0-15,21-21 0,1 0 0,-1 21 16,21-21-16,-21 0 0,22 0 16,-1 0-16,0 0 0,1 0 0,-1 0 15,0 0-15,-21 0 0,1 0 0,-1 0 16,0 0-16,0 0 0,-42 0 31,0 0-31,0 0 0,-1 0 0,1 0 16,0 22-16,-21-22 0,21 21 15,-1 0-15,1 21 0,0-21 0,21 1 16,-21 20-16,21 0 0,0 1 0,0-22 16,0 21-16,21 0 0,0 22 0,0-22 15,1 1-15,-1-1 0,0 0 16,0 1-16,0-1 0,0-21 0,-21 21 16,0 1-16,0-22 0,0 21 15,0-21-15,0 22 0,-21-22 0,-21 0 0,21-21 16,0 21-16,-22-21 0,1 0 15,21 0-15,-22 0 0,22 0 0,-21 0 16,0 0-16,20 0 0,1 0 16,-21 0-16,21-21 0,0 21 0,-1 0 15,1-21-15,0 21 0,21-21 0,0 0 16,0-1-16,0 1 16,21 0-16,0 0 0,1 21 15,-1-21-15</inkml:trace>
  <inkml:trace contextRef="#ctx0" brushRef="#br1" timeOffset="91761.3">22627 6900 0,'0'0'0,"21"-21"0,0 0 0,1 0 0,-1 0 15,-21 0-15,0-1 0,21 1 0,-21 0 16,0 42 0,0 0-1,0 1-15,-21-1 0,0 21 0,-1 0 16,1 1-16,21-1 0,-21 0 0,0 22 16,0-22-16,0 1 0,-1 20 0,1-21 15,0 1-15,21-1 16,-21 0-16,0 1 0,0-22 0,21 21 15,0-21-15,-22-21 0,22 22 0,-21-1 16,0-21 0,21-21-1,0-1-15,0 1 0,0 0 16,0 0-16,0 0 0,21 0 0,0-1 16,1 1-16,-1 0 0,0 0 0,0 0 15,21 0-15,-20-1 0,20 22 0,-21 0 16,21 0-16,1 0 0,-22 0 15,21 0-15,-21 22 0,1-1 0,-1 0 16,0 0-16,-21 0 0,0 22 0,0-22 16,0 0-16,-42 21 15,20-21-15,1-21 0,-21 22 16,21-1-16,-22-21 0,22 21 0,-21-21 16,21 0-16,-22 0 0,22 0 0,0 0 15,0 0-15,21-21 16,21 0-1,0 21-15,0-22 16,1 1-16,-1 0 0,0 21 0</inkml:trace>
  <inkml:trace contextRef="#ctx0" brushRef="#br1" timeOffset="92097.13">22902 7408 0,'21'0'16,"1"-21"-1,-1 21-15,0 0 0,-21-21 16,21 21-16,21-21 0,-20 21 0,-1-21 16,0 0-16,21 21 0,-21-22 0,1 22 15,-1-21-15,0 0 0,0 0 0,-21 0 16,0 0-16,0-1 16,-21 22-16,0 0 15,0 0-15,-1 0 0,-20 0 0,21 22 16,0-1-16,-22 0 0,22 0 15,0 0-15,0 0 0,0 1 16,0-1-16,21 21 0,0-21 0,0 0 16,0 1-16,0-1 0,0 0 15,21 0-15,0-21 0,0 21 0,0-21 16,0 0-16,1 0 0,-1 0 16,21 0-16,-21 0 0,0 0 0,22-21 15,-22 0-15,0 21 0,21-21 0,-20 0 16,-1-22-16</inkml:trace>
  <inkml:trace contextRef="#ctx0" brushRef="#br1" timeOffset="92551.87">23664 6752 0,'0'-21'16,"0"42"-16,0-63 0,0 21 0,0 0 0,0 42 31,0 0-31,0 0 0,0 21 16,-21-20-16,21 20 0,-21 0 0,0 1 15,21-1-15,-21-21 0,-1 21 0,22 1 16,-21-1-16,0 0 0,0 1 16,21-1-16,-21 0 0,0-20 0,21 20 15,-22-21-15,22 0 0,-21 0 0,21 1 16,-21-22-16,21-22 31,0 1-15,0 0-16,0 0 0,21 0 0,0 0 15,1-22-15,-1 22 0,0 0 0,0-21 16,0 20-16,22 1 0,-22 21 0,0-21 16,21 21-16,-21 0 0,1 0 15,-1 0-15,0 21 0,-21 0 16,21 1-16,-21-1 0,0 21 0,0-21 16,0 0-16,0 22 0,0-22 0,0 0 15,-21 0-15,21 0 0,-21 1 16,0-1-16,21 0 0,0 0 15,-22-21-15,1 0 16,21 21-16,0-42 31,21 0-31,1 21 0,-1-21 16,0 0-16,0-1 0</inkml:trace>
  <inkml:trace contextRef="#ctx0" brushRef="#br1" timeOffset="94336.45">24045 7197 0,'0'0'0,"21"-43"15,-21 22-15,0 0 16,0 0-16,-21 21 16,0 0-16,0 0 0,0 0 15,0 0-15,-1 21 0,1 0 16,-21-21-16,21 43 0,0-22 16,-1 0-16,1 0 0,0 0 0,0 22 15,0-22-15,21 0 0,0 0 0,0 0 16,0 0-16,0 1 0,0-1 0,0 0 15,21-21 1,0 0-16,0 0 0,0 0 0,1 0 16,-1 0-16,0-21 0,0 21 0,0-21 15,0-1-15,1 22 0,-1-21 0,-21 0 16,21-21-16,0 21 0,-21-1 16,0-20-16,21 21 0,-21 0 0,21 0 15,-21-1-15,0 1 0,0 0 16,0 42-1,0 0 1,0 1-16,0-1 16,0 0-16,0 0 0,0 21 0,-21-20 15,21-1-15,0 0 0,-21 0 0,21 21 16,0-20-16,0-1 0,0 0 16,0 0-16,0 0 0,21 0 15,0-21 1,1 0-16,-1 0 0,0 0 15,0-21-15,0 0 16,0 0-16,-21 0 0,22 0 0,-1-1 16,0 1-16,-21 0 0,0 0 15,21 0-15,0 0 0,-21-1 0,0 1 16,0 0-16,21 21 0,-21-21 0,0 42 47,0 0-47,0 0 0,-21 1 15,21-1-15,0 0 0,0 0 16,0 0-16,0 0 0,0 1 16,0-1-16,0 0 0,0 0 15,21-21 17,1 0-32,-1 0 0,0 0 15,-21-21-15,21 0 0,0 0 16,-21-1-16,21 1 0,-21 0 0,0 0 15,0 0-15,0 0 0,22-1 16,-22 1-16,0 0 0,21 21 16,-21-21-16,21 21 15,0 0 1,0 0 0,0 0-16,1 0 0,-1 0 15,0-21-15,0 21 0,0 0 16,0 0-16,1 0 15,-22-21-15,0 42 32,0 0-17,-22-21-15,22 21 0,-21 0 0,21 0 16,0 1-16,0-1 0,-21 0 16,21 0-16,0 0 0,0 0 15,0 1-15,0-1 16,21-21 15,0 0-31,1 0 16,-1 0-16,0 0 0,0 0 0,0 0 15,0-21-15,1-1 0,-1 22 0,-21-21 16,21 21-16,-21-21 0,21 0 0,-21 0 16,21 21-1,-21-21-15,-21 21 31,21 21-31,0 0 16,-21 0-16,0 0 16,21 0-16,0 1 15,0-1-15,0 0 16,21-21 0,0 0-1,0 0-15,0 0 0,1 0 16,-1 0-16,0 0 0,0-21 15,-21 0-15,21-1 0,-21 1 16,21 0-16,-21 0 0,0 0 0,0-22 16,0 22-16,0 0 0,0 0 15,0 0-15,-21 0 0,0 21 16,0 0-16,0 0 0,0 0 16,-1 0-16,1 21 0,0 0 0,0-21 15,21 21-15,0 0 0,0 0 16,0 1-16,-21-1 0,21 0 15,0 0-15,0 0 0,0 0 16,21 1-16,0-22 0,0 21 16,0-21-16,1 0 0,-1 0 15,0 0-15,0 0 0,0 0 16,0 0-16,-21-21 0,22 21 0,-1-22 16,0 22-16,-21-21 0,0 0 15,21 0-15,-21 0 0,0 0 0,21-1 16,-21 1-16,0 42 47,0 1-47,0-1 15,0 0-15,0 0 16,-21-21-16,21 21 0,0 0 16,0 1-1,21-22-15,0 0 16,1 0-16,-1 0 15,0-22-15,-21 1 16,21 21-16,-21-21 0,21 0 16,-21 0-16,21 0 0,1-1 15,-22 44 17,0-1-17,0 0-15,0 0 16,0 0-16,0 0 15,21-21 1,0 0 0,0 0-16,0 0 0,0 0 15,1 0-15,-22-21 16,0 0-16,21 0 16,-21 0-16,0 0 15,0-1-15</inkml:trace>
  <inkml:trace contextRef="#ctx0" brushRef="#br1" timeOffset="94544.37">24828 6858 0,'0'0'0,"-21"0"0,21 21 46,-21-21 1,0 0-47,0 0 16</inkml:trace>
  <inkml:trace contextRef="#ctx0" brushRef="#br1" timeOffset="126169.52">3683 9059 0,'0'0'0,"0"-21"15,0 0-15,0 0 0,21 0 16,0 0-16,0-1 16,-21-20-16,22 21 0,-1-21 0,-21-1 0,21 22 15,-21-21-15,0-1 16,0 22-16,0 0 0,0 0 0,0 0 16,0 0-16,0-1 0,-21 22 15,0 22 1,-1-22-16,1 42 0,0-21 15,21 21-15,-21 1 0,0 20 16,0-20-16,-1 20 0,1 1 0,0 20 16,0-20-16,-21-1 0,20 22 0,-20-22 15,0 22-15,-1-21 16,22-1-16,-21 22 0,0-43 0,20 22 16,1-22-16,0 0 0,0 1 0,0-1 15,21-21-15,0 0 16,0-42-1,0 0-15,21 0 16,0-22-16,0 1 0,0 0 0,1-1 16,-1-20-16,0 21 0,21-22 15,1 1-15,-22-22 0,21 21 0,0 1 16,1-22-16,-1 1 0,-21 20 0,22-21 16,-22 22-16,0 21 0,0-22 15,0 22-15,0 21 0,-21-1 16,0 1-16,0 0 0,22 21 15,-1 21-15,-21 0 0,0 22 16,0-1-16,21 0 0,-21 22 16,0-1-16,0 1 0,0-1 15,0 1-15,0-1 0,0 1 0,0-1 16,0 1-16,0-1 0,0 1 16,0-1-16,-21-20 0,21 20 0,-21-20 15,21-1-15,0-21 0,-22 21 0,22-20 16,-21 20-16,21-21 0,-21 0 15,0-21 17,0-21-32,0 0 0,-1 0 15,1-22-15,0 22 0,0 0 16</inkml:trace>
  <inkml:trace contextRef="#ctx0" brushRef="#br1" timeOffset="126328.43">3238 9673 0,'-42'0'15,"63"0"1,0 0 0,1 0-16,-1-21 0,21 21 0,-21-21 15,22 21-15,-1-21 0,0 21 16,1-21-16,-1 21 0,0-22 16,1 1-16,-1 21 0,0-21 15,-21 21-15</inkml:trace>
  <inkml:trace contextRef="#ctx0" brushRef="#br1" timeOffset="127412.3">4424 9589 0,'21'0'0,"-42"0"0,63 0 0,-21 0 16,0 0-16,1 0 0,-22-22 0,21 22 15,0-21-15,-21 0 0,21 21 16,-21-21-16,0 0 0,0 0 0,0-1 15,0 1-15,-21 0 0,0 21 16,0-21-16,-1 0 0,-20 21 16,21 0-16,0 0 0,-22 0 0,1 0 15,21 0-15,-21 0 0,20 21 16,-20 0-16,21 0 0,-21 22 0,20-22 16,1 21-16,-21 0 0,21 1 0,0-1 15,21 0-15,-22-20 0,22 20 16,0 0-16,0-21 0,0 1 0,0-1 15,0 0-15,0 0 0,22 0 0,-1-21 16,0 0-16,0 0 0,0 0 16,0 0-16,22 0 0,-22 0 0,21-21 15,1 0-15,-22 0 0,21 0 16,0-22-16,1 1 0,-1 0 16,0-22-16,1 22 0,-1-22 0,0 1 15,1-1-15,-22-20 0,21 20 0,-21-21 16,1 1-16,-22-1 0,0 22 15,0-22-15,0 21 0,0 1 0,0-1 16,0 1-16,0 21 0,0-1 16,0 22-16,0 0 0,0 0 0,0 0 15,-22 21-15,1 21 0,21 21 16,-21-21 0,0 22-16,0-1 0,0 21 0,-1 1 15,1-1-15,21 22 0,-21-21 0,0 20 16,0-20-16,21-1 0,-21 1 15,21-1-15,-22 1 0,22-1 0,0 1 16,0-22-16,0 22 0,0-22 16,0 0-16,0 1 0,0-1 0,0 0 15,22-21-15,-1 1 0,21-1 0,-21 0 16,0 0-16,1-21 0,20 0 16,-21 0-16,21 0 0,-20 0 0,20 0 15,-21 0-15,0 0 0,0-21 0,22 0 16,-22 0-16,0-22 0,0 22 15,0-21-15,1-1 0,-1-20 16,0 21-16,-21 20 0,0 1 16,0 0-16,0 0 0,21 0 15,-21 42 1,0 0-16,0 0 16,0 0-16,0 1 0,0-1 15,0 21-15,0-21 0,0 22 0,0-22 16,0 0-16,0 0 0,0 21 0,21-20 15,-21-1-15,21 0 0,1 0 16,-1-21-16,0 0 16,0 0-16,0 0 0,0 0 0,1 0 15,-1 0-15,0-21 0,0 21 16,0-21-16,0 0 0,1-22 16,-1 22-16,0-21 0,0 21 0,0-22 15,0 1-15,1 21 0,-22 0 0,0-22 16,21 22-16,0 0 15,-21 42 17,0 0-32,-21 0 0,0 1 15,21-1-15,0 21 0,0-21 16,-22 0-16,22 1 0,0 20 0,0-21 16,0 0-16,0 0 0,0 1 15,0-1-15,0 0 0,22 0 0,-1 0 16,0-21-16,0 0 15,0 21-15,0-21 0,1 0 0,-1 0 16,0 0-16,0 0 16,0 0-16,0 0 0,1 0 0,-22-21 15,21 0-15,0 0 0</inkml:trace>
  <inkml:trace contextRef="#ctx0" brushRef="#br1" timeOffset="131976.04">6075 9631 0,'0'0'16,"21"21"-16,0-21 0,0 0 16,0 0-16,1 0 15,-1 0-15,0-21 0,0 21 0,0-21 16,0 0-16,1-1 15,-22 1-15,0 0 16,0 0-16,0 0 16,0 0-16,0-1 0,-22 22 0,22-21 15,-21 21-15,-21 0 0,21 0 0,0 0 16,-22 0-16,1 0 0,21 21 16,-22 1-16,1-1 0,21 0 0,-21 21 15,20-21-15,1 22 0,0-22 16,0 21-16,21-21 0,-21 22 15,21-22-15,0 0 0,0 21 0,0-20 16,0-1-16,21-21 0,0 21 0,0-21 16,0 21-16,1-21 15,-1 0-15,0 0 0,21 0 0,-21 0 16,1-21-16,-1 21 0,0-21 0,0 0 16,21-1-16,-20 1 0,-1 0 15,0-21-15,-21 21 0,21-1 0,-21-20 16,21 21-16,-21-21 0,0 20 0,21-20 15,-21 21-15,0 0 0,0 0 16,0 42 0,0 0-16,-21 0 15,0 0-15,21 22 0,-21-1 16,21-21-16,0 21 0,0 1 16,0-22-16,0 21 0,0-21 0,0 1 15,0-1-15,0 0 0,21 0 0,0 0 16,0-21-16,1 0 0,-1 0 15,0 0-15,21 0 0,-21 0 0,1 0 16,20-21-16,0 21 0,-21-21 16,22 0-16,-1-22 0,-21 22 0,22-21 15,-22 21-15,0-22 0,21 1 16,-42 0-16,21 21 0,-21-22 0,22 1 16,-22 21-16,0 0 0,-22 21 31,1 21-31,0 21 0,0-21 15,21 0-15,-21 22 0,0-1 0,21-21 16,-22 22-16,22-1 0,0-21 16,0 21-16,0-20 0,0-1 0,0 21 15,0-21-15,0 0 0,0 1 16,22-22 0,-1 0-16,0-22 15,0 1-15,0 0 0,0 0 16,1 0-16,-22-22 0,21 22 15,0-21-15,0 0 0,0-1 0,0 1 16,-21 21-16,22-22 0,-1 22 16,-21 0-16,0 42 31,0 0-31,0 1 0,0-1 0,0 21 16,0-21-16,0 0 0,0 22 0,21-22 15,-21 0-15,21 21 0,-21-20 16,21-1-16,0 0 0,1 0 0,20 0 15,-21-21-15,0 0 0,0 0 16,22 0-16,-22 0 0,0 0 16,21 0-16,-20 0 0,20 0 15,-21-21-15,0 0 0,22-21 0,-22 20 16,0-20-16,21 0 0,-21-1 0,1 1 16,-1-21-16,0 20 0,21-20 15,-21-1-15,1 1 0,-1-1 0,0-20 16,0 20-16,0 1 0,0-22 0,1 21 15,-22 1-15,0 21 0,0-1 16,0 1-16,0 21 0,0-22 0,-22 43 16,1 22-1,0-1 1,0 21-16,0 0 0,0 22 0,-22-22 0,22 22 16,0-1-16,0 1 0,0-1 15,21 1-15,0-1 0,-22-20 16,22 20-16,0 1 0,-21-22 0,21 21 15,0-20-15,0-1 0,0 0 0,0 1 16,21-1-16,1-21 0,-1 0 0,-21 1 16,21-1-16,21 0 0,-21 0 15,1-21-15,-1 0 0,21 0 0,-21 0 16,22 0-16,-22 0 0,21 0 0,0-21 16,-20 0-16,20 0 0,0-1 15,-21-20-15,22 21 0,-22-21 0,0-1 16,0 22-16,0-21 0,1 21 15,-22-22-15,0 22 0,0 0 0,0 0 16,-22 21 0,1 0-16,0 0 0,0 0 15,-21 21-15,20 0 0,1 0 0,0 0 16,0 1-16,0 20 0,0-21 16,-1 21-16,1-20 0,21-1 15,0 21-15,0-21 0,0 0 0,0 22 0,0-22 16,0 0-16,0 0 0,0 0 15,21-21-15,1 0 16,-1 0-16,0 0 0,0 0 0,0 0 16,0 0-16,1-21 0,-1 21 15,0-21-15,-21 0 0,21 0 16,0 0-16,0-22 0,-21 22 0,0-21 16,22 21-16,-22-1 0,21-20 0,-21 21 15,0 0-15,0 0 0,0-1 16,0 44-1,0-1 1,0 0-16,0 0 0,0 0 16,0 0-16,0 1 0,0-1 15,0 0-15,0 0 0,0 0 0,0 0 16,0 1-16,0-1 0,21 0 0,0-21 16,21 21-16,-20 0 0,-1-21 15,21 0-15,0 0 0,1 21 16,-22-21-16,21 0 0,1 0 0,-1 0 15,0 0-15,1-21 0,-1 0 0,-21 0 16,21 0-16,-20 0 0,20-1 0,-21-20 16,0 21-16,0-21 0,-21 20 15,0-20-15,22 21 0,-22 0 0,0-22 16,0 22-16,0 0 0,-22 21 16,1 0-16,0 0 0,0 0 15,0 0-15,0 0 0,-1 21 16,1 0-16,0 1 0,-21 20 15,21-21-15,-1 0 0,1 0 0,21 1 16,0-1-16,0 0 16,0 0-16,0 0 0,21-21 15,1 0-15,-1 0 0,0 0 0,0 0 16,0 0-16,0 0 0,1 0 0,-1 0 16,0 0-16,0-21 0,0 0 15,0 0-15,1 0 0,-22-1 16,0 1-16,0 0 15,0 0 1,0 42 15,0 0-15,-22 0-16,1 1 16,21-1-16,0 0 0,-21 0 0,0 21 15,0-20-15,21-1 0,-21 21 0,21 0 16,-22-20-16,1 20 0,21 0 0,0 1 15,0-1-15,-21 0 0,21 22 16,0-22-16,0 22 0,-21-22 0,21 21 16,-21-20-16,21 20 0,-21-20 0,21 20 15,-22-21-15,1 1 0,21 20 0,-21-20 16,0-22-16,0 21 0,0 0 16,21-20-16,-22-1 0,1 0 15,0 0-15,0 0 0,0-21 16,0 0-16,-1 0 0,1 0 15,21-21-15,-21 0 16,21 0-16,0 0 0,-21-1 0,21-20 16,0 21-16,0-21 0,0-1 15,21 1-15,0 0 0,0-1 0,1 1 16,20-22-16,-21 22 0,21-21 16,1-1-16,-1 22 0,0-22 0,1 1 15,-1-1-15,64-63 0,-64 64 16,22-1-16,-22 22 0,0-22 0,1 22 15,20-64-15,-42 64 16,1 0-16,-1-1 0,-21 1 16,0 21-16,0 0 15,0-1-15,-21 22 0,-1 0 0,1 0 16,0 0-16,0 0 0,0 0 16,0 22-16,21-1 0,-22 0 0,1 0 15,21 0-15,0 0 0,0 22 16,-21-22-16,21 21 0,0-21 0,-21 22 15,21-1-15,0-21 0,0 22 0,0-22 16,0 0-16,0 0 0,21 0 16,0 0-16,0 1 0,1-1 0,-1-21 15,0 0-15,0 21 0,0-21 0,22 0 16,-22 0-16,21 0 0,-21 0 16,22-21-16,-1 21 0,-21-21 15,21-1-15,1 1 0,-22 0 0,21-21 16,-21 21-16,22-22 0,-1-20 15,-21 20-15,0 1 0,-21 0 16,0 21-16,0-1 0,0 1 16,0 0-16,0 0 0,-21 21 15,0 21-15,21 0 0,-21 0 16,21 1-16,0-1 0,0 0 16,0 21-16,0-21 0,0 1 0,0 20 15,0-21-15,0 21 0,0-20 16,0-1-16,0 0 0,0 0 0,0 0 15,0 0-15,0 1 0,0-1 16,0 0 0,-21-21-16,0 0 0,-1 0 0,1 0 15,0 0 1,0-21 0,21 0-16,0-1 15,-21 1-15,0 0 16,-1 0-16,1 0 0,0-22 0</inkml:trace>
  <inkml:trace contextRef="#ctx0" brushRef="#br1" timeOffset="132231.94">8001 9165 0,'0'0'0,"-21"0"0,0-21 0,-1 21 16,22-21-16,22 21 15,-1 0-15,0-21 0,21 21 0,1 0 16,20 0-16,-21 0 0,22 0 0,-1 0 16,1 0-16,-1 0 0,1 0 15,-1 0-15,1 0 0,-1 0 16,-20 0-16,-1 0 0,-21 0 0,22 0 16,-22 0-16,0 0 0,0 0 0,-21-21 15,0-1 1</inkml:trace>
  <inkml:trace contextRef="#ctx0" brushRef="#br1" timeOffset="133444.65">11282 10181 0,'0'0'0,"21"-21"31,-21 0-15,0 0-16,0 0 0,21-1 16,-21-20-16,21 21 0,-21 0 15,21-22-15,-21 1 0,0 0 0,22-1 16,-1-20-16,-21 21 0,0-1 0,21 1 15,0 0-15,-21 20 0,21-20 16,-21 21-16,0 0 0,0 42 31,0 0-31,-21 21 0,0-20 16,0 20-16,0 0 0,21 1 16,-22-1-16,22-21 0,-21 21 0,21 1 15,0-22-15,0 21 0,0-21 0,0 1 16,0-1-16,0 0 0,0 0 0,0 0 15,21-21-15,1 0 0,-1 0 16,0 0-16,0 0 0,0 0 0,0 0 16,1 0-16,-1-21 0,21 0 0,-21 0 15,0 0-15,1-1 0,-1 1 0,0 0 16,-21-21-16,0 21 0,0-22 16,0 1-16,0 21 0,0-22 15,0 22-15,-21-21 0,0 21 0,-1 21 16,1-21-16,0 21 0,0 0 0,0 0 15,0 0-15,-1 0 16,22 21-16,0 0 16,22 0-1,-1-21-15,0 0 0,0 0 0,21 0 16,1 0-16,-1 0 0,0 0 16,1 0-16,20-21 0,-20 0 15,20 0-15,-21-1 0,22 1 0,-22 0 0,1-21 16,-1 21-16,0-1 0,1-20 15,-22 21-15,0-21 0,0 20 16,0-20-16,-21-64 16,0 85-16,-21 0 15,0 21-15,0 0 0,0 0 0,-1 0 16,1 21-16,0 0 16,0 22-16,0-22 0,0 0 0,-1 21 15,22 1-15,-21 20 0,0-21 0,21 22 16,-21-1-16,21 1 0,0 21 0,-21-22 15,21 1-15,-21 20 0,21-20 16,0 20-16,0 1 0,0-21 0,0 20 16,0 1-16,0 0 0,0 20 15,0-20-15,0 0 0,0-1 0,0 1 0,0 0 16,0-1-16,0 22 0,-22-21 16,22 0-16,-21-22 0,0 22 0,0-22 15,0 1-15,0-1 0,-1 1 0,1-22 16,-21 0-16,21 1 0,0-1 15,-1-21-15,1 0 0,-21 1 0,21-22 16,0 0-16,-1 0 0,1 0 0,0-22 16,21 1-16,-21 0 0,0-21 0,0-1 15,21 1-15,0-21 0,-22-86 16,22 65-16,0-1 0,0-21 0,0 22 16,0-22-16,22 21 0,-1-21 15,0 22-15,0-1 0,0 21 16,0-20-16,1 20 0,20 22 0,-21-22 15,21 22-15,-20 0 0,20-1 0,21-20 16,-20 21-16,-1-1 0,0 22 16,1-21-16,-1-1 0,0 1 0,-20 21 15,20-21-15,-21 20 16,21-20-16,-20 21 0,-22 0 0,0 0 0,0-1 16,0 1-16</inkml:trace>
  <inkml:trace contextRef="#ctx0" brushRef="#br1" timeOffset="135767.95">14033 9398 0,'0'0'16,"22"0"15,-1 0-15,0 0-16,0-21 0,0 0 0,22 21 15,-22-21-15,0-1 0,21 1 0,-21 0 16,22 0-16,-22 0 0,0 0 0,0-1 15,0-20-15,1 21 0,-22 0 16,0 0-16,0-1 0,0 1 0,-22 21 16,1 0-16,-21 0 0,21 0 15,-22 0-15,1 0 0,0 21 0,-1 22 16,1-22-16,21 0 0,-21 21 16,-1-20-16,22 20 0,0-21 0,0 0 15,21 22-15,0-22 0,0 0 0,0 21 16,0-21-16,0 1 0,0-1 0,0 0 15,0 0-15,21 0 0,0 0 16,0 1-16,0-1 0,22-21 16,-22 21-16,0-21 0,0 0 0,0 0 15,1 21-15,-1-21 0,0 0 0,-21 21 32,-21 0-17,0-21-15,-22 22 0,22-1 16,0 0-16,-21 0 0,20 0 0,-20 0 15,21 22-15,0-22 0,0 0 0,-1 0 16,1 0-16,0 1 0,21-1 0,-21 0 16,21 0-16,0 0 0,0 0 15,21-21 1,0 0-16,0 0 0,1 0 0,-1 0 0,21 0 16,-21 0-16,22 0 0,-1 0 15,0-21-15,1 0 0,-1 21 0,0-21 16,1 0-16,-1 0 0,0-1 0,-21 1 15,22-21-15,-22 21 0,0 0 0,0-1 16,0 1-16,-21 0 0,0 0 16,0 42 15,-21 0-31,21 0 16,-21 1-16,21-1 0,0 0 0,0 0 15,-21 0-15,21 0 16,0 1-16,0-1 0,-21 0 0,21 0 15,0 0-15,0 0 16,-21-21 0,21-21 15,0 0-31,21 0 16,0 0-16,0 0 0,-21-22 0,21 22 15,0 0-15,1-21 0,-1 20 16,0 1-16,0 0 0,21 0 0,-20 21 15,-1 0-15,0 0 0,0 0 16,0 0-16,0 21 16,1 0-16,-22 0 0,21-21 0,-21 22 15,0 20-15,21-42 0,-21 21 0,21 0 16,-21 0-16,0 1 0,21-1 0,0 0 16,1 0-1,-1-21-15,0 0 16,0 0-1,0-21-15,0 21 0,-21-21 0,22 0 16,-1-1-16,0 1 0,0 0 0,0 0 16,0-21-16,1 20 0,-1-20 0,0 21 15,21 0-15,-21-22 0,1 43 16,-1-21-16,0 0 0,0 21 16,0 0-16,0 0 15,-21 21-15,0 0 0,0 1 16,0-1-16,0 0 15,0 0-15,0 0 32,0-42-17,0 0 1,0 0-16,0 0 16,0-1-16,0 1 15,0 0-15,0 0 0,0 0 16,0 0-16,-21 21 0,0 0 15,0 0-15,0 0 16,0 0-16,-1 21 0,1 0 16,21 0-16,-21 0 0,0 22 15,0-22-15,0 21 0,-1-21 16,22 22-16,-21-22 0,0 21 0,21-21 0,-21 22 16,21-22-16,0 21 0,0-21 0,0 0 15,0 1-15,0-1 0,21 0 16,0-21-16,22 21 0,-22 0 0,21-21 0,-21 0 15,22 0-15,20 0 16,-21 0-16,1 0 0,20 0 0,-20 0 16,-1-21-16,21 21 0,-20-21 0,-1 0 15,0 0-15,1-1 0,-1-20 0,0 21 16,-20 0-16,20-22 0,-21 22 0,0 0 16,0 0-16,-21-21 0,0 20 15,0 1-15,0 0 0,0 0 16,-21 21-16,0 0 0,0 0 0,0 0 15,0 0-15,-1 0 0,1 0 0,-21 21 16,21 0-16,0 0 0,-1 1 0,1 20 16,0-21-16,0 0 0,0 22 15,0-22-15,-1 0 0,22 0 16,0 0-16,0 0 0,0 1 0,0-1 16,0 0-16,22 0 15,-1-21-15,0 0 0,0 0 0,0 0 16,0 0-16,22-21 0,-22 21 15,0-21-15,0 0 0,0 21 0,1-22 16,-1 1-16,-21 0 0,21 0 16,0 0-16,-21 0 0,21-1 0,-21 1 15,0 0-15,0 42 32,0 0-32,-21 1 15,21-1-15,0 0 0,-21 0 16,21 0-16,0 0 15,0 1-15,21-22 0,0 21 16,0-21-16,1 0 0,20 0 16,-21 0-16,0 0 0,22 0 0,-22 0 15,21 0-15,-21 0 0,0-21 0,1-1 16,20 22-16,-21-21 0,0 0 0,-21 0 16,21 0-16,1 0 0,-22-22 15,0 22-15,0 0 0,0 0 0,0 0 16,0-1-16,0 1 0,0 42 31,0 1-15,0-1-16,-22 21 0,22-21 15,-21 22-15,21-22 0,0 21 0,0 0 16,-21 1-16,21-1 0,-21 0 0,21 22 16,0-22-16,-21 22 0,21-1 0,-21 1 15,-1-1-15,1-20 0,21 20 0,-21 1 16,0-1-16,21 1 0,-21-1 0,0 1 15,-1-22-15,1 21 0,0 1 0,0-1 16,0 1-16,0-22 0,-1 22 16,1-22-16,-21 64 15,42-64-15,-21-21 0,21 22 0,-21-22 16,21 21-16,0-21 0,-22 1 16,22-1-16,0-42 15,0-1-15,0 1 16,22-21-16,-1 21 0,-21 0 15,21-22-15,0 1 0,0 0 0,22-1 16,-22-20-16,0-1 0,0 22 16,21-22-16</inkml:trace>
  <inkml:trace contextRef="#ctx0" brushRef="#br1" timeOffset="136095.93">16510 9970 0,'0'-22'0,"0"44"0,0-65 0,-21 22 0,21 0 16,0 0-16,0 0 0,0-1 0,21 1 16,0 0-16,0 0 0,0 21 0,1 0 15,-1-21-15,0 21 0,0 0 16,0 0-16,0 21 0,1-21 0,-1 21 16,0 0-16,-21 0 0,0 1 0,0 20 15,0-21-15,0 0 0,-21 0 0,0 1 16,-1-1-16,1 21 0,0-21 0,-21 0 15,21-21-15,-1 22 0,1-1 16,-21 0-16,21-21 0,0 21 16,-1-21-16,1 0 0,21-21 47,21 21-47,1-21 0,-1 0 15,0 21-15,0-22 0,0 1 0,0 21 16</inkml:trace>
  <inkml:trace contextRef="#ctx0" brushRef="#br1" timeOffset="138905.64">16933 9906 0,'21'0'16,"-42"0"-16,64-21 0,-22 0 0,0 21 0,21-21 16,-21-1-16,1 1 0,20 0 15,-21 0-15,0 0 0,0 0 0,-21-1 16,-21 22-1,0 0-15,-21 0 16,21 0-16,-1 0 0,-20 22 0,21-1 16,0-21-16,0 21 0,-1 0 15,1 0-15,0 0 0,21 1 0,-21-1 16,21 0-16,0 0 0,0 0 16,0 0-16,0 1 0,21-22 15,-21 21-15,21 0 0,0 0 0,1-21 16,-1 21-16,0 0 0,0-21 0,-21 22 15,21-22-15,0 21 0,1-21 16,-22 21-16,-22-21 31,1 0-31,0 0 0,0 0 16,0 0-16,0 0 0,-1-21 0,1 21 16,0 0-16,0-21 0,0 21 0,0 0 15,-1 0 1,22 21-1,0 0 1,0 0-16,0 0 16,22-21-16,-1 21 0,0-21 15,0 0-15,0 0 0,0 22 0,22-22 16,-22 0-16,21 0 0,-21 0 0,22 0 16,-22 0-16,21-22 0,1 1 15,-1 21-15,-21-21 0,21 0 0,-20 0 16,-1 21-16,0-43 0,0 22 0,0 0 15,0 0-15,1-21 0,-1 20 0,0-20 16,-21 21-16,0 0 0,0 0 0,0-1 16,0 44 15,0-1-31,-21-21 0,21 21 0,-21 0 16,-1 0-16,22 0 0,0 22 15,0-22-15,-21 0 0,21 0 0,0 0 16,0 1-16,0-1 0,0 0 15,21 0-15,1 0 0,-1-21 16,0 0-16,0 0 0,0 0 16,0 0-16,1 0 0,-1 0 0,0 0 15,0 0-15,-21-21 0,21 0 0,0 21 16,-21-21-16,22 0 0,-1-1 0,-21 1 16,21 0-16,0 0 0,-21 0 15,21-22-15,-21 22 0,21 0 0,-21 0 16,0 42 15,0 0-31,0 0 16,0 1-16,-21-1 0,21 0 0,0 0 15,-21 0-15,21 0 0,0 1 0,0-1 16,0 0-16,0 0 0,0 0 16,21 0-16,0-21 15,1 22-15,-1-22 0,0 0 16,0 0-16,0 0 0,0 0 15,1-22-15,-1 1 0,0 0 16,0 0-16,0 0 0,-21 0 16,21-22-16,1 22 0,-1-21 0,0-1 15,0 1-15,0-21 0,22-1 0,-22 22 16,0-22-16,0 1 16,0-1-16,0 22 0,22-22 0,-22 22 15,-21 0-15,0-1 0,21 22 0,-21 0 0,0 0 16,-21 21-1,0 0-15,0 21 0,21 0 16,-22 0-16,1 22 0,0-22 16,0 21-16,0 22 0,0-22 0,21 22 0,-22-22 15,22 21-15,-21 1 0,0-22 16,21 1-16,0 20 0,0-21 0,0 1 16,0-22-16,0 21 0,0 1 0,0-22 15,0 0-15,0 0 0,0 0 0,21 0 16,0 1-16,1-1 0,-1-21 15,0 0-15,0 21 0,21-21 0,-20 0 16,20 0-16,-21 0 0,21 0 0,-20-21 16,20 21-16,0-21 0,-21-1 0,22 1 15,-1 0-15,-21 0 0,22-21 16,-22 20-16,21-20 0,-21 21 0,0-21 0,1 20 16,-1 1-16,0 0 15,-21 0-15,0 0 0,-21 21 16,0 21-1,-1-21-15,1 21 0,0 0 0,0 0 16,0 1-16,0-1 0,-1 0 0,1 0 16,0 0-16,0-21 0,21 21 0,0 1 15,0-1-15,0 0 16,0 0-16,21-21 16,0 0-1,0 0-15,1 0 0,-1 0 16,0-21-16,0 0 0,0 0 15,0-1-15,1 1 0,-1-21 16,-21 21-16,21 0 0,0-22 16,0 22-16,-21 0 0,0 0 15,0 42 1,0 0 0,0 0-16,0 0 0,0 1 15,0-1-15,-21 0 0,21 0 0,0 0 16,0 0-16,0 1 15,0-1-15,21 0 0,0-21 16,1 0-16,-1 0 16,0 0-16,0 0 0,0 0 0,0 0 15,1 0-15,-1 0 0,0-21 16,21 0-16,-42-1 0,43 1 0,-22-21 16,0 21-16,0-22 0,0-20 15,0 21-15,1-22 0,-1 1 0,0-1 16,0 1-16,0-1 0,0 1 0,1 20 15,-1-20-15,0 20 0,-21 1 16,0 0-16,0 21 0,0-1 0,0 1 16,-21 21-1,0 21-15,-1 1 16,1 20-16,0-21 0,0 21 0,21 1 16,-21-1-16,21 0 0,-21 22 0,21-1 15,0-20-15,0 20 0,0 1 0,0-22 16,0 0-16,0 1 0,0-1 15,0 0-15,0 1 0,0-22 0,0 21 16,0-21-16,0 1 0,0-1 0,0 0 16,21-21-16,-21 21 0,21-21 0,0 0 15,0 0-15,0 0 0,1 0 16,-1 0-16,0-21 0,21 0 0,-21 0 16,22-1-16,-22 1 0,21 0 15,22-42-15,-43 41 16,0 1-16,0 0 0,0 0 0,1 0 15,-1 21-15,-21 21 16,0 0 0,0 0-16,0 0 15,0 1-15,-21-1 0,21 0 0,-22 0 16,22 0-16,0 0 0,0 1 0,0-1 16,0 0-16,0 0 0,22 0 15,-1-21-15,0 0 16,0 0-16,0 0 0,0 0 15,1 0-15,-1 0 0,0-21 0,0 21 16,0-21-16,0 0 16,22 0-16,-1-43 0,-21 43 15,0 0-15,1 0 0,-1-1 0,-21 1 0,0 0 16,0 0-16,21 21 0,-21 21 31,-21 0-31,21 0 16,-21 1-16,21-1 0,0 0 15,0 0-15,0 0 0,0 0 16,0 1-16,0-1 0,0 0 16,0 0-16,21-21 0,0 0 15,0 0-15,0 0 16,0 0-16,1 0 0,-1 0 16,0 0-16,-21-21 15,0 0-15,21 0 0,0-1 0,-21 1 16,21 0-16,-21 0 0,0-21 0,0 20 15,0 1-15,0-21 0,0 21 16,-21 0-16,0 21 0,0 0 0,0 0 16,0 0-1,42 0 17,0-22-32,0 22 0,21 0 15,-20-21-15,20 21 0,0-21 0,1 21 16,-1 0-16,0-21 0,-21 21 15,22 0-15,-1 0 0,-21 0 16,0 0-16,1 0 0,-1 21 0,-21 0 16,21 0-16,-21 1 0,0-1 15,0 0-15,0 21 0,0-21 0,0 1 16,0 20-16,0-21 0,0 0 0,-21 0 16,21 22-16,-21-22 0,21 0 15,0 0-15,0 0 0,-22-21 0,22 22 16,-21-1-16,0-21 15,0 0 1,21-21 0,0-1-1,0 1-15,21 0 16,0 0-16,0-21 0,1 20 0,-1-20 16,42-21-16,-20 20 0,-1 1 15,-21 0-15,21-1 0,-20 22 16,41-42-16,-21 63 0,-20-22 15,-1 22-15,0 0 0,0 0 0,0 22 0,-21-1 16,0 21-16,0-21 16,0 0-16,0 22 0,0-22 0,0 21 15,-21 1-15,21-22 0,0 0 16,-21 21-16,0-21 0,21 1 0,-21-1 0,21 0 16,0 0-16,-22-21 0,1 21 15,21 0-15,-21-21 0,21 22 16,-21-22-16,0 0 0,0 0 15,21-22 1,0 1-16,0 0 16,0 0-16,0 0 0,0-22 0,0 22 15</inkml:trace>
  <inkml:trace contextRef="#ctx0" brushRef="#br1" timeOffset="139112.16">20976 9377 0,'0'0'0,"-21"-21"0,0 21 0,21-21 0,-21 21 16,21-22-16,0 1 15,0 42 17,-22-21-17,22 22-15,-21-22 0,0 0 16,0 0-16,0 0 15,-22 0-15</inkml:trace>
  <inkml:trace contextRef="#ctx0" brushRef="#br1" timeOffset="139336.63">19537 9440 0,'0'0'0,"-21"0"0,-22 0 0,22 22 15,21-1-15,0 0 16,42-21-16,-20 21 0,41-21 0,-21 0 15,22 21-15,-22-21 0,22 0 0,-1 0 16,1 0-16,-1 0 0,1 0 0,-22 0 16,0 0-16,1 0 0,-1 0 0,0 0 15,-20 0-15,-1 0 0,-42 0 32,-1 0-32,-20 0 15,0 0-15,-22 0 0,1 0 0</inkml:trace>
  <inkml:trace contextRef="#ctx0" brushRef="#br1" timeOffset="140120.22">3768 10710 0,'0'0'0,"-43"0"0,22 0 15,-21 0-15,-1 0 0,22 0 0,-21 0 16,21 0-16,-22 0 0,22 0 15,64 0 17,-1 0-32,0 0 0,43 0 15,-22 22-15,43-22 0,0 21 0,0-21 16,42 21-16,0 0 0,22-21 0,-1 21 16,21-21-16,1 21 0,21-21 15,20 0-15,-20 22 0,21-22 0,-21 0 16,20 0-16,-20 0 0,-21 21 15,-1-21-15,1 0 0,-22 0 0,0 0 0,-21 0 16,-21 0-16,-21 0 16,0 0-16,-21 0 0,-22 0 0,1 0 15,-22 0-15,-21 0 0,0 0 0,1 0 16,-1 0-16,0 0 16,0-21 30,0 21-46</inkml:trace>
  <inkml:trace contextRef="#ctx0" brushRef="#br1" timeOffset="140619.93">11430 10668 0,'21'0'0,"21"0"16,-20 0-16,-1 0 16,0 0-16,21 0 0,-21 0 0,22 0 15,-1 0-15,22 0 0,-22 0 16,43 0-16,-22 21 0,22-21 0,-1 0 15,22 0-15,85 0 16,-85 0-16,-1 0 0,1 0 0,-21 0 16,0 0-16,-1 0 0,-20 0 0,-1 0 15,-20 0-15,-1 0 0,0 0 16,-21 0-16,1 0 0,-1 0 16,-21-21-16,21 21 15,0 0 16,0 0-31,0 0 0</inkml:trace>
  <inkml:trace contextRef="#ctx0" brushRef="#br1" timeOffset="141303.71">14901 10943 0,'-63'0'0,"126"0"0,-169 0 15,64 0-15,0 0 0,-1 0 0,22 0 16,0 0-16,0 0 0,0-21 0,42 0 47,0 21-47,21 0 0,1 0 0,-1 0 15,22 0-15,-1 0 0,1 0 16,20 0-16,1-21 0,0 21 0,20 0 16,1 0-16,0 0 0,0 0 0,21 0 15,0 0-15,0 0 0,0 0 0,0 0 16,0 0-16,21 0 0,-21 0 0,0 0 16,21 0-16,0 0 0,1 0 15,-1 0-15,0 0 0,0 0 0,21 0 16,1 0-16,-1 0 0,0 0 0,1 0 15,-1 0-15,22 0 0,-22 0 0,21 0 16,-20 21-16,-1-21 0,0 0 0,1 0 16,-1 0-16,-21 0 0,22 0 0,-22 0 15,-21 0-15,0 0 16,0 0-16,-21 0 0,-1 0 0,-20 0 16,0 0-16,-1 0 0,-20 0 0,-1 0 15,-20 0-15,-1 0 0,0 0 0,-20 0 16,-1 0-16,0 0 0,0 0 0,-21-21 31,-21 21 0,0 0-31,0 0 0,-22 0 0,-20 0 16,20 0-16,-20 0 0</inkml:trace>
  <inkml:trace contextRef="#ctx0" brushRef="#br1" timeOffset="143592.4">931 11790 0,'0'0'0,"21"0"15,1 0 1,-22-21-16,0 0 47,21 21 62,-21-22-62</inkml:trace>
  <inkml:trace contextRef="#ctx0" brushRef="#br1" timeOffset="144244.43">783 11663 0,'0'0'16,"0"-21"-16,0 0 0,0-1 0,0 1 15,0 0-15,21 21 0,-21-21 16,21 21-16,1 0 31,-22 21-31,0 0 0,0 0 16,0 22-16,0-1 0,0 0 0,0 1 16,0-1-16,0 22 0,-22-22 15,22 21-15,-21 1 0,0-1 0,21-20 16,-21 20-16,0 1 0,0-22 15,21 0-15,-22 1 0,1-1 0,0 0 16,21 1-16,-21-22 0,21 0 16,0 0-16,0 0 0,0 1 0,-21-22 15,21 21-15,0-42 47,0-1-47,0 1 16,0 0-16,21 0 0,0 0 15,0 0-15</inkml:trace>
  <inkml:trace contextRef="#ctx0" brushRef="#br1" timeOffset="144738.67">1101 12298 0,'0'42'16,"0"-21"-1,0 1 1,0-1-16,21-21 31,0 0-31,0 0 16,0-21-16,0 21 16,-21-22-16,0 1 0,0 0 15,-21 21 1,0 0-16,0 0 15,0 0-15,0 0 16,-1 0-16,1 21 16,21 0-16,0 1 15,21-22 1,1 0 0,-1 0-16,0 0 15,0 0-15,0 0 0,-21-22 16,21 22-16,-21-21 0,0 0 15,0 0-15,-21 0 16,0 21-16,0 0 16,0 0-16,0 0 15,21 21 17,0 0-32,0 0 15,21-21 1,0 0-16,0 0 0,0 0 0,0 0 15,1 0-15</inkml:trace>
  <inkml:trace contextRef="#ctx0" brushRef="#br1" timeOffset="155316.43">3323 11875 0,'0'0'0,"0"-22"31,21 1-15,-21 0-16,21 0 0,-21 0 15,22 0-15,-22-1 16,21 1-16,-21 0 0,21 0 0,-21 0 16,0 0-16,0-1 0,0 1 0,0 0 15,0 42 16,0 22-31,0-22 0,0 21 0,0 0 16,0 1-16,-21 20 16,0 1-16,-1-1 0,1 1 0,0-1 15,0 1-15,0-1 0,0 22 0,-1-22 16,-20-20-16,21 20 0,0 1 16,0-22-16,-1 22 0,1-22 0,0 0 15,0 1-15,21-1 0,0-21 0,-21 0 16,21 0-16,-21 1 0,21-44 15,0 1 1,0 0-16,0-21 0,0-1 16,0 22-16,0-21 0,0-22 0,0 22 0,0 0 15,21-1-15,0-20 0,-21 21 16,0-1-16,21 22 0,-21-21 16,21 21-16,-21-1 0,0 1 0,21 21 15,1 21 1,-22 1-16,21-1 15,-21 21-15,0-21 0,21 22 0,0-22 16,-21 21-16,21-21 0,0 22 16,1-1-16,-1-21 0,0 21 0,0 1 15,0-22-15,0 0 0,1 21 0,20-20 16,-21-1-16,21-21 16,-20 21-16,20-21 0,0 0 0,1 0 15,-1 0-15,0 0 0,1 0 0,-1-21 16,0 0-16,1-1 0,-22 1 0,21-21 15,-21 21-15,0-22 0,1 1 16,-1 0-16,0-1 0,0 1 0,-21-21 16,0 20-16,0-20 0,0-1 0,0-20 15,0 20-15,0 1 0,0-1 16,0 1-16,0-1 0,-21 22 0,0-22 16,0 22-16,-1 0 0,1-1 0,-21 1 15,21 0-15,-22 20 0,1 1 16,0 0-16,-1 21 0,1 0 15,0 0-15,-1 0 0,1 21 0,0 0 0,-1 1 16,22 20-16,-21 0 16,21 1-16,0 20 0,-1 1 0,22-1 15,0 1-15,0-1 0,0 22 0,0-22 16,0 1-16,0 20 0,0-20 16,22-22-16,-1 22 0,0-22 0,21 22 15,-21-22-15,1 0 0,62 22 16,-41-43-16,-1 21 0,0-21 0,1-21 15,-1 22-15,21-1 16,-20-21-16,20 0 0,-20 0 0,20-21 0,1-1 16,-22 1-16,21 0 0,1 0 15,-1 0-15,1 0 0,-22-22 0,1 22 16,-1-21-16,0 21 0,1-22 16,-22 1-16,0 0 0,-21 20 0,0-20 15,0 21-15,0-21 0,0 20 0,-21 1 16,0 21-16,-22 0 0,22 0 15,0 0-15,-21 0 0,20 0 0,-20 0 16,21 21-16,0 1 0,-22 20 0,1 21 16,21-41-16,0 20 15,0-21-15,21 21 0,-22 1 16,22-22-16,0 0 0,0 21 0,0-20 0,0-1 16,0 0-16,22 0 0,-1-21 15,0 21-15,0-21 0,0 0 0,0 0 16,1 0-16,20 0 0,-21-21 15,0 21-15,0-21 0,1 0 0,-1 0 16,0-1-16,0 1 0,-21-21 0,0 21 16,21-22-16,0 22 0,-21-21 0,0 21 15,0-22-15,22 22 0,-22 0 16,0 0-16,0 0 0,21 21 0,-21 21 31,0 0-15,0 0-16,0 0 0,0 1 0,0 20 15,0-21-15,0 0 0,0 22 0,0-22 16,0 0-16,0 0 0,0 0 16,0 0-16,21 22 0,0-43 15,0 21-15,-21 0 0,21-21 0,1 0 16,-1 21-16,0-21 0,21 0 0,-21 0 16,1 0-16,-1 0 0,0-21 0,21 0 15,-21 0-15,1 0 0,-1-1 16,21 1-16,-21-21 0,0 0 0,1-1 15,-1 1-15,21 0 0,-21-22 16,0 22-16,1-22 0,-1 1 0,0-1 16,0 22-16,0-22 0,-21 22 15,21 0-15,-21-1 0,22 22 0,-22 0 0,0-21 16,0 21-16,0-1 16,-22 44-1,1-22 1,0 42-16,0-21 0,21 0 0,-21 22 15,0-1-15,21 21 0,0-20 0,-22-1 16,1 22-16,21-22 0,-21 21 0,21-20 16,0-1-16,0 0 0,0 1 15,0-1-15,0-21 0,0 22 0,0-22 16,0 21-16,0-21 0,21 0 0,0 1 16,1-22-16,-1 21 0,0-21 15,0 0-15,0 0 0,22 0 16,-22 0-16,0 0 0,21 0 0,-21 0 15,22-21-15,-22-1 0,21 1 0,-21 0 16,1 0-16,20 0 0,-21-22 0,21 1 16,-20 0-16,-22-1 15,0 22-15,0 0 0,0-21 0,0 21 16,0-1-16,-22 22 16,1 0-16,0 0 0,0 0 0,0 22 15,0-1-15,-1 0 16,1 0-16,0 0 0,0 22 15,-21-1-15,42-21 0,0 0 16,-22 22-16,22-22 0,0 0 0,0 0 16,0 0-16,0 0 0,0 1 15,0-1 1,22-21-16,-1 0 0,0 0 16,0 0-16,0-21 0,0-1 15,1 1-15,-1 0 0,-21 0 16,21 0-16,0 0 0,0-1 0,-21 1 15,21 0-15,-21 0 0,22 21 0,-22-21 16,0 0-16,0 42 31,0 0-31,0 0 0,0 0 16,0 0-16,0 1 0,0-1 16,0 0-16,0 0 0,0 0 0,0 0 15,0 1-15,0-1 0,21 0 16,0-21-16,0 0 0,0 0 15,0 0-15,22 0 16,-22 0-16,0 0 0,0 0 0,0 0 16,1 0-16,-22-21 0,21 0 0,0 21 15,0-22-15,-21 1 0,21 0 16,-21 0-16,21 0 0,-21 0 0,0-1 16,0 1-16,0 0 0</inkml:trace>
  <inkml:trace contextRef="#ctx0" brushRef="#br1" timeOffset="155596.85">5122 12023 0,'-21'21'0,"42"-42"0,-63 42 0,21-21 15,42 0 1,21 0-1,-21 0-15,22 0 0,-22 0 16,21 0-16,22 0 0,-22 0 16,22 0-16,-22 0 0,21 0 0,-20 0 15,-1-21-15,0 21 0,1 0 0,-1 0 16,-21 0-16,22-21 0,-22 21 16,0 0-16,-42 0 31,0-22-31</inkml:trace>
  <inkml:trace contextRef="#ctx0" brushRef="#br1" timeOffset="156152.06">7281 11726 0,'0'0'0,"0"22"31,0-1-31,-21 0 0,21 0 16,0 21-16,0 1 0,0-1 16,0 0-16,0 1 0,0-1 15,-21 22-15,21-22 0,0 0 0,-21 1 16,21-1-16,0 0 0,0 1 0,-21-22 16,21 21-16,-22-21 0,22 0 15,0 22-15,0-22 0,0 0 16,0 0-16,0-42 31,0 0-31,0 0 16,0 0-16,22-1 0,-1-20 15</inkml:trace>
  <inkml:trace contextRef="#ctx0" brushRef="#br1" timeOffset="156404.91">7620 11811 0,'0'0'16,"0"-21"-16,0 0 0,0 0 0,21-1 15,-21 44 1,0-1-16,0 0 16,-21 0-16,21 21 0,-21-20 0,21 20 15,0 0-15,0 22 0,0-22 16,-21 0-16,21 1 0,-22-1 0,22 0 16,0 1-16,-21-1 0,21 0 15,-21-20-15,21-1 0,0 0 0,0 0 16,0 0-16,0 0 0,0 1 15,-21-22 17,21-22-32,-21 1 0,0 21 15</inkml:trace>
  <inkml:trace contextRef="#ctx0" brushRef="#br1" timeOffset="156744.79">7260 12383 0,'42'0'47,"-20"0"-47,-1 0 0,21-22 16,-21 22-16,22-21 0,-1 21 0,0-21 15,22 0-15,-22 21 0,0-21 16,1 0-16,-1 21 0,-21-22 0,22 22 16,-22 0-16,0-21 0,-21 0 15,21 21-15,-21 21 31,0 0-31,0 1 0,0-1 0,-21 0 16,21 0-16,0 0 0,-21 0 0,0 1 16,21-1-16,0 0 0,0 0 15,0 0 1,0 0-16,-22-21 0,22 22 16,-21-44 15,21 1-16,0 0-15,0-21 0</inkml:trace>
  <inkml:trace contextRef="#ctx0" brushRef="#br1" timeOffset="156924.69">7916 11959 0,'0'0'0,"0"-21"31,21 21 16,1 21-47,-1-21 15,0 21-15,0-21 0,0 0 16,0 22-16</inkml:trace>
  <inkml:trace contextRef="#ctx0" brushRef="#br1" timeOffset="159233.35">8615 12446 0,'0'0'0,"21"0"0,-21-21 16,21 21-16,-21-21 15,21 0-15,-21-1 0,21 1 0,-21 0 16,0-21-16,0 21 15,0-1-15,0-20 0,0 21 0,0 0 0,0 0 16,-21-1-16,0 22 0,0 0 0,0 0 16,0 0-16,-1 0 0,1 0 0,-21 0 15,21 22-15,-22-22 16,22 21-16,0 21 0,-21-21 0,21 0 16,-1 1-16,1 20 0,0-21 0,0 0 15,21 22-15,0-22 0,0 0 0,0 0 16,0 0-16,0 0 0,0 1 15,0-1-15,0 0 0,21-21 16,0 0-16,0 0 0,1 0 16,-1 0-16,0 0 0,0 0 0,0 0 15,0-21-15,22 0 0,-22 21 0,0-43 16,0 22-16,22 0 16,-22-21-16,0-1 0,0 1 0,21 0 15,-20-22-15,-1 22 0,0-22 0,0 1 16,0-1-16,-21 1 0,21-1 0,-21 22 15,22-22-15,-22 22 0,0 0 16,0-1-16,0 1 0,0 21 0,0-21 16,0 20-16,0 1 0,-22 42 31,1 1-31,0 20 16,21 0-16,-21-21 0,21 22 0,-21-1 15,21 22-15,0-22 0,-21 21 0,21-20 16,-22 20-16,22-20 0,0 20 15,-21-21-15,21 22 0,0-22 0,0 1 16,0-1-16,0 0 0,0-21 16,0 22-16,0-22 0,21 0 0,1 0 15,-1 0-15,0-21 0,-21 22 0,42-22 16,-21 0-16,1 0 0,-1 0 16,0 0-16,0 0 0,0 0 0,0-22 15,1 22-15,20-21 0,-21 0 0,0 0 16,-21 0-16,21 0 0,1-1 0,-1 1 15,-21 0-15,0 0 0,0 0 16,0 0-16,0 42 31,0 0-15,0 0-16,0 0 16,-21 0-16,21 1 0,0-1 15,0 0-15,0 0 0,0 0 16,0 0-16,21 1 0,0-22 15,0 21-15,0-21 16,0 0-16,1 0 0,-1 0 0,0 0 16,0 0-16,21 0 0,-20 0 15,-1-21-15,0 21 0,21-22 0,-21 22 0,1-21 16,-1 0-16,0 0 0,-21 0 0,21 0 16,0-1-16,0 1 0,-21 0 15,22 0-15,-22 0 16,21 21-16,-21 21 31,0 0-15,-21-21-16,21 21 0,-22 0 15,22 1-15,0-1 0,0 0 16,-21 0-16,21 0 0,0 0 16,-21-21-16,21 22 0,0-44 46,0 1-30,0 0-16,0 0 16,0 0-16,21 0 0,-21-1 0,21-20 15,1 21-15,-22 0 0,21 0 16,0 21-16,0-22 0,-21 1 0,21 21 16,0 0-16,1 0 0,-1 0 15,0 21 1,-21 1-16,0-1 0,0 0 15,0 0-15,0 0 16,0 0-16,0 1 0,0-1 16,0 0-16,21-21 0,0 21 0,-21 0 0,21-21 15,1 21-15,-1-21 16,0 0-16,0 0 0,0 0 16,0 0-1,1 0-15,-1 0 0,0 0 0,0-21 16,0 0-16,0 21 0,1-21 0,-1 0 15,0 0-15,21-1 0,-21 1 0,1-21 16,20 21-16,-21 0 0,21-1 16,-20 1-16,20 21 0,-21-21 0,0 0 15,0 21-15,22 0 0,-22 0 16,0 0-16,0 0 0,0 0 0,1 0 16,-22 21-16,0 0 0,0 0 15,0 1-15,0-1 0,0 0 16,0 0-16,0 0 15,0 0-15,0 1 16,21-22 15,0 0-31,-21-22 16,0 1 0,21 0-16,-21 0 0,0 0 15,0 0-15,0-1 0,0 1 16,-21 21-1,0 0-15,0 0 0,-1 0 16,-20 0 0,21 0-16,0 0 0,0 21 0,-1 1 15,-20-1-15,21 0 0,-21 0 0,20 0 16,1 0-16,-21 1 0,21-1 16,21 0-16,0 0 0,0 0 0,-21-21 15,21 21-15,0 1 0,0-1 16,21-21-16,0 0 15,0 0-15,0 0 0,0 0 0,1 0 16,-1 0-16,0 0 0,0 0 0,0-21 16,0-1-16,1 22 0,-1-21 0,0 0 15,0 0-15,0 0 16,0 0-16,1-1 16,-22 1-16,21 21 15,-21-21-15,-21 42 63,21 0-63,0 1 15,-22-22-15,22 21 0,-21 0 0,0 0 16,21 0-16,0 0 0,0 1 16,-21-1-16,0 0 0,21 0 15,-21 0-15,21 0 0,0 1 16,-22 20-16,1-21 0,21 21 0,-21-20 15,21 20-15,-21 0 0,0 1 0,0-1 16,21 0-16,-22 1 0,-20 41 16,42-20-16,-21-22 0,0 0 0,21 1 15,0-1-15,-21 22 0,-1-22 16,22 21-16,-21-20 0,21-1 0,0 22 16,-21-22-16,21 0 0,-21 1 0,21-1 15,-21 0-15,21-21 0,-21 22 0,-1-22 16,22 21-16,-21-21 0,0 1 15,0-1-15,0 0 0,0 0 0,-1 0 16,1-21-16,0 21 0,0-21 0,0 22 16,0-22-16,-1 0 0,1 0 15,0 0-15,0 0 0,0 0 0,0 0 16,21-22-16,-22 1 0,1 0 16,21 0-16,0-21 0,0 20 0,0-20 15,-21 0-15,21-22 0,0 22 0,0-22 16,0 1-16,21-22 0,0 22 0,22-1 15,-22-20-15,21 20 0,-21 1 16,22-22-16,-22 21 0,21 1 16,-21-1-16,22 22 0,-22-21 0,21 20 15,1-41-15,-22 62 0,21-20 16,-21 21-16,0-21 0,1 20 16,-22 1-16,21 0 0,-21 0 15,0 0-15,0 0 16,0-1-16,-21 1 0,-1 0 15</inkml:trace>
  <inkml:trace contextRef="#ctx0" brushRef="#br1" timeOffset="159628.24">9673 11853 0,'0'0'16,"-21"0"-1,21-21-15,0 0 16,21 21-1,-21-21-15,-21 21 47,0 0-47,0 0 16,-1 0 0,22 21-1,0 0 1,22-21-16,-22 21 0,21 1 15,-21-1-15,0 0 16,0 0-16</inkml:trace>
  <inkml:trace contextRef="#ctx0" brushRef="#br1" timeOffset="175085.71">11515 12404 0,'-22'0'0,"1"21"15,0-21-15,0 0 16,0 0 0,42 0 30,0 0-46,0 0 16,0 0-16,1 0 16,-1 21-16,0-21 0,21 0 0,-21 0 15,22 0-15,-22 0 0,21 0 0,1 21 16,20-21-16,-21 0 0,1 0 0,20 0 16,1 0-16,-1 21 0,-20-21 0,20 0 15,1 0-15,-1 0 0,-21 0 16,22 0-16,-22 0 0,22 22 0,-22-22 15,0 0-15,1 0 0,-1 0 0,0 0 16,1 0-16,-22 0 0,21 0 16,-21 0-16,1 0 0,-1 0 15,0 0-15,0 0 16,0 0-16,-21-22 16,0 1-16,0 0 15,0 0-15,0 0 16,0 0-16,0-1 15,-21 1-15,0 21 0,0-21 16,0 0-16,-1 21 0,-20-21 0,21 21 16,0-21-16,-22 21 0,22 0 15,0 0-15,0-22 0,0 22 0,0-21 16,-1 21-16,1 0 16,0 0-1,42 0 16,0 21-15,-21 1-16,22-22 0,-1 0 0,0 21 16,0-21-16,0 0 0,22 0 0,-22 21 15,0-21-15,21 0 0,1 0 0,-22 0 16,21 0-16,-21 0 0,22 0 16,-22 0-16,21 0 0,-21 0 15,0 0-15,1 0 0,-44 21 47,1-21-47,0 21 0,0 0 16,-21 1-16,20-22 0,1 21 0,-21 21 15,21-21-15,-22 0 0,22 1 0,-21-1 16,21 21-16,-22-21 0,22 0 0,0 22 16,-21-22-16,21 0 0,-1 0 0,1 0 15,0 1-15,21-1 16,-21-21-16,0 21 15,21-42 48,21 0-47,0-1-16,0 1 0,0 0 15,22 0-15,-22-21 0</inkml:trace>
  <inkml:trace contextRef="#ctx0" brushRef="#br1" timeOffset="178181.7">13906 12023 0,'0'-21'0,"0"42"0,0-64 16,0 22-16,0 0 0,0 0 0,0 0 0,0 0 16,22-1-16,-22 1 0,0 0 15,0 42 1,0 0-16,0 1 15,0-1-15,0 21 0,-22 0 0,22 1 16,-21-1-16,21 0 0,-21 22 16,0-22-16,21 1 0,-21-1 15,0 21-15,-1-20 0,22-1 0,-21 0 16,0 1-16,21-22 0,-21 21 0,0 1 16,21-22-16,0 21 0,0-21 0,-21 0 15,21 1-15,0-1 16,0 0-16,0-42 62,21 21-46,-21-21-16,0-1 94,0 1 265,0 0-328,0 0-15,0 0-16,0 0 16,0-1-1,21 22-15,-21-21 0,0 0 16,0 0-16,21 0 0,-21 0 0,21-1 15,0 1-15,-21 0 0,22 0 0,-1-21 16,-21 20-16,21-20 0,0 0 16,-21-1-16,21 22 0,-21-21 0,0 0 15,21-1-15,-21 1 0,22 0 0,-22 20 16,0-20-16,0 21 0,0 0 0,0 0 16,0-1-16,0 1 0,0 0 15,0 0-15,-22 21 16,22-21-16,-21 21 0,0 0 15,0 0 1,0 0-16,0 21 16,21 0-16,0 0 0,-22 0 15,1 1-15,0-1 0,21 21 0,0-21 16,-21 0-16,21 1 0,-21-1 0,21 0 16,0 0-16,0 0 0,0 0 0,0 1 15,21-22 1,0 0-1,0 0-15,0 0 0,1 0 16,-1 0-16,0 0 0,0-22 16,0 22-16,0-21 0,1 21 0,-1-21 15,0 0-15,0 21 0,0-21 16,0 0-16,1 21 0,-1-22 0,0 1 16,0 21-1,0 0-15,-21 21 31,0 1-31,0-1 0,0 0 16,0 21-16,-21-21 0,21 1 16,-21-1-16,21 21 0,-21-21 0,0 0 15,21 22-15,0-22 16,-22 21-16,22-21 0,-21 1 0,21 20 16,0-21-16,0 0 0,0 0 0,0 1 15,0-1-15,21 0 0,1-21 0,-1 21 16,0-21-16,0 0 0,0 0 0,22 0 15,-22 0-15,21 0 0,0 0 16,-20 0-16,20 0 0,-21 0 0,21-21 16,1 0-16,-22 0 0,21 21 0,-21-22 15,1 1-15,-1-21 0,0 21 0,0 0 16,0-22-16,0 22 0,-21-21 16,0 21-16,0-22 0,0 22 0,0 0 15,0 0-15,0 0 0,0-1 16,-21 22-1,0 0-15,0 22 0,0-1 16,0 0-16,-1 0 0,1 21 0,21-20 16,-21-1-16,0 21 0,0-21 15,21 0-15,0 22 0,0-22 0,0 0 16,0 0-16,0 0 0,0 1 0,0-1 16,0 0-16,0 0 0,21-21 0,-21 21 15,21-21-15,0 0 0,0 0 0,1 0 16,20 0-16,-21 0 0,0 0 15,22 0-15,-22 0 0,21 0 16,-21-21-16,22 0 0,-22 0 0,21 0 16,-21-1-16,22 1 0,-22 0 0,0 0 15,0 0-15,0-22 0,0 22 0,-21 0 16,0 0-16,0 0 0,0 0 16,-21 21-1,0 0-15,0 0 0,0 21 16,0 0-16,21 0 0,-22-21 0,22 42 15,0-20-15,0-1 0,0 0 0,0 0 16,0 0-16,0 0 0,0 1 16,0-1-16,22 0 0,-1 0 15,-21 0-15,21-21 0,-21 21 0,0 1 16,-21-22 15,0 0-15,-1-22-16,1 1 0,0 21 15,21-21-15,-21 21 0,0 0 16,21 21 15,0 0-31,0 1 16,21-1-16,0-21 16,0 21-16,0-21 0,1 0 0,-1 0 15,0 0-15,21 0 0,-21 0 16,22 0-16,-22 0 0,21 0 0,-21 0 15,1 0-15,20-21 0,-21 0 0,0-1 16,0-20-16,22 21 0,-22-21 16,0-1-16,21 1 0,-20 0 15,-1-22-15,21 1 0,-21-1 0,22-63 16,-22 64-16,0-1 0,0 22 0,0-22 16,-21 22-16,21 0 0,-21-1 15,0 22-15,0 0 0,0 0 0,0 0 16,-21 21-1,0 21-15,0 0 16,0 0-16,21 0 0,-21 0 0,-1 22 16,1-1-16,0 0 0,0 1 15,21 20-15,-21-20 0,0 20 16,-1-21-16,1 22 0,0-22 0,0 1 0,0-1 16,21 0-16,0 1 0,-21-1 15,21 0-15,0-21 0,0 1 0,0 20 0,0-21 16,0 0-16,0 0 15,21-21-15,0 22 0,0-22 16,0 0-16,0 0 0,22 0 0,-22 0 16,0-22-16,21 22 0,-20-21 15,-1 0-15,21 0 0,-21 0 0,0 0 16,1-1-16,-1 1 0,0 0 16,-21-21-16,0 21 0,0-1 15,0 1-15,-21 21 0,0 0 16,-1 0-16,1 0 0,0 0 0,0 0 15,0 21-15,21 1 0,0-1 16,0 0 0,0 0-1,21-21-15,0 0 0,0 0 0,0 0 0,1 0 16,-1 0-16,0 0 0,0 0 16,0 0-16,-21 21 31,0 0-31,0 1 15,0-1-15,-21 0 16,21 0-16,-21-21 0,21 21 0,0 0 16,0 1-16,0-1 15,21-21 1,0 0 0,0 0-16,1 0 0,-1 0 0,0-21 15,0-1-15,0 22 0,0-21 0,1 0 16,-1 0-16,0 0 0,21 0 0,-42-1 15,21 1-15,1 0 0,-1 0 16,-21 0 0,0 42-1,0 0-15,-21 0 16,21 0-16,-22 1 0,1-22 0,21 21 16,0 0-16,0 0 0,0 0 0,0 0 15,0 1-15,0-1 16,0 0-16,0-42 47,0 0-32,0-1-15,21 1 16,1 0-16,-1 0 0,-21-21 0</inkml:trace>
  <inkml:trace contextRef="#ctx0" brushRef="#br1" timeOffset="178347.67">16192 12213 0,'0'0'0,"0"-21"16,0 0 47,-21 21-48,21-21 1,-21 21-16,0 0 0</inkml:trace>
  <inkml:trace contextRef="#ctx0" brushRef="#br1" timeOffset="178526.28">15303 12107 0,'0'0'16,"-21"0"-16,-21 0 0,21 0 0,21 22 16,21-22-1,0 0-15,0 0 0,22 21 16,-22-21-16,21 0 0,0 0 0,1 0 15,-22 0-15,21 0 0,1 0 0,-1 0 16,-21 0-16,21 0 16,-20 0-16,20 0 0,-21 21 0</inkml:trace>
  <inkml:trace contextRef="#ctx0" brushRef="#br1" timeOffset="180193.32">16806 12467 0,'0'0'0,"0"-21"15,0 0-15,0 0 0,0 0 16,0-1-16,-21 1 0,0 0 16,0 21-1,0 0-15,-1 0 0,1 0 16,0 21-16,0 0 0,0 1 15,21-1-15,-21 0 0,-1 0 0,22 21 16,0-20-16,-21-1 0,21 21 0,0-21 16,-21 0-16,21 22 0,0-22 0,0 0 15,0 0-15,0 0 0,21 1 0,0-22 16,1 21-16,-1-21 0,0 0 16,0 0-16,0 0 0,22 0 15,-22 0-15,21 0 0,-21 0 0,0-21 16,22-1-16,-22 1 0,21 0 0,-21-21 15,22 21-15,-22-22 0,21 1 0,1 0 16,-1-22-16,0 22 0,-21-22 16,22 1-16,-1-22 0,0 22 0,-20-1 15,20 1-15,-21-1 0,0 1 0,0 20 16,-21 22-16,0-21 0,0 21 0,0-1 16,-21 22-1,0 0-15,0 0 0,0 22 0,0-1 16,-1 0-16,-20 21 0,21 1 0,0-1 15,0 21-15,-1 1 0,1-22 0,-21 22 16,21-1-16,21 1 0,-21-22 16,-1 0-16,22 22 0,-21-22 15,21 1-15,0-1 0,0-21 0,0 21 16,0-20-16,0 20 0,0-21 0,0 0 16,21-21-16,1 21 0,-1-21 0,0 22 15,21-22-15,-21 0 0,1 0 0,20-22 16,-21 1-16,0 21 0,22-21 15,-22 0-15,0-21 0,21 20 0,-21 1 16,1-21-16,20 21 0,-21 0 0,0-22 16,-21 22-16,21 21 0,-21-21 0,0 0 15,0 42 1,0 0 0,0 0-16,-21 0 0,0 1 0,21-1 15,0 0-15,-21 0 0,21 0 0,-21 0 16,21 1-16,0-1 0,0 0 0,0 0 15,0 0-15,0 0 0,21 1 0,0-22 16,-21 21-16,21-21 0,0 0 16,1 0-16,20 0 0,-21 0 0,0 0 15,0 0-15,1-21 0,-1-1 0,0 22 16,0-21-16,0 0 0,0-21 0,1 21 16,-22-1-16,21 1 0,0-21 0,0 21 15,-21 0-15,0-1 0,0 1 16,0 42-1,0 1 1,-21-1-16,21 0 0,-21 0 16,0 0-16,-1 0 0,1 1 0,21-1 15,-21 0-15,21 0 0,-21 0 0,21 0 16,0 1-16,0-1 16,-21-21-16,21-21 31,21-1-31,0 1 15,0 0-15,-21 0 0,21-21 0,1 20 16,-1 1-16,21 0 16,-21-21-16,0 21 0,1-1 0,-1 1 15,0 21-15,-21-21 0,21 21 0,0 0 16,-21 21 0,0 0-16,0 1 0,0-1 15,0 0-15,0 0 0,0 0 0,0 0 16,0 1-16,0-1 0,0 0 15,0 0-15,0 0 0,21 0 16,-21 1-16,22-22 0,-1 21 0,0 0 0,21-21 16,-21 21-16,1-21 15,20 0-15,-21 0 0,21 0 0,-20 0 16,20 0-16,0-21 0,-21 0 0,22 0 16,-22-1-16,0 1 0,21-21 15,-20 21-15,-1 0 0,0-22 0,0 22 16,-21 0-16,0-21 0,0 20 0,0 1 15,0 0-15,-21 21 16,0 0-16,-22 21 16,22 0-16,0-21 0,0 22 0,0-1 15,0 0-15,-1 0 0,1 0 16,21 0-16,0 1 0,0-1 0,0 0 16,0 0-16,0 0 0,21-21 15,1 21 1,-1-21-16,0 0 0,0 0 0,0 0 15,0-21-15,1 21 0,-22-21 0,21 0 16,0 0-16,0 21 0,0-21 0,-21-1 16,0 1-16,21 0 0,1 0 0,-22 0 15,0 0 1,0 42 0,-22-21-16,1 21 15,0 0-15,0 0 0,0 0 0,0 1 16,-22 41-16,22-21 15,0-20-15,0 20 0,0 21 16,-1-20-16,1-1 0,21 22 0,0-1 16,-21-21-16,21 22 0,-21-1 0,21 1 15,-21-1-15,21 22 0,0-21 0,-21-1 16,-1 22-16,1-22 0,21 1 0,-21-1 16,0 1-16,0-22 0,-22 0 0,22 1 15,0-1-15,0 0 16,0-20-16,0-1 0,-1 0 0,1-21 15,0 0-15,0 0 0,0 0 0,21-21 16,0 0 0,0-1-16,0 1 0,0 0 0,0 0 15,0 0-15,21 0 0,0-1 0,0 1 16,0 0-16,-21-21 0,22 21 0,-1-22 16,0 1-16,0 0 0</inkml:trace>
  <inkml:trace contextRef="#ctx0" brushRef="#br1" timeOffset="180405.2">18140 12192 0,'0'0'0,"-21"-21"0,-1 0 15,22 0 1,-21 21 31,0 0-47,0 0 15</inkml:trace>
  <inkml:trace contextRef="#ctx0" brushRef="#br1" timeOffset="180604.6">16849 12213 0,'0'0'0,"-22"0"16,1 21-16,42-21 31,1 0-31,-1 0 0,0 0 0,21 0 16,1 0-16,-1 0 0,0 0 0,1 0 16,20 0-16,-21 0 0,1 0 0,20 0 15,-20 0-15,-1 0 0,-21 0 16,21 0-16,-20-21 0,-1 0 0</inkml:trace>
  <inkml:trace contextRef="#ctx0" brushRef="#br1" timeOffset="181056.34">19981 11621 0,'0'0'16,"0"-22"-16,0 1 0,0 0 0,-21 21 16,0 0-1,21 21-15,0 22 0,-21-22 16,0 21-16,21 0 0,-22 1 0,1-1 16,0 22-16,0-22 0,0 21 0,-22 1 15,22-22-15,0 22 0,0-22 0,0 22 16,0-22-16,-1-21 0,1 21 15,21 1-15,-21-22 0,21 0 16,0 0-16,0 0 0,-21 1 16,0-22-16,0 0 15,-1 0-15,1 0 0,0-22 0,-21 22 16,21-21-16,-22 0 0,22 0 0</inkml:trace>
  <inkml:trace contextRef="#ctx0" brushRef="#br1" timeOffset="181832.03">19135 12150 0,'21'0'16,"0"0"-16,0 0 0,0 0 0,0 0 16,22 0-16,-1 0 0,0 0 0,1 0 0,-1 0 15,22 0-15,-1 0 16,1 0-16,-1-21 0,1-1 0,-1 1 16,1 0-16,-1 0 0,1 21 0,-22-42 15,64-1-15,-64 22 0,-21-21 16,22 21-16,-22-22 0,0 22 0,-21-21 15,0 21-15,21-22 0,-21 22 16,0 0-16,0 0 0,0 0 0,-21 21 31,0 21-31,0 21 0,-1-21 16,22 22-16,-21-22 0,0 21 16,0 0-16,-21 22 0,42-22 0,-43 1 15,22-1-15,0 21 0,0-20 0,21-1 16,-21-21-16,-1 22 0,1-1 15,21-21-15,-21 0 0,21 0 0,0 1 16,0-1-16,0 0 16,0-42-1,0 0 1,21-1-16,0 1 0,1 0 0,-1 0 16,21-21-16,-21 20 0,0-20 0,22 21 15,-22-21-15,21 20 0,-21 1 0,22 0 16,-22 21-16,0-21 15,0 21-15,0 0 0,-21 21 16,0 0-16,0 0 0,0 1 16,0-1-16,0 0 0,-21 0 15,21 0-15,0 0 0,0 1 0,0-1 16,0 0-16,0 0 0,0 0 16,0 0-16,0 1 0,0-1 15,21-21-15,1 0 0,-1 0 16,21 0-16,-21 0 0,22 0 0,-22 0 15,21-21-15,0-1 0,1 22 0,-22-21 16,21 0-16,-21-21 0,22 21 16,-22-1-16,0-20 0,0 21 15,-21 0-15,0 0 0,0-1 0,0 1 16,0 0-16,-21 21 16,0 0-16,0 0 0,21 21 15,-21 0-15,-1 1 0,1-1 0,0 0 16,21 0-16,-21 0 0,21 0 15,-21 1-15,21 20 0,0-21 0,0 0 16,0 0-16,0 1 0,21-1 16,0-21-16,0 21 0,0-21 0,-21 21 15,22-21-15,-1 0 0,21 0 0,-21 0 16,0 0-16,1 0 0,-1-21 16,0 0-16,0 0 0,0-1 15,0 22-15,1-42 0</inkml:trace>
  <inkml:trace contextRef="#ctx0" brushRef="#br1" timeOffset="183581.82">22013 12277 0,'0'0'0,"0"21"0,21-21 47,1-21-32,-1 21-15,0-21 0,0 21 0,0-22 16,0 22-16,-21-21 0,22 21 0,-1-21 16,0 21-16,0-21 0,21 0 15,-20 0-15,-22-1 0,21 1 16,-21 0-16,0 0 0,0 0 15,0 0-15,0-1 0,0 1 16,-21 0-16,-1 0 0,1 21 0,0 0 16,0 0-16,-21 0 0,20 0 0,-20 0 15,0 21-15,21 0 16,-22 0-16,1 1 0,0 20 0,-1-21 16,22 21-16,-21 1 0,21-22 0,-1 21 15,1-21-15,21 22 0,0-22 0,0 0 16,0 0-16,0 0 0,21 1 0,1-1 15,-1 0-15,0-21 0,21 0 16,-21 0-16,22 0 0,-22 0 0,21 0 16,1 0-16,-22-21 0,21 21 0,-21-21 15,22-1-15,-1-20 0,-21 21 0,0-21 16,22-1-16,20-63 16,-42 43-16,0 21 0,1-22 0,20 1 15,-21-1-15,0 1 0,0-1 16,1 22-16,-22-22 0,0 43 0,0-21 15,0 21-15,0-1 0,-22 44 16,1-1 0,0 0-16,0 0 0,-21 21 0,20 1 15,1-1-15,-21 0 0,21 22 0,0-22 16,21 22-16,0-1 0,-22-20 0,22 20 16,0-21-16,0 1 0,0-1 0,22 0 15,-1 1-15,0-1 0,0-21 16,21 0-16,-20 1 0,20-1 15,-21 0-15,64-21 0,-43 0 0,-21 0 16,22 0-16,20 0 0,-42 0 16,22-21-16,-1 0 0,0-1 0,-21 1 15,22-21-15,-22 21 0,0-22 16,0 1-16,0 0 0,-21-1 0,0 1 16,0 0-16,0 21 0,0-1 0,0 1 15,0 0-15,-21 21 0,0 0 0,-21 0 16,21 21-16,-1 0 0,-20 1 15,21-1-15,-21 21 0,-1 22 16,22-22-16,0-21 0,0 21 16,21-20-16,-21 20 0,21-21 0,0 0 0,0 0 15,0 1-15,0-1 0,21-21 16,0 21-16,0-21 0,0 0 16,0 0-16,1 0 0,-1 0 0,0 0 15,0-21-15,0 0 0,0-1 0,1 22 16,-1-42-16,-21 21 0,21 0 0,0-22 15,0 22-15,-21-21 0,0 21 0,21 0 16,-21-1-16,22 1 0,-22 42 31,0 1-31,-22-1 0,1 0 16,21 0-16,0 0 0,0 0 16,0 1-16,-21-1 0,21 0 0,0 0 0,0 0 15,0 0-15,0 1 16,21-1-16,-21 0 0,21-21 15,1 0-15,-1 0 0,0 0 0,0 0 16,0 0-16,0 0 0,1 0 0,20 0 16,-21-21-16,0 0 0,0-1 0,1 1 15,-1 0-15,0-21 0,0-1 16,0 1-16,22-21 0,-22-1 16,0 1-16,21-1 0,-21 1 0,1-1 0,20 1 15,-21-22-15,0 43 0,22-64 16,-22 63-16,-21 22 15,0 0-15,-21 21 16,-1 21-16,1 0 16,0 1-16,0 20 0,0-21 0,-22 21 15,22 1-15,0-1 0,0 0 0,0 1 16,0 20-16,-1-20 0,22 20 16,-21 1-16,21-22 0,0 0 0,0 22 15,0-22-15,21 0 0,1 1 0,-1-1 16,0-21-16,0 22 0,0-22 15,0 0-15,1 0 0,20 0 0,-21-21 0,21 0 16,1 21-16,-1-21 0,-21 0 16,22 0-16,-1 0 0,0-21 15,1 0-15,-1 0 0,-21 0 0,21 0 0,1-1 16,-22-20-16,0 0 0,0 21 16,0-22-16,1 1 0,-22 21 0,0-22 15,0 22-15,0 0 0,0 0 16,-22 21-16,1 0 15,0 0-15,0 0 0,0 21 0,-22 0 16,22 0-16,0 22 0,-21-22 0,21 0 16,-22 43-16,43-22 15,-21-21-15,21 0 0,0 0 0,0 1 16,0-1-16,0 0 0,0 0 16,21-21-16,0 0 15,1 0-15,-1 0 0,0 0 0,0 0 0,0-21 16,0 0-16,1 0 15,-1-1-15,0 1 0,0 0 16,0-21-16,-21 21 0,21-1 0,1-20 16,-22 21-16,0 0 0,0 42 31,0 0-31,0 0 0,-22 0 16,22 1-16,-21-1 0,21 0 15,0 0-15,0 0 0,0 0 0,0 1 16,0-1-16,21 0 15,1-21-15,-1 0 16,0 0-16,0 0 0,0 0 16,0 0-16,1 0 0,-1 0 15,0-21-15,0 21 0,0-21 0,0-1 16,1 22-16,-22-21 0,0 0 0,21-21 16,-21 21-16,0-1 0,0-20 0,0 21 15,0-21-15</inkml:trace>
  <inkml:trace contextRef="#ctx0" brushRef="#br1" timeOffset="183865.2">23516 11705 0,'0'0'0,"-21"0"0,0 0 0,42 0 31,21 0-31,-21 0 0,22 0 0,-1 0 15,22 0-15,-1 0 0,1 0 0,-1 0 16,1 0-16,20 0 0,-20 0 0,-1 0 16,1 0-16,-22 0 0,22 0 0,-22 0 15,0 0-15,1 0 0,-22 0 16,0 0-16,0-21 0,0 21 0,-21-21 16,-42 21-1,21-21-15,0 21 0,-22 0 16,1 0-16,0-21 0,-1 21 15,-20 0-15,-1 0 0</inkml:trace>
  <inkml:trace contextRef="#ctx0" brushRef="#br1" timeOffset="186260.34">9906 14372 0,'21'0'0,"-42"0"0,63 0 0,-21 0 15,1 0-15,-1 0 0,0 0 0,0 0 16,0-21-16,0 0 0,22 0 0,-22 0 16,21-1-16,-21 1 0,22 0 0,-1-21 15,-21 21-15,22-1 0,-22-20 16,21 21-16,-21-21 0,0-1 0,1 22 15,-1-21-15,-21-1 0,0 1 16,0 0-16,21-1 0,-21 22 0,0-21 0,0 21 16,0 0-16,0-1 0,-21 22 15,0 0-15,-1 0 0,1 22 16,0-1-16,0 21 0,0 0 16,21 1-16,-21-1 0,-1 22 0,1-1 15,0 1-15,21-1 0,-21 1 16,0 20-16,0-20 0,-1 20 0,1 1 15,0 0-15,0-1 0,21 22 0,-21-21 16,0 0-16,-1 20 0,1-20 0,21 21 16,-21-21-16,0-1 0,0 1 15,21 21-15,-21-43 0,-1 22 0,1 0 16,21-22-16,0 1 0,0-1 0,0-21 16,0 1-16,0-1 0,0 0 15,0-20-15,0-1 0,21-21 16,1 0-16,-1-43 0,21 22 15,-21-21-15,22 0 0,-1-1 0,0-20 16,1 20-16,-1-20 0,-21-1 0,21-20 16,1 20-16,-22-20 0,0-1 0,-21 0 15,0 1-15,0-1 0,0 21 0,0-20 16,0 20-16,0 1 0,0-1 16,-21 22-16,0 0 0,-22-1 0,22 22 15,0 0-15,-21 21 0,21 0 0,-22-21 16,22 21-16,0 0 0,0 0 15,0 0-15,-1 0 0,44-21 32,20-1-32,-21 22 0,21-21 15,-20 0-15,20 0 0,0 0 0,22-22 16,-22 1-16,22 0 0,-22-1 16,21 1-16,1 0 0,-22-1 0,22 1 15,-22 21-15,-21-21 0,0 20 0,1-20 16,-22 21-16,0 0 0,-22 0 15,1 21-15,0 0 0,0 0 16,0 0-16,0 0 0,-22 0 0,22 0 16,0 21-16,0-21 0,21 21 0,0 0 31,21 0-31,0 0 16,0-21-16,22 0 0,-22 22 0,0-22 15,21 21-15,-21 0 0,1 0 0,-1 0 16,-21 0-16,0 1 0,0-1 15,0 0-15,0 21 0,0-21 0,0 1 16,0-1-16,0 0 0,0 0 0,0 0 16,0 0-16,21-21 0,0 0 15,0 0-15,0 0 0,1 0 16,-1 0-16,0-21 0,21 0 0,-21 0 16,1 0-16,20 0 0,0-1 0,-21-20 15,22 21-15,-22-21 0,0 20 0,21-20 16,-20 21-16,-1-21 0,-21 20 15,0 1-15,21 21 0,-21-21 16,0 42 0,0 0-1,-21 1-15,21-1 0,-21 21 0,-1-21 16,22 0-16,0 22 0,-21-22 16,21 21-16,0-21 0,0 1 0,0-1 15,0 0-15,0 0 0,0 0 0,21-21 16,1 0-16,-1 0 15,0 0-15,0 0 0,0 0 16,0-21-16,1 0 0,-22 0 16,21 0-16,-21-1 0,21 1 0,-21 0 15,0-21-15,0 21 0,0-1 0,0-20 16,0 21-16,0 0 0,0 0 0,-21 21 16,0-22-16,-1 1 15,1 21-15,42 0 47,1 0-47,-1 0 16,0 0-16,0 0 0,0 0 0,0 0 15,1 0-15,-1 0 0,0 0 16,0 0-16,0 0 0,0 0 0,22 0 16,-22 0-16,-21 21 0,21 1 0,0-22 15,-21 21-15,0 0 0,0 0 16,0 0-16,0 0 0,0 1 15,0-1-15,0 0 0,0 0 0,0 0 16,0 0-16,0 1 0,0-1 16,0-42 31,0-1-47,0 1 0,0 0 15,0-21-15,0 21 0,21-1 0,-21 1 16,22 0-16,-1 0 15,0-21-15,0 20 0,21 22 0,-20-21 16,-1 0-16,21 21 0,-21 0 0,0 0 16,1 0-16,-1 0 0,0 0 0,-21 21 15,0 0 1,0 1-16,0-1 0,0 0 0,0 0 16,0 0-16,0 0 0,0 1 0,0 20 15,0-21-15,0 0 0,0 0 0,0 1 16,0-1-16,0 0 0,0 0 0,0 0 15,0-42 32,0 0-47,0 0 0,0 0 0,0-1 16,21-20-16,0 21 0,0-21 16,1-1-16,-1 22 0,21-21 0,-21 21 15,22-22-15,-22 22 0,21 0 16,-21 21-16,22 0 0,-22 0 0,21 0 15,-21 21-15,-21 0 16,0 0-16,0 22 0,0-22 16,0 0-16,0 0 0,0 22 15,0-22-15,0 0 0,0 0 0,-21 0 0,21 0 16,0 1-16,0-1 0,0 0 16,-21 0-16,21-42 46,0 0-46,0 0 16,0-1-16,21 1 0,-21 0 0</inkml:trace>
  <inkml:trace contextRef="#ctx0" brushRef="#br1" timeOffset="188976.12">14118 13801 0,'0'0'0,"0"-64"15,0 43-15,0 0 0,0 0 16,0 0-16,-21 21 0,21-22 16,-21 22-16,0 0 0,-1 0 15,1 0-15,0 22 16,0-1-16,0 21 0,0-21 0,21 22 16,-22-22-16,1 21 0,0 0 15,0 1-15,21-1 0,0 0 0,-21 1 16,21-1-16,-21 0 0,21-20 0,0 20 15,0-21-15,0 21 0,0-20 0,0-1 16,21 0-16,0 0 0,21 0 16,-21-21-16,1 0 0,20 0 0,0 0 15,1 0-15,-1-21 0,0 21 0,1-21 16,20 0-16,-21 0 0,1-22 0,-1 22 16,0 0-16,-20-21 0,20 20 0,-21-20 15,-21 0-15,0-1 16,0 22-16,0-21 0,0 0 0,0-1 15,0 22-15,-21-21 0,0 21 0,0-1 16,-22 22-16,22 0 0,-21 0 0,21 0 16,-22 0-16,1 0 0,21 22 15,-22-1-15,1 21 0,21-21 0,0 22 16,-22-1-16,22 0 0,0-21 0,0 22 16,21-1-16,0 0 0,0 1 0,0-22 15,0 21-15,0-21 0,0 1 16,21-1-16,21 0 0,-20 0 0,20 0 15,-21-21-15,21 0 0,1 0 16,-1 0-16,0 0 0,22 0 0,-22-21 16,1 0-16,-1 0 0,0 0 0,1-1 15,-1 1-15,0 0 0,-21-21 16,22 21-16,-22-1 0,0-20 0,0 21 16,0 0-16,-21 0 0,0-1 0,0 1 15,22 21-15,-22 21 31,0 22-31,-22-22 16,22 0-16,-21 0 0,21 0 16,0 1-16,0-1 0,0 0 0,0 21 15,0-21-15,0 1 0,0-1 0,0 0 16,0 0-16,21-21 0,1 0 16,-1 0-16,0 0 15,0 0-15,0 0 0,0 0 0,1-21 16,20 0-16,-21 21 0,0-21 0,0-1 15,1 1-15,-1 0 0,-21-21 0,21 21 16,0-1-16,0 1 0,-21 0 16,0 0-16,21 0 0,-21 0 0,22 21 15,-22 21 17,0 0-32,0 0 0,-22-21 15,22 21-15,-21 0 0,21 1 16,-21-1-16,21 21 0,0-21 0,0 0 15,0 1-15,0-1 0,0 0 0,0 0 16,0 0-16,21 0 0,0-21 16,1 0-16,-1 0 0,0 0 0,0 0 15,0 0-15,0 0 0,22 0 16,-22-21-16,21 21 0,-21-21 0,1 0 16,20 0-16,-21-22 0,0 22 0,22-21 15,-22 21-15,0-22 0,0 1 0,0 0 16,0-1-16,-21 1 0,22-21 15,-1 20-15,0 1 0,-21 0 0,0-1 16,21 1-16,-21 21 0,0 0 16,0-1-16,0 1 0,0 42 31,-21 1-31,0-1 16,21 21-16,-21 0 0,-1-20 0,1 20 15,21 0-15,-21 1 0,0-22 16,0 21-16,21 0 0,0-20 0,-21 20 0,21-21 15,0 21-15,0-20 0,0 20 0,0-21 16,0 0-16,0 0 0,0 1 16,21-1-16,0-21 0,0 21 0,0-21 15,0 0-15,1 0 0,-1 0 16,21 0-16,-21 0 0,0 0 0,22-21 16,-1 0-16,-21 21 0,22-22 0,-1 1 15,-21 0-15,21 0 0,-20 0 16,-1 0-16,0-1 0,0 1 0,-21 0 15,0 0-15,0 0 0,-21 21 16,0 0 0,0 0-16,-1 0 0,1 0 0,0 21 15,21 0-15,-21-21 0,21 21 16,0 0-16,0 1 0,0-1 16,0 0-16,21-21 0,0 21 0,0 0 15,1 0-15,-1-21 0,0 22 16,0-1-16,0 0 0,0-21 0,-21 21 15,22-21-15,-1 21 16,-42-21 0,-1 0-16,1 0 15,0 0-15,0 0 0,0-21 16,0 21-16,-1 0 16,1 0-1,21 21 1,21 0-16,1-21 15,-1 0-15,0 0 0,-21 22 0,21-22 16,0 0-16,0 0 0,1 0 16,20 0-16,-21 0 0,0 0 15,22 0-15,-1-22 0,-21 22 0,21-21 16,-20 0-16,20 0 0,-21 21 0,0-21 16,0 0-16,1-1 0,-1 1 0,0 0 15,-21 0-15,0 0 0,21 0 0,-21-1 16,0 1-16,21 0 0,-21 0 15,0 42 17,-21 0-32,0 0 0,21 1 15,0-1-15,0 0 16,-21 0-16,21 0 0,0 0 0,0 1 16,0-1-16,0 0 0,0 0 15,21-21-15,-21 21 0,21 0 0,0-21 16,0 22-16,1-22 0,-1 0 0,21 0 15,-21 0-15,22 0 0,-22 0 0,21 0 16,0 0-16,-20 0 0,20-22 0,0 1 16,-21 21-16,22-21 0,-22 0 15,0 0-15,0 0 0,0-1 16,1 1-16,-22 0 0,0 0 0,21-21 16,-21 20-16,0 1 0,0 0 0,0 0 15,-21 21-15,-1 0 16,1 0-16,0 0 0,0 0 0,0 21 15,0 0-15,-1 0 0,1 1 16,0-1-16,-21 0 0,21 0 16,21 0-16,-22 0 0,22 22 15,0-22-15,0 0 0,22 0 16,-1-21-16,0 0 16,0 0-16,0 0 15,0 0-15,1 0 0,-1-21 0,0 0 16,0 21-16,0-21 0,0 0 0,1-1 15,-1 1-15,0 0 0,0-21 16,0 21-16,0-22 0,-21 1 0,43-43 16,-22 43-16,0 0 15,-21-1-15,21 1 0,-21 21 0,21-22 16,-21 22-16,0 0 0,0 0 16,-21 42-1,0 0-15,0 0 16,0 1-16,0-1 15,21 21-15,-22-21 0,1 22 0,21-1 16,0-21-16,-21 21 0,21 1 0,0-22 16,0 21-16,0-21 0,0 22 0,0-22 15,0 0-15,0 21 0,21-20 0,0-1 16,1 0-16,-1 0 0,21-21 16,-21 21-16,22-21 0,-22 0 0,21 0 15,0 0-15,1 0 0,-22 0 0,21 0 16,22-21-16,-43 0 0,0 0 15,0 21-15,0-21 0,-21-1 0,22 1 16,-1-21-16,-21 21 0,0 0 16,0-1-16,0 1 0,0 0 15,-21 21 1,-1 0-16,1 21 0,0 0 16,0 1-16,21-1 15,0 0-15,0 0 0,0 0 0,0 0 16,0 1-16,0-1 15,0 0-15,0 0 0,21-21 0,0 21 16,0-21-16,1 0 0,-1 0 16,0 0-16,0 0 0,0 0 15,0 0-15,1 0 0,-1 0 0,0-21 16,0 21-16,0-21 0,-21 0 16,21 21-16,1-21 0,-22-1 0,21 1 15,-21 0-15,0 0 0,0 0 0,0 0 16,0-1-16,0 1 0</inkml:trace>
  <inkml:trace contextRef="#ctx0" brushRef="#br1" timeOffset="189169.01">17484 13716 0,'0'0'0,"-22"0"0,1-21 15,0 21-15,0 0 0,0-21 16,0 21 46,-1 0-62,1 0 0,-21 0 16</inkml:trace>
  <inkml:trace contextRef="#ctx0" brushRef="#br1" timeOffset="189368.42">15811 13822 0,'0'0'0,"-21"21"0,0-21 0,42 0 31,0 0-31,1 0 0,20-21 16,0 21-16,1 0 15,20 0-15,-21-21 0,22 21 0,-1 0 16,1-21-16,-22 21 0,22-22 0,-22 22 15,0-21-15,1 21 0,-22 0 0</inkml:trace>
  <inkml:trace contextRef="#ctx0" brushRef="#br1" timeOffset="192027.72">19410 13716 0,'0'0'0,"0"-21"0,0 0 16,21 21-16,-21-21 0,0-1 0,-21 44 47,21-1-47,-21 0 0,-1 0 0,22 21 15,0 1-15,-21-1 0,0 0 0,0 1 16,21-1-16,-21 0 0,0 1 15,-1-22-15,22 21 0,0-21 0,0 22 16,-21-22-16,21 0 0,0 0 16,0 0-16,0 1 15,21-22 1,-21-22-16,0 1 0,0 0 16,22 0-16,-22 0 0,0 0 15,0-1-15,21 1 16,-21 0-1,0 42 142,21-21-126,0 0-15,0 0-16,0 0 0,1 0 15,-1 0-15,0 0 16,0-21-16,0 0 0,0 21 0,1-21 15,-1 0-15,21-1 0,-21 22 0,0-21 16,1-21-16,-1 21 0,-21 0 0,21-1 16,0-20-16,-21 21 0,0 0 15,0 0-15,0-1 0,21 22 16,-21 22 0,0-1-16,0 0 15,-21 0-15,21 21 0,0-20 16,0 20-16,0-21 0,-21 0 15,21 22-15,0-22 0,0 0 0,0 0 16,0 0-16,0 0 0,21 1 0,0-1 16,-21 0-16,21-21 0,1 0 0,-1 0 15,0 0-15,0 0 0,0 0 16,0 0-16,1 0 0,-1-21 16,0 0-16,0 21 0,0-22 0,0 1 15,1-21-15,-22 21 0,21-22 0,0 22 16,-21-21-16,21 0 0,-21-1 0,0 1 15,21 0-15,-21 20 0,0-20 0,0 21 16,0-21-16,0 20 16,0 1-16,0 0 0,-21 21 31,0 0-31,21 21 0,0 0 0,-21-21 16,21 22-16,-21-1 0,21 0 15,0 0-15,0 0 16,21-21-1,0 0-15,0 0 0,0 0 0,0 0 16,1 0-16,-1 0 0,0 0 0,0 0 16,21 0-16,-20 0 15,-1-21-15,0 0 0,21 21 0,-21-21 0,1 21 16,-1-21-16,0-1 0,-21 1 16,21 21-16,-21 21 31,-21 1-16,0 20-15,0-21 0,21 0 0,-22 22 16,1-22-16,0 21 0,21-21 0,0 22 16,-21-22-16,21 21 0,0-21 0,0 0 15,0 1-15,0-1 0,0 0 0,0 0 16,21-21-16,0 21 16,0-21-16,1 0 0,-1 0 0,0 0 15,21 0-15,-21 0 0,22 0 0,-22 0 16,21 0-16,-21-21 0,22 0 0,-22 21 15,0-21-15,0 0 0,-21-22 0,21 22 16,-21-21-16,22-1 0,-22 1 16,0 0-16,0-1 0,0 1 0,-22-21 15,1 41-15,0-20 0,-21 21 16,21 21-16,-1 0 0,-20 0 16,21 0-16,-21 21 0,20 0 0,-20 0 15,21 1-15,-21 20 0,20-21 16,1 21-16,0-20 0,21-1 15,0 21-15,0-21 0,0 0 0,0 1 16,21-1-16,0 0 0,22 0 0,-22-21 16,21 21-16,1-21 0,-1 0 15,0 0-15,1 0 0,-1 0 0,0 0 16,1 0-16,-1-21 0,0 21 0,1-21 16,-1 0-16,0 0 0,-21-22 0,1 22 15,20 0-15,-42-21 0,21-1 0,0 22 16,0-21-16,-21 21 0,0-1 15,0 1-15,22 0 0,-22 0 16,0 42 0,-22 0-16,1 0 0,21 1 15,-21-1-15,0 0 0,21 21 0,-21-21 16,21 22-16,0-22 0,0 0 16,0 21-16,0-20 0,0-1 0,0 0 15,21 0-15,21 0 0,-21 0 0,1 1 16,20-22-16,-21 21 0,21 0 0,1-21 15,-1 0-15,0 0 0,1 0 0,-1 0 16,0 0-16,1 0 0,-22 0 16,21 0-16,1 0 0,-22-21 0,0 0 15,0-1-15,0 1 0,0 0 16,1-21-16,-1-43 0,0 43 0,-21-22 16,21 22-16,-21-22 0,0 1 15,0-1-15,21 22 0,-21 0 0,0-1 16,0 1-16,0 21 0,0 0 15,0 0-15,-21 21 16,0 21-16,0 0 0,0 0 16,21 0-16,-22 22 0,1-22 15,21 21-15,0 0 0,-21 22 0,21-22 16,0 1-16,0-1 0,0 0 0,0 1 16,0-1-16,0 0 0,0 1 0,0-1 15,21-21-15,0 0 0,1 0 16,-1 22-16,0-43 0,0 21 0,21 0 15,-20-21-15,20 0 0,-21 0 16,21 0-16,-20 0 0,-1 0 0,21 0 16,-21-21-16,0 0 0,1 21 0,-1-21 15,0-1-15,0 1 0,-21-21 16,0 21-16,0-22 0,0 22 0,0-21 16,0 21-16,0 0 0,0-1 15,0 1-15,-21 21 0,0 21 16,0 1-16,-1-22 0,1 42 15,-21-21-15,21 0 16,0 0-16,-1 22 0,1-22 0,0 0 16,21 21-16,0 1 0,0-22 15,0 0-15,0 0 0,0 0 0,21-21 16,0 0-16,1 22 0,-1-22 16,0 0-16,0 0 0,0 0 15,0 0-15,1 0 0,-1-22 0,0 1 16,0 21-16,0-21 0,0 0 0,1 0 15,-22-22-15,21 22 0,0 0 0,0-21 16,0-1-16,0 1 0,1-21 16,-1 20-16,85-274 15,-85 274 1,0 1-16,-21 21 0,0 0 16,0 0-16,-21 21 15,0 21-15,-1 0 16,1 0-16,-21 21 0,21 1 0,0-1 15,-1 0-15,1 1 0,0 20 0,21-20 16,0-1-16,0 0 0,0 1 0,0-1 16,0 0-16,0 1 0,0-22 0,21 0 15,0 21-15,1-21 0,-1 1 16,0-22-16,0 21 0,21 0 16,-20-21-16,-1 0 0,21 0 0,-21 0 0,0 0 15,1 0-15,-1 0 0,21 0 0,-21 0 16,0 0-16,-21-21 31</inkml:trace>
  <inkml:trace contextRef="#ctx0" brushRef="#br1" timeOffset="192163.7">22839 14076 0,'0'0'15,"0"21"-15,0 0 16,-21-21-16,-1 0 15,1 0-15,0 0 16,0 0-16,0 0 0,0 0 16,-1 0-16,1 0 15,0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8T05:56:11.8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2942 995 0,'0'-21'0,"0"0"15,-21 21 1,21-22-16,0 1 0,0 0 16,0 0-16,-21 21 15,21-21 1,-21 21 15,21 21-31,0 0 0,0 0 16,0 0-16,-22 1 0,22 20 15,0 0-15,-21 1 0,21-1 0,0 0 16,0 1-16,-21-1 0,0 21 16,0-20-16,21 20 0,-21 1 0,21 20 15,-22-20-15,1 21 0,21-1 16,0 1-16,0 0 0,-21-1 15,21 1-15,0 0 0,-21-1 0,21 22 16,0-21-16,0-1 0,0 22 0,0-21 16,0 0-16,0-1 0,0 22 15,0-21-15,0-1 0,0 22 0,0-21 16,-21 21-16,21-22 0,-21 22 0,-1-21 16,1 21-16,0 0 0,21-1 15,-21 1-15,0 0 0,0-21 0,-1 21 16,1-22-16,0 22 0,0-21 0,21 21 15,0-22-15,0 1 16,0-22-16,0 22 0,-21-21 0,21-1 16,0 1-16,0-22 0,0 21 0,0-20 15,0-1-15,0 0 0,0-20 16,0-1-16,0 0 0,0 0 0,21-42 31,-21 0-31,21-22 0,-21 1 16,0-21-16,21-1 0,0 1 0,1-43 15,-22 21-15</inkml:trace>
  <inkml:trace contextRef="#ctx0" brushRef="#br0" timeOffset="636.65">2667 741 0,'0'0'0,"42"21"0,-21-21 0,22 21 16,-22-21-16,21 21 0,1-21 0,-1 22 16,0-1-16,1-21 0,20 21 15,-21 0-15,22-21 0,21 21 0,-22-21 16,22 21-16,21-21 0,-22 22 0,22-22 15,0 0-15,0 0 0,0 0 16,-1 0-16,22 21 0,0-21 0,0 0 16,0 0-16,-21 0 0,21 21 15,0-21-15,0 0 0,0 0 0,0 0 16,0 0-16,21 0 0,-21 0 16,0 0-16,0 0 0,22 0 15,-22 0-15,21 0 0,0 0 0,-21 0 16,0 0-16,0 0 0,0 0 15,-21 0-15,21 0 0,-21 0 0,21 0 16</inkml:trace>
  <inkml:trace contextRef="#ctx0" brushRef="#br0" timeOffset="1563.9">8763 995 0,'0'0'0,"21"0"15,-21 21 1,0 0-16,-21 0 16,0-21-16,21 22 0,-21-1 15,-1 0-15,22 0 0,0 21 0,-21-20 16,21-1-16,-21 21 0,21 0 0,-21-20 16,21 20-16,0 0 0,0 1 15,0 20-15,0 1 0,0-22 0,0 21 16,-21 1-16,21-1 0,-21 22 0,21-21 15,0-1-15,0 1 0,0-1 16,-22 22-16,22-22 0,0 22 0,0-22 16,-21 22-16,21 0 0,0-22 15,0 22-15,0-22 0,0 22 0,0-21 16,0 20-16,0 1 0,0 0 16,0-22-16,0 22 0,21-1 0,-21-20 15,22 21-15,-22-22 0,0 22 0,0-1 16,21-20-16,-21 21 0,21-1 0,-21-20 15,0 20-15,0 1 0,0-21 16,21-1-16,-21 22 0,21-22 0,-21 1 16,0 20-16,0-20 0,0-1 15,0 1-15,21-1 0,-21 1 0,22-1 0,-22 1 16,0-1-16,0-20 0,0 20 16,0-20-16,0-1 0,0 21 15,0-20-15,0-1 0,0 0 0,0 22 16,0-22-16,0 1 0,0-22 0,0 21 15,0 0-15,0-20 0,0 20 0,0-21 16,0 21-16,0-20 0,0-1 16,0 0-16,0 0 0,-22 0 0,22 0 15,-21-21-15,0 22 0,0-1 0,0-21 16,0 21-16,-1-21 0,1 0 16,-21 0-16,21 0 0,0 0 15,-22 0-15,22 0 0,-21 0 0,-1 0 0,1 0 16,0 0-16,-1 0 15,-20 0-15,21 0 0,-22 0 0,1 0 16,-1 0-16,-21 0 0,22 0 0,-1 0 16,-20 0-16,20 0 0,-20 0 0,-1 0 15,0 0-15,1 0 0,-22 0 16,21 0-16,-21 0 0,-21 0 0,21 0 16,-21 0-16,22 0 0,-22 0 0,0 0 15,0 0-15,-22 0 0,44 0 0,-22 0 16,21 0-16,-21 0 0,21 0 15,0 0-15,0-21 0,0 21 0,1 0 16,-1 0-16,-21 0 0,21 0 16,0 0-16,-21-21 0,21 21 0,-21 0 15,0 0-15,0 0 0,0 0 16,0 0-16,21-22 0,1 22 0,-1 0 16,21 0-16,0 0 0,22 0 0,-1 0 15,1 0-15,21 0 0,-1-21 16,1 21-16,0 0 0,-1 0 0,1 0 15,0 0-15,-1 0 0,1 0 16,0 0-16,-1 0 0,1 0 0,0 0 16,20 0-16,-20-21 0,21 21 0,21-21 15,0 0-15,0 0 16,0-22-16,0 22 0</inkml:trace>
  <inkml:trace contextRef="#ctx0" brushRef="#br0" timeOffset="2385.04">7260 1058 0,'0'0'0,"21"0"47,0 0-47,1 0 15,-1 0-15,21 0 0,22 0 0,-22 0 16,21 0-16,22 0 0,0 0 15,-1 0-15,22 0 0,0 0 16,-21 0-16,21 0 0,-22 0 0,22 0 16,-21 0-16,-1 0 0,-20 0 0,21 0 15,-22 0-15,-21 0 0,1 0 16,-1 0-16,-21 0 0,0 0 0,1 0 16,-1 0-16,-21 22 15,0-1 1,-21-21-1,-1 0-15,1 21 0,-21-21 16</inkml:trace>
  <inkml:trace contextRef="#ctx0" brushRef="#br0" timeOffset="2988.72">3196 2074 0,'0'0'16,"21"0"-16,-21-21 0,21 21 15,-21 21 1,0 22-16,0-22 16,0 21-16,0 1 0,0 20 15,0 1-15,0-1 0,0 1 0,0 20 16,-21-20-16,0-1 0,21 1 15,0-1-15,-21 1 0,0-1 16,0-20-16,21-1 0,-22 21 0,22-41 16,0 20-16,-21-21 0,21 0 0,-21 0 15,21 1-15,0-1 0,0-42 32,0-1-32,-21 1 0,21 0 15,0-21-15,0 21 0,0-22 16,0 1-16,0-22 0</inkml:trace>
  <inkml:trace contextRef="#ctx0" brushRef="#br0" timeOffset="3264.56">3027 2265 0,'0'-21'0,"0"42"0,0-63 0,0 20 0,0 1 16,0 0-16,0 0 16,21 0-16,-21 0 0,21-1 0,0 22 15,0-21-15,1 0 0,20 21 0,-21-21 16,21 21-16,-20 0 0,20 0 15,-21 0-15,21 0 0,-20 0 0,-1 21 16,0 0-16,-21 0 0,0 22 16,0-22-16,0 21 0,-21-21 0,0 22 15,-22-22-15,22 21 0,0-21 0,-21 1 16,20 20-16,1-21 0,0 0 16,21 0-16,0 1 0,-21-1 0,21 0 15,0 0 1,21-21-16,0 0 15,0 0-15,1 0 0,-1 0 16,0 0-16</inkml:trace>
  <inkml:trace contextRef="#ctx0" brushRef="#br0" timeOffset="3851.87">3408 2604 0,'0'21'16,"21"-21"-16,0 0 0,0-21 15,0-1-15,1 1 0,-1 0 0,0 0 16,21 0-16,-21-22 0,22 1 16,-1 21-16,-21-21 0,22-1 0,-1 1 15,-21 0-15,0-1 0,0 22 0,-21-21 16,0 21-16,0-1 0,-21 22 16,0 0-16,0 0 0,-21 0 15,20 0-15,-20 22 0,0-1 16,21 0-16,-1 0 0,1 0 0,0-21 15,21 21-15,0 1 0,0-1 0,0 0 16,21 0-16,0 0 16,1-21-16,-1 0 0,0 21 15,21-21-15,-21 22 0,1-1 0,-1 0 16,-21 0-16,21 0 16,-21 0-16,0 1 15,0-1-15,0 0 0,0 0 0,0 0 16,0 0-1,21-21 1,0 0-16,0 0 16,1-21-16,-22 0 0,21 21 15,0-21-15,0-21 0,0 20 0,0 1 16,-21 0-16,22-21 0,-22 21 0,21-1 16,-21 1-16,0 0 0,0 42 46,0 0-46,0 1 0,0-1 16,0 0-16,0 0 0,0 0 0,0 0 16,0 1-16,0-1 0,0 0 15,0 0-15,0 0 0,0-42 47,0 0-47,0 0 0</inkml:trace>
  <inkml:trace contextRef="#ctx0" brushRef="#br0" timeOffset="4007.29">4043 2138 0,'0'-21'16,"0"42"31,0 0-32</inkml:trace>
  <inkml:trace contextRef="#ctx0" brushRef="#br0" timeOffset="4333.1">4149 2307 0,'0'0'0,"0"64"16,0-22-16,0-21 0,0 0 15,0 1-15,21-1 0,-21 0 16,0 0-16,21 0 0,-21 0 0,0 1 16,21-1-16,0-21 15,0 0-15,1 0 16,-1 0-16,-21-21 0,21 21 16,0-22-16,-21 1 0,21 0 15,-21-21-15,21 21 0,1-22 16,-22 22-16,0 0 0,0-21 0,21 20 15,-21 1-15,0 0 0,0 0 0,21 21 16,-21 21 15,21-21-31,-21 21 16,21 0-16,-21 1 16,21-1-16,1-21 0</inkml:trace>
  <inkml:trace contextRef="#ctx0" brushRef="#br0" timeOffset="5295.33">4974 2371 0,'0'-21'0,"0"-22"16,0 22-16,-21 0 15,0 21 1,0 0-16,-1 21 0,1-21 0,0 21 15,0 0-15,0 1 0,0-1 0,-1 21 16,1-21-16,0 22 0,0-22 16,0 21-16,21-21 0,0 0 0,-21 22 15,21-22-15,0 0 0,0 0 16,0 0-16,21-21 16,0 0-16,0 0 0,0 0 15,0 0-15,1 0 0,-1 0 0,0-21 16,0 0-16,0 0 0,0 0 15,1 0-15,-1-22 0,0 22 0,-21-21 16,0 21-16,21-22 0,-21 22 0,0 0 16,0 0-16,21 21 0,-21-21 15,0 42 1,-21 0-16,21 0 0,-21 0 16,21 0-16,0 1 0,0-1 0,0 21 15,0-21-15,0 0 16,0 1-16,0-1 0,0 0 0,0 0 0,0 0 15,21 0-15,0-21 0,0 0 16,22 0-16,-22 0 0,0 0 16,21 0-16,-20 0 0,-1 0 0,21-21 15,-21 0-15,0 0 0,22 0 0,-22 0 16,0-22-16,0 1 0,0 0 16,1-1-16,-1 1 0,-21-22 0,0 22 15,0-21-15,0 20 0,0 1 0,0 0 16,0-1-16,0 1 0,0 21 15,0 0-15,0-1 0,0 44 32,0-1-32,-21 0 15,21 0-15,0 21 0,-22 1 0,22-22 16,0 21-16,0 1 0,0-1 0,0 0 16,0 1-16,0-1 0,0 0 15,0-21-15,0 22 0,0-1 0,0-21 16,0 0-16,0 1 0,22-1 0,-1 0 15,0-21-15,0 0 0,0 0 0,0 0 16,1 0-16,20 0 0,-21 0 16,0 0-16,22-21 0,-22 0 0,0-1 15,0 1-15,0 0 0,0 0 16,-21-21-16,0 20 0,0 1 16,0 0-16,0 0 0,0 0 0,-21 21 31,0 0-31,0 21 0,21 0 15,-21 0-15,21 0 0,-21 22 0,21-22 16,0 0-16,0 0 0,0 0 0,0 1 16,0-1-16,21 0 0,-21 0 15,21 0-15,0-21 0,0 0 0,0 21 16,1-21-16,-1 0 0,0 0 0,0 0 16,21 0-16,-20-21 0,-1 21 15,0-21-15,0 0 0,-21 0 16,21 0-16,-21-1 0,0-20 0,0 21 15,0 0-15,0 0 0,0-1 16,0 1-16,0 0 0,0 0 16,0 0-16,-21 21 0,21-21 0,-21 21 15</inkml:trace>
  <inkml:trace contextRef="#ctx0" brushRef="#br0" timeOffset="5555.34">5207 2286 0,'0'0'0,"0"-21"0,21 21 16,0-21-1,0 21-15,1 0 0,-1 0 0,0 0 16,0-21-16,0 21 0,22 0 0,-22 0 16,0 0-16,0-22 0,0 22 0,22 0 15,-22 0-15,0 0 16</inkml:trace>
  <inkml:trace contextRef="#ctx0" brushRef="#br0" timeOffset="5851.17">6371 2328 0,'-21'22'15,"21"-1"1,-21 0-16,21 0 15,0 0-15,0 0 0,0 1 0,-21 20 16,21-21-16,0 0 0,0 0 0,0 1 16,0-1-16,0 0 0,0 0 15,0 0-15,0 0 16,0-42 0,0 0-1,0 0-15,0 0 0,21 21 0</inkml:trace>
  <inkml:trace contextRef="#ctx0" brushRef="#br0" timeOffset="6011.6">6329 2138 0,'0'0'0,"0"-21"0,-21 21 16,21 21 31,0 0-32,21 0-15</inkml:trace>
  <inkml:trace contextRef="#ctx0" brushRef="#br0" timeOffset="6447.34">6583 2413 0,'0'21'15,"0"-42"-15,0 63 0,0-20 16,0-1-16,0 0 0,0 0 16,0 0-16,0 0 0,-21-21 0,21 22 15,0-1-15,0 0 0,0 0 32,0-42-17,0 0 1,0 0-16,0-1 15,0 1-15,0 0 0,0 0 0,21 0 16,0-22-16,-21 22 0,21 0 0,0 0 16,0 0-16,1 0 0,-1 21 0,0 0 15,0 0-15,0 0 16,0 21-16,-21 0 0,22 0 16,-22 0-16,0 0 0,0 1 0,0-1 15,0 21-15,0-21 16,0 0-16,0 1 0,0-1 0,0 0 0,0 0 15,0 0-15,0 0 16,0-42 15,0 0-15,0 0-16,0 0 0,21 0 0</inkml:trace>
  <inkml:trace contextRef="#ctx0" brushRef="#br0" timeOffset="6692.2">7091 2011 0,'0'21'31,"0"0"-31,0 0 0,0 22 0,0-22 16,-21 0-16,21 21 16,-22 1-16,22-1 0,0-21 0,-21 22 15,21-1-15,0 0 0,0 1 0,0-1 16,0 0-16,0-21 0,0 22 15,0-22-15,0 0 0,0 0 0,0 0 16,0 1-16,0-1 16,21-42-1,-21-1 1,0 1-16,0 0 0</inkml:trace>
  <inkml:trace contextRef="#ctx0" brushRef="#br0" timeOffset="6845.12">6900 2392 0,'0'0'0,"21"0"31,1 0-31,-1 0 16,0 0-16,0 0 0,21 0 0,-20 0 16,-1 0-16,0 0 0,0-21 0,21 21 15,-20 0-15</inkml:trace>
  <inkml:trace contextRef="#ctx0" brushRef="#br0" timeOffset="7350.36">7641 2328 0,'0'-21'0,"0"42"0,0-63 15,0 21-15,0 0 16,-21 21-16,0 0 0,0 0 16,-1 21-1,1 0-15,21 0 0,-21 22 16,0-22-16,21 21 0,-21-21 16,21 22-16,0-22 0,-21 0 0,21 21 15,0-21-15,0 1 0,-22-1 0,22 0 16,0 0-16,22-21 31,-1 0-31,-21-21 0,21 0 0,0 0 16,0-1-16,-21 1 0,21 0 0,1 0 15,-22-21-15,0 20 0,21 1 16,-21-21-16,21 21 0,-21 0 0,0-1 16,0 44 15,0-1-31,0 0 0,0 0 15,0 0-15,0 22 0,0-22 0,0 0 16,0 0-16,0 0 0,0 0 0,0 1 16,0-1-16,0 0 15,21-21-15,0 0 0,0 0 16,1 0-16,-1 0 0,0 0 16,0 0-16,-21-21 0,21 21 0,0-21 15,-21-1-15</inkml:trace>
  <inkml:trace contextRef="#ctx0" brushRef="#br0" timeOffset="7561.32">7895 2413 0,'21'0'47,"0"0"-31,1 0-16,-1 0 0,0 0 0,0 0 15,0 0-15,0 0 16,-42 0 15,0 0-31,0 21 0,0-21 0,0 21 16</inkml:trace>
  <inkml:trace contextRef="#ctx0" brushRef="#br0" timeOffset="7680.31">7895 2498 0,'0'0'0,"0"21"15,0 0 1,21-21 15,0 0-31,1 0 0,-1 0 16,0 0-16,-21-21 0,21 0 15,0 21-15,-21-21 0,21 21 0</inkml:trace>
  <inkml:trace contextRef="#ctx0" brushRef="#br0" timeOffset="7964.18">8297 2223 0,'0'21'15,"0"0"1,0 0-16,0 0 0,0 0 16,0 22-16,-21-22 15,21 0-15,0 0 0,0 0 0,0 22 16,-21-22-16,21 0 0,0 0 0,0 0 15,0 1-15,0-1 0,0 0 16,0 0 0,0-42 15,0 0-15,21 21-16,-21-21 0,21-1 15</inkml:trace>
  <inkml:trace contextRef="#ctx0" brushRef="#br0" timeOffset="8379.94">8424 2328 0,'0'22'31,"0"-1"-15,0 0-16,0 0 0,-21 0 15,21 0-15,-21 1 0,21-1 0,-21 0 16,21 0-16,0 0 0,0 0 0,0 1 15,0-1-15,0 0 16,0 0-16,0 0 0,21-21 16,0 0-1,0 0-15,0 0 16,1-21-16,-1 21 0,0-21 16,-21 0-16,21 0 0,0-1 0,-21 1 15,21 0-15,-21 0 0,0-21 16,0 20-16,0-20 0,0 21 0,0 0 15,0 0-15,0-1 0,0 1 16,-21 21 0,0 0-16,0 21 15,0 1-15,21-1 16,-21-21-16,21 21 16,0 0-1,21-21 16</inkml:trace>
  <inkml:trace contextRef="#ctx0" brushRef="#br0" timeOffset="8610.79">8763 2350 0,'21'0'31,"0"0"-15,-21 21 31,0 0-31,0 0-16,0 0 15,0 0-15,0 1 16,-21-1-16</inkml:trace>
  <inkml:trace contextRef="#ctx0" brushRef="#br0" timeOffset="8803.69">8742 2731 0,'0'0'0,"0"42"15,0-21-15,0 0 0,-21 0 16,-1 1-1,1-1-15,21 0 16,-21-21-16,0 21 0,0 0 16,0-21-16,-1 21 0,1-21 15,0 0-15,0 22 0,0-22 0</inkml:trace>
  <inkml:trace contextRef="#ctx0" brushRef="#br0" timeOffset="10099.45">3450 2942 0,'0'0'0,"-85"0"16,64 0-16,0 0 0,0 0 0,0 0 15,0 0-15,-1 0 0,1 0 16,0 0-1,0 0-15,21 21 16,21-21 0,21 0-1,-20 0-15,20 0 0,0 0 0,22 0 16,-22 0-16,43 0 0,-22 0 0,22 0 16,-22 0-16,22 0 0,0 0 15,21 0-15,-22 0 0,22 0 0,0 0 16,0 22-16,21-22 0,0 0 15,-21 0-15,21 0 0,0 0 0,-22 21 16,22-21-16,0 0 0,0 0 16,0 21-16,0-21 0,0 0 0,0 0 15,0 21-15,0-21 0,0 0 0,0 0 16,0 21-16,0-21 0,0 0 16,-21 0-16,0 0 0,0 21 0,-21-21 15,20 0-15,-20 0 0,-21 0 0,20 0 16,-20 0-16,-1 0 0,-20 0 15,-1 0-15,0 0 0,1 0 0,-22 0 16,21 0-16,-21 0 0,0 0 0,1 0 16,-1 0-16,0 0 15,-42 0 17,-22 0-32,22 0 0,-21 0 15,21 0-15,-22-21 0,-20 21 0</inkml:trace>
  <inkml:trace contextRef="#ctx0" brushRef="#br0" timeOffset="10716.1">3281 3027 0,'0'0'0,"21"0"16,0 0 0,21 0-16,-20 0 0,20 0 0,0 0 15,1 0-15,-1 0 0,21 0 0,1 21 16,-1-21-16,1 0 0,-1 0 16,22 21-16,0-21 0,-1 0 0,1 0 15,21 21-15,21-21 0,-21 0 0,21 0 16,0 22-16,0-22 0,0 0 15,0 0-15,0 21 0,0-21 16,21 0-16,0 21 0,-21-21 0,0 21 0,0-21 16,0 0-16,0 21 0,0-21 0,0 0 15,-21 0-15,0 0 16,0 21-16,-22-21 0,1 0 0,0 0 16,-22 0-16,1 0 0,-1 0 0,1 0 15,-1 0-15,1 0 0,-1 0 16,-21 0-16,22 0 0,-22 0 0,1 0 15,-1 0-15,0 0 0,-21 0 0,22 0 16,-22 0-16,0 0 16,-21 22 15,-21-22-31,0 0 0,0 0 16,-1 0-16,1-22 15</inkml:trace>
  <inkml:trace contextRef="#ctx0" brushRef="#br0" timeOffset="29796.1">9864 3598 0,'21'0'15,"0"0"-15,-21-21 0,21 21 16,0 0-16,0-21 0,1 21 15,-1-21-15,0 21 0,0-21 16,21 0-16,-20 21 0,-1-22 0,0 1 16,0 21-16,0-21 0,0 0 15,1 21-15,-22-21 0,21 0 0,-21-1 16,0 1-16,-21 0 0,-1 21 16,-20-21-16,21 21 0,-43 0 15,22 0-15,0 0 0,-22 0 0,22 21 16,-22-21-16,22 21 0,-21 0 0,20 1 15,1-1-15,21 21 0,-22-21 0,22 0 16,0 1-16,0-1 0,21 0 16,0 0-16,0 0 0,0 0 0,0 1 15,0-1-15,21 0 0,21 0 16,-20 21-16,-1-20 0,0-1 16,21 0-16,-21 0 0,1 0 0,20 0 15,0 1-15,-21-1 0,1 0 0,20 0 16,-21 21-16,0-20 0,22 20 15,-43-21-15,0 0 0,0 0 16,0 1-16,0-1 0,-22-21 0,-20 21 16,21 0-16,-21-21 0,-22 21 15,22-21-15,-1 0 0,-20 0 0,21 0 0,-1 0 16,1 0-16,0 0 0,20 0 16,1-21-16,0 21 0,0-21 0,0 0 15,21 0-15,0-1 0,-21 1 16,21 0-16,0 0 0,0 0 15,0 0 1,21-1 0,0 22-16,0 0 0,0 0 15,0 0-15</inkml:trace>
  <inkml:trace contextRef="#ctx0" brushRef="#br0" timeOffset="31007.37">10520 3895 0,'0'-21'16,"0"42"-16,0-64 0,0 22 0,0 0 0,0 0 15,0 0-15,0 0 0,0-1 16,-21 1-16,21 0 0,-22 0 15,1 21-15,0 0 0,0 0 16,0 0-16,0 21 0,-1-21 16,1 21-16,0 0 0,0 1 15,0 20-15,21-21 0,-21 0 0,-1 22 16,22-22-16,0 21 0,-21-21 0,21 22 16,-21-22-16,21 0 0,0 0 15,0 0-15,0 0 0,0 1 0,0-1 16,21-21-16,0 0 15,1 0-15,-1 0 0,0 0 16,0 0-16,0-21 0,0-1 0,1 1 16,-1 0-16,0 0 0,0 0 0,-21 0 15,21-1-15,0 1 16,-21-21-16,0 21 0,0 0 0,22-1 0,-22 1 16,0 0-16,21 0 0,-21 0 15,0 42 16,0 0-31,0 0 0,0 0 16,0 22-16,0-22 0,0 0 0,0 0 16,0 22-16,0-22 0,0 0 0,0 0 15,0 0-15,21-21 0,-21 21 16,21 1-16,0-22 0,0 0 0,1 0 16,-1 0-16,0 0 0,0 0 0,0 0 15,0-22-15,1 1 0,-1 21 0,0-21 16,0 0-16,0 0 0,0-22 15,1 22-15,-22 0 0,0 0 16,0-21-16,0 20 0,0 1 0,0 0 0,0 0 16,0 0-16,0 0 0,0-1 15,0 44 1,0-1 0,0 0-16,0 0 0,0 0 15,-22 0-15,22 1 0,0-1 0,0 21 16,0-21-16,0 0 0,0 1 0,0-1 15,0 0-15,0 0 0,0 0 16,0 0-16,0 1 0,0-1 16,0-42 15,-21-1-31,21 1 16,0 0-16,0 0 0,0 0 15,0-22-15,0 22 0,0 0 0,21-21 16,1 21-16,-22-1 0,21-20 0,0 21 15,0 0-15,0 21 0,-21-21 0,21 21 16,1 0-16,-1 0 0,0 0 16,0 0-16,-21 21 0,21 0 15,-21 0-15,21 0 0,-21 0 16,22 1-16,-22-1 0,0 0 16,0 21-16,21-21 0,-21 1 0,0-1 15,0 0-15,0 0 16,0 0-16,0 0 15,-21-21 1,21-21 0,0 0-16,0 0 0,0 0 15,0 0-15,0-1 0,0-20 0,21 21 16,0 0-16,0-22 0,-21 22 0,21 0 16,0 0-16,22 0 0,-22 0 15,0 21-15,0 0 0,0 0 16,1 0-16,-1 0 0,0 21 15,-21 0-15,0 0 0,0 0 0,0 22 16,0-22-16,0 0 0,0 0 0,0 21 16,0-20-16,0-1 15,0 0-15,0 0 0,0 0 0,0 0 16,0 1-16,0-1 16,0-42 15,0-1-16,0 1-15,0 0 0,21 0 0</inkml:trace>
  <inkml:trace contextRef="#ctx0" brushRef="#br0" timeOffset="31403.14">11663 3874 0,'0'0'0,"21"0"47,0 0-47,0-22 15,0 1-15,1 0 16,-1 21-16,-21-21 0,0 0 0,21 0 16,0-1-16,-21 1 15,0 0-15,-21 21 16,0 0-16,0 0 0,-1 0 15,1 0-15,0 21 0,0 0 16,0 1-16,0-1 0,-1 0 0,1 21 16,0-21-16,0 1 0,21 20 0,-21-21 15,21 21-15,0-20 0,0-1 0,0 0 16,0 0-16,0 0 0,21 0 16,0 1-16,0-1 0,-21 0 0,21-21 15,1 21-15,-1-21 0,21 0 0,-21 0 16,0 0-16,1 0 0,-1 0 0,0 0 15,0-21-15,0 21 16,0-21-16,1 0 0,-1-1 16,0 22-16</inkml:trace>
  <inkml:trace contextRef="#ctx0" brushRef="#br0" timeOffset="31999.53">12700 3683 0,'0'-21'16,"-21"21"-16,0 0 0,-1-21 16,1 21-16,0 0 0,0 0 15,21 21-15,-21 0 0,21 0 0,-21 0 16,21 1-16,0-1 0,-22 21 15,22-21-15,-21 22 0,0-1 16,21 0-16,0-21 0,0 22 0,0-22 16,0 0-16,0 0 0,0 0 0,0 1 15,21-1-15,-21 0 0,21-21 16,1 0-16,-1 21 0,0-21 0,0 0 16,0 0-16,0 0 0,1 0 15,-1-21-15,21 0 0,-21 0 0,0 21 16,22-43-16,-22 22 0,0 0 0,0-21 15,22 20-15,-22-20 0,0 0 16,0-1-16,0 1 0,0-21 0,-21 20 16,0-20-16,22 20 0,-22-20 0,0 21 15,0-1-15,0 1 0,0 21 0,0 0 16,0-1-16,0 1 0,0 0 16,0 42-1,0 22-15,0-22 16,-22 21-16,22-21 0,-21 22 0,21-1 15,0 0-15,0 1 0,0-1 16,0 0-16,-21 1 0,21-1 16,0 0-16,0 1 0,0-1 0,0 0 15,0-21-15,0 22 0,0-22 0,0 21 16,0-21-16,0 1 0,0-1 16,21 0-16,-21 0 0,21-21 15,1 0-15,-1 0 16,0 0-16,0 0 0,0-21 0,0 0 15,1 21-15</inkml:trace>
  <inkml:trace contextRef="#ctx0" brushRef="#br0" timeOffset="33255">13674 3874 0,'0'0'0,"0"-22"0,0 1 0,0 0 0,0 0 16,0 0-16,0 0 0,-22-1 0,1 1 15,21 0-15,-21 21 16,0 0-16,0 0 0,0 0 0,-1 0 16,1 0-16,0 0 0,21 21 0,-42 0 15,21 1-15,-1-1 0,1 0 0,0 0 16,0 21-16,0-20 0,0-1 16,-1 21-16,22-21 0,-21 22 15,21-22-15,-21 0 0,21 21 0,0-21 16,-21 1-16,21-1 0,0 0 15,0 0-15,21-21 0,0 21 16,0-21-16,1 0 16,-1 0-16,0 0 0,0-21 0,0 21 15,0-21-15,1 0 0,-1 0 0,0-1 16,0 1-16,0-21 0,0 0 0,1 20 16,-22-20-16,21 0 0,0 21 15,0-22-15,-21 22 0,0 0 0,21 0 16,-21 0-16,21 21 0,-21 21 31,-21 0-15,0 0-16,21 0 15,0 22-15,0-22 0,-21 0 0,21 0 16,0 21-16,0-20 0,0-1 0,0 21 16,0-21-16,0 0 0,0 1 0,0-1 15,0 0-15,21 0 16,0-21-16,0 0 0,1 0 15,-1 0-15,0 0 0,0 0 16,21 0-16,-20-21 0,-1 0 0,0 0 16,21-1-16,-21-20 0,22 21 15,-22-21-15,21 20 0,-21-20 16,1 0-16,20 21 0,-21-1 0,0-20 16,-21 21-16,0 0 0,-21 21 31,0 0-31,0 21 0,0-21 15,-1 21-15,22 0 0,0 0 0,-21 1 16,21-1-16,0 0 0,0 0 0,0 0 16,0 0-16,0 1 0,0-1 0,0 21 15,0-21-15,0 0 0,21 1 16,-21-1-16,0 0 0,0 0 16,22 0-16,-22 0 15,-22-21 32,22-21-47,-21 21 0,0-21 16,21 0-16,-21 21 0,0 0 0,21-21 15,-21 21-15,-1 0 16,1 0-16,21 21 16,0 0-16,0 0 15,0 0-15,0 1 0,0-1 16,21-21-16,1 0 15,-22 21-15,21-21 0,0 0 16,0 0-16,0 0 0,22 0 0,-22 0 16,0 0-16,21 0 0,-21-21 15,22 21-15,-22-21 0,21-1 0,1 1 16,-1 0-16,0 0 0,1 0 0,-1 0 16,0-22-16,-21 22 0,22-21 15,-22 21-15,21-22 0,-21 22 0,-21 0 16,0 0-16,0 0 0,0-1 15,-21 22-15,0 0 16,-21 0-16,21 22 16,-1-22-16,22 21 0,-21 0 0,0 0 15,21 0-15,0 22 0,0-22 16,0 0-16,0 42 0,0-41 16,0-1-16,21 0 0,-21 0 0,21 0 15,1 0-15,-1 1 0,-21-1 16,0 0-16,21-21 0,-21 21 0,0 0 15,0 0 1,-21-21-16,0 0 0,-1 22 16,1-22-16,0 0 0,0 0 15,0 0-15,0 0 0,21 21 0,-22-21 16,1 0-16,42-21 62,-21-1-62</inkml:trace>
  <inkml:trace contextRef="#ctx0" brushRef="#br0" timeOffset="60108.3">783 8678 0,'0'0'0,"-21"0"16,0 0-16,0 0 0,-22 0 16,22 0-16,0 0 0,-21 0 0,-1 0 15,22 0-15,-21 0 0,-1 0 16,22 0-16,-21 0 0,21 0 15,-22 0-15,22 0 0,0 0 0,0 0 16,0 0-16,21 22 16,21-22-1,21 21-15,1-21 16,-1 21-16,21-21 0,22 0 0,-21 21 16,20-21-16,1 0 0,0 0 15,-1 0-15,22 0 0,-21 0 16,21 0-16,-1 0 0,1-21 15,-21 21-15,0 0 0,-1-21 0,-20 21 16,-1-21-16,-20 21 0,-1 0 16,0 0-16,-21-22 0,1 22 0,-1 0 15,-21-21-15,0 0 16,0 0-16,-21 21 0,-1-21 16,1 21-16,-21 0 0,21 0 0,-22-21 15,1 21-15,-21 0 0,20 0 16,1 0-16,21-22 0,-22 22 0,22 0 15,0 0-15,42 0 32,0 0-32,22 0 15,-1 0-15,0 0 0,22 0 0,-22 0 16,1 0-16,-1 0 0,0 0 16,-21 0-16,22 0 0,-22 22 0,0-1 15,-21 0-15,0 0 16,0 0-16,-21 0 0,-21 22 0,20-22 15,-20 21-15,0-21 0,-1 22 0,1-22 16,0 0-16,-1 21 16,1-20-16,21-1 0,-21 0 0,20 0 0,1-21 15,21 21-15,-21-21 16,42 0 15,0 0-31,22-21 0,-22-21 0,21 21 16,1-22-16</inkml:trace>
  <inkml:trace contextRef="#ctx0" brushRef="#br0" timeOffset="60629.74">2709 8403 0,'0'21'16,"-21"-21"-16,21 22 15,21-22 1,0 0-16,1 0 0,-1 0 16,21-22-16,-21 22 0,22-21 15,-22 0-15,21 0 0,-21 0 0,0 21 16,22-21-16,-22-1 0,-21 1 16,21-21-16,-21 21 0,21 0 0,-21-1 15,0 1-15,0 0 0,0 42 31,0 22-31,-21-22 16,21 21-16,-21 0 0,0 1 16,21-1-16,0 22 0,-21-22 0,-1 21 15,1-20-15,21 20 0,0-20 16,0-1-16,-21 21 0,21-20 16,-21-1-16,21 0 0,-21 1 0,21-1 15,0 0-15,-21-20 0,-1-1 0,1 0 16,0 0-16,0 0 0,0 0 15,-22-21-15,22 0 0,-21 0 0,21 0 16,-22 0-16,22 0 0,-21 0 16,21 0-16,-22-21 0,22 0 0,0 21 15,0-21-15,0 0 0,0 0 0,21-1 16,0 1 0,0 0-16,21 0 15,0 21-15,21 0 0,-21-21 16,22 0-16,-1 21 0,22-22 0,-22 1 15,0 21-15,1-21 0</inkml:trace>
  <inkml:trace contextRef="#ctx0" brushRef="#br0" timeOffset="60963.55">3323 8678 0,'0'22'15,"-21"-22"-15,0 21 16,0 21-16,-22-21 0,22 0 0,0 22 15,0-22-15,0 21 0,21 1 0,0-22 16,0 21-16,0-21 0,0 0 16,0 22-16,0-22 0,21 0 0,21 0 15,-21-21-15,22 0 16,-1 0-16,0 0 0,1 0 0,-1-21 16,0 21-16,1-21 0,-22 0 0,21-22 15,0 22-15,-20-21 0,-1 21 16,-21-22-16,0 1 0,0 0 15,0 21-15,-21-22 0,-1 22 0,1 0 0,0 0 16,-21 21-16,-1 0 0,22 0 16,-21 0-16,0 0 0,20 0 15,1 0-15,0 21 0,0-21 0,21 21 16,-21-21-16,21 21 0,0 0 16,0 1-16,21-22 15</inkml:trace>
  <inkml:trace contextRef="#ctx0" brushRef="#br0" timeOffset="62591.63">4530 9017 0,'0'0'0,"-22"0"16,22-21-16,0 0 15,0 0-15,22-1 0,-1-20 16,0 0-16,21-1 0,-21 1 15,22 0-15,-22-22 0,21 22 0,1-22 16,-22 22-16,21-21 0,-21 20 0,0 1 16,1 0-16,-22 20 0,0 1 15,0 0-15,-22 0 0,1 21 0,-21 0 16,21 0-16,-22 0 0,1 0 0,21 21 16,-21-21-16,20 21 0,1 0 15,0 1-15,21-1 0,0 0 0,0 0 16,21 0-16,0 0 0,1 1 0,20-1 15,-21 0-15,21 0 16,1 21-16,-22-20 0,21-1 0,-21 0 16,1 0-16,-1 21 0,-21-20 0,0 20 15,0-21-15,0 0 0,0 22 16,0-22-16,0 0 0,0 0 0,0 0 16,0 0-16,0 1 0,21-22 15,0 0 1,0 0-16,0 0 0,22 0 0,-22-22 15,0 22-15,21-21 0,-20 0 0,20 0 16,0 0-16,1 0 16,-22-1-16,21 1 0,0-21 0,-20 21 0,-1 0 15,0-1-15,0-20 0,0 21 16,-21 0-16,0 0 0,0-1 16,0 1-16,-21 21 15,0 0-15,0 0 16,0 21-16,-22 22 15,22-1-15,0-21 16,0 0-16,21 22 0,0-22 0,-21 21 16,21-21-16,0 1 0,-22 20 15,22-21-15,0 0 0,0 0 0,22 1 16,-1-1-16,21 0 0,0-21 0,1 0 16,-1 0-16,22 0 0,-22 0 0,21 0 15,1 0-15,-1 0 16,1-21-16,-1 0 0,-20-1 0,20 1 15,-20 0-15,-1 0 0,-21 0 0,21-22 16,-20 22-16,-1 0 0,-21 0 16,0 0-16,0 0 0,0-1 0,0 1 15,0 0-15,-21 21 0,-1 0 0,1 0 16,0 0-16,0 0 0,-21 0 0,20 0 16,1 0-16,-21 21 0,21-21 15,-22 21-15,22 1 0,0-1 16,0 0-16,0 0 0,0 0 0,21 22 15,0-22-15,0 0 0,0 0 0,0 0 16,0 0-16,0 1 16,21-22-16,0 0 0,0 0 0,0 0 15,0 0-15,1 0 0,-1 0 16,0-22-16,21 22 0,-21-21 0,1 0 16,-1 0-16,0 0 0,0 0 0,0-22 15,0 22-15,1 0 0,-22 0 0,0 0 16,0-1-16,0 1 15,21 21-15,-21 21 16,0 1 0,0-1-16,0 0 0,0 0 15,0 21-15,0-20 0,0-1 16,0 0-16,0 21 0,0-21 16,0 1-16,0-1 0,21-21 0,0 21 15,0 0-15,0-21 0,1 0 16,20 0-16,0 0 0,1 0 0,-1 0 15,21 0-15,-20 0 0,20-21 0,-20 0 16,20 0-16,-21-1 0,1 1 0,-1 0 16,-21 0-16,0-21 0,1 20 15,-1-20-15,-21 21 0,0 0 0,0-22 16,0 22-16,0 0 0,-21 0 16,-1 21-16,1-21 0,-21 21 15,21 0-15,-22 0 0,22 0 16,-21 21-16,0 0 0,20 0 0,1 0 15,-21 1-15,21-1 0,0 21 0,-1-21 16,1 0-16,21 22 0,0-22 16,0 0-16,0 0 0,0 0 0,0 1 15,21-1-15,1 0 0,-1-21 0,0 0 16,21 0-16,-21 0 0,22 0 0,-22 0 16,21 0-16,-21-21 0,22 0 15,-22-1-15,21-20 0,-21 21 0,22-21 16,-22-1-16,21 1 0,-21 0 15,1-22-15,-1 22 0,0-22 0,21 1 16,-21-1-16,-21-20 0,22-1 16,-1 21-16,0 1 0,-21-22 0,0 43 15,0 0-15,0-1 0,0 1 0,0 21 16,-21 21-16,0 0 16,-22 21-16,22 0 0,0 21 0,0 1 15,0 20-15,-1 1 0,1-1 16,21 1-16,-21-1 0,21 1 0,-21-1 15,21 1-15,0-1 0,0 1 0,0-22 16,0 22-16,0-22 0,0 0 0,21-21 16,0 22-16,0-22 0,1 0 0,-1 0 15,21-21-15,-21 0 0,0 0 16,1 0-16,-1 0 0,0 0 16,0-21-16,0 0 0,0 0 0,22 0 15,-22-22-15</inkml:trace>
  <inkml:trace contextRef="#ctx0" brushRef="#br0" timeOffset="63115.36">8699 7789 0,'0'0'0,"0"-21"0,0 0 0,0 0 15,-21 42 1,0 0-16,21 22 16,0-1-16,-21 0 0,0 22 15,0-1-15,21 1 0,0-1 0,-22 22 16,22-22-16,-21 1 0,0 21 16,21-1-16,-21 1 0,0 21 0,21-22 15,-21 22-15,-1 0 0,1 0 0,0 0 16,0 0-16,0-1 0,0 1 0,-1 0 15,1 0-15,0-21 0,0-1 16,0 1-16,21-22 0,0-20 0,-21-1 16,21 0-16,0 1 0,-22-22 0,22 0 15,-21-42 1,21 0-16,0 0 0,0-1 16,0-20-16,0 0 0,0-22 15,0 1-15,0-1 0,21-20 0,1-1 16,-22-21-16,21 21 0</inkml:trace>
  <inkml:trace contextRef="#ctx0" brushRef="#br0" timeOffset="63399.52">8340 8594 0,'0'0'15,"0"-43"-15,0 1 0,0 0 0,0-1 16,0 22-16,21-21 0,-21 21 0,21-22 16,-21 22-16,21 0 0,0 0 0,22 0 15,-22 21-15,21 0 0,-21 0 16,22 0-16,-1 0 0,0 0 15,1 21-15,-1 0 0,-21 0 0,0 0 16,-21 22-16,0-22 0,0 21 0,-21-21 16,0 22-16,0-22 0,-22 21 0,1-21 15,21 1-15,-21 20 0,-1-21 16,22 0-16,-21-21 0,21 21 0,-1 1 16,1-1-16,42-21 31,1 0-16,-1 0-15,0 0 0,0 0 0,0 0 16,0 0-16,1 0 0,-1 0 16</inkml:trace>
  <inkml:trace contextRef="#ctx0" brushRef="#br0" timeOffset="63947.47">8805 8700 0,'21'0'15,"1"0"-15,-1-22 0,0 1 16,0 21-16,0-21 0,0 0 0,1 0 15,20-22-15,-21 22 0,21-21 16,-20 0-16,20 20 0,-21-20 16,0 0-16,0 21 0,1-22 0,-22 22 15,0 0-15,-22 21 16,-20 21-16,0-21 16,21 21-16,-22 0 0,1 1 0,0-1 15,20 0-15,1 0 0,0 0 0,21 0 16,0 1-16,21-22 15,-21 21-15,43-21 0,-22 21 16,0-21-16,21 0 0,-21 0 0,1 21 16,20-21-16,-21 21 0,0-21 0,-21 21 15,21 1-15,1-1 16,-22 0-16,0 0 0,0 0 16,0 0-16,21-21 15,0 0 1,0 0-16,0 0 15,0 0-15,1 0 16,-22-21-16,21 0 0,0 0 0,0 0 16,-21 0-16,21-1 0,-21 1 0,21-21 15,-21 21-15,0 0 0,22-1 0,-22 1 16,0 0-16,0 42 31,0 0-31,0 1 16,-22-22-16,22 21 0,0 0 0,0 0 15,0 0-15,0 0 0,-21-21 16,21 22-16,0-1 16,0 0-1,0-42 1,0 0 0</inkml:trace>
  <inkml:trace contextRef="#ctx0" brushRef="#br0" timeOffset="64111.38">9440 8192 0,'0'0'0,"0"-22"15,-21 22-15,42 22 47,-21-1-31,21 0-16</inkml:trace>
  <inkml:trace contextRef="#ctx0" brushRef="#br0" timeOffset="64459.18">9715 8319 0,'0'21'31,"0"0"-31,0 0 16,0 0-16,0 0 0,0 1 15,0-1-15,0 0 0,0 0 0,0 21 16,22-20-16,-22-1 0,0 0 0,0 0 16,21 0-16,-21 0 0,0 1 15,21-22 1,0 0 0,-21-22-16,0 1 0,21 0 0,0 0 15,-21 0-15,22 0 0,-1-1 0,-21-20 16,21 21-16,0-21 0,0-1 15,-21 22-15,21-21 0,1 21 0,-22-1 16,0 1-16,21 21 16,-21-21-16,21 21 0,-21 21 15,21 0 1,-21 1-16,0-1 0,21 0 16,-21 0-16,21 0 0</inkml:trace>
  <inkml:trace contextRef="#ctx0" brushRef="#br0" timeOffset="65425.59">10435 8573 0,'0'0'0,"42"-22"15,-42 1-15,0 0 16,22 0-16,-22 0 0,0 0 0,21-1 16,-21 1-16,0 0 0,0-21 0,0 21 15,0-1-15,-21 22 16,-1 0-16,1 0 15,0 22-15,0-1 0,0 0 0,0 0 16,-1 0-16,1 22 0,0-22 0,0 21 16,0-21-16,0 0 0,-1 22 0,22-22 15,0 0-15,0 21 0,0-20 16,0-1-16,0 0 0,0 0 16,22-21-16,-1 0 0,0 0 0,0 0 15,0 0-15,0-21 0,1 0 16,-1 21-16,0-21 0,0-1 0,0 1 15,0-21-15,1 21 0,-22 0 16,21-22-16,0 22 0,-21-21 0,0 21 16,21-22-16,-21 22 0,21 0 0,-21 0 15,0 42 17,0 0-32,-21 0 0,21 22 15,-21-22-15,21 0 0,-21 21 0,21-21 16,0 1-16,0 20 0,0-21 0,0 0 15,0 0-15,0 1 0,0-1 0,0 0 16,0 0-16,21 0 0,0-21 16,0 0-16,0 0 0,1 0 15,20 0-15,-21 0 0,21-21 0,-20 0 16,20 0-16,0 0 0,-21-1 0,22 1 16,-22-21-16,21 21 0,-21-22 0,22 1 15,-22-21-15,0 20 0,0-20 16,0-1-16,22 1 0,-22-1 0,0 1 15,-21-1-15,21 22 0,0 0 0,-21-1 16,0 22-16,0 0 0,0 0 16,0 0-16,-21 42 15,0 0-15,0 0 0,0 21 0,21-20 16,-21 41-16,-1-21 16,1 1-16,0 20 0,0-20 0,21 20 15,0-21-15,-21 1 0,21 20 0,0-20 16,0-22-16,0 21 0,0 0 0,0-20 15,21-1-15,-21 21 0,21-21 0,21 0 16,-20-21-16,-1 22 0,21-22 16,-21 0-16,22 0 0,-1 0 0,0 0 15,1 0-15,-22-22 0,21 1 0,0 0 16,1 0-16,-22 0 0,0 0 0,0-1 16,0 1-16,1-21 0,-1 21 15,-21 0-15,21-1 0,-21 1 16,0 0-16,-21 21 15,0 0-15,-1 21 0,1-21 16,0 21-16,0 1 0,21-1 0,0 0 16,-21 0-16,21 0 0,0 22 0,-21-22 15,21 0-15,0 0 0,0 0 0,0 0 16,0 1-16,21-1 0,0 0 0,-21 0 16,21-21-16,0 21 0,0-21 15,1 0-15,-1 0 0,0 0 0,0 0 16,0 0-16,0 0 0,1 0 0,-1 0 15,0 0-15,0-21 0,0 0 16,0 21-16,-21-21 0,22 0 0,-1-1 16,-21 1-16,0-21 0,0 21 15,0 0-15,0-1 0</inkml:trace>
  <inkml:trace contextRef="#ctx0" brushRef="#br0" timeOffset="65643.03">11176 8297 0,'-21'0'0,"42"0"16,-63 0-16,63 0 16,0 0-16,0 0 15,0 0-15,22 0 0,-22 0 16,21 0-16,0 0 0,1 0 16,-1 0-16,0 0 0,1 0 0,-1 0 15,-21-21-15,22 21 0,-22 0 0,0 0 16,0-21-16,0 21 0,0 0 0,-21-21 15,22 0-15,-22 0 16</inkml:trace>
  <inkml:trace contextRef="#ctx0" brushRef="#br0" timeOffset="67608.64">13610 8657 0,'21'-21'0,"-42"42"0,42-63 0,-21 21 16,0 0-16,0-1 0,0 1 15,0 0-15,-21 0 0,0 0 0,21 0 16,-21-1-16,0 1 0,-1 0 0,1 21 16,-21 0-16,21 0 15,0 0-15,-1 0 0,-20 0 0,21 0 0,-21 21 16,20 0-16,-20 1 0,21-1 16,0 21-16,-22-21 0,22 22 0,0-22 15,0 21-15,21-21 0,0 22 0,-21-22 16,21 0-16,0 21 0,0-21 0,0 1 15,21-1-15,0 0 0,0-21 16,22 21-16,-22-21 0,21 0 0,0 0 16,1 0-16,-1 0 0,-21-21 0,22 21 15,-1-21-15,0 0 0,1-1 0,-22 1 16,21 0-16,-21-21 0,22 21 0,-22-22 16,0 1-16,0 0 0,0-1 0,0 1 15,1-22-15,-1 1 0,0-1 16,-21 1-16,21-1 0,0 1 15,-21 21-15,0-22 0,21 22 0,-21-1 16,0 1-16,22 21 0,-22 0 0,0 0 16,0 42-1,-22 0-15,1 21 16,0 1-16,0-1 0,21 0 16,-21 1-16,0 20 0,-1 1 0,1-22 15,-21 64-15,42-43 0,0-20 16,-21-1-16,21 0 0,0 1 0,0-1 15,0 0-15,0 1 0,0-22 16,0 21-16,21-21 0,0 0 0,0 1 16,0-1-16,22 0 0,-22 0 15,21-21-15,1 0 0,-1 0 0,0 0 16,1 0-16,-1 0 0,0-21 0,22 0 16,-22 0-16,0-1 0,1 1 0,-22 0 15,21-21-15,-21 21 0,1-22 0,-1 1 16,0 21-16,-21-22 0,0 22 15,0-21-15,0 21 0,0 0 0,0-1 0,0 1 16,-21 21-16,0 0 0,-1 0 16,1 0-16,0 0 0,-21 0 0,21 21 15,-1 1-15,1-1 0,-21 0 16,21 0-16,0 21 0,-1-20 0,1-1 0,21 0 16,0 21-16,0-21 0,0 1 15,0-1-15,0 0 0,0 0 0,0 0 16,0 0-16,21 1 0,1-22 15,-1 0-15,0 0 0,0 0 0,0 0 16,0 0-16,1 0 0,20 0 0,-21-22 16,0 22-16,0-21 0,1 0 0,-1 0 15,-21-21-15,21 20 0,0 1 0,0-21 16,-21 21-16,0-22 0,21 22 0,-21 0 16,22 0-16,-22 0 0,0 0 0,21 21 15,-21 21 16,-21 0-15,21 0-16,-22 0 0,22 0 0,0 1 16,0 20-16,0-21 0,0 0 0,0 0 15,0 1-15,0 20 0,0-21 0,0 0 16,0 0-16,22 1 0,-1-1 0,0 0 16,0-21-16,0 0 15,0 0-15,1 21 0,-1-21 0,0 0 16,21 0-16,-21 0 0,1-21 0,-1 0 15,0 21-15,21-21 0,-21-22 0,1 22 16,-1 0-16,0-21 0,21-1 16,-21 1-16,1 0 0,-1-22 0,0 1 15,21-1-15,-21 1 0,1-1 0,-1 1 16,0-1-16,0 22 0,-21-22 16,0 43-16,21-21 0,-21 21 0,0-1 15,0 44 1,-21 20-1,21-21-15,-21 21 0,0 1 0,0-1 16,-1 0-16,22 1 0,-21-1 16,0 0-16,0 1 0,0-1 15,0 0-15,-1 1 0,22-1 0,0 0 16,-21 1-16,21-22 0,0 21 0,0 1 0,0-22 16,0 21-16,0-21 0,0 0 15,0 1-15,0-1 0,21 0 0,1 0 16,-1 0-16,0-21 0,0 0 0,0 0 15,22 0-15,-1 0 0,0 0 0,1 0 16,-1 0-16,-21-21 0,21 21 16,1-21-16,-1 0 0,-21 0 0,0-1 15,22 1-15,-22-21 0,0 21 16,0-22-16,0 22 0,1-21 0,-22 21 16,0-22-16,0 22 0,0 0 0,0 0 0,0 0 15,-22 21 1,1 0-16,0 0 0,0 0 15,0 21-15,0 0 0,-1-21 16,1 21-16,0 0 0,0 1 0,0-1 16,0 0-16,-1 0 0,22 21 15,-21-20-15,21-1 0,0 0 0,0 0 0,0 0 16,0 0-16,0 1 0,21-22 16,1 0-16,-1 0 15,0 0-15,0 0 16,0 0-16,0-22 0,1 1 15,-1 0-15,0 0 0,-21 0 16,21 0-16,0-1 0,0 1 0,1 0 16,-22 0-16,21 0 0,0 21 15,-21 21 1,0 0 0,0 0-16,0 0 0,0 1 15,-21-1-15,21 0 0,0 0 16,0 0-16,0 0 0,0 1 15,0-1-15,0 0 16,21-21-16,0 0 16,0 0-16,0 0 0,1 0 15,-1 0-15,0 0 0,0 0 0,0 0 0,0-21 16,1 21-16,-22-21 16,21-1-16,-21 1 0,21 21 15,-21-21-15,0 0 0,0 0 16,0 0-16</inkml:trace>
  <inkml:trace contextRef="#ctx0" brushRef="#br0" timeOffset="67892">15007 8255 0,'-21'0'16,"42"0"-16,-63 0 0,63 0 31,21 0-31,-21 0 16,1 0-16,20 0 0,0 0 0,-21 21 15,22-21-15,-1 0 0,0 0 0,-20 0 16,20 21-16,-21-21 0,21 0 0,1 0 16,-22 0-1,-21-21 16,0 0-31,0 0 16</inkml:trace>
  <inkml:trace contextRef="#ctx0" brushRef="#br0" timeOffset="68628.09">16573 8615 0,'-21'0'0,"42"0"0,-63 0 16,21-21-16,0 21 31,42 21-15,0-21-16,0 21 16,0-21-16,1 21 0,20-21 0,0 0 15,-21 21-15,43-21 0,-22 0 16,1 22-16,20-22 0,1 0 0,-22 21 0,21-21 15,1 0-15,21 0 16,-22 0-16,1 0 0,-22 0 0,21 0 16,-20 0-16,-1 0 0,0 0 0,1 0 15,-22 0-15,0 0 0,-21-21 0,0-1 16,0 1 0,-21 21-16,0 0 0,-22-21 0,22 21 15,-21-21-15,0 21 0,-1 0 0,22 0 16,-21-21-16,21 21 0,-1 0 15,1 0-15,0 0 0,21-21 32,21 21-32,0 0 0,1 0 15,20 0-15,-21 0 0,21 0 16,-20 0-16,-1 0 0,21 0 0,-21 0 16,0 0-16,1 0 0,-1 21 15,0-21-15,-21 21 0,0 0 16,0 0-16,0 0 0,0 1 15,0-1-15,-21 0 0,0 0 0,-1 0 16,1 0-16,0 1 0,0-1 0,0 0 16,0 0-16,-1 0 0,1 0 0,0 1 15,21-1-15,-21 0 0,0 0 16,21 0-16,-21-21 16,21 21-16,21-42 46,0 21-46,-21-21 0</inkml:trace>
  <inkml:trace contextRef="#ctx0" brushRef="#br0" timeOffset="69883.63">19304 8467 0,'0'0'0,"21"0"0,-21-21 0,21 21 16,0-22-16,1 1 0,-22 0 16,21 0-16,-21 0 0,21 0 0,-21-1 15,0 1-15,0 0 0,0 0 0,0 0 16,0 0-16,-21-1 0,0 22 0,-1 0 16,1-21-16,0 21 0,-21 0 15,21 0-15,-22 21 0,1-21 0,0 22 16,-1-1-16,22 21 0,-21-21 0,-1 22 15,1-22-15,21 21 0,0-21 16,0 22-16,-1-22 0,1 21 0,21-21 0,0 0 16,0 1-16,0-1 0,0 0 15,0 0-15,21 0 0,22-21 16,-22 0-16,0 0 0,21 0 16,-20 0-16,20 0 0,0 0 0,1-21 15,-1 0-15,-21 21 0,21-21 0,-20 0 16,20 21-16,-21-22 0,0 1 0,0 0 15,-21 0-15,0 0 0,22 21 0,-22-21 16,0-1-16,0 1 0,0 0 16,0 0-16,0 42 31,0 0-31,0 22 16,0-22-16,-22 21 0,22 0 0,0 1 15,0 20-15,-21-20 0,21 20 16,0 1-16,-21 20 0,21-20 0,0-1 15,0 22-15,0-22 0,0 22 0,0-21 16,-21 20-16,21 1 0,0-22 0,-21 22 16,21 0-16,0-22 0,0 22 0,-21-22 15,21 1-15,-22-1 0,22 1 0,0-22 16,-21 1-16,0 20 0,0-21 0,21-20 16,0 20-16,-21-42 0,21 21 0,-21-21 15,-1 0-15,22-21 16,-21-21-16,21 20 0,-21-20 15,21 0-15,0-22 0,0 22 0,0-22 16,0-20-16,0-1 0,21 22 0,0-22 16,1 0-16,-1 1 0,21-1 15,-21 0-15,0 1 0,22 20 0,-22 1 16,21-1-16,-21 1 0,22 20 0,-22-20 16,21 20-16,-21 1 0,22-21 0,-1 20 15,0 22-15,1-21 0,-1-1 0,0 1 16,1 21-16,-1-21 0,0 20 0,1-20 15,-1 21-15,0 0 0</inkml:trace>
  <inkml:trace contextRef="#ctx0" brushRef="#br0" timeOffset="70256.6">20087 8424 0,'21'0'47,"0"-21"-47,1 21 0,-1-21 16,0 21-16,0-21 0,0 0 15,0 0-15,1 21 0,-1-22 0,0 1 16,0 0-16,-21 0 0,0 0 0,0 0 16,0-1-16,-21 22 15,0 0-15,-22 22 16,22-1-16,0 0 0,0 0 0,-21 0 15,20 22-15,1-22 0,0 21 0,0-21 16,0 0-16,21 22 0,0-22 0,0 0 16,0 0-16,0 0 0,0 1 15,0-1-15,21 0 0,0-21 16,0 0-16,0 0 0,1 0 0,-1 0 16,0 0-16,21 0 0,-21 0 0,22-21 15,-22 0-15,21-1 0,-21 1 16,22 0-16,-22-21 0,21 21 0,-21-22 15,22 1-15,-22 0 0</inkml:trace>
  <inkml:trace contextRef="#ctx0" brushRef="#br0" timeOffset="70519.56">20997 7620 0,'0'-42'0,"0"84"0,0-105 0,21 41 16,-42 22-1,21 22 1,-21 20-16,0-21 0,0 21 0,0 1 15,-1-1-15,1 0 0,0 1 16,21 20-16,-21-20 0,0 20 0,0 1 16,-1-22-16,1 21 0,0-20 15,21-1-15,0 0 0,-21 1 0,0-1 16,21 0-16,-21-20 0,21 20 0,0-21 16,0 0-16,0 0 0,0 1 15,21-22 1,0 0-16,0 0 0,0 0 15,0-22-15,1 1 0,-1 0 0,21 0 16,-21-21-16,0 20 0</inkml:trace>
  <inkml:trace contextRef="#ctx0" brushRef="#br0" timeOffset="71227.45">21209 7832 0,'21'-43'0,"-42"86"0,42-107 0,-21 43 0,0 0 15,0 0-15,0 42 16,0 0-1,0 0-15,-21 0 0,0 22 16,21-1-16,-21 0 0,-1 1 0,22 20 16,-21-20-16,0-1 0,0 21 0,21-20 15,0-1-15,-21 0 0,21 22 0,-21-43 16,21 21-16,-22 1 0,22-22 0,0 21 16,0-21-16,0 1 0,0-1 15,0 0-15,22-21 0,-1 21 0,0-21 16,0 0-16,0 0 15,22 0-15,-22 0 0,0-21 0,21 0 16,-21 0-16,1-1 0,-1 1 0,21 0 16,-21 0-16,0 0 0,1 0 0,-22-1 15,21-20-15,-21 21 0,0 0 16,0 0-16,-21 21 16,-1 0-16,1 21 15,0 0-15,0 0 0,0-21 16,21 21-16,0 0 0,-21 1 0,21-1 15,-22 0-15,22 0 0,0 0 16,0 0-16,0 1 16,0-1-16,0 0 0,22-21 15,-1 0-15,0 21 0,0-21 16,0 0-16,22 0 0,-22 0 0,0 0 16,21 0-16,-21 0 0,22-21 0,-1 0 15,-21 0-15,22 21 0,-22-22 16,0 1-16,0 0 0,0-21 0,-21 21 15,0-1-15,0 1 0,0 0 0,0 0 16,0 0-16,-21 21 16,0 0-1,21 21-15,0 0 16,0 0-16,0 0 16,0 1-16,0 20 0,0-21 0,0 0 15,0 0-15,0 1 0,0-1 0,0 0 16,0 21-16,0-21 0,0 1 15,0-1-15,0 0 0,21 0 16,0-21 0,0 0-16,1 0 0,-1 0 0,0 0 15,0 0-15,21 0 0,-20-21 0,-1 0 16,0 0-16,-21-1 0,21 1 16,-21 0-16,0 0 0,0 0 15,0-22-15,0 22 0,0-21 0</inkml:trace>
  <inkml:trace contextRef="#ctx0" brushRef="#br0" timeOffset="71427.46">20934 8043 0,'-21'0'16,"42"0"-16,-64 0 0,22 0 0,0 0 0,21-21 15,21 21 1,0 0-16,1 0 0,20 0 15,-21 0-15,43 0 0,-22 0 16,0 0-16,22 0 0,-22 0 0,22 0 16,-22 0-16,0 0 0,22 0 0,-22 0 15,0 0-15,1 21 0,20-21 0</inkml:trace>
  <inkml:trace contextRef="#ctx0" brushRef="#br0" timeOffset="72137.17">22564 8340 0,'0'0'0,"-22"0"16,1 0-16,0 0 0,21 21 16,-21 0-16,0-21 0,21 21 15,-21 0-15,21 1 0,-22-1 16,22 0-16,0 21 0,-21-21 0,21 1 15,0-1-15,0 0 0,0 21 0,0-21 16,-21 1-16,21-1 0,-21 0 16,21 0-16,0 0 0,0 0 15,-21-21-15,0 0 0,-1 0 16,1 0 0,21-21-16,-21 0 0,21 0 15,0 0-15,0 0 0,0-22 0,0 22 16,0-21-16,21-1 0,0 22 15,1-21-15,-1 0 0,0-1 0,0 22 16,21-21-16,-20 21 0,20-1 0,0 1 16,-21 0-16,22 21 0,-22 0 0,21 0 15,-21 0-15,22 0 0,-22 0 16,0 0-16,0 21 0,0 0 0,1 22 16,-22-22-16,0 0 0,0 21 0,0-20 15,0-1-15,0 21 0,0-21 0,0 0 16,-22 1-16,1-1 0,0 0 0,0 0 15,0-21-15,21 21 0,-21-21 16,-1 0-16,1 0 16,21-21-1,0 0 1,21 0-16,1 0 0,-1-1 0,21-20 16,-21 21-16,22-21 0,-1 20 15,0-20-15,-21 0 0,22 21 0,-1-1 16,0 1-16,-20 21 0,-1 0 0,0 0 15,0 0-15,0 0 0,-21 21 0,0 1 16,0-1-16,0 0 0,0 0 16,0 21-16,0-20 0,0-1 0,-21 0 15,0 21-15,21-21 0,-21 1 16,21-1-16,0 0 0,0 0 0,-21 0 16,21 0-1,21-21 1,0 0-16,0-21 15,0 21-15,0-21 0,1 0 16</inkml:trace>
  <inkml:trace contextRef="#ctx0" brushRef="#br0" timeOffset="72492.19">23410 8424 0,'-21'22'15,"0"-1"-15,21 0 0,0 0 16,21-21 15,0 0-31,0 0 16,1-21-16,-1 21 0,0-21 0,0 0 15,0 21-15,-21-22 0,21-20 16,1 21-16,-22 0 0,0 0 0,0-22 16,0 22-16,0 0 0,0 0 0,-22 21 15,1 0 1,0 0-16,0 21 0,-21 0 15,20 0-15,1 22 0,0-22 16,0 21-16,0-21 0,0 22 0,-1-1 16,22-21-16,0 0 0,0 22 0,0-22 15,0 21-15,0-21 0,0 0 0,22 1 16,-22-1-16,42 0 0,-21 0 16,0-21-16,0 0 0,1 21 0,20-21 15,-21 0-15,0 0 0,22-21 0,-22 0 16,21 0-16,0 21 0,-20-21 0</inkml:trace>
  <inkml:trace contextRef="#ctx0" brushRef="#br0" timeOffset="72779.24">24257 7662 0,'-42'0'16,"20"22"-16,1-1 15,0 0-15,0 21 0,0 1 16,0-1-16,-1 0 0,22 22 0,-21-22 16,0 22-16,0-1 0,0 1 0,21-1 15,0 1-15,-21-22 0,-1 21 0,22-20 16,0-1-16,0 0 0,0-20 16,0 20-16,0-21 0,0 0 0,0 0 15,0 1-15,0-1 0,0-42 31,22 21-31,-1-22 16,-21 1-16,21-21 0,0 21 16,0-22-16</inkml:trace>
  <inkml:trace contextRef="#ctx0" brushRef="#br0" timeOffset="73514.82">24363 7853 0,'0'-42'0,"0"84"0,0-106 15,0 43-15,21 0 0,-21 0 16,0 42-1,0 0-15,0 0 0,0 1 16,-21-1-16,0 21 0,21 0 0,0 22 16,-22-22-16,22 22 0,-21-22 0,0 22 15,21-1-15,-21-21 0,21 22 16,-21-22-16,21 1 0,-21-1 0,21 0 16,0-21-16,0 22 0,-22-22 0,22 0 15,0 0-15,0 0 0,-21 1 16,21-44 15,21 1-31,1 0 0,-22 0 0,21 0 16,0 0-16,-21-1 0,21 1 0,0 0 15,-21 0-15,21 0 16,-21 42 15,0 0-31,0 0 16,0 0-16,0 1 0,0-1 0,0 0 15,0 0-15,0 0 16,0 0-16,22-21 0,-1 0 16,-21 22-16,21-22 0,0 0 0,0 0 15,0 0-15,1 0 0,-1 0 16,0 0-16,0-22 0,-21 1 0,21 21 16,0-21-16,1 0 0,-22 0 15,21 0-15,0-1 16,-21 1-16,0 42 31,-21 1-31,0-1 16,21 0-16,0 0 15,0 0-15,0 0 16,0 1-16,21-22 16,0 0-16,0 0 15,0 0-15,0 0 0,1 0 0,-1-22 16,0 22-16,-21-21 15,21 0-15,0 0 0,-21 0 16,0 0-16,0-1 0,0 1 16,0 0-16,0 0 0,0 0 0,-21 21 15,21-21-15,-21 21 16,0 0-16,0 0 0,-1 0 16,1 0-16,0 21 0,21 0 15,0 0-15,0 0 16,21 0-1,0-21-15,1 0 16,-1 0-16</inkml:trace>
  <inkml:trace contextRef="#ctx0" brushRef="#br0" timeOffset="74072.83">25082 8530 0,'0'0'0,"0"-21"15,-21 21 1,0 0-16,0 0 0,0 0 15,0 0-15,-1 0 0,1 0 16,0 0-16,0 0 0,0 21 0,0-21 16,21 21-16,0 1 0,-22-1 15,22 0-15,-21-21 0,21 21 0,0 0 16,0 0-16,0 1 0,0-1 16,0 0-16,21-21 0,-21 21 0,22-21 15,-1 0-15,0 0 16,0 0-16,0 0 0,0 0 15,1 0-15,-1-21 0,-21 0 16,21 21-16,-21-21 0,21-1 0,-21 1 16,21-21-16,0 21 0,-21-22 0,22 1 15,-1 0-15,0-1 0,0-20 16,21-43-16,-20 43 0,-22-1 16,21 1-16,0 20 0,-21 1 0,21 0 15,-21 20-15,0-20 0,-21 42 31,0 21-31,0 0 0,-1 1 0,1 20 16,0 0-16,0 1 0,0-1 16,0 0-16,-1 1 0,1 20 15,0-21-15,0 22 0,0-22 0,0 1 16,-1-1-16,22 0 0,0 1 0,0-1 16,0 0-16,0-21 0,0 22 0,0-22 15,0 0-15,0 0 0,0 0 16,22 1-16,-1-1 0,0-21 0,0 0 15,0 0-15,0 0 0,1 0 0,20 0 16,-21 0-16,0 0 0,0 0 0,1-21 16,20-1-16,-21 1 15,0 0-15,0 0 0,-21 0 0,22 0 16,-1-1-16,-21 1 0,0 0 0,0 0 16</inkml:trace>
  <inkml:trace contextRef="#ctx0" brushRef="#br0" timeOffset="74360.22">23664 8107 0,'0'0'0,"0"-21"31,43 21-31,-22 0 0,21 0 15,0 0-15,1 0 0,-1 0 0,22 0 16,-22 0-16,0 0 0,1 0 16,-1 0-16,0 0 0,-21 0 0,1 0 15,-1 0-15,0 0 0,0 0 16,-42 21 31</inkml:trace>
  <inkml:trace contextRef="#ctx0" brushRef="#br0" timeOffset="82695.28">847 11388 0,'0'0'0,"21"0"0,0 0 0,-42 0 63,0-21-63,-1 21 15,1 0-15,0 0 0,0-22 16,-21 22-16,-1 0 0,1 0 0,0 0 15,-1 0-15,1-21 0,0 21 16,-1 0-16,22 0 0,-21 0 0,21 0 16,-1 0-16,1 0 0,0 0 15,42 0 17,22 21-17,-22-21-15,42 22 0,-20-22 16,20 21-16,1-21 0,-1 0 15,22 0-15,-22 21 0,22-21 0,0 0 16,20 0-16,-20 0 0,21 0 16,-21 0-16,20 0 0,-20-21 0,0 21 15,-22-21-15,22 21 0,-43 0 16,22-22-16,-22 22 0,0 0 0,-20-21 16,-1 21-16,0 0 0,-21-21 15,21 21-15,-21-21 0,0 0 0,0 0 16,-42-1-16,21 22 0,-1-21 15,1 0-15,-21 21 16,21-21-16,-22 0 0,22 21 0,-21 0 0,21-21 16,0 21-16,-1 0 15,44 0 17,-1 0-32,0 0 15,0 0-15,0 0 0,0 0 0,1 0 16,-1 0-16,0 0 0,0 0 15,0 0-15,0 0 0,1 21 0,-1 0 16,-21 0-16,0 21 16,0-20-16,0-1 0,0 0 15,0 21-15,-21-21 0,-1 1 0,1 20 16,0-21-16,0 21 0,0-20 16,0-1-16,-1 0 0,1 0 0,0 0 15,21 0-15,-21 1 0,0-1 16,0 0-16,-1-21 15,1 0 17,21-21-17,0 0-15,0-1 16,0 1-16,21 0 0,1 0 0</inkml:trace>
  <inkml:trace contextRef="#ctx0" brushRef="#br0" timeOffset="83803.92">2963 10605 0,'0'0'0,"0"21"15,0 0 1,0 0-16,21-21 15,1 0-15,-1 0 16,0 0-16,0 0 0,0 0 0,22-21 16,-22 0-16,0 21 0,21-21 0,-21-22 15,22 22-15,-22 0 16,0-21-16,0 20 0,0-20 0,1 21 16,-22 0-16,0-22 0,0 22 0,0 0 15,0 0-15,0 0 0,-22 0 16,1-1-16,0 22 0,0 0 15,0 0-15,0 22 0,21-1 16,-22 21-16,1 22 0,21-22 0,-21 21 16,21 1-16,0-1 0,0 1 0,-21 21 15,21-22-15,0 1 0,0-1 16,0-21-16,0 22 0,0-22 0,0 22 16,0-22-16,0 0 0,0 1 15,0-22-15,-21 0 0,21 0 16,0 0-16,0 1 0,-21-1 0,-1-21 15,1 0-15,0 0 0,21-21 16,-21-1-16,0 1 0,0 0 16,-1-21-16,22 21 0,-21-22 0,0 1 15,0 21-15,0-22 0,21 22 16,0 0-16,-21 0 0,21 0 0,-22 0 16,22 42-1,0 0 1,0 0-16,22 21 0,-1-20 0,0-1 15,0 21-15,-21 0 0,21-20 0,0-1 16,1 21-16,-1-21 0,21 0 16,-21 1-16,0-22 0,22 21 15,-22-21-15,21 0 0,-21 0 0,22 0 16,-1 0-16,0-21 0,1 21 16,-1-22-16,-21 1 0,22-21 0,-1 21 15,-21 0-15,0-22 0,22 22 0,-43 0 16,21-21-16,0-22 15,0 43-15,-21 0 0,0 0 0,0 42 32,0 0-17,0 0-15,0 0 0,0 22 0,0-22 16,0 21-16,-21 0 0,21-20 0,0 20 16,0 0-16,0-21 0,0 1 15,21-1-15,0 0 0,0 0 0,1-21 16,-1 0-16,21 0 0,-21 0 0,22 0 15,-1 0-15,-21-21 0,21 0 16,1 0-16,-22-22 0,21 22 0,-21-21 16,1-1-16,-1 1 0,0 0 15,-21-1-15,0 1 0,0 0 0,0 21 16,0-22-16,-21 1 0,0 21 0,-1 0 16,1-1-16,-21 1 0,21 21 15,-22 0-15,22 0 0,-21 0 0,21 0 16,0 21-16,-22 1 0,22-1 15,0-21-15,0 21 0,21 0 0,0 0 16,0 0-16,0 1 0,0-1 16,0 0-16,0 0 15,21-21-15,0 0 0,0 0 0</inkml:trace>
  <inkml:trace contextRef="#ctx0" brushRef="#br0" timeOffset="85650.98">5059 10795 0,'0'0'0,"0"-21"0,0 0 0,0 0 16,0-1-16,-21 22 15,-1 22 1,22-1-16,-21 0 0,21 0 16,0 21-16,0-20 0,0 20 0,0 0 15,0-21-15,-21 22 0,21-22 16,0 21-16,0-21 0,0 22 0,0-22 16,0 0-16,0 0 0,0 0 0,0 1 15,-21-22-15,21 21 16,0-42 15,0-1-31,0 1 0,0 0 0,0-21 16,0 21-16,0-22 0,21 22 15,0-21-15,0-1 0,1 22 0,-1-21 16,-21 21-16,21 0 0,0-1 0,0 22 16,0 0-16,1 0 0,-1 0 15,-21 22-15,21-22 0,0 21 0,-21 0 16,21 0-16,-21 21 0,0-20 0,21-1 15,-21 21-15,0-21 0,0 22 16,22-22-16,-22 0 0,0 21 0,0-21 16,0 1-16,0-1 0,0 0 15,21-21-15,-21 21 0,21-21 0,0 0 16,0 0-16,0 0 16,1 0-16,-1-21 0,0 0 0,0 0 15,0-1-15,22 1 0,-22-21 0,21 21 16,-21-22-16,0 1 0,22 0 0,-22-1 15,21 1-15,-21 21 0,1-21 16,-1 20-16,-21 1 0,21 21 16,-21 21-1,0 1 1,0-1-16,0 21 0,0-21 0,0 0 16,0 22-16,0-22 0,0 21 0,0-21 15,0 22-15,0-22 0,0 0 0,0 21 16,0-20-16,21-22 0,-21 21 15,21 0-15,0-21 0,1 0 0,-1 0 16,21 0-16,-21 0 0,0-21 16,1 0-16,20-1 0,-21 1 15,0 0-15,0 0 0,1 0 16,-1-22-16,0 22 0,0 0 0,0 0 16,-21-21-16,0 20 0,21 1 0,-21 0 15,0 42 1,0 0-1,0 1-15,0 20 16,-21-21-16,21 0 0,0 22 0,0-22 16,0 21-16,0-21 0,0 22 15,0-22-15,0 0 0,0 0 0,0 0 16,0 0-16,21 1 0,1-22 16,-1 0-16,0 0 0,0 0 15,21-22-15,-20 1 0,-1 0 16,21 21-16,-21-21 0,0-21 0,1 20 15,-1 1-15,-21-21 0,0 21 0,0 0 16,0-22-16,0 22 0,0 0 16,0-21-16,-21 20 0,21 1 15,-22 21-15,1-21 0,0 21 0,0 0 16,0 0-16,0 0 16,21 21-16,21 0 15,0-21-15,21 0 16,-21 0-16,22 0 0,-1 0 0,0 0 15,1 0-15,20 0 0,-20 0 0,20 0 16,-21 0-16,22 0 0,-22-21 0,1 21 16,-1-21-16,-21 21 0,21 0 15,-20 0-15,-1-21 0,-42 21 32,-1 0-32,1 21 0,-21-21 15,21 21-15,-22 0 0,22 1 0,-21-1 16,21 0-16,-22 21 0,22-21 15,0 1-15,0 20 0,0-21 0,0 0 16,21 22-16,0-22 0,0 0 0,0 0 16,0 0-16,0 0 15,21-21-15,0 0 0,0 0 0,0 0 16,22 0-16,-22 0 0,21-21 0,-21 0 16,22 0-16,-22 0 0,21 0 15,-21-1-15,22-20 0,-22 21 0,21-21 16,-21-1-16,22-41 15,-22 41-15,0 1 0,0-22 0,-21 22 16,0-21-16,0-1 0,0 22 0,21-22 16,-21 1-16,0 20 0,0 1 15,0 21-15,0 0 0,0 0 0,0-1 16,0 44-16,0-1 16,-21 0-16,21 21 0,-21 1 0,21-1 15,0 0-15,-21 22 0,21-22 16,-21 22-16,21-22 0,0 0 0,-22 22 15,22-22-15,0 0 0,0 1 16,0-1-16,0 0 0,0-20 0,0 20 16,0-21-16,0 0 0,22 0 15,-22 1-15,21-1 0,0-21 0,0 0 16,0 0-16,0 0 0,1 0 0,-1 0 16,0-21-16,0-1 0,21 22 0,-20-42 15,-1 21-15,0 0 0,0 0 16,21-22-16,-20 22 0,-1 0 0,0 0 15,-21 0-15,21 21 0,-21 21 32,-21-21-32,0 21 0,21 0 15,-21 0-15,21 0 16,-22 1-16,22-1 0,-21 0 0,21 0 16,0 0-16,0 0 0,0 1 15,0-44 16,0 1-15,21 0-16,1 0 0,-22 0 0,21 0 16</inkml:trace>
  <inkml:trace contextRef="#ctx0" brushRef="#br0" timeOffset="85831.88">7810 10795 0,'0'0'16,"-63"0"-1,42 0 1,42 0 31,-21 21-47,21-21 0,0 0 16,0 0-16</inkml:trace>
  <inkml:trace contextRef="#ctx0" brushRef="#br0" timeOffset="87009.76">8064 11049 0,'0'0'0,"22"0"16,-1 0-16,0 0 0,0 0 16,0-21-16,0 21 0,1-21 0,20 0 15,-21-1-15,0 22 0,22-21 16,-22-21-16,0 21 0,21 0 0,-21-22 15,1 22-15,-1-21 0,0-1 0,0 1 16,-21 21-16,0-21 0,0-1 0,0 1 16,0 21-16,0 0 0,0-1 15,0 1-15,-21 21 16,0 0-16,0 0 16,21 21-16,-22 1 0,1-1 0,0 21 15,21-21-15,-21 22 0,0-1 16,21 0-16,0 1 0,-21-1 0,-1 21 15,1-20-15,21-1 0,-21 22 0,21-22 16,-21 21-16,0-20 0,0 20 0,21 1 16,-22-22-16,1 22 0,0-22 15,0 21-15,21-20 0,-21-1 0,21 0 16,-21 1-16,21-22 0,0 21 0,0-21 16,0 1-16,0-1 0,0 0 0,21-21 15,0 0 1,0 0-16,0 0 15,0-21-15,1 0 0,-1-1 0,0 1 16,0 0-16,0 0 0,0-21 0,1-1 16,-1 1-16,-21 0 0,0-1 0,0 1 15,0 0-15,0-1 0,0 1 0,0 21 16,0-22-16,-21 22 0,21 0 16,-22 0-16,22 0 31,22 21-31,-1 0 0,0 0 0,0 0 15,21-21-15,-20-1 16,20 22-16,-21-21 0,21 21 0,1-21 0,-1 0 16,-21 21-16,22-21 0,-1 0 15,-21-1-15,21 22 0,-20-21 0,-22 0 16,21 21-16,-42 0 31,-1 0-31,1 0 16,21 21-16,-21 0 15,21 1-15,0-1 0,0 0 16,0 0-16,0 0 16,0 0-16,0 1 0,21-22 15,0 0-15,1 0 16,-1 0-16,0 0 0,21 0 0,-21 0 16,22 0-16,-22 0 0,0 0 0,21-22 15,-20 22-15,-1-21 0,0 0 16,0 21-16,0-21 0,0 0 0,-21 0 15,22 21-15,-22-22 0,21 1 0,-21 0 16,0 0 0,-21 21 15,21 21-31,-22-21 0,22 21 16,-21 0-16,21 1 0,0-1 0,-21 21 0,0-21 15,0 22-15,21-1 0,-21-21 16,-1 43-16,1-22 0,21 0 15,0 22-15,0-1 0,0 1 0,0-1 16,0 1-16,0-1 0,0 1 0,0-1 16,0 1-16,0-1 0,0 1 0,0 20 15,0-20-15,0-22 0,0 22 0,0 42 16,0-64-16,0 0 0,0 1 16,0-1-16,-21-21 0,0 21 15,0-42-15,21 22 0,-21-1 0,-1-21 16,1 0-16,0 0 0,0 0 0,0-21 15,0-1-15,-1 1 0,1 0 0,0-21 16,0-1-16,21 1 0,0 0 16,0-22-16,0 1 0,0-22 0,21 22 15,0-22-15,0 0 0,22 22 16,-22-22-16,21 0 0,1 1 0,-1 20 16,-21 1-16,21-1 0,1 1 0,-22 20 15,0-20-15,21 21 0,-20 20 16,-1-20-16,0 0 0,21-22 0,-21 43 15,1-21-15,-1 21 0,0-1 0</inkml:trace>
  <inkml:trace contextRef="#ctx0" brushRef="#br0" timeOffset="88231.41">10753 10837 0,'0'0'0,"0"22"0,-22-1 15,22-42 16,22-1-31,-1 1 16,0 0-16,0 0 0,0-21 0,22 20 16,-22-20-16,0 0 0,21-1 15,-21 1-15,22-21 0,-22 20 16,0-20-16,0 20 0,0 1 0,1-21 16,-22 20-16,0 22 0,0-21 0,0 21 15,0-1-15,-22 22 16,1 0-16,0 0 0,0 43 15,-21-22-15,20 21 0,1 1 0,-21 20 16,21 1-16,0-22 0,-1 21 0,22 1 16,0-1-16,0-20 0,0 20 0,0-20 15,0-22-15,0 21 16,22-21-16,-1 22 0,0-43 0,0 21 16,0 0-16,22-21 0,-22 0 0,21 0 15,-21 0-15,22-21 0,-1 21 0,-21-21 16,21-1-16,1-20 0,-1 21 0,-21 0 15,22-22-15,-22 1 0,0 0 16,0-1-16,0-20 0,-21 21 0,0-22 16,0 22-16,0-22 0,21 22 0,-21 0 15,0-1-15,0 22 0,0 0 0,0 42 32,0 0-17,0 0-15,0 22 0,0 20 0,0-20 16,0-1-16,-21 21 0,0 1 0,21-22 15,-21 22-15,21-22 0,-21 0 0,0 1 16,21-1-16,0 0 0,-22-20 0,22-1 16,-21 0-16,21 0 0,0 0 15,21-42 17,1 0-32,-1 0 0,-21 0 0,21-22 15,0 22-15,0-21 0,0 21 0,1-22 16,-1 22-16,0 0 0,-21 0 15,21 0-15,-21-1 0,21 22 0,0 22 16,-21-1 0,0 0-16,0 0 0,22 0 15,-22 0-15,0 1 0,0 20 0,0-21 16,0 0-16,0 0 0,21-21 16,-21 22-16,21-1 0,0 0 0,0-21 15,0 21-15,1-21 0,-1 0 16,0 0-16,0 0 0,21 0 0,-20 0 15,20-21-15,-21 0 0,21 0 0,-20 21 16,20-22-16,-21 1 0,0-21 16,0 21-16,1 0 0,-1-1 15,-21 1-15,0 0 0,0 0 0,0 0 16,-21 21 0,-1 0-16,1 21 15,0 0-15,21 0 0,0 0 0,0 22 16,0-22-16,0 0 0,0 0 15,0 0-15,0 1 0,0-1 16,21 0-16,0-21 0,1 0 0,-1 0 16,0 0-16,0 0 0,0 0 0,0 0 15,1 0-15,20 0 0,-21-21 0,0 21 16,0-21-16,1-1 0,-22 1 16,0 0-16,0 0 0,0 0 15,0 0-15,-22-22 0,-20 22 0,0 0 16</inkml:trace>
  <inkml:trace contextRef="#ctx0" brushRef="#br0" timeOffset="88421.31">10795 10478 0,'0'0'0,"-42"21"0,20-21 16,1 0-16,42 0 15,1 0-15,20 0 0,0 0 16,1 0-16,-1-21 0,21-1 0,1 22 15,-1-21-15,1 21 0,-1-21 16,22 0-16,-43 21 0,22 0 0,-1-21 16,-20 21-16,20 0 0,-20 0 15,-1-21-15</inkml:trace>
  <inkml:trace contextRef="#ctx0" brushRef="#br0" timeOffset="88916.05">13589 10435 0,'0'-42'0,"0"84"0,21-105 0,-21 42 0,21-22 15,0 22-15,-21 0 0,0 0 0,0 0 16,22 21-16,-22 21 16,0 0-16,0 0 15,0 21-15,0 22 0,0-22 0,0 22 16,0-1-16,-22 1 0,22-1 0,0 22 15,-21-22-15,0 1 0,21 21 16,-21-1-16,0 1 0,0-22 0,-1 22 16,1 0-16,0-22 0,0 22 0,-21-22 15,20 1-15,1-22 0,0 22 0,0-22 16,21 0-16,0 1 0,-21-22 0,21 21 16,0-21-16,-21-21 0,21 22 0,0-44 31,0 1-31,21 0 0,0 0 15,-21-21-15,21 20 0,0-20 16,0-21-16,1 20 0,-22-20 0,21-1 16,0 1-16,0-85 0,-21 63 15</inkml:trace>
  <inkml:trace contextRef="#ctx0" brushRef="#br0" timeOffset="89171.9">13504 10774 0,'0'-85'16,"0"445"-16,0-635 0,0 127 0,0 105 0,0-20 15,21 21-15,1-22 0,-22 22 0,21 21 16,0-22-16,21 22 0,-21 0 0,22 0 15,-22 21-15,21 0 0,1 0 0,-1 0 16,0 0-16,1 0 0,-1 21 0,0 0 16,-21 0-16,1 22 0,-22-22 15,0 21-15,0 0 0,-22 1 16,-20-22-16,21 21 0,-21 1 0,20-22 16,-20 21-16,0-21 0,-1 0 0,22 1 15,-21-1-15,21 0 0,0 0 0,-1-21 16,44 0 15,-1-21-15,0 21-16,0 0 0,0 0 0,-21-21 15,21 21-15</inkml:trace>
  <inkml:trace contextRef="#ctx0" brushRef="#br0" timeOffset="89704.67">13970 10732 0,'21'-22'15,"-42"44"-15,63-65 0,-21 43 16,1-21-16,20 0 0,-21 0 0,0 0 15,0-1-15,22 1 0,-22 0 0,21-21 16,-21 21-16,22-1 0,-22 1 0,21 0 16,-21 0-16,1 21 0,-1-21 0,-21 0 15,-43 21 1,22 0-16,0 0 16,0 0-16,0 0 0,-22 0 0,22 0 15,0 0-15,0 0 0,21 21 0,0 0 16,0 0-16,0 0 15,0 0-15,21 1 16,0-1-16,0-21 0,1 21 0,-22 0 16,21 0-16,0 0 0,-21 1 15,0-1-15,21 0 0,0 0 0,-21 0 16,0 0-16,21-21 0,-21 22 0,0-1 16,22-21 15,-1 0-31,0-21 0,0-1 15,0 22-15,-21-21 0,21 0 0,1 0 16,-1 0-16,-21 0 0,21-22 0,-21 22 16,21 0-16,-21 0 0,0 0 0,0-1 15,0 1-15,0 42 32,0 1-32,0-1 0,0 0 15,0 0-15,0 0 0,0 0 0,0 22 16,0-22-16,0 0 0,0 0 0,0 0 15,0 1-15,0-1 16,0-42 31,0-1-47,0 1 16,0 0-16</inkml:trace>
  <inkml:trace contextRef="#ctx0" brushRef="#br0" timeOffset="89856.13">14626 10351 0,'0'-22'0,"0"44"0,0-65 16,0 22-16,0 0 0,0 0 16,21 21 46,-21 21-62,21-21 0</inkml:trace>
  <inkml:trace contextRef="#ctx0" brushRef="#br0" timeOffset="90214.92">14901 10393 0,'0'0'0,"0"42"16,-21-42-16,21 21 15,0 1-15,0-1 0,0 0 0,0 0 16,0 0-16,0 0 0,0 1 15,0-1-15,0 0 0,0 0 0,0 0 0,21 0 16,-21 1-16,0-1 0,0 0 16,0 0-16,0 0 15,21-21-15,1 0 16,-1 0 0,-21-21-16,0 0 0,21 0 0,0 0 15,-21-1-15,21 1 0,0 0 0,1-21 16,-22 21-16,21-22 0,0 1 15,0 0-15,0 20 0,0 1 0,1-21 16,-22 21-16,21 0 0,0 21 16,-21 21-1,0 0-15,0 0 0,0 0 16,0 0-16,0 1 16,0-1-16,0 0 0,0 0 15</inkml:trace>
  <inkml:trace contextRef="#ctx0" brushRef="#br0" timeOffset="91155.71">15557 10668 0,'0'0'15,"22"0"-15,-1-21 0,0 0 16,0 0-16,0-1 0,-21 1 0,0 0 16,21 0-16,-21 0 0,0 0 0,0-1 15,0 1-15,0 0 0,-21 21 16,0 0-16,0 0 0,0 21 15,0 0-15,-1-21 16,1 43-16,0-22 0,0 0 0,0 0 0,0 22 16,-1-22-16,22 0 0,0 21 15,0-21-15,0 1 0,0-1 0,0 0 16,0 0-16,0 0 0,0 0 16,22-21-16,-1 0 0,0 0 15,0 0-15,0 0 0,0 0 16,1-21-16,-1 21 0,0-21 0,0 0 15,0 0-15,0 0 0,1-1 16,-1 1-16,0-21 0,-21 21 0,21-22 16,-21 22-16,21-21 0,-21 21 0,0 0 15,0-1-15,0 1 0,0 0 0,0 42 32,0 0-32,0 1 0,0 20 15,0-21-15,-21 21 0,21-20 0,0 20 16,0-21-16,0 21 0,0-20 0,0 20 15,0-21-15,0 0 0,0 0 0,0 1 16,0-1-16,21 0 0,0-21 0,1 0 16,-1 21-16,0-21 0,21 0 15,-21 0-15,1 0 0,20 0 0,-21-21 16,21 0-16,-20 21 0,20-21 0,-21-1 16,21-20-16,-20 21 0,20-21 0,-21 20 15,0-20-15,22-21 0,-22 20 16,0 1-16,0-22 0,0 22 0,0-21 15,1 20-15,-1 1 0,0 0 16,0 20-16,-21 1 0,0 0 0,0 0 16,0 0-16,-21 42 15,0 0 1,0 0-16,-1 22 0,22-22 0,-21 21 16,0 0-16,21 1 0,-21-1 15,0 22-15,0-22 0,21 0 0,0 1 16,0-1-16,-22 0 0,22-21 0,0 22 15,0-22-15,0 0 0,0 0 0,0 0 16,22 1-16,-1-1 0,0-21 16,0 0-16,0 0 0,0 0 0,1 0 15,20 0-15,-21 0 0,21 0 16,-20-21-16,20-1 0,-21 1 0,21 0 16,-20 0-16,-1 0 0,0 0 0,0-22 15,0 22-15,-21 0 0,0-21 16,0 20-16,0 1 0,-21 21 15,0 21-15,0-21 16,0 22-16,-1-1 0,1 0 16,21 0-16,0 0 0,0 0 15,0 1-15,0-1 0,0 0 0,0 0 16,0 0-16,0 0 0,21-21 0,-21 22 16,22-1-16,-1-21 0,0 0 0,0 21 15,21-21-15,-20 0 0,-1 0 0,0 0 16,21 0-16,-21 0 0,1 0 0,-1 0 15,0-21-15,-21 0 0,21 21 0,-21-22 16,21 1-16,-21 0 0,0 0 16</inkml:trace>
  <inkml:trace contextRef="#ctx0" brushRef="#br0" timeOffset="91343.73">16383 10456 0,'0'0'15,"-42"0"-15,20 0 0,1 0 0,42 0 32,1 0-32,-1 0 15,0 0-15,21 0 0,-21 0 0,22 0 16,-1 0-16,-21-21 0,22 21 0,-22 0 16,21-21-16,-21 21 0,0 0 0,1-21 15,-1 21-15</inkml:trace>
  <inkml:trace contextRef="#ctx0" brushRef="#br0" timeOffset="93036.03">17886 10837 0,'21'0'16,"-21"-21"-16,21 0 0,0 0 16,-21 0-16,0 0 15,0-1-15,0 1 0,0-21 0,0 21 16,0 0-16,0-22 0,0 22 16,0 0-16,-21-21 0,0 20 0,0 22 15,0-21-15,-1 21 0,1 0 0,0 0 16,-21 0-16,21 21 0,-1 1 0,-20-1 15,21 0-15,-21 21 0,20-21 16,1 22-16,0-1 0,-21 0 0,42-20 16,-21 20-16,21-21 0,0 21 0,0-20 15,0-1-15,0 0 0,0 0 0,21 0 16,0-21-16,0 0 0,0 21 0,0-21 16,22 0-16,-22 0 0,21 0 0,-21-21 15,22 21-15,-22-21 0,0 0 16,21 0-16,-20 0 0,-1-1 15,21 1-15,-21-21 0,0 0 0,-21-1 16,22 1-16,-1-22 0,0 1 0,-21-1 16,0 22-16,21-21 0,-21-1 0,0 22 15,21-1-15,-21 1 0,0 0 0,0 21 16,0-1-16,0 1 0,-21 42 31,21 1-31,-21 20 0,0-21 0,21 21 16,0 1-16,-21-1 0,-1 22 0,22-22 15,-21 0-15,21 22 0,0-22 16,0 22-16,0-22 0,0 0 0,0 1 0,0-1 16,0-21-16,21 21 15,1-20-15,-1-1 0,0 0 0,0 0 16,0-21-16,0 0 0,1 21 0,20-21 16,0 0-16,-21 0 0,22 0 0,-1-21 15,-21 21-15,22-21 0,-1 0 0,0 0 16,-21-1-16,1 1 0,20 0 0,-21-21 15,-21 21-15,21-22 0,-21 1 16,0 21-16,0 0 0,0-22 0,0 22 16,-21 21-1,0 0-15,0 0 0,0 0 0,-1 21 16,-20 0-16,21 1 0,0-1 0,0 0 0,-1 21 16,1-21-16,0 1 0,21-1 15,0 0-15,-21 0 0,21 0 16,0 0-16,0 1 0,0-1 15,21 0-15,0-21 16,0 0-16,1 0 0,-1 0 16,0 0-16,0 0 0,0-21 0,0 0 15,22-1-15,-43 1 0,21 0 0,0 0 16,0-21-16,0 20 0,1-20 16,-1 21-16,-21-21 0,0 20 0,0 1 15,0 0-15,21 21 0,-21 21 31,-21 0-31,21 1 0,0-1 16,-21 0-16,21 0 0,-22 0 0,22 0 16,0 22-16,0-22 0,0 0 15,0 0-15,0 0 0,0 1 0,22-1 16,-1 0-16,0 0 0,0-21 16,0 0-16,0 0 0,1 0 0,20 0 15,-21 0-15,0 0 0,22 0 0,-22 0 16,0-21-16,0 21 0,21-21 0,-20 0 15,-1-1-15,0-20 0,0 21 0,0-21 16,0-1-16,1 1 0,-1-22 16,0 22-16,0-21 0,0-1 0,0 1 15,1 20-15,-22-20 0,21 20 16,-21 1-16,21 0 0,-21 21 0,21-1 16,-21 1-16,-21 42 15,0 1 1,0-1-16,-1 21 0,1-21 15,21 22-15,-21-1 0,0 0 0,0 1 16,21-1-16,0 21 0,-21-20 16,21-1-16,-22 0 0,22 1 0,0-1 15,0 0-15,0 1 0,0-1 0,22-21 16,-1 0-16,-21 22 0,21-22 0,0 0 16,0-21-16,0 21 0,1 0 0,20-21 15,-21 0-15,21 0 0,-20 0 16,20 0-16,0 0 0,-21 0 0,22 0 15,-22-21-15,21 0 0,-21 0 0,22 21 16,-22-42-16,0 20 0,0 1 0,0 0 16,1-21-16,-1 21 0,-21-22 0,0 22 15,0 0-15,-21-21 16,-1 42-16,1 0 16,0 0-16,-21 21 0,21 0 0,-22-21 15,22 42-15,-21-21 0,21 1 16,-22-1-16,22 0 0,0 0 0,0 0 15,0 0-15,-1 1 0,22-1 0,0 0 16,0 0-16,0 0 0,0 0 16,22-21-1,-1 0-15,0 0 0,0 0 16,0 0-16,0 0 0,1-21 0,-1 0 16,21 21-16,-21-21 0,0 0 0,1-22 15,-1 22-15,0 0 0,0 0 16,0 0-16,-21 0 0,0-1 0,21 1 15,-21 42 1,-21-21 0,0 22-16,21-1 0,0 0 0,-21 0 15,21 0-15,-21-21 0,21 21 0,0 1 16,0-1-16,0 0 0,0 0 0,21 0 16,0-21-16,0 21 15,0-21-15,1 0 0,-1 0 0,0 0 16,0 0-16,0 0 15,0-21-15,1 21 0,-1-21 0,0 0 16,0 21-16,-21-21 0,21 0 16,0-1-16,-21 1 0,22 0 0</inkml:trace>
  <inkml:trace contextRef="#ctx0" brushRef="#br0" timeOffset="93303.92">18965 10287 0,'0'0'0,"-21"0"0,0 0 0,0 21 15,0-21-15,21 21 16,0 1 0,21-22-16,0 0 0,0 0 0,0 0 15,0 21-15,1-21 0,20 0 16,-21 0-16,21 0 0,-20 21 0,20-21 15,0 0-15,-21 0 0,22 0 16,-22 0-16,21 0 0,1 0 0,-22 0 16,0 0-16,21 0 0,-21 0 0,1 0 15,20 0-15,-21 0 0,0 0 0</inkml:trace>
  <inkml:trace contextRef="#ctx0" brushRef="#br0" timeOffset="93783.64">20447 10562 0,'21'21'16,"0"-21"-16,0 0 0,1 0 15,20 22-15,0-22 0,1 0 16,-1 0-16,0 0 0,-21 0 0,22 0 15,-1 0-15,0 0 0,1 0 0,-22 0 16,21 0-16,-21 0 0,1 0 0,-1 0 16,0 0-16,-21-22 0,0 1 15,0 0-15,0 0 0,-21 21 16,0-21-16,-1 0 0,1 21 16,0 0-16,0 0 0,0-22 0,0 22 15,42 22 32,0-22-47,0 0 0,0 21 16,-21 0-16,21 0 0,-21 0 15,0 0-15,0 1 0,0-1 16,0 0-16,-21 21 0,0-21 0,0 1 16,0-1-16,0 0 0,-1 0 15,1 0-15,0 0 0,0 1 0,0-1 16,-22 0-16,22 0 0,0-21 15,0 21-15,0-21 0,0 0 0,-1 21 16,1-21-16</inkml:trace>
  <inkml:trace contextRef="#ctx0" brushRef="#br0" timeOffset="94424.27">22288 10774 0,'0'0'0,"43"-21"0,-22 0 16,21 21-16,-21-22 0,-21 1 0,0-21 15,0 21-15,0-22 0,0 22 0,0 0 16,-21-21-16,0 21 0,-21-1 0,21 1 16,-22 21-16,1 0 0,0 0 15,-1 0-15,1 0 0,0 0 0,20 21 16,-20 1-16,21-1 0,0 21 0,21-21 16,0 22-16,0-1 0,0-21 0,0 21 15,0 1-15,21-22 0,0 21 16,0 1-16,0-22 0,1 21 0,-1-21 15,21 22-15,-21-1 0,0 0 16,-21-21-16,0 22 0,0-1 0,0-21 16,0 0-16,0 22 0,0-22 0,-21 0 15,-21 0-15,21-21 0,-22 21 0,22-21 16,-21 0-16,0 0 0,-1 0 16,1 0-16,0 0 0,20 0 0,-20-21 15,21 0-15,0 21 0,0-21 0,-1 0 16,22-22-16,0 22 0,0 0 0,0-21 15,22 21-15,-1-22 0,0 22 0,0-21 16,21-1-16,1 22 0,-1-21 0,0 21 16,1 0-16,-1-22 15,0 22-15,-20 21 0</inkml:trace>
  <inkml:trace contextRef="#ctx0" brushRef="#br0" timeOffset="94756.7">22394 10943 0,'0'0'15,"0"21"-15,21-21 16,1 0-16,-1 0 16,0 0-16,21 0 0,-21 0 15,1-21-15,20 21 0,-21-21 0,21 0 16,-20 0-16,20 21 0,-21-21 16,21-1-16,-20 1 0,-1 0 0,-21 0 15,0 0-15,0 0 0,0-1 0,-21 22 16,-22 0-16,22 0 15,-21 22-15,-1-1 0,1 0 0,0 0 16,21 0-16,-22 22 0,1-22 0,21 0 16,0 21-16,-1-21 0,22 1 0,0-1 15,0 0-15,0 21 0,0-21 16,22 1-16,-22-1 0,42-21 16,-21 0-16,0 0 0,0 0 0,22 0 15,-22 0-15,21 0 0,-21 0 16,22 0-16,-1-21 0,0-1 0,-20 1 15,20 0-15,0 0 0,-21 0 0</inkml:trace>
  <inkml:trace contextRef="#ctx0" brushRef="#br0" timeOffset="95003.64">23304 10372 0,'0'-21'16,"0"42"-16,0-85 0,0 43 0,0 0 0,-21 21 15,0 21 1,0 21-16,21-20 0,-21 20 15,0 21-15,21-20 0,-22 20 0,1-20 16,21 20-16,-21 1 0,0-22 16,0 0-16,21 22 0,-21-22 0,-1 0 15,1 1-15,21-22 0,0 21 0,-21-21 16,21 22-16,0-22 16,0 0-16,21-42 15,0 21 1,1-21-16,-1 0 0,0-22 0,0 22 15,21-21-15,-20 21 0</inkml:trace>
  <inkml:trace contextRef="#ctx0" brushRef="#br0" timeOffset="95611.08">23580 10372 0,'21'-43'0,"-42"86"0,63-107 0,-42 43 0,0 42 31,-21 22-31,0-22 0,-1 21 16,1 0-16,0 1 0,0 20 15,0-20-15,0-1 0,-1 0 0,1 22 16,21-22-16,0 0 0,0 1 0,0-1 16,0-21-16,0 22 0,0-22 0,0 0 15,0 0-15,0 0 0,0 0 0,21 1 16,1-22-16,-1 0 0,0 21 16,0-21-16,21 0 0,-20 0 15,-1 0-15,21 0 0,-21-21 0,0 21 0,22-22 16,-22 1-16,0 0 0,0 0 0,0 0 15,-21 0-15,0-1 0,0 1 16,0 0-16,0 0 0,0 0 16,-21 21-1,0 0-15,0 0 0,0 21 0,0 0 16,-1 0-16,22 0 0,-21 1 0,0-1 16,21 21-16,-21-21 0,21 0 0,0 1 15,0-1-15,0 0 0,0 0 0,0 0 16,21-21-16,0 0 15,0 0-15,1 0 0,-1 0 0,0 0 16,0 0-16,0 0 0,0-21 16,22 21-16,-22-21 0,0 0 0,21 0 0,-20-1 15,-1 1-15,0 0 0,0 0 16,0 0-16,0 0 0,1-1 16,-22 1-16,21 21 0,-21 21 31,0 1-31,-21-1 0,21 0 15,-22 0-15,22 0 0,0 0 16,0 1-16,0-1 16,22-21-16,-1 21 0,0-21 15,0 0-15,0 0 16,0 0-16,22 0 0,-22 0 16,0-21-16,0 0 0,0 21 0,-21-22 15,0 1-15,22 0 0,-22 0 0,0 0 16,0 0-16,0-1 0</inkml:trace>
  <inkml:trace contextRef="#ctx0" brushRef="#br0" timeOffset="95823.47">23050 10647 0,'0'0'0,"-42"0"0,0 0 15,21 0-15,-1 0 0,22-21 16,22 21-1,-1 0-15,21 0 0,0 0 16,1 0-16,-1 0 0,0 0 0,1 0 16,20 0-16,-20 0 0,20 0 0,1 0 15,-22 0-15,21 21 0,-20-21 0,20 0 16,-20 0-16,-1 0 0,0 21 0,1-21 16</inkml:trace>
  <inkml:trace contextRef="#ctx0" brushRef="#br0" timeOffset="96479.09">24469 10795 0,'0'21'0,"0"0"31,0 1-31,-22-22 16,22 21-16,0 0 0,-21 0 15,21 0-15,0 0 0,-21 1 0,21-1 16,0 0-16,0 0 15,0 0-15,0 0 0,0 1 16,0-44 31,0 1-47,0 0 16,0 0-1,21 0-15,0 0 0,-21-1 0,22 1 16,-1 0-16,0 0 0,-21 0 0,21 0 15,0 21-15,0-22 0,1 22 0,-1 0 16,0 0-16,0 0 16,-21 22-16,0-1 15,21 0-15,-21 0 0,0 0 16,0 0-16,0 1 0,0-1 16,0 0-16,0 0 15,0 0-15,-21-21 16,21-21 15,0 0-15,0 0-16,21 0 0,0-1 15,1 22-15,-1-42 0,0 21 0,21 0 16,-21 0-16,22-1 0,-22 22 0,0-21 16,21 21-16,-20 0 0,-1 0 15,0 0-15,0 21 0,0 1 16,-21-1-16,0 0 0,0 0 15,0 0-15,0 0 0,0 1 16,0-1-16,0 0 0,0 0 0,-21 0 16,0 0-16,21 1 15,0-44 32,0 1-47,0 0 0</inkml:trace>
  <inkml:trace contextRef="#ctx0" brushRef="#br0" timeOffset="96835.89">25125 10922 0,'21'0'32,"0"0"-32,0 0 15,0 0-15,1 0 16,-1 0-16,0 0 0,-21-21 15,21 21-15,-21-21 0,21 21 16,-21-21-16,0-1 0,0 1 16,0 0-16,0 0 15,-21 21 1,0 0-16,0 21 0,0 0 0,-1-21 16,22 21-16,-21 1 0,0 20 0,21-21 15,-21 0-15,21 0 0,0 1 16,0-1-16,0 0 0,0 0 0,0 0 15,0 0-15,0 1 16,21-1-16,0-21 16,0 0-16,1 0 15,-1 0-15,0 0 0,-21-21 16,21-1-16,0 1 0,0 0 16,-21 0-16,22 21 0</inkml:trace>
  <inkml:trace contextRef="#ctx0" brushRef="#br0" timeOffset="97120.77">25760 10393 0,'0'-21'0,"0"42"0,0-63 0,0 63 32,0 0-32,0 0 15,0 21-15,0 1 0,-21-22 0,21 21 16,-22 1-16,22-1 0,0 0 0,-21 1 15,21-1-15,-21 0 0,21 1 0,0-1 16,0 0-16,-21-21 0,21 22 16,-21-22-16,21 0 0,-21 0 0,21 0 15,0 1-15,0-1 0,0 0 0,0 0 16,0-42 15,0 0-31,21 21 16,-21-21-16,21-1 0,0 1 0,0 0 15</inkml:trace>
  <inkml:trace contextRef="#ctx0" brushRef="#br0" timeOffset="97855.05">25993 10520 0,'0'0'0,"0"-42"0,21 20 16,-21 1-16,-21 42 31,-1 1-31,22-1 0,-21 0 0,21 21 16,-21 1-16,0-22 0,21 21 15,-21 0-15,0 1 0,21-1 0,0-21 16,-22 22-16,22-1 0,-21-21 16,21 21-16,-21-20 0,21-1 0,0 0 0,0 21 15,0-21-15,-21-21 0,21 22 0,0-1 16,0-42 15,21-1-15,-21 1-16,21 0 0,0 0 0,1 0 15,-1 0-15,0-1 0,0 1 0,0 0 16,0 0-16,1 0 16,-1 0-16,0 21 15,-21 21 1,0 0-16,0 0 0,0 0 16,0 0-16,0 1 15,0-1-15,0 0 0,0 0 16,21-21-16,-21 21 15,21-21-15,0 0 0,1 0 16,-1 0-16,0 0 16,0 0-16,0 0 15,0 0-15,1-21 16,-1 0-16,-21 0 0,21 0 0,0 21 16,-21-22-16,0 1 0,0 42 46,-21 1-46,0-1 16,21 0-16,0 0 0,0 0 16,0 0-16,21-21 15,0 0 1,0 0-16,0 0 16,1 0-16,-1 0 0,0 0 0,0-21 15,-21 0-15,21 21 0,-21-21 16,21 0-16,-21 0 0,0-1 15,0 1-15,0 0 0,0 0 16,0 0 0,-21 21-16,0 0 0,0 0 15,0 0-15,0 21 0,-1 0 16,22 0-16,0 0 16,0 1-1,22-22-15</inkml:trace>
  <inkml:trace contextRef="#ctx0" brushRef="#br0" timeOffset="98383.26">26691 10901 0,'0'0'0,"0"-21"0,0 0 16,-21 21 15,0 21-31,0-21 0,21 21 0,-22 0 15,1 0-15,0-21 0,0 21 16,21 1-16,0-1 0,-21-21 0,21 21 16,0 0-16,-21 0 0,21 0 15,0 1 1,21-22 0,0-22-1,0 1-15,-21 0 16,21 21-16,-21-21 0,0 0 0,21 0 15,1-1-15,-22 1 0,21 0 0,0-21 16,-21-1-16,21 1 0,0 0 0,0-1 16,-21 1-16,22 0 0,-1-1 15,0 1-15,-21 0 0,0 21 0,0-1 16,0 1-16,0 0 0,0 42 16,-21 22-1,0-22-15,-1 21 0,1-21 16,21 22-16,-21-1 0,0 0 15,0 1-15,21-1 0,0 0 0,0 1 16,0-1-16,-21 0 0,21-21 0,0 22 16,0-22-16,0 21 0,0-21 0,0 1 15,0-1-15,21 0 16,0 0-16,0-21 0,0 0 16,0 0-16,1 0 0,-1-21 15,0 0-15,-21 0 16,21 21-16,0-22 0,-21 1 15,0 0-15,0 0 16</inkml:trace>
  <inkml:trace contextRef="#ctx0" brushRef="#br0" timeOffset="98711.07">25548 10520 0,'0'0'0,"-42"0"0,21 0 0,-1 0 16,1 0-16,0 0 0,42 0 31,0 0-31,22 21 0,-22-21 16,21 0-16,22 21 0,-22-21 0,22 0 16,-22 21-16,21-21 0,-20 0 0,-1 22 15,0-22-15,1 0 0,-1 0 16,-21 0-16,0 0 0,1 0 15,-22 21 48,0 0-47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8T05:58:16.4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4043 1312 0,'0'-21'0,"0"0"16,0 0-16,21 21 16,-21-21-16,0 0 15,0-1-15,21 22 16,0-21-16,-21 0 15,0 0-15,21 21 16,-21-21-16,0 0 16,-21 21-1,21-22-15,-21 22 16,0 0-16,0 0 0,0 0 0,-22 0 16,22 22-16,0-1 0,-21 0 15,-1 0-15,22 0 0,-21 22 0,-1-22 16,1 21-16,-21 0 0,20 1 15,1-1-15,0 22 0,-1-1 0,22 1 16,-21-1-16,21 1 0,-1-1 16,22 1-16,0-1 0,0 1 0,0-22 15,0 21-15,0-20 0,22-1 16,-1 0-16,0-20 0,21-1 16,-21 21-16,22-21 0,-22-21 0,21 21 15,1 1-15,-22-22 0,21 0 0,0 0 16,1 0-16,-22 0 0,21-22 15,1 1-15,-1 0 0,-21 0 0,0 0 16,22 0-16,-22-1 0,-21 1 16,0 0-16,0 0 0,0-21 0,0 20 15,0 1-15,-21 0 0,-1 0 0,1 21 16,0-21-16,-21 21 0,21-21 16,-22 21-16,22 0 0,-21 0 0,21 0 15,-22 0-15,22 0 0,0 21 0,0-21 16,0 0-16,42 0 31,0 0-15,21-21-16,-21 21 0,1-22 0,20 22 15,-21-21-15,21 21 0,-20 0 0,-1 0 16,21 0-16,-21 0 0,0 0 16,1 0-16,-22 21 0,21 1 0,-21-1 15,21 21-15,-21-21 0,0 22 0,0-22 16,0 21-16,0 0 0,0 22 15,0-22-15,-21 22 0,0-1 16,-1 1-16,22-1 0,-21 1 0,0 20 16,0-20-16,21-1 0,0 1 15,-21-22-15,0 22 0,21-1 0,0-20 16,0 20-16,-22-21 0,22 1 0,0-1 16,0-21-16,0 22 0,0-22 15,0 0-15,0-42 31,0-22-31,0 22 0,0-21 16,0-22-16,22 22 0,-22-21 0</inkml:trace>
  <inkml:trace contextRef="#ctx0" brushRef="#br0" timeOffset="729.14">4530 1863 0,'0'0'0,"-22"0"0,22 21 0,-21 21 0,21-21 16,0 1-16,-21 20 0,21-21 0,-21 21 16,21-20-16,0 20 15,0 0-15,0-21 0,0 22 0,-21-22 16,21 0-16,0 21 0,-21-20 0,21-1 0,0 0 15,0 0-15,0 0 16,-22-21-16,22-21 31,0 0-31,0 0 0,0 0 16,0-1-16,0-20 0,0 21 0,0-21 16,22 20-16,-1-20 0,-21 0 0,21-1 15,21 22-15,-21-21 0,1 0 16,-1 20-16,21 1 0,-21 0 0,0 0 15,22 21-15,-22 0 0,0 0 16,21 0-16,-20 21 0,-1-21 16,0 21-16,0 0 0,0 22 0,0-22 15,-21 0-15,0 0 0,22 22 16,-22-22-16,0 0 0,21 0 0,-21 21 16,0-20-16,0-1 0,0 0 0,0 0 15,0 0-15,-21-21 16,-1 0-16,1 0 15,0 0-15,21-21 16,0 0 0,0 0-16,0 0 0,0-22 15,0 22-15,0-21 0,21 21 0,0-22 16,22 1-16,-22 0 0,21-1 0,1 22 16,-22-21-16,21 21 0,0-1 15,1 1-15,-1 21 0,-21 0 0,22 0 16,-22 21-16,21 1 0,-21-1 15,0 0-15,1 21 0,-22-21 0,0 22 16,0-1-16,0 0 0,0 1 0,0-1 16,0-21-16,-22 22 0,1-22 15,21 21-15,-21-21 0,21 0 0,-21 22 16,21-22-16,0 0 0,21-42 47,-21 0-47,21 0 0,22-1 0,-22 1 15,21 0-15</inkml:trace>
  <inkml:trace contextRef="#ctx0" brushRef="#br0" timeOffset="1799.93">6138 1926 0,'0'0'16,"0"-21"-16,0 0 0,0 0 0,0 0 15,0-1-15,-21 22 16,21-21-16,-21 21 0,0 0 16,0 0-16,-1 21 0,1-21 0,0 22 15,0 20-15,0-21 0,0 0 0,-22 22 16,22-1-16,0 0 0,0-21 16,-22 22-16,22-1 0,21-21 0,-21 22 15,21-1-15,-21-21 0,21 0 0,0 22 16,0-22-16,0 0 15,21 0-15,0-21 0,0 0 0,1 0 16,-1 0-16,0 0 0,0 0 0,21-21 16,-20 0-16,-1 0 0,21-1 15,-21 1-15,0 0 0,1 0 16,-1-21-16,0 20 0,0-20 0,0 21 16,-21-21-16,0 20 0,0-20 15,21 21-15,-21 0 0,0 0 0,0-1 16,22 1-16,-22 42 31,0 1-31,0-1 0,0 0 16,0 21-16,-22-21 0,22 1 0,0 20 15,0-21-15,0 21 0,0-20 0,0-1 16,0 0-16,0 21 0,0-21 16,0 1-16,22-1 0,-1-21 0,0 21 15,0-21-15,0 0 0,0 0 16,1 0-16,20 0 0,-21 0 0,21 0 15,-20-21-15,-1 0 0,21-1 16,-21 1-16,0 0 0,1 0 0,-1 0 16,0 0-16,0-22 0,-21 22 15,21-21-15,-21 21 0,21-1 0,-21 1 16,22 0-16,-22 0 0,0 0 0,0 42 31,0 0-15,0 0-16,-22 0 0,22 1 0,-21-1 15,21 0-15,0 0 0,0 21 16,0-20-16,0-1 0,0 0 16,0 0-16,0 0 0,21 0 15,-21 1-15,22-22 0,20 0 0,-21 0 16,0 0-16,22 0 0,-22 0 16,0 0-16,21 0 0,-21-22 0,22 22 15,-22-21-15,0 0 0,21 0 0,-20-21 16,-1 20-16,0 1 0,0-21 0,0 0 15,0-1-15,1-20 0,-1-1 16,0 1-16,-21-1 0,21 1 0,0-1 16,0 22-16,-21-22 0,0 1 0,0 21 15,22-1-15,-22 1 0,0 0 16,0 20-16,0-20 0,0 21 16,0 0-16,0 42 31,0 21-31,0-21 0,-22 22 15,22-22-15,0 21 0,0 22 16,-21-22-16,21 0 0,-21 22 0,21-1 16,-21-20-16,21 20 0,0-20 0,0 20 15,-21-21-15,21 1 0,0 20 16,-21-20-16,21-22 0,0 21 0,0 0 16,0-20-16,0 20 0,0-21 0,21 0 15,0 0-15,0 1 0,21-22 16,-20 21-16,-1-21 15,21 0-15,-21 0 0,22 0 0,-1 0 16,-21-21-16,21-1 0,-20 1 0,20 21 16,-21-21-16,0 0 0,22 0 0,-22 0 15,0-1-15,0-20 0,-21 21 16,21-21-16,-21 20 0,21 1 0,-21-21 16</inkml:trace>
  <inkml:trace contextRef="#ctx0" brushRef="#br0" timeOffset="2184.32">6413 1630 0,'0'0'0,"0"21"0,0 0 0,0 0 16,0 1-16,0-1 0,22-21 15,-1 0 1,0 0-16,21 0 0,-21 0 0,1 0 16,20 0-16,-21 0 0,0-21 0,0 21 15,-21-22-15,0 1 0,0 0 16,0 0-16,0 0 0,0 0 15,-21 21-15,0-22 0,0 22 16,0 0-16,0 0 0,-1 0 16,1 0-16,0 22 0,0-22 15,21 21-15,-21 0 0,21 0 16,0 0-16,0 0 16,0 1-16,42-22 0</inkml:trace>
  <inkml:trace contextRef="#ctx0" brushRef="#br0" timeOffset="2947.88">9334 2053 0,'22'-21'0,"-44"42"0,65-42 0,-43 0 15,21 21-15,-21-21 0,21 0 16,0-1-16,-21 1 16,0 0-16,0 0 15,0 0-15,0 0 0,0-1 0,-21 1 16,0 0-16,0 21 0,0-21 15,-1 0-15,-20 21 0,21 0 0,0 0 16,0 21-16,-1 0 0,-20 0 0,21 0 16,0 22-16,-22-1 0,22 0 15,0 1-15,-21-1 0,21 0 0,21 1 16,-22-1-16,22 0 0,0 1 0,0-22 16,0 0-16,0 21 0,0-20 0,22-1 15,-1 0-15,0-21 16,0 0-16,0 0 0,0 0 0,1 0 15,-1-21-15,21 0 0,-21-1 16,0 1-16,22 0 0,-22 0 16,0 0-16,0-22 0,0 22 0,1-21 15,-1 0-15,-21 20 0,0-20 0,21 0 16,-21-1-16,0 22 0,21 0 16,-21 0-16,0 0 0,0 42 15,0 0-15,0 0 16,0 0-16,0 22 0,-21-22 15,21 21-15,0-21 0,-21 22 16,21-22-16,0 0 0,0 21 0,0-20 0,0-1 16,0 0-16,0 0 0,0 0 15,0 0-15,21 1 16,0-22-16,0 0 0,0 0 16,1 0-16,-1 0 0,0 0 0,0-22 15,21 1-15,-20 0 0</inkml:trace>
  <inkml:trace contextRef="#ctx0" brushRef="#br0" timeOffset="3251.96">10245 1778 0,'0'0'0,"0"-63"16,-22 63 0,1 0-16,0 0 0,0 0 15,0 0-15,-22 21 0,22 0 0,-21 0 16,21 0-16,-22 0 0,22 22 15,-21-22-15,21 21 0,-22 1 0,22-22 16,0 21-16,0 0 0,0-20 0,0 20 16,21-21-16,0 0 0,0 0 0,0 22 15,0-22-15,0 0 0,21-21 16,0 21-16,21 0 0,-21-21 0,1 0 16,20 22-16,0-22 0,-21 0 0,22 0 15,-1 0-15,-21 0 16,22 0-16,-22 0 0,21 0 0,-21-22 15,0 22-15,22-21 0,-22 0 0,0 21 16,0-21-16,0 0 0,22 0 0,-22-1 16</inkml:trace>
  <inkml:trace contextRef="#ctx0" brushRef="#br0" timeOffset="3513.32">10668 1799 0,'0'0'0,"-21"0"31,0 0-31,-1 21 16,1 1-16,0-1 0,0 0 16,0 0-16,21 0 0,-21 22 15,-1-22-15,1 0 0,21 21 0,0-21 16,0 22-16,0-22 0,0 0 0,0 0 16,0 0-16,0 1 0,0-1 15,0 0-15,0 0 0,21-21 0,1 21 16,-1-21-16,0 0 0,21 0 0,-21 0 15,22 0-15,-1 0 0,-21 0 0,22 0 16,-1 0-16,21-21 0,-20 0 16,-1 0-16,0 0 0</inkml:trace>
  <inkml:trace contextRef="#ctx0" brushRef="#br0" timeOffset="5079.95">11282 1863 0,'0'0'0,"0"-21"0,0-1 0,0 1 0,0 0 16,-21 21-1,-1 21-15,1 0 16,0 1-16,0-1 0,21 0 0,-21 21 16,0-21-16,-1 1 0,22 20 0,0 0 15,-21-21-15,21 1 0,0 20 16,0-21-16,0 0 0,0 0 0,0 1 16,0-1-16,21 0 0,1-21 0,-1 21 15,0-21-15,0 21 0,0-21 0,22 0 16,-22 0-16,21 0 15,-21 0-15,22-21 0,-22 0 0,0 21 16,21-21-16,-21 0 0,1-1 0,-1-20 16,-21 21-16,0 0 0,21-22 0,-21 1 15,0 0-15,0-1 0,0 1 16,0 0-16,-21-1 0,0 22 0,-1-21 16,22 21-16,-42 21 0,21 0 0,0 0 15,0 0-15,-1 0 0,-20 0 16,21 21-16,-21 0 0,20 0 0,-20 0 15,21 22-15,0-1 0,0-21 0,-1 22 16,1-1-16,21-21 16,0 21-16,0-20 0,0 20 0,0-21 15,21 0-15,-21 0 0,43 1 0,-22-1 16,0 0-16,21 0 0,1-21 0,-22 0 16,21 0-16,1 0 0,-1 0 15,0 0-15,1 0 0,-22-21 0,21 21 16,0-21-16,1 0 0,-22-1 0,21 1 15,-21-21-15,1 21 0,-1-22 16,0 1-16,0 21 0,-21-21 0,0 20 16,21-20-16,-21 21 0,0 0 15,0 0-15,-21 21 16,21 21 0,-21-21-16,21 21 0,-21 0 0,0 0 15,21 22-15,-22-22 0,22 0 0,0 21 16,-21-21-16,21 1 0,0 20 15,0-21-15,0 0 0,0 0 0,0 1 16,21-1-16,1-21 0,20 21 0,-21-21 16,21 0-16,1 21 0,-22-21 0,21 0 15,1 0-15,-1 0 0,0 0 16,1-21-16,-1 21 0,-21-21 0,21 0 16,-20-1-16,-1 1 0,0 0 0,0 0 15,0 0-15,0-22 0,-21 22 0,0 0 16,0-21-16,0 21 15,0-1-15,0 1 0,-21 21 16,0 21 0,0 1-16,21-1 0,-21 0 15,21 0-15,-21 0 0,21 0 0,0 1 16,0 20-16,0-21 0,0 0 0,0 0 16,0 1-16,0-1 0,21 0 0,0-21 15,0 21-15,0-21 0,0 0 16,1 0-16,20 0 0,-21 0 15,0 0-15,0 0 0,1 0 0,-1 0 0,0-21 16,0 21-16,0-21 0,0 0 16,1-1-16,-22 1 0,0 0 15,0 0-15,21-21 0,-21 20 0,21 1 16,-21 0-16,0 0 0,0 0 0,0 42 31,0 0-15,-21-21-16,21 21 0,-21 22 0,21-22 15,-22 0-15,22 0 0,0 0 0,-21 0 16,21 1-16,-21-1 0,21 0 16,0 0-16,0 0 15,0-42 17,21 0-17,0 0-15,1 0 0,-22-1 0,21 1 16,0 0-16,0 0 0,0 0 0,0 0 15,1-1-15,-1 1 0,0 21 16,0 0-16,0 0 0,0 0 16,-21 21-16,0 1 15,0-1-15,0 0 0,0 0 16,0 0-16,22 0 16,-22 1-16,21-1 0,0-21 0,-21 21 15,21 0-15,0-21 0,0 21 16,1-21-16,-1 0 0,0 0 15,21 0-15,-21 0 0,1 0 16,-1 0-16,21-21 0,-21 0 0,0 21 16,1-21-16,-1 0 0,0-1 0,0-20 15,0 21-15,-21-21 0,21-1 0,1 1 16,-22-22-16,21 22 0,-21-21 16,0-1-16,21 1 0,0-1 0,-21 1 15,0 20-15,0-20 0,0 20 0,0 22 16,21 0-16,-21 0 0,0 0 15,-21 42 1,21 0-16,-21 0 16,0 22-16,0-22 0,21 21 15,-22 22-15,1-22 0,0 0 0,21 22 16,0-22-16,0 0 0,-21 22 0,21-22 16,0 1-16,0-1 0,0-21 15,0 21-15,0-20 0,0 20 0,0-21 16,0 0-16,0 0 0,21-21 0,0 22 15,0-22-15,1 21 0,20-21 16,-21 0-16,0 0 0,22 0 16,-22 0-16,0 0 0,21-21 0,-21 21 15,1-22-15,20 1 0,-21 21 0,0-21 16,0 0-16,1 0 0,-22 0 16,0-1-16,0 1 0,21 0 15,-21 0-15,0 0 0,0-22 0,0 22 16</inkml:trace>
  <inkml:trace contextRef="#ctx0" brushRef="#br0" timeOffset="5319.37">13229 1736 0,'21'0'32,"0"0"-32,22 0 0,-1 0 0,0 0 15,22-21-15,-22 21 0,22-22 16,-22 22-16,22 0 0,-1 0 15,-21-21-15,22 21 0,-22 0 0,1-21 16,-1 21-16,-21 0 0,21 0 0,-20 0 16,-1 0-16,0 0 0,-42 0 31,0 0-15,-22 21-16,1 0 0,0-21 15,-1 22-15</inkml:trace>
  <inkml:trace contextRef="#ctx0" brushRef="#br0" timeOffset="5932.53">4762 3852 0,'0'0'0,"0"22"16,0-1-16,0 0 16,0 0-16,0 21 0,0-20 0,0 20 15,-21 0-15,0 1 0,21-1 0,-21-21 16,21 21-16,-21 1 0,21-22 15,0 21-15,-21-21 0,21 1 0,0-1 16,-22 0-16,22 0 0,0 0 16,0-42 15,0 0-31,0-21 16,0 20-16</inkml:trace>
  <inkml:trace contextRef="#ctx0" brushRef="#br0" timeOffset="6249.35">4826 3620 0,'0'21'16,"0"0"-16,0 0 15,21-21 1,0 0-16,0 0 15,1 0-15,-1-21 0,0 21 0,0-21 16,0 21-16,-21-21 0,0-1 16,0 1-16,-21 0 15,0 21-15,-21 0 0,20-21 0,-20 21 16,21 0-16,-21 0 0,20 0 16,-20 21-16,21-21 0,0 21 0,0 0 15,21 1-15,0-1 0,0 0 0,0 0 16,0 0-16,0 0 15,21 1-15,0-1 0,0 0 0,21 0 16,-20 0-16,20 0 0,-21 1 0</inkml:trace>
  <inkml:trace contextRef="#ctx0" brushRef="#br0" timeOffset="6853">5715 3979 0,'0'-21'0,"0"42"0,-21-42 16,21 0-16,-21 21 0,-1-21 0,1 21 15,0 0-15,0 0 0,0 0 16,0 0-16,-1 0 0,1 0 0,0 0 16,0 21-16,0 0 0,0 0 0,-22 22 15,22-22-15,0 21 0,0 1 16,0-1-16,-1 0 0,1-21 0,0 22 15,21-1-15,0 0 0,0-20 0,0 20 16,0-21-16,0 0 0,0 0 16,0 1-16,21-22 0,0 21 0,1-21 15,-1 0-15,21 0 0,0 0 0,1 0 16,-1 0-16,0-21 0,1-1 16,-1 1-16,0 0 0,1 0 15,-1 0-15,0-22 0,1 1 0,-22 0 16,21-1-16,-21-20 0,1-1 15,-1 1-15,21-1 0,-21 1 0,0-1 16,-21 1-16,22-1 0,-1-20 0,-21 20 16,21 22-16,-21-22 0,0 22 15,0 0-15,0 21 0,0-1 0,0 1 16,-21 21-16,0 21 16,-1 22-16,1-22 0,0 21 15,0 1-15,21 20 0,-21-21 16,0 22-16,21-1 0,-22-20 0,22 20 0,0 1 15,0 20-15,0-20 16,0-1-16,0-20 0,0 20 0,0-20 16,22 20-16,-1-21 0,0-20 0,0 20 15,0-21-15,22 0 0,-22 0 16,21-21-16,0 22 0,-20-22 0,20 0 16,-21 0-16,21 0 0,22-22 15,-43 22-15,21-21 0,-20 0 16,-1 0-16,0 0 0,21 0 0,-21-22 15,1 22-15</inkml:trace>
  <inkml:trace contextRef="#ctx0" brushRef="#br0" timeOffset="7104.05">7726 3979 0,'-21'0'78,"21"22"-78,0-1 16,-22-21-16,22 21 0,0 0 15,-21-21-15,0 21 0</inkml:trace>
  <inkml:trace contextRef="#ctx0" brushRef="#br0" timeOffset="7292.94">7578 4382 0,'0'21'0,"-22"-21"16,22 21-16,-21-21 15,0 0 48</inkml:trace>
  <inkml:trace contextRef="#ctx0" brushRef="#br0" timeOffset="8412.31">3979 5736 0,'0'0'0,"0"-21"0,0 0 16,0 0-16,0 0 15,0-1-15,-21 22 16,21 22 0,0 20-16,-21 0 0,21 1 0,-21 20 15,21 1-15,-21-1 0,-1 22 0,1-22 16,0 22-16,0 0 0,-21-1 16,20 22-16,-20-21 0,21-1 0,0 1 15,-22-21-15,22 20 0,0 1 0,0-22 16,0 1-16,21 21 15,0-43-15,0 0 0,0-21 0,0-42 32,0-21-17,0 21-15,0-22 0,0 1 0,0 0 16,0-1-16</inkml:trace>
  <inkml:trace contextRef="#ctx0" brushRef="#br0" timeOffset="8700.14">3471 5969 0,'0'0'16,"0"-42"-16,0-1 0,21-41 0,22-1 16,-1 64-1,0 0-15,1-22 0,-1 22 0,22 21 0,-22 0 16,21 0-16,1 0 0,-1 0 16,-20 21-16,20 1 0,-20 20 15,-1 0-15,0 1 0,-21-1 0,-21 0 16,0 22-16,0-22 0,-42 0 15,21 1-15,-21-1 0,-1-21 0,1 22 16,0-22-16,-1 21 0,1-21 16,0 0-16,-1 1 0,1-22 0,21 0 15,-22 21-15,22-21 0,21-21 32,21-1-32,1 22 0,-1-21 0,21 0 15,0 21-15,1-21 0</inkml:trace>
  <inkml:trace contextRef="#ctx0" brushRef="#br0" timeOffset="9780.45">4868 5863 0,'0'0'0,"-42"-42"15,0 42-15,20-21 0,-20 21 16,0 0-16,21 0 0,-22 0 0,1 0 15,21 21-15,-22 0 0,22 0 16,-21 22-16,21-22 0,0 21 0,-1 0 16,1 1-16,0-1 0,21-21 0,-21 22 15,21-1-15,0-21 0,0 21 16,0-20-16,0-1 0,0 0 0,0 0 16,21-21-16,0 0 15,0 0-15,1 0 0,20 0 0,-21-21 16,21 0-16,-20 0 0,20-1 0,-21 1 15,21 0-15,1-21 0,-22 21 16,21-22-16,-21 22 0,22-21 0,-22-1 16,0 1-16,-21 21 0,0-21 0,21 20 15,-21 1-15,21 0 0,-21 42 32,0 0-32,0 1 0,-21-1 15,0 21-15,0-21 0,21 22 16,0-22-16,-21 21 0,21-21 0,0 0 15,0 22-15,0-22 0,0 0 0,0 0 16,0 0-16,21-21 0,0 22 16,0-22-16,22 0 0,-22 0 0,21 0 15,-21 0-15,22 0 0,-1-22 0,-21 1 16,21 0-16,1 0 0,-1 0 16,-21 0-16,22-1 0,-1 1 15,0-21-15,-21 21 0,1-22 0,-1 22 0,0-21 16,-21 21-16,0 0 0,0-1 15,0 1-15,-21 21 16,0 0-16,-1 0 0,1 0 16,0 21-16,0 1 0,0-1 15,21 0-15,0 0 0,0 0 0,0 0 16,0 22-16,0-22 0,0 0 0,21 0 16,0 0-16,-21 1 0,21-22 15,0 21-15,-21 0 0,0 0 16,22-21-16,-44 0 31,1 0-31,0 0 0,0 0 16,0 0-16,0 0 0,-1 0 15,1 0-15,0 0 0,0 0 16,21 21 15,0 0-31,21-21 16,0 0-16,0 0 0,1 0 15,20 0-15,-21 0 0,21 0 0,1 0 16,-1-21-16,0 21 0,1-21 0,20 21 16,-20-21-16,-1 0 0,21 0 15,-20-1-15,-1 1 0,0 0 16,1 0-16,-22 0 0,0 0 0,-21-1 16,0 1-16,0 0 0,0 0 15,0 0-15,-21 21 0,0 0 16,-22 0-16,22 0 0,0 21 0,-21-21 15,21 21-15,-1 0 0,1 0 16,21 1-16,0-1 0,0 0 0,0 0 16,0 0-16,21 0 0,1 1 15,-1-1-15,0 0 0,0 0 0,0-21 16,0 21-16,-21 0 0,22 1 16,-22-1-1,-22-21-15,1 0 16,0 0-16,0 0 15,0 0-15,0 0 0,-1 0 0,1 0 16,21-21-16,0-1 16,0 1-16,21 21 0,1-21 15,-1 21-15,0-21 0</inkml:trace>
  <inkml:trace contextRef="#ctx0" brushRef="#br0" timeOffset="10299.69">6265 5969 0,'-21'0'32,"0"0"-32,21 21 0,-21 0 0,0 1 15,-1-1-15,22 0 0,0 0 16,0 0-16,0 0 0,0 1 0,0-1 16,0 0-16,22-21 15,-1 0-15,0 0 0,0 0 16,0 0-16,0 0 0,1 0 0,-1-21 15,0 21-15,0-21 0,0 21 0,0-22 16,1 1-16,-1 0 0,0 0 16,-21 0-16,0 0 0,0 42 47,0 0-47,-21 0 15,21 0-15,0 0 0,0 1 0,0-1 16,0 0-16,0 0 15,21-21-15,0 0 16,0 0-16,0 0 0,1 0 0,-1 0 16,21 0-16,-21 0 0,22 0 0,-22-21 15,0 0-15,21 21 0,-21-21 16,1-1-16,-1 1 0,0 0 0,0 0 16,-21-21-16,0 20 0,0 1 0,0 0 15,0-42-15,-21 41 16,0 1-16,0 21 0,-1 0 15,1 0-15,0 0 0,0 0 0,0 0 16,0 0-16,21 21 0,-22 1 16,22-1-16,0 0 15,22 0-15,-1-21 0,0 0 16,0 0-16,0 21 0,22-21 0,-22 0 16</inkml:trace>
  <inkml:trace contextRef="#ctx0" brushRef="#br0" timeOffset="10664.28">7260 5842 0,'0'0'0,"0"-21"0,0 0 16,0 0-16,-21 21 15,0 0-15,0 0 0,-1 0 0,1 21 16,0 0-16,0 0 0,0 0 16,0 0-16,21 1 0,0-1 0,-22 21 15,22-21-15,0 0 0,0 1 0,0-1 16,0 0-16,0 0 0,0 0 15,22-21-15,-1 0 0,0 21 0,0-21 16,0 0-16,22 0 0,-22 0 0,0-21 16,0 21-16,21-21 0,-20 0 0,-1 0 15,0 0-15,0-1 0,0 1 16,0 0-16,-21-21 0,0 21 16,0-22-16,0 22 0,0 0 0,0 0 15,0 0-15,-21-1 0,0 22 16,0 0-16,-21 0 0,20 0 0,1 0 15,-21 22-15,21-22 0,0 21 0,-1 0 16,1 0-16,0 0 0,21 0 0,0 1 16,0-1-16,0 0 15,21 0-15,0-21 0,1 0 0,-1 0 16,0 0-16</inkml:trace>
  <inkml:trace contextRef="#ctx0" brushRef="#br0" timeOffset="11037.09">7641 5863 0,'0'0'0,"0"-21"0,0 0 16,0 42 15,0 0-15,0 0-16,0 1 0,21-1 0,-21 0 15,21 0-15,-21 0 0,0 0 16,0 1-16,0-1 0,0 0 0,0 0 15,0 0-15,0 0 0,0 1 16,22-44 31,-22 1-47,0 0 0,21 0 0,0 0 16,-21 0-16,21-1 0,0-20 15,0 21-15,1-21 0,-22-1 0,21 22 16,0 0-16,0-21 0,0 20 0,-21 1 15,21 21-15,1-21 0,-1 21 16,0 0-16,0 0 0,0 0 16,0 0-16,1 0 0,-22 21 15,21-21-15,0 21 0,-21 1 16</inkml:trace>
  <inkml:trace contextRef="#ctx0" brushRef="#br0" timeOffset="11636.75">8467 5927 0,'0'0'0,"21"-21"0,0-1 16,0 22-16,-21-21 0,0 0 0,21 0 16,-21 0-16,0 0 0,0-1 15,-21 22 1,0 0-16,0 0 15,0 0-15,-1 22 0,1-22 0,0 21 16,0 0-16,0 0 0,-22 21 16,22-20-16,0-1 0,0 21 0,0-21 15,0 0-15,-1 22 0,22-22 0,0 0 16,0 0-16,0 0 0,0 22 16,0-22-16,22-21 15,-1 0-15,0 0 0,0 0 0,0 0 16,0 0-16,1 0 0,-1 0 0,0-21 15,0 0-15,0-1 0,0 1 16,1 0-16,-1 0 0,0 0 0,0-22 16,0 1-16,0 21 0,1-43 15,-1 22-15,0-21 0,0 20 0,0-20 16,0-1-16,-21 1 0,22-1 0,-1 22 16,-21-22-16,0 22 0,21 21 15,-21-21-15,0 20 0,0 44 16,-21-1-16,0 0 15,21 21-15,-22-21 0,1 22 0,0 20 16,21-20-16,0 20 0,-21 1 16,21-1-16,-21 43 0,21-64 15,0 1-15,0-1 0,0 0 16,0 1-16,0-22 0,21 0 0,0 0 16,0 0-16,-21 0 0,21-21 15,1 0-15,-1 0 0,0 0 0,0 0 16,21 0-16,-20 0 0,-1 0 0,0 0 15,0-21-15,0 21 0,0-21 0,22 0 16,-22 0-16,0 21 0,0-21 16,0-1-16,1 1 0</inkml:trace>
  <inkml:trace contextRef="#ctx0" brushRef="#br0" timeOffset="11863.62">9694 5715 0,'0'0'0,"0"-21"16,0 42 31,0 0-32,0 0 1,0 1-16,0-1 15,-21-21-15,0 21 16</inkml:trace>
  <inkml:trace contextRef="#ctx0" brushRef="#br0" timeOffset="12047.51">9588 6202 0,'0'21'0,"0"-42"0,22 42 63,-1-21-63</inkml:trace>
  <inkml:trace contextRef="#ctx0" brushRef="#br0" timeOffset="33925.5">4466 2858 0,'-21'0'16,"21"-22"-16,-21 22 0,0 0 31,-1 0-31,1 0 16,0 0 0,0 0-16,0 0 0,0 0 15,-1 0-15,1 0 31,42 0 1,22 0-17,-22 22-15,21-22 0,1 0 0,-1 0 16,21 0-16,1 0 0,21 0 16,-22 21-16,43-21 0,-21 0 15,20 0-15,1 0 0,0 0 0,21 0 16,-21 0-16,21 0 0,0 0 15,0 0-15,-21 0 0,21 0 0,-21 0 16,-1 0-16,1 0 0,21 0 0,-42 0 16,21 0-16,0 0 0,-22 0 15,1 0-15,-22 0 0,1 0 0,-1 0 16,-20 0-16,-1 0 0,0 0 0,-20 0 16,-1 0-16,0 0 0,0 0 15,0 0 1,-21-21 15,-21 21 0,21-22-15,0 1 0</inkml:trace>
  <inkml:trace contextRef="#ctx0" brushRef="#br0" timeOffset="34777.01">9906 2815 0,'0'0'0,"-21"0"0,-22 0 0,22 0 16,-21-21-16,0 21 16,20 0-16,-20 0 0,0 0 0,21 0 15,-1 0-15,-20 0 0,21 0 0,0 0 16,0 0-16,-1 0 16,44 0 15,20 0-31,-21 0 15,43 0-15,-22 0 0,21 0 0,22 0 16,0 0-16,-1 0 0,1 0 0,21 0 16,-21 0-16,20 0 0,1 0 15,21 0-15,0 0 0,0 0 0,21 0 16,1 0-16,-22 0 0,21 0 0,21 0 16,0 0-16,-20 0 15,20 0-15,0 0 0,-21 0 0,22 0 16,-1 0-16,-21 0 0,22 0 0,-22 0 15,-21 21-15,0-21 0,0 0 16,-21 0-16,-22 0 0,22 0 0,-21 0 16,-22 0-16,1 0 0,-1 0 0,-20 0 15,-1 0-15,-21 0 0,0 0 16,0 0-16,1 0 0,-1 0 16,-21 21 62,-21-21-78,-1 0 0,1 0 0,-21 22 15,21-22-15,-22 0 0</inkml:trace>
  <inkml:trace contextRef="#ctx0" brushRef="#br0" timeOffset="42867.67">2413 3556 0,'-42'-21'16,"20"21"0,1 0-1,21 21 17,21-21-17,1 0-15,-1 0 0,0 0 16,0 0-16,0-21 0,22 0 0,-22 21 15,0-21-15,21-1 0,-21 22 16,1-21-16,-1 0 0,0 0 0,0 21 16,-21-21-16,0 0 0,0-1 15,-21 1-15,0 21 0,0 0 16,-22 0-16,22 0 0,-21 0 16,-1 0-16,1 0 0,-21 21 15,20 1-15,1-1 0,0 21 0,-1-21 16,1 0-16,21 1 0,0 20 15,-1-21-15,22 0 0,0 0 0,0 1 16,0-1-16,0 0 0,0 0 16,22-21-16,-1 21 0,0-21 0,21 0 15,-21 0-15,22 0 0,-1 0 16,-21 0-16,22 0 0,-22 0 0,21 0 16,-21 0-16,0 0 15,-42 0 1,-21 0-1,21 0-15,-22 21 0,1-21 16,0 43-16,-1-22 0,1 0 0,0 0 16,21 22-16,-22-22 0,22 21 15,0 0-15,0-20 0,21 20 0,0-21 16,0 21-16,0-20 0,0-1 16,0 0-16,21 0 0,-21 0 15,42 0-15,-21 1 0,1-22 0,20 0 16,0 0-16,1 0 0,-1 0 0,0 0 15,1 0-15,-1-22 0,21 1 16,-20 0-16</inkml:trace>
  <inkml:trace contextRef="#ctx0" brushRef="#br0" timeOffset="43508.29">3006 3789 0,'-22'0'15,"1"0"-15,21 21 16,-21 0-16,0 0 0,21 1 0,-21-1 16,21 0-16,0 0 0,-21 21 15,21-20-15,-22 20 0,22-21 0,0 0 16,0 22-16,-21-22 0,21 0 0,-21 0 16,21 0-16,0 0 0,0 1 15,0-44 16,0 1-15,0 0-16,21 0 0,0-21 0,-21 20 16,0-20-16,22 21 0,-1-21 15,0 20-15,-21 1 0,21-21 0,0 21 16,0 21-16,-21-21 0,22 21 0,-1 0 16,0 0-16,0 0 0,0 21 15,-21 0-15,21 0 16,-21 0-16,0 0 0,0 1 15,0 20-15,0-21 0,0 0 0,0 22 16,0-22-16,0 0 0,0 0 0,0 0 16,0 0-16,0-42 47,0 0-47,0 0 0,0 0 15,0-22-15,22 22 0,-1-21 0,-21 21 16,21 0-16,0-22 0,-21 22 15,21 0-15,0 0 0,1 21 16,-1 0-16,0 0 0,0 0 0,0 0 16,0 21-16,1 0 15,-22 0-15,0 22 0,0-22 16,0 0-16,0 0 0,0 21 16,0-20-16,0-1 0,0 0 0,-22 21 15,22-21-15,-21 1 0,0-1 16,21 0-16,0 0 15,21-42 1,0 21-16,1-21 16</inkml:trace>
  <inkml:trace contextRef="#ctx0" brushRef="#br0" timeOffset="44408.08">3789 3958 0,'0'0'0,"0"-21"0,-21 21 16,-1 0-16,1 0 0,0 0 16,0 0-16,21 21 15,-21-21-15,0 21 0,-1 22 0,1-22 16,21 21-16,-21-21 0,0 22 16,0-22-16,21 0 0,0 21 0,0-20 15,0-1-15,0 0 0,0 0 16,0 0-16,0 0 0,21-21 15,0 0 1,0 0-16,0-21 0,1 21 16,-1-21-16,0 0 0,-21 0 15,21 0-15,0-1 0,-21 1 0,0-21 16,0 21-16,21 0 0,-21-22 0,22 22 16,-22 0-16,0 0 0,21 0 15,-21 42 16,0 0-31,0 0 0,0 0 0,0 0 16,0 1-16,0-1 0,0 0 16,0 21-16,0-21 0,0 1 15,0-1-15,0 0 0,0 0 16,21-21-16,0 0 0,0 0 16,0 0-16,1 0 15,-1 0-15,-21-21 0,21 21 0,0-21 16,0 0-16,-21-1 0,21 1 15,1 0-15,-22 0 0,0 0 16,0 0-16,21-1 0,-21 44 47,0-1-47,0 0 0,0 0 16,-21 0-16,21 0 15,0 1-15,0-1 0,0 0 16,0 0-16,21 0 15,0-21-15,0 0 16,0-21 0,0 0-16,1 21 0,-22-21 0,21 0 15,0-1-15,0-20 0,-21 21 0,21-21 16,-21-1-16,21 1 0,-21 0 16,0-1-16,22 1 0,-22 0 0,0-1 15,21 1-15,-21 0 0,0-1 16,0 22-16,0 0 0,0 0 15,0 0-15,-21 42 32,21 0-32,-22 0 0,22 21 0,0-20 15,-21 20-15,21 0 0,-21 1 0,21-1 16,0 0-16,0 1 0,0-1 16,-21 0-16,21 1 0,0-1 0,0-21 15,0 21-15,0-20 0,0-1 16,0 0-16,21 0 0,0 0 15,0-21-15,1 0 16,-1 0-16,0 0 0,0 0 16,0-21-16,-21 0 15,0 0-15,21 0 0,-21-1 0,22 1 16</inkml:trace>
  <inkml:trace contextRef="#ctx0" brushRef="#br0" timeOffset="44719.9">3916 3789 0,'0'21'16,"21"-21"-1,0 0-15,0 0 16,-21-21-16,0 0 15,0 0 1,-21 21-16,0 0 0,0-22 16,0 22-16,-1 0 0,-20 0 15,21 0-15,0 0 0,0 0 16,21 22-16,-22-22 0,22 21 0,0 0 16,0 0-1,22-21-15,-1 0 0,0 21 16,0-21-16,0 21 0,0-21 0,1 0 15</inkml:trace>
  <inkml:trace contextRef="#ctx0" brushRef="#br0" timeOffset="45489.45">2455 4847 0,'0'0'0,"-21"0"0,-21 0 0,21 0 16,-1 0-16,1 0 0,0 0 15,0 0-15,0 0 16,42 0-1,0 0-15,21 0 16,1 0-16,-1 0 0,22-21 0,-1 21 16,1 0-16,20 0 0,1 0 15,21 0-15,-22 0 0,43 0 0,-21 0 16,42 0-16,-21 0 0,22 0 16,-1 0-16,0 0 0,21 0 0,1 0 15,-1 0-15,0 0 0,1 0 0,-22 0 16,0 0-16,-21 0 0,21 0 15,-42 0-15,21 0 0,-21 0 0,-22 0 16,1 0-16,-85-21 0,85 42 0,-22-21 16,1 0-16,-22 0 0,0 0 0,-20 0 15,20 0-15,-21 0 0,0 0 16,0 0 0,-21 21 30,0 0-46,-21-21 16</inkml:trace>
  <inkml:trace contextRef="#ctx0" brushRef="#br0" timeOffset="46383.39">4127 6773 0,'0'0'16,"-42"0"-16,-21 0 0,20 0 0,-20 0 0,-1 0 16,-63 0-16,64 0 15,-1 0-15,1 0 0,-1 0 0,1 22 16,-1-22-16,1 0 0,20 0 16,1 21-16,0-21 0,-1 0 15,22 0-15,0 21 0,0-21 0,21 21 16,21-21-1,21 21-15,1-21 16,20 0-16,1 0 0,20 0 0,22 0 16,0 0-16,21 0 0,0 0 15,21 0-15,22 0 0,-1 0 0,0 0 16,43-21-16,-22 21 0,22 0 0,0-21 16,21 21-16,-22 0 0,22 0 15,-21 0-15,21 0 0,-22 0 16,-20 0-16,-1 0 0,1 0 0,-22 0 15,0 0-15,-20 0 0,-22 0 0,0 0 16,-22 0-16,-20 0 0,0 0 16,-22 0-16,1 0 0,-22 0 0,0 0 15,-20 0-15,20 0 0,-21 0 0,0 0 16,0 0-16,1 0 31,-44 21 16,1-21-47,0 0 0,0 0 16,0 21-16</inkml:trace>
  <inkml:trace contextRef="#ctx0" brushRef="#br0" timeOffset="62163.58">3746 4953 0,'0'0'0,"22"0"0,-1-21 15,0 21-15,0 0 16,-21-21-16,21 21 15,0 0 17,-21-21-32,-21 21 93,0 0-93,0 0 16,0 0 0,0 0-16,-1 0 15,1 0 79,0 0-78</inkml:trace>
  <inkml:trace contextRef="#ctx0" brushRef="#br0" timeOffset="63624.45">7578 3916 0,'0'21'31,"0"0"-15,0 0-1,21-21 17,0 0-32,0 0 15,0-21-15,0 21 16,-21-21-16,0 0 0,0 0 15,0 0 1,-21 21 0,0 0-16,0 21 15,0-21-15,21 21 0,0 0 16,0 0 0,0 0-1,0 1 1,21-22 15,0 0-31</inkml:trace>
  <inkml:trace contextRef="#ctx0" brushRef="#br0" timeOffset="64169.66">7620 4318 0,'0'21'0,"0"0"16,0 1 0,21-22-1,0 0 1,0 0-1,-21-22 1,0 1 0,-21 21-1,0 0 1,0 21-16,0-21 16,21 22-16,0-1 0,-21 0 15,21 0 1,21-21-1,0 0 1,0 0-16,0 0 0,0-21 0,1 0 16,-1 0-16,-21-1 0,0 1 15,0 0-15,0 0 16,0 0-16,-21 21 0,-1 0 16,1 0-16,0-21 0,0 21 15,0 0-15,0 0 16,21 21-16,-22-21 0,22 21 15,-21-21-15,21 21 0,0 0 16,0 0 0,21-42-1,1 21 1,-1-21-16</inkml:trace>
  <inkml:trace contextRef="#ctx0" brushRef="#br0" timeOffset="64487.99">7747 3916 0,'-21'0'15,"0"0"-15,21 21 0,-22-21 16,22 21-16,0 0 16,22-21-1,-1 0 1,0 0-16,-21-21 15,0 0-15,0 0 32,-21 0-32,0 21 15,-1 0-15,1 0 16,0 0-16,0 0 16,21 21-16,0 0 15,-21 0-15,21 0 16,0 1-16,0-1 15,0 0-15</inkml:trace>
  <inkml:trace contextRef="#ctx0" brushRef="#br0" timeOffset="64799.82">7662 4382 0,'0'21'0,"21"-21"16,1 0 0,-1 0-16,0 0 15,0-21-15,0 21 0,-21-22 16,21 1-16,-21 0 16,0 0-1,-21 21-15,0 0 0,0 0 16,0 0-16,0 0 15,-1 0-15,22 21 16,-21-21-16,0 0 0,21 21 16,0 0-1</inkml:trace>
  <inkml:trace contextRef="#ctx0" brushRef="#br0" timeOffset="66189.98">9419 4233 0,'0'0'0,"0"22"0,0-1 31,0-42 0,0-1-15,0 1-16,21 21 16,-21-21-16,21 0 0,-21 0 0,22 0 15,-1-22-15,0 22 0,0-21 0,21-1 16,-20 1-16,20 0 0,0-1 15,1 1-15,-1 0 0,0-1 0,-21 1 16,22 0-16,-22 21 0,0-1 16,-21 1-16,0 0 0,-21 21 15,0 0-15,-22 0 0,1 0 16,0 0-16,-1 21 0,-20 0 16,21 1-16,20-22 0,-20 21 0,21 0 15,0-21-15,21 21 0,21 0 31,0-21-31,21 0 0,-20 0 16,20 0-16,0 0 0,1 0 0,-1 0 16,0 0-16,1 0 0,-1 0 15,-21 21-15,0-21 0,0 22 0,1-22 16,-22 21-16,0 0 0,0 0 16,0 0-16,-22 0 0,22 1 15,-21 20-15,21-21 0,0 0 0,-21 0 16,21 22-16,0-22 0,0 0 0,0 0 15,0 0-15,0 1 0,0-1 16,21 0-16,-21 0 0,21-21 0,1 0 16,20 0-16,-21 0 0,21 0 15,-20 0-15,20 0 0,-21 0 16,21-21-16,-20 21 0,20-21 0,-21 0 16,21-1-16,-20-20 0,20 21 0,-21 0 15,0-22-15,0 22 0,22 0 16,-43-21-16,21 21 0,0-1 0,-21 1 15,0 0-15,21 0 0,-21 0 0,0 0 16,0-1-16,-21 22 16,0 0-1,0 0-15,0 22 0,21-1 0,-22 0 16,1 0-16,0 0 0,0 0 16,21 1-16,0 20 0,-21-21 15,21 21-15,-21-20 0,21 20 0,0-21 16,0 0-16,0 22 0,0-22 0,0 0 15,21 0-15,0 0 0,0 0 16,0-21-16,0 22 0,22-22 0,-22 0 16,21 0-16,1 0 0,-1 0 0,0 0 15,1 0-15,-1 0 0,0-22 16,1 1-16,-1 21 0,0-21 0,1 0 16,-22 0-16,21 0 0,0-1 15</inkml:trace>
  <inkml:trace contextRef="#ctx0" brushRef="#br0" timeOffset="67172.81">11388 3831 0,'0'-21'16,"0"0"-1,0 0-15,-22 21 0,1 0 0,0 0 16,0 0-16,0 0 0,0 0 0,-1 21 16,1-21-16,0 21 0,-21 0 15,21 0-15,-1 1 0,1-1 16,0 0-16,0 21 0,0-21 0,21 22 15,-21-22-15,-1 21 0,22-21 0,0 1 16,0-1-16,0 0 0,0 0 16,0 0-16,0 0 0,22-21 15,-1 0-15,0 0 16,0 0-16,21 0 0,-20 0 16,-1-21-16,0 0 0,0 0 0,0 0 15,22 0-15,-43-1 0,21-20 0,0 21 16,0 0-16,-21-22 0,0 22 15,21 0-15,-21 0 0,21-21 0,-21 20 16,0 1-16,0 0 0,0 42 47,0 0-47,0 1 16,0-1-16,0 21 0,0-21 0,0 0 15,0 22-15,0-22 0,0 0 0,0 21 16,22-20-16,-1-1 0,-21 0 15,21 0-15,0 0 0,0 0 0,22 1 16,-22-22-16,21 21 0,-21-21 0,22 0 16,-1 0-16,0 0 0,1 0 15,-1 0-15,0 0 0,22-21 0,-22-1 16,0 1-16,1 0 0,-1 0 0,0 0 16,-20-22-16,-1 22 0,0-21 15,0 21-15,0-22 0,-21 22 0,0 0 16,0-21-16,0 21 0,0-1 15,0 1-15,-21 0 0,0 21 16,0 0-16,0 0 0,-1 0 16,1 0-16,0 0 0,-21 0 0,21 0 15,-22 0-15,22 21 0,0 0 0,-21 1 16,20-1-16,1 0 0,-21 0 16,21 21-16,21-20 0,-21 20 0,21-21 15,0 0-15,0 0 0,0 22 0,0-22 16,21 0-16,0 0 15,0-21-15,0 0 0,0 0 0,22 0 16,-22 0-16,21 0 0,1 0 16,-22 0-16,21-21 0,0 0 0,-20 0 15,20-22-15,-21 22 0,0-21 16,0 0-16,1-1 0,-1 1 0,0 0 16,0-1-16,-21-20 0,21 20 0,-21-20 15,21-1-15,-21 1 0,0 21 16,0-22-16,22 1 0,-22 20 0,21 1 15,-21 0-15,0-1 0,0 22 0,0 0 16,0 0-16,0 42 16,-21 21-16,-1-21 15,1 22-15,0 20 0,0-20 0,21 20 16,-21-21-16,0 22 16,21-1-16,0-20 0,0 20 0,0-20 15,0-1-15,0 21 0,21-20 0,0-1 16,0 0-16,0 1 0,0-22 0,1 21 15,20-21-15,-21 22 0,21-22 16,-20 0-16,-1-21 0,21 21 0,-21 0 16,22-21-16,-22 0 0,0 0 0,0 0 15,0 0-15,0 0 0,1-21 16,-1 0-16,0 0 0,0 0 0</inkml:trace>
  <inkml:trace contextRef="#ctx0" brushRef="#br0" timeOffset="69627.52">14287 3852 0,'22'0'0,"-1"0"15,0 0-15,0 0 0,0 0 16,0 0-16,1-21 15,-1 21-15,0-21 0,0 0 0,-21 0 16,21 0-16,-21-1 0,21 1 16,-21 0-16,0-21 0,0 21 0,0-1 15,0-20-15,-21 21 0,0 0 16,-21 0-16,21 21 0,-1 0 0,1 0 0,-21 0 16,21 0-16,-22 0 0,22 21 15,-21-21-15,0 42 0,20-21 16,-20 0-16,21 22 0,-21-22 0,20 21 15,1 1-15,21-22 0,-21 21 0,21 0 16,0 1-16,0-22 0,0 21 16,0-21-16,0 1 0,21-1 0,0 0 15,1 0-15,-1 0 0,0-21 0,21 0 16,1 0-16,-22 0 0,21 0 16,0-21-16,-20 0 0,20 0 0,0 0 15,-21-1-15,22-20 0,-22 21 16,0 0-16,0-22 0,-21 22 0,0-21 15,21 21-15,-21-22 0,0 22 16,22-21-16,-22 21 0,0 0 0,0-1 16,0 44-1,0-1 1,0 0-16,0 0 0,21 0 0,-21 22 16,21-22-16,-21 0 0,21 0 0,-21 0 15,21 0-15,0 1 0,1-1 0,-1 0 16,-21 0-16,21 0 0,0-21 15,0 0-15,0 21 0,22-21 0,-22 0 16,0 0-16,0 0 0,0-21 16,1 0-16,-1 21 0,0-21 0,0 0 15,-21 0-15,21-1 0,0 1 16,1 0-16,-22 0 0,21-21 0,0 20 16,0-20-16,0 21 0,0 0 0,1 0 15,-1-1-15,0 1 0,0 0 16,0 21-16,0 0 0,1 0 15,-1 0-15,-21 21 16,0 0 0,0 1-16,21-22 15,-21-22 17,0 1-17,0 0 1,0 0-16,-21 21 0,0 0 15,-1 0 1,1 0-16,0 0 16,21 21-16,-21 0 0,21 0 15,0 1-15,0-1 0,-21 0 16,21 0-16,0 0 0,0 22 16,-21-22-16,21 0 0,0 21 0,0-21 0,0 1 15,0-1-15,0 0 0,21 0 16,0 0-16,0 0 0,0 1 15,0-1-15,1-21 0,20 0 0,-21 0 16,21 0-16,1 0 0,-22 0 0,21 0 16,1 0-16,-22-21 0,21-1 15,-21 1-15,0 0 0,22 0 0,-22-21 16,0 20-16,0-20 0,0 21 0,22-21 16,-22 20-16,0-20 0,0 21 15,0 0-15,1 0 0,-1-1 0,-21 1 16,21 21-16,0 0 0,0 0 15,-21 21 1,21-21-16,-21 22 16,0-1-16,0 0 15,0 0-15,0 0 0,22-21 47,-22-21-47,21 0 16,-21 0-1,0 0-15,0-1 0,0 1 16,0 0-16,0 0 0,0 0 16,-21 21-16,-1 0 15,1 0-15,0 0 16,0 21-16,0 0 0,0 0 16,-1 0-16,1 1 0,21-1 15,-21 0-15,0 0 0,0 0 16,21 22-16,0-22 0,0 0 0,0 0 15,-21 0-15,21 22 0,0-22 0,0 0 16,0 0-16,0 0 0,21 0 16,0 1-16,0-1 0,21 0 0,-20 0 15,-1-21-15,21 21 0,0-21 0,1 0 16,-22 0-16,21 0 0,1 0 0,-1 0 16,0-21-16,1 0 15,-1 21-15,0-21 0,-21 0 0,22-1 16,-22-20-16,21 21 0,-21 0 0,1 0 15,-1-22-15,-21 22 0,21-21 0,-21 21 16,21-1-16,-21 1 0,0 0 16,0 0-16,0 0 0,0 0 0,-21 21 31,0 0-31,0 21 16,-1-21-16,22 21 0,-21 0 0,0 0 15,21 0-15,-21 1 0,21-1 0,0 0 16,-21 0-16,21 0 0,-21 22 15,21-22-15,0 0 0,0 0 0,0 0 16,0 0-16,0 1 0,0-1 0,0 0 16,21 0-16,0-21 0,0 21 15,0-21-15,0 0 0,22 0 16,-22 0-16,0 0 0,21 0 0,-20-21 16,20 0-16,-21 21 0,21-21 0,1-22 15,-22 22-15,21 0 0,1 0 0,-22-21 16,0 20-16,21-20 0,-21 21 15,1-21-15,-22 20 0,21 1 16,-21 0-16,0 0 0,0 0 0,-21 21 31,21 21-31,-22-21 0,1 21 16,21 0-16,-21 0 0,21 1 16,0-1-16,0 0 0,0 0 15,0 0-15,0 0 0,0 1 16,0-1-16,0 0 0,21 0 0,-21 0 15,0 0-15,21 1 0,1-1 16,-22 0 0,-22-42 15,1 21-31,21-21 0,-21-1 16,0 22-16,0 0 0,21-21 15,-21 21 1,-1 0-16,22 21 15,0 1 1,0-1-16,0 0 16,0 0-16,22-21 0,-1 21 0,0-21 15,0 0-15,0 0 0,0 0 0,1 0 16,-1 0-16,21 0 0,0 0 16,-20 0-16,20-21 0,0 21 0,1-21 15,-1 0-15,0 0 0,1-1 0,-1 1 16,0-21-16,1 21 0,-22 0 15,21-1-15,-21-20 0,0 21 0,1 0 16,-1-22-16,-21 22 16,0 0-16,0 0 0,-21 21 15,-1 0 1,1 0-16,0 0 0,21 21 0,-21 0 16,0 0-16,21 1 0,0-1 15,0 0-15,0 0 0,0 0 16,0 0-16,0 1 0,21-22 0,0 21 15,-21 0-15,21 0 0,0 0 0,-21 0 16,0 1-16,22-1 16,-22 0-1,-22-21-15,1 0 16,0 0-16,0 0 16,0 0-1,0 0-15,-1 0 31</inkml:trace>
  <inkml:trace contextRef="#ctx0" brushRef="#br0" timeOffset="123491.29">10541 4720 0,'-21'0'0,"0"0"31,-1 0-31,1-21 16,0 21-16,0 0 15,0 0-15,0 0 0,-1 0 16,1 0-16,0 0 0,0 0 16,-21 0-16,20 0 0,-20 0 15,0 0-15,-1 0 0,1 0 0,21 0 16,-21 0-16,-1 0 0,22 0 0,-21 0 15,21 0-15,-22 0 0,22 0 16,0 0-16,0 0 0,0 0 0,-1 0 31,44 0 1,-1 0-32,0 0 0,21 0 15,-21 0-15,22 0 0,-22 0 16,21 0-16,1 0 0,-1 0 15,0 0-15,22 0 0,-1 0 0,-20 0 16,20 0-16,1 0 0,-1 0 0,1 0 16,20 0-16,-20 0 0,20-21 15,-20 21-15,21 0 0,-1 0 0,-20 0 16,20 0-16,1 0 0,0 0 0,-22 0 16,22-21-16,-22 21 0,1 0 15,21 0-15,-22 0 0,1 0 0,-1 0 16,1 0-16,-22 0 0,21 0 15,-20 0-15,-1 0 0,0 0 0,1 0 16,-1-21-16,-21 21 0,0 0 0,1 0 16,-1 0 15,-42 0 16,-1 0-32,22-22 1</inkml:trace>
  <inkml:trace contextRef="#ctx0" brushRef="#br0" timeOffset="124415.28">14626 4614 0,'0'0'0,"-21"0"16,0 0-16,0 0 0,-1 0 15,1 0-15,0 0 0,0 0 16,0 0-16,0-21 15,-1 21-15,1 0 0,0 0 0,0 0 0,0 0 16,0 0 0,-1 0-16,44 0 47,-1 0-47,0 0 15,21 0-15,-21 0 0,22 0 16,-1 0-16,0 0 0,1 0 0,-1 0 15,22 0-15,63 0 0,-64 0 16,1 0-16,20 0 0,1 0 16,0 0-16,-1 0 0,1 0 0,0 0 15,-1 0-15,1 0 0,0 0 0,-1 0 16,1 0-16,0 21 16,-1-21-16,1 0 0,0 0 0,-1 0 15,22 0-15,-21 22 0,-1-22 0,65 0 16,-86 0-16,1 0 15,-1 21-15,1-21 0,-22 0 0,0 0 16,1 0-16,-1 0 0,0 0 0,-21 0 16,1 0-16,-1 0 0,0 0 0,0 0 15,0 0 1,-21-21 234</inkml:trace>
  <inkml:trace contextRef="#ctx0" brushRef="#br0" timeOffset="127367.78">11705 4847 0,'-21'0'0,"21"-21"0,-21 21 15,21-21-15,0 0 16,0 0 0,-21 21-16,42 21 62,0-21-62,-21 21 0,21 0 16,0 0-16,0 0 0,1 22 15,-1-22-15,0 21 0,0-21 0,0 22 16,0-1-16,1 0 0,-1 1 0,0-1 16,0 0-16,0 1 0,-21 20 15,21-20-15,1 20 0,-1 1 0,-21-1 16,0 1-16,21-1 0,0 1 0,-21 20 16,0-20-16,0-1 0,21 1 0,-21-1 15,0 1-15,0-1 0,0 22 16,0-22-16,0 1 0,-21 21 0,0-22 15,0 1-15,0-22 0,-22 21 16,22-20-16,-21 20 0,21-20 0,-22-1 16,1 0-16,21 1 0,-22-1 0,22-21 15,0 21-15,-21-20 0,21-1 0,21 0 16,-22 0-16,1-21 16,21 21-16,0-42 15,0 0-15,0 0 16,0 0-16,0-1 0,21-20 0,1 0 15,-22-1-15,21 1 0,0-21 16,0 20-16,0-20 0</inkml:trace>
  <inkml:trace contextRef="#ctx0" brushRef="#br0" timeOffset="127844.85">12361 4805 0,'0'0'0,"0"-21"0,0 0 0,0-1 15,0 1-15,-21 0 16,0 21 0,21 21-1,0 0-15,0 1 0,0 20 16,0 0-16,0 1 0,0 20 15,0 1-15,0-1 0,0 1 0,0-1 16,0 1-16,21-1 0,-21 22 0,0-22 16,0 22-16,21 0 0,-21-22 0,21 22 15,-21-22-15,0 1 0,0-1 16,0 22-16,0-22 0,0 1 0,0-1 16,0 1-16,0-1 0,0 1 0,0-1 15,0 1-15,0-1 0,-21 1 16,0-22-16,0 1 0,0-1 0,0 0 15,-1-21-15,1 22 0,21-22 0,-21 0 16,0-21-16,0 21 0,21 0 16,-21-21-16,-1 0 15,1 0-15,0 0 32,21-21-32,0 0 0,-21 21 0,21-21 15,0 0-15,0 0 0,0-1 16,0 1-16,-21 0 15</inkml:trace>
  <inkml:trace contextRef="#ctx0" brushRef="#br0" timeOffset="128249.19">11599 6604 0,'0'-21'15,"0"42"16,0 0-15,0 0-16,0 1 0,21-1 0,-21 21 16,22-21-16,-22 22 0,0-22 15,0 21-15,0 0 0,0-20 0,0 20 0,0-21 16,0 21-16,0-20 0,0-1 16,0 21-16,21-21 0,-21 0 15,0 1-15,21-22 0,0 0 16,0 0-16,0 0 0,22 0 15,-22-22-15,21 22 0,1-21 0,-1 0 16,0-21-16,22 21 0,-22-1 0,22 1 16,-22 0-16,21-21 0,1 21 0,-22-1 15,1 1-15,20 0 0,-21 0 16,-20 0-16,20 0 0,-21 21 16,0-22-16,0 1 0,1 21 15,-22-21-15,-22 21 31,1 0-31,0 0 16,0 0-16,0 0 0,-22 21 0</inkml:trace>
  <inkml:trace contextRef="#ctx0" brushRef="#br0" timeOffset="129196.54">783 9017 0,'0'0'0,"-21"-21"0,21 0 15,0 0-15,0-1 16,0 1-16,0 0 0,0 0 16,0 0-16,0 0 0,0-1 15,0 1-15,0 42 31,0 1-31,0-1 0,0 21 0,0 0 16,0 22-16,-21-1 0,21-20 16,0 20-16,-21 1 0,-1-1 15,1 1-15,-21-1 0,21-20 16,0 20-16,-1-21 0,1 1 0,0-1 16,0 0-16,0-20 0,21-1 15,0 0-15,0 0 0,0-42 16,0 0-1,21 0-15,-21-22 0,21 1 0,0 0 16,0-1-16,1-20 0,-1-1 16,0 1-16,0-22 0,0 22 15,0-22-15,1 21 0,-1 1 0,0 21 16,0-1-16,0 22 0,0 0 16,1 21-16,-1 21 15,0 0-15,0 22 0,-21-1 0,21 0 16,-21 22-16,21-22 0,-21 22 0,0-22 15,0 21-15,0-20 0,0 20 16,0-20-16,22-1 0,-22 0 0,0 1 16,0-1-16,0-21 0,0 21 15,0-20-15,0-1 0,0 0 0,0 0 16,0 0-16,-22-21 16,1-21-1,0 21-15</inkml:trace>
  <inkml:trace contextRef="#ctx0" brushRef="#br0" timeOffset="129340.49">529 9546 0,'0'0'0,"0"-21"15,21 0-15,0 21 0,22 0 16,-22 0-16,21-21 0,-21 21 0,22 0 16,-1-21-16,0 21 0,22-22 15,-22 22-15,22-21 0,-1 0 0,-20 21 16,20-21-16,1 21 0</inkml:trace>
  <inkml:trace contextRef="#ctx0" brushRef="#br0" timeOffset="130968.8">2371 9440 0,'21'0'0,"-42"0"0,63 0 15,-42-21-15,0 0 16,0 0-16,0 0 0,0 0 15,-21-1-15,0 1 0,-1 0 16,1 0-16,0 0 0,-21 0 0,21 21 16,-1 0-16,1 0 0,-21 0 0,21 0 15,0 21-15,-22 0 0,22 0 16,0 21-16,-21 1 0,20-22 16,1 21-16,-21 1 0,21-1 15,21 0-15,-21 1 0,21-1 0,0 0 16,0-21-16,0 1 0,0-1 0,0 0 15,21 0-15,0-21 0,0 0 16,0 0-16,22 0 0,-22 0 0,21-21 16,-21 0-16,22-22 0,-1 22 15,0-21-15,1 0 0,-1-1 0,0 1 16,1 0-16,-1-22 0,-21 22 16,21-22-16,-20 1 0,-1-1 0,-21 1 15,0-1-15,0 1 0,0-1 0,0 22 16,0 0-16,0-1 15,0 22-15,-21 0 0,21 0 0,-22 21 16,1 0-16,21 21 16,-21 0-16,21 21 0,-21 1 0,21-1 15,-21 22-15,21-22 0,-21 21 0,21 1 16,0-1-16,0-20 0,0 20 16,0-20-16,0 20 0,0-21 0,0 1 15,21-1-15,0 0 0,0 1 16,21-22-16,-20 0 0,20 0 15,0 0-15,1 1 0,-1-22 0,0 0 16,1 0-16,-1 0 0,0-22 0,22 1 16,-22 0-16,0 0 0,1-21 15,-22 20-15,21-20 0,-21 0 0,1 21 16,-1-22-16,0 1 0,-21 0 16,0 20-16,0-20 0,0 21 0,0 0 15,0 0-15,-21 21 16,0 0-16,-1 21 15,1 0-15,0 0 0,21 21 0,-21-20 16,0-1-16,0 21 0,-1 0 16,1-20-16,21 20 0,0-21 0,0 21 15,0-20-15,0 20 0,0-21 16,0 0-16,0 0 0,21-21 16,1 0-1,-1 0-15,0 0 0,0-21 0,0 0 16,0 0-16,1 0 0,-1 0 15,0-22-15,0 22 0,-21-21 16,0 21-16,21-22 0,-21 22 0,21 0 0,-21 0 16,0 0-16,0-1 15,0 44 1,0-1 0,0 0-16,0 0 0,0 0 15,0 0-15,0 1 0,0 20 0,0-21 16,0 0-16,0 22 0,0-22 0,0 0 15,0 0-15,0 0 16,22 0-16,-1 1 0,0-22 16,0 0-16,21 0 0,-20 0 0,20 0 15,0-22-15,-21 1 0,22 0 16,-1 0-16,0 0 0,1 0 0,-1-22 16,0 1-16,1 0 0,-1-1 0,-21 1 15,22 0-15,-22-1 16,0 1-16,0-22 0,0 22 0,0-43 15,-21 64-15,0 0 0,0-21 16,0 21-16,0-1 0,0 1 16,0 42-1,0 1-15,-21 20 16,21-21-16,-21 21 0,21 1 16,0-22-16,-21 21 0,21 1 0,-21-1 15,21 0-15,0-21 0,0 22 0,0-22 16,0 21-16,0-21 0,0 22 15,0-22-15,0 0 0,21 21 0,-21-20 16,21-22-16,0 21 0,0 0 0,22-21 16,-22 0-16,0 0 0,21 0 15,-20 0-15,20 0 0,0-21 0,-21 0 16,22-1-16,-22 1 0,21 0 16,-21 0-16,1 0 0,-1 0 0,0-22 15,0 22-15,0 0 0,-21-21 16,0 20-16,0 1 0,0 0 0,0 0 15,-21 21 1,0 0 0,0 21-16,0 0 0,-1 0 0,1 1 15,0-1-15,0 0 0,0 0 16,0 0-16,21 22 0,0-22 0,-22 0 16,22 0-16,0 0 0,0 0 0,0 1 15,0-1-15,22-21 16,-1 0-16,0 0 0,0-21 15,0 21-15,22-22 16,-22 1-16,0 0 0,0 0 0,0 0 16,0 0-16,1-1 0,-1 22 0,0-21 15,0 0-15,-21 42 32,0 0-17,0 1-15,0-1 0,-21 0 16,21 0-16,0 0 0,0 0 15,0 1-15,0-1 0,0 0 16,0 0-16,21-21 0,0 0 16,0 0-16,1 0 15,20 0-15,-21 0 0,0 0 16,0 0-16,22-21 0,-22 21 0,0-21 16,0 0-16,-21-1 0,21 1 0,-21 0 15,22 0-15,-22 0 0,0 0 16,0-1-16,0 1 0,0-21 0</inkml:trace>
  <inkml:trace contextRef="#ctx0" brushRef="#br0" timeOffset="131267.63">3704 9059 0,'0'0'0,"-42"0"0,-1 0 0,1 0 0,21 0 16,-21 0-16,20 0 0,44 0 31,20 0-31,0 0 0,1 0 16,20 0-16,-21 0 0,22 0 0,-1 0 15,1 0-15,-1 0 0,1-21 0,-1 21 16,-20 0-16,20 0 0,-20 0 0,-1 0 16,-21-21-16,0 21 0,0 0 15,1 0-15,-1 0 0,0 0 16,0 0 15,0 0-31,0 0 16</inkml:trace>
  <inkml:trace contextRef="#ctx0" brushRef="#br0" timeOffset="132933.07">6223 9335 0,'-21'0'0,"21"21"16,0 0-16,-21-21 0,21 21 16,-22-21-16,22 21 0,0 0 15,-21-21 1,21-21 15,0 0-15,0 0-16,0 0 0,21 0 0,-21-22 15,22 22-15,-22-21 0,21-1 16,0 1-16,0-21 0,-21 20 0,21 1 16,0 0-16,1 20 0,-1-20 15,0 21-15,0 21 0,0 0 16,0 0-16,1 0 0,-1 21 16,-21 0-16,21 0 15,-21 1-15,0-1 0,0 0 16,0 0-16,21-21 15,0 0 1,-21-21 0,0 0-16,0 0 0,0-1 15,0 1-15,0 0 16,0 0-16,0 0 0,0 0 0,-21 21 16,0-22-16,0 22 0,0 0 0,-1 0 15,1 0-15,0 22 16,0-1-16,21 0 0,-21 0 15,0 21-15,-1 1 0,22-1 0,0 0 16,-21 1-16,21-1 0,-21 0 16,21 1-16,0-1 0,0 0 15,0-20-15,0 20 0,0 0 0,0-21 16,21 22-16,0-22 0,1 21 0,-1-21 16,21 1-16,-21-22 0,22 21 15,-1 0-15,0-21 0,1 0 0,20 0 16,-21 0-16,22 0 0,-22-21 15,22 0-15,-1-1 0,1 1 0,-22-21 16,22 21-16,-22 0 0,-21-22 0,21 22 16,-20-21-16,-1-1 0,-21 22 0,0-21 15,0 0-15,0 20 0,0 1 16,-21 0-16,-1 0 0,1 0 0,0 21 16,0 0-16,0 0 0,-22 0 0,22 0 15,0 21-15,-21 0 0,21 0 16,-1 0-16,1 1 0,-21 20 0,21-21 15,21 0-15,-21 22 0,21-22 16,-22 0-16,22 21 0,0-21 16,0 1-16,0-1 0,0 0 0,22-21 15,-1 21-15,0-21 0,0 0 0,0 0 16,0 0-16,22 0 0,-22 0 0,21-21 16,-21 0-16,22 0 0,-1 21 15,-21-43-15,0 22 0,22 0 0,-22 0 16,0 0-16,-21-22 0,0 22 15,21 0-15,-21 0 0,0 0 16,0-1-16,0 1 0,0 42 31,0 1-31,0-1 16,-21 0-16,21 0 0,0 0 16,0 0-16,0 22 0,0-22 0,0 0 15,0 0-15,0 0 0,0 1 0,0-1 16,21-21-16,0 21 0,-21 0 15,22-21-15,-1 0 0,0 0 0,21 0 16,-21 0-16,22 0 0,-22-21 0,21 0 16,1 21-16,-22-21 0,21-1 0,0 1 15,-20-21-15,-1 21 0,21 0 16,-42-22-16,21 22 0,-21 0 16,21-21-16,-21 20 0,0-20 15,0 63 16,0 0-31,-21 1 0,21-1 16,-21 0-16,21 0 0,0 21 0,0-20 16,-21-1-16,21 0 0,-21 21 15,21-21-15,-21 1 0,21-1 0,0 0 16,-22 0-16,22 0 0,-21-21 0,0 21 16,0-21-1,0 0 1,21-21-16,0 0 15,0 0-15,0-21 0,0 20 0,21-20 16,0 0-16,0 21 0,0-22 16,1 22-16,20-21 0,-21 21 0,0-1 15,22 1-15,20 21 0,-21 0 16,-20 0-16,20 21 0,-21 1 0,0-1 16,22 0-16,-22 0 0,0 0 15,-21 22-15,0-22 0,21 0 0,-21 0 16,0 21-16,0-20 0,0-1 0,0 0 15,0 0-15,0 0 0,0 0 16,0 1-16,-21-1 0,21 0 16,-21 0-16,21-42 31,0 0-31,21 0 0,-21-1 16,42 1-16,-21-21 0</inkml:trace>
  <inkml:trace contextRef="#ctx0" brushRef="#br0" timeOffset="133725.25">9165 8848 0,'0'0'0,"0"-43"0,0 22 16,0-21-16,0 21 0,0 0 0,0-1 0,0 1 16,0 42-1,0 22 1,0-1-16,0-21 0,0 43 15,-21-22-15,21 22 0,0-22 0,-21 21 16,21-20-16,0 20 0,-21-20 16,21 20-16,0-21 0,0 1 0,-22-1 15,22 0-15,0-20 0,-21 20 0,21-21 16,0 0-16,0 0 0,0 1 0,0-1 16,-21-21-16,21-21 15,0-1-15,0 1 16,0 0-16,0 0 0,21-21 0,0 20 15,1-20-15,-1 21 0,0-21 16,0 20-16,21-20 0,-20 21 16,-1 0-16,0 0 0,0-1 0,0 22 15,0 0-15,1 0 0,-1 0 0,0 0 16,0 22-16,0-1 0,0 0 16,-21 0-16,22 0 0,-22 0 15,0 1-15,0-1 0,0 0 0,0 0 16,0 0-16,0 0 0,-22 1 0,1-1 15,0 0-15,0 0 0,-21 0 0,20-21 16,1 0-16,-21 21 16,21-21-16,0 0 0,-22 0 0,22 0 15,0 0-15,0-21 0,0 21 16,42 0 15,0 0-31,0 0 16,0 21-16,0-21 0,22 0 0,-22 0 15,21 0-15,-21 0 0,22 0 0,-1 0 16,0 0-16,1 0 16,-1-21-16,0 21 0,22-21 0,-22 0 0,1 0 15,-1 0-15,0-1 0,1 1 16,-22 0-16,21 0 0,-21-21 0,0 20 16,1 1-16,-22-21 0,0 21 15,0 0-15,0-1 0,0 1 0,-22 21 16,-20 0-1,21 21-15,0 1 0,0 20 0,-1-21 16,1 0-16,21 22 0,0-22 16,-21 21-16,21-21 0,0 0 0,0 22 15,0-22-15,0 0 0,21 0 0,0 0 16,1-21-16,-1 22 0,0-22 0,0 0 16,0 0-16,22 0 0,-22 0 0,0-22 15,0 22-15,21-21 16,-20 0-16,-1 0 0,0-21 0,-21 20 15,21 1-15</inkml:trace>
  <inkml:trace contextRef="#ctx0" brushRef="#br0" timeOffset="135500.4">11536 8784 0,'0'0'0,"0"-21"0,0 42 31,0 0-31,0 1 0,0 20 16,0 0-16,0-21 0,0 22 0,0-1 16,0 0-16,0-20 0,0 20 15,0 0-15,0-21 0,0 22 16,-21-22-16,21 0 0,0 0 0,-22 0 16,22 1-16,0-44 31,0 1-16,0 0-15,22-21 0,-1 21 0,-21-22 16,21 1-16,0 0 0,0-1 0,0 1 16,1 0-16,-1 20 0,0-20 15,0 21-15,0 21 0,-21 21 16,21 0-16,1 0 16,-22 1-16,21 20 0,-21-21 0,0 21 15,0 1-15,21-22 0,-21 21 0,21-21 16,0 22-16,-21-22 0,0 0 15,21 0-15,1 0 0,-22 1 0,21-22 16,0 0-16,0 0 0,0 0 16,0 0-16,1 0 0,-22-22 15,21 22-15,0-21 0,0-21 0,0 21 16,0 0-16,1-22 0,-1 1 0,0 0 16,-21-22-16,21 22 0,0-1 0,0 22 15,-21 0-15,0 0 0,22 0 16,-1 21-16,-21 21 15,0 0-15,0 0 0,0 0 16,0 1-16,0 20 0,21-21 0,-21 21 16,0-20-16,21 20 0,-21 0 0,21-21 15,-21 22-15,21-22 0,1 0 16,-1 0-16,0 0 0,0 1 0,21-1 16,-20 0-16,20-21 0,0 0 0,1 0 15,-1 0-15,0 0 0,22 0 0,-22 0 16,22-21-16,-1 0 0,1-1 0,-1 1 15,-21 0-15,1 0 0,-1-21 0,0 20 16,-20-20-16,-1 21 16,0-21-16,-21 20 0,0-20 0,0 21 0,-21-21 15,0 20-15,-22 1 0,22 21 0,-21-21 16,-1 21-16,1 0 0,0 0 0,21 0 16,-22 21-16,1-21 0,0 21 15,20 22-15,-20-22 0,21 0 16,0 21-16,0-20 0,21 20 0,-22-21 15,22 21-15,0-20 0,0-1 0,0 0 16,0 21-16,22-21 0,20-21 0,-21 22 16,0-22-16,0 0 0,22 0 0,-1 0 15,-21 0-15,22 0 0,-1 0 16,-21 0-16,21 0 0,-20-22 0,20 1 16,-21 0-16,0 0 0,0-21 15,22-22-15,-43 43 0,0-21 0,0 20 16,0-20-16,0 21 0,0 0 15,0 42 17,-21 0-32,-1 0 0,22 0 15,-21 22-15,21-22 0,0 0 0,0 21 16,0-20-16,0-1 0,0 0 0,0 0 16,21 0-16,1 0 0,-1 1 0,0-1 15,0 0-15,21-21 0,1 0 16,-22 21-16,21-21 0,1 0 15,20 0-15,-21 0 0,1-21 0,-1 0 16,22 0-16,-22 21 0,-21-22 0,21-20 16,1 21-16,-22-21 0,0 20 0,0-20 0,0 0 15,1-1-15,-22 1 0,0 0 16,0 21-16,0-1 0,0 1 0,0 0 16,0 0-16,-22 21 0,1 0 15,-21 0-15,21 0 0,0 21 0,-22-21 16,22 21-16,0 22 0,-21-22 0,20 21 15,1-21-15,0 22 0,0-22 0,0 21 16,21-21-16,-21 22 0,21-1 16,0-21-16,0 0 0,0 0 0,0 1 15,0-1-15,0 0 0,21-21 0,0 0 16,0 21-16,0-21 0,0 0 16,1 0-16,-1 0 0,0-21 0,21 0 15,1 0-15,-22-1 0,0-20 16,0 21-16,21-21 0,-20-22 15,-1 22-15,21-22 0,-21 1 0,0-22 16,22 22-16,-22-22 0,21-42 16,-21 63-16,-21 1 0,0 21 0,0 20 15,0-20-15,0 21 0,-21 21 16,0 21-16,0 0 16,0 0-16,0 22 0,21-1 15,-22 0-15,1 1 0,21 20 0,0-20 16,0 20-16,0 1 0,0-1 0,0 1 15,0-22-15,0 21 0,0-20 16,0-1-16,21-21 0,1 43 16,-1-43-16,0 0 0,0 0 0,0-21 15,22 0-15,-22 0 0,21 0 16,-21 0-16,22 0 0,-1-21 0,0 0 16,1 0-16,-1 0 0,0-1 0,-21-20 15,22 0-15,20-22 16,-42 43-16,-21-21 0,0 21 0,22-1 15,-44 22 1,1 0-16,0 22 16,0-1-16,0 21 0,0-21 0,-1 0 15,1 22-15,0-22 0,21 0 0,0 21 16,0-20-16,0-1 0,0 0 0,0 0 16,0 0-16,21 0 0,0-21 0,1 0 15,-1 22-15,21-22 0,-21 0 16,0 0-16,22 0 0,-22-22 0,0 22 15,0-21-15,0 0 0,1 0 16,-1 21-16,0-21 0,0 0 0</inkml:trace>
  <inkml:trace contextRef="#ctx0" brushRef="#br0" timeOffset="137106.26">17166 8128 0,'0'0'16,"-42"-21"-16,21 0 0,-1 0 0,1-1 0,0 22 16,0 0-16,0-21 0,0 21 0,-1 0 15,1 0-15,0 21 0,-21 1 16,21-1-16,-1 21 0,1 0 0,-21 1 16,21-1-16,0 22 0,-1-22 0,-20 21 15,21-20-15,0 20 0,0 1 0,-1-1 16,1 1-16,0-22 0,21 22 0,0-1 15,0-21-15,0 1 16,0-1-16,21 0 0,0 1 0,22-22 16,-22 0-16,21 0 0,1 0 0,-1 1 0,0-22 15,22 0-15,-1 0 0,-20 0 16,20 0-16,1-22 0,-1 1 0,1-21 16,-1 21-16,-21 0 0,1-22 15,-1 1-15,0 0 0,-20-1 0,-1-20 16,0 20-16,-21-20 0,0-1 0,0 1 15,0-1-15,0 1 0,-21-22 0,0 22 16,-1 20-16,1-20 0,0 42 0,0-22 16,0 43-16,-22 0 0,22 0 15,-21 0-15,21 22 0,-22 20 0,1-21 16,0 21-16,-1 22 0,22-22 16,-21 1-16,0 20 0,20 1 0,1-22 15,0 21-15,21-20 0,0 20 0,0 22 16,0-43-16,21 1 15,0-1-15,1-21 0,20 0 0,-21 0 16,21 1-16,1-1 0,63-21 16,-64 0-16,0 0 0,22 0 0,-22-21 15,0-1-15,22 1 0,-22 0 0,43-42 16,-43 41-16,-21-20 0,22 21 16,-22 0-16,0 0 0,-21-1 15,21 22-15,-21 22 31,0-1-31,0 0 0,0 0 0,-21 0 16,21 0-16,-21 1 0,21-1 0,0 0 16,-21 0-16,0 0 0,21 0 0,-22 1 15,22-1-15,-21 0 16,21-42 15,0 0-31,21-1 16,1 1-16,-1-21 0,0 21 0,0-22 15,0 22-15,0-21 0,-21 21 16,22 0-16,-1-1 0,0 1 16,0 21-16,0 0 15,-21 21 1,0 1-16,0-1 0,0 0 16,0 0-16,0 0 0,0 22 0,0-22 15,0 0-15,0 0 0,0 0 16,0 0-16,21 1 0,1-1 15,-1-21-15,0 21 0,0-21 16,0 0-16,22 0 0,-22 0 0,0 0 16,21 0-16,-21-21 0,1 0 0,20 21 15,-21-22-15,0 1 0,0 0 16,1 0-16,-1-21 0,0 20 16,-21 1-16,0 0 0,21 0 0,-21 0 15,0 0-15,21-1 0,-21 44 31,0-1-31,-21 0 0,21 0 16,-21 0-16,21 0 0,0 1 16,0-1-16,0 0 0,0 0 0,0 0 15,0 0-15,0 1 0,21-1 16,0-21-16,0 21 0,1-21 0,-1 0 16,0 0-16,0 0 0,21 0 0,-20 0 15,-1 0-15,21 0 0,-21-21 0,0 0 16,1-1-16,-1 1 15,0 0-15,0 0 0,0-21 0,0 20 16,-21 1-16,0 0 0,22 0 0,-1 0 16,-21 0-16,0-1 0,0 44 31,0-1-31,0 0 16,0 0-16,0 0 0,0 0 0,-21 22 15,-1-22-15,22 21 0,0 1 0,-21-1 16,0 21-16,21-20 0,-21 20 0,21 1 15,0-1-15,-21 1 0,0-1 16,-1 22-16,22 0 0,-21-1 0,21 1 16,-21 0-16,21-1 0,-21 22 0,0-21 15,21 21-15,-21-22 0,-1 1 0,-20 0 16,21-22-16,0 1 0,-22-1 0,22 1 16,-21-22-16,21-21 0,0 0 0,-1 0 15,1-21-15,0 0 0,0 0 16,0 0-16,0-21 0,21 0 0,-22 0 15,22-21-15,-21-1 0,21 1 0,-21 0 16,21-22-16,0 1 0,0-1 0,0-21 16,0 1-16,21-1 0,0 0 0,1-20 15,-1 20-15,0 0 0,21-21 16,-21 22-16,43-43 0,-43 63 16,21 1-16,-20 20 0,62-41 15,-63 41-15,22 1 0,-1 21 0,0 0 16,1-22-16,-22 22 0,21 0 15,1-21-15,-1 21 0</inkml:trace>
  <inkml:trace contextRef="#ctx0" brushRef="#br0" timeOffset="138623.41">19706 9081 0,'0'0'0,"0"21"16,0 0-1,0 0 1,0 0 0,-21-21-16,0 0 15,-22 21-15,22-21 0,0 22 0,-21-22 16,21 21-16,-22-21 0,-41 21 16,62 0-16,-20 0 0,21-21 0,0 21 15,-22-21-15,22 22 0,21-1 16,-21-21-16,21 21 15,21-21 1,0 21-16,1-21 0,-1 0 0,21 0 16,-21 21-16,0-21 0,1 0 0,-1 0 15,0 0 1,-21-21 31,0 0-32,21 21 1,-21-21 0,21 21-16,0 0 0,1-21 15,-1-1-15,-21 1 0,21 0 16,0 0-16,0-21 0,0 20 0,-21-20 16,22 0-16,-1-1 0,0 1 15,0 0-15,0-1 0,0 1 0,1 21 16,-1-21-16,0 20 0,0 1 15,-21 0-15,0 0 0,0 0 0,0 0 16,-21 21 0,0 0-16,0 0 0,-1 0 15,1 0-15,0 21 0,0 0 0,0-21 16,21 21-16,-21-21 0,21 21 16,-22-21-16,22 21 0,0 1 15,0-1-15,22 0 0,-1 0 16,0 0-16,0 0 0,0 1 15,0-1-15,1-21 0,-1 21 16,-21 0-16,0 0 0,21 0 16,-21 1-16,21-1 0,-21 0 0,0 0 15,0 0-15,0 0 0,0 1 0,0-1 16,21 0-16,0-21 16,1 0-16,-1 0 15,0 0-15,0 0 0,0 0 0,0 0 16,1 0-16,20 0 0,-21-21 15,21 0-15,-20-1 0,20 22 16,-21-21-16,0 0 0,0-21 0,1 21 16,-1-1-16,-21 1 0,0-21 0,0 21 15,0 0-15,0-1 0,0 1 0,0 0 16,0 0-16,-21 21 16,-1 0-16,1 0 0,0 0 15,0 0-15,21 21 0,-21 0 0,0 0 16,-1 1-16,22-1 0,0 21 0,0-21 15,-21 0-15,21 22 0,0-22 0,0 0 16,0 0-16,0 0 0,0 1 16,0-1-16,21-21 0,1 21 0,-1-21 15,0 0-15,0 0 0,21 21 0,-20-21 16,20 0-16,0 0 0,1 0 16,-1 0-16,21-21 0,-20 21 0,20-21 15,-20 21-15,-1-21 0,0-1 0,1 1 16,-1 21-16,-21-21 0,0 0 15,0 0-15,1 0 0,-22-1 0,0-20 16,0 21-16,0 0 0,0 0 16,-22-1-16,1 22 0,0 0 0,0-21 15,0 21-15,0 0 0,-1 0 0,1 0 16,0 0-16,0 21 0,0-21 16,0 22-16,-1-22 0,1 21 0,21 0 15,-21 0-15,21 0 16,0 0-16,0 1 0,0-1 15,0 0 1,0 0-16,0 0 16,21-21-16,0 0 31,1 0-31,-1 0 0,0-21 16,0 21-16,0-21 0,0 0 15,1 21-15,-1-21 0,-21-1 0,21 1 16,0 0-16,-21 0 0,0 0 15,21 0-15,-21-1 0,21 1 16,-42 42 15,21 1-31,-21-22 0,0 21 0,21 0 16,0 0-16,-21 0 0,0 0 16,21 1-16,0-1 0,0 0 0,0 0 15,0 0-15,0 0 0,0 1 16,21-22-16,0 21 0,0-21 15,0 0-15,0 0 0,22 0 0,-22 0 16,0 0-16,21 0 0,-20 0 16,20 0-16,-21-21 0,21 21 15,-20-22-15,-1 1 0,0 21 0,0-21 0,0 0 16,-21 0 0,0 0-16,-21 21 46,0 0-30,21-22-16,-21 22 0,0 0 0</inkml:trace>
  <inkml:trace contextRef="#ctx0" brushRef="#br0" timeOffset="139087.22">18584 8403 0,'0'0'0,"21"-21"0,-21 0 0,22 0 0,-22 0 16,0-1-16,0 1 0,-22 21 15,1 0-15,0 0 0,0 43 16,0-22-16,-22 21 0,22 0 16,0 22-16,0-22 0,0 22 15,0 20-15,-1-20 0,1-1 16,21 1-16,0-1 0,0 1 0,0-1 16,0-20-16,0-1 0,0 0 0,21 1 15,1-22-15,-1 21 0,21-42 0,43 21 16,-43-21-16</inkml:trace>
  <inkml:trace contextRef="#ctx0" brushRef="#br0" timeOffset="140810.03">21230 9038 0,'0'0'0,"21"0"63,0 0-63,1 0 16,-1-21-16,0 21 0,0-21 15,0 21-15,-21-21 16,21 0-16,1-1 15,-22 1-15,0 0 0,0 0 16,0 0-16,0 0 16,-22 21-16,1 0 0,0 0 0,0 0 15,0 0-15,0 0 0,-1 21 16,1 0-16,0 0 0,0 0 0,0 0 16,0 1-16,-1-1 0,1 21 0,0-21 15,21 0-15,0 1 0,0 20 0,0-21 16,0 0-16,0 0 0,0 1 15,21-22-15,0 21 16,1-21-16,-1 0 0,0 0 16,0 0-16,21 0 0,-20-21 0,-1-1 15,0 1-15,21 0 0,-21 0 0,1 0 16,-1-22-16,0 22 0,0-21 0,0 0 16,-21-22-16,21 1 0,1 20 15,-1-20-15,-21-1 0,0 22 0,21-22 16,-21 1-16,21 21 0,-21-22 0,0 22 15,0 21-15,0-22 0,0 22 0,0 0 16,0 42 0,0 0-16,-21 0 0,0 22 15,21-22-15,0 21 0,-21 1 16,-1 20-16,22-21 0,0 1 0,0-1 16,0 22-16,0-22 0,0 0 0,0 1 15,22-1-15,-1 0 0,0 1 16,0-1-16,0-21 0,0 0 0,22 0 15,-1 1-15,-21-1 0,22-21 0,-1 0 16,0 0-16,22 0 0,-22 0 0,0 0 16,1 0-16,20-43 15,-42 22-15,22 0 0,-22 0 16,-21 0-16,21 0 0,-21-22 0,0 1 16,0 21-16,0-22 0,0 22 0,0 0 15,-21 0-15,0 21 0,0 0 16,-1 0-16,1 21 0,0-21 0,0 21 15,-21 22-15,20-22 0,1 0 16,0 0-16,0 21 0,21-20 0,0-1 16,-21 0-16,21 0 0,0 0 0,0 0 15,0 1-15,0-1 0,21-21 32,0 0-32,0 0 0,0 0 0,1-21 15,-1 21-15,-21-22 0,21 1 16,0 0-16,0 0 0,-21 0 0,0 0 15,21-22-15,1 22 0,-22 0 0,0 0 16,0 42 15,0 0-31,0 0 0,0 0 0,0 1 16,0 20-16,0-21 0,0 0 0,0 0 16,0 1-16,0-1 0,0 0 0,21 0 15,0 0-15,0-21 0,0 21 16,0-21-16,1 0 0,20 0 0,-21 0 15,0 0-15,22 0 0,-22 0 0,0-21 16,21 0-16,-21 21 0,1-21 16,-1 0-16,0-22 0,0 22 0,-21-21 15,21 0-15,0-1 0,-21 1 16,22 0-16,-22-22 0,0 22 0,21-1 16,-21-20-16,0 21 0,21 20 0,-21-20 15,0 21-15,-21 42 31,0 21-31,-1-20 0,1 20 0,0-21 16,0 21-16,21 1 0,-21-1 0,0 0 16,-1 1-16,22-1 0,0 0 0,-21-20 15,21 20-15,-21-21 0,21 0 16,-21 0-16,21 1 0,0-1 16,0-42 15,21-1-31,0 1 0,0 0 0,1 0 15,-1 0-15,21 0 0,-21-1 16,22 22-16,-22-21 0,21 0 0,0 21 16,-20 0-16,-1 0 0,21 0 0,-21 0 15,0 0-15,1 21 0,-1 0 0,0 1 16,-21-1-16,0 0 0,0 0 16,0 0-16,0 0 0,-21-21 15,-22 22-15,22-1 0,0 0 0,-21-21 16,-1 21-16,1-21 0,0 21 0,21-21 15,-22 0-15,22 0 0,-21 0 16,21 0-16,-1 0 0,1 0 16,21-21-1,21 0 1,1 0-16,-1 0 0,0-1 0,21 1 16,1-21-16,-1 21 0</inkml:trace>
  <inkml:trace contextRef="#ctx0" brushRef="#br0" timeOffset="141710.71">23410 8403 0,'0'0'0,"0"-21"0,-21 21 31,0 0-31,0 0 0,0 21 0,-1 22 16,1-22-16,0 0 0,0 21 0,0 1 15,0-22-15,-1 21 0,1 22 16,21-22-16,0 0 0,-21 1 0,21-1 15,0 0-15,0-21 0,0 22 0,0-1 16,0-21-16,0 0 0,21 1 0,0-1 16,1 0-16,-1 0 0,0-21 0,21 0 15,-21 0-15,1 0 16,20 0-16,-21 0 0,21 0 0,-20-21 16,20 0-16,-21 21 0,21-43 0,-20 22 15,-1 0-15,21 0 0,-21-21 0,0 20 16,1 1-16,-22 0 0,0 0 15,21 0-15,-42 42 16,21 0 0,-22 0-16,1-21 0,21 21 0,-21 1 15,21-1-15,0 0 0,0 0 0,0 0 16,0 0-16,0 1 16,21-1-16,0-21 15,1 0-15,20 0 0,-21 0 16,0 0-16,0 0 0,1 0 0,-1 0 15,21-21-15,-21-1 0,0 1 16,1 0-16,-1 0 0,0 0 16,0 0-16,-21-22 0,21 22 0,-21 0 15,21 0-15,-21 0 0,-21 42 47,21 0-47,-21 0 16,0 0-16,21 0 0,-21 1 0,0-1 15,-1 0-15,22 21 0,-21-21 0,0 22 16,21-22-16,-21 21 16,0 1-16,0-1 0,-1-21 0,1 21 15,0 1-15,0-1 0,21 22 0,-21-22 16,0 21-16,-1-20 0,22 20 0,-21 1 16,21-1-16,0 1 0,0-1 0,0-20 15,0 20-15,0 1 0,0-22 0,0 21 16,0 1-16,0-22 0,0 22 15,-21-22-15,21 0 0,0 1 0,-21-1 16,21-21-16,0 22 0,0-22 16,-21-21-16,21 21 0,-21-21 0,-1 0 15,1-21-15,21 0 0,-21-1 16,0 1-16,21 0 0,-21-21 0,0-1 16,-1 1-16,1-21 0,0 20 15,0-20-15,0-1 0,0 1 0,21-22 16,0 22-16,0-1 0,0-21 15,0 22-15,0-22 0,21 22 0,0-1 16,0 22-16,21-22 0,1 22 0,-22 0 16,21 21-16,1-22 0,-1 22 0,0 0 15,1-21-15,-1 42 0,0-22 0,1 1 16,-1 0-16,-21 21 0,21-21 16,-20 21-16,-1 0 0,0-21 0,0 21 15</inkml:trace>
  <inkml:trace contextRef="#ctx0" brushRef="#br0" timeOffset="141868.19">23982 9335 0,'0'0'0,"-21"0"0,21 21 16,-22-21-1,1 0 16,0 0-31,21-21 0,-21 21 0,0 0 16,0 0-16</inkml:trace>
  <inkml:trace contextRef="#ctx0" brushRef="#br0" timeOffset="144524.91">4974 10922 0,'0'0'0,"-21"0"0,0 0 0,0 0 16,-1 0-1,1 0-15,0 0 16,21-21 15,0 0-31,0 0 16,0-1-16,0 1 0,0 0 16,21 0-16,0-21 0,1 20 15,-1 1-15,0 0 0,0 0 0,-21 0 16,21 0-16,0 21 0,1-22 15,-22 1-15,21 21 16,0 0 0,-21-21 46,-21 21-46,0 0-16,-1-21 0,-20 21 0,21 0 15,-21 0-15,-1 0 0,1 0 16,0 0-16,-1 0 0,-20 0 0,42 0 16,-22 21-16,1 0 0,21 0 15,-22 22-15,22-1 0,0 0 16,0 1-16,0-1 0,21 0 0,0 1 0,0-1 16,0 0-16,0 1 15,0-1-15,0 0 0,0-20 0,0 20 16,21-21-16,0 0 0,0 0 0,22-21 15,-22 0-15,21 0 0,0 0 16,1 0-16,-1-21 0,0 0 0,22 0 16,-22 0-16,1-22 0,-1 22 0,0 0 15,-21-21-15,22 21 0,-22-22 16,0 22-16,-21-21 0,0 21 0,21-22 16,-21 22-16,0 0 0,0-21 0,0 20 15,0 1-15,0 42 16,0 1-1,0-1-15,-21 21 0,21-21 16,0 22-16,0-1 0,0 21 16,0-20-16,0 20 0,0 1 0,0-1 15,0 1-15,0-1 0,0 22 0,0-22 16,0 22-16,0-21 0,0-1 16,0 22-16,0-1 0,0-20 0,0 21 15,0-1-15,-21-20 0,21 20 0,-21-20 16,0-1-16,21-20 0,-22 20 0,1-20 15,0-22-15,0 21 0,21-21 16,-21 0-16,0-21 0,-1 0 16,1 0-16,0 0 0,0 0 0,0-21 15,0 0-15,-1-21 0,1 21 0,0-43 16,0 22-16,21-22 0,0-20 16,0 20-16,0-21 0,0-20 0,0 20 15,0 0-15,21-21 0,0 22 0,0-1 16,22 0-16,-22 1 0,0-1 15,21 22-15,-20-1 0,20 22 0,0-1 16,-21 1-16,22 0 0,-1 21 0,0-22 16,-20 22-16,20 0 0,-21 0 15,21 0-15</inkml:trace>
  <inkml:trace contextRef="#ctx0" brushRef="#br0" timeOffset="144860.96">5397 11049 0,'0'0'15,"0"21"-15,-21 0 0,21 1 0,21-44 32,1 22-17,20-21-15,-21 0 0,0 0 0,0 0 16,1 0-16,-1-1 0,0 1 0,0-21 16,-21 21-16,0 0 0,0-1 15,0 1-15,0 0 0,0 0 0,-21 0 16,0 21-16,0 0 0,-1 0 15,1 21-15,-21 0 0,21 0 16,0 0-16,-1 22 0,1-1 0,21-21 16,0 22-16,-21-1 0,21 0 0,0 1 15,0-22-15,0 21 0,0 0 16,0-20-16,21 41 16,0-42-16,1 0 0,-1-21 0,0 0 15,0 0-15,0 0 0,22 0 16,-22 0-16,21-21 0,0 0 0,-20 0 15,20-21-15,0 20 0,-21-20 16</inkml:trace>
  <inkml:trace contextRef="#ctx0" brushRef="#br0" timeOffset="145131.32">6096 10414 0,'0'-42'16,"0"84"-16,0-127 0,0 64 0,0 0 15,0 0-15,0 42 16,0 0-16,0 22 15,0-1-15,0 21 0,0 1 16,-21-1-16,0 1 0,21-1 0,-22 1 16,22-1-16,-21 1 0,0-1 0,0 1 15,21-22-15,-21 22 0,21-22 16,-21 0-16,21 1 0,0-1 16,0-21-16,0 0 0,0 1 0,21-22 15,0 0 1,0-22-16,0 1 0,0-21 15,1 21-15,-1-22 0,0 1 0,21-21 16,-21 20-16,1-20 0,-1-1 0,0 1 16,0-1-16</inkml:trace>
  <inkml:trace contextRef="#ctx0" brushRef="#br0" timeOffset="145819.4">6392 10435 0,'0'-21'0,"0"42"0,0-63 16,0 63-1,0 0-15,-21 22 0,21-22 16,-21 21-16,0 0 0,0 1 15,21 20-15,0-20 0,-22-1 16,1 21-16,0-20 0,21 20 0,0-20 16,0 20-16,-21-21 0,21 1 0,0-1 15,0 0-15,0-20 0,0 20 16,0-21-16,21 0 0,0 0 0,0-21 16,22 0-16,-22 0 0,0 0 15,21 0-15,1-21 0,-22 0 16,21 0-16,1 0 0,-1-22 15,-21 22-15,21-21 0,-20 0 0,-1 20 0,0-20 16,-21 21-16,0-21 0,0 20 16,0 1-16,0 0 0,0 0 15,-21 21 1,0 0-16,21 21 0,-22 0 0,1 0 16,0 1-16,0-1 0,21 0 0,0 21 15,-21-21-15,21 22 0,0-1 16,0-21-16,0 22 0,0-22 0,0 21 15,0-21-15,0 0 0,0 1 0,21-22 16,0 21-16,0-21 0,0 21 16,1-21-16,20 0 0,-21 0 0,21 0 15,1-21-15,-1 0 0,0-1 0,-20 1 16,20 0-16,0 0 0,1-21 16,-22 20-16,0-20 0,0 0 15,-21 21-15,0-22 0,0 22 0,0 0 16,0-21-16,-21 20 0,0 1 15,0 21-15,-1 0 16,22 21 0,0 1-16,22-1 15,-1 0-15,0 0 0,-21 0 16,0 22-16,21-22 0,-21 0 16,21 0-16,-21 21 0,0-20 0,0-1 15,0 21-15,0-21 0,0 0 0,0 1 16,0-1-16,0 0 15,0 0-15,21-21 16,1 0-16,-1 0 16,0 0-16,0 0 0,21-21 0,-20 21 15,-1-21-15,21 0 0,-21-1 16,0 1-16,1 0 0,20-21 0,-21 21 16,0-22-16,-21 1 0,21 21 0,1-22 15,-22 1-15</inkml:trace>
  <inkml:trace contextRef="#ctx0" brushRef="#br0" timeOffset="146053.04">5969 10689 0,'0'0'0,"-42"21"15,-1-21-15,1 0 0,42 22 16,42-22-16,-21 0 15,22 0-15,-1 0 0,22 0 16,-1 0-16,-21 0 0,22 0 0,-1 0 16,22 0-16,-21 0 0,-1 0 0,22 0 15,-22 0-15,-20 0 0,20 0 16,-21-22-16,1 22 0,-22-21 16,21 21-16</inkml:trace>
  <inkml:trace contextRef="#ctx0" brushRef="#br0" timeOffset="146828.1">8043 10964 0,'0'0'0,"-21"0"0,21-21 0,-21 21 16,21-21-16,-21 21 0,0 0 31,21 21-31,0 0 0,-22 1 16,22-1-16,0 0 0,-21 21 0,21-21 15,0 22-15,0-22 0,0 21 0,-21-21 16,21 22-16,0-22 0,-21 0 15,21 0-15,0 0 0,0 1 16,0-44 15,0 1-31,0 0 16,0 0-16,0-21 0,0 20 0,0-20 16,0 21-16,21-21 0,0-1 0,-21 1 15,21 21-15,1-22 0,-1 22 16,0-21-16,0 21 0,0 21 0,0 0 15,1 0-15,-1 0 0,0 0 0,0 0 16,0 0-16,0 21 0,1 0 0,-1 0 16,0 0-16,-21 1 0,0-1 15,21 0-15,-21 21 0,0-21 0,0 1 16,0-1-16,0 21 0,0-21 0,0 0 16,0 1-16,0-1 15,-21-21 1,0 0-16,21-21 15,0-1-15,0 1 16,0 0-16,21-21 0,0 21 16,0-1-16,0-20 0,1 21 0,-1-21 15,0-1-15,21 22 0,-21 0 0,22 0 16,-22 0-16,0-1 0,21 22 16,-20 0-16,-1 0 0,0 0 0,0 22 15,0-22-15,0 21 0,-21 0 0,0 0 16,0 0-16,0 22 0,0-22 15,0 0-15,0 21 0,0-21 0,0 1 16,0 20-16,0-21 0,0 0 16,0 0-16,0 1 0,-21-22 0,21 21 15,-21 0-15,21-42 47,21 0-47,0-1 0,1 1 0</inkml:trace>
  <inkml:trace contextRef="#ctx0" brushRef="#br0" timeOffset="147219.54">9080 11028 0,'0'21'0,"22"-21"31,-1 0-15,0 0-16,0 0 0,0 0 0,0 0 15,1 0-15,-1 0 0,0-21 16,0 21-16,0-21 0,0 21 0,1-21 16,-1-1-16,0 1 0,-21 0 0,0 0 15,0 0-15,0 0 0,0-1 16,0 1-16,0 0 0,-21 21 16,0 0-16,-1 0 15,1 0-15,0 21 0,0 0 0,0 1 16,0-1-16,-1 21 0,1-21 15,0 22-15,21-22 0,0 21 0,-21-21 16,21 22-16,0-22 0,0 21 0,0-21 16,0 0-16,0 22 0,0-22 0,21 0 15,0 0-15,0-21 0,1 21 16,-1-21-16,0 0 0,0 0 0,21 0 16,-20 0-16,20 0 0,-21 0 0,21 0 15,-20-21-15,20 21 0,-21-21 16,21 0-16,-20-21 0,20 20 15</inkml:trace>
  <inkml:trace contextRef="#ctx0" brushRef="#br0" timeOffset="147497.01">10075 10541 0,'0'-21'0,"0"42"0,0-63 16,0 21-16,0-1 0,-21 22 15,0 0-15,0 0 16,0 22-16,21 20 0,-22-21 15,22 21-15,-21 1 0,0-1 16,21 0-16,0 1 0,0-1 16,-21 0-16,21 22 0,-21-22 0,0 1 15,21-1-15,0 0 0,-22 1 0,22-1 16,-21-21-16,21 21 0,-21-20 16,21-1-16,0 0 0,0 0 0,0 0 15,21-21 1,0 0-1,1-21-15,-1 0 0,0 0 16,0-22-16,21 22 0</inkml:trace>
  <inkml:trace contextRef="#ctx0" brushRef="#br0" timeOffset="148283.65">10308 10668 0,'0'-21'0,"0"42"0,0-63 0,0 21 15,0-1-15,0 1 0,0 42 31,-21 1-31,21 20 0,-21-21 16,21 21-16,-21-20 0,21 20 16,0 0-16,0 1 0,-22-1 0,22 0 15,-21-21-15,21 22 0,-21-1 0,21 0 16,0-20-16,0 20 0,0-21 16,-21 0-16,21 0 0,0 1 0,0-1 15,0 0-15,0-42 31,21 0-31,0 21 16,0-22-16,1 1 0,-1 0 0,0-21 16,0 21-16,0-1 0,0 1 0,1 0 15,-1 21-15,0-21 0,0 21 16,0 0 0,-21 21-1,0 0-15,0 0 0,0 1 0,0-1 16,0 21-16,0-21 0,0 0 0,0 1 15,0-1-15,0 0 0,0 0 16,0 0-16,0 0 16,21-21-16,1 0 15,-1 0-15,0 0 0,0 0 16,0 0-16,0-21 0,1 0 0,-1 0 16,21 21-16,-21-21 0,0-22 15,1 22-15,-1 0 0,0 0 0,0 0 16,0 0-16,0 21 0,-21-22 0,22 22 15,-44 0 1,1 0 0,0 22-16,21-1 0,-21 0 15,21 0-15,-21 0 0,21 0 0,0 1 16,0-1-16,0 0 16,0 0-16,21-21 15,0 21-15,0-21 0,0 0 16,1 0-16,-1 0 0,0 0 0,21 0 15,-21 0-15,1-21 0,-1 21 0,21-21 16,-21 0-16,0 0 0,1-1 0,-1 1 16,0 0-16,-21 0 0,0-21 15,0 20-15,0 1 0,0 0 0,0 0 16,0 0-16,-21 21 0,0-21 0,-1 21 16,-20 0-16,21 0 0,0 0 0,-22 0 15,22 0-15,0 0 0,0 0 16,0 0-16,0 21 0,-1-21 0,22 21 15,0 0-15,-21-21 0,21 21 16,-21-21-16,21 21 0,0 1 16,0-1-16,21 0 15,0-21-15,1 0 0,-1 0 0,0 21 16</inkml:trace>
  <inkml:trace contextRef="#ctx0" brushRef="#br0" timeOffset="149179.25">11557 11070 0,'0'0'0,"21"-21"0,-21 0 16,0 0-16,0 0 0,-21-1 15,0 22 1,0 0-16,-1 0 16,1 0-16,0 22 0,0-1 15,0 0-15,0 0 0,-1-21 0,1 42 16,0-20-16,0-1 0,0 0 0,21 0 15,-21 21-15,21-20 0,-22-1 0,22 0 16,0 0-16,0 0 0,0 0 16,0 1-16,0-1 0,22-21 15,-1 0-15,0 0 0,0 0 16,0 0-16,0 0 0,1 0 16,-1 0-16,21-21 0,-42-1 15,42 1-15,-42 0 0,43-21 0,-43 21 16,21-22-16,0 1 0,0 0 0,0-1 15,1 1-15,-1 0 0,21-43 16,-42 21-16,21 22 0,0 0 16,-21-1-16,0 1 0,0 21 0,0 0 15,22 0-15,-22-1 0,0 1 0,0 42 32,-22 1-32,1-1 15,21 0-15,-21 0 0,21 0 16,-21 0-16,0 22 0,21-22 0,0 21 0,-21-21 15,-1 22-15,22-1 0,0-21 16,0 22-16,-21-22 0,21 21 16,0-21-16,0 22 0,0-22 0,0 21 15,0-21-15,0 0 0,0 1 0,0-1 16,0 0-16,0 0 0,0 0 0,21-21 16,1 21-16,-1-21 15,0 0-15,0 0 0,0 0 0,0 0 16,1 0-16,-1 0 0,0 0 0,21 0 15,-21-21-15,1 0 0,20 21 0,0-21 16,-21-21-16,22 20 0,-1 1 16,-21-21-16,22 21 0,-1-22 15,0 22-15,-21-21 0,1 21 0,-1-22 16,-21 22-16,0 0 0,0 0 0,0 0 16,0 0-16,-21 21 0,-1 0 0,1 0 15,-21 0-15,21 0 0,0 0 16,-1 0-16,1 0 0,0 21 0,21 0 15,0 0-15,0 0 0,0 0 0,0 1 16,0-1-16,0 0 0,21 0 0,0 0 16,1 0-16,-22 22 0,21-22 15,0 0-15,-21 21 0,21-20 0,-21-1 16,0 0-16,0 0 0,0 0 16,0 0-16,0 1 0,-21-1 15,0-21-15,0 0 0,-1 21 16,1-21-16,0 0 0,0 0 15,0 0-15,0 0 16,21-21 0,0 0-1,0-1 1,0 1-16,0 0 0,0 0 16</inkml:trace>
  <inkml:trace contextRef="#ctx0" brushRef="#br0" timeOffset="149556.14">9652 10732 0,'0'0'0,"-42"0"0,-1-22 0,22 22 15,0 0-15,21-21 16,21 21-16,0 0 0,22 0 16,-1 0-16,0 0 0,22-21 15,-1 21-15,22 0 0,0 0 16,-22 0-16,1-21 0,20 21 0,-20 0 16,-22 0-16,22 0 0,-22 0 0,-21 0 15,21 0-15,-20-21 0,-1 21 16,0 0-16,0 0 31,-42 0 16,0 0-47,0 0 16,21 21-16</inkml:trace>
  <inkml:trace contextRef="#ctx0" brushRef="#br0" timeOffset="168395.19">3323 14118 0,'21'0'0,"0"0"31</inkml:trace>
  <inkml:trace contextRef="#ctx0" brushRef="#br0" timeOffset="171072.46">3069 13949 0,'0'0'0,"0"-21"0,0 0 15,21 21 1,-21-22-16,21 1 0,-21 0 16,0 0-16,0 0 0,0 0 15,0-1-15,0 1 0,0 0 16,0 0-16,0 0 16,0 42-1,0 0 1,0 0-16,0 0 0,0 1 0,0 20 15,0 0-15,0 1 0,0-1 16,0 0-16,0 1 0,0-1 0,0 21 16,0-20-16,0-1 0,0 0 0,0 1 15,0-1-15,0 0 0,0-20 16,0 20-16,0-21 0,0 0 16,22-21-1,-22-21 1,0 0-16,0 0 0,0 0 0,0-22 15,0 1-15,21 0 0,-21-1 16,21 22-16,0-42 0,-21 20 0,21 1 16,0 0-16,-21-1 0,22 1 0,-1 21 15,0-22-15,0 22 0,0 0 16,0 21-16,1 0 0,-1 0 0,0 0 16,0 0-16,-21 21 0,21 0 15,0 1-15,1-1 0,-22 21 0,21-21 16,-21 22-16,21-22 0,-21 21 0,0 0 15,21-20-15,-21 20 0,21 0 16,-21-21-16,0 22 0,0-22 16,21 0-16,1 0 0,-22 0 0,21-21 15,0 0 1,0 0-16,0 0 0,0-21 16,1 0-16,-22 0 0,21 0 0,0 0 15,0-22-15,-21 22 0,21-21 16,0-1-16,1 22 0,-1-21 0,0 0 15,0 20-15,-21-20 0,21 21 0,0 0 16,1 0-16,-22-1 0,21 22 16,0 0-1,-21 22-15,0-1 16,21-21-16,-21 42 0,0-21 0,21 0 16,-21 1-16,0 20 0,0-21 15,0 0-15,0 22 0,0-22 0,0 0 16,0 21-16,0-21 0,21 1 0,-21-1 15,0 0-15,22 0 0,-22 0 16,0 0-16,21-21 0,0 0 16,0 0-16,0 0 0,-21-21 15,43 0-15,-22 0 0,0 0 16,0 0-16,21-22 0,-20 22 16,20-21-16,-21 21 0,21-22 0,-20 22 0,-1-21 15,21 21-15,-42-1 16,21 1-16,0 0 0,-21 0 0,22 21 15,-22 21 17,0 0-32,0 0 0,0 1 0,0-1 15,-22 0-15,22 0 0,-21 0 0,21 0 16,-21 22-16,21-22 0,0 0 16,0 0-16,0 0 15,0 1-15,21-22 0,0 0 0,1 0 0,20 0 16,-21 0-16,0 0 15,22 0-15,-22-22 0,0 22 16,21-21-16,-21 0 0,1 0 0,-1 0 16,-21 0-16,0-1 0,0 1 0,0 0 15,0 0-15,0 0 0,-21 0 0,-1-1 16,1 1-16,-21 0 0,21 21 16,0 0-16,-1 0 0,-20 0 0,21 0 15,0 0-15,42 0 31,0 0-31,21 0 16,-20 0-16,20 0 0,0-21 0,1 21 16,-1 0-16,0 0 15,1-21-15,-1 21 0,0-21 0,1 21 16,-1 0-16,0-22 0,1 22 0,-22 0 16,21 0-16,-21 0 0,0 0 0,-42 0 31,0 22-31,0-22 15,0 21-15,-22 0 0,22 0 0,0 0 16,-21 22-16,21-22 0,-1 0 16,1 21-16,0-21 0,0 1 15,0 20-15,0-21 0,21 21 0,0-20 16,0-1-16,0 0 0,0 0 0,0 0 0,21-21 16,0 21-16,0-21 15,0 0-15,0 0 0,22 0 0,-22 0 16,21-21-16,1 0 0,-22 0 0,21 0 15,-21 0-15,22-22 0,-1 22 16,-21-21-16,0 21 0,0-22 0,1 1 16,-1 0-16,0-22 0,0 22 15,-21-22-15,0 22 0,0-22 0,0 1 16,0 21-16,21-22 0,-21 22 0,0 21 16,0-22-16,0 22 0,0 0 0,0 0 15,0 0-15,0 42 31,0 0-31,0 21 0,0-21 16,0 22-16,0 20 0,0-20 0,-21-1 16,21 21-16,0-20 0,0 20 0,0-20 15,0-1-15,0 0 0,0 1 16,0-1-16,0 0 0,0 1 0,0-22 16,0 0-16,0 0 0,0 0 0,21 0 15,-21 1-15,21-1 0,1-21 0,-1 0 16,0 0-16,0 0 0,21 0 15,-20-21-15,-1-1 0,21 1 0,-21 0 16,0 0-16,22 0 0,-22 0 16,0-22-16,0 22 0,0 0 0,1-21 15,-22 20-15,0 1 0,21 0 16,-21 42 15,0 0-31,0 1 0,0-1 16,-21 0-16,21 0 0,0 0 15,0 0-15,0 1 0,0-1 0,0 0 16,0 0-16,0 0 16,0-42 15,0 0-15,0 0-16,0 0 0,0-1 15,0-20-15,0 21 0</inkml:trace>
  <inkml:trace contextRef="#ctx0" brushRef="#br0" timeOffset="171235.41">6138 13653 0,'-21'-22'0,"0"22"16,0 0-16,0 0 16,42 0 30</inkml:trace>
  <inkml:trace contextRef="#ctx0" brushRef="#br0" timeOffset="172659.2">6265 14012 0,'0'0'15,"21"22"-15,1-22 0,-1 0 16,0 0-16,0 0 0,21-22 16,-20 22-16,20-21 0,-21 0 15,21 0-15,1 0 0,-1 0 0,0-22 16,1 22-16,-1-21 0,0-1 16,-20 22-16,20-21 0,-21 0 0,0-22 15,0 43-15,1-21 0,-1-1 0,-21 22 16,0-21-16,0 21 0,0-1 15,0 1-15,0 0 0,-21 21 16,-1-21-16,1 21 0,0 0 0,0 0 16,0 21-16,0-21 0,-1 21 15,1 0-15,0 22 0,0-22 16,21 21-16,-21 1 0,0-1 16,21 0-16,-22 22 0,22-22 0,-21 0 15,0 22-15,21-22 0,0 1 0,-21 20 16,0-21-16,0 22 0,21-22 15,0 22-15,-22-22 0,1 22 0,21-22 16,-21 21-16,0 1 0,21-1 0,0-20 16,-21 20-16,0-20 0,21-1 0,0 21 15,0-20-15,0-22 0,0 21 16,0-21-16,0 1 0,21-1 0,0 0 16,0 0-16,0-21 0,0 0 0,1 0 15,-1 0-15,21 0 0,-21 0 16,22-21-16,-22 0 0,21 0 0,-21-1 15,22 1-15,-22 0 0,0-21 0,0-1 16,0 1-16,0 21 0,1-43 16,-22 22-16,0 0 0,0-1 0,0 1 15,0 0-15,-22-1 0,1 1 0,-21 21 16,21 0-16,-64-22 0,64 22 16,-21 0-16,20 21 0,-20 0 15,21 0-15,0 0 16,42 0-1,0 0-15,0-21 0,22 21 16,-1 0-16,0 0 0,1-21 16,-1 21-16,21-21 0,-20-1 15,-1 22-15,22-21 0,-22 0 0,21 0 16,-20 0-16,20-22 0,-20 22 0,-1 0 16,0 0-16,1 0 0,-22 0 15,0-1-15,0 1 0,0 0 0,-21 0 16,21 21-16,-21-21 0,-21 21 31,21 21-15,-21 0-16,0 0 0,21 0 15,0 1-15,0-1 0,0 0 16,0 0-16,0 0 0,0 0 16,0 1-16,0-1 0,21-21 15,0 21-15,0-21 0,1 0 16,-1 0-16,0 0 0,0 0 0,21 0 15,-20 0-15,20-21 0,0 0 16,1-1-16,-22 1 0,0 21 0,21-21 16,-21 0-16,1 0 0,-1 0 15,-21-1-15,21 1 0,0 21 0,0-21 16,-21 0-16,0 0 0,21 21 16,-21-21-16,0 42 46,0 0-46,0 0 0,0 0 16,0 0-16,0 1 0,-21-1 16,21 0-16,-21 21 0,21-21 15,-21 1-15,0 20 0,21-21 0,-21 21 16,21-20-16,0 20 0,0 0 0,0 1 16,0-1-16,0 0 0,0 22 0,0-22 15,0 22-15,0-22 0,0 0 16,0 22-16,0-22 0,0 22 0,0-22 15,0 0-15,0 22 0,0-22 0,-22 22 16,22-22-16,-21 0 0,21 1 16,0-1-16,0 0 0,-21 1 0,0-22 15,0 21-15,21-21 0,-21 0 16,21 1-16,-22-1 0,1-21 0,0 21 16,0-21-16,0 0 15,21-21-15,0 0 16,-21-1-16,21-20 0,0 21 0,0-21 15,0-1-15,0 1 0,0 0 16,0-1-16,0-20 0,21 20 0,-21-20 16,21-1-16,0 22 0,0-21 0,22-1 15,-22 1-15,0 20 0,21-20 16,-21 20-16,22-20 0,-22 21 0,21-1 16,1 1-16,-22 21 0,0-22 15,21 22-15,-21 0 0,22 0 16,-22 0-16,0 0 0,0 21 0,0 0 15,1-22-15,-1 22 0,0 0 0,0 0 16,0 0 0,0 0-16,-21-21 15</inkml:trace>
  <inkml:trace contextRef="#ctx0" brushRef="#br0" timeOffset="173223.69">9758 14012 0,'-64'0'16,"43"0"0,0 0-16,0-21 0,0 21 0,21-21 15,21 21 1,0-21-16,21 21 16,1 0-16,20 0 0,1 0 15,-1 0-15,22 0 0,-22 0 16,22 0-16,0 0 0,-22 0 0,22 0 15,-1 0-15,1 0 0,0 0 0,-1 0 16,-20 0-16,21 0 0,-22 0 16,1 0-16,-22 0 0,0 0 0,1 0 15,-22 0-15,0 0 0,-42 0 16,0 0 0,-1 0-16,1 0 0,-21 0 15,0 0-15,-1 0 0,1 0 16,0 0-16,-1 0 0,1 0 0,0 0 0,-1 0 15</inkml:trace>
  <inkml:trace contextRef="#ctx0" brushRef="#br0" timeOffset="173511.68">9758 14012 0,'0'0'0,"-43"0"0,22 22 16,0-22-16,21 21 0,21-21 15,0 21 1,1-21-16,20 0 0,0 0 15,1 0-15,-1 0 0,0 21 0,22-21 16,-1 0-16,-20 0 0,20 0 16,1 21-16,-1-21 0,1 0 0,-1 0 15,1 0-15,-1 0 0,1 0 16,-1 0-16,1 0 0,-22 0 0,0 0 16,1 0-16,-1 0 0,-21 0 0,0 0 15,0 0-15,1 0 0,-44 0 47,22-21-47,-21 21 0,21-21 16,0 0-16</inkml:trace>
  <inkml:trace contextRef="#ctx0" brushRef="#br0" timeOffset="173920.99">11049 13674 0,'-42'-21'16,"20"21"-16,1 0 16,21 21-16,0 0 15,0 0-15,0 0 16,21 0-16,1-21 0,-1 22 16,21-22-16,-21 0 0,22 21 15,-22-21-15,21 0 0,0 0 0,1 0 16,-1 0-16,0 0 0,-20 0 0,20 0 0,0 0 15,-21 0-15,1 0 16,-1 21-16,-21 0 16,0 0-16,-21 0 15,-1 1-15,-20-1 0,21 0 0,-21 0 16,-1 0-16,1 22 0,0-22 16,-1 21-16,1-21 0,-22 22 15,22-1-15,0 0 0,-1 1 0,1-1 0,0 0 16,21 1-16,-1-22 0,-20 21 0,21-21 15,21 22-15,-21-22 0,21 0 0,-21 0 16,21 0-16,21-21 31,0 0-15,-21-21-16,21-21 0,0 21 0</inkml:trace>
  <inkml:trace contextRef="#ctx0" brushRef="#br0" timeOffset="176079.76">12594 14055 0,'-21'0'15,"42"0"-15,-63 0 0,42 21 0,-21-21 16,-1 0-16,1 0 0,21 21 15,-21-21-15,21-21 32,0 0-32,21 0 15,0-22-15,1 22 0,20-21 16,-21-1-16,21 1 0,1 0 16,-1-22-16,22 1 0,-22-1 0,21 1 15,1 20-15,-22-20 0,1-1 0,-1 22 16,0-21-16,-21 41 0,1-20 0,-22 21 15,0 0-15,-22 21 16,-20 0-16,21 0 0,-21 0 0,-1 21 16,1 0-16,21 0 0,-22 22 0,22-22 15,-21 21-15,42 0 0,0 1 0,0-22 16,0 42-16,0-41 16,0 20-16,0 0 0,21 1 0,21-1 15,-20 0-15,-1-21 0,0 22 0,21-22 16,-21 21-16,1-21 0,-22 1 0,21-1 15,-21 0-15,0 0 16,-21-21-16,-1 0 16,1 0-16,-21 0 0,21-21 15,0 21-15,-1-21 0,1 0 0,-21-1 16,21 1-16,0 0 0,-1 0 16,22 0-16,-21 0 0,21-1 0,-21 1 15,21 42 16,0 1-31,0-1 0,0 0 16,0 0-16,21 0 0,0 0 0,1 1 16,-1-1-16,0 0 0,0-21 0,0 21 15,22 0-15,-1-21 0,-21 0 0,21 0 16,1 0-16,-1 0 0,22 0 16,-22 0-16,0 0 0,22-21 0,-22 0 15,0 0-15,1 0 0,-1-1 16,0 1-16,-20 0 0,20-21 0,-21 21 15,0-22-15,0 22 0,-21-21 0,0-1 16,0 22-16,0-21 0,0 21 0,0 0 16,0-1-16,-21 22 15,0 0-15,0 0 0,0 0 0,0 0 16,-1 22-16,1-1 0,0 0 0,21 0 16,-21 0-16,0 22 0,21-1 15,-21-21-15,21 21 0,0-20 0,0 20 16,0-21-16,0 21 0,0-20 0,21-1 15,0 0-15,0 0 0,0 0 0,0-21 16,1 21-16,-1-21 0,21 0 16,-21 0-16,0 0 0,22 0 0,-22 0 15,21 0-15,-21-21 0,22 0 0,-1 0 16,-21 0-16,22 0 0,-22-22 16,0 1-16,21 0 0,-21-1 15,22-20-15,-22-1 0,0 22 0,21-22 16,-20 1-16,-1-1 0,0 1 0,0 21 15,0-22-15,-21 22 0,0-1 0,0 1 16,0 21-16,0 0 0,0 0 16,0-1-16,-21 22 15,0 0-15,21 22 0,-21-1 0,0 0 16,-1 0-16,1 21 0,0 1 0,21-1 16,-21 0-16,21 22 15,-21-22-15,21 22 0,0-22 0,0 22 16,0-22-16,0 0 0,0 22 0,0-22 0,0 0 15,0-20-15,0 20 0,21-21 16,0 0-16,0 0 0,0 1 16,1-1-16,-1-21 0,0 0 0,0 0 15,0 0-15,22 0 0,-22-21 0,0-1 16,21 1-16,-21 0 0,22-21 0,-22-1 16,21 1-16,-21 0 0,22-22 0,-22 1 15,0-1-15,21 1 0,-20 20 16,-1-20-16,0-1 0,-21 22 0,0 0 15,21-22-15,-21 43 0,0-21 0,0-1 16,0 22-16,0 0 0,0 0 16,0 0-16,-21 21 15,21 21-15,0 0 16,-21 0-16,21 0 0,-21 22 0,21-1 16,0-21-16,0 22 0,0-1 0,0 21 15,0-20-15,0-1 0,-22 0 16,22 1-16,0-1 0,0 0 0,0 1 15,0-1-15,0 0 0,0 1 0,0-22 16,0 0-16,22 21 0,-1-20 0,0-1 16,0 0-16,0-21 0,0 0 15,1 0-15,-1 0 16,0 0-16,0 0 0,21-21 0,-20 0 16,20-1-16,-21 22 0,0-42 0,22 21 15,-22 0-15,0 0 0,0-22 0,0 22 16,0 0-16,-21-43 0,0 43 15,0 0-15,0 0 16,-21 21 0,0 0-16,0 21 0,21 0 15,-21 0-15,0 1 0,21-1 0,-22 0 16,1 0-16,21 21 0,-21-20 16,21-1-16,0 21 0,0-21 15,0 0-15,0 1 0,0-1 0,0 0 16,0 0-16,21 0 0,0-21 15,1 0-15,-1 0 0,0 0 0,21 0 16,-21 0-16,1 0 16,20 0-16,0-21 0,-21 21 0,22-21 15,-22 0-15,21-22 0,-21 22 0,22 0 16,-22-21-16,0 21 0,0-1 0,0 1 16,-21-21-16,0 21 0,0 0 15,-21 21-15,0 0 16,0 0-16,0 0 0,0 0 15,21 21 1,0 0-16,0 0 0,0 0 16,21 0-16,-21 1 0,21-1 15,-21 0-15,21 0 0,-21 0 16,0 0-16,0 1 0,0-1 0,0 0 16,0 0-16,0 0 0,0 0 0,0 1 15,0-1-15,0 0 16,0 0-1,21-21-15,0 0 0,1 0 16,-1 0-16,0 0 0,21-21 16,-21 0-16,1 21 0,-1-21 0,0-1 15,21 1-15,-21 0 0,1 21 0,-1-21 16,-21 0-16,21 0 0,-21-1 16,0 1-16,0 0 0,0 0 15,0 0-15,0 0 0,-21-1 16</inkml:trace>
  <inkml:trace contextRef="#ctx0" brushRef="#br0" timeOffset="176360.68">14097 13293 0,'-42'0'15,"84"0"-15,-127 0 0,43 0 0,21 0 0,0 0 16,42 0-1,0 0-15,21 0 0,1 0 0,-1 0 16,21-21-16,1 21 0,-1 0 16,1 0-16,-1 0 0,22 0 0,-21 0 15,-1-22-15,1 22 0,-1 0 16,1 0-16,-1 0 0,-21-21 0,1 21 16,-1 0-16,-21 0 0,22 0 0,-43-21 15,21 21-15,0 0 0</inkml:trace>
  <inkml:trace contextRef="#ctx0" brushRef="#br0" timeOffset="177244.71">16065 13462 0,'0'-21'16,"0"42"-16,0-63 0,0 21 0,0-1 15,0 1-15,0 0 0,0 0 0,0 0 16,0 42 0,-21-21-1,21 21-15,0 21 0,0-20 0,-21 20 16,21-21-16,-21 21 0,21 1 15,0-1-15,-21 0 0,21 1 0,0-1 16,0 0-16,0-20 0,0 20 0,0-21 16,0 0-16,0 0 0,0 1 0,0-1 15,0-42 17,0-1-32,0 1 0,0 0 15,0 0-15,0-21 0,0 20 0,0-20 16,21-21-16,0 20 0,0 1 15,0 0-15,1-1 0,-1 1 0,21 0 16,-21-1-16,22 22 0,-22 0 0,21 0 16,-21 21-16,22 0 0,-22 0 0,21 0 15,-21 0-15,0 21 16,22 0-16,-43 21 0,21-20 0,-21 20 16,21-21-16,-21 21 0,0 1 0,0 20 15,0-20-15,0-22 0,0 0 16,0 21-16,0-21 0,0 1 15,-21-22-15,0 0 16,21-22 0,0 1-16,0 0 15,0 0-15,21-21 0,0 20 16,0-20-16,0 0 0,1-1 0,20 22 16,-21-21-16,0 0 0,22 20 0,-22 1 15,0 0-15,21 0 0,-21 0 16,1 21-16,-1 0 0,0 0 0,0 21 15,0-21-15,0 21 0,-21 0 16,0 22-16,0-22 0,0 0 0,0 21 16,0-21-16,0 22 0,0-22 0,0 21 15,0-21-15,0 1 0,0-1 0,0 0 16,-21 0-16,21 0 0,0 0 16,0 1-16,21-22 46,-21-22-46,22 1 0,-1 0 16,0 0-16</inkml:trace>
  <inkml:trace contextRef="#ctx0" brushRef="#br0" timeOffset="177612.5">17208 13589 0,'0'21'15,"22"-21"16,-1 0-31,0 0 0,0 0 0,0 0 16,0 0-16,22-21 0,-22 0 0,21 21 16,1-21-16,-22 0 0,21-1 0,-21 22 15,0-21-15,1 0 0,-1-21 16,-21 21-16,0-1 0,0 1 16,0 0-16,0 0 0,-21 0 15,-1 21-15,1 0 0,0 0 0,0 0 16,-21 0-16,20 21 0,-20 0 0,0 0 15,21 0-15,-22 22 0,22-22 16,0 21-16,0-21 0,0 22 16,21-1-16,0 0 0,0-20 0,0 20 0,0 0 15,0-21-15,0 1 0,0 20 0,0-21 16,21 0-16,0 0 0,0 1 16,0-22-16,22 21 0,-22-21 15,0 0-15,21 0 0,1 0 0,-22 0 16,21 0-16,0 0 0,1-21 0,-1-1 15,0 1-15,1 0 0,41-42 16</inkml:trace>
  <inkml:trace contextRef="#ctx0" brushRef="#br0" timeOffset="177888.35">18309 12912 0,'0'0'0,"0"-43"0,0 22 0,0 0 15,0 0-15,-21 0 0,0 21 0,0 0 16,-1 0-16,1 21 15,0 0-15,0 0 0,0 22 16,0-1-16,-1 0 0,22 1 0,-21-1 16,21 21-16,0-20 0,0 20 0,-21-20 15,21 20-15,0-21 0,-21 22 0,21-22 16,0 22-16,-21-22 0,21 0 16,0 1-16,0-1 0,0-21 0,0 22 15,0-22-15,0 0 0,0 0 0,0 0 16,0 0-16,21-21 15,0-21-15,0 0 16,0 0-16,1-21 0,-1 20 16,0-20-16,21 0 0</inkml:trace>
  <inkml:trace contextRef="#ctx0" brushRef="#br0" timeOffset="178659.9">18605 12912 0,'0'-43'0,"0"86"0,22-107 0,-22 43 16,0 0-16,0 42 15,-22 0-15,1 22 0,21-22 16,-21 21-16,0 0 0,21 22 0,0-22 16,-21 22-16,0-22 0,21 22 15,0-22-15,-22 21 0,22-20 0,0-1 16,0 22-16,0-22 0,0 0 16,0-21-16,0 22 0,0-1 0,0-21 15,0 0-15,0 1 0,0-1 16,22-21-1,-1-21-15,0-1 16,0 1-16,-21 0 0,21 0 0,0-21 16,1 20-16,-1-20 0,0 21 0,0-21 15,0 20-15,-21 1 0,21 0 16,1 21-16,-22 21 31,0 0-31,0 1 0,0-1 0,0 0 0,0 0 16,0 0-16,0 22 0,0-22 15,0 0-15,0 0 0,0 0 16,0 0-16,0 1 0,0-1 0,21 0 16,0-21-16,-21 21 0,21-21 0,0 0 15,0 0-15,1 0 0,-1 0 0,0 0 16,0 0-16,0 0 0,0-21 0,1 0 16,20 0-16,-21-1 0,0-20 15,0 21-15,1-21 0,-1-1 16,0 22-16,0 0 0,0-21 0,-21 20 15,0 1-15,0 42 32,-21 1-32,21-1 15,-21 0-15,0 0 0,21 0 0,0 0 16,0 1-16,0-1 0,-21 0 0,21 0 16,0 0-16,0 0 0,0 1 0,0-1 15,0 0-15,21-21 0,0 0 16,0 0-16,0 0 0,0 0 15,1 0-15,-1 0 0,0-21 0,21 0 16,-21 21-16,1-22 0,20 1 0,-21 0 16,0-21-16,-21 21 0,21-22 0,-21 1 15,22 21-15,-22-22 0,0 1 16,0 21-16,0-21 0,-22 20 16,1 1-16,0 21 0,0-21 0,0 21 15,0 0-15,-22 0 0,22 0 0,0 0 16,-21 0-16,20 0 0,1 0 0,0 21 15,0-21-15,0 21 0,0 1 0,-1-1 16,22 0-16,0 0 0,0 0 16,0 0-16,0 1 0,22-1 15,20 0-15,-21 0 0,0-21 0,22 21 16</inkml:trace>
  <inkml:trace contextRef="#ctx0" brushRef="#br0" timeOffset="179530.13">20383 13420 0,'0'0'16,"-21"-21"-16,0-1 0,0 1 0,0 21 16,0 0-16,-1 0 0,-20 0 0,21 0 15,0 0-15,0 0 0,-22 0 16,22 21-16,-21 1 0,21-1 15,-1 0-15,-20 0 0,21 21 0,0-20 0,0 20 16,-1-21-16,1 21 0,21-20 0,0 20 16,0-21-16,0 0 0,0 0 15,0 1-15,0-1 0,0 0 16,0 0-16,21 0 0,1-21 0,-1 0 16,0 0-16,0 0 0,0 0 0,0 0 15,22 0-15,-22-21 0,21 0 0,-21 21 16,22-21-16,-22-22 0,21 22 0,-21-21 15,22 0-15,-22-1 0,21 1 16,-21-22-16,22 22 0,-1-21 0,-21-1 16,22 1-16,-22 20 0,0-20 0,21-1 15,-21 1-15,1 20 0,-22 1 0,0 0 16,0 21-16,0-22 0,0 22 16,-22 42-1,1-21 1,21 43-16,-21-22 0,0 0 0,0 21 15,0 1-15,-1-1 0,1 0 16,21 1-16,-21-1 0,0 0 0,0 22 16,0-22-16,21 0 0,0 1 0,-22-1 15,22 0-15,-21 1 0,21-1 0,0 0 16,0 1-16,0-22 0,0 0 0,0 0 16,21 0-16,1 1 0,-1-1 15,0-21-15,0 0 0,0 0 16,22 0-16,-1 0 0,0 0 0,1 0 0,-1-21 15,0 21-15,1-22 0,-1 1 16,0 0-16,1-21 0,-1 21 16,0-22-16,-21 1 0,22 21 0,-22-22 15,0 1-15,0 21 0,-21 0 0,0 0 16,0-1-16,0 1 0,-21 21 16,0 0-16,0 0 0,0 0 0,-1 21 15,1 1-15,0-1 0,21 0 16,0 0-16,0 0 0,0 0 0,0 1 15,0 20-15,0-21 0,21 0 0,0 0 16,1 1-16,-1 20 0,-21-21 16,21 0-16,0 0 0,-21 1 0,0-1 15,0 0-15,0 0 16,0 0-16,-21-21 16,0 21-16,0-21 0,-1 0 15,1 0-15,0 0 0,-21 0 0,21 0 16,-1 0-16,1 0 0,0 0 15,-21 0-15,21-21 0,-1 21 16,1 0-16,0-21 0,21 0 0,-21 21 16,0-21-16,0 0 0,-1-1 15,1 1-15,0 21 0</inkml:trace>
  <inkml:trace contextRef="#ctx0" brushRef="#br0" timeOffset="180056.9">17865 13145 0,'0'0'16,"-22"0"-16,22-22 16,22 22-16,-1 0 15,21-21-15,0 21 0,22-21 16,-1 21-16,1 0 0,21-21 0,-1 21 16,1 0-16,0-21 0,-1 21 0,-20 0 15,20-21-15,-20 21 0,-1 0 0,-20-22 16,-1 22-16,0-21 15,-20 21-15,-1 0 0,-21-21 0,21 21 16,-21-21-16,0 0 16,0 0-1,-21 21 79,21 21-78,-21-21-1,-1 21-15,22 0 16,-21-21-16,0 21 16</inkml:trace>
  <inkml:trace contextRef="#ctx0" brushRef="#br0" timeOffset="190334.09">1101 4572 0,'0'0'0,"21"0"0,-21 21 47,21 0-32,-21 1-15,0-1 0,0 0 16,0 21-16,0-21 0,0 1 15,0 20-15,0-21 0,0 0 0,0 22 16,0-22-16,0 0 0,0 0 16,21-21-16,0 21 0,0-21 0,1 0 15,20 0-15,0 0 0,1-21 16,20 0-16,1 0 0,-1 0 0,22-1 16,-1-20-16,1 21 15,0-21-15,-22 20 0,22 1 0,0-21 16,-22 21-16,1 0 0,-1-1 0,1 1 15,-22 0-15,0 0 0,1 21 16,-22 0-16,0-21 0,-42 21 47,21 21-31,-21-21-16,21 21 15,-22-21-15,22 21 0,0 0 16</inkml:trace>
  <inkml:trace contextRef="#ctx0" brushRef="#br0" timeOffset="191042.27">1524 6414 0,'0'0'16,"-21"-22"-16,21 1 0,0 0 0,0-21 16,-21 21-16,-1-1 0,22 1 0,-21 21 15,21-21-15,-21 21 0,21-21 16,21 21 15,0 21-31,-21 0 16,22-21-16,-22 21 15,21 1-15,-21-1 0,0 21 0,0-21 16,0 0-16,0 1 0,0 20 16,0-21-16,0 21 0,0-20 0,0-1 15,0 0-15,0 0 0,0 0 16,0 0-16,0 1 0,42-22 16,-21 0-1,22 0-15,-1 0 0,0-22 0,22 1 16,-1 0-16,1-21 0,20 21 0,1-22 15,0 1-15,21 21 0,-1-22 16,1 1-16,0 0 0,0 21 16,0-22-16,0 22 0,-22 0 0,-20 0 15,-1 0-15,1-1 0,-22 22 16,-21-21-16,0 0 0,1 21 0,-1 0 16,-21-21-16,21 21 0,-21-21 15,-21 42 48,0 0-63,-1-21 15,1 21-15,0 0 0,0-21 16,0 22-16</inkml:trace>
  <inkml:trace contextRef="#ctx0" brushRef="#br0" timeOffset="200923.46">5884 11811 0,'0'0'0,"-21"0"16,0 0-16,0 0 0,0 0 0,-1 0 15,1 0-15,0 0 16,0 0-16,0 0 0,0 0 15,-1 0-15,1 0 16,0 0-16,0 0 0,0 0 16,42 0 15,0 0-31,21 0 0,1 0 16,-1 0-16,22 0 0,-1 0 15,1 0-15,20 0 0,1 21 0,0 0 16,-1-21-16,1 0 0,21 22 15,0-22-15,21 0 0,-22 21 0,1-21 16,0 0-16,0 21 0,-21-21 0,20 0 16,-41 0-16,21 21 0,-22-21 15,1 0-15,-1 0 0,1 21 0,-22-21 16,0 0-16,1 0 0,-22 0 0,21 0 16,-21 0-16,0 0 0,1 0 15,-44 0 16,1 0-31,-21 0 16,21 0-16,0 0 0,-22 0 16,1 21-16,21-21 0,-22 0 0,1 0 15,0 22-15,21-22 0,-22 0 16,1 0-16,21 0 0,-22 0 16</inkml:trace>
  <inkml:trace contextRef="#ctx0" brushRef="#br0" timeOffset="201593.1">5821 11938 0,'0'0'0,"-43"0"0,1 0 16,0 0-16,-1 0 0,22 0 15,-21 0-15,21 21 0,-22-21 0,22 0 16,0 0-16,21 21 16,42-21-1,-20 0-15,41 22 0,-21-22 16,43 0-16,-21 21 0,20-21 0,22 0 16,-21 21-16,21-21 0,-1 0 15,1 21-15,0-21 0,21 0 0,-21 0 16,21 21-16,-21-21 0,0 21 15,-22-21-15,1 0 0,0 0 16,-22 0-16,1 22 0,-1-22 0,-21 0 16,1 0-16,-22 0 0,21 0 0,-21 0 15,1 0-15,-1 0 16,0 0 62,-42 0 125,0 0-203,-1 0 16,1 0-16,0 0 0,0 0 0</inkml:trace>
  <inkml:trace contextRef="#ctx0" brushRef="#br0" timeOffset="204892.02">13293 14330 0,'0'0'0,"-22"0"0,1 0 0,0 0 15,0 0-15,0 0 16,0 0-16,-22 21 0,22-21 0,0 0 16,0 21-16,0-21 0,-1 0 15,1 21-15,0-21 0,0 22 16,0-22-16,0 0 15,21 21-15,0 0 16,0 0 0,0 0-16,21-21 15,21 21-15,-21-21 16,22 0-16,-1 22 0,21-1 0,1-21 16,-1 0-16,1 21 0,21-21 0,-22 0 15,22 21-15,-1-21 0,1 0 16,0 21-16,-1-21 0,22 0 0,-21 0 15,0 0-15,-1 21 0,1-21 16,-22 0-16,22 0 0,-21 0 16,-1 0-16,1 0 0,-22 0 0,21 0 15,-20 0-15,-1 0 0,0 22 16,1-22-16,-1 0 0,-21 0 0,0 0 16,1 0-16,-1 0 0,-42 0 31,-22 0-16,22 0-15,-21 0 0,-1 0 0,1 0 16,0 0-16,-1 0 0,1 0 16,-21 0-16,20 0 0,-20 0 0</inkml:trace>
  <inkml:trace contextRef="#ctx0" brushRef="#br0" timeOffset="205382.91">13144 14796 0,'0'0'0,"-21"0"16,42 21 15,1-21-16,-1 0-15,0 21 0,0 0 16,0-21-16,0 21 0,1-21 0,20 21 16,-21-21-16,21 22 0,1-22 0,-1 0 15,0 21-15,22-21 0,-22 21 16,22-21-16,-1 0 0,22 21 0,0-21 16,-1 0-16,1 0 0,21 21 0,0-21 15,-22 0-15,22 0 16,0 21-16,0-21 0,0 0 0,-1 22 0,1-22 15,-21 21-15,21-21 0,-22 0 16,1 21-16,-21-21 0,-1 0 16,-21 21-16,1-21 0,-1 21 0,-21-21 15,0 0-15,1 0 0,-22 21 32,-22-21 14,1 0-46,0 0 16,21-21-16,-21 21 0,0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8T06:01:56.4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2222 1376 0,'0'21'47,"0"0"-47,0 0 16,22-21-16,-22 22 0,0-1 15,21-21-15,0 0 0,0 21 16,0-21-16,0 0 0,1 0 16,-1 0-16,0 0 0,0 0 15,21 0-15,-20-21 0,20 21 0,-21-21 16,21-1-16,1 1 0,-22 0 16,21 0-16,-21 21 0,1-42 15,-1 20-15,0 1 0,-21 0 0,0 0 0,0 0 16,0 0-16,-21-1 15,0 22-15,-1 0 0,-20 0 16,0 0-16,-22 0 0,22 22 16,-22-22-16,22 21 0,-21 0 0,20 0 15,1 21-15,0-20 0,-1 20 16,22-21-16,0 21 0,0 1 0,0-22 16,21 21-16,0-21 0,0 22 15,0-22-15,0 21 0,21-21 0,0 1 16,0-1-16,0 0 0,22-21 0,-22 21 15,21-21-15,0 0 0,1 0 16,-1 0-16,0 0 0,1 0 0,-1 0 16,-21-21-16,0 21 0,1 0 15,-22-21-15,-43 21 16,22 21 0,-42 0-16,20 0 0,-20 0 15,20 1-15,-20 20 0,-1 0 0,22 1 16,0-1-16,-1 0 0,1 1 15,21-1-15,-21 0 0,42 1 0,-22-1 16,22 0-16,0-21 0,0 22 16,0-22-16,22 21 0,-1-21 15,0 1-15,21-22 0,1 21 0,-1-21 16,0 0-16,22 0 0,-1 0 0,1-21 16,20-1-16,-20 1 0,-1 0 15,22-21-15,-21 21 0,-22-1 16,21-20-16,-20 21 0,-1-21 0,-21 20 15,0 1-15,1-21 0,-22 21 0,0 0 16,0-1-16,0 1 16,-22 21-1,1 21-15,21 1 0,0-1 16,-21 0-16,21 0 0,-21 21 16,21-20-16,-21-1 0,21 21 15,0-21-15,0 22 0,0-22 0,0 21 16,0-21-16,-21 22 0,21-22 0,0 0 15,0 0-15,0-42 32,0 0-17,0 0-15,0-1 0,21 1 0,-21-21 16,21 21-16,0-22 0,0 1 16,-21 0-16,21-1 0,1 22 0,20-21 15,-21 0-15,0 20 0,0 1 0,22 0 16,-22 0-16,21 21 0,-21 0 15,1 0-15,20 0 0,-21 21 16,0 0-16,0 0 0,-21 22 0,0-22 0,22 0 16,-22 21-16,0-20 0,0 20 15,0-21-15,0 0 0,21 22 16,0-22-16,-21 0 0,21 0 0,0 0 16,0-21-16,1 0 15,-1 0-15,0 0 0,0 0 0,0 0 16,0-21-16,1 21 0,-1-21 0,0 0 15,0 0-15,0-1 0,-21-20 16,21 21-16,1-21 0,-22 20 0,21-20 16,0 21-16,0-21 0,0-1 15,-21 22-15,21 0 0,1 0 16,-1 0-16,0-1 0,0 22 0,0 0 0,0 0 16,1 0-16,-1 22 15,-21-1 1,0 0-16,0 0 0,0 0 15,0 0 1,0-42 15,0 0-15,0 0-16,0 0 16,0 0-16,0-1 15,0 1-15,-21 21 0,21-21 16,-22 21-16,1 0 15,0 0-15,0 21 16,21 0-16,-21 1 0,0-1 0,-1 0 16,1 0-16,0 21 0,21-20 15,-21 20-15,0-21 0,0 21 0,21-20 16,0 20-16,0-21 0,0 21 0,0-20 16,0-1-16,0 21 0,0-21 15,21 0-15,0 1 0,0-22 0,0 21 16,22-21-16,-1 0 0,0 0 0,1 0 15,-1 0-15,0 0 0,22-21 16,-22-1-16,22 1 0,-1 0 0,-21 0 16,22-21-16,-22 20 0,1 1 15,-1-21-15,0 21 0,-21-22 0,1 22 16,-1-21-16,-21 21 0,0-22 16,0 22-16,0 0 0,0 0 0,0 0 15,-21 0-15,-1 21 0,-20 0 0,21 0 16,0 0-16,-22 0 0,22 21 15,-21 0-15,21 0 0,-22 0 0,1 22 16,21-22-16,-21 21 0,20 0 16,1-20-16,0 20 0,0 0 0,0 22 15,21-43-15,0 0 16,0 0-16,0 0 0,21 1 0,0-22 0,0 0 16,0 0-16,1 0 0,20 0 15,-21 0-15,21-22 0,-20 1 16,20 0-16,-21 0 0,21 0 0,-20 0 15,-1-1-15,0 1 0,0 0 0,0-21 16,-21 21-16,0-1 0,0 1 16,0-21-16,0 21 0,0 0 15,0 42 1,0 0 0,-21 0-16,21 0 0,-21 0 0,21 1 15,0-1-15,0 0 0,0 0 16,0 0-16,0 0 0,0 1 15,0-1-15,21 0 0,0-21 0,22 0 16,-22 21-16,0-21 0,21 0 0,1 0 16,-22 0-16,21-21 0,0 21 15,1-21-15,-22 0 0,21-1 0,-21 1 16,22 0-16,-22 0 0,0 0 0,0 0 16,-21-1-16,0 1 0,21 0 15,-21 0-15,22 0 0,-22 0 0,0-1 16,0 1-16,0 42 31,0 1-31,0-1 0,0 21 16,0-21-16,-22 22 0,22-1 15,-21 21-15,0-20 0,0 20 0,21 22 16,-21-22-16,0 22 0,-1 0 0,1-1 16,0 1-16,0 21 0,0 0 15,0 0-15,-1-1 0,1-20 0,21 21 16,0 0-16,0 0 0,0-1 0,-21-20 15,21 21-15,0-21 0,0-22 0,0 1 16,0-1-16,0-21 0,0 1 0,0-22 16,0 0-16,-21 0 0,21-63 31,0 21-31,0 0 0,0-22 0,21-20 16,0 20-16,0-20 0,1-22 0,-1 1 0,0 20 15,0-42-15,0 22 0,0-22 16</inkml:trace>
  <inkml:trace contextRef="#ctx0" brushRef="#br0" timeOffset="267.99">5101 2392 0,'0'0'0,"0"-64"0,0 22 0,0 0 0,0-1 16,21 1-16,0 0 0,-21 21 16,22-22-16,-1 22 0,0 21 0,0-21 15,21 21-15,-20 0 0,20 0 0,-21 0 16,21 21-16,-20 0 15,-1 0-15,0 1 0,-21-1 0,0 0 16,0 21-16,0-21 0,0 22 0,-42-1 16,-1-21-16,22 0 0,-21 1 15,21-1-15,-22 0 0,22 0 16,0-21-16,0 0 0,0 21 0,-1-21 16,1 0-16,42-21 31,1 0-31,-1 0 0,0 21 0,0-21 15,0-1-15</inkml:trace>
  <inkml:trace contextRef="#ctx0" brushRef="#br0" timeOffset="2840.18">5863 2180 0,'21'0'0,"-42"0"0,85-21 0,-43 21 15,0-21-15,0 0 0,0 0 0,0-1 16,1 1-16,-22 0 0,0 0 15,21 0-15,-21 0 0,0-1 0,0 1 16,0 0-16,-21 21 0,-1 0 0,1 0 16,-21 0-16,21 21 0,-22 0 0,1 1 15,0-1-15,21 0 16,-22 0-16,22 0 0,0 0 0,21 1 16,0-1-16,0 0 0,0 0 0,0 0 15,0 0-15,21-21 0,0 22 16,0-1-16,22-21 0,-22 21 0,0 0 15,0-21-15,0 21 0,1 0 0,-1 1 16,0-22-16,-21 21 0,0 0 0,0 0 16,0 0-16,0 0 15,-21-21-15,0 22 0,-1-22 0,-20 0 16,21 0-16,-21 0 0,-1 0 0,22 0 16,-21 0-16,21 0 0,-1-22 15,-20 1-15,21 0 0,0 21 0,21-21 16,0 0-16,-21 0 15,21 42 17,21-21-32,0 21 0,-21 0 0,21 0 15,-21 0-15,21 1 0,0-22 0,1 21 16,-1 0-16,0-21 0,21 21 16,-21-21-16,22 0 0,-22 0 0,21 0 15,1 0-15,-1 0 0,-21-21 0,21 21 16,1-21-16,-1 0 0,-21-1 0,22 1 15,-22 0-15,0-21 0,0 21 16,0-22-16,0 22 0,1-21 16,-22 21-16,0-1 0,21-20 0,-21 21 0,0 0 15,0 0-15,0-1 16,0 44 0,0-1-16,0 0 15,-21 0-15,21 0 0,-22 0 0,22 22 16,0-22-16,0 0 0,0 21 15,0-20-15,0-1 0,0 0 0,0 0 16,0 0-16,22-21 0,-22 21 0,21-21 16,0 0-16,21 0 0,-21 0 0,1 0 15,20 0-15,-21-21 16,21 0-16,-20 0 0,20 0 0,0 0 0,-21-1 16,1 1-16,-1 0 0,0-21 15,0 21-15,0-1 0,-21-20 0,0 21 16,0 0-16,0 0 15,-21 42 1,21 0-16,-21 0 16,0 0-16,21 0 0,0 1 15,-21-1-15,21 21 0,0-21 0,0 0 16,0 1-16,0 20 0,0-21 0,21-21 16,-21 21-16,21 0 0,0-21 0,21 0 15,-20 0-15,-1 0 0,21 0 16,-21 0-16,22 0 0,-1-21 0,-21 0 15,21 0-15,1 0 0,-22 0 16,21-22-16,1 1 0,-22 0 0,21-1 16,-21-20-16,22-1 0,-22 1 15,0-1-15,21 1 0,-42-22 0,21 22 16,-21-1-16,0 1 0,0-1 0,0 22 16,0-1-16,0 22 0,0-21 15,0 21-15,-21 21 0,0 0 16,0 21-16,0 0 0,21 0 15,-21 22-15,-1-1 0,1 0 16,21 22-16,-21-1 0,0-20 0,21 20 16,0 1-16,-21-1 0,21 1 0,-21-1 15,21 1-15,0-22 0,0 0 16,0 22-16,0-22 0,0 0 16,21-20-16,0 20 0,0-21 0,-21 0 15,42 0-15,-20 1 0,-1-1 0,21-21 16,0 0-16,-20 0 0,20 0 0,0-21 15,22-1-15,-22 1 0,0 0 16,1 0-16,-1 0 0,-21-22 16,22 22-16,-22-21 0,0 21 0,0-22 0,-21 22 15,21-21-15,-21 21 0,0 0 16,0-1-16,-21 22 16,0 0-16,0 0 0,0 0 0,-1 0 0,1 0 15,0 22-15,0-1 0,0 21 16,0-21-16,-1 0 0,1 1 15,0 20-15,0-21 0,21 0 0,-21 0 16,21 1-16,0-1 0,0 0 0,0 0 16,0 0-16,21-21 15,0 0-15,0 0 0,0 0 16,1 0-16,-1-21 0,0 0 0,0 0 16,0 0-16,0-1 0,1 1 0,-22 0 15,21 0-15,0 0 0,-21 0 16,0-1-16,21 1 0,-21 0 15,21 21-15,-21 21 16,0 0 0,0 1-16,0-1 0,0 0 0,0 0 15,0 0-15,0 0 0,0 1 16,0-1-16,0 0 0,0 0 0,21-21 16,-21 21-16,22 0 0,-1-21 15,0 0-15,0 0 0,0 0 0,0 0 16,1-21-16,20 21 0,-21-21 15,0 0-15,0 0 0,1 0 0,20-22 16,-21 22-16,0-21 0,0-1 16,1 1-16,-1-21 0,0 20 0,0-20 15,0-1-15,0 1 0,1-1 16,-1 22-16,-21-22 0,21 22 0,-21 21 16,0-21-16,0 20 0,-21 22 31,21 22-31,-21 20 0,-1 0 0,22 1 15,-21-1-15,21 0 0,0 22 0,-21-22 16,0 22-16,21-22 0,-21 21 0,21-20 16,0-1-16,0 0 15,0-20-15,0 20 0,0-21 0,0 0 0,0 22 16,0-22-16,21-21 0,0 21 16,0-21-16,0 0 0,1 0 15,-1 0-15,0-21 0,21 0 16,-21-1-16,1 22 0,-1-42 0,0 21 15,21 0-15,1-43 0,-22 43 16,-21 0-16,21 0 0,0 0 0,-21-1 16,0 44-1,0-1 1,-21 0-16,21 0 0,0 0 16,-21 0-16,21 1 0,-21 20 15,21-21-15,0 0 0,0 0 16,0 1-16,0-1 0,21 0 15,0-21-15,0 0 16,0 0-16,0 0 0,1 0 0,-22-21 16,42 21-16,-21-21 0,0-1 0,0 22 15,1-21-15,-1-21 0,0 21 16,0 0-16,0-1 0,-21 1 0,21 0 16,-21 0-16,22 0 0,-22 42 31,0 0-31,0 0 15,0 0-15,-22 1 0,22-1 0,0 0 16,0 0-16,-21 0 0,21 0 0,0 1 16,0-1-16,0 0 15,0 0-15,21-21 0,1 0 16,-1 0-16,0 0 16,0 0-16,0 0 0,-21-21 0,21 0 15,1 0-15,-22-1 0,0 1 16,0 0-16,0 0 0,0 0 15,0 0-15,0-1 0,0 1 0,-22 0 16,1 0-16,21 0 0,-21 0 16,21-1-16,0 1 15,0 0 1,21 21-16,0 0 0,1 0 16,-1-21-16,21 21 0,-21 0 0,0 0 15,1 0-15,20 0 0,-21 0 0,0 21 16,0 0-16,1 0 0,-1-21 15,0 22-15,-21-1 0,0 0 0,0 0 16,0 21-16,0-20 0,0-1 0,0 0 16,0 0-16,0 0 0,0 0 0,0 1 15,-21-1-15,0 0 0,21 0 16,0 0-16,-22 0 16,22-42 15,0 0-31,22 0 0,-22 0 15,21-22-15,21 22 0,-21-21 0,0 0 16,22-1-16,-1 1 0,0-22 16,22 22-16,-22 21 0,1-21 0,-1 20 15,0 1-15,43 21 0,-64 0 16,-21 21-16,0 22 0,0-22 0,0 21 16,0-21-16,0 22 0,0-22 15,-21 21-15,0 1 0,0-22 0,-1 21 16,1-21-16,21 22 0,-21-22 0,0 0 15,0 0-15,21 0 0,0 0 0,0 1 16,0-44 15,0 1-31,0 0 16,0 0-16,0 0 0,0 0 0,21-22 16</inkml:trace>
  <inkml:trace contextRef="#ctx0" brushRef="#br0" timeOffset="3012.66">9779 1693 0,'-42'0'16,"84"0"-16,-106 0 0,43 0 0,0 0 15,0 0-15,0 0 0,0 0 0,-1 0 16,1 0 0,0 0 15,0 0-31,0 0 0,0 0 15</inkml:trace>
  <inkml:trace contextRef="#ctx0" brushRef="#br0" timeOffset="3180.7">8318 1905 0,'0'0'0,"22"0"15,-1 0 1,0 0-16,21 0 0,1 0 15,20 0-15,-21 0 0,1 0 0,20 0 0,-20-21 16,-1 21-16,0 0 16,1-21-16,-22 21 0,21 0 0</inkml:trace>
  <inkml:trace contextRef="#ctx0" brushRef="#br0" timeOffset="4141.29">11070 2138 0,'0'0'15,"0"-42"1,0 20-16,0 1 0,21 0 0,0-21 0,-21 21 16,22-1-16,-22-20 0,21 21 0,-21 0 15,0 0-15,0-1 16,0 1-16,0 0 0,0 42 16,0 0-16,0 22 0,21-1 15,-21 0-15,0 1 0,0 20 16,0-20-16,0-1 0,0 21 15,0-20-15,-21-1 0,21 0 0,0-20 16,-21-1-16,21 21 0,-22-42 0,22 21 16,0 0-16,0-42 15,22 0 1,-1 0-16,-21 0 0,21-22 0,0 22 16,0 0-16,0-21 0,1 21 0,-1-22 15,0 22-15,0 0 0,-21 0 16,0 0-16,21-1 0,0 44 15,-21-1-15,0 0 16,0 21-16,0-21 0,0 22 16,0-22-16,0 0 0,0 21 15,0-20-15,0 20 0,0-21 0,0 0 16,22 0-16,-1 1 0,0-22 0,0 0 16,0 0-16,0 0 0,1 0 0,20 0 15,0 0-15,-21-22 0,22 1 16,-1 0-16,0 0 0,1-21 0,-1 20 15,-21-20-15,22 21 0,-22-21 0,0 20 16,0-20-16,0 0 0,0 21 0,-21-1 16,0 1-16,0 0 0,0 42 31,-21 22-31,0-22 16,21 0-16,-21 21 0,21-21 0,-21 22 15,21-22-15,-21 21 0,21 1 16,0-22-16,0 0 0,0 21 0,21-21 15,0 1-15,0-1 0,21 0 0,-20-21 16,20 0-16,0 0 0,1 0 0,-1 0 16,0 0-16,22-21 0,-22 0 15,0-1-15,1 1 0,-1 0 16,0 0-16,1-21 0,-1 20 0,0-20 16,-20 21-16,-1-21 0,-21-1 0,0 22 15,0 0-15,0-21 0,0 20 16,-21 22-16,-1 0 0,1 0 15,0 0-15,-21 22 0,21-1 0,-1 0 16,1 21-16,0-21 0,21 1 0,0 20 16,0-21-16,0 21 0,0 1 15,0-22-15,0 0 0,21 21 0,0-20 16,1-1-16,20 0 0,-21 0 0,21-21 16,1 21-16,-1-21 0,0 0 0,1 0 15,-1 0-15,0 0 0,-20 0 0,20 0 16,-21-21-16,0 0 15,22 21-15</inkml:trace>
  <inkml:trace contextRef="#ctx0" brushRef="#br0" timeOffset="5400.08">14182 1905 0,'0'0'0,"21"-21"16,0 0-16,0-22 0,-21 1 0,0 21 15,21-21-15,-21-1 0,0 22 0,0-21 16,0 21-16,-21-1 0,0 1 15,0 21-15,0 0 0,-22 0 0,1 21 16,0 1-16,-1-1 0,1 21 0,0 0 16,-1 22-16,1-1 0,21 1 0,0-22 15,-1 22-15,1-1 0,21-20 16,-21 20-16,21-21 0,0 1 0,0-22 16,21 21-16,22-21 0,-22 1 0,21-1 15,22 0-15,-22-21 0,21 0 16,1 0-16,21 0 0,-22 0 15,22-21-15,-22 0 0,1-1 0,20 1 16,-20 0-16,-1 0 0,-20 0 0,20-22 16,-42 22-16,22 0 0,-22 0 0,-21-21 15,0 20-15,0-20 0,0 21 16,-21 0-16,0 0 0,-22 21 0,22 0 16,0 0-16,-21 0 0,20 0 0,-20 0 15,0 0-15,21 21 0,-22 0 0,22 21 16,-21-21-16,21 1 0,-22 20 15,22-21-15,0 0 0,21 22 0,0-22 16,0 0-16,0 0 0,0 0 16,21-21-16,0 0 0,0 0 15,22 0-15,-22 0 0,21 0 16,1 0-16,-22-21 0,21 0 0,0 0 16,1 0-16,-1-1 0,-21 1 0,22 0 15,-22 0-15,-21-21 0,0 20 0,21 1 16,-21 0-16,0 0 0,0 0 15,-21 21-15,0 21 16,-1 0-16,22 0 16,-21 0-16,21 22 0,0-22 0,0 0 15,0 0-15,0 0 0,0 1 16,0-1-16,0 0 0,21 0 16,1 0-16,-1-21 0,0 0 0,21 0 15,-21 0-15,22 0 0,-22 0 0,21 0 16,1-21-16,-1 21 0,0-21 0,1 0 15,-1 0-15,0-1 0,-21 1 16,22-21-16,-22 21 0,-21 0 0,21-22 16,-21 22-16,0-21 0,0 21 0,0-1 15,0 1-15,0 0 0,0 42 32,0 0-32,0 1 0,-21-1 0,21 0 15,0 0-15,0 21 0,-21-20 0,21 20 16,0-21-16,-21 0 0,21 0 15,0 1-15,0-1 0,0 0 16,0 0-16,0 0 0,0-42 31,0 0-31,0-21 16,21 20-16,0 1 0,0-21 16,-21 21-16,21-22 0,0 1 15,22 0-15,-22-1 0,0 1 0,21 0 16,-20-1-16,20 22 0,-21 21 0,21 0 15,-20 0-15,-1 0 0,21 0 16,-21 21-16,0 1 0,-21 20 16,22-21-16,-22 21 0,0-20 0,0 20 15,0-21-15,0 21 0,0-20 0,0-1 16,0 0-16,0 0 0,0 0 0,-22 0 16,22 1-16,0-1 0,0 0 15,0-42 16,0 0-31</inkml:trace>
  <inkml:trace contextRef="#ctx0" brushRef="#br0" timeOffset="6788.53">16806 2244 0,'0'0'0,"21"0"0,1 0 16,-1 0-16,0 0 0,0-21 16,0-1-16,0-20 15,1 21-15,-1 0 0,0-22 16,21 1-16,-21 0 0,22-1 0,-22 1 16,21-21-16,-21-1 0,1 1 15,20-1-15,-21 1 0,0-1 0,-21 22 16,0-22-16,0 43 0,0-21 15,0 21-15,0-1 0,-21 22 16,0 22-16,0-1 0,0 21 16,21-21-16,-22 22 0,1 20 15,0-21-15,0 22 0,0-1 0,0-20 16,-1 20-16,1 1 0,21-22 0,-21 22 16,0-22-16,21 0 0,-21 1 15,21-1-15,0 0 0,0-21 0,0 1 16,0-1-16,0 0 0,0 0 0,21-42 31,0 0-31,0 0 0,-21-1 16,21 1-16,1 0 15,-1 0-15,0-21 0,21 20 0,-21 1 16,-21 0-16,22 0 0,-1 0 0,0 21 16,-21 21-1,21-21-15,-21 21 16,0 0-16,0 0 0,0 1 15,0-1-15,0 0 0,0 21 0,0-21 0,21 1 16,-21-1-16,21 0 0,1-21 0,-1 21 16,0 0-16,0-21 15,0 0-15,22 21 0,-1-21 0,0 0 16,-21 0-16,43 0 0,-22 0 0,1 0 0,-1-21 16,0 0-16,1 0 0,-1 0 15,0 0-15,1-1 0,-22 1 0,21-21 16,-21 21-16,-21-22 0,21 1 15,-21 0-15,0 21 0,0-1 0,0-20 16,-21 21-16,0 21 0,0-21 0,0 21 16,0 0-16,-22 0 0,22 21 15,-21-21-15,21 21 0,-22 21 0,22-20 16,-21-1-16,21 21 0,-1-21 16,1 0-16,21 22 0,0-22 0,0 0 0,0 0 15,0 0-15,0 1 16,0-1-16,0 0 0,21-21 0,1 0 0,-1 21 15,0-21-15,21 0 0,-21 0 16,22 0-16,-22 0 0,0-21 0,21 0 16,-20 0-16,20-1 0,-21 1 15,0 0-15,0 0 0,1 0 0,-1-22 16,0 1-16,0 21 0,-21-21 0,0 20 16,21 1-16,-21 0 0,0 0 0,0 42 31,0 0-16,0 0-15,0 1 0,0 20 0,0-21 16,0 0-16,0 0 0,0 1 0,0-1 16,0 0-16,0 0 0,21 0 15,1 0-15,-1 1 16,0-22-16,0 0 0,21 0 16,-20 0-16,-1 0 0,0 0 0,0 0 15,21 0-15,-20-22 0,-1 22 16,0-21-16,0 0 0,21 0 0,-42 0 15,22-22-15,-1 22 0,0 0 0,-21 0 16,21 0-16,-21 0 0,0-1 16,0 44 15,0-1-15,-21 0-16,21 0 0,0 0 15,0 0 1,0 1-16,0-1 0,21 0 15,0 0-15,-21 0 0,21-21 0,1 21 16,-1-21-16,21 0 0,-21 0 0,0 0 16,22 0-16,-22 0 0,21 0 15,1 0-15,-22 0 0,21 0 0,-21-21 16,22 0-16,-22 0 0,21 0 0,-21 0 16,0-22-16,22 22 0,-22 0 15,0-21-15,0 20 0,-21-20 0,0 21 16,0 0-16,0 0 0,0-1 15,-21 22-15,0 0 16,0 0-16,-22 22 0,22-1 0,0 0 16,0 0-16,0 0 0,21 22 0,0-22 15,-21 21-15,21-21 0,0 0 16,0 1-16,0-1 0,0 0 0,0 0 16,21 0-16,0 0 0,21-21 15,-21 22-15,1-22 0,-1 0 0,42 0 16,-42 0-16,1-22 15,20 1-15,-21 0 0,0 21 0,22-21 16,-22-21-16,0 20 0</inkml:trace>
  <inkml:trace contextRef="#ctx0" brushRef="#br0" timeOffset="7432.68">21061 1863 0,'0'0'0,"0"21"16,21-21-1,0 0-15,0 0 16,0 0-16,1 0 0,-1-21 0,0 0 16,0-1-16,0 22 0,0-21 0,-21-21 15,0 21-15,0 0 0,0-22 0,0 22 16,0-21-16,-21 21 0,0-1 16,0-20-16,0 21 0,-22 21 0,22 0 15,-21 0-15,21 0 0,-22 0 0,1 21 16,0 0-16,-1 22 15,1-1-15,0 0 0,-1 1 0,1-1 16,21 0-16,0 1 0,0-1 0,-1 0 16,22-21-16,0 22 0,0-22 0,0 0 15,22 0-15,-1 0 0,21 1 16,-21-22-16,22 0 0,-1 0 0,0 0 16,1 0-16,-1-22 0,0 1 0,1 21 15,-1-21-15,0 0 0,-21-21 0,22 20 16,-22 1-16,0-21 0,0 0 15,0-1-15,1 1 0,-22 21 0,21-22 16,-21 22-16,0 0 0,0 0 16,-21 42-1,-1 0-15,22 0 0,-21 22 16,0-1-16,21 0 0,-21 1 0,21-1 16,0 0-16,0 1 0,0-22 0,21 21 15,21-21-15,1 22 0,-1-22 16,0-21-16,22 21 0,-1 0 0,1-21 15,-1 0-15,1 0 0,21 0 0,-22 0 16,-21-21-16,1 0 0,-1 21 0,0-21 16,-20 0-16,-22-1 0,0 1 0</inkml:trace>
  <inkml:trace contextRef="#ctx0" brushRef="#br0" timeOffset="9196.2">1122 3598 0,'21'-21'16,"-42"42"-16,63-42 0,-21 0 0,0 0 0,1 0 15,-22 0-15,0-1 16,0 1-16,0 0 0,0 0 0,-22 0 15,1 0-15,0 21 0,-21 0 16,-1 0-16,22 0 0,-21 0 0,0 0 16,-1 21-16,1 0 0,0 0 15,-1 21-15,1 1 0,0-1 0,-1 22 16,1-1-16,21 1 0,-22-1 16,1 22-16,21-22 0,0 22 0,0 0 15,-1-1-15,22-20 0,-21 20 16,21-20-16,0-1 0,21-20 15,1 20-15,-1-20 0,21-22 0,0 21 16,1-21-16,-1 0 0,0-21 16,22 0-16,-1 0 0,-20-21 15,20 0-15,1 0 0,-1 0 0,1 0 16,-1-22-16,-20 1 0,20 21 0,-21-22 16,1 1-16,-1 0 0,-21-1 15,0 1-15,1 0 0,-22-1 0,0 22 16,0 0-16,0 0 0,0 0 15,-22 21-15,1 0 0,0 21 16,0 0-16,0 0 0,0 0 16,-1 22-16,22-1 0,0-21 0,-21 22 15,21-1-15,0 0 0,0 1 16,0-22-16,0 21 0,0-21 16,21 0-16,1 1 0,-1-1 0,0 0 15,21-21-15,-21 0 0,22 0 16,-1 0-16,-21 0 0,22 0 0,-1 0 15,0-21-15,1 0 0,-1-1 0,-21 1 16,21 0-16,-20-21 0,-1 21 16,-21-22-16,0 22 0,0-21 0,0-1 15,0 22-15,-21-21 0,-1 21 16,-20-22-16,21 22 0,0 21 0,-22 0 16,1 0-16,0 0 0,21 0 15,-22 21-15,22 1 0,-21-22 16,21 21-16,21 0 0,0 0 0,0 0 15,0 0-15,42-21 16,-21 0-16,21 0 16,-20-21-16,20 21 0,0-21 0,1 0 15,-1 0-15,0 0 0,1-1 16,-1 1-16,0 0 0,1 0 0,-22 21 16,21-21-16,-21 21 0,22 0 15,-22 0-15,0 21 0,-21 0 16,21 0-16,-21 0 0,0 1 15,0 20-15,0-21 16,0 21-16,-21-20 0,0-1 0,21 21 16,0-21-16,-21 22 0,21-22 0,0 0 15,-22 0-15,22 0 16,0-42 15,22 0-31,-1 0 0,0 0 16,0-22-16,0 22 0,0-21 0,1-1 15,-1 1-15,0 21 0,21-21 16,-21-1-16,1 22 0,-1 0 0,0 0 16,0 0-16,0 21 15,-21 21-15,21 0 0,-21 0 16,0 0-16,0 22 0,0-22 16,0 21-16,0 0 0,0-20 0,0 20 15,0 0-15,0-21 0,22 22 0,-1-22 16,-21 0-16,21 0 0,0 0 15,21 1-15,-20-1 0,20-21 0,-21 0 16,21 0-16,1 0 0,-22 0 0,21-21 16,1-1-16,-1 1 0,0 0 15,1 0-15,-22-21 0,21-1 16,0 1-16,-20 0 0,-1-1 0,21-20 0,-21-1 16,0 1-16,1-22 15,-1 22-15,-21-1 0,0 1 0,21-1 16,-21 22-16,0-1 0,0 1 0,0 0 15,0 21-15,0-1 0,0 44 16,0-1 0,0 21-16,-21-21 0,21 22 0,-21-1 15,21 21-15,-22-20 0,1 20 16,21 1-16,-21-1 0,21-20 0,-21 20 16,21-21-16,0 22 0,0-22 15,0 1-15,0-1 0,0-21 0,0 21 16,0-20-16,21-1 0,0-21 15,0 21-15,1-21 0,-1 0 0,0 0 16,0 0-16,0 0 0,0-21 0,1 0 16,-1-1-16,0 1 0,0 0 15,-21-21-15,0 21 0,0-22 0</inkml:trace>
  <inkml:trace contextRef="#ctx0" brushRef="#br0" timeOffset="9340.12">3196 4043 0,'0'0'0,"-21"0"0,0-21 15,21 0 17,21 21-32,0 0 0,0 0 0,22-22 15,-1 1-15,0 21 0,1-21 16,20 21-16,-21-21 0,22 0 0,-22 0 16</inkml:trace>
  <inkml:trace contextRef="#ctx0" brushRef="#br0" timeOffset="10921.21">3873 4593 0,'-21'21'0,"42"-42"0,-63 42 0,42-42 31,21 0-31,0 0 16,22-21-16,-22 20 0,0-20 0,21 0 16,-20-1-16,20 1 0,-21 0 0,0-1 15,0 1-15,1 0 0,-22-1 0,21 1 16,-21 21-16,0 0 0,0 0 16,-21 21-16,-1 0 0,1 0 0,0 0 15,0 0-15,0 0 0,0 21 0,-1 0 16,1-21-16,21 21 15,0 0-15,0 0 0,0 1 0,0-1 16,21 0-16,1 0 0,-1 0 16,0-21-16,21 21 0,-21 1 0,1-1 15,-1 0-15,0 21 0,-21-21 16,21 1-16,-21-1 0,0 0 0,0 21 16,0-21-16,0 1 0,0-1 15,0 0-15,0 0 0,21-21 16,-21 21-16,21-21 15,1 0-15,-1 0 0,0 0 16,21-21-16,-21 21 0,1-21 0,20 0 16,0 0-16,-21-1 15,22 1-15,-22 0 0,21-21 0,-21 21 16,22-22-16,-22 22 0,0-21 0,0 21 16,0-1-16,1-20 0,-1 42 0,-21-21 15,0 0-15,-21 42 31,21 0-31,-22 0 16,1 22-16,21-22 0,-21 0 0,0 21 16,21-21-16,-21 22 0,21-22 15,-21 0-15,21 21 0,0-20 0,0-1 16,0 0-16,0 0 0,0 0 0,21-21 16,0 0-16,21 21 0,-21-21 15,22 0-15,-22 0 0,21 0 16,-21-21-16,22 0 0,-22 21 0,21-21 15,-21 0-15,1 0 0,-1-1 0,0-20 16,-21 21-16,0-21 0,0-1 0,0 1 16,0 0-16,0 20 0,0-20 15,-21 0-15,0-1 0,-1 22 0,1 0 16,-21 21-16,21 0 0,0 0 0,-22 0 16,22 0-16,-21 0 0,21 21 15,-1 0-15,-20 22 0,21-22 16,0 21-16,21-21 0,0 22 0,0-1 0,0-21 15,0 22-15,0-22 0,0 0 16,0 0-16,21 0 0,21 0 16,-21 1-16,22-22 0,-22 0 0,21 21 15,1-21-15,-22 0 0,21 0 0,0 0 16,1-21-16,-1 21 0,0-22 0,1 1 16,-22 0-16,21 0 0,1-21 15,-22 20-15,21-20 0,-21 0 0,0-1 16,1-20-16,-1 21 0,0-1 0,0-20 15,0 20-15,0 1 0,-21 21 16,0-21-16,0 20 0,0 1 0,0 0 16,-21 21-1,21 21-15,-21 0 16,21 1-16,-21 20 0,0-21 0,21 21 16,0 1-16,-21 20 0,21-20 15,-22-1-15,22 0 0,0 1 0,0-1 16,0 0-16,0-21 0,0 22 0,0-22 15,0 0-15,0 21 0,0-20 16,22-1-16,-1-21 0,0 0 16,0 0-16,0 0 0,0 0 15,1 0-15,20 0 0,-21-21 0,0-1 16,22 1-16,-22-21 0,0 21 0,21-22 16,-21 1-16,1 0 0,-1-1 0,21-20 15,-21 21-15,0-22 0,22-42 16,-22 64-16,0 0 0,-21-1 15,21 22-15,-21 0 0,-21 42 32,0 0-32,0 0 0,0 22 15,21-22-15,-22 21 0,1 1 0,21 20 16,-21-21-16,21 1 0,-21-1 0,21 0 16,-21 1-16,21-1 0,0 0 15,0-20-15,0 20 0,0-21 0,21 0 16,0 0-16,0 1 0,0-22 15,1 0-15,-1 0 0,21 0 0,-21 0 16,22 0-16,-1 0 0,-21 0 0,21-22 16,-20 1-16,20 0 0,-21 0 0,0 0 15,0 0-15,22-1 16,-43-20-16,21 21 0,0-21 0,-21 20 16,21 1-16,-21-21 0,0 21 0,0 0 15,-21 21-15,0 0 16,0 0-16,21 21 0,-21 0 15,-1 0-15,1 0 0,0 0 0,21 1 16,0-1-16,-21 21 0,21-21 0,-21 0 16,21 1-16,0-1 0,0 21 15,0-21-15,0 0 0,0 1 16,0-1-16,21-21 0,0 21 16,0-21-16,0 0 0,1 0 15,-1 0-15,0 0 0,21 0 0,-21 0 16,1 0-16,-1 0 0,21 0 0,-21-21 15,22 0-15,-1 21 0,-21-22 0,21 1 16,-20 21-16,20-21 0,0 0 16</inkml:trace>
  <inkml:trace contextRef="#ctx0" brushRef="#br0" timeOffset="11392.71">7027 4276 0,'0'-21'0,"0"42"0,0-64 16,0 22-16,0 0 15,0 0-15,-21 21 0,21-21 16,-21 21-16,0 0 0,0 0 0,-1 0 15,1 0-15,0 0 0,0 21 0,0 0 16,-22-21-16,22 42 0,0-20 0,0-1 16,0 0-16,0 0 0,-22 21 0,43-20 15,-21-1-15,0 0 0,21 0 16,-21 0-16,21 0 0,0 1 0,0-1 16,21 0-16,0-21 15,0 0-15,0 0 0,1 0 0,-1 0 16,0-21-16,21 0 0,-21 21 0,1-22 15,20 1-15,-21 0 16,0-21-16,22 21 0,-22-22 0,21 1 16,-21 0-16,0-22 0,22 1 0,-22-1 15,0 1-15,0-1 0,0 1 0,1-1 16,-1 1-16,0 20 0,-21 1 16,0 0-16,0 20 0,0 1 0,0 0 15,-21 42 1,0 0-16,-1 22 0,-20-1 0,21 0 15,0 1-15,0-1 0,-1 0 16,1 22-16,21-22 0,0 22 0,-21-22 16,21 22-16,-21-22 0,21 0 15,0 1-15,0-22 0,0 21 0,0-21 16,0 0-16,0 1 0,0-1 0,21 0 16,0-21-16,0 0 15,1 0-15,-1 0 16,0 0-16,-21-21 0,21 0 0,-21-1 15</inkml:trace>
  <inkml:trace contextRef="#ctx0" brushRef="#br0" timeOffset="13672.1">8043 4212 0,'21'0'0,"-42"0"0,64 0 0,-22 0 16,0 0-16,0 0 15,-21-21 1,0 0-1,0 0-15,0 0 0,0-1 16,0-20-16,0 0 0,21 21 16,-21-22-16,21 1 0,22 0 0,-22-1 15,0 1-15,21 21 0,1-22 0,-1 22 16,22 0-16,-22 0 0,0 21 16,1 0-16,-1 0 0,0 0 0,-21 21 15,1 0-15,-1 0 0,0 1 0,0-1 16,-21 21-16,21-21 0,-21 0 0,0 1 15,0-1-15,0 0 0,0 0 16,21-21 0,1 0-16,-22-21 15,21 21-15,-21-21 16,0 0-16,0-1 0,0 1 16,0 0-16,0 0 0,0 0 15,-21 0-15,-1-1 0,1 1 0,0 0 16,0 0-16,-21 21 0,20 0 0,1 0 15,-21 0-15,21 0 0,-22 21 0,1 0 16,21 0-16,-21 22 0,20-22 16,-20 21-16,0 1 0,21-1 0,-1 0 15,-20 1-15,21-1 0,21 0 16,0 1-16,0-22 0,0 21 0,0-21 16,0 0-16,21 1 0,0-22 0,0 0 15,22 0-15,-22 0 0,21 0 16,1 0-16,-1 0 0,-21-22 0,21 1 15,1 0-15,-1-21 0,-21 21 0,22-22 16,-1 22-16,-21-21 0,0-1 16,0 1-16,1 21 0,-1-21 0,-21 20 15,0-20-15,0 21 0,0 0 0,0 42 32,0 0-32,0 0 15,0 22-15,0-22 0,0 21 0,0 0 16,0-20-16,0 20 0,0 0 15,21-21-15,0 1 0,0 20 0,-21-21 16,21 0-16,22-21 0,-22 21 0,0-21 16,0 0-16,0 0 0,22 0 15,-22 0-15,21 0 0,-21-21 0,1 0 16,20 0-16,-21 0 0,0 0 0,0-1 16,1-20-16,-1 0 0,21-22 15,-21 22-15,0 21 0,1-22 16,-22 22-16,21 0 0,0 0 15,0 21 1,-21 21-16,0 0 16,0 0-16,0 1 15,21-22-15,-21 21 16,21-21 0,1-21-1,-22-1-15,0 1 0,0 0 16,0 0-16,0 0 0,0 0 15,0-1-15,-22 1 16,1 21-16,0 0 16,0 0-16,0 21 15,21 1-15,-21-1 0,21 0 16,0 0-16,0 0 0,-22 22 16,22-22-16,-21 21 0,21-21 0,0 22 0,0-22 15,0 21-15,0-21 0,0 0 0,0 1 16,0-1-16,0 0 0,21 0 15,1-21-15,-1 0 0,21 21 0,-21-21 16,22 0-16,-1 0 0,0 0 16,1-21-16,-1 0 0,0 21 0,1-21 15,-1-22-15,0 22 0,-21 0 0,22-21 16,-1-1-16,-21 22 0,22-21 16,-22 21-16,0-22 0,0 22 15,0 0-15,0 0 0,1 0 0,-1 0 16,0 21-1,-21 21 1,0 0-16,0 0 16,0-42 46,0 0-62,-21 21 16,21-21-16,-21 21 0,21-22 0,-22 22 15,1 0-15,0 0 16,0 0-16,0 22 0,0-1 16,-1 0-16,1 0 0,0 0 15,21 0-15,-21 1 0,0 20 16,21-21-16,-21 21 0,21-20 0,0 20 16,0-21-16,0 21 0,0-20 0,0-1 15,21 21-15,0-21 0,0-21 0,0 21 16,0 1-16,22-22 0,-1 0 0,-21 0 15,22 0-15,-1 0 0,0 0 16,1 0-16,-1-22 0,-21 1 0,21 0 16,1 0-16,-1-21 0,-21 20 0,22-20 15,-22 0-15,0-1 0,0 22 16,0-21-16,-21 21 0,0-22 0,0 22 16,0 0-16,-21 21 31,0 21-31,0 0 0,21 1 15,-21-1-15,21 0 0,-22 21 0,22-21 16,0 22-16,-21-22 0,21 0 0,0 21 16,0-20-16,0-1 0,0 0 15,0 0-15,21 0 0,1 0 0,-1-21 16,0 0-16,0 0 0,0 0 0,22 0 16,-22 0-16,63 0 15,-41-21-15,-1 0 0,0 0 0,1 0 0,-1 0 16,-21-22-16,22 22 15,-22 0-15,21-21 0,-21 20 0,-21 1 16,21 0-16,-21 0 0,0 0 0,0 0 16,0-1-16,-21 22 15,21 22 1,0-1-16,0 0 16,0 0-16,0 0 0,0 0 0,0 1 15,0-1-15,21 0 0,1 0 0,-1 21 16,0-20-16,-21-1 0,21 0 15,-21 0-15,0 0 0,0 0 32,-21-21-32,0 0 15,-22 0-15,22 0 0,0 0 0,0 0 0,0 0 16,0 0-16,-1 0 0,1 0 16,0 0-16,21 22 15,0-1-15,21-21 16,0 0-16,1 0 0,20 0 15,-21 21-15,0-21 0,22 0 0,-22 0 16,21 0-16,0 0 0,-20 0 0,20-21 16,-21 21-16,21-21 0,-20-1 15,20 22-15,-21-21 0,0 0 0,0 0 16,1 0-16,-1 0 0,0-1 16,0 1-16,-21-21 0,21 21 0,-21-43 15,0 43-15,0 0 0,0 0 16,-21 0-16,0 21 0,0 0 15,0 0-15,21 21 0,-22-21 16,22 21-16,0 0 0,0 0 0,0 0 16,0 1-16,0-1 0,0 21 15,22-21-15,-22 0 0,21 1 0,-21-1 16,0 0-16,0 0 0,0 0 0,0 0 16,0 1-1,-21-22 1,-1 0-16,1 0 15,21-22-15,-21 22 0,21-21 16,-21 0-16,21 0 0,-21 0 0,21 0 16,0-1-16</inkml:trace>
  <inkml:trace contextRef="#ctx0" brushRef="#br0" timeOffset="14108.2">13547 3344 0,'0'0'0,"105"-148"16,-83 106-1,-1 21-15,-21 0 0,-21 63 32,-1-21-32,1 21 15,0 1-15,0 20 0,0 1 0,0-22 16,-1 43-16,1-43 0,0 22 0,21-1 15,-21 1-15,0-22 0,0 21 0,-1-20 16,22-1-16,0 22 0,-21-43 0,21 21 16,-21-21-16,21 0 0,0 1 15,0-1-15,21-21 16,0 0-16,1 0 0,-1-21 16,0-1-16,21-20 0,-21 21 0,1-21 15</inkml:trace>
  <inkml:trace contextRef="#ctx0" brushRef="#br0" timeOffset="14401.6">13864 3662 0,'0'0'0,"21"-42"16,0 20-16,-21 1 0,-21 42 16,21 1-1,-42-1-15,21 21 0,0-21 16,-1 22-16,22-1 0,-21-21 0,21 21 16,-21-20-16,21 20 0,0-21 0,0 21 15,0-20-15,21-1 0,0-21 0,1 21 16,20-21-16,-21 0 0,21 0 15,1 0-15,-1 0 0,0-21 0,1 21 16,-1-21-16,0-1 0,1 1 16,-22 0-16,21 0 0,-42 0 0,0 0 15,0-22-15,0 22 0,0 0 0,0-21 16,-42 20-16,21 1 0,-22 0 16,1 0-16,0 21 0,-1-21 0,1 21 15,0 0-15,-22 0 0,43 0 0,-21 0 16,-1 0-16,22 0 0,-21 0 0,21 0 15,0 0-15,-22 0 0,22 0 0</inkml:trace>
  <inkml:trace contextRef="#ctx0" brushRef="#br0" timeOffset="14581.52">13102 3620 0,'21'0'15,"0"0"-15,1-22 16,-1 22-16,21 0 0,0 0 15,1-21-15,20 0 0,1 21 0,-22 0 16,43-21-16,-22 21 0,1 0 0,20-21 16,22 0-16,-21 21 0,0-22 0,20 22 15,1-21-15,-21 21 0,21-21 16,0 0-16</inkml:trace>
  <inkml:trace contextRef="#ctx0" brushRef="#br0" timeOffset="14824.38">15917 3027 0,'-42'0'15,"21"21"-15,0 0 16,-1 0-16,1 22 0,0-1 0,-21 43 16,21-22-16,-1 1 0,1-22 15,0 22-15,0-1 0,0-21 0,21 22 16,0-22-16,0 22 0,0-22 15,-21 0-15,21 1 0,0-22 0,0 21 16,0-21-16,0 1 0,0-1 0,0 0 16,0 0-16,-22-21 15,22-21-15,-21 0 16</inkml:trace>
  <inkml:trace contextRef="#ctx0" brushRef="#br0" timeOffset="15528.25">15240 3768 0,'0'0'16,"-21"-21"-16,0-1 0,21 1 0,0 0 0,0 0 15,0 0-15,21 21 0,0 0 16,21 0-16,1-21 0,-1 21 16,0 0-16,22-22 0,-1 22 0,1-21 15,20 21-15,-20-21 0,21 0 16,-1 21-16,1-21 0,-22 0 0,1-1 16,-1 1-16,1-21 0,-22 21 15,1-22-15,-1 22 0,-21-21 0,-21 0 16,0-1-16,0 22 0,0-21 0,0 21 15,-21-1-15,0 1 0,0 0 0,-1 21 16,1 0-16,-21 0 0,21 21 16,0 0-16,-22 1 0,22 20 0,0 0 15,0 1-15,0 20 0,-1 1 0,1-22 16,0 21-16,21 1 0,0-22 0,-21 22 16,21-22-16,0 22 0,-21-22 0,21 0 15,0 1-15,0-22 0,0 21 16,0-21-16,0 0 0,0 1 15,0-1-15,21-21 0,0-21 16,0 21 0,0-22-16,1 1 0,-1 0 0,0-21 15,-21 21-15,21-1 0,0-20 16,0 21-16,1 0 0,-1-22 0,0 22 16,-21 0-16,21 0 0,-21 42 31,0 0-31,0 0 0,0 1 15,0-1-15,0 0 0,0 0 0,0 0 16,0 0-16,0 1 0,0-1 0,0 0 16,21 0-16,0 0 0,1 0 15,-1-21-15,0 0 0,0 22 0,21-22 16,-20 0-16,-1 0 0,21 0 16,-21-22-16,22 1 0,-22 21 0,21-21 15,-21 0-15,0 0 0,22 0 0,-22-1 16,0 1-16,-21-21 0,21 21 0,-21 0 15,0-22-15,0 22 0,0 0 0,0 0 16,-21 21 0,0 0-16,0 21 0,0-21 0,-1 21 15,1 0-15,0 0 0,0 1 16,0 20-16,21-21 0,0 0 0,0 0 16,0 22-16,21-43 0,0 21 15,0-21-15,0 0 0,1 0 0,-1 0 16,21 0-16,-21 0 0,22 0 15,-22 0-15,21-21 0,-21 0 0,22-1 16</inkml:trace>
  <inkml:trace contextRef="#ctx0" brushRef="#br0" timeOffset="15978.53">18373 2625 0,'0'0'0,"0"-21"0,-22-1 0,1 22 16,21 22-16,-21 20 0,0 0 0,21 22 16,-21-1-16,0 22 0,21 0 15,-22-1-15,1 22 0,21 0 16,-21 0-16,0 0 0,0-1 0,0 1 16,-1 21-16,1 0 0,0 0 0,0 0 15,-21 0-15,20-21 0,-20 21 0,21 0 16,-21 0-16,20-21 0,-20 0 0,21-22 15,0 1-15,0 0 0,-1-22 0,1 1 16,21-22-16,0 0 0,0-20 16,0-1-16,0-42 15,0-1-15,21 1 0,1-21 16,-22 0-16,21-1 0,-21 1 0,0-22 0,21-20 16,-21 20-16,21-20 0</inkml:trace>
  <inkml:trace contextRef="#ctx0" brushRef="#br0" timeOffset="16236.39">17801 3768 0,'0'-64'0,"0"128"0,21-191 0,0 42 16,-21 43-16,22-22 0,-1 22 0,0-22 15,21 22-15,1 21 0,-1-21 16,21 20-16,1 1 0,-1 21 0,1 0 0,-1 0 16,1 21-16,-22 1 0,1-1 15,-22 21-15,0 0 0,-21 1 0,0-1 16,-42 0-16,20 1 0,-20-1 15,0 0-15,-22-20 0,22 20 0,0-21 16,-22 21-16,22-20 0,-1-1 16,22-21-16,0 21 0,0-21 0,0 0 15,42 0 1,0 0-16,0-21 16,22 0-16,-22-1 0,21 1 0,0 0 15</inkml:trace>
  <inkml:trace contextRef="#ctx0" brushRef="#br0" timeOffset="16568.2">18690 3429 0,'0'0'0,"21"-21"0,0 0 15,-21 0-15,22 21 0,-1-22 16,0 22-16,0 0 0,0 0 16,0 0-16,1 0 0,-1 22 0,0-1 15,0 0-15,0 21 0,0-21 0,-21 22 16,0-22-16,0 21 0,0 1 0,0-1 15,0-21-15,0 21 0,-21-20 16,0-1-16,0 0 0,21 0 0,-21 0 16,0-21-16,21-21 15,0 0 1,0 0-16,21 0 0,0-22 16,-21 22-16,21-21 0,0-1 15,0 1-15,1 0 0,-1-1 0,0 1 16,21-21-16,-21 41 0,1 1 15,-1 0-15,-21 0 0,21 21 16,0 0-16,0 0 0,0 0 0,1 0 16,-1 21-16,0 0 0,0-21 0,0 21 15,0 1-15,1-1 0</inkml:trace>
  <inkml:trace contextRef="#ctx0" brushRef="#br0" timeOffset="16957.56">19875 3493 0,'0'0'0,"-21"-22"0,-21 22 16,21 0-16,0 0 0,-22 0 15,22 0-15,-21 22 0,-1-22 16,22 21-16,-21 0 0,21 21 0,0-21 16,-22 1-16,43 20 0,-21-21 0,21 0 15,0 0-15,0 1 0,0 20 0,0-21 16,21 0-16,0 0 15,22-21-15,-22 0 0,21 22 0,1-22 16,-1 0-16,0 0 0,1 0 0,-1-22 16,0 22-16,1-21 0,-1 0 15,0 0-15,-21 0 0,22 0 0,-22-1 16,0 1-16,0 0 0,-21-21 16,0 21-16,0-22 0,0 22 0,-42-21 15,21-1-15,0 22 0,-22 0 0,1 0 16,0 21-16,-1 0 0,1 0 0,21 0 15,-22 0-15,1 21 0,21 0 16,0 0-16,0 1 0,21-1 0,0 0 16,0 0-16,0 0 0,21 0 0,-21 1 15,42-1-15,-21-21 0,22 21 16,-22-21-16,21 0 0</inkml:trace>
  <inkml:trace contextRef="#ctx0" brushRef="#br0" timeOffset="17298.13">20510 3450 0,'0'-21'0,"0"42"0,0-84 0,0 42 0,0-1 16,0 1-16,0 0 0,0 0 0,-21 21 31,0 21-31,21 0 0,-21 0 0,21 22 16,0-1-16,0-21 0,0 22 0,0-1 15,-21 0-15,21 22 0,0-22 0,0 22 16,-21-1-16,21 1 0,0-1 15,0 22-15,0-1 0,-22 1 0,1 0 16,0-1-16,0 1 0,0 0 16,0-1-16,-22 1 0,1 0 0,0 21 15,20-22-15,-20-20 0,21 20 0,-21-20 16,20-1-16,1-20 0,21-1 0,0 0 16,0 1-16,0-22 0,0 0 0,21-21 15,1 0 1,-1-21-16,21 0 0,-21-22 0,22 22 15,-22-21-15,21 0 0,0-1 16,1 1-16,-22-22 0,21 22 0,1-43 16,-1 22-16</inkml:trace>
  <inkml:trace contextRef="#ctx0" brushRef="#br0" timeOffset="17571.97">20574 3683 0,'0'0'0,"-21"-63"0,21-1 0,-21 22 0,21-1 16,0 1-16,0 0 0,0 21 0,21-1 15,0 1-15,0 0 0,21 21 16,-20 0-16,-1 0 0,21 0 0,0 21 16,-20 0-16,20 1 0,-21-1 0,0 0 15,0 21-15,1-21 0,-22 1 16,0 20-16,0-21 0,-22 21 0,1-20 16,-21-1-16,21 0 0,-22 0 15,1-21-15,0 21 0,-1 0 0,1-21 16,0 0-16,21 0 0,-22 22 0,22-22 15,42 0 17,0 0-32,1 0 0,-1 0 0,21 0 15,-21 0-15,22 0 0,-1 0 0</inkml:trace>
  <inkml:trace contextRef="#ctx0" brushRef="#br0" timeOffset="18916.5">21040 3810 0,'0'0'0,"21"-21"32,-21 0-32,21 21 0,0-21 15,-21-1-15,21 1 0,0 0 0,1 0 16,-1 0-16,0-22 0,0 22 0,0-21 16,0 21-16,-21-22 0,0 22 0,0 0 15,0 0-15,0 0 0,0 0 16,-21 21-16,0 0 15,0 0-15,0 21 0,0 0 16,21 0-16,-22-21 0,22 21 16,0 0-16,0 1 0,0-1 0,0 0 15,0 0-15,22 0 0,-1 0 16,0 1-16,-21-1 0,21-21 0,0 21 16,0 0-16,1-21 0,-22 21 0,21-21 15,0 0-15,0 0 16,0 0-16,0 0 0,1 0 15,-1 0-15,0-21 0,-21 0 16,21 0-16,0 0 0,0-1 0,1 1 16,-1 0-16,0 0 0,0-21 15,0 20-15,0 1 0,1 0 0,-1 21 16,0-21-16,-21 0 16,0 42-1,0 0-15,0 0 16,0 0-16,0 1 0,0-1 15,0 0-15,0 0 0,0 0 0,0 0 16,0 1-16,21-1 0,0-21 0,-21 21 16,21 0-16,1-21 0,-1 21 15,0-21-15,0 0 0,0 0 16,0 0-16,1 0 0,-1 0 0,0 0 16,0 0-16,0-21 0,0 21 0,1-21 15,-1 0-15,0-22 0,0 22 0,-21-21 16,21 21-16,0-43 15,1 22-15,-1-22 0,0 22 0,-21-21 16,21 20-16,-21-20 0,21 20 0,-21 1 16,0 0-16,0 21 0,0-1 0,0-20 15,0 21-15,0 42 16,-21 0 0,0 0-16,0 1 0,21-1 0,-21 0 15,-1 21-15,22 1 0,-21-1 0,21 0 16,-21 1-16,21-1 0,-21 21 15,21-20-15,0-1 0,0 0 0,0 1 16,0-1-16,0 0 0,0 1 16,21-1-16,0-21 0,0 0 0,1 22 15,-1-43-15,0 21 0,21 0 16,-21-21-16,1 0 0,20 0 0,-21 0 16,21 0-16,-20 0 0,-1-21 0,0 0 15,0 21-15,0-21 0,0-1 0,1-20 16,-1 21-16,0 0 0,-21-22 0,21 22 15,-21 0-15,0 0 0,0 0 16,0 0-16,-21 21 16,0 0-16,21 21 15,0 0-15,-21 0 0,-1 0 0,22 0 16,-21-21-16,21 22 0,0-1 16,0 0-16,0 0 0,0 0 15,0 0-15,0 1 0,21-22 0,1 21 16,-1 0-16,0-21 0,0 0 0,0 21 15,22-21-15,-22 0 0,0 0 16,21 0-16,-21 0 0,1 0 0,-1 0 16,0-21-16,0 0 0,0 21 0,0-21 15,1-1-15,-1 1 0,-21 0 0,21 0 16,-21 0-16,0 0 0,0-1 0,0 1 16,0 0-1,-21 21-15,21 21 16,-21 0-16,-1-21 0,22 22 15,-21-1-15,21 0 0,0 0 16,0 0-16,0 0 0,0 1 16,0-1-16,21-21 0,1 0 15,-22 21-15,21-21 0,0 0 0,0 0 16,0 0-16,0 0 0,22-21 16,-22 21-16,0-21 0,0-1 0,0 1 15,1 0-15,-1 0 16,0 0-16,0 0 0,0-1 0,0 1 0,1 0 15,-1 0-15,0 0 0,-21 42 32,0 0-32,0 0 15,0 0-15,0 1 0,-21-1 0,0 0 16,21 0-16,-22 0 0,22 0 0,0 1 16,0-1-16,0 0 15,0-42 16,0 0-15,0-1-16,0 1 0</inkml:trace>
  <inkml:trace contextRef="#ctx0" brushRef="#br0" timeOffset="19100.48">23029 3027 0,'0'-21'16,"0"42"-16,-21-63 0,21 20 15,21 22 17,0 0-17,-42 0 17,-21 0-32,21 0 0</inkml:trace>
  <inkml:trace contextRef="#ctx0" brushRef="#br0" timeOffset="19281.53">22077 3069 0,'-43'21'0,"86"-42"0,-149 42 0,85-21 0,0 0 16,-1 0-16,44 22 15,-1-22-15,21 0 16,0 0-16,1 0 0,-1 0 0,22 0 16,-22 0-16,21 0 0,1 0 0,-22 21 15,1-21-15,-1 0 0,0 0 0,-21 21 16,-21 0-16,-21-21 15,0 21-15,-42 0 0,-1 1 0,-42-1 16</inkml:trace>
  <inkml:trace contextRef="#ctx0" brushRef="#br0" timeOffset="20458.37">2349 5440 0,'22'-21'15,"-44"42"-15,44-63 0,-22 20 0,-22 22 16,1 0-1,0 0-15,-21 22 0,21-1 0,-22 0 16,22 21-16,-21 1 0,-1-1 0,22 0 16,-21 22-16,21-1 15,0-20-15,-1 20 0,1 1 0,21-22 16,0 0-16,0 1 0,0-1 16,0 0-16,21-21 0,22 1 0,-22-22 15,21 0-15,1 0 0,20 0 0,1 0 16,-22 0-16,21-22 0,1 1 15,-1-21-15,-20 21 0,20 0 0,-20-22 16,-22 1-16,0 0 0,-21-1 16,0 1-16,-21 0 0,0-1 15,-22-20-15,1 20 0,-22 22 0,1-21 16,-1 21-16,1 0 0,21 21 16,-22 0-16,22 0 0,-1 0 0,1 0 15,21 0-15,21 21 0,42 0 16,1-21-16,-1 0 15,21 0-15,22 0 0,0 0 0,21-21 16,-1 0-16,-20 21 0,21-22 16,0 1-16,0 0 0,-1-21 0,-20 21 15,0-1-15,-1 1 0,-41 0 16,20 0-16,-42 0 0,1 0 0,-22-1 16,0 1-16,0 0 0,-22 0 0,-20 21 15,21-21-15,-21 21 0,-22 0 16,22 0-16,-1 0 0,-20 21 0,21 0 15,-1 21-15,1 1 0,0-1 16,-1 22-16,22-1 0,0 22 16,0-1-16,0 1 0,-1 21 0,1 0 15,21-22-15,0 22 0,0 21 16,0-21-16,0 0 0,0 0 0,0 21 16,0-21-16,21 21 0,1-22 0,-1 22 15,0-21-15,0 21 0,0-21 0,0 0 16,1 0-16,-1-22 0,-21 22 15,0-21-15,0 0 0,0-22 0,0 1 16,0-1-16,0-21 0,0 1 0,0-22 16,-21 0-16,-1-21 0,1 0 0,0 0 15,-21-21-15,21-21 0,-22-1 16,1 1-16,21-22 0,-22 1 16,1-22-16,0 1 0,21-1 0,-1-21 15,1-21-15,0 21 0,21-21 0,0 0 16,0 21-16,0-21 0,21 0 15,0 22-15,22-1 0,-1 0 0,0 21 16,1 1-16,20 20 0,-20 1 0,20-1 16,1 22-16,-1-1 0,1 1 15,20 0-15,-20-1 0,20 1 16,-20 0-16,21 21 0</inkml:trace>
  <inkml:trace contextRef="#ctx0" brushRef="#br0" timeOffset="21312.47">4826 6054 0,'21'0'0,"-42"0"0,63 0 0,-42-21 0,21-1 16,1 1-16,-22 0 0,21 0 0,0-21 16,-21 20-16,0-20 0,0 0 15,0 21-15,0-22 0,0 1 0,0 0 16,-21-1-16,-22 22 0,22-21 15,-21 21-15,21 21 0,-22 0 0,1 0 16,-21 0-16,20 21 0,1 21 16,0-21-16,-1 22 0,1 20 0,-22 22 15,22-22-15,21-20 0,0 20 16,21-21-16,0 1 0,0-22 16,0 21-16,0-21 0,0 1 0,21-1 15,0 0-15,0-21 0,22 0 0,-1 0 16,0 0-16,-21 0 0,43-21 15,-22 0-15,1-1 0,-1 1 0,0-21 16,-21 21-16,22-22 0,-22 22 0,21-21 16,-21 0-16,-21-1 0,0 1 15,0 21-15,0-22 0,0 22 16,0 0-16,0 0 0,-21 21 16,21 21-16,-21 0 0,21 0 15,-21 22-15,0-22 0,21 21 16,0 1-16,0-1 0,0 0 0,0-21 15,0 22-15,0-22 0,42 0 0,-21 21 16,0-20-16,1-22 0,20 21 0,0-21 16,-21 21-16,22-21 0,-1 0 15,-21 0-15,22-21 0,-1 0 0,-21 21 16,21-22-16,1 1 0,-22 0 0,0 0 16,0 0-16,0 0 0,1-22 15,-22 22-15,21-21 0,-21 21 16,0-22-16,0 22 0,0 0 0,0 0 15,-21 21 1,21 21-16,-22 0 0,22 0 16,-21 22-16,21-22 0,0 21 15,-21-21-15,0 22 0,21-22 0,-21 0 16,21 0-16,0 0 0,-21 0 0,21 1 16,0-1-16,-22-21 0,22-21 31,0-1-16,0 1-15,0 0 0,22 0 16,20-21-16,-21-1 0,0 22 0,22-21 16,-22-1-16,21 1 0,0 0 15,1 21-15,-1-1 0,0 1 16,1 21-16,-1 0 0,0 0 0,-20 21 0,-1 1 16,0-1-16,0 0 0,-21 0 0,0 21 15,0-20-15,0 20 0,0-21 16,0 0-16,-21 22 0,21-22 0,0 0 15,-21 0-15,21 0 0,0 0 16</inkml:trace>
  <inkml:trace contextRef="#ctx0" brushRef="#br0" timeOffset="21920.04">7302 5482 0,'0'0'16,"0"-21"-16,22-21 0,-22 21 0,21-22 0,-21 22 16,0 0-16,0 0 0,0 0 0,-21 21 15,-1 0 1,1 0-16,0 21 0,0 21 15,0-21-15,0 22 0,-1-1 0,1 21 16,0-20-16,0 20 0,21 1 0,-21-22 16,21 22-16,0-22 0,0 0 15,0 1-15,0-1 0,21 0 0,0-21 16,0 1-16,0-1 0,1 0 0,20 0 16,-21-21-16,21 0 0,1 0 0,63-21 15,-64 0-15,21 0 16,-20-1-16,-1-20 0,22 21 0,-22-21 15,-21-1-15,21 1 0,-42 0 16,0-22-16,0 22 0,0-22 0,-21 1 0,0-1 16,-21 1-16,-1 20 15,1-20-15,-21 21 0,20-22 0,-20 43 16,20 0-16,1 0 0,0 21 0,-1 21 16,1 0-16,21 0 0,0 21 0,0 1 15,-1-1-15,22 0 0,-21 1 16,21 20-16,0-20 0,0-1 0,0 0 15,21 1-15,1-1 0,-1-21 0,21 0 16,-21-21-16,22 0 0,-1 0 0,0 0 16</inkml:trace>
  <inkml:trace contextRef="#ctx0" brushRef="#br0" timeOffset="22787.89">8170 4995 0,'0'0'0,"0"-42"0,0 0 0,0-1 15,0 22-15,0 0 0,-21 21 16,0 0-16,0 42 0,21-20 16,0 20-16,0 0 0,-21 22 0,21-1 15,0 1-15,-22-1 0,22 1 0,0-1 16,0 1-16,0-1 0,0 22 0,0-22 16,-21 1-16,21-22 0,0 22 15,-21-22-15,21 0 0,0 1 0,0-22 16,-21 21-16,21-21 0,-21 1 0,21-44 47,0 1-47,0 0 0,0 0 0,0-21 15,21 20-15,0-20 0,0 0 0,0-1 16,22 22-16,-22 0 0,21-21 0,-21 21 16,22 21-16,-22-22 0,0 22 15,21 0-15,-20 0 0,-1 0 0,0 22 16,-21-1-16,21-21 0,-21 21 0,21 0 15,-21 0-15,0 0 0,0 1 0,0 20 16,0-21-16,-21 0 0,0 0 0,-21 1 16,20-1-16,-20 0 15,21 0-15,-21 0 0,-1 0 0,1 1 16,21-1-16,-22-21 0,22 0 0,-21 21 16,21-21-16,0 0 15,42 0 1,0 0-16,21 0 15,-21 0-15,22 0 0,-1 0 0,0 0 16,1-21-16,-1 21 0,0-21 0,22-1 16,-1 22-16,-20-21 0,20 0 0,1 0 15,-22 0-15,22 0 0,-22-1 0,0-20 16,1 21-16,-1-21 16,-21 20-16,0-20 0,0 21 0,-21 0 15,22-22-15,-22 22 0,0 0 0,0 0 16,0 0-16,-22 21 15,1 21-15,0 0 16,21 21-16,-21-20 0,21 20 16,0 0-16,0 1 0,-21-1 0,21 21 15,-21 1-15,21-22 0,-22 22 0,22-1 16,0 1-16,0 20 0,0-20 0,0 21 16,0-22-16,0 22 0,0-1 0,0 1 15,0-21-15,0 20 0,0 1 0,0 0 16,-21-1-16,21 1 0,0 0 15,0-22-15,-21 1 0,21-1 0,0 1 16,0-22-16,0-21 0,-21 21 16,21-20-16,-21-22 0,0 0 15,-1-22 1,22 1-16,0 0 0,0 0 0,-21-21 16,21 20-16,0 1 0,0 0 0,0-21 15,0-1-15,0 22 0,0-21 0,0 0 16,0 20-16,0-20 0,0 0 0,0-1 15,0-20-15,21 21 0,-21-22 0,0 1 16,22-1-16</inkml:trace>
  <inkml:trace contextRef="#ctx0" brushRef="#br0" timeOffset="22977.37">8932 5440 0,'0'0'0,"0"-21"0,0 0 0,0-1 15,0 1 1,-21 21 0,42 0 15,-21 21-15,21-21-16,1 22 0</inkml:trace>
  <inkml:trace contextRef="#ctx0" brushRef="#br0" timeOffset="23298.44">9207 5821 0,'0'0'0,"22"0"0,-1 21 15,0-21-15,0 0 16,0 0-16,0-21 0,1 0 0,-1 0 16,0 21-16,0-22 0,0 1 15,0 0-15,1 0 0,-1 0 0,0 0 16,-21-1-16,0 1 0,0 0 0,-21 21 31,0 0-31,-1 0 0,1 21 0,0 0 16,-21 1-16,21 20 0,-1-21 0,1 21 15,0-20-15,0 20 0,21-21 16,0 21-16,-21-20 0,21-1 0,0 21 16,0-21-16,0 0 0,0 1 15,0-1-15,21-21 0,0 0 16,0 0-16,0 0 0,1 0 0,20 0 15,-21 0-15,21 0 0,1 0 16,-1-21-16,0-1 0,1 1 0,-1 21 16</inkml:trace>
  <inkml:trace contextRef="#ctx0" brushRef="#br0" timeOffset="23816.85">10054 5694 0,'0'0'0,"21"-42"0,-21 20 0,0-20 15,0 21-15,0 0 0,0 0 16,-21 21-16,0 0 15,0 0-15,0 0 0,-1 0 0,22 21 16,-21 0-16,0 0 0,0 0 16,0 22-16,0-1 0,21-21 0,0 21 0,0-20 15,-22 20-15,22 0 0,0-21 16,0 1-16,0 20 0,22-21 0,-1 0 16,0 0-16,0 1 0,0-22 15,22 21-15,-22-21 0,21 0 0,0 0 16,1 0-16,-1 0 0,0 0 0,1 0 15,-22-21-15,21-1 0,1 1 0,-22 0 16,21 0-16,-21 0 0,0-22 16,1 1-16,-1 0 0,0-1 0,0-20 15,0-1-15,0 1 0,1-1 16,-1 1-16,-21-1 0,21-20 0,-21 20 16,21 22-16,-21-22 0,0 22 0,0 21 0,0-21 15,0 20-15,0 44 16,-21-1-1,0 0-15,0 21 0,-1-21 0,1 22 16,21-1-16,-21 22 0,0-22 0,0 21 16,0-20-16,21 20 0,0-20 15,0 20-15,-22 1 0,22-22 0,0 21 16,0-20-16,0-1 0,0 0 0,0 1 16,0-22-16,0 0 0,0 21 0,0-20 15,22-22-15,-1 21 0,0 0 16,0-21-16,0 0 0,0 0 0,1 0 15,-1-21-15,0 0 0,21 21 16,-21-22-16,1 1 0,-1 0 0,0 0 16,21 0-16,-21 0 0,-21-22 15,22 22-15,-22 0 0</inkml:trace>
  <inkml:trace contextRef="#ctx0" brushRef="#br0" timeOffset="24087.85">10562 5546 0,'0'0'0,"-21"0"0,42 0 32,0 0-32,22 0 0,-22 0 15,21 0-15,-21 0 0,22 0 0,-1 0 16,-21 0-16,21 0 0,1-21 0,-22 21 16,21 0-16,-21 0 15,1 0-15,-1 0 0,0 0 0,0 0 16,0 0-1,-42 0 32,0 0-31,0 21-16,0-21 0,-1 21 0</inkml:trace>
  <inkml:trace contextRef="#ctx0" brushRef="#br0" timeOffset="47984.05">13504 5376 0,'21'0'94,"-21"-21"-94,22 0 31,-22 0-31,0 0 16,0 0-1,0-1 1,0 1-16,0 0 16,0 0-16,0 0 15,0 0 1,0-1-16,0 1 0,0 0 15,0 0-15,0 0 16,0 0-16,0-1 16,0 44 62,0-1-78,0 0 15,0 0-15,0 0 0,0 22 16,0-22-16,0 21 0,0 0 0,-22-20 16,22 20-16,0 0 0,0-21 0,-21 22 15,21-22-15,0 21 0,0 1 0,0-22 16,0 21-16,0 0 0,-21-20 16,21 20-16,-21 0 0,21-21 0,0 22 15,-21-22-15,21 0 0,0 0 0,0 0 16,0 1-16,0-1 0,0 0 15,-21-21 1,-1 0 0,22-21-1,-21 0 1,21-1-16,0 1 0,0 0 16,0 0-16,0 0 0,0 0 0,0-1 15,0 1-15,0 0 0,0 0 0,21 0 16,1 0-16,-22-1 0,21 1 15,0 21-15,0-21 0,0 0 0,0 0 16,1 0-16,-1 21 0,0-22 16,0 22-16,0 0 0,22 0 0,-22 0 15,0 0-15,0 0 0,21 22 16,-20-1-16,-1 0 0,0 0 0,0 0 16,-21 0-16,0 22 0,0-22 0,0 0 15,0 21-15,0-20 0,0-1 0,-21 21 16,-21-21-16,20 0 0,1 1 15,-21-1-15,21 0 0,-22 0 0,1-21 16,21 21-16,-43-21 16,43 0-16,0 0 0,0 0 0,0 0 15,0 0-15,21-21 0,-22 21 16,22-21-16,0 0 0,-21 21 16,42 0 30,1 21-46,-1-21 16,0 21-16,0-21 0,0 0 0,22 0 16,-22 0-16,0 0 0,21 0 0,-21 0 15,22 0-15,-1 0 0,0-21 16,1 21-16,-1-21 0,22 0 0,-22 21 16,0-22-16,1 1 0,-22 0 0,21 0 15,0 21-15,-20-21 0,-1 0 16,0-1-16,0 1 0,0 0 15,0 0-15,-21 0 0,22 0 16,-22-1-16,0 1 0,0 0 16,0 0-16,0 0 31,0 42 0,0 0-31,0 0 16,0 0-16,0 1 0,0-1 15,0 0-15,0 0 0,0 0 16,0 0-16,0 1 0,0-1 16,21 0-16,0-21 15,0 0-15,0 0 0,0 0 0,22 0 16,-22 0-16,0 0 16,0 0-16,0 0 0,1-21 0,-1 0 15,0-1-15,0 1 16,0 0-16,-21 0 0,21-21 15,-21 20-15,0 1 0,0 0 0,0 0 16,0 0-16,0 0 0,0-1 16,0 1-1,0 0-15,0 42 32,0 0-32,0 1 15,0-1-15,0 0 0,0 0 0,0 21 16,0-20-16,0 20 0,0-21 15,0 21-15,0 1 0,0-1 0,0 0 16,0 22-16,0-22 0,0 22 0,0-22 16,0 22-16,0-1 0,0 22 0,0-22 15,0 22-15,0-22 0,0 22 0,-21 0 16,0-22-16,0 22 0,0 0 0,21-22 16,-21 22-16,-1-22 0,1 22 15,0-22-15,21 1 0,-21-1 16,0 1-16,0-1 0,21-20 0,0 20 15,-22-20-15,1-1 0,21-21 0,-21 21 16,21-20-16,0-1 0,0 0 0,-21 0 16,21 0-16,-21 0 0,0-21 0,-1 0 15,1 0-15,0 0 0,0-21 16,21 0-16,-21 0 0,0 0 0,-1-22 16,1 1-16,21 0 0,-21-22 0,0 22 15,21-43-15,0 22 0,0-1 0,-21-20 16,21-1-16,0 21 0,0-20 0,0-1 15,0 22-15,21-22 0,0 0 16,0 22-16,0-22 0,1 22 16,20-22-16,-21 21 0,21 22 0,1-21 15,-22 20-15,21 1 0,1 0 0,-1-1 16,0 22-16,-21-21 0,22 21 0,-1-1 16,-21 1-16,0 0 0,22 0 15,-22 0-15,0 21 0,0-21 16,0 21-16,-21-22 109,22 22-109</inkml:trace>
  <inkml:trace contextRef="#ctx0" brushRef="#br0" timeOffset="48865.06">16679 5482 0,'0'0'0,"0"-21"0,0 0 16,0-21-16,0 20 0,0 1 16,0 0-16,0 42 31,0 0-15,0 22-16,0-22 0,0 21 0,0-21 15,-21 22-15,21-1 0,-21 0 0,0-20 16,21 20-16,0 0 0,-21-21 15,21 22-15,-22-22 0,22 0 0,-21 0 16,21 0-16,0-42 31,0 0-31,0 0 16,0 0-16,21-22 0,1 1 0,-1 21 16,0-21-16,0-22 0,0 22 15,0 21-15,1-22 0,-1 1 0,0 21 16,0 0-16,0-1 0,0 22 15,1 0-15,-1 0 0,0 0 0,0 22 16,0-1-16,0 0 0,-21 0 0,22 21 16,-1-20-16,0 20 0,-21 0 0,0-21 15,0 22-15,21-22 0,-21 21 16,21-21-16,-21 22 0,0-22 0,0 0 16,0 0-16,0 0 0,21-21 31,1-21-31,-22 0 15,0 0-15,21 0 0,0-22 0,0 22 16,0-21-16,0 0 16,1-1-16,-1 1 0,0-22 0,21 22 0,-21 0 15,1 21-15,20-22 0,-21 22 16,0 0-16,0 21 0,1 0 16,-1 0-16,0 21 0,-21 0 0,0 0 15,21 1-15,-21 20 0,21 0 0,-21 1 16,0-22-16,0 21 0,0 0 0,0 1 15,0-22-15,0 21 0,21-21 0,-21 22 16,22-22-16,-22 0 0,21 0 16,-21 0-16,0 1 0,21-1 0,0 0 15,0-21 1,0 0-16,1 0 0,-1 0 16,0 0-16,21-21 0,-21 0 0,1 21 15,20-22-15,-21 1 0</inkml:trace>
  <inkml:trace contextRef="#ctx0" brushRef="#br0" timeOffset="50944.79">18457 5546 0,'0'0'0,"0"-21"0,0-1 0,0 1 0,0 0 16,0 0-16,-21 0 0,0 0 16,0-1-16,0 22 0,-1 0 0,1 0 15,0 0-15,0 0 0,0 0 0,0 0 16,-1 22-16,1-1 0,0 0 15,0 21-15,0-21 0,0 22 0,-1-1 16,1-21-16,21 22 0,0-1 0,-21 0 16,21-21-16,0 22 0,0-22 0,0 0 15,0 21-15,0-20 0,21-1 16,0-21-16,1 0 0,-1 0 16,21 0-16,-21 0 0,0-21 0,22-1 15,-22 1-15,21 0 0,-21 0 0,1 0 16,-1-22-16,0 1 15,0 21-15,0-21 0,0-1 0,-21 1 16,0 0-16,22 20 0,-22-20 0,21 21 16,-21 0-16,0 42 31,0 0-31,0 0 0,0 0 0,0 22 16,-21-22-16,21 21 0,-22 1 0,22-22 15,0 21-15,0-21 0,0 22 0,0-22 16,0 21-16,0-21 0,22 0 15,-1 1-15,0-22 0,0 21 0,0-21 16,0 21-16,1-21 0,20 0 0,21 0 16,-41-21-16,20 0 0,-21-1 15,0-20-15,22 21 0,-22-21 16,0-1-16,0 1 0,21-22 16,-20 1-16,-1 21 0,0-22 0,0-21 15,0 22-15,-21-1 0,21 1 0,1-1 16,-22 1-16,0 21 0,0-1 15,0 1-15,0 21 0,0 0 16,0 42-16,-22 0 16,1 21-16,0 1 0,21-1 0,0 21 15,-21-20-15,21 20 0,-21 1 16,21-1-16,0-20 0,0 20 16,-21 1-16,21-22 0,0 0 0,0 1 15,0-1-15,0 0 0,0 1 0,0-1 16,0-21-16,0-42 31,0 0-31,0 0 16,0-1-16,21-20 0,0 0 0,0-1 15,0-20-15,0 21 0,1-1 16,41-41-16,-42 41 0,0 22 16,22 0-16,-22 0 0,0 21 15,0 0-15,0 0 0,1 21 0,-1 0 16,-21 0-16,0 0 0,0 1 15,0-1-15,0 0 0,0 0 16,0 0-16,0 0 0,-21 1 0,-1-1 16,1 0-16,0-21 0,0 21 0,0-21 15,0 0-15,-22 0 0,22 0 0,0 0 16,0 0-16,-22-21 0,22 21 16,0-21-16,0 0 0,0 21 0,21-22 15,-21 1-15,-1 21 0,22 21 31,0 1-31,0-1 0,0 0 16,0 0-16,0 0 0,0 0 16,22 22-16,-1-22 0,-21 0 0,21 0 0,0 0 15,0 1-15,0-1 0,22 0 16,-22 0-16,21-21 0,-21 21 16,22-21-16,-1 0 0,0 0 0,1 0 15,-1 0-15,0 0 0,1-21 0,-1 21 16,0-21-16,-20 0 0,20 0 0,-21-1 15,21-20-15,-20 21 0,-1-21 0,0-1 16,0 22-16,0-21 0,0 21 16,-21-22-16,22 22 0,-22 0 15,0 42 1,0 0-16,0 0 16,0 1-16,0-1 0,0 0 15,-22 21-15,22-21 0,0 1 0,0 20 16,0-21-16,0 0 0,0 0 0,0 1 15,0-1-15,22 0 0,-1 0 0,0-21 16,0 0-16,0 0 0,0 0 16,1 0-16,20 0 0,-21 0 0,0 0 15,0 0-15,22-21 0,-22 0 0,0 0 16,21-1-16,-20 1 0,-1-21 16,0 21-16,0 0 0,0-1 0,0 1 15,1 0-15,-22 0 0,21 21 16,0 0-1,-21 21-15,0 0 0,0 0 16,0 1-16,0-1 16,-21 0-16,21 0 0,-21 0 15,21 0-15,0 1 0,-22-1 16,1 0-16,21 0 16,-21-21-1,21-21 1,0 0-1,0 0-15,0-1 0,21 1 0,-21 0 16,21 21-16,1-21 0,-22 0 16,21 0-16,0-1 0,0 22 0,0-21 15,0 21-15,1-21 0,-1 21 16,0 0-16,0 0 0,0 21 16,-21 0-1,0 1-15,0-1 0,0 0 16,21 0-16,-21 0 0,22 0 15,-22 1-15,21-1 0,0-21 16,0 21-16,0-21 0,0 0 0,22 21 16,-22-21-16,21 0 0,1 0 0,-1 0 15,0 0-15,1 0 0,20 0 16,-21 0-16,1-21 0,-1 0 16,0 21-16,1-21 0,-1-1 0,-21 1 15,0-21-15,1 21 0,-22-22 0,0 22 16,0-21-16,0 0 0,0 20 0,0 1 15,0 0-15,0 0 0,-22 0 16,1 0-16,0 21 0,0 0 0,0 0 16,0 0-16,-22 0 0,22 21 0,0 0 15,0 0-15,0 0 0,-1-21 16,1 43-16,0-43 0,21 21 0,0 0 16,0 0-16,0 0 0,0 0 0,0 1 15,21-22-15,0 0 16,1 0-16,-1 0 0,0 0 15,0-22-15,0 22 16,0-21-16,1 21 0,-22-21 0,0 0 16,21 21-16,0 0 0,-21-21 15,0 42 1,0 0 0,0 0-16,0 0 0,0 1 15,0-1-15,-21 21 0,21 0 0,-21 1 16,21 20-16,-22-20 0,22 20 0,0 1 15,0-1-15,0 1 0,0 20 16,0-20-16,0 20 0,0-20 0,0 21 16,-21-22-16,0 22 0,21-22 0,-21 1 15,-21 63-15,-1-64 0,22 1 16,-21-22-16,21 22 0,-22-22 16,1-21-16,21 21 0,-22-20 0,22-1 15,0 0-15,-21-21 0,21 0 0,-1 0 16,22-21-1,0 0-15,0-1 0,0 1 0,0 0 16,22-21-16,-1-22 16,0 22-16,0 21 0,0-22 0,0-20 15,1 21-15,-1-22 0,-21 22 0</inkml:trace>
  <inkml:trace contextRef="#ctx0" brushRef="#br0" timeOffset="51152.73">20934 5122 0,'0'0'15,"-64"-21"1,43 0-16,0 21 0,42 0 47,21 0-47,-20 0 0,-1 0 15,21 0-15,0 0 0,-20 0 16</inkml:trace>
  <inkml:trace contextRef="#ctx0" brushRef="#br0" timeOffset="51449.01">22860 4741 0,'0'-21'0,"0"42"0,0-21 31,0 22-31,0 20 0,0-21 16,0 21-16,0 22 0,0-22 0,0 22 16,-21-22-16,0 22 0,-1-1 0,22 1 15,0-22-15,-21 21 0,0 1 16,0-22-16,21 1 0,0-1 0,0 0 15,-21 1-15,21-22 0,0 21 0,0-21 16,0 0-16,-21-21 0,-1 0 16,1 0-1,0 0-15,0-21 0,0 0 0</inkml:trace>
  <inkml:trace contextRef="#ctx0" brushRef="#br0" timeOffset="52224.23">22415 5313 0,'0'0'0,"22"-21"0,-1 21 0,0 0 0,0 0 16,21-21-16,1 21 0,-1 0 0,0 0 16,22-22-16,-1 1 0,1 21 0,-1-21 15,1 21-15,-1-21 0,1 0 16,-1 21-16,1-21 0,-1-1 0,-20 1 16,-1 0-16,0 0 0,-20 0 0,-1 0 15,0-1-15,0 22 0,-21-21 16,0 0-16,0 0 0,0 0 15,-21 0 1,0 21-16,0 0 0,-1 21 16,1-21-16,0 42 15,21-21-15,-21 22 0,0-22 16,21 21-16,-21 0 0,-1 1 0,1-1 0,21 0 16,0 1-16,-21-1 0,0 0 15,21 1-15,0-1 0,0-21 0,0 22 16,0-22-16,0 21 0,0-21 0,0 0 15,0 1-15,0-1 0,0-42 32,21 21-17,0-22-15,-21 1 0,21-21 0,1 21 16,-1 0-16,0-22 0,0 22 0,0-21 16,0 21-16,1-1 0,-1 1 0,-21 0 15,21 0-15,0 21 0,0 0 16,-21 21-1,0 0-15,0 0 16,0 1-16,0-1 0,0 0 0,0 0 16,0 0-16,0 0 0,0 1 15,0-1-15,21 0 0,-21 0 0,22 0 16,-1-21-16,0 21 0,0 1 16,0-22-16,22 0 0,-22 0 0,21 0 0,0 0 15,1 0-15,-1 0 16,0-22-16,1 1 0,-1 0 0,0 0 15,1-21-15,-22 20 0,21 1 0,-21-21 16,1 21-16,-1 0 0,0-1 0,-21 1 16,0 0-16,-21 21 15,0 0-15,-1 0 0,1 0 16,-21 21-16,21 0 0,-22 1 0,22-1 16,0 0-16,0 0 0,0 0 0,0 22 15,21-22-15,0 0 0,0 0 16,0 0-16,0 0 0,21 1 0,0-1 15,0 0-15,21 0 0,-20-21 16,-1 21-16,0-21 0,0 0 0,0 0 16,0 0-16,1 0 0,-1 0 0,-21-21 31,0 0-15,-21 21-16</inkml:trace>
  <inkml:trace contextRef="#ctx0" brushRef="#br0" timeOffset="53148.7">3492 7641 0,'0'21'31,"-21"1"-31,21 20 0,-21 0 0,21 1 16,-21 20-16,21 22 15,0-1-15,0 1 0,0 0 0,0 21 16,-21-1-16,21 1 0,-21 0 0,21 0 15,0 0-15,-22 0 0,1 21 16,0-22-16,0 1 0,21 0 0,-21 0 16,0-21-16,-1-1 0,22 1 0,0 0 15,-21-22-15,21-21 0,-21 22 16,21-43-16,0 21 0,0-20 0,0-44 31,0 1-31,0 0 0,21-21 0,-21-22 16,21 22-16,-21-22 0,0 1 15,0-22-15,22 22 0</inkml:trace>
  <inkml:trace contextRef="#ctx0" brushRef="#br0" timeOffset="53444.78">3260 8340 0,'0'0'0,"-22"-85"0,1 22 16,21-1-16,0 22 0,-21-22 0,21 22 15,0 0-15,0 20 0,21-20 16,-21 21-16,43 0 0,-22 0 0,21-1 15,0 22-15,22 0 0,-22 0 16,1 22-16,20-1 0,-21 21 16,22-21-16,-43 43 0,21-22 0,-20 0 15,-1 22-15,-21-22 0,0 1 16,0-1-16,-21 0 0,-22 1 0,1-1 16,0 0-16,-1-21 0,1 1 0,0-1 15,-1 0-15,22 0 0,-21-21 16,21 0-16,-1 0 0,1 0 0,21-21 15,21 21 1,1-21-16,-1 0 0,21-1 16,-21 1-16,22 0 0,-1 0 0,0 0 15,1 0-15,-1 21 0</inkml:trace>
  <inkml:trace contextRef="#ctx0" brushRef="#br0" timeOffset="53772.75">3958 8065 0,'0'0'0,"0"-22"0,0 1 0,0 0 15,0 0-15,21 0 0,0 21 0,-21-21 16,22 21-16,-1 0 0,0 0 0,0 0 16,0 0-16,0 21 0,1 0 15,-1 0-15,0 21 0,0 1 0,0-1 16,0 0-16,1 1 0,-22-1 0,0 0 16,21 1-16,-21-22 0,0 21 15,0-21-15,0 1 0,0 20 0,0-21 16,-21-21-1,21-21 1,0 0-16,0-22 16,0 22-16,0-21 0,0 0 0,0-1 15,0 1-15,21-22 0,0 22 16,0 0-16,0-1 0,0 22 0,1-21 16,-1 21-16,0 21 0,0 0 0,0 0 15,0 21-15,1-21 16,-1 21-16,0 0 0,0 0 0,0 1 15,0-1-15,1 0 0</inkml:trace>
  <inkml:trace contextRef="#ctx0" brushRef="#br0" timeOffset="54141.66">5038 8107 0,'0'0'0,"0"-21"0,0 0 0,0-1 15,0 1-15,-22 21 16,1 0-16,0 21 15,0 1-15,0 20 0,0-21 16,-1 21-16,1 1 0,0-1 0,0-21 16,21 22-16,0-1 0,0 0 0,0-21 15,0 1-15,0 20 0,0-21 0,21 0 16,0 0-16,0-21 16,22 0-16,-1 0 0,0 0 0,1 0 15,-22-21-15,21 21 0,1-21 16,-1 0-16,0 0 0,1-22 15,-22 22-15,21-21 0,-42 21 0,0-22 16,0 1-16,0 0 0,0-1 0,0 1 16,-21 0-16,-21 21 0,20-1 15,1 22-15,-21 0 0,21 0 0,-22 0 16,22 0-16,-21 22 0,21-1 0,0 0 16,-1 0-16,22 21 0,0-20 0,0-1 15,0 21-15,0-21 0,0 0 16,0 1-16,22-1 0,-1-21 0,0 21 15</inkml:trace>
  <inkml:trace contextRef="#ctx0" brushRef="#br0" timeOffset="54456.52">5863 8065 0,'0'-22'0,"0"44"0,0-86 0,0 43 0,0 0 15,-21 21 1,0 21-16,0 0 0,21 21 15,0 1-15,-22-1 0,22 22 16,0-22-16,0 43 0,0-22 0,0 1 16,0 20-16,0 1 0,0 0 15,0 20-15,0-20 0,0 21 0,-21 0 16,0-22-16,21 1 0,-21 21 0,0-21 16,0-1-16,-1 1 0,1 0 0,0-22 15,0 22-15,21-22 0,-21-20 16,21 20-16,-21-21 0,21 1 0,0-22 15,0 0-15,0 21 0,0-63 16,21 0 0,0-21-16,0-1 0,0 1 0,-21 0 15,21-22-15,1 1 16,-1-1-16,0-20 0</inkml:trace>
  <inkml:trace contextRef="#ctx0" brushRef="#br0" timeOffset="54716.49">5715 8594 0,'0'0'0,"0"-106"0,0 21 0,0 1 15,0-1-15,21 21 0,0 1 16,0 21-16,1-1 0,-1 1 0,0 21 16,0 0-16,0-1 0,22 22 0,-22 0 15,0 0-15,0 22 0,0-1 16,0 0-16,1 21 0,-22 1 0,0-1 16,0 0-16,0 1 0,-43-1 0,22 0 15,0 1-15,-21-1 0,20 0 0,-20-21 16,0 22-16,21-22 0,-22 0 15,22 0-15,0-21 0,0 21 16,0-21-16,63 0 31,-21 0-31,0 0 0,22 0 0,-22-21 16,21 0-16,-21 21 0,22 0 0,-22-21 16</inkml:trace>
  <inkml:trace contextRef="#ctx0" brushRef="#br0" timeOffset="56112.83">6181 8509 0,'21'0'0,"-42"0"0,42 21 16,0-21-16,0 0 16,0 0-1,0 0-15,1 0 0,-1 0 16,0-21-16,0 0 0,21 0 0,-20 0 16,20-1-16,-21-20 0,21 21 0,1-21 15,-22-1-15,0 1 0,21 0 16,-20-1-16,-22 1 0,0 21 0,0-22 15,0 22-15,-22 21 16,1 0-16,0 21 0,0 1 16,0-1-16,0 0 0,-1 21 0,1-21 15,21 1-15,0 20 0,0-21 0,0 0 16,0 0-16,0 1 0,0-1 0,0 0 16,21 0-16,1-21 15,-1 21-15,0-21 0,0 21 16,0-21-16,0 0 0,1 0 0,-1 0 15,0 0-15,0 0 0,0 0 16,0 0-16,1 0 16,-1 0-16,0-21 0,0 21 15,0-21-15,0 21 0,1-21 16,-1 21-16,0-21 0,-21 0 0,21 21 16,0-22-16,0 1 0,-21 0 15,22-21-15,-1 21 0,-21-1 0,21 1 16,0-21-16,0 21 0,-21 0 0,21-1 15,1 1-15,-1 21 0,-21-21 16,21 21 0,-21 42-1,0-20-15,0-1 0,0 0 0,0 0 0,0 0 16,0 22-16,0-22 0,0 0 0,0 0 16,0 21-16,0-20 0,0-1 15,0 0-15,0 0 0,21 0 0,0-21 16,0 21-16,1-21 0,-1 0 15,0 0-15,0 0 0,21 0 0,-20 0 16,-1 0-16,0-21 16,0 0-16,21 0 0,-20 0 0,-1 0 15,0-22-15,0 1 0,0 0 0,0-22 16,1 1-16,-1-1 0,0 1 0,0-1 16,0 1-16,0-1 0,1 1 15,-1 20-15,-21 1 0,0 0 0,0-1 16,0 22-16,0 42 31,-21 0-31,-1 1 0,22 20 0,-21 0 16,0-21-16,21 22 0,-21-1 0,0 22 15,21-22-15,0 0 0,-21 22 0,21-22 16,-22 0-16,22 1 16,0-1-16,0 0 0,0 1 0,0-22 15,0 21-15,0-21 0,0 1 0,22-1 16,-1 0-16,0 0 0,0-21 0,21 0 15,-20 0-15,20 0 0,-21 0 16,21 0-16,-20 0 0,20 0 0,0-21 16,-21 0-16,1 0 0,-1-1 0,21 1 15,-21 0-15,-21-21 0,21 21 0,1-22 16,-1 1-16,-21 21 0,0 0 16,0-1-16,0 1 0,0 0 0,0 42 31,-21 0-31,21 1 15,-22-1-15,1 0 0,21 21 0,-21-21 16,21 22-16,0-22 0,0 0 16,0 21-16,0-20 0,0-1 0,0 0 15,0 0-15,21 0 0,0 0 0,-21 1 16,22-22-16,20 0 16,-21 0-16,0 0 0,0 0 0,1 0 15,-1 0-15,21-22 0,-21 1 16,0 0-16,1 0 0,-1 0 15,-21-22-15,0 22 0,21 0 0,-21-21 16,21 21-16,-21-1 0,0 1 16,0 0-16,0 42 31,-21 0-31,21 1 0,-21-1 0,21 0 16,0 0-16,-21 21 0,21-20 15,0-1-15,0 0 0,0 0 0,0 0 16,21 0-16,0-21 0,0 0 15,0 0-15,0 0 0,1 0 16,-1 0-16,0 0 0,0 0 16,-21-21-16,21 0 0,0 0 15,1 0-15,-1 0 0,0-1 0,0-20 16,-21 21-16,21-21 0,0 20 0,1 1 16,-22 0-16,0 42 15,0 0 1,0 1-16,0-1 0,0 0 0,0 21 15,0-21-15,0 1 0,0 20 0,-22-21 16,22 0-16,0 0 0,0 1 0,0-1 16,-21 0-16,0-42 47,21 0-47,0-1 0,-21 1 15,21 0-15</inkml:trace>
  <inkml:trace contextRef="#ctx0" brushRef="#br0" timeOffset="56283.77">8657 7747 0,'0'0'0,"-21"0"0,-21 0 16,20 0-16,1-21 16,0 21-16</inkml:trace>
  <inkml:trace contextRef="#ctx0" brushRef="#br0" timeOffset="56485.16">7429 7874 0,'-21'0'0,"42"0"0,-63 0 15,84 0 1,-20 0 0,-1-21-16,21 21 0,0 0 15,1 0-15,-1-21 0,22 21 0,-22 0 16,0 0-16,-21-21 0,22 21 16,-22-22-16,0 22 0,0-21 0,0 21 15,1-21-15</inkml:trace>
  <inkml:trace contextRef="#ctx0" brushRef="#br0" timeOffset="56972.74">9864 7662 0,'0'0'0,"0"-21"0,0 0 0,0 0 15,0 0-15,21 21 0,-21 21 16,0 0-16,0 0 0,21 22 0,0-1 16,-21 21-16,21 1 15,-21 21-15,0-1 0,21 1 0,1 21 16,-22 0-16,0-1 0,0 1 0,0 21 16,0-21-16,0 21 0,0-21 0,0 21 15,0-21-15,0 0 0,-22 21 0,1-22 16,0 1-16,0-21 0,0 0 15,0-1-15,-1-20 0,1-1 0,21 1 16,0-22-16,-21-21 0,21 22 0,-21-22 16,21-42-1,0-1-15,0 1 0,0-21 0,0-22 16,0 1-16,0-1 0,0-20 0,0-1 16,0 0-16</inkml:trace>
  <inkml:trace contextRef="#ctx0" brushRef="#br0" timeOffset="57224">9737 8213 0,'0'-85'0,"0"170"0,21-233 0,0 84 16,0 1-16,21-1 0,1 22 0,-1-1 15,0 22-15,22-21 0,-22 21 0,22 21 16,-22 0-16,22 0 0,-22 0 16,-21 0-16,21 0 0,-20 21 0,-22 0 15,0 21-15,0-20 0,0 20 0,-22-21 16,1 21-16,0 1 0,-21-1 0,21 0 15,-22 1-15,22-22 0,0 21 16,0-21-16,0 1 0,-1 20 16,1-42-16,21 21 0,0 0 0,21-21 31,1 0-31,-1 0 0,0 0 0,0-21 16,21 21-16,-20 0 0</inkml:trace>
  <inkml:trace contextRef="#ctx0" brushRef="#br0" timeOffset="57769.92">10562 8234 0,'21'0'0,"0"-21"31,1 0-31,-22-1 0,21 1 16,0-21-16,0 21 0,21-22 0,-20 1 16,20 0-16,-21-1 0,21-20 0,-20 21 15,20-1-15,-21 1 0,-21 0 0,0 20 16,0 1-16,0 0 0,-21 21 15,0 0-15,-22 21 16,22 0-16,-21 1 0,21-1 0,0 21 16,-22-21-16,43 0 0,0 1 0,0 20 15,0-21-15,0 0 0,21 0 16,1-21-16,-1 22 0,0-1 0,21-21 16,1 21-16,-1-21 0,-21 21 15,21-21-15,-20 21 0,20 0 0,-21-21 16,0 22-16,-21-1 0,0 0 0,21-21 15,-21 21-15,22 0 0,-22 0 16,0 1 0,21-22-16,0 0 0,0 0 15,0 0-15,0-22 0,1 1 0,20 0 16,-21 0-16,0 0 0,0 0 0,22-1 16,-22-20-16,0 21 0,0-21 0,0 20 15,22-20-15,-43 21 16,0 0-16,0 42 31,0 0-31,0 0 0,0 0 16,0 1-16,0-1 0,-21 0 0,21 0 15,0 0-15,0 0 0,0 1 0,-22-1 16,22 0-16,0 0 16,0-42 15,-21 0-16,21 0-15</inkml:trace>
  <inkml:trace contextRef="#ctx0" brushRef="#br0" timeOffset="57939.91">11536 7578 0,'-43'0'16,"22"0"-16,21 21 15,0 0 1,21-21 0,1 21-16,-1-21 0,-21 21 0,21-21 15,0 22-15</inkml:trace>
  <inkml:trace contextRef="#ctx0" brushRef="#br0" timeOffset="58293.74">11896 7789 0,'0'22'32,"0"-1"-17,0 0-15,0 0 0,0 0 0,0 0 16,0 1-16,0 20 0,0-21 0,21 0 16,-21 22-16,0-22 0,0 0 0,0 0 15,21 0-15,0 0 0,0 1 0,0-22 16,1 0-1,-1 0-15,0 0 0,0 0 16,0-22-16,0 1 0,1 0 0,-1 0 16,0 0-16,0-22 0,0 22 0,0-21 15,-21 21-15,22-22 0,-1 1 0,-21 21 16,0-21-16,0 20 0,21 1 0,-21 0 16,21 21-1,-21 21 1,0 0-16,21-21 0,-21 22 15,21-1-15,-21 0 0,22-21 0,-22 21 16,21-21-16,21 21 0,-21-21 16</inkml:trace>
  <inkml:trace contextRef="#ctx0" brushRef="#br0" timeOffset="59211.03">12933 7874 0,'0'0'0,"-21"-85"15,21 64-15,-22 0 0,1 21 16,0 0-16,0 0 0,0 0 16,0 0-16,-1 0 0,1 21 15,0 0-15,0 1 0,21-1 0,-21 21 16,21-21-16,-21 22 0,21-22 0,0 0 16,0 21-16,0-21 0,0 1 15,0-1-15,0 0 0,0 0 0,0 0 16,21-21-16,0 0 0,0 0 15,0 0-15,0 0 16,1 0-16,-1-21 0,0 0 0,21 0 16,-21 0-16,1-1 0,-1-20 0,0 21 15,0-21-15,0-1 0,0 22 0,-21-21 16,22-1-16,-1 22 0,-21 0 0,0 0 16,21 0-16,-21 0 0,21 21 15,-21 21 1,0 0-16,0 0 0,0 0 15,0 0-15,0 1 0,0 20 0,0-21 16,0 21-16,21-20 0,-21 20 0,0-21 16,21 21-16,1-20 0,-22 20 0,21-21 15,0 0-15,21 22 16,-21-22-16,22-21 0,-22 21 0,0-21 16,21 0-16,-20 0 0,20 0 0,-21 0 15,21-21-15,1 21 0,-22-21 0,21-1 16,-21 1-16,1-21 0,20 21 0,-21-22 15,0 1-15,22 0 0,-22-22 16,0 22-16,0-22 0,0 1 0,22-1 16,20-105-1,-42 106-15,0 20 0,-21 1 0,0 21 16,22-22-16,-22 65 16,-22-1-1,1 0-15,21 21 0,-21 1 16,0-1-16,21 0 0,0 1 0,-21-1 15,21 21-15,-21-20 0,21-1 0,0 0 16,0 1-16,0-1 0,0 0 0,0 1 16,0-1-16,0-21 0,21 22 0,0-22 15,0 0-15,0 0 0,0 0 16,1-21-16,-1 0 0,21 0 16,-21 0-16,22 0 0,-22 0 0,21 0 0,-21-21 15,22 0-15,-1 21 0,-21-42 16,0 20-16,22 1 0,-22-21 0,0 21 15,-21-22-15,21 1 0,-21 21 0,0-21 16,0-1-16,0 22 0,0 0 0,0 0 16,0 0-16,-21 21 0,0 0 15,0 21-15,-1 0 0,1 21 16,0-21-16,21 1 0,0 20 0,-21-21 16,21 21-16,0-20 0,0 20 0,0-21 15,0 0-15,0 22 0,0-22 0,21 0 16,0 0-16,0-21 0,1 0 15,-1 0-15,0 0 0,0 0 16,0 0-16,0 0 0,1-21 0,-1 21 16,0-21-16,0 0 0,0-1 15,0 1-15,1-21 0,-22 21 0,0-22 16,0 22-16,0-21 0</inkml:trace>
  <inkml:trace contextRef="#ctx0" brushRef="#br0" timeOffset="59409.51">13441 7493 0,'0'0'0,"21"0"31,21 0-31,-21 0 0,22 0 0,20 0 16,-20 0-16,20 0 0,1 0 0,-22 0 15,21-21-15,-20 21 0,20 0 0,-42 0 16,22 0-16,-22 0 0,0 0 0,0-21 15,0 0-15,-21-1 16</inkml:trace>
  <inkml:trace contextRef="#ctx0" brushRef="#br0" timeOffset="60555.83">16235 7705 0,'0'0'0,"0"21"0,0 0 0,21-21 31,0 0-31,0 0 0,0-21 16,1 0-16,-1 0 0,0-1 15,0 1-15,21 0 0,-20-21 0,20-1 16,0-20-16,1 21 0,-1-22 0,-21 1 16,21-1-16,-20 1 0,-1-1 0,0 1 15,0-22-15,-21 21 0,0 1 0,0-22 16,0 22-16,0 20 0,0-20 16,-21 21-16,0 20 0,0 1 0,-1 21 15,1 21-15,0 1 0,-21 20 0,21 0 16,-1 1-16,1 20 0,-21 1 0,21-1 15,0 22-15,-1-1 0,1 1 16,0 0-16,0-1 0,0 1 16,21-21-16,0 20 0,0-20 0,0-1 15,0 1-15,0-22 0,21 0 0,0 1 16,21-22-16,1 0 0,-22 0 0,21-21 16,22 0-16,-22 0 0,0 0 0,22 0 15,-22-21-15,1 0 0,-1 0 16,0 0-16,1-1 0,-1-20 0,-21 0 15,0 21-15,0-22 0,-21 1 0,0 0 16,0-1-16,0-20 0,0 42 16,-21 21-16,0 0 0,0 0 0,0 0 15,0 21-15,-1 0 16,1 0-16,21 0 0,0 22 0,0-22 16,0 0-16,0 0 0,0 0 15,21-21-15,1 0 0,-1 0 16,0 0-16,21 0 0,-21 0 0,22 0 15,-1 0-15,-21-21 0,22 0 0,-1 21 16,0-21-16,-21 0 0,22-1 16,-22 1-16,0 0 0,0 0 0,0 21 15,-21 21 17,0 0-32,-21 0 0,21 1 15,-21-1-15,21 0 0,0 0 0,0 0 16,0 0-16,0 1 0,0-1 15,0 0-15,21-21 0,0 21 16,1-21-16,20 0 0,-21 0 0,21 0 16,-20 0-16,20 0 0,-21 0 0,21-21 15,1 0-15,-22 0 0,21 21 0,-21-22 16,1-20-16,-1 21 0,0 0 0,0 0 16,0-1-16,-21-20 0,0 21 15,0 0-15,0 0 0,21 21 0,-21-22 16,0 44-1,0-1-15,0 21 0,0-21 16,0 22-16,-21-1 0,21 0 16,0 1-16,0-1 0,-21 0 0,21 22 15,-21-1-15,21 1 0,-21-1 0,21 1 16,0 20-16,-21-20 0,-1-1 16,1 22-16,21-21 0,0-1 0,-21 22 15,0-22-15,0 1 0,21-1 0,-21 1 16,-1-22-16,1 22 0,21-22 0,-21 21 15,0-20-15,21-22 0,-21 21 0,21-21 16,-21 1-16,-1-1 0,22-42 16,0-1-16,0-20 15,0 21-15,0-21 0,0-22 0,22 22 16,-1-22-16,-21-20 0,42 20 0,-21 1 16,0-22-16,1 0 0,20 22 15,-21-22-15,21 0 0,1 22 16,-22-22-16,21 22 0,1-1 0,-22 22 15,21-22-15,0 22 0,-20 0 0,20-1 16,0 1-16,1 0 0,-22-1 16,63-20-16,-41 21 0</inkml:trace>
  <inkml:trace contextRef="#ctx0" brushRef="#br0" timeOffset="63329.24">19918 7535 0,'-21'22'15,"21"-1"-15,21-21 31,-21-21-31,21 21 0,0-22 16,0 1-16,0 0 0,1 0 16,-22 0-16,0 0 0,21-1 15,-21 1-15,0-21 0,0 21 0,0-22 16,-21 22-16,-1 0 0,1 0 0,0 21 16,0 0-16,0 0 0,-22 0 0,1 21 15,21 21-15,-21-20 0,20 20 0,-20 0 16,21 1-16,-21-1 0,20 0 15,22 1-15,-21-1 0,21-21 0,0 21 16,0-20-16,0-1 0,0 0 0,0 0 16,0 0-16,21-21 0,1 0 0,-1 0 15,21 0-15,-21 0 0,22-21 0,-1 0 16,0 0-16,1 0 0,-1-22 16,0 22-16,1-21 0,-1-1 15,21-20-15,-20 21 0,-22-22 0,21 1 16,1-1-16,-22 1 0,0-1 0,0 1 15,-21-1-15,0 1 0,0 20 0,0-20 16,0 42-16,0-1 0,0 1 16,0 0-16,-21 21 0,21 21 15,-21 0-15,0 22 0,-1-1 0,1 0 16,0 1-16,0 20 0,0-20 0,21 20 16,-21 1-16,21-1 0,-22 1 0,22-1 15,0 1-15,0-22 0,0 21 16,0-20-16,0-1 0,22-21 15,-1 22-15,21-22 0,-21 0 0,22 0 16,-1-21-16,0 0 0,1 0 0,-1 0 16,0 0-16,1 0 0,-1 0 0,0-21 15,1 0-15,-22 0 0,21-1 0,-21-20 16,0 21-16,22-64 16,-43 64-16,0-21 0,0 21 0,0-1 15,0 1-15,-21 21 16,-1 21-16,1 1 15,0-1-15,0 0 0,0 0 16,21 21-16,0-20 0,0-1 16,0 0-16,0 0 0,0 0 0,0 0 15,0 1-15,21-1 0,0-21 16,0 0-16,22 0 0,-22 0 0,21 0 16,0 0-16,1 0 0,-1 0 0,0 0 15,1-21-15,-1-1 0,0 1 0,22 0 16,-22-21-16,1-1 0,-1 22 15,0-42-15,1 20 0,-22 1 0,21-21 16,-21 20-16,0-20 0,1 20 16,-1-20-16,-21 21 0,0-1 0,0 1 0,0 21 15,0-22-15,0 22 0,0 0 16,-21 21-16,-1 0 16,1 21-16,0-21 0,21 43 0,-21-22 15,0 21-15,21 22 0,-21-22 16,-1 21-16,1 22 0,0-21 0,0 20 15,0-20-15,0 20 0,-1 1 0,1-21 16,0 20-16,0 1 0,0 0 16,0-1-16,21 1 0,-22 0 0,1-1 15,0 1-15,21 0 0,-21-22 0,0 1 16,21-1-16,-21 1 0,21-1 0,0 1 16,0-22-16,0 21 0,0-41 0,0 20 15,0-21-15,0 0 0,0 0 0,21-21 16,0 0-16,0 0 0,21-21 15,-20 0-15,20 0 0,0-21 16,1 20-16,-22-20 0,21 0 16,0-1-16,1 1 0,-22-21 0,21 20 15,1-63-15,-43 64 0,0-21 16,0 20-16,0-20 0,0 20 0,-22-20 16,1 21-16,0-1 0,0 22 0,-21-21 15,20 21-15,1-1 0,0 1 16,0 0-16,0 0 0,0 21 0,21-21 15,-22 21-15,22-21 0,0-1 16,22 22-16,-1-21 16,0 21-16,21-21 0,-21 21 0,22-21 15,-1 0-15,0 21 0,22-21 0,-22-1 16,1 22-16,20-21 0,-21 0 0,1 0 16,-22 21-16,21-21 0,-21 0 0,1 21 15,-1-22-15,0 1 0,-21 0 16,0 0-16,0 0 0,0 0 15,0-1-15,-21 22 16,0 22 0,21-1-16,0 0 0,0 0 15,0 0-15,0 0 16,0 1-16,0-1 0,0 0 16,0 0-16,21 0 0,0-21 15,0 0-15,0 0 0,0 0 0,22 0 16,-22 0-16,21 0 0,-21 0 0,64-21 15,-43 0-15,-20 0 16,20 0-16,0-1 0,-21 1 0,1 0 16,20 0-16,-21 0 0,-21-22 0,0 22 15,21 21-15,-21-21 0,0 0 0,-21 42 32,0 0-32,21 0 0,-21 1 15,0-1-15,21 0 0,-22 0 0,22 0 16,0 0-16,-21 1 0,21-1 0,-21 0 15,21 0-15,-21 0 16,21-42 31,0 0-47,21 0 0,-21 0 16,21-1-16,0 1 0,1 0 0,-1-21 15,0 21-15,21-22 0,-21 22 16,1 0-16,20 21 0,-42 21 31,0 0-15,0 0-16,0 1 0,0 20 0,0-21 0,0 0 15,0 0-15,0 1 0,0-1 16,0 0-16,21-21 0,0 21 0,0 0 16,1-21-16,-1 0 0,0 21 15,21-21-15,-21 0 0,22 0 0,-1 0 16,-21 0-16,22 0 0,-22 0 0,0-21 15,0 0-15,0 21 0,0-21 0,1 0 16,-1-22-16,0 22 0,0 0 0,-21 0 16,0-21-16,0 20 0,21 22 15,-21-21-15,0 0 0,-21 21 32,0 21-32,21 0 0,-21 1 15,21-1-15,0 0 0,0 0 0,0 0 16,0 0-16,0 1 0,0-1 0,0 0 15,0 0-15,21 0 16,0 0-16,0 1 0,22-22 16,-22 0-16,0 0 0,0 0 0,0 0 15,0 0-15,22 0 0,-22 0 0,0 0 16,-21-22-16,21 22 0,0-21 0,1 0 16,-1 0-16,-21 0 0,0 0 15,21-1-15,0 1 0,-21 0 16,-21 42 15,0 0-31,0 1 16,21-1-16,-22-21 0,1 21 0,21 0 15,-21-21-15,21 21 0,-21-21 16,0 21-16,21-42 47,21 21-47,-21-21 0,21 0 0,0 0 15,0 0-15,1-1 0,-1 1 0,21 0 16,-21 0-16,0 0 0,1 0 16,-1 21-16,0-22 0,0 22 15,0 0 1,-21 22-16,0-1 0,0 0 16,0 0-16,0 0 0,0 0 15,0 1-15,0-1 0,0 0 16,0 0-16,21 0 0,-21 0 15,22-21-15,-1 0 0,0 22 0,21-22 16,-21 0-16,22 0 0,-1 0 0,-21 0 16,22 0-16,-1 0 0,-21 0 0,21-22 15,1 1-15,-22 0 0,0 0 0,0 0 16,0 0-16,1-1 16,-1-20-16,-21 21 0,0-21 0,0 20 15,0 1-15,0 0 0,0 0 16,0 0-16,-21 21 0,-1 0 0,-20 0 15,21 0-15,0 0 0,-22 21 0,22 0 16,0 0-16,-21 0 0,-1 22 16,22-22-16,0 0 15,21 0-15,0 0 0,0 1 0,0-1 16,0 0-16,21-21 16,0 0-16,1 0 0,-1 0 0,0 21 15,0-21-15,-21 21 16,0 0-16,21 1 0,0-1 15,-21 21-15,22-21 0,-22 22 16,0-1-16,21 21 0,-21-20 0,0 20 16,0 1-16,0-1 0,0 1 0,0-1 15,0 1-15,-21-1 0,-1 1 0,1 20 16,0-20-16,0-1 0,0 1 16,0-22-16,-1 22 0,-20 20 15,21-41-15,-21 41 0,20-62 16,22-1-16,-21 0 0,0-21 15,21-21 1,0 0 0,0-1-16,21 1 0,0-21 0,-21 21 15,22-22-15,-22 1 0,21-21 0,-21 20 16</inkml:trace>
  <inkml:trace contextRef="#ctx0" brushRef="#br0" timeOffset="63521.25">23262 6964 0,'0'0'0,"-21"0"16,0 0 0,0 0-1,-1 0 1,1 0-16,0 21 0,0-21 15,0 21-15,-22-21 0</inkml:trace>
  <inkml:trace contextRef="#ctx0" brushRef="#br0" timeOffset="64441.6">8615 10562 0,'0'0'0,"21"0"15,-21-21-15,21 0 16,0-21-16,0 20 0,-21 1 0,22-21 16,-1 21-16,0-22 0,0 1 0,0 21 15,0-21-15,-21-1 16,0 22-16,0 0 0,0-21 0,-21 20 0,-21 1 16,21 21-16,-22 0 0,1 0 15,0 21-15,-22 1 0,22 20 0,0-21 16,-22 21-16,22 22 0,-22-22 15,22 22-15,-22-1 0,22-20 0,21 20 16,-21 1-16,20-22 0,1 0 0,21 1 16,0-1-16,0-21 0,0 0 15,21 0-15,1-21 0,-1 0 0,0 0 16,21-21-16,1 0 0,-1 0 0,0 0 16,22-22-16,-22 22 0,0-21 0,1 0 15,-1-1-15,0 1 0,-20 0 16,-1-1-16,0 22 0,-21 0 0,21 0 15,-21 0-15,0 42 16,0 0-16,-21 0 16,0 21-16,21 1 0,-21 20 0,21 1 15,-22-1-15,1 1 0,21 20 16,0-20-16,0 21 0,0 20 0,0-20 16,0 21-16,0-21 0,0 20 0,0 1 15,0 0-15,0-21 0,0 21 0,0-22 16,0 22-16,0-21 0,-21-1 0,0-20 15,0 21-15,0-22 16,-1 1-16,1-22 0,0 0 0,0-21 16,0 1-16,0-1 0,-1-21 0,1-21 15,0-1-15,21 1 0,-21-21 0,0-22 16,21 1-16,-21-1 0,21-20 0,-22-22 16,22 0-16,-21 0 0,21-21 0,0 0 15,0 0-15,0 0 0,21 0 16,1 21-16,-1-21 0,21 43 0,-21-22 15,22 21-15,-1 22 0,21-1 0,-20 22 16,-1 0-16,22-1 0,-22 22 0,21 0 16,-20 0-16,-1 21 0,0-21 15,1 21-15</inkml:trace>
  <inkml:trace contextRef="#ctx0" brushRef="#br0" timeOffset="64758.61">9059 10668 0,'0'21'0,"0"-42"0,0 63 15,0-20-15,21-22 16,1 0-16,-1 0 0,0 0 16,0-22-16,0 1 0,0 0 15,1 0-15,-1-21 0,21-1 0,-21 22 16,0-21-16,1-1 0,-22 1 16,0 0-16,0-1 0,0 1 0,0 21 15,0 0-15,-22 21 0,1 0 16,0 0-16,0 21 0,-21 0 0,20 21 15,1 1-15,0-1 16,0 0-16,0 1 0,21-1 0,0 22 16,0-22-16,0 0 0,0-21 0,0 22 15,0-22-15,0 0 0,0 0 0,0 0 16,21-21-16,0 0 0,0 0 16,0 0-16,1 0 0,-1 0 0,21 0 15,-21-21-15,22 0 0,-22-21 0,21 21 16,-21-22-16,22 1 0</inkml:trace>
  <inkml:trace contextRef="#ctx0" brushRef="#br0" timeOffset="65012.6">10012 9758 0,'0'0'0,"21"-42"0,-21-22 0,0 43 16,21-21-16,-21 84 16,-21-21-1,0 43-15,21-22 0,-21 21 0,-1 1 16,1-1-16,0 1 0,0 21 0,21-22 15,-21 22-15,0-1 0,-1 1 0,1 0 16,21-22-16,-21 22 0,0-22 16,21 1-16,0-1 0,0-20 0,0-1 15,0 0-15,0-20 0,0-1 0,21 0 16,0-21-16,0 0 0,1 0 0,-1-21 16,21 21-16,0-43 0,-20 22 15,20-21-15,0 0 0,1-22 16,-1 22-16,-21-43 0,21 22 0,1-22 15</inkml:trace>
  <inkml:trace contextRef="#ctx0" brushRef="#br0" timeOffset="66060.64">10456 10033 0,'0'-63'16,"0"126"-16,0-169 0,0 85 0,0 0 15,0 0-15,0 42 16,0 0-16,-21 21 0,0 1 0,0-1 16,-22 0-16,22 1 0,0 20 0,0 1 15,0-1-15,0-20 0,-1 20 16,1 1-16,21-1 0,0-21 0,0 1 15,0-1-15,0 0 0,0 1 16,21-1-16,1-21 0,20 0 0,-21 1 16,0-1-16,22-21 0,-1 0 0,0 0 15,-21 0-15,22 0 0,20 0 16,-20-21-16,-1 21 0,-21-22 0,21 1 16,1-21-16,-22 21 0,0 0 15,0-22-15,-21 22 0,0-21 0,0 21 0,0-22 16,0 22-16,-21 21 0,0 0 15,-21 0-15,20 0 0,1 0 16,0 21-16,0 22 0,0-22 16,0 0-16,21 21 0,0-21 0,0 22 15,0-22-15,0 0 0,0 0 0,0 22 16,0-22-16,21 0 0,-21 0 16,21-21-16,0 0 0,21 0 0,-20 0 15,-1 0-15,0 0 0,21 0 16,-21-21-16,1 0 0,20 0 0,-21-1 15,21 1-15,-20 0 0,-1 0 0,0 0 16,0 0-16,0-22 0,0 22 16,1 0-16,-22 0 0,21 0 0,-21-1 15,21 1-15,-21 42 32,0 1-17,0-1-15,0 0 16,21-21 15,0-21-31,-21 0 16,21-1-16,1 1 0,-1 0 15,-21 0-15,21 0 0,-21 0 0,0-1 16,0 1-16,0 0 0,0 0 16,-21 21 15,0 0-31,-1 0 0,1 21 15,0 0-15,21 0 0,-21 1 0,0-1 16,21 0-16,0 0 0,0 0 16,0 0-16,0 1 15,21-22-15,0 0 0,0 21 16,0-21-16,1 21 0,-1-21 0,0 21 16,0-21-16,0 21 0,-21 0 15,21 1-15,-21-1 0,0 0 16,22-21-16,-22 21 0,0 0 15,0 0-15,0 1 0,21-22 16,0 0-16,0 0 16,0 0-16,0 0 15,1 0-15,-1-22 0,0 1 16,21 21-16,-21-21 0,1 0 0,20 0 16,-21-22-16,21 22 0,-20-21 0,20 21 15,-21-22-15,0 1 0,0 0 16,-21 21-16,0-22 0,0 1 0,0 21 15,0 0-15,0-1 0,-21 22 16,0 0-16,0 22 0,0-22 16,21 21-16,0 0 0,0 0 0,0 21 15,0-20-15,0-1 0,0 21 16,0-21-16,0 0 0,0 22 16,0-22-16,0 0 0,0 0 0,0 0 15,0 1-15,0-1 0,0 0 0,0 0 16,-21-21-1,-1 0-15,1 0 0,0 0 16,0 0-16,0 0 0,0 0 16,-22-21-16,22 0 0,-42 0 0,20-1 15</inkml:trace>
  <inkml:trace contextRef="#ctx0" brushRef="#br0" timeOffset="66244.56">9610 10033 0,'0'0'0,"-22"0"0,1 0 0,42 0 16,22 0 0,-1 0-16,0 0 0,22 0 0,21 0 15,-22 0-15,22-21 0,-22 21 0,22 0 16,-22-21-16,22 21 0,-21 0 16,-1 0-16,1 0 0,-1-21 0,-21 21 15,22 0-15,-22 0 0</inkml:trace>
  <inkml:trace contextRef="#ctx0" brushRef="#br0" timeOffset="66909.33">13547 10308 0,'0'0'0,"21"0"0,21 0 0,-21 0 16,0 0-16,-21-21 0,22 21 15,-22-21-15,21-21 16,-21 20 0,0 1-16,0 0 0,0 0 0,0 0 15,0 0-15,-21-1 0,-1 1 0,1 0 16,0 21-16,-21 0 0,-1 0 0,-20 0 15,-1 21-15,1 0 0,-1 1 0,-20 20 16,20 0-16,22 1 0,-22-1 16,22 0-16,0 1 0,21-1 0,-1 0 15,22 1-15,0-22 0,0 21 0,22-21 16,20 0-16,-21 1 0,21-22 0,1 0 16,20 0-16,-20 0 0,20 0 0,1 0 15,-22 0-15,21-22 0,-20 1 0,-1 21 16,0-21-16,1 21 15,-64 21 1,-22 0-16,1 1 16,0-1-16,-22 0 0,22 0 0,-22 21 15,22-20-15,0-1 0,-22 0 16,43 0-16,-21 0 0,20 0 0,1 1 0,21-1 16,21-21-1,1 0-15,-1 0 0,21 0 16,0 0-16,22 0 0,-22 0 0,22 0 15,-22 0-15,0 0 0,1 21 0,-1 0 16,0 0-16,-20 22 0,-1-22 16,-21 42-16,0-20 0,0 20 0,0 22 15,0-22-15,-21 22 0,-1-22 0,-20 22 16,21 0-16,-21-22 0,20 22 0,-20-22 16,0 1-16,21-1 0,-22-20 0,22-1 15,-21 0-15,21 1 0,21-64 31,21-1-31,0-20 0,0 0 0,21-22 16,1 1-16</inkml:trace>
  <inkml:trace contextRef="#ctx0" brushRef="#br0" timeOffset="68718.46">15388 10224 0,'21'-22'0,"-42"44"0,63-65 16,-42 22-16,22 0 0,-1 0 0,0 0 16,0-1-16,0-20 0,22 0 0,20-22 15,-42 22-15,0-22 16,1 22-16,-1 0 0,0-1 0,-21 22 16,0-21-16,0 21 0,-21 21 0,-22 0 15,1 0-15,0 0 0,-22 0 0,1 42 16,-1-21-16,1 22 0,-1-1 15,1 0-15,-1 1 0,22-1 16,0 0-16,-1 1 0,22-1 0,21 0 16,0-21-16,0 22 0,0-1 0,0-21 15,21 22-15,22-1 0,-22 0 0,21-21 16,0 22-16,-20-1 0,20 0 0,-21-20 16,21 20-16,-20-21 0,-1 0 0,0 22 15,0-43-15,-21 21 0,0 0 16,-21-21-1,0 0-15,-22 0 0,22-21 0,-21 0 16,0-1-16,-1 1 0,1 0 0,0 0 16,-1 0-16,22 0 0,-21-1 15,21 22-15,21-21 0,-22 21 16,22 21-16,0 1 16,0 20-16,22-21 0,-1 0 15,0 0-15,21 1 0,-21-1 0,1 0 16,20 0-16,0 0 0,1 0 0,-1 1 15,0-22-15,1 0 0,20 0 0,-21 0 16,1 0-16,20 0 0,-20 0 0,20-22 16,-21 1-16,1 21 0,-1-21 15,0 0-15,1 0 0,-22-22 16,0 22-16,0 0 0,0-21 0,-21-1 16,0 22-16,0-21 0,0 21 0,0 0 15,-21 21 1,0 0-16,0 21 0,0 0 15,21 0-15,0 21 0,-21-20 0,-1-1 16,22 21-16,0-21 0,0 0 16,0 1-16,0 20 0,0-21 15,22 0-15,-1-21 0,0 0 0,0 0 16,0 0-16,22 0 0,-22 0 0,21 0 16,0-21-16,1 21 0,-1-21 0,22 0 15,-22-22-15,0 22 0,1 0 0,-1-21 16,0-1-16,-21 1 0,22 0 15,-22-22-15,21 22 0,-21 0 16,1-22-16,-1 1 0,-21-1 0,21 22 16,-21-22-16,21 22 0,-21 0 0,0 20 15,0 1-15,-21 42 16,0 1-16,0 20 0,-1 0 16,1 22-16,0-22 0,0 22 15,0-22-15,0 21 0,-1 1 16,22-1-16,0-20 0,0 20 0,0-20 0,0-1 15,0 0-15,0-21 0,22 22 0,-1-22 16,0 0-16,0-21 0,0 0 0,22 0 16,-22 0-16,21 0 0,-21 0 15,22 0-15,-22-21 0,21 0 0,-21-22 16,22 22-16,-22-21 0,21 0 16,-21-1-16,22-20 0,-22 20 0,0-20 15,21-1-15,-21 1 0,1-1 0,20 1 16,-21-1-16,-21 1 0,21 21 0,-21-1 15,0 22-15,0 0 0,-21 42 16,0 21 0,0-20-16,-22 20 0,22 0 0,0 22 15,0-22-15,0 22 0,0-22 0,-1 21 16,1 1-16,21-1 0,0-20 16,0 20-16,0-20 0,0-1 0,0 0 15,0 1-15,21-1 0,1 0 0,-22-21 16,21 1-16,0-1 0,21 0 0,-21 0 15,1-21-15,20 0 0,-21 0 16,21 0-16,-20 0 0,20 0 0,-21-21 16,21 21-16,1-21 0,-22 0 0,21-22 15,-21 22-15,1-21 0,-1-1 0,0 22 16,0-21-16,0 0 0,-21 20 16,0 1-16,0 0 0,0 0 0,0 0 0,-21 21 15,0 0-15,0 21 0,0 0 16,-1 0-16,1 0 0,0 1 15,0-1-15,0 21 0,21-21 16,0 22-16,-21-22 0,21 0 0,0 0 16,0 0-16,0 0 0,0 1 0,0-1 15,21 0-15,0-21 0,0 0 16,0 0-16,0 0 0,22 0 16,-22 0-16,0 0 0,0-21 0,22 0 15,-22-1-15,0 1 0,0 0 16,21 0-16,-20 0 0,-1-22 0,0 22 15,0 0-15,0-21 0,22-1 16,-22 22-16,-21 42 47,0 1-47,0-1 16,0 0-16,0 0 15,0 0 1,0 0-16,0 1 0,0-1 15,0 0-15,21-21 16,0 0 0,0 0-16,0 0 15,1-21-15,-1 0 0,-21-1 0,21 22 16,0-21-16,-21 0 0,21-21 16,0 21-16,1-22 0,-22 22 0,21 0 15,-21-21-15,21 20 0,-21 1 16,0 42-1,0 1-15,-21-1 16,0 0-16,-1 0 0,22 21 0,0-20 16,0-1-16,-21 0 0,21 0 0,0 0 15,0 0-15,0 1 0,0-1 0,0 0 16,0 0-16,21 0 0,-21 0 16,22-21-16,-1 22 0,0-22 0,0 0 15,0 21-15,0-21 0,1 0 16,-1 0-16,0 0 0,0 0 0,0 0 15,22 0-15,-22 0 0,0 0 16,0 0-16,-21-21 0,21-1 16,-21 1-16,0 0 0,0 0 15,-21 21-15,0 0 0,0-21 16,0 21-16,-22-21 0,22 21 16,0 0-16</inkml:trace>
  <inkml:trace contextRef="#ctx0" brushRef="#br0" timeOffset="68932.45">16446 10266 0,'0'0'0,"-42"-21"0,42 0 16,0-1-16,21 1 0,22 0 15,-1 21-15,21-21 0,1 21 0,-1 0 16,22-21-16,0 21 0,-1 0 0,-20 0 15,21 0-15,-1 0 0,-20-21 0,-1 21 16,1 0-16,-22 0 0,0 0 0,-20 0 16,-1-22-16,0 1 0</inkml:trace>
  <inkml:trace contextRef="#ctx0" brushRef="#br0" timeOffset="69812.3">19812 10075 0,'0'0'0,"-64"0"16,43 22-16,0-1 15,21 0-15,-21 42 16,21-20-16,0-1 0,0 22 0,-21-22 0,21 0 16,0 1-16,0-1 0,0 0 15,-21-21-15,21 1 0,0 20 0,-22-42 16,22 21-16,0 0 0,0-42 15,0 0 1,0 0-16,22 0 0,-22-1 16,21-20-16,0 21 0,0-21 0,-21-1 15,21 1-15,0 0 0,1-1 16,-1 22-16,0-21 0,0 21 0,-21-1 16,21 1-16,0 21 0,-21 21 15,0 1-15,22-1 16,-22 0-16,21 0 0,-21 21 0,0-20 15,0 20-15,21-21 0,0 0 0,-21 0 16,21 1-16,-21-1 0,21-21 16,1 0-16,-1 0 0,0 0 15,0 0-15,0 0 0,0 0 0,1-21 16,-1 21-16,0-22 0,0 1 16,0 0-16,0 0 0,1-21 0,-1 20 15,0 1-15,-21 0 0,21-21 0,0 21 16,-21-1-16,21-20 0,-21 21 15,22 21-15,-22 21 16,0 0 0,0 0-16,0 1 0,0-1 0,0 0 15,0 21-15,21-21 0,-21 1 0,21-1 16,0 21-16,0-21 0,0-21 0,1 21 16,-1 1-16,0-22 0,0 0 0,21 0 15,-20 0-15,20 0 0,-21 0 16,21 0-16,1-22 0,-22 1 0,21 0 15,1 0-15,-22 21 0,0-21 16,0-22-16,0 22 0,0 0 0,-21 0 16,0-21-16,0 20 0,0 1 0,0 0 15,0 0-15,-21 0 0,0 21 0,0 0 16,0 0-16,0 0 0,-1 0 16,1 21-16,0-21 0,0 21 0,0 21 15,21-20-15,0-1 0,0 21 0,0-21 16,0 22-16,0-22 0,0 21 15,0-21-15,0 0 0,21 1 0,0-1 0,0 0 16,0-21-16,22 0 0,-22 0 16,21 0-16,-21 0 0,22 0 0,-1 0 15,-21-21-15</inkml:trace>
  <inkml:trace contextRef="#ctx0" brushRef="#br0" timeOffset="70067.92">21823 9589 0,'0'0'0,"0"-43"0,0 22 0,0-21 0,-21 42 16,-1 21-1,1 0-15,0 21 0,0 1 0,0-1 16,0 22-16,-22-1 0,22 1 16,0-1-16,0 1 0,0-22 0,21 21 15,-22-20-15,1 20 0,21-20 16,0-1-16,0 0 0,0 1 0,0-22 15,0 21-15,0-21 0,0 0 0,0 1 16,21-1-16,1-21 0,-1 0 16,0 0-16,0 0 0,0 0 0,22-21 15,-22-1-15,0 1 0</inkml:trace>
  <inkml:trace contextRef="#ctx0" brushRef="#br0" timeOffset="70777.85">22077 9800 0,'0'0'0,"21"-63"0,0-1 0,-21 1 15,0 20-15,0-20 0,0 42 16,0 42 0,-21 0-16,21 21 0,-21 1 15,21-1-15,-21 0 0,-1 22 0,22-1 16,-21-20-16,21 20 0,-21 1 0,0-1 16,21-20-16,-21 20 0,0-21 15,21 1-15,-22 20 0,22-20 0,0-22 0,0 21 16,0-21-16,0 0 0,0 1 15,22-22 1,-1 0-16,0 0 0,0-22 0,0 1 16,0 0-16,1 0 0,20-21 15,-21 20-15,0-20 0,0 21 0,1-21 16,-1 20-16,0 1 0,0 0 0,0 0 16,-21 42-1,0 0-15,0 0 16,0 1-16,0-1 0,0 21 0,0-21 15,-21 0-15,21 1 0,0-1 0,0 0 16,0 0-16,0 0 0,0 0 0,0 1 16,21-22-16,0 0 0,1 21 15,-1-21-15,0 0 0,21 0 0,-21 0 0,22 0 16,-22-21-16,21-1 0,1 22 0,-22-21 16,21 0-16,-21 0 15,0 0-15,22-22 0,-22 22 0,0-21 16,0 21-16,0 0 0,-21-1 0,0 1 15,0 0-15,0 42 16,0 0 0,0 1-16,0-1 0,-21 21 0,21-21 15,-21 0-15,21 22 0,0-22 16,0 0-16,0 0 0,0 0 0,0 1 16,21-1-16,0-21 0,1 21 0,-1-21 15,0 0-15,0 0 0,0 0 16,0 0-16,1 0 0,-1 0 0,0-21 15,0 0-15,0 21 0,-21-22 0,0 1 16,21 0-16,-21-21 0,22 21 0,-22-22 16,0 22-16,0-21 0,0-1 15,0 1-15,0 21 0,0-21 0,0 20 16,-22 1-16,1 0 0,0 21 0,0 0 16,0 0-16,0 0 0,-1 0 0,1 21 15,0 0-15,0 1 0,0-1 0,21 0 16,0 0-16,0 0 0,0 0 15,21 1-15,0-1 0,0 0 0</inkml:trace>
  <inkml:trace contextRef="#ctx0" brushRef="#br0" timeOffset="71292.64">23855 10075 0,'0'0'16,"0"-63"-16,0 21 0,0-1 0,0 1 15,0 0-15,0-1 0,-21 22 0,-1 0 16,-20 21-16,21 0 0,-21 0 0,20 21 16,-20 0-16,0 22 0,-1-22 0,1 21 15,21 0-15,-21 1 0,20-1 16,1 0-16,0 1 0,21-1 0,0 0 16,0 1-16,0-1 0,0-21 15,21 22-15,0-22 0,1 0 0,-1 0 16,21-21-16,-21 0 0,22 0 0,-22 0 15,0 0-15,21 0 0,-21 0 0,22-21 16,-22 0-16,21 0 0,-21-1 0,22-41 16,-1 42-16,-21-22 15,0-20-15,1 21 0,-1-22 0,0 1 16,0-22-16,21 21 0,-20-20 0,-1-1 16,0 0-16,0 22 0,0-22 0,-21 22 15,0 20-15,0 1 0,0 0 0,0 21 16,-21 42-1,-21 0-15,-1 21 0,1 22 16,0-1-16,21 22 0,-22-22 0,22 22 16,0 0-16,21-1 0,0-20 0,0 21 15,0-22-15,21 1 0,0-22 0,22 0 16,-22 1-16,21-1 0,0 0 16,-20-21-16,20 1 0,0-22 15,1 0-15,-22 21 0,21-21 0,0 0 0,1 0 16,-22 0-16,0-21 0,21-1 0,-20 22 15,-1-21-15,-21 0 0,0 0 16,0 0-16,0 0 0,0-1 0</inkml:trace>
  <inkml:trace contextRef="#ctx0" brushRef="#br0" timeOffset="71540.59">21463 9737 0,'0'0'16,"-85"0"-16,1 0 0,41 0 0,-20 0 0,42-21 16,-1 21-16,22-22 15,22 1-15,20 21 0,0 0 16,1 0-16,20 0 0,1 0 0,20 0 16,-20 0-16,20 0 0,1 0 15,0 0-15,-1 0 0,-20 0 0,-1 0 16,1 0-16,-1 0 0,1 0 15,-22 0-15,1 0 0,-1 0 0,0 0 16,1 0-16,20 0 0,-21 0 0</inkml:trace>
  <inkml:trace contextRef="#ctx0" brushRef="#br0" timeOffset="71760.47">24384 10689 0,'0'0'0,"0"21"0,0 1 0,0-1 15,0 0-15,0 0 16,0 0 0,0-42 15,0 0-31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8T06:03:23.0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3090 1884 0,'0'0'0,"0"-21"0,0 0 15,0-1-15,0 1 16,21 21-16,1 0 16,-22-21-16,21 21 0,-21-21 15,21 21-15,0-21 16,-21 0-1,0-1-15,0 1 16,21 0-16,-21 0 16,0 0-16,21 0 0,-21-1 0,0 1 15,0 0-15,0 0 0,0 0 16,0 0-16,0-1 16,0 1-16,0 42 46,0 1-46,0-1 16,0 21-16,0 0 0,0 1 0,0-1 16,0 22-16,0-1 0,0 1 0,-21-1 15,21 1-15,-21-1 0,21 22 16,-21-22-16,21 1 0,0-22 16,0 22-16,0-1 0,-21-21 0,21 22 15,0-22-15,0 1 0,-21-22 16,21 21-16,0-21 0,0 0 0,0 1 15,0-1-15,0-42 32,0-1-32,0 1 15,0-21-15,0 21 0,0-22 0,21 1 16,0 21-16</inkml:trace>
  <inkml:trace contextRef="#ctx0" brushRef="#br0" timeOffset="370.78">3831 1545 0,'0'0'0,"0"-21"0,21 0 16,-21 0-16,0 0 15,0 42 1,0 21-1,0-21-15,0 22 0,0-1 16,0 0-16,-21 22 0,21-1 0,0 1 16,0-1-16,-21 1 15,0-1-15,21 1 0,-21-1 0,21 1 16,0-22-16,-22 22 0,22-22 0,0 21 16,0-20-16,-21-1 0,21-21 15,0 22-15,0-22 0,0 0 0,0 0 16,0 0-16,0 0 0,0 1 15,-21-22 1,0 0 0,21-22-16,0 1 0,-21 0 15,0 0-15,-1 0 0,1 0 16</inkml:trace>
  <inkml:trace contextRef="#ctx0" brushRef="#br0" timeOffset="658.14">3027 2371 0,'0'0'0,"-21"0"0,21-21 0,-22 21 15,22-22 1,0 1-16,22 21 0,-1-21 0,21 21 16,-21-21-16,22 21 0,-1-21 0,0 0 15,22 21-15,-22-22 0,22 22 16,-1-21-16,-21 21 0,22-21 0,-1 21 15,-20 0-15,-1 0 0,0-21 16,-20 21-16,-1-21 0,0 21 16,0 0-16,-21-21 31,0-1 0,21 22-31,0-21 0,1 21 0</inkml:trace>
  <inkml:trace contextRef="#ctx0" brushRef="#br0" timeOffset="1057.92">4657 1630 0,'0'0'0,"-22"-42"15,22 20-15,-21 22 0,0 0 16,0 0 0,0 0-16,0 22 15,21-1-15,-22 0 16,22 21-16,-21 1 0,21-1 16,0 0-16,-21 1 0,0-1 0,21 0 0,0 22 15,-21-22-15,0 0 0,-1 22 16,1-22-16,21 1 0,-21-1 15,0 0-15,21 1 0,-21-1 0,21 0 16,-21 1-16,-1-22 0,22 21 0,0-21 16,0 0-16,0 1 0,-21-1 15,21 0-15,0 0 0,0-42 47,0 0-47,0 0 16,0-1-16,0 1 0,0 0 15,0 0-15,0-21 0</inkml:trace>
  <inkml:trace contextRef="#ctx0" brushRef="#br0" timeOffset="1873.97">4318 1905 0,'0'0'0,"0"-21"0,-21 0 15,21 0-15,0-1 0,0 1 0,0 0 16,0 0-16,0 0 0,0-22 16,21 22-16,0 0 0,0 0 15,0 0-15,1 0 0,-1 21 0,21-22 16,-21 1-16,22 21 0,-1 0 0,0-21 16,1 21-16,-22-21 0,21 21 15,0 0-15,1 0 0,-1 0 0,-21 0 16,22 0-16,-22 0 0,0 21 0,0 0 15,-21 0-15,21 1 16,-21-1-16,0 0 0,0 0 0,0 0 16,0 0-16,0 1 0,-21 20 0,0-21 15,0 0-15,0 0 0,-1 22 16,1-22-16,0 0 0,0 0 16,0 22-16,0-22 0,-22 0 0,22 0 15,0 0-15,-21 0 0,20 1 16,-20-1-16,21 0 0,-21-21 0,20 21 15,1 0-15,-21-21 0,21 21 0,0-21 16,-22 0-16,22 22 0,0-22 16,0 0-16,0 0 0,-1 0 15,1 0-15,0 0 32,21-22-17,0 1-15,21 21 16,0 0-1,1 0 1,-1 0-16,0 0 0,0 0 16,0 0-16,0 21 15,-21 1-15,22-1 16,-1 0-16,-21 0 0,0 0 0,0 0 16,21 1-16,0-1 0,-21 0 0,21 0 15,0-21-15,1 21 0,-22 0 16,21 1-16,0-1 0,0 0 0,0-21 15,0 21-15,1-21 0,-1 0 0,0 0 16,21 0-16,-21 0 0,1 0 16,-1 0-16,0 0 0,0 0 0,0-21 15,0 0-15,1 21 0,-22-21 16,0-1-16,21 1 0,-21 0 0,21 21 16,-21-21-16,0 0 0,0 0 15,0-1 1</inkml:trace>
  <inkml:trace contextRef="#ctx0" brushRef="#br0" timeOffset="4674.29">5503 1312 0,'0'0'0,"0"-21"31,21 0-31,1 0 16,-22 0-1,0 0-15,0-1 0,0 1 16,0 0-16,-22 0 15,1 0-15,0 0 0,0-1 16,0 1-16,0 0 0,-22 21 0,22-21 16,0 0-16,0 0 0,0-1 15,-22-20-15,22 21 0,0 0 0,-21 0 16,20-1-16,-20 1 0,21 0 16,-21 0-16,20 0 0,-20 0 0,0-1 15,-1 1-15,1 21 0,0-21 0,-22 0 16,1 0-16,-1 21 0,1-21 15,-1-1-15,1 22 0,-1-21 16,22 21-16,-22 0 0,22 0 16,0-21-16,-1 21 0,1 0 0,21 0 15,0-21-15,-22 21 0,22 0 0,0 0 16,0 0-16,0 0 0,0 0 16,-22 0-16,22 0 0,-21 0 0,21 0 15,-22 0-15,1 0 0,-22 0 16,22 0-16,-21 21 0,20-21 0,-20 21 15,-1 0-15,1-21 0,20 22 16,-20-1-16,21-21 0,-1 21 0,1 0 16,0 0-16,-1-21 0,1 21 15,0 1-15,-1-1 0,1 0 16,21 21-16,-22-21 0,1 1 0,0 20 16,21 0-16,-22-21 0,1 22 15,0-1-15,20 0 0,-20-20 0,0 20 16,-1 0-16,22 1 0,-21-22 15,21 21-15,-22 0 0,22-20 0,-21 20 16,21 0-16,0 1 0,-1-1 16,1 0-16,0 1 0,21-1 0,-21 21 15,0-20-15,21-1 0,0 22 16,0-22-16,0 21 0,-21-20 0,21-1 16,0 0-16,0 22 0,0-22 15,0 1-15,0-1 0,0 0 16,0 22-16,21-22 0,-21 0 0,21 1 15,0-1-15,0 0 0,-21 1 16,21-1-16,1 0 0,-1 1 0,21-1 16,-21 0-16,0 1 0,22-1 15,-22 0-15,21-20 0,-21 20 0,22 0 16,-1 1-16,0-1 0,-20-21 16,20 21-16,0 1 0,1-22 0,-1 21 15,0-21-15,1 22 0,-1-22 0,0 0 16,1 21-16,-1-20 15,0-1-15,1 0 0,-1 0 0,0 0 0,1 0 16,20 1-16,-21-1 0,22 0 16,-22 0-16,22-21 0,-1 21 15,1 0-15,-22-21 0,22 22 0,-1-22 16,1 0-16,-22 0 0,21 0 0,1 0 16,-22 0-16,22 0 0,-1 0 0,-20 0 15,20 0-15,-21 0 0,22 0 16,-1-22-16,-20 22 0,20-21 0,1 21 15,-22-21-15,22 21 0,-22-21 0,21 0 16,-20 21-16,-1-21 0,22-1 16,-22 22-16,-21-21 0,21 0 15,1 0-15,-1 21 0,-21-21 0,22 0 16,-22-1-16,21 1 0,0 0 0,-20 0 16,20 0-16,0 0 0,-21-1 15,22 1-15,-1 0 0,-21 0 16,22-21-16,-22 20 0,21 1 0,-21 0 15,22 0-15,-22 0 0,0 0 0,21-1 16,-21 1-16,1-21 0,-1 21 0,21 0 16,-21-22-16,0 22 0,1-21 15,-1 21-15,0-22 0,0 1 0,0 21 16,0-22-16,1 1 0,-1 21 0,-21-21 16,0-1-16,0 1 0,0 21 0,0-22 15,21 1-15,-21 21 16,0-21-16,0-1 0,0 22 0,0-21 0,0-1 15,0 1-15,0 0 0,0 21 16,0-22-16,0 1 0,0 0 0,0-1 16,0 1-16,0 0 0,-21-1 0,21 22 15,0-21-15,0-1 0,0 1 16,-21 21-16,21-21 0,-22 20 0,22-20 16,-21 21-16,21-21 0,-21 20 0,0-20 15,21 21-15,-21 0 16,0 0-16,-1-22 0,1 22 0,0 0 15,0 0-15,0 21 0,0-21 16,-22-1-16,22 22 0,-21-21 0,21 21 16,-22 0-16,22-21 0,-21 21 0,21-21 15,-22 21-15,22 0 0,0 0 16,0 0-16,0 0 0,-1 0 16,1 0-16,0 0 15,21 21-15,0 0 16,0 0-16</inkml:trace>
  <inkml:trace contextRef="#ctx0" brushRef="#br0" timeOffset="5634.38">6181 1990 0,'-22'0'16,"1"0"-1,42 0 32,1 0-47,-1 0 16,21 0-16,-21 0 0,22 0 16,-22 0-16,42 0 0,-20 0 0,20 0 15,1 0-15,-1 0 0,1 0 16,20 0-16,-20 0 0,20 0 15,-20 0-15,21 0 0,-22 0 0,1 0 16,20 0-16,-20 0 0,105 0 16,-105 0-16,20 0 0,-20 0 15,-1 0-15,22 21 0,-22-21 0,-20 0 16,20 0-16,-20 0 0,-1 0 0,-21 0 16,21 0-16,-20 0 0,-1 0 15,0 0-15,-21-21 47,-21 21-16,21-21-31,-21-1 16,-1 22 0</inkml:trace>
  <inkml:trace contextRef="#ctx0" brushRef="#br0" timeOffset="6005.68">8022 1820 0,'0'0'0,"-21"-21"16,42 21 31,0 21-32,0-21-15,1 0 16,-1 0-16,0 0 0,0 0 0,0 0 16,0 0-16,1 0 0,-1 22 0,0-22 15,-21 21-15,21-21 16,-21 21-16,0 0 0,0 0 16,0 0-16,-21 1 15,0-1-15,21 0 0,-21 0 16,-1 0-16,-20 0 0,21 22 0,0-22 15,0 0-15,-22 0 0,22 0 0,0 1 16,-21-1-16,20-21 0,1 21 16,0 0-16,0 0 0,0-21 0,0 21 15,-1-21-15,22 22 0,-21-22 16</inkml:trace>
  <inkml:trace contextRef="#ctx0" brushRef="#br0" timeOffset="7022.61">9102 1524 0,'0'-21'0,"0"0"0,0 0 15,0 42 17,0 0-32,-22 21 15,1 1-15,21-1 0,-21 21 0,21-20 16,0 20-16,-21-20 0,0 20 0,0-21 15,21 22-15,-22-22 0,1 1 16,21-22-16,0 21 0,-21 0 0,21-20 16,-21-1-16,21 0 0,-21-21 0,21 21 15,0 0-15,0-42 32,0 0-32,0 0 15</inkml:trace>
  <inkml:trace contextRef="#ctx0" brushRef="#br0" timeOffset="7302.51">8869 1588 0,'0'0'0,"21"-22"0,-21 1 0,0-21 16,21 21-16,-21 0 0,21 21 16,0 0-16,1 21 15,-1 0-15,0 21 0,0 1 16,0-1-16,0 21 0,1-20 0,-1 20 15,-21-20-15,21 20 0,-21-21 0,21 1 16,-21 20-16,0-42 0,0 22 16,0-1-16,0-21 0,0 0 0,21 1 15,-21-1-15,0 0 0,0 0 16,0-42 15,0 0-31,0 0 16,0-1-16,0-20 0,21 21 0,-21-21 15</inkml:trace>
  <inkml:trace contextRef="#ctx0" brushRef="#br0" timeOffset="7544.19">9419 1482 0,'0'0'0,"0"-21"0,0-1 0,0 1 0,0 42 31,0 1-31,-21-1 0,0 21 16,0 0-16,21 1 0,-22-1 0,1 22 15,0-22-15,21 21 0,-21-20 0,0-1 16,21 22-16,0-22 0,-21 0 16,-1-21-16,22 22 0,-21-22 0,21 0 15,0 21-15,0-20 0,-21-1 16,21 0-16,21-42 31,0 21-31,1-21 0,-1-1 16,0 1-16</inkml:trace>
  <inkml:trace contextRef="#ctx0" brushRef="#br0" timeOffset="7879.54">9483 1926 0,'0'21'16,"0"1"0,0-1-16,0 0 0,-22 21 15,1-21-15,21 1 0,0-1 0,0 0 16,-21 21-16,21-21 0,0 1 15,0-1-15,0 0 0,0 0 0,0 0 16,0 0-16,21-21 16,0 0-16,1 0 15,-1 0-15,21 0 0,-21-21 16,0 21-16,1-21 0,-22 0 0,21 0 16,-21 0-16,0-1 0,0 1 0,0 0 15,0 0-15,0-21 0,-21 20 16,-1 1-16,1 21 0,0-21 0,0 21 15,0 0-15,0 0 0,-1 0 0,1 0 16,0 0-16,21 21 16,-21-21-16,21 21 0,0 1 15,0-1-15,21-21 0,0 21 16,0-21-16,22 0 0</inkml:trace>
  <inkml:trace contextRef="#ctx0" brushRef="#br0" timeOffset="8698.64">10477 1884 0,'-21'-21'16,"0"21"-16,0 0 16,0 21-16,0 0 15,-1 21-15,1-20 16,0-1-16,0 21 0,0 0 0,21-20 0,0 20 15,-21-21-15,21 21 0,0-20 0,0 20 16,0-21-16,0 0 0,0 0 16,21 1-16,-21-1 0,21-21 15,0 0-15,21 0 0,-20 0 0,-1 0 16,0 0-16,21 0 0,-21-21 0,22-1 16,-22 22-16,0-21 0,0 0 15,0 0-15,-21-21 0,0 20 0,0-20 16,0 21-16,0-21 0,0 20 0,0-20 15,-21 0-15,0 21 0,0-22 16,0 22-16,0 0 0,-1 0 0,1 21 16,0-21-16,42 21 31,0 0-15,1 0-16,20 0 0,0 0 0,1 0 15,-1 0-15,0 0 0,22-22 0,-22 22 16,0 0-16,1-21 0,-22 0 15,21 21-15,-21-21 0,1 21 0,-1 0 16,-21-21-16,0 42 47,0 0-47,0 0 0,-21 0 0,21 22 16,-22-1-16,1 0 0,21 1 15,0-1-15,0 22 0,0-22 16,0 21-16,0 22 0,-21-21 0,21 20 15,-21 1-15,21 0 0,-21-1 16,0 1-16,21 0 0,-22-1 0,1 1 16,0 21-16,0 0 0,0-22 0,0 22 15,-1 0-15,1-21 0,0 20 0,21-20 16,-21 0-16,0-1 0,21 1 0,-21-21 16,21-1-16,0 1 0,0-22 15,0 0-15,0-21 0,0 1 0,0-1 16,-22-21-16,22-21 15,-21-22-15,21 22 0,-21-21 0,21-22 16,0 1-16,-21-1 0,21-20 16,-21-1-16,0 0 0,21-21 0,0 1 15,0-1-15,0 0 0,0 0 16,0 0-16,0 0 0,0 1 0,0 20 16,0 0-16,0 1 0,21 20 0,0 1 15,0-1-15,0 22 0,0-1 16,22 1-16,-22 21 0,21-21 0,1 20 15,20-20-15,-21 21 0,22-21 0,-1 20 16,1-20-16</inkml:trace>
  <inkml:trace contextRef="#ctx0" brushRef="#br0" timeOffset="9802.52">11874 1778 0,'0'-21'0,"22"21"0,-1-21 16,0 21-16,21-21 0,-21-1 0,22 1 16,-1 21-16,0-21 15,1 0-15,-22 0 0,0 0 0,21-1 16,-42 1-16,0-21 0,0 21 15,0 0-15,-21-1 0,0 22 16,-21 0-16,-1 0 0,1 0 0,0 0 16,-1 22-16,-20-1 0,21 0 15,20 21-15,-20-21 0,0 22 0,21-22 16,-1 21-16,1 1 0,21-22 0,0 21 16,0-21-16,0 0 0,0 1 15,21-1-15,1 0 0,-1 0 0,0-21 16,21 0-16,-21 21 0,22-21 15,-1 0-15,-21 0 0,22 0 0,-22 0 16,21-21-16,-21 21 0,-21-21 16,-21 21-1,-21 0-15,-1 0 16,22 21-16,-21 0 0,0 0 0,-1 1 16,22-1-16,0 0 0,-21 0 15,20 0-15,22 0 0,0 1 0,0-1 16,0 0-16,0 0 0,0 0 0,22-21 15,-1 21-15,0-21 0,21 0 16,-21 22-16,22-22 0,-1 0 0,0 0 16,1 0-16,-1 0 0,0 0 15,1 0-15,-1-22 0,0 1 0,1 21 16,-22-21-16,0 0 0,0 0 16,0 0-16,1-1 0,-22 1 0,0 0 15,0 0-15,0 0 0,-22 21 31,1 0-31,0 21 0,0-21 0,21 21 16,-21 0-16,0 0 0,21 1 0,0-1 16,0 0-16,-22 0 0,22 0 0,-21 0 15,21 1-15,0-1 0,0 0 16,0 0-16,0 0 0,0-42 47,21 0-32,1 0-15,-22 0 0,21-1 0,0 1 16,0 0-16,0-21 0,0 21 0,-21-1 16,22 1-16,-1 0 0,0 0 15,0 21-15,0 0 16,0 0-16,-21 21 0,0 0 0,0 0 16,0 1-1,0-1-15,0 0 0,0 0 0,0 0 16,0 0-16,0 1 0,0-1 0,0 0 15,0-42 32,0 0-47,0-1 0,22-20 16,-1 21-16,0 0 0,0 0 16,0-22-16,0 22 0,1 0 15,-1 0-15,0 0 0,0-1 0,0 22 16,0 0-16,1 0 0,-1 0 0,0 0 15,-21 22-15,21-1 0,-21 0 16,0 0-16,0 0 0,0 22 0,0-22 16,0 0-16,0 0 0,0 0 0,-21 0 15,21 1-15,-21-1 0,0 0 16,21 0-16,0 0 16,-22-21-16,22 21 0,22-21 31,-22-21-31,21 21 15</inkml:trace>
  <inkml:trace contextRef="#ctx0" brushRef="#br0" timeOffset="10114.34">13208 1926 0,'0'0'16,"-21"0"-1,0 0-15,-1 21 16,1 1-16,21-1 0,-21 0 0,21 0 15,-21 21-15,0-20 0,21 20 0,0 0 16,0 1-16,-21 20 0,21-21 16,0 22-16,-22-1 0,22 1 0,-21-1 15,21 1-15,0-1 0,-21 1 0,0-1 16,0 1-16,0-1 0,-1 1 0,1-1 16,0-20-16,0 20 0,0 1 15,0-22-15,-1 0 0,22 1 16,0-1-16,-21-21 0,21 0 0,0 1 0,-21-22 15,21-22 17,21 1-32,0-21 0,-21 21 15,22-22-15,-22 1 0,21 0 0,0-22 16</inkml:trace>
  <inkml:trace contextRef="#ctx0" brushRef="#br0" timeOffset="10382.36">12996 2053 0,'0'0'0,"0"-42"0,21 21 16,-21 0-16,22-22 16,-1 22-16,0 21 0,0-21 0,0 21 0,22-21 15,-22 21-15,21 0 0,-21 21 16,0 0-16,22 0 0,-22 0 16,-21 1-16,0-1 0,0 0 0,0 21 15,0-21-15,0 1 0,-21-1 0,0 0 16,-1 0-16,1 0 0,-21 0 0,0-21 15,20 22-15,-20-22 0,21 0 16,-21 0-16,20 0 0,1 0 0,21-22 31,21 1-15,1 0-16,-1 0 0,0 0 16</inkml:trace>
  <inkml:trace contextRef="#ctx0" brushRef="#br0" timeOffset="10659.2">13631 1397 0,'0'-21'16,"-21"42"-16,21 0 16,0 0-16,-21 22 0,0-22 0,21 21 15,-21 1-15,21-1 16,0 21-16,-22-20 0,1-1 0,21 22 0,-21-22 15,21 0-15,0 1 0,0-1 0,0 0 16,-21-21-16,21 22 16,0-22-16,0 0 0,0 0 0,0 0 15,0 1-15,21-22 32,0-22-17,-21 1-15,21 0 0,1 21 0</inkml:trace>
  <inkml:trace contextRef="#ctx0" brushRef="#br0" timeOffset="11006.52">13674 2032 0,'0'0'0,"-22"0"15,1 21 1,0 0-16,21 1 16,0-1-16,-21 0 0,21 0 15,0 0-15,0 0 0,0 1 16,21-22-16,0 0 0,0 21 15,1-21-15,-1 0 0,0 0 16,0 0-16,0 0 0,22 0 0,-22 0 16,0 0-16,21-21 0,-21-1 0,1 1 15,-1 0-15,0 0 0,-21 0 16,0 0-16,0-1 0,0 1 0,0-21 16,0 21-16,-21 0 0,0 21 0,-1-22 15,1 22-15,0 0 0,0 0 16,0 0-16,-22 0 0,22 0 15,0 22-15,0-22 0,0 21 0,0 0 16,21 0-16,-22-21 0,22 21 16,0 0-16,0 1 0,22-22 15,-1 0-15,0 0 0,0 0 16,0 0-16,22 0 0,-22 0 0,21 0 16</inkml:trace>
  <inkml:trace contextRef="#ctx0" brushRef="#br0" timeOffset="11602.89">14203 1990 0,'0'0'0,"0"-21"0,-21 21 47,21 21-31,-22 0-16,1 0 0,21 0 0,0 0 16,-21 1-16,21-1 0,0 0 15,0 0-15,0 0 0,0 0 16,0 1-16,21-22 0,0 21 0,1-21 15,-1 0-15,21 0 0,-21 21 0,22-21 16,-22 0-16,21 0 0,-21 0 16,22 0-16,-22-21 0,0 21 15,0-21-15,21-1 0,-42 1 0,22 21 16,-1-21-16,0-21 0,-21 21 0,0-1 16,0 1-16,21 0 0,-21 0 15,0 42 16,-21 0-15,0 0-16,21 22 0,-21-22 0,-1 21 16,1-21-16,0 22 0,0 20 0,21-20 15,0-1-15,0 21 0,0 1 0,0-22 16,0 22-16,0-22 0,0 22 16,0-22-16,0 21 0,-21-20 15,21-1-15,-21 0 0,21 22 0,-22-22 16,22 1-16,-21-1 0,0 0 0,0 1 15,0-1-15,21 0 0,-21-21 16,21 22-16,-22-22 0,22 0 0,0 0 16,-21-21-16,0 0 0,0 0 15,21-21-15,0 0 16,-21 0-16,21 0 0,0-22 0,0 1 16,0 21-16,0-43 0,0 22 15,0 0-15,0-22 0,21 22 0,0-22 16,0 1-16,0 20 0,22-20 15,-22 21-15,21-1 0,-21 1 0,22-22 16,-22 22-16,0 21 0,21-21 16,-20-1-16,-1 1 0,0 21 0,0-22 15,0 22-15</inkml:trace>
  <inkml:trace contextRef="#ctx0" brushRef="#br0" timeOffset="12158.08">14753 2159 0,'0'0'0,"0"21"0,0 0 16,21-21 15,0 0-31,22 0 16,-22 0-16,0 0 0,21-21 0,1 21 16,-22-21-16,21 21 0,-21-21 15,1 0-15,20 21 0,-42-21 0,21-1 16,-21 1-16,0 0 0,0 0 15,-21 21 1,0 0-16,0 0 0,-1 0 16,1 0-16,0 0 0,0 21 15,0 0-15,0-21 0,-1 21 0,1 1 16,0-1-16,21 0 0,0 0 16,0 0-16,0 0 0,0 1 15,0-1-15,0 0 0,21-21 16,0 21-16,1 0 0,-1-21 0,21 0 15,0 21-15,-20-21 0,20 0 16,0 0-16,22 0 0,-22 0 0,0 0 16,1 0-16,20-21 0,-20 0 0,-1 21 15,-21-21-15,21 0 0,1 0 16,-22-1-16,0 1 0,-21-21 0,0 21 16,21 0-16,-21-1 0,0 1 15,-21 21-15,-21 0 0,21 0 16,-1 0-16,-20 21 15,21 1-15,0-1 0,0 0 0,-1 0 16,1 21-16,21-20 0,0-1 0,0 0 16,0 21-16,0-21 0,0 1 15,43-1-15,-22 0 0,0-21 0,0 21 16,21 0-16,1-21 0,-1 0 0,-21 0 16,22 0-16,-22 0 0,21 0 0,-21 0 15,0-21-15,1 21 0</inkml:trace>
  <inkml:trace contextRef="#ctx0" brushRef="#br0" timeOffset="13566.89">5905 3683 0,'0'0'0,"-21"0"16,0 0-16,0 0 0,0 0 15,0 0-15,-1 0 16,1 0-16,42 21 31,1-21-31,20 0 0,0 0 0,1 21 16,-1-21-16,21 22 0,1-22 15,21 0-15,-1 0 0,1 0 0,21 21 16,0-21-16,-1 0 0,1 0 0,21 0 16,-21 0-16,0 0 0,0 0 0,0 21 15,-22-21-15,22 0 16,-21 0-16,-22 0 0,1 0 0,-1 0 16,-20 0-16,-1 0 0,-21 0 0,0 0 15,0 0-15,-21-21 16,0 0-16,-21 21 0,-21 0 15,21 0-15,-22-22 0,1 22 0,0 0 16,-22 0-16,22 0 0,21-21 0,-22 21 16,22 0-16,-21 0 0,21 0 15,0 0-15,42 0 32,0 0-32,0 0 15,0 0-15,22 0 0,-22 0 16,21 0-16,0 0 0,-20 0 0,-1 0 15,21 0-15,-21 21 0,-21 1 0,0-1 16,0 0-16,0 0 16,0 0-16,-21 0 0,-21 22 15,21-22-15,-22 0 0,22 0 0,-21 22 16,-1-22-16,1 0 0,21 0 16,-21 0-16,20 0 0,1 1 0,0-1 15,0 0-15,0-21 0,0 21 0,21 0 16,-22-21-1</inkml:trace>
  <inkml:trace contextRef="#ctx0" brushRef="#br0" timeOffset="14490.55">9229 3704 0,'21'-21'16,"-42"42"-16,63-42 0,0 0 0,-21 0 0,1 0 15,20-1-15,0 1 0,-21 0 0,22-21 16,-1 21-16,-21-22 0,22 22 16,-22 0-16,-21-21 0,0 20 0,0-20 15,0 21-15,-64-21 0,22 42 16,-22 0-16,22 0 0,-21 0 15,-1 21-15,1 0 0,-22 0 0,21 21 16,1-20-16,21 20 0,-22-21 0,43 21 16,-21-20-16,20 20 0,22-21 15,0 0-15,0 0 0,0 1 16,22 20-16,-1-21 0,21 0 0,-21 0 16,22 1-16,-1-1 0,0 0 15,1 0-15,-1 21 0,0-20 0,1-1 16,-22 21-16,0-21 0,0 22 15,0-22-15,-21 21 0,0 0 0,0-20 16,-21 20-16,0-21 0,0 0 0,-22 0 16,1 1-16,0-1 0,-22 0 15,22-21-15,-22 0 0,22 0 0,-21 0 0,20 0 16,1 0-16,21-21 16,-22 0-16,22-1 0,0 1 0,21 0 0,0-21 15,0 21-15,0-22 0,0 22 16,0-21-16,0 21 0,0-22 15,0 22-15,0 0 0,21 0 0,0 0 16,1-1-16,-1 22 0,21 0 0,-21-21 16,22 21-16,-1 0 0,0 0 15,1 0-15,-1 0 0,0 0 0,1 21 16</inkml:trace>
  <inkml:trace contextRef="#ctx0" brushRef="#br0" timeOffset="15004.94">10012 4022 0,'0'-21'0,"0"42"0,21-42 0,-21-1 0,0 1 16,0 0-16,0 0 16,0 0-16,-21 0 0,0 21 15,21-22-15,-22 1 0,1 21 0,0 0 16,0 0-16,-21 0 15,20 0-15,1 21 0,0-21 0,0 43 16,-21-22-16,20 21 0,-20-21 0,21 22 16,0-1-16,0 0 0,-22 1 0,43-1 15,-21 0-15,21-20 16,-21-1-16,21 21 0,0-21 0,0 0 16,21-21-16,0 22 0,0-22 15,1 0-15,-1 0 0,0-22 16,0 1-16,21 0 0,-20 0 0,20 0 15,-21 0-15,0-1 0,22-20 0,-22 21 16,0-21-16,0-1 0,0 22 16,0-21-16,-21-1 0,0 22 0,22 0 15,-22 0-15,21 0 0,-21 0 0,0 42 16,0 0 0,0 21-16,0-21 15,0 22-15,0-22 0,-21 21 16,21 1-16,0-1 0,0-21 0,0 21 15,0-20-15,0 20 0,0-21 0,0 0 16,0 0-16,0 1 0,21-1 16,0-21-16,0 0 0,0 0 0,22 0 15,-22 0-15,21 0 0,-21 0 16,22-21-16,-22-1 0,21 1 0,-21-21 0</inkml:trace>
  <inkml:trace contextRef="#ctx0" brushRef="#br0" timeOffset="15281.79">10922 3408 0,'0'0'0,"0"-21"0,0 0 15,0-1-15,-21 22 16,0 0-16,-1 22 0,1-1 16,0 0-16,0 21 0,0 1 0,0-1 15,-1 0-15,22 22 0,-21-22 0,0 22 16,0-1-16,21-21 0,-21 22 15,21-1-15,0 1 0,-21-22 16,21 22-16,-22-22 0,22 0 0,0 1 0,0-1 16,0-21-16,0 22 0,0-22 15,0 0-15,0 0 0,0 0 16,22-21-16,-1 0 0,0 0 16,0 0-16,0 0 0,0 0 15,1-21-15,20 0 0,-21 0 0</inkml:trace>
  <inkml:trace contextRef="#ctx0" brushRef="#br0" timeOffset="16727.05">11515 4022 0,'0'0'0,"0"-21"0,0-1 0,0 1 15,0 0-15,0 0 0,0 0 0,-22 0 16,1-1-16,0 22 0,0 0 15,0 0-15,-22 0 0,22 0 0,0 0 16,-21 22-16,-1-1 0,22 0 0,-21 21 16,21-21-16,-22 22 0,22-1 15,0 0-15,0 1 0,0-22 0,21 21 16,-21 1-16,21-22 0,0 21 0,0-21 16,0 0-16,0 1 0,21-1 15,0-21-15,0 0 0,0 21 0,0-21 16,1 0-16,-1 0 0,21 0 15,-21-21-15,0 0 0,22-1 0,-22 1 16,0 0-16,21 0 0,-20 0 16,-1-22-16,0 1 0,0 21 0,-21-21 15,21-1-15,0 1 0,-21 0 0,0 20 16,0 1-16,22 0 0,-22 0 0,0 0 16,0 42-1,0 0 1,0 0-16,0 0 0,0 1 0,0-1 15,-22 21-15,22-21 0,0 22 16,0-22-16,0 21 0,0-21 0,0 22 0,0-22 16,0 0-16,0 0 15,0 0-15,0 0 0,0 1 0,22-22 16,-1 21-16,0-21 0,0 0 16,0 0-16,0 0 0,22 0 0,-22-21 15,21 21-15,1-22 0,-1 1 16,0-21-16,1 21 0,-22 0 0,21-22 15,0 1-15,-20 0 0,20-1 0,-42 22 16,21-21-16,-21-1 0,0 22 0,0 0 16,0 0-16,0 0 0,0 0 15,-21 21-15,0 0 16,0 0-16,-1 0 0,22 21 16,0 0-16,0 0 15,0 0-15,0 0 0,22 1 16,-1-1-16,-21 0 0,0 0 0,21 0 15,-21 0-15,21 1 0,-21-1 16,0 0-16,0 0 0,0 21 0,21-42 0,-21 22 16,0-1-16,21 0 0,-21 0 15,22 0-15,-1-21 0,0 0 16,0 0-16,0 0 0,0 0 16,1 0-16,-1 0 0,0 0 15,21 0-15,-21 0 0,1-21 0,20 21 16,-21-21-16,0 0 0,0 0 15,1-1-15,-1 1 0,0-21 0,0 21 16,0 0-16,-21-1 0,0 1 0,21-21 16,-21 21-16,0 0 15,0 42 17,0 0-32,0 0 15,0 0-15,0 0 0,0 1 0,0-1 16,-21 0-16,21 0 0,0 0 0,0 0 15,0 1-15,0-1 0,0 0 16,21-21-16,1 0 0,-1 0 16,0 0-16,0 0 0,0 0 0,0 0 15,1 0-15,20 0 0,-21 0 16,0-21-16,0 21 0,1-21 0,20-1 16,-21 1-16,0-21 0,0 21 15,1 0-15,-1-22 0,0 1 0,0 21 16,-21-22-16,21 22 0,-21 0 0,0-21 15,21 21-15,-21-1 0,22 22 0,-22-21 16,21 0-16,-21 42 31,0 0-15,0 1-16,0-1 0,0 0 0,-21 0 16,21 0-16,-22 22 0,22-22 0,-21 21 15,21 0-15,-21 1 16,0-1-16,21 0 0,-21 1 0,0-1 15,21 22-15,-22-22 0,1 0 0,0 1 16,21 20-16,-21-21 0,0 1 0,0 20 16,21-20-16,0 20 0,-22-21 0,22 1 15,-21-1-15,21 0 0,0 1 16,0-1-16,0 0 0,0 1 0,0-1 16,0 0-16,0 1 0,0-22 0,0 21 15,0 1-15,0-22 0,0 0 0,-21 21 16,21-21-16,-21 1 0,21-1 15,-21 0-15,0-21 0,-1 21 16,1-21-16,0 0 16,0-21-16,21 0 0,0 0 0,0-1 15,0 1-15,0 0 0,0-21 0,0-1 16,0 1-16,0-21 0,21-1 0,0 1 16,0-1-16,22-21 0,-1 22 0,-21-22 15,22 22-15,20-22 0,-21 22 16,1-1-16,-1 1 0,22-1 15,-22 1-15,0 20 0,1 1 0,-1 21 16,0-22-16,1 22 0,20 0 0,-21 0 16,-20 0-16,20 21 0,-21 0 15</inkml:trace>
  <inkml:trace contextRef="#ctx0" brushRef="#br0" timeOffset="18882.37">4508 5080 0,'0'0'0,"-42"-21"0,21 21 0,0 0 0,-22-21 0,22 21 15,-21 0-15,21 0 0,-22 0 16,22 0-16,0 0 0,0 0 0,0 0 16,0 21-16,-1-21 0,22 21 15,-21 0-15,21 0 16,0 1-16,21-1 0,1-21 15,-1 21-15,21 0 0,0 0 0,22 0 16,-1 1-16,22-22 0,0 21 16,-1 0-16,22 0 0,-21 0 0,21 0 15,0-21-15,-1 22 0,22-1 0,0-21 16,-21 21-16,21-21 0,-21 0 16,21 21-16,-21-21 0,0 0 0,0 0 15,-1 0-15,-20 0 0,21 0 0,-21 0 16,-1 0-16,1 0 15,-22-21-15,1 21 0,-1 0 0,-20-21 16,-1 21-16,-21 0 0,0 0 0,1-21 16,-44-1-1,1 22-15,0-21 0,-21 21 16,-1 0-16,-20 0 0,-1 0 0,22-21 16,-21 21-16,-1 0 0,22 0 0,-22 0 15,43 0-15,-21 0 0,21 0 16,-1 0-16,44-21 15,-1 21-15,0 0 16,21 0-16,1 0 0,-1 0 16,0 0-16,22 0 0,-22 0 0,0 0 15,1 0-15,-1 21 0,0 0 16,-20-21-16,-1 21 0,0 1 0,-21-1 16,0 0-16,0 0 15,0 0-15,-21 0 0,0 1 0,-1 20 16,1-21-16,-21 0 0,21 22 0,-22-22 15,22 0-15,-21 0 0,21 0 16,-22 22-16,22-22 0,0-21 16,0 21-16,0 0 0,0 0 0,-1-21 0,22 21 15,-21-21-15</inkml:trace>
  <inkml:trace contextRef="#ctx0" brushRef="#br0" timeOffset="20002.88">8636 5165 0,'0'-21'15,"0"-43"-15,0 43 16,0 0-16,0 0 15,-21 42 1,0-21-16,-1 42 16,22-21-16,0 22 0,-21 20 15,0-21-15,0 22 0,21-1 0,-21 1 16,0-1-16,-1 22 0,1-21 16,0-1-16,0 1 0,0-22 0,-22 21 0,22-20 15,0-1-15,0-21 0,0 22 16,0-22-16,21 0 0,-22 0 15,1 0-15,0-21 16,0 0-16,0-21 16,21 0-16,0 0 0,0 0 0,0-22 15,0 22-15,0-21 0,0-1 0,0 1 16,0-21-16,0 20 0,0 1 0,0 0 16,21-1-16,-21 22 0,21-21 15,-21 21-15,21 21 0,0 0 16,1 21-16,-22 0 0,21 0 15,0 0-15,0 22 0,-21-1 16,21-21-16,0 21 0,-21 1 0,22-1 16,-22-21-16,21 22 0,0-22 15,0 21-15,-21-21 0,21 0 0,0 1 16,1-22-16,-1 21 0,21-21 16,-21 0-16,22 0 0,-1 0 0,0 0 15,1 0-15,-1 0 0,21 0 0,-20-21 16,20-1-16,-20 1 0,-1 0 15,0 0-15,-21 0 0,22-22 0,-22 22 16,-21 0-16,0-21 0,0 21 0,0-22 16,0 22-16,0 0 0,0 0 0,-21 0 15,0 21-15,-1 0 0,1 0 16,0 0-16,0 0 0,0 0 0,-22 21 16,22 0-16,0 0 0,0 0 15,0 0-15,21 1 0,-21-1 0,21 21 16,-22-21-16,22 0 0,0 1 15,0 20-15,0-21 0,0 0 0,22 0 16,-1 1-16,0-1 0,21 0 16,-21-21-16,22 0 0,-22 0 15,21 0-15,1 0 0,-22 0 0,21 0 16,-21 0-16,22 0 0,-22-21 0</inkml:trace>
  <inkml:trace contextRef="#ctx0" brushRef="#br0" timeOffset="21364.51">9631 5736 0,'0'0'0,"0"-21"0,0 0 0,0 0 16,0 0-1,-21 21-15,-1 0 0,1 0 0,0 0 16,0 0-16,0 21 0,0 0 0,-1 0 16,1 0-16,0 0 0,0 1 0,0 20 15,0-21-15,21 0 0,0 0 16,-22 22-16,22-22 0,0 0 0,0 0 15,0 0-15,0 1 0,22-22 16,-1 0-16,0 0 0,0 0 16,0 0-16,0 0 15,1-22-15,-1 22 0,21-21 0,-21 0 16,0 21-16,1-21 0,-1 0 0,0 0 16,0-1-16,-21-20 0,0 21 0,0 0 15,0 0-15,0-1 16,0 44-1,0-1 1,-21 21-16,21-21 0,0 0 16,0 1-16,0-1 0,0 0 15,0 0-15,0 0 0,0 0 0,0 1 16,0-1-16,0 0 0,21-21 16,0 0-16,0 0 0,1 0 15,-1 0-15,0 0 0,21 0 16,-21-21-16,1 21 0,20-21 0,-21-1 15,21 1-15,-20 0 0,20 0 0,-21 0 16,0 0-16,0-22 0,-21 22 0,22 0 16,-22 0-16,21-22 0,-21 22 15,0 0-15,21 21 16,-21 21-16,0 0 16,0 1-16,0 20 0,0-21 15,0 0-15,0 0 0,0 1 16,0-1-16,0 0 0,0 0 15,0 0-15,0 0 0,0 1 0,0-1 16,21-21-16,-21 21 0,21-21 16,0 0-16,1 0 0,-1 0 15,0 0-15,0-21 0,0 21 0,0-21 16,1-1-16,-1 1 0,0 21 0,0-21 16,0-21-16,-21 21 0,21-1 0,1 1 15,-1-21-15,-21 21 0,21 0 16,-21-1-16,21 1 0,-21 0 0,21 21 15,-21 21 1,0 0 0,0 1-16,0-1 0,0 0 15,0 0-15,0 21 0,0-20 16,0-1-16,0 0 0,0 0 0,0 0 16,21 22-16,1-43 15,-1 21-15,21-21 0,-21 0 16,0 0-16,22 0 0,-22 0 0,64 0 15,-64 0-15,21-21 0,0 21 16,-20-22-16,20 1 0,-21 21 0,0-21 16,0 0-16,1-21 0,-1 20 15,0 1-15,0-21 0,-21 21 0,0 0 16,0-22-16,0 22 0,0 0 0,0 0 16,0 0-16,-21 21 31,0 0-31,0 21 0,21 0 15,-22 0-15,1 0 0,0 0 0,21 1 16,0-1-16,-21 0 0,0 42 16,21-41-16,0-1 0,0 0 15,0 0-15,0 0 0,0 0 0,0 1 16,21-1-16,0 0 0,0-21 16,0 0-16,1 0 0,20 0 0,-21 0 15,21 0-15,1 0 0,-1 0 16,0-21-16,1 0 0,-1-1 15,0 1-15,1 0 0,-22 0 0,21 0 16,-21-22-16,1 22 0,-1-21 0,0 21 16,0-22-16,-21 22 0,21 0 15,-21 0-15,0 0 0,-21 21 16,0 0 0,0 0-16,0 21 0,-1 0 0,22 0 15,-21 0-15,21 1 16,0-1-16,0 0 0,0 0 0,0 0 15,0 0-15,0 1 0,21-1 16,-21 0-16,22 0 0,-1 0 16,-21 0-16,0 1 15,0-1 1,-21-21 0,-1 0-16,1 0 0,0 0 15,0 0-15,0 0 0,0 0 16,-1 0-1,22-21 32,0-1-47,22 1 0</inkml:trace>
  <inkml:trace contextRef="#ctx0" brushRef="#br0" timeOffset="27935.17">6392 10160 0,'21'0'15,"-21"-21"1,-21 21 31,0 0-47,0 0 16,0 0-16,0 0 15,21 21-15,-22 0 0,1-21 16,21 21-16,-21 1 0,0-1 0,0 0 15,21 0-15,-21 0 0,-1 22 0,22-22 16,0 21-16,-21 0 0,21-20 16,-21 20-16,21 0 0,0 1 0,0-1 15,0 0-15,0 1 0,0-1 0,0 0 16,0 1-16,0-1 0,0 0 16,0 1-16,21-1 0,0 0 0,-21 1 15,22-1-15,-1 0 0,21-21 0,-21 22 16,0-22-16,22 0 0,-1 0 0,0 0 15,1 1-15,-1-22 16,22 0-16,-22 21 0,21-21 0,1 0 16,-1 0-16,1 0 0,-1 0 0,1-21 15,-1 21-15,-20-22 0,20 1 0,-20 0 16,20 21-16,-21-21 0,1-21 16,-1 20-16,0 1 0,1 0 0,-1-21 15,0 21-15,-20-22 0,20 1 0,0 21 16,-21-22-16,1 1 0,20 0 15,-21-22-15,0 22 0,0-22 0,-21 22 16,0-21-16,0-1 0,0 22 16,0-22-16,0 22 0,-21-22 0,0 22 0,0 0 15,-21-1-15,20 22 16,-20-21-16,0 21 0,-1 0 0,1-22 16,0 22-16,-1 0 0,1 0 0,0 21 15,-22-21-15,22-1 0,-22 22 16,22 0-16,-21 0 0,-1 0 0,1 0 15,-1 0-15,1 0 0,-22 22 0,21-1 16,1 0-16,21 0 0,-22 0 16,22 22-16,-1-22 0,1 21 0,21-21 15,-21 22-15,20-1 0,1-21 0,0 21 16,21 1-16,0-22 16,-21 21-16,21 1 0,-21-22 0,21 0 15,0 21-15,0-21 0,0 1 0,0-1 16,0 0-16,0 0 0,0 0 15</inkml:trace>
  <inkml:trace contextRef="#ctx0" brushRef="#br0" timeOffset="28321.96">6731 10520 0,'0'-21'0,"-21"21"31,0 21-31,21 0 0,-22 0 16,1 0-16,21 1 16,0-1-16,21-21 31,1 0-16,-1 0-15,-21-21 0,21-1 16,-21 1 0,0 0-1,-21 0 1,0 21-16,-1 0 16,22 21-1,0 0 1,0 0-16,22-21 15,-1 0-15,0 0 16,0 0-16</inkml:trace>
  <inkml:trace contextRef="#ctx0" brushRef="#br0" timeOffset="28625.78">7260 10520 0,'-21'21'0,"21"0"16,-21-21-16,0 21 0,21 1 16,21-22 15,0 0-31,0 0 0,0 0 16,0 0-16,-21-22 0,0 1 15,0 0 1,0 0-1,-21 21 1,0 0-16,0 0 0,21 21 31,0 0-31,0 0 16,0 1-16</inkml:trace>
  <inkml:trace contextRef="#ctx0" brushRef="#br0" timeOffset="28969.61">6667 10901 0,'0'0'0,"-21"21"0,42 0 16,1-21-1,-1 0-15,0 0 0,0 0 0,21 0 16,-20 0-16,20 0 0,0 0 16,1 0-16,-22 0 0,21 0 0,0 0 15,-20 0-15,20 0 0,-21 0 0,0-21 16,0 21-16,1 0 0,-1-21 0,0 21 16,-21-21-1,0 0 1,0 42 15,0 0-31,0 0 16,-21 0-16</inkml:trace>
  <inkml:trace contextRef="#ctx0" brushRef="#br0" timeOffset="29341.91">6985 11430 0,'0'21'16,"0"0"-16,0 1 15,0-1-15,0 0 0,0 0 16,-21 0-16,21 0 0,0 1 0,0 20 15,0 0-15,0-21 0,-21 22 0,21 20 16,0-20-16,-22-1 0,1 21 16,0-20-16,21 20 0,-21-20 15,0 20-15,0-21 0,-1 22 0,22-22 16,-21 1-16,0-1 0,0 0 0,21 1 16,-21-22-16,21 21 0,-21-21 0,-1 22 15,22-22-15,0 0 0,0 0 16,0 0-16,-21-21 0,21 21 0,0-42 31,21 0-31,-21 0 16,22-21-16,-1 20 0</inkml:trace>
  <inkml:trace contextRef="#ctx0" brushRef="#br0" timeOffset="29787.66">6943 12002 0,'0'0'0,"0"-22"0,-22 22 15,1 0-15,0 0 16,0 0-16,-21 0 0,20 22 0,1-22 16,-21 21-16,21 0 0,-22 0 0,22 0 15,-21 22-15,21-22 0,-22 0 0,22 21 16,0-21-16,0 1 0,0-1 16,0 0-16,-1 0 0,1 0 0,0-21 15,21 21-15,0-42 31,21 21-15,0-21-16,1 0 0,-1 0 16,21 21-16,-21-43 0,22 22 0,-22 0 15,21 0-15,0 0 0,-20 0 0,20-1 16,21 1-16,-20 0 0,-22 21 16,21 0-16,-21 0 0,1 0 15,20 0-15,-21 21 0,0-21 0,0 21 16,1 1-16,-1-1 0,0 0 0,0 0 15,0 0-15,-21 0 0,21 1 0,-21-1 16,22 0-16,-22 0 0,0 0 16,21 0-16,0 1 0,-21-1 15,21-21-15,-21 21 0,21-21 16,0 21 0,1-21-16,-1 0 15,-21-21-15,0 0 0,21 21 0,0-21 16</inkml:trace>
  <inkml:trace contextRef="#ctx0" brushRef="#br0" timeOffset="69686.12">7641 9991 0,'0'21'15,"21"-21"1,0 0 47,-21-21-48,0 0 16,0-1-31</inkml:trace>
  <inkml:trace contextRef="#ctx0" brushRef="#br0" timeOffset="70549.64">7662 8932 0,'21'0'16,"1"0"-16,-1 0 15,0-21-15,0 21 0,0-21 16,0 21-16,1-21 0,-1 21 0,0-21 15,0 21-15,0-21 0,0-1 16,-21 1-16,22 21 0,-22-21 16,0 0-16,0 0 15,-22 21-15,1-21 0,-21 21 0,21 0 16,-22 0-16,1 0 0,0 0 16,-1 0-16,22 0 0,-21 0 0,0 0 15,-1 21-15,22 0 0,-21 0 0,21 0 16,-1 0-16,1 1 0,21 20 0,-21-21 15,21 0-15,0 0 0,0 22 16,21-22-16,0 0 0,1 0 0,-1 22 16,21-22-16,-21 0 0,22 0 15,-22 0-15,21 0 0,0 1 0,-20-1 16,20 0-16,-21 0 0,0-21 16,0 21-16,1 0 0,-22 1 15,0-1-15,-22-21 16,1 21-16,-21-21 0,21 0 0,-22 0 15,1 21-15,0-21 0,-1 0 16,1 0-16,0 0 0,-1 0 0,22 0 16,-21 0-16,21 0 0,0 0 0,-1 0 15,1 0-15,0-21 0,0 21 16,42 0 15,0 0-31,0 0 16,1 0-16,20 0 0,-21 0 0,0 0 0</inkml:trace>
  <inkml:trace contextRef="#ctx0" brushRef="#br0" timeOffset="71002.16">8064 9144 0,'0'0'0,"0"-21"16,-21 21-1,0 0-15,0 0 0,0 0 16,21 21-16,-21 0 0,-1-21 16,1 21-16,0 1 0,21-1 0,-21-21 15,21 21-15,-21 0 0,21 0 16,-21-21-16,21 21 0,21-21 31,0 0-15,0 0-16,0 0 0,0 0 0,1-21 15,-1 0-15,0 0 0,0 0 16,0 0-16,0-1 0,-21 1 0,0 0 16,22 0-16,-1 0 15,-21 0-15,0 42 32,0 0-32,0 0 0,0 21 15,0-20-15,0-1 0,0 0 16,0 0-16,0 0 0,0 0 0,0 1 15,0-1-15,0 0 0,0 0 16,21-21-16,0 0 16,0 0-1,0 0-15,1 0 0,-22-21 0,21 0 16,0 21-16,0-21 0,0-1 0</inkml:trace>
  <inkml:trace contextRef="#ctx0" brushRef="#br0" timeOffset="71257.83">8551 8551 0,'0'0'0,"-21"22"31,21-1-31,-21 0 0,21 0 0,-21 21 16,21 1-16,-21-1 0,21-21 15,0 43-15,0-22 0,-22 0 0,22 1 16,-21-22-16,21 21 0,-21 1 0,21-22 15,0 21-15,0-21 0,0 0 0,0 1 16,-21-1-16,21 0 0,0 0 16,0 0-16,21-21 31,0 0-31,0 0 16,1 0-16</inkml:trace>
  <inkml:trace contextRef="#ctx0" brushRef="#br0" timeOffset="71727.08">8869 9081 0,'0'0'0,"0"-22"0,0 1 0,0 0 16,-21 21-16,-1-21 16,1 21-16,0 0 0,0 0 15,0 21-15,0-21 0,-1 21 16,22 0-16,-21 1 0,0-1 15,21 0-15,0 0 0,-21 0 0,21 22 16,-21-22-16,21 0 0,0 0 0,0 0 16,0 0-16,0 1 0,0-1 15,21-21-15,0 0 16,0 0-16,0 0 16,1 0-16,-1 0 0,0-21 0,0 21 15,0-22-15,0 1 0,-21 0 0,22 0 16,-1 0-16,0 0 0,-21-1 15,0 1-15,0 0 0,21 0 0,-21 0 16,0 0-16,0 42 31,0 0-31,0 0 0,0 0 16,0 0-16,0 1 0,0-1 0,0 0 16,0 0-16,0 0 15,0 0-15,0 1 0,0-1 16,0 0-16,21-21 15,-21 21-15,21-21 0,1 0 16,-1 0-16,0 0 16,0 0-16,0-21 0,-21 0 0,21 21 15</inkml:trace>
  <inkml:trace contextRef="#ctx0" brushRef="#br0" timeOffset="72127.57">9165 9038 0,'0'0'0,"0"-21"0,-21 21 0,21-21 16,0 0-16,0 0 16,21 21-16,0 0 15,0-22-15,1 22 0,-1 0 0,0 0 16,0 0-16,0 22 0,0-22 0,-21 21 16,22 0-16,-1 0 0,-21 0 15,21 0-15,-21 1 0,0 20 16,0-21-16,0 0 0,0 0 0,0 1 15,0-1-15,0 0 0,0 0 16,0 0-16,0 0 16,0-42 15,0 0-31,21 0 16,-21 0-16,21-22 0,-21 22 15,0 0-15,21 0 0,1-21 16,-22 20-16,0 1 0,21 0 0,0 0 15,-21 0-15,0 0 16,21 21-16,0 0 16,-21 21-1,0 0 1,0 0-16,21-21 0</inkml:trace>
  <inkml:trace contextRef="#ctx0" brushRef="#br0" timeOffset="72823.2">9885 8996 0,'0'0'0,"0"-21"16,-21 21 0,-1 0-16,1 21 15,21 0-15,0 0 16,-21 0-16,21 1 0,0-1 0,-21 0 15,21 0-15,0 0 16,0 0-16,0 1 0,21-1 16,0-21-16,0 0 15,1 0-15,-1 0 0,0 0 0,0 0 16,0 0-16,0 0 0,1 0 0,-1-21 16,0-1-16,0 22 15,0-21-15,0 0 0,1 0 0,-1 0 16,0 0-16,0-1 0,0 1 0,-21 0 15,21 0-15,1 21 16,-22 21 15,0 0-31,0 0 0,0 1 16,0-1-16,0 0 0,0 0 0,-22 0 16,22 22-16,0-22 0,0 21 0,0-21 15,0 22-15,0-22 0,0 21 16,0 0-16,0 1 0,0-1 0,0 0 15,0 1-15,0-1 0,0 0 16,0 1-16,-21-1 0,21 0 0,0-20 16,0 20-16,0 0 0,-21 1 0,21-1 15,-21-21-15,0 21 0,21-20 0,0 20 16,0-21-16,-21 0 0,21 22 16,-22-43-16,22 21 0,-21 0 0,21 0 15,-21-21-15,0 0 16,0 0-16,21-21 0,-21 0 15,21 0-15,0-1 0,-22-20 0,22 21 16,0-21-16,0-1 0,0 1 0,0 0 16,0-1-16,0 1 0,22-22 15,-1 22-15,21-21 0,-21 20 0,22-20 16,-22 20-16,21 1 0,0 0 16,1 21-16,-1-22 0,0 22 0,1 0 15,-22-21-15,21 42 0,-21-22 0,22 1 16,-22 21-16,0 0 0,0 0 15,0 0-15,1 0 0,-1 0 0,0 0 16</inkml:trace>
  <inkml:trace contextRef="#ctx0" brushRef="#br0" timeOffset="73658.49">8551 9821 0,'0'0'0,"0"-21"0,0 0 0,0 42 47,0 0-32,0 1-15,0-1 0,0 21 0,0-21 16,0 22-16,0-22 0,0 21 15,0 0-15,0-20 0,0 20 0,0-21 16,0 21-16,0-20 0,0-1 0,0 0 16,21 21-16,1-42 0,-1 21 0,-21 1 15,21-22-15,0 0 0,0 0 0,22 0 16,-22 0-16,0 0 0,21-22 0,-21 1 16,1 0-16,20 0 0,-21-21 15,21 20-15,-20-20 0,-1 0 0,21-1 16,-21 1-16,0-21 0,1 20 0,-1 1 15,0 0-15,0 20 0,-21-20 16,0 21-16,0 0 0,21 21 16,-21 21 15,0 0-31,-21 0 16,0 0-1,0-21-15,0 0 0,21 22 0</inkml:trace>
  <inkml:trace contextRef="#ctx0" brushRef="#br0" timeOffset="75487.03">5821 9335 0,'0'0'0,"-43"0"0,1-22 0,0 22 15,21 0-15,-1 0 0,1 0 0,0 0 16,0 0-16,0 0 0,42 0 31,0 0-15,0 0-16,22 0 0,-1 22 0,0-1 15,1-21-15,20 0 0,-21 0 0,22 0 16,-1 0-16,1 0 0,-22 0 16,22 0-16,-1 0 0,1 0 0,-1 0 15,1 0-15,-22 0 0,22 0 0,-22 0 16,0 0-16,1 0 0,-22 0 0,0 0 15,0 0-15,-21-21 16,-21 21 0,0-22-16,0 22 15,-22 0-15,22 0 0,0 0 16,-21-21-16,20 21 0,-20 0 0,21 0 16,0 0-16,0 0 0,42 0 62,0 0-62,21 0 0,-21 0 0,22 0 16,-22 0-16,21 0 0,-21 0 0,22 0 15,-22 0-15,-21 21 16,0 1 0,0-1-16,-21 0 0,-22 0 15,22 21-15,0-20 0,-21-1 0,21 0 16,-22 0-16,22 21 0,0-20 0,0-1 15,0 0-15,-1 0 0,1 0 0,21 0 16,0 1-16,-21-1 16</inkml:trace>
  <inkml:trace contextRef="#ctx0" brushRef="#br0" timeOffset="77149.52">7874 10986 0,'-21'0'0,"0"0"0,-1 0 15,1 0-15,0 0 0,0 0 16,0 0-16,0 21 0,-1-21 0,1 0 16,0 0-16,0 0 15,0 0-15,0 0 16,21 21 0,21 0-1,0-21 1,21 0-16,-21 0 0,22 21 0,-1-21 15,0 21-15,22-21 0,-22 0 0,22 0 16,-1 22-16,1-22 0,-22 0 16,22 0-16,-22 0 0,0 0 15,1 0-15,-1 21 0,-21-21 0,21 0 16,-20 0-16,-44 0 31,1-21-15,-21 21-16,21-22 0,0 22 15,-22 0-15,22 0 0,0-21 0,0 21 16,0 0-16,42 0 47,0 0-47,0 0 0,0 0 16,22 0-16,-22 21 0,0 1 0,0-22 15,-21 21-15,0 0 0,0 0 0,0 0 16,0 0-16,0 1 0,0-1 15,-21 0-15,0 0 0,0 0 16,-22 22-16,22-22 0,-21 0 0,-1 0 16,22 0-16,-21 0 0,21 1 15,0-22-15,-1 21 0,44-21 32,-1 0-32,21 0 0,-21-21 0,22-1 15,-1 1-15</inkml:trace>
  <inkml:trace contextRef="#ctx0" brushRef="#br0" timeOffset="78013.53">8276 10922 0,'0'-21'15,"-21"0"-15,0 21 0,21-21 16,-21 21-16,21-22 16,0 1-16,0 0 0,0 0 15,21 42 16,-21 21-15,21-20-16,0-1 0,-21 0 16,21 0-16,0 0 0,-21 22 0,22-22 15,-1 0-15,-21 0 0,21 0 16,0 0-16,0 1 0,0-22 16,1 21-16,-1 0 0,0-21 0,0 0 15,0 21-15,0-21 0,1 0 0,-22 21 16,21-21-16,-21 21 15,-21 1 1,-1-1-16,1-21 0,-21 21 0,0 0 16,20 0-16,-20-21 0,0 21 15,21 1-15,-22-1 0,22 0 0,0 0 16,0 0-16,0 0 0,21 1 16,0-1-16</inkml:trace>
  <inkml:trace contextRef="#ctx0" brushRef="#br0" timeOffset="83859.21">9144 10837 0,'0'-21'31,"21"21"-15,0-21-16,-21 0 16,21 21-16,-21-21 0,22 21 15,-22-21-15,0-1 0,21 22 16,-21-21-16,21 21 31,-21 21 0,0 1-31,0-1 0,-21 21 16,21-21-16,-21 0 0,21 1 16,0 20-16,0 0 0,0-21 0,-22 22 15,22-1-15,-21 0 0,21 1 0,-21-1 16,21 22-16,0-22 0,0 0 16,-21 1-16,0-1 0,21 0 15,-21 1-15,-1-1 0,22-21 0,-21 21 16,0 1-16,21-22 0,-21 21 0,0-21 15,0 1-15,21-1 0,-22 0 0,22 0 16,-21-21-16,21 21 0,-21-21 16,0 0-16,0-21 15,21 0-15,0 0 16,0 0-16,0-1 0,0 1 0,0-21 16,0 21-16,0-22 0,0 22 15,0 0-15,0-21 0,0 21 16,0-1-16,21 1 0,-21 0 0,21 0 15,-21 0-15,0 0 0,0-1 16,21 22 0,0 0-1,-21 22-15,0-1 16,22 0-16,-22 0 0,21 0 0,-21 0 16,0 1-16,21-1 0,0 0 15,0 0-15,-21 0 0,21 0 0,1-21 16,-1 22-16,-21-1 0,21-21 0,0 0 15,0 21-15,0-21 0,1 0 0,-1 0 16,0 0-16,21 0 0,-21 0 16,1 0-16,-1-21 0,21 0 15,-21-1-15,0 1 0,1 21 0,20-21 16,-21-21-16,0 21 0,-21-1 0,21 1 16,1-21-16,-22 21 0,21 0 15,-21-22-15,0 22 0,0 0 0,0-21 16,0 20-16,-21 22 15,-1 0-15,1 0 16,0 0-16,21 22 0,-21-1 16,0 0-16,21 21 0,0-21 0,0 22 15,-21-22-15,21 0 0,0 21 16,-22-20-16,22 20 0,0-21 0,0 0 16,0 0-16,0 1 0,0-1 15,0 0-15,22 0 0,-1-21 0,-21 21 16,21-21-16,0 21 0,0-21 15,0 0-15,1 0 0,-1 0 0,0 0 16,0 0-16,21 0 0,-20 0 0,-1-21 16,21 21-16,-21-21 0,22 0 15,-22 0-15,21 0 0</inkml:trace>
  <inkml:trace contextRef="#ctx0" brushRef="#br0" timeOffset="85249.79">10287 11197 0,'0'0'0,"-21"0"0,0 0 16,-22 0-16,22 0 0,0 21 16,0 1-16,-22-22 0,22 21 0,0 0 15,0 21-15,0-21 0,0 1 16,21-1-16,-22 21 0,1-21 0,21 0 15,-21 22-15,21-22 0,0 0 16,0 0-16,0 0 0,0 1 0,0-1 16,0 0-16,0 0 0,21 0 15,0-21-15,1 0 0,-1 0 16,0 0-16,0 0 0,0 0 0,0 0 16,1 0-16,-1 0 0,0 0 0,0-21 15,21 21-15,-20-21 0,-1 0 0,-21-22 16,21 22-16,0 0 0,0-21 15,-21 21-15,0-22 0,0 22 0,21 0 16,-21 0-16,0 0 0,0-1 0,22 1 16,-22 42 15,0 1-31,0-1 16,-22 0-16,22 0 0,0 0 0,0 0 15,0 1-15,0-1 0,0 0 0,0 0 16,0 0-16,0 0 0,0 1 0,22-1 15,-22 0-15,21 0 16,0-21-16,0 0 0,-21 21 0,21-21 16,0 0-16,1 0 0,-1 0 15,0 0-15,0-21 0,0 0 16,0 21-16,-21-21 0,22 0 0,-1-1 16,-21 1-16,0-21 15,21 21-15,-21 0 0,21-22 0,-21 22 16,0 0-16,0 0 0,21 0 0,-21-1 15,0 44 17,0-1-32,0 0 15,0 0-15,0 0 0,0 0 16,0 1-16,0-1 0,0 0 0,0 0 16,0 0-16,0 0 0,21 1 15,-21-1-15,22-21 16,-22 21-16,21-21 0,0 0 15,0 0-15,0 0 0,0 0 16,1 0-16,-1 0 0,0 0 16,-21-21-16,21 0 0,0 21 0,0-22 15,1 1-15,-22 0 0,21 0 16,0 0-16,-21-22 0,21 22 0,0 0 16,-21-21-16,21 21 0,-21-1 0,0 1 15,22 0-15,-22 0 0,21 0 16,-21 42 15,0 0-15,0 0-16,0 0 0,-21 1 15,21-1-15,0 0 0,0 0 0,-22 0 16,22 0-16,0 1 0,0-1 16,0 0-16,0 0 0,0 0 15,0 0-15,0 1 0,22-22 16,-1 0-16,-21 21 0,21-21 0,0 0 15,0 0-15,0 0 0,1 0 16,-1 0-16,0 0 16,0 0-16,21-21 0,-20-1 15,-1 22-15,0-21 0,0 0 0,0 0 16,0 21-16,1-21 0,-1 0 0,0-1 16,-21 1-16,21 0 0,-21 0 0,21 0 15,-21 0-15,0-1 16,0 1-16,0 0 15,-21 21 1,0 21 0,0-21-16,21 21 0,-21-21 0,21 22 15,-22-22-15,22 21 0,-21 0 16,0-21-16,21 21 0,0 0 0,-21 0 16,21 1-16,-21-1 0,21 0 15,0 0-15,-21-21 0,21 21 0,0 0 16,0 1-16,0-1 0,0 0 15,0 0 1,21 0-16,0-21 16,0 0-16,0 0 0,0 0 15,1 0-15,-1 0 0,0 0 16,0 0-16,0 0 0,22 0 0,-22-21 16,0 21-16,0-21 0,0 21 0,0 0 15,1-21-15,-1 0 0,0 21 16,0-22-16,0 22 15,-21-21 32</inkml:trace>
  <inkml:trace contextRef="#ctx0" brushRef="#br0" timeOffset="91266.29">9250 7493 0,'0'21'15,"0"0"1,0 1-16,0-1 0,0 0 0,-21 21 16,-1-21-16,1 22 0,21-22 0,-21 21 15,0-21-15,21 22 0,-21-22 16,0 21-16,21-21 0,0 22 0,-22-22 15,1 0-15,21 0 0,-21 0 0,21 1 16,0-1-16,0-42 47,0-1-47,0 1 16,0 0-16,0 0 0</inkml:trace>
  <inkml:trace contextRef="#ctx0" brushRef="#br0" timeOffset="91538.13">9165 7493 0,'0'0'0,"42"64"15,-42-43-15,0 0 0,22 0 0,-1 0 16,-21 22-16,21-22 0,-21 0 15,0 21-15,0-21 0,0 1 0,21-1 16,-21 0-16,0 0 0,0 21 16,0-20-16,0-1 0,0 0 15,0 0-15,21-21 32,-21-21-32,0 0 15,0 0-15,0-1 0,21 1 0,1 0 16</inkml:trace>
  <inkml:trace contextRef="#ctx0" brushRef="#br0" timeOffset="91779.99">9525 7472 0,'0'0'0,"0"21"0,0 0 16,0 22-16,-21-22 0,0 0 0,21 0 15,-22 21-15,1-20 0,21-1 0,0 21 16,-21-21-16,0 0 0,21 1 16,-21-1-16,21 0 0,0 0 0,0 0 15,-21 0-15,21 1 16,21-22 15,-21-22-31,21 22 0</inkml:trace>
  <inkml:trace contextRef="#ctx0" brushRef="#br0" timeOffset="92146.36">9652 7684 0,'-21'21'16,"21"0"-1,-21-21-15,-1 21 16,22 0-16,-21 0 0,21 1 0,0-1 15,-21 0-15,21 0 0,0 0 0,0 0 16,-21 1-16,21-1 0,0 0 16,0 0-16,21-21 15,0 0-15,0 0 0,1 0 16,-1 0-16,0 0 0,0-21 0,0 21 16,0-21-16,-21 0 0,0-1 15,0 1-15,0 0 0,0 0 16,0 0-16,0 0 0,0-1 0,0 1 15,-21 0-15,0 21 16,0 0 0,0 0-16,0 0 0,21 21 15,0 0 1,21-21 0,0 0-16,0 0 0,21 0 15</inkml:trace>
  <inkml:trace contextRef="#ctx0" brushRef="#br0" timeOffset="92919">10583 7578 0,'-21'0'0,"-21"0"15,21 0 1,-1 0-16,1 0 0,0 21 0,-21 0 15,21 0-15,-1 0 0,22 22 16,-21-22-16,0 0 0,0 0 16,21 0-16,0 22 0,0-22 0,0 0 15,0 0-15,0 0 0,0 1 16,21-22-16,0 0 0,0 0 0,1 0 16,-1 0-16,0 0 0,0 0 0,21-22 15,-20 22-15,-1-21 0,0 0 16,0 0-16,0 0 0,0 0 15,1-1-15,-1 1 0,-21 0 0,21 0 16,-21-21-16,0 20 0,0 1 0,0 0 16,0 0-16,0 0 0,0 0 0,-21-1 15,0 22-15,21-21 16,-22 21-16,44 0 47,-1 0-47,0 0 0,0 0 15,0 0-15,0 0 0,1 0 0,-1 0 16,-21-21-16,21 21 0,0 0 16,0 0-16,0 0 0,-21-21 0,0 42 31,0 0-15,0 0-16,-21 1 15,21-1-15,0 0 0,-21 0 0,21 21 16,-21-20-16,21-1 0,0 21 15,-21 0-15,0 1 0,-1-1 0,22 0 16,-21 1-16,21 20 0,0-20 0,-21 20 16,21-21-16,0 1 0,-21 20 0,21-20 15,0-1-15,0-21 0,0 21 16,0 1-16,0-22 0,0 0 16,0 0-16,21 0 0,-21 1 0,0-1 15,21-21-15,-21 21 0,0-42 31,-21 0-31,0 21 0,0-22 16,0 1-16,21 0 0,0-21 16,-22 21-16,22-22 0,0 22 0,0-21 15,0-1-15,0 1 0,0 0 0,0-1 16,0 1-16,22 0 0,-1 21 16,0-22-16,0 1 0,21 21 0,-20 0 0,-1-1 15,21-20-15,0 21 16,-20 0-16,20 0 0</inkml:trace>
  <inkml:trace contextRef="#ctx0" brushRef="#br0" timeOffset="94022.32">11599 7705 0,'0'0'15,"21"-21"17,1-1-32,-1 22 0,0-21 15,0 21-15,0-21 0,0 21 0,1-21 16,-1 0-16,0 0 0,-21-1 16,0 1-16,-21 21 15,0 0 1,-22 0-16,1 21 0,0-21 0,-1 22 15,1-1-15,0 0 0,-1 0 16,22 0-16,-21 0 0,21 1 0,-1-1 16,22 0-16,0 0 0,0 0 0,0 0 15,22 1-15,-1-1 16,21-21-16,-21 0 0,0 0 0,1 0 16,20 0-16,-21 0 0,0 0 0,0 0 15,1 0-15,-1 0 0,0 0 16,0 0-16,0 0 0,-42 0 31,0 0-31,0 0 0,-22 0 0,1 21 16,21-21-16,-21 21 0,-1 0 15,1 0-15,21 1 0,0-1 0,-1 0 16,1 0-16,21 0 0,0 43 16,21-43-1,1-21-15,-1 0 0,21 0 0,-21 21 16,22-21-16,-22 0 0,21 0 15,0 0-15,-20-21 0,20 21 0,-21-21 16,21 0-16,-20-1 0,20 1 0,-21 21 16,0-21-16,0 0 0,1 0 0,-22 0 15,0-1-15,21 22 0,-21-21 16,0 0-16,0 42 16,0 0-1,0 1-15,-21-1 0,21 0 16,0 0-16,0 0 0,-22 0 0,22 1 15,-21-1-15,21 0 16,0 0 0,0-42 15,0 0-31,0 0 16,21-1-16,-21 1 0,22 0 15,-22 0-15,21 0 0,0 0 0,-21-1 16,21 1-16,-21 0 0,21 21 0,0 0 15,-21-21-15,22 21 16,-22 21-16,21-21 0,-21 21 16,0 0-16,0 1 0,0 20 15,0-21-15,0 0 0,0 0 0,0 1 16,0-1-16,0 0 0,0 0 16,0 0-16,21-21 31,-21-21-31,21 21 0,-21-21 15,0 0-15,0 0 0,21-1 0,0 1 16,1 0-16,-22-21 0,21 21 16,0-1-16,0-20 0,0 21 0,0 0 15,1 0-15,-1 21 0,-21 21 16,21 0 0,-21 0-16,0 0 0,0 0 15,0 22-15,0-22 0,0 21 16,0-21-16,0 22 0,0-22 0,0 0 15,0 0-15,0 0 0,0 1 0,0-1 16,0 0-16,0 0 16,21-42 15,-21 0-31,21 0 0,0-1 16,1 1-16,-1 0 0,0-21 0,0 21 15</inkml:trace>
  <inkml:trace contextRef="#ctx0" brushRef="#br0" timeOffset="94330.27">12658 7811 0,'-22'21'15,"1"0"1,0 0-16,21 0 0,0 0 16,0 22-16,-21-22 0,21 21 15,-21 1-15,21-1 0,0 0 0,0 1 16,0-1-16,0 0 0,-21 1 0,21-1 15,0 0-15,-22 1 0,22-1 16,-21 0-16,21 1 0,0-1 0,0 0 0,-21-21 16,21 22-16,-21-22 15,21 21-15,0-21 0,0 1 0,0-1 16,0 0-16,0 0 0,0-42 31,0 0-15,0 0-16,0-1 0,0 1 15,0-21-15,0 0 0,21 20 0,-21-20 16,21-21-16,-21 20 0,0 1 0</inkml:trace>
  <inkml:trace contextRef="#ctx0" brushRef="#br0" timeOffset="94582.28">12573 7938 0,'0'-22'16,"0"44"-16,0-86 0,21 43 0,-21 0 0,21 0 15,0-1-15,1 1 0,-1 0 16,0 21-16,0 0 0,0 0 0,0 0 15,1 0-15,-1 0 0,0 21 16,-21 0-16,0 1 16,0-1-16,0 21 0,0-21 0,0 0 15,0 1-15,-21-1 0,0 0 0,-1 0 16,1 0-16,0 0 0,0 1 0,0-1 16,0-21-1,-1 0-15,22-21 31,0-1-31,0 1 0,22-21 16,-1 21-16,0 0 0,0-1 16</inkml:trace>
  <inkml:trace contextRef="#ctx0" brushRef="#br0" timeOffset="94834.25">13123 7408 0,'0'22'31,"-21"-1"-31,0 21 0,21-21 0,-21 0 16,0 22-16,21-22 0,-22 21 0,22-21 15,-21 22-15,21-1 16,-21-21-16,21 22 0,-21-22 0,21 0 16,0 21-16,0-21 0,0 1 0,0-1 15,0 0-15,0 0 0,0 0 0,21-21 31,0 0-31,0 0 16,-21-21-16,22 0 0,-1 0 0,0 21 16</inkml:trace>
  <inkml:trace contextRef="#ctx0" brushRef="#br0" timeOffset="96122.42">13187 7853 0,'0'21'15,"0"0"-15,-21 0 16,21 1-16,-22-1 0,22 0 15,0 0-15,0 0 16,0 0-16,0 1 0,22-1 16,-1-21-16,0 0 15,0 0-15,0 0 0,0 0 16,1 0-16,-1-21 0,21-1 16,-21 22-16,0-21 0,1-21 0,-22 21 15,21 0-15,0-1 0,-21-20 0,0 21 16,0 0-16,0 0 0,0-22 0,0 22 15,0 0-15,-21 21 0,0 0 16,-1 0 0,1 0-16,0 0 0,0 21 15,0 0-15,21 0 0,0 1 0,-21-1 16,21 0-16,0 0 0,0 0 0,0 0 16,0 1-16,0-1 15,0 0-15,21 0 0,0-21 0,0 0 16,0 0-16,0 0 0,22 0 15,-22 0-15,0 0 0,21-21 0,1 21 16,-22-21-16,21 0 0,-21 21 16,1-22-16,-1 1 0,0 21 0,0-21 15,0 21-15,0 0 16,-21-21-16,0 42 31,0 0-15,0 0-16,-21 1 0,21-1 15,0 0-15,0 0 0,0 0 16,0 0 0,21-21-16,1 0 15,-1 0-15,21 0 0,-21 0 16,0-21-16,1 0 16,-1 0-16,0 21 0,0-21 0,0 0 15,0-1-15,-21 1 0,22 0 0,-1 0 16,-21 0-16,0 0 15,0 42 17,0 0-32,0 0 0,0 0 15,-21 0-15,-1 22 0,22-22 0,-21 21 16,21 1-16,0-1 0,-21-21 0,21 21 16,0 1-16,0-1 0,0 0 0,0 1 15,0-1-15,0 0 0,0 1 16,-21-22-16,21 21 0,0 1 0,0-22 15,0 0-15,0 21 0,0-21 16,-21 1-16,21 20 0,-21-21 0,21 0 16,0 0-16,-22-21 0,1 0 15,0 0-15,0 0 16,0 0-16,0-21 0,-1 0 16,22 0-16,0 0 0,-21-22 15,21 22-15,-21-21 0,21 21 0,0-22 16,0 22-16,0 0 0,0-21 0,0 21 15,21-1-15,0 1 0,1 0 16,-1 0-16,0 0 0,21 0 0,-21-1 16,22 1-16,-1 0 0,0 0 0,1-21 15,-1 20-15,0 1 0,1 0 16,-1-21-16,22 21 0,-22-22 0,0 22 16,1 0-16,-22-21 0,0 20 0,0 1 15,0 0-15,-21 0 0,0 0 16,-21 21-1,0 0-15,0 21 0,0-21 16,-1 21-16,1 0 0,0 0 0,0 1 16,0-1-16,21 0 0,0 0 0,0 0 15,-21 0-15,21 1 0,0-1 0,0 0 16,0 0-16,21-21 16,0 0-16,0 0 15,0 0-15,22 0 0,-22 0 16,0 0-16,21-21 0,-21 0 0,22 0 15,-1-22-15,-21 22 0,22 0 0,-22-21 16,0 20-16,0-20 0,0 21 16,0 0-16,-21 0 0,0-1 0,0 1 15,-21 21 1,0 21-16,0 1 0,0 20 16,0-21-16,-1 0 0,1 22 15,0-22-15,0 21 0,21-21 0,0 22 16,0-22-16,0 0 0,0 0 0,0 0 15,0 0-15,21-21 0,0 22 16,0-22-16,1 0 0,-1 0 16,21 0-16,-21 0 0,0-22 0,22 1 15,-22 0-15,21 0 0,-21 0 0,1 0 16,-1-1-16</inkml:trace>
  <inkml:trace contextRef="#ctx0" brushRef="#br0" timeOffset="97033.95">7302 7895 0,'0'0'0,"-21"-21"0,0 21 16,-21-21-16,21 21 0,-1 0 0,1 0 15,0 0-15,0 0 16,42 0 15,0 0-31,22 0 0,-22 0 16,21 0-16,0 0 0,22 0 0,-22 0 15,43 0-15,-22 0 0,22 0 0,84 0 16,-63 0-16,-42 0 16,20 0-16,-20 21 0,-1-21 0,-20 0 15,-1 0-15,0 0 0,-20 0 16,-1 0-16,0 0 0,-42-21 31,0 21-31,-1 0 0,-20-21 16,21 21-16,-21 0 0,20 0 0,1-21 15,-21 21-15,21 0 0,0 0 0,-1 0 16,22-22-16,22 22 31,20 0-31,-21 0 0,21-21 16,-20 21-16,20 0 16,-21 0-16,21 0 0,-20 0 0,-1 0 15,0 21-15,-21 1 0,0-1 16,0 0-16,0 0 0,-21 0 0,0 0 15,-1 1-15,1-1 0,0 0 16,0 0-16,-21 0 0,20 0 0,1 1 16,21-1-16,-21-21 0,21 21 0,-21-21 15,0 0-15,21-21 47</inkml:trace>
  <inkml:trace contextRef="#ctx0" brushRef="#br0" timeOffset="129771.07">15769 7768 0,'0'0'0,"-21"0"15,21-21 1,0 0 0,-21 0-16,21 0 15,0-1 1,0 1-16,-21 42 62,21 1-62,-22-1 16,22 0-16,0 0 0,0 0 16,0 22-16,0-22 0,-21 0 0,21 0 15,0 0-15,0 0 0,0 1 0,0-1 16,0 0-16,0 0 16,0 0-1,0-42 1,0 0-16,0 0 15,0 0-15,0-1 0,0 1 0,0-21 16,0 21-16,0 0 0,0-22 16,0 22-16,0-21 0,0-1 15,0 22-15,0-21 0,0 21 0,0 0 16,0-1-16,0 1 0,0 0 0,21 21 16,1 21 15,-22 0-31,0 1 0,0-1 15,0 0-15,0 21 0,0-21 0,0 1 16,0-1-16,0 21 0,0-21 16,0 0-16,0 1 0,0 20 0,0-21 15,0 0-15,0 0 0,0 1 0,0-1 16,0 0-16,0 0 0,0-42 47,-22 0-32,22 0-15,0-1 0,0 1 0,0-21 16,0 21-16,0 0 0,0-22 0,0 22 16,0 0-16,0-21 0,0 20 0,0 1 15,0 0-15,0 0 0,0 0 16,0 0-16,0-1 16,0 44 15,0-1-31,0 0 0,0 0 0,0 0 15,0 0-15,0 1 0,0-1 16,0 0-16,0 0 0,0 0 0,0 0 16,-21 1-16,21-1 0,0 0 0,0 0 15,0 0-15,0 0 0,0-42 47,0 0-31,0 0-16,0 0 0,0 0 0,0-22 15,0 22-15,0 0 0,21-21 16,-21 20-16,0 1 0,0-21 0,0 21 16,0 0-16,0-1 0,22 1 15,-22 42 17,0 1-32,0-1 0,0 0 15,0 21-15,0-21 0,0 1 0,0-1 16,0 0-16,0 21 0,0-21 0,0 1 15,0-1-15,0 0 0,0 0 0,-22 0 16,22 0-16,0 1 0,0-1 0,0 0 16,0 0-16,0 0 15,0 0 1,22-21 0,-1 0-16,0 0 15,0 0-15,0-21 16,0 0-16,22 21 0,-1-21 0,-21 0 15,43 0-15,-22-22 0,22 22 16,-1-21-16,1 21 0,20-22 0,1 1 16,-22 0-16,22 20 0,0-20 0,-1 0 15,1 21-15,-21-1 0,20-20 0,-20 21 16,-1 0-16,1 0 0,-22-1 0,0 22 16,1-21-16,-22 0 0,21 21 15,-21 0-15,1 0 0,-1 0 16,-21-21-16,21 21 0,-21 21 31,-21 0-31,0-21 0,-1 21 16,1 1-16,-21-1 0,0 0 0,-22 0 15,1 0-15,20 0 0,-20 1 16,-1-1-16,-20 0 0,20 21 0,-21-21 16,1 1-16,-1-1 0,0 0 0,22 21 15,-22-21-15,22 1 0,-1-1 16,1 0-16,-1 0 0,22 0 0,0 0 15,-1 1-15,1-22 0,0 21 0,20 0 16,-20-21-16,21 21 0,0-21 16,0 0-16,-1 0 0,1 21 15,0-21-15,0 0 16,21-21 109,0 0-125,0 0 16,-21 0-16,21-1 15,0 1-15,0-21 0,-21 21 16,21 0-16,0-22 0,0 1 0,0 21 15,0-22-15,0 1 0,0 0 0,0-1 16,21 1-16,-21 0 0,21 21 0,-21-1 16,21 1-16,-21 0 0,0 0 0,21 42 31,-21 0-31,21 0 16,-21 1-16,0 20 0,0-21 0,0 21 15,0 1-15,0-22 0,0 21 16,0 1-16,0-1 0,0-21 0,0 21 15,0 1-15,0-22 0,-21 21 0,21-21 16,0 1-16,0 20 0,0-21 16,-21 0-16,21 0 0,0 1 15,0-1-15,21-21 32,0 0-32,1 0 15,-1 0-15,0 0 0,0-21 0,0-1 16,22 1-16,20 0 0,-21-21 0,22 21 15,21-22-15,-1 1 16,1 0-16,21-1 0,-22 1 0,22-22 16,-21 22-16,21 0 0,-22-1 0,1 22 15,-21-21-15,20 21 0,-41 0 0,20-1 16,-21 22-16,-20-21 0,-1 21 0,0 0 16,0 0-16,0 0 15,-21 21 16,0 1 1,-21-22-17,0 0 1,21 21-16,-21-21 0,0 0 16,-1 0-16,1 0 0,0 21 15</inkml:trace>
  <inkml:trace contextRef="#ctx0" brushRef="#br0" timeOffset="131673.7">11472 9335 0,'0'-22'16,"0"1"-1,0 0 1,0 42 46,0 0-62,0 1 0,0-1 16,0 0-16,0 0 0,0 0 16,-21 0-16,21 22 0,0-22 0,-21 21 15,21-21-15,0 22 0,0-22 16,-21 21-16,21-21 0,0 1 0,0-1 16,0 0-16,0 0 0,-21-21 0,21 21 15,0 0 1,0-42-1,0 0 1,0 0-16,0 0 0,0 0 0,0-22 16,0 1-16,0 21 0,21-22 15,0 1-15,-21 0 0,0 21 0,21-22 16,-21 22-16,21-21 0,-21 21 16,21-1-16,-21 44 31,0-1-31,0 0 15,0 0-15,0 0 0,0 0 0,-21 1 16,21 20-16,0-21 0,-21 0 16,21 0-16,0 22 0,0-22 0,0 0 15,0 0-15,0 0 0,0 1 0,0-1 16,-21 0-16,21 0 0,0-42 78,0 42-31,0 0-31,0 0-1,0 1-15,0-1 16,21-21 46,0 0-62,0-21 0,1 21 16,20-22-16,-21 1 0,21 0 0,1 0 16,-1 0-16,0 0 0,22-1 15,-22-20-15,22 21 0,20-21 0,-20 20 16,21-20-16,-1 21 0,-20-21 15,20 20-15,1 1 0,-21 0 0,-1 0 16,1 21-16,-22-21 0,21 0 0,-20 21 0,-1 0 16,-21-22-16,22 22 0,-22 0 15,0 0-15,0 0 0,0-21 16,0 21-16,1 0 16,-44 21 15,1-21-31,-21 0 15,21 22-15,-22-22 0,1 21 16,0-21-16,-1 21 0,1 0 0,-21-21 16,-1 21-16,1 0 0,-1 1 0,1-1 15,-22 0-15,21 0 0,-20 0 16,-1 0-16,22 1 0,-22-1 0,0 0 0,22 0 16,-1 0-16,1 0 15,-1 1-15,22-1 0,-22 0 0,22 0 0,0-21 16,21 21-16,-22 0 0,22-21 15,0 22-15,0-22 0,0 21 0,-1-21 16,1 0-16,0 0 0,21 21 16,0-42 93,0 0-93,0-1 15,0 1-15,0 0-16,21 0 15,0 21 1,1 0-16</inkml:trace>
  <inkml:trace contextRef="#ctx0" brushRef="#br0" timeOffset="133169.84">12361 11197 0,'0'-21'16,"0"0"-16,0 0 15,-21 21 1,21 21 15,0 0-31,0 0 0,0 0 16,0 1-16,0 20 0,0-21 0,-21 21 16,21-20-16,0 20 0,-21-21 15,21 0-15,0 22 0,0-22 0,0 0 16,0 0-16,0 0 0,0 0 0,0 1 15,0-1 1,0-42 15,0-1-31,0 1 16,0 0-16,0 0 0,0 0 0,0-22 16,0 22-16,0-21 0,0 0 0,0 20 15,21-20-15,-21 21 0,0-21 16,21 20-16,-21 1 0,0 0 0,0 42 47,0 0-47,0 1 0,0-1 0,0 0 15,0 21-15,0-21 0,0 1 0,0-1 16,0 21-16,0-21 0,0 0 16,0 1-16,0-1 0,0 0 0,0 0 15,0 0-15,0 0 0,0 1 16,-21-1-16,21 0 78,0 0-62,0 0-1,0 0 1,0 1-1,21-22 1,0 0 0,0 0-16,1 0 0,-1 0 0,0 0 15,0 0-15,21 0 0,1-22 16,-1 1-16,0 21 0,22-21 0,-1 0 16,22 0-16,-21-22 0,41 22 0,-20-21 15,21 21-15,0-22 0,0 22 16,-22 0-16,22 0 0,-21 0 0,-1 0 15,1 21-15,-21 0 0,-1-22 0,-21 22 16,1 0-16,-1 0 0,-21 0 0,0 0 16,1 0-16,-1 0 15,-21 22 32,0-1-31,-21-21-16,-1 21 15,-20-21-15,21 21 0,-21 0 0,-1-21 16,1 21-16,0 1 0,-22-22 0,1 21 16,-1 0-16,1 0 0,-22-21 15,-21 21-15,21 0 0,-20 1 0,-22-22 16,21 21-16,0 0 0,21 0 0,-21-21 16,22 21-16,20 0 0,1-21 0,20 0 15,1 22-15,21-22 0,0 0 0,0 0 16,-1 0-16,1 21 78,0-21-62,0 0-16,0 0 15,0 0-15,-1 0 16,1 21-16,0-21 0</inkml:trace>
  <inkml:trace contextRef="#ctx0" brushRef="#br0" timeOffset="138050.6">17145 9779 0,'0'0'0,"0"-21"0,21 21 15,-21-21-15,0 0 0,0 42 32,0 0-17,0 0-15,0 21 0,0-20 0,0-1 16,0 0-16,0 21 0,0-21 15,0 22-15,-21-22 0,21 0 16,-21 21-16,21-20 0,-21-1 0,21 0 16,0 0-16,0 0 0,-22 0 0,22 1 15,0-1-15,0-42 32,0-1-17,0 1-15,0 0 0,0 0 0,22-21 16,-1 20-16,-21 1 0,21-21 0,-21 0 15,21-1-15,-21 22 0,21-21 16,-21 21-16,21-22 0,1 22 0,-22 0 16,21 21-1,0 21 1,-21 21-16,0-20 0,21-1 16,-21 0-16,0 21 0,0-21 0,21 1 15,-21 20-15,0-21 0,0 0 16,0 0-16,0 1 0,0 20 0,21-42 15,-21 21-15,0 0 0,22-21 16,-1 21-16,0-21 0,0 0 16,0 0-16,0 0 0,1-21 0,-1 0 15,21 21-15,-21-21 0,22-21 16,-22 20-16,0 1 0,21-21 0,-21 0 16,1 20-16,20-20 0,-21 0 0,0-1 15,0 22-15,-21 0 0,22 0 16,-22 0-16,21 21 0,-21 21 15,0 0 1,0 0-16,0 22 0,0-22 16,0 0-16,0 0 0,0 0 0,-21 22 15,21-22-15,0 0 0,0 0 0,0 0 16,0 0-16,0 1 0,0-1 16,0 0-16,21-21 15,0 0-15,0 0 0,0 0 0,0 0 16,22 0-16,-22 0 0,0-21 0,21 21 15,-20-21-15,-1-1 0,21 1 16,-21 0-16,0 0 0,1-21 0,-1 20 16,0 1-16,0-21 0,0 21 15,0 0-15,-21-1 0,0 44 32,0-1-32,0 0 0,0 21 15,0-21-15,-21 1 0,0-1 0,21 21 16,0-21-16,0 0 0,0 1 15,0-1-15,0 0 0,0 0 16,0 0-16,21-21 0,0 0 0,1 0 16,20 0-16,-21 0 0,0 0 0,22 0 15,-22 0-15,21-21 0,-21 21 16,0-21-16,1 0 0,-1 0 16,0-1-16,-21-20 0,0 21 15,0 0-15,0 0 0,-21-22 0,0 22 16,-1-21-16,1 21 0,0-1 0,0 1 15,-21 0-15,20 21 0,1 0 0,0 0 16,21-21-16,21 21 31,0 0-31,1 21 0,20-21 0,0 0 16,1 0-16,-1 0 0,0 0 0,22 0 16,-22 0-16,0 0 0,1 0 15,-1-21-15,0 21 0,1 0 16,-1-21-16,-21 21 0,22-21 0,-22-1 15,-21 1-15,0 0 16,-21 21 0,-1 0-16,1 0 0,-21 21 15,21-21-15,0 21 0,-22 1 0,22-1 16,0 0-16,0 21 0,-22-21 0,22 1 16,0-1-16,21 21 0,-21-21 0,21 0 15,0 22-15,-21-22 0,21 0 16,0 0-16,0 0 0,21 1 15,0-22-15,0 0 0,0 21 0,1-21 16,-1 0-16,21 0 0,-21 0 16,0 0-16,22 0 0,-22-21 0,0 21 15,21-22-15,-20 1 0,-1 0 0,0 0 16,21-21-16,-21 20 0,1-20 16,-1 0-16,0-1 0,0-20 0,0 21 15,-21-22-15,21 22 0,1-22 0,-22 1 16,21 20-16,0 1 0,0 0 0,-21-1 15,21 1-15,-21 21 0,0 0 0,0 0 16,0 42 0,-21 0-16,0 0 15,21 21-15,-21 1 0,0-1 0,-1 0 16,1 1-16,21 20 0,-21-20 0,21 20 16,-21-21-16,0 1 0,21 20 15,0-20-15,0-22 0,0 21 0,0 0 16,0-20-16,0-1 0,0 0 0,21 0 15,0 0-15,0-21 0,0 0 0,1 21 16,-1-21-16,0 0 0,21 0 0,-21 0 16,22-21-16,-22 21 0,21-21 15,-21 0-15,22 0 0,-22 0 0,0-1 16,0-20-16,0 21 0,1 0 0,-1 0 16,0-1-16,-21 1 0,0 42 31,0 1-31,-21-22 15,21 21-15,0 0 0,-21 0 0,21 0 16,-22 0-16,22 1 0,0-1 0,0 0 16,-21-21-16,21 21 0,0 0 15,0-42 32,0 0-47,21 0 0,-21 0 0,0-1 16,22 1-16,-22-21 0,21 21 0</inkml:trace>
  <inkml:trace contextRef="#ctx0" brushRef="#br0" timeOffset="138200.5">19854 9610 0,'0'-21'0,"0"-1"16,-21 22-16,0 0 16,21 22 15,21-1-16,0 0 1,0-21-16</inkml:trace>
  <inkml:trace contextRef="#ctx0" brushRef="#br0" timeOffset="139485.89">19960 9927 0,'0'21'16,"21"-21"-1,0 0-15,1 0 0,-1-21 16,0 0-16,21 0 0,1 0 0,-22 0 16,21-1-16,0-20 0,1 0 0,-1-1 15,0 1-15,-20 0 0,20-22 16,0 22-16,-21 0 0,1-22 0,-1 22 16,0 21-16,-21-22 0,0 22 0,0 0 15,0 0-15,-21 21 16,0 0-16,-1 0 0,1 0 15,0 0-15,0 21 0,-21 0 0,20 0 16,1 0-16,0 1 0,0 20 0,0 0 16,0 1-16,-1-1 0,22 0 0,-21 22 15,21-1-15,0-20 0,0 20 16,0 1-16,-21-22 0,21 21 0,-21 1 16,21-22-16,-21 22 0,0-1 0,21 1 15,-22-1-15,1 1 0,0-22 0,21 22 16,-21-1-16,0-21 0,0 22 0,-1-22 15,22 1-15,-21-1 0,0 0 0,21 1 16,-21-22-16,21 0 16,0 0-16,0 0 0,21-21 15,21 0-15,-20 0 0,-1 0 16,0 0-16,0-21 0,0 21 0,0-21 16,1 0-16,-1-22 0,0 22 0,0-21 15,0 21-15,0-22 0,-21-20 0,0 21 16,0-22-16,0 22 0,0-22 15,0 22-15,0-22 0,0 22 0,0 21 16,-21-21-16,0 20 0,0 1 16,21 0-16,0 0 0,-21 21 0,21-21 15,-21 21-15,21-21 16,21 21 0,0 0-16,0 0 0,0 0 15,22-22-15,-1 22 0,0 0 0,1-21 16,-1 21-16,0-21 0,1 0 0,20 21 15,-42-21-15,22 0 0,-1-1 0,-21 1 16,0 21-16,0-21 0,1 0 16,-1 21-16,-21-21 0,21 21 0,-21-21 15,0 42 17,-21-21-32,21 21 0,-21 0 0,21 0 15,-22 0-15,22 1 16,0-1-16,0 0 0,0 0 15,0 0-15,0 0 0,22-21 16,-1 22-16,0-22 0,0 0 16,0 0-16,0 0 0,22 0 15,-22 0-15,21 0 0,-21 0 0,1-22 16,20 1-16,-21 0 0,0 21 0,0-21 16,1 0-16,-1 21 0,0-21 0,-21-1 15,21 22-15,-21-21 0,21 21 16,-21-21-16,0 42 47,0 0-32,0 1-15,0-1 16,0 0-16,0 0 0,-21 0 16,21 0-16,-21 1 0,0-1 0,21 21 15,-21-21-15,-1 0 0,1 22 0,21-22 16,-21 21-16,0 1 0,21-22 0,-21 21 15,0 0-15,-1-20 0,22 20 0,-21-21 16,21 21-16,-21-20 0,21 20 16,0 0-16,0-21 0,0 22 15,0-1-15,0-21 0,0 22 0,0-22 0,0 21 16,0-21-16,0 22 0,0-22 16,0 21-16,21-21 0,-21 0 0,0 22 15,0-22-15,0 0 0,0 0 0,0 0 16,0 1-16,0-1 0,0 0 15,-21-21-15,0 0 0,0 21 0,0-21 16,-1 0-16,1 0 16,0 0-16,21-21 0,-21 0 15,21 0-15,0-1 0,0 1 0,0 0 16,0-21-16,0 21 0,0-1 0,0-20 16,0 21-16,0-21 0,21 20 0,0-20 15,0 0-15,-21 21 0,22-22 16,-1 1-16,0 21 0,0-22 15,0 22-15,-21-21 0,21 21 0,1 0 16,-22-1-16,0 1 0,21 0 16,-21 0-16,0 0 0,0 0 15</inkml:trace>
  <inkml:trace contextRef="#ctx0" brushRef="#br0" timeOffset="143862.1">15769 3429 0,'0'0'0,"21"0"62,0 0-62,1 0 0,-1 21 0,21-21 16,-21 21-16,22 1 0,20-22 15,-21 21-15,22 0 0,-1 0 0,22 0 16,-21 0-16,20 1 0,1 20 0,0-21 16,-1 0-16,1 22 0,0-22 15,-1 21-15,22 0 0,0 22 16,0-22-16,-22 22 0,22-1 0,0 1 0,-21-1 15,21 1-15,-22-1 0,1 1 16,0-1-16,-1 1 0,1-1 16,0 22-16,-1-22 0,1 22 0,0 0 15,-1-1-15,1 1 0,-22 0 0,22-1 16,0 1-16,-1 0 0,-20 21 16,21-1-16,-1-20 0,-20 21 0,20 0 15,-20 0-15,21-1 0,-22 1 0,1 0 16,-1 0-16,-21 21 0,22-21 15,-22 0-15,1-1 0,-1 1 0,0 21 16,1-21-16,-22 0 0,21-21 0,-21 20 16,0 1-16,22-21 0,-22 21 15,0-22-15,0 22 0,0-21 0,1 0 16,-1-22-16,0 22 0,-21-22 0,0 22 16,21-22-16,-21 1 0,0-22 0,21 22 15,-21-22-15,0 22 0,0-22 0,0 0 16,0-21-16,0 22 0,0-22 15,0 0-15,0 0 0,0 0 0,0-42 32,21 0-32,-21-21 0,22 21 15,-22-22-15,0-20 0,21 20 0</inkml:trace>
  <inkml:trace contextRef="#ctx0" brushRef="#br0" timeOffset="144957.59">15176 3112 0,'22'21'0,"-1"-21"15,0 21-15,0-21 0,0 0 0,0 21 0,1-21 16,-1 21-16,0-21 15,21 21-15,-21-21 0,1 22 0,-1-22 16,21 21-16,-21 0 0,43 21 16,-22-21-16,0 1 0,1-1 15,-1 0-15,0 21 0,22-21 0,-1 1 16,1 20-16,-1-21 0,1 21 0,21 1 16,-1-22-16,1 21 0,0 1 15,-22-1-15,22-21 0,-1 43 0,-20-22 16,-1 0-16,22 22 0,-21-22 0,-1 22 15,22-1-15,-22 1 0,22-1 16,-22 1-16,1-1 0,21 22 0,-22-22 16,22 22-16,-22 0 0,22-1 0,-22 1 15,22 0-15,-21-1 0,20 22 16,1-21-16,-22 21 0,22-22 0,-21 22 16,20-21-16,-20 21 0,-1-22 0,1 22 15,-1-21-15,1 21 0,-22-1 16,0 1-16,1 0 0,-1 0 0,0-21 15,1 20-15,-22 1 0,21 0 0,-21 0 0,1 0 16,20 0-16,-21-1 16,0 1-16,22 0 0,-22-21 0,0 21 15,0-1-15,0 1 0,0-21 0,1 21 16,-1-22-16,0 1 0,-21 0 0,21-1 16,-21 1-16,21 0 0,-21-1 0,21 1 15,-21-21-15,0-1 0,0 22 0,0-22 16,22-20-16,-22 20 0,0 1 0,0-22 15,0 0-15,0 1 0,0-1 16,0 0-16,0-21 0,0 22 0,0-22 16,0 0-16,0 0 0,0 0 15,21-21 1,0 0 15,-21-21-15,21 21-1,-21-21-15,0 0 16,0 0-16,-21 21 0,0-21 16</inkml:trace>
  <inkml:trace contextRef="#ctx0" brushRef="#br0" timeOffset="146303.03">16319 2900 0,'0'0'0,"22"0"0,20-21 0,-21 21 16,0 0-16,0 0 15,-21-21-15,22 21 16,-44 0-1,1 0 1,0 0-16,0 0 0,-21 21 16,20-21-16,-20 0 0,0 0 0,-1 0 15,1 0-15,0 21 0,-22-21 0,22 0 16,-22 0-16,1 0 0,-1 0 16,1 0-16,-22 0 0,22 0 0,-22 0 15,0 0-15,22 0 0,-22 0 16,22 0-16,-1 0 0,22 0 15,-22 0-15,43 0 0,-21 0 0,21 0 0,0-21 16,-1 21-16,1 0 0,42 21 31,1-21-31,-1 21 16,21 21-16,0-20 0,1 20 0,-1-21 16,0 21-16,1 22 0,-1-22 0,0 22 15,22-22-15,-22 22 0,1-22 16,-1 21-16,21-20 0,-20-1 0,-1 22 15,0-22-15,1-21 0,-1 21 0,0 1 16,1-22-16,-22 21 0,21-21 0,-21 1 16,1-1-16,-1 0 15,0 0-15,0 0 0,0 0 0,-21 1 16,21-22-16,1 0 31,-1 0-15,0 0-16,-21-22 0,21 1 15</inkml:trace>
  <inkml:trace contextRef="#ctx0" brushRef="#br0" timeOffset="150239.13">14753 12679 0,'0'0'0,"-21"0"15,0-21-15,21 0 0,0-1 16,0 1 0,0 0-16,0 0 0,21 0 15,0 0-15,0 21 16,0 0-16,1-22 0,-1 22 0,0 0 15,21 0-15,-21 0 0,22 0 16,-22 0-16,21 22 0,-21-1 0,22 0 16,-1 0-16,-21 0 0,22 22 0,-22-1 15,0 0-15,0 1 0,-21-1 16,0 0-16,0 22 0,0-22 0,0 0 16,0 1-16,0-1 0,0 0 0,-21-20 15,0 20-15,0-21 0,21 0 0,-22 0 16,22 1-16,-21-22 15,0 0-15,21-22 16,0 1 0,0 0-16,0 0 0,0-21 0,21-1 15,-21 22-15,21-42 0,1 20 16,-1 1-16,0-22 0,21 22 0,-21 0 16,1-1-16,20 1 0,-21 0 0,0 21 15,0-22-15,22 22 0,-22 0 16,0 0-16,0 21 15,0 0-15,1 0 16,-22 21 0,0 0-1,0 0 1</inkml:trace>
  <inkml:trace contextRef="#ctx0" brushRef="#br0" timeOffset="150598.24">15663 12975 0,'21'0'0,"22"0"15,-22 0-15,-21-21 0,21 0 16,0 21-16,0-21 0,1 0 0,-1-1 16,0-20-16,0 21 0,0 0 15,0-22-15,-21 22 0,22 0 0,-22 0 16,0 0-16,0 0 15,-22 21-15,1 0 0,0 0 16,0 0-16,0 21 0,0-21 0,-1 21 16,22 21-16,-21-21 0,0 22 15,21-22-15,-21 21 0,21-21 0,0 22 16,0-22-16,0 21 0,0-21 0,0 22 16,0-22-16,0 0 0,0 0 15,21 0-15,-21 1 0,21-1 16,0-21-16,1 21 0,20-21 0,-21 0 15,0 0-15,22 0 0,-1 0 0,-21 0 0,21 0 16,1 0-16,-1 0 16,0 0-16,1 0 0,-1-21 0,0 21 15</inkml:trace>
  <inkml:trace contextRef="#ctx0" brushRef="#br0" timeOffset="151590.09">16700 12848 0,'0'0'16,"0"-21"-16,0 0 0,0 0 0,0 0 0,0-1 15,-21 1-15,0 21 0,0 0 16,0 0-16,0 0 0,-1 21 16,-20-21-16,21 22 0,0-1 0,-22 21 15,22-21-15,0 0 0,0 22 16,0-22-16,0 21 0,-1-21 16,1 1-16,21-1 0,0 21 0,0-21 15,0 0-15,0 1 0,21-22 16,1 21-16,-1-21 15,0 0-15,0 0 0,0 0 16,0-21-16,22-1 0,-22 22 0,0-21 16,0 0-16,0-21 0,1 21 0,-22-1 15,21-20-15,0 21 0,-21 0 16,21 0-16,-21-1 0,0 1 0,0 0 16,21 21-16,-21 21 15,0 0-15,0 1 16,-21 20-1,21-21-15,0 0 0,0 0 0,0 1 16,0-1-16,0 0 0,0 0 0,0 0 16,0 0-16,0 1 0,0-1 15,21-21-15,0 21 0,1 0 0,-1-21 16,21 21-16,-21-21 0,22 0 0,-1 0 16,0 0-16,1 0 0,-1 0 0,0 0 15,-21 0-15,22 0 0,-1-21 16,-21 0-16,22 0 0,-22 0 0,0-1 15,0 1-15,0 0 0,0-21 16,-21 21-16,0-22 0,0 22 0,0 0 16,0-21-16,0 20 0,0 1 15,0 0-15,-21 21 0,0 0 16,0 0-16,0 0 0,0 0 0,-1 0 16,1 21-16,0 0 0,0-21 15,0 22-15,0-1 0,21 21 0,-22-21 16,22 0-16,-21 1 0,21-1 0,0 0 15,0 21-15,0 1 16,0-22-16,21 0 0,1 0 16,-1 0-16,0-21 15,0 21-15,0-21 0,0 0 16,1 0-16,-1 0 0,0 0 0,-21-21 16,21 0-16,0 0 0,0 21 15,1-42-15,-1 20 0,0 1 0,0-21 16,0 0-16,0-22 0,1 1 0,-1 20 15,0-20-15,21-1 0,-21 1 0,1 20 16,-1-20-16,0 21 0,0-1 16,0 1-16,-21 21 0,0-22 0,0 22 15,0 0-15,-21 21 16,-21 0 0,21 0-16,-1 21 0,-20 22 0,21-22 15,0 21-15,0-21 0,-22 22 0,22-1 16,0 0-16,21 1 0,0-1 15,-21 0-15,21 1 0,0-1 16,0 0-16,0 1 0,0-1 0,0 0 16,21-21-16,-21 22 0,63-1 15,-41-21-15,20 0 0,0 1 0,-21-1 16,22-21-16,-1 21 0,0-21 16,1 0-16,-1 0 0,0 0 0,-20 0 15,-1 0-15,21 0 0,-21-21 0,0 21 16,1-21-16,-1-1 0,0 22 15,0-21-15,-21 0 0,21 0 16,-21 0-16,0 0 16</inkml:trace>
  <inkml:trace contextRef="#ctx0" brushRef="#br0" timeOffset="165610.04">9250 8382 0,'0'0'0,"-21"0"16,-1 0-16,1 0 16,0 0-16,0 0 15,0 0-15,21 21 0,21 0 47,0-21-47,21 0 16,1 0-16,-1 22 0,22-22 15,-1 0-15,22 0 0,-1 0 0,1 21 16,21-21-16,0 0 0,0 0 0,21 0 16,-22 0-16,22 0 0,0 0 15,0 21-15,0-21 0,0 0 0,0 0 16,0 0-16,-21 0 0,-21 0 0,0 0 16,-1 0-16,-20 0 0,-22 0 15,0 0-15,1 0 0,-22 0 0,0 0 16,0 0-1,-42 0 17,0 0-32,0 0 15,0-21-15,-1 21 0,1 0 0</inkml:trace>
  <inkml:trace contextRef="#ctx0" brushRef="#br0" timeOffset="169225.94">8086 9694 0,'0'0'0,"-22"0"16,65 0 46,-22 0-46,21 0-16,1 0 0,20 0 15,1 0-15,-1 0 0,22 0 0,21 0 16,21-21-16,-22 21 0,22 0 16,0 0-16,0 0 0,0 0 0,0 0 15,0 0-15,0 21 0,0-21 16,-21 22-16,0-22 0,-21 21 0,-1-21 16,-20 21-16,-22-21 0,22 0 0,-43 0 15,21 21-15,-21-21 0,1 0 16,-44 0 31,1 0-47,21 21 15</inkml:trace>
  <inkml:trace contextRef="#ctx0" brushRef="#br0" timeOffset="169922.05">9207 12256 0,'0'0'0,"-42"-22"0,21 22 16,0-21-16,-22 0 15,22 21-15,-21-21 0,21 21 0,0 0 32,42 0-17,0 0-15,0 0 16,21 21-16,22-21 0,-1 0 16,1 0-16,-1 21 0,22-21 0,21 21 15,0-21-15,0 0 0,21 0 0,-22 22 16,22-22-16,-21 0 0,0 21 15,-21-21-15,-1 0 0,-20 21 0,-1-21 16,1 0-16,-43 0 0,21 21 0,-20-21 16,-1 0-16,0 0 0,-21 21 15,21-21 1,-21 21-16</inkml:trace>
  <inkml:trace contextRef="#ctx0" brushRef="#br0" timeOffset="180374.3">9461 12933 0,'0'0'0,"-21"0"0,0 21 0,0 0 0,0-21 0,21 21 16,-21-21-16,42 0 47,0-21-47,-21 0 0,21 21 15,0-21-15,0 0 0,-21-22 16,0 22-16,0 0 0,0 0 15,-21 0-15,0 0 0,0 21 16,-21 0-16,20 0 0,-20 0 16,0 0-16,-1 0 0,22 0 0,-21 21 15,0 0-15,-1 0 0,1 0 0,0 22 16,20-22-16,-20 0 0,21 21 0,0-21 16,0 1-16,21 20 0,0-21 15,0 0-15,0 0 0,0 1 16,0-1-16,0 0 0,0 0 0,21-21 15,0 0-15,0 0 0,0 0 0,22 0 16,-22 0-16,0 0 0,21-21 16,1 0-16,-22 0 0,21-1 0,-21 1 15,0-21-15,1 21 0,-1-22 16,0 22-16,-21-21 0,21 21 0,-21-22 0,0 22 16,0 0-16,0 42 31,0 0-31,0 1 0,0-1 15,0 0-15,0 21 0,0-21 0,0 1 16,0-1-16,0 21 0,0-21 16,0 0-16,0 1 0,21-22 15,0 21-15,1-21 0,-1 0 16,0 0-16,0 0 0,0 0 0,0 0 16,1 0-16,-1-21 0,0 21 0,21-22 15,-21 1-15,1 0 0,-22-21 0,21 21 16,0-1-16,-21 1 0,0 0 15,0 0-15,0 0 0,0 0 0,0 42 32,0 0-32,0 0 0,0 0 15,0 0-15,0 1 0,-21 20 0,21 0 16,-21-21-16,21 22 16,-22-1-16,1 0 0,21 1 0,0-1 15,0 0-15,-21 1 0,0-1 0,21 0 16,-21 1-16,21-22 0,-21 21 0,21 1 15,-22-22-15,22 0 0,-21 0 0,21 0 16,0 0-16,0 1 0,0-44 31,0 1-31,0 0 0,0 0 0,0-21 16,21-1-16,-21 1 0</inkml:trace>
  <inkml:trace contextRef="#ctx0" brushRef="#br0" timeOffset="180678.34">9631 12975 0,'0'0'0,"21"-21"0,-21 0 0,21 0 0,-21 0 16,21-1-16,0 22 0,1-21 15,-1 0-15,0 21 0,0 0 16,0-21-16,0 21 0,22 0 0,-22 0 0,0 0 16,0 0-16,0 0 0,1 21 15,-1 0-15,-21 0 0,0 1 16,0-1-16,0 0 0,0 0 0,-21 0 0,-1 0 15,1 1-15,-21-1 0,21 0 16,-22 0-16,1 0 0,21-21 0,-21 21 16,20 1-16,1-22 0,0 0 15,0 0-15,0 0 0,21 21 0,21-21 32,0-21-17,0 21-15,0-22 0,22 1 16,-22 21-16,21-21 0,-21 0 0,22 21 15</inkml:trace>
  <inkml:trace contextRef="#ctx0" brushRef="#br0" timeOffset="180948.7">10181 12785 0,'0'0'0,"0"21"31,-21 0-31,21 0 0,-21 0 0,21 22 16,-21-1-16,21 0 0,0 1 0,-22-1 15,1 22-15,21-22 0,-21 21 0,0-20 16,21 20-16,-21-20 0,0 20 16,-22 1-16,22-22 0,0 21 15,0-20-15,0 20 0,-1-20 0,1-1 0,0 0 16,21-21-16,0 22 0,-21-22 0,21 0 16,0 0-16,0-42 31,21 0-31,-21 0 0,21-22 15,0 1-15,1 0 0,-1-1 0,0 1 16,0-21-16</inkml:trace>
  <inkml:trace contextRef="#ctx0" brushRef="#br0" timeOffset="181951.12">10181 12954 0,'0'0'0,"21"-21"0,-21 0 0,21 0 0,-21-1 15,22 1-15,-1 0 0,0 21 16,0-21-16,0 21 0,0-21 0,1 21 15,-1 0-15,21 0 0,-21 0 16,22 21-16,-22 0 0,0 0 0,21 0 16,-42 1-16,21-1 0,-21 0 0,0 0 15,0 0-15,0 22 0,-21-22 16,0 0-16,0 0 0,-21-21 0,20 21 16,-20 0-16,21 1 0,-21-22 0,20 21 15,-20-21-15,21 0 0,0 21 16,0-21-16,21 21 15,21-21 1,0 0 0,0 0-16,0 0 0,22 0 0,-22 0 15,0 0-15,0 0 0,21 0 16,-20-21-16,20 0 0,0 0 0,1-1 16,-1 1-16,0 0 0,1-21 15,-1-1-15,0 22 0,1-21 0,-1 0 16,-21-1-16,0 1 0,0 0 15,-21-1-15,0 1 0,0 21 0,0-22 0,0 22 16,0 0-16,-21 21 16,0 21-1,21 0-15,-21 22 0,0-22 0,0 21 16,21 1-16,-22-22 0,1 21 0,21 0 16,0 1-16,0-1 0,-21-21 0,21 22 15,0-1-15,0-21 0,0 0 16,0 0-16,0 1 0,0-1 0,21-21 15,-21 21-15,21-21 16,1 0-16,20 0 0,-21 0 0,0-21 16,22 0-16,-22 21 0,21-22 0,-21 1 15,0 0-15,1 0 0,-1-21 0,0 42 16,-21-22-16,0 1 0,21 21 0,-21 21 31,0 1-15,0-1-16,0 0 0,-21-21 0,21 21 15,0 0-15,0 0 0,0 1 16,21-22 15,0 0-31,0 0 0,1 0 0,-1 0 16,21-22-16,-21 1 0,0 21 0,-21-21 16,22 0-16,-1 0 0,-21 0 0,21-1 15,-21 1-15,0 0 0,0 0 16,0 42 15,0 0-31,0 0 0,-21 1 16,0-1-16,-1 0 0,22 0 0,-21 21 15,0-20-15,21 20 0,-21 0 0,0 1 16,0-22-16,-1 42 0,22-20 16,-21-1-16,21 0 0,-21 1 15,21-1-15,0 0 0,0 22 0,0-22 16,0 0-16,0 1 0,0-1 0,0 0 15,0 1-15,-21-1 0,21-21 0,-21 22 16,21-1-16,-21-21 0,-1 21 0,1-20 16,21-1-16,-21 0 0,0-21 15,0 21-15,0-21 0,-1 0 0,1 0 16,0 0-16,0 0 0,21-21 16,-21 21-16,21-21 0,-21 0 0,21-1 15,0 1-15,0 0 16,0 0-16,0 0 0,0 0 15,0-1-15,21 1 0,-21 0 0,21-21 16,0 21-16,0-22 0</inkml:trace>
  <inkml:trace contextRef="#ctx0" brushRef="#br0" timeOffset="182614.31">12086 12573 0,'0'0'0,"0"-21"0,-21 42 31,0 0-31,0 0 16,-1 1-16,22 20 0,-21 0 0,0 1 16,0-1-16,0 21 0,21-20 0,-21-1 15,21 0-15,-22 1 0,1-22 0,21 21 16,0-21-16,0 1 0,-21 20 15,21-21-15,-21-21 0,21 21 0,0 0 16,0-42 0,0 0-1,0 0-15,0 0 0,0 0 16,21-1-16,-21 1 0,21 0 0,-21 0 16,0 0-16,21 21 15,-21 21 1,0 0-1,0 0-15,22-21 0,-22 21 0,0 1 16,0-1-16,21 0 0,0-21 0,0 21 16,0 0-16,0-21 0,1 21 15,-1-21-15,0 0 0,0 0 0,21 0 16,-20 0-16,20 0 0,-21 0 0,21 0 16,-20 0-16,20-21 0,-21 21 0,0-21 15,22 0-15,-22 0 0,0 0 16,0-1-16,0 1 0,-21-21 0,21 21 15,-21 0-15,22-1 0,-22 1 16,0 0-16,-22 21 16,1 0-16,0 21 15,0 0-15,0 1 0,0-1 16,-1 0-16,22 0 0,-21 0 16,21 0-16,0 1 0,0-1 0,0 0 15,0 0-15,21 0 16,1-21-16,-1 0 0,0 0 0,0 21 15,0-21-15,0 0 0,22 0 0,-22 0 16,0 0-16,0 0 0,0 0 16,22-21-16,-22 21 0,0-21 0,21 0 15,-20 21-15,-1-21 0,0 0 16</inkml:trace>
  <inkml:trace contextRef="#ctx0" brushRef="#br0" timeOffset="183514.81">12933 13039 0,'0'-43'0,"-21"128"15,42-127-15,-21-22 0,0 43 0,-21 21 16,-1 0-16,1 0 15,0 0-15,21 21 0,-21 0 16,0 1-16,0-22 0,-1 21 0,1 0 16,0 0-16,21 0 0,0 0 0,-21-21 15,21 22-15,-21-1 0,21 0 16,0 0 0,21-21-16,0 0 15,0 0-15,0 0 16,1-21-16,-1 21 0,0-21 0,0 0 15,0 21-15,0-22 0,1 1 0,-1 0 16,0 21-16,-21-21 0,21 0 0,0 21 16,-21 21 15,0 0-31,-21 0 16,0-21-16,21 21 0,-21 1 0,21-1 15,0 0-15,0 0 16,21-21-1,0 0 1,0 0-16,0 0 0,1 0 0,-1 0 16,0-21-16,0 0 0,0 21 15,0-21-15,1-1 0,-1 1 0,0 0 16,0 21-16,0-21 0,0 0 16,-21 42-1,0 0 1,-21-21-16,0 21 15,21 0-15,-21-21 0,0 22 0,0-1 16,21 0-16,0 0 16,21-21 15,0 0-31,0 0 0,0-21 16,0 21-16,1-21 0,-1 21 15,0-21-15,0-1 0,0 1 0,0 21 16,-21-21-16,22 0 0,-1 21 0,0 0 15,-21 21 1,0 0 0,-21-21-16,0 21 0,-1 1 15,22-1-15,-21-21 16,21 21-16,21-21 31,1 0-15,-1 0-16,0 0 0,0 0 0,0-21 15,0 21-15,-21-21 0,22 21 16,-1-22-16,-21 1 0,21 0 16,0 0-16,-21 0 0,0 42 31,-21-21-15,0 21-16,0 0 0,21 0 15,-22 1-15,1-1 16,21 0-16,0 0 15,21-21 1,1 0 0,-1 0-1,-42 0 17,-1 0-32</inkml:trace>
  <inkml:trace contextRef="#ctx0" brushRef="#br0" timeOffset="184846.82">12298 13356 0,'0'21'0,"-43"1"15,22-22-15,21 21 0,-21-21 16,0 0-16,21 21 16,-21-21-16,21 21 0,-21 0 15,21 0-15,-22-21 0,22 22 16,-21-1-16,21 0 15,0 0-15,0 0 0,0 0 0,0 1 16,0-1-16,0 0 0,0 0 16,0 0-16,0 22 0,0-22 0,0 0 15,21 21-15,1-21 0,-1 22 16,-21-1-16,21-21 0,0 22 0,0-1 16,0-21-16,1 21 0,-1 1 0,0-22 15,0 21-15,21 1 0,-20-1 0,-1-21 16,21 21-16,-21 1 0,22-22 0,-22 21 15,21-21-15,-21 22 0,22-22 0,-1 21 16,-21-21-16,21 22 0,-20-22 0,20 21 16,0-21-16,-21 1 15,22 20-15,-1-21 0,-21 0 0,22 22 16,-1-22-16,0 21 0,1-21 0,20 22 16,-21-22-16,1 21 0,-1 0 0,22-20 15,-22 20-15,0-21 0,1 21 0,-1-20 16,0 20-16,1-21 0,-1 0 0,0 0 15,1 1-15,-1-1 0,0 0 0,1 0 16,20 0-16,-21 0 0,1-21 16,20 22-16,1-22 0,-22 21 0,22-21 15,-1 21-15,1 0 0,-22-21 0,21 21 16,-20-21-16,63 43 16,-64-43-16,21 0 0,-20 21 0,-1-21 15,0 0-15,1 0 0,-1 0 16,22 0-16,-22 0 0,21 0 0,-20 0 15,20 0-15,-20 0 0,20-21 0,1 21 16,-22 0-16,21 0 0,1-22 0,-22 22 16,22 0-16,-22-21 0,22 21 0,-22-21 15,0 0-15,22 21 0,-22-21 16,22 21-16,-1-21 0,-21-1 0,22 22 16,-1-21-16,1 0 0,21 0 15,-22 0-15,1 0 0,-1-1 0,1 1 16,-1 21-16,1-21 0,-1 0 0,1 0 15,-1 0-15,-21 21 0,22-22 16,-22 1-16,43-21 0,-22 21 16,-20 0-16,-1-22 0,0 22 0,1 0 15,-1-21-15,0 20 0,1-20 0,-1 21 16,0-21-16,1-1 0,-1 1 0,0 0 16,1-1-16,-1 1 0,0-22 15,1 22-15,-22 0 0,21-22 0,1 22 16,-1 0-16,0-22 0,22-21 15,-22 22-15,0 21 0,1-1 16,-1-20-16,0 20 0,1-20 0,-1 21 16,22-22-16,-22 1 0,0 20 0,1-20 15,-1-1-15,0 1 16,1-1-16,-22 1 0,21-1 0,-21 1 0,22-64 16,-22 63-16,0 1 0,0-1 15,-21 22-15,21-22 0,0 1 0,-21-1 16,0 1-16,0-1 0,22 1 0,-22-1 15,0 1-15,0-1 0,0 1 0,0-1 16,0 1-16,0-1 0,0 1 16,-22-1-16,22 1 0,0 21 15,-21-1-15,21 1 0,-21 21 0,0-22 16,21 22-16,0 0 0,0 0 0,-21 21 16,21-21-16,-21 0 0,-1 21 0,1-22 15,21 1-15,-21 21 0,0-21 0,0 21 16,0-21-16,-1 0 0,1 21 0,0 0 15,0-21-15,0 21 16</inkml:trace>
  <inkml:trace contextRef="#ctx0" brushRef="#br0" timeOffset="185297.56">19198 11515 0,'0'-21'0,"0"42"0,0-64 0,0 22 0,0 0 15,0 0-15,0 0 16,0 0-16,0-1 16,0 1-16,-21 21 0,0-21 0,0 21 15,-1-21-15,1 21 0,-21-21 0,0 0 16,20 21-16,-20 0 0,0 0 0,-1-22 15,-20 22-15,21 0 0,-1 0 16,1 0-16,0 0 0,-1 0 16,22 0-16,-21 0 0,21 0 0,-1 22 15,22-1-15,-21 0 0,21 0 16,0 0-16,0 0 0,0 1 0,0-1 16,0 0-16,0 0 0,0 21 0,0-20 15,21 20-15,-21-21 0,0 21 0,22-20 16,-22-1-16,21 21 0,0-21 15,0 22-15,-21-22 0,21 0 0,-21 21 16,21-21-16,-21 1 0,0 20 0,22-21 16,-22 0-16,0 0 0,0 1 0,0-1 15,0 0-15,0 0 0,21 0 16,-21 0-16,0 1 16,21-22-16,-21-22 31,0 1-31</inkml:trace>
  <inkml:trace contextRef="#ctx0" brushRef="#br0" timeOffset="198347.79">19685 2117 0,'0'0'0,"0"-21"0,21-1 16,-21 1-16,0 0 15,0 0-15,0 0 0,21 0 16,-21-1-16,0 44 31,-21-1-15,21 0-16,-21 21 0,0-21 0,21 22 16,0-1-16,0 0 0,-21 22 15,21-1-15,0 1 0,0 21 0,0-1 16,0 1-16,0 21 0,0-22 0,0 22 15,-22 0-15,22-21 0,-21 21 16,21-1-16,-21-20 0,21 21 0,-21-21 16,0-1-16,0 22 0,-1-21 0,1-1 15,0 1-15,0 0 0,0-1 16,0-20-16,-1-1 0,1 1 0,21-22 0,0 1 16,-21-1-16,21 0 15,0-21-15,0 1 0,0-1 0,0-42 31,21-22-31,-21 22 16,21-21-16,1-1 0,-1 1 0,0-21 16,21-1-16,-21 1 0,1-1 0</inkml:trace>
  <inkml:trace contextRef="#ctx0" brushRef="#br0" timeOffset="199465.46">19812 1990 0,'0'0'16,"-21"0"-16,42 0 31,0 0-31,21 0 16,1 0-16,-1 0 0,22 0 15,-1 0-15,22 0 0,-1 0 0,1 0 16,21 0-16,0 0 0,0 0 16,-1-21-16,1 21 0,0 0 0,21 0 15,-21 0-15,0 0 0,21 0 0,-21 0 16,-1 0-16,1 0 0,0 0 15,-21 0-15,-1 0 0,1 0 0,-21 0 16,-1 0-16,1 0 0,-22 0 0,21 0 16,-41 0-16,20 0 0,-21 0 15,0 0-15,0 0 0,1 0 16,-1 0-16,0 0 16,-21 21-16,0 0 15,0 0-15,0 0 0,0 22 0,0-22 16,0 0-16,-21 21 0,0 1 15,-1-1-15,22 0 0,-21 1 0,21 20 16,-21-21-16,0 22 0,21-1 0,0 1 16,-21-1-16,21 1 0,-21-1 15,21 1-15,0-1 0,0 22 0,0-21 16,0-1-16,0 1 0,0-1 0,-22 1 16,22-1-16,0 1 0,0-1 15,0 1-15,0-22 0,0 21 16,0 1-16,0-22 0,0 22 0,22-1 15,-22-20-15,0 20 0,0-21 0,21 22 16,-21-22-16,21 1 0,-21 20 0,21-21 16,-21 1-16,0-22 0,0 21 15,0 1-15,21-22 0,-21 0 0,0 21 16,0-21-16,0 1 0,0-1 0,0 0 16,0 0-16,0 0 0,-21-21 15,21 21-15,0 1 0,-21-22 0,0 21 16,0-21-16,21 21 0,-22-21 15,1 21-15,0-21 0,0 0 16,0 21-16,0-21 0,-1 21 0,1-21 0,-21 0 16,21 22-16,0-1 0,-22-21 15,22 0-15,-21 21 0,21-21 0,-22 0 16,1 0-16,21 21 0,-43-21 16,22 0-16,-22 0 0,22 0 0,-21 0 15,-22 0-15,21 0 0,-20 0 0,-1 0 16,0 0-16,-20-21 0,20 21 0,-21 0 15,0 0-15,0-21 0,22 21 0,-22 0 16,21 0-16,1 0 0,20-21 0,-21 21 16,22-22-16,-1 22 15,1 0-15,-1-21 0,1 21 0,-1 0 0,-20-21 16,20 21-16,1 0 0,-1-21 16,1 21-16,20 0 0,-20 0 0,21 0 15,-1-21-15,1 21 0,21 0 0,0-21 16,-1 21-16,1 0 0,0 0 15,0 0 48,21-22-47,-21 22-1,21-21 1,0 0-1,0 0 1,0 0-16,0 0 16,0-1-16,0-20 0</inkml:trace>
  <inkml:trace contextRef="#ctx0" brushRef="#br0" timeOffset="200710.28">19706 2159 0,'0'-21'15,"-21"21"32,0 0-47,0 0 16,-1 21-16,1 0 0,21 0 15,-21 1-15,0 20 0,0-21 16,21 43-16,-21-22 0,-1 21 0,22 1 16,0-1-16,-21 22 0,0-21 0,21 20 15,-21 1-15,21-22 0,0 22 16,0 0-16,0-1 0,0-20 0,0 21 16,0-22-16,0 1 0,0 20 0,0-20 15,0-1-15,0 1 0,0-1 16,0 1-16,0 20 0,0-20 0,0-1 15,0 1-15,0-1 0,-21-20 16,21 20-16,-21-20 0,21-1 0,0 0 16,0 1-16,-22-1 0,22-21 0,0 21 15,-21-20-15,21-1 0,0 0 16,0 0-16,0 0 0,-21 0 0,21 1 16,0-1-16,0 0 15,0 0-15,0 0 16,0-42 140,21-21-140,-21 21-16,0-1 0,0 1 0,21 0 15,-21-21-15,0 21 16,0-1-16,0-20 0,22 21 0,-22-21 16,0-22-16,0 22 0,21-22 15,0 1-15,-21-22 0,21 22 0,0-22 16,-21 21-16,21-20 0,1 20 15,-22-20-15,0-1 0,21 21 0,-21-20 16,21-1-16,-21 0 0,0 22 0,21-22 16,-21 22-16,21-1 0,-21 1 15,21-1-15,-21 1 0,0-1 0,22 22 16,-22-22-16,21 22 0,-21-21 0,0 20 16,21 1-16,-21 21 0,21-22 15,-21 22-15,21 0 0,-21 0 16,0 0-16,21 21 0,1-21 15,-22-1-15,21 22 32,-21-21-32,0 0 15,0 0 17,-21 21-1,21 21 0,0 0-15</inkml:trace>
  <inkml:trace contextRef="#ctx0" brushRef="#br0" timeOffset="201741.69">19092 3112 0,'-21'0'0,"0"0"16,0-22-1,0 22-15,-1 0 0,1 0 0,0-21 16,0 21-16,21-21 0,-21 21 0,0 0 16,-1 0-16,1-21 15,0 21-15,0 0 0,0 0 16,0 0-16,42 0 31,0 0-15,0 0-16,0 0 0,22 21 0,-22-21 15,42 0-15,-20 0 0,-1 0 16,21 21-16,1-21 0,21 0 0,-22 0 16,1 0-16,20 0 0,-20 0 0,20 0 15,-20 0-15,-1 0 0,-20 0 16,20 0-16,-20 0 0,-1 0 15,0 0-15,1 0 0,-22 0 0,0 0 16,0 0-16,0 0 0,-21-21 31,-21 21-31,0 0 0,0 0 16,0 0-16,-1 0 0,1 0 0,-21 0 16,21 0-16,0 0 0,-1 0 15,1 0-15,42 0 47,1 0-31,-1 0-16,0 0 0,0 0 0,0 0 15,0 0-15,1 0 0,-1 0 0,0 0 16,0 0-16,-21 21 16,0 0-16,0 1 0,0-1 15,-21 0-15,0 0 0,0 0 0,-22 0 16,22 22-16,-21-22 0,-1 0 15,22 0-15,-21 22 0,0-22 0,20 0 16,1 0-16,0-21 0,21 21 0,0 0 16,21-21-1,0 0-15,1 0 16</inkml:trace>
  <inkml:trace contextRef="#ctx0" brushRef="#br0" timeOffset="202814.07">19833 2773 0,'0'-21'0,"0"0"16,21 42 31,-21 0-47,21 0 16,1 0-16,-22 0 0,0 22 0,21-22 15,0 0-15,0 0 0,-21 0 0,0 1 16,21-1-16,-21 0 0,21-21 15,-21 21-15,0 0 0,22-21 0,-1 21 16,0-21-16,-21 22 16,21-22-1,-21 21 1,-21-21 0,0 0-16,0 0 15,-1 21-15,1-21 16,0 0-16,0 0 0,0 0 0,0 0 15</inkml:trace>
  <inkml:trace contextRef="#ctx0" brushRef="#br0" timeOffset="204442.14">20680 2561 0,'0'-21'16,"0"0"-1,-21 0 1,-1 21-1,1 0 1,0 0-16,0 0 0,0 0 16,0 0-16,-1 21 0,1 0 0,-21 0 15,21 0-15,0 22 0,21-22 16,-22 21-16,1-21 0,21 1 0,0-1 16,0 0-16,0 0 0,0 0 0,0 0 15,0 1-15,21-22 16,1 0-16,-1 0 0,0 0 15,0 0-15,0 0 0,0-22 0,22 22 16,-22-21-16,21 0 16,-21 0-16,1 0 0,20-22 15,-21 22-15,0 0 0,-21 0 0,21 0 16,-21 0-16,0-1 16,0 1-16,0 42 15,0 1 1,0-1-16,0 21 0,0-21 0,0 22 15,0-1-15,0 0 0,0 22 0,0-22 16,0 22-16,0-22 0,0 21 0,0 1 16,0-1-16,0 1 0,0-1 15,0 1-15,0-1 0,0-20 0,0 20 16,0-20-16,0 20 0,0-21 16,0 1-16,0-22 0,0 21 0,0-21 15,0 1-15,-21-1 0,0-21 31,21-21-31,0-1 0,0-20 16,0 21-16,0-21 0,0-1 0,0 1 0,0-22 16,0 22-16,0-21 0,21-1 15,0 1-15,-21-1 0,22 1 0,-1-1 16,0 22-16,0-22 0,0 22 16,0 0-16,1-1 0,-1 22 15,21-21-15,-21 21 0,0-1 16,1 1-16,-1 21 0,0-21 0,0 21 15,-21-21-15,21 21 0,0 0 16</inkml:trace>
  <inkml:trace contextRef="#ctx0" brushRef="#br0" timeOffset="204778.95">21145 2836 0,'22'0'15,"-1"0"-15,0-21 16,0 21-16,0-21 0,0 0 16,1 0-16,-22 0 0,21-1 0,-21-20 15,0 21-15,0 0 16,0 0-16,0-1 0,-21 1 16,-1 21-16,1 0 0,0 0 0,0 21 15,0-21-15,0 22 0,-1 20 16,1-21-16,0 21 0,0-20 0,21 20 15,0-21-15,0 21 0,0-20 0,0-1 16,0 0-16,0 0 0,0 0 16,0 0-16,21 1 0,0-22 15,0 21-15,1-21 0,-1 0 0,0 0 16,21 0-16,-21 0 0,1-21 16,-1 21-16,0-22 0,0 1 15,0 0-15,0 0 0</inkml:trace>
  <inkml:trace contextRef="#ctx0" brushRef="#br0" timeOffset="205051.44">21632 2223 0,'0'0'0,"21"-22"16,-21 44 0,0-1-16,-21 0 0,21 21 15,-21 1-15,0-1 16,21 0-16,-21 22 0,0-22 0,21 22 15,-22-22-15,22 0 0,-21 1 0,21-1 16,-21 0-16,21 1 0,0-22 16,0 0-16,0 21 0,0-21 0,0 1 15,0-1-15,0 0 0,21-21 16,0 0 0,1 0-16,-1 0 15,0 0-15,0-21 0,0 0 16,0 21-16,-21-22 0,22 1 15</inkml:trace>
  <inkml:trace contextRef="#ctx0" brushRef="#br0" timeOffset="205730.56">21971 2350 0,'0'0'0,"0"-22"16,0 1-16,0 0 0,-21 21 31,21 21-31,-21 0 15,21 22-15,-22-22 0,1 21 0,0-21 16,21 22-16,-21-1 0,0 0 0,21 1 16,-21-1-16,-1 0 0,22 1 15,0-1-15,0 0 0,-21-20 0,21-1 16,0 21-16,0-21 0,0 0 16,0 1-16,0-1 0,21 0 0,1 0 15,-1-21-15,0 0 16,0 0-16,0 0 0,0 0 0,1 0 15,-1 0-15,21 0 0,-42-21 0,21 0 16,0 0-16,1-1 0,-1 1 16,-21 0-16,0 0 0,0 0 0,21 0 15,-21-1-15,0 1 0,0 0 16,-21 21 0,0 21-16,-1 0 15,1 1-15,21-1 0,0 0 16,0 0-16,-21 0 0,21 0 15,0 1-15,0-1 16,0 0-16,0 0 0,21-21 16,0 0-16,1 0 15,-1 0-15,0 0 16,0 0-16,-21-21 0,21 21 0,0-21 16,1 0-16,-1-1 0,0 1 15,-21 0-15,21 0 0,-21 0 0,21 21 16,-21-21-16,21 21 15,-21 21 17,0 0-32,0 0 15,0 0-15,0 0 16,0 1-16,22-1 31,-1-21-31,0 0 16,0 0-16,0 0 15,0 0-15,1 0 16,-1 0 0,-21-21-16,0-1 0,21 22 15,-21-21-15</inkml:trace>
  <inkml:trace contextRef="#ctx0" brushRef="#br0" timeOffset="206065.72">21569 2392 0,'0'0'0,"-21"0"16,-1 0-16,1 0 0,42 0 15,1 0 1,-1 0-16,21 0 0,0 0 15,1 0-15,20 0 0,1-21 0,-22 21 16,22 0-16,-1 0 0,-21 0 0,1 0 16,20-21-16,-20 21 0,-22 0 15,21 0-15,-21 0 0,0 0 16,1 0-16,-22 21 78</inkml:trace>
  <inkml:trace contextRef="#ctx0" brushRef="#br0" timeOffset="209297.64">19621 3979 0,'0'0'0,"-21"0"15,0 0-15,0 0 0,0 0 0,0 0 16,-1 0-16,1 0 0,-21 0 0,21 0 15,-22 0-15,22 0 0,-21 0 16,0 0-16,-22 0 0,22 0 0,-1 0 16,1 0-16,-21 0 0,20 0 0,1 0 15,0 0-15,-1 0 0,22 0 0,-21 0 16,21 0-16,-1 0 16,1 0-16,21 22 15,21-1 1,1-21-16,-1 21 0,21-21 15,0 21-15,1-21 0,20 21 16,1-21-16,-1 0 0,1 0 0,20 0 16,1 0-16,-21 0 0,20 0 0,-20 0 15,20 0-15,-20 0 0,-1 0 0,1 0 16,-22-21-16,1 21 0,-1 0 16,0-21-16,-21 21 0,1-21 0,-1 0 15,-21-1-15,0 1 16,-21 21-16,-1 0 0,1-21 15,0 21-15,0 0 16,0 0-16,-22 0 0,22 0 0,0 0 0,-21 0 16,21 0-16,-1 0 0,1 0 15,21 21-15,0 0 32,21-21-32,1 0 0,-1 0 0,0 0 15,21 0-15,-21 22 0,1-1 0,-1-21 16,0 21-16,0-21 0,0 21 0,-21 0 15,0 0-15,0 1 0,0-1 16,0 0-16,-21 0 0,0 0 0,0 0 16,0 1-16,-22-1 0,22 0 15,-21 0-15,21 0 0,-1 0 0,-20 1 0,21-1 16,0-21-16,0 21 0,42-21 31,21 0-31,-21-21 16,22 0-16,-22-1 0,21 1 0</inkml:trace>
  <inkml:trace contextRef="#ctx0" brushRef="#br0" timeOffset="209711.06">20553 4085 0,'0'0'16,"21"-21"-16,0 21 0,0-21 15,0 0-15,1 0 16,-22-1-16,21 1 15,-42 21 1,-1 0 0,1 0-16,0 0 0,-21 0 0,21 21 15,-22 1-15,1-1 0,21 0 0,-22 0 16,22 0-16,0 0 0,0 1 0,21 20 16,0-21-16,0 0 0,0 0 15,21 1-15,0-1 0,22-21 16,-22 21-16,0 0 0,21 0 0,1-21 15,-22 21-15,21 1 0,-21-22 16,0 21-16,1 0 0,-1-21 0,-21 21 0,0 0 16,0 0-1,-21-21-15,-22 22 0,22-22 0,-21 0 16,21 21-16,-22-21 0,1 0 0,21 0 16,-22 0-16,22 0 0,0 0 0,0 0 15,0 0-15,42-21 31,0 21-31,0 0 16,22-22-16,-22 22 0,0-21 0,21 21 16</inkml:trace>
  <inkml:trace contextRef="#ctx0" brushRef="#br0" timeOffset="210043.38">20807 4403 0,'0'0'0,"21"0"0,-21-21 16,21-1-1,0 22-15,-21-21 16,21 21-16,-21-21 0,22 21 16,-1-21-16,-21 0 0,0 0 15,0-1-15,-21 22 32,-1 0-17,1 0-15,0 22 0,0-1 16,0 0-16,0 0 0,-1 0 0,1 0 15,0 22-15,21-22 0,-21 0 16,21 0-16,0 0 0,0 1 0,0-1 16,0 0-16,0 0 0,21-21 15,0 0-15,0 0 0,1 0 16,-1 0-16,0 0 0,0 0 0,21 0 16,-20 0-16,-1-21 0,0 0 15,0 21-15,0-21 0,0-1 0,1 1 16,-1-21-16</inkml:trace>
  <inkml:trace contextRef="#ctx0" brushRef="#br0" timeOffset="210326.23">21272 3852 0,'0'-42'16,"0"84"-16,22-105 0,-22 42 0,0 0 0,0-1 16,0 44-1,0-1 1,0 0-16,0 0 0,0 0 15,-22 22-15,22-1 0,-21 0 0,21 1 16,0-1-16,0 0 0,-21 22 0,21-22 16,-21 0-16,21 1 0,-21-1 0,21-21 15,0 22-15,-21-22 0,21 21 0,-22-21 16,22 0-16,0 1 16,0-1-16,22-21 31,-1-21-31,0-1 15,-21 1-15,21-21 0,0 21 0,0-22 16,1 22-16</inkml:trace>
  <inkml:trace contextRef="#ctx0" brushRef="#br0" timeOffset="211037.7">21675 3768 0,'0'0'0,"0"-21"15,0-1-15,0 1 0,0 42 31,-22-21-15,1 22-16,0-1 0,0 0 0,21 21 16,-21-21-16,0 22 0,21-1 0,-22 0 15,22 1-15,0-1 0,-21 0 16,21 1-16,-21-1 0,21 0 0,-21-20 16,21 20-16,0 0 0,0-21 0,0 1 15,0-1-15,0 0 0,0 0 0,0 0 16,0 0-16,0 1 15,21-22-15,0 0 0,0 0 16,1 0-16,-1 0 0,0 0 16,0-22-16,21 1 0,-20 21 15,-1-21-15,0 0 0,0 0 0,-21 0 16,21-1-16,0 1 0,-21 0 0,22 0 16,-22 0-16,0 0 0,0-1 15,0 1-15,-22 21 16,1 0-16,0 21 15,21 1-15,-21-1 0,0 0 16,21 0-16,0 0 0,-21 0 16,-1 1-16,22-1 0,0 0 0,-21 0 15,21 0-15,0 0 0,0 1 0,0-1 16,0 0-16,21-21 16,1 0-16,-1 0 15,0 0-15,0 0 0,0 0 16,0-21-16,1 21 0,-1-21 0,0-1 15,21 1-15,-21 0 0,1 0 0,-1-21 16,0 20-16,21 1 0,-21 0 0,-21 0 16,22 0-16,-1 0 0,-21 42 31,0 0-15,0 0-16,0 0 0,0 0 15,0 1-15,0-1 0,0 0 16,0 0-16,0 0 15,0 0-15,0 1 0,21-22 16,0 0-16,0 0 16,0 0-16,1 0 0,-1 0 15,0 0-15,0 0 0,0 0 0,0-22 16,1 1 0,-22 0-16,21 21 0,-21-21 15,0 0-15,0 0 0,0-1 0,0 1 16</inkml:trace>
  <inkml:trace contextRef="#ctx0" brushRef="#br0" timeOffset="211397.24">21230 3916 0,'-63'0'0,"126"0"0,-169 0 0,64 0 0,0 0 15,20 0-15,1 0 0,42 0 16,1 0-1,-1 0-15,21 0 0,0 0 16,22 0-16,-1 0 0,1 0 0,-1 0 16,22-21-16,-21 21 0,20 0 0,-20 0 15,20 0-15,-20 0 0,-1 0 16,-20 0-16,-1 0 0,0 0 16,1 0-16,-22 0 0,0 0 0,0 0 15,-21 21 32,0 0-47,0 0 16,0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8T06:36:06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1588 0,'0'21'62,"0"0"-46,0 0-16,0 0 0,0 0 0,0 1 16,0-1-16,0 0 0,0 0 15,0 0-15,0 0 0,0 1 16,0-1-16,0 0 15,0-42 17,0 0-17,0-1-15,0 1 0,0 0 16</inkml:trace>
  <inkml:trace contextRef="#ctx0" brushRef="#br0" timeOffset="535.69">1376 1185 0,'0'0'0,"0"-21"0,0 0 0,0 0 16,0 0-16,-21 0 0,21-1 16,0 1-16,-22 0 0,22 0 15,-21 0-15,21 0 16,0-1-16,-21 22 15,21 22 17,0-1-32,0 21 0,0-21 0,0 22 15,0-1-15,0 0 0,0 22 16,0-22-16,-21 22 0,21-1 0,0 22 16,-21-22-16,0 22 0,21 0 15,-22-22-15,1 1 0,21-1 0,0 1 16,-21-1-16,0-21 0,21 1 15,-21-1-15,21 0 0,0 1 0,0-22 16,0 0-16,0 0 0,0 0 16,0-42 15,0 0-31,0 0 0,0 0 16,0-22-16,0 22 0,0-42 15,0 20-15</inkml:trace>
  <inkml:trace contextRef="#ctx0" brushRef="#br0" timeOffset="1001.63">868 1101 0,'0'0'0,"0"-21"0,-21 21 0,21-22 16,0 1-16,0 0 15,0 0-15,0 0 0,0 0 16,21-1-16,0 1 16,0 21-16,21-21 0,1 0 0,20 0 15,1 21-15,20 0 0,1-21 16,0 21-16,-1 0 0,1 21 0,0 0 16,-1 0-16,-20 0 0,-1 22 15,1-1-15,-1 0 0,-20 1 0,-1 20 16,-21-21-16,0 22 15,1-1-15,-22 1 0,0 21 0,0-1 0,-22 1 16,1 0-16,-21-1 16,0 1-16,-1 0 0,-20-22 0,-1 22 15,1-22-15,-1 1 0,-20-1 16,20 1-16,1-22 0,-1 0 0,1 1 16,20-1-16,-20-21 0,20 0 15,22 1-15,-21-1 0,21-21 0,-22 0 16,22 0-16,0 0 0,0 0 0,0-21 31,21-1-31,0 1 0,0 0 0,0 0 16,21 0-16,0 0 0,0-1 15,22 1-15,-22 0 0,21-21 16</inkml:trace>
  <inkml:trace contextRef="#ctx0" brushRef="#br0" timeOffset="1467.32">2117 1884 0,'0'0'16,"0"-42"-16,21 20 15,0 22-15,-21-21 0,21 21 16,0-21-16,0 21 0,1 0 0,-1 0 15,0 0-15,0 0 0,21 0 0,-20 21 16,20 0-16,0 1 0,-21-1 16,22 21-16,-22-21 0,21 22 0,-21-1 15,-21-21-15,0 21 0,0 1 16,0-22-16,0 21 0,0-21 0,0 22 16,0-22-16,-21 0 0,0 0 0,21 0 15,0 1-15,-21-22 0,21 21 16,-21-21-16,21-21 15,0-1 1,0 1-16,0 0 0,0 0 16,0-21-16,21-1 0,0 22 0,-21-21 15,21-1-15,-21-20 0,21 21 16,1-1-16,-1 1 0,0 21 0,-21-22 16,21 22-16,0-21 0,0 21 15,-21 0-15,22 21 0,-1-22 16,0 22-1,0 0-15,-21 22 0,21-1 16,0 0-16,-21 0 0</inkml:trace>
  <inkml:trace contextRef="#ctx0" brushRef="#br0" timeOffset="2091.98">3408 2286 0,'0'0'0,"0"-21"0,0 0 0,21 0 16,-21-1-16,21 22 0,-21-42 0,0 21 16,0 0-16,0 0 0,0-22 15,0 22-15,0 0 0,0-21 16,0 20-16,-21 1 0,0 0 0,0 0 15,-1 0-15,-20 21 0,21 0 16,-21 0-16,20 0 0,-62 21 16,63 0-16,-22 0 0,1 0 0,0 1 15,20 20-15,-20 0 0,21-21 16,0 22-16,0-22 0,-1 21 0,22 1 16,-21-22-16,21 21 0,0-21 15,0 22-15,0-22 0,0 0 16,21 0-16,1 0 0,-1 0 0,0 1 15,0-22-15,21 0 16,-20 0-16,-1 0 0,0 0 0,0 0 16,21-22-16,-20 1 0,-1 21 15,0-21-15,0 0 0,21-21 0,-20 20 16,-1 1-16,-21-21 0,21 0 0,0 20 16,0-20-16,-21 0 0,0 21 15,0-22-15,21 22 0,-21-21 0,0 21 16,0-1-16,22 22 0,-22-21 0,0 42 31,0 1-31,0 20 16,0-21-16,0 0 0,0 0 15,0 1-15,0 20 16,0-21-16,0 0 0,0 0 0,0 1 16,0 20-16,0-21 0,0 0 15,0 0-15,0 1 0,0-1 16,21-21-1,0 0 1,0 0-16,-21-21 0,21 21 0</inkml:trace>
  <inkml:trace contextRef="#ctx0" brushRef="#br0" timeOffset="2752.13">3852 1990 0,'0'0'0,"0"-21"0,0-1 31,-21 44-15,21-1 0,-21 0-16,21 21 0,-21-21 15,21 1-15,0-1 0,0 21 0,0-21 16,-21 0-16,21 1 0,-22 20 0,22-21 16,-21 0-16,21 0 0,0 1 15,0-1-15,0 0 0,0 0 16,0 0-1,21-21 1,1-21-16,-1 21 0,0-21 16,-21 0-16,21 0 0,0-1 15,0 1-15,1-21 0,-1 21 16,0 0-16,0-1 0,0 1 0,0 0 16,1 0-16,-22 0 0,21 0 0,0 21 15,-21 21 16,0 0-31,0 0 16,0 0-16,0 0 0,0 1 0,0-1 16,0 0-16,0 0 0,0 0 15,0 0-15,0 1 0,0-1 0,0 0 16,0 0-16,21 0 16,0-21-16,0 0 0,-21 21 0,22-21 15,-1 0-15,0 0 0,0 0 0,21 0 16,-20-21-16,-1 0 0,21 21 15,-21-21-15,0 0 0,22 0 0,-22-22 16,0 22-16,0-21 0,0-1 0,-21 22 16,0-21-16,0 0 0,0-1 15,0 1-15,0 0 0,-21 20 0,0 1 16,0 0-16,-21 0 0,20 0 16,1 21-16,0 0 0,-21 0 15,21 0-15,-1 0 0,1 0 0,0 0 16,0 0-1,21 21-15,-21-21 0,21 21 0,0 0 16,21-21 0,0 0-16,0 0 15,0 0-15,22-21 0,-22 0 0,21 0 16</inkml:trace>
  <inkml:trace contextRef="#ctx0" brushRef="#br0" timeOffset="3392.92">5313 910 0,'0'0'0,"0"-42"0,0 21 0,0 0 0,-21-1 16,21 1-16,-22 0 0,22 0 0,-21 21 16,0 0-1,0 21-15,21 0 16,-21 0-16,0 22 0,21-1 15,-22 0-15,1 22 0,21-1 0,-21 1 16,0-1-16,0 1 0,21-1 0,-21 22 16,-1 0-16,1-22 15,0 22-15,21 0 0,-21-22 0,0 22 16,0-22-16,21 1 0,-22-1 0,22-20 16,-21 20-16,21-21 0,-21 1 15,21-22-15,0 21 0,0-21 0,0 1 16,-21-1-16,21 0 0,0 0 0,0-42 31,0 0-15,0 0-16,0-1 0,0 1 0,21-21 15,-21 21-15,21 0 0,0-22 16,1 22-16,-1-21 0,0 21 0,0-22 16,0 22-16,22 0 0,-22 0 0,0 0 15,21-1-15,-21 1 16,1 21-16,20 0 0,-21 0 0,0 0 15,22 0-15,-22 0 0,21 21 0,-21-21 16,0 22-16,1-1 0,-1 0 16,0 0-16,0 0 0,-21 22 0,0-22 15,0 0-15,0 0 0,0 0 0,0 22 16,-21-22-16,0 0 0,-22 0 0,1 0 16,21 0-16,-21 1 15,-1-1-15,1 0 0,0 0 0,-1-21 0,1 21 16,21-21-16,-22 0 0,22 21 0,-21-21 15,21 0-15,0 0 16,-1 0-16,1 0 0,0 0 16,21-21-16,0 0 15,0 0 1,21 0-16,-21 0 0,21-1 0,1 22 16</inkml:trace>
  <inkml:trace contextRef="#ctx0" brushRef="#br0" timeOffset="3996.41">6011 2159 0,'0'0'0,"21"-21"0,-21 0 16,0 0-16,22-1 0,-22 1 0,21 0 15,-21 0-15,0-21 0,0 20 0,0 1 16,0 0-16,0-21 0,0 21 16,0-1-16,0 1 0,-21 21 31,-1 0-31,1 21 0,0 1 16,-21-1-16,21 0 0,-1 0 15,1 21-15,-21-20 0,21 20 0,0-21 16,-1 21-16,1 1 0,0-22 15,0 21-15,0-21 0,21 22 0,0-22 16,0 0-16,0 0 0,0 0 0,0 1 16,0-1-16,21-21 15,0 0-15,0 0 16,0 0-16,1 0 0,-1-21 0,0 21 16,0-22-16,0 1 0,0 0 15,1 0-15,-1-21 0,0 20 0,0-20 16,0 0-16,-21 21 0,21-22 15,-21 22-15,22-21 0,-22 21 16,0-1-16,0 1 0,0 0 16,0 42-1,0 0-15,0 1 16,-22-1-16,22 21 0,0-21 0,0 0 16,0 22-16,0-22 0,0 21 0,0-21 15,0 1-15,0-1 0,0 0 0,0 0 16,0 0-16,0 0 0,0 1 15,0-1-15,22-21 0,-1 21 16,0-21-16,0 0 0,21 0 16,-20-21-16,-1 0 0,0-1 15,0 22-15,21-21 0</inkml:trace>
  <inkml:trace contextRef="#ctx0" brushRef="#br0" timeOffset="4315.59">6794 1820 0,'0'-21'16,"0"42"-16,0-84 0,0 42 0,0 0 0,-21-1 16,0 1-16,0 0 0,0 21 15,0-21-15,-1 21 0,1 0 0,0 0 16,0 0-16,0 21 0,0 0 0,-1 0 16,1 1-16,0-1 0,0 21 15,0 0-15,0 1 0,-1-1 16,1 0-16,21 1 0,0-1 0,-21 0 15,21 1-15,0-22 0,0 21 0,0 1 16,0-22-16,0 0 0,0 21 16,0-21-16,0 1 0,21-1 0,0 0 15,-21 0-15,22-21 0,-1 21 0,21-21 16,-21 0-16,0 0 0,1 0 16,20 0-16,-21 0 0,21 0 0,-20-21 15,20 21-15,0-21 0,-21 0 16,22 0-16,-1-22 0,0 22 0,-20-21 15</inkml:trace>
  <inkml:trace contextRef="#ctx0" brushRef="#br0" timeOffset="5059.16">7556 868 0,'0'0'15,"-21"0"-15,0 0 0,0 0 16,0 0-16,0 21 16,-1 21-16,22-20 15,-21 20-15,21 0 0,-21 1 0,0-1 16,21 0-16,0 22 0,-21-1 0,0 1 16,21-22-16,0 22 0,-22 20 15,1-20-15,0-1 0,0 1 0,21-1 16,-21 1-16,0-1 0,-1 1 0,22-22 15,-21 0-15,0 1 0,21-1 16,-21-21-16,21 22 0,0-22 0,-21 0 16,21 0-16,0 0 0,-21 0 0,21 1 15,0-44 17,0 1-32,0 0 15,0 0-15,0-21 0,21 20 16,-21 1-16,21-21 0,0 0 15,0-1-15,-21 22 0,21-21 0,1-1 16,-1 1-16,0 0 0,0 21 16,21-1-16,-20 1 0,-1 0 0,0 0 15,0 21-15,0 0 0,0 0 0,1 0 16,-1 0-16,0 21 0,0 0 0,-21 0 16,21-21-16,-21 43 0,0-22 15,0 0-15,0 0 0,0 0 16,-21 1-16,0-1 0,0 0 15,0-21-15,-1 21 0,1-21 0,0 0 16,-21 21-16,21-21 0,-1 0 16,1 0-16,0 0 0,0 0 0,0 0 15,0 0-15,-1 0 0,1 0 16,0 0 0,21 21-1,0 1 1,0-1-16,21 0 0,-21 0 15,21 0-15,-21 0 0,0 1 0,22-1 16,-1 0-16,-21 0 0,21 0 16,0 0-16,-21 1 0,21-22 15,0 21-15,1 0 16,-1-21-16,0 0 16,0 0-16,0 0 15,0-21-15,1 21 0,-1-21 16,0-1-16,21 1 0,-21 21 0</inkml:trace>
  <inkml:trace contextRef="#ctx0" brushRef="#br0" timeOffset="5491.71">8170 2011 0,'21'0'16,"-42"0"-16,85-21 0,-43 0 0,0-1 0,-21 1 15,21 0-15,-21 0 16,0 0-16,-21 21 15,0 0-15,0 0 0,0 0 16,-22 21-16,22-21 0,-21 21 16,-1 0-16,22 0 0,-21-21 0,0 22 15,20-1-15,1 0 0,0 0 0,0 0 16,0 0-16,21 1 16,0-1-16,0 0 0,21 0 15,0-21-15,0 21 0,0-21 16,22 21-16,-22-21 15,21 0-15,-21 22 0,22-22 0,-22 21 0,21-21 16,-21 0-16,1 21 0,-1 0 16,-21 0-1,-21-21 1,-1 0-16,1 21 0,0-21 0,0 0 16,-21 0-16,20 22 0,1-22 0,-21 21 15,21-21-15,0 0 0,-22 0 16,22 21-16,0-21 0,0 0 0,0 0 15,21 21-15,-22-21 0,1 0 16,0 0-16,21-21 31,21 0-31</inkml:trace>
  <inkml:trace contextRef="#ctx0" brushRef="#br0" timeOffset="6655.98">10202 1778 0,'21'-42'16,"-42"84"-16,42-105 15,-21 41-15,0 1 0,-21 0 0,0 0 16,0 21-16,-21 0 0,20 0 0,-20 0 16,0 0-16,-1 0 0,1 0 15,21 21-15,-21 0 0,-1 0 0,22 1 16,-21 20-16,21-21 0,-1 21 0,-20 1 16,21-1-16,0-21 0,0 22 15,21-1-15,-22-21 0,22 21 16,0-20-16,0-1 0,0 21 0,0-21 15,22 0-15,-22 1 0,21-22 0,21 0 16,-21 0-16,22 0 0,-1 0 16,0 0-16,1 0 0,-1 0 0,0-22 15,1 1-15,-1 0 0,21 0 16,-20 0-16,-1-22 0,0 22 16,-20-21-16,-1 0 0,0-1 0,-21-20 15,0 20-15,0-20 0,0-1 0,0 22 16,-21-21-16,-22 20 0,22 1 15,-21 0-15,0 20 0,-1-20 0,22 21 16,-21 0-16,-1 21 0,22-21 0,-21 21 16,21 0-1,42 0 1,21 0-16,1 0 0,-1 0 0,0 0 16,22 0-16,-22 0 15,22 0-15,-1 0 0,1 0 0,-1-22 16,-21 22-16,22 0 0,-1-21 0,-20 21 15,-1-21-15,0 21 0,1-21 16,-1 0-16,-21 0 0,-21-1 16,0 1-16,0 0 0,0 0 0,0-21 15,-21 20-15,0 22 0,0-21 16,-22 0-16,22 0 0,0 21 0,0 0 16,0 0-16,-22 0 0,22 0 15,0 21-15,0 0 0,0 22 16,0-1-16,21 0 0,-22 1 0,22 20 15,-21 1-15,0 20 0,21-20 16,0 20-16,0 22 0,-21-21 0,21 0 16,-21-1-16,21 1 0,-21 21 0,21-22 15,0 22-15,0-21 0,-22 21 0,22-22 16,-21 22-16,0-21 0,21 0 16,-21 20-16,0-20 0,0 21 0,-1-21 15,1-1-15,0 1 0,0 0 0,0-22 16,0 1-16,-22-1 0,22-21 0,0 1 15,0-1-15,0-21 0,21 0 0,-22 1 16,1-1-16,0-21 0,0-21 16,0-1-1,0 1-15,21 0 0,-22 0 0,1-21 16,0-1-16,-21 1 0,21 0 0,-22-22 16,1-21-16,21 22 0,-22-22 0,1 1 15,21-1-15,-21 21 0,20-20 16,1-1-16,0 0 0,21 22 0,0-1 15,0 1-15,0-1 0,0 1 0,0 21 16,21-1-16,0 1 0,22 0 0,-22-1 16,21 22-16,1 0 0,-1-21 15,0 20-15,22 1 0,-1 0 0,1 0 16,-1 0-16,1 21 0,-1-21 0,1-22 16,-1 43-16,1-42 0,20 21 15</inkml:trace>
  <inkml:trace contextRef="#ctx0" brushRef="#br0" timeOffset="7325.73">12658 1228 0,'0'0'0,"0"-43"0,0 22 16,0 0-16,0 0 15,-22 21-15,1 21 16,0 0-16,21 0 0,-21 22 0,0-22 15,0 21-15,-1 1 0,-20 20 16,21 1-16,0-22 0,0 43 16,-1-22-16,-20 1 0,21 20 0,-21-20 0,20-1 15,-20 1-15,21-22 16,-21 22-16,20-22 0,1 0 0,0-21 16,0 22-16,0-22 0,0 0 0,21 0 15,0-42 1,0 0-1,0 0-15,21 0 0,0-1 0,-21-20 16,21 0-16,0-22 0,22 22 0,-22-43 16,0 22-16,21-22 0,-21 0 15,22 1-15,-22 20 0,21-20 0,-21 20 16,22 1-16,-22-1 0,0 22 16,0 21-16,0-22 0,1 22 15,-1 21-15,-21 21 0,0 0 16,21 1-16,-21 20 0,21 0 15,-21 1-15,0-1 0,21 21 16,-21 1-16,0-1 0,0 22 0,0-21 16,0-1-16,0 1 0,0-1 0,0-21 15,0 22-15,0-22 0,0 1 16,0-22-16,-21 21 0,21-21 0,-21 0 16,21 1-16,0-1 0,-21-21 15,0 21-15,-1-21 0,1 0 16,0-21-1,0 21-15,0-21 0,-22-1 0</inkml:trace>
  <inkml:trace contextRef="#ctx0" brushRef="#br0" timeOffset="7491.16">12107 1926 0,'0'0'0,"0"-21"16,0 0-1,21 0 1,22 21-1,-22 0-15,0 0 0,21 0 16,1 0-16,-1 0 0,22-21 0,-22 21 16,21 0-16,-20-22 0,20 22 15,-20 0-15,-1 0 0</inkml:trace>
  <inkml:trace contextRef="#ctx0" brushRef="#br0" timeOffset="7908.92">12975 1820 0,'-21'-21'16,"0"21"-16,21-21 0,0 0 16,0 0-16,21 21 31,0 0-15,0 21-16,0 0 0,1 0 15,-1 22-15,0-22 0,-21 21 16,21-21-16,-21 22 0,21-1 0,-21-21 15,0 21-15,0-20 0,0 20 0,0-21 16,0 0-16,0 0 0,0 1 16,0-1-16,-21-21 0,21 21 0,-21-21 15,21 21-15,0-42 16,0 0 0,0 0-16,0-1 0,0 1 15,0-21-15,0 21 0,21-22 0,0 1 16,0 0-16,1-1 0,-1 1 15,0 0-15,0 21 0,0-22 0,22 22 16,-22 0-16,0 0 0,0 0 16,0-1-16,22 22 0,-22 0 0,0 0 15,0 0-15,0 0 0,0 0 0,1 0 16,-1 0-16,0 0 16,-21 22-16,0-1 0,21 0 15</inkml:trace>
  <inkml:trace contextRef="#ctx0" brushRef="#br0" timeOffset="8331.52">13652 1842 0,'0'0'0,"0"-22"16,0 1-16,0 0 0,0 0 16,0 0-16,22 21 15,-1-21-15,0 21 0,0 0 16,0 0-16,0 0 0,1 0 15,-1 21-15,0 0 0,-21 0 16,21 0-16,0 0 0,0 22 0,-21-22 16,22 21-16,-22-21 0,21 22 0,-21-22 15,0 0-15,0 21 0,0-20 0,0-1 16,0 0-16,0 0 16,0 0-16,0 0 0,0 1 15,-21-22-15,-1 0 16,1 0-16,21-22 15,0 1-15,0 0 16,0 0-16,0 0 0,0-22 0,21 22 16,1-21-16,-1 0 0,0-1 0,0 1 15,0 0-15,0-1 0,22 1 0,-22 21 16,21-22-16,-21 22 0,1 0 16,-1 21-16,0-21 0,21 21 0,-21 0 15,1 0-15,-1 0 0,0 0 16,0 0-16,0 0 0,0 21 15,1-21-15,-1 0 0,0 21 16,0 0-16</inkml:trace>
  <inkml:trace contextRef="#ctx0" brushRef="#br0" timeOffset="9687.15">14922 1990 0,'0'-21'0,"0"42"0,22-64 0,-22 22 16,0 0-16,21 0 0,-21 0 16,0-22-16,0 22 0,0-21 0,0 21 15,0-22-15,0 22 0,0 0 16,0 0-16,-21 0 0,-1 0 16,1 21-16,0 0 0,0 0 15,0 0-15,0 0 0,-22 21 16,22 0-16,-21 0 0,21 0 0,-22 22 15,22-1-15,-21-21 0,21 21 0,-1 1 16,-20-22-16,21 21 0,0 1 0,21-22 16,0 0-16,0 21 0,0-21 15,0 1-15,0-1 0,0 0 16,0 0-16,21-21 0,0 0 0,0 0 16,0 0-16,1 0 0,-1 0 15,21 0-15,-21-21 0,0 0 16,1 0-16,20-1 0,-21 1 0,0 0 15,0 0-15,1-21 0,-1-1 0,0 1 16,0 21-16,0-22 16,-21 1-16,0 21 0,0-21 0,21 20 15,-21 1-15,0 42 32,-21 1-32,21-1 0,-21 0 15,21 0-15,0 21 0,-21-20 0,21 20 16,0-21-16,-21 0 0,21 0 15,0 22-15,0-22 0,0 0 16,0 0-16,0 0 0,0 1 0,0-1 0,0 0 16,21-21-16,0 0 15,-21 21-15,21-21 16,0 0-16,1 0 0,-1 0 16,0-21-16,0 21 0,0-21 0,22 0 15,-22-1-15,21 1 0,-21 0 0,22 0 16,-1 0-16,0 0 0,1-1 15,-22 1-15,21 0 0,-21 0 0,0-21 16,1 20-16,-1 1 0,-21 0 0,0 0 16,0 0-16,21 0 15,-21-22-15,0 22 0,0 0 0,0 0 16,0 0-16,-21 21 16,0 0-1,-1 21-15,1 0 16,0 0-16,21 0 0,0 22 0,0-22 15,-21 0-15,21 21 0,0-21 16,0 22-16,0-22 0,0 0 0,0 0 16,0 22-16,21-22 0,0 0 0,0-21 15,1 21-15,-1 0 0,0-21 0,0 0 16,0 0-16,0 0 0,22 0 16,-22 0-16,0 0 0,21 0 0,-20 0 15,-1-21-15,0 21 0,0-21 16,-21 0-16,21-22 0,0 22 15,1-21-15,-22 21 0,0-22 0,21 22 16,-21 0-16,21-21 0,-21 21 0,0-1 16,0 1-16,0 0 15,0 42 17,0 0-32,0 1 0,0-1 15,0 0-15,0 0 0,0 0 0,0 22 16,0-1-16,0 0 0,0 1 0,0-1 15,0 0-15,0 1 0,0-1 16,-21 0-16,21 22 0,0-22 16,-21 22-16,-1-22 0,22 21 0,0 1 15,-21-1-15,0-20 0,0 20 0,0 1 16,21-22-16,-21 22 0,-1-1 0,1 1 16,0-22-16,21 21 0,0 1 15,0-1-15,0 1 0,-21-22 0,21 22 16,0-22-16,0 22 0,0-22 0,0 0 15,0-21-15,0 22 0,0-22 0,0 0 16,0 0-16,0 0 0,0 1 16,-21-22 15,21-22-31,-21 1 0,-1 0 0,1 0 16,0 0-16,0-22 0,0 1 0,0 0 15,-1-1-15,1 1 0,21-21 0,0-1 16,0 22-16,0-22 0,0 1 15,0-1-15,0 1 0,0-1 0,0 1 16,21-1-16,1 22 0,-1-22 0,0 22 16,0 0-16,21-1 0,1 22 15,-22-21-15,21 0 0,1 20 0,-1 1 16,0-21-16,1 21 0,-1 21 0,-21-21 16,21-1-16,1 1 0,-22 21 15,21 0-15,-21 0 0,1 0 0,-22-21 16</inkml:trace>
  <inkml:trace contextRef="#ctx0" brushRef="#br0" timeOffset="10796.33">1947 2561 0,'0'0'0,"-21"0"0,0 0 0,-21 0 16,20 0-16,1 0 0,-21 0 16,21 21-16,0-21 0,-1 0 0,1 0 15,0 22-15,0-22 16,21 21-16,0 0 15,21 0 1,0-21-16,0 0 0,22 0 0,-22 21 16,21-21-16,1 0 15,-1 0-15,21 21 0,1-21 0,-1 0 0,1 0 16,42 22-16,-22-22 16,22 0-16,0 0 0,0 21 0,0-21 15,21 0-15,0 0 0,0 21 0,21-21 16,0 0-16,0 0 0,22 0 15,-22 0-15,21 21 0,0-21 0,22 0 16,-22 0-16,1 0 0,-1 0 0,0 21 16,1-21-16,-1 0 0,0 0 15,1 0-15,-1 0 0,-21 0 0,21 0 16,1 0-16,-1 0 0,-21 21 0,0-21 16,1 0-16,-1 0 0,-21 0 15,0 22-15,0-22 0,-21 0 0,-1 0 16,-20 0-16,0 0 0,-22 0 15,-20 0-15,-1 0 0,0 0 0,-21 0 16,1 0-16,-22 21 0,-22-21 63,22-21-48,0-1-15</inkml:trace>
  <inkml:trace contextRef="#ctx0" brushRef="#br0" timeOffset="11339.02">9694 2540 0,'-21'0'0,"42"0"0,-84 0 0,42 0 16,-1 0-16,1 0 0,0 0 16,63 0 15,1 0-31,-1 0 15,22 0-15,-1 0 0,1 0 16,20 0-16,-20 0 0,20 0 0,-20 0 16,21 0-16,-22 0 0,1 0 0,-1 0 15,-21 0-15,22 0 0,-22 0 16,-21 0-16,22 21 0,-22-21 0,0 0 16,0 0-16,0 0 0,1 0 46,-1 0-46,0 0 16,0 0-16,21 0 0,1 0 0</inkml:trace>
  <inkml:trace contextRef="#ctx0" brushRef="#br0" timeOffset="11979.88">12636 2646 0,'0'0'0,"-42"0"0,21 0 0,0 0 15,0 0-15,-1 0 16,44 0 15,-1 0-31,0 0 0,21 0 0,1 0 16,-1 0-16,21 0 0,1 0 15,-1 0-15,22 21 0,0-21 0,21 0 16,-1 0-16,1 0 0,0 21 0,21-21 16,0 0-16,0 21 15,0-21-15,0 0 0,21 0 0,-21 22 16,0-22-16,-21 0 0,21 0 0,0 0 0,-21 0 15,21 0-15,-21 0 16,0 0-16,-1 0 0,-20 0 0,21 0 16,-43 0-16,22 0 0,-21 0 0,-1 0 15,-21-22-15,22 22 0,-22 0 16,-21 0-16,22 0 0,-22 0 0,0 0 16,0 0-16,0 0 0,1 0 0,-22-21 31,21 21-31,-21-21 31,-21 21-15</inkml:trace>
  <inkml:trace contextRef="#ctx0" brushRef="#br0" timeOffset="12123.8">16150 2731 0,'0'0'16,"-21"21"-1,0-21-15,0 0 47</inkml:trace>
  <inkml:trace contextRef="#ctx0" brushRef="#br0" timeOffset="55103.15">1672 4170 0,'0'0'0,"0"-21"0,0 0 16,0-1-16,0 1 16,0 0-16,21 0 0,-21 0 0,0 0 15,0-1-15,0 1 16,0 42 15,0 1-31,0-1 0,0 21 0,0 0 16,0 1-16,0-1 0,0 22 15,0-22-15,0 21 0,-21 1 16,0-22-16,21 22 0,-21-1 0,0 1 16,21-22-16,0 22 0,-22-22 15,1 21-15,21-20 0,0-1 0,0 0 16,0 1-16,-21-1 0,21-21 15,0 0-15,0 1 0,-21-1 0,21 0 16,0 0 0,0-42-1,0 0-15,0 0 16,0-1-16,0 1 0,0-21 0,0 0 16,0-22-16,21 22 0,0-22 15,-21 22-15,0-22 0,21 1 0,1 21 16,-22-22-16,21 1 0,-21 20 15,0-20-15,21 20 0,-21-20 16,0 21-16,21-22 0,-21 22 0,0-1 0,0 1 16,0 0-16,0-1 15,0 22-15,0-21 0,0 21 0,0 0 16,21-1-16,-21 44 16,21 20-1,-21-21-15,0 21 16,0 1-16,0 20 0,0-20 0,0 20 15,0 1-15,0-22 0,0 21 16,0 1-16,-21-22 0,21 22 0,-21-22 16,21 0-16,0 1 0,0-1 15,0 0-15,-21 1 0,21-1 16,0-21-16,0 0 0,0 22 0,-21-22 16,21 0-16,0 0 15,0-42 16,0 0-15,0 0-16,0 0 16,0-1-16,0 1 0</inkml:trace>
  <inkml:trace contextRef="#ctx0" brushRef="#br0" timeOffset="55491.95">2032 4763 0,'0'21'16,"21"-21"-1,0 0 1,-21-21-16,21 21 15,1-22-15,-1 1 16,-21 0-16,21 21 0,-21-21 0,0 0 16,-21 21 15,0 21-15,21 0-16,-22-21 0,22 21 15,0 0-15,0 1 0,0-1 16,0 0-1,22-21 17,-1-21-32,0 0 15,0 21-15</inkml:trace>
  <inkml:trace contextRef="#ctx0" brushRef="#br0" timeOffset="56569.04">3789 4636 0,'0'0'0,"-21"0"16,-1 0-16,1 0 0,42-22 47,1 22-47,-1-21 16,21 0-16,-21 21 0,22-21 0,-1 0 15,-21-22-15,21 22 16,1 0-16,-1-21 0,0-1 0,22 1 15,-22 0-15,1-22 0,-1 22 0,0-22 16,1 22-16,-22-21 0,21-1 16,-21 22-16,-21-1 0,0-20 0,0 21 15,0-1-15,0 1 0,0 0 0,0-1 16,-21 1-16,0 0 0,0 20 16,0 1-16,-1 0 0,1 0 15,-21 21-15,21 0 0,0 0 0,-1 0 16,1 21-16,0 0 0,-21 22 0,21-22 15,-1 42-15,1-20 0,0 20 0,0 22 16,0-22-16,0 43 0,21-21 16,-22 21-16,1-22 0,0 22 0,21 0 15,-21-21-15,21 20 0,0 1 16,0-21-16,-21 21 0,21-22 0,0 22 16,0-21-16,0 21 0,-21-22 15,21 1-15,0 0 0,0-1 0,0 1 16,0 0-16,0-22 0,0 22 0,0-22 15,0 1-15,-22-1 0,22-20 16,0-1-16,0 0 0,0 1 0,0-22 16,0 0-16,22 0 0,-1-21 15,0 0-15,0 0 0,0-21 0,0 0 16,22 0-16,-22-22 0,21 1 16,1 0-16,-1-1 0,0-20 15,1-1-15,-1-20 0,21 20 0,-20 1 16,-22-22-16,21 22 0,-21-22 0,1 21 15,-22 1-15,0-1 0,-22 1 16,-20 21-16,21-22 0,-21 22 0,-22-1 16,22 1-16,-1 0 0,-20-1 0,21 22 15,-22 0-15,22 0 0,-1 0 16,-20 21-16,42 0 0,-22 0 0,22-21 16,0 21-16,0 0 0,42 0 31,0-22-31,22 22 0,-22-21 15,21 21-15,0-21 0,1 0 16,-1 0-16,0 0 0,22-22 0,-1 22 16,-20 0-16,20-21 0,64-22 15,-84 22-15,-1 21 0,21-22 16,-20 22-16,-22-21 0,21 21 0,-21-1 16,-21 1-16,0 0 0,22 0 15,-22 0-15,-22 42 31,1 0-31,21 0 16,-21 0-16,21 1 0,-21 20 0,21-21 16,0 0-16,0 0 0,0 22 0,0-22 15,0 0-15,0 0 0,0 0 16,0 1-16,0-1 16,0-42 15,0-1-31,0 1 15</inkml:trace>
  <inkml:trace contextRef="#ctx0" brushRef="#br0" timeOffset="56966.81">4847 4149 0,'21'0'31,"0"0"-31,1 0 16,-1 0-16,0 0 15,-21-21-15,0-1 16,0 1 0,-21 21-1,0 0-15,-1 0 0,1 0 16,0 0-16,0 0 15,0 21-15,21 1 16,0-1-16,0 0 16,0 0 93</inkml:trace>
  <inkml:trace contextRef="#ctx0" brushRef="#br0" timeOffset="57835.09">5165 4424 0,'-22'0'15,"22"-21"1,0 0-16,0-1 16,0 1-16,0 0 15,22 0-15,-1 0 0,0 21 0,0-21 16,0-1-16,0 22 0,1 0 0,-1-21 15,0 21-15,0 0 0,0 0 16,0 0-16,1 21 0,-1 1 0,0-1 16,-21 0-16,0 0 0,0 21 0,0-20 15,0 20-15,0-21 0,0 21 0,-21-20 16,0 20-16,21-21 16,-22 21-16,-20-20 0,21-1 0,21 0 15,-21 0-15,0 0 0,21 0 0,-22-21 16,22-21 15,22 0-31,-1-21 0,0 21 16,21-1-16,-21-20 0,1 0 0,20 21 15,-21-22-15,21 1 0,-20 0 16,20-1-16,-21 22 0,0-21 16,0 21-16,1-1 0,-1 1 0,-21 42 31,0 1-16,-21-1-15,21 21 0,-22-21 0,1 22 16,0-22-16,0 21 0,0 0 0,0-20 16,-1 20-16,22-21 0,0 0 15,0 22-15,0-22 0,0 0 0,0 0 16,0 0-16,0 0 0,22-21 0,-1 22 16,0-22-16,21 21 15,-21-21-15,1 0 0,-1 0 0,0 0 16,21 0-16,-21 0 0,1-21 0,20 21 15,-21-22-15,21 22 0,-20-21 16,-1 0-16,0 0 0</inkml:trace>
  <inkml:trace contextRef="#ctx0" brushRef="#br0" timeOffset="58229.38">6138 4445 0,'-21'0'0,"21"21"15,21 0 1,0-21 0,1 0-16,-1 0 0,0 0 15,0 0-15,0 0 0,0-21 16,22 0-16,-22 21 0,0-21 16,0 21-16,0-21 0,1 21 0,-22-21 15,0-1-15,0 1 0,0 0 16,0 0-16,-22 21 15,1 0-15,0 0 0,0 0 16,-21 0-16,20 0 0,1 21 0,0 0 16,0-21-16,0 43 0,0-22 0,-1 0 15,1 0-15,21 21 0,0-20 16,0-1-16,0 21 0,0-21 16,0 0-16,0 1 0,0-1 0,0 0 15,0 0-15,0 0 0,21-21 0,1 21 16,-1 1-16,0-22 0,0 0 15,0 0-15,0 0 0,22 0 0,-22 0 16,21 0-16,1 0 0,-1-22 0,0 22 16,1-21-16,-1 21 0</inkml:trace>
  <inkml:trace contextRef="#ctx0" brushRef="#br0" timeOffset="58847.85">7345 4360 0,'0'-21'0,"0"42"16,0-63-16,-43 21 16,22 21-16,0 0 0,0 0 15,0 0-15,-22 0 0,22 0 0,-21 0 16,21 21-16,-22-21 0,22 21 0,-21 0 16,21 1-16,-22-1 0,22 21 0,0-21 15,0 0-15,0 22 0,0-22 16,21 0-16,0 21 0,0-20 0,0-1 15,0 0-15,0 0 0,0 0 0,0 0 16,21 1-16,0-1 0,0 0 0,21-21 16,-20 0-16,20 0 0,0 0 15,-21 0-15,22 0 0,-1 0 0,0-21 16,-20 0-16,20-1 0,0 1 16,-21 0-16,22 0 0,-1-21 0,-21-1 15,22 1-15,-22-22 0,21 22 16,-21-21-16,0-1 0,22 1 0,-22-1 15,0 1-15,0-1 0,0 1 0,1 20 16,-22 1-16,21-22 0,-21 43 0,0-21 16,0 0-16,0 20 0,0 1 15,0-21-15,0 21 0,0 0 0,0-1 16,0 1-16,0 42 31,0 1-31,0-1 0,0 0 0,0 21 16,-43 43-16,43-43 0,-21 1 15,0 20-15,0 1 0,0-1 16,0 1-16,21-1 0,-22 1 0,22-1 16,-21 1-16,21-1 0,0 1 0,0-22 15,0 0-15,0 1 0,0-1 0,0 0 16,21-21-16,1 22 0,-1-22 16,0 0-16,21 0 0,1-21 0,-1 0 15,0 0-15,1 0 0,-1 0 0,0 0 16,1 0-16,-1 0 0,0-21 15,1 0-15,-1 0 0,0 0 0,1-1 0,-22-20 16,21 21-16,-21 0 16,22-22-16</inkml:trace>
  <inkml:trace contextRef="#ctx0" brushRef="#br0" timeOffset="59869.46">804 6858 0,'0'-21'32,"0"0"-32,21 0 0,1-1 15,-1 1-15,-21 0 0,21 0 16,0-21-16,0 20 0,0 1 0,22 0 15,-22 21-15,0-21 0,21 21 16,-20 0-16,20 0 0,-21 0 0,21 0 16,-20 21-16,-1 0 15,0 22-15,0-22 0,0 21 0,-21 0 16,0 1-16,0 20 0,0-20 16,0 20-16,-21-21 0,0 22 0,0-1 15,-22 1-15,22-1 0,-21 1 16,0-22-16,-1 22 0,1-22 0,0 0 15,-1 1-15,1-22 0,0 21 0,-1-21 16,22-21-16,-21 22 0,21-22 16,-22 0-16,22 0 0,0 0 0,0 0 15,0-22-15,-1 1 0,22 0 16,-21-21-16,21-1 0,0 1 0,0 0 16,0-1-16,0-20 15,21 21-15,1-1 0,-1 1 0,0 21 16,21-22-16,-21 22 0,1 21 15,-1-21-15,0 21 0,21 0 0,-21 0 16,1 21-16,-1-21 0,21 21 16,-21 22-16,0-22 0,1 21 0,-1 1 15,0-1-15,0 0 0,0 1 16,0-22-16,1 21 0,-22 0 0,21-20 16,0 20-16,0-21 0,-21 0 15,21 0-15,0 1 0,-21-1 0,22 0 16,-22 0-16,21-21 15,0 0 1,0 0 0,0-21-16,0 21 0,1-21 15,-1 0-15,21-1 0</inkml:trace>
  <inkml:trace contextRef="#ctx0" brushRef="#br0" timeOffset="60239.39">2159 7260 0,'0'0'0,"-21"0"0,0 21 0,21 1 15,-22-22-15,44 0 47,-1 0-47,0 0 16,-21-22-16,0 1 0,0 0 15,-21 21 17,0 0-32,21 21 0,-22-21 15,1 21-15,21 1 0,0-1 16,0 0-16,0 0 16,0 0-1,21-21 1,1 0 15,-22-21-15,0 0-1,-22 21-15</inkml:trace>
  <inkml:trace contextRef="#ctx0" brushRef="#br0" timeOffset="75088.52">3556 6202 0,'0'0'0,"0"-21"0,0 0 15,0-1-15,0 1 16,0 0-16,-21 0 0,21 0 16,-21 0-16,21-1 0,0 1 15,0-21-15,-22 21 0,1 0 16,21-1-16,-21 1 0,21 0 0,0 0 16,-21 21-16,0-21 15,21 42 16,0 0-31,0 0 0,-21 22 0,21-1 16,0 0-16,0 22 0,0-1 0,0-20 16,-22 20-16,22 22 0,0-22 15,0 22-15,0-22 0,0 1 0,0-1 16,0 1-16,0-1 0,0-20 0,-21 20 16,21-20-16,0-22 0,0 21 15,0-21-15,0 0 0,0 1 0,0-1 16,0-42 15,0-1-31,0 1 0,0 0 16,0 0-16,21-21 0,-21 20 0,22-20 15,-22 0-15,21-1 0,0 1 16,0 0-16,0-1 0,0-20 0,22 21 16,-22 20-16,0-20 0,21 21 0,-20 0 15,20 0-15,-21-1 0,0 22 16,22 0-16,-22 22 0,0-1 0,0 0 15,0 21-15,0-21 0,1 22 16,-22-1-16,0 0 0,21 1 0,-21-1 16,0-21-16,0 22 0,0-1 0,0-21 15,0 0-15,0 22 0,0-22 0,0 0 16,0 0 0,0 0-16,0-42 46,21 0-46,-21 0 0,0 0 16,21-1-16</inkml:trace>
  <inkml:trace contextRef="#ctx0" brushRef="#br0" timeOffset="76152.88">4318 6519 0,'0'0'0,"21"0"0,0-21 0,0 0 16,-21 42-1,0 0 1,-21 1-16,21 20 0,-21-21 0,0 21 16,0 1-16,21-1 0,-21 0 15,-1 1-15,22-1 0,0 0 0,-21 1 16,21-1-16,-21-21 0,21 22 0,0-1 16,0-21-16,0 0 0,21 0 15,-21 1-15,21-1 0,22-21 0,-22 0 16,0 0-16,21 0 0,1 0 0,-1-21 15,-21-1-15,22 1 0,-1 0 0,0 0 16,1-21-16,-1 20 16,-21-20-16,0 21 0,0-21 0,1-1 15,-22 1-15,0 21 0,0-22 0,0 1 16,-22 0-16,1-1 0,-21 22 0,21 0 16,-22 0-16,1 0 0,0 21 15,-1 0-15,1 0 0,0 0 0,-1 0 16,22 0-16,-21 0 0,21 21 0,0-21 15,21 21 1,21-21-16,0 0 16,0 0-16,21 0 0,1 0 0,-1 0 15,0 0-15,1-21 0,-1 21 16,22 0-16,-22-21 0,0 21 16,1 0-16,20-21 0,-21 21 0,1 0 15,-1 0-15,-21 0 0,22 0 16,-1 0-16,-21 0 0,0 0 0,0 21 15,1 0-15,-1 0 0,0 0 16,-21 22-16,0-22 0,0 0 0,0 0 16,0 0-16,0 22 0,0-22 15,0 0-15,0 0 0,-21 0 0,21 0 16,-21 1-16,21-1 0,0 0 0,-22 0 16,1 0-1,21-42 16,0 0-15,0 0-16,0 0 0,0-22 0,0 22 16,0 0-16,21-21 0,1 20 15,-1 1-15,0-21 0,0 21 0,0 0 16,0-1-16,1 1 0,-1 0 0,0 21 16,0-21-16,21 21 0,-20 0 15,-1 0-15,0 0 0,0 0 0,0 21 16,0 0-16,1-21 0,-1 43 15,0-22-15,-21 0 0,0 0 0,21 21 16,-21-20-16,21-1 0,-21 21 16,0-21-16,0 0 0,0 1 0,0-1 15,0 0-15,0 0 0,-21-21 16,0 0 0,21-21-1,0 0 1,0 0-16,0-1 0,21-20 0,0 21 15,-21-21-15,21 20 0,1-20 0,-1 0 16,0 21-16,0-22 0,0 22 16,22 0-16,-22 0 0,0 0 15,0-1-15,0 22 0,0 0 0,1 0 16,-1 0-16,0 22 0,0-1 0,0 0 16,-21 21-16,0-21 0,21 1 0,-21-1 15,0 21-15,22-21 0,-22 0 16,0 1-16,0-1 0,0 21 0,0-21 15,0 0-15,-22 1 0,22-1 16,-21 0-16,42-42 63,1 0-63,-1 21 0</inkml:trace>
  <inkml:trace contextRef="#ctx0" brushRef="#br0" timeOffset="76591.7">6540 6541 0,'0'-22'0,"0"44"0,0-65 16,-21 43 0,0 0-16,21 21 15,-21 1-15,0-1 0,0 0 0,-1 0 16,1 21-16,0-20 0,21 20 0,-21-21 15,0 21-15,0-20 16,-1-1-16,22 21 0,0-21 0,0 0 16,0 1-16,0-1 0,0 0 0,0 0 15,0 0-15,0 0 0,22-21 16,-1 0-16,0 0 0,21 0 0,-21 0 16,22 0-16,-22 0 0,21-21 15,1 0-15,-22 21 0,21-21 0,0 0 16,-20 0-16,20-22 0,-21 22 0,21-21 15,-20-1-15,-22 1 0,0 21 16,0-21-16,0 20 0,0-20 16,0 21-16,-22-21 0,1 20 0,0 22 15,-21-21-15,21 21 0,-22 0 16,-20 0-16,20 0 0,1 0 16,0 21-16,21-21 0,-22 22 0,22-22 15,-21 21-15,21 0 0,-1 0 16,1 0-16,21 0 0,0 1 15,0-1-15,0 0 16,21-21-16,1 0 0</inkml:trace>
  <inkml:trace contextRef="#ctx0" brushRef="#br0" timeOffset="79720.71">7408 6668 0,'0'0'0,"0"-22"15,0 1 1,0 0 0,21 0-16,1 0 0,-22 0 15,21 21-15,-21-22 0,21 1 0,-21 0 16,0 0-16,0 0 16,0 0-16,-21 21 15,0 0-15,-1 0 0,1 0 0,0 0 16,0 0-16,0 21 0,-22-21 0,22 21 15,0 0-15,-21 0 0,21 0 16,-1 1-16,1-1 0,-21 0 0,21 0 16,0 0-16,21 0 0,0 1 0,-22-1 15,22 0-15,0 0 0,0 0 16,22 0-16,-1 1 16,0-22-16,0 0 0,21 0 0,-20 0 15,20 0-15,-21 0 0,21 0 0,-20 0 16,20 0-16,-21 0 0,0 0 0,22-22 15,-22 1-15,0 21 0,0-21 16,0 0-16,0 0 0,1 21 0,-22-21 16,0-1-16,21 1 0,0 0 15,-21 0-15,0 0 0,0 0 16,0 42 15,0 0-15,0 0-16,0 0 0,0 0 0,0 22 15,0-22-15,0 21 0,0 1 16,0-1-16,0 0 0,0 1 0,0-1 16,0 21-16,0-20 0,0 20 0,0 1 15,0-1-15,0 1 0,0-1 0,0 1 16,0-1-16,0 22 0,0-22 0,-21 1 16,21-1-16,0 22 0,-21-21 15,21-1-15,0 1 0,0 20 0,0-20 16,-22-22-16,22 22 0,-21-1 0,21-21 15,-21 22-15,21-22 0,-21 1 0,0-22 16,21 21-16,-21 0 0,-1-20 16,1-1-16,0 0 0,0 0 0,0 0 15,0 0-15,-22 1 0,22-22 16,0 0-16,-21 21 0,20-21 0,-20 0 16,0 0-16,21-21 0,-22 21 0,1-22 15,0-20-15,20 21 0,-20 0 0,21-22 16,0 1-16,0 0 0,21-1 15,0-20-15,0 21 0,0-22 0,0 22 0,21-22 16,0 1-16,21-1 0,-21 1 16,22-1-16,-1 1 0,0-1 0,1 1 15,-1 20-15,0-20 0,22-1 16,-22-20-16,22 20 0,-1 1 0,1-22 16,-1 22-16,22-22 0,0 21 0,-22 1 15,22-1-15,-1 1 0,-20-1 16,-1 22-16,1-21 0,-1 20 0,-20 1 15,-1 0-15,-21-1 0,0 22 0,1-21 16,-1-1-16,-21 22 0,0-21 16,0 21-16,0 0 0,0-22 0,0 22 15,-21 0-15,-1 0 0,1 0 0,0 21 16,0-22-16,0 22 0,0 0 16,-1 0-16,1 0 0,0 0 0,0 0 0,0 0 15,0 22-15,-1-1 16,1 0-16,21 0 0,-21 21 0,21-20 15,-21 20-15,21 0 0,0-21 0,0 22 16,0-22-16,0 21 0,0-21 0,0 1 16,0-1-16,21 0 0,0 0 15,0 0-15,1 0 0,-1-21 0,21 0 16,-21 0-16,22 0 0,-22 0 0,21 0 16,0 0-16,1 0 0,-1-21 0,0 21 15,1-21-15,41-21 16,-62 21-16,20-1 0,-21 1 15,21 0-15,-20 0 0,-1-21 0,21-1 16,-42 22-16,0 0 0,21 0 16,-21 0-16,0-1 0,0 1 15,0 0-15,0 42 32,-21 0-32,0-21 0,21 22 15,0-1-15,-21 0 0,0 21 0,-1-21 16,22 1-16,0-1 0,-21 21 15,21-21-15,-21 0 0,21 1 16,-21-1-16,21 21 0,0-21 0,-21-21 16,21 21-16,-21-21 15,21-21 17,0 0-32,0 0 15,21 0-15,-21 0 0,21-1 16,0 1-16,0-21 0,-21 21 0,21 0 15,1-1-15,-1 1 0,0 0 16,0 21-16,0-21 0,22 0 16,-22 21-16,0 0 0,-21-21 0,21 21 0,0 0 15,0 0-15,1 0 0,-22 21 16,0 0-16,0 0 16,0 0-16,0 0 0,0 1 0,0 20 15,0-21-15,0 0 0,0 0 16,0 1-16,0-1 0,0 0 0,0 0 15,0 0-15,21 0 0,0-21 16,0 0-16,0 22 16,0-22-16,22 0 0,-22 0 15,0 0-15,0-22 0,0 22 0,1-21 16,20 21-16,-21-21 0,0 0 0,0 0 16,1 0-16,-22-1 0,21-20 0,0 21 15,-21 0-15,21 0 0,-21-1 16,0 1-16,0 0 0,0 0 0,21 0 15,-21 0-15,0 42 32,-21-21-17,21 21-15,-21 0 0,21 0 16,0 0-16,0 1 0,-21-1 0,21 0 16,0 0-16,-21 0 0,21 0 0,0 1 15,0-1-15,0 0 0,0 0 0,0 0 16,0 0-16,0 1 0,42-1 15,-21-21-15,0 0 16,0 0-16,1 0 0,-1 0 16,21 0-16,-21 0 0,0 0 0,1 0 15,20-21-15,-21 21 0,0-22 0,0 1 16,1 0-16,-1 0 0,0-21 16,0 20-16,0-20 0,-21 21 0,0-21 15,0-1-15,0 22 0,0-21 16,0 21-16,0-1 0,0-20 0,-21 21 15,0 0-15,0 0 0,0 21 16,-1 0-16,1 0 0,0-22 0,0 22 16,0 0-16,0 0 0,-1 0 0,1 22 15,0-1-15,0-21 0,0 21 16,0 0-16,21 0 0,0 22 0,-22-22 16,22 0-16,-21 21 0,21-21 15,0 1-15,0 20 0,0-21 0,0 0 16,0 0-16,0 1 0,0-1 0,21 0 15,1 0-15,-1 0 0,-21 0 16,21-21-16,0 22 0,0-22 0,0 0 16,22 0-16,-22 0 0,0 0 0,21 0 15,-20 0-15,20 0 0,-21 0 0,21 0 16,-20-22-16,20 22 0,-21-21 0,21 0 16,-20 0-16,20 0 0,-21 0 0,21-22 15,-20 22-15,-1 0 0,0 0 16,0-22-16,0 22 0,0 0 15,1 0-15,-22 0 0,0 0 16,0-1-16,0 1 16,0 42-1,-22 1 1,1-1-16,21 0 0,0 0 0,-21 0 16,0 0-16,21 1 0,-21-1 0,21 0 15,0 0-15,0 0 0,0 0 0,0 1 16,0-1-16,0 0 0,0 0 0,0 0 15,0 0-15,21-21 0,0 0 16,0 22-16,0-22 0,1 0 16,-1 0-16,0 0 0,0 0 0,0 0 15,0 0-15,1-22 0,-1 1 16,0 21-16,0-21 0,-21 0 0,21 0 16,0 0-16,1-1 0,-1-20 0,-21 21 15,21 0-15,0-22 0,-21 22 0,0 0 16,0 0-16,21-21 0,-21 20 15,0 1-15,0 0 0,0 42 47,-21 0-47,21 1 0,0-1 16,0 0-16,-21 0 16,21 0-16,-21 0 0,21 1 0,0-1 15,0 0-15,0 0 0,-21 0 0,21 0 16,0 1-16,0-1 0,0 0 0,0 0 15,0 0-15,0 0 0,0 1 16,21-22-16,-21 21 0,21-21 16,0 0-16,0 0 0,0 0 15,1 0-15,-1 0 0,0 0 0,0 0 16,21 0-16,-20 0 0,20-21 0,0-1 16,-21 22-16,22-21 0,-1 0 0,-21 0 15,22 0-15,-22 0 0,21-1 16,-21-20-16,43 0 0,-43-1 15,0 22-15,-21 0 0,21 0 16,-21 0-16,21-22 0,-21 22 16,0 0-16,0 0 0,0 0 15,-21 21-15,0 0 0,0 0 16,0 0-16,0 0 0,-1 0 0,1 21 16,0 0-16,0 0 0,0 0 15,0 1-15,21-1 0,0 0 0,-22 0 16,22 0-16,0 0 0,0 1 0,0-1 15,0 0-15,0 0 0,22 0 16,-1-21-16,0 21 0,0 1 0,0-1 0,0-21 16,1 21-16,-1 0 0,21 0 15,-21-21-15,0 21 16,1-21-16,-22 22 16,0-1-1,-22-21-15,1 0 0,0 0 16,0 0-16,0 0 0,0 0 0,-1 0 15,1 0-15,0 21 0,0-21 16,0 0 0,0 0 46,-1 0-31,1 0-31,0 0 0,0 0 16,0 0-16,-22-21 16</inkml:trace>
  <inkml:trace contextRef="#ctx0" brushRef="#br0" timeOffset="88523.32">13568 3620 0,'-21'0'31,"-1"0"-16,22-22 1,-21 22 0,21-21-16,-21 21 15,21-21-15,0 0 16,0 0-16,0 0 16,0-1-16,0 1 15,0 0-15,0 0 16,0 0-16,0 0 15,0-1-15,21 1 0,0 21 16,-21-21-16,22 0 0,-1 21 16,0-21-16,0 21 0,0-21 0,0 21 15,1-22-15,-1 22 0,0 0 0,21-21 16,-21 21-16,1 0 0,20 0 16,0 0-16,-21 0 0,22 0 0,-22 0 15,21 0-15,-21 0 0,22 0 0,-22 0 16,0 0-16,0 0 0,0 21 15,1-21-15,-1 22 0,0-22 0,0 21 16,0 0-16,0 0 16,-21 0-16,22 0 0,-22 1 15,21-22-15,-21 21 0,21 0 16,-21 0-16,0 0 0,0 0 16,0 1-16,0-1 0,0 0 15,-21 0-15,0 0 16,-1-21-16,22 21 0,-21 1 0,0-22 15,0 21-15,0 0 0,0 0 0,-22 0 16,22 0-16,0-21 0,0 22 16,0-1-16,-1 0 0,1-21 15,0 21-15,-21 0 0,21-21 0,-1 21 16,1 1-16,0-1 0,0 0 16,0 0-16,0 0 0,-1 0 0,-20 1 15,21-1-15,0 0 0,0 0 16,-1 0-16,22 0 0,-21 1 0,0-1 15,0 0-15,0 0 0,0 0 0,-1 0 16,22 22-16,-21-22 0,0 0 0,0 0 16,0 0-16,21 1 0,-21-1 15,21 21-15,-22-21 0,1 0 0,21 1 16,-21-1-16,21 0 0,0 0 16,0 0-16,-21 0 0,21 1 15,-21-1-15,21 0 0,0 0 16,0 0-16,0 0 0,0 1 0,0-1 15,0 0-15,0 0 0,0 0 0,0 0 16,0 1-16,0-1 0,0 0 0,0 21 16,0-21-16,21 1 0,-21-1 0,21 0 15,0 21-15,0-21 0,1 1 16,-1-1-16,0 0 0,0 21 16,0-21-16,0 1 0,22-1 0,-22 0 0,0 0 15,0 0-15,0 0 0,1 1 16,-1-1-16,0 0 0,0 0 0,0-21 15,22 42-15,-22-42 0,0 0 16,0 22-16,0-22 0,22 0 16,-22 0-16,21 0 0,-21 0 0,22 0 15,-1 0-15,0 0 0,1 0 0,-1 0 16,-21 0-16,21 0 0,1-22 0,-1 22 16,-21 0-16,22 0 0,-22-21 0,21 21 15,-21 0-15,0-21 0,1 0 0,-1 21 16,0 0-16,0-21 0,0 21 15,-21-21-15,21 21 0,-21-22 16,22 1-16,-22 0 31,-22 21-31,1 0 16,0 0-16,0 0 16,0 0-16,0 0 15,-1 0-15,1 21 0,0 0 0,0-21 16,0 22-16,0-22 0,-1 21 0,1 0 15,0 0-15,0-21 0,0 21 16,0 0-16,-1 1 0,1-22 0,0 21 16,21 0-16,-21 0 0,0-21 15,0 21-15,21 0 0,-22 1 0,1-1 16,21 0-16,-21 0 16,0 0-16,21 0 0,-21 1 0,21-1 15,-21 0-15,21 0 0,-22-21 16,22 21-16,-21 0 0,21 1 15,0-1-15,0 0 0,-21-21 0,21 21 16,-21 0-16,21 0 0,0 1 16,0-1-16,-21 0 15,21 0-15,-21 0 16,21 0-16,0 1 0,0-1 16,0 0-16,0 0 15,0 0-15,0 0 0,0 1 0,0-1 16,0 0-16,0 0 0,0 0 0,0 0 15,0 1-15,0-1 0,0 0 0,0 0 16,0 21-16,0-20 0,21-1 16,-21 0-16,21 21 0,-21-21 0,0 1 15,21-1-15,-21 0 0,21 21 0,-21-21 16,0 1-16,21-1 0,-21 0 16,22 0-16,-22 0 0,0 0 15,0 1-15,21-1 0,-21 0 0,21 21 0,-21-21 16,0 1-16,0-1 0,0 0 0,21 0 15,-21 0-15,0 0 0,21 22 0,-21-22 16,0 0-16,0 0 0,0 0 16,0 1-16,21-1 0,-21 0 0,0 21 0,22-21 15,-22 1-15,0-1 0,0 0 16,0 0-16,0 0 0,0 0 0,0 1 16,21-22-16,-21 21 0,0 0 0,0 0 15,0 0-15,0 0 16,0 1-1,0-1-15,0 0 16,-21-21-16,21 21 0,-22-21 16,22 21-16,-21-21 0,21 21 15,-21 1 1,21-1 0,0 0-16,-21-21 0,21 21 15,-21 0-15,0 0 16,21 1-1,-22-1-15,1-21 16,21 21-16,-21 0 16,0-21-1,21 21 1,-21-21 0,0 0-16,-1 21 15,1-21-15,0 0 16,21 22-16,-21-22 0,0 0 31,21 21-31,-21-21 16,-1 0 15,1 0-31,21 21 0,-21-21 16,0 0-1,0 0-15,0 0 16,21 21-16,-22-21 15,1 0-15,0 0 16,0 0 0,0 0-1,0 0 1,-1 21-16,1-21 16,0 0-16,0 0 15,0 0 1,0 21-16,-1-21 15,1 0 1,0 0 0,0 0-1,0 0-15,0 0 0,-1 0 16,1 0 0,0 0-16,0 0 0,0 0 15,0 0-15,-1 0 16,1 0-16,0 0 0,0 0 15,0 0-15,21-21 0,-21 21 0,-1 0 16,1 0-16,0 0 16,0 0-16,0 0 0,0 0 15,-1 0-15,1 0 0,0 0 16,0 0 0,21 21-16,-21-21 15,21 22 48,21-22-48,-21 21 1,21 0 0,-21 0 15,0 0 0,-21-21 16,0 0-47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AA3D-069C-4BEE-9F83-2C85699F1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BB703-78F1-4099-928E-29E611428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C2239-755A-461F-A041-009D5B07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3C39-B4F8-4152-B9AA-58FF951DFB1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03F8-EC85-404C-A7B6-2CBF7437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3F22C-8B9C-47FE-B49E-7C4C8260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732-8F00-4B92-B311-9CA696EEA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32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51FB-B17D-4E22-85F2-B8345D9B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FE611-188D-4AE2-A9D4-8CD67D338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36BA1-A250-4FF7-8757-6817A8BB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3C39-B4F8-4152-B9AA-58FF951DFB1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48958-46B7-47E9-8794-7C1C86EF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FBEA0-D275-414E-B8A1-72256284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732-8F00-4B92-B311-9CA696EEA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22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1A119-E8F9-40BF-9000-DD4AE6F19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F919B-0220-4E7A-A170-B451AFFC6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713C-F247-43FF-9888-51CB3261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3C39-B4F8-4152-B9AA-58FF951DFB1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6AF1-0D32-48A6-ADA8-F5DC8B92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0AF30-51FF-4C57-A0FB-2C691852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732-8F00-4B92-B311-9CA696EEA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41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141A-711D-40B4-90FD-482D8F61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93554-F1AF-431A-87E2-9525505EC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1E107-5D02-460B-B8EC-D84F1A78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3C39-B4F8-4152-B9AA-58FF951DFB1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D574F-8837-48D1-BC86-281AD11E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B8F65-1D54-414E-9D76-305CE4F4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732-8F00-4B92-B311-9CA696EEA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33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C89A-FF47-40E1-A360-ECACCCA6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07AD2-5BC6-4F30-80A1-B9B56A2B4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BFD12-6918-4F6E-A0D5-FE799595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3C39-B4F8-4152-B9AA-58FF951DFB1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D83F3-5143-4B0D-9F80-894F997F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AF4AF-8E72-4752-8AC3-641D874B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732-8F00-4B92-B311-9CA696EEA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17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52BD-6D06-4A4C-B355-3248618C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A767-C515-476E-825E-B06B26217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487E9-FD43-4449-B5AF-ACD69421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DA608-0639-4658-8E67-819524CF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3C39-B4F8-4152-B9AA-58FF951DFB1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87667-6069-4DE2-BA35-FD95DB3A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B2B5E-A562-4E00-9DFB-C082AA49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732-8F00-4B92-B311-9CA696EEA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3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AF55-9358-4B24-A8D7-E2BE0C7A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56EE3-08EF-4D0D-ABF0-83C72206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D3C9A-E2B3-4511-A1E4-95ED4D895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706F6-6D10-4C72-830D-A2F6F41DC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3AB3E-9FBD-4D53-B7D1-5F4FEEC71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BCCA1-930D-4BA9-A078-6B814935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3C39-B4F8-4152-B9AA-58FF951DFB1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6C444-23F8-4462-ADBD-C344B85B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19D8C-B944-4591-8CED-A4510563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732-8F00-4B92-B311-9CA696EEA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10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0B18-21AD-494D-BE5F-E9E9BAA2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7429F-A41D-4E47-82BA-5AA640B5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3C39-B4F8-4152-B9AA-58FF951DFB1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7D0A5-F2AC-4D11-A688-D0F75B1B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BF054-531C-4E51-867C-B401F3AC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732-8F00-4B92-B311-9CA696EEA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79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2F073-D1B5-491C-A13A-DD3D24EB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3C39-B4F8-4152-B9AA-58FF951DFB1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41CD2-9AF8-42B8-A1A8-DF9DF1D2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075A1-7679-45E7-B7E0-E0960B9C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732-8F00-4B92-B311-9CA696EEA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92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F839-3177-4650-AB83-572D9734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0026-821E-4663-8997-CF4079041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0D741-BCD1-4A92-86F7-25DFBF101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BD44B-A2C4-42F9-924E-3870CEDF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3C39-B4F8-4152-B9AA-58FF951DFB1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14CF4-77FB-407F-9DBB-C469B55B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01728-74E2-4967-B377-9AE2AB39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732-8F00-4B92-B311-9CA696EEA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0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5001-9FCD-4B84-9C87-BB07B7BE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CB091-7685-44F3-886C-0A7F77A5B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23960-8CC4-4C8C-ABF9-69712F9C7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816C3-3C91-4336-B836-A917B44D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3C39-B4F8-4152-B9AA-58FF951DFB1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17ABE-8964-4295-A2F1-B3DAE5A7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6773-2A91-4AB9-A7C9-24DC1FF0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732-8F00-4B92-B311-9CA696EEA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25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F9136-6531-4410-97A2-C534B99D1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81DE-5B7A-4262-9408-7278865AC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30553-52DD-4CE2-A174-9D98B56F0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3C39-B4F8-4152-B9AA-58FF951DFB1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8EB30-B7AF-4FB5-A242-470983993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8873-002F-41FD-97C2-6C21CAEC8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08732-8F00-4B92-B311-9CA696EEA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71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customXml" Target="../ink/ink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48B3-9684-48D1-A320-A665E07ED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8E558-CF57-4D80-BA77-4570BE232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D3F70B-6ABC-4839-B9B4-8F6E41F2CA14}"/>
                  </a:ext>
                </a:extLst>
              </p14:cNvPr>
              <p14:cNvContentPartPr/>
              <p14:nvPr/>
            </p14:nvContentPartPr>
            <p14:xfrm>
              <a:off x="1150560" y="221040"/>
              <a:ext cx="3444480" cy="150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D3F70B-6ABC-4839-B9B4-8F6E41F2CA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200" y="211680"/>
                <a:ext cx="3463200" cy="15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D1BC4E-4648-425B-973E-C0606213D7F7}"/>
                  </a:ext>
                </a:extLst>
              </p14:cNvPr>
              <p14:cNvContentPartPr/>
              <p14:nvPr/>
            </p14:nvContentPartPr>
            <p14:xfrm>
              <a:off x="411480" y="784800"/>
              <a:ext cx="5745960" cy="1699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D1BC4E-4648-425B-973E-C0606213D7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120" y="775440"/>
                <a:ext cx="5764680" cy="171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8129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48B3-9684-48D1-A320-A665E07ED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8E558-CF57-4D80-BA77-4570BE232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6713BD-4264-42DA-BFC0-011277232999}"/>
                  </a:ext>
                </a:extLst>
              </p14:cNvPr>
              <p14:cNvContentPartPr/>
              <p14:nvPr/>
            </p14:nvContentPartPr>
            <p14:xfrm>
              <a:off x="0" y="487800"/>
              <a:ext cx="11148480" cy="360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6713BD-4264-42DA-BFC0-0112772329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78440"/>
                <a:ext cx="11167200" cy="36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272BF7-F4A4-45A7-81A4-9F8808A8A738}"/>
                  </a:ext>
                </a:extLst>
              </p14:cNvPr>
              <p14:cNvContentPartPr/>
              <p14:nvPr/>
            </p14:nvContentPartPr>
            <p14:xfrm>
              <a:off x="2278440" y="1752480"/>
              <a:ext cx="2088000" cy="1410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272BF7-F4A4-45A7-81A4-9F8808A8A7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9080" y="1743120"/>
                <a:ext cx="2106720" cy="14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168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48B3-9684-48D1-A320-A665E07ED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8E558-CF57-4D80-BA77-4570BE232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CE4BBC-2101-456E-AADE-9FA39C022AD5}"/>
                  </a:ext>
                </a:extLst>
              </p14:cNvPr>
              <p14:cNvContentPartPr/>
              <p14:nvPr/>
            </p14:nvContentPartPr>
            <p14:xfrm>
              <a:off x="1554480" y="670680"/>
              <a:ext cx="7361280" cy="296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CE4BBC-2101-456E-AADE-9FA39C022A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5120" y="661320"/>
                <a:ext cx="7380000" cy="29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0746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48B3-9684-48D1-A320-A665E07ED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8E558-CF57-4D80-BA77-4570BE232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DEC0C8-060B-42A6-AC9E-2A7639995A0A}"/>
                  </a:ext>
                </a:extLst>
              </p14:cNvPr>
              <p14:cNvContentPartPr/>
              <p14:nvPr/>
            </p14:nvContentPartPr>
            <p14:xfrm>
              <a:off x="0" y="38160"/>
              <a:ext cx="11826720" cy="543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DEC0C8-060B-42A6-AC9E-2A7639995A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11845440" cy="54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C18164-9A7C-48F0-A926-423769F5DC4D}"/>
                  </a:ext>
                </a:extLst>
              </p14:cNvPr>
              <p14:cNvContentPartPr/>
              <p14:nvPr/>
            </p14:nvContentPartPr>
            <p14:xfrm>
              <a:off x="700920" y="769680"/>
              <a:ext cx="3299760" cy="541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C18164-9A7C-48F0-A926-423769F5DC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560" y="760320"/>
                <a:ext cx="3318480" cy="54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652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48B3-9684-48D1-A320-A665E07ED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8E558-CF57-4D80-BA77-4570BE232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AB4417-C903-4EE4-98B0-132ADE6312A1}"/>
                  </a:ext>
                </a:extLst>
              </p14:cNvPr>
              <p14:cNvContentPartPr/>
              <p14:nvPr/>
            </p14:nvContentPartPr>
            <p14:xfrm>
              <a:off x="365760" y="678240"/>
              <a:ext cx="8054640" cy="577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AB4417-C903-4EE4-98B0-132ADE6312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668880"/>
                <a:ext cx="8073360" cy="57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380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48B3-9684-48D1-A320-A665E07ED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8E558-CF57-4D80-BA77-4570BE232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8ABCD-9E35-4B94-A428-04A92F258D8E}"/>
              </a:ext>
            </a:extLst>
          </p:cNvPr>
          <p:cNvSpPr txBox="1"/>
          <p:nvPr/>
        </p:nvSpPr>
        <p:spPr>
          <a:xfrm>
            <a:off x="3048886" y="1720840"/>
            <a:ext cx="60977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(12.3455);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9AD626-BF8B-4BAD-8ED1-3568126B7050}"/>
                  </a:ext>
                </a:extLst>
              </p14:cNvPr>
              <p14:cNvContentPartPr/>
              <p14:nvPr/>
            </p14:nvContentPartPr>
            <p14:xfrm>
              <a:off x="1302840" y="1386720"/>
              <a:ext cx="10706760" cy="406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9AD626-BF8B-4BAD-8ED1-3568126B70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3480" y="1377360"/>
                <a:ext cx="10725480" cy="40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6025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48B3-9684-48D1-A320-A665E07ED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8E558-CF57-4D80-BA77-4570BE232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C9ABBF-CF5E-4AC3-BAB2-B5DAEE8B446D}"/>
                  </a:ext>
                </a:extLst>
              </p14:cNvPr>
              <p14:cNvContentPartPr/>
              <p14:nvPr/>
            </p14:nvContentPartPr>
            <p14:xfrm>
              <a:off x="739080" y="403920"/>
              <a:ext cx="8427960" cy="365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C9ABBF-CF5E-4AC3-BAB2-B5DAEE8B44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394560"/>
                <a:ext cx="8446680" cy="36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61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48B3-9684-48D1-A320-A665E07ED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8E558-CF57-4D80-BA77-4570BE232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2F1B21-A88C-4D04-BE07-C404B436C9DC}"/>
                  </a:ext>
                </a:extLst>
              </p14:cNvPr>
              <p14:cNvContentPartPr/>
              <p14:nvPr/>
            </p14:nvContentPartPr>
            <p14:xfrm>
              <a:off x="1158120" y="205920"/>
              <a:ext cx="6904080" cy="611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2F1B21-A88C-4D04-BE07-C404B436C9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8760" y="196560"/>
                <a:ext cx="6922800" cy="613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506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48B3-9684-48D1-A320-A665E07ED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8E558-CF57-4D80-BA77-4570BE232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F275AB-3262-4A67-A127-045B82702E4F}"/>
                  </a:ext>
                </a:extLst>
              </p14:cNvPr>
              <p14:cNvContentPartPr/>
              <p14:nvPr/>
            </p14:nvContentPartPr>
            <p14:xfrm>
              <a:off x="274320" y="380880"/>
              <a:ext cx="9121320" cy="459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F275AB-3262-4A67-A127-045B82702E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371520"/>
                <a:ext cx="9140040" cy="46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637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48B3-9684-48D1-A320-A665E07ED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8E558-CF57-4D80-BA77-4570BE232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E53651-933C-43E6-876A-A2EDAACF6BC4}"/>
                  </a:ext>
                </a:extLst>
              </p14:cNvPr>
              <p14:cNvContentPartPr/>
              <p14:nvPr/>
            </p14:nvContentPartPr>
            <p14:xfrm>
              <a:off x="221040" y="419040"/>
              <a:ext cx="8961480" cy="541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E53651-933C-43E6-876A-A2EDAACF6B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409680"/>
                <a:ext cx="8980200" cy="54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740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48B3-9684-48D1-A320-A665E07ED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8E558-CF57-4D80-BA77-4570BE232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D136BF-F955-4A24-9CCD-2AC8B78C54B5}"/>
                  </a:ext>
                </a:extLst>
              </p14:cNvPr>
              <p14:cNvContentPartPr/>
              <p14:nvPr/>
            </p14:nvContentPartPr>
            <p14:xfrm>
              <a:off x="83880" y="266760"/>
              <a:ext cx="9578520" cy="429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D136BF-F955-4A24-9CCD-2AC8B78C54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257400"/>
                <a:ext cx="9597240" cy="43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12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48B3-9684-48D1-A320-A665E07ED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8E558-CF57-4D80-BA77-4570BE232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EE059F-7409-4EF1-9000-AD7A6711BF0B}"/>
                  </a:ext>
                </a:extLst>
              </p14:cNvPr>
              <p14:cNvContentPartPr/>
              <p14:nvPr/>
            </p14:nvContentPartPr>
            <p14:xfrm>
              <a:off x="175320" y="380880"/>
              <a:ext cx="8488800" cy="518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EE059F-7409-4EF1-9000-AD7A6711BF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371520"/>
                <a:ext cx="8507520" cy="52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03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48B3-9684-48D1-A320-A665E07ED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8E558-CF57-4D80-BA77-4570BE232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8A958A-0FBA-4099-B7A0-271015CA7B25}"/>
                  </a:ext>
                </a:extLst>
              </p14:cNvPr>
              <p14:cNvContentPartPr/>
              <p14:nvPr/>
            </p14:nvContentPartPr>
            <p14:xfrm>
              <a:off x="152280" y="426600"/>
              <a:ext cx="8664480" cy="413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8A958A-0FBA-4099-B7A0-271015CA7B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417240"/>
                <a:ext cx="8683200" cy="41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26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48B3-9684-48D1-A320-A665E07ED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8E558-CF57-4D80-BA77-4570BE232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89A35A-4789-47D5-9162-3C8D8EBD6E5B}"/>
                  </a:ext>
                </a:extLst>
              </p14:cNvPr>
              <p14:cNvContentPartPr/>
              <p14:nvPr/>
            </p14:nvContentPartPr>
            <p14:xfrm>
              <a:off x="716400" y="175320"/>
              <a:ext cx="7422120" cy="547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89A35A-4789-47D5-9162-3C8D8EBD6E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165960"/>
                <a:ext cx="7440840" cy="54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840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48B3-9684-48D1-A320-A665E07ED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8E558-CF57-4D80-BA77-4570BE232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37E695-0BD7-461F-9056-8B727F1FB1B7}"/>
                  </a:ext>
                </a:extLst>
              </p14:cNvPr>
              <p14:cNvContentPartPr/>
              <p14:nvPr/>
            </p14:nvContentPartPr>
            <p14:xfrm>
              <a:off x="198000" y="266760"/>
              <a:ext cx="5646960" cy="291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37E695-0BD7-461F-9056-8B727F1FB1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257400"/>
                <a:ext cx="5665680" cy="29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873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48B3-9684-48D1-A320-A665E07ED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8E558-CF57-4D80-BA77-4570BE232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EB91E8-4C83-44EB-B696-229AC207ED4C}"/>
                  </a:ext>
                </a:extLst>
              </p14:cNvPr>
              <p14:cNvContentPartPr/>
              <p14:nvPr/>
            </p14:nvContentPartPr>
            <p14:xfrm>
              <a:off x="167760" y="152280"/>
              <a:ext cx="8847000" cy="534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EB91E8-4C83-44EB-B696-229AC207ED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42920"/>
                <a:ext cx="8865720" cy="536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90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75</Words>
  <Application>Microsoft Office PowerPoint</Application>
  <PresentationFormat>Widescreen</PresentationFormat>
  <Paragraphs>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2020-11-28T05:43:56Z</dcterms:created>
  <dcterms:modified xsi:type="dcterms:W3CDTF">2020-11-28T07:34:08Z</dcterms:modified>
</cp:coreProperties>
</file>