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5:49:47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9504 1355 0,'-21'0'16,"21"-21"-16,0-1 16,0 1-1,21-148 63,-21 148-62,0 0-16,0 42 47,0 0-47,0 0 0,0 0 15,0 0-15,0 1 16,0-1-16,0 0 0,0 21 0,0-21 16,0 1-16,0-1 0,0 0 15,0 0-15,0 0 0,0 0 0,0 22 16,0-22-16,0 0 0,-21 21 0,21-20 16,0 20-16,0 0 0,0-21 15,0 22-15,0-1 0,-22-21 0,22 22 16,0-1-16,0 0 0,-21-21 15,21 22-15,0-1 0,0-21 16,0 22-16,0-22 0,0 21 0,0-21 16,0 0-16,0 1 0,0 20 0,0-21 15,0 0-15,0 0 0,0 1 16,0-1-16,0 0 16,0-42 15,0 0-16,0-1-15,0 1 0</inkml:trace>
  <inkml:trace contextRef="#ctx0" brushRef="#br0" timeOffset="1646.74">9673 1143 0,'-21'0'16,"42"0"77,0 0-93,0 0 0,1 0 16,-1 0-16,21 0 0,-21 0 0,22 0 16,-1 21-16,0-21 0,1 0 15,-1 0-15,0 0 0,22 0 0,-22 0 16,0 0-16,1 0 0,-1 0 0,0 0 16,1 0-16,-1 0 0,0 0 15,1 0-15,-1 0 0,0 0 0,1 0 16,20 0-16,-20 0 0,-1 0 15,21 0-15,-20 0 0,20 0 0,1 0 16,-22 0-16,22 0 0,-22 0 0,21-21 16,-20 21-16,-1 0 0,22 0 15,-22 0-15,0 0 0,1 0 16,-1 0-16,21 0 0,-20-21 0,-1 21 16,0 0-16,22 0 0,-22 0 15,1 0-15,20 0 0,-21 0 0,22 0 16,-22 0-16,22 0 0,-22 0 15,22 0-15,-22 0 0,0 0 0,22 0 16,-22 0-16,0 0 0,1 0 0,-1 0 16,0 0-16,1 0 0,20 0 15,-20 0-15,-1 0 0,21-21 0,1 21 16,-1 0-16,1 0 0,21 0 0,-22 0 16,22 0-16,-1 0 15,-20 0-15,21 0 0,-1 0 0,-20 0 16,20 0-16,1 0 0,0 0 0,-22 0 15,22 0-15,0 0 0,-22 0 16,1 0-16,-1 0 0,1 0 0,-1 0 16,-21 0-16,22 0 0,-22 0 15,1 0-15,20 0 0,-21 0 0,1 0 16,20 0-16,-20 0 0,20 0 0,1 0 16,-22 0-16,21 0 0,1 0 15,-1 0-15,1 0 0,-22 0 16,22 0-16,-1 0 0,-20 0 0,20 0 0,-21 21 15,22-21-15,-22 0 16,22 0-16,-22 0 0,22 0 0,-22 0 16,21 0-16,1 0 0,-1 0 0,1 0 15,-1 0-15,1 0 0,-1 0 16,1 0-16,-22 0 0,22 0 0,-1 0 16,-20 0-16,20 0 0,-21 0 15,1 0-15,20 0 0,-20 0 0,-1 0 16,0 0-16,22 0 0,-22 0 0,0 0 15,1 0-15,20 0 0,-20 0 16,-1 0-16,0 0 0,22 0 0,-22 0 16,0 0-16,1 0 0,20 0 0,-20 0 15,-1 0-15,0 0 16,22 21-16,-22-21 0,0 0 0,1 0 16,20 0-16,-20 0 0,20 0 15,-21 21-15,22-21 0,-1 0 0,-20 0 16,20 0-16,-20 0 0,-1 0 0,0 0 15,1 0-15,-1 0 0,0 0 16,-21 0-16,1 0 0,20 0 0,-21 0 16,0 0-16,0 0 0,1 0 15,-1 0-15,0 0 16,0 0-16,0 0 0,0 0 0,1 0 16,-1 0-16,0-21 0,0 21 15,0 0-15,0 0 16,1 0-1,-1-21 1,-21 42 62,0 0-62,0 0-16,0 1 15,-21-1-15,21 0 0,-22 0 16,22 0-16,0 0 16,-21 1-16,21-1 0,0 0 0,-21 0 15,21 0-15,-21 0 0,21 1 0,0-1 16,0 0-16,0 21 0,-21-21 16,21 1-16,0-1 0,0 21 0,0-21 15,-21 0-15,21 22 0,0-22 0,0 0 16,0 0-16,0 22 0,0-22 15,0 0-15,0 0 0,0 0 0,0 0 16,0 1-16,0-1 0,0 0 0,0 0 16,0 0-16,0 0 15,0 1-15,0-1 0,0 0 16,0 0 0,21-21 30,0 0-46,-21-21 16</inkml:trace>
  <inkml:trace contextRef="#ctx0" brushRef="#br0" timeOffset="3871.41">9483 2455 0,'0'0'0,"-22"0"0,1 0 0,0 0 16,42 0 46,0 0-62,1 0 0,-1 0 16,21 0-16,-21 0 0,0 0 0,22 0 15,-22 0-15,21 0 0,1 0 16,-22 0-16,21 0 0,0 0 16,22 0-16,-22 0 0,1 0 0,20 0 15,-21 22-15,1-22 0,20 0 16,-20 0-16,-1 0 0,21 0 0,-20 0 16,-1 0-16,22 0 0,-22 0 0,21 0 15,1 0-15,-1 0 0,1 0 16,-1 0-16,1 0 0,-1 0 0,22 0 15,-21 0-15,-1 0 0,1 0 0,-1 0 16,-21 21-16,22-21 0,-1 0 16,-20 0-16,20 0 0,-20 0 0,20 0 15,-21 21-15,22-21 0,-22 0 0,22 0 16,-1 0-16,1 0 16,-1 0-16,1 0 0,-1 0 0,1 0 0,-1 0 15,1 21-15,-1-21 0,1 0 16,-1 0-16,1 0 0,-1 0 15,1 0-15,-1 0 0,1 0 0,-1 0 16,22 21-16,-43-21 0,22 0 0,-1 0 16,1 0-16,-1 0 0,1 0 15,-22 0-15,22 0 0,-1 0 0,1 0 16,-1 0-16,1 0 0,-1 0 0,1 21 16,-1-21-16,1 0 0,-1 0 0,1 0 15,20 0-15,-20 0 0,-1 0 16,1 0-16,-1 0 0,1 0 15,-1 0-15,1 0 0,-1 0 0,1 0 16,-1 0-16,22 0 0,-22 0 16,1 0-16,-1 0 0,1 0 0,21 0 15,-22 0-15,-21 0 0,22 0 0,-1 0 16,1 0-16,-22 0 0,22 0 16,-22 22-16,22-22 0,-22 0 0,21 0 15,-20 0-15,20 0 0,-20 21 0,20-21 16,-21 0-16,22 0 0,-1 21 0,-20-21 15,20 0-15,-20 0 0,20 21 16,-21-21-16,1 0 0,-1 0 0,0 0 16,1 0-16,-1 0 0,-21 0 0,22 0 15,-1 0-15,-21 0 16,21 0-16,-20 0 0,20 0 0,0 0 16,1 0-16,-22 0 0,21 0 0,0 0 15,1 0-15,-1 21 0,0-21 16,1 0-16,-1 0 0,0 0 0,1 0 15,-1 0-15,-21 0 0,22 0 0,-1 0 16,0 0-16,-21 0 0,22 0 16,-22 0-16,21 0 0,-21 0 0,22 0 15,-22 0-15,0 0 0,21 0 0,-20 0 16,20 0-16,-21 0 0,21 0 16,-20 0-16,20 0 0,-21 0 15,21 0-15,-20 0 0,-1 0 0,0 21 16,21-21-16,-21 0 0,1 0 0,-1 0 15,0 0-15,0 0 16,0 0-16,0 0 0,1 0 0,-1 0 16,0 0-16,0 0 0,0 0 15,0 0-15,1 0 16,-1 0-16,0 0 0,0 0 0,0 0 16,0 0-16,1 0 0,-1 0 15,0 0-15,0 0 16,0 0-16,0 0 15,1 0 1,-1 0 0,0 0-16,0 0 0,0 0 15,0 0 1,1 0-16,-1 0 16,0 0-1,-21-21 141,0 0-124,0 0-32,0 0 15,0 0 1,0-1-16,0 1 16,21 21-16,-21-21 0,0 0 15,0 0-15,0 0 16,0-1-16,0 1 0,0 0 0,0 0 15,21 0-15,-21-22 0,0 22 16,0 0-16,21 0 0,-21 0 16,0 0-16,0-1 0,0 1 0,0 0 15,0 0-15,0 0 16,22 21-16,-22-21 0,0-1 16,0 1 15,-22 0-31,1 0 15</inkml:trace>
  <inkml:trace contextRef="#ctx0" brushRef="#br0" timeOffset="4939.27">9821 1122 0,'0'0'0,"0"21"15,-21-21-15,0 0 0,0 0 16,0 0-16,-1 0 0,1 0 16,0 0-16,0 0 0,0 0 15,0 0-15,-1 0 0,1 0 16,0 0-16,0 0 15,0 0 17</inkml:trace>
  <inkml:trace contextRef="#ctx0" brushRef="#br0" timeOffset="27476.28">11599 1693 0,'0'0'0,"0"-21"16,0 0-16,0 0 16,21 21-16,-21-21 0,0 0 0,22-1 15,-22 1-15,0 0 0,0 0 16,0 0-16,0 0 0,0-1 15,0 1-15,-22 21 0,1-21 0,0 21 16,0 0-16,0 0 0,0 0 16,-1 0-16,1 0 0,0 0 15,0 0-15,-21 21 0,20 0 0,1 1 16,-21 20-16,21 0 0,-22 1 0,1-1 16,21 21-16,-21-20 0,-1 20 15,22-20-15,0 20 0,0-21 16,0 1-16,21 20 0,0-20 0,0-1 0,0-21 15,0 21-15,0 1 0,21-22 16,0 21-16,0-21 0,0 1 16,22-1-16,-22 0 0,21-21 0,0 21 15,1-21-15,-1 0 0,-21 0 0,22 0 16,-1 0-16,0 0 0,-21-21 16,22 21-16,-1-21 0,0 0 0,-20-1 15,20 1-15,0 0 0,-21 0 0,22 0 16</inkml:trace>
  <inkml:trace contextRef="#ctx0" brushRef="#br0" timeOffset="27895.75">12171 1820 0,'0'0'0,"-21"0"16,-1 0-1,1 0-15,0 0 0,0 0 0,0 22 16,0-1-16,-1 0 0,1 0 0,0 0 15,0 22-15,0-22 0,0 21 16,-1-21-16,1 22 0,0-22 0,21 0 16,-21 21-16,21-21 0,0 1 0,0-1 15,0 0-15,0 0 0,21 0 16,21-21-16,-20 21 0,20-21 0,-21 0 16,21 0-16,1 0 0,-1 0 15,0 0-15,22-21 0,-22 21 0,1-21 16,-1 0-16,-21 0 0,21 0 15,-20-1-15,-1-20 0,0 21 0,-21-21 16,21-1-16,-21 22 0,0-21 0,0-1 16,0 22-16,-42-21 0,21 21 15,-1 0-15,1-1 0,-21 22 0,21 0 16,-22 0-16,1 0 0,21 0 0,-21 0 16,20 0-16,1 0 0,0 22 15,0-1-15,0 0 0,21 0 16,-21 0-16,21 0 0,0 1 0,0-1 15,0 0-15,21-21 0,0 0 16,0 21-16,21-21 0,-20 0 16</inkml:trace>
  <inkml:trace contextRef="#ctx0" brushRef="#br0" timeOffset="28207.73">12869 1588 0,'0'0'0,"0"-22"0,0 1 0,0 0 16,0 0-16,0 0 16,-21 21-1,0 21-15,0 0 16,21 21-16,-21-20 0,21 20 0,-22 0 16,1 22-16,0-22 0,21 0 15,-21 22-15,21-22 0,-21 1 0,21 20 16,0-21-16,0 1 0,-21-22 0,21 21 15,0-21-15,0 22 0,0-22 16,0 0-16,0 0 0,21-21 0,-21 21 16,21-21-16,0 0 0,0 0 15,0 0-15,1 0 0,-1-21 16,0 0-16,0 0 0,0 0 16,0-22-16,1 22 0,-1-21 15</inkml:trace>
  <inkml:trace contextRef="#ctx0" brushRef="#br0" timeOffset="28479.24">13229 1355 0,'0'-21'0,"0"42"0,-21-42 16,21 42 0,-21 0-16,21 21 0,0-21 0,-21 22 15,-1-1-15,22 22 0,-21-22 0,21 21 16,0-20-16,-21 20 15,21 1-15,-21-22 0,21 0 0,0 22 16,0-22-16,0-21 0,0 22 0,0-22 16,0 21-16,0-21 0,0 1 0,0-1 15,0 0-15,0 0 0,21-21 16,0 21 0,0-21-16,1 0 0,-1 0 0,0-21 15,-21 0-15,21 21 0,0-21 0,0 0 16</inkml:trace>
  <inkml:trace contextRef="#ctx0" brushRef="#br0" timeOffset="28859.2">13483 1990 0,'0'21'16,"-21"-21"-16,21 21 0,-21-21 15,21 21-15,21-21 31,0 0-31,0 0 0,0 0 0,1 0 16,-1 0-16,0 0 0,0-21 16,0 0-16,0 0 0,1 21 0,-1-21 15,0-1-15,-21 1 0,0 0 0,0 0 16,0 0-16,-21 21 31,0 0-31,-1 0 0,1 0 0,0 0 16,0 21-16,0 0 0,0 0 15,-1 0-15,-20 1 0,42-1 0,-21 0 16,0 0-16,21 0 0,-21 22 0,21-22 16,0 0-16,0 0 0,0 0 0,0 0 15,0 1-15,0-1 16,0 0-16,21-21 0,0 0 0,0 21 16,0-21-16,0 0 0,22 0 0,-22 0 15,0 0-15,21 0 0,-20 0 0,20-21 16,0 0-16</inkml:trace>
  <inkml:trace contextRef="#ctx0" brushRef="#br0" timeOffset="29604.06">14224 1863 0,'0'0'0,"21"-21"0,-21-1 16,0 1-16,0 0 15,-21 21-15,0 0 16,0 21-16,-1-21 0,1 21 15,0 22-15,0-22 0,0 0 0,0 21 16,-1-20-16,1 20 0,0-21 0,0 0 16,0 22-16,21-22 0,0 21 15,0-21-15,0 0 0,0 1 16,0-1-16,0 0 0,0 0 0,21 0 16,0-21-16,0 21 0,22 1 0,-22-22 15,21 0-15,-21 0 0,22 0 16,-1 0-16,0 0 0,1 0 0,-1 0 15,0-22-15,-21 22 0,22-21 0,-1 0 16,0 0-16,-20 0 0,-1 0 0,21-1 16,-21-20-16,0 0 0,22-1 15,-22 1-15,0 0 0,0-22 16,0 1-16,-21 20 0,0-20 0,0-1 16,0 22-16,0-21 0,0 20 15,0 22-15,0-21 0,0 21 0,0-1 16,0 1-16,0 0 0,-21 42 31,21 0-31,-21 22 0,0-22 16,21 21-16,-21 22 0,21-22 0,0 0 15,-21 22-15,21-22 0,-22 22 0,22-22 16,-21 0-16,21 1 16,0-1-16,0 0 0,0 1 0,0-22 0,0 21 15,0-21-15,0 1 0,21-1 0,1 0 16,-1 0-16,0-21 0,0 21 15,0-21-15,0 0 0,1 0 16,-1 0-16,0 0 0,0 0 0,0 0 16,0-21-16,1 0 0,20 21 0,-21-21 15,0 0-15,0-1 0,1-20 0,-1 21 16,0 0-16,-21 0 0,21 21 16,-21-22-16,21 1 0,-21 42 31,-21 1-31,21-1 15,-21 0-15,21 0 0,0 0 16,0 0-16,0 1 0,-21-1 0,21 0 16,0 0-16,0 0 15,21-21 17,0 0-32,0-21 15,0 0-15,1 0 0,-22 0 16,21-1-16</inkml:trace>
  <inkml:trace contextRef="#ctx0" brushRef="#br0" timeOffset="29791.54">15346 1715 0,'0'0'0,"-21"0"16,-1 0-16,1-22 0,0 22 0,0 0 15,0 0 1</inkml:trace>
  <inkml:trace contextRef="#ctx0" brushRef="#br0" timeOffset="29975.53">14541 1863 0,'0'0'0,"-21"0"0,0 0 0,0 0 16,21 21-16,21-21 31,0 0-31,0 0 0,22 0 0,-1 0 16,0 0-16,1 0 0,-1 0 0,0 0 15,-20-21-15,20 21 0,0-21 0,1 21 16</inkml:trace>
  <inkml:trace contextRef="#ctx0" brushRef="#br0" timeOffset="30915.5">15473 1990 0,'0'0'15,"21"-21"1,-42 21 0,21 21-1,-21 0-15,-1 0 0,1-21 0,0 21 16,0 0-16,0 1 0,21-1 0,0 0 16,-21 0-16,21 0 0,0 0 15,0 1-15,0-1 0,0 0 0,0 0 16,0 0-16,21-21 0,0 21 15,0-21-15,0 0 16,0 0-16,1 0 16,-1 0-16,-21-21 0,0 0 15,0 0-15,0 0 0,0 0 16,0-1-16,0 1 0,0-21 0,0 21 16,0 0-16,21-1 0,-21-20 15,21 21-15,-21 0 0,21 0 0,0-1 16,1 1-16,-1 0 0,0 21 0,0-21 15,21 21-15,-20-21 0,-1 21 16,0 0-16,0 0 0,21 0 0,-20 0 16,-1 21-16,0 0 0,0-21 0,0 21 15,-21 0-15,21 1 16,-21-1-16,22 21 0,-22-21 0,0 0 16,0 1-16,0-1 0,0 0 0,0 0 15,0 0-15,0 0 16,0 1-16,0-1 0,-22-21 31,22-21 0,0-1-31,0 1 0,0 0 16,0 0-16,0-21 0,0 20 16,22-20-16,-22 21 0,21-21 15,0 20-15,0-20 0,0 21 0,0 0 16,1 0-16,20-1 0,-21 1 0,0 0 15,22 21-15,-1 0 0,-21 0 16,21 0-16,1 0 0,-22 0 0,21 21 16,-21 0-16,1 22 0,-1-22 0,-21 0 15,0 21-15,0-20 0,0 20 16,0-21-16,0 21 0,0-20 0,0-1 16,0 0-16,0 0 0,0 0 0,0 0 15,0 1-15,-21-22 0,21 21 0,-22-21 16,22 21-16,0-42 47,22 0-47,-1-1 0,0 1 15</inkml:trace>
  <inkml:trace contextRef="#ctx0" brushRef="#br0" timeOffset="31218.99">17589 1503 0,'0'-21'16,"0"42"15,0 0-31,0 0 0,0 0 15,-21 1-15,21 20 0,0-21 16,0 0-16,-21 0 0,21 1 0,0-1 16,0 0-16,0 0 0,0 0 0,0 0 15,0 1-15,-21-22 0,21 21 16,0 0-16,-21-21 31</inkml:trace>
  <inkml:trace contextRef="#ctx0" brushRef="#br0" timeOffset="31435.47">17314 1969 0,'0'21'0,"21"-21"31,1 0-31,-1 0 16,0 0-16,0 0 0,0 0 0,22 0 15,-22 0-15,0 0 0,0 0 0,0 0 16,0-21-16,1 21 16,-1 0-16,0 0 0,-21-22 0,21 22 15,-21-21-15,0 0 0,0 0 16</inkml:trace>
  <inkml:trace contextRef="#ctx0" brushRef="#br0" timeOffset="31631.44">17378 1588 0,'0'0'0,"21"0"16,0 0-16,0 0 16,0 0-16,1 0 0,-1 0 0,0-22 15,21 22-15,-21 0 0,1 0 16,-1 0-16,0 0 0,0 0 0,-21-21 15,21 21-15,-21-21 16</inkml:trace>
  <inkml:trace contextRef="#ctx0" brushRef="#br0" timeOffset="32211.42">17843 1334 0,'0'0'0,"-42"-43"16,21 43-16,0 0 15,0 0-15,-1-21 0,1 21 0,0 0 16,0 0-16,0 0 0,-22 0 16,22 0-16,-21 0 0,21 0 0,-22 21 15,22 0-15,-21 1 0,0-1 0,-1 0 16,22 0-16,-21 0 15,21 22-15,-22-1 0,22 0 0,-21 1 16,21-1-16,-1 0 0,1 1 0,21-1 16,0 0-16,0 1 0,0-1 15,0-21-15,0 21 0,21-20 16,1 20-16,-1-21 0,21 0 0,0 0 0,1 1 16,-1-1-16,0-21 0,22 21 0,-22-21 15,22 0-15,-22 0 0,22 0 16,-22 0-16,21 0 0,-20 0 0,-1 0 15,0 0-15,1-21 0,-1 0 0,0-1 16,-20 1-16,20 0 16,-21-21-16,0-1 0,22 1 0,-22 0 15,0-1-15,0-20 0,-21 21 0,0-1 16,0 1-16,0-22 0,0 43 16,0-21-16,-21 0 0,0-1 0,0 22 15,-22-21-15,22 21 0,0-22 0,-21 22 16,20 0-16,1 0 0,0 21 15,-21-21-15,21 21 0,-1 0 0,1 0 16,0 0-16,0 0 0,0 0 16,0 0-16,-1 0 0,1 21 15,0-21-15,0 21 0,0 0 16,0 0-16,-1-21 0,1 21 16,0 1-16,-21-22 15,21 21-15</inkml:trace>
  <inkml:trace contextRef="#ctx0" brushRef="#br0" timeOffset="33506.82">11282 2604 0,'21'0'0,"0"0"0,-42 0 79,0 0-79,0 21 0,-1-21 15,-20 21-15,0 0 0,-1 0 0,1 0 16,-21 1-16,-1-1 0,1 0 0,-1 0 15,-21 0-15,1 0 0,-22 22 16,21-22-16,-42 0 0,21 21 0,-21-20 16,22 20-16,-22 0 0,21-21 0,-21 22 15,21 20-15,-21-20 0,0-1 16,21 0-16,-21 1 0,0 20 0,0-21 16,0 1-16,0-1 0,0 0 0,-21 22 15,21-22-15,-21 1 0,0-1 16,21 0-16,0 1 0,21-1 0,-21 0 15,21 1-15,0-1 0,0 0 16,22 1-16,-22-22 0,21 21 0,22-21 16,-1 22-16,1-22 0,-1 0 15,22 0-15,-1-21 0,22 21 0,0-21 16,0 0-16,0 0 0,42-21 31,0 0-15,-21 0-16,21 21 0,0-21 0,1-1 15,-1-20-15,0 21 0,0 0 16</inkml:trace>
  <inkml:trace contextRef="#ctx0" brushRef="#br0" timeOffset="33975.76">7091 3704 0,'0'0'16,"21"-21"-1,-42 21 1,0 21 0,-1-21-16,1 21 0,0 1 0,0-1 15,0-21-15,-22 21 0,1 0 16,0 0-16,-1 0 0,1 1 16,0 20-16,-1-21 0,1 0 0,0 0 15,-1 1-15,1-1 0,21 0 16,0-21-16,0 21 0,-1 0 0,1-21 15,0 0-15,21 21 0,-21-21 0,21 22 32,21-22-17,0 0-15,0 21 16,1-21-16,-1 0 0,0 21 0,0-21 16,21 21-16,-20-21 0,20 21 15,-21-21-15,21 21 0,1 1 0,-1-1 16,0 0-16,-20 0 0,20 0 15,0-21-15,1 21 0,-22 1 0,21-1 16,-21 0-16,0 0 0,1 0 16,-1-21-16,0 21 0,0-21 0,0 0 15,0 22-15,1-22 0,-1 0 16,0 0-16,0 0 16,0 0-1,-21-22-15,21 1 0,-21 0 16</inkml:trace>
  <inkml:trace contextRef="#ctx0" brushRef="#br0" timeOffset="34772.17">14097 2794 0,'0'0'15,"-21"-42"1,21 21-16,0-1 15,-21 22 17,21 22-32,0-1 0,0 21 0,0-21 15,0 22-15,-22-1 16,22 0-16,-21 1 0,21 20 0,-21 1 16,21-1-16,0 1 0,0 20 0,0-20 15,-21 20-15,21-20 0,0-1 16,-21 22-16,21-21 0,0 20 0,0-20 15,0 20-15,0-20 0,0-1 0,0 1 16,0-1-16,0 1 0,0-1 0,0 1 16,-21-22-16,21 1 0,0-1 15,0 0-15,0 1 0,0-22 0,0 0 16,0 21-16,0-21 0,0 1 0,0-1 16,0 0-16,-22 0 31,1-21-16,0-21-15,21 0 16,-21 21-16,21-21 0,0-1 0,-21 22 16</inkml:trace>
  <inkml:trace contextRef="#ctx0" brushRef="#br0" timeOffset="35091.64">13356 4614 0,'21'0'63,"0"0"-63,1 22 0,-1-22 0,0 21 16,0 0-16,0-21 0,0 21 0,1 0 15,20 0-15,-21 1 0,0-1 0,0 0 16,1 0-16,-1 0 0,0 0 15,-21 1-15,21-1 0,-21 0 16,21 0-16,-21 0 0,21 0 0,-21 1 16,0-1-16,22-21 15,-22-21 17,21 21-32,-21-22 0,21 1 0,0 0 15,0-21-15,0 21 0</inkml:trace>
  <inkml:trace contextRef="#ctx0" brushRef="#br0" timeOffset="35363.62">14457 4509 0,'0'-22'0,"0"44"0,-21-44 47,-1 22-47,22 22 0,-21-1 0,0 0 16,-21 0-16,21 0 0,-1 0 0,1 22 15,-21-22-15,21 21 0,-22 1 16,22-1-16,-21 0 0,0 1 0,20-1 16,-20 0-16,21-21 0,0 22 0,-22-1 15,22-21-15,0 0 0,0 22 0,21-22 16,-21 0-16,0-21 16,21-21-1,0-21 1,-22 20-16,22-20 0,0 0 0</inkml:trace>
  <inkml:trace contextRef="#ctx0" brushRef="#br0" timeOffset="36199.01">17716 2794 0,'0'0'0,"-42"-21"15,21 21-15,0 0 16,0 0-16,-1 0 15,22 21 1,0 0 0,0 0-16,0 1 0,22-1 15,-22 0-15,42 0 16,-21 0-16,0 0 0,22 1 0,-1-1 16,21 21-16,-20-21 0,41 22 0,-20-1 15,21 0-15,20 1 0,1-1 16,0 0-16,21 22 0,0-22 15,0 22-15,0-22 0,21 0 0,-21 22 16,21-22-16,-21 22 0,0-1 0,0 1 16,-21-1-16,0 1 0,21-1 15,-21 1-15,-21-22 0,20 21 0,1-20 16,-21-1-16,-22-21 0,22 22 0,-21-22 16,-1 0-16,-21 0 0,1 0 15,-1 0-15,0-21 0,1 22 0,-22-22 16,0 0-16,0 0 0,0 0 0,1 21 15,-1-21 1,-21-21 15,0-1-15,0 1 0</inkml:trace>
  <inkml:trace contextRef="#ctx0" brushRef="#br0" timeOffset="36603.94">21336 4149 0,'0'0'0,"-21"0"0,0 0 16,-1-21-16,1-1 0,0 22 0,0 0 16,21-21-16,-21 21 0,0 0 15,21 21 1,0 1-1,0-1-15,0 0 0,0 0 16,21 0-16,0 0 0,0 1 16,0-22-16,0 21 0,1 0 15,-1 0-15,0 0 0,0-21 0,0 21 16,0 1-16,1-22 0,-1 21 0,-21 0 16,21-21-16,-21 21 0,0 0 15,-21 0-15,-22 1 16,22-22-16,0 21 0,-21-21 0,21 21 15,-22-21-15,1 21 0,0 0 0,-1-21 16,1 21-16,21-21 0,-22 22 16,1-22-16,0 0 0,21 21 15,-22-21-15,22 0 0,0 21 0,0-21 16,0 0-16,-1 21 0,1-21 16,21 21-1,-21-21 1</inkml:trace>
  <inkml:trace contextRef="#ctx0" brushRef="#br0" timeOffset="37707.35">2328 4763 0,'0'0'0,"0"-22"15,0 1-15,0 0 0,-21 0 16,21 0-16,0 0 16,-21 21-1,21 21 1,-21 0-1,21 0-15,-21 21 16,21 1-16,0-1 0,0 22 0,0-22 16,-22 21-16,22 1 0,-21-1 0,21 1 15,-21 21-15,21-22 0,-21 22 16,21-1-16,0 1 0,-21 0 0,0-1 16,21-20-16,-22 21 0,22-1 15,0-20-15,-21-1 0,21 22 0,-21-22 16,21-20-16,0 20 0,0 1 15,0-22-15,0-21 0,0 22 0,0-22 16,0 0-16,0 0 0,0 0 16,0-42-1,0 0-15,0 0 16,21 0-16,-21-22 0,0 1 0,0 0 16,21-1-16,1 1 0,-1-22 15</inkml:trace>
  <inkml:trace contextRef="#ctx0" brushRef="#br0" timeOffset="38935.64">2307 4868 0,'0'0'0,"-21"0"15,0 0-15,0 0 0,-1 0 16,1 22-16,0-22 16,21 21-16,0 0 15,0 0 1,21-21 0,0 0-16,22 0 0,-22 0 0,42 0 15,-20 0-15,20 0 0,1 0 16,20 0-16,1 0 0,-21 0 0,20 0 15,22 0-15,-21 0 0,21 0 16,-1 0-16,22 0 0,0 0 0,0 0 16,0 0-16,0 0 0,0 0 15,22 0-15,-1 0 0,0 0 16,21 21-16,-21-21 0,1 0 0,-1 0 16,0 0-16,21 21 0,-21-21 15,22 0-15,-22 0 0,0 22 0,0-22 16,0 0-16,1 0 0,-1 21 15,-21-21-15,21 0 0,-21 0 0,0 0 16,0 0-16,0 0 0,-21 0 0,21 0 16,-21 0-16,-1 0 0,1 0 15,0 0-15,-21 0 0,21 0 0,-43 0 16,22 0-16,-22-21 0,1 21 0,-1 0 16,-20 0-16,20-22 0,-21 22 15,1 0-15,-1 0 0,0-21 0,-20 21 16,20-21-16,-21 21 0,0 0 15,0 0-15,-21-21 16,22 21-16,-22 21 31,0 0-31,0 0 0,-22 1 16,1 20-16,21-21 0,-21 0 0,0 22 16,21-1-16,-21-21 0,21 21 15,-21 1-15,21-1 0,-22 0 0,22 1 16,-21 20-16,21-20 0,-21 20 0,21 1 15,0-22-15,0 21 16,0 1-16,0-1 0,0-20 0,0 20 16,0-20-16,0-1 0,0 21 0,0-20 15,0-1-15,0 22 0,0-22 0,0 0 16,0 1-16,0-1 0,-21 0 16,21-21-16,0 22 0,0-22 0,-21 21 15,21-21-15,-21 1 0,21-1 16,0 0-16,-22-21 0,1 21 0,0-21 15,0 0-15,0 21 16,0-21-16,-1 0 0,1 0 16,-21 0-16,21 0 0,0 0 15,-22 0-15,22 0 0,-21 0 0,-1 0 16,1 0-16,0 0 0,-22 0 16,22-21-16,-22 21 0,1 0 0,-1 0 15,1-21-15,-1 21 0,1 0 0,-1 0 16,-20-21-16,20 21 0,-20 0 0,-1 0 15,0-21-15,-21 21 0,22 0 16,-22 0-16,0 0 0,0 0 0,0 0 16,1 0-16,-1 0 0,0 0 0,0 0 15,0 0-15,0 0 0,-21 0 16,0 0-16,22 0 0,-22 0 0,0 0 16,-22 0-16,1 0 0,0 0 15,0 0-15,-21 0 0,20 0 0,-20 0 16,21 0-16,-21 0 0,20 0 15,1 0-15,21 0 0,0 21 0,0-21 16,21 0-16,-21 0 0,43 21 16,-22-21-16,0 0 0,0 0 0,0 0 15,1 0-15,-1 0 0,0 0 0,0 0 16,21 0-16,-20 0 0,-1 0 16,0 0-16,0 0 0,21 0 0,1 0 15,20 0-15,1 0 0,20 0 16,22 0-16,-21 0 0,21 0 15,42 0 17,0 0-17,0 0-15,0 0 0,1-21 0,-1 21 16,0-21-16,21 21 0</inkml:trace>
  <inkml:trace contextRef="#ctx0" brushRef="#br0" timeOffset="39751.01">11578 5567 0,'0'0'0,"0"-21"0,-21 0 0,0-1 16,21 1-16,0 0 0,-21 21 31,21 21-15,0 0-16,0 1 16,0-1-16,0 21 0,0 0 0,0 22 15,0-22-15,0 22 0,0-22 0,0 22 16,21-1-16,-21 1 0,0-22 15,0 21-15,0 1 0,0-1 0,0-20 16,0 20-16,0 1 0,-21-22 0,21 22 16,-22-22-16,1 0 0,21 1 0,0-22 15,-21 21-15,21-21 0,-21 0 16,21 1-16,0-1 16,0-42-1,0-1 1,0 1-16,21 0 0,-21-21 15,0-1-15,21 1 0,0 0 0</inkml:trace>
  <inkml:trace contextRef="#ctx0" brushRef="#br0" timeOffset="40952.87">11578 5694 0,'-21'-21'0,"42"42"0,-42-63 0,21 20 31,21 22 1,0 0-32,0 0 15,1 0-15,20 0 0,-21 0 0,21 0 16,1 0-16,20 0 0,-20 0 0,41 0 16,-20 0-16,20 0 0,22 0 15,-21 0-15,21 0 0,0 0 0,-1 0 16,22 0-16,0-21 0,22 21 0,-22 0 15,21 0-15,-21-21 0,21 21 16,0 0-16,0 0 0,-21 0 0,21 0 16,1 0-16,-1 0 0,0-21 0,-21 21 15,21 0-15,21 0 16,-20 0-16,-1 0 0,-21 0 0,21 0 16,0 0-16,0 0 0,-21 0 15,21 21-15,1-21 0,-22 0 0,0 21 16,0 0-16,-22-21 0,22 0 0,-21 0 15,0 22-15,0-22 0,0 0 16,-22 0-16,1 0 0,0 0 0,-22 0 16,1 0-16,-1 0 0,1 0 0,-22 0 15,0 0-15,1 0 0,-1 0 16,-21 0-16,22 0 0,-1 0 0,-21 0 16,0 0-16,22 0 0,-22 0 0,0 0 15,0-22 1,0 22-16,0 0 15,-21 22 1,0-1-16,-21 0 16,21 0-16,-21 0 0,0 0 0,0 1 15,21 20-15,-21-21 0,-1 21 0,1-20 16,21 20-16,0 0 0,-21 1 0,21-1 16,0-21-16,0 21 0,0 1 15,0-1-15,0 22 0,0-22 0,0 0 16,0 22-16,0-22 0,0 22 15,0-22-15,0 0 0,0 1 0,0-1 16,0 0-16,0 1 0,0-1 0,-21-21 16,21 21-16,0-20 0,-21-1 15,0 21-15,-1-21 0,22 0 0,-21 1 16,0-1-16,21 0 0,-21-21 0,0 21 16,21 0-16,-21-21 0,-1 0 0,1 21 15,0-21-15,0 0 16,0 0-16,0 0 0,-22 0 0,22 0 15,0 0-15,0 0 0,-22 0 0,22 0 16,-21 0-16,0 0 0,-1 0 0,1 0 16,-22 0-16,22-21 0,-21 0 15,-1 21-15,1 0 0,-1-21 0,1 21 16,-1 0-16,-21-21 0,22 21 16,-22 0-16,-21-21 0,22 21 0,-1 0 15,-21 0-15,22-22 0,-22 22 0,21 0 16,-21-21-16,22 21 0,-1 0 0,-21 0 15,21 0-15,-20 0 0,20 0 0,0 0 16,1 0-16,-22 0 0,21 0 0,0 0 16,22-21-16,-22 21 0,1 0 15,-1 0-15,0 0 0,1 0 0,-1 0 16,0 0-16,1-21 0,-1 21 0,0 0 16,1 0-16,-1 0 0,21 0 15,-20 0-15,-1 0 0,0 0 0,-20-21 16,20 21-16,-21 0 0,21 0 15,-20 0-15,20-21 0,0 21 0,1 0 16,-1 0-16,21-22 0,1 22 0,-1 0 16,1 0-16,-1 0 0,22-21 0,-21 21 15,20 0-15,1 0 0,0 0 0,20 0 16,-20 0-16,21 0 0,-21 0 16,20 0-16,-20 0 0,21 0 15,-21 0-15,20 0 0,-20 0 0,21 0 16,-21 0-16,-1 0 0,22 0 0,0 0 0,-21 0 15,20 0-15,1 0 16,0 0-16,0 0 16,0 0-16,0 0 15,21-21 1,0 0 0,0-21-16</inkml:trace>
  <inkml:trace contextRef="#ctx0" brushRef="#br0" timeOffset="41875.68">20066 5525 0,'21'0'0,"-42"0"0,42-22 0,-21 1 15,21 21 1,-21 21 15,0 1-31,0-1 16,0 21-16,0-21 0,0 22 0,0-1 16,0 21-16,-21-20 0,21 20 15,0-20-15,0 20 0,-21-21 0,21 22 16,-21-22-16,21 1 0,-21-1 15,21 21-15,0-41 0,0 20 0,0 0 16,0-21-16,0 22 0,0-22 0,0 0 16,0 0-16,0 0 0,0 1 15,0-44 17,0 1-32,0 0 0,0 0 15,0 0-15,0 0 0,0-1 0,0-20 16,0 21-16,0-21 0,21-1 15,-21 1-15,21 0 0</inkml:trace>
  <inkml:trace contextRef="#ctx0" brushRef="#br0" timeOffset="43525.03">20087 5376 0,'-21'0'16,"21"-21"-1,21 21 1,0 0-16,0 0 16,1 0-16,-1 0 0,0 0 15,21 0 1,-21 0-16,1 0 0,20 0 0,0 0 16,1 0-16,-1 0 0,0 0 0,22 0 15,-1 0-15,-20 0 0,20 0 16,1 0-16,-1 0 0,1 0 0,-1 0 15,1 0-15,-1 0 0,1 0 0,-1 0 16,1 0-16,20 0 0,-20 0 16,-1 0-16,22 0 0,-22 0 0,22 0 15,-21 0-15,20 0 0,-20 0 0,20 0 16,-20 0-16,-1 0 0,22 0 16,-21 0-16,20 0 0,-20 0 15,20 0-15,-20 0 0,21 0 0,-1 0 16,-20 0-16,20 0 0,-20 0 0,-1 0 15,1 0-15,-1 0 0,-20 0 16,20 0-16,-20 0 0,20 0 0,-21 0 16,1 0-16,-1 0 0,0 0 0,1 0 15,-1 0-15,0 0 0,1 0 16,-1 0-16,0 0 0,1 0 0,-1 0 16,-21 21-16,22-21 0,-1 0 0,0 0 15,-21 22-15,22-22 0,-1 0 16,0 0-16,-20 0 0,20 21 15,0-21-15,1 0 0,-22 0 0,21 0 16,0 0-16,-20 0 0,20 0 16,-21 0-16,0 0 0,0 0 0,1 0 15,-1 0-15,0 0 0,0 0 0,0 0 16,0 0-16,1 0 16,-1 0-16,0 0 0,0 0 0,0 0 15,0 0-15,1 0 0,-1 0 0,0 0 16,0 0-16,21 0 0,-20 0 15,-1 0-15,0 0 0,0 0 0,0 0 16,0 0-16,1 0 16,-1 0-16,0 0 0,0 0 15,0 0-15,0 0 16,1 0-16,-1 0 16,0 0-16,0 0 0,0 0 15,0 0-15,1 0 16,-1 0-1,-21 21 1,0 0 0,0 0-1,0 0-15,0 1 16,0-1-16,0 0 0,-21 0 16,21 0-16,0 0 15,0 22-15,0-22 0,0 0 16,0 21-16,0-20 0,0 20 0,0 0 15,0 1-15,0-22 0,-22 21 16,22 0-16,0 1 0,0-1 0,0 0 16,0 22-16,0-22 0,0 1 15,0-1-15,0 0 0,0 1 0,0-1 16,0 0-16,-21 1 0,21-1 0,0-21 16,0 21-16,-21-20 0,21 20 15,-21-21-15,21 0 0,-21 0 0,21 1 16,0-1-16,0 0 0,-21 0 15,-1-21-15,1 21 0,0-21 16,0 21-16,0-21 16,0 0-16,-1 0 15,1 0-15,0 0 16,0 0-16,0 22 16,0-22-16,-1 0 0,1 0 0,0 0 15,0 0-15,0 0 0,0 0 0,-22 0 16,22 0-16,-21 0 0,-1 0 15,1 0-15,0 0 0,-1 0 0,1 0 16,-21 0-16,20 0 0,-20 0 0,-1 0 16,1 0-16,-1 0 0,-20 0 0,20 0 15,-21 0-15,22 0 0,-1 0 16,-20 0-16,20 0 0,1 0 16,20 0-16,-20 0 0,-1 0 0,22 0 15,-21 0-15,-1 0 0,1 0 0,-1 0 16,1 0-16,-1-22 0,-21 22 0,22 0 15,-1 0-15,1 0 0,-1 0 16,1 0-16,21 0 0,-22 0 0,1 0 16,20 0-16,1 0 0,-22-21 0,22 21 15,-21 0-15,20 0 0,1 0 0,-22 0 16,22 0-16,0-21 16,-1 21-16,-20 0 0,21 0 0,-1 0 15,-20-21-15,20 21 0,-20 0 0,21 0 16,-1 0-16,-20-21 0,20 21 0,-20 0 15,21 0-15,-22 0 0,22-21 16,-1 21-16,-20 0 0,21 0 0,-1 0 16,1 0-16,0 0 0,-1 0 0,1-22 15,0 22-15,20 0 0,-20 0 0,0 0 16,-1 0-16,22 0 0,-21-21 16,0 21-16,-1 0 0,1-21 0,0 21 15,20 0-15,-20 0 0,0 0 16,21-21-16,-1 21 0,-20 0 0,21 0 0,0 0 15,0-21-15,-1 21 0,1 0 16,0 0-16,0 0 0,0 0 31,0 0 16,21-21-16,0-1-15</inkml:trace>
  <inkml:trace contextRef="#ctx0" brushRef="#br0" timeOffset="46451.01">3408 5503 0,'0'-21'0,"-21"42"47,-1 1-47,22-1 15,-21 21-15,0-21 0,21 22 16,-21-1-16,0 0 0,21 1 0,0-1 15,-21 21-15,-1-20 0,22-1 16,-21 0-16,21 1 0,0-1 16,-21 0-16,21 1 0,-21-22 0,21 21 15,0-21-15,0 1 0,-21 20 16,0-21-16,21 0 0,-22-21 0,1 21 16,21 1-16,-21-1 0,0-21 15,21 21-15,-21-21 0,0 0 16,-1 0-1,1 0-15,21-21 0,0 0 16,0-1-16,0-20 0,0 21 16,0 0-16,0 0 0,0-22 15,0 22-15,21 0 0,1-21 16,-22 20-16,21 1 0,0-21 16,-21 21-16,21 0 0,-21-1 0,21 1 15,0 21-15,1 0 16,-1 0-16,-21 21 0,21 1 15,0-1-15,-21 0 0,21 0 0,0 0 16,-21 0-16,22 22 0,-1-22 16,-21 0-16,21 0 0,0 0 0,0 1 15,0-22-15,1 21 0,-1 0 16,21-21-16,-21 0 0,0 0 0,22 0 16,-22 0-16,0 0 15,21 0-15,-20 0 0,20-21 0,-21 0 16,0 21-16,22-22 0,-22 1 0,0 0 15,0 0-15,0-21 0,-21 20 16,0 1-16,21 0 0,-21-21 0,0 21 16,22-1-16,-22 1 15,0 42 1,0 1-16,-22-1 0,1 0 16,21 21-16,-21-21 0,21 1 15,-21 20-15,21-21 0,-21 21 0,0-20 16,21-1-16,0 21 0,0-21 15,0 0-15,-22 1 0,22-1 16,0 0-16,0 0 0,-21-21 16,21-21 15,0 0-31,0 0 16,0-1-16,0 1 0</inkml:trace>
  <inkml:trace contextRef="#ctx0" brushRef="#br0" timeOffset="46642.93">3916 5884 0,'21'0'94</inkml:trace>
  <inkml:trace contextRef="#ctx0" brushRef="#br0" timeOffset="47150.87">4530 5969 0,'0'0'0,"21"0"0,0 0 0,-21-21 16,0 0-1,-21 21 1,0 0-16,-1 0 0,1 0 16,0 0-16,0 21 0,-21-21 0,20 21 15,1 0-15,0-21 0,-21 21 0,21 1 16,21-1-16,-22 0 0,1 0 15,21 0-15,0 0 0,0 1 16,21-1 0,1 0-16,20-21 15,-21 0-15,0 21 0,22 0 0,-22-21 16,21 0-16,0 21 0,-20-21 16,20 0-16,-21 22 0,0-22 0,0 0 15,1 21-15,-1 0 0,-21 0 16,0 0-16,-21 0 15,-1-21-15,1 0 0,-21 22 16,21-22-16,-22 0 0,1 0 16,21 0-16,-21 0 0,-1 0 15,1 0-15,21 0 0,0 0 0,-22 0 16,22 0-16,0-22 0,0 22 16,0-21-16,-1 0 15,1 21-15,21-21 31,21 0-15,1 21-16,-1-21 16,0 21-16</inkml:trace>
  <inkml:trace contextRef="#ctx0" brushRef="#br0" timeOffset="47499.35">5228 5630 0,'0'0'0,"0"-21"0,0 0 0,0 0 16,21 0-16,-21 0 0,0-1 15,21 22-15,-21-21 16,0 42 0,0 1-16,0 20 15,0-21-15,-21 21 0,0 22 0,21-22 16,-21 1-16,0 20 0,21-21 0,-21 22 15,-1-22-15,22 1 0,-21-1 16,21 0-16,0-21 0,0 22 16,-21-22-16,21 0 0,0 0 0,0 0 15,0 1-15,0-1 0,0 0 16,0 0-16,21-21 16,0 0-16,1 0 15,-1 0-15,0 0 0,0-21 16,0 0-16,0 21 0,1-21 15,-1-1-15,0 1 0</inkml:trace>
  <inkml:trace contextRef="#ctx0" brushRef="#br0" timeOffset="47730.83">5165 6011 0,'21'-21'31,"0"21"-15,0 0-16,21 0 0,-20 0 16,20 0-16,-21 0 0,21-21 0,1 21 15,-22 0-15,21 0 0,-21 0 0,1 0 16,-1 0-16,0 0 0,-21-21 31</inkml:trace>
  <inkml:trace contextRef="#ctx0" brushRef="#br0" timeOffset="49875.45">13229 5969 0,'0'0'0,"0"-21"78,0 0-62,0 0-16,21-1 15,-21 1-15,0 0 16,0 0-1,0 0-15,-21 21 16,0 0-16,0 0 0,0 0 16,-1 0-16,1 0 15,0 0-15,0 0 0,0 0 16,0 21-16,-1 0 0,22 0 0,-21 0 16,0 1-16,0 20 0,0-21 0,0 0 15,-1 22-15,1-1 0,0-21 16,21 21-16,-21-20 0,0 20 15,0-21-15,-1 21 0,22 1 0,0-22 16,0 21-16,0 1 0,0-22 0,0 0 16,0 21-16,0-21 0,0 1 15,0-1-15,22 0 0,-1 0 0,-21 0 16,21 0-16,0-21 0,21 0 0,-20 0 16,-1 0-16,21 0 0,-21 0 0,22 0 15,-1 0-15,0-21 0,1 21 16,-1-21-16,0 0 0,22 0 0,-22 0 15,0-1-15,1 1 0,-22-21 0,21 21 16,1-22-16,-22 22 0,0-21 16,0 21-16,-21-22 0,0 1 15,0 21-15,0-21 0,0-1 0,0 1 16,0 0-16,0 20 0,-21-20 0,0 0 16,-22 21-16,22-1 0,-21 1 15,0 0-15,-1 0 0,1 21 0,-22 0 16,22 0-16,0 0 0,-1 21 0,1-21 15,21 21-15,-21 22 0,20-22 16,1 0-16,21 21 0,0-21 0,0 22 16,0-1-16,0-21 0,0 22 0,21-22 15,1 21-15,-1-21 0,0 22 16,21-1-16,-21-21 0,22 21 0,-1 1 16,-21-1-16,22 0 0,-1 1 15,0-1-15,-21 0 0,1 1 0,-1-1 16,0 0-16,-21 1 0,0-1 0,0 0 15,0 1-15,-21-1 0,0 0 16,-1 1-16,1-1 0,-21 0 0,21 1 16,-22-1-16,22-21 0,0 0 0,-21 1 15,21-1-15,-1 0 0,22 0 0,-21-21 16,0 0 0,21-21-1,0 0-15,0 0 0,0-1 16,0 1-16,0 0 0,21-21 0,0 21 15,1-22-15,20 22 0</inkml:trace>
  <inkml:trace contextRef="#ctx0" brushRef="#br0" timeOffset="51583.74">13928 6329 0,'0'0'0,"0"-21"16,0 0-16,0-1 0,0 1 15,0 0-15,0 0 16,0 42 15,0 0-15,0 0-16,0 1 0,0 20 16,-22-21-16,22 21 0,-21-20 0,0 20 15,21-21-15,0 21 0,0-20 0,0 20 16,0-21-16,0 0 15,0 0-15,0 1 0,0-1 0,0 0 16,21-21 0,0 0-16,1 0 0,-1-21 15,0 0-15,0 21 0,0-22 0,0 1 16,1 0-16,-1 0 0,0 0 16,0-22-16,0 22 0,0-21 0,1 21 15,-1-22-15,0 22 0,-21 0 0,21 0 16,0 0-16,-21 0 0,0-1 0,21 22 15,-21 22 17,0-1-17,0 0-15,-21 0 0,21 0 0,-21 22 16,21-22-16,0 0 0,0 21 16,0-21-16,0 1 0,0-1 0,0 21 15,0-21-15,0 0 0,21 1 16,0-1-16,1-21 0,-1 0 0,0 21 15,0-21-15,0 0 0,22 0 16,-22 0-16,21 0 0,-21 0 0,0 0 16,22-21-16,-22 21 0,0-21 0,21-1 15,-20 1-15,-1 0 0,0 0 0,0 0 16,-21 0-16,21-1 0,-21-20 16,21 21-16,-21-21 0,0 20 0,0-20 15,0 21-15,0 0 0,0 0 16,0-1-16,0 1 0,-21 21 0,-21-21 15,21 21 1,0 0-16,21 21 0,-22 0 16,1-21-16,21 43 0,-21-22 0,21 0 15,-21 21-15,21-20 0,-21 20 0,21-21 16,0 21-16,0-20 0,0-1 0,0 21 16,0-21-16,21 0 0,0 1 15,0-1-15,0-21 0,-21 21 0,43-21 16,-22 0-16,0 21 0,0-21 0,22 0 15,-22 0-15,21 0 0,-21 0 16,22-21-16,-1 21 0,-21-21 0,21 21 16,-20-21-16,20-1 0,-21 1 15,21 0-15,-20 0 0,-1 0 0,0-22 16,0 22-16,-21-21 0,21 21 0,-21 0 16,21-1-16,-21 1 0,0 0 0,0 0 15,0 42 1,0 0-1,-21 0-15,21 22 0,-21-22 16,0 0-16,21 21 0,0-20 16,0 20-16,0-21 0,-21 0 0,21 0 15,0 1-15,0-1 0,0 0 16,0 0-16,0 0 0,21-21 16,0 21-16,0-21 0,0 0 15,1 0-15,-1 0 0,0 0 0,0 0 16,0-21-16,0 0 0,1 21 0,-1-21 15,0 0-15,0 0 0,-21-1 16,21 1-16,0-21 0,1 21 0,-1-22 16,-21 22-16,21-21 0,-21 21 0,21 0 15,-21-1-15,0 1 0,0 0 16,21 21-16,-21 21 16,0 0-1,0 1-15,0-1 0,0 21 16,0-21-16,-21 0 0,21 22 0,0-22 15,0 0-15,0 0 0,0 0 0,0 1 16,0-1-16,0 0 0,0 0 16,0 0-16,21-21 0,0 21 0,1-21 15,-1 22-15,0-22 0,0 0 16,0 0-16,0 0 0,1 0 0,-1 0 16,0 0-16,21 0 0,-21-22 0,1 22 15,-1-21-15,0 0 16,0 21-16,0-21 0,0-21 0,1 20 0,-1 1 15,0-21-15,0 21 0,0-22 16,-21 22-16,0-21 0,0 21 0,21-22 16,-21 22-16,0 0 0,0 0 15,-21 21-15,0 0 16,0 21-16,0 0 0,0 0 16,-1 1-16,1-1 0,0 21 0,21-21 15,0 22-15,-21-22 0,21 21 0,0-21 16,0 0-16,0 22 0,0-22 0,0 0 15,21-21-15,0 21 16,0 0-16,1-21 0,20 22 0,-21-22 16,0 0-16,22 0 0,-22 0 0,0 0 15,21 0-15,-21 0 0,1 0 0,-1 0 16,0-22-16,-21 1 16,21 21-16,-21-21 0,0 0 0,21 0 15</inkml:trace>
  <inkml:trace contextRef="#ctx0" brushRef="#br0" timeOffset="53015.02">21463 5906 0,'21'0'0,"0"0"16,0 0-16,1 0 15,-1 0-15,0 0 0,0 0 0,21 0 16,-20 0-16,20 0 0,-21 0 0,21-22 15,-20 22-15,20 0 0,-21-21 16,0 21-16,0-21 0,-21 0 16,0 0-16,-42 0 15,21 21-15,-21 0 16,-1 0-16,1 0 0,-22 0 0,22 0 16,-21 21-16,-1-21 0,22 21 0,-1 0 15,-20 0-15,42 0 16,-22 1-16,22 20 0,0-21 0,0 0 15,21 0-15,0 1 0,0 41 16,21-42-16,0 0 16,0-21-16,22 22 0,-22-1 15,21 0-15,-21-21 0,22 21 0,-1 0 16,-21-21-16,22 21 0,-1 1 0,-21-1 16,21 0-16,-20 0 0,-1 0 0,0 0 15,0 1-15,-21-1 0,0 0 16,0 0-16,-42 0 0,21-21 15,-1 21-15,-20-21 0,0 0 16,-1 22-16,1-22 0,-21 0 0,20 0 16,-20 0-16,20 0 15,22 0-15,0 0 0,-21 0 0,21 0 16,-1-22-16,1 22 16,21-21-16,0 0 0,0 0 31,21 21-16,1 0-15,-1-21 0,0 21 16,0 0-16,0 0 0</inkml:trace>
  <inkml:trace contextRef="#ctx0" brushRef="#br0" timeOffset="53411.47">22013 6392 0,'0'0'0,"0"-21"16,21 21-16,1-21 16,-22 0-16,21 0 15,0 21-15,-21-21 0,21 21 0,-21-22 16,21 1-16,0 21 0,1-21 16,-22 0-16,21 0 0,-21 0 15,0-1-15,-21 22 16,-1 0-1,1 0-15,0 0 0,0 0 0,0 0 16,0 22-16,-1-1 0,-20 0 16,21 0-16,0 0 0,0 0 0,-1 22 15,1-22-15,21 0 0,0 21 0,-21-20 16,21-1-16,0 0 0,0 0 16,0 0-16,0 0 0,0 1 0,21-1 15,0-21-15,-21 21 0,22-21 0,-1 0 16,0 0-16,0 0 0,0 0 15,22 0-15,-22 0 0,0 0 16,0 0-16,21 0 0,-20 0 0,-1-21 16,21 0-16,-21-1 0,22 1 0,-1 0 15</inkml:trace>
  <inkml:trace contextRef="#ctx0" brushRef="#br0" timeOffset="53732.93">22987 5757 0,'0'0'0,"0"-21"0,0 0 16,0 0-16,-21 21 16,0 0-16,-1 0 15,1 21-15,0 0 0,0 0 16,0 1-16,0 20 0,-1 0 0,-20 1 16,21-1-16,0 0 0,0 1 0,-1-1 15,1 0-15,0 1 0,0-1 16,0 0-16,0 1 0,21-1 0,0 0 15,0 1-15,0-22 0,0 21 0,0-21 16,0 0-16,0 1 0,0-1 0,0 0 16,0 0-16,21-21 15,0 0-15,0 21 0,0-21 16,0 0-16,1 0 0,-1 0 0,0 0 16,0 0-16,0-21 0,0 21 0,1-21 15,-1 0-15,0 0 16,-21-1-16,0 1 0</inkml:trace>
  <inkml:trace contextRef="#ctx0" brushRef="#br0" timeOffset="53943.86">22606 6223 0,'0'0'16,"-21"0"-1,42 0 1,0 0-16,0 0 15,0 0-15,1 0 0,20 0 0,0 0 16,1 0-16,-1 0 0,-21 0 0,21 0 16,-20 0-16,20-21 0,-21 21 0,0 0 15,0-21 1,1 21-16,-22-21 0,21 21 16</inkml:trace>
  <inkml:trace contextRef="#ctx0" brushRef="#br0" timeOffset="54296.29">24532 5842 0,'0'-21'0,"0"42"0,0-63 0,0 21 15,0-1-15,0 44 32,-21-1-17,0 0-15,21 0 16,-21 21-16,21-20 0,-22-1 0,1 0 16,21 0-16,0 21 0,-21-20 15,0-1-15,21 0 0,-21 0 16,21 0-16,0 0 0,-21 1 15,21-1-15,-22-21 0,22 21 0,0 0 32</inkml:trace>
  <inkml:trace contextRef="#ctx0" brushRef="#br0" timeOffset="54523.31">24172 6202 0,'21'21'47,"1"-21"-31,-1 0-16,0 0 0,0 0 0,0 0 16,0 0-16,1 0 0,20 0 15,-21 0-15,0 0 0,0 0 0,1 0 16,-1 0-16,0-21 15,-21 0-15,0 0 16,0-1-16</inkml:trace>
  <inkml:trace contextRef="#ctx0" brushRef="#br0" timeOffset="54747.77">24278 5842 0,'0'0'0,"-21"-21"16,42 21 15,0 0-31,0 0 0,1 0 16,-1 0-16,0 0 0,0 0 0,0 21 16,0-21-16,1 0 0,-1 0 15,0 0-15,0 0 0,0 0 0,0 0 16,1 0-16,-22-21 15</inkml:trace>
  <inkml:trace contextRef="#ctx0" brushRef="#br0" timeOffset="55271.72">24701 5546 0,'0'0'0,"-21"0"0,21-21 0,-21 21 0,0 0 15,21-22-15,-21 22 16,0 0-16,-1 0 0,1-21 0,0 21 16,0 0-16,0 0 0,0 0 0,-22 0 15,22 0-15,-21 0 0,21 21 16,-22 1-16,22-1 0,-21 0 0,-1 0 16,1 21-16,21 1 0,-21-22 0,-22 64 15,43-43-15,0 0 16,21 1-16,0-1 0,0 0 0,0 1 15,0-1-15,0-21 0,0 21 0,21-20 16,0 20-16,21-21 0,-20 0 0,-1 0 16,21 1-16,0-1 15,-20 0-15,20 0 0,0-21 0,1 21 16,-1-21-16,0 0 0,1 0 0,20 0 16,-21 0-16,1 0 0,-1-21 15,0 0-15,1 0 0,-1 0 0,0-1 16,1 1-16,-1-21 0,0 21 0,-20-22 15,20-20-15,-21 21 0,0-22 0,-21 22 16,0-22-16,0 1 0,0 20 16,0-20-16,-21 21 0,0-1 0,-21 22 15,-1 0-15,22-21 0,-21 42 0,-1-22 16,1 22-16,0-21 0,-22 21 16,22 0-16,0 0 0,-1 0 15,1 21-15,21 1 0,-22-1 0,1-21 16,21 21-16,0 0 0,0 0 15,-1 0-15,1 1 0,21-1 16,0 0-16,-21-21 0,0 0 0,0 21 16</inkml:trace>
  <inkml:trace contextRef="#ctx0" brushRef="#br0" timeOffset="56011.16">17738 6011 0,'0'0'0,"0"-21"0,21 0 16,-21 0-16,0 0 15,0 0 1,0 42-1,0 0 1,0 0-16,0 0 16,-21 0-16,21 1 0,-22-1 0,22 0 15,0 0-15,0 0 0,-21 0 0,21 1 16,-21-1-16,21 0 0,-21-21 16,21 21-16,0 0 0,0 0 15,-21-21-15,21 22 0,-21-22 16,-1 0 15</inkml:trace>
  <inkml:trace contextRef="#ctx0" brushRef="#br0" timeOffset="56235.64">17378 6287 0,'0'21'16,"0"0"-1,21-21 1,0 0-16,0 0 0,0 0 0,1 0 16,-1 0-16,0 0 0,0 0 15,21 0-15,-20 0 0,-1 0 0,0 0 16,0 0-16,0 0 0,0 0 16,-21-21-1,0 0-15,0-1 16</inkml:trace>
  <inkml:trace contextRef="#ctx0" brushRef="#br0" timeOffset="56459.15">17526 5990 0,'21'0'31,"0"21"-15,0-21-16,1 0 0,-1 0 15,0 0-15,0 0 0,0 0 16,0 0-16,1 0 0,-1 0 0,0 0 16,0 0-16</inkml:trace>
  <inkml:trace contextRef="#ctx0" brushRef="#br0" timeOffset="56982.55">17928 5821 0,'0'0'0,"0"-21"0,0 0 15,-21 21-15,0 0 16,0 0-16,-1 0 0,1 0 15,0 0-15,0 0 0,0 0 0,-22 0 16,22 21-16,0-21 0,-21 21 16,21 0-16,-22 0 0,22 0 0,-21 1 15,21 20-15,-1-21 0,1 0 16,0 22-16,0-22 0,0 21 0,21-21 16,0 22-16,0-22 0,0 21 15,0-21-15,0 22 0,21-22 0,0 21 16,0-21-16,0 0 0,22 22 0,-22-22 15,21 0-15,1-21 0,-22 21 0,21 0 16,0-21-16,1 0 0,-1 0 16,-21 0-16,22 0 0,-1 0 0,0 0 15,-21-21-15,22 0 0,-1 21 0,-21-21 16,0 0-16,22-22 0,-22 22 0,0 0 16,0-21-16,-21 21 0,0-22 15,0 1-15,0 21 0,0-22 0,0 1 16,0 0-16,0-1 0,-21 1 0,0 0 15,0 21-15,0-22 0,-1 22 16,1 0-16,0 0 0,0 21 16,0 0-16,-22 0 0,22 0 0,-21 0 15,21 0-15,-22 21 0,22-21 0,-21 21 16,21 0-16,-22 0 0,22-21 16,0 22-16,-21-1 0,21 0 0,-1-21 15,1 21-15,0-21 0,21 21 0</inkml:trace>
  <inkml:trace contextRef="#ctx0" brushRef="#br0" timeOffset="57882.58">8340 5292 0,'0'-21'16,"0"-1"-1,0 1 1,-22 42 15,22 1-31,0-1 0,-21 0 16,21 0-16,0 0 0,0 0 0,0 1 15,0-1-15,0 0 0,-21 0 0,21 21 16,0-20-16,0-1 0,0 0 16,0 0-16,0 0 0,0 0 15,0 1-15,0-1 0,-21-21 47</inkml:trace>
  <inkml:trace contextRef="#ctx0" brushRef="#br0" timeOffset="58075.94">8022 5694 0,'21'0'15,"0"0"-15,1 21 0,-1-21 16,0 0-16,0 0 0,0 0 0,22 0 0,-22 0 16,0 0-16,21 0 15,-21 0-15,22 0 0,-22 0 0,0 0 16,21 0-16,-20 0 0,-1-21 0,0 21 16,0 0-16,-21-21 0</inkml:trace>
  <inkml:trace contextRef="#ctx0" brushRef="#br0" timeOffset="58323.39">8086 5271 0,'21'0'15,"0"0"1,0 0-16,0 0 0,0 0 0,22 0 16,-22 0-16,21 0 0,-21-22 0,22 22 15,-22 0-15,0 0 0,21 0 16,-20 0-16,-1 0 0,0 0 0,0 0 16,0 0-16</inkml:trace>
  <inkml:trace contextRef="#ctx0" brushRef="#br0" timeOffset="58907.26">8488 4974 0,'-21'-21'16,"42"42"-16,-64-42 0,22 21 0,-21 0 15,21 0-15,0 0 0,-1 0 0,-20 0 16,21 0-16,-21 21 0,-1-21 0,22 21 16,-21 1-16,-1-1 15,22 0-15,-21 21 0,21-21 0,-22 22 16,22-22-16,0 21 0,0 1 0,0-22 16,21 21-16,0 0 0,0-20 15,0 20-15,0 0 0,0 1 0,0-1 16,0 0-16,0 1 0,21-1 0,0-21 15,0 21-15,22-20 0,-22-1 16,21 21-16,-21-21 0,22 0 0,-22-21 16,85 43-1,-64-43-15,-21 0 0,21 0 0,1 0 16,-22 0-16,21 0 0,1 0 0,-1-21 16,0-1-16,-21 1 0,22 0 15,-1 0-15,0 0 0,-20 0 16,20-1-16,-21-20 0,0 21 0,22-21 15,-22-1-15,0 1 0,-21 0 0,0-1 16,21 22-16,-21-21 0,0-22 16,0 22-16,0 0 0,-21-1 0,0 1 15,0 0-15,-22-1 0,22 1 0,-21 0 16,-1 20-16,1 1 0,0-21 16,21 21-16,-22 21 0,1-21 0,0 21 15,-1 0-15,22 0 0,-21 0 0,21 0 16,-22 21-16,22 0 0,0 0 15,-21 0-15,-1 0 0,22 1 16,-21 20-16,21-21 0,-22 0 0,1 22 16,21-22-16,-22 0 0</inkml:trace>
  <inkml:trace contextRef="#ctx0" brushRef="#br0" timeOffset="60084.08">3958 6922 0,'0'-22'0,"21"1"16,-42 21 47,0 21-63,0-21 0,-22 22 0,22-1 15,-21 0-15,0 0 0,-1 0 16,1 0-16,0 1 0,-22 20 0,1 0 15,20 1-15,-20-1 16,-1 21-16,1-20 0,-1 20 0,1 1 16,-1-22-16,-20 22 0,20-22 15,-21 21-15,22 1 0,-22-1 0,1 1 16,20-1-16,-21 1 0,22 21 0,-22-22 16,22 1-16,-1-1 0,1-21 15,20 22-15,-20-22 0,21 1 0,-1-1 16,22 0-16,-106 85 15,106-106 1,-21-21-16,20 22 0,22-1 0,-21-21 16,0 0-16,0 0 15,0 0-15,21-21 16,0-1 0,0 1-16,0 0 15</inkml:trace>
  <inkml:trace contextRef="#ctx0" brushRef="#br0" timeOffset="60518.97">1990 8170 0,'0'0'0,"0"22"31,-22-22-31,22 21 0,-21 0 15,0 0-15,0-21 0,0 21 0,0 0 16,-1 1-16,-20-1 0,21 21 0,-21-21 16,20 0-16,-20-21 0,0 22 15,21-1-15,-1 0 0,-20 0 0,21 0 16,0-21-16,0 21 0,-1-21 16,22 22-16,22-1 31,-1-21-31,0 0 15,0 0-15,21 21 16,-20-21-16,20 0 0,0 0 0,1 21 16,-22-21-16,21 0 0,0 0 15,1 21-15,-1-21 0,-21 0 0,22 0 16,-1 0-16,-21 0 0,21 0 16,-20 0-16,-1 0 0,0 0 0,0 0 15,0 0-15,0 0 0,1 0 31,-22-21-31,21 21 0,-21-21 16,0 0-16,21 0 0,0 21 0</inkml:trace>
  <inkml:trace contextRef="#ctx0" brushRef="#br0" timeOffset="61439.16">6244 6879 0,'0'0'0,"0"-21"16,0 0-16,-21 21 0,21-21 15,-21 0-15,0-1 16,-1 44 15,22-1-15,-21 0-16,21 0 0,0 21 0,0 1 15,0-1-15,-21 0 0,21 22 16,0-1-16,0 1 0,0-1 16,0 22-16,-21-21 0,21 20 0,0-20 15,0-1-15,-21 22 0,21 0 16,-21-1-16,-1 1 0,22 0 0,0-22 15,-21 22-15,0-1 0,21-20 0,0-1 16,0 1-16,0-1 0,0 1 16,0-22-16,0 22 0,0-22 0,0 0 15,0-20-15,0 20 0,0-21 0,0 0 16,0 0-16,21-21 0,-21 22 16,0-44 15,0 1-16,0 0 1,0 0-16,0 0 16,0 0-16,-21 21 15,0-22-15,0 22 16,0-21-16,-1 21 0</inkml:trace>
  <inkml:trace contextRef="#ctx0" brushRef="#br0" timeOffset="61815.12">5673 8678 0,'0'0'0,"0"-21"0,-22 21 15,44 21 32,-1 1-31,0-1-16,-21 0 0,21 0 15,0 0-15,-21 0 0,0 1 0,0 20 16,21-21-16,-21 0 0,0 0 0,22 1 16,-22 20-16,0-21 0,0 0 15,0 0-15,0 1 0,0-1 16,21-21 0,0 0-1,0 0-15,-21-21 16,21 21-16,0-22 0,1 1 0,-1 0 15,0 0-15,21 0 0,-21 0 0,1-1 16,-1 1-16,0 0 0,0 21 16,-21-21-16,21 0 0,0 0 0,1 21 15,-22-22-15,21 1 0,0 21 0,-21-21 16,21 0-16,21 0 0,-20 0 0</inkml:trace>
  <inkml:trace contextRef="#ctx0" brushRef="#br0" timeOffset="62584.07">8128 7091 0,'0'-21'0,"0"0"31,0-1-15,0 1-1,21 42 48,0 1-63,0-1 0,1 0 15,-1 0-15,0 0 0,0 22 0,21-1 16,1-21-16,20 85 0,-20-64 16,-1 1-16,21-1 0,-20 0 15,20 22-15,1-22 0,-1 0 0,1 1 16,-1 20-16,1-20 0,-1 20 0,1 1 15,-1-22-15,1 21 16,-1-20-16,-20 20 0,20-20 0,-21-1 16,22 21-16,-22-20 0,22-1 0,-22 0 15,22-20-15,-22 20 0,0-21 0,1 21 16,-22-20-16,21-1 0,-21 0 16,0 0-16,1-21 0,-1 21 0,-21 0 15,21-21-15,0 22 16,-21-44 31,0 1-32,0 0 1,0 0 0,0 0-16,0 0 15</inkml:trace>
  <inkml:trace contextRef="#ctx0" brushRef="#br0" timeOffset="63039">10139 8361 0,'0'0'0,"-43"-21"16,22 21-1,0 0 1,21 21-1,0 0-15,0 0 16,21 0-16,0-21 0,-21 22 0,22-1 16,-22 0-16,21 0 0,0-21 15,-21 21-15,21 0 0,0 1 0,-21-1 16,21 0-16,1 0 0,-22 0 16,0 0-16,21-21 0,-21 22 15,0-1-15,0 0 16,-21 0-1,-22-21 1,22 0-16,0 21 0,-21-21 0,-1 0 16,1 21-16,0 1 0,-1-22 15,22 21-15,-21-21 0,-1 21 0,22-21 16,-21 21-16,21 0 0,0-21 0,-22 21 16,22-21-16,0 22 0,0-22 15,0 21-15,-1-21 16,1 21-16,0-21 15,0 0 1,0 0-16,0 0 16,21-21-16,-22 0 15,1-1-15</inkml:trace>
  <inkml:trace contextRef="#ctx0" brushRef="#br0" timeOffset="64031.37">190 9102 0,'0'-21'31,"0"-1"-15,0 1 15,-21 21-16,21 21 32,-21 1-47,21-1 0,-21 0 16,21 0-16,-21 21 0,21 1 0,0-1 16,0 0-16,-21 1 0,-1-1 15,1 0-15,21 22 0,-21-22 0,0 22 16,21-22-16,0 22 15,0-22-15,0 0 0,0 1 0,0-1 16,0-21-16,0 21 0,0-20 16,0 20-16,0-21 0,0 0 0,0 0 15,0 1-15,0-1 0,0 0 16,0-42 31,0 0-47,0-1 0,0 1 15,0 0-15,0 0 0,0 0 16,0-22-16,0 22 0,0-21 16,0 21-16,0-22 0</inkml:trace>
  <inkml:trace contextRef="#ctx0" brushRef="#br0" timeOffset="65462.71">0 9038 0,'0'21'94,"21"-21"-94,0 0 0,0 0 15,22 22-15,-22-22 0,21 0 16,1 0-16,-1 21 0,21-21 0,1 0 16,-22 0-16,43 0 0,-22 21 15,1-21-15,21 0 0,-22 0 0,1 0 16,20 0-16,1 0 0,-22 0 15,22 0-15,0 0 0,-1 0 16,1 21-16,0-21 0,-1 0 16,1 0-16,-21 0 0,-1 0 0,1 0 15,20 0-15,-20 0 0,-1 0 16,1 0-16,-1 0 0,1 0 0,20 0 16,-20 0-16,21 0 0,-22 0 15,22 0-15,-1 0 0,-20 21 0,-1-21 16,1 0-16,-1 0 0,-20 0 15,20 0-15,-20 0 0,-1 0 0,0 0 16,-21 0-16,22 21 0,-1-21 0,-21 0 16,22 0-16,-1 0 0,-21 0 15,21 0-15,1 0 0,-22 22 16,21-22-16,-21 0 0,22 0 16,-22 0-16,0 0 0,21 0 0,-20 0 15,-1 0-15,0 21 0,0-21 0,0 0 16,0 0-16,1 0 15,-1 0-15,0 0 0,0 0 16,0 0-16,0 0 16,1 0-16,-1 0 0,0 0 15,0 0-15,0 0 0,0 0 0,1 0 16,-1 0-16,0 0 16,0 0-16,0 0 0,0 0 15,1 0 1,-1 0-1,0 0-15,0 0 16,0 0-16,0 0 16,1 0-16,-1 0 15,0 0-15,0 0 16,-21 21 0,0 0 15,0 0-31,0 0 15,0 1-15,-21-1 16,0 0-16,21 0 16,0 0-16,0 0 0,-21 1 0,21 20 15,-22-21-15,22 0 0,-21 22 0,21-22 16,0 21-16,0-21 0,-21 22 16,21-1-16,0-21 0,-21 21 0,21 1 15,0-1-15,0-21 0,-21 22 0,21-22 16,0 21-16,-21-21 0,21 22 15,-22-22-15,22 21 0,0-21 0,0 0 16,0 22-16,-21-22 0,21 0 0,-21 21 16,21-20-16,0-1 0,0 0 15,-21 0-15,21 0 0,-21 0 0,21 1 16,-21-1-16,21 0 0,0 0 16,-22-21-16,1 21 15,0-21-15,0 0 16,0 0-16,21 21 0,-21-21 15,-1 0-15,1 0 0,0 0 16,-21 0-16,21 0 0,-22 0 0,22 0 16,-21 0-16,-1-21 0,1 21 15,-21 0-15,20 0 0,1-21 0,-22 21 16,22 0-16,-21-21 0,-1 21 0,1 0 16,-1-21-16,-21 0 15,1 21-15,-1 0 0,0-22 0,-20 22 16,-1-21-16,0 21 0,21-21 0,-21 21 15,1 0-15,-1-21 0,0 21 16,0 0-16,0-21 0,0 21 0,22 0 16,-22 0-16,21-21 0,1 21 15,-1 0-15,0 0 0,1 0 0,-1-22 16,0 22-16,1 0 0,-1 0 16,0 0-16,1 0 0,-1 0 0,21 0 15,1 0-15,-1-21 0,22 21 16,0 0-16,-1 0 0,1 0 0,21 0 15,-21 0-15,20 0 16,-20 0-16,21 0 0,21-21 47,0 0-31,0 0-1</inkml:trace>
  <inkml:trace contextRef="#ctx0" brushRef="#br0" timeOffset="66395.53">5419 9313 0,'-22'-21'0,"1"0"31,21 42-15,-21 0 0,21 1-16,0-1 0,0 0 0,-21 21 15,21-21-15,-21 22 0,21-1 0,0 22 16,0-22-16,-21 0 16,-1 22-16,22-1 0,-21-20 0,21-1 0,0 21 15,-21-20-15,0-1 0,21 0 16,0 1-16,0-22 0,-21 21 15,21 1-15,0-22 0,0 0 0,0 21 16,0-21-16,0 1 0,0-1 0,0 0 16,0 0-1,0-42 17,0 0-17,0 0-15,0-1 0,0 1 16,0 0-16,0 0 0,0 0 0,0 0 15,0-1-15,0-20 16,21 21-16,-21 0 0,0-22 0,0 1 16</inkml:trace>
  <inkml:trace contextRef="#ctx0" brushRef="#br0" timeOffset="67646.85">5270 9313 0,'22'0'16,"-1"0"-16,0 0 0,0 0 15,0 0-15,0 0 0,1 0 16,-1 0-16,0 0 0,0 0 15,0 0-15,22 0 0,-1 0 0,0 0 16,1 0-16,20 0 0,1 0 0,-1 0 16,1 0-16,-22 0 0,21 0 15,1 0-15,-1 0 0,1 0 0,-1 0 16,1 0-16,21 0 0,-22 22 16,22-22-16,-1 0 0,1 0 0,0 0 15,-1 0-15,1 21 0,0-21 16,-1 0-16,-20 0 0,-1 0 0,22 21 15,-21-21-15,-1 0 0,1 0 16,-1 0-16,1 0 0,-1 0 0,1 0 16,-22 0-16,21 21 0,-20-21 15,-1 0-15,0 0 0,1 0 0,-1 0 16,0 0-16,1 0 0,-22 0 0,21 0 16,1 0-16,-22 0 0,0 0 15,21 0-15,-21 0 0,1 0 0,-1 0 16,0 0-16,0 0 0,0 0 0,0 0 15,1 0-15,-1 0 0,0 0 16,-21 21-16,21-21 16,0 0-1,0 0-15,1 21 16,-1-21-16,0 0 16,0 0-16,0 0 15,0 0-15,1 0 16,-1 0-16,0 0 15,0 0-15,0 0 16,-21 22 31,0-1-31,0 0-16,-21 0 15,21 0-15,-21 0 0,21 1 0,0-1 16,0 21-16,0-21 0,0 22 15,0-22-15,0 0 0,0 21 0,0-21 16,-21 22-16,21-22 0,0 0 0,-21 21 16,21-20-16,0 20 0,0-21 15,-22 0-15,1 22 0,21-22 0,-21 21 16,21 0-16,0-20 0,0 20 0,-21 0 16,21-21-16,0 22 0,0-1 15,-21 0-15,21-20 0,0 20 16,0-21-16,0 21 0,0-20 0,0-1 15,0 0-15,0 21 0,0-21 0,0 1 16,0-1-16,0 0 16,-21 0-16,21 0 0,-22 0 15,22 1 1,-21-22-16,0 0 0,0 0 16,0 0-16,0 0 15,-1 0-15,1 0 0,0 0 16,0 0-16,-21 0 0,20 0 0,-20 0 15,21 0-15,-21 0 16,-1 0-16,1 0 0,0 0 0,-22 0 16,22-22-16,-22 22 0,1-21 0,-1 21 15,1 0-15,-1-21 0,1 21 0,-1 0 16,1-21-16,-1 21 0,-20-21 16,20 21-16,-21-21 0,1 21 0,20 0 15,-20-22-15,-1 22 0,21 0 0,-20 0 16,-1-21-16,22 21 0,-22 0 15,0 0-15,22 0 0,-22-21 0,0 21 16,1 0-16,-1 0 0,0 0 0,1 0 16,20 0-16,1 0 15,-1 0-15,1 0 0,20 0 0,-20 0 16,42 0-16,-22 0 0,1 0 0,21 0 16,0 0-16,0 0 0,-1-21 0,1 21 15,0 0-15,0 0 0,0 0 16,0 0-16,-1-21 15,1 21-15,21-21 0,0-1 16,0 1-16</inkml:trace>
  <inkml:trace contextRef="#ctx0" brushRef="#br0" timeOffset="68479.23">9588 9462 0,'22'0'0,"-22"-22"16,21 1-1,-21 42 32,0 1-47,0 20 0,0-21 16,0 21-16,0 1 0,0-1 0,0 22 15,0-22-15,0 0 0,0 22 0,0-22 16,-21 0-16,-1 1 0,22 20 16,-21-20-16,21-1 0,0 0 0,-21 1 15,21-1-15,-21 0 0,21 1 0,-21-22 16,21 21-16,0-21 0,0 22 15,0-22-15,0 0 0,0 0 16,0 0-16,0-42 47,0 0-47,0 0 0,0 0 0,0-1 16,0 1-16,0 0 0,0-21 0,21 21 15,-21-22-15,21 22 0,-21-21 0,0-1 16</inkml:trace>
  <inkml:trace contextRef="#ctx0" brushRef="#br0" timeOffset="69568.11">9652 9440 0,'21'0'31,"0"0"-31,0 0 16,1 0-16,20 0 0,-21 0 16,21 0-16,1 0 0,-1 0 15,0 0-15,22 0 0,-22 0 0,22 0 16,-1 0-16,1 0 0,-1 0 0,1 0 15,-1 0-15,22 0 0,-22 0 16,22 0-16,0 0 0,-1 0 0,22 0 16,-21 0-16,21 0 0,0 0 0,-22 0 15,1 0-15,0 0 0,20 0 0,149 0 32,-148 0-32,-21 0 0,0 0 0,-1 0 0,1 0 15,0 22-15,-1-22 0,1 0 16,-22 0-16,22 0 0,-21 0 15,-1 0-15,22 0 0,-22 0 0,1 0 16,-1 0-16,-20 0 0,20 0 0,1 0 16,-22 0-16,0 0 0,1 0 0,20 0 15,-21 0-15,-20 0 0,20 0 16,0 0-16,-21 0 0,1 0 0,-1 21 16,0-21-16,0 0 0,0 0 0,-21 21 31,0 0-31,0 0 15,0 0-15,0 1 16,0-1-16,0 0 0,0 0 16,0 0-16,0 22 0,0-22 0,0 21 15,0-21-15,0 22 0,0-1 0,-21-21 16,21 21-16,0 1 0,-21-22 16,21 21-16,0 1 0,0-1 15,0-21-15,-21 21 0,0 1 0,-1-1 16,22 0-16,-21 1 0,0 20 0,0-20 15,0-1-15,21 0 0,-21-21 16,-1 22-16,1-1 0,21-21 0,-21 22 16,21-22-16,0 0 0,-21 0 0,21 0 15,-21 0-15,21 1 0,0-1 0,0 0 16,0 0-16,-21-21 0,21 21 16,-22-21-16,22 21 0,0 1 15,-21-22-15,0 0 0,0 21 16,0-21-16,0 0 0,-1 0 15,1 0-15,0 0 0,0 0 16,0 0-16,0 0 0,-1 0 16,1 0-16,-21 0 0,21 0 0,-22 0 15,1 0-15,0 0 0,-1 0 0,1 0 16,-21 0-16,-1-21 0,1 21 0,-1 0 16,-21 0-16,1-22 0,-1 1 15,0 21-15,-20 0 0,20-21 0,-21 21 16,0 0-16,0-21 0,1 21 0,-1 0 15,0-21-15,0 21 0,0 0 16,0 0-16,1-21 0,20 21 0,-21 0 16,21 0-16,1 0 0,20-22 15,-20 22-15,20 0 0,-21 0 0,22 0 16,-1-21-16,1 21 0,21 0 0,-22 0 16,1 0-16,20-21 0,-20 21 15,20 0-15,1 0 0,-21 0 0,20 0 16,1-21-16,0 21 0,20 0 0,-20 0 15,21-21-15,0 21 0,0 0 0,-1 0 16,1 0-16,0 0 16,21-21-16,-21 21 15,0-22 1,21 1-16,-21 0 16</inkml:trace>
  <inkml:trace contextRef="#ctx0" brushRef="#br0" timeOffset="70700.53">720 9313 0,'0'-21'0,"0"42"32,0 1-32,-22-1 15,22 0-15,-21 0 0,0 21 16,0-20-16,0 20 0,0-21 0,-1 21 15,1 1-15,0-1 16,-21 0-16,21-20 0,-1 20 0,-20-21 16,21 0-16,0 0 0,21 1 15,0-1-15,-21-21 0,42 0 32,-21-21-32,21 21 15,0-22-15,0 1 0,0-21 16,1 21-16,-1-22 0,0 22 15,0-21-15,0 0 0,22-1 0,-22 22 16,0-21-16,0-1 0,0 22 16,0-21-16,-21 21 0,0 0 15,22-1-15,-22 1 0,21 21 16,-21 21 0,0 1-16,0-1 15,0 0-15,0 21 0,0-21 0,0 22 16,0-1-16,0-21 0,0 22 15,0-1-15,0 0 0,0-21 0,0 22 16,0-22-16,0 0 0,0 0 16,0 0-16,0 1 0,0-1 0,0 0 15,-21-21 17</inkml:trace>
  <inkml:trace contextRef="#ctx0" brushRef="#br0" timeOffset="70891.5">423 9716 0,'0'-22'31,"21"22"-15,1 0-16,-1 0 0,21-21 15,-21 21-15,0 0 0,22 0 0,-22-21 16,21 21-16,-21 0 0,22 0 15,-22 0-15,0-21 0,0 21 16</inkml:trace>
  <inkml:trace contextRef="#ctx0" brushRef="#br0" timeOffset="71275.45">889 9546 0,'21'0'16,"0"0"-16,0 21 15,1-21-15,-1 22 0,-21-1 16,21 0-16,0 0 0,-21 0 0,21 0 16,-21 1-16,0-1 0,0 0 15,21 0-15,-21 0 0,0 0 0,0 1 16,0-1-16,0 0 15,0 0-15,-21-21 16,21-21 15,0 0-31,0 0 16,0-1-16,0 1 0,0 0 0,0 0 16,0 0-16,0 0 15,0-1-15,0 1 0,21 0 0,1 21 16,-22-21-16,21 0 0,0 21 15,0 0-15,0-21 0,0 21 16,1 0-16,-1 0 16</inkml:trace>
  <inkml:trace contextRef="#ctx0" brushRef="#br0" timeOffset="71687.34">1270 9652 0,'0'-21'16,"0"0"0,0 0-1,21-1-15,0 22 16,0 0-16,1 0 0,-1 22 16,0-1-16,0-21 15,0 21-15,0 0 0,1 0 0,-22 0 16,0 1-16,0-1 0,0 0 15,0 0-15,0 0 0,0 0 0,0 1 16,0-1-16,-22 0 16,1-21-1,21-21 17,0 0-32,0-1 15,0 1-15,0 0 0,0 0 16,0 0-16,0 0 0,21-1 0,-21 1 15,22 0-15,-22 0 0,21 0 16,0 21-16,-21-21 0,21 21 0,0 0 16,0 0-16,1 0 15,-1 0-15,0 0 16,0 0-16</inkml:trace>
  <inkml:trace contextRef="#ctx0" brushRef="#br0" timeOffset="72808.73">1990 9673 0,'0'0'16,"0"-21"-1,0 0-15,0 0 0,0 0 16,-22 21-16,1 0 15,0 0-15,0 0 0,0 0 16,0 21-16,21 0 0,-22 0 16,1 0-16,0 0 0,0 1 15,0-1-15,21 0 0,0 0 0,-21 0 16,21 0-16,0 1 0,0-1 16,0 0-16,0 0 0,21-21 31,0 0-31,0 0 0,0 0 15,0 0-15,1-21 0,-1 21 16,-21-21-16,21 0 0,0-1 16,-21 1-16,21 0 0,-21 0 15,21 0-15,-21 0 0,0-1 16,22 1-16,-22 0 0,0 42 47,0 0-47,0 1 15,0-1-15,0 0 0,0 0 16,0 0-16,0 0 0,0 1 16,0-1-16,0 0 0,0 0 0,0 0 15,21 0 1,0-21-16,0 0 16,0 0-16,0 0 0,1-21 15,-1 21-15,0-21 16,0 21-16,-21-21 0,21 0 0,0 0 15,-21-1-15,0 1 0,0 0 16,22 21-16,-22-21 0,0 0 0,0 0 16,0-1-16,0 1 15,0 42 1,0 1 0,0-1-16,0 0 15,0 0-15,0 0 0,0 0 16,0 1-16,0-1 15,0 0-15,0 0 16,21-21-16,0 0 16,0 0-16,0 0 0,0 0 15,1 0-15,-1 0 0,0-21 0,0 0 16,0 0-16,0 21 0,1-22 16,-22 1-16,0 0 0,21 21 0,-21-21 15,0 0-15,0 0 0,0-1 16,0 44 31,0-1-47,0 0 0,0 0 15,0 0-15,-21 0 0,21 22 16,-22-22-16,22 21 0,-21-21 0,21 22 16,0-1-16,0-21 0,-21 22 0,21-1 15,-21 0-15,21 22 0,0-22 16,-21 22-16,21-22 0,0 21 0,0 1 15,-21-22-15,-1 22 0,22-22 16,-21 22-16,21-22 0,-21 0 0,0-21 16,0 22-16,0-1 0,-1-21 0,1 0 15,0 1-15,21-1 0,-21-21 16,0 21-16,0-21 0,-1 0 0,-20 0 16,21 0-16,0 0 0,0 0 0,-22-21 15,22 0-15,0-1 0,-21 1 16,20 0-16,1-21 0,0 21 15,0-22-15,21 22 0,0-21 0,0 21 16,0-22-16,0 1 0,0 0 16,0 20-16,0-20 0,21 0 0,0-1 15,22 1-15,-22 0 0,0-1 16,21 1-16</inkml:trace>
  <inkml:trace contextRef="#ctx0" brushRef="#br0" timeOffset="73513.62">2942 9440 0,'0'22'0,"0"-1"0,0 0 15,0 0-15,-21 21 0,21 1 16,0-1-16,-21 0 0,0 1 0,21-1 16,-22-21-16,1 22 15,21-1-15,-21-21 0,0 21 0,0-20 16,0-1-16,21 21 0,-22-21 0,1-21 16,21 21-16,-21-21 15,21-21 16,0 0-31,0 0 16,21 0-16,-21 0 0,0-22 0,21 22 16,1 0-16,-22 0 0,21 0 15,-21-1-15,0 1 0,21 0 0,0 21 32,-21 21-17,21 0-15,-21 1 0,0-1 16,0 0-16,0 0 0,21 0 15,-21 0-15,22 1 0,-1-1 16,-21 0 0,21-21-16,0 0 0,0 0 15,0 0-15,1 0 16,-1 0-16,-21-21 0,21 21 16,0-21-16,-21-1 0,21 1 15,-21 0-15,21 0 0,-21 0 0,0 0 16,0-1-1,0 44 17,0-1-32,0 0 0,0 0 15,0 0-15,0 0 0,0 1 16,0-1-16,0 0 16,0 0-1,0-42 16,0 0-15,0 0-16</inkml:trace>
  <inkml:trace contextRef="#ctx0" brushRef="#br0" timeOffset="73687.59">3154 9652 0,'0'0'0,"21"0"78,0 21-78</inkml:trace>
  <inkml:trace contextRef="#ctx0" brushRef="#br0" timeOffset="74087.02">3450 9758 0,'-21'0'31,"0"0"-31,0 21 0,-1-21 0,1 21 16,0-21-16,21 21 15,-21 1-15,21-1 16,0 0-16,0 0 16,21 0-1,0-21-15,0 21 0,1-21 16,-22 22-16,21-22 16,-21 21-16,0 0 15,0 0 1,-21-21-16,-1 0 15,1 21-15,0-21 0,0 0 0,0 0 16,0 0-16,-1 0 0,1 0 16,21 21-1,0-42 17,21 21-32,-21-21 15,22 21-15</inkml:trace>
  <inkml:trace contextRef="#ctx0" brushRef="#br0" timeOffset="74360">3810 9504 0,'0'0'16,"0"21"15,-21 0-31,21 22 0,-21-22 15,-1 21-15,22-21 0,-21 22 0,0-1 16,21 0-16,-21-21 0,0 22 0,21-22 16,0 21-16,-21-21 0,21 22 15,-22-22-15,22 0 0,0 0 0,0 0 16,0 1-16,22-22 31,-22-22-15</inkml:trace>
  <inkml:trace contextRef="#ctx0" brushRef="#br0" timeOffset="74519.46">3577 9906 0,'0'-21'16,"0"0"0,21 21-16,0 0 15,1 0-15,-1 0 0,0 0 16,0 0-16,0-21 0,0 21 0,1 0 15,-1 0-15,0 0 0,0 0 0,0-22 16</inkml:trace>
  <inkml:trace contextRef="#ctx0" brushRef="#br0" timeOffset="75111.85">5546 9779 0,'0'-21'16,"0"42"-16,21-63 0,-21 21 0,21-1 0,-21 1 16,0 42-1,21-21-15,-21 43 16,0-22-16,21 21 0,-21 1 0,0-1 15,0 0-15,0 1 0,0-1 16,0 21-16,0-20 0,0-1 0,0 0 16,0 1-16,0-1 0,0 0 15,0-20-15,0 20 0,0-21 0,0 0 16,0 0-16,0 1 0,0-1 16,0 0-16,21-21 15,1-21-15,-22 0 16,21-1-16,0 1 0</inkml:trace>
  <inkml:trace contextRef="#ctx0" brushRef="#br0" timeOffset="75362.84">6032 9800 0,'-21'0'15,"0"0"-15,0 0 16,21 21-16,-21 1 0,0-1 0,-1 0 15,1 21-15,-21 1 0,21-1 16,0 0-16,-22 1 0,22-1 0,0 0 16,-21-21-16,20 22 0,1-1 15,0 0-15,0-20 0,21-1 0,0 0 16,0 0-16,0 0 0,0 0 0,0 1 16,21-22-1,0 0-15,0-22 16,1 1-16</inkml:trace>
  <inkml:trace contextRef="#ctx0" brushRef="#br0" timeOffset="75723.27">6032 10266 0,'0'0'0,"22"0"16,-1 0-16,0 0 0,0 0 15,0 0-15,0 0 0,1 0 0,-1-21 16,0 21-16,0 0 0,0-21 0,0-1 16,1 22-16,-22-21 15,0 0-15,0 0 16,-22 21 0,1 0-16,0 0 0,0 0 15,0 0-15,0 0 0,-1 21 0,-20 0 16,21-21-16,0 21 0,0 1 0,-1-1 15,22 21-15,0-21 0,0 0 16,0 1-16,0 20 0,0-21 0,0 0 16,0 0-16,0 1 0,22-1 15,-1-21-15,0 0 0,0 21 0,0-21 16,0 0-16,22 0 0,-22 0 16,0 0-16,21 0 0,-20-21 15,20 21-15,0-21 0,-21-1 0,22 1 16</inkml:trace>
  <inkml:trace contextRef="#ctx0" brushRef="#br0" timeOffset="75963.71">6731 10160 0,'0'0'0,"0"-21"0,-21 21 16,0 0 0,-1 21-16,1 0 0,0-21 15,21 21-15,-21 1 0,0-1 16,0 0-16,21 0 0,0 21 0,0-20 15,-22-1-15,22 0 0,0 0 0,0 0 16,0 0-16,0 1 16,0-1-16,0 0 0,22-21 15,-1 0-15,0 0 0,0 0 16,21 0-16,-20 0 0,-1 0 16,0 0-16,0-21 0,21 0 0,-20 21 15,-1-22-15</inkml:trace>
  <inkml:trace contextRef="#ctx0" brushRef="#br0" timeOffset="76259.7">7239 9843 0,'0'0'0,"0"-22"0,0-20 16,0 21-16,0 0 0,0 0 16,0-1-16,0 44 15,0-1-15,0 0 16,-21 0-16,21 21 0,-21 1 15,21-1-15,-22 0 0,22 1 0,0-1 16,-21 0-16,21 1 0,-21-22 0,21 21 16,-21 1-16,21-1 0,0 0 15,0-21-15,0 22 0,-21-22 0,21 0 16,0 21-16,0-20 0,0-1 0,-21 0 16,21 0-16,21-21 46,0 0-46,0-21 0,-21 0 0,21 0 16,0-1-16</inkml:trace>
  <inkml:trace contextRef="#ctx0" brushRef="#br0" timeOffset="76651.62">7429 10160 0,'0'0'0,"-21"0"31,21 21-16,-21 0-15,21 1 0,-21-1 16,21 21-16,-21-21 0,21 0 16,0 1-16,0-1 0,0 0 0,0 0 15,0 0-15,0 0 0,0 1 0,0-1 16,0 0-16,0 0 0,21 0 16,0-21-16,0 0 15,0 0-15,1 0 0,-1 0 0,0-21 16,0 21-16,0-21 0,0 0 15,-21 0-15,0-1 0,22 1 16,-22-21-16,0 21 0,0 0 0,0-22 16,0 22-16,0 0 0,0-21 0,-22 20 15,1 1-15,0 21 16,0-21-16,0 21 0,0 0 0,-1 0 16,1 0-16,0 0 0,0 0 15,0 21-15,21 0 16,0 1-16,0-1 15,0 0-15,0 0 0,0 0 16,21-21-16,0 0 0,0 21 0,0-21 16,1 0-16</inkml:trace>
  <inkml:trace contextRef="#ctx0" brushRef="#br0" timeOffset="77075.6">7747 10287 0,'0'-21'15,"0"0"-15,0 0 16,21 21 0,0 0-16,0 0 15,1 0-15,-1 0 0,0 0 16,0 21-16,0 0 0,0 0 16,1 0-16,-22 0 0,21 1 0,-21-1 15,21 0-15,-21 0 16,0 21-16,0-20 0,0-1 0,0 0 15,0 0-15,0 0 0,0 0 0,0 1 16,0-1-16,-21-21 0,21 21 16,-21-21-16,21 21 15,-22-21-15,22-21 16,0 0 0,0 0-16,0-1 15,22 1-15,-22 0 0,21-21 0,0 21 16,0-22-16,0 22 0,0-21 0,1-1 15,-1 22-15,0 0 0,0-21 16,0 21-16,0-1 0,1 1 0,-1 21 16,0-21-16,0 0 0,0 21 0,0 0 31,-21-21-31</inkml:trace>
  <inkml:trace contextRef="#ctx0" brushRef="#br0" timeOffset="77435">6858 10012 0,'0'-21'16,"21"21"-1,0 0-15,0 0 0,22 0 16,-22-21-16,21 21 0,1 0 0,-1 0 16,0-22-16,1 22 0,-1 0 15,0 0-15,1 0 0,-1 0 0,-21 0 16,21 0-16,-20 0 0,-1 0 15,0 0 1,0 0-16,0 0 31,-21-21-31,21 21 16</inkml:trace>
  <inkml:trace contextRef="#ctx0" brushRef="#br0" timeOffset="78696.84">10181 9779 0,'0'0'0,"-21"21"0,21 0 0,-21 1 15,21-1-15,-21 0 0,-1 21 16,22-21-16,-21 22 0,0-22 0,21 21 16,-21-21-16,0 22 0,0-22 0,21 21 15,-22-21-15,1 22 0,0-22 16,0 21-16,0-21 0,0 1 15,-1-1-15,1 0 0,21 0 0,-21-21 16,0 21-16,0-21 0,0 0 31,21-21-31,0 0 0,0 0 16,0 0-16,0-1 0,0 1 0,0 0 16,0 0-16,0-21 0,0 20 15,0 1-15,21 0 0,-21 0 0,0 0 16,21 0-16,-21-1 0,21 22 0,0 0 15,0 0 1,1 0-16,-22 22 0,21-22 16,-21 21-16,21 0 0,0 0 0,-21 0 15,21 0-15,0 1 0,-21-1 0,22-21 16,-1 21-16,-21 0 0,21-21 16,0 21-16,0-21 0,0 0 15,1 0-15,-1 0 0,0 0 0,0 0 16,0 0-16,0-21 0,22 21 15,-22-21-15,0 21 0,0-21 0,0 0 16,1 21-16,-22-22 0,0 1 0,0 0 16,21 21-16,-21-21 0,0 0 0,0 0 15,0-1 1,-21 22 0,21 22-16,0-1 15,0 0-15,0 0 0,0 0 16,0 0-16,-22-21 0,22 22 15,0-1-15,0 0 0,-21-21 0,21 21 16,0 0-16,0-42 47,0 0-31</inkml:trace>
  <inkml:trace contextRef="#ctx0" brushRef="#br0" timeOffset="78874.8">10456 9864 0,'0'21'16,"0"0"-16,0 0 15,0 0-15,21-21 16,-21 22-16,22-22 15,-1 21-15</inkml:trace>
  <inkml:trace contextRef="#ctx0" brushRef="#br0" timeOffset="79340.72">10710 10033 0,'0'21'16,"-21"0"-16,21 1 15,-21-1-15,0 0 16,21 0-16,0 0 0,-21 0 16,21 1-16,-22-1 15,1 0-15,21 0 16,0 0-16,-21-21 16,0 0-1,21-21 1,0 0-1,0 0-15,0 0 0,0-1 0,0 1 16,21 0-16,0 0 0,0-21 0,1 20 16,-1 1-16,0 0 0,0 21 15,0-21-15,22 21 0,-22 0 0,0 0 16,0 0-16,0 21 0,0-21 0,-21 21 16,0 0-16,22 1 15,-22-1-15,0 0 0,0 0 16,0 0-16,0 0 0,0 1 0,0-1 15,0 0-15,-22 0 0,22 0 16,-21-21-16,21 21 16,-21-21-16,21 22 0,21-44 47,0 1-47,1 21 0,-1-21 15,21 0-15</inkml:trace>
  <inkml:trace contextRef="#ctx0" brushRef="#br0" timeOffset="79923.64">11324 9800 0,'0'0'0,"0"-21"0,0 42 32,0 0-32,0 1 15,0 20-15,0-21 0,-21 0 0,21 0 16,-21 22-16,21-22 0,0 21 0,0-21 15,-21 22-15,-1-22 0,22 0 16,-21 21-16,21-20 0,0-1 0,-21 0 16,0 0-16,21 0 0,-21 0 0,21 1 15,0-1-15,0 0 16,-21-21-16,21-21 31,0 0-31,0-1 0,0 1 16,0 0-16,21 0 15,0 0-15,-21 0 0,21-1 0,0 1 16,0 0-16,1 0 0,-1 0 0,0 0 16,0 21-16,0 0 0,0 0 0,1 0 15,-1 0-15,0 0 16,-21 21 0,0 0-1,-21-21-15,0 0 0,-1 21 16,1-21-16,0 0 0,0 0 15,0 0-15,0 0 16,-1 0-16,22 21 16,-21-21-16,21 21 0,0 1 15,0-1 1,0 0-16,0 0 0,0 0 16,21 0-16,1-21 15,-22 22-15,21-1 0,0-21 16,0 0-16,0 0 15,-21 21-15,21-21 0,1 0 16,-1 0-16,0-21 16,-21 0-16,0-1 15,21 1-15,0 0 0</inkml:trace>
  <inkml:trace contextRef="#ctx0" brushRef="#br0" timeOffset="80295.57">11557 10181 0,'21'0'0,"-21"21"15,21-21-15,0 0 16,1 0-16,-1 0 16,0 0-1,0-21-15,0 21 0,-21-21 16,21 21-16,-21-21 0,0 0 15,0 0 1,-21 21 0,0 0-16,0 21 15,0-21-15,21 21 0,-21 0 16,-1 0-16,22 0 0,0 1 16,0-1-16,-21-21 0,21 21 0,0 0 15,0 0-15,0 0 16,0 1-16,21-22 31,1 0-31,-1 0 0,0 0 16,0 0-16,0 0 0,22 0 0,-22-22 15,0 1-15,0 21 0</inkml:trace>
  <inkml:trace contextRef="#ctx0" brushRef="#br0" timeOffset="80828">12086 10139 0,'0'-21'0,"-21"21"32,0 0-32,0 0 15,-1 0-15,1 0 0,0 21 16,0 0-16,21 0 0,-21-21 16,21 43-16,-21-22 0,21 0 15,-22 0-15,22 0 0,-21 0 0,21 1 16,0-1-16,0 0 0,0 0 0,0 0 15,0 0-15,0 1 0,0-1 16,21-21-16,1 0 16,-1 0-16,0 0 0,0 0 15,0 0-15,-21-21 0,21-1 16,1 22-16,-1-21 0,0 0 0,0-21 16,0 21-16,0-1 0,1-20 15,-1 21-15,0-21 0,0-1 0,0 22 16,-21-21-16,21-1 0,1 1 0,-1 0 15,0-1-15,-21 22 0,21-21 16,-21 0-16,21 20 0,-21-20 0,0 21 16,0 0-16,0 42 15,-21 0 1,0 0-16,21 22 16,-21-22-16,0 21 0,21 0 0,0 1 15,-22-22-15,1 21 0,21 1 0,0-22 16,0 21-16,0-21 0,0 0 0,0 22 15,0-22-15,0 0 0,0 0 16,0 0-16,21 1 0,1-22 16,-1 0-16,-21 21 0,21-21 0,0 0 15,0 0-15,0 0 0,-21-21 32</inkml:trace>
  <inkml:trace contextRef="#ctx0" brushRef="#br0" timeOffset="81982.88">12023 10520 0,'0'-21'16,"21"21"-16,-21-21 0,0-1 16,0 1-16,0 0 15,0 42 17,0 0-32,0 1 0,0-1 15,-21 0-15,21 0 0,-22 0 0,22 22 16,-21-22-16,21 0 0,-21 0 0,21 21 15,-21-20-15,0-1 0,0 0 0,21 0 16,-22-21-16,1 21 0,21 0 16,-21-21-16,21 22 0,-21-22 15,0 0-15,0 0 32,21-22-17,0 1-15,0 0 16,0 0-16,0 0 0,0 0 0,0-1 15,0 1-15,0 0 0,21 21 0,-21-21 16,21 21-16,0 0 31,-21 21-31,0 0 0,21-21 16,-21 21-16,0 1 0,0-1 0,21-21 16,-21 21-16,22-21 0,-22 21 15,21-21-15,0 21 0,0-21 16,0 0-16,0 0 0,1 0 15,-1 0-15,0 0 0,0 0 0,0 0 16,0 0-16,1 0 0,-1 0 0,0-21 16,0 0-16,0 21 0,0-21 0,1 0 15,-22-1-15,21 1 16,0 0-16,-21 0 0,21 0 0,-21 0 16,0-1-16,0 44 31,0-1-31,-21 0 15,21 0-15,-21 0 0,21 0 16,-21 1-16,21-1 0,0 0 16,0 0-16,0 0 15,0 0 1,0-42 15,0 0-15,21 0-16</inkml:trace>
  <inkml:trace contextRef="#ctx0" brushRef="#br0" timeOffset="82179.35">12509 10414 0,'0'21'62,"22"-21"-15</inkml:trace>
  <inkml:trace contextRef="#ctx0" brushRef="#br0" timeOffset="82615.64">12763 10499 0,'0'0'0,"-21"21"15,0-21-15,0 0 16,0 21-16,0-21 16,-1 0-16,22 21 0,-21-21 15,0 0-15,21 21 0,0 1 0,-21-22 16,21 21-16,-21-21 0,21 21 15,0 0 1,0 0-16,21-21 16,0 0-16,0 21 0,-21 1 15,21-22-15,1 0 0,-1 21 0,0-21 16,0 0-16,0 21 0,0-21 0,-21 21 16,22-21-16,-22 21 0,0 0 15,0 1 1,0-1-1,-22-21-15,1 0 0,0 0 0,0 0 16,0 21-16,0-21 0,-1 0 16,1 0-16,0 0 0,0 0 0,0 0 15,0 0 1,-1 0-16,22-21 31,0 0-31,22-1 16,-1 1-16,0 0 0,0 21 15</inkml:trace>
  <inkml:trace contextRef="#ctx0" brushRef="#br0" timeOffset="82986.78">13144 10266 0,'0'0'0,"22"-21"0,-22 0 0,21 21 16,-21-22-16,21 22 0,-21-21 15,21 21-15,-21 21 32,0 1-32,-21-1 15,0 0-15,0 21 0,-1-21 0,22 22 16,-21-22-16,0 21 0,0 1 0,21-1 16,-21-21-16,0 21 0,21-20 15,0 20-15,-22-21 0,1 21 0,21-20 16,-21-1-16,21 0 0,0 0 0,0 0 15,0 0-15,0 1 0,0-1 16,0 0-16,0 0 16,21-21-1,0 0-15,1 0 16,-1 0-16,0 0 0,0 0 0,0 0 16,0-21-16,1 21 0,-22-21 0,21 21 15,0-21-15,-21-1 0,21 1 16,-21 0-16,21 21 0</inkml:trace>
  <inkml:trace contextRef="#ctx0" brushRef="#br0" timeOffset="83199.27">12975 10647 0,'-21'0'15,"42"0"16,0 0-31,0 0 16,1 0-16,-1 0 0,0 0 16,0 0-16,-21-21 0,21 21 15,-21-21-15,21 21 0,-21-22 0,0 1 16,0 0-16,0 0 16,0 0-16</inkml:trace>
  <inkml:trace contextRef="#ctx0" brushRef="#br0" timeOffset="84063.61">14055 6837 0,'0'0'0,"0"21"0,-22 0 16,1 0-16,21 1 0,-21-1 0,0 21 15,-21-21-15,20 22 0,1-22 0,-21 42 16,21-20-16,-22-1 0,1 21 15,-21 1-15,20-22 0,-20 22 16,-1-1-16,1-20 0,-1 20 0,-20 1 16,20-1-16,1-21 0,-22 22 0,21-1 15,1 1-15,-1-1 0,1 1 0,-1-1 16,1-20-16,21 20 0,-1-20 16,-20-1-16,20 0 0,22 1 0,-21-1 15,21-21-15,0 21 0,-1-20 0,1-1 16,21 0-16,0 0 0,0 0 15,0-42 17,0 0-32,0 0 15,0 0-15,21-1 0,-21 1 0,0 0 16,0 0-16</inkml:trace>
  <inkml:trace contextRef="#ctx0" brushRef="#br0" timeOffset="84439.13">12382 8170 0,'22'-21'15,"-22"42"17,0 1-17,0-1-15,-22 0 0,1 0 0,21 0 0,-21 22 16,0-22-16,0 0 0,0 0 15,-1 0-15,1 0 0,0 1 16,0-1-16,0 0 0,0 0 0,21 0 16,-22 0-16,1 1 0,0-22 15,21 21 1,21-21 15,0 0-31,22 0 0,-22 0 0,0 0 0,21 0 16,-20 0-16,20 0 0,0 0 15,-21 0-15,22 0 0,-1 0 0,0 21 0,1-21 16,-1 0-16,-21 0 0,22 0 16,-22 0-16,0 0 0,0 0 0,0 0 15,0 0 1,1-21-16</inkml:trace>
  <inkml:trace contextRef="#ctx0" brushRef="#br0" timeOffset="85219.47">16129 7218 0,'-21'-21'15,"0"21"1,21 21 15,21 0-31,0 21 16,0 1-16,0-1 0,0 22 15,1-1-15,20-21 0,-21 43 16,21-21-16,-20-1 0,20 22 0,-21-1 16,0-20-16,22 21 0,-22-22 0,0 22 15,0-22-15,0 1 0,0-22 0,22 64 16,-22-64-16,21 43 15,-21-64-15,-21 21 0,22-20 16,-22 20-16,21-21 0,-21 0 0,0 0 16,0 1-16,-21-22 47,-1-22-47,22 1 0,-21 21 15,0-21-15,0 0 0</inkml:trace>
  <inkml:trace contextRef="#ctx0" brushRef="#br0" timeOffset="85548.02">16404 8657 0,'-21'0'16,"21"21"0,0 1-16,21-1 15,0-21-15,-21 21 0,21-21 16,1 21-16,-1-21 0,0 21 0,0 0 15,0-21-15,0 0 16,1 0-16,-1 0 0,0 0 0,21 0 16,-21 0-16,1 0 0,-1-21 0,0 21 15,0-21-15,0 21 0,0-21 0,1 0 16,-1 0-16,-21-1 0,21 1 16,0 0-16,-21 0 0,0 0 15,0 0-15,21 21 16,-21-22-16,21 22 15,-21 22 32,0-1-47</inkml:trace>
  <inkml:trace contextRef="#ctx0" brushRef="#br0" timeOffset="86248.35">15113 9716 0,'0'-22'16,"0"44"-16,0-65 0,0 22 0,21 0 16,-21 0-16,0 0 0,21-1 0,-21 1 15,0 0-15,0 0 0,0 0 16,0 42 31,0 21-47,-21-21 0,0 22 15,21-1-15,-21 0 0,21 22 0,0-1 16,-21-20-16,-1 20 0,22 1 0,-21-1 16,21 1-16,-21-1 0,21-20 15,-21 20-15,0 1 0,21-1 0,0 1 16,-21-1-16,-1-21 0,22 1 0,-21-1 15,21 0-15,-21 1 0,21-22 0,0 21 16,0-21-16,0 1 0,0-1 0,0 0 16,0 0-1,0-42 1,0 0 0,0 0-16,0-1 0,0 1 15,21 0-15,-21-21 0,21-1 0,1 22 16,-22-21-16,21-22 0,0 22 15,0 0-15,0-22 0</inkml:trace>
  <inkml:trace contextRef="#ctx0" brushRef="#br0" timeOffset="87515.67">15261 9610 0,'0'0'15,"0"-21"-15,0-1 16,0 1-1,21 21 32,0 0-47,1 0 0,-1 0 16,0 0-16,21 0 0,-21 0 0,22 0 16,-1 0-16,0 0 0,1 0 0,20 0 15,-20 0-15,20 0 0,1 0 16,-1 0-16,22 0 0,-1 0 0,1 0 15,0 0-15,-1 0 0,22 0 0,-21 0 16,21 0-16,-22 0 0,22 0 16,0 0-16,0 0 0,21 0 0,-21 0 15,0 0-15,21 0 0,-22 0 0,22 0 16,-21 0-16,0 0 16,0 0-16,0 0 0,21 0 0,-21 0 15,-1 0-15,22 0 0,-42 0 0,21-21 16,-21 21-16,20 0 0,-20 0 0,0 0 15,-1 0-15,-20 0 0,21 0 16,-1 0-16,1 0 0,-22 0 0,22 0 16,-21 0-16,-1 0 0,1 0 0,-22 0 15,0 0-15,1 0 0,-1-21 16,-21 21-16,21 0 0,-20 0 0,-1 0 16,0-21-16,0 21 0,0 0 15,0 0-15,1 0 0,-22-21 0,21 21 16,0 0-1,-21 21 32,0 0-47,0 0 16,0 0-16,0 0 16,0 1-16,0-1 0,0 0 15,0 0-15,0 0 0,0 0 0,0 22 16,0-22-16,0 21 15,0 1-15,-21-22 0,21 21 0,-21 0 16,21 1-16,0-1 0,0 0 0,0 1 16,0-1-16,-22 0 0,22 1 0,0-1 15,0 22-15,0-22 0,0 0 0,0 1 16,0 20-16,0-21 0,0 1 16,-21-22-16,21 21 0,0 1 0,0-22 15,0 21-15,0-21 0,0 0 0,0 1 16,0-1-16,0 0 0,0 0 15,-21-21-15,21 21 16,-21-21-16,0 0 0,0 0 31,-1 0-31,1 0 0,0 0 16,0 0-16,0 0 16,-22 0-16,22 0 0,-21 0 15,21 0-15,-22 0 0,1 0 0,-21 0 16,20 0-16,1 0 0,-22 0 0,22 0 15,-21 0-15,-1 0 0,1 0 0,20 0 16,-20 0-16,-1 0 0,-20 0 0,20 0 16,-21 0-16,1 0 0,-1 0 15,0 0-15,1 0 0,-22 0 0,21-21 16,1 21-16,-1 0 0,-21 0 0,21 0 16,1 0-16,-1 0 0,0 0 15,22 0-15,-22 0 0,1 0 0,-1 0 16,0 0-16,1 0 0,-1 0 0,0 0 15,1 0-15,-1 0 0,0 0 16,-21 0-16,22 0 0,-22 0 0,0 0 16,21 0-16,1 0 0,-1 0 0,0 0 15,22-21-15,-1 21 0,1 0 0,21 0 16,-22-21-16,22 21 0,-1 0 0,1-21 16,0-1-16,21 22 0,-22 0 15,1 0-15,0 0 0,-1-21 16,1 21-16,21 0 0,-22 0 0,22 0 0,-21 0 15,21 0-15,0 0 0,-1 0 0,1 0 16,0 0-16,0 0 31,21-21-15,21 0 31,0 0-32,0 21-15,-21-21 16,0-1-16</inkml:trace>
  <inkml:trace contextRef="#ctx0" brushRef="#br0" timeOffset="92591.4">15579 10668 0,'0'21'15,"0"0"32,-22-21-47,1 0 16,0 0-16,0 0 0,0 0 15,0 0-15,-1 0 0,1 0 0,-21 22 16,21-22-16,-22 0 0,22 0 0,-21 0 16,0 0-16,20 0 0,-20 0 0,0 0 15,-1 0-15,22 0 0,-21 0 0,0 0 16,20 0-16,1 0 0,-21 0 0,21 0 16,0 0-16,-1 0 15,44 0 16,-1 0-31,0 0 0,0 0 16,21 0-16,-20 0 0,20 21 0,-21-21 16,21 0-16,1 0 0,-22 0 15,0 0-15,21 0 0,-20 0 0,-1 0 16,0 0 0,-21-21-1,0-1-15</inkml:trace>
  <inkml:trace contextRef="#ctx0" brushRef="#br0" timeOffset="93095.83">15727 9779 0,'0'0'0,"0"-21"0,21 21 0,-21 21 31,0 0-31,0 0 0,0 22 0,0-22 16,0 21-16,0-21 0,0 22 15,-21-1-15,21-21 0,0 22 0,0-1 16,0-21-16,-21 21 0,21-20 0,0-1 16,-22 21-16,22-21 0,0 0 15,0 1-15,0-1 0,0-42 47,0-1-47</inkml:trace>
  <inkml:trace contextRef="#ctx0" brushRef="#br0" timeOffset="93410.86">15727 9800 0,'0'0'0,"0"-21"0,0 0 16,0 0-16,21 21 0,0-21 0,0 21 15,0-22-15,1 1 16,-1 21-16,0 0 0,21 0 0,-21 0 15,22 0-15,-22 0 0,21 21 16,1 1-16,-22-1 0,0 0 0,21 0 16,-21 0-16,-21 22 0,0-22 0,0 21 15,0-21-15,-21 0 0,0 1 0,0-1 16,-21 0-16,20 0 0,-20 0 0,0 0 16,-1 1-16,22-1 0,-21-21 0,21 21 15,-22-21-15,22 21 0,0-21 16,42 0 31,0 0-47,1 0 0</inkml:trace>
  <inkml:trace contextRef="#ctx0" brushRef="#br0" timeOffset="93760.79">16002 10245 0,'0'0'0,"42"0"16,-21 0-16,1 0 0,-1 0 16,0 0-16,0 0 0,0 0 15,22-21-15,-22 21 0,0-22 16,21 22-16,-21-21 0,1 21 0,-1-21 16,0 0-16,-21 0 0,0 0 15,0-1 1,-21 22-16,0 0 0,-1 0 0,1 0 15,0 0-15,0 0 0,0 22 0,0-22 16,-1 21-16,1 0 0,0 0 0,0-21 16,21 21-16,0 0 0,0 1 0,0-1 15,-21 0-15,21 0 0,0 0 16,0 0-16,0 1 0,21-1 16,0-21-16,0 0 15,0 0-15,1 0 16,-1 0-16,0 0 0,21 0 0,-21 0 15,1-21-15,-1-1 0,21 22 0,-21-21 16,22 0-16</inkml:trace>
  <inkml:trace contextRef="#ctx0" brushRef="#br0" timeOffset="94155.23">16700 10097 0,'0'0'0,"22"-22"0,-22 1 16,0 42 15,0 1-31,0-1 0,-22-21 15,1 21-15,21 0 0,-21 0 0,0 0 16,21 1-16,0-1 0,0 0 16,-21-21-16,21 21 0,0 0 15,0 0-15,0 1 0,0-1 16,21-21 0,0 0-16,0 0 0,0 0 0,1 0 15,-1 0-15,0 0 0,0-21 0,0 21 16,0-22-16,22 1 0,-43 0 0,21 21 15,0-21-15,-21 0 0,21 0 0,-21-1 16,0 1-16,0 0 0,0 0 0,0 0 16,-21 0-16,0-1 0,0 22 15,-22 0-15,22 0 0,0 0 16,0 0-16,0 0 0,0 0 0,-1 0 16,1 22-16,0-22 0,0 21 0,21 0 15,0 0-15,0 0 0,0 0 16,0 1-16,0-1 0,21 0 15,0 0-15,0-21 0,1 0 16,-1 0-16,0 0 0,0 0 0,0 0 16,22 0-16,-22 0 0</inkml:trace>
  <inkml:trace contextRef="#ctx0" brushRef="#br0" timeOffset="94528.29">17124 10160 0,'0'-21'0,"0"42"0,0-63 0,0 21 16,0-1-1,21 22 1,0 0 0,-21 22-16,0-1 0,21-21 0,-21 21 15,21 0-15,1 0 0,-22 0 16,0 1-16,0 20 0,21-21 0,-21 0 16,0 0-16,0 1 0,0-1 0,0 0 15,0 0-15,0 0 0,0 0 16,0 1-16,-21-22 15,-1 0 1,1 0-16,21-22 0,0 1 16,0 0-16,0 0 0,0-21 15,0 20-15,0 1 0,0 0 16,21 0-16,-21 0 0,22-22 16,-1 22-16,0 0 0,0 0 0,0 0 15,0 0-15,1 21 0,-1 0 16,0-22-16,0 22 0,0 0 0,0 0 15,1 0-15,-1 0 0,0 0 0,0 0 16,0 0-16,0 0 0,1 0 16</inkml:trace>
  <inkml:trace contextRef="#ctx0" brushRef="#br0" timeOffset="94731.18">17632 10097 0,'0'21'0,"0"0"0,-21-21 16,21 21-16,-22 0 0,22 0 15,-21 1-15,0-1 0,21 0 16,0 0-16,0 0 0,0 0 0,0 1 16,0-1-16,0 0 15,21-21 1,0 0-16,1 0 0,-1 0 16,0 0-16,0 0 0,-21-21 15,21 0-15,0 21 0,1-22 0,-22 1 0,0 0 16,21 21-16</inkml:trace>
  <inkml:trace contextRef="#ctx0" brushRef="#br0" timeOffset="95047.14">17674 9864 0,'0'0'0,"-63"0"16,63 21-16,0 0 15,-22-21-15,22 21 0,0 0 16,0 1-16,22-1 15,-1-21-15,0 0 16,0 0-16,0 0 0,0 0 16,1 0-16,-1 0 15,-21-21-15,0-1 0,0 1 16,0 0-16,0 0 16,-21 0-16,-1 0 0,1 21 0,0 0 15,21-22-15,-21 22 0,0 0 0,0 0 16,-1 0-1,22 22-15,-21-1 0,21 0 16,0 0-16,0 0 0,0 0 0,0 1 16,21-1-16,1 0 0,-1 0 15,0-21-15</inkml:trace>
  <inkml:trace contextRef="#ctx0" brushRef="#br0" timeOffset="95796.54">18203 9821 0,'0'0'0,"0"-42"31,-21 42-15,21 21-16,-21 0 0,0 1 16,0-1-16,21 0 0,-22 21 15,1-21-15,0 22 0,0-22 0,21 21 16,-21-21-16,21 22 0,-21-22 0,21 0 15,0 21-15,0-20 0,0-1 0,0 0 16,0 0-16,0 0 0,0 0 0,0 1 16,21-22-16,0 0 0,0 0 15,0 0-15,0 0 0,1 0 16,-1 0-16,0-22 0,0 1 16,0 21-16,0-21 0,1 0 0,-1 0 15,-21 0-15,21-1 0,0 1 0,0 0 16,-21 0-16,21 0 15,1 21-15,-22 21 32,0 0-32,0 0 0,0 0 15,0 1-15,0-1 16,0 0-16,0 0 0,0 0 16,0 0-16,21-21 0,0 0 15,0 22-15,0-22 0,0 0 0,1 0 16,20 0-16,-21 0 0,0 0 0,0 0 15,1 0-15,-1-22 0,0 22 0,0-21 16,0 0-16,0 0 0,1 0 16,-22 0-16,0-1 0,0 1 15,21 0-15,-21 0 16,0 0-16,0 42 31,-21-21-31,21 21 0,0 0 16,-22 0-16,1 1 0,0-1 0,21 21 15,0-21-15,0 0 0,-21 22 0,21-22 16,0 0-16,-21 21 0,21-20 16,0 20-16,0-21 0,0 0 0,0 22 15,0-22-15,0 0 0,0 21 0,0-21 16,0 1-16,0-1 0,0 0 16,0 0-16,0 0 0,0 0 0,-21 1 15,-1-22-15,22 21 16,-21-21-1,21-21 1,0-1 0,0 1-16,0 0 15,0 0-15,0 0 0</inkml:trace>
  <inkml:trace contextRef="#ctx0" brushRef="#br0" timeOffset="96050.98">18034 9864 0,'0'0'0,"21"0"0,0 0 0,22 0 16,-1 0-16,0 0 0,1 0 0,-1 0 15,0-21-15,22 21 0,-22 0 0,22 0 16,-22 0-16,0-22 0,1 22 0,-1 0 15,0 0-15,-21 0 0,22 0 16,-22 0-16,-21 22 31</inkml:trace>
  <inkml:trace contextRef="#ctx0" brushRef="#br0" timeOffset="96878.87">16722 10626 0,'0'0'0,"0"-43"16,0 22 0,0 0-16,-22 21 15,1 0 1,0 0-16,0 0 16,0 21-16,21 0 15,-21 1-15,-1 20 0,22-21 0,0 0 16,0 22-16,-21-22 0,21 21 0,0-21 15,0 0-15,0 22 0,0-22 0,0 0 16,0 0-16,21 0 0,1 1 0,-1-22 16,0 21-16,0-21 0,21 0 0,-20 0 15,20 0-15,-21 0 0,21 0 16,1 0-16,-1-21 0,0-1 0,-20 22 16,20-21-16,0 0 0,-21 0 0,1 0 15,-1 0-15,0-22 0,-21 22 0,0-21 16,0 21-16,0-22 0,0 1 15,0 0-15,-21-1 0,0 22 0,-1-21 16,-20-1-16,21 22 0,-21 0 0,20 0 16,-20 0-16,0 21 0,21 0 15,-1 0-15,1 0 0,0 0 0,0 21 0,0 0 16,21 21-16,0-20 0,0 20 0,0-21 16,0 21-16,0 1 0,21-1 15,0 0-15,0-20 0,0 20 0,-21 0 16,22 1-16,-1-1 0,0-21 15,0 21-15,-21 1 0,0-22 0,21 21 16,-21 1-16,0-22 0,0 21 0,0-21 16,0 22-16,0-22 0,-21 21 0,21-21 15,-21 0-15,0 1 0,0-1 0,-1 0 16,1 0-16,0 0 0,0 0 0,0 1 16,0-22-16,-1 0 0,22 21 0,-21-21 15,21-21 1,0-1-16,0 1 15,0 0-15,21 0 0,1-21 16</inkml:trace>
  <inkml:trace contextRef="#ctx0" brushRef="#br0" timeOffset="98207.68">17441 10710 0,'-21'22'32,"0"-1"-32,21 0 15,0 0-15,0 0 0,-21 0 16,21 1-16,0-1 16,0 0-16,0 0 0,0 0 15,21-21 1,0 0-1,127-84 17,-84 41-17,-43 22-15,0 0 0,0 0 16,0 21-16,-21-21 0,22 21 16,-1 0-16,-21-22 0,21 22 31,-21 22-31,0-1 0,0 0 15,0 0-15,0 0 0,0 0 16,0 1-16,0-1 16,0 0-16,0 0 0,21-21 15,-21 21-15,21 0 0,0-21 16,1 0-16,-1 22 0,0-22 0,0 0 16,0 0-16,0 0 0,1 0 0,-1 0 15,0 0-15,0 0 0,0-22 0,22 1 16,-22 21-16,0-21 0,0 0 0,0 21 15,-21-21-15,21 0 0,-21-1 16,22 1-16,-22 0 0,0 0 0,0 0 16,0 0-16,0-1 0,0 1 15,-22 21 1,1 0 0,0 0-16,21 21 0,0 1 0,-21-1 15,0-21-15,21 21 0,0 0 0,-21 0 16,21 0-16,0 1 0,0-1 0,0 0 15,0 0-15,0 0 0,0 0 0,21 1 16,0-22-16,0 21 16,0-21-16,0 0 15,1 0-15,-1 0 0,0 0 0,0 0 0,0 0 16,0 0-16,1 0 0,-1-21 16,0 21-16,0-22 0,0 1 15,0 21-15,1-21 0,-1 0 0,0 0 16,0 0-16,0-1 0,0 1 0,-21 0 15,22 0-15,-1 21 16,-21 21 0,0 0-1,-21-21-15,21 21 0,-22 1 0,22-1 16,0 0-16,0 0 0,0 0 16,0 0-1,0 1 1,22-22-1,-1 0-15,0 0 16,0 0-16,0-22 0,0 22 16,-21-21-16,22 21 0,-1-21 0,-21 0 15,21 0-15,0 0 0,0-1 0,0 1 16,1 0-16,-1 0 0,-21 0 16,0 0-16,21 21 0,-21 21 46,0 0-46,0 0 16,0 0-16,0 0 16,0 1-16,0-1 0,0 0 15,0 0-15,0 0 0,21 0 16,0-21 0,0 0-16,1 22 0,-1-22 15,0 0-15,0 0 0,0 0 0,0 0 16,22 0-16,-22-22 0,0 22 15,0-21-15,0 0 0,22 21 0,-22-21 16,0 0-16,0 0 0,0-1 0,1 1 16,-1 0-16,-21-21 0,0 21 0,21-1 15,-21 1-15,0 0 0,0 0 16,-21 21 0,0 21-16,-1 0 15,22 0-15,-21 1 0,21-1 16,0 0-16,0 0 15,0 0-15,0 0 0,0 1 0,0-1 16,0 0-16,0 0 0,21-21 16,1 0-16,-1 21 0,0-21 0,0 0 15,0 0-15,0 0 0,1 0 0,-1 0 16,0-21-16,0 0 16,0 0-16,0 0 15</inkml:trace>
  <inkml:trace contextRef="#ctx0" brushRef="#br0" timeOffset="99455.12">23389 6985 0,'21'0'0,"-42"0"0,63 0 0,-42-21 0,22 21 16,-1-21-16,0 0 31,-42 21-16,0 0-15,-1 21 16,1 0-16,-21 0 0,21 0 16,-22 22-16,1-1 0,0 0 0,-1 22 15,-20-1-15,-1 1 0,1-1 0,-22 22 16,22-22-16,-22 1 0,-21 21 16,22-22-16,-1 22 0,-21-1 0,21-20 15,1 21-15,-1-22 0,-254 191 16,276-212-1,-1 22-15,1-22 0,21-21 16,-22 22-16,22-22 0,21 21 0,-22-21 16,22-21-16,0 22 0,0-1 0,21-42 31,0-1-15,21 1-16,0 0 0,21-21 0</inkml:trace>
  <inkml:trace contextRef="#ctx0" brushRef="#br0" timeOffset="99980.52">24405 7091 0,'0'-21'0,"0"42"0,21-42 16,-21 0-16,21 21 0,-21-22 15,0 44 17,0-1-32,0 0 0,0 21 15,0 1-15,0 20 0,-21 1 16,21-1-16,-21 1 0,21 20 0,0-20 16,0 20-16,-21 1 0,21 0 0,-21-1 15,21 1-15,-21 0 0,21-22 0,0 22 16,0-22-16,0 1 0,0-1 15,0-20-15,0 20 0,0-20 16,0-1-16,0 21 0,0-41 0,0 20 16,0 0-16,0-21 0,21 1 0,-21-1 15,0 0-15,21 0 0,0-21 16,0 0 0,0-21-16,1 21 0,-22-21 0,21-22 15,0 22-15,21 0 0,-21-21 0,1-1 16,-1 1-16</inkml:trace>
  <inkml:trace contextRef="#ctx0" brushRef="#br0" timeOffset="100482.95">25294 6900 0,'0'0'0,"-21"0"16,42 0 15,0 0-31,0 0 0,22 0 15,-22 22-15,21-22 0,1 0 0,20 0 16,-21 21-16,22-21 0,21 21 16,-1-21-16,22 21 0,-21-21 0,42 21 15,-21 0-15,21 1 0,0-1 16,21 0-16,21 21 0,0 1 0,1-1 16,-1-21-16,22 21 0,-22 1 15,21-1-15,-20 0 0,-1-20 16,-21 20-16,-21-21 0,0 21 0,0-20 15,-21-1-15,0 0 0,0 0 0,-22 0 16,-20-21-16,-1 21 0,-20-21 16,-1 0-16,0 22 0,-20-22 15,-1 0-15,0 0 0,-21 21 32,-21-21-17,0 0-15,-1 0 0,-20 0 16,21 0-16,-21 0 0</inkml:trace>
  <inkml:trace contextRef="#ctx0" brushRef="#br0" timeOffset="101795.24">21124 8446 0,'0'0'0,"0"21"16,-21 0-16,21 0 0,-21 0 0,0 0 15,0 22-15,-1-22 0,22 21 16,-21 1-16,0-1 0,0 0 0,0-21 15,0 22-15,-1-1 0,1-21 0,0 22 16,21-22-16,0 0 0,0 0 16,0 0-16,0 0 0,21-21 15,0 0 1,22 0-16,-1 0 0,0 0 16,1-21-16,-1 0 0,22 21 0,-1-21 15,1 0-15,-1 0 0,1-1 0,-1 1 16,1 0-16,-1 0 15,1 0-15,-22 0 0,0-1 0,-21 22 16,22-21-16,-22 0 0,0 0 16,0 21-16,0-21 15,1 21-15</inkml:trace>
  <inkml:trace contextRef="#ctx0" brushRef="#br0" timeOffset="102455.04">24151 8678 0,'0'0'0,"21"0"0,-21-21 0,0 0 16,21 21-16,1 0 16,-1 0-1,0 0-15,-21 21 0,0 0 16,0 1-16,21-1 0,-21 0 0,21 21 15,-21 1-15,21-22 0,-21 21 16,0 0-16,0-20 0,0 20 0,22-21 16,-22 21-16,0-20 0,0-1 0,0 0 15,21 0-15,0-21 16,-21 21-16,21-21 16,0 0-16,0-21 0,1 21 15,-22-21-15,21 0 0,0 0 0,0-1 16,0-20-16,0 21 0,1 0 0,20-22 15,-21 22-15,0-21 16,0 21-16,22-22 0,-22 22 0,-21 0 16,21 21-16,-21-21 0,21 21 0,-21-21 15,21 21 1,1 0 0,-1-21-16</inkml:trace>
  <inkml:trace contextRef="#ctx0" brushRef="#br0" timeOffset="103278.64">29400 7366 0,'-21'0'15,"42"0"-15,-63 0 0,42 21 0,0 0 16,0 1-16,0-1 0,0 0 0,0 0 16,0 0-16,21 0 15,0 1-15,22-1 0,-22 0 0,0-21 16,21 21-16,-20 0 0,20 0 16,0 1-16,-21-22 0,22 21 0,-1-21 15,-21 21-15,22-21 0,-22 21 0,21-21 16,-21 0-16,0 0 0,1 0 15,-1 0-15,-42 0 32,-22 0-32,22 0 0,-21 0 0,-1 21 15,1-21-15,0 0 0,-1 21 16,-20 1-16,-1-22 0,1 21 16,21 0-16,-22 0 0,1 0 0,20 0 15,-20 1-15,20-1 0,1 21 16,0-21-16,-1 22 0,1-22 15,21 0-15,0 0 16,21 0-16,-21 0 0,-1 1 16,1-22-16</inkml:trace>
  <inkml:trace contextRef="#ctx0" brushRef="#br0" timeOffset="104267.18">20849 9440 0,'0'0'0,"0"-21"16,0 0-16,0 0 0,0 0 15,0 0 1,-21 21-1,0 21 1,21 0-16,0 21 16,-21-21-16,-1 22 0,22-1 0,-21 0 15,21 1-15,0 20 0,-21-20 16,0 20-16,0 1 0,21-1 16,-21-21-16,21 22 0,-22-1 0,22-20 15,-21 20-15,0 1 0,21-1 0,0 1 16,-21-1-16,0 1 0,21-22 0,0 22 15,0-22-15,-21 0 0,21 1 16,-22-1-16,22 0 0,0-21 0,0 1 16,0 20-16,0-21 0,0 0 15,0 0-15,0 1 16,0-44 15,22 22-31,-22-21 0,21 0 16,-21 0-16,0 0 0,0 0 0,21-22 15,0 22-15,-21-21 0,21-1 16,0 1-16,1 0 0,-1-1 0</inkml:trace>
  <inkml:trace contextRef="#ctx0" brushRef="#br0" timeOffset="105287.56">20997 9398 0,'21'0'15,"1"-21"1,-1 21-16,0 0 16,0 0-16,0 0 15,0 0-15,1 0 16,-1 0-16,21 0 0,-21 0 0,22 0 16,-1 0-16,21 0 0,1 0 15,-22 0-15,43 0 0,-22 0 0,22 0 16,0 0-16,-1 0 0,-20 0 0,21 0 15,-1 0-15,1 0 0,0 0 16,20 0-16,-20 0 0,21 0 0,-21 0 16,-1 0-16,22 0 0,-42 0 0,20 0 15,-20 0-15,20 0 0,-41 0 16,20 0-16,1 0 0,-1 0 0,-20 0 16,-1 0-16,21 0 0,-20 0 0,-1 0 15,-21 0-15,22 0 16,-1 0-16,-21 0 0,0 0 0,0 0 15,1 0-15,-1 0 0,-42 0 47,-1 0-47,22 21 0,0 0 0,-21 0 16,21 1-16,0-1 16,0 0-16,0 0 0,0 21 0,0-20 15,0-1-15,0 21 0,21-21 16,-21 22-16,0-1 0,0-21 15,22 21-15,-22 1 0,0-22 0,0 21 16,0 1-16,0-1 0,0 0 16,0 1-16,0-1 0,-22 0 0,22 1 15,-21 20-15,0-21 0,21 22 0,-21-22 16,0 1-16,0 20 0,21-21 16,-22 1-16,1-22 0,21 21 0,-21 1 15,21-22-15,-21 21 0,21-21 0,-21 0 16,21 1-16,0-1 0,0 0 15,-21 0-15,21 0 0,-22 0 16,22 1-16,-21-22 0,21 21 0,-21 0 31,0-21-31,0 0 16,0 0-16,-1 0 16,1 0-16,-21 0 0,21 0 0,0 0 15,-22 0-15,1 0 0,0 0 0,-1 0 16,-20-21-16,-1 21 0,1-21 15,-22 21-15,-21-22 0,22 22 0,-22-21 16,0 21-16,0 0 0,0-21 0,0 21 16,1 0-16,20 0 0,-21 0 0,21-21 15,22 21-15,-22 0 0,22 0 16,20 0-16,-20 0 0,21 0 0,-1 0 16,1 0-16,21 0 0,-22 0 0,22 0 15,0 0-15,0 0 0,0 0 16,0 0-16,-22 0 0,22 0 15,0 0-15,0 0 16,21-21-16,0 0 16,21 21-16,21-22 0,-21 1 0,22 0 15</inkml:trace>
  <inkml:trace contextRef="#ctx0" brushRef="#br0" timeOffset="105914.94">24511 9440 0,'0'-21'16,"-21"21"-1,0 0 17,-1 21-32,22 22 15,0-22-15,0 21 0,-21 1 0,0-1 16,21 0-16,-21 1 0,21 20 15,-21-21-15,21 22 0,-21-22 0,-1 22 16,22-1-16,0-20 0,-21 20 0,0 1 16,21-1-16,-21 1 0,21-22 15,0 21-15,0-20 0,0 20 0,0-20 16,0-1-16,0 0 0,0-21 0,0 22 16,0-22-16,0 0 0,0 0 0,0 0 15,0 1-15,0-44 47,0 1-47,0 0 16,0 0-16,0 0 0,0-22 0,21 1 15,0 0-15</inkml:trace>
  <inkml:trace contextRef="#ctx0" brushRef="#br0" timeOffset="106872.82">24511 9440 0,'0'-21'0,"0"0"16,0 0-1,21 21-15,0 0 0,0 0 16,1-21-16,20 21 0,0-21 0,1 21 15,-1 0-15,21 0 0,-20 0 0,41-22 16,-20 22-16,-1 0 0,22 0 16,-21 0-16,20-21 0,1 21 0,0 0 15,20-21-15,22 21 0,-21 0 0,21-21 16,-21 21-16,0 0 0,0-21 16,0 0-16,-22 21 0,22 0 0,-21-22 15,-1 22-15,1 0 16,-21-21-16,20 21 0,-20 0 0,20 0 15,-20-21-15,-1 21 0,1 0 16,-22 0-16,22 0 0,-22 0 0,0-21 16,1 21-16,-1 0 0,0 0 0,1 0 15,-22 0-15,21 0 0,-21 0 16,1 0-16,-1 0 0,0 0 16,-21 21-1,0 0 16,0 0-31,-21 1 0,21-1 0,-21 0 16,21 0-16,0 0 0,-22 0 16,1 22-16,0-22 0,21 21 15,-21 1-15,21-1 0,-21 21 0,0-20 16,21 20-16,0 1 0,0-22 16,-22 22-16,22-22 0,0 21 0,0-20 15,0 20-15,0-20 0,0 20 0,0 1 16,0-22-16,0 21 0,0 1 15,0-22-15,0 22 0,0-22 0,0 22 16,0-22-16,0 0 0,0-21 0,0 22 16,0-1-16,0-21 0,0 0 15,0 1-15,0-1 0,0 0 16,0 0-16,0 0 0,0 0 16,0 1-1,-21-22-15,0 0 0,0 21 16,0-21-16,0 0 0,-1 0 15,1 0-15,-21 0 0,21 0 0,-22 0 16,1 0-16,0 0 0,-1 0 16,-20 0-16,-1 0 0,22 0 0,-43 0 15,22 0-15,-1 0 0,-20 0 0,20 0 16,-20 0-16,-1 0 0,0 0 16,-21-21-16,1 21 0,20 0 0,-21 0 15,0 0-15,0 0 0,1-22 16,20 22-16,-21 0 0,0 0 0,0 0 15,1 0-15,20 0 0,-21 0 16,21 0-16,22 0 0,-22 0 0,22 0 16,20 0-16,-20 0 0,42 0 0,-22 0 15,22 0-15,0 0 0,0 0 0,0 0 16,0 0-16,21-21 31,0 0-31,21 0 0,0 21 16,21-21-16,-21 0 0,1-22 0,20 22 15,-21-21-15</inkml:trace>
  <inkml:trace contextRef="#ctx0" brushRef="#br0" timeOffset="107719.13">29422 8001 0,'0'0'16,"0"-21"-16,0 0 15,0 42 32,0 21-47,-22-21 16,22 1-16,-21 20 0,21 0 15,0 1-15,-21-1 0,0 0 0,0 22 16,21-22-16,0 0 0,-21 22 16,21-22-16,-22 1 0,22 20 15,0-21-15,0 1 0,0-1 0,0 0 16,0 1-16,0-1 0,0-21 15,0 22-15,0-22 0,0 0 0,0 0 16,0 0-16,0 0 0,0-42 47,0 0-47,0 0 0,0 0 16,22-22-16,-1 22 0,-21-21 15,21 21-15,0-22 0</inkml:trace>
  <inkml:trace contextRef="#ctx0" brushRef="#br0" timeOffset="108810.93">29612 7916 0,'0'-21'0,"0"42"0,0-63 0,0 21 15,0 0-15,0 0 0,21-1 16,-21 1-16,21 21 15,-21-21-15,22 0 16,-1 21-16,0 0 0,0-21 0,0 21 16,22-21-16,-22 21 0,42 0 0,-20 0 15,20 0-15,1 0 0,20 0 16,1 0-16,21 0 0,-22 0 0,22 0 16,-21 0-16,21 0 0,21 0 15,-21 0-15,21 0 0,0 0 0,0 0 16,-22 0-16,22 0 0,-21 0 15,0 0-15,0 0 0,21 0 0,-21 0 16,21 0-16,-21 0 0,-1 0 16,-20 0-16,21 0 0,-21 0 0,-1 0 15,-20 0-15,20 0 0,-20 0 16,21 0-16,-22 0 0,22 0 16,-22 0-16,1 0 0,-1 0 15,1 0-15,-22 0 0,0 0 0,1 0 16,-22 0-16,21 0 0,-21 0 15,1 0 1,-22 21 0,-22 0-1,22 0-15,-21 0 0,21 0 0,-21 1 16,0-1-16,0 0 0,21 21 16,-21 1-16,-1-1 0,1 0 15,0 1-15,0 20 0,0-21 16,0 22-16,-1-22 0,1 22 15,0-1-15,0-20 0,0 20 0,0-21 16,-1 22-16,1-1 0,0 1 16,21-1-16,-21 1 0,0-1 0,0-20 15,21 20-15,-22-20 0,1-1 16,21 0-16,-21 1 0,21-1 0,-21-21 16,0 21-16,21-20 0,0-1 15,-21 0-15,-1 0 0,22 0 0,-21 0 16,21 1-16,-21-1 0,0 0 15,0 0-15,0 0 16,-1-21-16,1 0 0,0 0 16,0 21-16,0-21 0,0 0 15,-1 0-15,1 0 0,-21 0 0,21 0 16,-22 0-16,22 0 0,-21 0 16,0 0-16,-22 0 0,22 0 0,-22 0 15,22 0-15,-22-21 0,1 21 16,-22-21-16,22 21 0,-22-21 0,22 0 15,-22 21-15,-21-21 0,0-1 16,0 1-16,-21 0 0,22 21 0,-22-21 16,21 0-16,-21 0 0,21-1 15,-21 22-15,21-21 0,0 21 16,-21-21-16,21 0 0,22 21 0,-22-21 16,21 21-16,1 0 0,20-21 0,1 21 15,-1 0-15,1 0 0,-1-22 16,22 22-16,-1 0 0,-20 0 0,21 0 15,-1-21-15,1 21 0,0 0 0,-1 0 16,1 0-16,21-21 0,-22 21 16,1 0-16,21 0 0,-21 0 0,20 0 15,1-21-15,0 21 16,0 0 0,21-21 62,21 21-63,0 0-15,-21-21 0,21 21 0,-21-22 16</inkml:trace>
  <inkml:trace contextRef="#ctx0" brushRef="#br0" timeOffset="111906.81">20637 10922 0,'-21'0'62,"0"0"-62,21 21 47,0 0-31,21-21-16,0 0 16,22 0-16,-22 22 0,0-22 15,21 0-15,-20 0 0,20 0 16,-21 21-16,21-21 0,1 0 0,-22 0 15,21 0-15,-21 0 0,1 0 0,-1 0 16,0 0-16,0 0 0,0 0 0,0 0 16,1 0-16,-22-21 125</inkml:trace>
  <inkml:trace contextRef="#ctx0" brushRef="#br0" timeOffset="115027.14">20997 9631 0,'0'0'0,"-21"0"0,0 0 16,0 0-16,0 0 0,-1 0 0,1 0 15,0 0-15,0 0 16,0 0-16,42 0 31,0 0-15,0 0-16,22 21 0,-1-21 15,0 0-15,1 0 0,-1 0 16,0 0-16,1 0 0,20 0 0,-21 0 16,22 0-16,-22 0 0,1 0 15,-1 0-15,-21 0 0,0 0 0,0 0 16,1 0-16,-44 0 16,1 0-1,0 0-15,-21 0 0,21 0 16,-22 0-16,22 0 0,0 0 0,-21 0 15,20 0-15,1 0 0,0 0 0,0 0 16,0 0-16,0 0 0</inkml:trace>
  <inkml:trace contextRef="#ctx0" brushRef="#br0" timeOffset="115251.12">21145 9652 0,'0'0'16,"0"21"-16,0 0 15,0 1 1,0-1-16,0 0 0,0 0 15,0 0-15,0 0 0,0 22 16,0-22-16,0 0 0,0 0 16,0 0-16,-21 1 0,21-1 0,0 0 15,0 0-15,-21 0 0,0 0 0,0 1 16,21-1-16,0 0 16,-21 0-1,42-21 16,0 0-31,0-21 0</inkml:trace>
  <inkml:trace contextRef="#ctx0" brushRef="#br0" timeOffset="115663.03">21357 9927 0,'0'0'0,"-21"0"0,21-21 16,21 21 15,0 0-31,0 0 16,1 0-16,-1 0 0,0 21 15,0 0-15,0-21 0,0 22 0,1-1 16,-1 0-16,0 0 0,0 0 0,-21 0 16,0 1-16,0-1 0,0 0 15,0 0-15,0 0 16,-21 0-16,0-21 15,0 0-15,-1 0 16,22-21 0,0 0-1,0 0-15,0 0 0,0 0 0,22 21 16,-1-22-16,-21-20 0,21 21 0,0 0 16,0 0-16,-21-1 0,21 1 0,1 0 15,-1 0-15,-21 0 0,21 0 16,0 21-16,0 0 0,0-22 0,1 22 15,-1 0-15,0 22 32,-21-1-17</inkml:trace>
  <inkml:trace contextRef="#ctx0" brushRef="#br0" timeOffset="116047.47">21929 9991 0,'0'21'16,"21"-21"0,0 0-16,0 0 15,0 0-15,0 0 0,1-21 0,-1 21 16,0-21-16,0 21 0,0 0 16,0-22-16,1 22 0,-22-21 15,21 21-15,-21-21 0,0 0 16,-21 21-16,-1 0 15,1 0-15,0 0 0,0 0 16,0 0-16,-22 0 0,22 21 16,0-21-16,0 21 0,0 0 0,0 1 15,-1-22-15,22 21 0,0 0 0,0 0 16,0 0-16,0 0 16,0 1-16,0-1 15,22-21-15,-1 0 0,0 21 16,0-21-16,0 0 0,0 0 0,22 0 15,-22 0-15,0 0 0,0 0 16,0 0-16,22 0 0,-22 0 0,0 0 16,0-21-16,0 21 0,1-21 15,-1 21-15,0-22 0,0 1 0</inkml:trace>
  <inkml:trace contextRef="#ctx0" brushRef="#br0" timeOffset="116439.41">22542 9885 0,'-21'0'16,"0"0"-16,0 0 16,0 0-16,0 0 0,21 21 15,-22 0-15,1-21 16,21 21-16,0 1 16,21-22-1,1 0-15,-1 0 16,0 0-16,0 0 0,0 0 0,0-22 15,1 22-15,-1-21 0,0 21 0,-21-21 16,21 0-16,0 0 16,-21 0-16,0-1 0,0 1 15,-21 21-15,0 0 16,0 0-16,0 0 0,-1 21 16,1-21-16,0 22 0,0-1 0,0 0 15,0 0-15,-1 0 0,1-21 0,21 21 16,0 1-16,0-1 0,-21 0 15,21 0-15,0 0 0,0 0 16,0 1-16,0-1 16,21 0-16,-21 0 0,21-21 15,1 21-15,-1-21 16,-21 21-16</inkml:trace>
  <inkml:trace contextRef="#ctx0" brushRef="#br0" timeOffset="116943.29">21357 10435 0,'21'0'31,"0"0"-31,1-21 15,-1 21-15,0-21 0,21 21 0,-21-21 16,1 21-16,-22-21 0,0-1 16,0 1-16,-43 21 15,22 0-15,0 0 16,-21 0-16,-1 0 0,22 0 0,-21 0 16,21 0-16,-22 21 0,22-21 0,0 22 15,0-1-15,21 0 16,0 0-16,0 0 0,0 0 15,0 1-15,0-1 0,21 0 16,0-21-16,0 21 0,0 0 0,1 0 16,-1-21-16,0 22 0,0-1 0,0 0 15,0-21-15,1 21 0,-22 0 16,0 0 0,-22-21-1,1 0-15,0 0 0,0 0 0,-21 0 16,20 0-16,-20 0 0,21 0 0,-21 0 15,20 0-15,-20 0 0,21 0 16,0 0-16,0 0 0,21-21 16,21 0 15,0 21-31,0 0 0,0-21 0,22 21 16</inkml:trace>
  <inkml:trace contextRef="#ctx0" brushRef="#br0" timeOffset="117490.79">21717 10626 0,'21'-21'15,"0"-1"1,0 22 0,1 0-16,-22-21 0,21 21 15,0-21-15,-21 0 16,0 0-1,-21 21-15,0 0 16,-1 0-16,1 0 0,0 21 16,0 0-16,0-21 0,0 21 15,-1 0-15,22 1 0,0-1 0,-21 0 16,21 0-16,0 0 0,0 0 16,0 1-16,0-1 0,21-21 15,-21 21-15,22-21 16,-1 0-16,0 0 0,0 0 15,0 0-15,0 0 0,1 0 0,-1 0 16,0 0-16,0 0 0,21-21 0,-20 21 16,-1-21-16,0-1 0,0 1 0,0 0 15,0 0-15,1 0 0,-1 0 16,0-22-16,-21 22 0,21-21 0,0 21 16,-21-22-16,0 22 0,0 0 0,0 0 15,0 0-15,0 42 31,0 0-31,0 0 16,0 21-16,-21-20 0,21-1 16,0 21-16,-21-21 0,21 0 0,0 1 15,0-1-15,0 0 0,0 0 0,0 0 16,0 0-16,0 1 16,0-1-16,0-42 31,0-1-16</inkml:trace>
  <inkml:trace contextRef="#ctx0" brushRef="#br0" timeOffset="117651.27">22013 10562 0,'21'0'15,"1"0"1,-1 0-16,0 0 0,0 0 0,0 0 15,0 0-15,1 0 0,-1-21 0,0 21 16,21-21-16,-21 21 0,1-21 0,-1 0 16,0-1-16</inkml:trace>
  <inkml:trace contextRef="#ctx0" brushRef="#br0" timeOffset="118698.82">24871 9546 0,'21'-21'0,"-21"42"47,0 0-47,0 1 0,0-1 16,-21 0-16,0 0 0,21 21 0,-22-20 15,22-1-15,0 21 0,-21-21 16,21 22-16,-21-22 0,21 0 16,-21 21-16,21-21 0,0 1 0,0-1 15,0 0-15,-21-21 16,21 21 0,0-42-1,0 0-15,21 0 16,-21-1-16,21 1 0,-21 0 15,21 0-15,0 0 0,1 0 16,-1-1-16,0 1 0,0 0 0,0 0 16,0 0-16,1 21 0,-1 0 0,0 0 15,0 0-15,0 0 0,0 0 16,1 21-16,-1 0 0,0-21 16,-21 21-16,0 0 0,21 1 0,-21-1 15,0 0-15,21 0 0,-21 0 0,0 0 16,0 1-16,0-1 0,0 0 15,0 0-15,-21-21 0,0 21 16,0-21-16,0 0 16,-1 0-16,22-21 31,0 0-15,0 0-16</inkml:trace>
  <inkml:trace contextRef="#ctx0" brushRef="#br0" timeOffset="119163.2">25379 9843 0,'21'0'0,"-42"0"0,63-22 0,-21 22 16,0 0-16,-21-21 0,0 0 0,22 21 15,-22-21-15,0 0 0,0 0 16,-22 21 0,1 0-1,0 0-15,0 21 0,0 0 0,0 0 16,-1 0-16,1 0 0,0 1 0,0-1 15,0 0-15,0 0 16,21 0-16,-22 0 0,22 1 0,-21-1 16,21 0-16,0 0 0,21-21 31,1 0-15,-1 0-16,0 0 0,0 0 15,0-21-15,-21 0 0,21 0 0,1 21 16,-1-22-16,-21 1 0,21 0 0,0 0 15,-21-21-15,0 20 0,21 1 16,-21 0-16,21 21 0,-21-21 16,0 42-1,0 0-15,0 0 0,-21 1 16,21-1-16,-21 0 0,21 0 16,0 0-16,0 0 0,0 1 15,0-1-15,0 0 0,0 0 16,0 0-16,0 0 15,21-21 17,0 0-32,1 0 0,-1 0 0,0 0 15</inkml:trace>
  <inkml:trace contextRef="#ctx0" brushRef="#br0" timeOffset="119551.17">25929 9821 0,'0'-21'0,"0"42"0,21-42 15,-21 0-15,-21 21 16,0 0-16,0 0 16,0 0-16,-22 0 15,22 21-15,0-21 0,0 21 0,0-21 16,-1 22-16,1-1 0,21 0 16,-21-21-16,21 21 0,0 0 15,0 0 1,21-21-16,0 0 0,1 22 0,-1-22 15,0 21-15,0-21 0,0 0 16,0 21-16,1-21 0,-1 0 16,0 21-16,0-21 0,0 0 0,-21 21 15,21-21-15,-21 21 0,0 1 32,-21-22-17,0 0-15,0 0 0,0 0 0,0 0 16,-1 0-16,1 21 0,0-21 0,0 0 15,0 0-15,0 0 0,-1 0 0,1 0 16,42-21 15,1-1-31,-1 22 0,0 0 16</inkml:trace>
  <inkml:trace contextRef="#ctx0" brushRef="#br0" timeOffset="120055.62">26310 9631 0,'0'-21'0,"0"42"0,0-63 16,0 20-16,0 1 0,0 0 15,0 0-15,0 0 0,0 42 47,0 0-47,0 0 16,0 22-16,0-22 0,0 21 0,0 0 15,0 1-15,0-22 0,0 21 0,0 1 16,-21-22-16,21 21 0,-21-21 16,21 0-16,-21 1 0,21-1 0,0 0 15,-22 0-15,1 0 0,21-42 63,0 0-63,21 0 0,1 0 15,-22-1-15,21 1 0,0 0 16,0 0-16,0 0 0,0 0 16,22-1-16,-22 1 0,0 21 0,0 0 15,0 0-15,1 0 0,-1 0 0,0 0 16,0 0-16,-21 21 16,21 1-16,-21-1 0,21 0 15,-21 0-15,0 0 0,0 0 16,0 1-16,-21-22 0,0 21 15,0 0-15,21 0 16,-21-21-16,0 21 16,-1-21-16,1 0 15,0 0-15,0 0 16,0 0-16</inkml:trace>
  <inkml:trace contextRef="#ctx0" brushRef="#br0" timeOffset="120592.07">25188 10583 0,'0'0'0,"21"-21"31,1 0-31,-1 21 0,0-21 0,0 0 16,0 21-16,-21-21 0,21-1 16,1 22-16,-22-21 0,21 0 0,-21 0 15,-21 21 1,-1 0-16,1 0 16,0 0-16,0 0 0,0 21 15,0-21-15,-1 21 0,1 0 0,0-21 16,0 22-16,0-1 0,21 0 15,0 0-15,0 0 0,0 0 16,21-21-16,0 0 16,0 22-16,0-22 0,1 0 15,-1 21-15,0 0 0,0-21 0,0 0 16,0 21-16,1-21 0,-1 0 16,-21 21-16,-21-21 31,-1 0-31,1 0 15,0 0-15,0 0 0,-21 0 0,20 0 16,1 0-16,0 0 0,0 0 0,0-21 16,0 21-16,-1 0 15,22-21 17,22 21-32,-1 0 15,0-21-15,0 21 0</inkml:trace>
  <inkml:trace contextRef="#ctx0" brushRef="#br0" timeOffset="120964.04">25590 10605 0,'22'0'0,"-1"0"16,0 0-1,0 0-15,0 0 0,0-22 16,1 22-16,-1 0 0,0-21 15,0 21-15,0 0 0,0-21 0,1 0 16,-22 0-16,0 0 16,0-1-1,-22 22-15,1 0 16,0 0-16,0 0 0,0 0 0,0 22 16,-1-1-16,1-21 0,0 21 0,0 0 15,21 0-15,0 0 0,-21 1 16,21-1-16,0 0 0,0 0 0,0 0 15,0 0-15,0 1 16,0-1-16,21-21 0,0 0 16,0 0-16,0 0 0,22 0 15,-22 0-15,0 0 0,21 0 16,-20 0-16,20 0 0,-21-21 0,21 21 16,-20-22-16,20 1 0,-21 0 0,21 0 15,-20 0-15</inkml:trace>
  <inkml:trace contextRef="#ctx0" brushRef="#br0" timeOffset="121211.01">26374 10245 0,'0'0'0,"0"21"31,0 0-15,0 0-16,-22 0 0,22 1 15,0 20-15,-21-21 0,21 0 0,-21 0 16,0 1-16,21 20 0,0-21 0,-21 0 15,21 0-15,-21 1 0,21-1 0,0 0 16,0 0-16,0 0 0,0 0 16,0 1-16,0-1 15,21-21 1,0 0-16,-21-21 16</inkml:trace>
  <inkml:trace contextRef="#ctx0" brushRef="#br0" timeOffset="121362.99">26225 10583 0,'0'0'16,"22"0"15,-1 0-31,0 0 16,0 0-16,0 0 0,0 0 0,22-21 15,-22 21-15,0 0 0,0-21 0,22 21 16,-22-21-16,0 0 0,21 0 15</inkml:trace>
  <inkml:trace contextRef="#ctx0" brushRef="#br0" timeOffset="122523.2">30014 8065 0,'0'-22'0,"0"44"0,0-65 0,0 22 15,0 0-15,0 0 0,0 0 0,0-1 16,0 44 15,0-1-31,-21 0 0,0 0 16,0 21-16,21 1 0,-21-1 16,-1 0-16,1 1 0,0-1 0,0 0 15,0-20-15,-22 20 0,22 0 0,0-21 16,0 22-16,0-22 0,0 0 15,-1 0-15,1-21 0,21 21 0,0 1 16,-21-22-16,0 0 16,21-22-1,0 1 1,0 0-16,21 0 0,0 0 16,-21-22-16,21 22 15,1 0-15,-22 0 0,21 0 0,0 0 16,-21-1-16,21 22 15,-21 22 1,0-1-16,21 0 0,-21 0 0,0 0 16,0 0-16,21 1 0,-21-1 15,22 0-15,-1 0 16,0-21-16,0 0 0,0 0 0,0 0 16,22 0-16,-22 0 0,0 0 15,0 0-15,0 0 0,1 0 16,20 0-16,-21-21 0,-21 0 0,21 21 15,0-21-15,1-1 0,-22 1 0,0 0 16,21 0-16,-21 0 16,21 0-16,-21-1 0,0 44 31,0-1-31,-21 0 16,21 0-16,0 0 0,0 0 0,0 1 15,-21-1-15,21 0 0,0 0 16,0 0-1,21-42 17</inkml:trace>
  <inkml:trace contextRef="#ctx0" brushRef="#br0" timeOffset="122703.19">30353 8170 0,'0'0'16,"0"-21"-16,0 0 0,0 0 31,21 21 0,-21 21-31,21-21 0,-21 21 16,0 0-16,0 1 16,21-22-16,-21 21 0</inkml:trace>
  <inkml:trace contextRef="#ctx0" brushRef="#br0" timeOffset="123114.63">30522 8319 0,'0'0'0,"0"21"0,0 0 0,0 0 16,0 0-16,-21-21 0,21 21 0,0 1 16,0-1-16,-21-21 15,21 21-15,-21-21 16,21 21-16,0-42 47,0 0-47,0 0 15,21-1-15,0 1 16,0 0-16,0 0 0,1 0 0,-1 0 16,0-1-16,0 1 0,0 0 0,0 21 15,1 0-15,-1 0 0,0 0 16,0 0-16,0 0 0,0 0 0,-21 21 15,0 0-15,0 1 0,0-1 0,0 0 16,0 0-16,0 0 0,0 0 16,0 1-16,0-1 0,-21 0 0,21 0 15,-21-21-15,21 21 0,-21-21 16,21 21-16,21-21 47,0-21-47</inkml:trace>
  <inkml:trace contextRef="#ctx0" brushRef="#br0" timeOffset="123675.54">31178 7874 0,'-21'21'16,"21"0"-16,0 1 15,-21 20-15,0 0 0,0 1 16,21-1-16,-21 0 0,-1 1 0,1-1 16,0 0-16,0-21 0,0 22 15,21-22-15,-21 0 0,-1 21 0,22-20 16,-21-22-16,21 21 0,0 0 0,0 0 31,0-42-15,0 0-16,0 0 15,0-1-15,21 1 16,1 0-16,-22 0 0,21 0 0,0-22 16,0 22-16,0 0 0,0 0 0,1 21 15,-1-21-15,0 21 0,0 0 16,0 0-16,-21 21 16,0 0-16,0 0 15,0 0-15,-21 1 16,0-22-16,0 21 0,0-21 0,-1 21 15,1-21-15,0 0 0,0 0 16,0 0-16,0 0 0,-1 0 31,22 21 1,0 0-32,22-21 0,-22 21 15,21 1-15,0-22 16,0 21-16,0-21 15,0 21-15,1-21 0,-1 0 16,0 0-16,0 0 16,0 0-16,0 0 0,1 0 0,-1 0 15,0-21-15,0 21 0,0 0 0</inkml:trace>
  <inkml:trace contextRef="#ctx0" brushRef="#br0" timeOffset="124026.96">31411 8382 0,'-21'0'0,"0"0"16,42 0 31,0 0-47,0 0 0,1 0 16,-1 0-16,0 0 0,0 0 0,0 0 15,0 0-15,1-21 0,-22 0 0,21 0 16,-21-1-1,0 1-15,0 0 0,-21 21 16,-1 0 0,1 0-16,0 0 0,-21 0 15,21 21-15,-1-21 0,1 21 0,0 1 16,0-1-16,0 0 0,21 0 16,-21 0-16,21 0 0,0 1 15,0-1-15,0 0 16,21-21-16,0 0 15,0 0-15,0 0 0,0 0 0,22 0 16,-22 0-16,21 0 0,-21 0 16,22 0-16</inkml:trace>
  <inkml:trace contextRef="#ctx0" brushRef="#br0" timeOffset="124538.87">32067 8297 0,'0'-21'16,"-21"0"-1,0 21 1,0 0-16,0 0 16,0 0-16,-1 0 0,1 0 0,0 21 15,0 0-15,0 1 0,0-1 0,-1 0 16,1 0-16,0 0 0,0 0 16,21 1-16,0-1 0,-21-21 0,21 21 15,0 0-15,0 0 0,0 0 16,21-21-1,0 0-15,0 0 16,0 0-16,1 0 0,-1 0 16,0 0-16,0 0 0,0-21 0,0 21 15,1-21-15,-1 0 0,0 0 0,21 0 16,-21-22-16,1 22 0,-1-21 16,21-1-16,-21 1 0,0 0 0,22-1 15,-22 1-15,0 0 0,0-22 16,0 43-16,1-21 0,-1 21 15,-21-1-15,0 1 0,-21 42 32,-1 1-32,-20 20 0,21 0 15,0-21-15,0 22 0,-1-1 0,1 0 16,0-20-16,0 20 0,21 0 0,0-21 16,0 22-16,0-22 0,0 0 15,0 21-15,0-20 0,0-1 0,21-21 16,0 21-16,0 0 0,22 0 15,-22-21-15,21 0 0,1 21 0,-22-21 16,21 0-16,0 0 0,-20 0 16,-1 0-16,21 0 0</inkml:trace>
  <inkml:trace contextRef="#ctx0" brushRef="#br0" timeOffset="125263.25">29718 8700 0,'0'21'32,"0"0"-32,0 0 15,0 0-15,-21 0 0,21 1 0,0-1 16,0 0-16,0 0 0,0 0 0,0 0 15,-21 1-15,21-1 0,0 0 16,-22 0-16,22 0 0,0-42 63,0 0-63,0 0 15,0 0-15,22-1 0,-1 1 0,-21 0 16,21 0-16,0 0 0,0 0 15,0 21-15,1 0 0,-1-22 0,0 22 16,0 0-16,0 0 0,0 22 0,1-22 16,-22 21-16,0 0 0,0 0 15,0 0-15,0 0 0,0 1 16,0-1-16,0 0 0,0 0 16,0 0-16,-22-21 15,22 21 1,0-42 15,22 21-31</inkml:trace>
  <inkml:trace contextRef="#ctx0" brushRef="#br0" timeOffset="125714.67">30353 8869 0,'0'-21'0,"0"42"0,0-63 0,0 20 15,-21 22 1,0 0 0,-1 0-16,1 0 0,0 0 15,0 22-15,21-1 0,-21 0 16,0 0-16,-1 0 0,22 0 0,-21 1 16,0-1-16,0 0 0,21 0 0,0 0 15,-21-21-15,21 21 0,-21 1 16,21-1-16,21-21 31,0 0-15,0 0-16,-21-21 0,21 21 0,0-22 15,1 1-15,-1 0 0,0 0 16,0 0-16,0 0 16,0-1-16,-21 1 0,0 0 0,22 0 15,-22 0-15,21 21 0,-21 21 31,0 0-31,0 0 16,0 0-16,0 1 0,0-1 16,-21 0-16,21 0 0,0 0 15,0 0 1,21-21 15</inkml:trace>
  <inkml:trace contextRef="#ctx0" brushRef="#br0" timeOffset="126111.59">30670 8805 0,'0'0'0,"0"-21"16,-21 21-1,0 0-15,0 0 16,0 0-16,0 0 15,21 21-15,-22-21 0,22 22 0,0-1 16,0 0 0,0 0-16,0 0 15,0 0-15,22 1 0,-1-22 16,-21 21-16,21 0 16,0-21-16,-21 21 0,0 0 15,21 0-15,-21 1 16,0-1-1,-21-21-15,0 0 0,0 0 16,0 21-16,-1-21 0,1 0 0,0 0 16,0 0-16,0 0 15,0 0-15,-1 0 16,22-21 0,0 0-1,22 21 1,-1-22-16,0 22 0</inkml:trace>
  <inkml:trace contextRef="#ctx0" brushRef="#br0" timeOffset="126595.01">30840 8742 0,'21'-42'0,"-21"63"47,0 0-47,0 0 0,0 0 0,0 0 16,0 1-16,0-1 0,0 0 0,0 0 15,0 21-15,0-20 0,0-1 16,-21 0-16,21 0 0,-21 0 0,21 0 16,0 1-16,0-1 0,-22 0 15,1 0 1,21-42 15,0 0-31,21 0 16,-21-1-1,22 1-15,-1 0 0,0 0 0,0 0 16,0 0-16,0 21 0,1-22 0,-1 1 16,0 21-16,0 0 0,0 0 15,0 0-15,1 0 0,-1 21 16,0 1-16,-21-1 0,21 0 15,-21 0-15,0 0 0,0 0 16,0 1-16,0-1 0,0 0 0,0 0 16,-21-21-16,21 21 15,-21-21-15,0 0 16</inkml:trace>
  <inkml:trace contextRef="#ctx0" brushRef="#br0" timeOffset="127056.45">31750 8932 0,'0'-21'0,"0"42"0,0-63 0,21 21 16,-21 0-16,0 0 15,-21 21 1,0 0-16,0 0 16,-22 0-16,22 0 0,0 0 15,0 21-15,0 0 0,-1 0 0,-20-21 16,21 21-16,21 0 0,-21 1 16,21-1-16,-21 0 0,21 0 15,0 0-15,0 0 0,21-21 16,0 22-16,0-22 15,0 0-15,0 21 0,1-21 0,-1 0 0,0 21 16,0 0-16,0-21 16,0 21-16,1 0 0,-1-21 15,-21 22-15,0-1 0,0 0 16,-21-21 0,-1 0-16,1 0 0,0 21 15,-21-21-15,21 0 0,-1 0 0,-20 0 16,21 0-16,0 0 0,0 0 15,-1 0-15,1 0 0,0 0 0,0 0 16,21-21 15,21 0-31,0 21 0,0-21 16,1 21-16</inkml:trace>
  <inkml:trace contextRef="#ctx0" brushRef="#br0" timeOffset="127435.38">31940 9165 0,'22'0'32,"-1"0"-32,0 0 15,0 0-15,0 0 16,0-21-16,1 21 0,-22-21 15,0 0-15,21 21 0,-21-21 0,0-1 16,0 1-16,-21 21 31,-1 0-31,1 0 0,0 21 16,0-21-16,0 22 0,0-1 16,21 0-16,0 0 0,-22-21 0,22 21 15,-21 0-15,21 1 0,0-1 16,0 0-1,21-21-15,1 0 16,-1 0-16,0 0 0,0 0 16,0 0-16,0 0 0,1 0 15,-1 0-15,0 0 0,0 0 0,0-21 16,0 0-16,1 21 0</inkml:trace>
  <inkml:trace contextRef="#ctx0" brushRef="#br0" timeOffset="127750.84">32597 8700 0,'0'0'0,"0"-22"0,0 1 15,0 42 17,0 1-32,0-1 0,-22 0 0,1 0 15,0 0-15,0 22 0,21-1 16,-21-21-16,0 21 0,-1-20 0,1 20 15,0-21-15,0 21 0,0-20 16,21 20-16,-21-21 0,21 0 0,-22 0 16,22 1-16,0-1 0,0 0 0,0 0 15,0 0-15,22 0 16,-1-21-16,0 0 16,0 0-16,0 0 15,0 0-15,1 0 0,-1 0 16,0 0-16,0 0 0,0-21 0,0 0 15,1 0-15</inkml:trace>
  <inkml:trace contextRef="#ctx0" brushRef="#br0" timeOffset="127960.33">32448 8996 0,'22'0'47,"-1"0"-47,0 0 0,21 0 0,-21 0 16,1 0-16,-1 0 0,0 0 15,0 0-15,21 0 0,-20 0 16,-1 0-16,-21-21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50:32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12382 1143 0,'0'0'0,"-21"0"0,21-21 16,0 0-1,0 0-15,-21 21 0,21-22 16,0 1-16,0 0 16,0 0-16,0 0 15,-21 21 48,21 21-63,0 0 15,0 0-15,0 0 16,0 1-16,0-1 16,0 0-16,0 0 0,-21 0 0,21 0 15,0 1-15,0-1 0,0 0 16,0 0-16,0 0 0,0 0 0,0 1 15,0-1-15,0 0 0,0 0 0,0 0 16,0 0-16,0 22 0,0-22 16,0 0-16,0 0 0,0 22 0,0-22 15,0 21-15,0-21 0,0 22 0,0-22 16,0 21-16,0-21 0,0 0 16,0 22-16,0-22 0,0 0 0,0 21 15,0-20-15,0-1 0,0 0 0,0 0 16,0 0-16,0 0 15,0 1-15,0-1 0,0 0 0,0 0 16,0 0-16,0-42 63,0 0-48,0 0-15,0-22 0,0 22 0,0 0 16,0-21-16,0 21 0,0-22 0</inkml:trace>
  <inkml:trace contextRef="#ctx0" brushRef="#br0" timeOffset="1636.57">12404 1058 0,'0'-21'0,"-22"21"0,1-21 15,0 21-15,0 0 16,0 0-1,0 0-15,-1 0 32,1 0-32,42 0 78,1 0-78,-1 0 0,0 0 15,0 0-15,21 0 16,-20 0-16,-1 0 0,0 0 16,0 0-16,0 0 0,0 0 0,1 0 15,-1 0-15,21 0 0,-21 0 16,0 0-16,22 0 0,-22 0 0,21 0 16,1-21-16,-22 21 0,21 0 0,0 0 15,1 0-15,-1 0 0,0 0 16,1 0-16,-1-21 0,0 21 0,1 0 15,-1 0-15,0 0 0,1 0 16,-1-21-16,0 21 0,1 0 0,-22 0 16,21 0-16,1 0 0,-1 0 15,0-22-15,1 22 0,-1 0 16,0 0-16,1 0 0,-1 0 0,0-21 16,1 21-16,20 0 0,-21-21 15,1 21-15,-1 0 0,0 0 0,1 0 16,-1 0-16,0-21 0,1 21 15,-1 0-15,-21 0 0,22 0 0,-1 0 16,-21-21-16,21 21 0,1 0 0,-22 0 16,21 0-16,1-21 0,-22 21 15,21 0-15,0 0 0,1 0 0,-1 0 16,0-22-16,1 22 0,-1 0 16,0 0-16,1 0 0,20 0 0,-20 0 15,-1 0-15,0 0 0,1 0 16,20 0-16,-21 0 0,1 0 15,-1 0-15,22 0 0,-22 0 0,0 0 16,1 0-16,-1 0 0,-21 0 16,21 0-16,1 0 0,-1 0 0,0 0 15,1 0-15,-22 0 0,21 0 0,1-21 16,-1 21-16,0 0 0,1 0 16,-1 0-16,0 0 0,1 0 0,-1 0 15,0 0-15,1 0 0,-1 0 0,0 0 16,1 0-16,-1 0 15,0 0-15,1 0 0,-22 0 0,21 0 16,0 0-16,1 0 0,-1 0 0,0 0 16,1 0-16,20 0 0,-20 0 15,20 0-15,-21 0 0,22 0 0,-1 0 16,1 0-16,-22 0 0,22 0 16,-22 0-16,22 0 0,-22 0 0,21 0 15,-20 0-15,-1 0 0,0 0 0,1 0 16,-1 0-16,0 0 0,1 0 15,-1 0-15,22 0 0,-22 0 0,21 0 16,-20 0-16,20 0 0,-20 0 0,20 0 16,-21 0-16,22 0 15,-22 0-15,1 0 0,-1 0 0,21 0 16,-20 0-16,-22 0 0,21 0 16,1 0-16,-1 0 0,0 0 0,1 0 15,-22 0-15,21 0 0,0 0 0,1 0 16,-1 0-16,-21 0 0,22 0 15,-1 0-15,0 21 0,1-21 0,-1 0 16,0 0-16,-21 0 0,22 0 16,-22 0-16,21 0 0,-21 0 0,22 0 15,-22 0-15,0 0 0,0 0 16,0 0-16,1-21 0,-1 21 16,0 0-16,0 0 0,0 0 15,-21-21-15,21 21 16,1 0-16,-1 0 15,-21 21 64,0 0-79,-21 1 0,-1-1 15,22 0-15,0 0 16,-21 0-16,21 0 0,-21 22 15,21-22-15,0 0 0,0 21 0,0-20 16,-21 20-16,21-21 0,0 21 16,0 1-16,0-22 0,0 21 0,0-21 15,0 22-15,0-1 0,0-21 0,0 22 16,0-1-16,0 0 0,0 1 16,0-1-16,0-21 0,0 21 0,0 1 15,0-1-15,0-21 0,0 22 0,0-22 16,0 21-16,0-21 0,0 22 15,-21-22-15,21 21 0,0-21 0,-21 0 16,-1 1-16,22-1 0,-21 0 16,0 0-16,21 0 0,0 0 0,0 1 15,-21-1-15,0-21 16,0 0 31,-1 0-47,1 0 0,0 0 0,0 0 15,0-21-15,-22 21 0</inkml:trace>
  <inkml:trace contextRef="#ctx0" brushRef="#br0" timeOffset="3596.62">13695 1397 0,'0'-21'0,"0"42"0,21-42 0,-21 0 16,21 0-16,-21-1 0,0 1 15,0 0-15,21 0 0,-21 0 16,0 0-16,0-1 16,-21 22-16,0 0 0,0 0 15,0 0-15,-1 22 0,1-1 16,0 0-16,0 0 0,-21 21 16,20-20-16,1 20 0,0 0 0,-21 1 15,21-1-15,21 0 0,-22 22 0,22-22 16,0 0-16,0 22 0,0-22 15,0 1-15,0-1 0,0-21 0,22 21 16,-1-20-16,0-1 0,0 0 16,0 0-16,0-21 0,1 0 15,20 21-15,-21-21 0,0 0 0,0 0 16,22 0-16,-22 0 0,0-21 0,21 0 16,-20 0-16,20 0 0,-21-1 15</inkml:trace>
  <inkml:trace contextRef="#ctx0" brushRef="#br0" timeOffset="3976.4">14118 1503 0,'0'0'0,"0"-21"0,0 0 0,0-1 0,-21 22 15,0 0 1,0 0 0,-1 22-16,22-1 0,0 0 15,-21 21-15,0-21 0,21 22 16,-21-1-16,21-21 0,0 22 0,0-22 15,0 21-15,0-21 0,0 0 0,21 22 16,0-43-16,22 21 0,-22 0 16,21-21-16,0 0 0,1 0 0,-22 0 15,21 0-15,1 0 0,-1-21 0,-21 0 16,21 0-16,-20-1 0,-1 1 16,0 0-16,-21-21 0,0 21 0,0-22 15,0 22-15,0-21 0,-21-1 0,0 22 16,-1 0-16,1 0 15,-21 0-15,21 0 0,-22 21 0,22 0 16,0 0-16,-21 0 0,21 0 0,-22 0 16,22 0-16,0 0 0,0 21 15,0 0-15,21 0 0,0 0 16,0 0-16,0 1 0,0-1 16,0 0-16,21-21 15,0 0-15</inkml:trace>
  <inkml:trace contextRef="#ctx0" brushRef="#br0" timeOffset="4264.24">14711 1228 0,'0'0'0,"0"-21"0,21-1 16,-21 1-16,0 42 31,0 1-31,0-1 15,0 0-15,0 21 0,0-21 0,-21 22 16,21-22-16,0 21 0,-21 1 16,21-1-16,0 0 0,0 1 0,0-1 15,-22 0-15,22 1 0,0-22 0,0 21 16,0-21-16,0 22 0,0-22 16,0 0-16,0 0 15,22-21-15,-1 0 16,0 0-16,-21-21 15,21 0-15,-21 0 0,21-1 0</inkml:trace>
  <inkml:trace contextRef="#ctx0" brushRef="#br0" timeOffset="4524.09">14965 1122 0,'0'0'0,"0"-21"16,0 42-1,0 0-15,0 0 0,0 0 16,0 1-16,0 20 0,0 0 16,-21-21-16,21 22 0,-22-1 0,22 0 15,-21 1-15,21 20 0,0-20 0,0-1 16,0 0-16,0-21 0,0 22 16,0-22-16,0 21 0,0-21 0,0 1 15,0-1-15,0 0 0,21-21 16,1 0-1,-1 0-15,0-21 0,0 0 16,-21-1-16</inkml:trace>
  <inkml:trace contextRef="#ctx0" brushRef="#br0" timeOffset="4896.39">15155 1630 0,'0'0'0,"0"21"16,21-21-16,1 0 16,-1 0-16,0 0 0,0 0 15,0 0-15,22-21 0,-22 21 16,0-21-16,21 0 0,-21 21 0,1-22 16,-1 1-16,-21 0 15,0 0-15,0 0 0,-21 21 16,-1 0-16,1 0 15,0 0-15,0 0 0,0 0 0,0 0 16,-22 0-16,22 21 0,0 0 16,0 21-16,0-20 0,21-1 0,0 21 15,0-21-15,0 0 0,0 22 0,0-22 16,0 0-16,0 0 0,0 0 16,0 1-16,21-1 0,0-21 0,0 21 15,0-21-15,22 0 0,-22 0 16,0 0-16,0 0 15,0 0-15,0-21 0,1 21 0,-1-21 16,21-1-16</inkml:trace>
  <inkml:trace contextRef="#ctx0" brushRef="#br0" timeOffset="5159.66">15896 1418 0,'0'0'0,"0"-21"0,-21 21 31,0 0-31,0 0 16,-1 0-16,22 21 0,-21 0 0,0 1 16,21-1-16,0 21 15,-21-21-15,21 0 0,-21 22 0,21-22 16,0 21-16,0-21 0,0 1 0,0-1 16,0 0-16,0 0 0,0 0 15,0 0-15,21-21 0,-21 22 0,21-22 16,0 0-16,0 0 0,1 0 15,-1 0-15,0 0 16,0 0-16,0 0 0,0-22 0,1 1 16</inkml:trace>
  <inkml:trace contextRef="#ctx0" brushRef="#br0" timeOffset="5464.53">16298 1037 0,'0'0'0,"-21"-42"16,0 42-16,0 0 0,0 0 16,-1 21-1,22 0-15,0 22 0,0-22 16,0 21-16,0 0 0,0 1 0,0-1 16,-21 0-16,21 1 0,0-1 15,0 0-15,-21 22 0,21-22 0,0 1 16,0-1-16,0 0 0,0 1 15,0-22-15,0 21 0,0-21 0,0 0 16,0 1-16,0-1 0,0 0 16,21 0-16,0-21 15,1 0 1,-22-21-16,21 0 16,0 0-16,-21-1 0</inkml:trace>
  <inkml:trace contextRef="#ctx0" brushRef="#br0" timeOffset="5728.38">16616 1503 0,'0'0'0,"0"-21"0,-21 42 47,21 0-47,0 0 0,0 0 16,-22 1-16,22-1 0,-21 21 15,21-21-15,0 0 0,0 22 0,0-22 16,0 0-16,0 0 0,0 0 0,0 1 16,0-1-16,0 0 0,0 0 15,21-21 1,1 0 0,-1-21-16,0 21 15,0-21-15</inkml:trace>
  <inkml:trace contextRef="#ctx0" brushRef="#br0" timeOffset="6539.92">16933 1566 0,'0'0'0,"0"-21"0,0 0 16,-21 42 15,21 0-31,0 1 16,-21-1-16,21 0 0,0 0 0,-21 0 15,21 0-15,0 1 16,0-1-16,0 0 0,0 0 0,0 0 16,0 0-16,0 1 15,21-22 1,0 0-16,0 0 0,0 0 16,1-22-16,-22 1 15,21 21-15,-21-21 0,0 0 16,0 0-16,0 0 0,0-1 0,0 1 15,0-21-15,-21 21 0,-1 0 0,22-1 16,-21 22-16,21-21 0,0 0 16,0 0-16,0 0 15,21 0 1,1 21-16,-1-22 16,0 22-16,21 0 0,-21 0 0,1 0 15,20 0-15,-21 0 0,0 0 0,22 0 16,-22 0-16,0 0 0,0 0 15,0 22-15,0-1 0,1 0 0,-1 0 16,-21 0-16,0 0 0,21 1 0,-21-1 16,21 21-16,-21-21 0,0 0 15,21 1-15,-21 20 0,0-21 0,0 0 16,0 0-16,0 1 16,0-1-16,0 0 15,0-42 16,0 0-15,0-1-16,0 1 16,0 0-16,0 0 0,0-21 0,0 20 15,0-20-15,0 21 0,0-21 0,21 20 16,1 1-16,-1-21 0,0 21 16,0 0-16,0-1 0,22 1 0,-22 0 15,0 21-15,21-21 0,-21 21 16,1 0-16,-1 0 0,0 0 0,0 0 15,0 0-15,0 21 16,-21 0-16,22 0 0,-22 1 0,0-1 16,0 0-16,0 0 0,0 0 15,0 22-15,0-22 0,0 0 0,0 0 16,0 0-16,0 0 0,0 1 0,0-1 16,0 0-16,0 0 15,-22-21 16,1 0-15,0 0-16,0-21 16,0 0-16</inkml:trace>
  <inkml:trace contextRef="#ctx0" brushRef="#br0" timeOffset="6879.74">16637 1143 0,'0'0'0,"-21"0"156</inkml:trace>
  <inkml:trace contextRef="#ctx0" brushRef="#br0" timeOffset="7150.59">16108 1312 0,'0'0'0,"-21"22"0,42-22 32,0 0-17,0 0-15,0 0 0,22 0 0,-22 0 16,21 0-16,-21-22 0,0 22 0,22 0 16,-22 0-16,0 0 15,0 0-15,0 0 16,-21-21 15,22 21-31</inkml:trace>
  <inkml:trace contextRef="#ctx0" brushRef="#br0" timeOffset="7687.3">18669 1016 0,'0'0'0,"0"21"62,0 0-62,0 1 16,0-1-16,0 0 0,0 0 0,0 0 16,0 0-16,0 1 0,0-1 0,0 0 15,0 0-15,0 0 0,0 0 16,0 1-16,0-1 15</inkml:trace>
  <inkml:trace contextRef="#ctx0" brushRef="#br0" timeOffset="7980.38">18521 1397 0,'0'21'15,"21"-21"17,0 0-17,0 0-15,0 0 0,1 0 0,-1 0 0,0 0 16,0 0-1,0 0-15,0 0 0,1 0 0,-1 0 16,0 0-16,0 0 0,0 0 16,0 0-16,1 0 15,-22-21 17,0 0-17</inkml:trace>
  <inkml:trace contextRef="#ctx0" brushRef="#br0" timeOffset="8260.23">18415 1058 0,'21'0'32,"0"0"-32,0-21 0,1 21 0,-1 0 15,0 0-15,0 0 0,0 0 16,0 0-16,1 0 0,-1 0 16,0 0-16,0-21 0,0 21 0,0 0 15,-21-21 16</inkml:trace>
  <inkml:trace contextRef="#ctx0" brushRef="#br0" timeOffset="9155.7">18881 741 0,'0'0'0,"-22"0"0,1 0 16,0-21-16,0 21 0,0 0 16,0 0-16,-1 0 0,1 0 15,0 0-15,0 0 0,0 0 16,-22 0-16,22 0 0,0 0 15,0 0-15,0 0 0,0 21 0,-1-21 16,1 21-16,0-21 0,0 21 16,-21 0-16,20 1 0,1-1 15,0 0-15,0 0 0,0 0 16,21 0-16,-21 1 0,-1-1 0,22 21 16,-21-21-16,21 0 0,0 1 0,0-1 15,0 0-15,-21 0 0,21 0 16,0 0-16,0 1 0,0-1 0,0 0 15,0 0-15,0 0 0,0 0 0,0 1 16,0-1-16,21 0 16,-21 0-16,21-21 0,1 21 0,-22 0 15,21-21-15,0 22 0,0-1 16,0-21-16,22 21 0,-22-21 0,0 0 16,0 21-16,21-21 0,-20 0 15,-1 21-15,21-21 0,-21 0 0,22 0 16,-22 0-16,21 0 0,-21 0 15,0 0-15,22 0 0,-22 0 0,0 0 16,21 0-16,-20 0 0,-1 0 0,0 0 16,0-21-16,0 21 0,0 0 0,-21-21 15,22 21-15,-1-21 0,0 21 16,-21-21-16,21-1 0,0 1 16,-21 0-16,21 0 0,-21 0 15,22 0 1,-22-1-16,0 1 0,0 0 0,0 0 15,0 0-15,0 0 0,0-1 0,0-20 16,0 21-16,0 0 0,0 0 16,0-1-16,0-20 0,0 21 0,0 0 15,-22 0-15,22-1 0,-21 1 0,0 0 16,21 0-16,-21 0 0,0 0 16,21-1-16,-21 1 0,-1 0 0,1 0 15,0 21-15,0-21 16,0 21-16,0 0 0,-1 0 15,1-21-15,0 21 0,0 0 16,0-22-16,-22 22 0,22 0 16,0 0-16,0 0 0,0 0 15,-22 0-15,22 0 0,0 0 0,0 0 16,0 0-16,0 0 0,-1 0 16,1 0-16,0 0 0,0 22 0,0-22 15,0 0-15,-1 21 0,1-21 16,21 21-16,-21-21 0,0 0 15,21 21-15,-21 0 0,0-21 16,21 21-16,0 1 0</inkml:trace>
  <inkml:trace contextRef="#ctx0" brushRef="#br0" timeOffset="9823.89">18478 1037 0,'22'0'78,"-1"0"-78,0 0 15,0 0-15,0 0 0,22 0 16,-22 0-16,21 0 0,-21 0 0,0 0 16,22 0-16,-22-21 0,0 21 0,0 0 15,0 0-15,1 0 0,-1 0 16,0 0-16,0 0 16,-21 21 62,-21-21-63</inkml:trace>
  <inkml:trace contextRef="#ctx0" brushRef="#br0" timeOffset="13992.13">12636 2328 0,'0'-21'16,"22"21"-1,-1 0-15,0-21 16,0 21 0,-42 0 62,0 0-63,0 0-15,-1 0 0,22 21 0,-21 0 16,0-21-16,0 0 0,0 22 16,0-22-16,-1 21 0,1-21 0,0 21 15,0-21-15,0 21 0,0-21 0,-1 21 16,-20-21-16,21 21 0,-21-21 16,20 22-16,1-22 0,-21 21 0,0 0 15,20-21-15,-20 21 0,21-21 0,-21 21 16,20-21-16,-20 21 0,21 1 15,-21-22-15,20 21 0,-20-21 16,21 21-16,-21 0 0,20-21 0,-20 21 16,21-21-16,-21 21 0,20-21 15,-20 22-15,21-22 0,-21 21 0,20-21 16,-20 21-16,21-21 0,-21 21 0,20-21 16,-20 21-16,21-21 0,-21 21 15,-1 1-15,22-22 0,-21 21 0,21-21 16,-22 21-16,22-21 0,-21 21 0,21 0 15,-22-21-15,22 21 0,-21-21 16,21 22-16,-22-1 0,22-21 16,-21 21-16,-1 0 0,22-21 0,-21 21 0,0 0 15,20-21-15,-20 22 0,0-1 16,-1-21-16,22 21 0,-21 0 16,0 0-16,-1 0 0,1-21 0,0 22 15,-1-1-15,1 0 0,0 0 0,-22-21 16,22 21-16,-22 0 0,22 1 15,-22-1-15,22-21 0,-21 21 0,20 0 16,1 0-16,0-21 0,-1 21 0,1 1 16,21-22-16,-22 21 0,22-21 0,-21 21 15,21 0-15,-22-21 0,22 21 16,0-21-16,-21 21 0,21-21 16,-22 22-16,22-1 0,-21-21 0,21 21 15,-1-21-15,-20 21 0,21-21 16,-21 21-16,20-21 0,-20 21 0,21-21 15,-21 22-15,20-1 0,-20-21 0,21 21 16,0-21-16,-22 21 0,22-21 0,-21 21 16,21-21-16,0 21 0,-22-21 15,22 22-15,-21-1 0,21-21 0,-1 21 16,-20-21-16,21 21 0,0-21 0,0 21 16,-1-21-16,1 0 0,0 21 15,0-21-15,0 0 0,0 0 47,-1 0-31,22-21 62</inkml:trace>
  <inkml:trace contextRef="#ctx0" brushRef="#br0" timeOffset="16482.33">18097 2244 0,'0'-21'15,"0"-1"17,22 22 77,-22 22-93,21-22-16,0 0 0,0 21 0,0 0 15,0-21-15,22 21 16,-22-21-16,0 21 0,21-21 0,-20 21 15,20 1-15,0-22 0,-21 21 16,22 0-16,-1 0 0,0 0 0,1 0 16,-1 1-16,-21 20 0,22-21 15,-1 0-15,0 22 0,-21-22 16,22 0-16,-1 21 0,0-21 0,-20 1 16,20 20-16,0-21 0,1 21 15,20-20-15,-21-1 0,22 21 0,-22-21 16,22 0-16,-1 22 0,1-22 0,-1 0 15,22 21-15,-22-20 0,1 20 16,-1-21-16,22 21 0,-21-20 0,-1-1 16,1 21-16,-1-21 0,22 0 0,-22 22 15,1-22-15,-1 0 0,1 0 16,-1 22-16,-20-22 0,20 0 0,1 0 16,-22 0-16,0 0 0,22 1 15,-22-1-15,0 0 0,1 0 16,-1 0-16,0-21 0,1 21 0,-1 1 15,0-1-15,1 0 0,-1-21 0,0 21 16,1 0-16,-1-21 0,0 21 0,1 1 16,-1-22-16,0 21 0,1-21 15,-1 21-15,0-21 0,1 21 0,-1-21 16,0 0-16,-20 21 0,-1-21 0,0 21 16,0-21-16,0 0 0,-42 0 140,0-21-140,0 21 0</inkml:trace>
  <inkml:trace contextRef="#ctx0" brushRef="#br0" timeOffset="17764.11">2180 4445 0,'0'0'0,"0"-21"16,0 0-1,-21 21-15,21-21 0,-21 21 16,21-22-16,0 1 16,-21 21-1,-1 0 1,1 0 15,21 21-31,0 1 0,0-1 16,0 0-16,0 21 0,0-21 15,-21 1-15,21 20 0,0-21 16,0 21-16,0 1 0,0-1 16,0 0-16,0 1 0,0-1 0,0 0 15,0 22-15,0-22 0,0 1 16,21-1-16,-21 0 0,21 1 0,-21-22 15,0 21-15,0 0 0,0-20 16,0-1-16,0 0 0,0 0 0,0 0 16,0 0-16,0 1 0,22-22 47,-1 0-32,-21-22-15,0 1 16,0 0-16,0 0 15,0 0-15,0-22 0</inkml:trace>
  <inkml:trace contextRef="#ctx0" brushRef="#br0" timeOffset="19277">2138 4382 0,'0'0'15,"-21"0"-15,42 0 78,0 0-78,21 0 0,-21 0 0,1 0 16,20 0-16,0 0 0,1 0 16,-1 0-16,21 0 0,-20 0 15,20 0-15,1 0 0,-1-22 0,1 22 16,-22 0-16,22 0 0,-1-21 16,1 21-16,20 0 0,-20 0 0,20 0 15,1-21-15,0 21 0,-1 0 16,1 0-16,0 0 0,-1-21 0,1 21 15,0 0-15,-1 0 0,1 0 16,0-21-16,-1 21 0,1 0 0,21 0 16,-21 0-16,20 0 0,1 0 0,-21 0 15,0 0-15,-1 0 0,1 0 16,0 0-16,-1-21 0,22 21 0,-21 0 16,-1 0-16,1 0 0,0 0 15,-1 0-15,-20 0 0,21 0 16,-22 0-16,1 0 0,-1 0 0,1 0 15,-1 0-15,-21 0 0,22 0 16,-1 0-16,-20 0 0,20 0 0,1 0 16,-1 0-16,1 0 0,-22-22 0,22 22 15,-1 0-15,-21 0 0,22 0 16,-22 0-16,1-21 0,-1 21 0,0 0 16,1 0-16,-1 0 0,-21-21 0,21 21 15,-20 0-15,-1 0 0,0 0 16,0 0-16,0-21 0,0 21 0,1 0 15,-22-21-15,21 21 16,0 0 0,-21 21-1,0 0 1,0 0-16,-21 0 16,0-21-16,21 22 0,0-1 0,0 0 15,-22 0-15,22 0 0,-21 0 16,21 1-16,-21-1 0,21 0 0,-21 0 15,21 0-15,0 22 0,-21-22 16,21 0-16,-21 21 0,21-21 0,0 1 16,0 20-16,0 0 0,0-21 15,0 22-15,0-22 0,0 21 0,0 1 16,0-22-16,0 21 0,0 0 0,0-20 16,0 20-16,0-21 0,0 0 15,0 0-15,0 22 0,0-22 0,0 0 16,0 0-16,0 0 0,0 1 15,0-1-15,0 0 16,-22-21-16,1 21 16,0-21-16,0 0 15,0 0 1,0 0-16,21 21 0,-22-21 0,1 0 16,0 0-16,0 0 0,-21 0 15,20 0-15,1 0 0,-21 0 0,21 0 16,-22 0-16,1 0 0,0 0 15,-1 0-15,1 0 0,0 0 0,-22 0 16,22 0-16,-22 21 0,22-21 0,-21 0 16,-1 0-16,1 0 0,-1 0 15,1 0-15,-22 0 0,21 0 0,-20 0 16,20 0-16,-20 0 0,-1 0 0,0 22 16,22-22-16,-22 0 0,0 0 15,22 0-15,-22 0 0,1 0 0,-1 0 16,0 0-16,1 0 0,-1 0 0,0 0 15,1 0-15,20 0 16,1 0-16,-1 0 0,1 0 0,-1 0 16,22 0-16,-22 0 0,22 0 0,0 0 15,-1 0-15,1 0 0,-22 0 16,22 0-16,0 0 0,-22 0 0,22 0 16,-22 0-16,1 0 0,21 0 0,-22 0 15,1 0-15,-1 0 0,1 0 16,20 0-16,-20 0 0,20 0 0,1 0 15,0 0-15,-22 21 16,22-21-16,0 0 0,-1 0 0,1 0 0,0 0 16,20 0-16,-20 21 0,0-21 15,-1 0-15,22 0 0,-21 0 16,0 0-16,20 0 0,1 0 0,-21 0 16,21 0-16,0 0 0,-1 0 15,1 0-15,-21 0 0,21 0 0,0 0 16,-22 0-16,22 0 0,0 0 15,0 21-15,-22-21 0,22 0 0,0 0 16,0 0-16,-21 0 0,20 0 16,1 0-16,0 0 0,0 0 0,0 0 15,0 0-15,-1 0 16,1 0-16,0 0 0,21-21 16,0 0 15,0 0-16,21-1-15,0 22 0,22-21 16,-1 0-16,0-21 0</inkml:trace>
  <inkml:trace contextRef="#ctx0" brushRef="#br0" timeOffset="20060.29">3704 4466 0,'0'0'0,"-21"-21"0,0 21 16,0 0-16,-1 0 0,1 0 16,0 0-16,0 0 15,0 21-15,21 22 16,0-22-16,0 0 0,0 21 15,0 1-15,0-1 0,0 0 0,-21 22 16,21-22-16,-22 22 0,1-22 16,21 0-16,-21 22 0,0-22 15,21 0-15,-21 1 0,0-22 0,-1 21 16,1-21-16,21 1 0,-21-1 16,0 0-16,21 0 0,-21-21 15,0 0-15,-1 0 16,22-21-1,0 0-15,0 0 0,0-1 0,0 1 16,0-21-16,0 21 0,0-22 16,22 22-16,-1 0 0,0-21 0,-21 21 15,21-1-15,0 1 0,-21 0 16,0 0-16,21 21 0,1 0 16,-1 0-16,-21 21 15,21 0-15,-21 0 0,21 1 16,-21-1-16,0 0 0,0 0 0,21 0 15,0 22-15,-21-22 0,22 0 16,-22 0-16,21 0 0,0-21 0,-21 21 16,21-21-16,0 0 0,0 0 0,1 0 15,-1 0-15,0 0 0,21 0 16,-21 0-16,1 0 0,-1-21 0,0 0 16,21 0-16,-21 0 15,1-22-15,-1 22 0,-21 0 0,0 0 16,0-21-16,0 20 0,0 1 15,0-21-15,0 21 16,0 0-16,0 42 31,0 0-31,0 0 16,0 0-16,0 0 0,0 1 0,0-1 16,0 0-16,-21 0 0,21 0 15,0 0-15,0 1 0,-22-1 0,22 0 16,0 0-1,0-42 17,0 0-17,0 0-15,0-1 0</inkml:trace>
  <inkml:trace contextRef="#ctx0" brushRef="#br0" timeOffset="20249.18">4000 4805 0,'0'-21'16,"0"0"-16,0-1 31,22 22 16</inkml:trace>
  <inkml:trace contextRef="#ctx0" brushRef="#br0" timeOffset="20727.91">4487 4847 0,'21'0'0,"-42"0"0,64 0 16,-43-21-16,21 21 0,0-21 0,0 0 15,-21 0 1,0-1 0,-21 22-16,0 0 0,0 0 15,-1 0-15,1 0 0,-21 0 0,21 0 16,0 22-16,-1-22 0,-20 21 16,21 0-16,0-21 0,0 21 0,21 0 15,0 0-15,-22 1 0,22-1 16,0 0-16,0 0 0,0 0 15,22 0-15,-1 1 16,0-22-16,0 21 0,0 0 0,0-21 16,1 21-16,20-21 0,-21 21 0,0-21 15,0 21-15,1-21 16,-1 22-16,0-22 0,-21 21 16,0 0-16,-21 0 15,-22-21-15,22 0 16,0 21-16,-21-21 0,21 0 0,-22 0 15,22 0-15,-21 0 0,21 0 0,-1 0 16,1 0-16,0 0 0,0 0 16,0 0-16,0 0 0,42-21 47,0 21-47,0-21 15,0 21-15,0-21 0</inkml:trace>
  <inkml:trace contextRef="#ctx0" brushRef="#br0" timeOffset="21120.21">5165 4572 0,'0'0'0,"-22"-21"16,1 21-1,21 21 17,-21 0-32,21 0 0,-21 1 0,21-1 15,0 0-15,-21 21 0,21-21 0,0 22 16,0-1-16,-21 0 0,21 1 16,0-1-16,-22-21 0,22 22 0,0-1 15,0-21-15,0 0 0,0 22 0,0-22 16,0 0-16,0 0 15,0 0-15,22 0 16,-1-21-16,0 0 0,0 0 16,0 0-16,0 0 15,1 0-15,-1 0 16,0 0-16,0-21 0,0 21 16,-21-21-16,21 21 15,1-21-15,-22 0 0,0 0 16,0-1-16</inkml:trace>
  <inkml:trace contextRef="#ctx0" brushRef="#br0" timeOffset="21319.85">5059 4953 0,'0'0'0,"-21"0"0,21-21 16,21 0-1,0 21 1,0 0-16,0 0 0,0-21 15,22 21-15,-22 0 0,0-22 0,21 22 16,-20 0-16,-1 0 0,0 0 16,-21-21-16,21 21 0,-21-21 15,0 0 1,0 0-16</inkml:trace>
  <inkml:trace contextRef="#ctx0" brushRef="#br0" timeOffset="22055.98">6456 4403 0,'0'21'31,"-21"-21"-31,21 21 0,0 0 16,0 0-16,0 1 0,-22-22 15,22 21-15,0 0 0,-21 0 16,21 0-16,0 0 0,0 1 0,0-1 16,0 0-16,0 0 0,0 0 15,0 0 1</inkml:trace>
  <inkml:trace contextRef="#ctx0" brushRef="#br0" timeOffset="22275.85">6286 4784 0,'0'0'0,"-21"0"15,21 21 1,21-21 0,1 0-16,-1 0 0,0 0 15,0 0-15,21-21 16,-20 21-16,20-21 0,-21 21 0,0 0 16,0 0-16,1 0 0,-1-22 0,0 22 15,-21-21 16,0 0-31,0 0 16</inkml:trace>
  <inkml:trace contextRef="#ctx0" brushRef="#br0" timeOffset="22471.61">6286 4487 0,'-21'0'0,"42"0"0,-42-21 15,42 0 1,1 21 0,-1 0-16,0-21 0,0 21 0,0 0 15,0-21-15,1 21 16,-1 0-16,-21-21 0,21 21 16,-21-22-16,21 1 15</inkml:trace>
  <inkml:trace contextRef="#ctx0" brushRef="#br0" timeOffset="23011.57">6477 4212 0,'-21'0'0,"42"0"0,-63-21 15,20 21-15,1 0 0,0 0 16,0 0-16,0 0 0,0 0 15,-1 0-15,1 0 0,0 0 16,0 21-16,0 0 0,0-21 0,-1 22 16,1-1-16,0 21 0,0-21 0,0 0 15,21 22-15,-21-22 0,21 21 16,-22-21-16,22 22 0,0-1 0,0-21 16,0 22-16,0-22 0,0 21 15,0-21-15,22 0 0,-1 22 16,0-22-16,0 0 0,21 0 0,-20 0 15,20 1-15,-21-22 0,21 21 0,1-21 16,-1 0-16,0 0 0,22 0 16,-22 0-16,1 0 0,20 0 0,-21-21 15,22-1-15,-22 22 0,22-21 0,-22 0 16,0 0-16,1 21 0,-22-21 16,21 0-16,-21-1 0,1 1 0,-1 0 15,-21-21-15,0 21 0,0-1 0,0-20 16,0 21-16,0-21 15,-21-1-15,21 1 0,-22 0 0,1-1 16,-21 1-16,21 0 0,-22-1 0,22 1 16,-21 21-16,0 0 0,-1-1 15,1 1-15,0 21 0,-1 0 0,1 0 16,0 0-16,20 0 0,-20 0 0,21 21 16,-21-21-16,20 22 0,1-22 15,0 21-15,0 0 0,21 0 0,0 0 16,21-21-1</inkml:trace>
  <inkml:trace contextRef="#ctx0" brushRef="#br0" timeOffset="23743.81">8149 3662 0,'0'0'0,"21"-21"0,0 21 0,-21 21 47,0 0-47,-21-21 0,21 21 16,-21 0-16,0 1 0,0 20 16,0-21-16,-22 0 0,22 22 0,0-22 15,-21 21-15,-1-21 0,1 22 0,0-1 16,20-21-16,-20 0 15,21 22-15,-21-22 0,20-21 0,1 21 16,21 0-16,-21-21 0,21 21 0,21-21 31,22 21-15,-22-21-16,0 0 0,21 0 0,1 0 16,20 0-16,-21 0 0,22 0 15,-22 22-15,22-22 0,-1 0 0,-20 0 16,20 0-16,-21 0 0,1 0 0,20 0 15,-20 0-15,-22 0 0,21 0 16,-21 0-16,0 0 0,1 0 0,-1 0 16,0 0 46,0 0-46,0 0-16</inkml:trace>
  <inkml:trace contextRef="#ctx0" brushRef="#br0" timeOffset="27017.07">14986 3916 0,'21'0'16,"0"0"-16,-21 21 0,21-21 15,1 21-15,-1 0 0,21 1 0,-21 20 16,0-21-16,22 0 0,-22 22 15,0-22-15,0 0 0,0 0 16,1 0-16,-1 0 0,-21 1 0,0-1 16,0 0-16,0 0 0,0 0 31,0-42 16,0 0-32,21 21-15,0-21 0,0 0 16</inkml:trace>
  <inkml:trace contextRef="#ctx0" brushRef="#br0" timeOffset="27279.92">15854 3874 0,'0'0'0,"0"-22"0,21 22 0,-21 22 31,-21-1-15,0 0-16,-1 0 0,1 0 0,0 0 15,0 1-15,0 20 0,0-21 16,-1 21-16,1-20 0,-21-1 0,21 0 16,-22 0-16,1 21 0,21-20 15,0-1-15,-22-21 0,22 21 0,0 0 16,0 0-16,21 0 0,0 1 15,0-1 1</inkml:trace>
  <inkml:trace contextRef="#ctx0" brushRef="#br0" timeOffset="28259.99">13610 4911 0,'0'0'0,"0"-21"0,0-1 0,21 1 16,-21 0-16,0 0 0,0 0 15,0 0-15,0-1 0,0 1 0,0 0 16,-21 21-16,21-21 0,-21 21 15,0 0 1,0 0-16,-1 0 0,22 21 16,-21 0-16,21 22 0,-21-22 0,0 21 15,21 0-15,0 22 0,-21-22 16,0 1-16,21 20 0,-22-21 0,22 1 16,0-1-16,0 0 0,-21 1 0,21-1 15,0-21-15,0 22 0,0-22 16,21 0-16,1 0 0,-22 0 0,21-21 15,0 0-15,21 21 0,-21-21 16,1 0-16,-1 0 0,21 0 0,-21-21 16,22 0-16,-22 0 0,21 0 15,-21 0-15,22-1 0,-22 1 0,21-21 16,-21 21-16,0-22 0,1 1 16,-22 0-16,0-1 0,0 1 0,0 0 15,0-1-15,-22-20 0,1 21 0,-21-1 16,21 1-16,-22 0 0,1 20 0,0 1 15,-1 0-15,1 21 16,0 0-16,-1 0 0,22 0 0,-21 21 16,0 0-16,20 1 0,-20-1 0,42 21 15,-21-21-15,21 22 0,0-1 16,0 0-16,0 1 0,21-1 0,0 0 16,0 1-16,22-1 0,-22-21 0,21 21 15,-21 1-15,22-22 0,-1 21 16,-21-21-16,22 22 0,-22-22 0,21 0 15,-21 21-15,0-20 0,-21-1 0,0 21 16,0-21-16,0 0 0,0 1 0,0-1 16,0 0-16,-21 0 0,21 0 15,-21 0-15,0 1 0,0-22 16,0 21-16,21-42 31,0-1-15,0 1-16,0 0 0,0 0 0,21 0 15,0-22-15,0 22 0</inkml:trace>
  <inkml:trace contextRef="#ctx0" brushRef="#br0" timeOffset="29637.74">14055 5038 0,'0'0'0,"0"-43"15,0 22 1,0 42-1,0 1-15,0-1 16,0 0-16,0 0 16,0 21-16,0-20 0,0-1 15,0 0-15,0 0 0,0 0 0,0 0 16,0 1-16,0-1 0,0 0 0,0 0 16,21-21-16,-21 21 15,21-21-15,0 0 0,0 0 16,0 0-16,1 0 0,-22-21 0,21 0 15,0 21-15,0-21 0,0 0 0,-21-1 16,21 1-16,-21-21 16,22 21-16,-22 0 0,0-1 0,21 1 15,-21 0-15,21 0 0,-21 0 0,21 0 16,-21 42 15,0 0-31,21 0 16,-21 0-16,0 0 0,0 1 15,0-1-15,0 0 0,0 0 16,0 0-16,21 0 0,1 1 0,-1-1 16,0 0-16,0-21 0,0 0 15,0 0-15,1 0 16,20 0-16,-21 0 0,0 0 16,0 0-16,1-21 0,-1 0 0,0 21 15,0-22-15,0 1 0,0 0 16,1 21-16,-1-21 0,-21-21 0,0 20 15,0 1-15,21 0 0,-21-21 0,0 21 16,0-1-16,0 1 0,0 0 16,0 0-16,-21 0 0,0 21 15,-1 0-15,1 0 0,0 21 16,21 0-16,-21 0 0,0 22 16,21-22-16,0 0 0,0 0 15,0 0-15,0 0 0,0 22 0,0-22 16,0 0-16,0 0 0,21 0 0,0-21 15,0 22-15,0-1 16,1-21-16,20 0 0,-21 0 0,21 21 16,1-21-16,-1 0 0,0 0 0,1 0 15,-1 0-15,0-21 0,1 0 0,-22 21 16,21-22-16,-21 22 0,22-21 16,-22 0-16,0 0 0,-21 0 0,21 0 15,-21-1-15,21 1 0,-21 0 16,0 0-16,0 0 0,0 0 0,0-1 15,0 1-15,-21 42 32,21 1-17,-21-1-15,21 0 0,0 0 16,0 0-16,0 22 0,0-22 0,0 0 16,0 0-16,0 0 0,0 0 15,21-21-15,-21 22 0,21-22 16,1 0-16,-1 0 0,0 0 15,0 0-15,0 0 0,0 0 0,1 0 16,-1 0-16,0-22 0,0 22 16,0-21-16,0 0 0,1 0 0,-1 0 15,-21 0-15,0-1 0,21 1 16,-21 0-16,21-21 0,-21 21 0,0-1 16,21 1-16,-21 0 0,0 42 46,0 0-46,0 1 0,0 20 16,0-21-16,0 0 0,0 0 16,0 1-16,0-1 0,0 0 0,0 0 15,0 0-15,0 0 16,21 1-16,1-22 16,20 0-16,-21 0 0,0 0 15,0 0-15,1 0 0,20-22 16,-21 22-16,0-21 0,0 0 15,22 21-15,-22-21 0,0 0 0,-21 0 0,21-22 16,0 22-16,-21 0 0,0-21 16,22-1-16,-22 22 0,0-21 15,0 21-15,0-1 0,0-20 0,0 21 16,0 0-16,0 0 0,-22 21 16,1 0-1,0 21-15,21 0 0,-21 0 16,0 0-16,21 0 0,0 1 0,0 20 15,-21-21-15,21 21 0,0-20 16,0 20-16,0-21 0,0 0 16,0 0-16,21 1 0,-21-1 0,21 0 15,0-21-15,0 21 0,22-21 16,-22 0-16,0 0 0,0 0 16,0 0-16,0 0 0,1 0 0,-1-21 15,0 21-15,0-21 0,0 0 0,0-1 16,1 1-16,-1 0 0,0-21 15,0 21-15,0-1 0</inkml:trace>
  <inkml:trace contextRef="#ctx0" brushRef="#br0" timeOffset="30324.12">17865 4382 0,'0'0'0,"0"-22"16,0 44 31,0-1-32,0 0-15,0 0 0,-22 0 16,22 0-16,0 1 0,0-1 16,0 0-16,0 0 0,0 0 15,0 0-15,0 1 0,0-1 16,0 0-16,0 0 15</inkml:trace>
  <inkml:trace contextRef="#ctx0" brushRef="#br0" timeOffset="30651.93">17674 4784 0,'0'21'16,"0"0"-16,21-21 31,0 0-31,1 0 0,-1 0 16,0 0-16,0 0 0,0 0 0,0 0 15,1 0-15,-1 0 0,0 0 16,0-21-16,0 0 16,-21 0-1,21 21 1,-21-22-16,0 1 31</inkml:trace>
  <inkml:trace contextRef="#ctx0" brushRef="#br0" timeOffset="30896.3">17695 4572 0,'0'0'0,"21"0"32,1-21-17,-1 21-15,0 0 0,0 0 16,0-21-16,0 21 0,1 0 0,-1 0 16,-21-21-16,21 21 0,0 0 15,-21-22-15,21 22 16,-21-21-1,0 0 1</inkml:trace>
  <inkml:trace contextRef="#ctx0" brushRef="#br0" timeOffset="31417">17865 4233 0,'0'0'15,"-22"0"-15,1 0 0,21-21 16,-21 21-16,0 0 0,0 0 0,0 0 16,-1 0-16,1 0 0,0 0 0,0 0 15,0 0-15,0 0 0,-1 0 16,1 21-16,0 1 0,0-1 16,0 0-16,21 0 0,-21 21 0,-1-20 15,22 20-15,-21-21 0,21 21 0,0-20 16,0 20-16,0-21 0,0 21 15,0 1-15,0-22 0,0 21 0,21-21 16,1 1-16,-1-1 0,0 21 0,0-21 16,21-21-16,1 21 0,-22 1 15,21-22-15,1 0 0,-22 0 16,21 0-16,0 0 0,1 0 0,-1 0 0,-21 0 16,22-22-16,-1 22 0,0-21 15,1 0-15,-22 0 0,21 0 16,-21 0-16,22-1 0,-22 1 0,0 0 15,-21 0-15,0-21 0,21 20 16,-21-20-16,0 21 0,0-21 0,0-1 16,0 1-16,-21 0 0,0-1 0,0 1 15,-1 21-15,-20-22 0,21 22 16,-21 0-16,20 0 0,-20 0 0,0 21 16,21 0-16,-22 0 0,1 0 0,0 0 15,-1 0-15,1 21 0,21 0 16,-22-21-16,22 21 0,-21 0 0,21 1 15,0-1-15,21 0 0,0 0 16,0 0-16,-22 0 0,22 1 16</inkml:trace>
  <inkml:trace contextRef="#ctx0" brushRef="#br0" timeOffset="32900.17">21992 3641 0,'-21'0'0,"0"0"16,21-21-16,0 42 31,0 0-31,0 0 15,0 0-15,0 0 16,0 1-16,0-1 0,21 0 16,0-21-16,-21 21 0,21 0 0,0 0 15,1-21-15,-1 22 0,0-22 0,0 21 16,0 0-16,0-21 16,1 21-16,-1 0 0,0-21 15,-21 21 1,0 1-16,0-1 0,-21 0 15,0-21-15,-1 21 0,1-21 16,-21 21-16,21 0 0,-22 1 16,22-22-16,-21 21 0,0 0 0,20 0 15,-20 0-15,21 0 0,-21-21 0,20 22 16,1-1-16,21 0 16,-21-21-16,21 21 15,21-21 1,0 0-16,1 0 15,-1 0-15,0 0 16,0 0-16,0 0 0</inkml:trace>
  <inkml:trace contextRef="#ctx0" brushRef="#br0" timeOffset="33384.79">22077 4360 0,'0'0'0,"-43"-21"15,43 0-15,0 0 16,0 0-1,-21 21-15,21 21 32,0 0-17,0 0-15,21 0 0,-21 1 0,22-1 16,-22 21-16,0-21 0,0 22 0,21-1 16,-21 0-16,21 1 0,-21-1 0,0 0 15,0 22-15,0-1 16,0-20-16,0 20 0,0 1 0,0-22 15,0 0-15,0 1 0,0-1 0,0 0 16,0 1-16,0-1 0,0-21 0,0 0 16,0 0-16,0 1 0,0-1 15,0 0-15,0-42 32,0 0-32,21 21 15,-21-22-15,21 1 16,-21-21-16,0 21 0,0 0 0,0-22 15,21 22-15,-21-21 0</inkml:trace>
  <inkml:trace contextRef="#ctx0" brushRef="#br0" timeOffset="34772.51">22077 4212 0,'0'0'15,"-43"-21"1,43 0-16,0 0 31,22 21-15,-1 0 0,0 0-16,0 0 0,0 0 15,0 0-15,22 0 0,-22 0 0,21 0 16,1 0-16,-1 0 0,0 0 15,22-21-15,-22 21 0,22 0 0,-1-22 16,22 22-16,-22 0 0,22-21 0,-22 21 16,22 0-16,0-21 0,-1 21 15,22 0-15,-21 0 0,21 0 0,0 0 16,-1 0-16,-20 0 16,21 0-16,-21 0 0,-1 0 0,1 0 15,-22 0-15,22 0 0,-21 0 0,20 0 16,-20 0-16,20 0 0,1 0 15,-21 0-15,20 0 0,1 0 0,0-21 16,-1 21-16,-20 0 0,20 0 0,1 0 16,-21-21-16,20 21 0,1 0 15,0 0-15,-1 0 0,1 0 0,0 0 16,-1 0-16,1 0 0,0 0 0,-1 0 16,1 0-16,-22-21 0,22 21 15,0 0-15,-22 0 0,22 0 0,0 0 16,-1 0-16,1 0 15,0 0-15,-22 0 0,22 0 0,-22 0 16,1 0-16,-1 0 0,1 0 0,-1-22 16,1 22-16,-22 0 0,22 0 15,-22 0-15,21 0 0,-20-21 0,20 21 16,-20 0-16,-1 0 0,0-21 16,1 21-16,-22 0 0,0 0 0,0 0 15,0-21-15,0 21 0,-21 21 63,-21 0-63,0 0 15,0 1-15,21-1 0,-21 0 16,0 0-16,21 0 0,-22 0 16,1 22-16,21-22 0,-21 0 0,0 21 15,21-20-15,0 20 0,-21-21 0,0 21 16,21-20-16,0 20 0,0-21 15,-22 21-15,22 1 0,0-22 0,0 21 16,0-21-16,0 22 0,0-1 0,0-21 16,0 22-16,-21-1 0,21-21 15,0 21-15,-21 1 0,21-22 0,0 0 16,0 21-16,0-20 0,0-1 16,-21 0-16,21 0 0,0 0 0,-21 0 15,21 1-15,0-1 16,-21 0-1,-1-21 1,22 21-16,-21-21 16,0 0-16,0 0 15,21 21-15,-21-21 0,0 0 0,-1 0 16,1 0-16,0 0 0,0 21 0,0-21 16,0 0-16,-1 0 0,-20 0 15,21 0-15,-21 0 0,-1 0 0,1 22 16,0-22-16,-1 0 0,-20 0 15,-1 0-15,1 0 0,-1 0 16,1 0-16,-1 0 0,1 0 0,-1 0 16,1 21-16,-1-21 0,-20 0 0,20 0 15,1 0-15,-22 0 0,21 0 0,-20 0 16,-1 0-16,0 21 0,1-21 16,20 0-16,-20 0 0,-1 0 0,0 0 15,1 0-15,-1 0 0,0 0 0,1 0 16,-1 0-16,0 0 0,1 0 0,-1 0 15,-21 0-15,21 0 0,1 0 16,-1 0-16,-21 0 0,22 0 16,-1 0-16,-21 0 0,0 0 0,22 0 15,-22 0-15,21 0 0,-21 0 0,22 0 16,-1 0-16,21 0 0,1 0 16,-22 0-16,22 0 0,-1 0 0,1 21 15,-1-21-15,1 0 0,-1 0 0,1 0 16,-1 0-16,1 0 0,-1 0 0,1 0 15,20 0-15,-20 0 0,21 0 16,-1 0-16,1 21 0,0-21 0,20 0 16,1 0-16,0 0 0,0 0 0,0 0 15,0 0 1,-1 0 0,22 21-16,-21-21 15,21-21 16,21 0-15,1 0-16</inkml:trace>
  <inkml:trace contextRef="#ctx0" brushRef="#br0" timeOffset="35396.15">23580 4466 0,'21'0'31,"0"0"-15,0-21-16,0 21 15,-21-21-15,0 0 32,0 0-17,-21 21-15,0 0 16,0 0-16,-22 0 0,22 0 16,0 0-16,-21 0 0,21 21 0,-1-21 15,-20 21-15,21 0 0,0 0 0,0 0 16,-1-21-16,1 22 0,0-1 15,21 0-15,0 0 0,0 0 0,0 0 16,0 1-16,0-1 0,21-21 0,0 21 16,1 0-16,20 0 0,-21 0 15,21 1-15,1-22 0,-1 21 0,0 0 16,1 0-16,-1 0 0,-21 0 0,22 1 16,-22-1-16,0 0 0,0 0 15,-21 0-15,0 0 16,0 1-16,-21-1 0,0-21 15,-22 21-15,22-21 0,-21 0 0,0 0 16,-1 0-16,1 0 0,0 0 16,-1 0-16,22 0 0,-21 0 0,-1 0 15,22 0-15,0-21 0,0 21 0,0-21 16,0 21-16,21-22 0,0 1 31,0 0-31,21 21 16,0 0-16,0-21 0,0 21 0,0 0 15,1-21-15,-1 21 16,0-21-16</inkml:trace>
  <inkml:trace contextRef="#ctx0" brushRef="#br0" timeOffset="36095.8">23918 4826 0,'0'0'0,"21"0"0,1 0 15,-1 0-15,0 0 0,0 0 0,0 0 16,0-21-16,22 0 16,-22 21-16,0-21 0,0 21 0,0-22 15,1 1-15,-1 0 16,0 0-16,-21 0 0,0 0 16,0-1-16,0 1 15,-21 21-15,0 0 0,-1-21 16,1 21-16,0 0 0,0 0 0,0 0 15,0 0-15,-1 21 0,1-21 0,0 21 16,0 1-16,0-1 0,0 0 0,-1 0 16,1 21-16,21-20 0,0-1 15,0 21-15,0-21 0,0 22 0,0-22 16,21 0-16,1 0 0,-1 0 0,0 0 16,21 1-16,-21-22 15,22 21-15,-22-21 0,21 0 0,1 0 16,-1 0-16,0 0 0,1 0 0,-1 0 15,0 0-15,1-21 0,-1 21 16,0-22-16,-21 1 0,22 0 0,-22 0 16,0 0-16,0-22 0,0 22 0,1-21 15,-1 0-15,-21-1 0,0 1 0,0 0 16,0-1-16,0 1 0,0 0 16,0-1-16,0 1 0,0 0 0,0 20 15,0-20-15,0 21 0,0 0 16,0 0-16,-21 42 31,21 21-31,-22-21 16,22 0-16,0 22 0,-21-1 15,21-21-15,0 22 0,0-1 0,0 0 16,0 1-16,0-1 0,0-21 0,0 21 16,0 1-16,0-1 0,0-21 15,21 22-15,-21-22 0,22 0 0,-1 0 16,0 0-16,0 0 0,0-21 15,0 0-15,1 0 0,-1 0 0,0 0 16,0 0-16,0 0 0,0 0 16,1 0-16,-1 0 0,-21-21 15,21 21-15,0-21 0,-21 0 0,21 0 16,0 21-16,-21-21 16,0-1-16,0 1 0,0 0 0,0 0 15</inkml:trace>
  <inkml:trace contextRef="#ctx0" brushRef="#br0" timeOffset="36291.68">24744 4636 0,'0'0'16,"-21"0"-16,-1 0 0,1 0 0,42 0 31,1 0-31,-1 0 16,0 0-16,21 0 0,-21-22 0,22 22 15,-1-21-15,0 21 0,-20 0 0,-1 0 16,21-21-16,-21 21 0,0 0 15,1 0-15,-1-21 0,0 21 0,0-21 16,-21 0-16,21 21 0,-21-22 16,21 22-16</inkml:trace>
  <inkml:trace contextRef="#ctx0" brushRef="#br0" timeOffset="36675.98">26331 4276 0,'0'21'47,"0"0"-32,0 0-15,0 0 0,-21 1 16,21-1-16,0 0 0,0 0 0,0 0 16,0 0-16,0 1 0,0-1 15,0 0-15,0 0 0,0 0 16,0 0-16,0 1 15</inkml:trace>
  <inkml:trace contextRef="#ctx0" brushRef="#br0" timeOffset="36939.83">26141 4699 0,'0'0'0,"-21"21"16,42-21 15,0 0-31,0 0 0,21 0 16,-20 0-16,-1 0 0,21 0 0,-21 0 16,0 0-16,1 0 0,-1 0 15,0 0-15,0 0 0,0 0 16,-21-21-16,21 21 15,-21-21 1,22 21 0,-22-21-16,0 0 15,0-1 1</inkml:trace>
  <inkml:trace contextRef="#ctx0" brushRef="#br0" timeOffset="37187.42">26183 4382 0,'0'-22'16,"21"22"0,0 0-16,1-21 0,-1 21 15,0 0-15,0 0 0,0 0 16,0 0-16,1-21 0,-1 21 0,0 0 15,0 0-15,0 0 0,-21-21 16,21 21-16,-21-21 31</inkml:trace>
  <inkml:trace contextRef="#ctx0" brushRef="#br0" timeOffset="37799.58">26458 4064 0,'0'0'0,"-63"0"16,42 0-16,-1 0 0,1 0 15,0 0-15,0 0 16,-21 0-16,20 21 0,1 0 0,-21-21 15,21 22-15,0-1 0,-22 0 0,22 0 16,0 0-16,0 0 0,0 1 16,-1-1-16,1 21 0,0-21 0,0 0 15,0 22-15,21-22 0,-21 0 0,21 21 16,0-20-16,0-1 0,0 0 16,0 0-16,0 0 0,21 0 0,0 1 15,0-1-15,0 0 0,0 0 0,22 0 16,-22 0-16,21 1 0,-21-22 15,22 21-15,-1-21 0,0 21 0,-20-21 16,20 0-16,0 0 0,1 0 16,-22 0-16,21 0 0,-21 0 15,22 0-15,-22 0 0,21 0 0,-21-21 16,0 0-16,1 21 0,20-22 0,-21 1 16,0 0-16,22 21 0,-22-21 15,0 0-15,0 0 0,0-22 0,0 22 16,1 0-16,-22 0 0,0-22 0,0 22 15,0 0-15,0-21 0,0 21 16,0-22-16,0 22 0,0-21 0,-22 21 16,22-22-16,-21 22 0,0 0 0,0 0 15,0 0-15,-22-1 0,22 1 16,0 0-16,-21 21 0,21 0 16,-1-21-16,-20 21 0,21 0 0,-21 0 15,20 0-15,1 0 0,-21 0 16,21 21-16,0 0 0,-1-21 0,-20 21 15,21 1-15,0-1 0,0 0 16,-1 0-16,1-21 16,21 21-16</inkml:trace>
  <inkml:trace contextRef="#ctx0" brushRef="#br1" timeOffset="51344.05">2095 2646 0,'-21'-21'15,"21"0"-15,0-1 16,-21 22-16,21-21 16,-21 0-1,21 42 32,0 0-47,-21 1 16,21 20-16,0-21 0,0 0 0,-21 22 15,21-1-15,0-21 0,0 21 16,0-20-16,0 20 0,0 0 16,0-21-16,0 1 0,0-1 0,0 21 15,0-21-15,0 0 0,21-21 16,-21 22-16,21-1 0,0-21 0,0 0 15,0 0-15,1 0 0,-1 0 16,0 0-16,0 0 0,21 0 0,-20-21 16,-1-1-16,21 22 0,-21-21 15,0 0-15,1 0 0,-1 0 0,0 0 16,0-1-16,-21 1 0,0-21 0,0 0 16,0 20-16,0-20 15,0 21-15,0-21 0,-21 20 0,0-20 16,21 21-16,-21 0 0,21 0 15,0-1-15,-22 22 0,22-21 0,-21 21 16,21 21 15,0 1-15,0-1-16,0 0 16,21-21-16,1 21 0,-1 0 0</inkml:trace>
  <inkml:trace contextRef="#ctx0" brushRef="#br1" timeOffset="51687.85">2709 2731 0,'0'0'16,"-21"0"-16,0 0 0,0 0 0,0 0 15,-1 21 1,1 0-16,21 0 0,0 0 15,0 0-15,0 1 0,0-1 0,0 0 16,0 21-16,0-21 16,0 22-16,0-1 0,0 0 0,0 1 0,0-1 15,0 0-15,0 22 0,0-22 16,0 1-16,0-1 0,0 0 16,0 1-16,-21-1 0,21-21 0,0 0 15,0 0-15,0 1 0,0-1 16,0 0-16,0 0 15,0-42 1,0 0 0,0 0-16,21-22 0,-21 22 15,21-21-15,-21-1 0,0 1 0</inkml:trace>
  <inkml:trace contextRef="#ctx0" brushRef="#br1" timeOffset="52020.58">2625 2858 0,'0'0'0,"-22"-22"0,1 1 0,0 0 16,21 0-16,0 0 15,0 0-15,0-1 16,21 22-16,0-21 0,1 21 0,-1 0 16,0-21-16,0 21 0,21 0 15,-20 0-15,-1 0 0,0 21 0,0 0 16,0 1-16,0-1 0,-21 0 15,0 0-15,0 0 0,0 0 16,0 1-16,0 20 0,0-21 0,-21 0 16,0 0-16,0 1 0,0-1 0,-22 0 15,22 0-15,0 0 0,0-21 16,0 21-16,0-21 0,42 0 47,0 0-32,0-21-15,0 21 0,0-21 16</inkml:trace>
  <inkml:trace contextRef="#ctx0" brushRef="#br1" timeOffset="52452.28">3154 2752 0,'0'-21'16,"-43"-1"-16,22 22 16,0 0-16,0 0 15,21 22-15,0-1 0,-21 0 0,0 0 16,21 0-16,-22 0 0,22 1 0,0-1 16,-21 21-16,21-21 15,0 0-15,0 1 0,0-1 0,0 0 16,0 0-16,0 0 0,21-21 15,1 0 1,-1 0-16,0 0 0,0 0 16,0 0-16,0 0 0,1-21 15,-22 0-15,21 21 0,-21-21 0,21 0 16,-21-1-16,0 1 0,0 0 16,0 0-16,0 0 0,0 0 15,0-1-15,0 1 0,-21 0 0,0 0 16,-1 21-16,1 0 15,0 0-15,0 0 16,0 0-16,0 0 16,21 21-16,21-21 31,0 0-31</inkml:trace>
  <inkml:trace contextRef="#ctx0" brushRef="#br1" timeOffset="52964.02">3387 2731 0,'-22'0'32,"22"21"-32,0 0 15,0 0-15,0 0 16,0 0-16,0 1 0,0-1 15,-21 0-15,21 0 0,0 0 16,0 0-16,0 1 16,0-1-16,0 0 15,-21-21 1,0 0 0,21-21-1,-21 21-15,21-21 16,0-1-16,0 1 0,0 0 15,0 0-15,0 0 0,0 0 0,0-22 16,0 22-16,0 0 0,21 0 16,0 0-16,0-1 0,0 1 0,1 0 15,-1 0-15,0 21 0,21 0 0,-21 0 16,1 0-16,-1 0 0,0 0 16,0 21-16,0 0 0,0 0 0,1 1 15,-22-1-15,0 21 0,0-21 16,0 0-16,0 1 0,0-1 0,0 0 15,0 0-15,0 0 0,-22 0 0,22 1 16,0-1-16,-21-21 16,21 21-16,-21-21 15,21-21 17,0 0-32</inkml:trace>
  <inkml:trace contextRef="#ctx0" brushRef="#br1" timeOffset="54275.69">4276 2350 0,'0'21'0,"0"-42"0,-22 42 0,1 0 16,0-21-16,21 21 15,21-21 1,0 0-16,1 0 0,-1 0 16,21 0-16,-21-21 0,22 21 15,-22-21-15,21 0 0,0 21 0,-20-22 16,20 1-16,-21 0 0,0 0 15,0 21-15,1-21 0,-22 0 16,21-1-16,-21 1 0,0 0 0,0 0 16,0 0-16,0 0 0,-21-1 0,-1 22 15,22-21-15,-21 21 16,0 0-16,0 0 0,21 21 16,-21 22-16,21-22 15,-21 0-15,21 21 0,0 1 16,0-1-16,-22 0 0,22 1 0,0-1 15,0 22-15,0-22 0,0 0 0,0 1 16,0 20-16,0-21 16,0-20-16,0 20 0,0 0 0,0-21 15,22 1-15,-22 20 0,0-21 0,0 0 16,0 0-16,0 1 16,0-1-16,-22-21 15,1 0-15,0 0 0,0 0 16,0 0-16,0 0 0,-1 0 15,1-21-15,0 21 0,0-22 0,-21 1 16,20 0-16,1 0 0,0 0 0,0 21 16,0-21-16,0 21 0,-1 0 15,1 0 1,21 21 0,0 0-16,0 0 15,21 0-15,1 0 16,-1-21-16,0 0 0,0 22 0,21-22 15,-20 0-15,-1 0 0,21 0 0,0 0 16,1 0-16,-1 0 0,0 0 16,1-22-16,-1 22 0,-21-21 0,22 21 15,-1-21-15,-21 0 0,0 21 0,0-21 16,1 0-16,-1-1 0,-21 1 16,0 0-16,0 0 0,0 0 0,0 0 15,0-1-15,0 1 0,0 0 16,0 42 15,0 0-31,0 1 0,0-1 16,0 0-16,0 0 15,0 0-15,0 0 0,0 1 0,0-1 16,0 0-16,0 0 0,0 0 0,0 0 16,0 1-16,0-1 15,-21-21 16,21-21-15,-22-1 0,22 1-16,0 0 15,0 0-15,0 0 0,0 0 0,0-1 16,0 1-16,22 0 0,-1 0 16,0 0-16,0 0 0,0-1 0,22 22 15,-22-21-15,21 21 0,0 0 0,-20-21 16,20 21-16,-21 0 0,21 0 15,-20 0-15,-1 21 0,0-21 0,0 21 16,-21 1-16,0-1 0,0 0 0,0 0 16,0 0-16,0 0 0,0 1 15,0-1-15,-21 0 0,0 0 0,21 0 16,-21-21-16,21 21 0,-22-21 16,1 22-16,21-1 15,0-42 16,21-1-31,1 22 0,-1-21 16,0 21-16</inkml:trace>
  <inkml:trace contextRef="#ctx0" brushRef="#br1" timeOffset="54880.8">5757 2773 0,'0'0'15,"0"-42"-15,0 20 16,0 1-16,-21 21 0,0-21 0,0 0 16,0 21-16,-1-21 15,1 21-15,0 0 0,0 0 0,0 0 16,0 0-16,-22 21 0,22 0 0,0-21 16,0 21-16,-22 0 0,22 1 15,0 20-15,0-21 0,0 0 0,0 0 16,21 1-16,0-1 0,-22 0 0,22 0 15,0 0-15,0 0 16,22-21-16,-1 22 16,0-22-16,0 0 0,0 0 15,22 0-15,-22 0 0,0-22 0,21 22 16,-21-21-16,1 0 0,20 0 16,-21 0-16,0 0 0,0-1 0,1 1 15,-1-21-15,0 21 0,0-22 0,-21 1 16,0 0-16,21-1 0,-21 1 15,0 0-15,0-1 0,0 1 0,0 0 16,0-1-16,0 22 0,0 0 0,0 0 16,0 0-16,0 0 15,-21 21 1,21 21-16,0 0 16,0 0-16,-21 0 15,21 22-15,0-1 0,0 0 0,-21 1 16,21-1-16,0 0 0,0 1 0,0-1 15,0 0-15,0-21 0,0 22 16,0-22-16,0 21 0,0-21 0,0 1 16,0-1-16,0 0 0,0 0 15,21-21 1,0 0-16,0 0 16,0 0-1,1 0-15,-22-21 16,21 21-16,0-21 0,0 0 15,-21-1-15</inkml:trace>
  <inkml:trace contextRef="#ctx0" brushRef="#br1" timeOffset="55267.58">6054 2752 0,'0'0'0,"21"-21"63,0 21-63,0-22 0,0 22 0,-21-21 15,21 0-15,1 0 0,-1 21 0,-21-21 16,0 0-16,0-1 16,0 1-16,0 0 15,-21 21-15,-1 0 16,1 0-16,-21 21 15,21 0-15,0-21 0,-1 22 0,1-1 16,0 0-16,0 0 0,0 0 0,21 0 16,0 1-16,-21-1 0,21 0 15,0 0-15,0 0 0,0 0 0,0 1 16,0-1-16,21-21 16,0 0-16,0 21 0,0-21 0,22 0 15,-22 0-15,0 0 0,0 0 16,0 0-16,22 0 0,-22 0 0,0 0 15,21 0-15,-21-21 0,1 21 0,20-21 16</inkml:trace>
  <inkml:trace contextRef="#ctx0" brushRef="#br1" timeOffset="55603.42">6646 2519 0,'0'0'0,"-21"0"16,0 0-16,21 21 31,0 0-15,21 0-16,-21 1 16,21-1-16,-21 0 0,21 0 0,1 0 15,-22 0-15,21 1 0,-21-1 0,21 0 16,0 0-16,-21 0 0,21 0 15,0 1-15,1-1 0,-1 0 16,0-21 15,-21-21 1,0 0-32,0-1 0,21 1 15,-21 0-15</inkml:trace>
  <inkml:trace contextRef="#ctx0" brushRef="#br1" timeOffset="55912.77">6985 2519 0,'0'0'0,"0"-21"0,0 0 16,-21 21-16,0 0 0,21-22 16,-22 22-1,1 0-15,0 0 16,0 0-16,21 22 0,-21-1 0,0 0 15,-1 0-15,1 0 0,0 0 0,0 22 16,0-22-16,0 0 0,-1 21 0,1-20 16,0 20-16,-21-21 0,21 0 15,21 0-15,-22 1 0,1-1 0,21 0 16,-21-21-16,21 21 0,0 0 0,0 0 31,21-21 32</inkml:trace>
  <inkml:trace contextRef="#ctx0" brushRef="#br1" timeOffset="71016.05">656 7980 0,'0'0'0,"0"-21"0,0 0 16,0-1-1,-21 1-15,0 21 16,21-21-16,0 0 31,0 42 16,0 0-47,0 0 16,0 1-16,0-1 0,0 21 0,0-21 15,0 22-15,0-1 0,0 0 16,0 1-16,21-1 0,-21-21 0,0 21 16,21 1-16,-21-1 15,0 0-15,0 1 0,0-22 0,0 21 16,0 1-16,21-22 0,-21 21 0,0 0 15,0-20-15,0 20 0,0 0 16,0-21-16,0 22 0,0-22 16,0 0-16,0 21 0,21-20 0,-21-1 15,0 0-15,0 0 16,0 0-16,0-42 47,0 0-47,0 0 15,0 0-15,0-1 0,0 1 0</inkml:trace>
  <inkml:trace contextRef="#ctx0" brushRef="#br1" timeOffset="72868">677 7832 0,'-21'0'16,"0"0"15,42 0 16,0 0-31,0 0-16,1 0 0,-1 0 15,0 0-15,0 0 0,21 0 16,-20 0-16,20 0 0,-21 0 0,21 0 16,1 0-16,-1 0 0,0 0 15,1 0-15,-1 0 0,22 0 0,-22 0 16,0 0-16,22 0 0,-22 0 15,0 0-15,22 21 0,-22-21 0,1 0 16,-1 0-16,21 0 0,-20 0 16,-1 0-16,0 0 0,22 0 0,-22 0 15,1 0-15,-1 0 0,21 0 16,1 0-16,-1 0 0,1 0 16,-1-21-16,22 21 0,-21 0 0,20 0 15,1 0-15,-22 0 0,1-21 16,21 21-16,-22 0 0,1 0 0,-1 0 15,1 0-15,-1 0 0,-21 0 16,22 0-16,-1 0 0,1-22 0,-1 22 16,1 0-16,-22 0 0,22 0 0,-1 0 15,-20 0-15,20 0 0,-21 0 16,1-21-16,-1 21 0,0 0 0,1 0 16,-1 0-16,0 0 0,-20 0 0,20 0 15,0 0-15,-21 0 16,22 0-16,-1 0 0,-21 0 0,22 0 15,-1 0-15,0-21 0,1 21 0,-1 0 16,-21 0-16,21 0 0,1 0 16,-1 0-16,-21 0 0,22 0 0,-1 0 15,-21-21-15,0 21 0,22 0 0,-22 0 16,0 0-16,0 0 16,0 0-16,-21 21 31,21-21-31,-21 21 15,0 0-15,0 1 16,0-1-16,0 0 16,0 0-16,0 0 15,0 0-15,0 22 0,0-22 16,0 0-16,0 0 0,0 0 0,0 1 16,0 20-16,0-21 0,22 0 15,-22 0-15,0 22 0,0-22 0,21 0 16,-21 0-16,0 0 0,21 22 0,-21-22 15,0 0-15,0 0 0,0 0 0,0 1 16,0-1-16,0 0 16,0 0-16,0 0 0,0 0 15,0 1-15,0-1 0,0 0 16,0 0 0,0 0-1,-21-21-15,21 21 16,-21-21-16,21 22 15,-22-22 1,22 21-16,-21-21 16,0 0-16,21 21 15,-21-21-15,0 0 0,0 0 16,-1 0-16,22 21 0,-21-21 0,0 0 16,0 0-16,-21 21 0,20-21 15,1 0-15,-21 0 0,21 21 0,0-21 16,-22 0-16,22 0 0,-21 22 0,21-22 15,-22 0-15,22 0 0,-21 0 16,21 0-16,-22 21 0,22-21 0,-21 0 16,-1 0-16,1 0 0,0 0 15,-1 21-15,-20-21 0,-1 21 0,22-21 16,-21 0-16,-1 0 0,1 21 16,-1-21-16,1 0 0,20 0 0,-20 21 15,20-21-15,-20 0 0,21 0 0,-22 22 16,22-22-16,-22 0 0,22 0 15,-22 21-15,22-21 0,-21 0 16,20 0-16,-20 21 0,-1-21 0,1 0 0,-1 0 16,22 0-16,-22 0 0,22 0 15,-21 21-15,20-21 0,1 0 16,0 0-16,-22 0 0,22 0 0,-1 0 16,1 0-16,21 0 0,-21 21 15,-1-21-15,1 0 0,0 0 0,-1 0 16,1 0-16,0 0 0,-1 0 15,1 21-15,0-21 0,-1 0 0,22 0 16,-21 0-16,-1 0 0,1 22 16,0-22-16,21 0 0,-22 0 0,22 21 15,-21-21-15,21 0 0,-1 0 16,-20 21-16,21-21 0,0 0 0,-22 0 16,22 0-16,21 21 15,-21-21-15,0 0 0,0 0 16,0 0-1,-1 0-15,1 0 0,0 0 0,0 0 16,0 0-16,0 21 16,-1-21-16,1 0 15,21-21 32,21 0-47,1 21 16,-1-21-16</inkml:trace>
  <inkml:trace contextRef="#ctx0" brushRef="#br1" timeOffset="73687">5376 7747 0,'0'21'47,"0"0"-32,0 1-15,0-1 0,0 0 0,0 21 16,0 1-16,0-1 0,0 0 15,0 1-15,0-1 0,21 21 0,-21-20 16,0 20-16,0-20 0,0-1 0,0 0 16,0 1-16,0-1 0,0 0 15,0 1-15,0-22 0,0 21 16,0-21-16,0 0 0,0 1 0,0-1 16,0 0-16,0 0 0,0-42 46,0 0-30,0 0-16,0-1 0,0-20 16,0 21-16,0 0 15,0 0-15,0-22 0</inkml:trace>
  <inkml:trace contextRef="#ctx0" brushRef="#br1" timeOffset="74755.92">5503 7662 0,'0'0'0,"-21"0"16,42 0 0,0 0-1,1 0-15,-1 0 16,0 0-16,21 0 0,1-21 0,-22 21 15,21 0-15,0 0 0,1 0 0,-1 0 16,22 0-16,-22 0 0,21 0 16,-20 0-16,20-21 0,-20 21 0,20 0 15,1 0-15,-1 0 0,22-21 0,-1 21 16,-20 0-16,21 0 0,-1-21 16,22 21-16,-21 0 0,-1 0 0,1-21 15,-21 21-15,20 0 0,1 0 0,0-22 16,20 22-16,-20 0 0,0 0 15,-1-21-15,-20 21 0,21 0 0,-22-21 16,22 21-16,-43 0 0,22 0 16,-22 0-16,21 0 0,-41 0 15,20 0-15,0 0 0,-21-21 0,22 21 0,-22 0 16,0 0-16,0 0 0,0-21 16,1 21-16,-1 0 0,0 0 0,0 0 15,0 0-15,0 0 16,1 0-16,-22 21 15,0 0-15,0 0 0,0 0 16,0 1-16,0-1 16,0 0-16,0 0 0,0 0 15,0 0-15,0 1 0,0-1 16,0 21-16,0-21 16,0 0-16,0 1 0,0-1 0,0 0 15,0 21-15,0-21 0,0 22 0,0-22 16,0 21-16,0 1 0,-22-22 0,22 21 15,0-21-15,0 22 0,-21-22 16,21 21-16,0-21 0,0 22 0,0-22 16,0 0-16,-21 21 0,21-21 0,0 1 15,-21-1-15,21 0 0,0 0 0,0 0 16,0 0-16,0 1 16,0-1-16,0 0 15,0 0-15,0 0 0,0 0 16,0 1-1,-21-22-15,21 21 16,-21-21 0,21 21-16,-22-21 0,1 21 15,0-21-15,0 0 0,0 21 16,0-21-16,-22 0 0,22 0 16,0 21-16,-21-21 0,-1 0 15,1 0-15,0 22 0,-1-22 0,1 0 16,0 0-16,-22 21 0,22-21 0,-22 0 15,22 21-15,-22-21 0,1 0 16,-1 0-16,1 21 0,-1-21 0,-20 0 16,20 0-16,1 21 0,-22-21 0,22 0 15,-22 0-15,0 0 0,22 0 16,-22 0-16,0 21 0,22-21 0,-22 0 16,22 0-16,-1 0 0,-20 0 15,20 0-15,1 0 0,-1 0 0,1 0 16,-1 0-16,1 0 0,-1 0 0,22 0 15,-22 0-15,22 0 0,-22 0 16,43 0-16,-21 0 0,0 0 0,20 0 16,-20 0-16,21 0 0,0 0 0,0 0 15,-1 0-15,1 0 16,0 22 0,21-44 15,21 22-31,0-21 15,1 0-15</inkml:trace>
  <inkml:trace contextRef="#ctx0" brushRef="#br1" timeOffset="75492.37">9461 7472 0,'0'-21'0,"0"42"47,0 21-31,0-21-16,0 1 0,0 20 15,0-21-15,0 21 0,0 1 0,0-1 16,0 22-16,0-22 0,0 21 16,-21-20-16,21 20 0,0 1 0,0-1 15,0-20-15,-21 20 0,21-21 0,0 1 16,0-1-16,0 0 0,0-20 15,0 20-15,0-21 0,0 0 0,0 0 16,0 1-16,0-1 16,0-42 15,0-1-15,0 1-16,0 0 0,0 0 15,0 0-15,0-22 0,21 22 0,-21-21 16,21 21-16</inkml:trace>
  <inkml:trace contextRef="#ctx0" brushRef="#br1" timeOffset="76608.74">9483 7472 0,'0'0'0,"-22"0"0,22-21 32,22 21-17,-1 0-15,0 0 16,0 0-16,21 0 0,1 0 0,-1 0 16,0 0-16,1 0 15,-1 0-15,22 0 0,-1-21 0,1 21 16,-1 0-16,1 0 0,-1 0 0,1-22 15,20 22-15,-20 0 0,20 0 0,1-21 16,0 21-16,-1 0 0,22 0 16,0 0-16,0-21 0,0 21 0,0 0 15,-1 0-15,1 0 0,-21 0 0,21 0 16,-22 0-16,22 0 0,-21 0 16,0 0-16,20 0 0,-20 0 0,-21-21 15,20 21-15,-20-21 0,20 21 16,-20 0-16,-1-21 0,1 21 0,-22 0 15,22 0-15,-22-22 0,0 22 16,1 0-16,-1 0 0,0 0 0,-20 0 16,-1 0-16,21 0 0,-21 0 0,0 0 15,1 0-15,-1 0 0,0 0 16,0 0-16,0 0 0,0 0 0,1 0 16,-22 22-1,0-1 1,0 0-16,0 0 0,-22 0 15,1 0-15,21 22 0,-21-22 0,21 21 16,-21-21-16,21 22 0,-21-1 16,21-21-16,-21 22 0,21-1 0,0 0 15,-22 1-15,22-1 0,-21 0 16,0 1-16,21-1 0,0 0 0,-21 1 16,21-22-16,-21 21 0,21 0 0,0 1 15,0-1-15,0-21 0,0 22 0,0-22 16,0 0-16,0 21 0,0-21 15,0 1-15,0-1 0,21 0 16,-21 0-16,21 0 0,-21 0 16,0 1-16,0-1 15,0 0 1,-21-21 0,0 0-16,0 0 0,21 21 0,-22-21 15,1 0-15,0 21 0,0-21 16,0 0-16,-22 0 0,22 0 0,0 0 15,-21 21-15,-1-21 0,22 0 0,-21 0 16,0 0-16,-22 0 0,22 0 0,-1 0 16,1 0-16,0 0 0,-1 22 15,1-22-15,-21 0 0,20 0 0,1 0 16,-22 0-16,22 0 0,-21 0 0,20 0 16,-20 0-16,20 0 0,-20 0 15,-1 0-15,1 0 0,-1 0 0,1 0 16,-1 0-16,1 0 0,-1 0 15,1 0-15,-1 0 0,1 0 0,-22 21 16,22-21-16,-1 0 0,22 0 0,-22 0 16,1 0-16,-1 0 0,1 0 0,-1 0 15,22 0-15,-21 0 0,20 0 16,-20 0-16,20 0 0,1 0 0,0 0 16,-1 0-16,1 0 0,0 0 0,-1 0 15,1 0-15,0 0 0,-1 0 0,22 0 16,-21 0-16,21 0 0,-22 0 15,22 0-15,0 0 0,0 0 0,0 0 16,0 0-16,-1 0 16</inkml:trace>
  <inkml:trace contextRef="#ctx0" brushRef="#br1" timeOffset="83312.53">11324 6837 0</inkml:trace>
  <inkml:trace contextRef="#ctx0" brushRef="#br1" timeOffset="83326.52">11324 6837 0</inkml:trace>
  <inkml:trace contextRef="#ctx0" brushRef="#br1" timeOffset="83349.5">11324 6837 0</inkml:trace>
  <inkml:trace contextRef="#ctx0" brushRef="#br1" timeOffset="83366.5">11324 6837 0</inkml:trace>
  <inkml:trace contextRef="#ctx0" brushRef="#br1" timeOffset="83389.48">11324 6837 0</inkml:trace>
  <inkml:trace contextRef="#ctx0" brushRef="#br1" timeOffset="83403.48">11324 6837 0</inkml:trace>
  <inkml:trace contextRef="#ctx0" brushRef="#br1" timeOffset="83418.1">11324 6837 0</inkml:trace>
  <inkml:trace contextRef="#ctx0" brushRef="#br1" timeOffset="83436.97">11324 6837 0</inkml:trace>
  <inkml:trace contextRef="#ctx0" brushRef="#br1" timeOffset="83450.97">11324 6837 0</inkml:trace>
  <inkml:trace contextRef="#ctx0" brushRef="#br1" timeOffset="83470.95">11324 6837 0</inkml:trace>
  <inkml:trace contextRef="#ctx0" brushRef="#br1" timeOffset="83479.95">11324 6837 0</inkml:trace>
  <inkml:trace contextRef="#ctx0" brushRef="#br1" timeOffset="83490.94">11324 6837 0</inkml:trace>
  <inkml:trace contextRef="#ctx0" brushRef="#br1" timeOffset="83500.92">11324 6837 0</inkml:trace>
  <inkml:trace contextRef="#ctx0" brushRef="#br1" timeOffset="95442.51">3662 17632 0</inkml:trace>
  <inkml:trace contextRef="#ctx0" brushRef="#br1" timeOffset="96715.78">2307 3006 0,'0'0'16,"21"0"-16,-21-21 0,0-1 31,-21 22-31,0 0 47,21 22-16,0-1-15,0 0-16</inkml:trace>
  <inkml:trace contextRef="#ctx0" brushRef="#br1" timeOffset="98364.3">4127 5652 0,'22'0'16,"-22"-22"-1,21 22-15,0-21 16,-21 0 0,21 0-1,0 0 1,-21 0-1,0 42 48,-21-21-63,21 21 0,0 0 0,-21 0 16,21 0-16,-21 1 0,21-1 0,-21 0 15,-1 0-15,1 21 0,21-20 16,-21-1-16,0 21 0,0-21 0,21 0 15,-21 22-15,-1-22 0,1 0 16,0 21-16,21-20 0,-21-1 16,0 21-16,0-21 0,21 0 0,-22 22 15,1-22-15,0 0 0,0 0 16,21 22-16,-21-22 0,0 21 0,-1-21 16,1 0-16,21 22 0,-21-22 0,0 21 15,0-21-15,0 1 0,21 20 16,-22-21-16,1 0 0,0 22 0,0-22 15,0 0-15,0 0 0,-1 21 16,1-20-16,0-1 0,-21 0 16,21 0-16,-1 0 0,1 0 0,0 1 15,0-1-15,0 0 0,0 0 16,-1 0-16,1 0 0,0 1 0,0-1 16,0 0-16,21 0 0,-21 0 0,-1 0 15,1 1-15,21-1 0,-21 0 16,0 0-16,21 0 0,-21 0 0,0 1 15,21-1-15,0 0 0,-22 0 16,22 0-16,-21 0 0,21 1 0,0-1 16,-21-21-16,0 21 0,21 0 0,-21 0 15,21 0-15,0 1 0,-21-22 16,-1 21-16,1 0 0,21 0 0,-21 0 16,0 0-16,21 1 0,-21-1 15,0-21-15,21 21 0,0 0 16,-22 0-16,1-21 15,21 21-15,-21-21 16,21 22 0,0-44 31,0 1-47,0 0 15,0 0-15,0 0 0,0 0 16</inkml:trace>
  <inkml:trace contextRef="#ctx0" brushRef="#br1" timeOffset="98921.98">2667 7091 0,'0'-21'16,"0"42"-16,0-63 0,0 20 15,0 44 17,0-1-17,0 0-15,0 0 0,0 0 16,0 0-16,0 22 0,0-22 16,0 21-16,0 1 0,-21-22 0,21 21 15,0 0-15,0-20 0,-21 20 16,21-21-16,-22 21 0,22-20 0,-21-1 15,21 0-15,0 0 0,0 0 0,-21 0 16,21 1-16,-21-22 16,21 21-16,0 0 15,0 0 1,21 0 0,0-21-1,0 0-15,1 0 16,-1 0-16,0 0 0,0 0 0,0 0 15,0 0-15,1-21 0,20 21 16,-21 0-16,21-21 0,1 21 0,-22 0 16,21-21-16,1 21 0,-1-21 0,-21 21 15,21 0-15,-20 0 0,20 0 16,-21 0-16,0 0 0,0 0 0,1 0 16,-1 0-16,0 0 15,0 0 48,-21-22-63,21 1 0,0 0 0</inkml:trace>
  <inkml:trace contextRef="#ctx0" brushRef="#br1" timeOffset="99980.05">6096 5609 0,'0'-21'16,"0"0"0,21 21-16,-21-21 15,0 0-15,0-1 16,0 44 46,0-1-62,0 0 0,0 0 16,0 0-16,21 0 0,-21 22 0,0-1 16,0 0-16,0 1 0,21-1 15,1 0-15,-22 1 0,21-1 0,-21 0 16,0 1-16,21-22 0,0 21 16,-21 1-16,0-1 0,21 0 15,-21 1-15,21-1 0,1 0 0,-22 1 16,0-1-16,0 0 0,21 22 0,-21-22 15,21 0-15,-21 1 0,21-1 16,-21 0-16,0-20 0,0 20 0,21 0 16,-21-21-16,21 22 0,-21-22 0,0 21 15,0-21-15,22 1 0,-22-1 0,21 21 16,-21-21-16,21 0 0,-21 1 16,0-1-16,0 0 0,21 0 0,-21 0 15,0 0-15,0 1 0,0-1 16,21-21-16,-21 21 15,0-42 32,0 0-31,0-1 0,-21 1-16,21 0 15,-21 21-15</inkml:trace>
  <inkml:trace contextRef="#ctx0" brushRef="#br1" timeOffset="100328.11">5969 7112 0,'0'0'0,"21"0"46,0 0-30,0 0-16,1 21 0,-1 0 0,0-21 16,0 22-16,0-1 0,0 0 15,1-21-15,-1 21 0,0 0 0,0 0 16,0 1-16,22-22 0,-22 21 0,0 0 16,0-21-16,0 21 0,-21 0 15,21-21-15,1 21 0,-1-21 16,-21 22-16,21-22 15,0-22 32,-21 1-47,0 0 16,0 0-16,0 0 0</inkml:trace>
  <inkml:trace contextRef="#ctx0" brushRef="#br1" timeOffset="100603.47">6710 7006 0,'0'0'16,"0"-21"-16,21 21 0,0-21 0,-21 42 47,-21 0-32,0 0-15,0 1 0,21-1 16,-22 21-16,1-21 0,0 22 0,21-1 15,-21 0-15,0-21 0,0 22 0,21-1 16,-22-21-16,1 0 0,21 22 0,0-22 16,0 0-16,-21-21 15,21 21-15,0 0 0,0 1 16,0-44 0,0 1-1,0 0-15,21 0 0</inkml:trace>
  <inkml:trace contextRef="#ctx0" brushRef="#br1" timeOffset="-214309.94">698 9081 0,'0'-22'0,"22"22"16,-22-21 0,21 21-16,-21-21 15,21 0 17,-21 42 14,0 0 33,0 0-64,0 1 1,0-44 62,21 22-78,-21-21 16,0 0-16,0 0 15,0 0 16,0 42-15,0 0 0,0 0-16,0 0 15,0 1-15,0-1 16,0 0-16,0 0 0,0 0 16,0 0-1,0-42 79,21 21-94,0 0 16,1 0-1,-1 0-15,0 0 0,0 0 16,0 0-16,0 0 0,1 0 15,-1 0-15,0 0 0,0 0 16,0 0-16,0 0 0,1 0 16,-1 0-16,-21-21 15</inkml:trace>
  <inkml:trace contextRef="#ctx0" brushRef="#br1" timeOffset="-211455.21">1418 8213 0,'0'0'0,"0"-21"16,0-1-16,0 1 16,0 0-16,0 0 0,0 0 15,0 0-15,0-1 0,0 1 0,0 0 16,0 42 15,0 0-15,0 1-16,0 20 0,0 0 0,0 43 15,-21-43-15,21 22 16,0-22-16,-21 0 0,0 22 16,21-22-16,0 1 0,0-1 15,0 0-15,0-21 0,0 22 0,0-22 16,0 0-16,0 0 0,21-42 47,-21 0-47,21 0 0,-21-22 0,21 22 15,-21-21-15,0 21 0,0-22 16,21 1-16,-21 0 0,21-1 0,-21-20 16,0 21-16,0-22 0,0 22 15,0-1-15,0 1 0,22 21 0,-22 0 16,0 0-16,0-1 0,0 44 31,21 20-31,-21-21 0,0 21 16,0 1-16,21-1 0,-21 0 15,21 1-15,-21 20 0,0-20 0,0-1 16,21 0-16,-21 1 0,21-22 16,-21 21-16,22-21 0,-22 22 0,0-22 15,0 0-15,21 0 0,-21 0 16,21-21-16,-42-21 47,0 21-47</inkml:trace>
  <inkml:trace contextRef="#ctx0" brushRef="#br1" timeOffset="-211288.31">1270 8615 0,'0'0'0,"0"-21"31,21 21-31,0 0 0,0-21 0,22-1 16,-22 22-16,21-21 0,-21 21 0,22-21 15,-22 21-15,21-21 16,-21 21-16,1 0 0,-1-21 0,0 21 0,0-21 16</inkml:trace>
  <inkml:trace contextRef="#ctx0" brushRef="#br1" timeOffset="-210884.54">1714 8446 0,'-42'0'16,"63"0"15,0 0-15,1 0-16,-1 0 0,21 21 0,-21-21 15,22 21-15,-22 0 0,0 0 16,0-21-16,0 21 0,0 1 0,1-1 16,-22 21-16,0-21 0,0 0 15,0 1-15,0-1 0,0 0 0,0 0 16,0 0-16,0 0 0,-22 1 0,1-22 16,0 0-1,21-22-15,0 1 16,0 0-16,0 0 15,0-21-15,0 20 0,0 1 16,0-21-16,0 21 0,0-22 0,0 22 16,0 0-16,0 0 0,21 0 15,0 0-15,-21-1 0,22 22 0,-22-21 16,21 21-16,0 0 0,0 0 16,0 0-1,0 0-15</inkml:trace>
  <inkml:trace contextRef="#ctx0" brushRef="#br1" timeOffset="-210478.89">2117 8467 0,'0'0'0,"-22"0"16,22-21-1,0-1 1,22 22-1,-1 0-15,0 0 16,0 22-16,0-22 0,0 21 0,1 0 16,-1 0-16,0-21 0,-21 21 15,21 0-15,-21 1 0,21-1 16,-21 21-16,0-21 0,0 0 0,0 1 16,0-1-16,0 0 0,0 0 15,0 0 1,0-42-1,0 0-15,0 0 16,0 0-16,0-22 0,0 22 16,0 0-16,0-21 0,0 20 15,21 1-15,-21-21 0,22 21 0,-1 0 16,-21-1-16,0 1 0,21 0 0,-21 0 16,21 21-16,0 0 15,0 0 1,-21 21-16,0 0 0,0 0 15,0 1-15,22-1 16</inkml:trace>
  <inkml:trace contextRef="#ctx0" brushRef="#br1" timeOffset="-209442.52">2900 8488 0,'0'0'0,"21"-21"0,-21 0 15,0-1-15,0 1 0,0 0 16,-21 0-16,21 0 0,-21 0 16,-1 21-16,1-22 0,0 22 15,0 0-15,0 22 16,0-1-16,-1 0 16,1 0-16,21 21 0,-21-20 0,0 20 15,0-21-15,0 0 0,21 22 0,0-22 16,-22 21-16,22-21 0,0 0 15,0 1-15,0-1 0,0 0 16,22-21-16,-1 0 16,0 0-16,0-21 0,0 21 0,0-21 15,1-1-15,-1 22 0,0-21 0,0 0 16,0 0-16,-21 0 0,0 0 16,21-22-16,-21 22 0,0-21 15,0 21-15,0-1 0,0 1 16,0 42 15,0 1-31,0 20 16,-21-21-16,21 0 0,0 0 15,0 1-15,0-1 0,0 21 0,0-21 16,0 0-16,0 1 0,21-1 16,1-21-16,-1 0 0,0 0 15,0 0-15,0 0 16,0 0-16,1 0 0,-1 0 0,0-21 15,-21-1-15,21 1 0,0 0 0,0 21 0,-21-21 16,0 0-16,22-22 0,-22 22 16,21 0-16,-21 0 0,0 0 15,0 0-15,0-1 0,0 1 16,0 42 0,0 1-1,0-1-15,0 0 0,0 0 16,0 21-16,0-20 0,0-1 15,0 0-15,0 0 0,0 21 0,0-20 16,0-1-16,0 0 0,21-21 16,0 0-16,0 0 0,0 0 15,1 0-15,-1 0 0,0 0 16,42-42-16,-41 42 0,-1-22 16,0 1-16,0 0 0,0 0 0,-21 0 15,0 0-15,0-1 0,0 1 16,0-21-16,0 21 0,0 0 0,0-1 15,0 1-15,0 0 0,0 42 47,0 0-47,0 1 0,0-1 0,0 21 16,0-21-16,0 22 0,0-22 16,0 21-16,0 0 0,0 22 15,0-22-15,0 22 0,0-22 0,0 22 16,21-1-16,-21 1 0,0-1 0,22 1 15,-22-1-15,21 1 0,-21-22 0,0 21 16,0 1-16,0-1 0,0-20 16,0-1-16,0 0 0,0 1 0,0-1 15,0 0-15,-21-20 0,21 20 0,-43 0 16,22-21-16,0-21 0,0 22 16,0-1-16,-1-21 0,-20 0 15,21 0-15,0 0 0,0 0 16,-1 0-16,1 0 0,21-21 0,-21 21 15,21-22-15,-21 1 0,21 0 16,0 0-16,0 0 0,0-22 16,0 22-16,21-42 0,0 20 0,0-20 15,22-1-15</inkml:trace>
  <inkml:trace contextRef="#ctx0" brushRef="#br1" timeOffset="-208459.88">3662 8276 0,'0'-21'16,"0"0"0,0 0-16,0 42 46,0 0-46,0 0 16,0 0-16,0 1 0,0 20 0,0-21 16,0 21-16,0 1 0,0-1 15,0 0-15,0 1 0,0-1 0,-21 0 16,21 1-16,-22-1 0,1 0 16,21-20-16,0 20 0,0-21 0,-21 0 15,21 0-15,-21-21 16,21-21-1,0 0-15,0-21 16,0 21-16,0-1 0,0-20 0,0 21 16,0-21-16,0 20 0,0-20 0,0 21 15,0 0-15,0 0 16,21-22-16,0 43 16,-21 21-1,21 1-15,-21-1 16,22 0-16,-22 0 0,0 21 0,0-20 15,21-1-15,-21 0 0,21 21 0,0-21 16,-21 1-16,21-1 0,0 0 16,1-21-16,-1 0 15,0 0-15,0 0 0,0 0 16,0-21-16,-21 0 0,0-1 16,22 1-16,-22 0 0,21 0 15,-21 0-15,0-22 0,0 1 16,0 21-16,0 0 0,0 0 15,0-1-15,0 44 32,0-1-32,0 0 15,0 0-15,0 0 0,0 0 0,0 1 16,0-1-16,0 21 0,0-21 16,0 0-16,0 1 0,0-1 15,0 0-15,0 0 16,0-42 15,0 0-31,0 0 0,0-1 16</inkml:trace>
  <inkml:trace contextRef="#ctx0" brushRef="#br1" timeOffset="-208295.73">3916 8467 0,'0'0'0,"0"-21"0,-21 21 0,-1-22 16,1 22-1,21-21-15,21 21 47,1 0-31,-1 0-16</inkml:trace>
  <inkml:trace contextRef="#ctx0" brushRef="#br1" timeOffset="-207932.02">4233 8382 0,'0'0'0,"-21"0"31,0 0-31,0 0 16,21 21-16,-21-21 0,-1 21 16,1 1-16,0-22 0,21 21 15,0 0-15,-21 0 0,21 0 0,0 0 16,0 1-16,0-1 15,21-21-15,0 21 0,0-21 16,1 21-16,-1 0 0,0-21 16,0 0-16,0 21 0,0-21 0,1 0 15,-22 22-15,0-1 0,0 0 16,0 0 0,-22 0-16,1-21 15,0 0-15,0 0 0,0 21 0,0-21 16,-1 0-16,1 0 15,0 0-15,0 0 16,21-21 0,0 0-16,0 0 15,21 0-15,0 0 0,0-1 16</inkml:trace>
  <inkml:trace contextRef="#ctx0" brushRef="#br1" timeOffset="-207616.2">4445 8149 0,'0'0'0,"0"-21"16,0 0-16,21 0 0,-21 0 0,0-1 15,0 1-15,21 21 0,-21 21 32,0 1-17,0 20-15,0-21 0,0 21 0,0 1 16,0-1-16,0 0 0,0-20 15,0 20-15,0 0 0,0 1 0,0-1 16,0-21-16,0 21 0,0-20 0,0-1 16,0 0-16,0 0 0,0 0 15,0 0-15,21-21 16,1 0 0,-1 0-16,0 0 0,-21-21 15,21 0-15,0 0 0,-21 0 16,0 0-1,21 21-15</inkml:trace>
  <inkml:trace contextRef="#ctx0" brushRef="#br1" timeOffset="-207416.31">4445 8403 0,'0'0'0,"21"-21"31,0 21-31,0 0 15,1 0-15,20-21 0,-21 21 16,21 0-16,-20-21 0,-1 21 0,0 0 0,0 0 16,0 0-1,0-21-15,1 21 16</inkml:trace>
  <inkml:trace contextRef="#ctx0" brushRef="#br1" timeOffset="-205439.86">5948 7980 0,'0'0'15,"0"-21"-15,0 0 0,0-1 16,21 1-16,-21 0 16,0 0-16,0 0 15,21 21-15,0 0 31,0 0-15,1 42-16,-1-21 0,0 0 0,0 22 16,21-1-16,-20 0 0,-1 1 0,21 20 15,-21-20-15,0-1 0,1 0 0,-22 1 16,21-22-16,-21 21 0,21-21 16,-21 22-16,0-22 0,0 0 0,0 0 15,0 0-15,0 0 0,0 1 0,0-1 16,0-42 31,0-1-47,0 1 0,0 0 0,0 0 15,0 0-15,0 0 0</inkml:trace>
  <inkml:trace contextRef="#ctx0" brushRef="#br1" timeOffset="-205176.01">6519 7980 0,'21'-42'16,"-42"84"-16,42-106 0,1 43 0,-22 0 0,0 0 15,0 0-15,0 0 16,0 42 0,0 0-1,0 0-15,0 0 0,0 22 0,-22-1 0,22 21 16,0-20-16,-21 20 0,0-20 16,0 20-16,21-21 0,-21 22 15,0-22-15,21 1 0,0-22 0,0 21 16,-22-21-16,22 0 0,0 1 0,0-1 15,0 0-15,0 0 0,22-21 32,-22-21-32,21 21 15,-21-21-15,0 0 0,21-1 0,0 1 16,-21 0-16</inkml:trace>
  <inkml:trace contextRef="#ctx0" brushRef="#br1" timeOffset="-204820.21">6731 8297 0,'0'43'16,"0"-22"0,0 0-1,21-21 1,0 0-16,0 0 16,1 0-16,-1 0 0,0-21 0,0 21 15,0-21-15,0 0 0,1 21 0,-1-22 16,0 1-16,-21 0 15,0 0-15,0 0 0,0 0 16,0-1-16,-21 22 0,0 0 16,-1 0-16,1 0 0,0 0 0,0 0 15,0 0-15,0 22 0,-1-22 16,1 21-16,0 0 0,0 21 0,21-21 16,0 1-16,0-1 0,0 21 0,0-21 15,0 0-15,0 1 0,0-1 0,0 0 16,21 0-16,0-21 0,-21 21 15,21 0-15,1-21 0,20 0 0,-21 0 16,0 0-16,0 0 0,1 0 0,-1 0 16,0 0-16,0 0 0,0-21 15,0 0-15</inkml:trace>
  <inkml:trace contextRef="#ctx0" brushRef="#br1" timeOffset="-204548.37">7281 8128 0,'0'0'0,"0"-21"0,0 0 0,0 0 16,-21 21 15,21 21-31,-21 0 0,0 21 16,21-21-16,0 1 0,0-1 0,0 21 16,-21-21-16,21 22 0,0-22 15,0 0-15,0 21 0,0-21 16,0 1-16,0-1 0,0 0 0,0 0 15,0 0-15,21-21 16,0 0-16,0 0 0,0 0 16,0 0-16,-21-21 0,22 21 15,-22-21-15,21 0 0,0 0 16,-21-1-16,21 1 0</inkml:trace>
  <inkml:trace contextRef="#ctx0" brushRef="#br1" timeOffset="-204243.77">7514 7726 0,'0'0'0,"0"-21"0,0 0 0,0 42 47,0 0-47,0 0 15,0 21-15,0-20 0,0 20 0,0 0 16,0 1-16,0-1 0,0 0 15,0 1-15,0-1 0,0 0 0,0 1 16,0-22-16,0 21 0,0-21 0,0 22 16,0-22-16,0 0 0,0 0 0,0 0 15,0 0-15,0 1 16,21-22 15,0-22-31,-21 1 0,22 21 16,-22-21-16,0 0 0,0 0 0,21 0 15</inkml:trace>
  <inkml:trace contextRef="#ctx0" brushRef="#br1" timeOffset="-203855.99">7705 8107 0,'0'0'0,"21"0"16,-21 21 15,0 0-15,0 0-16,0 1 0,0-1 0,0 0 15,0 0-15,-21 0 0,21 0 0,0 1 16,0-1-16,0 0 0,0 0 0,0 0 16,0 0-16,21-21 15,0 0-15,0 0 0,0 0 16,0 0-16,1 0 0,-1 0 16,0 0-16,-21-21 0,21 21 0,0-21 15,0 0-15,1 0 0,-22 0 16,0-1-16,0 1 0,0 0 0,0 0 15,0-21-15,0 20 0,0 1 0,-22 0 16,22 0-16,-21 0 0,0 0 16,0 21-16,0 0 0,0 0 0,-1 0 15,1 0-15,0 0 16,21 21-16,-21 0 0,21 0 16,0 0-16,0 0 0,0 1 15,21-22 1,0 0-16,0 0 15,1 0-15,-1 0 0,0 0 0</inkml:trace>
  <inkml:trace contextRef="#ctx0" brushRef="#br1" timeOffset="-203448.68">8149 8022 0,'0'0'16,"0"21"31,21-21-47,-21 22 15,21-1-15,-21 0 0,22 0 0,-22 0 16,0 0-16,0 1 0,0-1 16,21 0-16,-21 0 0,0 0 15,0 0-15,0 1 0,0-1 0,0 0 16,0 0-16,0 0 0,0 0 15,0 1 1,0-44 0,0 1-1,0 0-15,0 0 0,0 0 0,0 0 16,0-1-16,21-20 0,-21 21 0,0-21 16,0 20-16,0-20 0,21 21 0,-21-21 15,21 20-15,-21 1 0,0 0 16,0 0-16,21 0 0,-21 0 15,22 21-15</inkml:trace>
  <inkml:trace contextRef="#ctx0" brushRef="#br1" timeOffset="-203067.9">7472 7874 0,'0'0'0,"-21"0"0,-1 0 15,44 0 16,20 0-31,-21 0 0,0 0 0,22 0 16,-1-21-16,0 21 0,1 0 0,-1-21 16,0 0-16,1 21 0,-22 0 0,21 0 15,-21 0-15,0-22 0,1 22 16,-1 0-16,0 0 0,0 0 47,0 0-16,0 0 0</inkml:trace>
  <inkml:trace contextRef="#ctx0" brushRef="#br1" timeOffset="-201595.05">9864 7789 0,'0'0'0,"0"-21"0,21 21 15,-21-21-15,21 21 0,-21-21 0,0 0 16,21 0-16,-21-1 16,0 1-16,0 0 15,0 42 16,0 0-31,0 1 0,0-1 0,0 21 16,0 0-16,0 1 0,0-1 0,0 0 16,-21 1-16,21 20 0,0-20 15,0-1-15,0 0 0,0 1 0,-21-1 16,21 0-16,-21-21 0,21 1 0,0-1 16,-22 0-16,22 0 0,0-42 46,-21 0-46,21-22 0,0 22 0,0 0 16,-21-21-16,21 21 0,0-22 16,0 1-16,0 0 0,0 20 15,0-20-15,0 21 0,0 0 0,0 0 16,0-1-16,0 44 16,0-1-16,21 0 0,0 0 15,-21 0-15,22 22 0,-1-22 16,-21 21-16,21-21 0,0 0 0,-21 22 15,21-22-15,0 0 0,1 0 0,-22 0 16,21 1-16,0-22 0,0 0 0,0 0 16,0 0-16,1 0 0,-1 0 15,0 0-15,0 0 0,0-22 0,0 1 16,1 0-16,-22 0 0,0 0 16,21-22-16,-21 22 0,0-21 0,0 21 15,0-22-15,0 22 0,0-21 0,0 21 16,0 0-16,0-1 0,0 1 15,0 42 1,0 1 0,0-1-16,0 0 0,0 21 0,0-21 15,0 1-15,0 20 0,0-21 16,0 0-16,0 0 0,0 1 0,0-1 16,0 0-16,0 0 0,0 0 15,0-42 16,0 0-15,0 0-16,0 0 0</inkml:trace>
  <inkml:trace contextRef="#ctx0" brushRef="#br1" timeOffset="-201432.15">10287 7705 0,'0'-21'16,"-21"21"-1,42 0 32,-21 21-47,21-21 0,0 21 16</inkml:trace>
  <inkml:trace contextRef="#ctx0" brushRef="#br1" timeOffset="-200972.41">10562 7811 0,'0'0'16,"0"21"-16,0 0 0,-21 0 15,21 0-15,0 0 0,0 1 16,0-1-16,0 21 0,0-21 16,0 0-16,0 1 0,0-1 0,0 0 15,0 0-15,0 0 0,0 0 16,0 1-16,0-1 0,0 0 15,0 0-15,0 0 16,-21-42 15,21 0-31,0 0 0,0 0 0,0-1 16,0 1-16,0-21 0,0 0 0,0-1 16,21 22-16,0-21 0,-21-1 15,21 22-15,0-21 0,1 21 0,20 0 0,-21-1 16,0 1-16,0 21 0,1 0 15,-1 0-15,21 0 0,-21 21 16,-21 1-16,21-1 0,-21 0 0,22 21 16,-22-21-16,0 22 0,0-22 0,0 21 15,0-21-15,0 22 0,-22-22 0,1 21 16,21-21-16,-21 1 0,21-1 0,0 0 16,0 0-16,0-42 46,0 0-46,21 0 0,-21-1 0,21 1 16,1-21-16,-1 21 0</inkml:trace>
  <inkml:trace contextRef="#ctx0" brushRef="#br1" timeOffset="-200440.55">11049 7641 0,'0'-21'0,"0"42"0,21-63 0,0 42 15,-21 21 1,0 0-1,0 0-15,0 1 0,0 20 0,0-21 16,0 0-16,0 22 0,0-1 0,0-21 16,0 21-16,0 1 0,0-1 0,0-21 15,0 22-15,0-22 0,0 21 16,0-21-16,0 0 0,0 1 16,0-1-16,0 0 0,0 0 15,0-42 1,0 0-1,0 0-15,0-1 0,0 1 0,0 0 16,21-21-16,-21 21 0,22-22 16,-1 22-16,-21-21 0,21 21 0,0-1 15,-21 1-15,21 0 0,0 21 0,1-21 16,-1 0-16,0 21 0,0 0 16,-21 21-1,0 0 1,0 0-16,0 0 0,-21 1 15,0-1-15,0-21 0,21 21 16,-22-21-16,1 21 0,0-21 0,0 0 16,21 21-16,-21-21 0,21 21 15,-21-21-15,21 22 0,0-1 16,0 0-16,21 0 16,0 0-16,0 0 15,0-21-15,0 0 0,-21 22 16,22-1-16,-1-21 0,0 0 15,0 0-15,0 0 16,0 0 0,1 0-16,-1 0 0,-21-21 0,21 21 15,0-22-15,-21 1 0</inkml:trace>
  <inkml:trace contextRef="#ctx0" brushRef="#br1" timeOffset="-200104.75">11599 7916 0,'0'22'16,"21"-22"15,1 0-15,-1 0-16,0-22 0,0 1 0,0 21 16,0-21-16,1 21 0,-22-21 0,21 21 15,0-21-15,-21 0 0,0-1 16,0 1-1,-21 21 1,0 0-16,-1 0 0,1 0 16,0 21-16,0 1 0,0-22 0,0 21 15,-1 0-15,22 0 0,0 0 0,-21 22 16,21-22-16,0 0 0,0 0 16,0 0-16,0 0 0,0 1 0,0-1 15,0 0-15,21-21 16,1 0-16,-1 0 15,0 0-15,0 0 0,21-21 16</inkml:trace>
  <inkml:trace contextRef="#ctx0" brushRef="#br1" timeOffset="-199627.49">12213 7811 0,'-21'0'16,"0"-22"-16,0 22 0,-1 0 15,1 0-15,0 0 0,0 0 16,21 22-16,-21-22 0,0 21 0,-1 0 16,22 0-16,-21 21 0,0-20 15,21-1-15,0 0 0,0 0 16,0 0-16,0 0 0,0 1 0,0-1 16,0 0-16,0 0 0,0 0 0,0 0 15,21-21 1,0 0-16,1 0 0,-1 0 0,0 0 15,0-21-15,0 0 0,0 0 0,1 21 16,-22-21-16,21-22 0,0 22 16,0 0-16,-21-21 0,0 21 15,0-22-15,21 22 0,-21-21 0,0-1 0,0 1 16,0 0-16,0-1 0,0 1 16,0 0-16,0 21 0,0-22 0,0 22 15,0 0-15,-21 21 16,21 21-1,0 21-15,0-20 0,0 20 0,0 0 16,0-21-16,0 22 0,0-1 0,0 0 16,-21 1-16,21-22 0,0 21 0,0 1 15,-21-22-15,21 21 0,0-21 0,0 0 16,0 1-16,0-1 0,0 0 16,0 0-16,21-21 31,0 0-31</inkml:trace>
  <inkml:trace contextRef="#ctx0" brushRef="#br1" timeOffset="-198760">11324 8530 0,'0'-21'16,"-21"0"-16,21 0 16,0 42 15,0 0-31,0 0 15,0 0-15,0 1 0,0-1 16,0 0-16,0 0 0,21 21 0,-21-20 16,0-1-16,0 0 0,0 21 0,0-21 15,0 1-15,0-1 0,0 0 16,0-42 15,0 0-15,0-1-16,0 1 0,0 0 0,0 0 15,0 0-15,0 0 0,0-1 0,0 1 16,0 0-16,21 21 16,0 21 15,1 0-31,-22 1 0,21-1 16,0 0-16,0 0 15,0-21-15,0 0 16,1 0-16,-1 0 15,0 0-15,0-21 16,0 21-16,-21-21 0,21 0 16,-21-1-16,0 1 0,0 0 15,0 0-15,22 21 0,-22-21 0,0 0 16,0-1-16,0 1 16,0 42-1,0 1 1,0-1-16,0 0 0,0 0 15,0 0-15,0 0 0,0 1 16,0-1-16,0 0 0,0 0 16,0 0-1,0-42 17,0 0-32,0 0 15,0 0-15,0-1 0,0 1 16</inkml:trace>
  <inkml:trace contextRef="#ctx0" brushRef="#br1" timeOffset="-198592.1">11620 8403 0,'0'0'0,"-21"-21"15,42 21 79,1 0-94</inkml:trace>
  <inkml:trace contextRef="#ctx0" brushRef="#br1" timeOffset="-198191.33">11938 8382 0,'0'0'0,"21"0"16,0 0-16,-21-21 15,-21 21 17,0 0-32,0 0 0,0 21 15,-1 0-15,1-21 0,21 21 16,-21 1-16,21-1 0,0 0 16,0 0-16,0 0 15,0 0-15,21-21 16,0 0-16,1 0 0,-22 22 15,21-22-15,0 0 0,0 0 0,0 0 16,-21 21-16,21-21 0,-21 21 31,-21-21-15,0 21-16,0-21 0,0 0 0,0 0 16,-1 21-16,1-21 0,0 0 15,0 0-15,0 0 0,0 21 0,-1-21 31,44 0-15,-1-21 0,0 0-16,0 21 0,0-21 0,0 0 15,1 21-15</inkml:trace>
  <inkml:trace contextRef="#ctx0" brushRef="#br1" timeOffset="-197924.48">12107 8319 0,'0'0'0,"0"-22"0,21 1 0,-21 0 15,0 0-15,0 0 16,22 21 0,-22 21-1,0 0-15,0 0 0,0 22 16,0-22-16,0 0 0,0 0 0,0 21 16,0-20-16,0-1 0,0 21 0,0-21 15,0 0-15,0 1 0,0-1 0,0 0 16,0 0-16,0 0 15,21-21 1,0 0 0,-21-21-1,0 0-15,0 0 16,0 0-16</inkml:trace>
  <inkml:trace contextRef="#ctx0" brushRef="#br1" timeOffset="-197784.56">12128 8509 0,'-21'0'0,"21"-21"15,0 0 17,21 21-32,1-21 15,-1 21-15,0 0 0,-21-22 16,21 1-16,0 21 0,0-21 0,-21 0 16,22 0-16,-1 0 0</inkml:trace>
  <inkml:trace contextRef="#ctx0" brushRef="#br1" timeOffset="-197407.53">12467 7620 0,'-21'0'31,"0"0"-31,0 0 0,-1 21 16,1 0-16,0 1 15,0-1-15,21 0 0,-21 0 16,21 0-16,0 0 0,0 1 0,0-1 15,0 0-15,0 0 16,0 0 0,21-21-16,0 0 0,0 0 15,0 0-15,1 0 16,-1 0-16,-21-21 0,21 0 16,0 21-16,-21-21 0</inkml:trace>
  <inkml:trace contextRef="#ctx0" brushRef="#br1" timeOffset="-196932.8">12467 7493 0,'0'0'0,"-42"0"16,21 0-16,-1 0 0,1 0 15,0 0-15,21 21 0,-21-21 0,0 21 16,0 1-16,21-1 0,-22 0 0,1 0 15,0 21-15,21-20 0,0-1 16,-21 21-16,0-21 0,21 0 0,0 22 16,0-22-16,0 21 0,0-21 0,0 22 15,0-22-15,0 0 0,0 0 0,0 0 16,21 1-16,-21-1 0,42 0 0,-21-21 16,1 21-16,-1-21 0,0 0 15,21 0-15,-21 0 0,1 0 16,20 0-16,-21 0 0,0-21 0,0 0 15,22 21-15,-22-21 0,0-1 0,-21 1 16,21 0-16,0 0 0,-21 0 0,0 0 16,0-1-16,0-20 0,0 21 0,0-21 15,0 20-15,0-20 0,0 21 16,0-21-16,0-1 0,0 1 0,0 21 16,-21-22-16,0 22 0,0-21 0,21 21 15,-21 21-15,21-21 0,-21 21 0,-1 0 16,1 0-16,0 0 0,0 0 0,0 0 15,0 21-15,-1 0 16,1-21-16,0 21 0,0 0 0,0 0 16,0-21-16,-1 22 0,1-1 0,0 0 15,0-21-15,0 0 0</inkml:trace>
  <inkml:trace contextRef="#ctx0" brushRef="#br1" timeOffset="-195295.06">7472 5355 0,'0'0'0,"0"-21"15,0 0 17,0 0-32,0 0 31,0 42 16,0 0-32,21 0-15,0-21 16,0 21-16,0-21 0,1 21 16,-1 1-16,0-1 0,0-21 0,21 21 15,-20 0-15,20 0 0,-21 0 0,21 1 16,1-1-16,-22 0 15,21 0-15,1 0 0,-22 0 0,21 1 16,0-1-16,1 21 0,-1-21 0,-21 0 0,22 1 16,-1-1-16,0 0 15,-21 0-15,22 0 0,-1 0 0,-21 1 16,22-1-16,-1 0 0,-21 0 0,21 0 16,1 0-16,-1 1 0,-21-1 15,22 0-15,-1 0 0,0 0 0,1 0 16,20 1-16,-21-1 0,22 0 0,-22 0 15,1 0-15,20 0 0,-21 1 16,1-1-16,-1 0 0,22 0 0,-22 21 16,0-20-16,1-1 0,-1 0 15,0 0-15,1 21 0,-1-20 0,0-1 16,1 0-16,-1 0 0,0 0 0,1 0 16,-1 1-16,0-1 0,1 0 15,-1 0-15,0 0 0,1 0 0,-1 1 16,-21-1-16,21 0 0,1 0 0,-1 0 15,-21 0-15,22-21 0,-22 22 16,21-1-16,-21 0 0,0-21 0,22 21 16,-22-21-16,21 21 0,-21-21 0,22 0 15,-22 21-15,0-21 0,21 0 0,-20 22 16,-1-22-16,0 21 0,0-21 0,0 21 16,0-21-1,1 21-15,-1-21 16,0 0-16,0 0 15,-21 21-15,21-21 16,0 0 0,1 21-16,-1-21 31,0 0-31,0 0 31,0 0-15,-21 22-16,21-22 15,-21 21 1,22-21-16,-22 21 31,-22-21 79,1 0-95,0-21-15,21 0 16</inkml:trace>
  <inkml:trace contextRef="#ctx0" brushRef="#br1" timeOffset="-194468.53">10858 6710 0,'0'0'0,"0"-21"16,0 0-1,0-22 1,0 64 15,0 1-15,0-1-16,0 0 16,0 0-16,22-21 0,-1 21 15,-21 0-15,21-21 0,0 22 0,0-1 16,0 0-16,1 0 15,-1-21-15,0 21 0,0 0 0,0-21 16,0 22-16,1-1 0,-1-21 16,0 21-16,0-21 0,0 21 0,0-21 15,1 21-15,-1-21 0,0 0 0,-21 21 16,21-21-16,0 0 0,0 22 16,-21-1 46,-21-21-46,21 21-16,-21-21 15,0 0-15,0 21 0,0 0 16,-1-21-16,1 21 16,0-21-16,0 22 0,0-1 0,-22-21 15,22 21-15,-21-21 0,21 21 0,0 0 16,-22-21-16,22 21 0,-21 1 15,21-22-15,-1 21 0,1 0 0,0 0 16,-21-21-16,21 21 0,-1-21 0,22 21 16,-21-21-16,0 0 0,0 0 0,21 22 15,-21-22-15,0 0 16,21 21-16,0 0 141,-22-21-110</inkml:trace>
  <inkml:trace contextRef="#ctx0" brushRef="#br1" timeOffset="-188688.61">741 10605 0,'0'0'0,"-21"0"0,-1 0 16,1 0-16,0 0 0,-21-22 0,21 22 15,-1 0-15,1 0 16,0 0-16,0 0 0,21 22 47,21-22-32,21 21-15,-20-21 0,20 0 0,0 0 16,1 0-16,-1 0 0,0 0 16,22 0-16,-22 0 0,22 0 0,-22 0 15,21 0-15,-20 0 0,20-21 16,-20 21-16,-1 0 0,0-22 0,1 22 16,-1 0-16,-21-21 0,0 21 0,0 0 15,1 0-15,-1-21 16,-21 0-1,-21 21 1,-1 0-16,1 0 0,0 0 0,0 0 16,0-21-16,0 21 0,-1 0 15,1 0-15,0 0 0,0 0 0,0-21 16,0 21-16,-1 0 0,1 0 16,21-22 15,21 22-31,1 0 0,-1 0 15,0-21-15,0 21 0,0 0 16,0 0-16,22 0 0,-22 0 0,0 0 16,0 21-16,0-21 0,-21 22 15,0-1-15,22-21 0,-22 42 16,0-21-16,0 0 0,0 1 0,-22-1 16,1 0-16,0 21 0,0-21 15,0 1-15,0-1 0,-22 0 0,22 0 16,0 0-16,0-21 0,21 21 15,-21-21-15,21-21 32,0 0-17,21 0-15,0 0 0</inkml:trace>
  <inkml:trace contextRef="#ctx0" brushRef="#br1" timeOffset="-188104.36">1820 10139 0,'0'0'0,"-21"-21"0,21 0 15,0-1-15,0 1 16,0 42 15,0 1-15,0-1-16,0 0 0,0 0 0,0 21 15,0-20-15,0 20 0,0 0 16,0 1-16,0 20 0,21-21 0,-21 1 16,0-1-16,0 0 0,0 1 15,0-22-15,0 0 0,0 21 0,0-20 16,0-1-16,0 0 15,0-42 1,0 0 0,0-1-1,0 1-15,0 0 0,0 0 0,0 0 0,21 0 16,-21-22-16,0 22 0,0 0 16,22-21-16,-1 20 0,0 1 15,-21 0-15,21 0 0,0 0 0,0 21 16,1 0-16,-1 0 15,0 0-15,0 0 0,-21 21 0,21 0 16,0 0-16,-21 22 0,22-22 16,-22 0-16,0 0 0,0 21 0,0-20 15,0-1-15,0 0 0,0 0 0,0 0 16,0 0-16,0 1 0,-22-1 16,1-21 15,21-21-16,0-1-15,0 1 16</inkml:trace>
  <inkml:trace contextRef="#ctx0" brushRef="#br1" timeOffset="-187755.56">2244 10541 0,'21'0'31,"0"0"-31,0-21 0,0 0 16,0 21-16,1-21 0,-1-1 0,-21 1 15,21 0-15,-21 0 0,0 0 0,0 0 16,0-1-16,0 1 16,-21 0-16,0 21 15,-1 0-15,1 0 0,21 21 16,-21-21-16,0 21 0,0 22 0,0-22 15,-1 0-15,22 21 0,-21-20 16,21 20-16,0-21 0,0 21 0,0-20 16,0-1-16,0 0 0,0 0 0,0 0 15,21 0-15,1-21 16,-1 0-16,0 22 0,0-22 0,0 0 16,22 0-16,-22 0 0,0 0 0,0-22 15,21 1-15,-20 21 0,-1-21 16,21 0-16</inkml:trace>
  <inkml:trace contextRef="#ctx0" brushRef="#br1" timeOffset="-187494.2">2794 10075 0,'0'-21'16,"0"42"-16,-21-42 0,21 0 0,-21 21 15,21 21 1,0 0-1,-22 1-15,22 20 0,0-21 0,0 21 16,0 1-16,0-22 0,0 42 16,0-20-16,0-1 0,0 0 0,0 1 15,0-22-15,0 21 0,0 1 0,0-22 16,0 0-16,0 0 0,0 0 16,0 0-16,0 1 0,0-44 46</inkml:trace>
  <inkml:trace contextRef="#ctx0" brushRef="#br1" timeOffset="-187323.3">2625 10478 0,'0'0'16,"-22"0"-16,1-22 0,21 1 31,21 21-31,1 0 0,-1-21 0,0 0 15,0 21-15,0 0 0,0-21 16,1 21-16,-1 0 0,0 0 0,0-21 16,0 21-16,0 0 0,1 0 15</inkml:trace>
  <inkml:trace contextRef="#ctx0" brushRef="#br1" timeOffset="-186908.51">3154 10414 0,'0'0'16,"-21"0"-16,-1 0 0,1-21 0,0 0 0,21 0 15,0-1 1,21 22 15,0 0-31,1 0 0,-1 22 0,0-1 16,0 0-16,-21 0 0,0 21 15,21-20-15,-21-1 0,21 21 16,-21-21-16,0 0 0,0 1 0,0 20 16,0-21-16,0 0 0,0 0 15,0-42 17,0 0-17,0 0-15,0 0 0,0 0 16,0-22-16,0 22 0,0 0 0,0-21 15,0 20-15,0-20 0,0 21 16,0 0-16,0 0 0,0-1 16,0 1-16,22 21 15,-1 0 1,0 21-16,0-21 16,-21 22-16</inkml:trace>
  <inkml:trace contextRef="#ctx0" brushRef="#br1" timeOffset="-186503.75">3577 10308 0,'0'0'0,"0"-21"16,-21 21-16,0 0 16,0 0-16,-1 0 15,1 21 1,0 0-16,21 1 0,0-1 0,-21 0 15,21 0-15,-21 21 0,0-20 0,21-1 16,0 21-16,0-21 0,0 0 16,0 1-16,0-1 0,0 0 0,0 0 15,21-21-15,0 21 0,0-21 16,0 0-16,0 0 0,1 0 16,-1-21-16,0 0 0,0 21 0,0-21 15,22 0-15,-22-1 0,0 1 16,-21 0-16,21 0 0,-21 0 15,21 0-15,-21-1 0,0-20 0,0 21 16,0 0-16,0 0 0,-21-1 0,0 1 16,-21 0-16,20 21 0,1 0 15,-21 0-15,21 0 0,0 0 0,-22 0 16,22 21-16,0-21 0,0 21 0,0 1 16,-1 20-16,22-21 0,0 0 15,0 0-15,0 1 0,0-1 0,22 0 16</inkml:trace>
  <inkml:trace contextRef="#ctx0" brushRef="#br1" timeOffset="-185892.1">4106 10329 0,'0'0'0,"-21"-21"0,-42-21 16,41 42-16,1 0 0,0 0 15,0 0-15,0 0 0,0 0 16,-1 0-16,1 21 0,21 0 0,-21 0 16,0 1-16,21 20 0,-21-21 0,21 0 15,0 22-15,0-22 16,0 0-16,0 0 0,0 0 0,21 0 16,0-21-16,0 0 0,0 22 0,1-22 15,-1 0-15,0 0 0,0 0 16,0 0-16,0-22 0,1 1 0,-1 21 15,0-21-15,0 0 0,-21 0 0,0 0 16,0-1-16,0 1 16,0 0-16,0 0 0,0 0 0,0 0 15,0-1-15,0 44 32,0-1-32,0 0 15,0 0-15,0 21 0,0-20 16,0 20-16,0 0 0,0 1 15,0-1-15,0 0 0,0 1 0,0-1 16,0 0-16,0 1 0,0 20 0,0-21 16,21 22-16,-21-22 0,0 22 15,0-22-15,0 22 0,0-22 0,21 21 16,-21-20-16,0-1 0,0 0 0,0 1 16,0-22-16,0 0 0,0 0 0,-21 0 15,21 1-15,-21-1 0,0-21 16,0 0-16,0 0 0,-1 0 0,1 0 15,0 0-15,-21 0 0,21-21 16,-1-1-16,-20 1 0,21 21 0,0-21 16,0 0-16,-1 0 0,1 0 15,21-1-15,-21 1 0,21 0 0,0-21 16,0 21-16,0-1 0,0-20 0,21 0 16,22 21-16,-22-22 0,0 1 0,21 0 15,-21-1-15</inkml:trace>
  <inkml:trace contextRef="#ctx0" brushRef="#br1" timeOffset="-185531.31">4276 10499 0,'0'0'0,"-22"0"0,1 0 15,21-21 1,0-1-16,0 1 15,0 0-15,21 21 0,1-21 16,-22 0-16,21 0 0,0-1 0,-21 1 16,0 0-16,0 0 15,0 0-15,-21 21 16,0 0 0,-1 21-1,1 0-15,0 0 0,21 0 0,-21 22 0,21-22 16,0 21-16,0-21 0,0 1 15,0 20-15,0-21 0,0 0 16,0 0-16,0 1 0,21-22 16,0 0-16,0 0 0,1 0 15,-1 0-15,0 0 0,0 0 16,0 0-16,0-22 0,22 1 0,-22 21 16,0-21-16,0 0 0</inkml:trace>
  <inkml:trace contextRef="#ctx0" brushRef="#br1" timeOffset="-185099.55">4530 10393 0,'0'-21'0,"0"0"0,0-1 16,0 1-16,-22 0 16,1 21-1,21 21 1,0 0-16,0 1 16,0-1-16,0 0 0,0 0 15,0 0-15,0 0 0,0 1 0,0-1 16,0 0-16,0 0 0,0 0 15,0 0 1,0-42 15,0 0-31,0 0 16,0 0-16,0 0 0,0-1 16,0 1-16,0 0 0,0 0 0,0-21 15,21 20-15,1 1 0,-1 0 0,21 0 16,-21 21-16,0-21 0,22 21 15,-22-21-15,21 21 0,-21 0 0,1 0 16,-1 21-16,-21 0 0,21 0 0,-21 21 16,21-20-16,-21-1 15,0 0-15,0 0 0,0 0 0,0 0 16,-21 1-16,0-1 0,21 0 0,-21 0 16,21 0-1,21-42 32</inkml:trace>
  <inkml:trace contextRef="#ctx0" brushRef="#br1" timeOffset="-184703.79">5080 10245 0,'-42'-21'15,"20"21"-15,1 0 0,0 0 16,0 0-16,0 21 0,21 0 16,-21 0-16,21 0 15,-22 0-15,22 22 0,0-22 0,0 0 16,0 0-16,0 0 0,0 1 0,0-1 16,0 0-16,22 0 0,-1-21 15,-21 21-15,21-21 0,0 0 0,0 0 16,0 0-16,1 0 0,-1 0 0,0 0 15,0-21-15,0 21 0,-21-21 16,21 21-16,-21-21 0,22 0 0,-22-1 16,0 1-16,0 0 0,0 0 0,0 0 15,0 0-15,0-1 0,0 1 16,-22 0-16,1 0 0,0 0 16,0 21-16,0 0 0,0 0 15,-1 0-15,1 0 0,0 0 0,0 21 16,0-21-16,0 21 0,21 0 15,-22 0-15,22 1 0,0-1 16,0 0-16,22-21 16,-1 21-16,0-21 0</inkml:trace>
  <inkml:trace contextRef="#ctx0" brushRef="#br1" timeOffset="-184305.01">5270 10287 0,'0'0'0,"0"-21"0,0 0 16,0 0-16,0-1 16,0 44 15,0-1-15,0 0-16,0 0 0,0 0 0,0 0 15,0 1-15,0 20 0,0-21 16,0 0-16,0 0 0,0 1 0,0-1 15,0 0-15,22-21 0,-22 21 0,21-21 16,0 0-16,0 0 16,0 0-16,0 0 0,-21-21 15,22 21-15,-1-21 0,-21 0 16,0-1-16,0 1 0,21 0 0,-21 0 16,21 0-16,-21-22 0,0 22 0,0 0 15,0 0-15,0 0 0,0 0 0,0-1 16,0 1-16,0 0 15,0 42 17,0 0-17</inkml:trace>
  <inkml:trace contextRef="#ctx0" brushRef="#br1" timeOffset="-183884.26">5800 10224 0,'0'0'0,"0"-22"15,21 22-15,-21-21 16,0 0-16,0 0 0,0 0 16,-21 21 15,-1 21-31,22 0 15,-21-21-15,0 21 0,0 0 0,21 1 16,0-1-16,-21 0 0,21 0 16,0 0-16,0 0 0,0 1 15,21-22-15,0 0 0,0 21 16,0-21-16,1 0 0,-1 0 16,0 0-16,0 0 0,0 21 15,0-21-15,1 21 0,-1-21 16,-21 21-16,0 0 0,0 1 15,-21-22-15,-1 21 16,1-21-16,-21 0 16,21 21-16,0-21 0,-1 21 0,-20-21 15,21 0-15,0 0 0,0 21 0,-1-21 16,1 0 0,21-21-1,0 0 1</inkml:trace>
  <inkml:trace contextRef="#ctx0" brushRef="#br1" timeOffset="-181563.32">720 11853 0,'0'-21'16,"-22"21"-16,1 0 15,21-21 1,-21 21 15,0 0-31,0 0 16,0 0-16,-1 0 15,1 0-15,0 0 16,0 0-16,0 0 16,0 0-16,-1 0 15,1 0-15,21 21 16,-21-21-16,0 0 15,0 0-15,0 0 16,42 0 31,0 21-47,21-21 16,-21 0-16,22 0 0,-1 0 15,22 0-15,-22 0 0,0 0 0,22 0 16,-22 0-16,22 0 0,-1 0 15,1 0-15,-22-21 0,21 21 16,1 0-16,-1-21 0,-20 21 0,-1 0 16,0-21-16,1 21 0,-22-21 15,0 21-15,0 0 0,0-21 0,1 21 16,-22-22-16,0 1 16,-22 0-1,1 21-15,0 0 16,0 0-16,-21-21 0,20 21 0,-20 0 15,0 0-15,-1 0 0,22 0 16,-21 0-16,0 0 0,20 0 0,1 0 16,0 0-16,0 0 0,0 0 15,42 0 17,0 0-32,21-21 0,-20 21 15,20 0-15,0 0 0,1 0 0,-1 0 16,0-21-16,-21 21 0,22 0 15,-1 0-15,-21 0 0,0 0 0,1 0 16,-1 0-16,-21 21 0,0 0 16,0 0-16,-43 0 15,22 22-15,0-22 0,-21 0 16,21 0-16,-22 21 0,22-20 0,-21 20 16,21-21-16,-22 0 0,22 0 15,0 22-15,0-22 0,21 0 16,-21 0-16,21 0 15,0 1-15,21-22 32,0-22-32,-21 1 0,21 0 15,21 0-15,-20-21 0</inkml:trace>
  <inkml:trace contextRef="#ctx0" brushRef="#br1" timeOffset="-180204.08">1990 11642 0,'0'-21'16,"0"-1"0,0 1-1,-22 21 1,22-21-16,0 0 15,0 42 32,0 0-47,0 0 0,22 1 16,-22-1-16,0 0 0,0 0 0,0 21 16,0-20-16,0-1 0,0 0 15,0 0-15,0 0 0,0 0 0,0 1 16,0-1-16,0 0 0,0 0 15,0-42 17,0 0-17,0 0-15,0-1 0,0 1 16,0 0-16,0 0 0,0 0 16,0 0-16,0-22 0,0 22 0,0 0 15,0-21-15,21 20 0,0 1 16,21 0-16,-21 0 0,22 0 0,-22 21 15,21 0-15,-21 0 0,22 0 0,-22 0 16,0 21-16,0 0 0,0 0 16,1 0-16,-22 1 0,0-1 15,0 21-15,0-21 0,0 0 0,0 1 16,0-1-16,0 0 0,0 0 16,0 0-16,0 0 0,0 1 15,0-44 32,0 1-47,21 21 0,0-21 16,0 0-16,-21 0 0</inkml:trace>
  <inkml:trace contextRef="#ctx0" brushRef="#br1" timeOffset="-179268.65">2603 11494 0,'0'0'0,"22"0"0,-22-22 16,0 1-1,0 42 1,0 1-16,0-1 16,0 0-16,21 0 0,-21 0 0,0 0 15,0 1-15,0 20 0,0-21 16,0 0-16,0 0 0,0 1 0,0-1 16,0 0-16,0 0 0,21 0 0,0-21 15,-21 21-15,21-21 16,0 0-16,1 0 15,-1 0-15,-21-21 0,21 0 0,0 21 16,0-21-16,-21 0 0,21 0 0,-21-1 16,22 1-16,-22 0 0,0 0 15,0-21-15,0 20 0,0 1 0,0 0 16,0 0-16,0 0 0,0 0 16,0-1-16,0 44 31,0-1-31,0 0 0,0 0 15,0 0-15,0 22 0,0-22 0,0 0 16,0 21-16,0-21 0,0 1 16,0-1-16,0 0 0,0 0 15,0 0-15,0 0 0,21-21 0,0 0 0,0 0 16,0 0-16,0 0 16,1 0-16,-1 0 0,0-21 15,21 0-15,-21 0 0,1 0 0,-1 0 16,0-1-16,0 1 0,0 0 15,-21 0-15,21-21 0,-21 20 0,22-20 16,-22 21-16,0-21 0,0 20 0,0-20 16,0 21-16,0 0 0,0-22 15,0 22-15,0 0 0,-22 21 32,22 21-32,-21 0 15,21 1-15,0-1 0,0 21 0,0-21 0,0 0 16,0 22-16,0-22 15,0 21-15,0-21 0,0 22 0,0-22 16,0 0-16,0 0 0,0 0 0,0 1 16,21-1-16,1-21 0,-22 21 15,21-21-15,0 0 0,0 0 0,21 0 16,-20 0-16,-1 0 0,0 0 0,21 0 16,-21-21-16,1 0 0,-1-1 15,0 1-15,0 0 0,0 0 0,0 0 16,1-22-16,-22 22 0,21-21 0,-21 0 15,0-1-15,0 1 16,0 0-16,0-1 0,0 1 0,0 0 16,0 20-16,0 1 0,-21 0 0,21 0 15,-22 0-15,1 21 0,0 0 16,0 21-16,21 21 0,0-21 16,0 22-16,-21-1 0,21 0 15,0 1-15,0-1 0,0 0 0,0 1 16,0-1-16,0 0 0,21 1 0,0-22 15,-21 21-15,21-21 0,0 1 16,1-1-16,-1-21 0,0 21 0,0-21 16,0 0-16,0 0 0,1 0 15,-1 0-15,0 0 0,0-21 16,0 21-16,-21-21 0,0-1 16,21 22-16,-21-21 0,0 0 0,22 0 15,-22 0-15</inkml:trace>
  <inkml:trace contextRef="#ctx0" brushRef="#br1" timeOffset="-178419.94">466 13039 0,'0'0'16,"-22"0"-16,1 0 0,0 0 0,0 0 15,0 0-15,0 0 0,-1 0 0,1 0 16,-21 0-16,21 0 0,0 0 16,-1 0-16,1 0 15,21 21-15,21-21 16,1 0-16,20 0 15,0 0-15,1 0 0,20 0 16,1 0-16,20 0 0,-20 0 0,20 0 16,-20 0-16,-1-21 0,1 21 15,-1 0-15,-20-21 0,20 21 0,-20 0 16,-22 0-16,0 0 0,0 0 16,0 0-16,-21-22 0,-21 22 15,0 0 1,-21 0-16,20-21 0,1 21 15,0 0-15,-21 0 0,21 0 0,21-21 16,0 0 0,0 0-16,21 21 15,0 0-15,0 0 0,0 0 16,0 0-16,22 0 0,-22 0 0,0 0 16,0 0-16,0 21 0,-21 0 15,0 21-15,0-20 0,0-1 0,0 21 16,-21-21-16,0 0 0,0 1 15,0 20-15,-22-21 0,22 0 0,0 0 16,0 1-16,21-1 16,21-21-1,-21-21-15,21-1 16,22 1-16,-22 0 0,21 0 0</inkml:trace>
  <inkml:trace contextRef="#ctx0" brushRef="#br1" timeOffset="-178177.08">1736 12552 0,'0'0'0,"0"-21"0,-22 21 15,1 21 1,21 0-16,0 0 0,0 0 16,0 1-16,0 20 0,0 0 0,0 1 15,0-1-15,0-21 0,0 21 16,0 1-16,0-1 0,0-21 0,0 22 15,0-22-15,0 0 0,21 0 16,-21 0-16,22-21 0,-22-21 31,0 0-31,0 0 16</inkml:trace>
  <inkml:trace contextRef="#ctx0" brushRef="#br1" timeOffset="-177888.25">1524 12658 0,'0'0'15,"-21"-21"-15,0-22 0,-1 22 0,22 0 16,0 0-16,0 0 0,22-1 16,-1 1-16,0 21 0,21 0 15,22-21-15,-22 21 0,22 0 0,-22 0 16,21 0-16,-20 21 0,-1 0 16,0 1-16,-20-1 0,20 0 0,-42 21 15,0-21-15,0 22 0,0-1 0,-21-21 16,0 22-16,-22-1 15,1 0-15,0 1 0,-1-1 0,1-21 16,-22 21-16,22-20 0,21-1 16,-21 0-16,20-21 0,1 0 0,42-21 31,22 21-31,-22-21 16,0-1-16,21 1 0,-20-21 0,20 21 15,-21 0-15,21-1 0</inkml:trace>
  <inkml:trace contextRef="#ctx0" brushRef="#br1" timeOffset="-177496.47">1990 12721 0,'42'-42'16,"-127"127"-16,128-128 0,20-20 0,-63 84 47,0 0-47,0 0 0,0 0 16,0 1-16,0-1 15,0 21-15,0-21 0,0 0 0,0 1 16,0-1-16,0 0 0,21-21 0,-21 21 15,21 0-15,1-21 16,-1 0-16,0 0 0,0 0 16,-21-21-16,21 0 0,0 21 15,1-21-15,-22 0 0,21-22 0,-21 22 16,21 0-16,-21 0 0,0 0 0,0-1 16,0 1-16,0 0 15,0 0-15,0 42 31,0 0-31,-21-21 16,21 43-16,0-22 0,0 0 0,0 0 16,0 0-16,0 0 0,0 1 15,0-1-15,21-21 0,0 21 16,0-21 0,0 0-16,1 0 0,-1-21 15,0 21-15,-21-21 0,0-1 0,21 1 16,0 0-16,0 0 0</inkml:trace>
  <inkml:trace contextRef="#ctx0" brushRef="#br1" timeOffset="-177063.83">2540 12488 0,'0'-21'0,"0"42"0,0-63 0,0 21 0,0 0 16,-21 21-16,0 0 16,-1 21-1,22 0-15,0 21 16,0-20-16,0-1 0,0 0 15,0 21-15,0-21 0,22 22 0,-22-22 16,21 0-16,-21 21 0,0-20 0,0-1 16,21 0-16,-21 21 0,0-21 15,0 1-15,21-1 0,-21 0 0,0 0 16,0 0-16,0 0 0,0 1 16,0-1-16,0 0 0,0 0 15,0 0-15,0 0 0,0 1 16,0-1-1,0 0 17,-21 0-17,21 0-15,0 0 16,0 1-16,-21-22 0,21 21 16,0-42 62,0-1-78,0 1 15,0 0-15,0 0 0</inkml:trace>
  <inkml:trace contextRef="#ctx0" brushRef="#br1" timeOffset="-176787.98">2371 12827 0,'0'0'15,"-22"0"-15,1-21 16,21 0-16,0 0 16,21-1-16,1 1 0,-1 21 15,21-21-15,0 21 0,-20 0 0,20-21 16,-21 21-16,21 0 0,-20 0 16,20 0-16,-21 0 0,-21 21 15,0 0-15,0 0 0,0 1 16,-21-1-16,0 0 0,0 0 15,-1 0-15,-20 0 0,21 1 0,0-1 16,0 0-16,-1-21 0,1 0 16,21 21-16,0-42 31,21 0-31,1 0 0,-1-1 16,0 1-16</inkml:trace>
  <inkml:trace contextRef="#ctx0" brushRef="#br1" timeOffset="-176356.23">2836 12446 0,'0'0'0,"0"-63"16,0 41-1,-21 22 1,0 0-16,21 22 0,-21-1 16,21 0-16,0 0 0,0 0 0,0 0 15,0 22-15,0-22 0,0 0 0,0 21 16,0-20-16,0 20 0,0-21 15,0 21-15,0-20 0,0-1 16,21 0-16,0 0 0,-21 0 0,21 0 16,0-21-16,1 0 0,-1 0 15,0 0-15,0 0 0,0-21 16,0 0-16,1 0 0,-1 0 16,-21 0-16,21-1 0,-21 1 15,0 0-15,0 0 0,0 0 0,0 0 16,0-1-16,0 1 15,0 42 1,0 1 0,0-1-16,0 0 0,0 0 15,0 0-15,0 0 0,0 1 16,0-1-16,0 0 0,0 0 0,0 0 16,21-21-16,0 0 15,-21-21 1,0 0-1,21 0-15,-21 0 0</inkml:trace>
  <inkml:trace contextRef="#ctx0" brushRef="#br1" timeOffset="-176192.33">3154 12510 0,'-21'-22'0,"42"44"0,-42-65 16,-1 43-16,1-21 15,21 42 16,0 0-15,21-21 0,1 0-16</inkml:trace>
  <inkml:trace contextRef="#ctx0" brushRef="#br1" timeOffset="-175040.47">3429 12467 0,'0'-21'16,"-21"21"0,0 0-1,-1 21-15,1 0 0,21 1 16,-21-1-16,21 0 0,-21 21 16,21-21-16,0 1 0,0-1 0,0 0 15,0 0-15,0 0 0,21 0 0,0 1 16,-21-1-16,21-21 0,1 21 15,-1-21-15,0 0 0,21 0 16,-21 0-16,22 0 0,-1 0 0,0 0 16,1-21-16,-1 0 0,0 21 0,1-22 15,-22 1-15,21 0 0,-21 0 16,22 0-16,-22 0 0,-21-1 0,21 22 16,-21-21-16,0 0 0,0 0 0,0 0 15,0 0-15,0-1 0,-21 22 16,0 0-16,0 0 15,-1 0-15,1 0 0,0 0 16,0 22-16,21-1 0,0 0 16,-21 0-16,21 0 0,-21 0 0,21 1 15,0-1-15,0 0 16,0 0-16,0 0 16,21-21-16,0 0 0,0 0 15,0 0-15,0 0 0,1 0 0,-1-21 16,0 0-16,0 21 15,0-21-15,-21 0 0,0-1 0,21 1 16,-21 0-16,0 0 0,0 0 16,0 0-16,0-1 15,0 1-15,0 0 16,0 42 0,0 0-1,0 1 1,0-1-16,0 0 0,0 0 15,0 0-15,0 0 0,0 1 0,22-22 16,-1 21-16,0-21 16,0 21-16,0-21 0,0 0 0,1 0 15,-1 0-15,21 0 0,-21-21 0,0 21 16,1-21-16,-1 21 0,0-22 0,0 1 16,-21 0-16,21 0 0,-21 0 15,21 0-15,-21-1 0,0 1 0,0 0 16,0 0-16,0-21 0,0 20 0,0-20 15,0 21-15,0-21 16,0 20-16,0-20 0,0 21 0,0 0 16,0 0-16,0-1 0,0 44 31,0-1-15,0 0-16,0 21 0,0-21 0,0 1 15,0 20-15,0-21 0,0 21 0,0-20 16,0 20-16,0-21 0,0 0 15,0 0-15,0 1 0,0-1 0,22 0 16,-1 0-16,0 0 0,0-21 16,0 0-16,22 0 15,-22 0-15,21 0 0,-21 0 16,0 0-16,1 0 0,-1-21 0,0 0 16,0 0-16,0 0 15,0-1-15,-21 1 16,0 0-16,0 0 0,0 0 0,0 0 15,-21 21 1,0 0-16,0 0 0,0 0 16,21 21-1,0 0-15,-21 0 0,21 0 0,0 0 16,0 1-16,0-1 0,0 0 0,0 0 16,21 0-1,0-21-15,0 21 0,0-21 16,0 0-16,1 0 0,-1 0 0,21 0 15,-21 0-15,22 0 0,-22 0 0,0 0 16,0-21-16,0 0 0,0 21 16,1-21-16,-1 21 0,0-21 0,0 0 15,0-1-15,-21 1 0,0 0 16,0 0-16,0 0 0,0-22 0</inkml:trace>
  <inkml:trace contextRef="#ctx0" brushRef="#br1" timeOffset="-174756.12">4445 12150 0,'0'0'0,"-21"0"0,0 0 16,-1 0-16,1 0 0,21-21 16,21 21-16,1 0 15,-1-22-15,21 1 0,-21 21 0,22 0 16,-1-21-16,21 21 0,-20 0 15,-1-21-15,-21 21 0,22 0 0,-1 0 16,-21 0-16,0-21 0,0 21 0,1 0 16,-1 0-16,0 0 15,-42 0 32,0 0-47,-1 0 16,1 0-16</inkml:trace>
  <inkml:trace contextRef="#ctx0" brushRef="#br1" timeOffset="-173667.81">550 14055 0,'0'0'16,"-21"0"-16,0 0 0,0 0 0,0 21 0,-1-21 15,1 0-15,0 0 0,0 0 16,0 21-16,0-21 0,-1 0 0,1 0 16,42 0 15,1 0-16,-1 0-15,21 0 0,0 0 0,1 0 16,20 0-16,-20 0 0,20 0 16,1 0-16,-1 0 0,1-21 0,-22 21 15,21 0-15,1-21 0,-1 21 16,-20 0-16,20-21 0,-20 21 0,-1 0 16,0-22-16,1 22 0,-22-21 0,0 21 15,0 0-15,-21-21 16,0 0-1,-21 21 1,0 0-16,0 0 0,-1-21 0,-20 21 16,21 0-16,-21 0 0,20-21 15,-20 21-15,0 0 0,21 0 0,-1 0 16,-20 0-16,21 0 0,0 0 16,0 0-16,42 0 31,0 0-31,0 0 15,0 0-15,22 0 0,-1 0 0,0 0 16,1 0-16,-1 0 0,0 0 16,-21 0-16,22 0 0,-1 0 0,-21 0 15,0 21-15,1-21 16,-22 21-16,0 0 0,0 0 16,-22 0-16,1 1 15,0-1-15,0 0 0,-21 0 0,20 0 16,1-21-16,-21 21 0,21 1 15,0-1-15,-1 0 0,1 0 0,21 0 16,-21 0-16,21 1 16,0-44 15,0 1-31,21 21 0,0-21 0</inkml:trace>
  <inkml:trace contextRef="#ctx0" brushRef="#br1" timeOffset="-171704.87">1968 13674 0,'-21'0'0,"21"21"31,21-21 0,1 0-31,-1 0 16,0 0-16,0-21 0,0 21 15,0-21-15,1-1 0,-1 1 16,0 0-16,21 0 0,-21 0 16,-21 0-16,0-1 0,0 1 15,0 0-15,0 0 16,-21 21 0,0 0-16,0 0 15,21 21-15,-21 0 0,21 0 0,0 22 16,0-1-16,0 0 0,0-20 15,0 20-15,0 0 0,21 1 0,0-1 16,0 0-16,-21-21 0,21 22 16,-21-22-16,22 0 0,-22 21 0,21-20 15,-21-1-15,0 0 16,0 0 0,-21-21-16,-1 0 15,1 0-15,-21 0 0,21 0 16,0 0-16,-1 0 0,-20 0 0,21 0 15,0 0-15,0 0 0,-1 0 0,1 0 16,0 0-16,42 0 31,0 0-31,1 0 16,-1 0-16,21 0 0,-21 0 0,22 0 16,-22 0-16,21 0 0,0 0 0,1 0 15,-1 0-15,0-21 16,1 21-16,-1-21 0,0 0 0,-20-1 15,20 22-15,-21-21 0,0 0 16,0 0-16,-21 0 0,0 0 16,0-1-16,0 1 0,0 0 15,0 0 1,0 42 0,0 0-1,0 0-15,0 1 0,0-1 16,0 0-16,0 0 0,0 0 0,0 0 15,0 1-15,-21-1 16,21 0-16,-21 0 0,0 0 16,21-42 15,0 0-31,0 0 16,0 0-16,0-1 0,21 1 15,0-21-15,-21 21 0,21-22 0,1 22 16,-1 0-16,0 0 0,0 0 0,0 0 15,0-1-15,22 22 0,-22 0 16,0 0-16,0 0 0,0 0 0,1 22 16,-22-1-16,0 0 0,21 0 0,-21 0 15,0 0-15,0 1 16,0 20-16,0-21 0,0 0 0,0 0 16,0 1-16,0-1 0,0 0 15,0 0 1,0-42 15,0 0-15,21 0-16,-21-1 0</inkml:trace>
  <inkml:trace contextRef="#ctx0" brushRef="#br1" timeOffset="-171152.07">3429 13737 0,'0'0'0,"0"-21"0,0 0 16,-21 21-16,0-21 0,-1 0 16,1-1-16,0 22 15,0 0-15,0 0 0,0 0 16,-1 0-16,1 22 16,21-1-16,-21 0 0,0 0 0,21 0 15,-21 0-15,21 22 0,0-22 0,0 21 16,0-21-16,-21 22 0,21-22 15,0 0-15,0 0 0,0 0 0,0 1 16,0-1-16,21-21 16,0 0-16,0 0 15,0 0-15,0 0 0,22 0 0,-22-21 16,0-1-16,0 22 0,0-21 0,1 0 16,-1 0-16,0 0 0,0-22 15,-21 22-15,0 0 0,21-21 0,-21-1 16,0 1-16,0 21 0,0-21 0,0-1 15,0 1-15,0 0 0,0-1 16,0 22-16,0-21 0,0 21 0,0-1 16,0 44 15,0-1-31,0 0 0,21 21 16,-21 1-16,0-22 0,0 21 0,0 0 15,0 1-15,22-1 0,-22 0 16,0 1-16,21-22 0,-21 21 0,0-21 15,0 1-15,0 20 0,0-21 16,0 0-16,21-21 31,0 0-31,-21-21 16,21 0-16,-21 0 16,21 0-16,1-1 0,-22 1 0</inkml:trace>
  <inkml:trace contextRef="#ctx0" brushRef="#br1" timeOffset="-170783.78">3789 13737 0,'0'0'0,"0"21"0,21-21 16,0 0 0,0 0-16,0 0 0,1-21 15,-1 0-15,0 21 0,0-21 0,0 0 16,0 21-16,1-21 0,-1-1 15,-21 1-15,0 0 0,21 21 16,-21-21-16,0 0 0,0 0 0,0-1 16,-21 22-16,0 0 15,-1 0-15,1 0 0,0 0 16,0 22-16,0-1 0,0 21 0,-1-21 16,1 0-16,0 22 0,0-22 0,0 21 15,21-21-15,0 22 0,0-22 16,0 0-16,0 0 0,0 0 0,0 1 15,21-1-15,0-21 0,0 0 0,0 21 16,1-21-16,-1 0 0,0 0 16,0 0-16,0 0 0,0 0 0,1 0 15,-1-21-15,0 21 0,-21-21 16,21-1-16,0 22 0,-21-21 0,21 0 16,1 0-16</inkml:trace>
  <inkml:trace contextRef="#ctx0" brushRef="#br1" timeOffset="-170233.86">4360 13483 0,'0'0'0,"0"-21"16,0 0-16,21 0 16,1 21-16,-1 0 15,0 0-15,0 0 16,0 0-16,0 0 0,1 0 15,-1 21-15,-21 0 0,0 0 16,0 0-16,0 22 0,0-22 0,0 0 16,0 0-16,0 22 0,-21-22 15,-1 21-15,1-21 0,21 0 0,-21 1 16,0-1-16,0 0 0,0 0 0,21 0 16,-22 0-16,44-21 31,-22-21-16,21 0-15,0 0 0,0 0 0,0-22 16,0 22-16,1 0 16,-1-21-16,0 21 0,0-22 0,0 22 15,0-21-15,1 21 0,-1-1 0,0 1 16,-21 0-16,21 21 0,-21 21 31,-21 0-31,0 1 16,0 20-16,21-21 0,0 0 15,0 22-15,0-22 0,0 0 16,0 21-16,0-21 0,0 1 0,0-1 16,0 0-16,21 0 0,0 0 0,0 0 15,0-21-15,22 0 16,-22 22-16,0-22 0,21 0 0,-21 0 16,1 0-16,-1 0 0,21-22 0,-21 1 15,0 0-15,1 21 0,-1-21 0,0 0 16,0 0-16,0-1 0,-21-20 15,0 21-15,21 0 0</inkml:trace>
  <inkml:trace contextRef="#ctx0" brushRef="#br1" timeOffset="-166244.25">1355 15028 0,'0'0'0,"-22"0"0,-41 0 16,42 0-16,21 22 16,-21-22-16,42 0 47,0 0-47,0 0 0,21 0 15,1 0-15,-1-22 0,-21 22 0,43 0 16,-22 0-16,0-21 0,-20 21 15,20 0-15,0 0 0,-21 0 0,1-21 16,-1 21-16,0 0 0,0 0 16,-42 0-1,0 0 1,0 0 0,-1 0-16,1 0 0,0 0 0,0 0 15,0 0-15,0 0 0,-1 0 16,1 0-16,0 0 0,0 0 0,0 0 15,-22 0-15,22 0 0,0 0 16,0 0-16,0 0 0,0 21 0,-1-21 16,1 21-1,21 1-15,0-1 0,0 0 16,0 0-16,0 0 16,0 0-16,-21 22 0,21-22 0,0 0 15,0 21-15,0-20 0,-21-1 16,21 0-16,-21 21 0,21-21 15,0 1-15,0-1 0,0 0 16,-21-21-16,21-21 47,0 0-31,21-1-16,0 1 0,0 21 15,-21-21-15,21 0 0,0 21 16,1-21-16,-1 21 0,21 0 15,-21 0-15,0 0 0,22-21 16,-22 21-16,21 0 0,-21 0 0,1 0 0,20 21 16,-21-21-16,-21 21 15,21 0-15,-21 0 0,21-21 0,-21 21 16,0 1-16,0-1 0,0 0 16,-21 0-16,0 0 0,0 0 0,0 1 15,0-1-15,-1 0 0,1 0 16,0-21-16,0 21 0,0-21 0,0 21 15,-1-21-15,1 0 0,0 0 16,0 0-16,0 0 0,0 0 16,-1 0-16,1 0 31,21-21 0,21 0-15,1 21-16,-1-21 15</inkml:trace>
  <inkml:trace contextRef="#ctx0" brushRef="#br1" timeOffset="-165767.5">2117 15050 0,'0'-22'15,"-22"22"-15,1 0 16,0 0-16,0 22 16,0-1-1,21 0-15,-21 21 0,21-21 16,0 1-16,0 20 0,0-21 0,0 21 16,0-20-16,0 20 0,0-21 0,0 21 15,0-20-15,0-1 0,0 0 16,0 0-16,0 0 0,21-21 0,0 0 15,0 0-15,0 0 0,22 0 16,-22 0-16,0-21 16,0 21-16,0-21 0,0 0 0,1 0 15,-1-1-15,0 1 0,0 0 16,-21-21-16,0 21 0,0-1 0,0-20 16,0 21-16,0 0 0,0-22 15,-21 22-15,0 0 0,0 0 0,-1 0 16,1 0-16,0 21 0,0 0 15,0 0-15,0 0 0,-1 0 0,1 0 16,0 21-16,21 0 0,-21 0 16,21 0-16,-21 0 0,21 1 15,0-1-15,0 0 0,0 0 0,0 0 16,0 0-16,0 1 16,21-22-16,0 0 0,0 0 0,0 0 15,1 0-15,20 0 0</inkml:trace>
  <inkml:trace contextRef="#ctx0" brushRef="#br1" timeOffset="-165408.52">2752 15071 0,'-22'0'16,"1"0"-16,21 21 0,-21 0 15,0 0-15,21 0 16,0 1-16,0-1 0,0 0 15,21-21 1,0 0-16,0 0 16,1 0-16,-1 0 0,0-21 15,0 0-15,-21-1 16,0 1-16,0 0 0,0 0 16,0 0-16,0 0 15,-21 21-15,0 0 0,0-22 16,-1 22-16,1 0 0,0 0 15,0 0-15,0 22 16,0-22-16,-1 21 0,1 0 0,0 0 16,21 0-16,-21 0 15,21 1-15,0-1 0,21-21 16,0 0-16,0 0 16,22 0-16</inkml:trace>
  <inkml:trace contextRef="#ctx0" brushRef="#br1" timeOffset="-164959.77">3260 14753 0,'0'0'0,"0"-21"0,-22 0 16,22 0-16,0 0 15,-21 21 17,21 21-17,-21-21-15,21 21 16,0 0-16,0 0 0,0 22 16,-21-22-16,21 0 0,-21 21 0,21 1 15,-21-1-15,21 0 0,-22 1 16,1-1-16,21 0 0,-21 22 15,0-22-15,0 22 0,0-22 0,-1 0 16,1 1-16,21-1 0,-21 0 0,0 1 16,0-1-16,21-21 0,0 0 15,0 0-15,0 1 0,0-1 0,0 0 16,0-42 31,0 0-32,0-1-15,0 1 16,21 21-16,0-21 16,0 0-16</inkml:trace>
  <inkml:trace contextRef="#ctx0" brushRef="#br1" timeOffset="-164587.97">3365 15367 0,'0'21'0,"0"-42"0,-21 42 0,21 0 0,-21-21 15,21 22-15,0-1 16,21-21 31,0 0-47,1 0 15,-22-21-15,0-1 16,0 1 0,0 0-16,-22 21 15,1 0-15,0 0 0,0 0 32,21 21-32,-21 0 0,0 1 15,21-1-15,0 0 16,21-21 31</inkml:trace>
  <inkml:trace contextRef="#ctx0" brushRef="#br1" timeOffset="-153393.06">6816 10012 0,'21'0'16,"0"0"15,-21-21-15,0 0-1,0-1-15,0 1 16,0 42 46,0 1-62,0-1 0,0 0 16,0 0-16,21 0 0,-21 0 0,0 1 16,0-1-16,0 21 0,0-21 15,0 0-15,0 1 0,0-1 0,0 21 16,0-21-16,0 0 0,0 1 15,0-1-15,0 0 0,0 0 32,0-42-17,0 0 1,0 0-16,0-1 0,21 22 16,-21-21-16,21 0 0,-21 0 0,22 0 15,-1 0-15</inkml:trace>
  <inkml:trace contextRef="#ctx0" brushRef="#br1" timeOffset="-152892.35">7302 9906 0,'0'-21'15,"0"42"32,0 0-47,0 0 16,-21-21-16,21 22 0,-21-1 0,21 21 15,-21-21-15,21 0 0,0 1 0,-21-1 16,21 0-16,-21 21 16,21-21-16,-22 1 0,22-1 0,0 0 15,0 0-15,0 0 0,0 0 0,0 1 16,0-1-16,0 0 0,22-21 15,-1 0-15,0 0 16,0 0-16,0 0 0,-21-21 16,21 0-16,1-1 0,-1 1 0,-21 0 15,21 0-15,0 0 0,-21 0 16,0-1-16,0 1 0,0-21 0,0 21 16,0 0-16,0-22 0,0 22 0,0 0 15,0 0-15,0 0 0,0-1 16,0 1-16,-21 21 0,0 0 15,0 0-15,-1 0 0,1 0 16,0 0-16,21 21 0,-21 1 16,0-1-1,21 0-15,0 0 16,0 0-16,21-21 31,0 0-31,0 0 0</inkml:trace>
  <inkml:trace contextRef="#ctx0" brushRef="#br1" timeOffset="-152408.64">7683 9906 0,'0'-21'0,"-21"21"31,0 0-31,21 21 15,-21 0-15,21 0 16,-21-21-16,21 22 0,-21-1 0,21 0 16,0 21-16,0-21 0,0 1 15,-22-1-15,22 0 0,0 0 0,0 0 16,-21 0-16,21 1 0,0-1 0,0 0 16,0 0-16,0 0 15,21-21 1,1 0-16,-1 0 0,0 0 15,0 0-15,0-21 0,0 0 16,1 21-16,-1-21 0,0 0 16,0-1-16,-21 1 0,21 0 15,-21 0-15,0 0 0,0 0 0,0-1 16,0 1-16,0 0 0,0 0 16,-21 0-16,0 21 0,0-21 15,0 21-15,-1 0 16,1 0-16,0 0 0,0 0 15,0 0-15,0 21 16,-1 0-16,1-21 0,21 21 16,0 0-1,21-21 1,1 0-16,-1 0 16,21 0-16,-21 0 0</inkml:trace>
  <inkml:trace contextRef="#ctx0" brushRef="#br1" timeOffset="-152012.86">8107 10012 0,'-21'0'32,"21"21"-17,0 0 1,21-21 31,0 0-47,-21-21 31,0 0-15,-21 21-16,0 0 0,-1 0 15,1 0-15,0 0 16,0 0-16,0 0 0,0 0 15,-1 0 1,1 0-16,21 21 0,0 0 16,21-21 15,1 0-31,-1 0 16,0 0-16,0 0 0,0 0 15,0-21-15,1 21 0,20 0 0</inkml:trace>
  <inkml:trace contextRef="#ctx0" brushRef="#br1" timeOffset="-151570.1">8467 9694 0,'0'0'0,"0"-21"0,0 0 16,0 42 31,-22 0-32,22 1-15,0-1 0,0 0 0,-21 21 16,0-21-16,21 1 16,-21 20-16,21 0 0,-21-21 0,0 22 15,21-1-15,-22-21 0,1 22 0,0-1 16,0 0-16,0-21 0,21 22 0,-21-1 15,-1-21-15,1 22 0,21-1 16,-21-21-16,21 0 0,-21 22 0,0-22 16,21 0-16,0 0 0,0 0 0,-21 0 15,21 1 1,0-44 31,0 1-32,0 0 1,21 21-16,-21-21 0,21 0 16,0 0-16,0 21 0,0-22 15</inkml:trace>
  <inkml:trace contextRef="#ctx0" brushRef="#br1" timeOffset="-150950.34">8467 10287 0,'0'0'0,"-22"0"16,1 0-16,21 21 16,-21-21-16,21 21 0,0 1 31,0-1-31,0 0 15,21-21 1,0 0 0,-21-21-1,22 21-15,-22-21 0,0-1 16,0 1-16,0 0 16,0 0-1,-22 21 1,1 0-16,0 0 0,21 21 15,-21-21-15,0 21 0,21 0 16,-21 1-16,21-1 0,0 0 16,0 0-1,21-21-15,0 0 16,0 0-16,0 0 16,0 0-16,-21-21 15,22 0-15,-22 0 16,21 21-16,-21-22 0,0 1 15,0 0 1,-21 21-16,-1-21 16,1 21-1,0 21-15,0-21 16,21 21-16,0 0 0,-21 1 16,21-1-16,0 0 15,21-21 16,0 0-15,-21-21-16,21 0 16</inkml:trace>
  <inkml:trace contextRef="#ctx0" brushRef="#br1" timeOffset="-100107.72">6329 11705 0,'0'21'0,"21"-21"63,0-21-48,0 21 1,-21-21-16,21 21 0,-21-21 16,0 0-16,0 0 15,0-1-15,0 1 16,-21 21-1,21-21-15,-21 21 0,0 0 0,0 0 16,0 0-16,-1 0 16,1 0-16,21 21 0,-21-21 15,0 21-15,0 1 0,21-1 16,-21 0-16,-1 0 0,1 0 0,21 0 16,-21 22-16,0-22 0,21 21 0,0 1 15,0-1-15,-21 0 0,21 1 16,0 20-16,0-21 0,0 1 0,0-22 15,0 21-15,0 1 0,0-1 0,21-21 16,-21 0-16,21 22 0,0-22 16,-21 0-16,21 0 0,1 0 0,-1-21 15,-21 21-15,21 1 0,0-22 0,0 0 16,0 0-16,1 0 16,-1 0-16,0 0 0,0 0 15,0 0-15,0 0 0,1-22 16,-1 22-16,0-21 0,0 0 0,0 0 15,22 0-15,-22 0 0,0-1 0</inkml:trace>
  <inkml:trace contextRef="#ctx0" brushRef="#br1" timeOffset="-99296.2">6773 12129 0,'0'0'0,"0"-22"0,0 1 0,0 0 16,0 0-16,0 0 15,-21 0-15,0 21 0,0 0 16,0 0-16,-1 0 15,1 0-15,0 0 0,0 0 0,0 21 16,0 0-16,-1 0 16,1 0-16,0 0 0,0 1 0,0 20 15,21-21-15,0 21 0,-21-20 0,21-1 16,0 0-16,0 21 0,0-21 0,0 1 16,0-1-16,0 0 15,21-21-15,0 0 16,0 0-16,0 0 0,0 0 0,1 0 15,-1-21-15,0 21 0,0-21 16,-21-1-16,21 22 0,0-21 0,1 0 16,-22 0-16,0 0 0,0 0 0,0-1 15,0 1-15,0 0 0,0 0 16,0 0-16,0 0 16,0 42 15,0 0-31,0 0 0,0 0 15,0 0-15,0 1 16,0-1-16,0 0 0,0 0 0,21 0 16,0 0-16,0 1 15,0-22-15,0 0 0,1 0 16,-1 0-16,0 0 16,0-22-16,0 1 0,0 21 0,1-21 15,-1 0-15,0 0 0,-21 0 0,0-1 16,21 1-16,-21 0 0,21 0 15,-21 0-15,0 0 0,0-1 0,0 1 16,21 0-16,-21 0 0,0 0 16,0 0-16,0-1 15,0 44 1,0-1-16,0 0 16,0 0-16,0 0 0,0 22 15,0-22-15,0 21 0,0 0 0,0 1 16,0-1-16,0 0 0,0 1 0,0 20 15,0-20-15,0 20 0,0 1 0,0-1 16,0 1-16,0 20 16,0-20-16,0-1 0,0 1 0,0 20 15,0-20-15,22-1 0,-22 1 0,0-1 16,0 1-16,21-1 0,-21 1 0,0-22 16,0 22-16,0-22 0,0 0 0,0-20 15,0 20-15,21-21 0,-21 0 0,0 0 16,0 1-16,0-1 0,0-42 31,0-1-31,0 1 0,0-21 16,0 21-16,0-22 0,0 1 15,0-21-15,0 20 0,0-20 0,-21-1 16,21 1-16,-21-1 0,21 1 0</inkml:trace>
  <inkml:trace contextRef="#ctx0" brushRef="#br1" timeOffset="-98964.37">6773 12213 0,'0'0'0,"43"-63"16,-22 20-16,0 22 16,0 0-16,21 0 0,-20 21 0,20-21 15,-21 0-15,0 21 0,22 0 0,-22 0 16,0 0-16,0 21 15,-21 0-15,0 0 0,0 0 0,0 0 16,0 1-16,0 20 0,0-21 0,0 0 16,-21 22-16,0-22 0,0 0 0,-1 0 15,-20 21-15,21-42 0,0 22 16,0-1-16,-1 0 0,1 0 0,0-21 16,0 0-16,0 21 0,0-21 15,21-21 32,0 0-47,21 21 0,0-21 0,0 0 0</inkml:trace>
  <inkml:trace contextRef="#ctx0" brushRef="#br1" timeOffset="-98423.17">7451 12023 0,'0'0'16,"0"-21"-16,-22-1 15,22 1-15,-21 0 0,0 0 16,21 0 0,-21 21-16,0 0 0,0 0 15,-1 21 1,1 0-16,21 0 0,-21 0 0,0 1 15,0 20-15,21-21 0,-21 21 0,-1-20 16,22 20-16,-21 0 0,21 1 0,0-22 16,0 0-16,0 21 0,0-21 15,0 1-15,0-1 0,0 0 16,21-21-16,1 0 0,-1 0 16,0 0-16,0 0 15,0-21-15,0 0 0,1 21 0,-1-22 16,0 1-16,0 0 0,-21-21 15,21 21-15,-21-1 0,21-20 0,-21 21 16,0 0-16,0 0 0,0-22 0,0 22 16,0 0-16,0 0 0,-21 21 31,21 21-31,-21 0 16,21 0-16,0 22 0,0-22 0,0 0 15,0 0-15,0 0 0,0 0 16,0 22-16,0-22 0,0 0 0,0 0 15,0 0-15,0 1 16,21-22-16,0 0 16,1 0-16,-1 0 15,0 0-15,0-22 0,0 1 16,0 0-16</inkml:trace>
  <inkml:trace contextRef="#ctx0" brushRef="#br1" timeOffset="-97956.45">7747 11980 0,'0'0'0,"0"-42"16,-21 42-16,0 0 15,-1 0 1,1 21 0,21 0-16,0 1 0,0-1 0,0 0 15,-21 21-15,21-21 0,0 1 0,0-1 16,0 21-16,0-21 0,0 0 0,0 1 15,0-1-15,0 0 0,0 0 0,0 0 16,21-21 0,-21 21-16,21-21 0,1 0 0,-1 0 15,0 0-15,0 0 0,0 0 16,0-21-16,1 21 0,-1-21 0,0 0 16,0 0-16,0 0 0,-21-1 15,21 1-15,-21 0 0,22 0 16,-22 0-16,0 0 0,0-1 0,0 1 15,0 0-15,21 21 0,-21-21 16,0 42 0,0 0-1,0 0-15,0 1 0,0-1 16,0 0-16,0 0 0,0 0 0,0 0 16,0 1-16,-21-1 0,21 0 0,0 0 15,0 0-15,0 0 16,21-21 15,-21-21-31,21 21 0,-21-21 16,21 0-16</inkml:trace>
  <inkml:trace contextRef="#ctx0" brushRef="#br1" timeOffset="-97623.64">8107 11832 0,'0'0'0,"-21"0"0,-1 0 16,1 21 0,21 1-16,-21-22 0,21 21 0,21-21 31,0 0-15,1 0-16,-1-21 15,-21-1-15,0 1 16,0 0-16,0 0 15,-21 21-15,-1-21 16,1 21-16,0 0 0,0 0 16,0 0-16,0 0 0,-1 0 15,22 21 1,0 0-16,0 0 16,0 0-1,22-21-15,-1 0 16,0 0-16,0 0 0</inkml:trace>
  <inkml:trace contextRef="#ctx0" brushRef="#br1" timeOffset="-96604">8340 11515 0,'0'-21'16,"0"42"31,-22 0-47,22 0 15,0 0-15,0 0 0,0 1 0,0-1 16,0 21-16,0 0 0,0-20 0,0 20 16,0 0-16,0 1 0,0-1 0,0 0 15,0 1-15,0-1 0,0-21 0,0 21 16,0 1-16,0-22 0,0 21 15,0-21-15,0 1 0,0-1 0,0 0 16,0 0-16,22-21 31,-1-21-31,-21 0 16,21 0-16,0-1 0,-21 1 16,21 0-16,-21 0 0,0 0 0,21 0 15,-21-1-15,0 1 0,0 0 0,0 0 16,22 0-16,-22 0 0,0 42 47,0 0-47,0 0 0,0 0 15,0 0-15,0 1 0,0-1 0,0 0 16,0 0-16,0 0 0,0 0 16,21-21-16,-21 22 15,21-22-15,0 0 16,0 0-16,0 0 0,1 0 15,-1-22-15,0 22 0,0-21 0,-21 0 16,21 21-16,-21-21 0,21 0 0,-21 0 16,22 21-16,-22-22 0,0 1 15,0 0-15,0 0 0,0 0 0,0 0 16,0-1 0,0 44-1,0-1 1,0 0-16,0 0 15,0 0-15,0 0 0,0 1 0,0-1 16,0 0-16,0 21 0,0-21 16,0 22-16,0-22 0,0 21 0,0 1 15,0-1-15,-22 0 0,22 1 0,0-1 16,0 0-16,0 22 0,0-22 0,0 0 16,0 1-16,-21-1 0,21 22 15,0-22-15,0 0 0,0 1 0,0-1 16,0 21-16,0-20 0,0-1 0,0 0 15,-21 1-15,21-1 0,-21 0 0,21 1 16,0-22-16,0 21 0,0-21 0,-21 22 16,21-22-16,-21 0 0,21 0 15,-22 0-15,22 1 0,-21-22 16,0 0 0,21-22-1,0 1-15,0 0 0,0 0 16,-21 0-16,21-22 0,0 22 0,-21 0 15,21-21-15,0 21 0,0-22 0,0 22 16,0-21-16,0 21 0,0-22 0,0 1 16,21 0-16,-21 20 0,21-20 0,0 0 15,-21-1-15,21 1 0,1 0 16,-1 21-16,0-22 0,0 1 0,0 21 16,0-22-16,1 22 0,-1 0 0,0 0 15,0 0-15,-21 0 0,21-1 16,-21 1-16,21 0 0,-21 0 15,0 0-15,0 0 0,0-1 0,0 1 16</inkml:trace>
  <inkml:trace contextRef="#ctx0" brushRef="#br1" timeOffset="-96244.7">8234 11790 0,'21'-21'31,"0"0"-31,0 21 16,0 0-16,1-22 0,-1 22 0,0 0 15,0 0-15,0-21 0,0 21 0,1 0 16,-1 0-16,0 0 0,-21-21 16,21 21-16,0 0 62,0 0-46,1 0-16</inkml:trace>
  <inkml:trace contextRef="#ctx0" brushRef="#br1" timeOffset="-95844.92">9123 11705 0,'0'-21'0,"-21"21"63,-1 0-63,22 21 15,0 0-15,0 1 0,0-1 16,0 0-16,0 0 0,0 0 0,0 0 15,0 22-15,0-22 0,0 21 16,0-21-16,0 22 0,0-22 16,0 0-16,0 21 0,0-20 0,0-1 15,0 0-15,0 0 0,0 0 0,22 0 16,-1-21-16,-21 22 0,21-22 0,0 0 16,0 0-1,0 0-15,1 0 16,-1 0-16,-21-22 15,0 1-15,21 0 0,0 0 16,-21 0-16</inkml:trace>
  <inkml:trace contextRef="#ctx0" brushRef="#br1" timeOffset="-95464.14">9461 11684 0,'0'-21'0,"0"42"0,0-63 0,0 21 15,22 42 17,-1 0-17,-21 0-15,21 0 0,0 0 16,-21 1-16,21-1 0,-21 21 15,0-21-15,0 0 0,21 22 16,-21-22-16,0 21 0,0-21 0,0 1 16,0 20-16,0-21 0,0 0 0,0 0 15,0 1-15,-21-1 0,21 0 0,-21 0 16,21 0-16,0 0 16,-21-21-1,21 22-15,-21-22 0,21 21 16,-21-21 15,21-21-31</inkml:trace>
  <inkml:trace contextRef="#ctx0" brushRef="#br1" timeOffset="-80535.97">10329 9673 0,'21'0'31,"1"0"-31,-1 0 16,0 0-16,-21-21 0,21 21 15,0 0-15,-21-21 0,21 21 16,1-21-16,-22 0 0,21 21 16,-21-22-16,0 1 15,0 0 1,-21 21-1,-1 0-15,1 0 0,0 0 0,0 0 16,0 0-16,0 0 0,-1 0 0,1 0 16,0 21-16,0 0 0,0-21 15,0 22-15,-1-1 0,1 0 16,0 0-16,0 0 0,21 0 0,0 1 16,0-1-16,0 0 0,0 0 0,0 0 15,0 0-15,0 1 0,0-1 16,21 0-16,0 0 0,0 0 0,1-21 15,-1 21-15,0 1 0,0-1 0,0 0 16,0 0-16,1-21 0,-1 21 16,0 0-16,-21 1 0,0-1 15,0 0-15,0 0 0,-21 0 16,0 0-16,-1 1 0,1-22 0,-21 21 16,21 0-16,-22-21 0,1 0 0,0 21 15,-1-21-15,1 0 16,0 0-16,-1 0 0,22 0 0,-21 0 15,21-21-15,0 0 0,-1 21 0,1-21 16,21-1-16,-21 22 0,21-21 0,0 0 16,0 0-16,0 0 15,21 21-15,0-21 16,1 21-16,-1 0 0,0 0 0,0 0 16,21 0-16</inkml:trace>
  <inkml:trace contextRef="#ctx0" brushRef="#br1" timeOffset="-80040.26">10626 9970 0,'0'-22'0,"0"1"16,0 0-16,0 0 15,-22 0-15,1 21 16,0 0-16,0 0 15,0 0 1,0 21-16,-1 0 0,22 0 0,-21 0 16,0 1-16,0 20 0,21-21 0,-21 0 15,21 0-15,-21 22 0,21-22 16,0 0-16,0 0 0,0 0 0,0 1 16,21-22-1,0 0-15,0 0 16,0 0-16,0-22 0,1 22 0,-1-21 15,0 0-15,0 0 0,0 0 0,0 0 16,1-1-16,-22 1 0,0 0 16,0 0-16,0 0 0,0 0 0,0-1 15,0 1-15,0 42 32,0 1-32,0-1 15,0 0-15,0 21 0,0-21 0,0 1 16,0-1-16,0 21 0,0-21 15,0 0-15,0 1 0,0-1 16,21 0-16,0-21 0,0 21 16,0-21-16,0 0 0,1 0 15,-1 0-15,0-21 0,0 0 16,0 21-16,0-21 0,1-1 0,-22 1 16</inkml:trace>
  <inkml:trace contextRef="#ctx0" brushRef="#br1" timeOffset="-79400.11">10985 9864 0,'0'0'0,"0"21"16,0 0-1,0 0-15,0 0 0,0 1 16,0-1-16,0 0 0,0 0 0,0 0 16,0 0-16,-21 1 0,21-1 0,0 0 15,0 0-15,0 0 16,0 0-16,0 1 0,0-1 15,0-42 17,0-1-17,0 1-15,0 0 16,0 0-16,0 0 0,0 0 0,0-1 16,0 1-16,0-21 0,0 21 0,21 0 15,1-1-15,-22 1 0,21 0 0,0 21 16,0-21-16,0 21 0,0 0 15,1 0-15,-1 0 0,0 0 0,0 21 16,0 0-16,0 0 0,1 1 0,-1-1 16,-21 0-16,0 0 0,0 0 0,0 0 15,21 1-15,-21-1 0,0 0 0,0 0 16,0 0-16,0 0 16,0 1-16,0-44 46,0 1-46,0 0 0,0 0 16,21 0-16,-21-22 0,21 22 16,0 0-16,1-21 0,-1-1 0,0 22 15,0 0-15,0 0 0,0 0 0,1 0 16,-1-1-16,0 22 0,0 0 0,0 0 16,0 22-16,1-22 0,-22 21 15,0 0-15,0 0 0,0 21 0,0-20 16,0-1-16,0 0 0,0 0 0,0 0 15,0 0-15,0 1 0,0-1 0,0 0 16,-22 0-16,22 0 16,-21-21-16,21-21 47,0 0-47,0 0 0,21 0 15</inkml:trace>
  <inkml:trace contextRef="#ctx0" brushRef="#br1" timeOffset="-79080.29">11769 9970 0,'0'0'0,"21"0"0,0 0 16,0 0-1,0-22-15,0 1 0,1 0 16,-1 21-16,-21-21 0,0 0 15,0 0-15,0-1 0,0 1 16,-21 21 0,-1 0-16,1 0 0,0 0 15,0 21-15,0 1 0,0-1 0,21 0 16,-22 0-16,22 21 0,-21-20 16,21-1-16,0 0 0,0 0 0,0 0 15,0 0-15,21 1 0,1-22 16,-1 0-16,0 0 0,0 0 15,21 0-15,-20 0 0,-1 0 0,21 0 16,-21 0-16,22-22 0,-22 1 0,21 0 16,22 0-16</inkml:trace>
  <inkml:trace contextRef="#ctx0" brushRef="#br1" timeOffset="-78327.26">11261 10880 0,'0'0'0,"-22"0"0,22-21 0,-21 21 0,0-22 16,0 22-1,0 0-15,0 0 0,-1 0 16,1 0-16,0 0 0,0 0 0,0 22 15,21-1-15,-21 21 0,-1-21 16,1 22-16,0-1 0,21 0 0,0 1 16,0-1-16,0 21 0,0-20 0,0 20 15,0-20-15,0-1 0,0-21 0,21 21 16,0-20-16,22-1 0,-22 0 16,21-21-16,1 0 0,-1 0 0,-21 0 15,21 0-15,1-21 0,-1 0 0,-21-1 16,22 1-16,-22-21 0,21 21 0,-21-22 15,0 1-15,1 0 0,-22-1 0,0-20 16,0 21-16,0-1 0,0 1 16,-22 0-16,1-1 0,-21 1 15,21 0-15,-22 20 0,1 1 0,21-21 16,-21 42-16,-1-21 0,1 21 0,0 0 16,-1 0-16,22 21 0,-21 0 15,-1 0-15,22 0 0,0 22 0,0-22 16,21 21-16,0 1 0,0-22 0,0 21 15,0 0-15,0-20 0,0 20 0,21-21 16,0 0-16,22 0 0,-22 1 16,0-22-16,21 0 0</inkml:trace>
  <inkml:trace contextRef="#ctx0" brushRef="#br1" timeOffset="-77955.95">11620 10964 0,'0'0'0,"22"0"32,-22 22-32,21-22 15,0 21-15,0 0 0,0 0 0,-21 0 16,21 22-16,1-22 0,-1 21 0,-21-21 16,21 0-16,-21 22 0,21-22 15,-21 0-15,0 0 0,0 0 16,0 1-16,0-1 0,0 0 0,0 0 15,0-42 1,0 0 0,0 0-16,0-1 0,0 1 15,0 0-15,0-21 0,-21-1 0,21 1 16,0 21-16,0-21 0,0-1 0,0 22 16,0-21-16,0 21 0,0-1 0,0 1 15,0 0-15,21 21 0,0 0 16,0 0-16,1 0 0,-1 0 15,0 0-15,0 21 0,-21 0 16,21-21-16,0 22 0,1-1 16,-1 0-16,-21 0 0</inkml:trace>
  <inkml:trace contextRef="#ctx0" brushRef="#br1" timeOffset="-77412.34">12509 11197 0,'0'0'0,"0"-21"0,0 0 0,0 0 16,0 0-16,0-1 0,-21 1 15,0 21-15,0-21 0,21 0 0,-21 0 16,0 21-16,-1 0 0,1 0 16,0 0-16,0 0 0,0 0 15,0 21-15,-1 0 0,1 0 16,0 0-16,0 1 0,21 20 0,0 0 15,0-21-15,0 22 0,0-22 0,0 21 16,0-21-16,0 22 0,0-22 16,0 0-16,0 0 0,21 0 15,0-21-15,0 0 0,1 0 16,-1 0-16,0 0 0,0-21 0,0 21 16,0-21-16,22 0 0,-43-21 0,21 20 15,0-20-15,0 21 16,-21-21-16,21-1 0,-21 1 0,0 0 15,0-1-15,0 1 0,0 0 0,0-1 16,0 1-16,0 0 0,0-1 0,0 22 16,0-21-16,-21 21 0,21-1 0,0 1 15,0 0-15,0 42 16,0 0-16,0 1 16,0 20-16,0 0 0,0 1 0,0-1 15,0 0-15,0 1 0,0-1 16,0 21-16,0-20 0,0-1 0,0 0 0,0 1 15,0-1-15,0 0 0,0-20 16,0 20-16,0-21 0,0 0 16,0 0-16,0 1 0,21-22 15,1 0 1,-1-22-16,-21 1 0,21 0 16,0 0-16</inkml:trace>
  <inkml:trace contextRef="#ctx0" brushRef="#br1" timeOffset="-77068.54">12785 11218 0,'-22'43'16,"1"-43"-16,42 0 16,1 0-1,-1-21-15,0 21 0,0-22 0,0 1 16,0 0-16,1 21 0,-22-21 15,0 0-15,21 0 0,-21-1 0,0 1 16,0 0-16,0 0 16,-21 21-16,-1 0 0,1 0 15,0 21-15,0-21 0,21 21 16,0 22-16,-21-22 0,21 0 16,-21 0-16,21 21 0,0-20 15,0-1-15,0 21 0,0-21 0,0 0 16,0 1-16,0-1 0,21-21 0,0 21 15,0-21-15,0 0 16,0 0-16,1 0 16,-1 0-16,0-21 0,0 21 0,0-21 15,22-1-15</inkml:trace>
  <inkml:trace contextRef="#ctx0" brushRef="#br1" timeOffset="-76664.72">13356 11049 0,'0'0'16,"-21"0"-16,0 0 0,42 0 47,0 21-31,0-21-16,0 21 0,-21 1 0,0-1 15,22 0-15,-22 0 0,0 0 0,0 0 16,0 1-16,0-1 0,0 0 0,0 0 15,0 0-15,0 0 0,0 1 32,0-44-17,0 1-15,0 0 16,21 0-16,-21 0 0,21 0 0,-21-1 16,0-20-16,21 0 0,0 21 0,-21-22 15,21 22-15,-21-21 0,22-1 0,-1 22 16,-21 0-16,21 0 0,-21 0 15,21 0-15,0 21 0,0 0 16,-21 21 0,0 0-16,0 0 0,0 0 15,0 0-15,0 1 0,-21-22 16,21 21-16,0 0 0</inkml:trace>
  <inkml:trace contextRef="#ctx0" brushRef="#br1" timeOffset="-75692.31">10541 12954 0,'21'-21'16,"0"0"-1,0 21-15,1-21 0,-1-1 16,0 22-16,0-21 0,0 0 0,0 0 16,-21 0-16,22 21 0,-22-21 15,21-1-15,-21 1 0,0 0 16,0 0-16,0 0 0,-21 21 15,-1-21 1,1 21-16,0 0 16,21 21-16,0 0 15,0 0-15,0 0 0,0 22 0,0-1 16,0 0-16,0 1 0,0 20 16,0-21-16,0 22 0,21-22 0,-21 1 15,21-1-15,-21 21 0,0-41 0,0 20 16,0 0-16,0 1 0,0-22 15,0 21-15,0-21 0,0 0 0,0 22 16,0-22-16,0 0 0,-21 0 16,0-21-16,0 0 0,0 0 15,0 0-15,-1 0 16,1-21-16,0 0 0,0 21 0,0-21 16,0-22-16,-1 22 0,1 0 15,0 21-15,0-21 0,21 0 0,0 0 16,21 21 15,0 0-31,0 0 0,22 0 16,-22-22-16,0 22 0,0 0 15</inkml:trace>
  <inkml:trace contextRef="#ctx0" brushRef="#br1" timeOffset="-73159.73">11007 13166 0,'0'0'0,"0"-21"0,0 42 47,0 0-47,0 0 0,0 0 16,0 0-16,0 1 0,0-1 0,0 0 16,0 21-16,0-21 0,0 1 0,0-1 15,0 0-15,0 0 0,0 0 16,0 0-16,0 1 0,0-1 15,0-42 17,0-1-32,0 1 15,0 0-15,0 0 0,0 0 0,0 0 16,0-1-16,0-20 0,0 21 0,0-21 16,21 20-16,0-20 0,0 21 0,0-21 15,0 20-15,1 1 0,-1 21 16,0-21-16,0 21 0,0 0 0,22 0 15,-22 0-15,0 0 0,0 21 0,0 0 16,0 1-16,-21-1 0,0 0 16,22 0-16,-22 21 0,0-20 0,0-1 15,0 0-15,0 21 0,0-21 0,0 1 16,0-1-16,0 0 0,-22 0 16,22 0-16,0 0 15,22-21 1,-1 0-16,0-21 0,0 0 15,0 21-15,0-21 0,1 0 0,-1 0 16,-21-22-16,21 22 0,0 0 16,0-21-16,0 20 0,1-20 0,-1 21 15,-21-21-15,0 20 0,0 1 0,0 0 16,-21 42 15,-1-21-31,1 21 0,21 22 16,-21-22-16,21 0 0,0 0 0,0 0 15,0 1-15,0-1 0,0 0 0,0 0 16,21 0-16,0 0 16,1-21-16,-1 22 0,0-22 15,0 0 1,-42 0 15,0 0-31,0 0 0,-1 0 16,1 0-16,0 0 0,21 21 31,0 0-15,21 0-1,0-21 1,1 0-16,-1 0 0,0 0 16,0 0-16,0 0 0,0 0 0,1 0 15,-1 0-15,0 0 0,0 0 16,0 0-16,0-21 0,1 0 0,-1 21 15,0-21-15,0-1 0,0 22 0,0-21 16,-21 0-16,0 0 0,22 0 0,-22-22 16,21 22-16,-21 0 0,0 0 15,0 0-15,0 0 0,0-1 16,0 1-16,0 0 16,0 42-1,0 0 1,0 1-16,0-1 0,-21 0 15,21 0-15,0 0 0,-22 0 0,22 22 16,0-22-16,0 0 0,0 0 16,0 0-16,0 1 0,0-1 15,22-21-15,-1 0 16,0 21-16,0-21 0,0 0 16,0 0-16,1 0 0,-1-21 0,0 21 15,0-21-15,0-1 0,0 1 16,1 0-16,-1 21 0,0-21 15,0 0-15,0 0 0,-21-22 0,21 22 16,-21 0-16,0 0 0,0 0 16,-21 42 15,21 0-31,0 0 16,0 0-16,0 0 0,0 1 15,0-1-15,0 0 0,0 0 16,0 0-16,0 0 15,0 1-15,21-22 0,-21 21 16,22-21 0,-1 21-16,0-21 15,0 0-15,0 0 0,0 0 16,1 0-16,-1 0 0,0-21 16,0 21-16,-21-21 0,21-1 0,0 22 15,1-21-15,-1 0 0,-21 0 0,0 0 16,21-22-16,-21 22 0,21-21 0,-21 21 15,0-22-15,0 1 0,0 0 16,0-1-16,0 1 0,0 0 0,0-22 16,0 43-16,0-21 0,0 21 0,0-22 15,0 22-15,0 0 0,0 42 32,0 0-32,0 0 15,0 1-15,0 20 0,0 0 0,0-21 16,0 22-16,0-1 0,0 0 0,0 1 15,-21-1-15,21 0 0,-21 1 0,21-1 16,0-21-16,0 22 0,0-22 16,0 21-16,0-21 0,0 0 0,0 1 15,0-1-15,0 0 0,21-21 32,0 0-32,0-21 15,0 0-15,1-1 0,-1 1 16,0 0-16,-21 0 0,21 0 15,0 0-15,-21-1 0,0 1 0,21 0 16,-21 0-16,22 21 0,-22-21 0,0 42 47,0 0-47,0 0 0,0 0 16,0 1-16,0-1 0,0 0 15,0 0-15,0 0 16,21 0-1,0-21-15,0 0 0,0 0 16,0 0-16,22 0 0,-22 0 0,21 0 16,-21-21-16,1 21 0,20-21 15,-21 21-15,0-21 0,0 21 16,1-21-16,-1 0 0,0-1 16,-21 1-16,0 0 15,-21 21 16,21 21-31,-21 0 0,-1-21 0,22 22 16,0-1-16,-21-21 0,21 21 0,-21 0 16,21 0-16,0 0 15,21-21 1,0 0-16,1 0 16,-1 0-16,0 0 0,0 0 15,0-21-15,0 21 0,1-21 0,-1 21 16,0-21-16,0 0 0,-21 0 0,0-1 15,0 1-15,0 0 16,0 0-16,0 0 0,-21 0 16,0 21-16,0-22 0,-1 22 0,1 0 15,0 0-15,0 0 0,0 0 16,42 22 15,0-22-31,0 0 0,0 0 16,1 0-16,-1 0 0,0 0 15,0 0-15,0 0 16,0 0-16,1 0 0,-22-22 0,21 22 16,0 0-16,0 0 15,0 0-15,-21 22 16,0-1-16,0 0 16,0 0-16,0 0 15,0 0-15,0 1 0,21-1 16,-21 0-16,22-21 0,-22 21 15,0 0 1,21-21-16,-21 21 16,0-42 31,0 0-47,0 0 15,0 0-15,0 0 0,0-1 16,0 1-16,21-21 0,0 21 0,0 0 15,-21-1-15,21 1 0,1-21 0,-1 42 16,21-21-16,-21 0 0,0 21 16,1 0-16,-1 0 0,0 0 0,0 0 15,0 0-15,0 0 0,1 21 16,-22 0-16,0 0 0,21 0 0,-21 0 16,0 1-16,0-1 0,0 0 0,0 0 15,0 0-15,0 0 0,0 1 16,0-1-16,0 0 0,0 0 15,0-42 48,0 0-63,0 0 16,-21-1-16</inkml:trace>
  <inkml:trace contextRef="#ctx0" brushRef="#br1" timeOffset="-72923.86">13610 12658 0,'0'0'0,"-21"0"0,-21 0 16,42-21-16,-22 21 15,1 0 63,0 21-78,0-21 16,0 21-16</inkml:trace>
  <inkml:trace contextRef="#ctx0" brushRef="#br1" timeOffset="-72691.99">12658 13039 0,'-22'0'0,"44"0"0,-44 21 15,44-21 1,-1-21-16,0 21 16,0-21-16,0 21 0,0-22 0,22 22 15,-22-21-15,0 21 0,0 0 16,0-21-16,1 21 0,-1 0 0,-42 0 47,21 21-47,-22-21 15,1 21-15</inkml:trace>
  <inkml:trace contextRef="#ctx0" brushRef="#br0" timeOffset="-63768.52">12933 4339 0,'0'-21'16,"0"0"-1,0 0-15,0 0 16,0-1-16,0 1 16,-21 0-16,-1 0 15,22 0-15,-21 0 16,0-1-1,21 1 1,0 0 0,0 42 15,0 0-15,0 1-16,0-1 0,0 21 15,0-21-15,0 0 0,0 22 0,0-1 16,0-21-16,0 22 0,0-1 15,0-21-15,0 21 0,0 1 0,0-1 16,0 0-16,0 22 0,0-22 16,0 22-16,0-22 0,0 22 15,0-1-15,0 1 0,0-22 0,0 21 16,0-20-16,0-1 0,0 0 0,21 22 16,-21-43-16,21 21 0,-21 1 0,0-22 15,0 21-15,0-21 0,22 22 16,-22-22-16,0 0 0,0 0 0,21 0 15,-21 1-15,0-1 0,0 0 16,21-21 0,0-21 15,-21 0-31,0-1 16,0 1-16,0 0 0,0 0 0,21-21 15,-21 20-15,21-20 0</inkml:trace>
  <inkml:trace contextRef="#ctx0" brushRef="#br0" timeOffset="-61736.82">12869 4360 0,'0'0'0,"-42"0"16,21 0-16,0 0 15,-1 0 1,1 0 0,21-21-16,21 21 46,1 0-46,-1 0 16,0 0-16,0 0 0,21 0 0,-20 0 16,-1 0-16,21-21 0,-21 21 0,22 0 15,-1 0-15,-21 0 0,21-21 16,1 21-16,-1 0 0,0 0 0,1-21 16,-1 21-16,0 0 0,1 0 0,-1-21 15,-21 21-15,22 0 0,-1 0 16,0 0-16,1 0 0,-22 0 0,21-22 15,0 22-15,22 0 0,-22 0 0,1 0 16,20 0-16,-21-21 0,22 21 16,-22 0-16,22 0 0,-22-21 0,22 21 15,-22-21-15,21 21 0,-20 0 16,20 0-16,-20-21 0,-1 21 0,21 0 16,-20-21-16,-1 21 0,0 0 15,22-22-15,-22 1 0,1 21 0,20 0 16,-21-21-16,1 21 0,-1-21 0,22 21 15,-22 0-15,0-21 0,1 21 0,-1 0 16,0-21-16,1 21 0,-1 0 16,0-22-16,1 22 0,-1 0 0,0 0 15,-21-21-15,22 21 0,-1 0 0,0 0 16,1-21-16,-1 21 0,-21 0 16,22-21-16,-1 21 0,0 0 0,1 0 15,-1 0-15,0-21 0,1 21 16,-1 0-16,0 0 0,1-21 0,-1 21 15,0 0-15,1 0 0,-1 0 16,-21 0-16,21-22 0,1 22 0,-1 0 16,-21 0-16,22 0 0,-1-21 0,-21 21 15,21 0-15,1 0 0,-22 0 0,21-21 16,1 21-16,-1 0 0,0 0 16,1-21-16,-1 21 0,0 0 0,1 0 15,-1-21-15,0 21 0,22 0 0,-22 0 16,0-21-16,22 21 0,-22 0 0,1-22 15,-1 22-15,21 0 16,-20-21-16,-22 0 0,21 21 0,1 0 16,-1-21-16,-21 21 0,21 0 0,1 0 15,-22-21-15,21 21 0,-21-21 16,1 21-16,20 0 0,-21 0 0,0-22 16,0 22-16,1 0 0,-1 0 0,0 0 15,0 0-15,0 0 0,0-21 0,1 21 16,-1 0-1,0 0-15,0 0 16,0 0-16,0 0 31,-21 21 16,0 1-16,0-1-31,0 0 16,0 0-16,0 0 16,0 0-16,0 1 15,0-1-15,0 0 0,0 0 16,0 0-16,0 0 0,0 1 16,0-1-16,0 21 0,0-21 15,0 22-15,0-22 0,0 21 0,0 0 16,0-20-16,0 20 0,0 0 15,0 1-15,0-22 0,0 21 0,0 0 16,0 1-16,0-1 0,22-21 16,-22 22-16,21-1 0,-21-21 0,21 21 15,-21 1-15,0-22 0,0 21 0,21 1 16,-21-22-16,0 21 0,21 0 0,-21 1 16,0-22-16,0 21 0,21-21 15,-21 22-15,0-1 0,22-21 0,-22 0 16,0 22-16,0-22 0,0 0 15,21 0-15,-21 0 0,0 1 0,0-1 0,0 0 16,21 0-16,-21 0 0,0 0 16,0 1-16,0-1 15,0 0-15,0 0 16,0 0-16,0 0 0,0 1 16,0-1-1,-21 0-15,0-21 16,21 21-1,-22-21-15,1 0 0,0 0 16,0 0-16,0 0 0,0 21 0,-1-21 16,1 0-16,-21 0 0,21 0 0,-22 0 15,22 21-15,-21-21 0,0 0 0,-1 0 16,1 22-16,0-22 0,-1 0 0,1 21 16,0-21-16,-1 0 0,1 0 15,0 0-15,-1 0 0,1 0 0,0 21 16,-22-21-16,22 0 0,-1 0 15,-20 0-15,21 21 0,-22-21 0,22 21 16,-22-21-16,1 0 0,20 0 0,-20 21 16,-1-21-16,22 0 0,-21 22 0,20-22 15,1 0-15,-22 0 0,22 21 0,0-21 16,-1 0-16,-20 0 0,21 0 0,-1 21 16,-20-21-16,20 0 0,-20 0 15,21 0-15,-22 0 0,1 0 16,20 21-16,1-21 0,-22 0 0,22 0 0,0 0 15,-22 0-15,22 0 0,0 21 16,-1-21-16,1 0 0,0 0 0,-1 0 16,1 0-16,0 0 0,-1 21 0,1-21 15,0 0-15,-1 0 0,-20 0 16,20 0-16,1 0 0,0 0 0,-22 0 16,22 0-16,0 0 0,-1 22 0,1-22 15,0 0-15,20 0 0,-20 21 0,0-21 16,-1 0-16,22 21 0,-21-21 15,21 0-15,-22 21 0,22-21 16,-21 0-16,21 0 0,-22 21 0,22-21 16,-21 0-16,21 0 0,-22 0 0,22 0 15,-21 0-15,21 21 0,-22-21 0,1 0 16,21 0-16,-21 0 0,-1 0 0,1 0 16,21 0-16,-22 0 0,-20 0 15,21 22-15,20-22 0,-20 0 16,21 0-16,0 0 0,0 0 0,-1 0 15,1 0-15,0 0 0,0 0 16,0 0-16,0 0 0,-1 0 16,1 0-16,0 0 0,0 0 15,0 0 1,42 0 46,0-22-62,0 1 0</inkml:trace>
  <inkml:trace contextRef="#ctx0" brushRef="#br0" timeOffset="-59763.89">11959 2223 0,'0'0'0,"-21"0"0,0 0 16,0 0-16,-1 0 15,1 0-15,0 0 0,0 0 16,0 0-1,21 21 17,21-21-32,0 0 0,0 21 15,0-21-15,22 0 0,-22 0 16,21 0-16,1 0 0,-1 0 0,0 0 16,1 0-16,-1 0 0,21 0 0,-20 0 15,-1 0-15,0 0 0,22 0 16,-22 0-16,22-21 0,-22 21 0,22 0 15,-1-21-15,22 21 0,-22 0 16,1-22-16,20 22 0,-20-21 0,21 21 16,-22 0-16,22 0 0,-22-21 15,1 21-15,-1 0 0,1 0 0,-1 0 16,1 0-16,-1 0 0,1 0 0,-1-21 16,1 21-16,-1 0 0,1 0 15,-1 0-15,22 0 0,-22 0 0,1-21 16,-1 21-16,1 0 0,-22 0 0,22 0 15,-1 0-15,1 0 0,-1-21 16,1 21-16,-1 0 0,1 0 0,-1 0 16,22 0-16,-22-22 0,22 22 0,-21 0 15,-1 0-15,22-21 16,-22 21-16,1 0 0,-1 0 0,1-21 16,20 0-16,-20 21 0,-1 0 0,22-21 15,-21 21-15,20-21 0,-20 21 16,-1 0-16,22-22 0,-22 22 0,1 0 15,-1-21-15,1 21 0,-22 0 0,22-21 16,-1 21-16,-20 0 0,20-21 16,1 21-16,-22-21 0,21 21 0,1 0 15,-22-21-15,22 21 0,-1 0 0,1 0 16,-22-22-16,22 22 0,-22 0 0,21 0 16,-20 0-16,20 0 0,-20-21 15,-1 21-15,0 0 0,22 0 0,-22 0 16,0 0-16,1-21 0,-1 21 15,22 0-15,-22 0 0,0 0 16,1-21-16,-1 21 0,21 0 0,-20 0 16,-1 0-16,0 0 0,22-21 0,-22 21 15,1 0-15,-1 0 0,0 0 16,-21 0-16,22 0 0,-1 0 0,-21 0 16,22 0-16,-22 0 0,21 0 0,-21 0 15,0 0-15,22 0 0,-22-21 16,0 21-16,21 0 0,-20 0 0,-1 0 15,21 0-15,-21 0 0,0 0 0,22 0 16,-22 0-16,0 0 0,0 0 16,0 0-16,22 0 0,-22 0 15,0 0-15,0 0 0,0 0 0,1 0 16,-1 0-16,0 0 0,0 0 16,0 0-16,0 0 0,1 0 15,-1 0-15,0 0 0,0 0 0,0 0 16,0 0-16,1 0 0,-1 0 15,0 0-15,0 0 0,0 0 16,-42 0 31,0 0-31,0 0-1,0 21-15,-1-21 0</inkml:trace>
  <inkml:trace contextRef="#ctx0" brushRef="#br0" timeOffset="-58824.44">15494 2477 0,'0'0'15,"0"-22"-15,0 1 0,0 0 16,0 0-16,0 0 0,-21 21 0,21-21 16,0-1-16,-21 1 0,21 0 15,-22 21-15,22-21 16,-21 21-16,21-21 0,-21 21 16,0 0 15,0 0-16,21 21 1,-21 0-16,21 0 0,-22 22 16,22-22-16,0 21 0,0 0 0,-21 1 15,21-1-15,0 22 0,0-22 0,0 21 16,0-20-16,0 20 0,0-20 16,0 20-16,0 1 0,0-1 0,21-21 15,-21 22-15,0-1 0,22 1 0,-22-1 16,21 1-16,-21-22 0,0 22 15,21-1-15,-21-20 0,21-1 0,-21 0 16,21 1-16,-21-1 0,0-21 16,0 21-16,0-20 0,0 20 0,21-21 15,-21 0-15,0 0 0,0 1 16,0-1-16,0 0 0,0 0 16,0-42 30,0 0-30,-21 21-16,21-21 16,0-1-16,0 1 15</inkml:trace>
  <inkml:trace contextRef="#ctx0" brushRef="#br2" timeOffset="-51263.3">16425 2815 0,'0'0'0,"0"-21"15,0 0 1,0 0-1,0 0-15,21-1 16,1 1-16,-22 0 0,21 0 16,0 0-16,-21 0 15,0-1-15,0 1 0,0 0 0,0 0 16,-21 21-16,0-21 0,-1 0 0,-20 21 16,21 0-16,0 0 15,0 0-15,-22 0 0,22 0 16,-21 0-16,21 21 0,-22 21 0,1-21 15,21 0-15,-22 22 0,22-22 0,0 21 16,0-21-16,0 22 0,0-22 16,21 0-16,0 0 0,0 0 0,0 1 15,0-1-15,0 0 0,21-21 0,0 0 16,0 0-16,21 0 0,-20 0 16,20 0-16,-21-21 0,21 0 15,1-1-15,-22 22 0,21-21 0,-21 0 16,1 0-16,-1 0 0,0 0 0,0-1 0,-21 1 15,21 0-15,-21 0 16,0 0-16,0 0 16,0 42 31,0 0-47,0 0 0,0 0 0,0 0 15,0 22-15,0-22 0,0 21 0,0 1 16,0-1-16,0 0 0,0 1 15,0 20-15,0-21 0,21 22 16,-21-22-16,0 22 0,0-1 0,0-20 16,0-1-16,0 0 0,0 1 0,0-1 15,0 0-15,0-21 0,0 22 16,0-22-16,0 0 0,0 0 0,0 0 16,-21-21-16,0 22 0,0-22 15,0 0-15,0 0 0,-1 0 16,1-22-16,0 1 0,0 0 0,0 0 15,0 0-15,-1-22 0,1 22 16,0-21-16,21 0 0,0-1 0,0 1 16,0 0-16,0 20 0,0-20 0,0 0 15,0-1-15,21 22 0,0-21 0,1 21 16,-1 0-16,0-22 16,0 22-16,21 0 0,-20-21 0,20 20 15,-21 1-15,0 0 0,0-21 0</inkml:trace>
  <inkml:trace contextRef="#ctx0" brushRef="#br2" timeOffset="-49284.59">16637 2752 0,'0'0'0,"-21"0"0,21-21 47,21-1-47,0 22 15,-21-21-15,21 0 0,0 0 0,1 0 16,-1 0-16,-21-1 0,0 1 16,0 0-16,0 0 15,0 0 1,-21 21-16,-1 0 0,1 0 16,0 21-16,0 0 0,21 0 15,-21 0-15,21 1 0,-21-1 0,21 0 16,0 0-16,0 0 0,-22 22 0,22-22 15,0 0-15,0 0 0,0 0 16,0 0-16,22-21 16,-1 22-16,0-22 15,0 0-15,0 0 0,0 0 0,1 0 16,-22-22-16,21 22 0,0-21 0,0 0 16,0 0-16,-21 0 15,21 0-15,-21-1 0,0 1 0,0 0 16,0 0-16,0 0 0,0 0 0,0-1 15,0 1-15,0 0 0,0 42 47,0 0-47,0 1 0,0-1 16,0 0-16,0 0 0,0 0 16,0 0-16,0 1 0,0-1 15,0 0-15,0 0 0,0 0 0,0 0 16,0-42 31,0 0-32,22 0-15,-22 0 0,21 0 16,-21-1-16,0 1 0,0 0 16,21 0-16,-21 0 0,21 21 0,0-21 15,-21-1-15,21 22 16,1 0-16,-1 22 15,-21-1 1,21-21-16,-21 21 0,0 0 0,0 0 16,0 0-16,21 1 0,-21-1 0,0 0 15,21 0-15,-21 0 0,0 0 16,21-21-16,-21 22 0,22-22 16,-1 0-16,0 0 0,0 0 15,0 0-15,0 0 0,1 0 0,-1 0 16,0-22-16,0 1 0,0 0 0,0 0 15,1 0-15,-1 0 0,0-1 16,0 1-16,-21 0 0,0-21 0,0 21 16,0-1-16,0 1 0,0 0 15,0 0-15,0 0 0,0 0 16,-21 21 0,21 21-16,-21-21 15,21 21-15,-21 0 0,21 0 0,0 0 16,0 1-16,0-1 0,-22 0 15,22 0-15,0 0 0,0 0 0,0 1 16,0-1-16,0 0 0,0 0 0,0 0 16,22 0-16,-1-21 0,0 0 15,0 0-15,0 0 16,0 0-16,1 0 0,-1 0 0,0 0 16,0-21-16,0 21 0,0-21 15,1 0-15,-1 0 0,0 0 0,0-1 16,-21 1-16,21 0 0,-21 0 15,21 0-15,-21 0 0,0-1 0,0 1 16,0 0-16,0 0 0,0 0 16,0 42 15,0 0-15,22 0-16,-22 0 0,0 1 15,21-22-15,-21 21 0,21 0 16,-21 0-16,0 0 0,0 0 0,0 1 15,0-1-15,0 0 16,0 0-16,0 0 0,0 0 16,0 1-1,21-22-15,0 0 16,0 0-16,1 0 0,-1 0 16,0 0-16,0 0 0,-21-22 15,21 22-15,0-21 0,1 21 16,-1-21-16,0 0 0,0 21 0,0-21 15,0 0-15,1-1 0,-1 1 16,0 0-16,0 0 0,0 0 0,0 0 16,-21-1-16,0 1 0,0 0 15,0 0-15,0 0 0,0 0 16,0-1 0,-21 22-16,0 0 0,0 0 15,0 0-15,0 22 16,-1-1-16,1 0 0,0 0 0,21 0 15,-21 0-15,0 1 0,0-1 0,21 21 16,0-21-16,0 0 0,0 1 0,0-1 16,0 0-16,0 0 15,21-21 1,0 0-16,0 0 16,0 0-16,0 0 0,1-21 0,-22 0 15,21 21-15,0-21 0,-21-1 16,0 1-16,0 0 0,21 0 0,-21 0 15,0-22-15,21 22 0,-21 0 0,0 0 16,0 0-16,0 42 47,0 0-47,0 0 0,0 0 0,0 1 16,0-1-16,0 0 0,0 0 15,0 0-15,0 0 0,0 1 0,0-1 16,0 0-16,21-21 0,-21 21 0,22 0 15,-1-21-15,0 0 16,0 0-16,0 0 16,0 0-16,1 0 0,-1-21 0,0 21 15,0-21-15,21 0 0,-20 0 0,-1-1 16,21-20-16,-21 21 0,0-21 0,1-1 16,20 1-16,-21 0 0,0-1 15,0 1-15,1 0 0,-1-1 0,-21 1 16,0 0-16,21-1 0,-21 22 0,0-21 15,0 21-15,0-1 0,0 1 16,0 0-16,-21 0 0,0 21 16,-1 0-16,22 21 15,-21 0-15,21 0 0,-21 1 0,0 20 16,21-21-16,-21 21 0,21 22 16,0-22-16,-21 22 0,21-22 0,0 22 15,-22-22-15,22 21 0,0-20 0,0-1 16,0 0-16,0 1 0,22-22 0,-1 0 15,0 21-15,0-20 0,0-22 16,22 21-16,-22-21 0,21 0 0,0 0 16,-20 0-16,20 0 0,0 0 0,-21-21 15,22-1-15,-22 22 0,21-21 16,-21 0-16,1 0 0,20-21 0,-21 20 16,0 1-16</inkml:trace>
  <inkml:trace contextRef="#ctx0" brushRef="#br2" timeOffset="-48364.48">17949 3239 0,'0'-43'15,"0"22"1,0 0-16,0 0 16,0 0-16,0-1 15,-21 22-15,0 0 16,21 22 0,-21-1-16,21 0 0,0 0 15,-21 0-15,21 0 0,0 22 0,-22-22 16,22 21-16,0-21 0,0 22 15,0-22-15,0 21 0,0-21 0,0 1 16,0-1-16,22 0 0,-1 0 0,0-21 16,0 0-16,0 0 0,0 0 0,1 0 15,20 0-15,-21 0 0,21 0 16,-20-21-16,20 0 0,-21 0 0,0-1 16,22 1-16,-22 0 0,0 0 0,21-21 15,-42 20-15,0-20 0,0 0 16,0 21-16,0-22 0,0 1 15,0 21-15,-42-22 0,21 1 0,0 21 16,-22-21-16,22 20 0,-21 22 0,-1-21 16,22 21-16,-21 0 0,21 0 15,0 0-15,-1 21 0,1 1 0,21-1 16,-21 0-16,21 0 0,0 0 0,0 22 16,0-22-16,21 21 0,0-21 15,1 22-15,-1-22 0,21 21 0,-21 0 16,22-20-16,-22-1 0,21 21 0,0-21 15,-20 0-15,20 22 0,-21-22 16,0 0-16,0 0 0,1 0 16,-22 1-16,0-1 0,0 0 15,0 0-15,-22 0 16,1 0-16,0-21 16,0 0-1,21-21 1,0 0-16,0 0 0,0 0 0,0 0 15,0-1-15</inkml:trace>
  <inkml:trace contextRef="#ctx0" brushRef="#br2" timeOffset="-47036.86">18605 3281 0,'0'0'0,"22"-21"15,-22 42 16,0 0-31,0 0 16,0 0-16,0 22 0,0-22 16,0 0-16,0 0 0,0 0 15,0 1-15,0-1 0,0 0 0,0 0 16,0 0-16,21-21 16,-21 21-16,21-21 15,0 0-15,0 0 0,0 0 16,-21-21-16,0 0 0,22 21 15,-1-21-15,-21 0 0,21 0 0,-21-1 16,21 1-16,-21 0 0,0 0 16,0 0-16,0 0 0,21-1 0,-21 1 15,0 0-15,0 0 0,0 42 47,0 0-47,0 0 0,0 1 0,0-1 16,0 0-16,21 0 0,-21 0 15,0 0-15,0 1 0,22-1 0,-22 0 16,21-21-16,-21 21 16,0 0-16,21-21 0,0 0 0,-21 21 15,21-21-15,0 0 0,1 0 16,-1 0-16,0 0 0,0 0 0,0-21 16,22 0-16,-22 0 0,0 21 15,0-21-15,0 0 0,0-1 0,-21 1 16,22 0-16,-22 0 0,21 0 0,-21-22 15,0 22-15,0 0 0,0 0 16,0 0-16,0 0 0,0-1 16,-21 22-16,-1 0 0,1 0 0,0 0 15,0 0-15,0 22 0,21-1 16,-21 0-16,-1 0 0,22 0 16,-21 0-16,21 1 0,0-1 15,0 21-15,0-21 0,0 0 0,0 1 16,0-1-16,0 0 0,21 0 15,1 0-15,-1-21 0,0 21 0,0-21 16,0 0-16,0 0 0,1 0 0,-1 0 16,21 0-16,-21 0 0,0 0 0,1 0 15,20-21-15,-21 0 0,0 21 16,0-21-16,1 0 0,-22 0 0,21-1 16,0 1-16,0 0 0,-21 0 0,0 0 15,0 0-15,21-1 0,-21 1 16,0 42 15,0 1-31,0-1 16,0 0-16,0 0 0,0 0 0,0 0 15,0 1-15,0-1 16,0 0-16,0 0 0,21-21 16,1 0-1,-1 0-15,0 0 0,0 0 16,0 0-16,-21-21 15,21 21-15,1-21 0,-1 0 0,-21-1 16,21 1-16,-21 0 0,21 0 16,-21 0-16,0 0 0,21-1 0,-21 1 15,21 21-15,-21-21 0,0 0 16,0 42 15,0 0-31,0 0 0,0 1 16,0-1-16,0 0 0,0 0 0,0 0 15,0 0-15,0 1 0,0-1 16,0 0-16,0 0 16,22-21-16,-1 21 0,0-21 15,0 0-15,0 0 0,0 0 16,1 0-16,20 0 0,-21 0 16,0-21-16,22 21 0,-22-21 15,0 21-15,0-21 0,0 0 0,0-1 16,1 1-16,-22 0 0,0 0 0,21 0 15,-21-22-15,0 22 0,0 0 0,0 0 16,0 0-16,0 0 0,0-1 16,-21 22-16,-1 0 15,1 0-15,0 22 0,21-1 16,0 0-16,-21 0 0,21 0 0,-21 0 16,21 22-16,0-22 0,0 0 15,0 0-15,0 0 0,0 1 16,0-1-16,0 0 0,21-21 0,-21 21 15,21-21-15,0 0 0,0 0 16,1 0-16,-1 0 0,0 0 0,0 0 16,0 0-16,0 0 15,1 0-15,-1-21 0,0 21 0,0-21 16,-21 0-16,21-1 0,0 1 16</inkml:trace>
  <inkml:trace contextRef="#ctx0" brushRef="#br2" timeOffset="-45204.74">15515 7218 0,'0'0'0,"0"-21"0,0 0 15,0-1-15,0 1 0,0 0 16,0 0-16,0 0 15,0 0-15,0-1 16,0 44 31,0-1-47,0 0 0,0 21 16,0 1-16,0-22 0,0 42 0,0-20 15,21-1-15,-21 21 0,0-20 16,0 20-16,0 1 0,0-22 0,0 22 15,0-1-15,21 1 0,-21-22 0,0 21 16,0 1-16,0-1 0,0 1 0,0-22 16,0 22-16,0-22 0,0 0 0,0 1 15,0-1-15,0 0 0,0-20 16,0-1-16,0 0 0,0 0 16,0 0-16,22-21 0,-22-21 46,0 0-46,0 0 0,0 0 0,0-1 16,21 1-16,-21 0 0,0-21 0,0 21 16,21-22-16,0 1 0</inkml:trace>
  <inkml:trace contextRef="#ctx0" brushRef="#br2" timeOffset="-43632.28">15663 7239 0,'0'0'16,"-21"-21"-16,-21 0 0,42 0 15,-21 21-15,-1 0 16,1 0-16,0 0 16,42 0 30,0 0-46,22 0 0,-22 0 16,0 0-16,21 0 0,1 0 16,-1-22-16,0 22 0,1 0 0,20-21 15,-20 21-15,20 0 0,1-21 0,-1 21 16,1-21-16,-1 21 0,1 0 16,-1 0-16,1-21 0,-1 21 0,22 0 15,-22 0-15,1-21 0,20 21 0,-20 0 16,21 0-16,-1 0 0,1-22 0,0 22 15,20 0-15,-20 0 0,0-21 0,-22 21 16,22-21-16,0 21 0,-22 0 16,22 0-16,-22-21 0,22 21 0,-22 0 15,22 0-15,0-21 0,-22 21 0,22 0 16,-22 0-16,1 0 0,-1-21 0,1 21 16,-1-22-16,1 22 15,-1 0-15,1 0 0,-1 0 0,-20 0 16,20-21-16,1 21 0,-1 0 0,1 0 15,-1 0-15,-20 0 0,20-21 0,1 21 16,-22 0-16,21 0 0,-20 0 0,-1 0 16,0 0-16,1-21 0,-1 21 15,0 0-15,1 0 0,-1 0 0,-21 0 16,22 0-16,-22-21 0,21 21 0,-21 0 16,22 0-16,-22 0 0,0 0 15,21 0-15,-21-21 0,1 21 0,-1 0 16,0 0-16,0 0 0,0 0 15,22 0-15,-22 0 0,0 0 0,0-22 16,0 22-16,0 0 0,1 0 16,-1 0-16,0 0 15,-21 22 17,0-1-32,0 0 15,0 0-15,-21 0 0,21 0 16,0 1-16,-21-1 0,-1 0 15,1 0-15,21 0 0,0 0 16,0 1-16,-21-1 0,21 21 0,-21-21 16,21 22-16,0-22 0,-21 21 0,21 0 15,0 1-15,0-22 0,0 21 0,0 1 16,0-1-16,0-21 0,0 21 16,0 1-16,0-22 0,0 21 0,0-21 15,0 1-15,0 20 0,0-21 0,0 0 16,0 22-16,0-22 0,21 0 0,-21 0 15,0 0-15,0 0 0,0 1 0,0-1 16,0 0-16,0 0 0,0 0 0,0 0 16,0 1-16,0-1 0,0 0 15,0 0-15,0 0 16,0 0-16,0 1 16,0-1-16,-21-21 15,21 21-15,-21-21 16,-1 0-16,22 21 0,-21-21 15,0 0 1,0 0-16,0 0 16,0 0-16,-1 0 15,1 0-15,0 0 0,0 0 0,0 0 16,0 0-16,-1 0 0,1 0 0,-21 0 16,21 0-16,-22 0 0,22 21 0,-21-21 15,0 0-15,-1 0 0,1 21 16,0-21-16,-1 0 0,1 0 0,0 22 15,-22-22-15,22 0 0,-1 21 16,-20-21-16,21 0 0,-22 21 0,22-21 16,-1 21-16,-20-21 0,21 0 0,-1 21 15,-20-21-15,20 0 0,1 0 0,-21 21 16,20-21-16,-20 0 0,20 0 0,-20 0 16,21 22-16,-22-22 0,22 0 0,-1 0 15,1 0-15,-21 0 0,20 0 0,1 0 16,0 0-16,-1 0 0,1 0 15,0 21-15,-1-21 0,1 0 16,0 0-16,-1 0 0,1 0 0,-22 0 16,22 0-16,0 0 0,-1 0 0,-20 0 15,21 0-15,-1 0 0,1 0 0,-22 0 16,22 0-16,0 0 0,-1 21 0,1-21 16,0 0-16,-1 0 0,1 0 0,21 0 15,-21 21-15,-1-21 0,22 0 0,-21 0 16,21 21-16,-22-21 0,22 0 15,-21 0-15,21 0 0,-22 0 0,22 21 16,-21-21-16,21 0 0,-1 0 0,-20 0 16,21 0-16,0 0 0,0 0 0,-1 0 15,-20 0-15,21 22 0,0-22 0,0 0 16,-1 0-16,-20 0 0,21 0 16,0 0-16,-22 0 0,22 0 0,0 0 15,0 0-15,0 0 0,0 0 16,-1 21-16,1-21 0,0 0 0,0 0 15,0 0-15,0 0 0,-1 0 16,1 0-16,0 0 0,0 0 16,0 21-16,0-21 0,-1 0 31,44 0 0,-1-21-31,0 21 16</inkml:trace>
  <inkml:trace contextRef="#ctx0" brushRef="#br2" timeOffset="-42636.86">13589 6181 0,'0'0'0,"21"0"0,-21-21 16,21 21-16,0-22 0,-21 1 31,0 0-31,-21 42 47,0 0-47,0 1 0,0-1 15,0 21-15,-1 0 0,1 1 0,0-1 16,-21 22-16,-1-22 0,1 21 0,0 1 16,-1-1-16,-20 1 0,21-22 0,-1 22 15,-20-1-15,20-20 0,-20 20 16,21-21-16,-1 22 0,22-22 16,-21 1-16,21-1 0,-22 0 0,22 1 15,21-1-15,-21-21 0,0 0 0,21 0 16,-21 1-16,21-1 0,0 0 0,0 0 15,-22-21 17,22-21-1,0 0-15,0 0-16,0-1 0,0 1 15,0 0 1</inkml:trace>
  <inkml:trace contextRef="#ctx0" brushRef="#br2" timeOffset="-42151.14">12679 6985 0,'0'0'15,"0"-21"-15,0 0 16,-21 21-16,21-21 0,0-1 0,0 44 47,0-1-47,0 0 15,0 0-15,0 0 0,0 0 16,0 1-16,0 20 0,0-21 0,0 21 16,0-20-16,-22 20 0,22-21 0,0 0 15,-21 0-15,21 22 0,0-22 0,0 0 16,0 0-16,0 0 15,21-21 17,1 0-32,-1 0 15,0 0-15,0-21 0,21 0 0,-20 21 16,20-21-16,0 0 0,1 21 16,20-21-16,-21 21 0,1-22 15,-1 1-15,0 21 0,1-21 0,-1 21 16,0 0-16,-20 0 0,-1 0 0,0 0 15,-21-21-15,21 21 0,-21 21 32,0 0-1,21-21-15,0-21-16</inkml:trace>
  <inkml:trace contextRef="#ctx0" brushRef="#br2" timeOffset="-41272.6">16150 7366 0,'0'0'0,"0"-63"16,0 41-16,0 1 15,0 0-15,0 0 0,0 0 16,0 0-16,0 42 31,0 0-31,0 21 0,0-21 16,0 1-16,0 20 0,0 0 0,0 1 16,21-22-16,-21 21 0,0 0 0,0 1 15,21-1-15,-21 0 0,0-20 0,0 20 16,22 0-16,-22-21 0,21 1 0,-21 20 15,0-21-15,0 0 0,0 0 16,0 1-16,21-22 0,-21 21 0,0-42 47,21-1-47,-21 1 0,0 0 16,0-21-16,0 21 15,0-1-15</inkml:trace>
  <inkml:trace contextRef="#ctx0" brushRef="#br2" timeOffset="-40936.79">16150 7366 0,'0'0'0,"0"-21"16,0 0-16,0 0 16,21-1-16,0 1 0,1 0 15,-1 21-15,0-21 0,21 0 16,-21 0-16,22 21 0,-1-22 0,-21 22 15,22 0-15,-1 0 0,0 0 0,-21 22 16,1-1-16,-1 0 0,0 0 16,-21 0-16,0 0 0,0 22 0,0-22 15,0 21-15,0-21 0,-21 22 0,0-22 16,-1 21-16,1-21 0,0 1 0,0-1 16,0 0-16,0 0 0,-1 0 0,1 0 15,0-21-15,21 22 16,21-22 46,0-22-62</inkml:trace>
  <inkml:trace contextRef="#ctx0" brushRef="#br2" timeOffset="-39268.68">16743 7747 0,'0'0'0,"0"21"16,0 0 15,21-21-15,0-21-1,-21 0 1,21 21 0,-21-21-16,21 21 0,-21-21 15,0 0 1,0-1-1,0 1 1,0 0-16,0 0 16,0 0-1,0 0-15,-21 21 16,0 0 0,0 0-1,21 21-15,0 0 16,-21 0-16,21 0 0,0 0 15,0 1-15,-21-1 0,21 0 0,0 0 16,0 0-16,0 0 0,0 1 0,0-1 16,0 0-16,0 0 0,0 0 15,0 0-15,21-21 16,0 0-16,0 0 16,0 0-16,0 0 0,1-21 0,-1 21 15,0-21-15,0 21 0,0-21 16,0 0-16,-21 0 0,22 21 0,-1-22 15,0 1-15,-21 0 0,0 0 16,21 0-16,-21 0 16,0-1-16,0 1 15,0 0 1,0 42 31,0 0-32,0 1-15,0-1 16,0 0-16,0 0 0,0 0 16,0 0-16,0 1 0,0-1 15,21-21-15,-21 21 16,21-21 0,1 0-16,-22 21 0,21-21 15,0 0-15,0 0 16,0 0-16,0-21 15,1 21-15,-22-21 16,21 0-16,0 21 0,-21-22 16,21 1-16,-21 0 15,0 0-15,0 0 16,0 0-16,0-1 0,0 1 16,0 0-16,0 0 0,-21 0 15,21 0-15,-21-1 0,21 1 0,-21 21 16,-1-21-16,1 21 0,0 0 15,0 0-15,0 0 16,0 0-16,-1 0 0,1 0 0,0 21 16,0 0-16,0-21 0,21 22 0,-21-1 15,21 0-15,0 0 16,0 0-16,0 0 0,0 1 16,0-1-16,21 0 0,0-21 15,0 21-15,0-21 16,0 0-16,1 0 0,-1 0 0,0 0 15,0 0-15,0 0 0,0 0 0,1 0 16,-1 0-16,21-21 0,-21 0 0,0 21 16,1-21-16,20-1 0,-21 22 0,0-21 15,0 0-15,-21 0 0,22 0 16,-22 0-16,-22 21 31,1 0-31,0 0 0,21 21 16,-21-21-16,21 21 15,0 0-15,0 0 16,0 0-16,21-21 16,-21 22-16,21-22 0,0 0 15,1 21-15,-1 0 0,0-21 16,-21 21-16,21-21 0,0 21 16,-21 0-1,21-21-15,1 0 31,-1 0-31,0 0 16,-21-21-16,21 21 0,-21-21 16,21 0-16,0 21 0,-21-21 0,0 0 15,22-1-15,-1 1 0,-21 0 0,0 0 16,0 0-16,0 0 0,21-1 16,-21 44 15,0-1-31,0 0 15,0 0-15,0 0 0,0 0 16,0 1-16,0-1 16,0 0-16,0 0 15,0-42 17,0 0-17,0 0-15</inkml:trace>
  <inkml:trace contextRef="#ctx0" brushRef="#br2" timeOffset="-39107.93">17759 7430 0,'-21'0'0,"42"0"0,-64 0 15,22 0-15,42 0 63,1 0-63,-1 0 15,0 0-15</inkml:trace>
  <inkml:trace contextRef="#ctx0" brushRef="#br2" timeOffset="-38425.32">17949 7430 0,'0'21'0,"-21"-21"15,21 21-15,-21-21 0,21 21 0,-21-21 16,21 21-16,0 0 0,-21 1 0,-1-1 15,22 0-15,0 0 0,-21 0 0,21 0 16,0 1-16,0-1 16,0 0-16,0 0 0,0 0 15,21-21-15,1 0 16,-1 21-16,0-21 0,0 0 16,0 0-16,0 0 0,1-21 0,-1 21 15,0-21-15,0 0 0,0 21 0,-21-21 16,21 0-16,-21-1 0,0 1 0,0 0 15,0 0-15,0 0 0,0-22 16,-21 22-16,0 0 0,0 21 16,21-21-16,-42 0 0,20 21 0,1 0 15,0 0-15,0 0 0,0 0 0,0 0 16,21 21-16,-22 0 0,1-21 16,21 21-16,-21 0 0,21 1 0,0-1 15,0 0-15,21-21 16,0 0-16,1 0 15,-1 0-15,0 0 0,0 0 0,21 0 16,-20 0-16,-1-21 0,0 0 0,0 21 16,0-22-16,0 22 0,1-21 0,-22 0 15,21 21-15,0 0 16,-21 21 15,0 0-31,21-21 0,-21 22 16,0-1-16,21 0 0,-21 0 15,0 0-15,0 0 0,0 1 16,21-1-16,1 0 0,-1 0 16,0-21-1,0 0 1,0 0 0,-21-21-16,0 0 0,0 0 15,0-1-15,0 1 0,0 0 16,0 0-16,0 0 0,0 0 0,0-1 15,0 1-15,0 0 0,0 0 16,21 21-16,-21-21 16,22 21-16,-1-21 15,0 21 1</inkml:trace>
  <inkml:trace contextRef="#ctx0" brushRef="#br2" timeOffset="-37540.88">18521 7430 0,'0'21'47,"0"0"-47,0 0 16,0 0-16,0 0 0,0 1 16,0-1-16,0 0 15,0 0-15,0 0 0,0 0 16,21-21-16,0 0 15,0 0-15,0 0 0,22 0 16,-22 0-16,0 0 0,0 0 0,0 0 16,1 0-16,-1-21 0,21 0 0,-21 0 15,-21 0-15,21 0 0,1-1 0,-22 1 16,21-21-16,-21 21 0,0-22 0,0 1 16,0 0-16,0 21 0,0-22 15,0 1-15,0 0 0,0-1 0,0 22 16,0 0-16,0 0 0,0 0 15,0-1-15,0 44 16,0-1 0,0 0-16,0 21 0,0-21 0,-21 22 15,21-1-15,0 0 0,0-20 16,-22 20-16,22 0 0,0-21 0,0 22 16,0-22-16,0 0 0,0 21 0,0-20 15,0-1-15,22 0 0,-1-21 16,0 0-16,0 0 0,0 0 15,0 0-15,1 0 0,-1 0 0,0-21 16,0 21-16,0-21 16,0-1-16,1 1 0,-1 0 0,0 0 15,0 0-15,0 0 0,-21-1 16,21 1-16,-21 0 16,0 42-1,0 0-15,0 1 16,0-1-16,0 0 15,0 0-15,0 0 16,22-21-16,-1 21 16,0-21-16,0 0 0,0 0 15,0 0-15,1 0 16,-1 0-16,0 0 0,0 0 16,0-21-16,0 21 0,-21-21 0,0 0 15,22 21-15,-22-21 0,21 0 16,-21-1-16,0 1 0,0 0 0,0 0 15,0 0-15,0 0 0,0 42 32,0 0-32,0 0 0,0 0 15,0 0-15,-21 1 0,21 20 0,-22-21 16,22 21-16,0-20 0,0 20 16,-21-21-16,21 21 0,0 1 0,-21-22 15,21 21-15,0-21 0,0 22 16,0-22-16,0 0 0,0 21 0,0-20 15,0-1-15,0 0 0,0 0 16,0-42 15,0 0-31,0 0 16,0-1-16,0 1 0,0-21 16</inkml:trace>
  <inkml:trace contextRef="#ctx0" brushRef="#br2" timeOffset="-37332">19029 7366 0,'0'0'0,"-21"0"0,-1 0 15,22-21-15,0 0 16,22 0-16,-22-1 16,21 22-16,0 0 0,0-21 0,21 21 15,-20 0-15,-1-21 0,21 21 0,-21 0 16,22 0-16,-22-21 0,0 21 15,0 0-15,0 0 0,-21-21 16</inkml:trace>
  <inkml:trace contextRef="#ctx0" brushRef="#br2" timeOffset="-37152.08">18542 7218 0,'0'0'16,"-21"0"-16,21 21 0,-21-21 0,21 21 47</inkml:trace>
  <inkml:trace contextRef="#ctx0" brushRef="#br2" timeOffset="-36640.46">17822 8001 0,'0'-63'16,"0"41"-16,-21 1 0,21 0 0,-21 21 16,0 0-1,0 0-15,-1 21 16,1 22-16,0-22 0,0 0 15,0 21-15,21-21 0,-21 22 16,21-1-16,-22-21 0,22 22 0,-21-1 16,21-21-16,0 21 0,0-20 0,0-1 15,0 0-15,21 0 0,1 0 0,-1-21 16,0 0-16,21 0 0,-21 0 0,1 0 16,20 0-16,-21 0 0,21-21 15,-20 0-15</inkml:trace>
  <inkml:trace contextRef="#ctx0" brushRef="#br2" timeOffset="-36335.12">18097 8149 0,'0'-21'15,"22"-85"1,-44 233-16,44-275 0,-44 106 0,1 21 16,0-22-16,0 22 0,0 0 0,0 0 15,-22 21-15,22 0 0,0 0 0,-21 0 16,20 0-16,-20 0 0,21 0 16,0 21-16,0 0 0,-1 21 0,22-20 15,-21-1-15,21 21 0,0-21 0,0 22 16,0-22-16,0 21 0,21-21 0,1 22 15,-1-22-15,0 0 0,0 21 0,21-21 16,-20 1-16,-1-1 0,21 0 16,-21 0-16,0 0 0,22 0 15,-22 1-15,0-1 0,0 0 0,0 0 16,-21 0-16,0 0 0,0 1 0,0-1 16,0 0-16,0 0 0,0 0 0,-21 0 15,0 1-15,21-1 0,-21 0 0,0 0 16,0 0-16,-1-21 0,1 21 0,0-21 31</inkml:trace>
  <inkml:trace contextRef="#ctx0" brushRef="#br2" timeOffset="-36282.15">18034 8488 0,'42'-42'16</inkml:trace>
  <inkml:trace contextRef="#ctx0" brushRef="#br2" timeOffset="-35024.68">18288 8107 0,'0'0'0,"21"-21"0,0 21 16,-21 21-1,0 0 1,0 0-16,0 0 0,0 1 0,0-1 16,0 0-16,0 0 0,0 21 15,0-20-15,0-1 0,0 0 0,0 21 16,0-21-16,0 1 15,21-1-15,-21 0 0,22-21 0,-22 21 16,21-21-16,0 0 16,0 0-16,0 0 0,-21-21 15,21 21-15,1-21 0,-22 0 0,21-1 16,0 1-16,-21 0 0,0 0 16,21 0-16,-21 0 0,0-1 0,21 1 15,-21-21-15,0 21 0,0 0 16,0-1-16,0 1 15,0 42 1,21-21 0,-21 22-16,0-1 0,0 0 15,0 0-15,0 0 0,0 0 0,22 1 16,-22-1-16,21 0 0,-21 0 0,21 0 16,-21 0-16,21 1 0,0-22 15,0 21-15,1-21 0,-1 0 16,0 0-16,0 0 0,0 0 15,0 0-15,1-21 16,-1 21-16,0-22 0,0 1 0,-21 0 16,21 21-16,0-21 0,-21 0 0,22 0 15,-22-1-15,0 1 0,0 0 0,0 0 16,0 0-16,0 0 0,0-1 0,0 1 16,0 0-16,0 0 0,-22 21 15,1 0 1,0 0-16,0 21 15,0 0-15,21 0 0,0 1 16,0-1-16,0 0 0,0 0 0,0 0 16,0 0-16,0 1 0,0-1 0,0 0 15,0 0-15,21 0 0,0-21 16,0 21-16,0-21 16,1 0-16,-1 0 0,0 0 15,0 0-15,0 0 0,0 0 0,-21-21 16,22 21-16,-1-21 0,0 21 15,-21-21-15,0 0 0,21 0 0,0-1 16,-21 1-16,0 0 0,0 0 16,0 0-16,0 0 0,0-1 15,0 44 17,0-1-32,21 0 15,-21 0-15,0 0 0,0 0 16,22 1-16,-22-1 15,21-21-15,0 0 16,0 0-16,0 0 16,0 0-1,1-21-15,-1-1 16,0 22-16,-21-21 0,0 0 16,21 0-16,-21 0 0,21 0 0,-21-1 15,0 1-15,0 0 0,21 0 16,-21 0-1,0 42 1,0 0 0,0 0-16,0 0 0,0 1 15,0-1-15,0 0 0,0 0 16,0 0-16,0 0 0,0 1 16,22-22-16,-1 0 15,0 0-15,0 0 16,0-22-16,-21 1 15,21 21-15,-21-21 0,22 21 0,-1-21 16,-21 0-16,0 0 0,21-1 0,-21 1 16,21 0-16,-21 0 0,0 0 0,0 0 15,0-1-15,0 1 0,0 0 16,-21 21 0,21 21-16,-21 0 15,0 1-15,21-1 0,0 0 16,0 0-16,-22 0 0,22 0 0,0 1 15,0-1-15,0 0 0,0 0 0,0 0 16,0 0-16,22-21 0,-1 22 16,0-22-16,0 0 0,0 0 15,0 0-15,1 0 0,-1-22 16,-21 1-16,0 0 0,21 21 16,-21-21-16,21 0 0,-21 0 0,21-1 15</inkml:trace>
  <inkml:trace contextRef="#ctx0" brushRef="#br2" timeOffset="-34676.88">19918 7049 0,'0'0'16,"-21"0"-16,-1 0 0,1 0 0,0 0 16,0 0-16,0 0 0,21 21 15,-21 0-15,-1 0 16,22 0-16,0 0 0,-21 1 16,21-1-16,0 0 0,0 0 0,0 21 15,0-20-15,0-1 0,0 0 0,0 0 16,0 0-16,21 0 0,-21 1 0,22-22 15,-1 21-15,0-21 0,0 0 16,0 0-16,0 0 0,1 0 16,-1 0-16,0 0 0,0-21 0,0-1 15,-21 1-15,21 0 0,1 0 16,-22 0-16</inkml:trace>
  <inkml:trace contextRef="#ctx0" brushRef="#br2" timeOffset="-34200.19">19981 6922 0,'0'0'0,"-21"0"0,21-22 0,-21 22 16,0 0-16,0 0 0,-1 0 0,1 0 16,0 0-16,0 0 0,0 22 15,0-1-15,-1-21 0,1 21 0,0 0 16,0 0-16,0 0 0,0 22 0,-1-22 15,1 21-15,0 1 0,21-1 0,0 0 16,0 1-16,0-22 0,0 21 16,0 0-16,0 1 0,0-22 15,0 21-15,21-21 0,0 1 0,1-1 16,-1 0-16,21 0 0,-21-21 0,0 21 16,22-21-16,-22 0 0,0 0 0,21 0 15,-20 0-15,-1 0 0,21 0 0,-21-21 16,0 21-16,22-21 0,-22 0 0,0 0 15,0-1-15,0 1 0,1-21 16,-1 21-16,-21-22 0,0 22 0,0-21 16,0 0-16,0-1 0,0-20 0,0 20 15,0 1-15,0 0 0,0-1 0,-21 22 16,21-21-16,-22 0 0,1 20 16,0 1-16,0 0 0,0 21 15,-22 0-15,22 0 0,0 0 0,0 0 16,0 0-16,0 0 0,-22 21 0,22-21 15,0 21-15,0 1 0,0-1 0,-1-21 16,22 21-16,-21 0 0,0-21 0,0 21 16,0-21-16,0 0 0</inkml:trace>
  <inkml:trace contextRef="#ctx0" brushRef="#br2" timeOffset="-33456.4">17251 6054 0,'0'0'0,"0"-43"16,0 22-16,0 0 16,-21 0-16,21 0 15,-22 0 1,22 42 15,0 0-31,0 0 0,0 0 0,0 22 16,0-1-16,22-21 0,-1 21 15,0 22-15,0-22 0,0 1 0,0 20 16,1 1-16,20-22 0,-21 21 16,0-20-16,22 20 0,-22-20 0,0 20 15,0-21-15,0-20 0,0 20 0,1 0 16,-22-21-16,0 1 0,21-1 0,-21 0 16,21 0-16,-21 0 0,0 0 15,0-42 16,-21 0-15,0 0-16,21 0 0,-22 0 0,1 21 16,21-22-16</inkml:trace>
  <inkml:trace contextRef="#ctx0" brushRef="#br2" timeOffset="-33196.55">17357 6689 0,'0'-21'15,"21"21"17,0 0-32,0 21 0,0 0 15,0-21-15,1 21 0,-1-21 0,0 21 16,0 0-16,0-21 0,0 22 16,1-22-16,-1 21 0,0 0 15,0-21-15,-21 21 16,21-21-16,0 0 15,-21-21 17,0 0-32,0 0 15</inkml:trace>
  <inkml:trace contextRef="#ctx0" brushRef="#br2" timeOffset="-32976.68">17865 6371 0,'0'0'0,"21"-21"0,-21 0 0,0 0 15,0 42 1,0 0 0,-21 0-16,21 0 0,0 1 0,-22 20 15,1-21-15,21 21 0,-21 1 0,21-1 16,-21-21-16,21 22 0,0-1 0,-21-21 16,21 0-16,-21 22 0,21-22 0,-22 0 15,22 0-15,0 0 0,0 0 16,-21 1-16,21-1 0,-21-21 15</inkml:trace>
  <inkml:trace contextRef="#ctx0" brushRef="#br2" timeOffset="-31964.03">15706 8615 0,'0'0'0,"0"-21"0,0 0 31,0-1-15,0 44 46,21-22-46,0 0 0,0 21-16,0-21 0,0 0 0,1 0 15,-1 0-15,0 0 0,21 0 0,1 21 16,-22-21-16,21 0 0,0 0 16,1 0-16,-1 0 0,0 0 0,1 0 15,-1 0-15,-21 0 0,22 0 0,-22 0 16,21 0-16,-21 0 0,0 0 0,-21-21 15,22 21-15,-22-21 32</inkml:trace>
  <inkml:trace contextRef="#ctx0" brushRef="#br2" timeOffset="-27025.04">15684 9398 0,'0'-21'15,"0"0"32,-21 21-31,21-21-1,0 42 32,0 0-47,0 0 0,0 0 0,0 0 16,0 1-16,0 20 0,0-21 0,0 0 15,0 22-15,0-1 0,0-21 0,0 21 16,0-20-16,0 20 0,0-21 16,0 0-16,0 22 0,-21-22 0,21 0 15,0 0-15,0 0 0,-21-42 47,21 0-31,-21 0-16,21 0 0,0-1 0,0 1 15,0 0-15,0-21 0,0 21 0,0-1 16,0-20-16,0 21 0,0 0 16,0-22-16,0 22 0,0 0 0,21 0 15,0 0-15,-21 0 0,21-1 0,0 22 16,1-21-16,-1 21 16,0 0-16,0 0 0,0 21 15,-21 1-15,0-1 16,21 0-16,1 0 0,-22 0 0,0 0 0,0 1 15,21-1-15,-21 0 0,0 0 16,21 0-16,-21 22 0,0-22 0,0 0 16,0 0-16,0 0 15,21-21-15,0 21 0,0-21 16,1 0-16,-1 0 16,0 0-16,0-21 0,0 0 15,-21 0-15,21 0 16,1 0-16,-22-1 0,0-20 15,0 21-15,0 0 0,21 0 0,-21-1 16,0-20-16,0 21 0,0 0 0,0 0 16,0-1-16,0 44 47,0-1-47,0 0 0,0 0 15,0 0-15,0 0 0,0 1 0,0-1 16,0 21-16,0-21 0,0 0 15,0 1-15,0-1 0,21 0 0,-21 0 16,21-21-16,0 0 0,0 0 16,1 0-16,-1 0 0,0 0 15,0 0-15,0-21 16,0 21-16,1-21 0,-1 0 16,0-1-16,-21 1 0,21 0 0,-21 0 15,21 0-15,-21 0 0,0-22 0,0 22 16,0 0-16,0 0 0,0 0 0,0-1 15,0 1-15,0 42 47,0 1-47,0-1 0,0 0 16,0 0-16,0 0 0,0 22 16,0-22-16,0 0 0,0 0 0,0 21 15,0-20-15,0-1 0,0 0 16,0 0-16,0 0 0,0 0 15,21-21 1,1 0-16,-1 0 0,0 0 16,0 0-16,0 0 0,-21-21 0,21 21 15,1-21-15,-22 0 0,21 0 0,0 0 16,-21-1-16,21 1 0,-21-21 0,0 21 16,21-22-16,-21 22 0,21-21 15,-21 21-15,0-22 0,0 22 0,0 0 16,0-21-16,0 21 0,0-1 0,0 1 15,0 0-15,0 0 0,0 0 16,0 0 0,0 42 15,0 0-31,0 0 0,0 0 0,0 0 16,0 1-16,-21-1 0,21 0 0,-21 21 15,21-21-15,0 22 0,0-22 16,0 21-16,-21-21 0,21 22 0,0-22 15,0 0-15,0 0 0,0 22 0,0-22 16,0 0-16,21-21 16,0 0-1,0 0-15,1 0 0,-1 0 16,0-21-16,0 0 16,-21-1-16,21 1 0,0 0 15,-21 0-15,0-21 0,22 20 0,-22 1 16,21 0-16,-21-21 0,0 21 15,21-22-15,-21 22 0,0-21 0,0 21 16,0-22-16,0 22 0,0 0 0,0 0 16,0 0-16,0-1 0,0 44 31,0 20-15,-21-21-16,21 0 0,0 22 0,-21-22 15,21 21-15,0-21 0,0 22 16,0-1-16,0 0 0,0-21 0,0 22 15,0-22-15,0 21 0,0-21 16,0 1-16,0-1 0,0 0 0,21 0 16,-21 0-16,21-21 15,0 0-15,0 0 0,0 0 16,1 0 0,-22-21-16,21 0 0,0 0 15</inkml:trace>
  <inkml:trace contextRef="#ctx0" brushRef="#br2" timeOffset="-26680.28">17272 9313 0,'0'0'0,"21"0"16,0 22-16,0-1 15,1 0-15,-1-21 16,0 21-16,0 0 0,0 0 0,0-21 16,1 22-16,-1-1 0,0 0 0,0 0 15,-21 0-15,21 0 0,0 1 0,1-1 16,-1 0-16,-21 0 16,21-21-16,0 21 0,-21 0 0,0 1 15,21-22-15,0 21 0,1-21 16,-22-21 31,0-1-47,0 1 0,0 0 15,0 0-15,0 0 0,0 0 0,0-1 16</inkml:trace>
  <inkml:trace contextRef="#ctx0" brushRef="#br2" timeOffset="-26380.96">17759 9229 0,'0'0'0,"0"-21"16,-21 21 15,-1 21-31,1 0 0,0 0 16,0 21-16,0-20 0,0-1 16,-1 21-16,1-21 0,0 22 0,-21-1 15,21-21-15,-22 21 0,22 1 16,-21-1-16,21 0 0,-1-20 0,1 20 0,0-21 15,0 0-15,21 0 0,0 1 0,0-1 16,-21 0-16,21 0 16,21-42 31,-21 0-47,0 0 15,21 21-15,-21-22 0,21 22 16</inkml:trace>
  <inkml:trace contextRef="#ctx0" brushRef="#br2" timeOffset="-18108.58">16531 10964 0,'0'-21'93,"0"0"-93,0 0 16,-21 21-16,21-21 16,0 0-16,-21-1 15,0 22-15,-1-21 0,1 0 0,0 21 16,0-21-16,0 0 0,-22 21 0,22-21 15,0 21-15,0 0 0,-21 0 16,20 0-16,1 0 0,0 0 0,0 0 16,-21 0-16,20 0 0,1 21 15,0 0-15,0 0 0,21 0 0,0 22 16,-21-22-16,21 21 0,0-21 0,0 22 16,0-22-16,0 21 0,21 0 0,-21-20 15,21 20-15,-21-21 0,21 21 16,0-20-16,-21-1 0,22 0 0,-1 0 15,-21 0-15,21 0 0,0-21 16,0 0-16,0 0 16,1 0-16,-1-21 0,0 21 15,0-21-15,-21 0 0,21 0 16,0 0-16,1-1 0,-22-20 0,21 21 16,0 0-16,-21-22 0,0 22 0,0 0 15,21-21-15,-21 21 0,0-1 16,21 1-16,-21 0 0,0 0 0,0 0 15,0 0-15,0-1 16,0 44 0,0-1-1,0 0-15,0 0 16,0 0-16,0 0 0,0 1 0,0 20 16,0-21-16,0 0 0,0 0 0,21 1 15,-21-1-15,22 0 0,-22 0 0,21 0 16,-21 0-16,21-21 0,0 0 15,-21 22-15,21-22 0,0 0 16,1 0-16,-1-22 0,0 1 16,0 0-16,-21 0 15,0 0-15,21 0 0,-21-1 16,21 1-16,-21 0 0,0 0 0,0 0 16,0 0-16,0-1 0,0 1 0,0 0 15,0 0-15,0 42 47,0 0-47,0 0 16,0 1-16,0-1 0,0 0 0,0 0 15,0 0-15,0 0 0,0 22 0,0-22 16,0 0-16,22-21 0,-22 21 16,21 0-16,0 1 15,0-22-15,0 0 0,0 0 0,1-22 16,-1 22-16,-21-21 0,21 0 15,0 0-15,-21 0 0,21 0 16,0-1-16,-21 1 0,22 0 16,-22 0-16,0 0 0,0 0 15,0-1-15,0 1 0,0 0 16,0 0-16,0 42 47,0 0-47,0 0 0,0 1 0,0-1 15,0 0-15,0 21 0,0-21 16,0 1-16,0-1 0,0 0 16,0 0-16,0 0 0,0 0 0,21 1 15,0-22-15,-21 21 0,21-21 0,0 0 16,0 0-16,1 0 0,-1 0 16,0 0-16,-21-21 15,21-1-15,0 22 0,0-42 0,1 21 16,-1 0-16,0 0 0,0-1 0,0-20 15,-21 21-15,21 0 0,-21-22 0,22 22 16,-22-21-16,0 0 0,0 20 0,0-20 16,0 0-16,0-1 0,0 22 15,0-21-15,0 21 0,0-22 0,0 22 16,0 0-16,0 0 0,0 42 31,0 0-31,0 0 0,-22 1 16,22-1-16,-21 21 0,21-21 15,0 22-15,0-1 0,-21 0 0,21-21 16,-21 22-16,21-1 0,0 0 0,0 1 16,0-22-16,0 21 0,0 1 15,0-22-15,0 21 0,0-21 0,0 0 16,21 22-16,0-22 0,0 0 16,1-21-16,-1 0 0,0 0 0,0 0 15,21 0-15,-20 0 0,-1 0 16,0-21-16,0 21 0,0-21 0,0 0 15,1-1-15,-1 1 0,0 0 0,0-21 16,0 21-16,-21-1 0,0 1 16,0 0-16,0 0 0,0 0 15,0 0-15,0 42 47,0 0-47,0 0 0,0 0 16,0 0-16,0 1 0,0-1 0,0 0 15,0 0-15,0 0 0,0 0 16,0 1-16,0-1 0,0 0 0,21-21 16,1 21-16,-1-21 15,0 0-15,0 0 0,0-21 16,0 0-16,1 0 0,-1-1 16,0 1-16,0 0 0,-21 0 15,0 0-15,21 0 0,-21-1 0,0-20 16,0 21-16,0 0 0,0 0 0,0-1 15,0 1-15,0 0 0,-21 0 0,0 21 16,0-21-16,0 21 0,-1 0 16,1 0-16,0 0 15,0 0-15,0 21 0,0 0 0,-1-21 16,22 21-16,-21-21 0,0 21 0,21 1 16,-21-22-1,0 0-15,0 0 16,21-22-1</inkml:trace>
  <inkml:trace contextRef="#ctx0" brushRef="#br2" timeOffset="-17884.71">17145 10774 0,'0'0'16,"21"0"15,0 0-31,0 0 0,1-21 0,20 21 16,-21-21-16,21 21 0,1 0 15,-22-22-15,21 22 0,-21 0 0,1-21 16,-1 21-16,0 0 0,0 0 0,0 0 16,0 0-1</inkml:trace>
  <inkml:trace contextRef="#ctx0" brushRef="#br2" timeOffset="-17380.93">18182 10710 0,'0'0'16,"21"0"-16,0 0 0,1 0 0,-22-21 15,21 21-15,0-21 0,-21 0 16,0 0-16,21 21 0,-21-21 16,0-1-16,-21 22 15,0 0 1,0 0-16,-22 0 16,22 0-16,0 22 0,0-1 0,0 0 0,-1 0 15,1 0-15,0 0 0,0 1 16,21 20-16,-21-21 0,21 0 0,0 0 15,0 1-15,0-1 0,0 0 16,21-21-16,0 21 0,0 0 0,0-21 16,1 21-16,-1 1 0,0-22 0,0 21 15,0-21-15,22 21 0,-22-21 0,0 21 16,0 0-16,0 0 16,-21 1-16,0-1 15,0 0-15,-21 0 0,0-21 16,0 21-16,0 0 0,-1-21 0,1 22 15,0-22-15,0 21 0,0 0 0,-22-21 16,22 0-16,0 0 0,0 21 16,0-21-16,0 0 15,-1 0-15,22-21 47,22 0-47,-1 0 0,0 21 16,0-22-16</inkml:trace>
  <inkml:trace contextRef="#ctx0" brushRef="#br2" timeOffset="-16948.72">18415 10901 0,'0'0'0,"21"-21"0,-21 42 47,0 0-47,0 0 16,0 0-16,0 1 0,0-1 0,0 21 15,-21-21-15,21 0 0,0 1 0,0 20 16,0-21-16,0 0 0,0 0 0,0 1 16,0-1-16,0 0 0,0 0 15,21-21-15,0 0 0,0 0 16,1 0-16,-1 0 15,21-21-15,-21 21 0,0-21 0,22 0 16,-22-1-16,0 22 0,0-21 0,-21 0 16,0 0-16,21 0 0,-21 0 0,0-1 15,0 1-15,0 0 0,0 0 16,-21 0-16,0 21 0,0-21 0,0-1 16,0 22-16,-22 0 0,22 0 0,0 0 15,0 0-15,0 0 0,-1 0 0,1 0 16,0 0-16,0 0 0,21 22 0,-21-22 15,21 21-15,0 0 16,21-21 0,0 0-16,0 0 0,22 0 15</inkml:trace>
  <inkml:trace contextRef="#ctx0" brushRef="#br2" timeOffset="-16520.45">18838 10943 0,'0'0'0,"-21"0"0,0 0 15,0-21-15,21 0 16,21 21 15,0 0-31,0 0 0,0 0 16,1 0-16,-1 21 0,0-21 0,0 21 15,0 0-15,-21 1 0,21-1 0,1 0 16,-22 0-16,0 0 0,0 0 16,0 1-16,0-1 0,0 0 15,0 0-15,0 0 0,0 0 0,0 1 16,-22-22-16,1 0 16,21-22-1,0 1 1,0 0-16,0 0 0,0 0 0,0 0 15,0-1-15,0 1 0,0-21 16,0 21-16,0 0 0,21-22 0,-21 22 16,22 0-16,-22 0 0,0 0 0,0-1 15,21 1-15,0 0 0,0 0 16,0 21 0,-21-21-16,21 21 15,1 0-15</inkml:trace>
  <inkml:trace contextRef="#ctx0" brushRef="#br2" timeOffset="-16188.63">19516 10456 0,'-22'-21'15,"44"42"-15,-65-42 0,43 0 0,-21 21 16,0 0-16,21-21 0,-21 21 15,0 21-15,21 0 16,0 0-16,0 22 0,0-22 0,0 21 16,0 1-16,0-1 0,0 0 15,0 1-15,0-22 0,0 21 16,0 0-16,0 1 0,0-22 0,0 21 0,0-21 16,0 1-16,0 20 0,0-21 15,0 0-15,0 0 0,0 1 0,0-1 16,0 0-16,21-21 15,0 0-15,0 0 16,-21-21-16,21 0 16,-21-1-16,21 1 0,-21 0 15,22 0-15,-22 0 0</inkml:trace>
  <inkml:trace contextRef="#ctx0" brushRef="#br2" timeOffset="-15983.75">19219 10816 0,'0'0'0,"-21"0"0,0 21 16,42-21 15,0 0-31,22 0 16,-22 0-16,0 0 0,0 0 0,21 0 16,-20-21-16,-1 21 0,0 0 0,0-21 15,0 21-15,0 0 0,-21-21 16,22 21-16,-1 0 0,-21-21 15</inkml:trace>
  <inkml:trace contextRef="#ctx0" brushRef="#br2" timeOffset="-15612.97">19748 10943 0,'22'0'15,"-1"0"-15,0 0 16,0 0-16,-21-21 16,21 21-16,0-21 15,1 21-15,-22-21 0,0 0 16,21-1-16,-21 1 16,0 0-16,-21 21 15,-1 0 1,1 0-16,0 0 0,-21 21 15,21-21-15,-1 21 0,1 1 0,0-1 16,0 0-16,21 0 0,0 0 0,0 0 16,0 1-16,0-1 0,0 0 0,0 0 15,0 0-15,0 0 0,0 1 16,21-1-16,0-21 0,0 0 16,-21 21-16,22-21 0,-1 0 15,0 0-15,0 0 0,0 0 0,0 0 16,1 0-16,-1-21 0,0 21 15,0-21-15</inkml:trace>
  <inkml:trace contextRef="#ctx0" brushRef="#br2" timeOffset="-14985.29">20447 10816 0,'0'0'0,"-21"0"0,0 0 0,21-21 16,-22 21-16,1 0 0,0 0 16,0 0-1,0 0-15,21 21 0,-21-21 0,-1 21 16,1 1-16,0-1 0,0 0 16,21 0-16,0 0 0,-21 0 0,0 1 15,21-1-15,-22 0 0,22 0 0,0 0 16,0 0-16,0 1 15,0-1-15,0 0 0,22-21 16,-1 0-16,0 0 0,0 0 16,0 0-16,0 0 0,1-21 15,-1 21-15,0-21 0,0 21 0,0-22 16,0 1-16,1 0 0,-1 21 16,0-21-16,-21 0 0,21 0 15,0-22-15,-21 22 0,21 0 0,-21-21 16,22-1-16,-22 22 0,21-21 0,-21-1 15,0-20-15,0 21 0,0-1 0,0 1 16,21-22-16,-21 22 0,0 0 16,0 21-16,0-22 0,0 22 0,0 0 15,0 0-15,0 0 0,-21 21 32,21 21-32,0 0 0,-21 21 0,-1 1 15,22-22-15,-21 42 0,21-20 0,0-1 16,0 0-16,-21 22 0,21-22 15,0 0-15,-21 1 0,21-1 0,0-21 16,0 22-16,0-22 0,0 21 0,0-21 16,21 0-16,0-21 0,0 22 0,1-1 15,-1-21-15,0 0 0,21 0 16,-21 0-16,1 0 0,20 0 0,-21 0 16,0 0-16,0 0 0,1-21 0,-1 21 15,0-22-15,0 22 0,-21-21 16,21 21-16,-21-21 0,0 0 15</inkml:trace>
  <inkml:trace contextRef="#ctx0" brushRef="#br2" timeOffset="-12144.72">16976 12277 0,'0'0'0,"0"-21"16,0-1-16,-22 22 0,22-21 16,0 0-16,0 0 0,0 0 15,0 0-15,0-1 16,0 44 31,0-1-47,0 0 0,0 0 15,0 21-15,0-20 16,0 20-16,0-21 0,0 21 0,0 1 16,0-22-16,0 21 0,0 1 0,0-22 0,0 21 15,0-21-15,0 22 0,0-22 16,0 0-16,0 21 0,0-21 15,0 1-15,0-1 0,0 0 0,0 0 16,0 0 0,0-42 15,0 0-31,0 0 16,0 0-16,0-1 0,0 1 15,0 0-15</inkml:trace>
  <inkml:trace contextRef="#ctx0" brushRef="#br2" timeOffset="-11804.92">16785 12298 0,'0'0'16,"-21"-21"-16,0 21 0,21-21 0,0-43 16,0 43-1,0 0-15,21 21 0,0-21 0,0-1 16,0 22-16,22-21 0,-1 0 0,-21 21 15,43 0-15,-22 0 0,0 0 0,1 0 16,20 0-16,-20 21 16,-1 0-16,0-21 0,-21 22 0,1-1 15,-1 21-15,-21-21 0,0 0 0,0 1 16,0-1-16,-21 21 0,-1-21 0,1 0 16,0 1-16,0-1 0,-21 0 15,20 0-15,-20 0 0,21 0 0,0 1 16,0-22-16,-1 0 0,1 21 0,42-21 62,1 0-62,-1-21 16</inkml:trace>
  <inkml:trace contextRef="#ctx0" brushRef="#br2" timeOffset="-10743.53">17547 12383 0,'0'-22'16,"0"44"31,-21-1-47,0-21 15,21 21-15,-21 0 0,-1 0 0,22 0 16,0 1-16,0-1 0,-21 0 15,21 0-15,-21 0 0,21 0 16,0 1-16,0-1 0,0 0 16,0 0-16,21 0 0,0-21 15,1 0-15,-1 0 0,21 0 16,-21 0-16,0 0 0,1 0 0,-1-21 16,21 21-16,-21-21 0,0 0 15,1 21-15,-1-21 0,-21-1 0,21 1 16,0 0-16,-21 0 0,0 0 15,0 0-15,0-1 0,0 1 0,0 0 16,0 0-16,0 0 0,0 0 0,0-1 16,-21 22-16,0-21 15,0 21-15,-1 0 16,1 0-16,0 21 0,0-21 0,0 22 16,0-1-16,-1 0 0,-20 0 0,21 0 15,21 0-15,-21 1 0,0-1 16,21 21-16,0-21 0,0 0 0,0 1 15,0-1-15,0 0 0,0 0 0,0 0 16,0 0-16,21 1 0,0-1 0,0-21 16,0 0-16,0 21 0,1-21 15,-1 0-15,21 0 0,-21 0 0,22 0 16,-22 0-16,21-21 0,-21 0 16,22-1-16,-22 1 0,0 21 0,21-21 15,-21 0-15,1-21 0,-1 20 0,0 1 16,0 0-16,-21-21 0,21 21 15,-21-22-15,21 22 0,-21-21 0,0-1 16,0 1-16,0 21 0,0-21 0,0 20 16,0 1-16,0 0 0,0 0 0,0 0 15,0 0-15,0 42 32,0 0-32,-21 0 15,21 0-15,-21 22 0,21-22 0,0 21 16,0-21-16,0 22 0,-21-22 0,21 21 15,0-21-15,-21 22 0,21-22 16,0 21-16,0-21 0,0 22 0,0-22 16,0 0-16,0 0 0,0 0 0,0 0 15,21 1-15,-21-1 0,21-21 0,0 0 16,0 0-16,1 0 0,20 0 0,-21 0 16,0 0-16,0 0 0,1-21 15,20-1-15,-21 1 0,0 0 0,0 0 16,1 0-16,-1 0 0,0-22 0,-21 22 15,0-21-15,21 21 0,-21-22 0,21 1 16,-21 21-16,0-22 0,0 1 16,0 21-16,0 0 0,0-22 15,0 22-15,0 0 0,0 0 16,-21 21 0,0 0-16,21 21 0,0 0 15,-21 0-15,21 1 0,-21-1 0,21 0 16,0 21-16,0-21 0,0 22 0,0-22 15,-22 21-15,22-21 0,0 22 0,0-22 16,-21 0-16,21 21 0,0-20 0,0 20 16,0-21-16,0 0 0,0 22 15,0-22-15,0 0 0,0 0 0,0 0 16,0 0-16,21 1 16,1-22-16,-1 0 15,0 0-15,0 0 0,0 0 16,0-22-16,1 1 0,-1 21 15</inkml:trace>
  <inkml:trace contextRef="#ctx0" brushRef="#br2" timeOffset="-10416.71">19177 12234 0,'0'0'0,"0"-21"16,-21 21-16,0 0 0,-1 0 16,1 0-16,0 21 15,0 1-15,0-1 0,21 0 16,-21 21-16,-1-21 0,22 1 16,0-1-16,0 21 0,0-21 0,0 0 15,0 1-15,0-1 0,0 0 0,0 0 16,0 0-16,0 0 0,0 1 0,0-1 15,0 0-15,0 0 16,22-21-16,-1 21 16,0-21-16,0 0 0,0 0 0,0 0 15,1 0-15,-1 0 0,0-21 0,0 21 16,0-21-16,0 21 0,22-21 0,-22 0 16</inkml:trace>
  <inkml:trace contextRef="#ctx0" brushRef="#br2" timeOffset="-10096.9">19537 12150 0,'0'-21'16,"21"21"-16,0 0 0,0 0 16,0 0-16,1 0 0,-1 0 15,0 0-15,0 0 0,0 21 16,0 0-16,1-21 0,-1 21 0,0 0 15,0 0-15,0 1 0,-21-1 0,0 0 16,0 21-16,0-21 0,0 22 0,0-1 16,0-21-16,-21 22 0,0-1 15,0-21-15,-22 21 0,22 1 0,-21-22 16,21 21-16,-22-21 0,22 1 0,0 20 16,0-21-16,0 0 0,21 0 15,-21-21-15,21-21 31,0 0-15,0 0-16,0 0 0</inkml:trace>
  <inkml:trace contextRef="#ctx0" brushRef="#br2" timeOffset="-9500.97">16891 13547 0,'0'0'0,"-21"-21"0,21-1 15,-21 1-15,-1 21 16,1 0 0,21 43-1,0-22-15,0 21 16,0 0-16,0 22 0,0-22 0,0 22 15,21-1-15,-21 1 0,0-1 0,22 1 16,-1-1-16,-21 1 0,21-1 0,-21 1 16,0-22-16,0 22 0,21-22 15,-21 0-15,0 1 0,21-22 0,-21 0 16,0 0-16,0 0 0,0 0 0,21-21 16,1 0-1,-22-21-15,0 0 0,0 0 16,0-21-16,0 20 0</inkml:trace>
  <inkml:trace contextRef="#ctx0" brushRef="#br2" timeOffset="-9180.47">16764 13589 0,'0'0'0,"0"-42"0,0 21 0,0-1 15,0 1-15,0 0 0,0 0 0,21 0 16,0 0-16,0-1 0,1 22 15,-1-21-15,21 21 0,0 0 0,1 0 16,-1 0-16,0 0 0,1 21 0,-1 1 16,0-1-16,-20 0 0,20 0 0,-21 21 15,-21 1-15,0-22 0,0 21 16,0 1-16,-21-1 0,0-21 16,0 21-16,-1-20 0,-20 20 0,21-21 15,0 0-15,0 0 0,-1 1 16,1-1-16,0 0 0,0-21 0,21 21 15,0 0 1,21-21 15,0 0-31</inkml:trace>
  <inkml:trace contextRef="#ctx0" brushRef="#br2" timeOffset="-7954.46">17378 14182 0,'0'0'0,"21"21"15,-21 0-15,21-21 16,0 0-16,0 0 16,1-21-16,-1 21 0,0-21 0,21 0 15,-21-1-15,1 1 0,-1 0 0,0 0 16,0 0-16,0 0 0,-21-1 0,0 1 15,0 0-15,21 0 16,-21 0-16,0 0 0,0-1 0,-21 22 31,0 0-31,0 22 0,0-1 16,0 0-16,-1 0 0,1 0 16,21 0-16,0 1 0,0-1 0,0 0 15,0 21-15,0-21 0,0 1 0,0-1 16,0 0-16,0 0 0,21 0 15,1-21-15,-1 21 0,0 1 0,0-22 16,0 0-16,0 0 0,22 0 0,-22 0 16,0 0-16,21 0 0,-20 0 0,-1-22 15,21 1-15,-21 0 0,22 21 16,-22-21-16,0 0 0,0 0 0,0-1 16,0 1-16,-21 0 0,0 0 15,22 0-15,-22 0 0,0-1 0,0 1 16,0 0-16,0 0 0,0 0 15,0 0-15,-22 21 16,1 0 0,21 21-16,-21-21 0,0 21 0,21 0 15,-21 0-15,21 0 0,-21 1 16,21 20-16,-22-21 0,22 0 0,0 0 16,0 1-16,0-1 0,0 0 15,0 0-15,22 0 0,-1 0 0,0-21 16,0 0-16,0 22 0,0-22 15,1 0-15,-1 0 0,21 0 0,-21 0 16,22-22-16,-1 1 0,-21 0 0,21 0 16,-20 0-16,20 0 0,-21-1 0,0 1 15,0 0-15,1 0 0,-1-21 16,-21 20-16,0-20 0,0 0 0,21-1 16,-21 1-16,0 0 0,0-1 0,0 1 15,0 0-15,0-1 0,0 22 16,0-21-16,0 21 0,0 0 15,-21 42 1,21 0-16,0 0 0,0 21 16,0 1-16,0-22 0,0 21 15,0 1-15,0-1 0,0 0 16,0-21-16,0 22 0,0-1 0,0-21 16,0 22-16,0-1 0,0-21 0,0 0 15,0 22-15,0-22 0,0 0 16,0 0-16,-21-21 0,21 21 0,-22-21 15,22-21 17,0 0-32,0 0 15,22 0-15,-1-1 0,0 1 0,-21 0 16,21 0-16,0-21 0,0 20 0,1 1 16,-1 0-16,0 0 0,0 0 15,0 0-15,0-1 0,1 1 16,-1 21-16,0-21 0,0 21 15,0 0-15,-21 21 32,0 0-32,-21 1 0,0-22 15,0 21-15,0 0 0,-1 0 0,-20-21 16,21 21-16,0-21 0,0 21 0,-1-21 16,1 22-16,0-22 0,0 0 15,0 0-15,21 21 16,0 0-1,21-21 1,0 0-16,0 0 0,0 21 16,1 0-16,-1-21 0,0 0 15,0 21-15,0-21 0,0 22 0,1-1 16,-1-21-16,-21 21 0,21 0 16,0-21-16,0 0 15,-21 21-15,21-21 16,1 0-16,-1 0 15,0 0-15,0 0 16,-21-21-16,21 0 16,0 21-16</inkml:trace>
  <inkml:trace contextRef="#ctx0" brushRef="#br2" timeOffset="-7600.8">19473 13547 0,'0'0'0,"0"-21"16,-21-1-16,-21 1 15,42 0-15,-21 21 16,-1 21-16,1 0 16,21 1-16,-21-1 0,21 0 0,0 21 15,-21-21-15,0 22 0,21-1 0,-21 0 16,21-20-16,0 20 0,0 0 15,0-21-15,0 22 0,0-22 0,0 21 16,0-21-16,0 1 0,0-1 0,0 0 16,0 0-16,0 0 0,21 0 15,0-21-15,0 0 0,0 0 16,0 0-16,1 0 16,-1 0-16,0 0 0,0 0 15,0 0-15,-21-21 0,0 0 16,21 21-16,1-21 0,-1 0 15,-21 0-15,21-1 16,0 1-16</inkml:trace>
  <inkml:trace contextRef="#ctx0" brushRef="#br2" timeOffset="-7224.56">19812 13462 0,'21'-21'16,"0"21"0,0 0-1,1 0-15,-1 0 16,0 0-16,0 21 0,0-21 16,-21 21-16,21 0 0,-21 1 0,22-1 15,-22 21-15,0-21 0,0 0 0,0 22 16,0-22-16,0 0 0,0 21 15,0-20-15,0-1 0,-22 21 0,1-21 16,0 0-16,21 1 0,-21-1 0,21 0 16,-21 0-16,21 0 0,-21-21 0,21 21 15,-22 1-15,22-1 16,0-42 62,0-1-78</inkml:trace>
  <inkml:trace contextRef="#ctx0" brushRef="#br3" timeOffset="29011.21">22437 2244 0,'0'0'0,"0"-21"0,0-43 16,0 43-16,0-21 16,0 20-16,0 1 0,-22-21 15,22 21-15,0 0 0,-21-1 0,21-20 16,0 21-16,0 0 0,0 0 0,-21-1 15,21 1-15,-21 21 16,0 21 0,21 1-1,-21 20-15,21-21 0,-22 21 0,22 1 16,-21-1-16,21 22 0,0-1 0,0 1 16,-21-1-16,21 1 0,0 20 15,0-20-15,0-1 0,0 1 0,0-22 16,0 22-16,21-22 0,0-21 15,1 21-15,-1-20 0,0-1 16,0 0-16,0 0 0,0-21 0,22 0 16,-22 0-16,21 0 0,-21 0 0,22-21 15,-1 0-15,-21 0 0,22-22 16,-1 22-16,-21-21 0,0-1 0,0 1 16,22 0-16,-22-22 0,-21 22 0,21-22 15,-21 1-15,21 21 0,-21-22 16,0 22-16,0-1 0,0-20 0,0 21 15,0-1-15,0 1 0,0 0 0,0 20 16,0 1-16,0-21 0,0 21 16,0 42-1,-21 0 1,21 21-16,0-20 0,0 20 16,0 0-16,0 1 0,0 20 0,0-21 15,0 22-15,0-22 0,0 22 0,0-22 16,0 22-16,0-22 0,0 0 15,0 1-15,0-1 0,0 0 0,21-21 16,0 1-16,-21-1 0,22 0 0,-1 0 16,0-21-16,0 0 15,21 0-15,-20 0 0,-1-21 0,0 0 16,21 0-16,-21-1 0,1-20 0,-1 21 0,0-21 16,0-1-16,0 1 15,0 0-15,-21-1 0,0 22 0,0-21 16,0 21-16,0-22 0,0 22 0,0 0 15,0 42 17,-21 0-32,21 0 0,-21 1 15,21 20-15,0-21 0,0 21 16,0-20-16,0 20 0,-21-21 0,21 21 16,0-20-16,0-1 0,0 21 0,0-21 15,0 0-15,0 1 0,-21-22 16,21 21-16,0 0 0,0-42 47,0 0-47,0-1 0,0-20 15,0 21-15,0-21 0,0 20 0,21-20 16,0 21-16,0-21 0,-21 20 16,21 1-16,1 0 0,-1 0 0,0 0 15,-21 0-15,21 21 0,0 0 0,0 0 16,1 21-1,-1 0-15,-21 0 0,0 21 0,0-20 16,0-1-16,21 21 0,-21-21 0,0 0 16,21 22-16,-21-22 0,21 0 15,-21 0-15,21 0 0,1 1 16,-1-1-16,0-21 0,0 0 16,0 0-16,0 0 0,1 0 15,-1 0-15,0 0 0,0-21 16,0-1-16,0 1 0,1 0 0,-22 0 15,0 0-15,21 0 0,-21-1 0,21-20 16,-21 21-16,0 0 0,0 0 16,0-1-16,0 1 0,0 0 0,0 0 15,0 0-15,0 42 32,0 0-17,0 0-15,0 0 0,0 1 0,0-1 16,0 0-16,0 21 0,0-21 15,0 1-15,0-1 0,0 21 0,0-21 16,0 0-16,0 1 0,21-1 0,0-21 16,0 21-16,1-21 0,-1 0 0,21 0 15,-21 0-15,22 0 0,-22 0 16,21 0-16,0 0 0,-20-21 0,20 21 16,0-21-16,-21-1 0,22 1 0,-22 0 15,0 0-15,0 0 16,0-22-16,1 22 0,-1-21 0,-21 21 15,21-22-15,-21 22 0,0 0 0,0-21 16,0 21-16,0-1 0,-21 1 16,0 21-16,-1 0 0,1 0 15,-21 0-15,21 0 0,0 21 0,-1 1 16,1-1-16,0 0 0,-21 21 0,21-21 16,-1 22-16,1-22 0,0 21 15,21-21-15,0 22 0,0-22 0,0 0 16,0 0-16,0 0 0,0 1 0,21-1 15,-21 0-15,21-21 0,22 0 16,-22 0-16,0 0 0,0 0 0,22 0 16,-22 0-16,0-21 0,0 0 15,0-1-15,0 22 0,1-21 0,-1 0 16,-21 0-16,0-21 0,0 20 16,21 1-16,-21 0 0,0-21 0,21 21 15,-21-1-15,0 1 0,0 0 0,0 0 16,0 42 15,0 0-31,0 0 0,0 1 16,0-1-16,0 0 0,-21 21 15,21-21-15,-21 22 0,21-22 16,0 21-16,0 1 0,0-22 0,-21 21 0,21 0 16,0-20-16,0 20 0,0 0 15,0-21-15,0 22 0,0-22 16,0 21-16,0-21 0,21 22 0,0-22 15,-21 0-15,21 0 0,-21 0 0,21 1 16,0-1-16,-21 0 0,22-21 0,-1 0 16,0 0-1,0-21-15,-21 0 0,0-1 0,21 1 16,0 0-16,1-21 0,-22 21 0,21-22 16,0 1-16,-21 0 0,0-1 15,21 1-15,0 0 0,-21-1 0,0 1 16,0-22-16,0 22 0,0 0 0,0-1 15,0 22-15,0-21 0,0 21 16,0-22-16,0 22 0,0 0 16,0 0-16,0 42 31,0 0-31,0 0 0,0 22 16,0-22-16,0 0 0,0 21 15,0-20-15,0 20 0,0-21 0,21 0 16,-21 22-16,22-22 0,-1-21 0,-21 21 15,21 0-15,0-21 16,0 0-16,0 0 0,1 0 16,-1 0-16,0 0 0,0 0 0,0-21 15,-21 0-15,21 0 16,1-1-16,-22 1 0,0-21 0,21 21 16,0-22-16,-21 22 0,21 0 0,-21 0 15,0 0-15,21 0 0,-21-1 0,0 1 16,0 0-1,0 42 1,0 0 0,0 1-16,0-1 15,0 21-15,0-21 0,0 0 16,0 1-16,0-1 0,0 0 0,0 0 16,0 0-16,0 0 0,21-21 0,-21 22 15,22-22-15,-1 0 0,-21 21 16,21-21-16,0 0 0,0 0 0,0 0 15,22 0-15,-22 0 0,21-21 0,-21 21 16,1-22-16,20 1 0,-21 0 16,0 0-16,0 0 0,1 0 15,-1-22-15,-21 22 0,0 0 0,21-21 0,-21 20 16,0 1-16,0 0 0,0 0 16,0 0-16,-21 21 0,0 0 15,-1 0-15,1 0 0,0 0 16,0 21-16,0 0 0,0 0 0,21 0 15,0 1-15,-22 20 0,22-21 16,0 0-16,0 22 0,0-22 0,0 0 16,0 0-16,22 0 0,-22 0 0,21 1 15,0-1-15,0-21 0,0 0 16,0 0-16,22 0 0,-22 0 0,21 0 16,-21 0-16,22 0 0,-1 0 0,-21-21 15,22 21-15,-22-22 0,0 1 0,0 0 16,0 0-16,0 0 0,-21 0 15,0-1-15</inkml:trace>
  <inkml:trace contextRef="#ctx0" brushRef="#br3" timeOffset="29244.07">24405 2201 0,'-21'0'0,"42"0"0,-63 0 15,21 0-15,-1 0 0,1 0 32,42 0-1,1 0-31</inkml:trace>
  <inkml:trace contextRef="#ctx0" brushRef="#br3" timeOffset="30580.68">26733 1947 0,'-21'22'16,"42"-22"15,1-22-31,-1 1 0,21 0 16,-21 0-16,22 0 0,-1 0 0,-21-1 15,0 1-15,0 21 0,1-21 16,-22 0-16,0 0 0,-22 21 16,-20 0-16,0 0 0,-1 0 15,1 0-15,0 21 16,-22 0-16,22 0 0,0 22 0,-1-22 16,22 0-16,-21 21 0,21-21 0,21 1 15,0 20-15,0-21 0,0 21 16,0-20-16,0-1 0,21 0 0,21 21 15,-21-21-15,22 1 0,-22-1 0,21 0 16,0 0-16,1 0 0,-22 22 16,0-22-16,0 0 0,0 0 0,-21 0 15,0 0-15,0 1 0,0-1 0,-21 0 16,0 0-16,-21 0 0,-1 0 16,22 1-16,-21-22 0,0 0 0,20 0 15,-20 0-15,21 0 0,-21 0 16,20 0-16,1-22 0,0 1 15,0 0-15,21 0 0,-21-21 16,21 20-16,0 1 0,0 0 0,0 0 16,0 0-16,0 0 0,0-1 15,0 44 17,0-1-32,21 0 15,-21 0-15,21 0 0,-21 0 0,21 22 16,0-22-16,1 0 0,-22 0 0,21 0 15,0 1-15,0-1 0,0-21 16,0 21-16,22-21 0,-22 0 16,0 0-16,21 0 0,1 0 0,-1 0 15,0 0-15,1 0 0,-1-21 0,0 21 16,1-21-16,-1-1 0,0 1 16,1 0-16,-22-21 0,0 21 0,0-1 15,0-20-15,1 21 0,-1 0 0,-21-22 16,0 22-16,0 0 0,0 0 15,0 0-15,0 0 0,-21 21 16,-1 0 0,1 0-16,0 21 0,0-21 15,0 21-15,0 21 0,21-21 0,0 1 16,-22-1-16,22 21 0,0-21 16,0 0-16,0 1 0,0 20 15,0-21-15,0 0 0,0 0 0,22 1 16,-1-22-16,-21 21 0,42 0 0,-21-21 15,0 0-15,1 0 0,20 0 16,-21 0-16,21-21 0,-20 21 0,20-21 16,-21-1-16,21 1 0,-20 0 0,20-21 15,-21 21-15,0-22 0,0 22 16,1-21-16,-1-1 0,0 1 0,0-21 16,0 20-16,0 1 0,-21-22 0,22 22 15,-22-21-15,0 20 0,0 1 16,21 0-16,-21-1 0,0 22 15,0 0-15,0 0 0,-21 42 32,21 21-32,0-21 0,-22 22 15,1-22-15,21 21 0,-21 22 0,21-22 16,0 0-16,0 1 0,0-1 16,-21 0-16,21 1 0,0-22 0,0 21 15,0 1-15,0-22 0,0 21 0,0-21 16,0 0-16,0 1 0,0-1 15,0 0-15,21-21 0,0 0 16,0 0-16,1 0 0,-1 0 16,0-21-16,0 0 15,0-1-15,0 1 0,1 0 16,-1 0-16,0 0 0,0 0 0</inkml:trace>
  <inkml:trace contextRef="#ctx0" brushRef="#br3" timeOffset="30831.05">27580 2159 0,'0'0'0,"21"0"32,0 0-32,1 0 15,20-21-15,-21 21 0,21-21 16,1 21-16,-1-21 0,0-1 0,-20 22 15,20-21-15,-21 21 0,0 0 0,0 0 16,1-21-16,-1 21 16</inkml:trace>
  <inkml:trace contextRef="#ctx0" brushRef="#br3" timeOffset="32999.39">27114 3429 0,'0'0'0,"0"-21"47,0 0-47,22 0 0,-22-1 15,21-20-15,0 21 0,0-21 0,0 20 16,0-20-16,1 21 0,-1-21 16,0 20-16,0 1 0,-21-21 0,0 21 15,0 0-15,0-1 0,-21 22 16,0 0 0,0 0-16,-1 0 0,1 0 0,0 22 15,0-1-15,0 0 0,0-21 0,21 21 16,0 0-16,0 0 0,0 1 15,0-1-15,0 0 0,21 0 0,0 0 16,0 0-16,0-21 0,22 22 0,-22-1 16,0 0-16,0-21 0,0 21 15,0 0-15,1-21 0,-1 21 16,-21 1-16,0-1 0,21 0 16,-21 0-16,21-21 0,-21 21 15,0 0-15,21-21 0,0 22 16,1-22-16,-1 0 0,0 0 15,0 0-15,0-22 16,22 1-16,-22 0 0,0 21 0,0-42 16,21 21-16,-20-1 0,-1 1 0,0-21 15,21 21-15,-21-22 0,-21 1 16,0 21-16,22-21 0,-22 20 16,0 1-16,0-21 0,0 21 0,-22 0 15,1-1-15,0 22 0,0 0 0,0 0 16,0 0-16,-1 0 0,-20 0 15,21 0-15,0 22 0,0-1 0,-1 0 16,1 0-16,21 21 0,0-20 16,0 20-16,0-21 0,0 21 0,0 1 15,0-22-15,21 21 0,1-21 0,-1 1 16,21-1-16,-21 0 0,0 0 16,22-21-16,-1 0 0,-21 0 0,22 0 15,-1 0-15,0-21 0,1 0 16,-1 0-16,0-1 0,-21 1 0,22 0 0,-22-21 15,0 21-15,0-1 16,0-20-16,1 21 0,-22 0 0,0 0 16,0-1-16,0 1 0,0 0 0,0 0 15,0 0-15,0 42 32,0 0-17,0 0-15,0 0 0,0 1 16,0 20-16,0-21 0,0 21 0,0-20 15,0-1-15,0 21 0,0-21 0,0 0 16,0 1-16,0-1 0,0 0 16,0-42 31,0 0-47,0-1 0,0 1 15,0 0-15,0 0 0,0-21 0,0 20 16,0 1-16,21-21 0,0 21 0,-21 0 15,21-1-15,-21 1 0,21 0 16,0 21-16,1-21 0,-1 21 0,0 0 16,0 0-16,0 0 0,0 0 15,1 0-15,-22 21 0,21-21 16,-21 21-16,21 0 0,-21 1 0,21-1 0,-21 0 16,0 0-16,0 0 0,0 0 15,0 1-15,0-1 0,0 0 16,0 0-16,0 0 0,0-42 47,0 0-47,0 0 0,0 0 0,0-22 15,21 22-15,0 0 0,-21 0 0,22-22 16,-1 22-16,-21 0 0,21 0 16,0 0-16,0 0 0,0-1 0,1 22 15,-1 0-15,0 0 0,0 0 16,0 22-16,-21-1 0,0 0 15,0 21-15,0-21 16,0 1-16,0-1 0,0 21 0,0-21 16,0 0-16,0 1 0,0-1 0,0 0 15,0 0-15,0 0 0,0 0 16,0 1-16,0-44 31,21 1-15,-21 0-16,22 0 0</inkml:trace>
  <inkml:trace contextRef="#ctx0" brushRef="#br3" timeOffset="34073.6">29189 2921 0,'0'0'0,"-21"0"31,-1 0-15,1 21-16,0 0 15,21 1-15,0-1 0,-21 0 16,21 21-16,-21-21 0,0 22 16,21-22-16,0 21 0,0-21 0,0 22 15,0-22-15,0 0 0,0 21 16,21-20-16,-21-1 0,42-21 16,-21 0-16,0 0 0,1 0 15,-1 0-15,0-21 0,21-1 0,-21 1 16,1 21-16,-1-21 0,0-21 0,-21 21 15,21-1-15,-21 1 0,21-21 16,-21 21-16,0 0 0,0-22 0,0 22 16,0-21-16,0 21 0,0-1 0,-21 1 15,0 0-15,21 0 0,-21 21 16,0 0-16,-1 0 0,1 0 0,0 0 16,0 21-16,0-21 0,0 21 0,-1 0 15,-20 22-15,21-22 0,0 0 16,0 21-16,21-20 0,0 20 15,0-21-15,0 21 0,0-20 0,0-1 16,0 0-16,21 0 0,0-21 16,21 0-16,-21 0 0,22 0 0,-22 0 15,21 0-15,-21 0 0,22-21 0,-22 21 16,0-21-16,21 0 0,-20-1 16,-1 1-16,0 0 0,0 0 0,0 0 15,0 0-15,-21-1 0,0 1 0,22 0 16,-22 0-16,21 0 0,-21 0 15,21 21-15,-21 21 32,0 0-32,0 0 15,0 0-15,0 0 16,0 1-16,0-1 0,0 0 0,0 0 16,0 0-16,0 0 0,21 1 0,-21-1 15,21 0-15,0-21 16,1 21-16,-1-21 0,0 0 0,0 0 15,0 0-15,0-21 0,1 21 0,-1-21 16,0 0-16,0-1 0,0 1 16,-21 0-16,21 0 0,1 0 0,-22 0 15,0-1-15,0 1 0,0 0 16,0 0-16,21 0 0,-21 0 16,0-1-16,-43 128 62,43-85-62,0 22 0,0-22 16,0 0-16,0 0 0,0 0 15,0 1-15,0-1 0,22-21 16,-1 21-16,0-21 0,21 0 16,-21 0-16,22 0 0,-1 0 15,-21-21-15,22 0 0,-1-1 0,0 1 16,-21 21-16,22-21 0,-22-21 15,0 21-15,0-1 0,0 1 0,1 0 16,-22-21-16,0 21 0,0-1 16,0 1-16,0 0 0,0 0 0,-22 21 15,1 0-15,0 0 16,0 21-16,0 0 0,0-21 16,-1 21-16,1 22 0,0-22 0,21 0 15,0 0-15,0 0 0,0 1 16,0-1-16,0 0 0,0 0 0,21 0 15,0 0-15,1-21 0,-22 22 0,21-22 16,0 0-16,0 0 0,0 0 16,0 0-16,1 0 0,-1 0 15,0 0-15,-21-22 0,21 1 16,0 0-16</inkml:trace>
  <inkml:trace contextRef="#ctx0" brushRef="#br3" timeOffset="36408.62">30289 3175 0,'0'-21'0,"0"42"0,0-21 31,0 21-31,0 22 0,0-1 16,0 0-16,0 22 0,-21-1 0,0 1 16,0-1-16,0 1 0,0-1 0,-1 1 15,1-1-15,-21-20 0,21 20 16,0-21-16,-1 1 0,1-1 0,0-21 15,0 0-15,0 22 0,21-64 32,0-1-32,21 1 15,0-21-15,-21 0 0,0 20 0,21-20 16,0 0-16,-21-1 16,0 1-16,0 0 0,0-1 0,0 22 0,0 0 15,0 0-15,0 0 0,0 42 16,0 0-1,22 0-15,-22 0 0,21 1 0,-21-1 16,21 21-16,0-21 0,0 22 0,0-22 16,-21 0-16,43 21 15,-22-21-15,0 1 0,0-1 0,22 0 0,-22-21 16,0 0-16,21 21 0,-21-21 16,22 0-16,-22 0 0,0-21 15,21 21-15,-20-21 0,-1 0 0,0-1 16,0-20-16,0 21 0,0 0 0,-21-22 15,22 1-15,-22 0 0,0-1 16,0 1-16,0 0 0,0-22 0,0 22 16,-22-22-16,1 22 0,0 0 15,0-1-15,0 1 0,0 21 0,-22 0 16,22 21-16,-21 0 0,-1 0 0,1 21 16,0 0-16,-1 0 0,22 22 15,-21-1-15,21 0 0,0 1 16,-1 20-16,22-21 0,0 1 0,0 20 15,0-20-15,0-1 0,22 0 16,-1 1-16,0-1 0,0-21 0,21 0 16,-20 22-16,20-22 0,-21-21 0,21 21 15,1-21-15,-22 0 0,21 0 16,-21 0-16,22 0 0,-22 0 0,21-21 16,-21 0-16,22 21 0,-22-22 15,0 1-15,0-21 0,0 21 0,-21 0 16,0-1-16,22 1 0,-22 0 0,0 0 15,0 0-15,0 42 32,0 0-17,0 0-15,0 0 0,0 1 16,0-1-16,0 0 0,0 0 0,0 0 16,0 0-16,0 1 0,0-1 0,0 0 15,21-21-15,0 21 16,0-21-16,0 0 15,0 0-15,1 0 0,-1-21 0,0 0 16,0 0-16,0-1 16,-21 1-16,0 0 0,21 0 0,-21 0 15,22 0-15,-22-1 0,0 1 16,0 0-16,0 42 47,0 0-47,0 1 15,0-1-15,0 0 0,0 0 16,0 0-16,0 0 0,0 1 16,0-1-16,0 0 0,0 0 15,21 0-15,0-21 0,0 0 16,0 0-16,0 0 0,22 0 16,-22 0-16,0 0 0,0-21 0,0 0 15,1 0-15,-1 0 16,0-1-16,-21 1 0,0 0 15,0 0-15,21 0 0,-21 0 0,0-1 16,0 1-16,0 0 0,0 0 16,0 0-16,0 42 31,0 0-31,0 21 16,-21-20-16,21 20 0,0 0 0,0 1 15,-21-1-15,21 21 0,0-20 0,-21 20 16,21 1-16,0 20 0,0-20 15,0-1-15,0 1 0,0-1 0,0 1 16,0-1-16,0 1 0,0-22 0,0 1 16,0-1-16,0-21 15,0 21-15,0-20 0,0-1 16,0-42 0,0-1-16,21 22 0,0-42 0,-21 21 15,21-21-15,-21 20 0,0-20 16,0 0-16,0-22 0,0 22 0,0 0 15,0-22-15,0 1 0,0 20 0,0-20 16,-21-1-16,0 1 0,0 20 16,21-20-16,-22 21 0,22-22 15,0 22-15,0-1 0,0 1 0,0 0 16,0 21-16,0-1 0,0-20 16,22 21-16,-1 21 0,0-21 0,0 0 15,0 21-15,22 0 0,-22 0 16,0 0-16,0 0 0,0 21 0,0 0 15,-21 0-15,0 0 0,0 0 0,0 1 16,0-1-16,0 21 0,0-21 16,0 0-16,0 1 0,-21-22 0,21 21 15,-21 0-15,0-21 0,0 0 16,0 0-16,-1 0 0,1 0 16,0 0-16,21-21 15,-21 21-15,21-21 0,0 42 47,0 0-47,0 0 16,21-21-16,-21 21 0,21-21 15,0 0-15,1 21 0,-1-21 0,0 0 16,0 0-16,0 0 0,0 0 16,1 0-16,-1-21 0,0 21 0,0-21 15,0 0-15,0 0 0,1 0 16,-1-1-16,0 1 0,0-21 0,-21 21 15,21-22-15,-21 1 0,21 0 0,-21-1 16,0 1-16,22-21 16,-22 20-16,21 1 0,-21 21 0,0-22 15,0 22-15,0 0 0,0 0 16,-21 42 0,-1 0-16,22 0 0,-21 1 15,21 20-15,0 0 0,0 1 16,0-1-16,0-21 0,0 21 0,0 1 15,0-1-15,0 0 0,0-20 16,0 20-16,0-21 0,0 0 0,21 22 16,1-22-16,-1 0 0,0 0 15,0-21 1,0 0-16,0 0 0,1 0 0,-1 0 16,0-21-16,0 0 15,0 21-15,-21-21 0,21-1 0,1-20 16,-22 21-16,0 0 0,0 0 0,21-1 15,-21 1-15,0 42 32,0 1-17,0-1-15,0 0 0,0 0 0,-21 0 16,21 0-16,0 1 0,0-1 16,0 0-1,0 0-15,0-42 47,0 0-47,0 0 0,0-1 0</inkml:trace>
  <inkml:trace contextRef="#ctx0" brushRef="#br3" timeOffset="36587.57">32089 3683 0,'0'0'0,"-22"0"0,1 0 0,0 0 0,0 0 15,0 0 1,21 21 15,21-21-15,0 0-16,-21 21 0,21-21 0,0 0 16</inkml:trace>
  <inkml:trace contextRef="#ctx0" brushRef="#br3" timeOffset="37747.62">32533 3704 0,'0'0'0,"-21"-42"16,0 42-16,0 0 15,-1 0-15,1 0 0,0 0 0,0 0 16,0 21-16,0 0 0,-1 0 15,22 1-15,0 20 0,-21-21 0,21 0 16,0 22-16,0-22 0,0 21 0,0-21 16,0 0-16,21 1 0,-21-1 15,22 0-15,-1 0 0,0 0 0,0 0 16,0-21-16,0 0 0,1 0 16,-1 0-16,21 0 0,-21 0 0,22 0 15,-22 0-15,21-21 0,-21 0 16,22 0-16,-22 0 0,0 0 0,0-1 15,0 1-15,0 0 16,1-21-16,-1 21 0,0-1 0,-21 1 16,21-21-16,-21 21 0,0 0 15,-21 21-15,0 0 16,0 0-16,-1 21 0,1 0 16,0 0-16,0 0 0,0 0 15,21 1-15,0-1 0,-21 0 0,21 0 16,0 0-16,0 0 0,0 1 15,0-1-15,21-21 32,0 0-32,0 0 0,0 0 15,0-21-15,1 21 0,-22-22 16,21 1-16,0 0 0,-21 0 16,21 0-16,-21 0 0,21-1 0,-21 1 15,0 0-15,0 0 16,0 0-16,0 42 31,0 0-31,0 0 16,0 0-16,0 1 0,0-1 15,0 0-15,0 0 0,0 0 16,0 0-16,0 1 0,0-1 16,0 0-16,21-21 0,1 0 15,-1 0-15,0 0 0,0 0 0,0 0 16,0 0-16,1-21 0,-1 21 15,0-21-15,0-1 0,0 1 0,0 0 16,1 0-16,-1 0 0,0 0 16,0-22-16,-21 22 0,21-21 0,-21-1 15,21 1-15,-21 21 0,0-21 16,0-1-16,0 1 0,0 21 0,0 0 16,0-1-16,0 1 0,0 0 15,0 42 1,-21 0-16,21 1 15,-21-1-15,21 21 0,0-21 16,-21 22-16,21-22 0,-21 21 0,21-21 16,0 22-16,0-22 0,0 21 15,0-21-15,0 0 0,0 1 0,0-1 16,21 0-16,0 0 0,0-21 16,0 0-16,1 0 0,20 0 0,-21 0 15,0 0-15,22 0 0,-22 0 16,0 0-16,0-21 0,0 0 0,0 21 15,1-21-15,-1-1 0,0 1 16,-21 0-16,21 0 0,-21 0 16,0 0-16,-21 21 47,0 21-47,21 0 0,0 0 15,-21 0-15,21 0 0,0 1 0,0-1 16,0 0-16,0 0 15,0 0-15,21-21 0,0 0 16,0 21-16,0-21 16,0 0-16,1 0 0,-1 0 0,0 0 15,0 0-15,0 0 0,0 0 16,-21-21-16,0 0 16,0 0-16,0 0 15,0 0-15,0-1 0,0 1 16,0 0-16</inkml:trace>
  <inkml:trace contextRef="#ctx0" brushRef="#br3" timeOffset="38019.47">33168 3620 0,'0'0'0,"21"0"47,22-22-47,-22 22 0,21 0 16,0-21-16,-20 21 0,20 0 0,0 0 15,1-21-15,-1 21 0,-21-21 0,0 21 16,0 0-16,1 0 0,-1 0 16,-42 21 15,-1-21-16,1 0-15,21 21 16</inkml:trace>
  <inkml:trace contextRef="#ctx0" brushRef="#br3" timeOffset="39295.91">23410 5567 0,'21'0'0,"-42"0"0,64-21 0,-22 21 15,0-21-15,0 21 0,0-22 0,0 1 16,1 0-16,-1 21 0,0-21 16,-21 0 15,-21 21-16,0 21 1,-22 0-16,22 0 0,0-21 16,-21 21-16,20 22 0,-20-22 15,0 21-15,-1-21 0,1 22 0,-21-1 16,20 22-16,-20-22 0,-1 21 16,1-20-16,-1 20 0,1-20 0,-22 20 15,22-21-15,-1 22 0,1-22 0,-1 22 16,1-22-16,-1 22 0,1-22 15,-1 21-15,1-20 0,20-1 0,-20 0 16,20 1-16,-20-1 0,-1 0 0,22 1 16,-21-1-16,-1 0 0,22-20 0,-1-1 15,-20 21-15,21-21 0,20 0 0,-20 1 16,0-1-16,21-21 16,-1 21-16,1-21 0,0 0 0,21 21 15,-21-21-15,42 0 47,0 0-47,22-21 16,-22 21-16,21-21 0</inkml:trace>
  <inkml:trace contextRef="#ctx0" brushRef="#br3" timeOffset="40031.02">25252 5376 0,'21'-21'0,"-21"-42"15,0 42-15,0-1 16,0 44 15,0-1-31,0 0 0,0 0 16,0 0-16,0 22 0,0-1 0,0 21 16,0-20-16,0 20 0,0 1 0,0-1 15,0 22-15,0-22 0,0 22 16,0-21-16,0 20 0,0 1 0,0-22 15,0 22-15,0-21 0,0-1 16,21 1-16,-21-1 0,0 1 0,0-22 16,21 21-16,-21-20 0,21-1 0,-21-21 15,0 22-15,0-22 0,22 21 0,-22-21 16,0 0-16,21 1 0,-21-1 16,0 0-16,0-42 31,0 0-16,0-1-15,21 1 0,-21 0 16,21-21-16,0 21 0</inkml:trace>
  <inkml:trace contextRef="#ctx0" brushRef="#br3" timeOffset="40883.56">27368 5144 0,'-21'-22'15,"0"22"-15,0 0 0,21 22 78,21-1-78,0-21 16,0 21-16,1 0 0,-1-21 0,0 21 16,21 0-16,-21 1 0,22-22 0,20 21 15,-20 0-15,20 0 0,1 0 0,20 0 16,1 1-16,-22 20 0,22-21 15,0 0-15,-1 0 0,1 1 0,21-1 16,-21 21-16,42-21 0,-22 0 0,22 22 16,0-22-16,0 0 0,0 0 15,0 22-15,0-22 0,0 0 0,0 0 16,0 21-16,0-20 0,-21-1 16,0 0-16,0 0 0,0 0 15,-22-21-15,1 21 0,0 1 0,-1-22 16,-20 0-16,21 21 0,-43-21 0,21 0 15,-20 0-15,-1 0 0,0 0 16,-20 21-16,-1-21 0,0 0 0,0 0 16,-42 0 31,0 0-32,0 0-15,-1 0 16,1 0-16,0 0 0,-21 21 15</inkml:trace>
  <inkml:trace contextRef="#ctx0" brushRef="#br3" timeOffset="42099.38">20955 7408 0,'0'0'0,"-21"0"0,21-21 15,-21 21-15,21-21 0,-22 0 0,22 0 16,0 0-16,-21-1 16,21 1-16,-21 0 0,21 0 15,0 0-15,0 0 0,0-1 16,0 1-16,0 0 16,0 42 15,0 0-16,0 1-15,21-1 0,0 21 16,-21 0-16,0 1 0,22-1 0,-1 22 16,-21-22-16,21 21 0,-21 1 0,21-1 15,-21 1-15,0-1 0,0 1 0,0-1 16,0 1-16,0-1 0,0 1 16,0-1-16,0-20 0,0-1 0,0 0 15,0 1-15,0-1 0,21-21 0,-21 0 16,0 1-16,0-1 0,0 0 15,21-21 1,1-21 0,-1 0-16,-21-1 0,0 1 15,0-21-15,21 21 0,0-22 16,-21 22-16,0-21 0,0 0 0,21-1 16,-21 1-16,21 0 0,-21-1 15</inkml:trace>
  <inkml:trace contextRef="#ctx0" brushRef="#br3" timeOffset="42910.91">21103 7345 0,'-21'0'0,"21"-21"15,21 21 16,0 0-31,0-21 16,22 21-16,-1 0 0,0-22 0,22 22 16,-22-21-16,22 21 0,20-21 15,-20 21-15,21-21 0,-1 21 0,1-21 16,0 21-16,-1-21 0,22-1 0,-21 22 16,21 0-16,21-21 0,-22 21 15,1 0-15,0-21 0,-21 21 16,21 0-16,-1-21 0,1 21 0,0 0 15,-21-21-15,21 0 0,-1 21 0,1-22 16,0 22-16,-21-21 0,-1 21 16,1-21-16,0 21 0,-22 0 0,1-21 15,-1 21-15,1-21 0,-22 21 0,22 0 16,-22 0-16,-21-21 0,21 21 0,-20 0 16,-1 0-16,0 0 0,0 0 15,-42 21 16,21 0-31,-21 0 0,0-21 0,21 21 16,0 0-16,0 22 16,0-22-16,-22 0 0,22 21 0,0 1 15,0-1-15,0 0 0,0 1 0,0-1 16,0 0-16,-21 1 0,21-1 0,0 0 16,0 1-16,0-1 0,0 0 15,0-20-15,0 20 0,0 0 0,0 1 16,0-22-16,0 21 0,0-21 0,0 22 15,0-22-15,0 0 0,0 21 0,0-21 16,0 1-16,0-1 0,0 0 0,0 0 16,-21 0-16,0 0 15,21 1-15,-21-22 0,0 21 0,21 0 16,-22-21-16,1 21 0,0-21 16,-21 21-16,21-21 0,-1 21 0,-20-21 15,0 22-15,-1-1 0,-20-21 0,21 21 16,-43-21-16,21 21 0,-20 0 15,-1-21-15,-21 21 0,0 1 0,1-22 16,-22 21-16,0 0 0,0 0 0,0 0 16,-22-21-16,1 21 0,21 1 0,0-1 15,0-21-15,21 21 0,1 0 0,-1-21 16,0 21-16,42-21 0,-20 0 0,20 21 16,22-21-16,0 0 0,-1 0 15,22 0-15,0 0 0,21-21 31,0 0-15,0 0-16,0 0 0,21 0 0,-21-22 16</inkml:trace>
  <inkml:trace contextRef="#ctx0" brushRef="#br3" timeOffset="43507.57">21505 6879 0,'0'-21'16,"0"0"-1,0 42 17,-21 0-17,21 0-15,-21 22 0,0-22 0,21 0 16,0 21-16,-21-20 0,-1 20 16,1-21-16,21 21 0,-21-20 0,0 20 15,21-21-15,-21 0 0,21 0 0,0 1 16,-21-1-16,21 0 15,21-21 17,0 0-32,21-21 0,-21 0 0,22 21 15,-1-22-15,0 22 0,1-21 16,20 0-16,-20 21 0,-1-21 0,21 0 16,-20 21-16,-1-21 0,-21 21 0,22 0 15,-22-22-15,0 22 0,0 0 0</inkml:trace>
  <inkml:trace contextRef="#ctx0" brushRef="#br3" timeOffset="43886.86">21526 7726 0,'0'0'0,"-21"0"0,0 0 15,0-21-15,0 21 16,21-21-16,21 21 15,0 0-15,0-22 16,0 22-16,22 0 0,-22 0 16,21 0-16,1-21 0,-1 21 0,-21 0 15,21 0-15,1-21 0,-1 21 0,-21 0 16,0 0-16,1 0 0,-1 0 0,-21 21 31,-21 0-31,-1-21 16,1 22-16,0-22 0,0 0 15,0 0-15,0 21 0</inkml:trace>
  <inkml:trace contextRef="#ctx0" brushRef="#br3" timeOffset="44115.73">21738 7705 0,'0'-21'16,"0"42"-16,21-42 0,0 21 16,1 0-16,-22 21 31,0 0-31,0 0 0,0 0 0,0 0 15,0 22-15,0-22 0,0 21 0,0-21 16,0 22-16,0-22 0,0 21 16,-22-21-16,22 1 0,0 20 15,0-21-15,0 0 0,0 0 16,0-42 15,22 0-31,-22 0 16</inkml:trace>
  <inkml:trace contextRef="#ctx0" brushRef="#br3" timeOffset="44504.59">22013 7874 0,'0'-21'31,"21"0"-15,1 21-16,-1 0 15,0 0-15,0 0 0,0 0 16,0 0-16,1 0 0,-1 0 16,0 0-16,0 0 0,0 21 0,0 0 15,-21 0-15,0 0 0,22 1 0,-22-1 16,0 0-16,0 0 0,0 0 0,0 22 16,0-22-16,0 0 15,-22-21-15,22 21 0,-21-21 16,0 0-16,0 0 15,21-21-15,0 0 16,0 0-16,0-1 16,0-20-16,0 21 0,0 0 0,0 0 15,21-1-15,0-20 0,0 21 0,1 0 16,-1 0-16,0-1 0,0 22 0,0-21 16,-21 0-16,21 21 0,1 0 0,-1 0 31,0 0-31</inkml:trace>
  <inkml:trace contextRef="#ctx0" brushRef="#br3" timeOffset="45075.27">22606 7895 0,'21'0'0,"0"0"16,0 0-16,1 0 0,-1 0 15,0-21-15,0 21 16,21-21-16,-20 0 0,-1 21 0,0-21 16,0-1-16,-21 1 0,21 0 15,-21 0-15,0 0 16,-21 21-16,0 0 16,-21 0-1,20 0-15,1 21 0,0-21 0,0 21 16,0 0-16,0 0 0,21 1 0,0-1 15,0 0-15,0 0 0,0 0 16,0 0-16,0 1 0,42-1 16,-21-21-16,0 21 15,0-21-15,1 0 0,-1 0 0,0 0 16,0 0-16,0 0 0,0 0 0,1 0 16,-1-21-16,0 21 0,0-21 15,0 21-15,0-22 0,1 22 0,-1-21 16,-21 0-16,21 21 0,0-21 0,0 0 15,0 0-15,1-1 0,-1 1 16,0 0-16,0 0 0,-21 0 16,0 0-16,0-1 0,21 1 0,-21 0 15,0 0-15,-21 21 16,21 21 0,-21 0-16,21 0 0,0 1 15,-21-1-15,21 0 0,-21 21 0,21-21 16,0 1-16,0-1 0,0 0 0,0 0 15,0 0-15,0 0 0,0 1 0,0-1 16,21-21-16,0 0 0,-21 21 16,21-21-16,0 0 15</inkml:trace>
  <inkml:trace contextRef="#ctx0" brushRef="#br3" timeOffset="45539">22902 8213 0,'0'-21'46,"0"-1"-30,-21 22-16,0 0 16,0 0-16,0 22 0,-1-22 15,1 21-15,0 0 0,0 0 0,21 0 16,-21-21-16,21 21 0,0 1 0,0-1 16,0 0-16,0 0 15,21 0-15,0 0 16,0-21-16,0 0 0,1 0 15,-1 0-15,0 0 0,0 0 0,0 22 16,0-22-16,-21 21 16,-21-21-1,0 21-15,0-21 0,0 0 16,0 21-16,-1-21 0,-20 0 0,21 21 16,0-21-16,-22 0 0,22 0 0,0 0 15,0 0-15,42-21 47,0 21-47,0-21 0,1 21 16,-1-21-16</inkml:trace>
  <inkml:trace contextRef="#ctx0" brushRef="#br3" timeOffset="46135.67">23072 8361 0,'21'0'16,"0"-21"-16,-21 0 0,21 21 16,0 0-16,-21-22 0,21 22 0,1 0 15,-22-21-15,21 0 16,0 21-16,-21-21 16,0 0-16,-21 21 15,0 0 1,-1 0-16,1 0 0,0 21 15,0 0-15,0-21 0,21 21 16,0 0-16,-21 1 0,21-1 0,0 0 16,0 0-16,0 0 0,0 0 0,0 1 15,0-1-15,21 0 0,0-21 16,0 21-16,0-21 0,0 0 16,1 0-16,-1 0 0,0 0 15,0 0-15,0-21 0,0 0 0,1 0 16,-1-1-16,0 22 15,0-21-15,-21 0 0,21 0 0,0 0 16,1 0-16,-22-1 0,21-20 0,-21 21 16,21 0-16,-21-22 0,0 22 15,0 0-15,21-21 0,-21 21 0,0-1 16,0 1-16,0 0 0,0 0 0,0 42 47,0 0-47,0 0 0,0 1 0,0-1 15,-21 0-15,21 21 0,0-21 0,0 22 16,0-22-16,-21 0 0,21 21 0,0-20 16,-21-1-16,21 0 0,0 0 15,0 0-15,0 0 0,0 1 16,0-1-16,21 0 16,0-21-16,0 0 0,0 0 15,0 0-15,1-21 0,-1 0 16,-21-1-16,21 1 0,-21 0 15,0 0-15</inkml:trace>
  <inkml:trace contextRef="#ctx0" brushRef="#br3" timeOffset="46314.99">23453 8213 0,'21'0'31,"0"0"-31,0-21 0,0 21 16,22-22-16,-22 22 0,0-21 0,0 0 16,21 21-16,-20-21 0,-1 0 15,0 0-15,-21-1 0,21 1 0</inkml:trace>
  <inkml:trace contextRef="#ctx0" brushRef="#br3" timeOffset="46686.78">23876 7281 0,'0'-21'16,"-21"21"-16,0 0 16,-1 0-16,1 21 15,0-21-15,21 22 0,-21-1 16,0 0-16,21 0 0,-21 0 16,21 0-16,0 1 0,0-1 15,0 0-15,0 0 0,0 0 0,0 0 16,0 1-16,21-1 0,0 0 15,0-21-15,0 21 16,0-21-16,1 0 0,-1 0 16,0 0-16,-21-21 0,21 21 15,-21-21-15,0 0 0</inkml:trace>
  <inkml:trace contextRef="#ctx0" brushRef="#br3" timeOffset="47119.12">23918 7112 0,'0'0'0,"-42"-21"16,21 21-16,0 0 0,-1 0 0,1 0 15,0 0-15,0 0 0,-21 0 0,20 0 16,1 21-16,-21 0 0,21 22 0,0-22 16,-22 21-16,22 0 0,0-20 15,0 20-15,0 0 0,-1 1 0,22-1 16,0-21-16,0 21 0,0 1 15,0-22-15,0 21 0,0-21 0,22 1 16,-22-1-16,21 0 0,21-21 16,-21 21-16,0 0 0,22-21 0,-1 0 15,-21 0-15,22 0 0,-1 0 0,0 0 16,-21 0-16,22-21 0,-1 0 0,0 0 16,-20 0-16,-1-1 0,21 1 15,-21 0-15,-21 0 0,21 0 0,-21-22 16,0 22-16,0-21 0,0 0 0,0 20 15,0-20-15,-21 0 0,21-1 0,-21 1 16,-42-21 0,41 41-16,-20 1 0,21 0 0,-21 21 15,-1 0-15,1 0 0,21 0 0,-22 0 16,1 0-16,21 0 0,0 0 0,0 21 16,-1 0-16,1 1 15,21-1 1</inkml:trace>
  <inkml:trace contextRef="#ctx0" brushRef="#br3" timeOffset="47703.3">24871 7006 0,'0'-42'16,"0"21"-16,0 0 0,21 21 15,-21-22-15,21 22 16,0 0 0,0 0-16,-21 22 0,22-1 0,-1 21 15,-21-21-15,0 22 0,0 20 16,21-21-16,-21 22 0,0-1 16,0 1-16,0 21 0,0-22 0,0 1 15,0-1-15,0 1 0,0-1 0,0-21 16,0 22-16,0-22 0,0 1 0,0-1 15,0-21-15,0 21 0,0-20 16,0-1-16,0 0 0,21-21 16,-21-21-1,0 0-15,21-1 16,-21-20-16,21 21 0,-21-21 0</inkml:trace>
  <inkml:trace contextRef="#ctx0" brushRef="#br3" timeOffset="48648.27">25146 7006 0,'0'0'0,"0"-21"0,-21 21 15,0 0-15,42 0 47,0 0-47,0 0 16,21-21-16,-20 21 0,20 0 0,0 0 15,22-21-15,-1 21 0,1-21 16,20 21-16,-20-22 0,21 22 0,-1-21 16,1 21-16,0-21 0,20 0 0,-20 0 15,0 21-15,21-21 0,-1-1 16,1 1-16,0 0 0,0 21 0,0-21 16,0 0-16,-22 21 0,22-21 0,-21 21 15,-1 0-15,1-22 0,0 22 16,-22 0-16,22-21 0,-22 21 0,22-21 15,-21 21-15,-22 0 0,21 0 0,-20-21 16,-1 21-16,0 0 0,1 0 16,-1-21-16,-21 21 0,0 0 15,22 0-15,-22 0 0,-21-21 0,21 21 16,0 0-16,-21 21 47,0 0-47,0 0 15,21 0-15,-21 0 16,22 1-16,-22-1 0,0 0 16,0 0-16,0 0 0,21 0 0,-21 1 15,0 20-15,0-21 0,21 21 0,-21 1 16,0-22-16,0 21 16,21 1-16,-21 20 0,0-21 0,0 1 15,0 20-15,0-20 0,0-1 0,21 0 16,-21 1-16,0-1 0,0 0 0,21 1 15,-21-1-15,0-21 0,0 21 16,0-20-16,0-1 0,0 0 0,0 21 16,0-21-16,0 1 0,0-1 15,0 0-15,0 0 0,0 0 16,-21-21 15,21 21-31,-21-21 0,0 0 16,0 0-1,0 0-15,-1 0 0,-20 0 16,21 0-16,0 0 0,-22 0 16,22 0-16,-21 0 0,-22 22 15,22-22-15,-21 0 0,-1 0 0,-21 21 16,1-21-16,20 0 0,-20 21 0,-22-21 16,21 21-16,0-21 0,-20 21 0,-1-21 15,0 21-15,-21-21 0,21 22 0,-21-22 16,21 21-16,-21 0 0,0-21 15,21 21-15,1 0 0,-1-21 0,0 21 16,21-21-16,22 0 0,-1 22 0,1-22 16,20 0-16,1 0 0,0 0 0,21 0 15,-1 0-15,1 0 16,0 0-16,0 0 0,21-22 47,0 1-47,21 21 0,0-21 0,0 0 15,1 0-15,-1 0 0,21-1 16</inkml:trace>
  <inkml:trace contextRef="#ctx0" brushRef="#br3" timeOffset="49127.52">25633 7070 0,'-21'0'0,"-1"0"16,22 21-1,0 0-15,0 21 0,-21-20 16,21 20-16,0 0 0,-21 1 0,21-1 16,0 0-16,0 1 0,0-1 15,0 0-15,0-21 0,-21 22 0,21-22 16,0 0-16,0 0 0,0 0 16,0 1-16,21-22 15,-21-22 1,21 22-16,0-21 0,1 0 0</inkml:trace>
  <inkml:trace contextRef="#ctx0" brushRef="#br3" timeOffset="49363.39">25823 7049 0,'0'0'0,"0"-22"16,0 1-16,0 0 0,0 42 15,0 0 1,0 1-16,0-1 0,0 21 0,0 0 15,0-20-15,0 20 0,0 0 16,0 1-16,0-1 0,0 0 0,0 1 16,0-22-16,0 21 0,0-21 0,0 0 15,0 1-15,0-1 0,0 0 0,0 0 16,21-21-16,-21 21 16,-21-21-1,0 0 1</inkml:trace>
  <inkml:trace contextRef="#ctx0" brushRef="#br3" timeOffset="49531.29">25569 7514 0,'0'-21'16,"21"21"0,1 0-16,-1 0 0,0-21 0,0 21 15,0 0-15,22-21 0,-22 21 16,21 0-16,0-21 0,-20-1 0,20 22 15,-21-21-15,21 21 0,-20-21 0,-1 21 16,0-21-16,0 0 0</inkml:trace>
  <inkml:trace contextRef="#ctx0" brushRef="#br3" timeOffset="49975.39">26183 7197 0,'0'0'0,"0"-21"15,-21 21-15,21-22 16,-21 22-16,0 0 0,-1 22 16,22-1-16,-21 0 0,0 0 0,21 0 15,0 0-15,-21 22 0,21-1 16,-21-21-16,21 22 0,-21-22 0,21 21 16,0-21-16,0 0 0,0 1 15,0-1-15,0 0 0,21-21 16,0 0-16,0 0 15,0 0-15,0 0 16,1-21-16,-22 0 0,21 21 0,0-22 16,-21 1-16,0 0 0,21 0 0,-21-21 15,21 20-15,-21-20 0,0 21 16,0-21-16,0 20 0,0 1 0,21 0 16,-21 0-16,0 0 0,0 42 15,0 0 1,0 0-16,0 0 0,0 1 15,0-1-15,0 0 0,0 21 16,0-21-16,0 1 0,0-1 0,0 0 16,0 0-16,0 0 0,22 0 0,-1 1 15,0-22-15,0 0 16,0 0-16,0 0 0,1 0 16,-1 0-16,0-22 0,0 22 0,0-21 15</inkml:trace>
  <inkml:trace contextRef="#ctx0" brushRef="#br3" timeOffset="50294.72">26649 7218 0,'0'-42'16,"-21"190"-16,42-254 0,-42 42 0,-1 64 0,1 0 15,0 0-15,0 22 0,0-1 16,0 0-16,21 0 16,-22 0-16,22 0 0,0 1 0,0-1 15,0 0-15,0 0 0,0 0 16,22-21-16,-1 21 0,0 1 0,0-22 15,0 21-15,0-21 0,1 21 16,-1-21-16,0 0 0,0 21 0,-21 0 16,-21 0-1,-21-21 1,20 0 0,1 0-16,-21 22 0,21-22 0,0 0 15,-1 0-15,1 0 0,0 0 0,0 0 16,0 0-16,21-22 15,21 1 1,0 21-16,0-21 0,-21 0 0,43 0 16,-22 21-16,0-21 0</inkml:trace>
  <inkml:trace contextRef="#ctx0" brushRef="#br3" timeOffset="50727.57">26924 6985 0,'0'0'0,"0"-21"0,0 0 15,0 0-15,0-1 0,0 1 16,0 42 15,0 1-31,0-1 0,0 0 0,21 0 16,-21 0-16,21 22 0,-21-22 0,0 21 16,0-21-16,0 22 0,0-22 15,0 21-15,0 0 0,0-20 0,0-1 16,0 21-16,0-21 0,0 0 0,0 1 15,0-1-15,0-42 47,0-1-47,0 1 0,0 0 16,0 0-16,0-21 0,21 20 0,-21 1 16,22-21-16,-1 21 0,0 0 0,0-1 15,0 1-15,0 21 0,1-21 16,-1 21-16,0 0 0,0 0 0,0 0 15,0 0-15,1 21 0,-1-21 0,-21 21 16,0 1-16,21-1 0,-21 0 16,0 0-16,0 0 0,0 0 15,0 1-15,0-1 0,0 0 0,0 0 16,-21-21-16,0 21 0,-1 0 16,1 1-16,0-1 0,0-21 15,0 0-15</inkml:trace>
  <inkml:trace contextRef="#ctx0" brushRef="#br3" timeOffset="51183.32">26882 7747 0,'0'-21'31,"21"21"-16,0-21-15,-21 0 16,0-1 0,-21 22-1,0 0-15,-1 0 0,1 0 16,0 22-16,0-1 0,0 0 0,0-21 16,-1 21-16,1 0 0,21 0 0,0 1 15,0-1-15,0 0 16,43-21-16,-22 21 15,0-21-15,0 0 0,0 0 16,22 0-16,-22 21 0,0-21 0,0 0 16,0 0-16,0 0 0,1 0 0,-22 21 15,-22-21 1,1 22 0,0-22-16,-21 0 0,21 0 15,-1 0-15,-20 0 0,21 21 0,0-21 16,0 0-16,-1 0 0,44-21 47,-1 21-47,0-22 15,0 22-15</inkml:trace>
  <inkml:trace contextRef="#ctx0" brushRef="#br3" timeOffset="51731.03">27093 7832 0,'0'-21'32,"21"-1"-17,1 22-15,-22-21 0,21 21 0,0-21 16,-21 0-16,21 21 0,-21-21 16,0 0-1,-21 21 1,0 0-1,0 21-15,21 0 0,-22 0 16,1 0-16,21 0 0,0 1 16,0-1-16,0 0 0,0 0 0,0 0 15,0 0-15,21-21 16,1 22-16,-1-22 0,0 0 16,0 0-16,0 0 0,0 0 15,1 0-15,-1 0 0,0-22 0,0 1 16,0 21-16,0-21 0,-21 0 15,22 21-15,-22-21 0,21 0 16,0-1-16,-21 1 0,0-21 16,0 21-16,21 0 0,-21-22 0,21 22 15,-21 0-15,21 0 0,-21 0 0,0 42 47,0 0-47,-21 0 0,21 0 16,-21 0-16,21 22 0,-21-22 0,21 0 15,0 0-15,0 0 0,0 1 0,0-1 16,0 0-16,0 0 0,0 0 16,0 0-16,21-21 0,0 22 15,0-22-15,1 0 0,-1 0 16,0 0-16,0 0 0,0 0 16,0 0-16,1-22 0,-1 1 15</inkml:trace>
  <inkml:trace contextRef="#ctx0" brushRef="#br3" timeOffset="51910.92">27453 7768 0,'0'0'16,"-21"0"0,21-21-16,21 0 15,0 21 1,22-21-16,-22 21 15,0-21-15,0 21 0,0-22 0,0 22 16,1-21-16,-1 0 0,-21 0 0,21 0 16</inkml:trace>
  <inkml:trace contextRef="#ctx0" brushRef="#br3" timeOffset="52234.8">27940 6837 0,'0'0'0,"0"-21"0,-21 21 16,0 0-16,-1-21 0,1 21 16,0 0-16,0 0 0,0 0 0,0 0 15,-1 21-15,1 0 0,0-21 16,0 21-16,21 0 0,0 0 0,0 1 15,0-1-15,0 0 0,0 0 16,0 0-16,0 0 0,21-21 16,0 22-16,0-22 0,1 0 0,-1 21 15,21-21-15,-21 0 0,0 0 16,1 0-16,-1 0 0,0 0 16,0-21-16,0-1 15,-21 1-15,21 21 0,-21-21 0</inkml:trace>
  <inkml:trace contextRef="#ctx0" brushRef="#br3" timeOffset="52627.57">27940 6710 0,'0'0'16,"-21"0"-16,0 0 0,-1 0 0,1 0 16,0 0-16,0 0 0,0 21 0,-22-21 15,22 21-15,0 0 0,0 1 0,0-1 16,0 21-16,-1-21 0,1 0 15,0 22-15,21-22 0,0 21 16,0-21-16,0 22 0,0-22 0,0 21 16,0-21-16,0 1 0,21 20 0,0-21 15,1 0-15,20-21 0,-21 21 0,0 1 16,22-22-16,-1 0 0,-21 0 16,21 0-16,1 0 0,-22 0 0,21-22 15,1 22-15,-22-21 0,21 0 0,-21 0 16,0 0-16,1-22 0,-1 22 0,-21 0 15,0-21-15,0 21 0,0-22 16,0 1-16,0 21 0,0-22 0,0 1 16,-21 21-16,-1 0 0,-20-22 15,21 22-15,0 21 0,-22-21 0,1 21 16,0 0-16,-1 0 0,22 0 16,-21 0-16,21 0 0,-22 21 0,22-21 15,0 21-15,0-21 0,21 22 0,-21-1 16,0-21-16,21 21 0</inkml:trace>
  <inkml:trace contextRef="#ctx0" brushRef="#br3" timeOffset="53167.26">24892 6731 0,'0'0'0,"21"0"0,21 0 0,-20 0 16,-1 0-16,21 21 0,-21 0 0,0 1 16,22-22-16,-22 21 0,0 0 0,0 0 15,0 0-15,1 0 0,-1-21 16,0 22-16,-21-1 0,0 0 15,21-21 1</inkml:trace>
  <inkml:trace contextRef="#ctx0" brushRef="#br3" timeOffset="53347.16">25569 6646 0,'0'0'0,"0"-21"0,21 0 0,-21 0 0,0 0 15,-21 21 1,21 21-16,-21 0 0,0 0 16,21 0-16,0 1 0,-21-1 15,21 21-15,-21-21 0,21 0 0,0 1 16,0 20-16,0-21 0,0 0 0,0 0 16,0 1-16,21-22 0</inkml:trace>
  <inkml:trace contextRef="#ctx0" brushRef="#br3" timeOffset="54071.25">29570 6477 0,'0'0'0,"0"-21"15,21 21 1,-21 21-1,0 0-15,0 0 16,0 1-16,0 20 0,0 0 0,0 22 16,0-22-16,0 22 0,0-1 15,0 1-15,0-1 0,0 1 0,0-1 16,0 22-16,0-22 0,0 22 0,0-22 16,0 1-16,0-1 0,0 1 0,0-22 15,0 1-15,0-1 0,0-21 16,0 0-16,0 0 0,0 1 0,0-44 47,0 1-47,0 0 0,0-21 0,0 21 15,0-22-15,0 1 0,0 0 16,0-1-16</inkml:trace>
  <inkml:trace contextRef="#ctx0" brushRef="#br3" timeOffset="55038.7">29633 6519 0,'0'-21'0,"0"42"0,-21-63 16,21 21-16,-21 21 15,21-21-15,21 21 32,0 0-32,0 0 15,22 0-15,-22 0 0,42 0 16,-20 0-16,20 0 0,1 0 0,-1 0 15,22 0-15,-22 0 0,22 0 16,0 0-16,-1-21 0,1 21 0,21 0 16,-21 0-16,20-22 0,1 22 0,21 0 15,-21-21-15,0 21 0,21-21 16,-21 21-16,0-21 0,21 21 0,0-21 16,-22 21-16,22-21 0,0-1 15,-21 22-15,0-21 0,0 21 16,0 0-16,0-21 0,-22 21 0,1 0 15,0 0-15,-1-21 0,-20 21 16,20 0-16,-41 0 0,20 0 0,-20 0 16,20 0-16,-21 0 0,-20-21 15,20 21-15,0 0 0,1 0 0,-22 0 16,21 0-16,0 0 0,-20 0 16,20 0-16,0 0 0,-21 0 0,-21 21 46,0 0-46,0 0 16,0 0-16,0 1 16,0-1-16,0 0 0,0 21 15,0-21-15,0 22 0,0-22 0,0 21 16,0 1-16,0-1 0,0-21 0,0 21 16,0 1-16,-21-1 0,0 0 15,21-20-15,-21 20 0,21 0 0,0 1 16,0-1-16,-21-21 0,21 21 15,0 1-15,-21-1 0,21 0 0,-22-20 16,22 20-16,0 0 0,0-21 16,0 22-16,0-22 0,0 0 0,0 21 15,0-20-15,0-1 0,0 0 0,0 0 16,0 0 0,0 0-16,0 1 15,-21-22 1,0 0-16,0 0 15,0 0-15,0 21 16,-1-21-16,1 0 0,-21 0 16,21 0-16,-22 21 0,-20-21 0,21 0 15,-22 0-15,1 21 0,-22-21 0,21 21 16,-20-21-16,-22 0 0,21 21 16,-21-21-16,-21 0 0,22 22 0,-22-22 15,0 0-15,0 21 0,-22-21 0,22 21 16,-21 0-16,0-21 15,0 21-15,21-21 0,-21 21 0,0-21 16,-1 22-16,1-1 0,21 0 0,-21 0 16,0-21-16,21 21 0,-21 0 0,42 1 15,0-1-15,0 0 0,0-21 16,43 21-16,-22-21 0,22 0 0,20 0 16,1 21-16,0-21 0,21 0 0,-1 0 15,1 0-15,21-21 16,21 0-1,1 0-15,-1 0 16,21-1-16,-21 1 0,22 0 0,-22-21 16</inkml:trace>
  <inkml:trace contextRef="#ctx0" brushRef="#br3" timeOffset="55719.13">30882 5652 0,'0'21'16,"0"0"-1,0 0-15,0 0 16,0 0-16,0 1 15,0-1-15,21 0 0,0 0 16,1 0-16,-1 0 0,21 1 16,-21-1-16,22 0 0,-1 0 15,-21 0-15,21 0 0,1-21 0,-1 22 16,0-1-16,-20-21 0,20 21 0,-21-21 16,0 0-16,0 21 0,1-21 15,-22 21-15,0 0 16,-22 1-16,-20-22 0,21 21 15,-21-21-15,-1 21 0,1 0 16,0-21-16,-22 21 0,22 0 0,-1 1 16,1-22-16,0 21 0,-1 0 15,1 0-15,21-21 0,0 21 16,0 0-16,-1-21 0,1 22 0,0-1 16,21 0-16,-21 0 0</inkml:trace>
  <inkml:trace contextRef="#ctx0" brushRef="#br3" timeOffset="56530.56">30205 6710 0,'0'21'16,"0"0"-1,0 0-15,0 1 16,0-1-16,0 0 0,0 21 0,0-21 16,-21 22-16,21-1 0,-22-21 0,22 22 15,-21-1-15,21 0 0,0 1 16,-21-22-16,21 21 0,-21-21 0,21 22 15,-21-22-15,21 0 0,0 0 16,-21-42 15,21 0-31,0 0 0,0-1 0,0 1 16,0 0-16,0 0 0,0 0 0,0-22 16,0 22-1,0 0-15,21 21 31,-21 21-31,21 0 0,-21 1 16,21-1-16,0 0 0,0 0 16,1 0-16,-1 0 0,0-21 15,0 22-15,0-22 0,0 0 16,1 0-16,-1 0 0,0 0 16,0-22-16,-21 1 0,21 21 15,-21-21-15,0 0 0,21 0 0,-21 0 16,22-1-16,-22 1 0,0 0 15,0 0-15,0 0 0,0 0 16,0-1-16,0 44 31,0-1-31,0 0 0,0 0 16,0 0-16,0 0 0,0 1 16,0-1-16,0 0 0,0 0 15,0 0-15,0-42 31,0 0-15</inkml:trace>
  <inkml:trace contextRef="#ctx0" brushRef="#br3" timeOffset="56706.97">30416 6922 0,'0'0'0,"-21"0"16,0 0-1,21 21 17,21-21-17,-21 21-15,21-21 16,1 21-16,-1-21 16</inkml:trace>
  <inkml:trace contextRef="#ctx0" brushRef="#br3" timeOffset="57136.73">30628 7006 0,'0'21'47,"0"1"-31,0-1-16,0 0 15,0 0-15,0 0 0,0 0 0,0 1 16,0-1-1,0 0-15,0 0 0,0 0 16,-21-21-16,21-21 47,0 0-47,0 0 0,0 0 0,21-1 16,-21 1-16,21 0 0,0 0 0,1 0 15,-22 0-15,21-1 0,0 1 16,0 21-16,-21-21 0,21 21 0,0 0 15,1 0-15,-1 0 0,0 21 16,-21 0-16,0 1 16,0-1-16,0 0 15,0 0-15,0 0 0,0 0 0,0 1 16,0-1-16,0 0 0,0 0 16,0 0-16,-21-21 15,21-21 1,0 0-1</inkml:trace>
  <inkml:trace contextRef="#ctx0" brushRef="#br3" timeOffset="57631.45">31030 6710 0,'0'0'0,"0"-21"0,0 42 31,0 0-31,0 0 0,0 0 15,0 22-15,0-22 0,0 21 16,0-21-16,0 1 0,0 20 0,0-21 16,0 21-16,0-20 0,0 20 0,0-21 15,-21 0-15,21 0 0,-21 1 16,21-1-16,0 0 0,0 0 0,0-42 31,0 0-15,0 0-16,0-1 0,0 1 15,21 0-15,0 0 0,0 0 0,1 0 16,-1-1-16,0 1 0,0 21 16,0-21-16,0 21 15,-42 21 17,0-21-17,0 21-15,0-21 0,0 22 16,-1-1-16,22 0 15,0 0-15,0 0 16,0 0-16,22-21 16,-1 22-16,-21-1 15,21-21-15,0 0 0,0 0 16,0 0 0,1 0-16,-1-21 15,-21-1-15,21 22 0,-21-21 16,21 21-16,-21-21 0</inkml:trace>
  <inkml:trace contextRef="#ctx0" brushRef="#br3" timeOffset="57939.48">31263 7049 0,'21'0'0,"0"0"16,1 0-1,-1 0-15,0 0 16,0 0-16,0 0 0,0-22 0,1 22 15,-1-21-15,-21 0 16,0 0 0,-21 21-1,-1 0-15,1 0 16,0 21-16,0-21 0,0 21 16,0 0-16,21 1 15,-22-1-15,1 0 0,21 0 0,0 0 16,0 0-16,0 1 15,0-1 1,21-21-16,1 0 0,-1 0 16,0 0-16,0-21 0,0 21 15,0-22-15,22 22 0</inkml:trace>
  <inkml:trace contextRef="#ctx0" brushRef="#br3" timeOffset="58391.22">31729 6943 0,'0'0'0,"-21"0"0,-1 0 16,1 0-16,0 0 15,21 21-15,-21 0 0,0-21 0,21 21 16,-21 0-16,21 1 0,-22-1 0,22 0 16,-21 0-16,21 0 0,0 0 15,0 1-15,0-1 0,0 0 16,21-21-1,1 0-15,-1 0 16,0 0-16,0-21 0,0 0 16,0-1-16,-21 1 0,0 0 15,22 0-15,-22 0 16,21-22-16,0 22 0,-21 0 0,0-21 0,0 21 16,21-22-16,-21 1 0,0 0 15,0 20-15,21-20 0,-21 21 16,0-21-16,0 20 0,0 1 0,0 42 31,-21 1-31,21-1 16,-21 21-16,21-21 0,-21 22 0,21-1 15,-21 0-15,21-21 0,0 22 0,0-1 16,0-21-16,0 0 0,0 22 16,0-22-16,0 0 0,0 0 0,0 0 15,21-21 16,0 0-31,-21-21 0,21 0 0</inkml:trace>
  <inkml:trace contextRef="#ctx0" brushRef="#br3" timeOffset="58827.48">32110 6710 0,'-21'0'16,"-1"0"-16,22 21 0,-21 0 15,21 0-15,0 1 0,0-1 0,0 0 16,-21 21-16,21-21 0,0 1 16,0 20-16,0-21 0,0 0 15,0 22-15,0-22 0,0 0 0,0 0 16,0 0-16,0 0 0,0 1 16,0-1-16,0-42 46,0-1-46,0 1 0,0 0 16,0 0-16,21 0 0,-21 0 0,21-1 16,-21 1-16,22 0 0,-1 0 15,0 0-15,0 21 0,0 0 16,0 0-16,1 0 0,-1 0 16,0 0-16,-21 21 15,21 0-15,-21 0 0,0 0 16,0 1-16,0-1 0,0 0 0,0 0 15,0 0-15,-21 0 16,21 1-16,21-22 47,-21-22-47</inkml:trace>
  <inkml:trace contextRef="#ctx0" brushRef="#br3" timeOffset="59240.19">32618 6943 0,'0'-21'0,"0"42"0,0-64 16,-21 43-1,-1 0 1,1 0-16,0 22 0,0-1 16,0-21-16,0 21 0,21 0 15,-22 0-15,1 0 0,21 1 0,-21-1 16,21 0-16,0 0 0,0 0 0,0 0 15,0 1-15,21-22 32,0 0-32,1 0 0,-1-22 15,0 1 1,-21 0-16,21 0 0,0 0 16,-21 0-16,0-1 0,21 1 15,1 0-15,-22 0 0,21 0 0,-21 0 16,0-1-16,0 44 31,0-1-31,0 0 16,0 0-16,0 0 0,0 0 15,-21 1-15,21-1 0,0 0 16,-22 0-16,22 0 0,0 0 16,22-21-1,-1 0-15,0 0 0,0 0 16</inkml:trace>
  <inkml:trace contextRef="#ctx0" brushRef="#br3" timeOffset="59572">33020 6900 0,'0'0'0,"0"-21"16,-21 21 0,0 0-16,-1 0 0,1 0 15,0 21-15,0 1 0,0-22 16,0 21-16,21 0 0,-22-21 0,22 21 15,0 0-15,0 0 16,22-21-16,-1 22 0,0-1 16,0-21-16,0 0 0,0 0 15,1 21-15,-1-21 0,0 0 16,0 0-16,0 21 0,-21 0 16,-21-21-1,0 0-15,0 21 16,-22-21-16,22 0 0,-21 0 0,21 0 15,0 0-15,-22 0 0,22 0 16,0 0-16,0 0 0,42-21 47</inkml:trace>
  <inkml:trace contextRef="#ctx0" brushRef="#br3" timeOffset="60025.74">33168 6689 0,'0'0'15,"0"-21"-15,0-1 0,0 1 0,21 21 32,-21 21-17,0 1 1,0-1-16,0 21 0,0-21 0,0 0 15,0 22-15,0-1 0,0-21 0,0 22 16,0-22-16,0 21 0,-21-21 16,21 0-16,-21 1 0,21-1 0,0 0 15,0 0-15,-21 0 0,0 0 16,21-42 15,0 0-15,0 0-16,0 0 0,21 0 15,0-1-15,0 1 0,0 0 16,0 21-16,1-21 0,-1 0 0,21 21 16,-21 0-16,0-21 0,22 21 0,-22 0 15,0 0-15,0 0 0,0 0 16,1 21-16,-1-21 0,0 21 0,-21 0 16,0 0-16,0 0 15,0 1-15,0-1 0,-21 0 0,0-21 16,-1 21-16,1 0 0,-21 0 15,21-21-15,-22 22 0,22-22 0,-21 21 16</inkml:trace>
  <inkml:trace contextRef="#ctx0" brushRef="#br3" timeOffset="60479.61">32554 7472 0,'-21'0'0,"0"-21"16,0 21 15,21-21-31,-21 21 16,-1 0-16,1 0 15,0 0-15,21 21 0,-21-21 16,21 21-16,0 0 16,0 0-1,21-21-15,0 0 0,0 0 0,1 21 16,-1-21-16,0 0 0,0 0 0,0 0 16,0 22-16,1-22 0,-22 21 31,-22-21-16,1 0-15,0 0 16,-21 0-16,21 0 0,-1 0 0,1 0 16,-21 0-16,21 0 0,0 0 15,-1 0-15,44 0 32,-1-21-32,0 21 15,0-22-15</inkml:trace>
  <inkml:trace contextRef="#ctx0" brushRef="#br3" timeOffset="61007.31">32787 7430 0,'-21'0'16,"21"-22"-1,21 22 1,-21-21-16,21 21 0,0 0 0,-21-21 15,22 21-15,-22-21 16,-22 21 0,1 21-1,0-21-15,21 21 16,-21 0-16,0 1 0,21-1 16,-21 0-16,21 0 0,0 0 15,0 0 1,21-21-1,0 0-15,0 0 0,0 0 0,0 0 16,1 0-16,-1 0 16,0 0-16,0-21 0,0 0 0,0 0 15,1 0-15,-1 0 0,-21-1 16,0 1-16,21 0 0,-21 0 16,21 0-16,-21 0 0,0 42 46,-21 0-46,21 0 16,0 0-16,-21 0 0,21 1 16,0-1-16,0 0 0,0 0 15,0 0-15,0 0 0,21 1 16,0-22 0,0 0-16,0 0 15,1 0-15,-1 0 16,-21-22-16,0 1 0</inkml:trace>
  <inkml:trace contextRef="#ctx0" brushRef="#br3" timeOffset="61163.22">32956 7430 0,'0'0'0,"-21"0"16,0 0-16,42-22 31,0 22-31,22 0 0,-22-21 15,21 0-15,1 21 0,-1-21 16,0 0-16,22 0 0,-22 21 0,0-22 16</inkml:trace>
  <inkml:trace contextRef="#ctx0" brushRef="#br3" timeOffset="61614.96">33634 6329 0,'-21'0'47,"-1"0"-47,1 0 0,0 0 16,0 21-16,0-21 0,0 21 15,21 0-15,0 1 0,-22-22 16,22 21-16,0 0 0,0 0 16,0 0-16,0 0 15,22-21-15,-1 0 16,0 0-16,0 0 0,0 0 16,0 0-16,1 0 0,-1 0 0,0 0 15,0 0-15,0 0 0,0-21 16</inkml:trace>
  <inkml:trace contextRef="#ctx0" brushRef="#br3" timeOffset="62019.73">33676 6265 0,'0'0'0,"-42"-21"16,21 21-16,-1 0 15,1 0-15,-21 0 0,21 0 0,-22 21 16,22-21-16,-21 22 0,0-1 15,20 0-15,-20 0 0,0 21 0,21 1 16,-1-22-16,1 21 0,0-21 16,21 22-16,0-22 0,0 21 0,0-21 15,0 1-15,0 20 0,21-21 16,0-21-16,22 21 0,-1 0 0,0-21 16,1 0-16,-1 0 0,0 0 0,22 0 15,-22 0-15,1 0 0,-1 0 16,0 0-16,-21-21 0,22 0 15,-22 0-15,0 0 0,0 0 0,-21-1 16,0-20-16,0 21 0,0-21 16,0 20-16,0-20 0,-21 0 0,0 21 15,-21-1-15,20 1 0,-20 0 16,21 0-16,-21 21 0,-1 0 0,-20 0 16,20 0-16,1 0 0,0 0 0,21 21 15,-22 0-15,22-21 0,0 21 16,0 22-16,0-22 0,-1 0 15,22 0-15,0 0 0,0 1 0</inkml:trace>
  <inkml:trace contextRef="#ctx0" brushRef="#br3" timeOffset="71647.42">21802 9758 0,'21'0'47,"-21"-21"-47,0 0 16,21-1-16,-21 1 15,0 0-15,0 0 16,0 0-16,0 0 15,-21-1-15,0 1 0,21 0 16,-22 21-16,1 0 0,0-21 0,0 21 16,0 0-16,0 0 0,-1 0 0,1 0 15,-21 21-15,21 0 0,0 0 16,-22 1-16,22 20 0,0 0 0,0 1 16,0-1-16,-1 0 0,1 1 0,21-1 15,-21 0-15,21-21 0,0 22 16,0-22-16,0 21 0,0-21 0,0 1 15,0-1-15,21-21 0,0 21 16,1-21-16,-1 0 0,21 0 0,-21 0 16,0 0-16,22 0 0,-22-21 0,21 0 15,-21-1-15,22 22 0,-22-42 16,0 21-16,0 0 0,0 0 0,1-1 16,-1-20-16,-21 21 0,0-21 0,0-1 15,0 22-15,0-21 0,0 21 0,0-22 16,0 22-16,0 0 0,0 0 15,0 0-15,0 42 16,0 0-16,0 0 16,0 0-16,0 22 0,0-1 0,0-21 15,0 21-15,0-20 16,0 20-16,0-21 0,0 21 0,-21-20 16,21-1-16,0 0 0,0 0 0,0 0 15,0 0-15,0 1 0,21-22 16,0 0-1,0-22-15,0 1 0,0 21 16</inkml:trace>
  <inkml:trace contextRef="#ctx0" brushRef="#br3" timeOffset="72043.7">22204 9673 0,'0'-21'15,"0"42"-15,-21-42 31,-1 42-15,1 0-16,0 1 0,0-22 16,21 21-16,0 0 0,-21 0 0,21 0 15,0 0-15,0 1 0,0-1 16,0 0-16,0 0 16,21 0-16,0-21 15,0 21-15,0-21 0,1 22 16,-1-22-16,0 0 0,-21 21 15,21-21-15,0 21 0,-21 0 16,0 0-16,0 0 16,-21-21-16,0 22 15,0-22-15,0 21 0,-1-21 0,1 0 16,0 0-16,0 21 0,0-21 0,0 0 16,-1 0-16,1 0 15,0 0-15,0-21 16,21 0-16,0-1 15,0 1 1,21 0-16,0 21 16,0-21-16</inkml:trace>
  <inkml:trace contextRef="#ctx0" brushRef="#br3" timeOffset="72339.53">22542 9843 0,'0'0'15,"0"-22"-15,22 1 0,-22 0 0,21 0 16,-21 0-16,0 0 16,0-1-16,0 1 0,-21 21 31,-1 0-31,1 0 0,21 21 0,-21 1 16,0 20-16,0-21 15,21 21-15,0-20 0,-21 20 0,21-21 16,-22 21-16,22-20 0,0-1 0,0 0 15,0 0-15,0 0 0,0 0 0,0 1 16,22-22-16,-1 21 0,0-21 0,0 0 16,0 0-16,0 0 15,1 0-15,-1 0 0,0 0 0,0 0 16,0-21-16,0-1 0,1 22 0,-22-21 16,21 0-16</inkml:trace>
  <inkml:trace contextRef="#ctx0" brushRef="#br3" timeOffset="72695.6">22775 9948 0,'0'0'0,"21"0"32,1 0-32,-1 0 15,0 0-15,0 0 0,0-21 16,0 0-16,1 21 0,-1-21 0,-21 0 15,21 0 1,-21-1-16,0 1 0,0 0 16,-21 21-16,0 0 0,-1 0 15,1 0-15,0 0 0,0 0 16,0 21-16,0 0 0,-1 1 16,1-1-16,21 0 0,0 0 0,-21 0 15,21 0-15,0 1 0,0-1 0,0 0 16,0 0-16,0 0 0,0 0 0,21 1 15,0-22-15,1 21 16,-1-21-16,0 0 0,0 0 16,21 0-16,-20 0 0,-1 0 0,0-21 15,0-1-15,0 22 0,0-21 0,1 0 16</inkml:trace>
  <inkml:trace contextRef="#ctx0" brushRef="#br3" timeOffset="73139.35">23199 9800 0,'-22'0'16,"1"21"0,21 1-1,-21-1-15,21 0 0,0 0 0,0 0 16,0 0-16,0 1 0,0-1 16,0 0-16,0 0 0,0 0 15,0 0-15,0 1 16,0-44 31,0 1-47,0 0 15,0 0-15,0 0 16,0 0-16,0-1 0,0 1 0,0-21 16,21 21-16,0 0 0,-21-1 0,22 22 15,-1-21-15,0 0 0,0 21 0,0 0 16,0 0-16,1 0 0,-1 0 15,0 0-15,0 21 0,0-21 16,0 21-16,1 1 0,-22-1 0,0 0 16,21 0-16,-21 0 0,0 0 0,0 1 15,0-1-15,0 0 0,0 0 16,-21-21-16,21 21 0,-22 0 16,1-21-16,21 22 0,-21-22 15,21-22 16</inkml:trace>
  <inkml:trace contextRef="#ctx0" brushRef="#br3" timeOffset="74303.69">23834 9779 0,'0'0'15,"0"-21"-15,-22 21 16,1 0-16,0 0 16,0 0-16,0 0 15,0 21-15,-1 0 0,1 0 16,0 1-16,0-1 0,0 0 0,0 0 16,21 0-16,-22 0 0,1 1 0,21-1 15,0 0-15,0 0 0,0 0 16,0 0-16,21-21 15,1 0 1,-1 0-16,0 0 0,0 0 0,0 0 16,0 0-16,1-21 0,-1 0 0,0 0 15,0 21-15,0-21 0,-21 0 16,0-1-16,21-20 0,-21 21 0,22 0 16,-22-22-16,0 1 0,0 0 0,0 21 15,0-22-15,0 1 0,0 0 0,0-1 16,0 22-16,0-21 0,0 21 15,0-1-15,0 1 0,0 42 32,-22 1-32,22-1 15,0 0-15,0 21 0,0-21 0,0 22 16,0-1-16,-21 0 0,21 1 16,0-22-16,0 21 0,0 1 0,0-22 15,0 21-15,0-21 0,0 0 0,0 1 16,0-1-16,0 0 0,0 0 0,21-21 15,1 21-15,-1-21 16,0 0-16,0 0 16,0 0-16,0-21 0,1 0 15,-1 0-15,-21 0 0,0-1 16,21 22-16,-21-21 0,0 0 16,0 0-16,0 0 0,0 0 15,0-1-15,0 1 0,0 42 31,0 1-15,0-1-16,0 0 0,0 0 16,0 0-16,0 0 0,0 1 15,21-22 1,-21 21-16,21-21 0,0 0 0,1 0 16,-1 0-1,-21-21-15,21 21 16,0-22-16,0 22 0,-21-21 15,21 0-15,1 0 0,-22 0 16,0 0-16,0-1 0,21 1 16,0 21-1,-21 21 1,0 1 0,0-1-16,0 0 0,0 0 15,-21 0-15,21 0 0,-21-21 16,21 22-16,0-1 0,0 0 15,-22 0 1,22-42 31,0 0-47,0 0 16,0-1-16,0 1 0,0 0 0,0 0 15,22 0-15,-22 0 0,21-1 0,0 22 16,0-21-16,-21 0 0,21 0 15,0 21-15,1 0 0,-1 0 0,0 0 16,0 0-16,0 0 0,0 0 0,1 0 16,-1 21-16,-21 0 0,21 0 15,-21 1-15,0-1 0,0 0 16,0 0-16,0 0 0,-21 0 16,21 1-16,-21-1 15,-1-21-15,1 0 16,21 21-16,0-42 47,21 0-32</inkml:trace>
  <inkml:trace contextRef="#ctx0" brushRef="#br3" timeOffset="74863.38">24934 9758 0,'0'-42'16,"-21"20"0,0 22-16,0 0 0,0 0 0,-1 0 15,1 0-15,0 0 0,0 0 0,0 22 16,0-22-16,-1 21 0,1 0 0,0 0 16,21 0-16,-21 0 0,21 1 15,-21-1-15,21 0 0,0 0 0,0 0 16,0 0-16,21 1 15,0-22-15,0 0 16,0 0-16,1 0 0,-1 0 16,0 0-16,0-22 0,0 22 15,-21-21-15,21 21 0,1-21 0,-22 0 16,0 0-16,21 0 0,-21-1 16,0 1-16,21 21 0,-21-21 15,0 0-15,0 42 31,-21 0-31,21 0 0,-21 1 16,21-1-16,0 0 0,0 0 0,0 21 16,-22-20-16,22-1 0,-21 21 15,21-21-15,0 0 0,-21 22 16,21-22-16,0 0 0,0 21 0,0 1 0,0-22 16,0 21-16,0 1 0,0-22 15,-21 21-15,21-21 0,0 22 0,0-22 16,-21 21-16,0-21 0,-1 0 15,22 22-15,-21-22 0,0 0 0,0-21 16,21 21-16,-21 0 0,0-21 0,21 22 16,-22-22-16,1 0 0,0 0 15,21-22 1,0 1-16,0 0 16,0 0-16,0 0 15,0 0-15,0-22 16</inkml:trace>
  <inkml:trace contextRef="#ctx0" brushRef="#br3" timeOffset="75094.9">24363 9440 0,'0'0'0,"-21"-21"15,-1 42 64,1 1-79</inkml:trace>
  <inkml:trace contextRef="#ctx0" brushRef="#br3" timeOffset="75807.58">22415 11049 0,'0'0'0,"0"-42"16,-21 42-1,21-21-15,-21 21 16,0 0-16,0 21 15,0 0-15,-1-21 0,22 21 16,-21 0-16,0 22 0,0-22 0,0 21 16,0-21-16,21 22 0,-22-1 15,22-21-15,0 21 0,0-20 16,0-1-16,0 0 0,0 0 0,0 0 16,22 0-16,-1-21 0,0 0 0,21 0 15,-21 0-15,22 0 0,-22 0 0,21-21 16,1 21-16,-1-21 0,0 0 15,1 0-15,-22 0 0,21-22 0,-21 22 16,0 0-16,-21-21 0,0 20 0,0-20 16,0 21-16,0 0 0,-21-22 0,0 22 15,0 0-15,0 0 0,-22 0 0,1 0 16,0 21-16,-1 0 0,22 0 16,-21 0-16,0 0 0,-1 0 15,22 21-15,-21-21 0,21 21 0,-1 0 16,1 0-16,21 22 0,0-22 0,0 0 15,0 0-15,0 0 0,0 0 0,0 1 16,21-22-16,1 21 0,-1-21 16,21 0-16,-21 0 0,22 0 0,-1 0 15,-21 0-15</inkml:trace>
  <inkml:trace contextRef="#ctx0" brushRef="#br3" timeOffset="76191.36">22775 11007 0,'0'0'0,"0"-21"0,0-1 16,0 1 0,0 0-16,21 21 15,1-21-15,-1 21 0,-21-21 0,42 21 16,-21 0-16,0 0 0,22 0 0,-22 21 16,0 0-16,0-21 0,0 21 15,1 0-15,-1 22 0,-21-22 0,21 0 16,-21 21-16,0-20 0,0 20 0,0-21 15,0 0-15,0 22 0,0-22 16,-21 0-16,21 0 0,-21 0 0,-1-21 16,22 21-16,-21-21 0,21-21 31,0 0-31,0 0 16,0 0-16,0 0 0,0-22 0,0 22 15,0-21-15,0 21 0,0-22 16,21 22-16,-21-21 0,22 21 0,-1-22 15,-21 22-15,0 0 0,21 0 0,-21 0 16,21-1-16,0 22 0,0 0 16,1 0-16,-1 22 15,0-1 1</inkml:trace>
  <inkml:trace contextRef="#ctx0" brushRef="#br3" timeOffset="76766.62">23791 11049 0,'0'0'0,"0"-21"15,0 0-15,-21 0 0,0-1 0,0 1 16,0 0-16,-1 21 0,1 0 0,0 0 15,0 0-15,0 0 0,0 0 16,-1 0-16,1 21 0,0 0 16,0-21-16,0 22 0,-22-1 0,22 0 15,0 21-15,21-21 0,-21 1 0,21 20 16,0-21-16,-21 0 0,21 0 0,0 1 16,0-1-16,0 0 0,21 0 15,0-21-15,0 0 0,0 0 0,1 0 16,20 0-16,-21 0 0,0 0 0,22 0 15,-22-21-15,0 21 0,0-21 0,0 0 16,0-1-16,1-20 0,-22 21 16,21 0-16,-21-22 0,21 22 15,-21-21-15,0 0 0,0-1 0,0 22 16,0-42-16,0 20 0,0 1 0,0 0 16,0-1-16,0 1 0,0 21 0,0 0 15,0-22-15,0 22 16,0 42-16,0 0 15,0 1-15,0-1 0,0 21 0,0-21 16,0 22-16,0-1 0,0 0 0,0 1 16,0-1-16,0-21 0,0 21 15,0 1-15,0-1 0,0-21 0,0 22 16,0-22-16,0 0 0,0 0 0,21 0 16,-21 0-16,21 1 0,0-22 15,-21 21-15,22-21 16,-1 0-1,-21-21-15</inkml:trace>
  <inkml:trace contextRef="#ctx0" brushRef="#br3" timeOffset="77143.12">24088 11049 0,'21'0'16,"0"0"0,0 0-16,-21-21 0,21 21 15,0-21-15,-21 0 0,22 21 16,-22-22-16,21 1 0,-21 0 16,0 0-16,-21 21 31,-1 0-31,1 0 0,0 0 15,0 21-15,0 0 0,21 0 0,-21 1 16,21-1-16,-22 0 0,22 0 16,0 0-16,0 0 0,0 1 0,0-1 15,0 0-15,0 0 0,0 0 16,0 0-16,22-21 0,-1 22 0,0-22 16,0 0-16,0 0 15,0 0-15,1 0 0,-1 0 16,0 0-16,0-22 0,0 1 15,0 0-15,1 21 0</inkml:trace>
  <inkml:trace contextRef="#ctx0" brushRef="#br3" timeOffset="77520.5">24426 10880 0,'21'0'15,"1"0"1,-1 0-16,0 21 16,0 0-16,-21 0 0,21 0 15,0 1-15,-21-1 0,0 0 16,0 0-16,0 0 0,0 0 16,0 1-16,0-1 0,0 0 15,0 0-15,-21 0 0,0 0 16,21 1-1,0-44 17,0 1-32,0 0 15,0 0-15,0-21 0,21 20 0,-21 1 16,21-21-16,1 21 0,-1-22 0,-21 22 16,21-21-16,0 21 0,21 0 0,-20-1 15,20 1-15,0 0 0,1 0 16,-1 21-16,-21 0 0,0 0 0,0 0 15,1 0-15</inkml:trace>
  <inkml:trace contextRef="#ctx0" brushRef="#br3" timeOffset="82707">26395 9589 0,'0'42'16,"0"-63"15,0 0-15,0-1-16,0 1 0,21 0 15,-21 0-15,0 0 0,0 0 16,0-1-16,0 1 0,0 0 16,-21 0-16,0 21 0,21-21 15,0 0-15,-22 21 0,1 0 0,0 0 16,0 0-16,0 0 16,0 0-16,-1 21 0,1 0 0,0 0 15,0 0-15,0 0 0,0 1 0,-1 20 16,1 0-16,21-21 0,0 22 15,-21-1-15,21-21 0,0 22 0,0-22 16,0 0-16,0 0 0,0 0 0,21 0 16,0-21-16,1 0 0,-1 0 15,0 0-15,0 0 0,0 0 0,0 0 16,22 0-16,-22-21 0,0 21 0,0-21 16,-21 0-16,21 0 0,1 0 0,-1-1 15,-21 1-15,0 0 0,21 0 16,-21-21-16,21 20 0,-21 1 15,0 0-15,0-21 0,0 21 0,0-1 16,0 1-16,0 0 0,0 0 16,0 42-1,0 0 1,0 0-16,0 1 0,0-1 0,0 0 16,0 0-16,0 21 0,0-20 0,0 20 15,0-21-15,0 0 0,21 0 0,-21 1 16,21-1-16,1-21 0,-1 21 15,0-21-15,0 0 0,0 0 0,0 0 16,1 0-16,-1 0 0,0 0 0,0-21 16,0 21-16,0-21 0,1-1 15,-1 1-15,0 0 0,0 0 16,0 0-16,-21 0 0,0-1 0,0-20 16,0 21-16,0 0 0,0 0 0,0-1 15,0 1-15,0 0 0,0 0 0,0 42 47,0 0-47,0 0 0,0 22 16,0-22-16,0 0 0,0 21 0,0-20 15,0-1-15,0 21 16,0-21-16,0 0 0,0 1 0,21-1 16,-21 0-16,22-21 0,-1 0 0,0 0 15,0 0-15,0 0 0,0 0 16,1 0-16,-1-21 0,0 0 15,-21-1-15,21 1 0,0 0 0,0 0 16,-21 0-16,0 0 0,0-1 0,0-20 16,22 21-16,-22 0 0,0-22 0,0 22 15,0 0-15,0 0 16,0 0-16,0 42 16,0 0-1,0 0-15,0 0 0,0 1 0,0-1 16,0 21-16,0-21 0,0 0 15,0 1-15,0-1 0,0 0 16,0 0-16,21 0 0,0 0 16,0-21-16,0 0 0,0 0 0,1 0 15,-1 0-15,0-21 0,0 21 16,0-21-16,0 0 0,1 0 16,-22 0-16,21-1 0,0 1 0,-21 0 15,0-21-15,0 21 0,21-22 0,-21 22 16,0-21-16,0 21 0,0-22 0,0 1 15,0 0-15,0-1 0,0 22 16,0-21-16,0 21 0,0-1 16,0 1-16,0 0 0,0 42 15,0 0 1,0 1-16,0 20 0,0-21 16,0 21-16,-21 1 0,21-22 0,0 21 15,0 1-15,0-22 0,0 21 0,0-21 16,0 22-16,-21-22 0,21 21 0,0-21 15,0 0-15,0 1 0,0-1 16,0 0-16,0 0 0,0 0 0,21-21 16,0 0-1,0 0-15,0 0 0,1-21 16,-1 0-16,0 0 16</inkml:trace>
  <inkml:trace contextRef="#ctx0" brushRef="#br3" timeOffset="83083.78">27728 9356 0,'0'0'0,"21"-21"0,-21-1 16,0 44 15,0-1-31,-21 0 16,21 0-16,0 0 0,0 0 16,0 1-16,0-1 0,0 0 15,0 0-15,0 0 0,0 0 0,0 1 16,0-1-16,21-21 15,1 21-15,-1-21 0,0 0 0,0 0 16,21 0-16,-20 0 0,-1-21 16,0 21-16,0-21 0,0-1 0,0 22 15,1-21-15,-22 0 0,0 0 0,0 0 16,0 0-16,0-1 0,0 1 0,0 0 16,-22 0-16,1 0 15,0 0-15,0 21 0,0 0 0,0-22 16,-1 22-16,1 0 0,0 0 0,0 0 15,0 0-15,0 22 0,-1-22 0,22 21 16,-21-21-16,21 21 0,21-21 47,-21-21-47,22 0 16</inkml:trace>
  <inkml:trace contextRef="#ctx0" brushRef="#br3" timeOffset="83331.64">27347 9059 0,'0'0'0,"0"-21"16,21 21-16,1 0 0,-1-21 16,21 0-16,0 21 0,1-21 15,-1 0-15,22 21 0,-22-22 0,21 22 16,-20-21-16,20 21 0,-20 0 15,-1-21-15,0 21 0,-21-21 0,1 21 16,-1 0-16,0 0 0,-21 21 31,0 0-31,-21-21 16,0 21-16,-1 1 0</inkml:trace>
  <inkml:trace contextRef="#ctx0" brushRef="#br3" timeOffset="83991.26">26501 10414 0,'21'0'16,"0"0"-16,0 0 16,0 0-16,0 0 0,1-21 15,-1 0-15,0 21 0,0-21 0,0-1 16,0 1-16,-21 0 16,0 0-16,-21 21 15,0 0-15,0 0 0,-21 0 0,-1 0 16,1 21-16,21 0 0,-22 0 15,1 1-15,21-1 0,-21 0 0,20 0 16,1 0-16,0 22 0,21-22 0,0 0 16,0 0-16,0 0 0,0 0 0,0 1 15,21-1-15,0 0 0,22 0 16,-22 0-16,21 0 0,1 1 0,-22-22 16,21 21-16,-21 0 0,22 0 0,-22-21 15,0 21-15,-21 0 0,0 1 16,0-1-16,-21-21 0,0 21 0,-1-21 15,-20 0-15,21 21 16,-21-21-16,20 0 0,-20 0 0,21 0 16,0 0-16,-22 0 0,22 0 0,0 0 15,0-21-15,21 0 16,0 0-16,0-1 16,21 22-16,0-21 15,0 0-15,1 21 0,-1-21 0,0 0 16</inkml:trace>
  <inkml:trace contextRef="#ctx0" brushRef="#br3" timeOffset="84363.05">26987 10541 0,'0'0'0,"-21"0"16,0 0-1,0 21-15,0 0 16,21 1-16,-21-1 0,-1 0 0,22 0 15,0 0-15,0 0 0,-21 22 0,21-22 16,-21 0-16,21 0 0,0 22 0,0-22 16,0 0-16,0 0 0,0 0 15,21-21-15,0 0 16,1 21-16,-1-21 0,21 0 0,-21 0 16,22 0-16,-22 0 0,0-21 0,21 21 15,-21-21-15,1 0 0,-22 0 0,21 0 16,-21-1-16,0 1 15,0-21-15,0 21 0,0 0 0,0-1 16,-21 1-16,-1 0 0,1 0 0,0 0 16,0 0-16,0-1 0,0 22 0,-1 0 15,1 0-15,0 0 0,0 0 0,0 0 16,21 22-16,0-1 16,0 0-16,0 0 0,21 0 15,0-21 1</inkml:trace>
  <inkml:trace contextRef="#ctx0" brushRef="#br3" timeOffset="84711.17">27284 10583 0,'0'-21'0,"0"0"16,21 21-1,0 0 1,0 0-16,0 0 0,-21 21 0,22-21 15,-1 21-15,0 1 0,0-1 16,-21 0-16,21 0 0,-21 0 16,0 0-16,0 1 0,0-1 15,0 0-15,0 0 0,0 0 0,0 0 16,0 1-16,-21-22 0,0 0 16,21-22 15,0 1-31,0 0 0,0 0 0,0 0 15,0 0-15,0-1 0,0-20 0,0 21 16,0-21-16,21 20 0,-21-20 16,21 21-16,0 0 0,-21 0 0,22-1 15,-22 1-15,21 0 0,0 0 16,0 0-16,0 21 0,0 0 0,1 0 16</inkml:trace>
  <inkml:trace contextRef="#ctx0" brushRef="#br3" timeOffset="85007">27940 10202 0,'0'0'0,"0"-21"0,0 0 16,-21 21-16,0 0 31,21 21-15,0 0-16,0 22 0,0-22 0,0 21 15,-22 1-15,22-22 0,-21 21 0,21 0 16,-21 1-16,21-1 0,0 0 16,-21-20-16,21 20 0,0-21 0,0 0 15,0 0-15,0 1 0,0-1 0,0 0 16,21 0-16,0-21 16,0 0-16,1 0 0,-1-21 15,0 0 1,-21 0-16,21-1 0,-21 1 15</inkml:trace>
  <inkml:trace contextRef="#ctx0" brushRef="#br3" timeOffset="85186.89">27813 10520 0,'-21'0'16,"42"0"15,0 0-31,0 0 0,0 0 15,1 0-15,-1 0 16,0-21-16,0 21 0,0 0 0,-21-21 16,21 21-16,1 0 15,-1-22-15</inkml:trace>
  <inkml:trace contextRef="#ctx0" brushRef="#br3" timeOffset="85507.94">28046 10562 0,'0'21'16,"21"-21"15,0 0-31,0-21 0,0 0 0,1 21 16,-1-21-16,0 0 0,0 0 16,-21-1-16,0 1 15,-21 21 16,0 0-31,0 0 16,-1 21-16,22 1 0,-21-1 0,21 0 16,-21 0-16,21 0 0,-21 0 15,21 1-15,0-1 0,0 0 0,0 0 16,0 0-16,0 0 0,0 1 16,0-1-16,21-21 0,-21 21 15,21-21-15,0 0 0,1 0 16,-1 0-16,0 0 0,0 0 0,21 0 15</inkml:trace>
  <inkml:trace contextRef="#ctx0" brushRef="#br3" timeOffset="86003.67">28871 10478 0,'0'0'0,"-21"-22"0,0 22 0,0-21 16,0 21-16,-1 0 0,1-21 0,0 21 15,0 0-15,0 0 0,0 0 0,-1 21 16,1-21-16,0 21 0,0 1 0,-21-1 16,20 0-16,1 0 0,21 21 15,-21-20-15,0-1 0,21 0 0,-21 21 16,21-21-16,0 1 0,0-1 16,0 0-16,0 0 0,21 0 15,0-21-15,0 0 0,0 0 16,1 0-16,20 0 0,-21 0 15,0 0-15,22-21 0,-22 21 0,0-21 16,21 0-16,-21 0 0,1-1 0,-1 1 16,0-21-16,0 21 0,0-22 0,-21 1 15,21 0-15,-21-1 0,22 1 16,-22-21-16,0 20 0,0 1 0,0 0 16,0-22-16,0 43 0,0-21 0,0 20 15,0 1-15,0 0 0,-22 21 31,1 21-31,0 0 0,0 22 0,0-22 16,21 21-16,0 1 0,-21-1 0,21 0 16,0 22-16,0-22 0,0 0 0,0-20 15,0 20-15,0 0 0,0-21 16,0 1-16,0 20 0,21-42 0,0 21 16,0 0-16,0-21 0,0 0 15,1 0-15,-1 0 0,0 0 16,0 0-16,0 0 0,0-21 15</inkml:trace>
  <inkml:trace contextRef="#ctx0" brushRef="#br3" timeOffset="88951.99">30861 8467 0,'21'0'16,"0"0"-16,0 0 0,1 0 15,-1 0-15,0 0 0,0 0 16,0 0-16,0 0 0,1-21 0,-22-1 15,21 22-15,-21-21 16,-21 0 0,-1 21-16,1 0 0,0 0 15,-21 0-15,21 0 0,-22 0 0,1 0 16,21 21-16,-22-21 16,22 21-16,0 1 0,0-1 0,0 0 15,0 0-15,21 0 0,0 0 0,0 1 16,0-1-16,0 0 15,21 0-15,0-21 0,0 21 0,0-21 16,0 21-16,22-21 0,-22 22 0,21-1 16,-21-21-16,1 21 0,-1 0 15,-21 0-15,0 0 0,0 1 16,-21-1-16,-22 0 0,22-21 16,-21 21-16,21-21 0,-22 0 15,1 21-15,21-21 0,-22 0 16,22 0-16,0 0 0,0 0 0,0-21 15,0 21-15,21-21 0,0 0 16,0 0-16,0-1 0,0 1 16,0 0-16,0 0 0,21 0 15,-21 0-15,21 21 0,-21-22 16,21 22-16</inkml:trace>
  <inkml:trace contextRef="#ctx0" brushRef="#br3" timeOffset="89403.24">31178 8615 0,'0'0'0,"43"0"0,-1-42 15,-21 42-15,-21-22 0,21 22 16,-21-21-16,0 0 16,-21 0-16,0 21 0,0 0 15,0 0-15,0 0 0,-22 0 0,22 21 16,-21 0-16,21-21 0,-22 21 15,22 1-15,0-1 0,0 21 0,0-21 16,-1 0-16,22 22 0,0-22 0,0 0 16,0 0-16,0 0 0,0 1 15,0-1-15,0 0 0,22-21 0,-1 0 16,0 0-16,0 0 0,21 0 16,-20 0-16,-1 0 0,21-21 0,-21 0 15,0-1-15,1 1 0,-1 21 16,-21-21-16,21 0 0,-21 0 0,0 0 15,21-1-15,-21 1 0,0 0 16,0 0-16,-21 21 31,21 21-31,0 0 16,-21 0-16,21 1 0,0-1 0,0 0 16,0 0-16,0 0 0,0 0 0,0 1 15,21-1-15,0-21 16,0 21-16,0-21 0,1 0 0,-1 0 15,0 0-15,21 0 0,-21 0 0,1-21 16</inkml:trace>
  <inkml:trace contextRef="#ctx0" brushRef="#br3" timeOffset="90007.42">31623 8594 0,'0'-21'0,"-21"126"0,42-189 0,-21 41 0,0 65 46,0-1-46,0 0 0,0 0 16,0 0-16,0 0 0,0 1 16,0-1-16,0 0 0,0 0 15,0 0-15,0 0 0,0 1 0,0-1 16,0 0-16,0-42 31,0 0-15,0-1-16,0 1 0,0 0 15,0 0-15,0 0 0,0 0 16,0-1-16,0 1 0,21 0 0,0 0 16,0 0-16,-21 0 0,22 21 15,-1-22-15,0 22 0,0 0 0,0 0 16,0 0-16,1 0 0,-1 0 0,0 22 16,0-22-16,0 21 15,0 0-15,-21 0 0,0 0 0,0 0 16,22 1-16,-22-1 0,0 0 0,0 0 15,0 0-15,0 0 16,0 1-16,-22-22 16,22-22 15,0 1-31,0 0 0,0 0 0,0 0 16,0 0-16,22-1 0,-1 1 0,0 0 15,0-21-15,0 21 0,0-1 16,1 1-16,20 21 0,-21 0 0,0 0 15,22 0-15,-22 0 16,0 0-16,0 0 0,-21 21 0,0 1 16,21-1-16,-21 0 0,0 0 0,0 0 15,0 22-15,0-22 0,0 0 16,-21 0-16,21 0 0,0 0 0,0 1 16,0-1-16,21-42 31,0-1-16</inkml:trace>
  <inkml:trace contextRef="#ctx0" brushRef="#br3" timeOffset="90351.22">32533 8573 0,'0'21'0,"21"-21"31,0 0-16,1 0-15,-1 0 0,0 0 16,0 0-16,-21-21 0,21 21 16,-21-22-16,0 1 15,0 0-15,-21 21 16,21-21-16,-21 21 0,-21 0 16,20 0-16,1 0 0,-21 21 15,21-21-15,0 21 0,-22 0 0,22 1 16,0 20-16,21-21 0,0 0 0,-21 0 15,21 22-15,0-22 0,0 0 16,21 0-16,0-21 0,0 21 0,0-21 16,1 0-16,20 0 0,-21 0 15,21 0-15,1 0 0,-22-21 0,21 0 16,1 21-16,-22-21 0,0 0 16,0 0-16,0-1 0,0 1 0,1 0 15</inkml:trace>
  <inkml:trace contextRef="#ctx0" brushRef="#br3" timeOffset="91035.82">30692 9673 0,'-43'-21'15,"86"42"-15,-107-42 0,43 21 0,0 0 0,0 0 16,-22 21-16,22 0 0,0 1 0,-21-1 15,20 21-15,-20 0 0,21 1 16,0-1-16,0 0 0,21 1 0,0-22 16,0 21-16,0 1 0,0-22 0,21 21 15,0-21-15,0 0 0,21-21 16,-20 22-16,20-22 0,0 0 0,1 0 16,-1 0-16,0 0 0,1-22 0,-1 1 15,0 0-15,22 0 0,-43 0 16,21 0-16,1-1 0,-22-20 15,-21 21-15,0-21 0,0 20 0,0-20 16,0 0-16,-21-1 0,-22 1 0,22 21 16,-21-21-16,-1-1 0,1 22 15,0-21-15,-1 42 0,1 0 0,0 0 16,-1 0-16,1 0 0,0 21 0,21 21 16,-22-21-16,22 22 0,0-1 15,0 0-15,21 1 0,0-1 0,0 0 16,0-20-16,0 20 0,21-21 0,0 0 15,0 0-15,0 1 0,22-1 16,-22-21-16,21 0 0,1 0 0</inkml:trace>
  <inkml:trace contextRef="#ctx0" brushRef="#br3" timeOffset="91378.66">31157 9821 0,'0'0'0,"0"-21"0,0 42 31,0 1-31,21-22 16,-21 21-16,0 0 0,0 21 0,22-21 15,-22 1-15,21-1 0,-21 21 16,21-21-16,-21 0 0,0 1 0,0-1 16,0 0-16,0 0 0,0 0 15,0 0-15,0 1 0,0-44 47,0 1-47,0 0 0,21 0 0,-21 0 16,0-22-16,0 22 0,0-21 15,0 0-15,21 20 0,-21-20 0,21 0 16,1 21-16,-22-1 0,21 1 0,0 0 16,-21 0-16,21 21 0,0 0 15,0 0-15,1 0 0,-1 21 16,0-21-16,0 21 0,0 0 15</inkml:trace>
  <inkml:trace contextRef="#ctx0" brushRef="#br3" timeOffset="91895.58">31898 10012 0,'0'-21'0,"0"0"16,0-1-16,0 1 0,0 0 0,0 0 15,0 0-15,0 0 0,-21-1 16,21 1-16,-21 21 0,0 0 0,-1 0 16,1 0-16,0 21 15,0 1-15,0-1 0,0 0 16,-1 21-16,1-21 0,0 1 0,0 20 16,0-21-16,21 0 0,0 22 0,0-22 15,0 0-15,0 0 0,0 0 16,21 0-16,0-21 15,21 0-15,-20 0 0,-1 0 0,0 0 16,0 0-16,0 0 0,22 0 16,-22-21-16,0 0 0,-21 0 0,21 0 15,0 0-15,-21-1 0,0-20 0,0 21 16,0-21-16,21-1 0,-21 1 16,0-22-16,0 22 0,0-21 15,0 20-15,0 1 0,0 0 0,0-1 16,0 22-16,-21 0 0,21 42 15,0 0 1,-21 0-16,21 22 0,0-1 0,0 0 16,0 1-16,-21 20 0,21-20 15,0-1-15,0 0 0,0 1 0,0-1 16,0 0-16,0-21 0,0 22 0,0-22 16,21 0-16,-21 0 0,0 0 15,21-21-15,0 0 16,1 0-16,-1 0 0,0-21 15,0 21-15,0-21 16</inkml:trace>
  <inkml:trace contextRef="#ctx0" brushRef="#br3" timeOffset="92235.38">32237 9948 0,'21'22'31,"0"-22"-31,0 0 15,0 0-15,1 0 0,-1 0 16,0 0-16,0-22 0,0 22 16,-21-21-16,21 0 15,-21 0-15,0 0 16,0 0-16,0-1 16,-21 22-16,0 0 15,0 0-15,0 0 0,0 0 16,-1 22-16,1-1 0,0 0 0,21 21 15,-21-21-15,21 1 0,-21-1 0,21 21 16,0-21-16,0 0 0,0 1 16,0-1-16,0 0 0,21 0 15,0-21-15,0 0 0,0 21 16,1-21-16,-1 0 0,0 0 16,0 0-16,0 0 0,22-21 15,-22 0-15,21 21 0</inkml:trace>
  <inkml:trace contextRef="#ctx0" brushRef="#br3" timeOffset="92636.16">32914 9843 0,'0'0'0,"0"-22"16,0 44 15,0-1-15,21-21-16,-21 21 0,21 0 0,1 0 15,-22 0-15,0 1 0,21-1 16,-21 0-16,21 0 0,-21 0 0,0 0 16,0 1-16,0-1 0,0 0 15,-21 0-15,0 0 0,-1-21 16,22 21-16,-21-21 16,0 0-16,21-21 31,0 0-31,0 0 15,21 0-15,0-22 0,-21 22 0,22 0 16,-1-21-16,0-1 0,0 1 0,0 0 16,-21-1-16,21 22 15,1-21-15,-1 21 0,0 0 0,0-1 16,0 1-16,0 21 0,1 0 16,-1 0-16,-21 21 15,0 1-15,0-1 16,0 0-16,0 0 0,-21-21 15,21 21-15</inkml:trace>
  <inkml:trace contextRef="#ctx0" brushRef="#br3" timeOffset="96258.79">30501 11324 0,'0'-21'31,"21"21"-31,-21-21 0,21 0 16,1 0-16,-22-1 0,0 1 15,0 0-15,21 0 0,-21 0 0,21 0 16,-21-1-16,0 1 0,0 0 0,0 0 16,0 0-16,0 0 15,-21 42 1,21 21-1,0-21-15,0 22 16,0-1-16,0 21 0,0-20 0,0 20 16,0 1-16,0-22 0,21 22 0,-21-22 15,21 0-15,0 22 0,-21-22 16,0-21-16,21 22 0,-21-1 0,22-21 16,-22 21-16,0-20 0,0-1 15,0 0-15,0 0 0,0 0 16,0 0-16,-22-21 0,1 0 15,0 0-15,0-21 16,0 0-16,0 0 0,21 0 16,-22 0-16,1-1 0,0 1 0,0-21 15,0 21-15,0 0 0,-1-1 0,1 1 16,0 0-16,0 0 0,0 21 16,21 21-1,0 0-15,0 0 0,21 1 16,0 20-16,0-21 0,0 0 15,1 0-15,20 1 0,-21-1 16,0-21-16,22 21 0,-22 0 0,21-21 16,-21 0-16,22 0 0,-22 0 0,0 0 15,21 0-15,-21-21 0,1 0 16,-1 21-16,0-21 0,0-1 0,0 22 16,-21-21-16,0 0 0,0 0 0,0 0 15,0 0-15,0-1 0,0 1 16,0 0-16,0 0 0,0 0 0,0 0 15,0-1-15,0 44 32,0-1-17,0 0-15,0 0 0,0 21 0,0-20 16,0-1-16,0 0 0,0 0 16,0 0-16,0 0 0,0 1 0,0-1 15,0 0 1,0-42-1,0 0 1,0-1-16,0 1 0,21 0 16,1 0-16,-22-21 0,21 20 15,0 1-15,-21-21 0,21 21 16,0-22-16,0 22 0,1 0 0,-1 0 0,0 0 16,0 21-16,0 0 15,0 0-15,1 0 0,-1 21 0,-21 0 16,21 0-16,0 0 0,-21 1 0,0 20 15,0-21-15,21 0 0,-21 22 16,0-22-16,21 0 0,-21 0 0,0 0 16,0 0-16,0 1 0,22-1 0,-22 0 15,21-21-15,0 0 16,0 0-16,0 0 0,0 0 16,1 0-16,-1-21 0,0 0 15,0-1-15,0 1 0,0 0 0,1 0 16,-1-21-16,0 20 0,0 1 15,0-21-15,-21 21 0,0-22 16,0 22-16,0 0 0,0 0 0,0 0 16,-21 21-16,0 0 0,0 21 15,21 0-15,-21 0 0,-1 0 16,22 1-16,-21-1 0,21 0 0,0 21 16,0-21-16,0 1 0,0-1 0,0 0 15,21 0-15,1 0 0,-1 0 16,-21 1-16,21-22 0,0 21 0,0-21 15,-21 21-15,-21-42 47,0 21-47,-21-21 0,20 21 16,1 0-16,0-22 0,0 22 16,0-21-16,0 21 0,21 21 31,21 1-16,0-1-15,0-21 0,0 0 16,0 21-16,1-21 0,-1 0 16,0 0-16,0 0 0,0 0 0,0 0 15,1 0-15,20 0 0,-21-21 0,21 0 16,-20 21-16,20-22 0,-21 1 16,0 0-16,22 21 0,-22-21 15,0 0-15,-21 0 0,21-1 0,-21 1 16,0 0-16,0 0 0,0-21 15,0 20-15,0 1 0,0 0 0,0 0 16,-21 21-16,21-21 0,-21 21 16,0 21-1,-1 0-15,22 0 0,-21 0 0,21 1 16,0-1-16,0 0 0,0 21 16,0-21-16,0 1 0,0-1 0,0 0 15,0 0-15,0 0 0,21 0 0,1-21 16,-22 22-16,21-22 0,0 0 15,0 0-15,0 0 0,0 0 16,1 0-16,-1 0 0,0-22 0,-21 1 16,21 21-16,0-21 0,0 0 15,-21 0-15,22 0 0,-22-1 0,21 1 16,-21 0-16,0 0 0,0 0 16,21 21-16,-21 21 31,0 0-16,0 0-15,0 0 0,0 1 16,0-1-16,21 0 0,-21 0 16,0 0-16,21-21 15,0 0-15,1 0 16,-1 0-16,0 0 16,0 0-16,0-21 0,0 0 15,1 0-15,-1 0 0,-21-22 16,21 22-16,-21 0 0,0-21 15,21 20-15,-21-20 0,21 0 0,-21-1 16,0 1-16,0-21 0,0 20 16,0 1-16,0 0 0,0-1 0,0 22 15,0 0-15,0 0 0,-21 21 32,0 0-32,0 21 0,21 0 15,-21 21-15,21-20 16,-22 20-16,22 0 0,-21 22 0,21-22 15,0 0-15,0 1 0,0-1 16,0 0-16,0 1 0,0-22 0,0 21 16,21-21-16,1 1 0,-22-1 0,21 0 15,0 0-15,0-21 16,0 0-16,0 0 0,1 0 0,-1 0 16,0 0-16,0 0 15,0-21-15,-21 0 0,21 21 0,-21-21 16,22-1-16,-22 1 0,21 0 15,-21 0-15,0 0 16,0 0-16,0 42 31,0 0-15,0 0-16,0 0 0,0 0 16,0 1-16,0-1 0,0 0 15,0 0-15,21-21 16,0 21-16,0-21 15,0 0-15,1 0 0,-1 0 16,0 0-16,-21-21 16,21 0-16,0 21 0,-21-21 0,21 0 15,1-1-15,-1 1 0,-21 0 16,0 0-16,21 0 16,-21 0-16,0 42 31,0 0-31,0 0 15,0 0-15,0 0 0,0 1 16,0-1-16,21 0 16,0-21-1,0 0-15,1 0 16,-1 0-16,0 0 16,0 0-16,-21-21 15,0 0-15,0-1 16,0 1-16,0 0 15,0 0-15,-21 21 0,0-21 16,0 21-16,-1 0 0,1 0 16,21-21-16,21-1 31,1 22-15,-1 0-16,0-21 15,0 0-15,0 21 0,0 0 0,1 0 16,-1 0-16,0 0 15,0 0-15,0 0 0,0 0 16,1 21-16,-22 0 0,0 1 16,0-1-16,21-21 15,-21 21-15,0 0 0,0 0 16,0 0-16,0 1 16,-21-22-16,21 21 15,-22-21 16,22-21-15,0-1 0,0 1-16,0 0 0,0 0 15,22 0-15,-1 0 0,-21-1 16,21 1-16,0 0 0,0 0 0,0 21 16,1-21-16,-1 21 0,0 0 15,0 0-15,-21 21 0,0 0 16,0 0-16,0 0 15,0 1-15,0-1 0,0 0 16,0 0-16,0 0 0,0 0 16,0 1-16,0-1 15,-21-21 1,21 21-16,-21-21 16,21-21-1,0 0 1,0-1-16,-21 1 0,21 0 15</inkml:trace>
  <inkml:trace contextRef="#ctx0" brushRef="#br3" timeOffset="96474.66">33210 11091 0,'0'0'0,"-21"0"0,0 0 0,-21-21 16,21 21-16,-1 0 15,1 0-15,21-21 0,-21 21 16,21 21 15,0 0-15,-21 1 0,0-22-16</inkml:trace>
  <inkml:trace contextRef="#ctx0" brushRef="#br3" timeOffset="96738.76">32067 11430 0,'0'0'0,"-21"21"0,42-21 15,1 0 1,-1 0-16,21 0 0,0-21 0,1 21 15,20-21-15,-20 21 0,-1-21 16,0 21-16,1 0 0,-1-21 0,-21 21 16,0-22-16,0 22 0,1 0 0,-1 0 15,-42 0 17,-1 22-17,1-22-15,-21 21 0,21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59:33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4551 3027 0,'0'0'0,"0"-21"0,-21 0 15,-1-1-15,1 1 0,21 0 16,0 0-16,-21 0 16,21 0-16,0-1 0,-21 22 0,21-21 15,0 0-15,0 0 0,0 0 16,0 0-16,0-1 0,0 1 16,-21 21-1,0 0 16,21 21-31,-22 1 0,22 20 16,0-21-16,0 21 0,0 1 0,0 20 16,0-20-16,0 20 0,0 1 0,0 20 15,0-20-15,0 20 0,0 1 16,0-21-16,0 20 0,0 1 0,0-22 16,22 22-16,-22-21 0,21 20 15,-21-20-15,0 20 0,0-20 0,0-1 16,21 1-16,-21-22 0,0 1 15,0-1-15,0 0 0,0 1 0,0-22 16,0 0-16,0 0 0,0 0 16,0-42 15,-21 0-31,21-21 0,0 20 16,0-20-16,0 0 0,-21-1 15</inkml:trace>
  <inkml:trace contextRef="#ctx0" brushRef="#br0" timeOffset="1159.59">4318 2900 0,'0'0'0,"-21"0"16,21-21 0,-21 21-16,42 0 47,0 0-47,0 0 15,21 0-15,-20 0 16,20 0-16,0 0 0,1 0 0,-1 0 15,21 0-15,1 0 0,-22 0 16,43 0-16,-22 0 0,1 0 0,21 0 16,-1 0-16,1 0 0,0 0 0,-1 0 15,22 0-15,0-21 0,0 21 16,21 0-16,-21-22 0,21 22 0,0 0 16,0-21-16,21 0 0,0 21 15,0-21-15,21 21 0,-20-21 0,20 0 16,0 21-16,1-22 0,-22 22 0,21-21 15,0 0-15,1 21 0,-1-21 16,-21 0-16,22 21 0,-22-21 16,0 21-16,0-22 0,0 22 0,-21-21 15,21 0-15,-21 21 0,0-21 16,0 21-16,-21-21 0,0 21 0,-21-21 16,-1 21-16,1 0 0,-21-22 0,-1 1 15,1 21-15,-1 0 0,-21 0 16,22-21-16,-43 21 0,21 0 0,1 0 15,-22 0-15,0 0 0,0 0 16,-21 21 31,-21-21-47,21 21 0,0 1 16,0-1-16,0 0 0,0 21 0,0-21 15,0 22-15,0-22 0,0 21 0,0 1 16,-21-1-16,21 0 0,-21 1 15,21-1-15,-21 0 0,21 22 0,0-1 16,-22 1-16,22-1 0,-21 1 0,21-22 16,-21 22-16,21-1 0,0 1 15,0-22-15,0 21 0,0-20 0,0 20 16,0-20-16,0-1 0,0 0 0,0 1 16,0-1-16,0 0 0,0 1 15,-21-22-15,21 21 0,-21 0 0,21-20 16,-21-1-16,21 0 0,-22 0 15,1 0-15,0 0 0,21 1 0,-21-1 16,0 0-16,0-21 0,21 21 0,-22-21 16,1 0-16,0 0 0,0 21 0,-21-21 15,20 0-15,-20 0 0,0 0 16,-1 21-16,1-21 0,0 0 0,-22 0 16,1 0-16,-1 0 0,1 0 0,-22 22 15,22-22-15,-22 0 0,0 0 0,1 21 16,-1-21-16,0 0 0,-21 21 15,1-21-15,-22 21 0,0-21 0,0 21 16,-22-21-16,22 21 0,0 1 0,-21-22 16,0 21-16,0 0 15,21-21-15,-21 21 0,21 0 0,-21-21 16,21 21-16,-22 1 0,1-1 0,0-21 16,21 21-16,-21 0 0,0 0 0,0 0 15,-1 1-15,22-22 0,-21 21 16,0 0-16,21 0 0,0 0 0,21 0 15,22-21-15,-1 0 0,0 22 0,22-22 16,-1 0-16,1 0 0,-1 0 16,1 0-16,20 0 0,1 0 0,0 0 15,21 0-15,-22 0 0,22 0 16,0 0-16,21-22 0,0 1 0,0 0 16,0 0-1,0 0-15,21 21 0,0-21 16,0-1-16,1 1 0,-1 0 0,0 0 15,21 0-15</inkml:trace>
  <inkml:trace contextRef="#ctx0" brushRef="#br0" timeOffset="1511.91">5376 3514 0,'0'0'0,"0"21"31,0 0-31,0 0 16,0 22-16,0-1 0,0 0 0,0 1 15,0 20-15,0-21 0,0 22 16,21-1-16,-21-20 0,0 20 0,0 1 15,0-22-15,0 0 0,0 22 16,0-22-16,0-21 0,0 22 16,0-22-16,0 0 0,0 0 0,0 0 15,0 1-15,0-44 32,0-20-17,0 21-15,0 0 0</inkml:trace>
  <inkml:trace contextRef="#ctx0" brushRef="#br0" timeOffset="2043.61">5228 3937 0,'-42'-85'15,"21"64"-15,21 0 0,-22 0 16,22-21-16,0 20 16,0 1-16,0 0 0,0 0 0,22-21 15,20 20-15,-21 1 0,0 0 0,22 0 16,-1 0-16,0 21 0,22 0 15,-22 0-15,0 0 0,22 0 0,-22 21 16,1 21-16,-1-21 0,-21 22 16,21-1-16,-20-21 0,20 22 0,-21-1 15,0 21-15,-21-20 0,0-1 0,0 0 16,0 1-16,0 20 0,0-20 16,0-1-16,0-21 0,0 21 0,0-20 15,0-1-15,-21 0 0,21 0 0,0-42 31,0 0-15,0-22-16,0 22 0,0-21 0,0 0 16,0-22-16,21 22 0,-21-22 15,0 1-15,21 20 0,1-20 0,-1-1 16,0 22-16,0-21 0,0 20 0,0 1 16,1 21-16,20 0 0,-21-1 15,21 1-15,1 21 0,-22 0 0,21 21 16,1-21-16,-22 43 0,21-22 0,-21 0 15,0 21-15,1 1 16,-1-22-16,-21 21 0,21 1 0,-21-1 0,0 0 16,0 1-16,0-1 0,0 0 15,0 1-15,0-1 0,0 0 16,-21 1-16,21-1 0,-21-21 0,21 21 16,0-20-16,0-1 0,0 0 0,-22 0 15,22 0-15,22-21 31,-22-21-31,21 0 0</inkml:trace>
  <inkml:trace contextRef="#ctx0" brushRef="#br0" timeOffset="2547.53">7133 3810 0,'0'0'0,"0"-42"15,0 21-15,0-1 16,-21 1-16,0 0 0,21 0 16,-21 21-16,-22-21 0,22 21 0,0 0 15,0 0-15,-22 0 0,22 0 0,-21 0 16,21 0-16,0 21 0,-22 21 16,22-21-16,-21 22 0,21-22 15,-1 21-15,1 1 0,0-1 0,0 21 0,0-20 16,21-1-16,-21 0 0,21-20 15,0 20-15,0-21 0,0 0 16,21 0-16,0 1 0,0-22 0,0 0 16,0 0-16,1 0 0,20 0 15,0 0-15,-21-22 0,22 1 0,-22 0 16,21 0-16,-21-21 0,22 20 0,-22-20 16,0 21-16,0-21 0,-21 20 15,0-20-15,21 21 0,-21-21 0,0 20 16,0 1-16,0 0 0,0 42 31,0 0-15,0 1-16,0 20 0,0-21 15,0 0-15,0 22 0,0-22 16,0 0-16,0 21 0,22-21 0,-1 1 16,-21-1-16,21 0 0,0 0 0,0-21 15,0 21-15,1-21 0,-1 0 16,0 0-16,0 0 0,0-21 15,0 21-15,1-21 0,-1 0 0,21 0 16</inkml:trace>
  <inkml:trace contextRef="#ctx0" brushRef="#br0" timeOffset="2862.88">7578 3725 0,'0'0'0,"0"-21"0,-43 21 15,22 0-15,0 21 31,21 1-31,0-1 0,0 0 0,0 21 16,0-21-16,0 22 0,0-1 0,0 0 16,0 22-16,0-22 0,0 22 15,0-1-15,0 1 0,0 20 0,0-20 16,0-1-16,0 22 0,0 0 0,0-22 16,-21 22-16,21 0 0,0-22 0,0 22 15,0-22-15,-21 1 0,21-22 16,0 0-16,0 1 0,0-1 15,0-21-15,0 0 0,0 1 0,21-22 32,0-22-32,-21 1 15,21-21-15,-21 21 0,21-22 0,0 1 16,1 0-16,-22-22 0,0 22 0,21-22 16,-21-20-16</inkml:trace>
  <inkml:trace contextRef="#ctx0" brushRef="#br0" timeOffset="3163.72">7493 4022 0,'0'0'0,"-42"-106"16,20 64-16,22-1 0,0 22 15,0-21-15,0 21 0,0-22 0,22 22 16,-1 0-16,0 0 0,0 0 0,21-1 16,-20 1-16,20 21 0,0 0 15,-21 0-15,22 0 0,-1 0 0,-21 21 16,0 1-16,1-1 0,-1 0 0,-21 21 15,0-21-15,0 22 0,0-1 16,0-21-16,-21 22 0,-1-1 0,-20 0 16,21 1-16,-21-1 0,-1-21 0,1 21 15,21-20-15,-22-1 0,1 0 16,21 0-16,0 0 0,0 0 0,-1-21 16,22-21-1,0 0-15,22 0 16,-1 0-16,21-22 0,-21 22 15,22-21-15,-22 21 0</inkml:trace>
  <inkml:trace contextRef="#ctx0" brushRef="#br0" timeOffset="3555.62">9080 2921 0,'0'21'0,"0"0"0,0 1 16,0-1-16,-21 0 0,21 0 0,0 0 15,0 0-15,0 1 0,-21 20 0,21-21 16,0 0-16,0 0 0,0 1 16,0-1-16,0 0 0,0 0 0,-21 0 15,21 0-15,0 1 16,-21-22 62</inkml:trace>
  <inkml:trace contextRef="#ctx0" brushRef="#br0" timeOffset="3779.08">8890 3535 0,'0'0'0,"-21"0"16,0 21-16,21 0 15,0 0-15,21-21 16,0 0-16,0 0 0,21 0 16,-20 0-16,20 0 0,-21 0 0,21-21 15,1 0-15,-22 21 0,21 0 16,-21-21-16,1 21 0,-1 0 0,0-21 16,0 0-16,-21-1 15,0 1 1,0 0-16,0 0 15</inkml:trace>
  <inkml:trace contextRef="#ctx0" brushRef="#br0" timeOffset="4003.53">8763 3090 0,'0'0'0,"0"-21"16,0 0-1,21 0-15,0 21 0,22 0 16,-22-21-16,0 21 0,21 0 0,-21-21 16,22 21-16,-22 0 0,0-22 15,0 22-15,0 0 0,1 0 0,-1 0 16,-21-21 15</inkml:trace>
  <inkml:trace contextRef="#ctx0" brushRef="#br0" timeOffset="4783.1">8996 2731 0,'-21'0'46,"21"-22"-46,-22 22 32,1 0-17,0 0-15,0 0 16,0 0 0,0 0-16,-1 0 15,22 22-15,-21-22 16,0 0-16,21 21 0,0 0 0,-21-21 15,0 21-15,21 0 0,-21 0 0,-1 1 16,1-1-16,21 0 0,-21 21 16,0-21-16,21 1 0,0 20 15,-21-21-15,0 0 0,21 22 0,0-1 16,0-21-16,0 21 0,0 1 0,0-1 16,0 0-16,0 1 0,0-22 15,0 21-15,0 1 0,0-22 0,21 21 16,0-21-16,0 0 0,0 1 0,22-1 15,-1 0-15,-21 0 0,21-21 16,22 0-16,-22 0 0,1 0 0,-1 0 16,21 0-16,-20 0 0,-1 0 0,0-21 15,22 21-15,-22-21 0,1 0 16,-22-1-16,21 1 0,0-21 0,1 21 16,-22-22-16,0 1 0,0 21 15,0-43-15,1 22 0,-22 0 0,0-22 16,0 22-16,0-22 0,0 22 15,0-21-15,-22 20 0,1-20 0,0 20 16,-21 1-16,21 0 0,-22-1 0,1 22 16,0-21-16,-1 42 0,-20-21 15,-1 21-15,1 0 0,-1 0 0,1 0 16,-1 0-16,1 21 0,-1 0 0,1 0 16,20 0-16,1 1 0,21-1 15,0 0-15,0 21 0,-1-21 16,22 1-16,0-1 0,0 0 0,0 0 15,0 0-15</inkml:trace>
  <inkml:trace contextRef="#ctx0" brushRef="#br0" timeOffset="5571.84">6096 5038 0,'0'0'0,"21"-21"0,21-1 0,-20 1 0,-1 0 15,0 21-15,-21-21 16,0 42 0,-21 0-16,0 0 0,-1 22 0,-20-22 15,0 21-15,-1 1 0,-20 20 16,-1-21-16,1 22 0,-22-1 0,1 1 15,-1 21-15,0-1 0,1 1 0,-22 0 16,21-22-16,-21 22 16,0-1-16,1 1 0,-1-21 0,0 20 15,-21 1-15,21-22 0,21 1 0,1-1 16,-1 1-16,0-1 0,22-20 16,-1-1-16,1-21 0,21 22 0,-1-22 15,22 0-15,0-21 0,0 21 16,0-21-16,42 0 15,0-21-15,0 0 16,21 0-16,-20-22 0,20 22 16,0-21-16,22-1 0</inkml:trace>
  <inkml:trace contextRef="#ctx0" brushRef="#br0" timeOffset="6135.52">7599 4720 0,'0'0'16,"21"-42"-16,-21 21 15,0 42 1,-21 0-16,21 0 16,0 22-16,-21 20 15,-1-21-15,22 43 0,0-21 0,0 20 16,-21-20-16,21 42 0,-21-22 0,21 1 16,0 21-16,0 0 0,0-22 15,0 22-15,0-21 0,0 21 0,0-22 16,0 1-16,0 21 0,0-22 0,0 1 15,0 0-15,0-22 0,0 1 16,0-1-16,0 1 0,-21-22 0,21 0 16,0 1-16,0-22 0,0 0 0,0 0 15,0 0-15,-21-21 16,21-21-16,0 0 0,-21 0 16,21 0-16,0-22 0,0 1 15,0 0-15,0-22 0,0 1 0</inkml:trace>
  <inkml:trace contextRef="#ctx0" brushRef="#br0" timeOffset="6635.23">9588 4360 0,'0'0'0,"0"-21"15,-21 21-15,0-21 0,21 0 16,21 21 15,0 0-31,1 0 0,-1 0 16,0 21-16,0 0 0,21 0 0,1 1 15,-1 20-15,0 0 0,22 1 16,-22-1-16,43 0 0,-22 22 0,22-1 16,21 1-16,0-22 0,0 22 15,-1-1-15,22 1 0,0-1 0,0 1 16,0-22-16,0 21 0,0-20 16,0 20-16,0-20 0,0 20 0,-21-21 15,21 1-15,-21-1 0,0 0 0,-21 1 16,-1-1-16,1-21 0,-22 22 0,1-22 15,-1 0-15,-20 0 0,-1 0 0,0 0 16,-20-21-16,-1 22 0,-21-1 16,-21-21 15,-1 0-31,1 0 16,0-21-16,0 21 0,0 0 15,21-22-15,-21 22 0</inkml:trace>
  <inkml:trace contextRef="#ctx0" brushRef="#br0" timeOffset="7547.5">614 7747 0,'0'0'16,"-21"0"-16,21-21 0,-22 0 0,1 21 16,0 0-1,0 21 1,21 0-16,0 21 0,0 22 0,0-1 15,0 1-15,0 21 0,0-1 16,0 1-16,0 21 0,-21-22 0,21 1 16,-21 0-16,21-1 15,0-20-15,0 21 0,0-22 0,-22-21 16,22 22-16,0-43 0,0 21 16,0-20-16,0-1 0,0 0 15,0 0-15,22-21 16,-22-21-16,0 0 0,21-22 15,-21 22-15,21-21 0,-21-22 0,0 22 16</inkml:trace>
  <inkml:trace contextRef="#ctx0" brushRef="#br0" timeOffset="8367.36">571 7832 0,'22'0'16,"-1"0"-16,0-21 0,21 21 15,1 0-15,-1-22 0,0 22 16,22 0-16,-1-21 0,1 21 16,20 0-16,22 0 0,-21-21 0,21 21 15,0 0-15,-1-21 0,1 21 16,21-21-16,0 21 0,0-21 15,21 21-15,-21-22 0,22 1 0,-1 21 16,-21-21-16,21 0 0,0 0 16,0 21-16,-21-21 0,21-1 0,-21 1 15,0 0-15,-21 0 0,0 0 16,0 0-16,0-1 0,0 22 0,-22-21 16,1 0-16,0 0 0,-1 21 0,-41-21 15,20 21-15,1 0 0,-22-21 16,-21 21-16,21 0 0,-20 0 0,20 0 15,-21 0-15,0 0 0,0 0 16,-21 21-16,0 0 16,0 0-16,0 0 0,22 0 15,-22 22-15,0-22 0,0 21 0,0 1 16,21-1-16,-21 0 0,0 1 16,0-1-16,0 0 0,0 22 0,0-1 15,0-20-15,0 20 0,0 1 0,0-22 16,0 21-16,0 1 0,0-22 15,0 1-15,21 20 0,-21-21 0,21 1 16,0-1-16,-21-21 0,0 22 0,0-1 16,21-21-16,-21 21 0,22-20 0,-22-1 15,0 21-15,0-21 0,0 0 16,0 1-16,0-1 0,0 0 16,0 0-16,0 0 15,-22-21 1,1 21-16,0-21 0,0 0 0,-21 0 15,-1 0-15,1 0 0,-22 0 0,1 0 16,-1 0-16,-20 22 0,-1-22 0,-21 0 16,0 21-16,1-21 0,-22 21 15,-22 0-15,1 0 0,-21 0 16,0 1-16,-22-1 0,1 21 0,-1 0 16,1-20-16,-1 20 0,1 0 15,20 1-15,1-22 0,0 21 0,20-21 16,1 0-16,21 1 0,21-1 0,1 0 15,20 0-15,0-21 16,43 0-16,-22 21 0,43-21 0,0 0 16,0 0-16,21-21 15,21 0-15,0 0 0,0 0 16,22-1-16,-1 1 0,0-21 0,22 0 16,-22 20-16</inkml:trace>
  <inkml:trace contextRef="#ctx0" brushRef="#br0" timeOffset="9007.31">3746 6456 0,'0'0'0,"22"0"0,-1 0 15,0 0 1,0 0-16,-21 21 16,0 0-16,0 22 0,0-22 15,0 21-15,-21 0 0,0 1 0,0-1 16,-1 0-16,-20 1 0,21-1 16,0 0-16,-22-20 0,22 20 0,0-21 15,0 21-15,21-20 0,0-1 16,0 0-16,21-21 31,21 0-31,-20-21 0,20 0 0,-21 21 16,21-22-16,1 22 0,-1-21 0,0 0 15,1 21-15,-1-21 0,0 21 16,-20-21-16,20 21 0,-21 0 16,0 0-16,0-21 0</inkml:trace>
  <inkml:trace contextRef="#ctx0" brushRef="#br0" timeOffset="9587.41">1270 8403 0,'0'0'0,"-21"-21"0,-22 21 0,22 0 16,0-21-16,0 21 16,0 0-16,0 21 15,21 0-15,0 0 0,0 22 16,0-22-16,0 21 0,21 1 16,0-1-16,-21 21 0,21-20 0,-21-1 15,0 22-15,0-22 0,0 0 16,0 1-16,0-1 0,21 0 0,-21-21 15,0 1-15,0-1 0,21-21 16,1 0-16,-1-21 16,-21-1-16,0 1 15,21 0-15,0-21 0</inkml:trace>
  <inkml:trace contextRef="#ctx0" brushRef="#br0" timeOffset="9811.31">1333 8213 0,'0'0'16,"0"21"0,0 21-16,0-21 0,0 22 0,0-1 15,0 22-15,0-22 0,0 21 16,0-20-16,0 20 0,22-20 0,-1 20 16,-21-21-16,21 1 0,-21-1 15,21-21-15,0 22 0,-21-22 16,0 0-16,21-21 0,1 21 0,-22 0 15,0-42 17</inkml:trace>
  <inkml:trace contextRef="#ctx0" brushRef="#br0" timeOffset="9983.35">1206 8805 0,'0'22'15,"43"-22"-15,-22 0 16,0 0-16,21 0 0,-20 0 16,20-22-16,0 1 0,1 21 0,-22-21 15,21 21-15,0-21 0,-20 0 16,-1 0-16,0 21 0,0-22 16</inkml:trace>
  <inkml:trace contextRef="#ctx0" brushRef="#br0" timeOffset="10464.08">1905 8551 0,'0'-21'15,"0"0"1,0 0 0,-21 21-16,0 0 15,-1 0-15,1 0 16,0 0-16,21 21 0,-21 0 15,0 0-15,0 1 0,-1 20 16,22-21-16,0 21 0,-21 1 0,21-22 16,-21 21-16,21 1 0,0-22 15,0 0-15,0 0 0,0 0 0,0 0 16,21 1-16,0-22 0,1 0 16,-1 0-16,0-22 0,0 1 15,0 0-15,0 0 16,1-21-16,-22 20 0,0-20 0,21 21 15,-21 0-15,0-22 0,0 22 16,0-21-16,0 21 0,0 0 16,0-1-16,0 1 0,0 42 31,0 1-31,21-1 16,-21 21-16,0-21 0,0 0 15,0 22-15,0-22 0,0 0 0,21 21 16,-21-20-16,21-1 0,-21 0 15,0 0-15,21 0 0,1-21 16,-1 0-16,0 0 16,0 0-16,0-21 0,0 0 15,1 0-15,-1-22 0</inkml:trace>
  <inkml:trace contextRef="#ctx0" brushRef="#br0" timeOffset="10803.88">2307 8509 0,'0'0'0,"0"-21"0,0 0 0,0 0 0,-21 21 31,0 21-15,0-21-16,-1 21 0,1 0 15,0 0-15,0 0 0,0 1 0,21-1 16,0 0-16,0 0 16,0 0-16,21 0 15,0-21-15,0 22 0,22-22 0,-22 21 16,21-21-16,-21 0 0,0 21 15,22-21-15,-22 21 0,0-21 0,-21 21 16,0 0-16,0 1 16,0-1-16,-21 0 0,0 0 15,0 0-15,-22-21 0,1 21 16,0 1-16,20-22 0,-20 21 0,21-21 16,0 0-16,0 0 0,-1 0 15,1 0-15,21-21 16,0-1-16,0 1 15,21 0-15,1-21 0,-1 21 16,0-1-16,0-20 0</inkml:trace>
  <inkml:trace contextRef="#ctx0" brushRef="#br0" timeOffset="11279.78">2582 8065 0,'0'0'0,"0"-22"15,0 44 1,0-1-16,0 0 0,0 0 0,0 21 16,0-20-16,0 20 15,0 0-15,0 1 0,0-1 0,0 0 16,0 1-16,21 20 0,-21-21 0,22 1 16,-22-1-16,0-21 0,0 22 15,0-1-15,0 0 0,0-21 0,0 1 16,0 20-16,0-21 0,0 0 15,0-42 17,0 0-32,0 0 0,0 0 15,0-22-15,0 22 0,0-21 0,0-1 16,0 22-16,21-21 16,0 21-16,0 0 0,0-1 0,0 1 15,1 0-15,-1 21 0,0 0 16,0 0-16,21 0 0,-20 0 0,-22 21 15,21 0-15,0-21 0,-21 22 0,0-1 16,0 21-16,0-21 0,0 0 16,0 1-16,0 20 0,0-21 0,0 0 15,0 0-15,-21 1 0,21-1 16,-21 0-16,21 0 16,0-42-1,0 0-15,0 0 16,0-1-16,21 1 0,-21-21 15</inkml:trace>
  <inkml:trace contextRef="#ctx0" brushRef="#br0" timeOffset="11502.65">3006 8276 0,'42'21'15,"-42"1"-15,0-1 16,21 21-16,-21-21 0,21 0 0,-21 1 15,0 20-15,0-21 0,0 0 0,0 22 16,0-22-16,0 0 0,0 0 16,0 0-16,0 0 0,0 1 15,21-1-15,-21-42 47,0-1-47</inkml:trace>
  <inkml:trace contextRef="#ctx0" brushRef="#br0" timeOffset="11983.39">2963 8319 0,'0'0'0,"0"-22"0,0-20 15,0 21-15,0 0 16,21 0-16,1 21 0,-1 0 16,0 0-16,0 0 0,0 0 15,0 21-15,22 0 0,-22-21 16,0 42-16,0-21 0,0 1 0,1-1 15,-1 21-15,-21-21 0,0 22 16,21-22-16,-21 0 0,0 0 0,0 21 16,0-20-16,0-1 0,0 0 15,0 0-15,0-42 47,-21 0-47,21 0 0,0-1 16,0-20-16,0 21 0,0-21 15,0-1-15,0 1 0,0 0 16,0-1-16,0 1 0,0 21 0,0-22 16,21 22-16,0 0 0,0 0 15,0 21-15,1 0 0,-1 0 0,0 21 16,0 0-16,0 0 0,0 1 0,1 20 16,-1-21-16,0 21 0,-21 1 15,0-22-15,0 21 0,21 1 0,-21-22 16,0 21-16,0-21 0,0 0 0,0 1 15,0-1-15,0 0 0,0 0 16,0 0-16,0 0 16,21-42 15,-21 0-31,0 0 0,21 21 16</inkml:trace>
  <inkml:trace contextRef="#ctx0" brushRef="#br0" timeOffset="12423.08">3873 8319 0,'0'0'0,"-21"0"0,0 0 16,0 0-16,0 21 0,0 0 0,-1 0 15,1 0-15,0 0 0,0 1 16,21-1-16,-21 0 0,0 0 15,21 21-15,0-20 0,0-1 0,0 0 16,0 0-16,0 0 0,0 0 16,21-21-16,0 0 15,0 0-15,0 0 0,0 0 16,1 0-16,-1-21 0,0 0 16,0 21-16,0-21 0,-21 0 0,0 0 15,21-1-15,-21 1 0,0 0 16,0 0-16,0 0 0,0 0 15,0-1-15,0 1 0,0 0 16,0 42 0,0 0-1,0 1-15,0-1 0,22 0 0,-22 0 16,0 0-16,0 0 0,0 1 16,21-22-16,-21 21 0,21-21 15,0 0-15,0 0 16,0 0-16,1 0 0,-1 0 15,0-21-15,-21-1 0,21 22 16</inkml:trace>
  <inkml:trace contextRef="#ctx0" brushRef="#br0" timeOffset="12705.05">4233 8297 0,'-21'0'15,"21"22"-15,-21-1 16,21 0-16,-21-21 0,21 21 15,0 0-15,0 0 0,0 22 0,0-22 16,0 0-16,0 21 0,0-20 0,0 20 16,0-21-16,0 21 0,0 1 15,0-1-15,0 22 0,0-22 0,0 21 16,0-20-16,0 20 0,21-20 16,-21-1-16,21 0 0,-21 1 15,21-1-15,-21 0 0,0-21 0,21 1 16,-21-1-16,22 0 0,-22 0 0,21-21 15,0 0 1,0 0-16,-21-21 16,0 0-16,0-22 0,21 22 0,-21-21 15</inkml:trace>
  <inkml:trace contextRef="#ctx0" brushRef="#br0" timeOffset="12970.9">4254 8467 0,'0'0'0,"-21"-21"0,21-22 16,0 22-16,0 0 0,0 0 16,0 0-16,21 21 0,1 0 15,-1 0-15,0 0 0,21 0 0,-21 0 16,22 0-16,-22 0 0,0 21 16,21 0-16,-42 0 0,22 0 0,-22 0 15,0 1-15,0 20 0,0-21 0,-22 0 16,1 0-16,0 1 0,-21 20 15,21-21-15,-22-21 0,22 21 0,0 0 16,0-21-16,-22 0 0,22 0 16,0 0-1,21-21-15,0 0 16,0 0-16</inkml:trace>
  <inkml:trace contextRef="#ctx0" brushRef="#br0" timeOffset="13275.56">4424 7620 0,'-21'0'0,"42"0"0,-64 0 0,22 0 16,-21 0-16,21 0 0,0 21 0,-1 0 15,1-21-15,0 22 0,21-1 16,0 0-16,0 0 0,0 0 0,0 0 16,0 1-16,0-1 0,0 0 0,0 0 15,21 0-15,0 0 0,1-21 16,-1 0-16,0 22 0,0-22 0,0 0 16,0 0-16,22 0 0,-22 0 0,0-22 15,0 22-15,0-21 16,-21 0-16,22 21 0,-1-21 0</inkml:trace>
  <inkml:trace contextRef="#ctx0" brushRef="#br0" timeOffset="13711.31">4424 7387 0,'0'0'0,"-43"0"15,22 0-15,-21 0 0,21 0 0,-22 0 16,22 0-16,0 0 0,-21 21 0,21 1 15,-1-1-15,-20 0 0,21 21 16,0 1-16,0-22 0,-1 21 0,22 0 16,0 1-16,0-1 0,0 0 15,0 1-15,0-1 0,0 22 16,22-22-16,-1-21 0,0 21 0,21 1 16,-21-22-16,22 0 0,-1 0 15,0 0-15,22-21 0,-22 0 0,22 0 16,-1 0-16,-20 0 0,20 0 0,-21 0 15,1-21-15,-1 0 0,0 0 16,1 0-16,-22 0 0,0-22 0,0 22 16,0-21-16,-21 21 0,0-22 0,0 1 15,0 0-15,-21-1 0,-21-20 16,21 20-16,-22-20 0,-20-1 0,21 22 16,-1-21-16,-20 20 0,-1 1 15,1 0-15,20 20 0,-20 1 16,21 0-16,-22 21 0,22 0 0,-1 21 15,1 0-15,0 1 0,-1-1 0,1 0 16,21 21-16,-21 1 0,42-22 16,0 21-16,0 0 0,0-20 0,0-1 15,0 0-15,0 0 0</inkml:trace>
  <inkml:trace contextRef="#ctx0" brushRef="#br0" timeOffset="14267.09">6054 7260 0,'0'0'0,"0"-21"16,0 0-16,0 42 16,0 0-16,0 0 0,0 43 15,0-22-15,0 22 0,0-1 16,21 22-16,-21-22 0,0 22 0,21 0 15,-21-1-15,0 1 0,0-21 0,21 20 16,-21-20-16,21-1 0,-21 1 16,0-22-16,0 0 0,21-20 0,1 20 15,-22-21-15,0 0 0,0 0 0,21-21 16,-21 22-16,0-44 16,0 1-1,0 0-15,0 0 0,0 0 16,0-22-16</inkml:trace>
  <inkml:trace contextRef="#ctx0" brushRef="#br0" timeOffset="15051.26">6011 7281 0,'0'0'0,"21"0"31,1 0-16,20 0-15,-21 0 0,21-21 0,22 21 16,-1-21-16,1 21 0,42-21 16,-22 0-16,43 21 0,-21-21 15,21-1-15,0 1 0,0 0 0,21 0 16,22 21-16,-22-21 0,21 0 0,1-1 16,-1-20-16,21 21 0,1 0 15,-22 0-15,22-1 0,-22 1 0,22 0 16,-22 0-16,21 0 0,-20 0 0,-1-1 15,-21 1-15,22 0 0,-22 0 16,-21 0-16,21 0 0,-42 21 0,21-22 16,-21 1-16,-22 21 0,1 0 0,-22 0 15,1-21-15,-22 21 0,1 0 16,-22 0-16,0 0 0,0 0 0,-21 21 16,0 0-16,0 1 15,0-1-15,0 21 0,0-21 0,-21 22 16,0-1-16,0-21 0,21 21 0,-22 1 15,1-1-15,21 22 0,-21-22 16,21 0-16,-21 22 0,21-1 0,0-20 16,0 20-16,0-21 0,0 22 0,0-22 15,0 1-15,0 20 0,0-21 0,0 1 16,0-1-16,0 0 0,0 22 16,0-22-16,21 1 0,-21-22 15,21 21-15,-21 0 0,0 1 0,0-22 16,0 21-16,0-21 0,0 1 0,0-1 15,0 0-15,0 0 0,0 0 16,0 0-16,-21-21 0,21 22 16,-21-22-16,-21 0 0,20 21 15,-20-21-15,0 0 0,-1 21 0,1-21 16,-21 0-16,-22 21 0,21-21 0,-20 0 16,-1 21-16,-21 0 0,22-21 0,-43 22 15,0-22-15,0 21 0,-22 0 0,1 0 16,0 0-16,-21-21 0,-1 21 0,-20 1 15,-1 20-15,-20-21 0,20 0 16,-20 0-16,-1 22 0,0-1 0,1-21 16,41 22-16,-20-22 0,20 0 15,22 0-15,0 21 0,21-42 16,21 22-16,22-1 0,-1-21 0,21 0 16,22 0-16,0 0 0,-1 0 0,22 0 15,0 0-15,21-21 16,21-1-16,0 1 0,22 0 15,-22 0-15,0 0 0,21-22 0,1 22 16,-22 0-16</inkml:trace>
  <inkml:trace contextRef="#ctx0" brushRef="#br0" timeOffset="15334.09">6477 7747 0,'0'0'0,"-21"0"0,21-21 0,21 0 16,0 0-16,21 21 16,1-22-16,-1 1 0,22 0 0,-22 21 15,21-21-15,1 0 0,-1 0 16,1-1-16,-22 22 0,1-21 15,-1 21-15,0 0 0,-21 0 0,1 0 16,-1 0-16,-42 0 16,-1 0-1,1 21-15</inkml:trace>
  <inkml:trace contextRef="#ctx0" brushRef="#br0" timeOffset="15555.56">6964 7578 0,'0'21'15,"0"0"-15,0 0 0,0 0 16,0 1-16,0 20 0,0 0 16,0 1-16,0-1 0,21 0 0,-21 22 15,0-22-15,21 22 0,-21-1 16,0-21-16,0 22 0,0-22 0,0 1 16,0-22-16,21 21 0,-21-21 0,0 22 15,0-22-15,0 0 0,21 0 16,1-21-1,-1 0-15,-21-21 16,21 0-16,0 0 0</inkml:trace>
  <inkml:trace contextRef="#ctx0" brushRef="#br0" timeOffset="15928.14">7302 7980 0,'0'-21'16,"0"0"-16,0-1 15,22 22 17,-1 0-32,0 0 0,0 22 15,0-1-15,22 0 0,-22 0 0,0 0 16,21 0-16,-42 22 0,21-22 0,1 21 16,-22-21-16,0 1 0,0-1 15,0 21-15,0-21 0,0 0 16,-22 1-16,1-22 0,21 21 0,-21-21 15,0 0-15,0 0 16,21-21 0,0-1-16,0 1 0,0 0 0,0-21 15,0 21-15,0-22 0,0 1 0,0 0 16,0-1-16,21 1 0,0 21 16,-21-22-16,21 22 0,0-21 0,1 21 15,-1 0-15,0 21 0,21-22 0,-21 22 16,1 0-16,-1 0 15,0 0-15,0 0 0,-21 22 16</inkml:trace>
  <inkml:trace contextRef="#ctx0" brushRef="#br0" timeOffset="16447.68">7810 8086 0,'22'21'16,"-1"-21"-16,0 0 15,0-21-15,0 21 0,0-21 0,1-1 16,-1 1-16,0 0 0,0 0 0,0 0 16,0 0-16,1-1 0,-1 1 15,0 0-15,-21 0 0,0 0 0,-21 21 32,0 0-32,-1 0 0,1 21 15,0-21-15,0 21 0,21 0 16,-21 22-16,0-22 0,-1 21 0,22-21 15,0 22-15,0-22 0,0 0 0,0 21 16,0-21-16,0 1 0,0-1 16,22-21-16,-1 21 0,0-21 0,0 21 15,0-21-15,0 0 0,1 0 0,20 0 16,-21-21-16,21 0 0,-20 21 0,20-21 16,-21-1-16,21 1 0,-20 0 15,-1 0-15,0 0 0,0 0 16,0-1-16,0-20 0,-21 21 0,22 0 0,-22 0 15,0-1-15,0 1 0,0 0 16,0 0-16,-22 21 16,1 0-16,0 0 0,0 0 0,0 0 15,21 21-15,-21 0 16,21 0-16,0 22 0,0-22 16,0 0-16,0 0 0,0 0 0,0 1 15,0-1-15,0 0 0,21 0 0,-21 0 16,21 0-16,0-21 0,0 0 15,0 0-15,22 0 16,-22 0-16,0 0 0,21-21 0,-20 0 16,20 0-16,-21 21 0</inkml:trace>
  <inkml:trace contextRef="#ctx0" brushRef="#br0" timeOffset="16691.55">8996 7514 0,'0'0'0,"0"-21"0,0-21 15,-21 42 1,21 21 0,0 0-16,0 0 0,0 22 0,0-22 15,0 21-15,0 0 0,0 1 0,0-1 16,0-21-16,0 22 0,0-1 0,0 0 16,0 1-16,0-22 15,0 21-15,0-21 0,0 0 0,0 22 16,0-22-16,0 0 0,0 0 15,0-42 17,0 0-32</inkml:trace>
  <inkml:trace contextRef="#ctx0" brushRef="#br0" timeOffset="17163.93">8848 7832 0,'0'0'16,"-64"-106"-16,64 64 15,0-1-15,0 22 0,0-21 0,0 21 16,0-22-16,0 22 0,0 0 15,21 0-15,0 21 0,1 0 16,20 0-16,-21 0 0,21 0 0,1 0 16,-1 21-16,-21 0 0,22 21 0,-1-20 15,0 20-15,-21 0 0,22-21 0,-22 22 16,0-1-16,0 0 0,0-20 16,1 20-16,-22 0 0,21-21 0,-21 22 15,0-22-15,0 0 0,0 0 0,0 0 16,0 1-16,0-1 0,-21-21 15,-1 0 1,22-21-16,0-1 0,0 1 16,0 0-16,0 0 0,0-21 15,0 20-15,0-20 0,0 0 0,0-1 16,0 1-16,0-21 0,22 20 0,-1 1 16,-21-22-16,21 22 0,0 0 15,0-1-15,0 22 0,22 0 0,-22 0 16,0 21-16,21 0 0,-20 21 0,20 0 15,-21 22-15,0-22 0,0 21 16,1 0-16,-1 1 0,-21-1 0,0 0 16,0 1-16,0-1 0,0 0 0,0 1 15,0-1-15,0-21 0,0 22 0,0-22 16,0 21-16,0-21 0,0 0 0,0 1 16,0-1-1,21-21-15,0 0 16,0 0-16,0 0 0,-21-21 15,22-1-15,-1 1 0</inkml:trace>
  <inkml:trace contextRef="#ctx0" brushRef="#br0" timeOffset="17547.71">10181 7768 0,'0'0'0,"0"-42"16,0 21-1,0 0-15,-21 21 0,0-22 0,0 22 16,-1 0-16,1 0 15,0 0-15,-21 22 0,21-1 0,-1-21 16,1 21-16,0 0 0,0 0 0,0 0 16,21 1-16,0 20 0,0-21 0,0 0 15,0 0-15,0 1 0,0-1 16,0 0-16,0 0 0,21-21 16,0 21-16,0-21 0,0 0 0,1 0 15,20 0-15,-21-21 0,0 21 0,0-21 16,1 0-16,-1 0 0,-21-1 0,21 1 15,-21 0-15,0 0 0,0 0 16,0 0-16,0-1 0,0 1 0,0 0 16,0 0-16,0 42 31,0 0-31,0 0 16,0 1-16,0-1 0,0 0 15,0 0-15,0 0 0,0 0 0,0 1 16,0-1-16,21-21 0,-21 21 0,21 0 15,0-21-15,1 0 0,-1 0 0,0 0 16</inkml:trace>
  <inkml:trace contextRef="#ctx0" brushRef="#br0" timeOffset="17851.4">10541 7726 0,'0'0'0,"0"-42"15,0 63 16,0 0-31,0 0 16,0 0-16,0 22 0,0-22 0,0 21 16,0-21-16,0 22 0,0-1 0,0 0 15,0 1-15,0-1 0,-21 21 0,21-20 16,0-1-16,0 0 0,-21 22 0,21-22 16,0 1-16,0-1 0,0 0 15,0-21-15,0 22 0,0-1 16,0-21-16,0 0 0,0 1 0,0-1 0,0 0 15,0-42 17,0 0-32,0-1 0,0 1 15,0 0-15,0-21 0,0 21 0,21-22 16,-21 1-16,0 0 0</inkml:trace>
  <inkml:trace contextRef="#ctx0" brushRef="#br0" timeOffset="18091.25">10541 7789 0,'0'0'0,"0"-21"0,0 0 0,0 0 16,0 0-16,21 21 16,0 0-16,0 0 0,1 0 15,-1 0-15,0 21 16,0 0-16,0-21 0,0 21 0,1 0 16,-1-21-16,0 22 0,-21-1 0,0 0 15,0 0-15,0 0 0,0 0 16,-21 1-16,0-1 0,-1-21 0,1 21 15,-21-21-15,21 0 0,0 21 0,-1-21 16,1 0-16,0 0 0,0 0 16,0 0-16,0-21 0,21 0 15,0 0-15,0-1 0,0 1 0</inkml:trace>
  <inkml:trace contextRef="#ctx0" brushRef="#br0" timeOffset="18363.25">10774 7154 0,'0'-21'0,"0"42"0,0-63 15,0 21-15,-21 0 0,21 0 0,-22-1 16,1 1-16,0 21 0,0 0 16,0 0-16,0 0 0,-1 0 0,1 0 15,0 21-15,0 1 0,0-1 16,21 0-16,0 21 0,-21-21 0,21 22 15,0-22-15,0 21 0,0-21 0,0 1 16,0 20-16,21-21 16,-21 0-16,21-21 0,0 0 0,0 21 15,0-21-15,1 0 0,-1 0 16,0 0-16,0-21 0,0 0 0,0 0 16</inkml:trace>
  <inkml:trace contextRef="#ctx0" brushRef="#br0" timeOffset="18767.03">10668 6816 0,'0'0'0,"-64"0"16,43 0-16,-21 0 0,21 0 16,0 21-16,-22 0 0,22-21 0,-21 21 15,21 22-15,-1-22 0,-20 0 0,21 21 16,0 1-16,0-1 0,21 0 15,0 1-15,-22-1 0,22 0 0,0 1 16,0-1-16,0 0 0,22 1 0,-1-22 16,0 0-16,0 21 0,21-21 0,-20-21 15,20 22-15,0-22 0,22 0 16,-22 0-16,0 0 0,22 0 16,-22 0-16,1-22 0,-1 22 0,21-21 0,-41 0 15,20-21-15,0 21 0,-21-1 16,1-20-16,-1 0 0,-21-1 0,0 1 15,0 0-15,0-22 0,0 22 16,-21 0-16,-1-1 0,-20 1 0,0 0 16,-22-1-16,22 22 0,-22 0 0,22 0 15,-21 21-15,20 0 0,-20 0 0,-1 0 16,22 0-16,-22 0 0,22 0 16,-21 21-16,20 0 0,1-21 0,0 21 15,-1-21-15,22 0 0,-21 0 0,-1 21 16</inkml:trace>
  <inkml:trace contextRef="#ctx0" brushRef="#br0" timeOffset="19349.33">7091 6604 0,'0'0'16,"0"-21"-16,21 21 16,0 0-16,0 21 0,-21 0 0,21 0 15,1 1-15,-1-1 0,0 0 16,-21 21-16,21-21 0,0 1 0,0-1 15,-21 21-15,0-21 0,22 0 16,-1 1-16,-21-1 0,21 0 0,-21 0 16,21-21-16,0 0 0,0 0 15,1 0-15,-1 0 16,0-21-16</inkml:trace>
  <inkml:trace contextRef="#ctx0" brushRef="#br0" timeOffset="19531.23">7768 6562 0,'0'0'0,"0"-21"16,0 42 0,-21-21-16,0 42 15,0-21-15,-1 0 0,-20 22 16,21-22-16,0 21 0,0-21 16,-1 22-16,1-22 0,21 21 0,0-21 15,0 1-15,0-1 0,0 0 16,21-21-16,1 0 0,-1 0 15</inkml:trace>
  <inkml:trace contextRef="#ctx0" brushRef="#br0" timeOffset="20198.89">12446 6223 0,'0'0'16,"-21"0"-16,0 0 0,-1 21 15,22 22-15,0-22 0,0 42 16,0-20-16,0 20 0,0 1 15,22 20-15,-1-20 0,-21 20 0,21-20 16,0 21-16,-21-1 0,0 1 0,21 0 16,-21-1-16,0-20 0,0 20 0,0-20 15,0-1-15,0 1 0,0-1 0,0 1 16,0-22-16,0 1 16,0-1-16,0-21 0,0 0 0,0 0 15,0 1-15,0-1 0,0-42 16,0-1-1,0 1-15,-21-21 0,21 21 16,0-22-16,0 1 0,0 0 16,0-1-16,-21-20 0,21-1 0</inkml:trace>
  <inkml:trace contextRef="#ctx0" brushRef="#br0" timeOffset="20947.37">12382 6329 0,'0'0'0,"0"-42"15,0 20-15,0 1 0,0 0 16,22 21 0,-1 0-1,21 0-15,-21 0 0,22 0 16,-1 0-16,0 0 0,22 0 0,20 0 16,1 0-16,21-21 0,0 21 15,0-21-15,21 21 0,0-21 0,21 21 16,0-22-16,21 22 0,-21-21 0,22 21 15,-1-21-15,0 0 0,1 21 0,-1-21 16,0 21-16,1-21 0,-1-1 16,-21 1-16,0 21 0,1-21 15,-1 0-15,0 0 0,-21 0 0,0 21 16,-21-22-16,0 1 0,-22 0 16,1 21-16,-22-21 0,1 21 0,-22 0 15,1 0-15,-22-21 0,0 21 0,0 0 16,-21 21-16,0 0 15,0 0-15,0 0 0,0 22 16,0-22-16,0 21 0,0 1 0,0-1 16,-21 0-16,21 1 0,0 20 0,0-21 15,0 22-15,0-1 0,0 1 0,0-1 16,0 1-16,0-1 0,0-20 0,21 20 16,0 1-16,0-22 15,1 22-15,-22-1 0,21-21 0,0 22 16,0-1-16,0-20 0,-21 20 0,21-20 15,1 20-15,-22-21 0,21 1 0,-21 20 16,0-20-16,0-1 0,0 0 0,0-21 16,0 22-16,0-1 0,0-21 0,0 22 15,-21-22-15,-1 0 0,22 0 0,-21 0 16,0 0-16,0 1 0,21-1 0,-21 0 16,0-21-16,-1 21 0,1-21 15,-21 21-15,21-21 0,0 0 0,-22 21 16,1-21-16,21 0 0,-22 0 15,-20 22-15,21-22 0,-22 0 0,1 0 16,-22 0-16,0 0 0,-21 0 0,1 0 16,-1 0-16,0 0 0,-42 0 0,21 0 15,-43 0-15,22 21 0,-21-21 0,21 21 16,-22-21-16,1 21 0,0 0 0,21 0 16,-1 1-16,1-22 0,21 21 0,0 0 15,21 0-15,1-21 0,20 0 16,0 0-16,1 0 0,20 0 0,-21 0 15,22 0-15,21 0 0,-22 0 0,22-21 16,-1 0-16,22-22 0,0 22 0,0-21 16,21 0-16,0-1 0</inkml:trace>
  <inkml:trace contextRef="#ctx0" brushRef="#br0" timeOffset="21587.25">12594 5652 0,'21'0'16,"-21"21"-1,0 0-15,0 0 0,0 0 16,21-21-16,-21 21 0,22 1 0,-22-1 15,0 0-15,0 0 0,21 0 16,0 0-16,0-21 0,-21 22 16,21-1-16,0-21 0,-21 21 0,22-21 15,-22 21 1,0 0 0,-22-21-16,1 0 0,0 21 0,0-21 15,-21 22-15,20-22 0,-20 21 16,0 0-16,-1-21 0,22 21 0,-21 0 15,0 0-15,20-21 0,-20 22 0,21-1 16,21 0-16,0 0 16,21-21-1,0 0-15</inkml:trace>
  <inkml:trace contextRef="#ctx0" brushRef="#br0" timeOffset="22270.86">13060 6308 0,'0'-21'16,"21"42"-1,-21 21-15,21-21 16,-21 0-16,21 22 0,-21-1 0,0 0 16,0-20-16,0 20 0,21 0 15,-21 1-15,0-1 0,0 0 0,0-21 16,0 22-16,0-22 0,-21 21 0,0-21 16,21 1-16,-21-1 0,0 0 0,0-21 15,-1 21-15,1-21 16,0 0-16,0 0 0,0 0 15,21-21-15,-21 0 0,21 0 0,0-1 16,0 1-16,0 0 0,0 0 16,0 0-16,0 0 0,0-22 15,0 22-15,0 0 0,21 21 0,0-21 16,0 21-16,0 0 0,0 0 16,1 0-16,-1 21 0,0 0 15,0 0-15,0 0 0,0 1 16,-21-1-16,22 0 0,-1-21 15,-21 21-15,21-21 0,0 0 0,-21 21 16,21-21-16,0 0 0,1 0 16,-1 0-16,0 0 15,0-21-15,0 0 16,-21 0-16,21 0 0,-21-1 16,0 1-16,0 0 0,0 0 0,0 0 15,0 0-15,22-1 16,-22 1-16,0 42 15,0 1-15,0-1 16,0 0-16,0 0 16,0 0-16,0 0 15,0 1 1,21-22 0,-21-22-1,0 1-15,0 0 16</inkml:trace>
  <inkml:trace contextRef="#ctx0" brushRef="#br0" timeOffset="22415.78">13398 6456 0,'-21'0'16,"21"21"-1,0 0-15,0 0 16,21-21-1,1 0-15</inkml:trace>
  <inkml:trace contextRef="#ctx0" brushRef="#br0" timeOffset="22867.04">13737 6583 0,'0'42'15,"0"-21"-15,0 1 0,0-1 0,0 0 16,0 0-16,0 0 0,0 0 0,0 1 16,0-1-16,0 0 0,0 0 0,0 0 15,0 0 1,-21-21-16,0 0 31,21-21-31,0 0 16,0 0-16,0 0 0,0 0 15,0-1-15,0 1 0,0 0 16,0 0-16,0-21 0,21 20 0,0-20 16,0 21-16,0 0 0,1 0 0,-1-1 15,0 22-15,0 0 0,21 0 0,-20 0 16,-1 0-16,0 22 0,0-1 16,0 0-16,0 0 0,-21 0 0,0 22 15,0-22-15,0 0 0,0 21 0,0-21 16,0 1-16,0-1 0,0 0 0,0 0 15,0 0-15,-21 0 16,21 1-16,21-22 31,-21-22-31,22 22 0,-22-21 16,0 0-16,21 0 0,0 0 0,0 0 16,-21-22-16</inkml:trace>
  <inkml:trace contextRef="#ctx0" brushRef="#br0" timeOffset="23370.76">14182 6308 0,'0'0'0,"0"-43"16,0 65 15,21-1-31,-21 21 0,0-21 16,0 22-16,0-1 0,0 0 16,0 1-16,0-1 0,0 0 0,0-21 15,0 22-15,0-1 0,0-21 0,0 0 16,0 1-16,0-1 0,21 0 0,-21 0 15,0 0 1,0-42 15,0 0-31,0 0 0,0 0 16,0-1-16,0 1 0,0 0 16,21-21-16,-21 21 0,0-1 15,21 1-15,0 21 0,1-21 0,-22 0 16,21 21-16,0 0 0,-21 21 47,0 0-47,-21-21 0,0 21 15,-1-21-15,1 22 0,0-22 0,0 21 16,21 0-16,-21-21 0,21 21 0,-21-21 16,21 21-16,0 0 0,0 1 15,0-1-15,21-21 0,0 21 16,0 0-16,0-21 0,0 21 15,1-21-15,-1 21 0,0-21 16,0 22-16,0-22 0,0 0 16,1 0-16,-1 0 0,0 0 0,0 0 15,0 0-15,0 0 0,1-22 0,-1 22 16,-21-21-16,21 0 0,-21 0 16,0 0-16,0 0 0</inkml:trace>
  <inkml:trace contextRef="#ctx0" brushRef="#br0" timeOffset="23690.58">14563 6689 0,'21'0'31,"0"0"-15,0 0-16,0 0 0,0 0 16,1 0-16,-22-21 0,21 21 0,0-22 15,0 1-15,0 21 0,-21-21 16,21 0-16,-21 0 15,0 0-15,-21 21 16,0 0-16,0 0 0,0 0 16,0 0-16,-1 0 0,1 0 0,21 21 15,-21-21-15,0 21 0,21 0 16,0 0-16,0 0 0,0 22 0,0-22 16,0 0-16,0 0 0,0 0 15,0 1-15,0-1 0,21 0 16,0-21-16,0 21 0,1-21 15,-1 0-15,0 0 0,0 0 16,21 0-16,-20 0 0,20 0 0,-21-21 16,21 21-16</inkml:trace>
  <inkml:trace contextRef="#ctx0" brushRef="#br0" timeOffset="24154.58">15325 6498 0,'0'0'0,"0"-21"0,-22 0 15,1 21-15,0-21 0,0 21 16,0 0-16,0 0 0,-1 0 0,1 0 16,0 21-16,0-21 0,0 21 15,0 0-15,-1 0 0,22 1 0,-21 20 16,21-21-16,0 0 0,0 22 0,0-22 16,0 0-16,0 21 0,0-21 0,0 1 15,0-1-15,21 0 16,1 0-16,-1-21 0,0 0 15,0 0-15,0 0 0,0 0 0,1 0 16,-1 0-16,0-21 0,0 21 0,0-21 16,0 0-16,1-1 0,-22 1 0,0 0 15,21-21-15,-21 21 16,21-22-16,-21 1 0,0 0 0,0-1 16,0 1-16,0-22 0,0 22 0,0 0 15,0 21-15,0-22 0,0 22 0,0-21 16,0 21-16,0-1 0,-21 22 15,0 0 1,21 22-16,0-1 0,-22 21 0,1-21 16,21 22-16,0-1 0,-21 21 0,21-20 15,0-1-15,0 0 0,0 1 16,0-1-16,21 0 0,0 1 16,1-22-16,-1 0 0,0 0 0,0 0 15,0 1-15,22-22 0,-22 0 0,0 21 16,0-21-16,0 0 0,0 0 0</inkml:trace>
  <inkml:trace contextRef="#ctx0" brushRef="#br0" timeOffset="24775.25">13525 7430 0,'0'0'15,"0"-22"-15,0-20 16,0 21-16,0 0 0,0 42 31,0 0-31,0 0 0,0 0 16,0 22-16,0-1 0,0-21 16,22 22-16,-22-1 0,0 0 0,21-21 15,-21 22-15,21-22 0,-21 21 0,0-21 16,0 1-16,0 20 0,0-21 0,21-21 15,-21 21-15,0 0 0,0-42 47,0 0-47,0 0 0,0 0 0,0 0 16,0-1-16,0 1 0,0 0 0,0 0 16,21 0-16,-21 0 0,21-1 15,1 1-15,-1 21 0,0-21 0,0 21 16,0 0-16,0 0 0,22 0 15,-22 0-15,0 0 0,0 0 0,0 21 16,1 0-16,-22 1 0,0-1 16,0 0-16,0 0 0,0 0 0,0 0 15,0 1-15,0-1 0,0 0 16,0 0-16,21-42 47,0 0-47</inkml:trace>
  <inkml:trace contextRef="#ctx0" brushRef="#br0" timeOffset="25477.54">14287 7472 0,'-42'0'15,"21"0"-15,0 0 0,0 21 16,-1 0-16,1 0 0,0 22 0,0-22 15,0 0-15,0 0 0,21 22 0,0-22 16,0 0-16,0 0 0,0 0 16,0 0-16,0 1 0,0-1 0,0 0 15,21-21-15,0 0 0,0 0 16,0 0-16,0 0 16,1 0-16,-1-21 0,-21 0 15,21 21-15,-21-22 0,21 1 0,-21 0 16,0 0-16,0 0 0,0 0 15,0-22-15,0 22 0,0-21 0,0 21 16,0-1-16,21 1 0,-21 0 0,0 0 16,0 0-16,0 42 31,0 0-15,0 0-16,0 0 0,0 22 0,0-22 15,21 0-15,-21 0 0,0 0 0,0 1 16,0-1-16,22 0 0,-1 0 0,-21 0 15,21-21-15,0 21 0,0-21 16,0 0-16,1 0 0,-1 0 0,21 0 16,-21 0-16,0 0 0,22-21 15,-22 0-15,0 0 0,21 0 0,-20 0 16,-1-1-16,0 1 0,0 0 0,0-21 16,-21 21-16,21-1 0,-21-20 0,0 21 15,0 0-15,0 0 0,-21 21 16,0 0-16,0 0 0,0 0 15,0 0-15,-1 21 16,22 0-16,0 0 0,-21 21 0,21-20 16,0-1-16,0 0 0,0 0 0,0 0 15,21 0-15,-21 1 0,22-22 16,-1 21-16,0-21 0,0 21 0,0-21 16,0 0-16,-21 21 15,-21-21 16,0 21-31,0-21 0,0 0 0,0 0 16,-1 0-16,1 0 16,21-21-1,0 0 1,21 0-16</inkml:trace>
  <inkml:trace contextRef="#ctx0" brushRef="#br0" timeOffset="25945.62">14944 7239 0,'0'0'16,"-22"-21"-16,22 0 0,-21 21 0,0 0 15,21 21 1,0 0-16,0 0 0,0 0 16,0 22-16,0-22 15,0 21-15,21-21 0,-21 22 0,21-22 16,-21 21-16,0-21 0,0 22 0,0-22 15,0 21-15,0-21 0,0 22 0,0-22 16,0 0-16,0 0 0,0 0 0,0 1 16,0-1-16,-21-21 31,21-21-31,0-1 16,0 1-16,0 0 0,0 0 15,0 0-15,0 0 0,0-1 0,21 1 16,-21 0-16,22 0 0,-1 0 0,0 0 15,0 21-15,0 0 0,0 0 16,1 0-16,20 0 0,-21 0 0,0 0 16,0 0-16,1 0 0,-1 0 15,0 21-15,0 0 0,-21 0 0,21-21 16,-21 21-16,0 0 0,0 1 0,0-1 16,0 0-16,0 0 0,0 0 0,-21 0 15,21 1-15,-21-22 0,21 21 16,21-42 31,0-1-47</inkml:trace>
  <inkml:trace contextRef="#ctx0" brushRef="#br0" timeOffset="26183.49">15430 7324 0,'0'0'15,"0"21"1,0 0-16,0 0 0,22 0 16,-22 22-16,0-22 0,0 0 0,0 0 15,0 0-15,0 1 0,21 20 0,-21-21 16,0 0-16,0 0 0,0 1 0,0-1 16,0 0-16,0 0 15,0 0-15,0 0 16,0-42 15,0 0-31,-21 0 0</inkml:trace>
  <inkml:trace contextRef="#ctx0" brushRef="#br0" timeOffset="26635.23">15388 7366 0,'21'0'16,"0"0"-16,1 0 0,-1 0 15,0 0-15,0 0 16,-21 21-16,21-21 0,0 21 0,1 1 16,-1-1-16,0 0 0,0 0 15,-21 0-15,21-21 0,-21 21 0,21 1 16,-21-1-16,0 0 0,22 0 16,-22 0-1,21-21 1,-21-21-1,0 0-15,0 0 16,0 0-16,21-22 16,-21 22-16,21 0 0,-21-21 0,21-1 0,-21 22 15,21-21-15,1 21 16,-22-1-16,21-20 0,0 21 0,0 0 16,0 21-16,0 0 0,1 0 15,-1 0-15,-21 21 0,21 0 0,-21 0 16,21 0-16,-21 1 0,0 20 0,0-21 15,0 21-15,0-20 0,0 20 0,0-21 16,0 21-16,0-20 0,0-1 16,0 0-16,-21 21 0,21-21 0,0 1 15,0-1-15,0 0 16,21-21 15,-21-21-31</inkml:trace>
  <inkml:trace contextRef="#ctx0" brushRef="#br0" timeOffset="27078.97">16404 7408 0,'-21'0'15,"0"0"-15,0 0 16,-1 22-16,1-1 16,0 0-16,0-21 0,21 21 0,0 0 15,-21 0-15,0 1 0,21-1 0,0 0 16,0 0-16,0 0 0,0 0 16,0 1-16,21-22 31,0 0-31,0 0 15,-21-22-15,21 22 0,0-21 16,-21 0-16,22 21 0,-22-21 16,21 0-16,-21 0 0,21-1 15,-21 1-15,21 21 0,-21 21 32,0 1-17,0-1-15,0 0 16,0 0-16,0 0 15,21 0-15,0-21 16,1 0-16,-1 0 16,0 0-16,0 0 0</inkml:trace>
  <inkml:trace contextRef="#ctx0" brushRef="#br0" timeOffset="27395.18">16743 7408 0,'0'0'0,"0"-21"15,0 42 17,0 1-17,0-1-15,0 0 0,0 0 0,0 0 16,0 0-16,0 1 0,0 20 0,0-21 16,0 0-16,-21 22 0,21-1 0,-22-21 15,22 21-15,-21 1 0,0-1 16,0 22-16,21-22 0,-21 21 15,0-20-15,-1 20 0,1-20 0,21 20 16,-21-21-16,21 22 0,0-22 0,0 1 16,0-1-16,0 0 0,0-21 0,0 22 15,0-22-15,0 21 0,0-21 0,0 1 16,21-22 0,-21-22-16,0 1 0,21 0 15,-21 0-15,0-21 0,0 20 0,22-20 16,-22 0-16</inkml:trace>
  <inkml:trace contextRef="#ctx0" brushRef="#br0" timeOffset="27719">16658 7557 0,'0'0'0,"0"-22"0,-21-20 15,21 21-15,0 0 0,0 0 0,0-1 16,21 22-16,0-21 0,0 0 0,1 21 16,-1 0-16,21-21 0,-21 21 0,0 0 15,1 0-15,-1 0 0,21 21 0,-21-21 16,-21 21-16,21 0 0,-21 1 16,0-1-16,0 0 0,0 21 15,0-21-15,-21 1 0,0-1 0,0 0 16,0 0-16,0 0 0,-22 0 0,22 1 15,-21-1-15,21-21 0,-1 21 0,1-21 16,0 21-16,21-42 16,0 0-1,0 0-15,0-22 0,21 22 16</inkml:trace>
  <inkml:trace contextRef="#ctx0" brushRef="#br0" timeOffset="28234.7">16573 6329 0,'22'0'15,"-22"-21"1,-22 21 15,1 0-31,0 0 0,0 0 16,0 0-16,0 0 0,-1 21 0,1-21 16,0 21-16,0 0 15,0 0-15,0 22 0,21-22 0,0 0 16,-22 21-16,22-20 0,0-1 0,0 0 15,0 21-15,0-21 0,22-21 0,-1 22 16,0-1-16,0-21 0,0 0 16,0 21-16,1-21 0,20 0 0,-21 0 15,0 0-15,0 0 0,1 0 0,-1 0 16,0-21-16,0 0 0,0-1 16</inkml:trace>
  <inkml:trace contextRef="#ctx0" brushRef="#br0" timeOffset="28754.53">16573 6138 0,'0'0'0,"-21"0"0,0 0 0,0-21 16,0 21-16,0-21 0,-1 21 0,1 0 15,0 0-15,0 0 0,0 0 0,0 0 16,-22 0-16,22 0 0,0 21 16,-21-21-16,20 21 0,1 1 15,-21-1-15,21 0 0,0 21 0,-1-21 16,1 22-16,0-1 0,0 22 0,0-22 16,21 0-16,-21 1 0,21 20 0,0-21 15,0 1-15,0-1 0,21 0 16,0-20-16,0 20 0,0-21 0,22 0 15,-1 0-15,-21 1 0,21-1 0,1 0 16,20-21-16,-20 0 0,-1 0 0,0 0 16,1 0-16,-1 0 0,0-21 0,1 21 15,-1-21-15,0-1 0,1 1 0,-22 0 16,0 0-16,0-21 16,0-1-16,-21 1 0,0 0 0,0-1 0,0-20 15,0-1-15,0 1 0,-21 20 16,0-20-16,0 21 0,-22-22 0,22 22 15,-21 21-15,0-22 0,-1 22 16,1 0-16,-22 21 0,22 0 0,-21 0 16,20 0-16,1 0 0,0 0 0,-22 0 15,22 0-15,21 21 0,-22 0 0,1 0 16,21-21-16,0 22 0,-22 20 0,22-21 16,0 0-16,0 0 0,21 1 15,-21 20-15</inkml:trace>
  <inkml:trace contextRef="#ctx0" brushRef="#br1" timeOffset="38199.01">14055 2328 0,'0'-21'31,"0"0"-15,0 0-1,0 0-15,0 0 16,0-1 0,0 1-1,0 0-15,-22 21 16,22-21-16,-21 21 16,21 21 15,-21-21-31,21 21 15,0 0-15,0 1 16,-21-22-16,21 21 0,0 0 0,0 0 16,0 0-16,0 0 0,0 1 15,0-1-15,0 0 16,0-42 46,0 0-46,0-1 78,21 22-79,-21-21 1,21 0 0,-21 0-1,0 0 17,0 0-17,0-1-15,0 1 16,0 0-1,0 0-15,0 0 16,0 0 0,-21 21-16,21-22 15,-21 22 1,21 22 15,0 20-31,0-21 16,0 21-16,21 1 0,-21-1 0,21 0 15,-21 22-15,0-1 0,0 1 0,0-22 16,0 22-16,0-1 0,0 1 16,0-22-16,0 22 0,0-22 0,0 0 15,0 1-15,0-1 0,0-21 0,0 0 16,0 22-16,0-22 16,0 0-16,0 0 0,-21-21 15,21-21 16,0 0-31,0 0 0,0-1 16,0 1-16,0-21 0,21 21 0,0-22 16,1 1-16,-1 0 0,21-1 0</inkml:trace>
  <inkml:trace contextRef="#ctx0" brushRef="#br1" timeOffset="38582.94">14541 2265 0,'22'0'0,"-44"0"0,44-21 16,-1 21-16,-21-21 0,-21 42 31,-1 0-31,-20 0 0,21 0 16,-21 0-16,-1 1 0,1-1 0,0 21 15,-1-21-15,1 22 0,0-22 16,-1 21-16,1-21 0,0 0 0,20 1 16,1-1-16,0 0 0,0-21 0,0 21 15,21 0 32,21 0-47,0-21 0,0 22 16,22-1-16,-22 0 0,0 0 15,21 0-15,-21 0 0,1 1 0,-1-1 16,21 0-16,-21 0 0,0 0 0,1 0 16,20 1-16,-21-1 0,0 0 15,0-21-15,1 21 0,-1-21 0,0 21 16,0-21-16,0 0 15,0 0-15,1 0 16,-1-21 0,-21 0-16,21 0 0,-21 0 15,0-1-15</inkml:trace>
  <inkml:trace contextRef="#ctx0" brushRef="#br1" timeOffset="38974.74">14711 2836 0,'0'0'0,"0"22"16,21-22-1,0 0-15,0 0 16,0 0-16,1-22 0,-1 1 0,21 0 16,-21 0-16,22 0 0,-22 0 0,0-1 15,0 1-15,0 0 0,-21 0 16,0 0-16,0 0 0,0-1 15,0 1-15,0 0 0,-21 21 0,0 0 16,0 0-16,0 0 0,-22 0 16,22 0-16,0 21 0,0 0 0,0 1 15,-1-1-15,22 0 0,0 21 0,-21 1 16,21-22-16,-21 21 0,21 0 0,0-20 16,0-1-16,0 21 0,0-21 15,0 0-15,0 1 0,0-1 0,21 0 16,0 0-16,1-21 0,-1 0 15,0 0-15,21 0 0,-21 0 0,1 0 16,20 0-16,-21-21 0,21 21 16,1-21-16,-22 0 0,21-1 15,-21 1-15,22 0 0,-22 0 0,0-21 16,0 20-16,0 1 0</inkml:trace>
  <inkml:trace contextRef="#ctx0" brushRef="#br1" timeOffset="39510.46">15367 2646 0,'0'0'0,"0"21"47,0 0-47,0 0 0,0 1 0,-21-1 16,21 0-16,0 0 0,0 0 0,0 0 15,0 1-15,0-1 0,0 0 0,0 0 16,21-21-16,0 21 16,0-21-16,0 0 0,1 0 15,-1 0-15,21 0 0,-21-21 0,0 0 16,22 21-16,-22-21 0,0 0 0,21-1 15,-20 1-15,-1 0 0,0 0 16,0-21-16,-21 20 0,0 1 0,0-21 16,21 21-16,-21 0 0,0-1 0,0 1 15,0 0-15,0 0 0,0 42 32,0 0-17,0 0-15,-21 22 0,21-22 0,-21 21 16,21 1-16,0-22 0,-21 21 15,21 0-15,-21 1 0,21-1 16,-22 22-16,22-22 0,0 0 0,0 22 16,0-1-16,0-20 0,0 20 0,0 1 15,0-22-15,22 0 0,-1 22 16,0-22-16,-21 0 0,0-20 0,0 20 16,21-21-16,-21 21 0,0-20 0,0-1 15,0 0-15,0 0 0,-21-21 16,0 0-16,0 0 0,-1 0 15,1 0-15,-21 0 0,21 0 16,-22 0-16,1-21 0,21 0 0,-21 21 16,20-21-16,-20-1 0,21 22 0,0-21 15,0 21-15,-1-21 0,22 0 16,0 0-16,0 0 16,22-1-16,-1 1 0,0 0 15,0 0-15,21 0 0</inkml:trace>
  <inkml:trace contextRef="#ctx0" brushRef="#br1" timeOffset="39807.32">16446 2900 0,'0'0'0,"0"-21"0,-21 0 0,0 21 0,21-22 16,-21 1-16,21 0 15,0 0 1,0 0-16,21 0 16,0 21-16,0 0 15,1 0-15,-1 0 0,-21 21 16,21 0-16,0-21 0,-21 21 0,0 0 16,0 0-16,0 1 0,0 20 0,0-21 15,0 0-15,-21 0 0,0 1 0,-22-1 16,22 0-16,0 0 0,0 0 15,0 0-15,0-21 0,-1 0 16</inkml:trace>
  <inkml:trace contextRef="#ctx0" brushRef="#br1" timeOffset="40139.12">17103 1969 0,'0'0'0,"0"-22"0,-22 1 16,1 21-16,0 0 0,21 21 16,0 1-16,0-1 15,0 21-15,0 0 0,0-20 0,0 20 16,21 21-16,0-20 0,1-1 0,-1 0 15,0 1-15,-21-1 0,21 22 16,0-22-16,0-21 0,-21 21 0,22 1 16,-22-22-16,0 21 0,0-21 0,0 1 15,21-1-15,0-42 47,-21-1-47,21 1 0,0 0 16</inkml:trace>
  <inkml:trace contextRef="#ctx0" brushRef="#br1" timeOffset="40395.49">17632 1969 0,'0'-43'0,"0"86"0,0-107 0,21 22 16,-21 21-16,0-1 16,0 44-1,0-1-15,-21 21 16,0 0-16,-1 1 0,1-1 15,0 0-15,0 22 0,-21-22 0,20 1 16,1 20-16,-21-21 0,21 1 0,0 20 16,-1-20-16,22-22 0,0 21 0,-21-21 15,21 22-15,0-22 0,0 0 16,0 0-16,0 0 16,21-21-16,1 0 0,-1 0 15,21-21-15,-21 0 0,0 0 16,1 0-16</inkml:trace>
  <inkml:trace contextRef="#ctx0" brushRef="#br1" timeOffset="41944.39">18055 2455 0,'42'0'15,"-20"0"-15,-1 0 0,0-21 16,0 21-16,-21-21 0,21 0 15,0 0-15,1 21 0,-22-21 0,0-1 16,21 1-16,-21 0 0,0 0 0,0 0 16,0 0-16,0-1 0,0 1 15,-21 0-15,-1 21 0,1 0 0,0-21 16,0 21-16,-21 0 0,20 21 0,-20-21 16,21 21-16,-21 0 0,20 22 0,-20-22 15,21 21-15,0-21 16,0 22-16,-1-1 0,1 0 0,21 1 15,0-22-15,0 21 0,0-21 0,0 1 16,0-1-16,21 0 0,-21 0 16,22 0-16,-1-21 0,0 0 0,0 0 15,0 0-15,22 0 0,-22 0 0,0 0 16,21-21-16,-21 0 0,1 0 0,20 0 16,-21-1-16,0-20 0,0 21 15,-21-21-15,22 20 0,-22-20 0,21 21 16,-21-21-16,0 20 0,0-20 0,0 21 15,0 0-15,0 0 0,-21 42 32,21 0-17,-22 0-15,22 0 0,0 22 0,0-22 16,0 0-16,0 21 0,0-21 16,0 22-16,0-22 0,0 0 0,0 21 15,22-20-15,-1-1 0,0-21 0,0 21 16,0 0-16,0-21 0,22 0 0,-22 0 15,21 0-15,1 0 0,-22 0 16,21 0-16,0-21 0,-20 21 0,-1-21 16,21 0-16,-21-1 0,0-20 15,1 21-15,-1-21 0,0-1 0,-21 1 16,21 0-16,0-1 0,-21 1 16,21 0-16,-21-22 0,22 1 0,-1 20 15,-21-20-15,0-1 0,0 1 0,0-1 16,0 22-16,0 0 0,0-1 15,0 1-15,0 21 0,0 0 0,0-1 16,-21 22-16,-1 0 0,1 22 16,0-1-16,21 0 0,0 21 15,-21 1-15,21-1 0,-21 21 0,21-20 16,0 20-16,0-20 0,0 20 0,0-21 16,0 22-16,0-22 0,0 1 15,0-1-15,0 21 0,0-20 16,0-1-16,0 0 0,0 1 0,0-1 15,0-21-15,0 22 0,0-22 0,0 0 16,21 0-16,0-21 0,-21 21 16,21-21-16,0 0 0,1 0 0,-1 0 15,0 0-15,0-21 0,0 21 0,0-21 16,22 0-16,-22 0 0,0-22 16,0 22-16,0-21 0,1 21 0,-1-22 15,0 22-15,0-21 0,0 21 0,0-1 16,1 1-16,-22 0 0,0 0 0,21 21 15,0 0 1,-21 21 0,0 0-16,0 0 0,0 1 15,0-1-15,0 0 0,0 0 0,0 21 16,0-20-16,0-1 0,0 0 16,0 0-16,21 0 0,-21 0 15,21 1-15,0-22 0,1 0 0,-1 21 16,0-21-16,0 0 0,0 0 15,0 0-15,1-21 0,-1-1 16,0 22-16,-21-21 0,21 0 0,0 0 16,0-21-16,-21 20 0,22 1 15,-1-21-15,-21 21 0,21 0 16,0-22-16,-21 22 0,0 0 0,21 21 16,0-21-16,1 0 0,-1 21 15,-21 21 1,0 0-1,0 0-15,0 0 0,0 0 0,0 1 16,0-1-16,0 0 0,0 21 0,0-21 16,0 1-16,0-1 0,0 0 15,0 0-15,0 0 0,0 0 0,21 1 16,0-22-16,0 0 0,0 0 16,1 0-16,-1 0 0,21 0 15,-21 0-15,0 0 0,22 0 16,-22-22-16,21 1 0,-21 0 0,22 0 15,-22 0-15,0 0 0,0-22 0,22 22 16,-22-21-16,0 21 0,0-22 0,0 1 16,-21 21-16,0-22 0,21 22 15,-21 0-15,0 0 0,0 0 0,-21 21 16,0 0 0,0 21-16,0 0 15,0 0-15,-1 0 0,1 22 16,0-22-16,21 0 0,0 21 0,-21 1 15,21-22-15,0 21 0,0-21 0,0 1 16,0-1-16,0 0 0,21 0 16,0 0-16,0 0 0,1-21 15,-1 22-15,0-22 0,21 0 0,-21 0 16,1 0-16,-1 0 0,21 0 0,-21 0 16,0-22-16,1 22 0,-1-21 15,0 21-15,0 0 0,-21-21 0,-21 21 47,0 0-47,0 0 0,-1 21 16,1-21-16</inkml:trace>
  <inkml:trace contextRef="#ctx0" brushRef="#br1" timeOffset="44143.56">2900 9906 0,'0'0'0,"-21"21"31,21 0-16,0 1-15,0-1 16,0 0-16,0 0 0,0 0 16,0 22-16,0-22 0,21 21 0,0 0 15,-21 1-15,21-1 0,0 0 16,0 22-16,1-22 0,-1 22 16,21-22-16,-21 0 0,22 22 0,-1-22 15,0 1-15,1-1 0,-1 0 16,0 1-16,1-1 0,20-21 0,-21 21 15,1-20-15,20 20 0,-20-21 0,20 0 16,-21 22-16,22-22 0,-22-21 16,22 21-16,-22-21 0,22 0 0,-1 0 15,1 0-15,-1 0 0,1-21 16,20 0-16,1-1 0,0 1 0,-1 0 16,1 0-16,0 0 0,-22 0 15,22-22-15,-1 22 0,1-21 0,-21 21 16,20-22-16,22 22 0,-21-21 15,-1-1-15,22 1 0,-21 0 0,21-22 16,-22 22-16,1 0 0,21-22 0,0 22 16,0-22-16,-1 22 0,22 0 15,-21-1-15,21 1 0,-21 0 0,0-1 16,-21 1-16,20 0 0,1-1 0,-21 1 16,21 21-16,0-22 0,-1 22 15,-20-21-15,21 21 0,0 0 0,-22-22 16,22 22-16,0 21 0,0-21 0,0 0 15,21 0-15,-21 21 0,-1 0 0,1-22 16,-21 22-16,21 0 0,-22 0 16,-20 0-16,-1 0 0,1 0 15,-22 0-15,22 22 0,-43-22 0,21 21 16,-21 0-16,22 0 0,-22 0 0,0 0 16,0 1-16,0-1 0,1 0 0,-1 0 15,0 0-15,0 0 0,0 1 16,0-1-16,1 0 0,-1 0 15,0-21-15,0 21 0,0 0 16,0-21-16,1 0 0,-22 22 16,21-1-16,-42-21 47,-1 0-47,22-21 15,-21-1-15,21 1 0,0 0 16,0 0-16,0 0 0,0 0 0,0-1 15,0 1-15,0-21 0,21 21 16,1 0-16,-1-22 0,21 22 0,-21 0 16,22 0-16,-1-22 0,0 22 0,1 0 15,-1 0-15,21 0 0,-20 0 0,20-22 16,-20 43-16,20-21 0,1 0 0,20 0 16,-20 21-16,-1-21 0,22 21 15,0 0-15,-1-22 0,1 22 0,0 0 16,-22 0-16,22 0 0,-1 0 15,-20 0-15,21 0 0,-22 0 0,22 0 16,-1 0-16,-20 0 0,21 22 0,-22-22 16,22 21-16,-1-21 0,-20 21 0,-1-21 15,22 21-15,-21 0 0,-1-21 16,22 21-16,-22 1 0,22-22 0,0 21 16,-22 0-16,22-21 0,-1 21 0,-20-21 15,21 21-15,-22-21 0,22 21 0,-22-21 16,1 0-16,-1 0 0,1 0 0,-1 0 15,1 0-15,-1 0 0,1 0 0,-1 0 16,1-21-16,-22 0 0,22 21 16,-1-21-16,1 0 0,-1 21 15,-21-21-15,22-1 0,-22 1 0,1 0 16,20 0-16,-21-21 0,-20 20 0,20 1 16,0 0-16,-21-21 0,1 21 0,-1-1 15,0-20-15,0 21 0,0-21 0,-21-1 16,0 22-16,0-21 0,21-1 0,-21 22 15,0-21-15,22 21 0,-22-22 16,21 22-16,-21 0 0,0 0 0,21 0 16,0 0-16,-21-1 0,21 22 15,0 0-15,1 0 0,-1 0 16,0 0 0,-21 22-16,0-1 15,0 0-15,0 0 16</inkml:trace>
  <inkml:trace contextRef="#ctx0" brushRef="#br1" timeOffset="45527.89">7408 11113 0,'0'0'0,"-21"-22"0,21-20 16,-21 21-16,0 0 16,21 0-16,0-1 15,-21 22-15,21 22 16,0-1-16,0 21 0,0-21 16,0 43-16,0-22 0,0 22 15,0-1-15,0-21 0,0 22 0,0-1 16,0 1-16,0-1 0,0 1 0,0-1 15,0 1-15,-22-1 0,22 1 0,0-22 16,0 22-16,0-22 0,-21 0 16,21 1-16,0-22 0,0 0 0,0 0 15,0 0-15,0 1 0,0-44 32,0 1-17,0 0-15,0-21 0,0 21 16,0-22-16,0 1 0,0 0 0</inkml:trace>
  <inkml:trace contextRef="#ctx0" brushRef="#br1" timeOffset="45883.1">7048 11218 0,'-42'0'0,"84"0"0,-105-21 0,42 0 16,21 0-16,0 0 0,0 0 15,21-1-15,21 1 0,1 0 16,-22 0-16,21 0 0,0 0 0,22 21 16,-22-22-16,1 1 0,20 21 15,-21 0-15,1 0 0,20 0 0,-42 21 16,22 1-16,-22-1 0,0 0 0,-21 21 16,0 1-16,0-1 0,0 0 15,-21 1-15,0-1 0,0 21 16,-22-20-16,1-1 0,0 0 0,-1 1 0,1-1 15,0 0-15,-1-20 0,22-1 16,0 0-16,-21 0 0,42 0 16,-22-21-16,22 21 0,22-21 31,-1 0-31,0-21 16,0 21-16,0-21 0,0 21 15,1-21-15,-1 21 0</inkml:trace>
  <inkml:trace contextRef="#ctx0" brushRef="#br1" timeOffset="46695.68">7895 11536 0,'0'0'0,"-21"0"31,21 21-16,0 0-15,0 0 16,0 1-16,0-1 0,0 21 0,0-21 16,0 0-16,0 1 15,0 20-15,0-21 0,0 0 0,0 22 0,0-22 16,0 0-16,0 0 0,0 0 16,0 0-16,0 1 0,21-22 0,0 0 15,0 0-15,1 0 0,-1 0 16,0 0-16,0 0 0,0-22 0,0 22 15,1-21-15,-1 0 0,0 0 0,0-21 16,0 20-16,-21 1 0,21 0 0,-21-21 16,22 21-16,-22-22 0,21 22 15,-21-21-15,0 21 0,0-1 0,0 1 16,0 0-16,0 0 0,0 0 0,0 42 31,0 0-15,0 0-16,0 0 0,0 1 15,0 20-15,0-21 0,0 0 0,0 22 16,0-22-16,0 0 0,0 21 0,0-21 16,0 1-16,0-1 0,0 0 0,0 0 15,21 0-15,0-21 0,0 0 16,0 0-16,1 0 0,-1 0 16,0-21-16,0 0 0,0 0 0,0 0 15,1-1-15,-1 1 0,21 0 0,-21-21 16,-21 21-16,21-22 0,1 1 15,-1 0-15,0-1 0,-21-20 0,0 20 16,0-20-16,21-1 0,-21 22 0,0-21 16,21-1-16,-21 22 0,0-1 15,0 22-15,0-21 0,0 21 16,0 0-16,0 42 31,-21 0-31,21 0 0,-21 21 0,21-20 16,0 20-16,0 0 0,-21 22 15,21-22-15,0 0 0,-21 1 0,21 20 16,0-20-16,0-1 0,0 0 0,0 1 16,0-1-16,0 0 0,0-21 0,0 22 15,0-22-15,0 21 0,0-21 0,21 1 16,0-1-16,0 0 16,0 0-16,0-21 0,1 0 0,-1 0 15,0 0-15,0 0 0,0 0 0,0 0 16,1-21-16,-1 21 0,0-21 0,0 0 15,-21-1-15,21 1 0,0 0 0,1 0 16,-22 0-16,0 0 0,0-22 16,21 22-16,-21 0 0</inkml:trace>
  <inkml:trace contextRef="#ctx0" brushRef="#br1" timeOffset="46927.55">8530 11388 0,'0'0'0,"-21"0"0,0 21 0,21 0 16,21-21 0,0 0-1,21 0-15,-20 0 0,20 0 0,-21 0 16,21 0-16,1-21 0,-22 21 0,21 0 16,-21 0-16,1-21 0,20 21 0,-21 0 15,0 0-15,-21-21 16,21 21-16,1 0 15,-22-22 1,21 22-16</inkml:trace>
  <inkml:trace contextRef="#ctx0" brushRef="#br1" timeOffset="47255.36">9821 11007 0,'0'0'16,"0"-21"-16,-21 21 15,0 0-15,0 0 0,0 21 0,-1 0 16,1 0-16,0 0 0,21 22 16,-21-22-16,0 21 0,21 0 15,0 1-15,-21-1 0,-1 0 0,22 1 16,-21-1-16,21 0 0,0-20 0,0 20 15,0-21-15,0 21 0,0-20 0,0-1 16,0 0-16,0 0 0,0 0 16,0 0-16,21 1 0,1-1 0,-1 0 15,0 0-15,0-21 0,0 0 16,0 0-16,1 0 0,-1 0 0,0 0 16,0-21-16,0 21 0,0-21 15,1 0-15</inkml:trace>
  <inkml:trace contextRef="#ctx0" brushRef="#br1" timeOffset="47663.13">10477 11028 0,'0'0'0,"22"0"0,-1 0 16,0 0-16,0 0 15,0 0-15,0 0 16,-21 21-16,22 0 0,-1-21 0,-21 21 16,21 1-16,-21-1 0,0 0 0,0 21 15,0-21-15,0 1 0,0 20 16,0-21-16,0 21 0,0-20 0,0 20 16,0-21-16,-21 21 0,0 1 0,21-22 15,-22 21-15,-20-21 0,21 22 16,0-22-16,0 0 0,-1 0 0,1 22 15,0-22-15,21 0 0,-21 0 16,21 0-16,-21-21 0,21 21 16,0-42 46,0 0-46,-21 21-1</inkml:trace>
  <inkml:trace contextRef="#ctx0" brushRef="#br1" timeOffset="60110.79">2625 10393 0,'0'0'0,"0"-64"16,0 43-16,0 0 16,0 0-16,0 0 0,0 0 0,0-1 15,0 1-15,-22 21 16,22-21-16,0 42 15,0 0 1,0 1-16,0 20 16,22 0-16,-1 22 0,-21-22 0,21 22 15,0 20-15,-21-20 0,21 20 0,0-20 16,-21 21-16,0-1 0,22 1 16,-22 0-16,0-1 0,0 1 0,0-22 15,0 22-15,0-21 0,0-1 16,0-21-16,0 1 0,0-1 0,0 0 15,0-20-15,-22 20 0,22-21 16,0 0-16,-21-21 16,21-21-1,-21 0-15,21 0 0,0-22 0,0 22 16,-21-21-16,21 0 16,0-22-16</inkml:trace>
  <inkml:trace contextRef="#ctx0" brushRef="#br1" timeOffset="60439.1">2688 10266 0,'0'0'0,"0"-21"0,0-22 0,0 22 16,0 0-16,0 42 16,0 0-1,21 1-15,-21 20 0,21 21 0,-21-20 16,0 20-16,22 22 15,-1-22-15,-21 22 0,0 0 0,21-1 0,-21 1 16,21 0-16,-21-1 0,0 1 16,0-21-16,0 20 0,0-20 15,0-1-15,0 1 0,0-1 0,0-20 16,0-1-16,0 0 0,0 1 16,0-1-16,0-21 0,0 21 0,0-20 15,0-1-15,0 0 0,0 0 16,-21-21-1,0 0-15,0-21 16,-1 0-16,1 21 0,21-21 16</inkml:trace>
  <inkml:trace contextRef="#ctx0" brushRef="#br1" timeOffset="60726.94">2286 11599 0,'0'-21'0,"21"21"32,0 0-32,0 21 0,1-21 15,-1 22-15,21-1 0,-21 0 0,0 0 16,1 0-16,-1 0 16,21 1-16,-21-1 0,0 21 0,1-21 15,-22 0-15,21 1 0,0 20 0,-21-21 16,0 0-16,21 0 0,0 1 15,-21-1-15,21-21 16,-21 21-16,22-21 16,-22-21-1,21 0-15,-21-1 0,21 1 0,-21 0 16,0 0-16,0-21 0</inkml:trace>
  <inkml:trace contextRef="#ctx0" brushRef="#br1" timeOffset="60979.3">3069 11409 0,'0'0'0,"0"-21"0,21 21 0,-21-21 0,0 42 31,0 0-31,-21 0 16,0 21-16,0-20 0,21 20 0,-21-21 16,-1 21-16,1 1 0,0-1 0,0 0 15,0 1-15,0-22 0,21 21 16,-22 1-16,1-22 0,21 0 0,0 21 15,0-21-15,0 1 0,-21-1 16,21-42 15,0-1-15,0 1-16</inkml:trace>
  <inkml:trace contextRef="#ctx0" brushRef="#br1" timeOffset="63331.64">21145 3493 0,'0'-22'31</inkml:trace>
  <inkml:trace contextRef="#ctx0" brushRef="#br1" timeOffset="63947.53">21145 3514 0,'0'-21'15,"-21"21"-15,21-22 16,0 1 0,0 0-1,21 21 16,1 0-31,20 0 0,-21 0 0,21 21 16,-20 0-16,20 1 0,0-1 0,1 21 16,-22-21-16,21 22 0,-21-22 15,22 21-15,-22-21 0,-21 22 0,21-1 16,-21-21-16,0 21 0,0 1 0,0-22 16,0 21-16,0-21 0,0 1 15,-21 20-15,0-21 0,-1 0 16,1-21-16,0 0 0,0 0 15,0-21-15,21 0 16,-21 0-16,21 0 0,0-1 0,0-20 16,0 21-16,0-21 0,0-1 0,0 1 15,0 0-15,42-1 0,-21 1 16,0 0-16,0 20 0,1-20 0,20 0 16,-21 21-16,21-22 0,-20 22 0,-1 0 15,0 21-15,0-21 0,0 21 16,0 0-16,1 21 15,-22 0-15,0 0 16,0 0-16,0 1 0,0-1 16,0 0-16</inkml:trace>
  <inkml:trace contextRef="#ctx0" brushRef="#br1" timeOffset="64889.52">21865 3789 0,'0'0'15,"42"0"-15,-20 0 16,-1 0-16,0-21 16,0 0-16,0-1 0,0 22 0,-21-21 15,22 0-15,-1 0 0,0 0 16,-21 0-16,21-1 0,-21 1 16,0 0-16,-21 21 15,0 0-15,-22 0 16,22 0-16,0 21 0,0 0 15,-21 1-15,20-1 0,1 21 0,0-21 16,0 22-16,0-1 0,21 0 0,0-21 16,0 22-16,0-1 0,0-21 15,0 0-15,21 1 0,0-1 0,0 0 16,0 0-16,1-21 0,20 0 0,-21 0 16,21 0-16,-20-21 0,20 0 15,-21 0-15,21-1 0,1 1 0,-22 0 16,21 0-16,-21 0 0,22 0 0,-22-1 15,0-20-15,0 21 0,-21 0 16,0 0-16,0-22 0,0 22 16,0 0-16,0 0 0,0 0 0,0-1 15,0 1-15,-21 21 16,0 21 0,21 1-16,0-1 0,0 0 15,0 0-15,0 0 0,0 22 0,0-22 16,0 0-16,0 0 0,0 21 15,0-20-15,0-1 0,0 0 0,0 0 16,0 21-16,0-20 0,0-1 16,0 0-16,0-42 31,-21 21-15,21-21-16,0-1 0,0-20 0,0 21 15,0 0-15,0 0 0,0-22 16,0 22-16,0 0 0,0-21 0,21 20 15,0 1-15,0 0 0,0 0 0,1 21 16,-1-21-16,21 21 0,-21 0 16,0 0-16,22 0 0,-22 0 0,21 21 15,-21-21-15,1 21 0,-1 0 16,0 0-16,0-21 0,0 22 16,-21-1-16,0 0 0,0 0 0,0 0 15,0 0-15,0 1 0,0-1 0,0 0 16,0 0-16,-21-21 15,21 21-15,-21-21 16,21-21-16,0 0 16,0 0-16,0 0 0,0-1 15,0 1-15,21 0 0,0 0 16,0 0-16,-21-22 0,22 22 0,-1 0 16,0 0-16,0 0 0,0 0 0,0-1 15,1 22-15,-1 0 16,0 0-16,0 0 0,-21 22 0,0-1 15,21 0-15,-21 0 0,0 21 0,0-20 16,0-1-16,0 0 0,0 21 16,-21-21-16,21 22 0,0-22 0,-21 0 15,21 0-15,-21 22 0,21-22 0,0 0 16,0 0-16,21-21 16,0-21-1,0 0-15,0 0 0,1 21 0</inkml:trace>
  <inkml:trace contextRef="#ctx0" brushRef="#br1" timeOffset="65914.59">23474 3577 0,'-43'0'0,"22"0"16,0 0-16,0 21 0,0-21 15,0 22-15,-1-1 0,1 21 0,0-21 16,0 0-16,0 1 0,0 20 0,21-21 15,0 21-15,0-20 0,0 20 0,0-21 16,0 0-16,0 0 0,0 1 16,0-1-16,21 0 0,0-21 0,0 0 15,0 0-15,0 0 0,22 0 16,-22-21-16,21 21 0,-21-21 16,1-1-16,20 1 0,-21 0 0,0 0 15,22 0-15,-43 0 0,21-22 0,-21 22 16,0 0-16,0 0 0,0-22 0,-21 22 15,-1 0-15,1-21 0,0 21 16,-21-1-16,21 22 0,-22 0 0,22 0 16,-21 0-16,21 0 0,-22 0 0,22 0 15,0 22-15,0 20 0,0-21 16,-1 0-16,1 22 0,21-22 0,-21 0 16,21 21-16,0-21 0,0 1 0,0 20 15,21-21-15,0 0 0,1-21 16,-1 21-16,21-21 0,-21 22 0,22-22 15,-1 0-15,-21 0 0,21 0 0,1-22 16,-1 1-16,0 21 0,1-21 16,-1 0-16,-21 0 0,22 0 15,-22-1-15,0 1 0,0 0 0,0 0 16,-21 0-16,0 0 0,0-1 0,21 1 16,-21 0-16,0 0 0,0 0 15,0 42 1,0 0-1,0 0-15,0 0 16,0 22-16,0-22 0,0 0 0,0 0 16,0 0-16,0 1 0,22-1 15,-22 0-15,21 0 0,0 0 16,0-21-16,0 0 0,0 0 16,1 0-16,-1 0 0,0 0 0,0 0 15,0-21-15,0 21 0,1-21 0,-1 0 16,0 21-16,-21-21 0,21-1 15,-21 1-15,21 0 0,-21-21 0,21 21 16,-21-1-16,0 1 0,0 0 0,0 0 16,0 0-16,0 0 0,0-1 0,0 44 47,0-1-47,0 0 0,0 0 0,0 0 15,0 0-15,0 1 0,0-1 16,0 0-16,0 0 0,0 0 0,0 0 15,0 1-15,0-1 0,22-21 16,-1 21-16,0-21 0,0 0 0,0 0 16,22 0-16,-22 0 0,21 0 15,-21-21-15,22 0 0,-22 21 0,21-22 16,-21 1-16,22 0 0,-22 0 0,0 0 16,0 0-16,0-1 0,-21-20 0,21 21 15,-21 0-15,0 0 0,0-1 16,0 1-16,0 0 0,-21 21 15,0 0-15,0 0 0,-21 0 0,20 21 16,1 0-16,0 1 0,0-1 0,0 0 16,0 0-16,21 21 0,0-20 15,0-1-15,0 0 0,0 0 0,0 0 16,0 0-16,0 1 0,0-1 0,0 0 16,21-21-16,0 0 0,0 21 0,0-21 15,0 0-15,1 0 0,-1 0 16,0 0-16,21-21 0,-21 0 0,22 0 15,-1-1-15,0 1 0</inkml:trace>
  <inkml:trace contextRef="#ctx0" brushRef="#br1" timeOffset="67503.32">25633 2942 0,'0'0'16,"0"-42"-16,0 21 0,0 0 15,0 42 1,0 0-16,0 21 0,0 1 15,0 20-15,0 1 16,0-1-16,-21 1 0,-1 20 0,22-20 16,-21 20-16,21-20 0,-21-1 0,0 1 15,0-22-15,21 1 0,-21-1 0,-1 0 16,1 1-16,21-22 0,0 0 16,-21-21-16,21 21 0,-21-21 0,21-21 15,0 0 1,-21 0-16,21-1 0,0-20 15,-21 0-15,21 21 0,0-22 0,-22 1 16,22 0-16,0-1 0,0 1 0,0 0 16,0-1-16,0 22 0,-21 21 15,21 42 1,0-20-16,21-1 16,-21 21-16,22 0 0,-1 1 0,0-22 15,0 21-15,0 1 0,0-22 16,1 21-16,-1-21 0,21 0 0,-21 22 15,22-22-15,-22-21 0,21 21 0,-21 0 16,22-21-16,-1 0 0,-21 0 16,21 0-16,1 0 0,-1-21 0,0 0 15,-20 0-15,20 0 0,-21-1 0,21 1 16,-20 0-16,-1-21 0,-21-1 0,0 22 16,0-42-16,0 20 15,0 1-15,0-21 0,0-1 0,0 1 16,-21-1-16,-22 22 0,22-22 0,-21 1 15,21 20-15,-22 1 0,1 0 16,-22-1-16,22 22 0,0 0 0,-22 0 16,22 21-16,0 0 0,-22 0 0,22 21 15,-1 0-15,1 0 0,21 22 16,-21-1-16,20 22 0,22-1 0,0 1 16,0-1-16,0 22 0,0-22 0,22 1 15,-1-1-15,0-20 0,21 20 16,-21-21-16,22 1 0,-1-22 0,0 0 15,1 0-15,20 0 0,-20 1 16,-1-1-16,0-21 0,1 0 0,-22 0 16,21 0-16,0 0 0,-20 0 15,20-21-15,-21-1 0,21 1 0,-20 0 16,-1 0-16,0 0 0,0 0 0,0-1 16,-21 1-16,0-21 0,21 21 15,-21 0-15,22-1 0,-22 1 0,0 0 16,0 42-1,0 0 1,0 1-16,0-1 0,0 21 16,0-21-16,0 0 0,0 1 15,0-1-15,0 0 0,0 0 0,0 0 16,21 0-16,-21 1 0,21-22 16,-21 21-16,21-21 0,0 0 0,0 0 15,1 0-15,-1 0 0,0 0 16,-21-21-16,21 21 0,0-22 0,0 22 15,1-21-15,-22 0 0,0 0 16,0 0-16,21 0 0,-21-1 0,0 1 16,0 0-16,0 0 0,0 0 15,0 0-15,0 42 32,0 0-17,0 0-15,0 0 0,0 0 16,0 1-16,0-1 0,0 0 15,0 0-15,0 0 0,0 0 16,0 1-16,0-1 0,21-21 16,-21 21-16,21-21 0,0 0 15,0 0-15,22 0 0,-22 0 16,0 0-16,0-21 0,0 0 0,1 21 16,-1-22-16,0 1 0,0 0 0,-21 0 15,21 0-15,-21 0 0,0-1 0,0 1 16,0 0-16,0 0 0,0 0 15,0 0-15,0 42 32,0 0-17,0 0-15,-21 0 0,21 22 0,0-22 16,-21 21-16,21 22 0,-21-22 0,21 21 16,0 1-16,0-1 0,-21 22 0,21 0 15,0-22-15,-22 22 0,22-22 0,0 1 16,0-1-16,0 1 0,0-1 15,0-20-15,0 20 0,0-42 0,0 22 16,0-22-16,0 0 0,0 0 0,22-21 16,-1 0-16,-21-21 15,21 0-15,-21-21 0,21 20 16,0-20-16,-21 21 0,0-21 16,0-22-16,0 22 0,0-1 0,0-20 15,0-1-15</inkml:trace>
  <inkml:trace contextRef="#ctx0" brushRef="#br1" timeOffset="67763.17">26733 3979 0,'0'0'0,"-21"-42"0,0 0 16,0-1-16,0 1 0,21 21 0,0 0 16,0-22-16,0 22 0,0 0 15,21 21-15,0 0 0,21 0 0,-20 0 16,20 0-16,0 0 16,1 0-16,-22 0 0,21 0 0,0 21 0,-20 0 15,-1 1-15,0-22 0,-21 21 16,0 0-16,0 0 0,0 0 15,-21 0-15,0 1 0,-1-1 0,-20 0 16,21 0-16,-21 0 0,-1 0 0,22 1 16,-21-1-16,21-21 0,-1 21 0,44-42 31,-1 0-15,0-1-16,21 1 0,-21 0 0,22-21 15,-22-1-15,21 22 0,-21-21 16</inkml:trace>
  <inkml:trace contextRef="#ctx0" brushRef="#br1" timeOffset="68174.97">27284 3175 0,'0'0'0,"0"-42"0,0-1 15,0 22-15,0 0 0,0 0 16,-21 21-16,-1 21 16,1 0-16,21 0 0,-21 1 15,21 20-15,-21 0 0,21 22 16,-21-22-16,21 22 0,0-22 0,0 21 15,0-20-15,0 20 0,0-20 0,0-1 16,0 0-16,0-21 16,21 22-16,0-22 0,0 0 0,0 0 15,1 0-15,-1-21 0,0 0 0,0 0 16,0 0-16,0 0 0,1 0 0,-1 0 16,0-21-16,-21 0 0,0 0 15,21 0-15,-21 0 0,21-1 0,-21-20 16,0 21-16,0 0 0,0 0 0,0-1 15,0 1-15,0 0 0,0 42 32,0 0-32,0 1 0,0-1 15,0 0-15,0 0 0,0 0 16,0 0-16,0 1 0,0-1 16,0 0-16,0 0 0,0 0 15,0-42 16,0 0-31,21 0 16,-21 0-16</inkml:trace>
  <inkml:trace contextRef="#ctx0" brushRef="#br1" timeOffset="68330.88">27495 3471 0,'0'0'0,"0"-42"0,0 21 0,0 0 0,0 0 16,-21 21-16,21 21 46,0 0-46,0 0 16,0 0-16,0 0 0,0 1 16,21-22-1</inkml:trace>
  <inkml:trace contextRef="#ctx0" brushRef="#br1" timeOffset="69640.48">28003 3471 0,'0'0'0,"0"-21"0,0 0 0,0 0 16,-21 0-16,0 21 16,0 0-16,0-21 0,0 21 15,-1 0-15,1 0 0,21 21 16,-21 0-16,0 0 0,21 0 16,0 0-16,-21 22 0,21-22 0,0 21 15,0-21-15,0 1 0,0 20 0,0-21 16,0 21-16,0-20 0,21-1 15,0 0-15,0 0 0,0-21 0,1 21 16,20-21-16,0 0 0,1 0 0,-1 0 16,0 0-16,1 0 0,-1 0 0,-21 0 15,21-21-15,1 21 0,-22-21 16,21 0-16,-21 0 0,1-1 16,-1 1-16,0 0 0,0 0 0,-21 0 15,0 0-15,0-1 0,0-20 16,0 21-16,0 0 0,0 0 0,-21 21 15,0 0-15,0 0 0,-1 0 16,1 0-16,0 21 0,0 0 16,0 0-16,0 0 0,-1 0 0,22 22 15,0-22-15,-21 0 0,21 0 0,0 22 16,0-22-16,0 0 16,0 0-16,21-21 0,1 0 15,-1 0-15,0 0 0,0 0 16,0 0-16,0-21 15,1 0-15,-22 0 16,21-1-16,-21 1 0,21 0 0,-21-21 16,0 21-16,0-1 0,0 1 0,0 0 15,0 0 1,0 42 0,0 0-16,0 0 0,0 1 0,0-1 15,0 0-15,0 0 0,0 0 16,0 0-16,0 1 0,21-1 15,0-21-15,0 21 0,1-21 0,-1 0 16,0 0-16,21 0 0,-21 0 16,1 0-16,20 0 0,-21 0 15,0-21-15,22 21 0,-22-21 0,0-1 16,0 1-16,0 0 0,0 0 16,-21-21-16,22-1 0,-22 22 0,21-42 15,-21 20-15,0 1 0,0-22 0,0 1 16,0 21-16,0-1 0,0 1 15,0 0-15,0-1 0,-21 22 0,21 0 16,-22 21-16,22 21 16,0 0-16,0 0 15,0 22-15,0-1 0,0 0 0,0 1 16,0-1-16,0 22 0,0-22 0,0 0 16,0 1-16,0-1 15,22 0-15,-22 1 0,21-22 0,0 21 16,0-21-16,-21 0 0,21 1 0,22-22 15,-22 0-15,0 21 0,0-21 16,21 0-16,-20 0 0,-1-21 0,21 21 16,-21-22-16,22 1 0,-22 0 0,0 0 15,0 0-15,0 0 0,0-22 16,1 22-16,-1-21 0,-21 21 0,0-1 16,0 1-16,0 42 31,-21 1-31,-1-1 0,22 0 15,-21 0-15,21 0 0,0 22 16,0-22-16,-21 0 0,21 0 0,0 0 16,0 0-16,0 1 0,0-1 15,21-21-15,0 0 0,1 0 16,-1 0-16,0 0 0,21 0 0,-21 0 16,1-21-16,20-1 0,-21 22 15,21-21-15,-20 0 0,-1 0 0,0 0 16,21-22-16,-21 22 0,1 0 0,-1-21 15,-21-1-15,0 22 0,21 0 16,-21 0-16,0 0 0,0 0 0,-21 21 16,0 0-16,-1 0 15,1 21-15,0 0 16,0 0-16,21 0 0,0 0 0,0 22 16,0-22-16,0 0 0,0 0 0,0 0 15,21 1-15,0-22 0,-21 21 16,21 0-16,1 0 0,-1-21 0,0 21 15,-21 0-15,0 1 0,0-1 16,-21-21 0,0 0-1,-1 0-15,1 0 0,0 0 16,0 0-16,21-21 0,-21 21 16,0-22-16,21 1 0,-22 0 15,1 0-15,0 0 0,0-22 0,0 22 16</inkml:trace>
  <inkml:trace contextRef="#ctx0" brushRef="#br1" timeOffset="69867.35">28914 3239 0,'0'0'0,"-22"0"0,22-22 16,22 1-16,20 21 15,0-21-15,1 0 0,20 21 16,1-21-16,-1 21 0,22-21 0,-22-1 15,1 22-15,-1-21 0,-20 21 16,20 0-16,1-21 0,-22 21 16,0-21-16,1 21 0,-22 0 0,0 0 15,0 0-15,-42 0 32,0 0-32,0 21 0</inkml:trace>
  <inkml:trace contextRef="#ctx0" brushRef="#br1" timeOffset="70639.32">21907 5588 0,'0'0'0,"0"-21"0,0 0 0,0 0 0,0-1 15,0 1-15,0 0 0,-21 0 16,21 0-16,-21 21 0,21-21 0,-21 21 15,0 0-15,0 0 16,21 21-16,-22 0 16,22 0-16,-21 21 0,21 1 0,0-1 15,0 22-15,0-22 0,0 21 0,0-20 16,0 20-16,0-20 0,0-1 0,0 0 16,0 1-16,0-22 0,0 0 15,0 0-15,0 0 0,0 0 0,0-42 47,0 0-47,21 0 0,1 0 16,-1 0-16,0-1 0,0 1 0,0 0 15,0 0-15,1 0 0,20 0 16,-21 21-16,21 0 0,-20 0 16,20 0-16,0 0 0,-21 0 0,22 0 15,-22 21-15,0 0 0,-21 0 0,0 21 16,0-20-16,0-1 0,-21 0 15,0 0-15,-22 21 0,22-20 0,-21-1 16,21 0-16,-22 0 0,1 0 0,21-21 16,0 21-16,-22-21 0,22 22 0,0-22 15,0 0 1,21-22 0,0 1-16,21 0 0,0 0 0,0 0 15,22 0-15,-22-1 16</inkml:trace>
  <inkml:trace contextRef="#ctx0" brushRef="#br1" timeOffset="71662.57">22669 5863 0,'0'0'0,"22"-21"0,-1-21 16,-21 21-16,0-1 16,-21 22-16,-1 0 15,1 0-15,0 0 0,0 0 16,0 0-16,-22 0 0,22 22 0,0-1 0,-21 21 15,21-21-15,-1 0 0,1 22 16,21-1-16,0 0 0,-21-20 16,21 20-16,0 0 0,0-21 0,0 22 15,0-22-15,0 0 0,0 0 0,21 0 16,-21 1-16,21-22 0,1 0 0,-1 0 16,0 0-16,0 0 0,0 0 15,22 0-15,-22-22 0,0 1 0,0 0 16,0 0-16,0 0 0,1 0 0,-1-1 15,-21-20-15,0 21 0,21-21 16,-21-1-16,0 22 0,21-21 0,-21 21 16,0-1-16,0-20 0,0 21 15,0 42 1,0 0 0,0 0-16,0 1 0,0-1 0,0 0 15,0 0-15,0 21 0,21-20 0,-21-1 16,21 0-16,-21 0 0,22 0 0,-22 0 15,21 1-15,0-1 0,0-21 16,0 0-16,0 21 0,1-21 0,-1 0 16,0 0-16,0 0 0,21 0 0,-20-21 15,-1 0-15,0 21 0,21-22 16,-21 1-16,1 0 0,20-21 0,-21 21 16,0-22-16,0 22 0,1-21 15,-1-1-15,-21 22 0,0-21 0,0 21 16,0 0-16,-21 21 15,-1 0-15,1 21 16,0 0-16,-21 0 0,21 21 0,21-20 16,-22-1-16,22 21 0,0-21 0,0 22 15,0-22-15,0 0 0,0 0 16,22 0-16,-1 0 0,0 1 0,21-1 16,-21-21-16,1 21 0,-1 0 0,0-21 15,-21 21-15,21-21 0,-42 0 31,0 0-15,0 0-16,-1-21 0,1 21 0,0-21 16,0 21-16,0 0 0,0-21 0,-1 21 15,1 0-15,0 0 0,0 0 16,21 21 15,0 0-31,21-21 0,0 21 0,0-21 16,1 21-16,20-21 0,-21 0 0,0 22 15,22-22-15,-22 0 0,21 0 16,0 0-16,1 0 0,-1 0 0,22 0 16,-22-22-16,0 1 0,22 21 15,-22-21-15,0 0 0,1 0 0,-1 0 16,0-1-16,-20 1 0,-1 0 16,0 0-16,0 0 0,-21 0 0,0-22 15,0 22-15,0 0 0,0 0 0,0 0 16,0-1-16,-21 22 0,0 0 0,0 0 15,-1 0-15,1 0 16,0 22-16,0-1 0,0 0 0,21 0 16,0 21-16,0-20 0,0-1 0,0 0 15,0 0-15,0 0 0,0 0 16,21 1-16,-21-1 0,21 0 0,0-21 16,0 21-16,1-21 0,-1 0 15,0 21-15,0-21 0,21 0 0,-20 0 16,20 0-16,-21 0 0,21 0 0,1-21 15,-1 0-15,-21 21 0</inkml:trace>
  <inkml:trace contextRef="#ctx0" brushRef="#br1" timeOffset="72143.62">24807 5948 0,'0'0'0,"0"-21"0,0 0 0,0-1 0,0 1 16,0 0-16,0 0 0,-21 21 15,0 0-15,0 0 0,0 0 0,-1 0 16,1 0-16,-21 0 0,21 21 0,0 0 15,-22 0-15,22 1 0,0-1 16,-21 0-16,20 21 0,1-21 16,0 1-16,0 20 0,21-21 0,0 0 15,0 0-15,0 22 0,0-22 0,0 0 16,21 0-16,0-21 0,0 0 16,1 0-16,-1 0 0,21 0 15,-21 0-15,22 0 0,-22 0 0,21-21 16,-21 0-16,22 0 0,-1 0 0,-21-1 15,21-20-15,-20 21 0,-1-21 0,21-1 16,-21-20-16,0 20 0,1-20 16,-1-1-16,-21 1 0,0-1 0,21 1 15,-21-1-15,0 1 0,0-1 16,0 1-16,0 21 0,0 20 0,0-20 16,-21 21-16,21 0 0,-21 21 15,-1 0-15,1 21 0,0 0 0,0 0 16,0 22-16,-22-1 0,22 21 0,0-20 15,21 20-15,0 22 0,0-22 16,0 1-16,0-1 0,0 1 0,0-1 16,0 1-16,21-22 0,0 1 0,-21-1 15,22 0-15,-1-21 0,0 1 16,0-1-16,0 0 0,0 0 16,22-21-16,-22 0 0,0 0 0,0 0 15,0-21-15,22 0 0,-22 0 0,21-1 16,-21-20-16</inkml:trace>
  <inkml:trace contextRef="#ctx0" brushRef="#br1" timeOffset="73139.59">25760 5525 0,'0'0'0,"0"-43"16,0 22-16,0 0 0,0 0 0,0 0 0,0-1 15,0 1-15,0 0 16,-21 21 0,-1 0-16,1 0 0,21 42 0,-21-20 15,0-1-15,0 21 0,21 0 0,-21 1 16,21-1-16,-22 22 0,22-22 15,0 0-15,0 1 0,0-1 0,0 0 16,0-21-16,22 1 0,-1-1 0,0 0 16,0 0-16,0-21 0,22 0 15,-22 0-15,21 0 0,-21 0 16,22-21-16,-1 0 0,-21 0 0,0-1 0,0 1 16,1-21-16,-1 21 0,-21-22 15,0 1-15,0 0 0,0-1 16,-21 1-16,-1 21 0,1-21 0,0 20 15,0-20-15,-21 21 0,20 0 0,1 21 16,0 0-16,0 0 0,0 0 16,0 0-16,-1 0 0,22 21 15,0 0-15,22-21 16,-1 0-16,21 0 16,-21 0-16,22 0 0,-22 0 0,21 0 15,0 0-15,1 0 0,-1 0 0,0-21 16,1 21-16,-22 0 0,21 0 15,-21 0-15,1 0 0,-1 0 16,0 0-16,0 0 0,-21 21 16,21 0-16,-21 0 0,0 1 0,21 20 15,-21-21-15,22 0 0,-22 22 16,0-22-16,0 0 0,0 21 0,0-21 16,0 1-16,0-1 0,0 0 0,0 0 15,0 0-15,-22 0 0,1-21 16,0 0-1,0 0 1,21-21-16,0 0 0,0 0 0,0 0 16,0-22-16,0 22 15,0-21-15,0 0 0,21 20 0,0-20 16,0 0-16,1 21 0,-1-22 0,21 22 16,-21 0-16,22 21 0,-1 0 0,21 0 15,-20 0-15,-1 0 0,0 0 16,1 21-16,-22 0 0,21 0 0,-21 1 15,22 20-15,-43-21 0,21 21 0,-21 1 16,0-22-16,0 21 0,0-21 16,0 22-16,0-22 0,-21 21 0,0-21 15,21 1-15,-22-1 0,1 0 16,21 0-16,0 0 16,21-42-1,1 0-15,-1 0 0,21-22 16</inkml:trace>
  <inkml:trace contextRef="#ctx0" brushRef="#br1" timeOffset="74523.48">27771 4763 0,'0'0'0,"0"-22"0,0 1 0,0 0 15,0 0-15,0 63 31,0-21-31,0 22 0,-22-1 16,22 22-16,-21-1 0,21 1 0,0-1 16,-21 1-16,21-1 0,-21 1 15,0-22-15,21 21 0,0 1 0,0-22 16,0 22-16,0-22 0,0 0 0,0 1 16,0-22-16,0 21 0,0-21 15,0 1-15,0-1 16,0-42-1,0-1-15,0 1 0,0-21 0,0 21 16,0-22-16,0 1 0,0 0 16,0-1-16,21 1 0,-21 0 0,21-1 15,0 1-15,0 21 0,1-21 16,20 20-16,-21-20 0,0 21 16,22 21-16,-22-21 0,21 21 0,-21 0 15,22 0-15,-22 21 0,0-21 0,0 21 16,0 0-16,-21 22 0,0-22 15,0 0-15,0 0 0,0 21 0,-21-20 16,0-1-16,0 0 0,-22 0 0,1 0 16,0 0-16,21 1 0,-22-1 15,1-21-15,21 0 0,-22 0 16,22 0-16,0 0 0,0 0 0,0 0 0,0 0 16,21-21-16,-22-1 15,44 22 16,-1 22-31,0-1 16,0 0-16,0 0 0,-21 0 16,21 0-16,1-21 0,20 22 0,-21-1 15,0 0-15,0 0 0,22-21 0,-1 21 16,-21-21-16,22 0 0,-1 0 16,0 0-16,1 0 0,-1 0 0,0 0 15,1-21-15,20 0 0,-21 21 0,22-21 16,-22-22-16,1 22 0,-1 0 15,-21 0-15,0-21 0,22 20 0,-22-20 16,-21 21-16,0 0 0,21-22 16,-21 22-16,0 0 0,0 0 0,-21 0 15,0 21 1,-1 0-16,1 0 0,0 21 0,0 0 16,0 0-16,0 0 0,-1 1 0,1-1 15,0 0-15,21 0 0,0 21 16,0-20-16,0-1 0,0 0 0,0 21 15,0-21-15,21-21 0,0 22 0,1-1 16,-1-21-16,0 0 0,0 0 16,21 0-16,-20 0 0,20 0 0,-21 0 15,21 0-15,1-21 0,-22 21 16,21-22-16,-21 1 0,22 0 0,-22 0 16,0 0-16,0 0 0,-21-1 15,21 1-15,-21 0 0,22 0 0,-22 0 16,-22 42 15,1 0-31,21 0 0,-21-21 16,21 21-16,0 1 0,0-1 0,0 0 15,0 0-15,0 0 0,21 0 16,0-21-16,1 0 16,-1 0-16,0 0 0,21 0 0,-21 0 15,22 0-15,-1 0 0,-21 0 16,22 0-16,-22-21 0,0 0 0,0 0 15,0 0-15,0 0 0,1 21 0,-1-22 16,-21 1-16,0 0 0,0 0 0,0 0 16,0 0-16,0-1 0,0 1 15,0 0-15,0 42 32,-21 0-32,21 1 0,0-1 15,-22 21-15,22 0 0,-21 1 0,21-1 16,0 22-16,0-1 0,-21 1 0,21-1 15,0 1-15,0-1 16,0 22-16,0-22 0,0 22 0,-21-22 16,21 22-16,0-21 0,0 20 0,0-20 15,0-1-15,0 1 0,-21-1 0,21-20 16,-21-1-16,21 0 0,-22 1 0,22-1 16,0-21-16,-21 0 0,21 0 15,-21-21-15,0 0 0,21 22 0,-21-22 16,0 0-16,-1 0 0,1-22 0,0 22 15,0-21-15,0 0 0,0-21 0,-22 21 16,22-22-16,-21-20 0,21 20 16,-1-20-16,1-1 0,21 1 0,0-1 15,0 1-15,0-1 0,0 1 16,21 21-16,22-1 0,-22-20 0,21 20 16,1 1-16,-1 0 0,0-1 0,1 1 15,-1 0-15,0-1 0,1-20 16,20 21-16,-21-1 0</inkml:trace>
  <inkml:trace contextRef="#ctx0" brushRef="#br1" timeOffset="76011.81">30247 4826 0,'0'0'15,"-21"-21"-15,0 0 0,21 0 0,-21-1 0,-1 1 16,1 0-16,0 21 16,0 0-16,21 21 15,-21 0-15,21 22 0,0-1 16,0 0-16,0 1 0,0 20 0,0 1 16,0-1-16,0-20 0,0 20 0,0 1 15,-21-22-15,-1 0 0,1 1 16,0-1-16,0 0 0,0 1 0,21-22 15,-21 21-15,-1-21 0,1-21 16,0 21-16,0-21 16,0-21-1,21 0-15,0 0 0,0-21 0,0 20 16,0 1-16,0-21 0,0 0 0,21 20 16,-21 1-16,21-21 0,-21 21 15,0 0-15,21 21 0,0 0 16,1 0-1,-1 21-15,-21 0 0,21 0 16,-21 0-16,21 0 0,0 1 0,-21-1 16,21 0-16,1 0 0,-1 0 0,21 0 15,-21 1-15,22-1 16,-1 0-16,-21 0 0,21-21 0,1 0 16,-1 0-16,0 0 0,1 0 0,-1 0 15,0 0-15,1 0 0,-22-21 16,21 21-16,-21-21 0,1 0 0,-1-1 15,0 1-15,-21 0 0,0 0 16,0 0-16,0-22 0,0 22 0,0 0 16,0 0-16,0 0 0,0 0 0,0-1 15,-21 22-15,0 0 16,-1 0-16,-20 0 0,21 22 0,0-22 16,0 21-16,-1 0 0,1 0 0,0 21 15,0-20-15,21-1 0,0 0 16,0 0-16,0 0 0,0 22 0,0-22 15,0 0-15,21 0 0,-21 0 16,21-21-16,0 0 0,1 0 16,-1 0-16,0 0 0,0 0 0,0 0 15,0-21-15,1 0 0,-1 0 16,-21 0-16,21-1 0,-21 1 16,0 0-16,0 0 0,0 0 0,0 0 15,0-1-15,0 1 0,0 42 47,-21-21-47,21 22 0,0-1 0,0 0 16,0 0-16,0 0 0,0 0 15,0 1-15,0-1 0,21 0 16,0 0-16,0 0 0,0-21 0,1 21 16,20-21-16,-21 0 0,21 0 15,-20 0-15,20 0 0,-21 0 0,21 0 16,-20 0-16,-1-21 0,0 0 0,0 0 15,0 21-15,0-21 0,-21 0 16,0-1-16,0 1 0,0 0 16,0 0-16,0 0 0,0 0 15,-21 21-15,0 0 16,0 21-16,21 0 16,0 0-16,0 0 15,0 0-15,0 1 0,0-1 16,0 0-16,0 0 0,21 0 15,0-21-15,22 0 0,-22 21 16,0-21-16,21 0 0,-21 0 0,1 0 16,20 0-16,-21 0 0,0-21 0,0 21 15,1-21-15,-1 0 16,0 0-16,0 21 0,-21-21 0,0-1 0,21 1 16,-21 0-16,0 0 0,0 0 15,0 0-15,0-1 0,0 1 16,0 42 15,0 1-31,0-1 0,-21 0 16,21 0-16,0 0 0,0 0 0,-21 22 15,0-1-15,0-21 0,21 22 16,-22 20-16,22-21 0,-21 1 0,0 20 16,21-20-16,0 20 0,-21-21 0,0 22 15,21-22-15,-21 22 0,21-1 16,0 1-16,-22-1 0,22-20 0,-21 20 15,21 1-15,0-1 0,0-21 16,0 1-16,0 20 0,0-20 16,0-22-16,0 21 0,0-21 0,-21 0 15,21 1-15,-21-1 0,0-21 16,0 0-16,-1 0 0,1-21 16,0-1-16,0 1 15,0-21-15,21 21 0,-21-22 0,-1 1 16,22 0-16,0-22 0,0 22 0,0-22 15,0 22-15,0-21 0,22 20 16,-1-20-16,0 20 0,0 1 0,21-21 16,-20 20-16,20 1 0,0 0 15,1-1-15,-1 22 0,-21-21 16,21-1-16,1 1 0,-1 0 0,0 21 16,-20-22-16,20 1 0,-21 0 0,0 20 15,22-20-15,-22 21 0</inkml:trace>
  <inkml:trace contextRef="#ctx0" brushRef="#br1" timeOffset="76347.61">31750 5482 0,'0'0'0,"-21"0"0,21-21 31,21 21-15,0 0-16,0-21 0,0 0 0,1 21 15,-1-21-15,0 21 0,0-22 16,0 1-16,0 21 0,1-21 0,-22 0 16,0 0-1,-22 21 1,1 0-16,0 0 0,0 21 0,0 0 16,0 0-16,-1 0 0,1 1 15,0-1-15,21 0 0,-21 0 0,21 0 16,0 0-16,0 1 0,0-1 0,0 0 15,21 0-15,0 0 16,0 0-16,1-21 0,-1 22 16,0-22-16,0 0 0,21 0 0,-20 0 15,-1 0-15,21 0 0,-21-22 16,22 1-16</inkml:trace>
  <inkml:trace contextRef="#ctx0" brushRef="#br1" timeOffset="76735.02">32237 5376 0,'0'0'0,"0"-21"0,0 0 16,21 0 0,0 21-16,0 0 0,-21-21 0,21 21 15,1 0-15,-1 0 0,0 0 16,0 0-16,0 21 0,0-21 0,1 21 16,-1 0-16,-21 0 0,0 1 15,0-1-15,0 0 0,0 0 16,0 0-16,0 0 0,0 1 0,0-1 15,-21 0-15,-1 0 0,1 0 16,0 0-16,0-21 0,0 22 16,0-22-16,21-22 15,0 1 1,0 0-16,0 0 16,21 0-16,0 0 0,0-1 15,0-20-15,0 21 0,22-21 0,-22 20 16,21 1-16,-21-21 0,22 21 15,-22 0-15,21 21 0,-21-22 0,1 22 16,-1 0-16,0 0 0,-21 22 31,0-1-31,0 0 16,-21 0-16,0 0 16</inkml:trace>
  <inkml:trace contextRef="#ctx0" brushRef="#br1" timeOffset="82275.39">4720 12954 0,'0'0'0,"-106"0"16,64-21-16,21 21 0,0 0 15,-1 0-15,1 0 0,0 0 16,42 0 15,0 21-31,1-21 0,-1 21 16,-21 0-16</inkml:trace>
  <inkml:trace contextRef="#ctx0" brushRef="#br1" timeOffset="86842.49">11324 9525 0,'0'0'0,"0"-21"0,0-21 15,0 20 1,0 1 0,0 42-1,0 1 1,0-1-16,0 0 0,0 21 16,0 22-16,0-1 0,21 1 15,-21-1-15,0 1 0,21 20 0,1 1 16,-1-21-16,-21 20 0,21 1 0,0 0 15,0-1-15,-21-20 0,21 20 0,1-20 16,-1 21-16,-21-22 0,21 1 16,0-1-16,-21 1 0,0-1 0,0 22 15,0-22-15,0 1 0,0-22 0,0 22 16,0-1-16,0-21 0,0 22 0,0-22 16,0 1-16,0-22 0,0 21 0,0-21 15,0 0-15,0 1 0,0-1 0,0 0 16,0-42 15,0 0-31,21-1 0,-21 1 16,0 0-16,21 0 0,-21 0 0,0 0 15,0-22-15,0 1 0,0 0 0,0-1 16</inkml:trace>
  <inkml:trace contextRef="#ctx0" brushRef="#br1" timeOffset="87919.78">11472 9927 0,'0'0'0,"-21"-84"16,0 62 0,21 1-16,-21 21 0,21-21 0,0 0 15,-21 0-15,-1 21 31,22 21-31,0 0 16,0 0-16,0 0 0,0 22 0,0-1 16,0 0-16,22 22 0,-1-22 0,-21 22 15,21-1-15,0 1 0,0 20 16,-21-20-16,21 21 0,1-22 0,-1 1 16,0 20-16,0-20 0,0-1 0,0-20 15,-21 20-15,22 1 0,-1-1 16,-21-21-16,0 22 0,21-22 0,-21 22 15,21-22-15,-21 0 0,0 1 0,0-1 16,0 0-16,0 1 0,0-1 16,0-21-16,0 0 0,0 1 0,0-1 15,0 0-15,0 0 0,0 0 16,21-21-16,0 0 31,1 0-15,-22-21-16,0 0 187,-22 21-171,22-21-16,-21 21 16,0 0-16,0-21 0,0 21 15,0-22-15,-1 22 0,-20-21 16,21 21-16,0-21 0,-22 21 0,22-21 15,0 0-15,0 21 0,0-21 0,0-1 16,-1 1-16,22 0 0,-21 0 16,21 0-16,21 21 31,1 0-15,-1 21-16,0 0 0,0 0 15,-21 0-15,21 1 0,0-1 0,1 0 16,-1 0-16,-21 0 0,21 22 0,0-22 15,-21 0-15,21 0 0,-21 0 0,0 0 16,0 1-16,21-1 0,-21 0 16,0 0-16,22-21 0,-22 21 0,0 0 15,21-21-15,0 0 16,0 0 0,0-21-16,0 0 15,1 0-15,-1 0 0,0 0 0,0-1 16,0 1-16,22-21 0,-22 0 15,0-1-15,21 1 0,-21 0 16,22-1-16,-22 22 0,0-21 0,0-1 16,22 22-16,-43 0 0,21 0 0,0 0 15,0 21-15,-21-21 0,0 42 47,-21-21-31,0 21-16,0-21 15,-22 21-15,22-21 0</inkml:trace>
  <inkml:trace contextRef="#ctx0" brushRef="#br1" timeOffset="107019.43">1058 13610 0,'0'-42'15,"0"21"1,0 0-16,21-1 0,-21 1 0,0 0 16,0 0-16,22 0 0,-1-22 15,-21 22-15,0 0 0,0-21 0,0 21 16,0-1-16,0-20 0,-21-21 16,-1 41-16,1 1 15,-21 0-15,0 0 16,20 21-16,-20 0 0,0 0 0,-1 0 15,1 21-15,0 0 0,-22 0 16,22 22-16,0-1 0,-1 0 0,1 22 16,0-22-16,20 22 0,1-1 15,0 1-15,21-1 0,0-20 16,0 20-16,0-21 0,21 1 0,0-22 16,1 21-16,20-21 0,-21 1 15,21-22-15,1 0 0,-22 0 0,21 0 16,1-22-16,-1 22 0,0-42 15,-21 21-15,22 0 0,-22-22 16,0 1-16,0 0 0,0-1 16,1 1-16,-1 0 0,-21-1 0,0 1 15,0 0-15,0-1 0,0 1 16,0 0-16,0-1 0,0 1 0,0 21 16,0 0-16,0 0 0,-21 21 15,21 21 1,0 21-1,0-21-15,0 22 0,21-22 16,0 21-16,-21 0 0,21 1 0,0-1 16,-21 0-16,21 1 0,1-1 0,-1 0 15,-21 1-15,21-22 16,0 21-16,0-21 0,0 1 0,1-22 16,-1 0-16,0 0 0,0 0 15,0 0-15,0 0 0,1-22 0,-1 1 16,0 0-16,0 0 0,0 0 15,0-22-15,-21 1 0,0 21 0,22-21 16,-22-1-16,0 1 0,0 21 16,0-22-16,0 22 0,0 0 0,0-21 15,0 21-15,0-1 16,0 44 0,0-1-1,0 0-15,21 0 0,-21 0 16,0 22-16,0-22 0,21 0 0,-21 21 15,21-21-15,-21 22 0,21-22 16,0 0-16,1 0 0,-22 0 0,21 1 16,0-1-16,0-21 0,0 0 15,0 0-15,1 0 0,-1-21 0,0-1 16,0 1-16,0 0 0,-21 0 16,21 0-16,1-22 0,-22 22 0,21 0 15,-21-21-15,0 21 0,0-1 16,0-20-16,0 21 0,0 0 0,0 0 15,0-1-15,0 1 16,-21 21-16,-1 0 16,22 21-16,0 1 15,0-1-15,0 0 0,0 0 16,0 0-16,0 0 0,0 1 0,0 20 16,0-21-16,0 21 0,0-20 15,0-1-15,0 0 0,0 0 0,22 0 16,-1 0-16,0-21 0,0 0 15,0 0-15,0 0 0,1-21 16,20 0-16,-21 0 0,0 0 16,0 0-16,22-22 0,-22 22 15,0-21-15,0-1 0,-21 1 0,0 21 16,21-21-16,-21-22 0,0 22 16,0-1-16,0-20 0,0 21 0,0-1 15,0-20-15,0 20 0,0 1 16,0 0-16,-21 21 0,21-1 0,0 1 15,-21 21 1,21 21-16,0 1 0,0 20 16,0 0-16,0 1 0,-21 20 15,21-21-15,0 22 0,0-22 0,0 22 16,0-22-16,0 22 0,0-22 16,0 0-16,0 1 0,0-1 15,0 0-15,21 1 0,0-22 0,0 21 16,-21-21-16,22-21 0,20 21 15,-21-21-15,0 0 0,22 0 0,-22-21 16,21 0-16,-21 0 0,22 0 16,-22 0-16,21-22 0,-21 22 0,0-21 15,1 21-15,-1-22 0,0 22 0,-21-21 16,21 21-16,-21-22 0,0 22 16,0 0-16,0 0 0,-21 21 31,21 21-31,-21 0 0,21 0 15,0 0-15,0 1 0,0 20 16,0-21-16,0 0 0,0 22 16,0-22-16,0 0 0,0 0 0,0 21 15,0-20-15,21-1 16,0-21-16,0 0 0,0 0 0,1 0 16,-1 0-16,0 0 0,0-21 15,0-1-15,-21 1 0,21 0 16,-21 0-16,22 0 0,-22 0 0,0-1 15,0 1-15,0 0 0,0 0 0,0 0 16,-22-22-16,1 22 0,0 0 16,0 0-16,0 0 0,0 21 15,-1 0-15,1 0 16,0 0-16,0 0 16,21 21-16,0 0 0,-21-21 15,21 21-15,-21-21 0</inkml:trace>
  <inkml:trace contextRef="#ctx0" brushRef="#br1" timeOffset="107269.19">2117 13145 0,'0'0'15,"-22"-22"-15,1-20 16,42 21-16,1 0 15,20 0-15,-21 21 0,21-22 0,22 1 16,-22 0-16,1 21 0,-1-21 16,0 0-16,1 21 0,-1 0 0,-21 0 15,0 0-15,0 0 0,-21 21 32,0 0-17,0 0-15</inkml:trace>
  <inkml:trace contextRef="#ctx0" brushRef="#br1" timeOffset="107751.91">3598 13483 0,'0'0'15,"-42"0"1,21-21-16,21 0 0,0 0 16,0 0-16,0-1 0,0-20 15,21 0-15,0-1 0,0 1 0,-21 0 16,21-1-16,1-20 0,-1 21 16,0-1-16,-21 1 0,21 0 15,-21-1-15,0 22 0,0 0 0,0 0 16,-21 21-16,0 21 15,0 21-15,-1-21 0,1 22 16,0-22-16,0 21 0,21 1 0,0-1 16,0 0-16,0-21 0,0 22 15,21-22-15,0 21 0,0-21 0,1 1 16,20-1-16,-21 0 0,0 0 16,22 0-16,-22 0 0,0 1 15,0-22-15,0 21 0,-21 0 0,0 0 16,0 0-16,-21 0 15,0-21-15,0 22 0,0-22 16,-22 0-16,22 0 0,0 0 0,-21 0 16,20 0-16,1 0 0,0 0 15,21-22-15,0 1 16,0 0-16,21 0 0,0 0 16,1 0-16,-1-1 0,21-20 0,-21 21 15</inkml:trace>
  <inkml:trace contextRef="#ctx0" brushRef="#br1" timeOffset="108134.69">4127 12996 0,'0'22'16,"-21"-1"-16,0 0 0,0 0 0,0 0 16,0 0-16,21 1 0,-22 20 15,1-21-15,21 0 0,0 22 0,0-22 16,0 21-16,-21-21 0,21 0 0,0 22 15,0-22-15,0 0 0,21 0 16,-21 0-16,21-21 0,1 22 0,-1-22 16,0 0-16,0 0 0,21 0 15,-20-22-15,-1 1 0,21 21 16,-21-21-16,22 0 0,-22 0 0,0 0 16,0-22-16,0 22 0,0 0 0,-21 0 15,0-22-15,0 22 0,0-21 16,0 21-16,-21 0 0,0-1 0,-21-20 15,21 21-15,-1 21 0,-20-21 0,21 21 16,0 0-16,-22 0 0,22 0 16,0 0-16,0 21 0,-21 0 0,42 0 15,-22-21-15,1 43 0,21-22 0,0 0 16,0 0-16,0 0 0,21 0 16,1 1-16,-1-22 15,0 0-15,21 0 0,-21 0 0</inkml:trace>
  <inkml:trace contextRef="#ctx0" brushRef="#br1" timeOffset="108511.01">4466 13039 0,'0'0'16,"-21"-21"-1,42 21 1,0 0-16,0 21 15,-21 0-15,22-21 0,-1 21 0,21 0 16,-21 0-16,-21 1 0,21-1 16,1 0-16,-22 0 0,21 0 15,-21 0-15,0 1 0,0-1 0,0 0 16,0 0-16,0 0 0,0 0 16,0 1-1,0-44 1,0 1-1,0 0-15,0 0 0,0 0 16,0 0-16,0-1 0,0-20 16,0 21-16,0-21 0,0 20 0,0-20 15,0 21-15,0-21 0,21 20 0,0 1 16,0 0-16,-21 0 0,21 21 16,1-21-16,-1 21 15,0 0-15</inkml:trace>
  <inkml:trace contextRef="#ctx0" brushRef="#br1" timeOffset="108826.83">5186 12594 0,'0'0'0,"-21"-21"0,-1 0 16,1 21-16,0 0 15,21 21-15,0 0 16,0 22-16,0-22 0,0 21 16,0 0-16,0 1 0,0-1 15,0 0-15,0 22 0,0-22 0,-21 1 16,21-1-16,0 0 0,0 1 0,-21-1 16,21-21-16,0 21 0,0-20 0,0-1 15,0 21-15,0-21 0,0 0 16,0 1-16,21-22 15,0 0 1,0-22-16,-21 1 16,21 0-16,1 0 0,-22 0 0,21-22 15</inkml:trace>
  <inkml:trace contextRef="#ctx0" brushRef="#br1" timeOffset="109075.09">5397 12573 0,'0'0'0,"0"-21"0,0 0 15,0 42 1,-21 0-16,21 0 16,-21 0-16,0 22 15,21-1-15,0 0 0,0 1 0,-21 20 16,21-20-16,-21-1 0,21 21 0,0-20 16,0-1-16,0 0 0,0 1 15,0-1-15,0-21 0,0 22 0,0-22 16,0 0-16,0 0 0,0 0 0,0 0 15,21-21-15,0 0 16,0 0-16,0 0 16,0-21-16,1 0 0,-1 0 0</inkml:trace>
  <inkml:trace contextRef="#ctx0" brushRef="#br1" timeOffset="109422.89">5440 13166 0,'0'0'0,"0"21"0,0 0 16,21-21 0,0 0-16,0 0 0,0 0 15,1 0-15,20 0 0,-21-21 0,0 21 16,0-21-16,1 0 0,-1 21 0,0-22 16,0 1-16,-21 0 15,0 0-15,0 0 0,0 0 16,-21 21-1,0 0-15,0 0 0,-1 0 16,1 0-16,0 21 0,0 0 0,0 0 16,21 0-16,0 0 0,-21 1 0,21-1 15,0 0-15,0 0 0,0 0 0,0 0 16,0 1-16,0-1 0,0 0 16,0 0-16,21 0 0,0 0 15,0-21-15,0 0 0,0 0 0,22 22 16,-22-22-16,0 0 0,0 0 0,22 0 15,-22 0-15,21-22 0,-21 22 16</inkml:trace>
  <inkml:trace contextRef="#ctx0" brushRef="#br1" timeOffset="109951.87">6159 13039 0,'0'0'0,"0"-21"15,0-1-15,0 1 16,-21 21-1,0 21 1,0 1-16,21-1 0,-21 0 0,0 0 16,-1 0-16,22 0 0,-21 22 0,0-22 15,21 0-15,-21 21 0,21-20 0,0-1 16,-21 0-16,21 0 0,0 0 16,0 0-16,0 1 15,21-22 1,0 0-16,0 0 0,0-22 15,-21 1-15,22 21 0,-1-21 16,0 0-16,0 0 0,-21 0 0,21-22 16,0 22-16,-21-21 0,0-1 0,22 1 15,-22 0-15,21-1 0,-21 1 0,21-21 16,-21 20-16,0 1 0,0 0 16,0-1-16,0 1 0,0 21 0,0 0 15,0-1-15,0 1 0,0 0 0,0 42 31,0 0-15,0 1-16,0 20 0,0-21 0,0 21 16,0 1-16,0-1 0,0 0 0,0 1 15,0-1-15,0 0 0,-21 1 0,21-1 16,0 0-16,0-20 0,-21 20 16,21-21-16,0 21 0,0-20 0,0-1 15,0 0-15,0 0 0,0 0 16,21-21-1,0 0-15,0 0 16,0-21-16,0 21 0,-21-21 0,22 0 16,-1 0-16,0-1 0,0 1 15</inkml:trace>
  <inkml:trace contextRef="#ctx0" brushRef="#br1" timeOffset="110295.34">4868 12891 0,'0'0'0,"-42"21"0,-22-21 15,86 0 1,-1 0-1,21 0-15,0 0 0,1-21 0,-1 21 16,22-22-16,-22 1 0,0 21 0,22-21 16,-22 21-16,0-21 0,22 21 15,-22 0-15,-21-21 0,22 21 0,-22-21 16,0 21-16,0 0 0,-21 21 47,0 0-32,-21-21-15,21 21 16</inkml:trace>
  <inkml:trace contextRef="#ctx0" brushRef="#br1" timeOffset="121630.8">9864 12933 0,'21'0'125,"0"0"-78</inkml:trace>
  <inkml:trace contextRef="#ctx0" brushRef="#br1" timeOffset="124967.22">10033 12933 0,'21'0'15,"-21"-21"1,21 21-16,-21-21 16,0-1-16,0 1 0,21 0 15,-21 0-15,0 0 0,0 0 16,0-1-16,-21 1 15,0 0-15,0 21 0,-21-21 16,20 21-16,-20 0 0,0 0 0,-1 0 16,1 0-16,0 0 0,-1 0 0,22 21 15,-21 0-15,0 0 0,20 22 16,1-1-16,-21 0 0,42 1 0,-21 20 16,21-20-16,-21-1 0,21 21 0,0-20 15,0-1-15,0-21 0,0 22 16,0-22-16,21 0 0,0 0 0,0-21 15,0 0-15,22 0 0,-22 0 0,0 0 16,21 0-16,-21 0 0,22-21 16,-22 0-16,21 0 0,1-1 15,-22 1-15,21-21 0,-21 0 0,0 20 16,1-20-16,20 0 0,-21-1 16,-21 22-16,0-21 0,21 0 0,-21-1 15,0 1-15,0 21 0,0 0 0,0-1 16,0 1-16,0 42 15,0 1 1,-21-1-16,21 21 0,0-21 0,0 22 16,0-1-16,0 0 0,0 1 0,0-1 15,0 0-15,0 1 0,0-22 16,0 21-16,21-21 0,0 0 16,-21 1-16,22-1 0,-1 0 0,0-21 15,0 0-15,0 0 0,0 0 0,22 0 16,-22-21-16,0 0 0,21-1 15,-20 1-15,-1 0 0,21 0 0,-21-21 16,0-1-16,1 22 0,-1-21 0,0-1 16,0 1-16,0 0 0,-21-1 15,0 1-15,0 21 0,0 0 0,0 0 16,0-1-16,-21 22 16,21 22-16,-21-22 0,21 21 15,0 21-15,0-21 0,0 0 0,0 22 16,0-1-16,0-21 0,0 22 0,0-22 15,21 21-15,0-21 0,0 0 16,1 1-16,-1-1 0,0 0 16,0 0-16,21 0 0,-20 0 0,-1 1 15,0-22-15,-21 21 0,0 0 16,-21-21 0,0 0-1,-1 0-15,1 0 0,0 0 0,0 0 16,0 0-16,0-21 0,-1 0 0,-20 21 15,21-22-15,0 22 0,0 0 16,21 22 0,0-1-1,0 0-15,21 0 0,0-21 16,-21 21-16,21 0 0,0 1 0,0-22 16,1 21-16,-1-21 15,0 0-15,0 0 0,0 0 0,0 0 16,22 0-16,-22 0 0,0 0 0,0-21 15,0-1-15,1 1 0,20 0 0,-21 0 16,-21 0-16,21 0 0,0-1 16,1-20-16,-22 21 0,0-21 0,21 20 15,0-20-15,0 0 0,-21 21 16,0-1-16,21 1 0,-21 0 0,21 0 16,1 0-16,-1 21 15,0 21-15,0 0 16,0 0-16,0 0 0,1 1 15,-1-1-15,0 0 16,0-21-16,0 0 16,0 0-1,-21-21 1,0 0-16,0-1 16,0 1-16,-21 0 0,0 0 15,0 21-15,21-21 0,-21 0 0,0-1 16,-1 22-16,1 0 15,0 0-15,0 0 16,0 22-16,0-1 0,21 0 16,-22 0-16,1 21 0,0-20 0,21 20 15,-21 0-15,21 1 0,-21-22 0,21 21 16,0 0-16,0-20 0,0-1 16,0 21-16,0-21 0,0 0 0,21 1 15,0-1-15,0-21 0,0 21 0,22-21 16,-22 0-16,21 0 0,-21 0 0,22 0 15,-1 0-15,0 0 0,1 0 16,-22-21-16,21 0 0,1-1 0,-22 1 16,21 0-16,-21-21 0,0 21 15,-21-1-15,22-20 0,-22 21 0,0 0 16,0-22-16,0 22 0,0 0 16,0 0-16,0 0 0,0 0 0,0-1 15,-22 22-15,1 0 16,0 0-16,21 22 0,-21-1 0,0-21 15,21 42-15,0-21 0,-21 0 16,21 22-16,0-22 0,0 0 0,0 21 16,0-20-16,0-1 0,0 0 0,0 0 15,21 0-15,-21 0 0,21 1 0,0-22 16,0 0-16,0 0 0,1 0 0,20 0 16,-21 0-16,21 0 15,-20 0-15,20 0 0,-21-22 0,21 1 16,-20 0-16,-1 21 0,0-21 0,21 0 15,-42 0-15,21-22 0,-21 22 0,22 0 16,-22 0-16,0 0 0,0-22 0,0 22 16,0 0-16,0 42 31,0 0-31,0 0 16,0 22-16,-22-22 0,22 0 0,0 0 15,0 0-15,0 1 0,0-1 16,-21 0-16,21 0 0,0 0 0,0 0 15,0 1-15,-21-22 16,21-22 15,0 1-31,0 0 16,0 0-16,0 0 0,0 0 0,21-1 16,-21 1-16,21-21 0,1 21 0,-22 0 15,21-1-15,0 1 0,-21 0 0,21 21 16,0 0-16,0 0 15,1 0-15,-22 21 16,21 0-16,-21 1 0,21-1 0,-21 0 16,21 0-16,0 0 0,0 0 15,1 1-15,-1-1 0,0 0 16,0-21-16,0 21 0,0-21 16,22 0-16,-22 0 0,21 0 0,-21 0 15,22 0-15,-22 0 0,0 0 0,21 0 16,-20-21-16,-1 21 0,0-21 0,0 21 15,0-21-15,0-1 0,-21 1 0,0 0 16,22 0-16,-22 0 0,0 0 16,0-1-16,0-20 0,0 21 0,0 0 15,0 0-15,0-22 0,-22 22 0,22 0 16,-21 0-16,0 21 0,0 0 16,0 0-16,0 0 15,-1 0-15,1 0 0,21 21 16,-21 0-16,0 0 0,0 0 0,21 22 15,-21-22-15,21 0 0,-22 21 0,22-20 16,0 20-16,0-21 0,0 0 0,0 22 16,0-22-16,0 0 0,0 0 15,0 0-15,22-21 0,-1 0 16,-21 21-16,21-21 0,0 0 0,0 0 16,0 0-16,1-21 0,-1 21 15,0-21-15,0 0 0,21 0 0,-20 0 16,-1-1-16,0 1 0,0 0 15,-21-21-15,21-1 0,0 1 0,-21 0 16,0-1-16,0 1 0,0 0 16,0-22-16,0 22 0,0 0 0,0-22 15,0 22-15,0-1 0,0 1 0,0 21 16,-21 0-16,0 0 0,0-1 16,21 1-16,-21 21 0,0 0 0,-1 0 15,1 21-15,21 1 16,-21 20-16,21-21 0,-21 21 0,21 22 15,0-22-15,0 1 0,0 20 16,0-21-16,0 22 0,0-22 0,0 1 16,21-1-16,0 0 0,-21 1 15,21-22-15,1 21 0,-1-21 0,0 0 16,0 1-16,0-1 0,0 0 0,1 0 16,-1-21-16,0 0 0,21 0 15,-21 0-15,1 0 0,-1 0 0,0 0 16,21-21-16,-21 0 0,1 21 0,-1-21 15,0-1-15,0 1 0,0-21 0,0 21 16,1 0-16,-22-43 16,21 43-16,-21 0 0,21 0 0,-21-1 15,21 22-15,-21 22 32,0-1-32,0 0 0,0 0 15,0 0-15,0 0 16,0 1-16,0-1 0,0 0 0,21 0 15,0 0-15,1-21 16,-1 0-16,0 0 0,0 0 16,0 0-16,0 0 15,1 0-15,-1 0 0,-21-21 16,21 21-16,-21-21 0,0 0 0,21 0 16,-21-1-16,21 1 0,-21 0 15,21 0-15,-21 0 0,0 0 0,0-1 16,22 22-16,-22 22 31,0-1-15,0 0-16,0 0 0,21-21 15,-21 21-15,0 0 0,0 1 16,21-1-16,0 0 16,0 0-16,0-21 0,1 0 15,-1 21-15,0-21 0,0 0 16,0 21-16,0-21 0,1 0 0,-1 0 15,21 0-15,-21 0 0,22 0 16,-22-21-16,21 0 0,-21 21 16,0-21-16,22 0 0,-22 21 0,0-21 15,0-1-15,0 1 0,1 0 0,-1 0 16,0 0-16,-21 0 0,0-1 0,0 1 16,0 0-16,0 0 0,0 0 15,0 0-15,-21 21 0,21-22 0,-21 22 16,-1 0-16,1 0 0,-21 0 0,21 0 15,0 0-15,-1 0 0,1 0 0,0 22 16,0-1-16,0 0 0,21 0 0,-21 0 16,21 22-16,-22-22 0,22 0 15,0 0-15,0 0 0,0 0 0,0 1 16,0-1-16,0 0 0,22-21 0,-1 21 16,0-21-16,0 0 15,0 0-15,0 0 0,1 0 0,-1 0 16,0 0-16,0 0 15,0 0 1,0 0-16,-21 21 47,0 0-47,0 1 16,0 20-16,0-21 0,0 0 15,0 22-15,0-22 0,0 21 0,0 0 16,0 22-16,0-22 0,0 1 0,0 20 15,0-21-15,0 22 0,0-22 16,0 22-16,22-22 0,-22 22 0,0-22 16,21 0-16,-21 22 0,0-22 15,0 0-15,0 1 0,0 20 0,0-42 16,0 22-16,0-1 0,0-21 0,0 22 16,0-22-16,-21 0 0,-1 0 0,1 0 15,0-21-15,21 21 0,-21-21 0,0 0 16,0 0-16,21-21 15,0 0 1,0-21-16,0 21 0,0-1 16,0-20-16,0 21 0,0-21 15,0-1-15,21-20 0,-21 20 0,0 1 16</inkml:trace>
  <inkml:trace contextRef="#ctx0" brushRef="#br1" timeOffset="125306.72">13652 12721 0,'0'0'0,"-21"0"0,0 21 15,21 1-15,0-1 16,21-21-1,0 0-15,-21-21 16,22-1-16,-22 1 16,0 0-16,-22 0 15,1 21-15,0 0 0,0-21 16,0 21-16,0 0 0,-1 0 16,1 0-16,0 0 0,0 0 0,21 21 15,0 0 1,0 0-16,0 0 0,0 1 15,21-1-15,-21 0 16,21 0-16,0 0 0</inkml:trace>
  <inkml:trace contextRef="#ctx0" brushRef="#br1" timeOffset="126010.83">11112 14669 0,'0'0'0,"0"-22"0,0-20 16,0 0-16,0 21 0,0-1 0,-21 1 15,-21 0-15,21 0 0,0 0 0,-1 21 16,1 0-16,-21 0 0,21 0 16,0 21-16,-22 0 0,22 0 0,0 22 15,0-22-15,0 21 0,-1 22 0,1-22 16,0 21-16,21-20 0,0 20 0,0-20 16,0 20-16,0-21 0,0 1 15,0-1-15,21 0 0,0 1 0,1-22 16,20 21-16,-21-42 0,21 21 0,1-21 15,-1 0-15,0 0 16,-20-21-16,20 21 0,0-21 0,1 0 16,-22-21-16,0-1 0,21 22 0,-21-21 15,1-1-15,-22 1 0,0 0 0,0-22 16,0 22-16,0-22 0,-22 22 16,1-21-16,0-1 0,0 22 0,-21-22 15,-1 22-15,22 21 0,-21 0 0,-1-1 16,1 22-16,0 0 0,-1 0 15,22 22-15,-21-1 0,21 0 0,-22 0 16,22 21-16,0 1 0,0-22 0,21 21 16,0 1-16,0-22 0,0 21 15,0-21-15,0 0 0,0 1 16,0-1-16,21 0 0,0 0 0,0-21 16,1 0-16,-1 0 0,21 0 0,-21 0 15,22 0-15,-1 0 0</inkml:trace>
  <inkml:trace contextRef="#ctx0" brushRef="#br1" timeOffset="126394.61">11303 14753 0,'0'0'0,"21"-21"15,0 21 1,-21-21-16,21 21 0,1 0 16,-1 0-16,0 0 15,0 0-15,0 0 16,0 21-16,1 0 0,-22 0 0,21 1 15,0-1-15,0 0 0,0 21 0,0-21 16,-21 22-16,0-1 0,0-21 0,0 22 16,0-22-16,0 21 0,0-21 15,0 0-15,0 1 0,0-1 0,0 0 16,-21 0-16,0-21 16,21-21-16,0 0 15,0 0-15,0-1 0,0-20 16,0 21-16,0-21 0,0 20 15,0-20-15,0 0 0,0-1 0,21 1 16,0 21-16,-21-21 0,0 20 0,22 1 16,-1 0-16,-21 0 0,0 0 15,21 21-15,0 0 0,0 0 0,0 0 16,1 21-16,-22 0 16,21-21-16,-21 21 0,21 0 15,0 1-15,-21-1 0,21-21 0,-21 21 16,21 0-16</inkml:trace>
  <inkml:trace contextRef="#ctx0" brushRef="#br1" timeOffset="127554.94">12425 14944 0,'0'0'16,"21"0"-16,-21-21 15,0-1-15,0 1 0,-21 0 16,0 0-16,-1 21 0,1-21 15,0 0-15,0 21 0,0 0 0,0 0 16,-1 0-16,1 0 0,0 0 16,0 21-16,0-21 0,0 21 0,-22 0 15,22 21-15,0-20 0,0-1 0,0 21 16,-1-21-16,22 22 0,0-1 0,0-21 16,0 21-16,0-20 15,0-1-15,0 0 0,22 0 0,-1 0 16,0-21-16,0 0 0,0 0 0,22 0 15,-22 0-15,21 0 0,-21 0 0,22-21 16,-22 0-16,21 0 0,-21 0 16,0-22-16,22 22 0,-43-21 0,21 21 15,0-22-15,0 1 0,-21 0 0,21-1 16,-21-20-16,0 20 0,0-20 0,0-1 16,0 22-16,0-21 0,0-1 15,0 22-15,0-1 0,0 1 0,0 0 16,0 21-16,0-1 0,-21 22 15,0 22 1,21-1-16,-21 21 16,21 0-16,0 1 0,0-1 0,0 22 15,0-22-15,0 0 0,0 22 0,0-22 16,0 0-16,0 1 0,0-1 0,0 0 16,0 1-16,0-22 0,0 21 15,0 1-15,21-22 0,-21 0 0,21 21 16,0-21-16,-21 1 0,22-22 0,-1 21 15,0-21-15,0 0 0,0 0 0,0 0 16,1 0-16,-1 0 0,21 0 16,-21-21-16,0-1 0,1 1 15,-1 21-15,0-42 0,0 21 0,0 0 16,0-1-16,-21 1 0,0 0 0,22-21 16,-22 21-16,0-1 0,0 1 0,21 0 15,-21 0-15,0 0 0,-21 21 31,-1 21-31,1 0 0,21 0 16,0 0-16,-21 1 0,0-1 0,21 21 16,-21-21-16,21 22 0,0-22 0,0 0 15,0 0-15,0 0 0,0 0 16,0 1-16,0-1 0,21 0 0,0-21 16,0 0-16,0 0 0,22 0 0,-22 0 15,0 0-15,21 0 0,-20-21 16,20 21-16,-21-21 0,21-1 15,-20 1-15,20 0 0,-21-21 0,21 21 16,-20-1-16,-1-20 0,0 21 0,0 0 16,-21-22-16,21 22 0,-21 0 0,0-21 15,0 21-15,0-1 0,0 1 0,0 0 16,-21 21-16,0 0 16,0 0-16,0 0 0,-1 0 0,22 21 15,-21-21-15,0 21 0,21 1 0,0-1 16,21-21-1,0 0 1,1 0-16,-1 0 0,0 0 16,0-21-16,0 21 0,0-22 0,1 1 15,-1 21-15,0-21 0,0 0 0,0 21 16,-21-21-16,21 21 16,-21 21-1,0 0-15,0 0 0,0 0 16,0 1-16,-21-1 0,21 0 0,-21 21 15,0-21-15,21 1 0,-21 20 0,21-21 16,0 0-16,0 0 0,0 1 16,0-1-16,0 0 15,21-21-15,0 0 0,0 0 16,0 0-16,1 0 0,-1 0 0,21 0 16,-21-21-16,0 0 0,22 21 0,-22-22 15,0 1-15,0 21 0,0-21 16,1 21-16,-22-21 0,21 0 0,0 0 15,-21-1-15,21 1 16,-21 0-16,21 0 0</inkml:trace>
  <inkml:trace contextRef="#ctx0" brushRef="#br1" timeOffset="138191.06">15981 8911 0,'0'0'15,"0"-21"-15,0 0 0,0 0 0,0 0 16,0-1-16,0 1 0,0 0 0,0 0 16,0 0-16,0 0 15,0-1 1,0 44 0,0-1-16,0 0 15,0 21-15,21 1 0,-21 20 0,0 1 16,0-1-16,21 1 0,-21 20 15,21-20-15,0 20 0,-21 1 0,22 0 16,-1-1-16,-21 1 0,21 0 0,0-22 16,-21 1-16,21 20 0,0-41 0,-21 20 15,0 1-15,22-22 0,-1 0 0,-21 1 16,0-1-16,0 0 0,21-20 16,-21 20-16,0-21 0,21 0 0,-21 0 15,0 1-15,0-44 31,0 1-31,0 0 16,0-21-16,0 21 0,0-22 0,0 1 16,0 0-16</inkml:trace>
  <inkml:trace contextRef="#ctx0" brushRef="#br1" timeOffset="138810.7">16362 9208 0,'0'0'0,"-21"-43"0,21 22 0,-22-21 0,1-1 0,21 22 16,-21-21-16,21 21 0,-21 0 16,21-1-16,-21 22 0,0 0 15,21 22 1,0 20-16,0 0 0,0 1 16,0 20-16,21-21 0,0 43 0,-21-21 15,21 20-15,0 1 0,0 0 0,1-1 16,-1 1-16,0-22 0,0 22 0,0-21 15,0-1-15,-21 1 0,0-1 16,22-21-16,-1 22 0,-21-22 16,21 1-16,-21-1 0,0 0 0,0-21 0,0 22 15,0-22-15,0 0 0,0 0 16,0 0-16,0 1 0,0-1 16,-21-21-1,0 0-15,-1-21 0,1 21 16,0-22-16,0-20 0,-21 21 15,20-21-15,-20 20 0,21-20 0,-21 0 16,20 21-16,1-22 0,-21 1 0,21 21 16,0 0-16,21-1 0,-22 22 15,22-21-15,0 42 16,0 1-16,0-1 16,22 0-16,-1 21 0,0-21 15,-21 22-15,21-22 0,0 21 0,0 1 16,1-22-16,-1 0 0,0 21 0,0-21 15,0 1-15,0-1 0,1 0 0,-1-21 16,0 0-16,0 21 0,0-21 0,0 0 16,1 0-16,-1-21 0,0 0 0,0 21 15,0-21-15,0-22 0,1 22 16,-1 0-16,-21-21 0,0 20 0,0-20 16,21 21-16,-21-21 0,0 20 15,21 22-15,-21-21 0,0 0 0,0 42 31,0 0-31,0 1 0,0-1 16,21 0 0</inkml:trace>
  <inkml:trace contextRef="#ctx0" brushRef="#br1" timeOffset="140848.04">18627 11663 0,'0'0'0,"21"-21"16,-21 0 0,21-1-16,-21 1 15,21 0-15,-21 0 0,0 0 0,21 0 16,0-1-16,-21 1 0,22 0 0,-22 0 16,21-21-16,-21 20 0,21 1 0,-21-21 15,0 21-15,0 0 0,0-22 16,-21 22-16,-22 0 0,22 0 15,-21 21-15,0 0 0,-1 0 0,1 0 16,0 0-16,-22 0 0,1 0 0,20 21 16,-20 0-16,-1 21 0,22-20 15,0 20-15,-1 0 0,22 1 0,21-1 16,0 0-16,0 1 0,0-1 0,42 0 16,-20 1-16,20-1 0,21 0 0,-20 1 15,20-1-15,-20 0 0,20 1 16,1-1-16,-22-21 0,0 21 0,1 1 15,-22-22-15,0 21 0,-21-21 0,0 22 16,0-22-16,0 0 0,-21 0 0,-22 0 16,1 1-16,0-1 15,-1-21-15,-20 0 0,21 0 0,-22 0 16,1 0-16,-1 0 0,1 0 0,20-21 16,-20-22-16,20 22 0,1-21 0,0-1 15,-1 1-15,1-21 0,0 20 0,21-20 16,-22 20-16,22 1 0,0 21 15,21-21-15,0 20 0,0 1 0,0 0 16,21 21-16,0 21 16,0 0-16,1 1 0,-1 20 0,21-21 15,-21 21-15,22 1 0,-22 20 16,21-20-16,0-1 0,1 21 0,-22-20 16,21-1-16,1 0 0,-1 1 0,0-1 15,1 0-15,-1-20 0,0-1 16,1 0-16,-1 0 0,21 0 15,-20-21-15,-1 0 0,22 0 0,-22 0 16,21 0-16,-20-21 0,-1 0 0,22 0 16,-22 0-16,0-1 0,1-20 0,-1 21 15,-21-21-15,0-1 0,0 1 0,-21 0 16,0-1-16,0 1 0,0 0 16,0-1-16,0 22 0,0-21 0,-21 21 15,0-1-15,0 1 0,0 21 16,0 0-16,-1 0 0,1 21 15,0 1-15,0-1 0,0 21 16,0-21-16,21 22 0,0-1 16,-22 0-16,22 1 0,0-1 0,0-21 15,0 21-15,0-20 0,0-1 0,22 0 16,-1 0-16,-21 0 0,21-21 0,0 0 16,0 0-16,22 0 0,-22 0 15,0 0-15,0-21 0,0 0 0,22 0 16,-22 0-16,0-1 0,0-20 0,-21 21 15,0-21-15,0 20 0,21-20 0,-21 0 16,0 21-16,0-22 0,0 22 16,0 0-16,0 42 15,0 0 1,0 22-16,0-22 0,0 21 16,0-21-16,0 22 0,0-22 0,0 0 15,0 21-15,0-21 0,0 1 16,0-1-16,21 0 0,1-21 0,-1 21 15,0-21-15,0 0 0,21 0 0,-20 0 16,-1 0-16,21-21 0,-21 0 0,22 21 16,-22-21-16,0-22 0,0 22 0,21 0 15,-20-43-15,-22 22 16,21 0-16,-21-1 0,0 22 16,0-21-16,0 21 0,0 0 0,0-1 15,0 44 1,0-1-16,0 0 15,0 0-15,0 21 0,0-20 16,0-1-16,0 21 0,0-21 0,0 0 16,0 22-16,0-22 0,0 0 0,21 0 15,-21 0-15,0 1 0,0-1 16,21-42 15,-21-1-31,0 1 16,0 0-16,0 0 0,0 0 15,0-22-15,0 22 0,0-21 0,0 21 16,21-22-16,-21 22 0,0 0 16,21 0-16,-21 0 0,22 21 15,-1 0-15,0 21 16,-21 0-16,0 0 0,21 0 0,-21 22 16,21-22-16,-21 0 0,0 0 0,0 0 15,21 1-15,1-1 0,-22 0 16,21 0-16,0-21 0,-21 21 0,21-21 15,0 0-15,0 0 0,1 0 16,-1 0-16,0 0 0,0-21 16,-21 0-16,21 0 0,-21 0 15,21-1-15,-21 1 0,0-21 16,22 21-16,-22-22 0,0 22 0,21 0 16,-21-21-16,0 21 0,0-1 15,0 1-15,21 21 16,-21 21-16,0 1 0,21-22 15,-21 21-15,0 0 0,0 0 16,0 0-16,0 22 0,0-22 0,0 0 16,0 0-16,0 0 0,21 0 0,-21 1 15,21-22-15,1 21 0,-1 0 16,0-21-16,0 0 0,21 0 0,-20 0 16,-1 0-16,21 0 0,-21 0 15,22 0-15,-22-21 0,21 21 16,-21-21-16,0-1 0,1 1 0,-1 0 15,0-21-15,0 21 0,-21-1 0,21-20 16,-21 21-16,0-21 0,0 20 0,0 1 16,0 0-16,0 0 0,-21 21 15,0 0-15,0 0 0,0 21 16,-1 0-16,22 0 0,-21 1 16,21 20-16,0-21 0,0 21 0,0-20 15,0 20-15,0-21 0,0 21 0,0-20 16,0-1-16,21 0 0,1-21 15,-1 21-15,0 0 0,0-21 16,0 0-16,0 0 0,22 0 16,-22 0-16,0 0 0,0 0 0,22-21 15,-22 21-15,0-21 0,0 0 0,0 0 16,22-1-16</inkml:trace>
  <inkml:trace contextRef="#ctx0" brushRef="#br1" timeOffset="141327.31">21526 11557 0,'0'0'0,"22"0"0,-22-21 16,0 0-16,0 0 0,0-1 15,0 1-15,0 0 0,0 0 16,-22 21 0,1 21-16,21 0 15,-21 0-15,21 22 0,0-1 0,-21 0 16,0 1-16,0-1 0,21 0 15,0 1-15,-22-1 0,22 0 0,0 1 16,0-1-16,0 0 0,0-20 0,0 20 16,0-21-16,22 21 0,-1-20 0,0-1 15,0-21-15,0 21 0,22-21 0,-22 0 16,21 0-16,-21 0 0,22 0 16,-1-21-16,0 21 0,-21-21 15,22-1-15,-22-20 0,21 21 0,-21-21 16,1-1-16,-1 22 0,-21-21 0,0-1 15,0-20-15,0 21 0,0-22 0,0 22 16,0-22-16,0 22 0,-21 0 16,-1-1-16,1 1 0,0 0 0,0 20 15,-21 22-15,20 0 0,-20 0 0,0 0 16,-1 22-16,1-1 0,21 0 0,-21 21 16,20-21-16,-20 22 0,21-1 15,21-21-15,0 22 0,0-1 16,0-21-16,0 21 0,0-20 0,0 20 0,21-21 15,0 0-15,0 0 0,1 1 16,20-22-16,0 21 0,-21-21 0,22 0 16,-1 0-16,0 0 0,1 0 15</inkml:trace>
  <inkml:trace contextRef="#ctx0" brushRef="#br1" timeOffset="141687.1">22119 11790 0,'0'-42'16,"0"20"-16,0 1 0,0 0 31,21 21-15,0 21-16,1 0 15,-1 1-15,0-1 0,-21 0 16,21 0-16,-21 0 0,21 0 0,-21 1 16,0 20-16,0-21 0,0 0 0,0 0 15,0 22-15,0-22 0,0 0 16,0 0-16,-21 0 0,21-42 47,0 0-47,0 0 0,0 0 0,0 0 15,21-22-15,-21 22 0,0-21 16,0 21-16,21-22 0,1 22 16,-22 0-16,21-21 0,0 20 0,-21 1 0,21 21 15,0-21-15,0 21 0,1 0 16,-1 0-16,0 0 0,0 0 15,0 0-15,-21 21 0,21 0 16,1 1-16,-22-1 16</inkml:trace>
  <inkml:trace contextRef="#ctx0" brushRef="#br1" timeOffset="142611.21">23029 11896 0,'0'0'0,"0"-21"0,0-1 16,0 1-16,0 0 0,0 0 0,0 0 16,0 0-16,0-1 0,0 1 15,0 0-15,-21 21 0,0 0 16,0 0-16,0 0 16,-1 21-16,1 0 0,0 1 0,0-1 15,0 0-15,0 0 0,-1 0 0,22 22 16,-21-22-16,0 21 0,21-21 15,-21 22-15,21-22 0,0 0 0,0 0 16,0 0-16,0 0 0,0 1 0,21-1 16,0-21-16,0 0 0,1 0 15,-1 0-15,0 0 16,0 0-16,0 0 0,-21-21 0,21-1 16,1 22-16,-1-42 0,0 21 0,0 0 15,-21-22-15,21 22 0,0-21 0,1 0 16,-22-1-16,0 1 0,21 0 0,-21-1 15,0 1-15,0-22 0,0 22 16,0 0-16,0-1 0,0 22 0,0 0 16,0 0-16,0 0 0,0 0 0,-21 21 15,-1 21-15,22 0 16,0 0-16,-21 0 0,0 22 16,21-1-16,0 0 0,0 1 0,-21-1 15,21 0-15,0 1 0,0-1 16,0 0-16,0 1 0,0-22 0,0 21 15,0 0-15,0-20 0,0 20 0,0-21 16,21 0-16,0 0 0,0-21 16,1 0-16,-1 0 0,0 0 15,0 0-15,0 0 0,22 0 0,-22-21 16,0 21-16,0-21 0,0 0 0,0 0 16,1 0-16,-22-22 0,21 22 15,0 0-15,0 0 0,-21 0 0,0-1 16,21 1-16,-21 0 0,0 0 15,-21 42 17,21 0-32,0 0 0,-21 22 0,21-22 15,-21 0-15,21 0 0,0 22 16,0-22-16,0 0 0,0 0 0,0 0 16,0 0-16,21-21 15,0 0-15,0 0 0,0 0 16,1-21-16,-1 0 0,-21 0 15,21 21-15,0-21 0,0-22 16,0 22-16,1 0 0,-1 0 0,0 0 16,0-22-16,-21 22 0,21 0 0,0 0 15,1 21-15,-1 0 16,-21 21 0,0 0-1,0 0-15,0 1 0,0-1 0,0 0 16,0 0-16,0 0 0,0 0 15,0 1-15,21-22 0,0 0 16,0 0-16,0 0 0,1 0 16,-1 0-16,0 0 15,0-22-15,0 1 0,0 21 0,1-21 16,-1 0-16,0 0 0,0 0 0,0-1 16</inkml:trace>
  <inkml:trace contextRef="#ctx0" brushRef="#br1" timeOffset="146131.9">19389 13314 0,'0'0'15,"-22"0"-15,1 0 0,-21 0 0,42-21 16,-21 21-16,0 0 0,-1 0 0,1-21 15,21-1-15,0 1 16,0 0-16,0 0 16,0 0-16,0 0 0,0-1 0,0 1 15,0-21-15,0 21 0,0 0 0,0-1 16,0 1-16,21 0 0,-21 0 16,0 63 15,22-21-31,-22 22 0,0-1 0,21 0 15,0 22-15,-21-22 0,21 22 16,-21-22-16,0 22 0,0-22 0,0 21 16,0-20-16,0 20 0,0-20 0,0-1 15,0 0-15,0 1 0,-21-22 0,0 0 16,21 21-16,-21-21 0,-1-21 16,1 22-16,0-1 0,0-21 0,0 0 15,0 0-15,-1 0 0,1-21 16,0-1-16,0 1 0,0 0 15,0-21-15,-1-1 0,1 22 16,0-21-16,-21 0 0,21-1 0,-1 1 16,1 21-16,21 0 0,-21-1 0,21 44 31,0-1-31,0 21 0,21-21 0,0 22 16,1-22-16,-1 21 0,0 0 0,21-20 15,-21-1-15,22 21 0,-22-21 0,21 0 16,-21 1-16,22-22 0,-1 21 15,-21-21-15,22 0 0,-1 0 0,0 0 16,-21 0-16,22 0 0,-1 0 0,-21-21 16,22 21-16,-22-22 0,21 1 15,-21 0-15,0 0 0,1 0 16,-22-22-16,0 22 0,21-21 0,-21 21 16,0-22-16,0 22 0,0 0 0,0 0 15,0 0-15,0 0 0,0 42 31,0 0-31,0 0 0,0 0 0,0 0 16,21 1-16,-21 20 0,0-21 0,0 0 16,0 0-16,0 22 0,0-22 15,0 0-15,0 0 0,0 0 0,0 1 16,0-1-16,0-42 47,0-1-47,21 1 0,-21 0 15,21-21-15,-21 21 0,21-22 0,-21 22 16,0-21-16,22-1 0,-22 22 16,21 0-16,-21-21 0,0 21 0,21 21 15,0 0-15,0 0 16,0 0-16,-21 21 0,22 0 0,-22 0 16,0 0-16,21 22 0,-21-22 15,21 21-15,-21-21 0,0 0 16,0 22-16,21-22 0,-21 0 0,21 0 0,0 0 15,-21 1-15,22-1 0,-1-21 16,0 0-16,0 0 16,0 0-16,0 0 0,1 0 0,20 0 15,-21 0-15,0-21 0,22-1 0,-22 1 16,21 0-16,-21 0 0,22 0 0,-22-22 16,0 22-16,0-21 0,0 0 15,0 20-15,-21-20 0,0 21 0,0-21 16,0 20-16,0 1 0,-21 21 15,0 0-15,0 21 16,0 1-16,21 20 16,-21-21-16,21 0 0,0 22 0,0-22 15,0 0-15,0 0 0,0 21 16,0-20-16,21-1 0,0 0 0,0 0 16,0-21-16,-21 21 0,21 0 15,1-21-15,-1 0 0,0 0 0,-42 0 47,0 0-47,-1 0 16,1 0-16,0-21 0,0 21 0,0 0 15,0-21-15,-1 21 0,1 0 0,0 0 16,0 0-16,0 0 0,21 21 16,0 0-1,0 1-15,0-1 16,0 0-16,21 0 0,0 0 15,0-21-15,0 21 0,22-21 0,-22 0 16,21 22-16,-21-22 0,22 0 16,-1 0-16,-21 0 0,22 0 0,-1-22 15,0 22-15,-21-21 0,22 0 16,-1 0-16,-21 0 0,22 0 0,-22-1 0,0-20 16,0 21-16,0-21 15,0 20-15,-21-20 0,22 0 0,-22-1 0,0 1 16,0 21-16,0-21 0,0 20 0,0 1 15,0 0-15,0 0 0,-22 21 32,1 0-32,0 21 0,21 0 15,0 22-15,-21-22 0,0 21 0,21-21 16,-21 22-16,21-22 0,0 21 0,0 0 16,0-20-16,0 20 0,0-21 15,0 0-15,0 0 0,0 1 0,0-1 16,21-21-16,0 0 0,0 0 15,0 0-15,0 0 0,1 0 0,-1 0 16,0-21-16,21-1 0,-21 1 16,1 0-16,-1 0 0,0 0 15,-21-22-15,21 22 0,0 0 0,-21-21 16,0 21-16,0-22 0,0 22 0,0-21 16,0 21-16,21 21 0,-21-22 15,0 44 1,0 20-1,0-21-15,0 0 0,0 0 0,0 22 16,0-22-16,0 0 0,0 0 0,0 0 16,0 1-16,0-1 0,0 0 15,22 0-15,-1 0 0,0 0 16,0-21-16,0 0 0,22 0 16,-22 0-16,0 0 0,0 0 0,21 0 0,-20 0 15,-1-21-15,0 0 0,0 21 16,0-21-16,0 0 0,1-22 15,-1 22-15,-21-21 0,0 0 0,0-1 16,21 1-16,-21 0 0,0-1 0,0-20 16,0 20-16,0 1 0,0-21 15,0 20-15,0 1 0,0 0 0,0-1 16,0 22-16,0 0 0,0 0 0,0 0 16,-21 21-16,0 0 0,21 21 15,-22 0-15,1 0 0,21 21 16,-21 1-16,21-1 0,-21 0 15,21 1-15,0-1 0,0 0 0,0 22 16,0-22-16,0 1 0,0 20 0,0-21 16,0 1-16,0-1 0,0-21 15,0 22-15,0-22 0,21 0 0,0 0 16,0 0-16,-21 0 0,22-21 0,-1 0 16,0 0-16,0 0 0,0 0 0,0 0 15,1 0-15,-1 0 16,0-21-16,0 21 15,-21-21-15,21 0 16,0 21-16,-21-21 0,22 21 16,-22-21-16,21 21 15,-21-22-15,0 1 0,21 0 16,0 21-16,-21-21 0,0 0 0,0 0 16,21 21-16,0-22 0,-21 1 0,22 0 15,-22 0-15,0 0 16,0 0-16,21 21 0,-21-22 15,0 1 1,0 0 0,-21 42 15,21 0-15,0 1-16,-22-1 15,22 0-15,0 0 0,0 0 16,0 0-16,0 1 0,-21-1 15,21 0-15,0 0 0,0 0 0,0 0 16,0 1-16,0-1 0,21-21 16,1 0-16,-1 21 0,0-21 0,0 0 15,0 0-15,0 0 0,1 0 16,20 0-16,-21 0 0,0 0 0,22 0 16,-22-21-16,0 0 0,0 21 15,0-22-15,0 1 0,1 0 0,-1-21 16,-21 21-16,21-1 15,-21 1-15,0 0 0,0 0 0,0 0 16,0 0-16,0-1 0,0 44 31,0-1-15,0 0-16,0 0 0,0 0 0,0 0 16,0 1-16,0-1 0,0 0 15,0 0-15,0 0 0,0 0 0,21-21 16,0 22-16,0-1 0,1-21 15,-1 21-15,0-21 16,0 0-16,0 0 0,22 0 0,-22 0 0,0 0 16,0 0-16,0-21 0,0 0 15,-21-1-15,0 1 0,22 0 16,-22 0-16,21 0 0,-21 0 16,0-22-16,0 22 0,0 0 0,0 0 15,0-22-15,-21 22 0,-1 21 16,22-21-16,-21 21 0,0 0 0,0 0 15,0 0-15,0 21 0,-1 0 16,1 1-16,-21-22 0,21 21 0,0 0 16,-1 0-16,1 0 0,21 0 15,0 1-15,21-22 32,1 0-32,-1 0 0,0-22 0,21 1 15,-21 21-15,1-21 0,20 0 16,-21 0-16,21 0 0,-20-1 0,20 1 15,-21 21-15,0-21 0,22 0 16,-22 21-16,0 0 0,0 0 0,0 0 16,0 0-16,1 0 15,-22 21-15,0 0 0,0 0 0,0 1 16,0-1-16,0 0 16,0 21-16,0-21 0,0 1 0,0-1 0,0 21 15,0-21-15,0 0 0,0 1 0,0-1 16,0 0-16,0 0 0,0 0 0,0 0 15,0 1-15,0-44 47,0 1-47,0 0 16,0 0-16,0 0 0,0 0 16,21-22-16,0 22 0,0-21 0,0-1 15,22 1-15,-22 0 0,21-1 0,-21 1 16,22 0-16,-22 21 0,21-1 0,-21 1 15,22 21-15,-22 0 0,0 0 16,0 0-16,0 21 0,-21 1 16,0-1-16,0 0 0,0 0 0,0 21 0,0-20 15,0 20-15,0-21 0,0 21 16,-21-20-16,0 20 0,21-21 0,0 0 16,0 0-16,0 1 0,0-1 15,0 0-15,21-21 16,0 0-16,0 0 0,1 0 0,-1 0 15,0-21-15,0 0 0,0 21 0,0-22 16,1 1-16,-1 0 0,0 0 16,0 0-16,0 0 0,0-22 0,-21 22 15,0 0-15,0 0 0,0-22 0,0 22 16,0 0-16,0 0 0,0 0 16,0 0-16,-21 21 0,0-22 0,0 1 15,0 0-15</inkml:trace>
  <inkml:trace contextRef="#ctx0" brushRef="#br1" timeOffset="146343.78">23072 12996 0,'0'0'16,"-64"-21"0,43 21-16,21-21 0,-21 21 0,0 0 15,-1 0 48,1 0-63,0 0 0,0 0 0,0 0 15,0 0-15,-1 21 0,-20-21 16</inkml:trace>
  <inkml:trace contextRef="#ctx0" brushRef="#br1" timeOffset="146574.64">21653 13272 0,'0'0'0,"-42"21"0,0-21 16,-1 21-16,22-21 0,0 0 0,42 0 31,22 0-31,-1 0 0,0 0 16,22-21-16,-22 21 0,22-21 0,-1-1 15,1 22-15,-1-21 0,-21 21 0,22-21 16,-22 21-16,1 0 0,-1 0 0,0-21 15,-21 21-15,1 0 0,-1 0 16,-42 0 0</inkml:trace>
  <inkml:trace contextRef="#ctx0" brushRef="#br1" timeOffset="148875.53">2413 14965 0,'-42'-21'0,"84"42"0,-127-85 15,64 43-15,0 0 0,-21 0 16,20 21-16,1-21 0,0 0 0,0 21 16,0 0-16,0-22 0,-1 22 15,1 0-15,0 0 0,0 0 16,21 22-16,0-1 16,0 0-16,0 0 15,0 0-15,0 0 0,0 1 0,0 20 16,21-21-16,0 21 0,0 1 15,1-1-15,-1 0 0,21 22 0,0-22 16,1 1-16,-1 20 0,0-21 16,1 1-16,20-1 0,-20 22 0,20-22 15,1 0-15,-1-21 0,1 22 0,-1-1 16,1 0-16,20-20 0,-20 20 16,20 0-16,1-21 0,0 22 15,21-22-15,-22 21 0,22-21 0,0 22 16,-21-22-16,20 0 0,1 0 15,0 22-15,21-22 0,-21 0 0,21-21 16,-21 21-16,21 0 0,0 0 0,0-21 16,0 22-16,0-22 0,21 21 15,-21-21-15,21 0 0,0 0 0,0 21 16,1-21-16,-22 0 0,42 0 0,-21 0 16,0 0-16,0 0 0,1 0 15,-1-21-15,21 21 0,-21-21 0,22-1 16,-22 1-16,0 21 0,21-21 0,1 0 15,-22 0-15,21 0 0,0-1 0,1 1 16,-1-21-16,0 21 0,-20 0 16,20-1-16,0-20 0,1 21 15,-22-21-15,21 20 0,-21-20 0,22 21 16,-1-21-16,0 20 0,1-20 0,-1 21 16,0-21-16,-21 20 0,43-20 15,-43 21-15,21-21 0,1 20 0,-1-20 16,-21 0-16,22 21 0,-1-22 0,0 1 15,-21 0-15,22-1 0,-22 1 0,21 0 16,1-1-16,-22 1 0,21 0 16,-21-1-16,0 1 0,22 0 0,-22-1 15,0 1-15,21 0 0,-20 20 0,-1-20 16,-21 0-16,21-1 0,0 22 0,0-21 16,-21 0-16,21 20 15,-21-20-15,0 21 0,-21 0 0,21 0 16,-21-1-16,0 1 0,0 0 0,0 0 15,-1 21-15,-20 0 0,0 0 0,-1 0 16,1 0-16,-21 0 0,-1 0 16,-21 21-16,22 0 0,-22-21 0,1 21 15,-1 1-15,0-1 0,-21 0 0,22-21 16,-22 21-16,0 0 0,21 0 0,-20 1 16,-22-1-16,21 0 0,0-21 15,-21 21-15,0 0 0,0 0 16,21-21-16,-21 22 0,0-1 15,0-42 32,21-1-47,-21 1 16,21 0-16,-21 0 0,22-21 16,-1 20-16,0 1 0,0 0 0,0-21 15,0 21-15,1-1 0,20-20 0,-21 21 16,21 0-16,1 0 0,-1-1 15,0 1-15,1 21 0,-1-21 0,0 0 16,22 21-16,-22 0 0,22 0 0,-1 0 16,1 0-16,-1 0 0,22 0 0,-22 0 15,22 0-15,0 0 0,-1 0 16,1 21-16,21-21 0,-21 21 16,-1 0-16,1-21 0,21 22 0,-22-1 15,22 0-15,0 0 0,-21 0 0,21 0 16,-1 1-16,1-1 0,0-21 0,0 21 15,21 0-15,-21 0 0,21 0 0,0-21 16,0 22-16,0-22 0,21 21 16,-21-21-16,21 0 0,0 0 0,0 0 15,1 0-15,-1 0 0,0 0 0,0 0 16,-21 0-16,21-21 0,0-1 16,1 1-16,-1 0 0,0 0 15,0 0-15,-21-22 0,21 22 0,0-21 16,-21 21-16,0-22 0,22 1 0,-44 0 15,22-1-15,-21 1 0,0 0 0,0-22 16,0 22-16,0 0 0,-22-1 16,1-20-16,0 20 0,-1 1 0,-20 0 15,20 21-15,-41-22 0,20 1 0,1 21 16,-22-22-16,0 22 0,-20 0 0,20 0 16,-21 0-16,0 0 0,0 21 0,1-22 15,-22 1-15,21 0 16,-42 21 93</inkml:trace>
  <inkml:trace contextRef="#ctx0" brushRef="#br1" timeOffset="151163.57">22479 14986 0,'0'0'0,"0"-21"0,0 0 16,0 0-16,-21-1 0,0 1 16,21 0-16,-22 0 0,22 0 15,0 0-15,-21 21 0,0 0 16,21 21-1,0 0-15,0 0 16,0 21-16,0-20 0,0 20 0,21 0 16,-21 1-16,21-1 0,-21 0 15,0 22-15,22-22 0,-1 22 0,-21-22 16,21 0-16,-21 1 0,0-1 0,0 0 16,0 1-16,0-1 0,0 0 0,0-21 15,0 1-15,0 20 0,0-21 16,0 0-16,-21-42 31,21 0-15,-21-21-16,21 20 0,0 1 15,0-21-15,0 21 0,0-22 16,0 1-16,0 0 0,0-1 0,21 1 16,0 0-16,-21-1 0,42 1 15,-21 0-15,1-1 0,-1 22 0,21-21 16,-21 21-16,22 0 0,-22 21 0,21 0 15,0 0-15,-20 0 0,-1 0 16,21 0-16,-21 0 0,-21 21 0,0 0 16,21 0-16,-21 0 0,0 0 0,0 22 15,0-22-15,-21 0 0,0 21 0,0-20 16,-21-1-16,20 0 16,-20 0-16,21 0 0,-21 0 0,20 1 15,-20-22-15,21 0 0,-21 21 0,20-21 16,1 0-16,0 0 0,0 0 15,0 0-15,0 0 0,21-21 0,0 42 47,21 0-47,0 0 16,0 0-16,0 0 0,22 1 16,-22-22-16,0 21 0,0 0 15,21 0-15,-20-21 0,20 21 16,-21-21-16,21 0 0,1 0 0,-22 0 15,21 0-15,1 0 0,-1 0 0,0 0 16,1-21-16,-1 0 0,-21 21 0,21-21 16,1 0-16,-22-1 0,0 1 15,0 0-15,0 0 0,1-21 0,-22 20 16,0 1-16,0 0 0,0-21 0,0 21 16,0-22-16,0 22 0,0 0 0,-22 0 15,22 0-15,-21-1 0,0 22 16,0 0-16,0 0 15,0 22-15,21-1 0,-22 0 16,22 0-16,0 0 0,0 22 16,0-22-16,0 21 0,0-21 15,0 22-15,0-22 0,0 0 0,0 0 16,0 0-16,0 0 0,0 1 0,22-1 16,-1-21-16,0 0 0,0 0 15,0 0-15,0 0 0,22 0 0,-22 0 16,0-21-16,21-1 0,-20 22 0,20-21 15,-21 0-15,0 0 0,0 0 0,1-22 16,-1 22-16,0 0 0,0 0 16,-21-21-16,0 20 0,0 1 0,21 0 15,-21 0-15,0 0 0,0 42 32,0 0-17,0 0-15,0 22 0,0-22 16,0 0-16,0 0 0,0 0 0,0 0 15,0 1-15,0-1 0,0 0 16,21 0-16,1 0 0,-1-21 16,0 0-16,0 0 0,0 0 0,0 0 15,1 0-15,-1 0 0,0-21 0,0 21 16,0-21-16,0 0 0,1 0 16,-1-1-16,0 1 0,-21 0 0,0 0 15,21-21-15,-21 20 0,0 1 16,21-21-16,-21 21 0,0 0 0,0-1 15,0 1-15,0 0 16,0 0-16,21 21 0,-21 21 31,0 0-31,0 0 0,0 22 0,0-22 16,0 21-16,0-21 0,0 22 16,0-1-16,0 0 0,0-20 0,0 20 15,22 0-15,-22 22 0,21-22 0,-21 0 16,21 22-16,-21-22 0,21 22 0,-21-1 15,21 1-15,0-1 0,1 22 16,-22-22-16,21 1 0,0-22 0,-21 22 16,21-22-16,-21 22 0,21-22 15,-21 0-15,0-21 0,0 22 0,0-22 16,0 0-16,0 0 0,0 0 0,-21 1 16,0-22-1,0 0-15,0 0 0,-1 0 0,1-22 16,0 1-16,0 0 0,0 0 0,0 0 15,-1-22-15,1 1 0,21 0 0,0-1 16,-21-20-16,21-1 0,0 22 16,0-21-16,-21-22 0,21 21 0,0 1 15,0-1-15,0 1 0,0-1 0,0 1 16,0-1-16,0 22 0,21 0 0,-21-1 16,21 1-16,0 0 0,-21 21 15,22-22-15,-1 22 0,-21 0 16,0 0-16,21 0 0,-21-1 15,21 22-15,0 0 0</inkml:trace>
  <inkml:trace contextRef="#ctx0" brushRef="#br1" timeOffset="152235.6">24384 15367 0,'0'0'0,"-42"21"16,20-21-1,1 0-15,0 0 16,21-21-16,0 0 16,0 0-16,21 0 0,0-1 15,1-20-15,-1 21 0,0-21 16,0 20-16,0-20 0,22 0 0,-22-1 16,0 22-16,21-21 0,-21 21 0,1-22 15,-22 22-15,21 21 0,-21-21 0,0 0 16,-21 21-1,-1 21-15,1 0 16,0 0-16,0 1 0,0-1 0,0 21 16,-1-21-16,22 0 0,0 1 15,0 20-15,0-21 0,0 0 16,0 0-16,22 1 0,-1-1 0,0 0 16,0 0-16,0 0 0,0 0 0,1 1 15,-1-1-15,0 0 0,0-21 0,0 21 16,-21 0-16,0 0 15,0 1-15,-21-1 16,0-21-16,0 0 16,0 0-16,-1 0 0,1 0 0,0 0 15,0-21-15,21-1 0,-21 22 16,0-21-16,-1 21 0,1 0 0,21-21 16,0 42 15,0 0-16,21 1-15,1-22 0,-1 21 0,0 0 16,0-21-16,0 21 0,0-21 0,1 0 16,20 0-16,-21 0 0,21 0 0,-20 0 15,20 0-15,0 0 0,1-21 16,-1 21-16,-21-21 0,21 0 0,1-1 16,-1 1-16,-21 0 0,0 0 0,22 0 15,-43-22-15,21 22 0,-21 0 0,21-21 16,-21 21-16,0-22 15,0 22-15,0 0 0,0 0 0,0 0 16,0-1-16,-21 1 0,0 21 0,0 0 16,-1 0-16,1 0 0,0 21 15,21 1-15,-21-1 0,21 0 0,-21 0 16,21 21-16,0-20 0,0 20 16,0 0-16,0-21 0,0 1 0,0 20 15,21-21-15,0 0 0,0 0 0,0-21 16,1 22-16,-1-22 0,0 0 0,0 0 15,0 0-15,22 0 0,-22 0 16,0 0-16,21 0 0,-21-22 0,1 1 16,-1 0-16,0 0 0,0 0 15,0 0-15,0-22 0,1 22 0,-22-21 16,0-1-16,21 1 0,-21 0 16,21-1-16,-21 1 0,0-21 0,0 20 15,0 1-15,0 0 0,0-22 0,0 22 16,0 21-16,0-22 0,0 1 0,0 21 15,0 0-15,-21-1 16,0 44 0,21-1-16,-22 0 0,22 0 0,-21 21 15,21 1-15,0-22 0,0 21 0,0 1 16,0-1-16,0 0 0,0 1 16,0-1-16,0 0 0,0 1 15,0-1-15,0 0 0,0 1 0,0-22 16,0 21-16,0-21 0,21 0 0,-21 1 15,22-1-15,-1 0 0,0-21 16,0 0-16,0 0 0,22 0 16,-22 0-16,0 0 0,0 0 0,0-21 15,0 21-15,1-21 0,-1-1 0,0 1 16,-21-21-16,21 21 0,-21 0 0,0-1 16</inkml:trace>
  <inkml:trace contextRef="#ctx0" brushRef="#br1" timeOffset="152450.87">25442 14923 0,'-21'0'0,"42"0"0,-63 0 0,42 21 15,21-21 1,0 0 0,0 0-16,22 0 0,-22 0 0,21 0 15,-21 0-15,22-21 0,-22 21 0,21-22 16,-21 22-16,1 0 0,-1 0 0,-21-21 15,21 21-15,0-21 32</inkml:trace>
  <inkml:trace contextRef="#ctx0" brushRef="#br1" timeOffset="152787.34">26564 14542 0,'0'0'15,"0"-22"-15,-42-20 16,21 42-16,-1 0 0,1-21 0,0 21 0,0 0 16,0 21-1,0 0-15,-1 0 0,22 1 0,-21-1 16,0 21-16,21 0 0,-21 1 0,21-1 15,0-21-15,0 22 0,0-1 0,0 0 16,0 1-16,0-22 0,0 21 16,0 0-16,0-20 0,0-1 0,21 21 15,-21-21-15,21 0 0,0 1 0,-21-1 16,22-21-16,-1 21 0,0-21 0,0 0 16,0 0-16,0 0 15,1 0-15,-1 0 0,0-21 0,0 0 16,0-1-16,0 1 0,1 0 15,20 0-15,-21 0 0</inkml:trace>
  <inkml:trace contextRef="#ctx0" brushRef="#br1" timeOffset="153138.87">27093 14415 0,'0'0'0,"-21"0"0,42 0 31,0 0-15,1 0-16,-1 21 0,0 0 15,0 0-15,0 0 0,0 0 0,1 1 16,-22 20-16,21-21 0,-21 21 16,21-20-16,-21 20 0,0-21 0,0 21 15,0-20-15,-21 20 0,0-21 0,-1 0 16,1 22-16,0-22 0,0 0 0,0 0 15,0 0-15,-1 0 0,1 1 16,0-1-16,0 0 0,0 0 16,21-42 31,21 0-47,0 0 15,0-1-15,0 1 16</inkml:trace>
  <inkml:trace contextRef="#ctx0" brushRef="#br1" timeOffset="153463.74">27855 14542 0,'0'0'0,"-21"0"15,0 0-15,0 0 0,0 0 16,-1 0 0,22 21-1,0 0 16,0 0-15,0 0-16,0 0 16,0 1-1,0-1-15</inkml:trace>
  <inkml:trace contextRef="#ctx0" brushRef="#br1" timeOffset="153770.54">27728 14923 0,'0'21'16,"0"0"31,-21-21-47,0 0 0,21 21 15,-21-21-15,21 21 0,-21-21 16,-1 21-16,22 1 0,-21-1 16,0-21-16,0 21 0,21 0 0,-21-21 15,0 21-15,-1 0 0,1 1 16,0-22-16,0 21 0,0 0 0,0-21 16,-1 21-16,1-21 0,0 0 0,21 21 15,-21-21-15,0 0 16</inkml:trace>
  <inkml:trace contextRef="#ctx0" brushRef="#br1" timeOffset="155135.68">22648 16531 0,'-21'0'15,"21"-21"-15,0 0 16,0 0-16,21 21 16,0 0-16,1-21 0,-1 21 15,0 0-15,0 0 0,0 0 0,22 21 16,-22 0-16,21 0 0,-21 21 0,22 1 16,-22-1-16,21 0 0,-21 1 15,0 20-15,22-20 0,-22 20 0,0-21 16,-21 1-16,0-1 0,21 0 0,-21 1 15,0-22-15,0 21 0,0-21 16,0 1-16,0-1 0,0-42 31,0-1-15,0 1-16,0-21 0,0 0 0,0-1 16,0 1-16,0 0 0,0-22 0,21 1 15,-21-1-15,22 1 0,-22-1 16,21 1-16,-21-1 0,21 22 0,-21-22 15,21 22-15,0 0 0,-21-1 0,0 22 16,0 0-16,0 42 31,0 0-31,21 0 0,-21 1 16,0-1-16,0 0 0,0 21 0,22-21 16,-22 1-16,0-1 15,0 21-15,21-21 0,0 0 0</inkml:trace>
  <inkml:trace contextRef="#ctx0" brushRef="#br1" timeOffset="156626.89">23961 16912 0,'0'0'0,"21"0"0,0 0 16,0-21-16,0 0 0,0 21 15,-21-21-15,22-22 0,-22 22 0,21 0 16,-21 0-16,0-21 0,0 20 0,0 1 15,0-21-15,0 21 16,0 0-16,0-1 0,-43 1 0,43 0 16,-42 0-16,42 0 0,-42 21 0,21 0 15,-1 0-15,1 0 0,0 21 16,0 0-16,0 0 0,0 22 0,-1-1 16,22-21-16,-21 21 0,0 1 0,0 20 15,21-20-15,0-1 0,0-21 0,0 21 16,0 1-16,0-22 0,0 0 15,0 0-15,0 0 0,21 1 0,0-22 16,0 0-16,1 0 0,-1 0 0,0 0 16,0 0-16,0 0 0,0-22 15,22 1-15,-43 0 0,21 0 16,0 0-16,-21 0 0,21-1 0,-21-20 16,0 21-16,0-21 0,0 20 15,0-20-15,0 21 0,0 0 0,0-22 16,0 22-16,0 0 0,0 42 31,0 0-31,0 1 0,0-1 16,0 0-16,0 21 0,0-21 0,0 22 15,0-22-15,0 21 0,0-21 16,0 1-16,21 20 0,1-21 0,-1-21 16,-21 21-16,21 0 0,0-21 0,0 0 15,0 0-15,1 0 16,-1 0-16,0 0 0,21-21 0,-21 0 15,22 0-15,-22 0 0,21 0 0,1-22 16,-22 22-16,0-21 0,21-1 16,-21 1-16,1 0 0,-1-1 0,0 1 15,-21-21-15,0 20 0,0 1 0,0-22 16,0 22-16,0 0 0,0-1 0,0 1 16,0 0-16,0 21 0,-21-22 15,0 22-15,-1 21 0,1 0 16,21 21-16,-21-21 0,0 43 0,21-22 15,0 21-15,-21-21 0,21 22 16,-21-1-16,21 0 0,0 1 16,0-1-16,0 0 0,0 1 0,0-1 15,0 0-15,0 1 0,21-22 0,0 21 16,-21 0-16,0-20 0,21 20 16,-21-21-16,21 0 0,0 0 0,1 1 15,-22-1-15,21-21 0,0 21 0,0-21 16,0 0-16,0 0 0,1 0 15,-1 0-15,21-21 0,-21 21 0,0-21 16,1-1-16,-1 1 0,0 0 0,-21 0 16,21 0-16,0-22 0,-21 22 15,21 0-15,-21-21 0,0 21 16,0-1-16,0 1 0,0 0 16,0 42 15,0 0-31,0 1 0,0-1 15,0 0-15,0 0 0,0 0 0,0 0 16,0 1-16,0-1 0,0 0 16,0 0-16,0 0 0,22-21 0,-1 21 15,0-21-15,0 0 16,21 22-16,-20-22 0,-1 0 0,21 0 16,-21 0-16,22-22 0,-22 1 15,21 21-15,-21-21 0,0 0 16,22 0-16,-22-22 0,0 22 0,0 0 15,-21-21-15,21 21 0,-21-22 16,22 22-16,-22 0 0,0 0 0,0 0 16,0 42 15,0 0-31,-22 0 16,22 0-16,-21 0 0,21 1 0,0-1 15,0 0-15,0 0 0,0 0 16,0 0-16,0 1 0,0-1 15,0 0-15,21-21 0,1 0 0,20 21 16,-21-21-16,21 0 0,-20 0 16,20 0-16,0 0 0,1 0 15,-1 0-15,0-21 0,1 0 0,-1 21 16,-21-21-16,21-1 0,-20 1 0,-1 0 16,0-21-16,0 21 0,-21-1 0,21 1 15,-21-21-15,0 21 0,0 0 16,0-1-16,-21 1 0,0 21 15,0 0-15,-22 0 0,22 21 16,0-21-16,0 22 16,0-1-16,0 0 0,-1 21 0,1-21 15,21 1-15,0-1 0,0 21 0,0-21 16,0 0-16,0 1 0,0-1 16,0 0-16,21 0 0,1-21 0,-22 21 15,21 0-15,0-21 0,0 0 16,0 0-16,0 0 0,1 0 15,-1 0-15,0 0 0,0 0 16,0 0-16,0 0 0,1 0 16,-1 0-16,0 0 0,-21-21 0,21 21 15,0 0-15,-21-21 0,21 0 16,-21 0-16,22 0 16,-22-1-16,21 1 0,0 0 15</inkml:trace>
  <inkml:trace contextRef="#ctx0" brushRef="#br1" timeOffset="156978.69">26797 16277 0,'0'0'0,"0"-21"0,0 0 0,0 0 15,0 0-15,-21 21 0,21-22 0,-21 1 16,-1 21-1,1 0-15,0 0 0,0 21 16,0 1-16,0-1 16,21 0-16,-22 21 0,1-21 0,21 22 15,-21-22-15,21 21 0,0 1 0,-21-22 16,21 21-16,0 0 0,0-20 16,0 20-16,0 0 0,0 1 0,21-22 15,0 21-15,0-21 0,1 22 0,-1-22 16,21 0-16,-21 0 0,22 0 0,-1 0 15,-21-21-15,21 22 0,1-22 16,-1 0-16,-21 0 0,22 0 0,-22 0 16,21 0-16,-21 0 0,0-22 15,1 22-15,-22-21 0,21 0 16,0 0-16,-21 0 0,21 0 0</inkml:trace>
  <inkml:trace contextRef="#ctx0" brushRef="#br1" timeOffset="157298.51">27347 16214 0,'0'0'0,"0"-21"15,21 21 1,1 0 0,-1 21-16,0 0 15,0 0-15,-21 0 0,21 0 0,-21 1 16,21-1-16,-21 0 0,0 21 0,0-21 15,0 1-15,0 20 0,0-21 16,-21 21-16,0-20 0,0-1 0,0 21 16,0-21-16,-1 22 0,1-22 0,0 0 15,0 0-15,21 0 0,-21 0 16,21 1-16,-21-1 0,21 0 0,-22-21 16,22 21-16,0-42 46,0 0-46,22 21 16,-1-21-16</inkml:trace>
  <inkml:trace contextRef="#ctx0" brushRef="#br1" timeOffset="157559.35">27876 16362 0,'0'0'0,"0"-21"16,-21 21 15,0 0-15,21 21-16,0 0 15,0 0 1,0 0-16,0 1 15,0-1 1</inkml:trace>
  <inkml:trace contextRef="#ctx0" brushRef="#br1" timeOffset="157803.22">27982 16785 0,'0'0'0,"0"21"16,-21-21-16,0 22 15,0-1 1,21 0 0,0 0-16,0 0 15,-21 0-15,21 1 16,-22-22-16,22 21 15,-21-21-15,0 21 0,0-21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02:47.9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1715 0,'0'-22'0,"0"1"0,0 0 16,0 0-16,0 0 0,0 0 16,21-1-1,-21 1-15,0 0 0,21 21 16,-21-21-16,21 0 16,-21 42 46,0 0-46,0 0-16,0 0 0,0 1 15,0-1-15,0 21 16,0-21-16,0 0 0,0 22 0,0-22 16,0 0-16,-21 0 0,21 0 15,0 22-15,0-22 0,0 0 16,-21 0-16,21 0 15,-21-21-15,21 22 0,0-1 32,0-42-1,0-1-31,0 1 16,0 0-16,0 0 0,0 0 0,0 0 15,0-22-15,0 1 0,0 0 16,0-1-16,0 1 0,0 0 0,0 20 15,0-20-15,0 0 0,0-1 16,0 22-16,0-21 0,0 21 16,0 0-16,0-1 0,0 1 15,0 0-15,0 42 32,0 0-32,0 1 15,0 20-15,0 0 0,0 1 16,0 20-16,0-21 0,-22 22 0,22-1 15,0 22-15,0-43 0,-21 22 16,0-1-16,21-20 0,-21 20 0,21-20 16,0-1-16,0-21 0,0 21 15,-21-20-15,21 20 0,0-21 16,0 0-16,0 0 0,0-42 47,0 0-32,21 0-15,-21 0 16,21 0-16,0-1 16,0 1-16,1 0 0</inkml:trace>
  <inkml:trace contextRef="#ctx0" brushRef="#br0" timeOffset="339.8">2709 1969 0,'0'21'16,"0"0"-1,0 0-15,0 0 16,21-21 0,1 0-16,-1 0 15,0 0-15,0-21 16,0 0-1,-21 0 1,0 0-16,-21 21 16,0 0-1,0 0-15,0 0 0,-1 0 16,22 21-16,-21-21 16,21 21-16,-21-21 0,21 21 15,0 0-15,21-21 16,0 0-1,1 0-15,20 0 0</inkml:trace>
  <inkml:trace contextRef="#ctx0" brushRef="#br0" timeOffset="819.53">4085 1461 0,'0'0'0,"0"-22"0,0 1 16,0 0-16,0 0 16,0 42 31,0 0-47,0 0 0,0 22 0,0-1 15,0 0-15,-21 22 0,0-1 16,21 1-16,-21-1 0,-1 1 0,1-22 15,-21 22-15,21-1 0,0-20 16,-1-1-16,22 0 0,-21 1 16,0-22-16,21 0 0,-21 0 0,21 0 15,0 0-15,0 1 0,21-22 32,0-22-32,0 1 0,-21 0 15,22 0-15,-1 0 0,0 0 16,-21-1-16</inkml:trace>
  <inkml:trace contextRef="#ctx0" brushRef="#br0" timeOffset="1105.35">4381 1842 0,'0'0'0,"22"-22"16,-44 22-1,1 0-15,0 22 0,0-1 16,-21 0-16,20 0 0,-20 0 0,21 22 15,-21-22-15,20 21 0,-20-21 16,21 22-16,-21-22 0,20 21 0,1-21 16,-21 0-16,21 1 0,0-1 15,21 0-15,-22 0 0,22 0 16,-21-21-16,21 21 0,21-21 31,1-21-31,-1 0 0,0 21 16,0-21-16,0 0 0,0 0 0,1-1 15,-1 1-15,0-21 0,0 21 16,0-22-16,0 1 0</inkml:trace>
  <inkml:trace contextRef="#ctx0" brushRef="#br0" timeOffset="1311.24">4276 1820 0,'21'-21'16,"0"21"-16,0 0 16,-21 21-16,21 22 15,-21-22-15,21 0 0,-21 0 16,22 22-16,-22-22 0,0 21 0,0-21 15,0 22-15,0-22 0,21 21 16,-21-21-16,0 0 0,0 1 16,0-1-16,0 0 0,0 0 0,0 0 15,21 0-15,0-21 16,-21 22-16,21-22 0,0 0 16,1 0-16,-22-22 0,21 22 15,0-21-15,-21 0 0</inkml:trace>
  <inkml:trace contextRef="#ctx0" brushRef="#br0" timeOffset="1607.59">4953 1503 0,'0'0'0,"0"-21"0,0 0 0,0-1 15,-21 22-15,0-21 0,-1 42 16,22 1-1,0-1-15,-21 0 0,21 21 16,-21 1-16,21-1 0,-21 21 0,0-20 16,21-1-16,-21 22 0,-1-22 0,1 0 15,0 1-15,0-1 0,0 0 16,0 1-16,-1-22 0,22 21 16,0-21-16,-21 0 0,21 1 0,-21-1 0,21 0 15,0 0-15,0 0 16,21-21-1,0-21-15,1 0 16,-1 21-16,0-21 0</inkml:trace>
  <inkml:trace contextRef="#ctx0" brushRef="#br0" timeOffset="2211.58">5440 1566 0,'0'0'0,"-21"0"16,-1 0-1,1 0-15,21 22 16,-21-1-16,21 21 16,-21-21-16,21 22 0,0-22 0,0 21 15,-21 0-15,0 1 0,-1-1 0,22 0 16,-21 1-16,0-1 0,21 0 15,0-20-15,-21 20 0,21-21 0,-21 0 16,21 0-16,-21 1 0,21-1 0,0 0 16,0-42 31,0 0-47,0-1 15,0 1-15,21-21 0,0 21 0,-21-22 16,21 1-16,0 0 0,0-1 0,-21 1 15,22 0-15,-1-22 0,0 22 16,0 0-16,-21-1 0,21 1 0,0 21 16,1 0-16,-1-22 0,0 22 15,0 21-15,21-21 0,-20 21 0,-1 0 16,0 0-16,0 0 16,0 21-16,0 0 0,-21 22 0,0-22 15,22 21-15,-22 0 0,21 1 16,-21-1-16,0 0 0,0 1 0,0-1 15,0 0-15,0-20 0,0 20 16,0-21-16,0 21 0,0-20 0,0-1 16,0 0-16,0 0 0,0 0 15,0 0-15,0 1 16,-21-22 31,-1-22-47,22 1 15,-21 21-15</inkml:trace>
  <inkml:trace contextRef="#ctx0" brushRef="#br0" timeOffset="2431.44">5334 2032 0,'0'0'0,"-21"0"0,42 0 31,0-21-16,21 21-15,-20 0 0,20-21 16,-21 0-16,21 21 0,1 0 0,-22-22 16,21 22-16,-21 0 0,1-21 15,-1 21-15,0 0 0,0 0 16,0-21-16,0 21 0,1-21 16,-1 0-1,0 21-15</inkml:trace>
  <inkml:trace contextRef="#ctx0" brushRef="#br0" timeOffset="2771.26">6350 1545 0,'0'0'15,"0"-21"-15,-21 0 16,0 21-1,21 21 1,0 0-16,0 0 0,-22 22 16,22-22-16,0 21 0,-21 1 15,21-1-15,-21 0 0,21 1 0,0-1 16,-21 0-16,21 1 0,-21-1 0,21 0 16,0-21-16,0 22 0,0-22 0,-21 0 15,21 0-15,0 0 0,0 1 16,0-1-16,0 0 0,0 0 15,21-21 17,-21-21-17,0 0-15,21 0 16,-21-1-16</inkml:trace>
  <inkml:trace contextRef="#ctx0" brushRef="#br0" timeOffset="3132.05">6244 1630 0,'0'0'0,"0"-21"0,0 0 0,0-1 0,0 1 15,0 0-15,21 21 0,0-21 16,1 21-16,-1 0 16,0 0-16,21 0 0,-21 0 0,1 0 15,20 0-15,-21 0 0,21 0 0,-20 21 16,-1 0-16,0 0 0,0 1 15,-21-1-15,0 0 0,0 21 0,0-21 16,0 1-16,0-1 0,-21 0 0,0 0 16,0-21-16,-1 21 0,1 0 15,-21-21-15,21 22 0,0-22 0,-1 21 16,1-21-16,0 0 16,0 21-16,0-21 15,42 0 48,0 0-48,0 0-15</inkml:trace>
  <inkml:trace contextRef="#ctx0" brushRef="#br0" timeOffset="4090.52">8191 1545 0,'22'0'47,"-1"0"-31,21-21-16,-21 21 0,22 0 0,-22 0 15,42 0-15,-20 0 0,20 0 16,1-21-16,-1 21 0,1 0 0,-1 0 15,1 0-15,-22 0 0,21 0 0,-20 0 16,-22 0-16,21 0 0,-21 0 16,1 0-16,-44 0 31,1 0-31,0 0 16,0 0-16,0 0 0,0 0 0,-1 0 15,1 21-15,0-21 0,0 0 16,0 0-1,0 0-15</inkml:trace>
  <inkml:trace contextRef="#ctx0" brushRef="#br0" timeOffset="4411.33">8826 1524 0,'-21'0'0,"0"0"16,0 0-1,0 0 1,21 21-16,0 0 0,-21 1 15,21-1-15,-22 21 0,1-21 16,21 22-16,-21-1 0,21 0 16,-21 1-16,0 20 0,0-21 0,-1 1 15,22-1-15,-21 0 0,0 22 16,0-43-16,21 21 0,0 1 0,-21-22 16,21 21-16,-21-21 0,21 1 0,0-1 15,0 0-15,0 0 0,0 0 16,0-42 31,0 0-32,21 21-15,0-21 0,-21 0 16,21-1-16,0 1 0,0 21 16,1-21-16</inkml:trace>
  <inkml:trace contextRef="#ctx0" brushRef="#br0" timeOffset="4915.56">9207 2032 0,'0'0'0,"22"0"0,-22-21 16,-22 21 31,1 21-47,0 0 0,21 0 15,-21 1-15,0-1 0,0 0 16,21 0-16,-22 0 0,1 0 0,0 1 16,21-1-16,-21 0 0,21 0 0,-21 0 15,21 0-15,0 1 0,0-1 16,0 0-16,0 0 0,0 0 0,0 0 16,21 1-16,0-22 0,0 21 0,0-21 15,1 0-15,-1 0 0,21 0 0,-21 0 16,0 0-16,22 0 0,-22 0 15,21-21-15,-21-1 0,1 1 16,-1 0-16,21 0 0,-21 0 0,-21 0 16,21-1-16,-21 1 0,22 0 15,-22 0-15,0 0 0,0-22 0,0 22 16,0 0-16,0 0 0,-22 0 0,1 21 16,0-21-16,0-1 0,0 22 15,0 0-15,-1 0 0,1 0 0,0 0 16,0 0-16,0 0 0,0 0 15,21 22-15,-22-1 0,1-21 16,21 21-16,-21 0 16,42-21 31,0 0-47</inkml:trace>
  <inkml:trace contextRef="#ctx0" brushRef="#br0" timeOffset="8378.93">12086 2159 0,'0'0'0,"-21"0"15,0 0-15,21-21 16,0 0 0,21 0-16,0 21 0,0-22 15,22 1-15,-22 0 0,21 0 16,-21-21-16,22 20 0,-22 1 0,0 0 15,0-21-15,-21 21 0,0-22 0,0 22 16,0 0-16,-21 0 0,0 0 16,-22-1-16,1 22 0,21 0 0,-43 0 15,22 0-15,0 0 0,-1 22 16,-20-1-16,21 0 0,-1 0 16,1 0-16,0 0 0,20 22 0,1-22 15,0 0-15,21 21 0,0 1 16,0-22-16,0 21 0,0-21 0,21 1 15,0 20-15,22-21 0,-22 0 0,21 22 16,1-22-16,-1 0 0,0 21 16,1-21-16,-1 1 0,-21 20 0,0-21 15,0 21-15,-21-20 0,0 20 0,0-21 16,0 0-16,-21 22 0,0-22 16,0 0-16,-21 0 0,-1 0 0,1-21 15,-22 21-15,22-21 0,0 0 16,-1 0-16,1 0 0,0 0 0,21-21 15,-22 0-15,22 0 0,0 0 16,0-22-16,21 22 0,0-21 0,-21 0 16,21-1-16,-22 1 0,22 0 0,0 20 15,0-20-15,0 21 0,-21-21 0,21 20 16,0 1-16,0 0 16,0 42-1,0 0-15,21 1 0,-21-1 16,22 0-16,-22 0 15,21 21-15,-21-20 0,0 20 0,21-21 16,0 21-16,-21-20 0,21 20 0,0-21 16,1 21-16,20-20 0,-21-1 15,0 0-15,22 0 0,-1-21 0,0 21 16,1-21-16,-1 0 0,21 0 0,-20 0 16,20-21-16,1 21 0,-22-21 15,22-21-15,-1 20 0,-21-20 0,22 0 16,-22-1-16,1 1 0,-1 0 0,0-22 15,-21 22-15,22-22 0,-1 22 16,-21-21-16,0-1 0,1 1 0,-1-1 16,-21 22-16,0-22 0,0 22 15,0 21-15,0-22 0,0 22 16,0 0-16,0 0 0,-21 42 16,21 21-16,-22-20 15,1 20-15,0 0 0,21 1 16,-21-1-16,0 21 0,0-20 0,21 20 15,-22-20-15,1-1 0,21 21 0,0-20 16,-21-1-16,0 0 0,21 1 16,-21-1-16,21 0 0,0-20 0,0 20 15,0-21-15,0 0 0,0 0 0,0 1 16,0-44 15,0 1-31,21 0 16,0-21-16,-21 21 0,21-1 0,0 1 15,-21-21-15,22 21 0,-1 0 16,0-1-16,0 1 0,-21 0 0,21 21 16,0-21-16,1 21 0,-1 0 0,0 0 15,0 0-15,-21 21 16,0 0-16,0 0 16,21 1-16,-21-1 0,0 0 0,21 0 15,-21 0-15,0 0 0,0 1 0,22-1 16,-1 0-16,-21 0 0,21 0 15,0-21-15,0 21 0,0-21 16,1 0-16,-1 22 0,0-22 0,21 0 16,-21 0-16,22 0 0,-22 0 0,21 0 15,-21-22-15,1 1 0,-1 21 16,21-21-16,-21 0 0,0 0 0,-21-22 16,22 22-16,-1 0 0,0 0 0,-21 0 15,0-22-15,0 22 0,21 0 16,-21 0-16,21 0 0,-21 0 15,0-1-15,0 44 32,-21-22-17,0 21-15,21 0 0,-21-21 16,21 21-16,0 0 0,0 0 0,-21 1 16,21-1-16,0 0 0,0 21 15,0-21-15,0 1 0,0-1 0,21 0 16,-21 0-16,21 0 0,0-21 15,0 0-15,0 21 0,22-21 16,-22 0-16,0 0 0,0 0 16,0-21-16,1 21 0,-1-21 0,0 0 15,0 21-15,-21-21 0,21 0 0,0-1 16,-21-20-16,22 21 0,-22 0 16,0 0-16,21-1 0,-21 1 0,0 0 15,0 0-15,0 0 16,0 0-16,0-1 15,0 44 17,0-1-17,0 0-15,-21-21 0,21 21 16,-22 0-16,22 0 0,0 1 16,-21-22-16,21 21 0,0 0 0,0 0 15,0 0-15,0 0 0,0 1 0,0-1 16,0 0-1,21 0-15,1-21 0,-1 21 16,0-21-16,0 0 0,0 0 0,0 0 16,1 0-16,20 0 0,-21 0 0,0 0 15,22 0-15,-22-21 0,0 0 16,21 21-16,-21-21 0,1 0 0,-1-1 16,0 1-16,0 0 0,0 0 0,0-21 15,1 20-15,-1 1 0,0 0 0,-21-21 16,21 21-16,-21-1 0,0 1 15,0 0-15,21 0 0,-21 0 0,0 0 16,21-1-16,-21 1 0,0 0 16,0 0-16,0 0 15,0 0 1,0-1 0,-21 22 15,21 22-31,0-1 15,-21-21-15,21 21 0,0 0 16,0 0-16,-21 0 0,21 1 16,-21 20-16,21-21 0,0 0 0,-21 22 15,-1-22-15,1 21 0,21 0 16,-21 1-16,0-1 0,0 0 16,0 22-16,-1-22 0,1 22 0,21-22 15,-21 22-15,0-22 0,0 21 0,0-20 16,-1 20-16,1-20 0,21 20 0,0-21 15,-21 1-15,21-1 0,0 0 16,-21 1-16,21-22 0,0 21 0,0-21 16,0 1-16,0-1 0,21-21 15,0 0-15,0 0 0,1 0 16,-1 0-16,0-21 16,0 21-16,0-22 0,0 1 0,1 0 15,-1 0-15,0 0 0,0-22 0,0 22 16,0-21-16,-21 21 0,0-22 15,22 22-15,-22-21 0,0 0 0,0-1 16,0 1-16,0 0 0,0 20 16,0-20-16,-22 0 0,1 21 0,21-22 15,-21 22-15,0 0 0,0 0 0,21 0 16,-21-1-16,42 22 31,0-21-31,0 21 16,21 0-16,-20 0 0,20 0 0,-21-21 15,21 0-15,1 21 0,-1-21 16,0 21-16,1-21 0,-1-1 0,-21 1 16,22 0-16,-1 21 0,-21-21 15,0 0-15,22 0 0,-22-1 16,0-20-16,0 21 0,0 0 0,0 0 16,1-1-16,-22-20 0,21 21 0,0 0 15,-21 0-15,0-1 0,21 1 0,-21-21 16,21 42-16,-21-21 0,0 0 15,0-1-15,0 1 16,0 42 0,0 1-1,0 20-15,0-21 0,-21 0 0,0 22 16,0-1-16,0-21 0,-1 43 0,1-22 16,0 0-16,0 22 0,0-1 15,0 1-15,-1-22 0,22 22 16,-21-1-16,0 1 0,0-1 0,21-21 15,0 22-15,0-22 0,-21 1 0,21-1 16,0 0-16,-21 1 0,21-1 0,0 0 16,0-21-16,0 1 0,0-1 15,0 0-15,0 0 0,0 0 0,21-21 16,0 0-16,0 0 16,0 0-16,0-21 0,1 0 0,-1 21 15,0-21-15,0-22 0,0 22 16,0 0-16,1 0 0,-22-21 15,21-1-15,0 22 0,-21-21 0,0-1 16,0 1-16,0 21 0,0-21 0,0-1 16,0 22-16,0-21 0,-21 21 0,0-1 15,-1 1-15,1 0 0,0 21 16,0-21-16,0 21 0,21-21 16,21 21 15,0 0-31,0 0 0,22-21 0,-22 21 15,21 0-15,0-22 0,1 22 0,-1-21 16,0 0-16,1 0 0,-1 0 16,0 0-16,1-1 0,-1-20 15,-21 21-15,22 0 0,-22-22 0,0 22 0,0-21 16,0 21-16,0-22 0,-21 22 16,0 0-16,22-21 0,-22 21 15,0-1-15,0 1 0,0 0 0,0 0 16,0 0-16,0 0 0,0-1 15,0 1-15,-22 42 32,22 1-32,0-1 0,-21 0 15,0 0-15,0 0 0,21 22 0,0-22 16,-21 21-16,0-21 16,21 22-16,-22-22 0,22 21 0,0-21 15,0 22-15,0-1 0,0-21 0,0 0 16,0 22-16,0-22 0,22 0 0,-22 0 15,21 0-15,0-21 0,0 21 16,0-21-16,0 0 0,1 0 0,-1 0 16,0 0-16,21 0 0,-21 0 0,1 0 15,-1-21-15,0 21 0,0-21 16,0 0-16,0 0 0,1 0 0,-1-1 16,0-20-16,-21 21 0,21 0 0,-21 0 15,0-1-15,21 1 0,-21 0 0,0 0 16,-21 21-1,0 0 1,0 0-16,0 0 0,-1 21 16,1 0-16,21 0 0,-21 1 15,21-1-15,0 21 0,0-21 0,0 0 16,0 1-16,0-1 0,0 0 0,0 0 16,0 0-16,21 0 0,0 1 0,1-1 15,-1 0-15,21-21 0,-21 0 16,0 0-16,1 21 0,-1-21 0,0 0 15,0 0-15,0 0 0,0-21 0,1 0 16,-1 21-16,0-21 0,0-1 0,0 1 16,0 0-16,1-21 15,-1 21-15</inkml:trace>
  <inkml:trace contextRef="#ctx0" brushRef="#br0" timeOffset="10767.42">17526 1693 0,'0'0'0,"-21"0"0,21 22 15,-21-22-15,21 21 16,21-21 15,21 0-31,-21-21 16,0-1-16,22 22 0,-1-21 0,0 0 16,1 0-16,-22 0 0,21 0 0,-21-1 15,22 1-15,-22 0 0,0 21 16,-21-21-16,0 0 0,0 0 0,0-1 15,0 1-15,-42 21 0,21-21 0,-1 21 16,-20 0-16,0 0 0,-1 0 16,1 0-16,0 21 0,-1 0 0,1 1 15,0-1-15,21 21 0,-22-21 16,22 22-16,0-1 0,0-21 16,21 21-16,0 1 0,0-22 0,0 21 15,0-21-15,0 1 0,21-1 16,-21 0-16,42 0 0,-21-21 0,1 21 15,-1-21-15,0 0 0,0 0 0,0 0 16,0 0-16,1 0 0,-44 0 31,1 0-15,-21 0-16,21 21 0,0-21 16,-22 22-16,22-1 0,0-21 15,0 21-15,0 0 0,-1 0 0,1 22 16,21-22-16,0 21 0,0-21 0,0 0 15,0 22-15,0-22 0,21 0 16,1 21-16,-1-20 0,0-1 0,0 0 16,21-21-16,-20 21 0,20-21 0,0 0 15,1 0-15,-22 0 0,21 0 16,0-21-16,1 21 0,-22-21 0,21 0 16,-21-1-16,22 1 0,-22 0 0,21-21 15,-21 21-15,1-22 0,20 1 16,-21 0-16,0-1 0,0-20 0,1 20 15,-1-20-15,-21-1 0,21 1 0,0 21 16,0-22-16,0 22 16,1-22-16,-22 22 0,0 21 0,21-22 15,-21 22-15,0 0 0,0 42 32,-21 22-32,-1-22 0,1 21 15,0 0-15,0 22 0,0-1 16,-22 1-16,22-22 0,-21 22 0,21-1 15,0 1-15,-1-1 0,1-20 0,0-1 16,21 0-16,0 1 0,0-1 16,0 0-16,0-21 0,21 1 0,0-1 15,22 0-15,-22 0 0,21 0 16,1-21-16,20 0 0,-21 0 0,22 0 16,-22 0-16,22-21 0,-1 0 15,-20 0-15,20 0 0,-21-1 0,1 1 16,-1 0-16,0 0 0,-20 0 0,-1-22 15,0 22-15,0 0 0,-21-21 16,0 21-16,0-1 0,0 1 0,0 0 16,-21 21-1,0 0-15,0 0 16,-1 0-16,1 21 0,21 0 0,-21 1 0,0-1 16,0 0-16,21 0 0,0 0 15,0 0-15,0 1 0,0-1 16,0 0-16,0 0 0,21-21 15,0 21-15,0-21 0,22 0 16,-22 0-16,0 0 0,0 0 0,0 0 16,22 0-16,-22-21 0,0 0 15,21 0-15,-21 21 0,1-21 0,-1-1 16,0-20-16,0 21 0,0 0 0,0 0 16,-21-22-16,0 22 0,22 0 15,-22 0-15,0 42 31,0 0-31,0 0 16,0 0-16,0 22 16,0-22-16,0 0 0,-22 0 0,22 0 15,-21 1-15,21-1 0,0 0 0,-21 0 16,21 0-16,-21 0 0,21 1 16,0-1-16,0-42 46,0-1-46,0 1 0,0 0 16,0-21-16,0 21 0,0-1 0,0-20 16,21 21-16,0-21 0,0 20 15,-21 1-15,22-21 0,-1 21 16,21 0-16,-21 21 0,0-22 0,22 22 16,-22 0-16,21 0 0,-21 0 0,22 22 15,-22-1-15,0 0 0,0 0 16,0 0-16,1 22 0,-1-22 0,-21 0 15,0 0-15,0 21 0,0-20 0,0-1 16,0 0-16,0 0 0,0 0 16,-21 0-16,21 1 0,-22-1 0,1-21 15,21-21 17,0-1-17,0 1-15,21 0 0,1 0 16,-1-21-16,0 20 0,0 1 0,21-21 15,-20 21-15,-1-22 0,21 22 16,-21-21-16,0 21 0,22 0 0,-22 21 16,21 0-16,-21 0 0,1 0 0,-1 0 15,0 0-15,-21 21 0,0 0 16,21 0-16,-21 21 0,0-20 0,0-1 16,0 21-16,0-21 0,0 0 0,0 1 15,0 20-15,0-21 0,-21 0 16,21 0-16,0 1 0,-21-1 15,21 0-15,0 0 16,21-21 15,-21-21-31,0 0 0,21 21 16</inkml:trace>
  <inkml:trace contextRef="#ctx0" brushRef="#br0" timeOffset="11135.21">20172 2201 0,'21'0'15,"0"0"-15,21 0 16,-20 0-16,-1-21 16,21 21-16,-21 0 0,0-21 0,22 0 15,-22 21-15,0-21 0,0 0 0,0 21 16,-21-22-16,0 1 0,0 0 15,0 0-15,0 0 0,0 0 16,-21 21-16,0 0 0,0 0 0,0 0 16,-22 0-16,22 0 0,0 21 15,-21 0-15,21 0 0,-1 0 0,1 0 16,0 1-16,0-1 0,21 21 0,0-21 16,0 0-16,0 1 0,0-1 15,0 0-15,21 0 0,0 0 0,0 0 16,1-21-16,-1 22 0,21-22 15,-21 0-15,22 21 0,-22-21 0,21 0 16,-21 0-16,22 0 0,-22 0 16,21 0-16,-21-21 0,22-1 0,-22 1 15,21 21-15,-21-21 0</inkml:trace>
  <inkml:trace contextRef="#ctx0" brushRef="#br0" timeOffset="11590.95">20976 2011 0,'0'0'0,"0"-21"0,0 0 16,0 42 15,0 0-31,0 0 16,0 0-16,0 0 0,-21 1 0,0-1 15,0 0-15,21 0 0,-22 21 16,22-20-16,-21-1 0,0 0 0,21 0 16,0 0-16,-21 0 0,0-21 0,21 22 15,0-1-15,0 0 16,-21-21-16,21-21 31,0 0-31,0-1 0,0 1 0,21 0 16,-21 0-16,21 0 0,0 0 15,0-1-15,0-20 0,1 21 16,-1 0-16,21-22 0,-21 22 0,0 0 16,1 0-16,20 0 0,-21 21 15,0 0-15,0 0 0,1 0 0,-1 0 16,0 0-16,0 21 0,0 0 0,-21 0 15,0 0-15,0 22 0,0-22 0,0 0 16,0 0-16,0 22 0,0-22 16,0 0-16,-21 0 0,21 0 0,0 0 15,-21 1-15,21-1 0,-21 0 0,0 0 16,21-42 31,0 0-32,0 0-15,0-1 0</inkml:trace>
  <inkml:trace contextRef="#ctx0" brushRef="#br0" timeOffset="11867.3">21717 1503 0,'0'0'0,"0"-21"16,0 0-16,0 42 15,0 0 1,0 21-16,0 1 16,0-1-16,-21 0 0,21 1 0,-21 20 15,-1-21-15,1 22 0,21-22 0,-21 1 16,0 20-16,0-21 0,0 1 16,-22-22-16,22 21 0,0 1 0,21-22 15,-21 0-15,21 0 0,-21 0 0,21 0 16,0 1-16,0-1 0,21-21 31,0 0-15,0-21-16</inkml:trace>
  <inkml:trace contextRef="#ctx0" brushRef="#br0" timeOffset="12243.08">21907 2096 0,'0'0'0,"22"-22"0,20 1 16,-21 21-1,-21-21-15,0 0 16,0 0-16,-21 21 16,0 0-16,-22 0 0,22 0 15,0 21-15,-21 0 0,21-21 0,-1 21 16,-20 0-16,21 1 0,21-1 16,0 0-16,0 0 15,0 0-15,21-21 16,0 21-16,0-21 0,1 22 0,-1-22 15,21 21-15,-21-21 0,0 21 0,1-21 16,-1 21-16,21-21 0,-21 21 16,0 0-16,-21 1 15,0-1-15,-21 0 16,0-21-16,0 0 0,-21 0 16,20 21-16,1-21 0,-21 0 15,21 0-15,-22 0 0,22 0 0,-21 0 16,21 0-16,0 0 0,-1 0 15,1 0-15,0 0 0,21-21 0,-21 0 16,21 0-16,0-1 16,0 1-16</inkml:trace>
  <inkml:trace contextRef="#ctx0" brushRef="#br0" timeOffset="12516.74">21230 1672 0,'0'0'0,"0"-21"16,0 0-1,21 21-15,0 0 0,43-21 0,-22 21 16,43 0-16,-22-21 0,22 21 0,-21 0 16,20-22-16,1 22 0,-22-21 15,1 21-15,-1 0 0,1 0 0,-22-21 16,1 21-16,-22 0 0,21 0 0,-21 0 15,-42 0 1,0 0 0,0 0-16,-22 0 0,22 0 15,0 21-15,-21 0 0,-1-21 16</inkml:trace>
  <inkml:trace contextRef="#ctx0" brushRef="#br0" timeOffset="13319.34">16446 3429 0,'0'0'0,"-21"-85"16,21 64-16,0 0 15,0 0-15,21 0 0,1 0 0,-1-1 16,-21 1-16,21 0 0,0 0 16,-21 0-16,21 21 0,-63 21 31,21 0-31,0 0 15,-1 22-15,1-1 0,0 21 0,-21-20 16,21 20-16,-1-20 0,-20 20 16,21-21-16,0 1 0,0 20 0,-22-20 15,22-1-15,0-21 0,21 21 0,-21-20 16,21-1-16,-21 0 0,21 0 16,0-42 15,21 0-31,-21 0 0,21-1 0,0-20 15,0 21-15,-21-21 0,21-1 0,1 1 16,-1 0-16,0-22 0,-21 22 16,21-22-16,0 1 0,0-1 0,1 22 15,-1-22-15,0 22 0,0 0 0,0-1 16,0 22-16,-21 0 0,0 0 16,22 21-16,-1 0 0,0 21 15,-21 0-15,21 22 0,-21-1 0,21 0 16,-21 1-16,0 20 15,0 1-15,21-22 0,-21 21 0,0 1 0,0-22 16,0 1-16,0-1 0,0 0 16,0 1-16,0-22 0,0 0 0,0 21 15,0-21-15,0 1 16,0-1 0,-21-42-1,0 21-15,21-22 0,-21 1 16</inkml:trace>
  <inkml:trace contextRef="#ctx0" brushRef="#br0" timeOffset="13483.34">16171 3620 0,'0'0'0,"0"-22"15,0 1-15,21 21 16,1-21-16,-1 21 0,0 0 16,21-21-16,1 0 0,-1 21 0,0-21 15,1 21-15,-1-22 0,0 22 16,-21 0-16,22 0 0,-22-21 0,0 21 15,0 0-15,0 0 0,1 0 0,-1 0 16</inkml:trace>
  <inkml:trace contextRef="#ctx0" brushRef="#br0" timeOffset="15231.71">16743 3852 0,'0'0'0,"0"22"0,21-44 47,0 22-47,0-21 0,0 0 15,22 0-15,-22 0 0,21 0 0,1-22 16,-22 22-16,21-21 0,-21 21 16,22-22-16,-22 1 0,0 21 0,0 0 15,-21-1-15,0 1 0,0 0 0,-21 21 16,0 0-16,0 0 15,-22 0-15,22 21 0,-21-21 16,21 21-16,-1-21 0,1 22 0,0-22 16,21 21-16,0 0 0,21 0 15,0-21-15,22 21 16,-22 0-16,21-21 0,-21 22 0,22-1 16,-22-21-16,21 21 0,-21 0 0,1-21 15,-1 21-15,-21 0 0,0 1 16,0-1-16,0 0 0,0 0 15,-21 0-15,21 0 0,-22 1 16,1-1-16,21 0 16,21-21-1,1 0-15,-1 0 0,0 0 16,21 0-16,-21 0 0,22-21 0,-22 0 16,21-1-16,1 1 0,-1 0 0,-21 0 15,21 0-15,1 0 0,-22-22 16,21 22-16,-21-21 0,1 21 0,-1-1 15,-21 1-15,0 0 0,0 0 0,0 0 16,-21 21-16,-1 0 16,1 0-16,0 0 0,0 0 0,-21 0 15,20 21-15,1-21 0,0 21 0,0 0 16,21 0 0,21 1-16,0-22 0,22 0 15,-22 21-15,0-21 0,0 21 16,0-21-16,0 21 0,1-21 0,-22 21 15,21 0-15,-21 1 16,0-1-16,0 0 0,0 0 16,0 0-16,-21 0 0,21 1 15,0-1-15,0 0 0,0 0 16,21-21 0,0 0-1,21 0-15,-21 0 0,1 0 0,20 0 16,-21 0-16,21 0 0,1-21 0,-1 0 15,0 21-15,1-21 0,-1-1 16,0 22-16,1-21 0,-22 0 16,0 0-16,21 0 0,-42 0 0,22-1 15,-22 1-15,21-21 0,-21 21 0,0 0 16,0-1-16,0 1 0,0 0 16,0 0-16,-21 21 15,-1 0-15,1 0 0,0 21 0,0 0 16,-21 0-16,20 1 0,1-1 15,-21 0-15,21 21 0,-22-21 0,22 22 16,-21-22-16,42 0 0,-21 0 0,21 0 16,0 1-16,0-1 0,0 0 0,21 0 15,0-21 1,0 0-16,22 0 16,-22 0-16,0-21 0,21 21 0,-21-21 15,1 0-15,-1 21 0,0-22 0,21 1 16,-42 0-16,21 0 0,1 0 15,-1-22-15,-21 22 0,0 0 0,21 0 16,-21 0-16,21 0 0,-21-1 16,0 44 15,-21-1-31,0 0 16,21 0-16,-21 0 0,21 0 0,0 1 15,-22-1-15,22 0 0,0 0 16,0 0-16,0 0 0,0 1 15,22-22-15,-1 21 0,0-21 0,0 0 16,0 0-16,22 0 0,-22 0 0,21 0 16,0 0-16,1-21 0,-22-1 15,21 22-15,1-21 0,-22 0 0,21 21 16,-21-21-16,0 0 0,1 0 0,-1-1 16,-21 1-16,0 0 0,21 0 15,-21 0-15,21 21 0,-42 0 31,0 21-15,21 0-16,-21 0 0,21 0 16,0 1-16,0-1 0,-22 0 0,22 0 15,0 0-15,0 0 0,0 1 16,22-22-16,-1 0 0,0 21 16,0-21-16,21 0 0,-20 0 15,-1 0-15,0 0 0,21 0 0,-21 0 16,1-21-16,20 21 0,-21-22 0,0 22 15,0-21-15,1 0 0,-1 21 0,0-21 16,0 0-16,-21 0 0,21-1 16,-21 1-16,21 21 0,-21-21 15,0 0-15,22 21 0,-22 21 32,0 0-17,0 0-15,0 1 0,0-1 0,0 0 16,-22 0-16,22 21 0,0-20 0,0 20 15,-21 0-15,0 1 0,21-1 0,-21 21 16,21-20-16,-21 20 0,0-20 16,21 20-16,-22 1 0,22-22 0,0 21 15,-21 1-15,0-1 0,21-20 0,-21 20 16,21 1-16,0-22 0,-21 22 0,21-1 16,-21-21-16,21 1 0,0-1 15,-22 0-15,22-20 0,0 20 16,-21-21-16,0 0 0,21 0 0,-21 1 15,0-22-15,0 0 0,-1 0 0,1 0 16,0 0-16,0 0 0,21-22 0,-21 1 16,0-21-16,-1 0 0,22-1 0,-21 1 15,21-22-15,-21 1 0,21-1 0,0-20 16,0-64-16,0 84 16,21 1-16,0-22 0,1 21 0,-1-20 15,0 20-15,21 1 0,1 20 0,-1-20 16,0 21-16,22-1 0,-22 1 15,22 0-15,-1-1 0,1 22 16,20-21-16,-20-1 0,-1 22 0</inkml:trace>
  <inkml:trace contextRef="#ctx0" brushRef="#br0" timeOffset="16699.39">20214 3281 0,'0'0'0,"21"-21"16,-21 0-16,21-1 0,1 1 16,-22 0-16,21 0 0,0 21 15,-21-21-15,0 42 31,0 0-31,0 0 0,0 22 0,0-22 16,0 21-16,-21 0 0,0 1 0,21-1 16,-22 0-16,1 1 0,0-1 15,0-21-15,0 22 0,0-1 16,-1-21-16,22 0 0,-21 22 0,0-22 16,0 0-16,21 0 0,-21-21 0,0 0 15,-1 0 1,22-21-1,0 0-15,0 0 0,0-22 16,0 22-16,0 0 0,0-21 0,0 20 16,0-20-16,0 21 0,22 0 15,-22 0-15,21-1 0,-21 1 0,21 21 16,0 0 0,-21 21-16,21-21 15,-21 22-15,0-1 0,0 0 0,0 21 16,0-21-16,0 1 0,0-1 0,21 0 15,-21 0-15,22 0 0,-22 0 0,21-21 16,0 22-16,0-1 16,0-21-16,0 0 0,1 21 0,-1-21 15,0 0-15,21 0 0,-21 0 0,22 0 16,-22 0-16,0-21 0,21 0 0,-20 21 16,-1-22-16,0 1 0,0 0 15,0 0-15,0-21 0,-21 20 0,22-20 16,-22 21-16,21-21 0,-21 20 0,0 1 15,0 0-15,0 0 0,0 0 16,0 42 0,-21 0-1,-1 0-15,22 0 0,0 22 16,-21-22-16,21 0 16,-21 0-16,21 0 0,0 1 0,0-1 15,0 0-15,0 0 0,21 0 16,0 0-16,1-21 0,-1 0 0,0 0 15,0 0-15,0 0 0,22 0 16,-22 0-16,21 0 0,-21 0 0,0 0 16,22-21-16,-1 21 0,-21-21 0,22 0 15,-22 0-15,0 0 0,21-22 16,-21 22-16,1-21 0,-22 21 16,21-1-16,-21 1 0,21 0 0,-21 0 15,-21 21 1,0 0-16,-1 0 15,1 21-15,21 0 0,-21 0 16,21 1-16,0-1 0,0 0 0,0 0 16,0 0-16,0 0 0,0 1 15,0-1-15,0 0 0,0 0 16,0 0-16,0 0 16,0-42 30,0 0-46,-21 0 16,0 21 0,21-21-16,-21 21 0,-1 0 15,22 21 1,0 0 0,22 0-16,-1-21 15,0 21-15,0-21 0,0 0 0,0 22 16,1-22-16,20 0 0,-21 0 0,21 0 15,1 0-15,-1 0 0,0 0 16,1 0-16,-22 0 0,21 0 0,1 0 16,-1-22-16,-21 1 0,0 0 0,22 0 15,-22-21-15,0 20 0,21-20 16,-21 0-16,1-1 0,-1-20 16,0 21-16,0-22 0,0 22 0,-21-1 15,0-20-15,21 42 0,-21-22 0,0 1 16,0 21-16,0 0 0,0 0 15,-21 21 1,0 0-16,0 21 16,21 0-16,-21 21 0,0-21 0,-1 22 15,22-1-15,-21-21 0,21 43 16,-21-22-16,21 0 0,-21 1 16,21-1-16,0 0 0,0 1 0,0-1 0,0-21 15,0 22-15,0-22 16,21 0-16,0 0 0,0 0 0,-21 0 15,22-21-15,-1 0 0,0 22 0,0-22 16,21 0-16,-20 0 0,-1 0 0,0 0 16,0 0-16,21-22 0,-20 22 15,-1-21-15,0 21 0,0-21 0,0 0 16,-21 0-16,21 0 0,1-1 0,-22 1 16,21 0-16,-21 0 0,0 0 15,0 0-15,0-1 0,0 1 0,0 0 16,0 0-16</inkml:trace>
  <inkml:trace contextRef="#ctx0" brushRef="#br0" timeOffset="16915.27">21907 3281 0,'0'-21'16,"22"21"-16,-1 0 15,0-21-15,0 21 0,0-22 0,0 22 16,22-21-16,-22 21 0,0-21 0,21 21 15,-20-21-15,-1 21 0,0 0 16,-21-21-16,21 21 0,-21-21 16,-21 21-1,0 0-15,21-22 0,-21 22 16,-22 0-16,22 0 16,-21 0-16,21 0 0</inkml:trace>
  <inkml:trace contextRef="#ctx0" brushRef="#br0" timeOffset="17115.16">20997 3048 0,'0'0'0,"-21"0"0,42 0 47,0 0-16,-21-21-15,22 21-16,-1 0 16,0-21-16</inkml:trace>
  <inkml:trace contextRef="#ctx0" brushRef="#br0" timeOffset="17603.93">23876 3069 0,'0'0'0,"-21"0"0,0-21 0,21 0 16,-22 0-16,1 21 15,21-21-15,-21-1 0,21 1 16,-21 21-16,21-42 0,0 21 0,-21 0 16,21-1-16,0 1 0,0 0 0,0 0 15,0-21-15,0 20 16,0 1-16,21 0 0,0 21 0,21-21 16,1 0-16,-22 21 0,21 0 0,1 0 15,-1 0-15,0 21 0,1 0 16,-1 0-16,-21 0 0,21 1 0,-20-1 15,-1 0-15,0 0 0,-21 0 0,0 22 16,0-22-16,0 0 0,0 0 16,-21 21-16,0-20 0,-22-1 0,22 0 15,0 0-15,0 0 0,-22 0 0,22 1 16,0-1-16,0 0 0,0 0 16,0 0-16,-1 0 0,22 1 15,0-1-15,-21 0 0,21 0 0,0 0 16,-21 0-16,21 1 15,0-1-15,0 0 16,0 0-16,0 0 0</inkml:trace>
  <inkml:trace contextRef="#ctx0" brushRef="#br0" timeOffset="17879.78">23855 3852 0,'0'0'0,"-21"22"15,42-22 1,0 0-16,0 0 16,0 0-16,0 0 0,1-22 0,-1 22 15,0-21-15,-21 0 16,0 0-16,0 0 0,-21 0 16,0 21-1,-1 0-15,1 0 0,0 0 0,0 0 16,0 0-16,0 0 0,-1 0 15,1 0-15,21 21 0,0 0 16,0 0 0,21-21-1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06:32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9821 4212 0,'0'21'16,"21"-21"-1,-21 22-15,22-22 16,-1 0 0,0 0-1,0 0-15</inkml:trace>
  <inkml:trace contextRef="#ctx0" brushRef="#br0" timeOffset="1476.53">2095 5334 0,'-21'0'15,"0"0"1,0 0 0,0-21-16,21 0 0,-21 21 15,21-21-15,0-1 0,0 1 16,-22 21-16,22-21 0,0 0 15,0 0-15,0 0 16,22 21-16,-22-22 0,21 22 0,0 0 16,0 0-16,0 0 0,0 0 15,1 0-15,20 0 0,-21 0 0,0 22 16,0-1-16,22 21 0,-22-21 16,-21 22-16,0-1 0,0 0 0,0 1 15,0 20-15,0-21 0,-21 22 16,0-1-16,-1-20 0,1 20 15,-21-20-15,0-1 0,20 0 0,-20 1 16,0-1-16,21-21 0,-22 21 0,1-20 16,0-22-16,20 21 0,-20-21 15,21 0-15,-21 0 0,20 0 16,1-21-16,0 21 0,0-22 0,0 1 16,21-21-16,-21 21 0,21-22 15,0 22-15,0-21 0,0 21 0,0 0 16,21-22-16,0 22 0,0 0 15,0 0-15,0 21 0,1 0 0,-1 0 16,0 0-16,0 0 0,0 21 16,-21 0-16,21 0 0,1 0 15,-22 1-15,0 20 0,21-21 16,-21 0-16,21 22 0,-21-22 0,21 0 16,-21 0-16,0 0 0,0 0 15,0 1-15,21-1 0,-21 0 0,0 0 16,21-21-16,1 21 15,-1-21-15,0 0 16,-21-21-16,21 0 0,0 0 16</inkml:trace>
  <inkml:trace contextRef="#ctx0" brushRef="#br0" timeOffset="1651.42">2540 5821 0,'21'0'78,"0"0"-62</inkml:trace>
  <inkml:trace contextRef="#ctx0" brushRef="#br0" timeOffset="2486.92">3514 5313 0,'0'0'16,"0"-21"-16,0 0 0,0-1 0,0 1 16,0 42 15,0 1-31,0-1 0,21 0 0,-21 21 16,21 1-16,-21-1 0,0 0 15,0 1-15,0-1 0,0 21 16,0-20-16,0-1 0,0 0 15,0 1-15,-21-1 0,0-21 0,-1 0 16,22 1-16,0-1 0,0 0 0,-21-21 16,21-21-1,0 0-15,0-1 16,0 1-16,0-21 0,21 0 16,1 20-16,-1-20 0,-21 0 0,21-1 15,21 22-15,-21-21 0,1 21 16,-1 0-16,0 21 0,0 0 0,0 0 15,0 0-15,1 21 0,-1 0 16,-21 0-16,0 21 16,21-20-16,-21 20 0,21 0 0,-21-21 15,0 22-15,0-1 0,21-21 0,0 0 16,-21 22-16,22-22 0,-1 0 16,0-21-16,0 21 0,0-21 0,0 0 15,1 0-15,20 0 0,-21 0 0,0 0 16,22-21-16,-22 0 0,21 0 15,-21 0-15,0-22 0,22 22 0,-22-21 16,0-1-16,-21 1 0,0-21 16,0 20-16,0 1 0,0 0 0,-21-22 15,21 22-15,-21-1 0,0 1 0,-1 0 16,1 21-16,0-1 16,0 1-16,21 0 0,-21 21 15,0 0-15,-1 0 16,22 21-16,-21 0 0,21 1 0,0-1 15,0 0-15,0 0 0,0 0 16,21 0-16,1-21 16,-1 0-16,0 0 0,0 0 0</inkml:trace>
  <inkml:trace contextRef="#ctx0" brushRef="#br0" timeOffset="3008.63">5080 5207 0,'0'-21'0,"-21"42"31,21 0-31,0 22 16,-21-22-16,21 0 0,-22 21 16,22 1-16,0-22 0,-21 21 0,0 22 15,21-22-15,-21 0 0,0 1 0,0-1 16,21 0-16,0-21 15,-22 22-15,1-22 0,21 0 0,0 0 16,0 0-16,0-42 31,0 0-31,0-21 16,0 21-16,21-22 0,1 1 16,-1 0-16,-21-1 0,21-20 0,0 20 15,0-20-15,0 21 0,1-1 0,-1 1 16,-21-22-16,21 43 0,0-21 15,0 21-15,0 0 0,1-1 0,-1 22 16,0 0-16,0 22 16,0-1-16,-21 21 0,0-21 15,21 22-15,-21-1 0,22 0 16,-22 1-16,21 20 0,-21-21 0,0 1 16,0 20-16,0-20 0,0-1 15,0 0-15,0-21 0,0 22 0,0-22 16,0 0-16,0 0 0,0 0 15,0 1-15,0-44 47,-21 1-47,-1 21 0,22-21 0,-21 0 16</inkml:trace>
  <inkml:trace contextRef="#ctx0" brushRef="#br0" timeOffset="3187.52">5016 5757 0,'0'0'0,"-21"0"0,0 0 0,0 0 15,21-21 1,21 0 0,0 21-16,0 0 0,1-21 15,20 21-15,-21-21 0,21 0 0,-20 21 16,-1-22-16,21 22 0,-21-21 16,22 21-16,-22-21 0,0 0 0,21 21 15,-21-21-15,1 21 0,-1-21 16,21 21-16,-21-22 0</inkml:trace>
  <inkml:trace contextRef="#ctx0" brushRef="#br0" timeOffset="3747.67">6117 5313 0,'0'-21'15,"-21"21"16,21 21-15,0 0-16,0 0 0,0 0 0,0 22 16,0-22-16,0 21 0,0-21 15,0 22-15,-21-1 0,21 0 0,-21 1 16,21-22-16,-22 21 0,22 1 0,0-22 16,0 21-16,-21-21 0,21 0 15,-21 1-15,21-1 0,0 0 0,0 0 16,0-42 15,0 0-31,0 0 16,21-1-16,-21-20 0,0 21 15,0-21-15,21 20 0,-21-20 0,0 0 16,0-1-16,0 22 0,0-21 0,0 0 16,22-1-16,-22 22 0,21-21 15,-21 21-15,0-1 0,21-20 0,0 21 16,-21 0-16,21 0 0,0 21 15,-21-22-15,22 22 0,-1 0 16,0 0-16,0 0 0,0 0 0,0 0 16,1 22-16,-1-1 0,-21 0 15,0 0-15,0 0 0,0 0 16,0 1-16,0 20 0,0-21 0,0 0 16,-21 0-16,-1 1 0,1-1 0,0 0 15,0 0-15,0 0 0,0 0 16,-22 1-16,22-22 0,0 21 15,0-21-15,0 0 0,-1 0 16,22-21 15,22-1-31,-22 1 0</inkml:trace>
  <inkml:trace contextRef="#ctx0" brushRef="#br0" timeOffset="4357.63">7768 5038 0,'0'0'0,"-42"0"0,21-21 0,-64-1 15,64 22-15,0 0 16,21-21 0,21 0-1,21 21-15,0 0 0,1-21 16,20 21-16,1-21 0,-1 21 0,22-21 15,-22-1-15,22 22 0,-21-21 0,20 21 16,-20 0-16,-1-21 16,1 21-16,-1 0 0,-20 0 0,-1 0 15,-21 0-15,21 0 0,-63 0 47,0 21-47,0-21 0,0 0 0,0 21 16,-1-21-16,1 0 0,0 22 15,0-22-15,0 21 0,0-21 0,-1 0 16,1 0-16,0 0 0,21 21 16,-21-21-16</inkml:trace>
  <inkml:trace contextRef="#ctx0" brushRef="#br0" timeOffset="4651.46">8318 4953 0,'-21'0'0,"0"0"16,21-21-16,-21 21 15,0 0 1,0 0-16,21 21 16,0 0-16,0 0 0,-22 22 15,22-22-15,0 21 0,0 1 0,-21-1 16,21 0-16,0 22 0,0-22 16,0 0-16,-21 1 0,0 20 15,0-20-15,21-1 0,-21 21 0,-1-20 0,22-22 16,-21 21-16,21 1 15,-21-22-15,21 0 0,-21 0 0,21 0 16,0 0-16,21-42 31,0 21-15,0-21-16,1-21 0,-1 21 0,0-1 16,0 1-16</inkml:trace>
  <inkml:trace contextRef="#ctx0" brushRef="#br0" timeOffset="5039.33">8615 5398 0,'0'0'0,"-21"0"47,21 21-47,-22 0 0,22 0 16,-21 0-16,0 0 0,21 1 0,-21 20 15,21-21-15,-21 21 0,0-20 0,21 20 16,0 0-16,0-21 0,0 1 15,0 20-15,0-21 0,0 0 0,0 0 16,21 1-16,0-22 0,0 0 16,0 0-16,0 0 0,22 0 15,-22-22-15,21 22 0,1-21 0,-22 0 16,21 0-16,0-21 0,-20 20 16,-1-20-16,0 0 0,0 21 0,0-22 15,-21 1-15,0 0 0,0 20 16,0-20-16,0 21 0,-21 0 0,0 21 15,21-21-15,-21 21 0,0 0 0,-22 0 16,22 0-16,0 0 0,0 0 16,0 0-16,-1 21 0,1 0 0,0-21 15,21 21-15,0 0 16,21-21 0,0 0-16,1 0 0,20 0 15</inkml:trace>
  <inkml:trace contextRef="#ctx0" brushRef="#br0" timeOffset="7283.96">11218 5355 0,'21'-21'16,"1"21"-16,-1-21 15,-21 0-15,21 21 16,0-21-16,0-1 0,0 1 16,22 0-16,-22 0 0,21 0 0,-21 0 15,22-22-15,-22 22 0,21-21 0,-21 21 16,1-22-16,-1 22 0,-21 0 15,0-21-15,0 20 0,0 1 0,-21 0 16,-1 21-16,-20-21 0,21 21 16,-21 0-16,-1 0 0,-20 0 0,20 0 15,1 21-15,-21 0 0,-1 0 0,22 1 16,-22-1-16,22 0 0,0 21 16,20-21-16,1 22 0,0-1 0,21 0 15,0-20-15,0 20 0,21 0 0,0 1 16,22-22-16,-22 21 0,21 0 15,1-20-15,-22 20 0,21-21 16,0 21-16,-20-20 0,-1 20 0,0-21 16,0 21-16,-21-20 0,0 20 0,0-21 15,-21 0-15,0 22 0,0-22 16,-22 0-16,-20 0 0,20-21 0,-20 21 16,21-21-16,-22 0 0,22 0 0,-22 0 15,22 0-15,0 0 0,-1-21 16,22 0-16,0 0 0,-21 0 0,42-22 15,-22 1-15,22 0 0,0-1 16,-21 22-16,21-21 0,0-1 0,0 22 0,0-21 16,0 21-16,21 0 15,-21-1-15,22 22 0,-1 0 16,-21 22 0,0-1-16,0 21 0,21-21 15,-21 0-15,21 22 0,-21-1 0,21 0 16,-21-20-16,21 20 0,1 0 0,-1-21 15,-21 22-15,21-22 0,0 0 16,0 0-16,22 0 0,-22 1 0,0-1 16,21-21-16,-21 0 0,22 0 15,-1 0-15,0 0 0,-20 0 0,20-21 0,0-1 16,1 1-16,-1 0 16,0 0-16,1 0 0,-22-22 0,0 22 15,21-21-15,-21 0 0,-21-1 0,22 22 16,-1-21-16,-21 21 0,0-1 15,0 1-15,0 0 0,0 0 0,0 42 32,0 0-32,0 0 15,0 1-15,0-1 0,0 21 16,0-21-16,0 22 0,0-22 0,0 21 16,0-21-16,0 0 0,0 22 0,0-22 15,0 0-15,0 0 0,21 0 16,0-21-16,0 0 15,0 0-15,1 0 0,-1 0 16,0 0-16,21-21 0,-21 0 16,1 0-16,-1 0 0,0 0 0,21-1 15,-21 1-15,1-21 0,-22 21 0,21-22 16,0 22-16,-21 0 0,0 0 0,0 0 16,0 0-16,0-1 15,0 44 1,0-1-1,0 0-15,-21 0 16,21 0-16,-21 22 0,21-22 0,-22 0 16,22 21-16,0-21 0,0 1 0,0 20 15,0-21-15,0 0 0,0 0 0,22 1 16,-1-22 0,0 0-16,0 0 0,0 0 0,0 0 15,1 0-15,-1 0 0,0-22 16,0 1-16,0 0 0,22 0 15,-22 0-15,0-22 0,0 22 0,-21-21 16,21 21-16,0-22 0,1 22 0,-22-21 16,21 21-16,0 0 0,-21-1 0,21 1 15,-21 0-15,21 21 0,-21-21 16,0 42 15,0 0-31,0 0 0,0 1 0,0-1 16,0 0-16,-21 0 0,21 21 15,-21-20-15,21 20 0,0-21 0,0 21 16,0-20-16,0-1 0,0 0 0,0 0 16,0 21-16,21-20 0,0-1 15,0-21-15,1 0 0,20 0 16,-21 0-16,0 0 0,22 0 16,-22 0-16,21 0 0,0-21 0,1-1 0,-1 1 15,0 0-15,1 0 0,-1 0 0,0 0 16,-20-1-16,-1 1 15,0-21-15,0 21 0,-21 0 0,21-22 16,-21 22-16,0 0 0,0 0 0,0 0 16,0-1-16,0 1 0,-21 0 0,0 21 15,0 0-15,0-21 0,-1 21 16,1 0-16,0 0 0,-21 0 0,21 0 16,-1 21-16,1 0 0,0 0 0,-21 1 15,21 20-15,-1-21 0,22 0 16,-21 22-16,0-22 0,21 21 15,0-21-15,0 0 0,0 22 0,0-22 16,0 0-16,0 0 0,21 0 0,0-21 16,1 0-16,-1 0 0,0 0 15,0 0-15,0 0 0,0 0 16,1-21-16,-1 0 0,0 21 0,-21-21 16,21 0-16,0 0 0,-21-1 0,0 1 15,0 0-15,0 0 0,21-21 16,-21 20-16,0 1 0,0 0 0,0 0 15,0 0-15,0 0 16,0 42 0,0 0-16,0 0 15,0 0-15,-21 0 0,21 1 0,0-1 16,0 0-16,0 21 0,0-21 0,0 1 16,0-1-16,0 0 0,0 0 15,21 0-15,1 0 0,-1-21 16,0 0-16,21 0 0,-21 0 0,22 0 15,-22 0-15,21 0 0,1 0 0,-22 0 16,21-21-16,-21 21 0,22-21 0,-22 0 16,0 0-16,0 0 0,0-1 15,0 1-15,1-21 0,-22 21 0,0 0 16,21-22-16,-21 22 0,21 0 0,-21 0 16,0 0-16,0-1 15,0 44 16,0-1-31,0 0 0,0 0 0,0 21 16,-21-20-16,21 20 0,-21 0 0,21 22 16,-22-22-16,22 22 0,0-1 15,0-21-15,-21 22 0,21-1 0,-21 22 16,21-21-16,-21 20 0,21-20 0,0 20 16,0-20-16,0 21 0,0-22 0,-21 22 15,21-22-15,0 1 0,0-1 0,0-20 16,0-1-16,0 0 0,0 1 0,0-1 15,0-21-15,0 0 0,0 0 0,0 1 16,0-44 15,0 1-31,0 0 0,0 0 0,0-21 16,0-1-16,0 22 0,0-42 0,0 20 16,0-20-16,21-1 0,-21 1 0</inkml:trace>
  <inkml:trace contextRef="#ctx0" brushRef="#br0" timeOffset="7560.31">13462 5884 0,'0'0'0,"0"-42"0,42-64 15,-42 64-15,21 21 0,1-22 0,-1 22 16,0 0-16,0 0 0,0 0 16,0 0-16,1 21 0,-1 0 15,21 0-15,-21 0 0,0 0 0,1 21 16,-1 0-16,0 0 0,-21 21 0,0-20 15,0 20-15,0-21 0,0 0 16,-21 22-16,0-22 0,-22 0 0,22 0 16,-21 0-16,21 0 0,-1 1 0,-20-1 15,21 0-15,-21-21 0,20 0 0,1 21 16,0-21-16,0 0 16,21-21-1,0 0 1,21 21-16,-21-21 0</inkml:trace>
  <inkml:trace contextRef="#ctx0" brushRef="#br0" timeOffset="8879.34">15198 5757 0,'0'22'0,"-22"-22"15,22-22 48,0 1-63,22 0 15,-22 0-15,21-21 0,0 20 0,0 1 16,0-21-16,0 0 0,1-1 16,-1 1-16,0 0 0,0-1 0,0 1 15,0-22-15,-21 22 0,22 0 0,-1-22 16,-21 22-16,0 0 0,0-1 16,0 1-16,21 21 0,-21 0 0,0-1 15,0 1-15,0 42 16,0 1-1,-21 20-15,0 0 0,21 1 16,-22 20-16,1-21 0,21 22 0,-21-1 16,0-20-16,21 20 0,-21-20 0,21 20 15,-21 1-15,21-22 0,-22 0 16,22 1-16,0-1 0,0 0 0,0 1 16,0-22-16,22 0 0,-1 0 0,0-21 15,0 21-15,0-21 0,0 0 0,22 0 16,-22 0-16,21-21 0,-21 21 15,22-21-15,-22 0 0,21 0 16,-21-22-16,1 22 0,20-21 0,-21-1 0,0 1 16,0 0-16,1-1 15,-1-20-15,-21 21 0,0-1 0,21 1 16,-21 0-16,0-1 0,0 1 0,0 21 16,0 0-16,0-1 0,0 44 31,0-1-31,0 0 0,-21 0 0,21 21 15,-21 1-15,-1-1 0,22 0 0,-21 1 16,0-1-16,0 0 0,0 22 16,0-22-16,21 1 0,-22-1 15,1-21-15,21 21 0,-21-20 0,21-1 0,0 0 16,0 0-16,0 0 0,0 0 0,0-42 47,0 0-47,21 0 0,0 0 15,1 0-15,-1-22 0,-21 22 0,21-21 16,0 21-16,0-22 0,0 22 16,22-21-16,-22 21 0,0-1 0,0 22 15,0-21-15,1 21 0,-1 0 0,0 0 16,-21 21-16,21 1 16,-21-1-1,0 0-15,0 21 0,0-21 0,0 1 16,0-1-16,0 21 0,0-21 0,0 0 0,0 1 15,0-1-15,0 0 0,0 0 16,21 0-16,-21 0 16,43-21-16,-22 0 0,0 0 0,0 0 15,0 0-15,0 0 0,22 0 0,-22 0 16,21-21-16,-21 0 0,22 0 0,-22 21 16,0-21-16,0 0 0,0-22 15,1 22-15,-1 0 0,-21-21 0,21-1 16,-21 22-16,0-21 0,0 21 0,0-1 15,0 1-15,0 0 0,-21 21 32,0 0-32,-1 21 0,1-21 0,0 43 15,0-22-15,0 0 0,0 0 0,-1 21 16,22-20-16,0-1 0,0 21 0,0-21 16,0 0-16,0 1 0,0-1 15,22 0-15,-1-21 0,0 21 0,0-21 16,21 0-16,-20 0 0,-1 0 0,0 0 15,0 0-15,21 0 0,-20 0 16,-1 0-16,0-21 0,-21 0 16,21 0-16,-21-1 0,0 1 15,0 0-15,0 0 16</inkml:trace>
  <inkml:trace contextRef="#ctx0" brushRef="#br0" timeOffset="9135.19">14774 5292 0,'-63'21'0,"126"-42"0,-232 42 16,148-21-16,63 0 16,-21 0-1,22 0-15,-1 0 0,21 0 16,1 0-16,-1 0 0,1 0 0,-1-21 15,1 21-15,-1 0 0,1 0 0,-22 0 16,22 0-16,-22 0 0,-21 0 16,0-21-16,22 21 0,-22 0 0,0 0 15,0-22-15,-21 1 16,21 21-16</inkml:trace>
  <inkml:trace contextRef="#ctx0" brushRef="#br0" timeOffset="11363.1">18944 5736 0,'-21'0'0,"21"21"16,0 1 0,0-44 46,0 1-46,0 0-16,21 21 0,-21-21 15,21 21-15,-21-21 0,21 0 0,1-1 16,-1 1-16,-21-21 0,21 21 0,0 0 16,0-22-16,0 22 0,1-21 15,-1-1-15,-21 1 0,21 0 0,-21-1 16,21 1-16,-21 0 0,0-22 0,0 22 16,0 0-16,0-1 0,0 1 15,0 21-15,0-22 0,-21 22 0,0 0 16,0 21-16,-1 21 15,1 0 1,21 22-16,0-1 0,0 22 0,0-1 16,0 1-16,0 20 0,0 1 0,0 0 15,-21-1-15,21 1 0,0 21 16,-21-22-16,21 22 0,-21-21 0,21 0 16,0 20-16,0-20 0,-21 21 0,-1-21 15,22-1-15,-21 1 0,21 0 0,-21-1 16,21-20-16,0-1 0,0-20 0,0-1 15,0 0-15,0 1 0,0-22 0,0 21 16,21-21-16,0-21 16,1 0-16,-1-21 0,0 0 15,21 0-15,-21 0 0,22-1 16,-22-20-16,0 0 0,21-1 0,-20-20 16,-1-1-16,-21 22 0,0-43 0,0 22 15,0-1-15,0 1 0,0-1 16,0 1-16,0-1 0,-21 1 0,-1 21 15,1-1-15,0 1 0,-21 0 0,21 20 16,-1-20-16,1 21 0,-21 0 0,21 21 16,0-21-16,-1 21 0,1 0 15,21-22 1,0 1 0,21 0-1,1 21-15,-1-21 0,0 21 16,0-21-16,21 0 0,1-1 0,-1 1 15,-21 0-15,22 0 0,-1-21 0,0 20 16,-21-20-16,1 21 0,-1 0 16,0-22-16,0 22 0,-21 0 0,21 0 15,-21 0-15,0 0 0,0-1 16,0 1-16,0 0 31,0 42 0,0 0-31,0 1 16,0-1-16,0 0 0,0 0 16,0 0-16,0 22 0,0-22 15,0 0-15,0 0 0,0 0 16,0 0-16,0 1 0,21-22 0,-21 21 16,22 0-16,-1-21 0,0 21 15,0-21-15,0 0 0,0 0 16,1 0-16,-1-21 15,0 21-15,0-21 0,0 0 0,0-1 16,1 1-16,20 0 0,-21 0 16,0 0-16,0 0 0,1-22 0,-1 22 15,0 0-15,-21-21 0,21 20 0,-21 1 16,21 0-16,-21 0 0,0 0 16,0 0-16,-21 21 31,0 0-16,0 0-15,21 21 16,0 0-16,0 0 16,0 0-1,0 0-15,21-21 16,0 22-16,0-1 16,0 0-16,-21 0 15,0 0-15,0 0 16,22 1-16,-22-1 15,0 0-15,0 0 0,21-21 0,-21 21 16,0 0 0,21-21-16,0 0 0,0 0 15,0 0-15,1 0 0,-1 0 0,0 0 16,0-21-16,0 0 0,22 21 16,-22-21-16,21 0 0,0 0 0,-20-1 15,20 1-15,0 0 0,-21-21 0,22 21 16,-1-1-16,-21-20 0,0 21 15,1 0-15,-1 0 0,-21-1 0,0 1 16,0 0-16,0 0 0,-21 21 16,-1 0-16,1 0 15,0 0-15,0 21 0,0 0 16,0-21-16,-1 21 0,22 1 0,0-1 16,0 0-16,0 0 0,0 0 0,0 0 15,22 1-15,-22-1 0,21 0 16,0 0-16,0 0 0,0-21 0,0 21 15,1 1-15,-22-1 0,21 0 16,-21 0-16,0 0 16,-21-21-1,-1 0 1,1 0-16,0 0 0,0 0 16,0-21-1,21 0-15,-21 21 0,21-21 16,0 42 15,0 0-15,21-21-16,0 21 0,0-21 15,0 0-15,0 0 0,1 21 0,-1-21 16,21 0-16,-21 0 0,22 0 16,-1 0-16,-21 0 0,21 0 0,-20-21 15,20 21-15,-21-21 0,0 21 16,0-21-16,22 0 0,-43 0 0,21-1 15,0 1-15,-21 0 0,0 0 16,21-21-16,0 20 0,-21-20 0,22 0 16,-22-1-16,0 1 0,0 0 0,21-1 15,-21-20-15,21 21 0,-21-1 16,0-20-16,0 42 0,0-22 0,0 22 16,21 0-16,-21 0 0,0 42 31,0 0-31,0 0 0,-21 22 15,21-1-15,-21 0 0,0 1 0,21-1 16,0 0-16,-22 1 0,1-1 16,0 0-16,21 1 0,0-22 0,0 21 15,0 0-15,0-20 0,0-1 0,0 0 16,0 21-16,0-21 0,21 1 16,-21-1-16,21-21 0,1 21 15,-1-21-15,0 0 0,0 0 16,0 0-16,0 0 15,1-21 1,-22 0-16,21-1 0,-21 1 16,21 0-16,-21 0 0,0 0 0</inkml:trace>
  <inkml:trace contextRef="#ctx0" brushRef="#br0" timeOffset="11582.97">21230 5165 0,'0'0'0,"-21"0"16,0 0-16,0 0 0,21-21 15,21 21 17,0 0-32,0-22 0,0 22 15,22 0-15,-22 0 0,0-21 0,0 21 16,0 0-16,0 0 0,1-21 16,-1 21-16,0 0 0,-21-21 15,-21 21 1,0 0-1,-22-21-15,22 21 0,-21 0 16</inkml:trace>
  <inkml:trace contextRef="#ctx0" brushRef="#br0" timeOffset="11739.88">20087 5017 0,'0'0'0,"-85"0"16,107-22 15,-1 22-31,0 0 16,0-21-16,0 0 0,-21 0 0,21 21 15</inkml:trace>
  <inkml:trace contextRef="#ctx0" brushRef="#br0" timeOffset="14559.32">22606 5419 0,'0'-21'47,"21"-1"-47,0 22 0,0-21 15,1 21-15,20-21 0,-21 0 0,21 0 16,1 0-16,-22-1 0,21 22 0,-21-21 16,22 0-16,-22 0 0,0 0 15,0 0-15,-21-1 0,0 1 16,0 0-16,-21 21 0,0 0 15,0 0-15,0 0 0,-22 0 16,22 0-16,-21 21 0,-1 0 16,22 1-16,-21-1 0,21 0 0,0 0 15,-1 0-15,1 0 0,0 1 0,21-1 16,-21 0-16,21 0 0,0 0 16,0 0-16,21-21 15,0 22-15,0-22 0,1 0 0,-1 0 16,0 0-16,0 0 15,0 0-15,-21 21 0,0 0 16,0 0 0,-21 0-16,0-21 0,0 21 15,0 1-15,-1-1 16,1 21-16,0-21 0,0 0 0,-21 22 16,20-22-16,1 21 0,0 1 0,0-22 15,0 21-15,21-21 0,0 22 0,0-22 16,0 0-16,0 0 0,0 0 15,21-21-15,0 21 0,0-21 0,0 0 16,22 0-16,-1 0 0,0 0 0,1 0 16,-1-21-16,0 21 0,1-21 15,20 0-15,-20-21 0,-1 20 0,0 1 16,1-21-16,-1 0 0,0-1 0,-21 1 16,22-22-16,-22 22 0,0 0 0,0-22 15,0 22-15,1 0 16,-1-22-16,-21 22 0,0-1 0,0-20 15,0 42-15,21-22 0,-21 1 0,0 21 16,0 0-16,-21 21 16,0 21-1,-1 0-15,22 0 0,-21 22 0,-21-1 16,21 0-16,0 1 0,-1-1 16,1 21-16,-21-20 0,21 20 15,0 1-15,21-22 0,0 22 0,0-22 0,0 21 16,0-20-16,0-1 0,21-21 0,0 22 15,0-22-15,21 0 16,-20 0-16,20 0 0,0 0 0,1-21 16,-1 0-16,0 0 0,-21 0 0,22 0 15,-1 0-15,0-21 0,1 0 0,-1 0 16,-21 0-16,22 0 0,-22-1 16,0-20-16,0 21 0,0-21 0,0-1 15,-21 22-15,0-21 0,0-1 0,0 22 16,0 0-16,0 0 0,0 0 15,-21 21-15,0 0 0,0 0 16,0 0-16,0 0 0,-1 0 0,1 21 16,0 0-16,0 0 0,0 0 0,21 22 15,-21-22-15,21 0 16,0 0-16,0 22 0,0-22 0,0 0 16,0 0-16,21-21 0,0 21 0,0-21 15,0 0-15,0 21 0,1-21 0,20 0 16,-21 0-16,21 0 0,1 0 15,-22-21-15,21 21 0,-21-21 0,1 0 16,20 0-16,-21 0 0,0-1 0,0 1 16,-21 0-16,22 0 0,-1-21 0,-21 20 15,21-20-15,-21 21 0,0 0 16,0 0-16,0-1 0,0 44 31,0-1-15,0 0-16,0 0 0,0 0 15,-21 22-15,21-22 0,-21 0 0,21 0 16,0 21-16,0-20 0,0-1 0,0 0 16,0 0-16,0 0 0,0 0 15,0-42 17,0 0-17,0 0-15,0 0 0,0 0 16,0-1-16,0 1 0,21-21 0,0 21 15,0 0-15,-21-22 0,21 22 16,0 0-16,-21 0 0,22 0 0,-1-1 16,-21 1-16,21 21 0,0 0 15,0 0 1,-21 21-16,21 1 0,-21-1 0,0 0 16,0 0-16,0 21 0,22-20 0,-22-1 15,0 21-15,0-21 0,21 0 16,-21 22-16,0-22 0,0 0 0,0 0 15,21 0-15,0 1 16,0-22 0,0 0-16,-21-22 15,22 22-15,-1-21 0,-21 0 16,21 0-16,0 0 0,0 0 0,0-1 0,22-20 16,-22 0-16,0 21 15,0-22-15,0 22 0,22 0 0,-22-21 16,0 20-16,0 1 0,0 21 0,-21-21 15,22 21-15,-1 0 16,-21 21 0,0 0-1,0 1-15,0-1 0,0 0 0,0 21 16,0-21-16,0 1 0,0 20 16,0-21-16,0 0 0,0 22 0,21-22 15,-21 0-15,21 0 0,0 0 0,0 0 16,1-21-16,-1 22 0,0-1 15,0-21-15,21 0 0,-20 21 16,20-21-16,-21 0 0,21 0 0,1 0 16,-22 0-16,21 0 0,-21-21 0,22 0 15,-22-1-15,0 1 0,0 0 0,22 0 16,-43 0-16,21-22 0,0 1 16,0 21-16,0-21 0,-21 20 0,0-20 15,0 21-15,0 0 0,0 0 0,0-1 16,-21 22-1,0 0-15,0 0 0,0 22 16,-1-1-16,1-21 0,0 42 16,21-21-16,0 0 0,0 1 0,0 20 15,0-21-15,0 0 0,0 22 0,0-22 16,0 0-16,21 0 0,0 0 16,1 0-16,-1-21 0,0 22 0,21-22 15,-21 0-15,1 0 0,-1 0 0,0 0 16,0 0-16,0 0 0,0 0 0,1-22 15,20 22-15,-21-21 0,0 0 16,-21 0-16,21 0 0,1 0 0,-1-1 16,-21 1-16,21-21 0,-21 21 0,21 0 15,-21-1-15,0 1 0,0 0 16,0 0 0,0 42-1,-21 0-15,21 0 0,-21 1 16,0-1-16,21 0 0,-22 0 0,22 0 15,-21 0-15,21 1 0,0-1 16,-21 0-16,21 0 0,-21 0 0,21 0 16,-21-21-16,21 22 0,0-44 47,0 1-32,21 0-15,0 0 0,0 0 0,0 0 16,1-22-16,20 22 0,-21 0 15,21-21-15,1 20 0,-22-20 16,21 21-16,1 0 0,-1 0 0,0-1 16,1 1-16,-22 21 0,0 0 0,21 0 15,-21 0-15,-21 21 16,0 1-16,0-1 0,0 0 0,0 0 16,0 21-16,-21-20 0,21 20 0,-21 0 15,21-21-15,0 22 0,-21-22 0,21 0 16,0 0-16,0 22 0,0-22 15,0 0-15,0 0 0,21-21 16,0 0 0,0 0-16,1 0 0,-1 0 15,0 0-15,0-21 0,0 21 16,0-21-16,-21 0 0,22-1 0,-1-20 16,0 21-16,0-21 0,0-1 0,0 1 15,1 0-15,-1-1 0,0 1 0,0-22 16,21 22-16,-20 0 0,-1-22 15,0 22-15,-21 0 0,21-1 0,-21 22 16,21-21-16,-21 21 0,0-1 0,-21 22 31,0 0-31,0 22 16,21-1-16,-21 0 0,-1 21 0,1-21 16,0 22-16,0-1 0,0 0 0,21 1 15,-21-1-15,21 0 0,-22 1 16,22-1-16,0 0 0,-21 1 0,21-1 15,-21 0-15,21-20 0,0 20 0,0-21 16,0 0-16,0 0 0,0 1 0,0-1 16,21-21 15,0-21-31,1 21 16,-22-22-16,21 1 0,-21 0 0,0 0 15,0 0-15,0 0 16,0-22-16,0 22 0</inkml:trace>
  <inkml:trace contextRef="#ctx0" brushRef="#br0" timeOffset="14799.94">26416 5482 0,'0'0'0,"-21"0"0,0 0 16,42 0 15,0 0-31,0 0 16,0 21-16,22-21 0,-22 0 15,21 0-15,-21 0 0,22 0 0,-22 0 16,21 0-16,-21 0 0,0 0 16,1 0-16,-1 0 0,0 0 0,0 0 15,-42 0 17,0-21-32,0 21 15,-1 0-15,1 0 0</inkml:trace>
  <inkml:trace contextRef="#ctx0" brushRef="#br0" timeOffset="16867.2">28469 5694 0,'0'0'0,"0"-21"0,21-22 16,-21 22-1,0 0-15,0 0 16,0 42 15,0 0-31,-21 0 0,21 22 0,-21-22 16,21 21-16,-21 1 0,0-1 16,21 0-16,-22 1 0,1-1 15,21 0-15,0 1 0,-21-22 0,21 0 16,-21 21-16,21-21 0,0 1 15,0-1-15,21-21 32,-21-21-32,21-1 0,0 22 15,1-21-15,-22 0 0,21-21 0,0 21 16,0-1-16,0 1 0,0-21 16,-21 21-16,22 0 0,-1-1 15,-21 1-15,21 21 16,-21 21-1,0 1-15,0-1 16,0 0-16,0 0 0,21 0 0,-21 0 16,0 1-16,21-1 0,0-21 15,-21 21-15,22-21 0,-1 0 0,0 21 16,0-21-16,0 0 0,0 0 0,22 0 16,-22 0-16,21 0 0,-21 0 15,1 0-15,-1-21 0,21 0 0,-21 21 16,0-21-16,1-1 0,-1-20 0,-21 21 15,21-21-15,-21 20 0,21-20 16,-21 0-16,0 21 0,0-22 16,0 22-16,0-21 0,0 21 0,0-1 15,0 1-15,0 42 16,0 1 0,0 20-16,0-21 0,-21 0 15,21 0-15,-21 22 0,21-22 16,0 0-16,0 21 0,0-20 0,0-1 15,0 0-15,0 0 0,0 0 0,21 0 16,0-21-16,-21 22 0,21-22 16,0 0-16,22 0 0,-22 0 0,0 0 15,0 0-15,0 0 0,22 0 16,-22-22-16,0 1 0,0 0 0,0 0 16,1 0-16,-1 0 0,0-22 15,0 22-15,-21-21 0,21 21 0,-21-22 16,21 1-16,-21 21 0,0-22 15,22 22-15,-22 0 0,0 0 16,0 42 0,0 0-1,0 22-15,-22-22 0,22 0 0,-21 21 16,21-21-16,0 22 0,0-22 0,0 0 16,0 21-16,0-20 0,0-1 15,0 0-15,0 0 0,0 0 0,21 0 16,1-21-1,-1 0-15,0 0 0,21 0 0,-21 0 16,1 0-16,20 0 0,-21 0 16,21 0-16,-20-21 0,-1 0 0,0 0 15,21-21-15,-21 20 0,1-20 0,-1 0 16,0-1-16,0-20 0,0 21 16,0-22-16,1 22 0,-1-22 0,0 22 15,-21 0-15,21-22 0,0 22 16,-21-1-16,21 1 0,-21 0 0,0 21 15,0-1-15,0 1 0,-21 42 32,0 1-32,0-1 0,0 21 15,0 0-15,-1 1 0,1-1 0,0 22 16,21-22-16,0 0 0,0 22 16,0-22-16,0 0 0,0 22 0,0-22 15,0-21-15,0 22 0,21-1 16,0-21-16,1 22 0,20-22 0,-21 0 15,0 0-15,22-21 0,-22 21 0,21-21 16,-21 0-16,22 0 0,-22 0 16,21 0-16,-21-21 0,0 21 0,22-21 15,-22-21-15,0 20 0,0-20 16,0 0-16,1-1 0,20 1 16,-21-21-16,0 20 0,0-20 0,1-1 15,-1 22-15,0-22 0,-21 22 0,0 0 16,21-1-16,-21 1 0,0 21 15,0 0-15,0 0 0,0-1 0,-21 44 32,21-1-32,-21 0 0,0 21 0,-1-21 15,1 22-15,0-1 0,0 22 0,0-22 16,0 0-16,-1 22 0,1-22 16,0 22-16,21-22 0,0 0 0,0 1 15,0-1-15,-21-21 0,21 21 16,0-20-16,0-1 0,0 0 15,0 0-15,21-21 16,0 0-16,-21-21 16,21 21-16,1-21 0,-1 0 15,-21-1-15,21 1 0,0-21 0,0 21 16,-21-22-16,21 22 0,1-21 0,-1 21 16,-21 0-16,21-1 0,-21 1 15,21 21-15,0 0 0,-21 21 16,0 1-1,0-1-15,0 0 0,0 21 0,0-21 16,0 1-16,0 20 0,0-21 16,0 0-16,21 22 0,1-22 0,-1 0 15,-21 0-15,21-21 0,0 21 16,0 0-16,0-21 0,1 0 0,-1 0 16,21 0-16,-21 0 0,0 0 15,1 0-15,-1 0 0,0 0 0,0-21 16,0 0-16,0 0 0,1 0 0,-1 0 15,-21-1-15,0-20 0,21 21 16,-21 0-16,0-22 0,0 22 0,0-21 16,0 0-16,0 20 0,-21 1 0,0-21 15</inkml:trace>
  <inkml:trace contextRef="#ctx0" brushRef="#br0" timeOffset="17095.98">30099 5355 0,'0'0'0,"0"21"0,21-21 31,21 0-31,1 0 0,-1 0 0,0 0 16,1 0-16,20 0 0,-20 0 0,-1-21 16,0 21-16,-21-21 0,22 21 15,-22 0-15,-21-21 0,21 21 0,-21-21 16,0 0-1,0-1-15,-21 1 16,0 21-16,0-21 0,-22 0 0</inkml:trace>
  <inkml:trace contextRef="#ctx0" brushRef="#br0" timeOffset="17255.89">29591 5080 0,'0'0'0,"-42"0"0,-1 0 0,22 0 16,0 21-16,0-21 15,0 0-15,-1 0 0,22 21 16,-21-21 0,0 22-1,0-22-15,0 0 0,-22 21 0,22-21 16</inkml:trace>
  <inkml:trace contextRef="#ctx0" brushRef="#br0" timeOffset="19435.65">5630 6329 0,'0'21'63,"0"0"-63,0 0 16,0 22-16,0-1 0,-21 0 0,21 22 15,0-22-15,-21 22 0,21-22 0,-21 22 16,21-22-16,-21 21 15,-1-20-15,1 20 0,21-20 0,-21-1 16,0 0-16,0 1 0,0-1 0,-1 0 16,22-21-16,0 1 0,-21-1 15,0-21-15,21-21 16,-21-1 0,21 1-16,0-21 0,-21 21 15,21-22-15,-21 22 0,21-21 0,0 21 16,0-22-16,0 1 0,0 21 0,-22-21 15,22 20-15,0 1 16,0 0-16,0 0 0,0 42 16,0 0-1,22 22-15,-1-22 16,0 0-16,0 21 0,0-21 0,0 22 16,1-22-16,-1 21 0,0-21 0,21 22 15,-21-22-15,22 0 0,-22 0 16,21 0-16,1-21 0,-22 0 0,21 22 15,0-22-15,1 0 0,-1 0 0,0-22 16,1 22-16,-1-21 0,0 0 16,-20 0-16,20 0 0,0-22 15,-21 22-15,22 0 0,-22-21 0,0 21 16,0-22-16,-21 22 0,21-21 0,-21 21 0,0-22 16,0 1-16,0 0 15,0 20-15,-21-20 0,0 21 0,0 0 16,21 0-16,-21 21 0,0 0 0,-1 0 15,1 0-15,0 0 0,0 42 16,0-21-16,0 0 0,-1 22 0,1-22 16,21 21-16,-21 0 0,21 1 0,-21-1 15,21-21-15,0 22 0,0-22 16,0 21-16,0-21 0,0 0 0,0 1 16,21-22-16,0 21 0,0-21 15,1 0-15,-1 0 0,0-21 16,0 21-16,0-22 0,0 1 15,1 0-15,-1 0 0,0 0 0,0 0 16,-21-1-16,0-20 0,21 21 0,-21 0 16,0-22-16,0 22 0,0-21 15,0 21-15,0 0 0,0-1 0,0 1 16,0 42 0,0 1-1,0 20-15,0-21 0,0 0 16,0 22-16,0-1 0,0-21 0,0 21 15,0-20-15,0-1 0,0 21 16,0-21-16,0 0 0,21 1 16,1-1-16,-1-21 0,0 0 0,0 0 15,0 0-15,0 0 0,1 0 0,20 0 16,-21 0-16,21-21 0,-20-1 16,20 1-16,-21 0 0,21 0 0,-20 0 15,20 0-15,-21-22 0,21 22 0,-20-21 16,-1 21-16,-21-1 0,0-20 15,21 21-15,-21 0 0,0 0 16,-21 21-16,0 0 16,-1 0-16,22 21 0,-21 0 15,21 0-15,0 0 16,0 0-16,0 1 0,0-1 0,0 0 16,0 0-16,0 0 0,0 0 0,0 1 15,0-1-15,21 0 0,-21 0 16,0 0-16,0 0 0,22-21 0,-22 22 15,-22-22 17,1 0-32,0 0 0,21-22 15,-21 22-15,0-21 0,21 0 0,-21 21 16,-1-21-16,1 21 0,0 0 0,0 0 16,0 0-1,21 21 1,0 0-16,0 0 15,21 1-15,0-1 0,0 0 16,0-21-16,1 21 0,-1 0 16,21-21-16,-21 0 0,22 0 0,-22 0 15,21 0-15,0 0 0,1-21 0,-1 21 16,-21-21-16,22 0 0,-1 0 16,-21-1-16,0 1 0,22 0 0,-22 0 15,0 0-15,-21 0 0,21-22 0,0 22 16,-21-21-16,21-1 0,-21 22 15,0-21-15,0 0 0,0-22 0,0 22 16,22-1-16,-22 1 0,0 0 16,0 21-16,21-1 0,-21 1 0,0 0 15,0 42 1,0 22 0,0-22-16,0 21 0,0-21 0,0 22 15,-21-1-15,21 0 0,-22 1 0,22-1 16,-21-21-16,21 21 0,0 1 15,0-22-15,0 0 0,0 21 0,0-20 16,0-1-16,0 0 0,0 0 16,21 0-16,1-21 15,-1 0-15,0 0 16,-21-21-16,21 21 0,-21-21 0,21 0 16,0 0-16,-21-1 15,0 1-15,0 0 0,0 0 16,0 0-16</inkml:trace>
  <inkml:trace contextRef="#ctx0" brushRef="#br0" timeOffset="19611.54">7260 6795 0,'0'0'15,"-21"0"-15,0 0 0,0 0 0,42 0 47,0 0-47,21-22 16,-21 22-16,1-21 0,20 0 0,-21 21 15,0-21-15,22 21 16,-22-21-16,0 21 0,0-21 0,0-1 16,0 22-16,1-21 0,-1 21 0</inkml:trace>
  <inkml:trace contextRef="#ctx0" brushRef="#br0" timeOffset="22405.62">8594 6752 0,'0'0'15,"0"-21"-15,21 21 0,0 0 0,-21-21 0,21 0 16,0 21-16,-21-21 16,21-1-16,1 1 0,-1 0 0,-21 0 15,21 0-15,0 0 0,0-1 0,-21-20 16,0 21-16,0 0 0,0 0 15,0-1-15,0 1 0,0 0 0,0 0 16,-21 21-16,0 0 0,0 0 16,0 0-16,-22 21 0,22 0 0,0 0 15,-21 1-15,20 20 0,1-21 16,0 21-16,21 1 0,0-1 0,-21 0 16,21-20-16,0 20 0,0-21 0,0 0 15,21 22-15,0-43 0,0 21 16,1 0-16,-1-21 0,0 0 15,21 0-15,1 0 0,-22 0 0,21 0 16,-21 0-16,22 0 0,-22 0 16,21 0-16,-21 0 0,-21-21 0,-21 21 31,0 0-31,-21 21 16,20-21-16,-20 21 0,21 0 15,0 0-15,-22 1 0,22-1 0,-42 106 31,42-106-31,21 21 0,0-21 0,0 22 16,0-22-16,0 0 0,21 0 16,0 0-16,0-21 0,21 0 0,-20 0 15,20 0-15,0 0 0,-21 0 0,22-21 16,-1 0-16,0 0 0,1 0 16,-1 0-16,0-22 0,1 22 0,-22-21 15,21 21-15,-21-22 0,1 1 0,-1 0 16,0-1-16,0 1 0,-21 0 0,0-22 15,21 22-15,-21-22 0,21 22 16,-21-22-16,0 22 0,0 0 0,0-1 16,0 1-16,0 21 0,0 0 0,0 0 15,0 42 17,0 21-32,0-21 0,-21 22 15,21-1-15,-21 0 0,21 22 0,0-22 16,0 22-16,-21-22 0,21 21 0,-21-20 15,21-1-15,0 0 0,0 1 16,0-1-16,0 0 0,0-20 0,0 20 16,0-21-16,21 0 0,0 0 0,0 1 15,0-22-15,1 0 0,20 0 0,-21 0 16,0 0-16,22 0 0,-22 0 0,21-22 16,0 1-16,1 0 0,-22 0 15,21 0-15,1 0 0,-22-1 16,21-20-16,-21 21 0,0 0 0,1-22 15,-22 22-15,0-21 0,0 21 0,0 0 16,0-1-16,0 1 0,0 0 16,-22 21-16,1 0 15,0 0-15,0 0 0,0 21 0,0 0 16,-1 1-16,22-1 0,-21 0 0,0 21 16,21-21-16,0 1 0,0 20 15,0-21-15,0 21 0,0-20 0,0-1 16,0 0-16,21 0 0,0 0 0,1 0 15,-1-21-15,0 22 0,21-22 0,-21 0 16,22 0-16,-22 0 0,21 0 16,-21 0-16,22-22 0,-1 1 15,-21 21-15,0-21 0,22 0 0,-22 0 16,0 0-16,0-1 0,-21 1 0,21 0 16,-21-21-16,22 21 0,-22-1 0,0 1 15,0-21-15,0 21 0,0 0 0,0-1 16,0 44 15,0-1-31,0 0 16,0 0-16,-22 0 0,22 0 0,0 1 15,0 20-15,0-21 0,0 0 16,0 0-16,0 1 16,0-1-16,0 0 15,0-42 16,0 0-31,0-1 16,0 1-16,22 0 16,-22 0-16,0 0 0,21 0 0,-21-1 15,21-20-15,0 21 0,0 0 16,0 0-16,-21-1 0,22 22 0,-1 0 16,0 0-16,0 0 15,0 22 1,-21-1-16,0 0 15,0 0-15,21 0 0,-21 0 0,0 1 16,0-1-16,0 0 0,22 0 16,-22 0-16,21 0 0,-21 1 15,21-22 1,0 0 0,0 0-1,0-22-15,-21 1 0,22 0 16,-22 0-16,21 21 0,-21-42 0,21 20 15,0 1-15,-21 0 0,21 0 16,0 0-16,1-22 0,-22 22 16,21 21-16,0-21 0,-21 0 0,21 21 15,0 0 1,-21 21-16,0 0 16,0 0-16,0 1 0,0-1 0,0 0 15,0 0-15,0 0 0,0 0 0,0 1 16,0-1-16,21 0 0,1 0 0,-22 0 15,21 0-15,0-21 0,0 22 0,0-1 16,0-21-16,22 21 0,-22-21 0,21 0 16,-21 0-16,22 0 0,-1 0 15,-21 0-15,22 0 0,-1 0 0,-21 0 16,21 0-16,-20-21 0,-1 0 16,0 21-16,0-22 0,-21 1 0,0 0 15,21 0-15,-21 0 0,0 0 16,0-1-16,0-20 0,0 21 0,0 0 15,0 0-15,0-1 16,-21 22-16,0 0 16,0 0-16,0 0 0,-1 22 15,22-1-15,0 0 0,-21 0 0,0 0 16,21 22-16,0-22 0,0 0 16,0 0-16,0 0 15,21 0-15,-21 1 0,21-1 0,1-21 16,-1 21-16,0-21 15,0 0-15,0 0 0,0 0 0,1 0 16,20 0-16,-21 0 0,0 0 0,0 0 16,1 0-16,-1-21 0,0 21 0,-21-21 15,21-1-15,0 22 0,0-21 16,-21 0-16,22 0 0,-22 0 0,21 0 16,-21-1-16,0 1 0,21 0 0,-21 0 15,0 0-15,21 0 0,-21 42 47,-21 0-47,0 0 16,21 0-16,0 0 0,0 1 15,0-1-15,0 0 0,0 0 0,0 0 16,0 0-16,0 1 0,0-1 16,0 0-16,0 0 15,0-42 32,0 0-47,0 0 0,0-1 16,21 1-16,0 0 0,0-21 15,-21 21-15,43-1 0,-22 1 0,0 0 16,21 0-16,-21-21 0,22 20 16,-22 22-16,21-21 0,-21 0 15,1 21-15,-1 0 0,0 0 0,0 0 16,0 0-16,-21 21 0,0 0 15,0 1-15,0-1 0,0 21 16,0-21-16,0 0 0,0 1 0,0-1 16,-21 0-16,21 0 0,0 0 15,0 0-15,0 1 0,0-1 0,0 0 16,21 0-16,0-21 16,1 0-16,-1 0 0,0 0 15,0 0-15,0 0 0,0-21 0,1 0 16,-1 0-16,0 21 0,0-22 15,-21 1-15,21 0 16,-21 0-16,21 0 0,-21-22 0,0 22 16,22-21-16,-22 21 0,0-22 0,21 1 15,-21 21-15,0-21 0,0-1 0,0 1 16,0 0-16,0 20 0,0-20 0,0 21 16,0 0-16,0 0 0,0-1 15,0 1-15,0 42 31,0 1-31,0-1 0,0 21 16,0-21-16,0 22 0,0-22 16,-21 21-16,21 0 0,0-20 15,0 20-15,0 0 0,-22 1 0,22-22 16,0 21-16,0-21 0,0 22 0,0-22 16,0 0-16,0 21 0,0-21 0,0 1 15,0-1-15,22 0 0,-1-21 16,0 0-16,0 0 15,0 0-15,0 0 16,1-21-16,-22 0 16,21 21-16,-21-22 0,0 1 15,21 21-15,-21-21 0,21 0 0,-21 0 0,0 0 16,0-1-16,0 1 0,0-21 0,0 21 16,0 0-16</inkml:trace>
  <inkml:trace contextRef="#ctx0" brushRef="#br0" timeOffset="22635.49">12425 6583 0,'0'0'0,"-21"0"16,21 21-16,0 0 15,21-21 1,0 0-16,21 0 0,-21 0 0,1 0 16,20 0-16,-21 0 0,21 0 0,1 0 15,-22 0-15,21 0 0,-21 0 16,1 0-16,-1 0 0,0 0 0,0 0 15,0 0-15,-21-21 0,0 0 47,0 0-31</inkml:trace>
  <inkml:trace contextRef="#ctx0" brushRef="#br0" timeOffset="23236.04">14795 6646 0,'0'-21'15,"0"0"-15,0 0 16,0 0-16,0 0 16,-21-1-16,21 1 0,0 0 15,0 0-15,0 0 0,0 0 0,0-1 16,0 1-16,0 0 0,21 0 0,1 0 16,-1 21-16,0-21 0,21 21 0,1 0 15,-22-22-15,21 22 16,0 0-16,1 0 0,-22 0 0,21 0 15,-21 0-15,22 0 0,-22 22 0,-21-1 16,0 0-16,0 0 0,0 21 0,0-20 16,0 20-16,0 0 0,-21 1 15,0-22-15,-1 21 0,1-21 0,0 22 16,0-22-16,0 0 0,0 21 0,-1-21 16,1 1-16,0-22 0,0 21 0,0 0 15,21 0-15,0 0 16,0 0-1,0 1 1,0-1 0</inkml:trace>
  <inkml:trace contextRef="#ctx0" brushRef="#br0" timeOffset="23583.85">15028 7133 0,'0'21'0,"0"-42"0,-21 64 0,0-22 16,21 0-16,0 0 0,0 0 16,21-21-1,0 0-15,0 0 0,1 0 16,-1 0-16,0 0 0,0 0 16,21 0-16,-20 0 0,-1-21 0,0 21 15,-21-21-15,0 0 0,0 0 16,0-1-16,0 1 15,-21 21-15,0 0 0,-1 0 0,1 0 16,0 0-16,0 0 0,0 0 16,0 0-16,-1 0 0,1 21 0,0-21 15,0 22-15,0-1 0,21 0 16,0 0 0,21-21-1,0 0-15,0 0 16,0 0-16,1 0 15,-1 0 1</inkml:trace>
  <inkml:trace contextRef="#ctx0" brushRef="#br0" timeOffset="27915.36">5292 8742 0,'0'0'0,"0"-21"15,0 0-15,0-1 0,0 1 16,0 0-16,0 0 0,0 0 0,0 0 16,0-1-16,0 1 0,0 0 0,0 0 15,0 0-15,0 0 0,0-1 16,0 44 15,0-1-15,0 0-16,0 21 0,0-21 0,0 22 15,0-1-15,0 0 0,0 1 0,0-1 16,0 22-16,0-1 0,0-21 16,0 22-16,-22-22 0,22 1 0,-21 20 15,21-21-15,0 1 0,0-22 0,0 21 16,0-21-16,-21 1 0,21 20 15,0-21-15,0 0 0,0 0 16,0-42 15,0 0-15,0 0-16,0 0 16,0 0-16,0-1 0,0 1 0,0 0 15,21-21-15</inkml:trace>
  <inkml:trace contextRef="#ctx0" brushRef="#br0" timeOffset="29291.57">5292 8636 0,'0'0'0,"0"-21"0,0 0 16,-22 0-16,22-1 31,22 22-16,-1 0-15,0 0 0,21 0 16,-21 0-16,22 0 0,-22 0 16,21 0-16,1 0 0,20 0 0,-21 0 15,22 0-15,-22 0 0,22 0 0,-1 0 16,1 0-16,-1 0 0,1 0 16,-1 0-16,22 0 0,-22 0 0,22 0 15,0 0-15,-1 0 0,22 0 0,-21 0 16,21 0-16,-22 0 0,22 0 15,-21 0-15,21 0 0,0 0 0,-1 0 16,1 0-16,0 0 0,0 0 16,0 0-16,21 0 0,-21 0 0,-1 0 15,1 0-15,0 0 0,21 0 16,0 0-16,0-21 0,0 21 0,0 0 16,-21 0-16,21 0 0,0 0 0,0 0 15,-21 0-15,21 0 0,0 0 0,-21 0 16,-1 0-16,1 0 0,0 0 15,0 0-15,0-21 0,0 21 0,21 0 16,-22 0-16,1 0 0,0 0 0,0 0 16,-21 0-16,20 0 0,-20 0 0,0 0 15,-1 0-15,-20 0 0,21 0 16,-22 0-16,1 0 0,-1 0 16,-21 0-16,22 0 0,-22 0 0,22 0 15,-22 0-15,0 0 0,1 0 0,-22 0 16,21 0-16,-21 0 0,22 0 0,-22 0 15,0 0-15,21 0 0,-20 0 16,-1 0-16,0 0 0,0-21 16,-21 42 31,0 0-32,-21 0-15,21 1 0,-21-1 16,0 21-16,-1-21 15,22 0-15,-21 22 0,0-22 0,21 21 16,-21 1-16,21-1 0,-21 0 16,0 1-16,21-1 0,-22 0 0,22 1 15,0-22-15,-21 21 0,21 0 0,-21 1 16,21-22-16,0 21 0,0-21 0,0 22 16,0-22-16,0 0 0,0 21 0,0-20 15,0-1-15,0 0 0,0 0 0,0 0 16,0 0-16,0 1 0,0-1 15,-21-21-15,21 21 16,-21-21-16,0 0 0,-1 0 16,1 0-16,0 0 0,0 0 0,0 0 15,0 0-15,-1 0 0,-20 0 0,21 0 16,-21 0-16,20 0 0,-20 0 0,0 0 16,-1 0-16,1 0 0,0 0 15,-22 0-15,1 0 0,-1 0 0,1 0 16,-22 0-16,0 0 0,1 0 0,-1 0 15,0 0-15,1 0 0,-1 0 0,0 21 16,1-21-16,-22 0 0,21 0 0,1 0 16,-22 0-16,21 21 0,-21-21 15,0 0-15,-21 0 0,22 0 0,-1 0 16,0 0-16,0 0 0,-21 0 0,21 0 16,0 21-16,-21-21 0,22 0 15,-1 0-15,0 0 0,21 0 16,-21 0-16,22 0 0,-22 0 0,21 0 15,1 0-15,-1 0 0,-21 0 0,21 0 16,1 0-16,-22 0 0,21 0 0,1 0 16,-22 22-16,21-22 0,-21 0 15,22 0-15,-22 0 0,0 0 0,21 0 16,-21 0-16,22 0 0,-1 0 0,0 0 16,22 0-16,-1 0 0,1 0 0,-1 0 15,1 0-15,21 0 0,-22 0 16,22 0-16,-1 0 0,-20 0 15,21-22-15,-1 22 0,22 0 0,-21 0 16,21-21-16,-22 21 0,22 0 16,0-21-16,0 21 0,0 0 0,21-21 15,-22 21-15,1 0 0,0-21 0,0 21 16,0 0-16,0-21 16,-1 21-16,1-22 0,0 22 0,0 0 15,0 0-15,0 0 0,-1 0 16,1 0-16,0 0 15,0 0 1,42-21 47,0 0-63,0 21 15,1-21-15</inkml:trace>
  <inkml:trace contextRef="#ctx0" brushRef="#br0" timeOffset="29640.37">6181 8996 0,'0'0'0,"0"-21"0,0 0 15,0-1-15,0 44 47,0-1-47,0 0 0,0 0 0,0 0 16,0 0-16,0 22 0,0-22 16,0 21-16,0-21 0,0 1 0,0 20 15,0-21-15,0 0 0,0 0 16,0 1-16,0-1 0,0 0 15,0 0-15,0 0 0,0 0 16,0-42 31,0 0-47,21 21 0</inkml:trace>
  <inkml:trace contextRef="#ctx0" brushRef="#br0" timeOffset="30055.14">6519 9081 0,'0'0'0,"21"0"15,-21 21 1,0 0 0,-21 0-16,0 0 0,21 0 15,-21 1-15,21-1 0,-21 21 0,21-21 16,0 0-16,0 1 0,0-1 0,-21 0 15,21 0-15,0 0 0,0 0 16,0 1-16,21-22 16,0 0-16,0 0 15,0 0-15,0 0 0,22-22 16,-22 1-16,0 21 0,0-21 16,22 0-16,-22 0 0,0 0 0,0-1 15,-21 1-15,0 0 0,0-21 0,0 21 16,0-1-16,0 1 0,0-21 15,-21 21-15,0 0 0,0-1 0,-1 1 16,1 21-16,0 0 0,0-21 0,0 21 16,0 0-16,-1 0 0,1 0 0,0 0 15,0 21-15,21 0 0,-21-21 16,21 22-16,-21-22 0,21 21 0,0 0 16,0 0-16,21-21 15,0 0 1,21 0-16</inkml:trace>
  <inkml:trace contextRef="#ctx0" brushRef="#br0" timeOffset="30403.96">7578 8657 0,'0'0'0,"0"-21"15,0 0-15,0 42 32,0 0-17,0 0-15,0 1 0,0 20 16,0 0-16,0 1 0,0-1 0,0 0 16,0 22-16,0-22 0,0 22 0,-22-1 15,1-21-15,21 22 0,-21-1 0,21-20 16,0 20-16,-21-20 0,21-1 15,-21 0-15,21 1 0,-21-1 0,21-21 16,0 21-16,0-20 0,0-1 0,0 0 16,21-21 15,-21-21-31,21-22 16,0 22-16,0 0 0</inkml:trace>
  <inkml:trace contextRef="#ctx0" brushRef="#br0" timeOffset="30895.9">8297 9038 0,'0'0'0,"0"-21"16,-21 21-16,21-21 15,0 0-15,0 0 16,0-1-16,21 1 31,0 21-31,1 0 0,-1 0 16,0 21-16,0 1 0,0 20 15,-21-21-15,21 0 0,-21 22 16,0-22-16,0 21 0,0-21 0,-21 22 16,0-1-16,0-21 0,0 21 15,-22-20-15,22-1 0,0 0 0,-21 0 16,21 0-16,-1 0 0,1 1 0,0-22 15,0 0-15,0 0 0,0 0 0,21-22 16,0 1 0,0 0-16,0 0 15,0 0-15,0 0 0,0-1 0,0 1 16,21 0-16,-21 0 0,21 21 16,0 0-16,0 0 0,0 0 15,1 0-15,-1 0 0,0 0 16,0 21-16,0-21 0,-21 21 15,0 0-15,21-21 0,-21 22 0,22-22 16,-22 21-16,21-21 0,-21 21 16,0 0-16,21-21 0,0 0 15,0 0-15,0 0 16,1 0-16,-1-21 16</inkml:trace>
  <inkml:trace contextRef="#ctx0" brushRef="#br0" timeOffset="31263.58">8890 9038 0,'0'0'0,"0"-21"0,21 0 0,-21 0 16,-21 21-1,0 0-15,0 0 0,-1 21 16,1 0-16,0 0 0,0 0 0,0 1 16,21-1-16,-21 21 0,21-21 0,-22 22 15,22-22-15,0 0 0,0 21 16,0-21-16,0 1 0,22-22 15,-1 21-15,-21 0 0,21-21 0,21 0 16,-21 0-16,1 0 0,20 0 0,-21 0 16,21-21-16,-20 0 0,20-1 15,-21 1-15,0 0 0,0 0 0,1 0 16,-1-22-16,-21 22 0,21-21 0,-21 0 16,0 20-16,0-20 0,0 21 0,0 0 15,0-22-15,-21 22 16,0 21-16,-1 0 0,-20 0 0,21 0 15,0 21-15,-22 1 0,22-1 16,0 0-16,-21 0 0,21 0 0,-1 0 16,22 1-16,0-1 0,0 0 15,22-21 1,-1 0-16,21 0 0</inkml:trace>
  <inkml:trace contextRef="#ctx0" brushRef="#br0" timeOffset="31527.43">9588 8636 0,'0'0'16,"0"-21"-16,22 0 0,-22 0 0,0-1 15,0 44 1,0-1-16,0 0 16,0 21-16,0 1 0,-22-1 0,22 21 15,0-20-15,-21 20 0,0 1 0,21-1 16,-21-20-16,21 20 0,-21 1 0,0-22 15,21 0-15,-22 1 0,22-22 0,0 21 16,0-21-16,0 0 0,0 1 16,0-1-16,0 0 0,0-42 31,0 0-31,22-1 0,-1 1 16,-21 0-16</inkml:trace>
  <inkml:trace contextRef="#ctx0" brushRef="#br0" timeOffset="31996.22">9927 8954 0,'0'0'0,"0"-22"0,0 1 16,21 21-16,0 0 16,-21-21-16,22 21 0,-1 0 15,0 0-15,0 0 0,0 0 16,0 21-16,-21 0 15,0 1-15,-21-1 16,0 0-16,0 0 16,0 0-16,-22 0 0,22 1 0,-21-22 15,21 21-15,-22 0 0,22-21 0,0 0 16,0 21-16,0-21 0,0 0 16,42 0-1,0 0 1,0 0-16,21 0 0,-20 0 0,-1 0 15,21 0-15,-21 0 0,0 0 0,22 21 16,-22-21-16,0 21 0,0-21 16,0 0-16,-21 22 0,0-1 15,0 0-15,0 0 16,-21-21-16,0 21 0,0-21 16,0 0-16,-22 21 0,22-21 0,0 0 15,-21 22-15,21-22 0,-1 0 16,1 0-16,0 0 0,0 0 0,42-22 47,0 22-47,0-21 0,-21 0 15,22 21-15</inkml:trace>
  <inkml:trace contextRef="#ctx0" brushRef="#br0" timeOffset="32367">10499 8975 0,'0'-21'16,"-22"21"-1,1 0-15,0 0 0,0 0 0,0 21 16,0 0-16,-1-21 0,1 21 0,0 0 16,21 0-16,-21 22 0,21-22 0,-21 0 15,21 0-15,0 0 0,0 1 16,0 20-16,0-21 0,0 0 15,21 0-15,0-21 0,0 22 16,0-22-16,1 0 0,-1 0 16,0 0-16,0 0 0,0-22 0,0 1 15,1 21-15,-22-21 0,21 0 16,0 0-16,-21 0 0,0-1 0,0-20 16,0 21-16,0 0 0,0-22 0,0 22 15,0 0-15,0 0 0,0 0 0,0 0 16,-21-1-16,0 22 0,-1 0 15,1 0-15,0 0 16,21 22-16,0-1 16</inkml:trace>
  <inkml:trace contextRef="#ctx0" brushRef="#br0" timeOffset="32663.83">11197 8657 0,'0'0'0,"0"-63"15,0 84 1,-21 0-16,21 0 16,0 22-16,-21-1 15,21 0-15,0 1 0,0 20 0,0-21 0,0 22 16,0-22-16,-21 1 0,21 20 15,-22-21-15,22 1 0,0-1 0,0 0 16,0-20-16,0-1 0,0 21 0,0-21 16,-21 0-16,21 1 15,0-1-15,21-21 32,1-21-32,-1-1 0,-21 1 15</inkml:trace>
  <inkml:trace contextRef="#ctx0" brushRef="#br0" timeOffset="33188.23">11642 8848 0,'0'0'0,"0"-21"16,0-1-16,0 44 31,0-1-31,0 0 0,0 21 16,0-21-16,0 22 0,-22-22 0,22 21 15,-21 1-15,21-22 0,-21 21 0,21-21 16,0 22-16,-21-22 0,21 0 0,-21 0 16,21 0-16,0 0 0,0-42 47,0 0-47,0 0 15,0 0-15,21 0 0,-21-1 16,21-20-16,-21 21 0,0 0 0,21-22 15,-21 22-15,21-21 0,-21 21 0,0-22 16,0 22-16,0 0 0,0 0 16,-21 21-1,0 0-15,0 21 16,0 0-16,-22 0 0,22 1 0,0-1 16,-21 21-16,21-21 0,-1 0 0,-20 1 15,42-1-15,-21-21 16,21 21-16,-21 0 0,21 0 15,21-21 1,0 0-16,0 0 0,0 0 0,1 0 16,-1 0-16,0-21 0,0 21 0,21 0 15,-20-21-15,-1 21 0,0 0 0,0 0 16,0-21-16,0 21 0,1-21 16,-1 21-16,0-22 15,0 22-15,-21-21 16,21 21-16</inkml:trace>
  <inkml:trace contextRef="#ctx0" brushRef="#br0" timeOffset="33519.55">11917 8975 0,'0'0'0,"0"-21"16,0 42-1,0 0 1,0 0-16,0 0 0,0 0 15,0 1-15,0-1 0,-21 0 0,21 0 16,0 0-16,0 0 0,0 1 0,0-1 16,0 0-16,0 0 15,21-21-15,0 0 16,0 0-16,0 0 16,0 0-16,1-21 0,-1 21 15,0-21-15,-21 0 0,21-1 16,-21 1-16,0 0 0,0 0 0,0 0 15,0 0-15,0-1 0,0 1 16,0 0-16,-21 21 0,0 0 16,0 0-16,-1 0 0,1 0 15,21 21-15,-21-21 0,0 21 0,0-21 16,0 22-16</inkml:trace>
  <inkml:trace contextRef="#ctx0" brushRef="#br0" timeOffset="34183.25">5207 10372 0,'0'0'0,"0"-21"15,0-1-15,0-20 16,0 63 0,-21 0-1,0 1-15,21 20 0,-22 0 16,22 1-16,0-1 0,0 21 15,0-20-15,0 20 0,0 1 0,-21-22 16,21 22-16,0-1 0,-21-21 0,21 22 16,0-22-16,0 22 0,-21-22 15,21 0-15,-21 1 0,21-1 0,0-21 16,0 0-16,0 1 0,0-1 0,0-42 31,0-1-31,0 1 16,0-21-16</inkml:trace>
  <inkml:trace contextRef="#ctx0" brushRef="#br0" timeOffset="35256.54">5122 10583 0,'0'0'0,"-21"-21"0,21 0 16,-21-21-1,21 21 1,21 21-1,0 0-15,0 0 0,1 0 16,20 0-16,0 0 0,1 0 16,20 0-16,1 0 0,20 0 0,1 0 15,0 0-15,-1 0 0,1 0 0,21 0 16,0 0-16,-1 0 16,1 0-16,21 0 0,-21 21 0,21-21 15,0 0-15,0 0 0,0 0 0,-21 0 16,21 0-16,21 0 0,-21 0 0,0 0 15,21 21-15,-21-21 0,0 0 16,21 0-16,-21 0 0,22 0 0,-22 0 16,21 21-16,-21-21 0,21 0 0,-21 0 15,0 0-15,0 21 0,21-21 16,-21 0-16,0 0 0,0 21 0,0-21 16,21 0-16,-21 0 0,0 22 0,21-22 15,1 0-15,-22 0 0,21 0 0,-21 21 16,21-21-16,-21 0 0,0 0 15,0 0-15,0 21 0,-21-21 16,21 0-16,-21 0 0,-1 21 0,-20-21 16,0 0-16,-22 0 0,22 0 0,-43 0 15,22 0-15,-22 0 0,0 0 0,-20 0 16,-1 0-16,0-21 0,0 21 16,-21-21-16,0 0 15,-21 21 1,0 0-16,0 0 0,-1 0 15,1 0-15,0 21 16,21 0-16,0 0 0,0 0 16,-21 0-16,21 1 0,0 20 15,0-21-15,0 0 0,-21 22 0,21-22 16,0 21-16,-21 0 0,21-20 0,-22 20 16,22 0-16,-21 1 0,0-1 0,0 0 15,21 1-15,-21-1 0,0 0 0,-1 1 16,1-1-16,0-21 0,21 21 0,-21-20 15,0 20-15,21-21 0,-21 0 16,-1 0-16,22 1 0,-21-22 0,21 21 16,-21 0-16,0-21 0,0 21 15,0-21-15,-1 0 0,1 0 16,0 0-16,-21 0 0,21 21 0,-22-21 0,1 0 16,0 0-16,-1 0 0,-20 0 15,20 0-15,-20 0 0,-22 21 0,22-21 16,-22 0-16,22 0 0,-43 0 15,21 0-15,-21 22 0,0-22 0,1 0 16,-1 0-16,0 0 0,-21 0 0,0 21 16,-21-21-16,21 0 0,-21 0 0,-22 0 15,22 0-15,-21 0 0,-1 0 0,1 21 16,-21-21-16,20 0 0,1 0 0,0 0 16,-1 21-16,-20-21 15,42 0-15,-22 21 0,22-21 0,0 0 0,0 0 16,21 0-16,0 0 0,0 21 0,-21-21 15,21 0-15,0 0 0,0 0 16,0 0-16,-22 0 0,22 0 0,-21-21 16,21 21-16,-21-21 0,42 21 15,-21 0-15,43-21 0,-1 21 0,0 0 16,22-21-16,20 21 0,-20 0 0,21-21 16,-1 21-16,1 0 0,0 0 15,20-22-15,-20 22 0,21 0 0,-21 0 16,20 0-16,1 0 0,0-21 0,0 21 15,21-21 1,0 0 0,0 0-16,21 0 15,0 21-15,-21-22 0,21 1 16</inkml:trace>
  <inkml:trace contextRef="#ctx0" brushRef="#br0" timeOffset="35903.69">5884 10774 0,'0'0'0,"0"-21"0,0-43 16,0 43-16,0 0 15,0 42 1,0 21-16,0-20 15,21 20-15,-21-21 0,0 21 16,22 1-16,-22-1 0,0 0 0,0 1 16,0 20-16,0-20 0,0-1 0,0 0 15,0 1-15,0-1 0,-22-21 0,22 0 16,0 0-16,0 1 0,0-1 16,0-42-1,0-1 1,22 1-16,-22 0 0,21-21 15,-21-1-15,0 22 0,21-21 0,0 0 16,-21-1-16,21 1 0,-21 0 0,0-1 16,0 22-16,0-21 0,0-1 15,21 1-15,-21 0 0,0 21 0,0-1 16,0 1-16,-21 21 16,0 0-16,0 21 15,-21-21-15,20 43 0,1-22 0,-21 0 16,21 0-16,-22 22 0,22-22 0,-21 21 15,21-21-15,-22 0 0,22 22 0,0-22 16,-21 0-16,21-21 16,21 21-16,-22-21 0,44 0 31,-1 0-15,0 0-16,21-21 0,1 21 0,-1 0 15,0 0-15,1-21 0,-1 21 0,21 0 16,-20 0-16,-1 0 0,-21 0 15,22 0-15,-22 0 0,0 0 0,0 0 16,0-21-16,0 21 0,-21-21 63</inkml:trace>
  <inkml:trace contextRef="#ctx0" brushRef="#br0" timeOffset="36288.51">6456 10795 0,'0'0'0,"21"0"15,0 0-15,-21 21 32,0 0-32,-21 1 15,0-1-15,21 0 16,0 0-16,-21 21 0,-1-20 0,22-1 0,-21 21 15,21-21-15,0 22 0,0-22 16,0 21-16,0-21 0,0 0 16,0 1-16,21-22 0,1 21 0,-1-21 15,0 0-15,0 0 0,0 0 0,0 0 16,1-21-16,-1-1 0,21 1 16,-21 0-16,0 0 0,1 0 0,20 0 15,-21-1-15,-21-20 0,0 21 0,0 0 16,0-22-16,0 22 0,0 0 0,0 0 15,-21 0-15,21 0 0,-42-1 16,20 22-16,1 0 0,0 0 16,0 0-16,-21 0 0,20 0 0,1 0 15,0 0-15,0 22 0,0-22 0,21 21 16,0 0-16,21-21 31</inkml:trace>
  <inkml:trace contextRef="#ctx0" brushRef="#br0" timeOffset="36579.35">7324 10541 0,'0'0'0,"0"-21"16,0 42-1,0 0 1,0 0-16,0 1 0,0 20 0,-22 0 15,22 1-15,0-1 0,0 0 0,-21 1 16,0 20-16,21 1 0,-21-1 0,21 1 16,-21-1-16,21 1 0,-21-1 15,-1-21-15,22 22 0,0-1 0,0-20 16,-21-1-16,21 0 0,0-20 0,0-1 16,0 0-16,0 0 0,0 0 0,21-42 31,-21 0-16,22 0-15,-1 0 0,-21-22 0</inkml:trace>
  <inkml:trace contextRef="#ctx0" brushRef="#br0" timeOffset="37094.91">8022 10859 0,'0'0'0,"0"-22"16,0 1-16,0 0 16,21 21-1,0 0 1,1 0-16,-1 21 16,0 0-16,-21 1 0,0-1 0,0 21 15,0-21-15,0 22 0,0-22 0,0 21 16,0 0-16,-21-20 0,0 20 0,-1 0 15,1-21-15,0 1 0,0-1 16,-21 0-16,20 0 0,1-21 0,0 0 16,0 0-16,0 0 0,0 0 15,21-21-15,0 0 0,0 0 16,0-1-16,0 1 16,0 0-16,0 0 0,0 0 0,21 0 15,-21-1-15,21 1 0,0 0 0,-21 0 16,21 21-16,0 0 0,1 0 0,-1 0 15,0 0-15,0 0 16,-21 21-16,21-21 0,0 21 0,-21 0 16,22 1-16,-22-1 0,21 0 15,0 0-15,-21 0 0,0 0 16,21 1-16,0-1 16,0-21-1,1 0-15,-1-21 16,0-1-1,0 1-15,-21 0 0,21 0 0,0 0 16,1 0-16,-1-1 0</inkml:trace>
  <inkml:trace contextRef="#ctx0" brushRef="#br0" timeOffset="37419.73">8509 10922 0,'0'0'16,"21"0"-16,-21-21 0,-21 21 31,21 21-15,-21 0-16,21 0 0,-21 1 0,-1-1 15,22 0-15,0 21 0,0-21 0,0 1 16,0 20-16,0-21 0,0 0 16,0 0-16,0 1 0,0-1 15,22-21-15,-1 0 0,0 0 16,0 0-16,0 0 0,0-21 16,22-1-16,-22 22 0,0-21 15,0-21-15,-21 21 0,21 0 0,-21-1 16,0 1-16,0-21 0,0 21 0,0 0 15,-21-1-15,21 1 0,-21 0 0,0 0 16,0 0-16,0 21 0,-1 0 16,1 0-16,0 0 0,0 0 0,0 0 15,0 0-15,-1 0 0,22 21 16,0 0-16,22-21 31</inkml:trace>
  <inkml:trace contextRef="#ctx0" brushRef="#br0" timeOffset="37695.19">9229 10499 0,'0'0'16,"0"21"-1,-22 0-15,22 21 16,0 1-16,-21-1 0,0 0 0,21 1 15,0 20-15,-21-20 0,0 20 16,0 1-16,21-1 0,-22 1 16,22-1-16,-21 1 0,0-1 0,21-21 15,0 22-15,0-22 0,0 1 0,0-1 16,0 0-16,0-21 0,0 1 0,0-1 16,0 0-16,21-21 15,0-21 1,1 0-16,-1-22 0,0 22 15</inkml:trace>
  <inkml:trace contextRef="#ctx0" brushRef="#br0" timeOffset="38139.94">9546 10922 0,'0'0'15,"21"0"-15,-21-21 0,21 21 16,1 0-16,-1 0 15,0 0-15,0 0 16,0 0-16,0 21 16,-21 0-16,0 0 0,0 1 15,0-1-15,-21 0 0,21 0 16,-42-21-16,21 21 16,0 0-16,-1 1 0,1-22 0,0 21 15,0-21-15,0 0 0,0 0 16,21-21-1,21-1-15,0 22 16,0 0-16,0 0 0,0-21 16,1 21-16,-1 0 0,21 0 0,-21 0 15,0 0-15,1 0 0,-1 21 0,0 1 16,0-22-16,0 21 0,-21 0 0,0 0 16,0 0-16,0 0 0,0 1 15,0-1-15,-21 0 16,0-21-16,0 21 0,-22 0 15,22-21-15,0 21 0,-21-21 0,21 22 16,-1-22-16,1 0 0,0 0 16,21-22-1,0 1-15,0 0 16,21 21-16,0-21 0</inkml:trace>
  <inkml:trace contextRef="#ctx0" brushRef="#br0" timeOffset="38504.25">10223 11028 0,'0'0'0,"22"-21"16,-44 21 15,1 21-31,21 0 16,-21-21-16,21 21 0,-21 22 0,21-22 15,0 0-15,0 0 0,0 21 0,0-20 16,0-1-16,0 0 0,0 0 0,0 0 15,0 0-15,21-21 16,0 22-16,0-22 0,1 0 0,-1 0 16,0 0-16,0-22 0,0 1 0,0 21 15,1-21-15,-1 0 0,0 0 16,-21 0-16,0-1 0,21-20 0,-21 21 16,0 0-16,0-22 0,0 22 0,0 0 15,0-21-15,0 21 0,-21-1 16,0 22-16,21-21 0,-21 21 0,-1 0 15,1 0-15,0 0 0,0 0 0,0 0 16,0 0-16,21 21 16</inkml:trace>
  <inkml:trace contextRef="#ctx0" brushRef="#br0" timeOffset="38820.53">10985 10605 0,'0'0'0,"0"-22"0,0-41 15,0 84 1,-21 0 0,21 22-16,-21-22 0,21 21 15,0 22-15,0-22 0,0 0 0,0 22 16,0-1-16,0-20 0,0 20 0,0 1 15,0-1-15,0 1 0,0-22 16,0 21-16,0-20 0,0-1 0,0 0 16,0-20-16,0 20 0,0-21 0,0 0 15,0 0-15,0 1 0,0-1 16,0-42 15,0-1-31,21 1 16,-21 0-16,21 0 0,-21 0 0,22 0 15</inkml:trace>
  <inkml:trace contextRef="#ctx0" brushRef="#br0" timeOffset="39104.36">11451 11007 0,'0'0'0,"0"-21"0,0-1 15,21 1-15,-21 42 31,0 1-31,0-1 0,0 0 16,0 0-16,0 0 0,0 22 0,-21-22 16,21 21-16,0-21 0,0 22 0,0-22 15,0 0-15,0 21 0,-21-21 16,21 1-16,0-1 0,0 0 0,0 0 16,21-21 30,0-21-46,-21 0 0,21 21 16,1-21-16,-22-1 0,21 1 16,0 0-16</inkml:trace>
  <inkml:trace contextRef="#ctx0" brushRef="#br0" timeOffset="39431.1">11726 11070 0,'0'0'0,"21"-21"0,1-42 15,-22 84 32,0 0-47,-22 0 0,1 0 16,21 22-16,0-22 0,0 21 0,-21-21 15,21 0-15,0 22 0,-21-22 0,21 0 16,0 0-16,0 0 0,0 1 16,21-22-16,0 0 0,0 0 15,1 0-15,-1 0 0,0 0 0,-21-22 16,21 22-16,0-21 0,0 0 15,-21 0-15,0 0 0,0 0 0,0-22 16,0 22-16,0 0 0,0 0 0,0-22 16,-21 22-16,21 0 0,-21 21 0,0-21 15,0 0-15,0 21 0,-1 0 16,1 0-16,0 0 0,0 0 16,0 0-16,0 0 15,-1 0-15,1-21 16</inkml:trace>
  <inkml:trace contextRef="#ctx0" brushRef="#br0" timeOffset="41175.83">6667 9652 0,'-21'0'16,"0"0"-16,0 0 31,42 0 1,0 0-17,0 0-15,1 0 16,-22 21-16,21-21 0,0 0 0,0 0 15,0 0-15,0 0 0,1 21 16,-1-21-16,0 0 0,0 0 16,21 22-16,-20-22 0,-1 0 0,0 0 15,0 21-15,21-21 0,-20 0 0,20 21 16,-21-21-16,21 21 0,-20-21 0,20 0 16,0 21-16,1-21 0,-1 21 15,21-21-15,-20 22 0,20-22 0,1 21 16,-1-21-16,1 21 0,-1-21 0,1 21 15,20-21-15,-20 21 0,-1-21 16,1 21-16,-1-21 0,-20 0 0,20 22 16,1-22-16,-1 21 0,1-21 0,-1 0 15,1 21-15,-1-21 0,1 0 0,-1 21 16,1-21-16,-1 0 16,1 21-16,-1 0 0,1-21 0,-1 0 15,1 22-15,-22-22 0,22 0 0,-22 21 16,0-21-16,22 0 0,-22 21 0,0-21 15,22 0-15,-22 0 0,1 21 0,20-21 16,-21 0-16,22 0 0,-22 21 16,22-21-16,-1 21 0,1-21 0,-1 0 15,1 22-15,-1-22 0,1 0 0,-1 21 16,1-21-16,-1 0 0,1 0 0,-1 21 16,-20-21-16,20 0 0,-21 0 0,22 21 15,-22-21-15,1 21 0,-1-21 16,0 0-16,1 0 0,-1 0 15,-21 0-15,21 21 0,-20-21 0,20 0 16,-21 0-16,0 0 0,0 0 0,1 0 16,-1 0-16,21 0 0,-42 22 0,21-22 15,0 0-15,1 0 0,-1 0 0,0 0 16,0 0-16,0 0 16,0 0-16,1 0 0,-1 0 15,0 0-15,0 0 16,0 0-16,0 0 15,1 0-15,-1 0 63,0 0-47,0 0-1,0 0 1,0 21 15,1-21 0,-1 21-31,0-21 32,-21 21-32,21-21 0,-21 21 31,21-21-31,0 0 15,1 0 1,-1 0-16,-21 21 16,21-21-1,-21 22 1,21-22-16,-21-22 156,-21 22-156,21-21 0</inkml:trace>
  <inkml:trace contextRef="#ctx0" brushRef="#br0" timeOffset="41623.58">11938 10202 0,'0'0'0,"-21"0"16,0 0-1,21-21-15,21 21 47,0 0-47,-21 21 0,21-21 0,-21 22 16,21-22-16,0 21 0,1-21 15,-1 21-15,0 0 0,0 0 16,0 0-16,-21 1 16,21-22-16,1 21 0,-1 0 15,-21 0 1,0 0-1,0 0-15,0 1 16,-21-1-16,-1-21 0,1 0 16,0 21-16,0-21 0,-21 21 0,20-21 15,-20 21-15,21-21 0,-21 21 0,-1-21 16,1 22-16,21-22 0,-22 21 0,22-21 16,0 21-16,-21-21 0,21 21 15,-1-21-15,1 0 0,21 21 0,-21-21 16,21-21 31,21 0-32,-21 0-15,21 0 0</inkml:trace>
  <inkml:trace contextRef="#ctx0" brushRef="#br0" timeOffset="43168.1">11493 9631 0,'0'0'16,"-21"0"46,0 0-62,0 0 16,0 0-16,0 21 0,-22 0 0,22-21 15,-21 0-15,21 21 0,-22-21 16,1 22-16,0-22 0,-22 21 0,22 0 16,-1-21-16,-20 21 0,-1-21 0,22 21 15,-21-21-15,-1 21 0,1-21 0,-1 22 16,1-22-16,-22 21 0,21-21 16,-20 21-16,-1-21 0,0 21 0,1-21 15,-1 21-15,0-21 0,1 21 0,20-21 16,-20 22-16,20-22 0,-21 21 0,22-21 15,-1 21-15,1-21 0,-1 21 16,1-21-16,-1 21 0,22 0 16,-21-21-16,-1 22 0,22-22 0,-22 21 15,22-21-15,-22 21 0,22 0 0,0-21 16,-1 21-16,1-21 0,-21 21 0,20-21 16,1 22-16,0-22 0,-1 21 15,-20-21-15,20 21 0,-20-21 0,21 21 16,-22-21-16,1 21 0,20-21 0,-20 21 15,-1-21-15,1 0 0,20 22 0,-20-22 16,21 0-16,-22 0 0,22 21 16,-1-21-16,1 0 0,0 0 0,-22 0 15,22 21-15,0-21 0,-1 0 0,1 0 16,0 0-16,-1 21 0,1-21 16,0 0-16,-1 0 0,1 21 15,0 0-15,-1-21 0,1 0 0,0 0 16,-1 22-16,1-22 0,21 0 0,-22 0 15,1 0-15,0 0 0,21 21 16,-22-21-16,22 0 0,-21 0 0,21 0 16,-1 21-16,1-21 0,0 0 0,0 0 15,0 21-15,0-21 0,-1 0 0,1 0 16,0 0-16,0 21 16,0-21-16,0 0 0,-1 0 0,1 0 15,0 0-15,0 0 16,0 0 15,21-21 16,0 0-47,21 21 16,-21-21-16,21 0 0,0-1 15,0 1-15,1 0 16,-1 0-16,-21 0 0,21 0 15,0-1-15,0 1 0,0 0 0,-21 0 16,22 0-16,-1 21 0,0-21 16,-21-1-16,0 1 0,21 21 15,-21-21-15,21 21 0,-21-21 16,0 42 31,0 0-32,0 0-15,-21 1 0,21-1 16,-21 0-16,21 0 16,0 0-16,0 22 0,-21-22 0,21 0 15,-21-21-15,-1 21 0,22 0 0,0 0 16,-21 1-16,0-22 16,21 21-1,-21-21 1,21 21 31,21-21-47,0 21 15,0-21-15,1 0 0,-1 0 0,0 21 16,0-21-16,0 0 0,0 0 16,1 21-16,-1-21 0,0 0 0,0 0 15,21 22-15,-20-22 0,-1 0 16,0 0-16,-21 21 0,21-21 15,0 0 32,0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12:38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1863 0,'0'0'0,"-21"0"16,0 0-16,-1 0 0,1 0 16,0 0-1,0 0-15,21-21 16,0-1-16,0 1 15,21 0-15,0 21 0,0-21 0,22 0 16,-22 0-16,21-1 16,-21 22-16,22-21 0,-22 21 0,21 0 15,-21 0-15,22 0 0,-22 0 16,0 21-16,0 1 0,0 20 0,-21-21 16,0 21-16,0 1 0,0-22 15,-21 42-15,-21-20 0,0-1 0,20 0 16,-41 1-16,21-1 0,-1 0 15,1-20-15,0 20 0,-1-21 0,1 0 16,21 0-16,-22-21 0,22 0 16,0 0-16,21-21 15,0 0 1,21 0-16,0 21 0,22-21 16,-22 0-16,21-1 0,-21 22 15,22-21-15,-1 21 0,0 0 0,-20-21 16,20 21-16,0 0 0,1 0 15,-22 0-15,21 21 0,-21 0 0,22 1 16,-22-1-16,-21 21 0,0-21 0,0 22 16,0-1-16,0 0 0,-21 1 15,-1-1-15,1 21 0,-21-20 0,21-22 16,-22 21-16,1 1 0,0-22 16,-1 0-16,1 0 0,0 0 0,-1 0 15,1-21-15,0 0 0,-1 0 16,22 0-16,0 0 0,0 0 15,0 0-15,0-21 0,-1 0 16,1 0-16,21 0 0,0 0 16,0-1-16,0 1 15,21 21-15,1-21 16,-1 21-16,0 0 0,0 0 16,0-21-16,0 21 0,1 0 0,-1 0 15</inkml:trace>
  <inkml:trace contextRef="#ctx0" brushRef="#br0" timeOffset="200.91">2519 2455 0,'0'-21'15,"0"0"48,21 21-63</inkml:trace>
  <inkml:trace contextRef="#ctx0" brushRef="#br0" timeOffset="1051.45">4043 1884 0,'0'0'0,"0"-21"0,0-22 15,0 22-15,0 0 16,0 0-16,0 0 0,21 21 0,0 0 15,0 21 1,0 0-16,-21 0 16,22 22-16,-22-1 0,0 21 0,0-20 15,0 20-15,0-20 16,0 20-16,0 1 0,0-1 0,-22 1 16,22-22-16,-21 21 0,0-20 0,21-1 15,-21 0-15,21 1 0,0-22 16,-21 0-16,21 0 0,0-42 15,0 0 1,0 0-16,0 0 0,0-1 16,0-20-16,0 0 0,0 21 0,21-22 15,0 1-15,-21 0 0,21 20 16,0-20-16,1 21 0,-22 0 0,21 0 16,0 21-16,0 0 0,0 0 0,0 0 15,1 0-15,-1 21 16,0 0-16,0 0 0,-21 0 15,0 22-15,21-1 0,-21-21 0,21 21 16,1 1-16,-22-22 0,21 21 16,0-21-16,0 1 0,21-1 0,-20 0 15,-1 0-15,21-21 0,0 0 0,-20 0 16,20 0-16,0 0 0,1-21 16,-1 0-16,0-22 0,1 22 0,-1 0 15,-21-21-15,21-1 0,-20 1 0,-1 21 16,-21-21-16,0-22 0,0 22 15,0-1-15,0 1 0,-21 0 16,-1-1-16,1 1 0,-21 0 0,21-1 16,-22 22-16,22 0 0,-21 0 15,21 21-15,0 0 0,-22 0 0,22 0 16,0 0-16,21 21 16,-21 0-16,21 0 0,0 22 0,0-22 15,0 0-15,0 0 0,21 0 0,0 1 16,0-1-16,0 0 0,1 0 15,20-21-15,-21 21 0,21-21 0,1 0 16</inkml:trace>
  <inkml:trace contextRef="#ctx0" brushRef="#br0" timeOffset="1612.13">5863 1947 0,'0'0'0,"-21"0"0,-21 0 16,20 0-16,1 0 0,0 0 16,21 22-16,-21-1 0,21 0 15,-21 0-15,21 0 0,0 0 0,-21 22 16,21-22-16,-22 21 0,22 1 16,-21-22-16,21 21 0,0 0 0,-21-20 15,0 20-15,21 0 0,-21-21 0,21 22 16,0-22-16,-21 0 0,21 0 15,-22 0-15,22 1 0,0-1 16,0-42 0,0-1-1,0 1-15,0 0 0,0 0 16,0-21-16,0 20 0,22-20 0,-1 0 16,0-1-16,-21-20 0,21 21 0,0-1 15,22 1-15,-22 0 0,0-1 16,21 1-16,-21 0 0,22-1 15,-22 22-15,21 0 0,-21 0 0,22 21 16,-22 0-16,0 0 0,0 0 16,22 0-16,-22 21 0,0 21 0,0-21 15,-21 1-15,21 20 0,-21 0 0,21 1 16,-21-1-16,0 0 0,0 1 16,0-1-16,0 0 0,0 1 0,0-1 15,0-21-15,0 21 0,-21 1 0,21-22 16,-21 0-16,21 21 0,-21-20 15,21-1-15,0 0 0,0 0 16,-21-21-16,0 0 31,21-21-15,-22 21-16,1-21 16,0 21-16</inkml:trace>
  <inkml:trace contextRef="#ctx0" brushRef="#br0" timeOffset="1841">5503 2498 0,'0'0'0,"-21"0"0,0 0 16,21-21-16,0-1 15,0 1-15,0 0 16,21 21-16,21-21 0,-20 21 16,20 0-16,0-21 15,1 21-15,-1-21 0,0 21 0,1-22 16,-1 22-16,0 0 0,-21-21 0,22 21 15,-1 0-15,-21 0 0,0 0 16,1-21-16,-1 21 0,0 0 0,0 0 16,0 0-16,0 0 15,1 0-15,-1-21 0</inkml:trace>
  <inkml:trace contextRef="#ctx0" brushRef="#br0" timeOffset="2159.81">6794 2011 0,'0'0'0,"-21"0"15,0-21-15,0 21 16,0 0 0,21 21-16,0 0 15,0 0-15,0 22 0,0-22 0,0 0 16,0 21-16,0 1 0,-21-22 15,21 21-15,-22 0 0,1 1 0,21-1 16,0 0-16,-21 1 0,0-1 0,21 0 16,-21 1-16,21-22 15,0 21-15,0-21 0,0 1 0,-21-1 16,21 0-16,0 0 0,0 0 16,0-42 15,21 0-31,-21 0 15,21 0-15</inkml:trace>
  <inkml:trace contextRef="#ctx0" brushRef="#br0" timeOffset="2478.54">6773 2117 0,'0'0'0,"-21"-21"0,0-43 15,0 64-15,21-21 0,0 0 16,0 0-16,0-1 15,0 1-15,21 21 0,21 0 0,-21-21 16,22 21-16,-1 0 0,0 0 0,1 0 16,-1 0-16,-21 21 0,22 0 15,-1 1-15,-21-1 0,21 0 0,-20 0 16,-1 0-16,-21 22 0,0-22 0,0 0 16,0 0-16,-21 21 0,-1-20 15,-20-1-15,0 21 0,-1-21 0,1 0 16,0 1-16,-1-1 0,1-21 0,0 21 15,-1 0-15,22-21 0,-21 0 16,21 21-16,21-42 31,0 0-31,21 0 16,0 0-16,0-1 0</inkml:trace>
  <inkml:trace contextRef="#ctx0" brushRef="#br0" timeOffset="2952.43">8826 1820 0,'-21'-21'15,"0"0"1,21 0-16,21 21 16,0-21-16,22 0 0,-1 21 0,0-22 15,1 22-15,20 0 0,1 0 16,-1 0-16,-20-21 0,20 21 0,1 0 16,-1 0-16,1 0 0,-22 0 15,21 0-15,-41 0 0,20 0 0,-21 0 16,0 0-16,0 21 0,-42 1 31,0-22-31,0 0 0,-21 0 16,20 0-16,-20 0 0,21 21 0,-21-21 15</inkml:trace>
  <inkml:trace contextRef="#ctx0" brushRef="#br0" timeOffset="3200.31">9292 1757 0,'0'0'0,"0"21"31,0 0-31,0 0 0,0 1 16,0 20-16,0-21 0,0 21 16,0 1-16,0-1 0,0 0 15,0 1-15,0-1 0,0 0 0,0 1 0,-21-1 16,21 0-16,-21 1 0,0-1 16,21 0-16,-22 1 0,22-22 15,0 21-15,-21-21 0,21 1 0,-21-1 16,21 0-16,0 0 0,0 0 0,0-42 47,21 0-47,-21 0 0,21 0 0</inkml:trace>
  <inkml:trace contextRef="#ctx0" brushRef="#br0" timeOffset="3556.25">9758 2223 0,'21'0'15,"-42"21"1,21 0 0,-21 0-16,-1 0 0,1 0 0,0 1 15,0 20-15,21-21 0,0 21 0,-21-20 16,21-1-16,0 21 0,0-21 0,0 0 16,21 1-16,-21-1 0,42-21 15,-21 21-15,1-21 0,20 0 0,-21 0 16,21 0-16,-20 0 0,20-21 15,-21 21-15,21-21 0,-20-1 16,20 1-16,-21 0 0,0 0 0,0-21 16,1 20-16,-22-20 0,0 21 0,0-21 15,0 20-15,0 1 0,0 0 0,-22 0 16,1 0-16,0 0 0,0 21 16,0 0-16,-22 0 0,22 0 0,0 0 15,0 0-15,-21 21 0,20 0 0,1-21 16,21 21-16,0 0 15,21-21 1,1 0-16</inkml:trace>
  <inkml:trace contextRef="#ctx0" brushRef="#br0" timeOffset="4171.89">12277 1842 0,'0'0'0,"42"-22"16,-21 1-16,21 21 0,1-42 0,-1 21 16,0 0-16,1-1 0,-22-20 0,21 21 15,-21 0-15,22 0 0,-43-22 16,0 22-16,0 0 0,0 0 16,-21 0-16,-1 21 0,1 0 0,-21 0 15,0 0-15,-22 0 0,22 0 16,-22 0-16,1 21 0,-1 0 15,1 0-15,-1 0 0,22 0 0,-22 22 16,22-22-16,0 21 0,21-21 16,-1 22-16,22-22 0,0 21 0,0-21 15,22 22-15,20-22 0,0 0 0,1 21 16,-1-20-16,21-1 0,1 21 16,-22-21-16,22 0 0,-22 22 0,22-22 15,-43 0-15,21 0 0,-21 22 0,-21-22 16,0 0-16,0 0 0,-21 0 0,0 0 15,-21 1-15,-1-1 0,-20 0 16,-1 0-16,1 0 0,-1-21 0,1 0 16,-1 21-16,1-21 0,20 0 15,-20 0-15,42 0 0,-22-21 16,1 0-16,21 21 0,0-21 0,21 0 16,0 0-16,0-1 0,0 1 15,0 0-15,0 0 0,21 21 0,0-21 16,0 0-16,0 21 0,1-22 15,20 22-15,-21-21 0,0 0 0,22 21 16</inkml:trace>
  <inkml:trace contextRef="#ctx0" brushRef="#br0" timeOffset="4580.66">12848 1947 0,'0'0'0,"-21"0"15,0 0 1,21 22-16,-43-1 0,22 0 16,0 0-16,0 0 0,0 22 0,0-22 15,21 21-15,-22-21 0,1 22 0,21-1 16,-21-21-16,21 21 0,0 1 16,0-22-16,0 21 0,0-21 0,0 1 15,0-1-15,0 0 0,21 0 0,0-21 16,22 0-16,-22 0 0,0 0 15,21 0-15,1-21 0,-22 0 16,21 0-16,1-1 0,-1 1 0,0-21 16,-21 21-16,22 0 0,-22-22 0,-21 22 15,0-21-15,0-1 0,0 22 16,0-21-16,0 21 0,-21-22 0,0 22 16,-1 21-16,-20-21 0,21 21 0,-21 0 15,-1 0-15,1 0 0,21 0 16,-22 21-16,22 0 0,-21 1 0,21-1 15,21 0-15,-21 0 0,21 0 16,0 0-16,0 1 0,21-22 0,21 21 16,-21-21-16,22 0 15</inkml:trace>
  <inkml:trace contextRef="#ctx0" brushRef="#br0" timeOffset="4980.95">13293 2117 0,'0'-21'16,"-22"-1"-16,22 1 0,22 21 47,-1 0-47,0 0 0,0 21 0,21 1 0,-20-22 16,-1 21-16,0 0 0,0 0 0,0 0 15,0 22-15,-21-22 0,0 0 16,22 0-16,-22 21 0,0-20 15,0 20-15,0-21 0,0 21 0,-22-20 16,22-1-16,0 0 0,-21 0 0,0-21 16,21 21-16,-21-21 0,21-21 15,0 0 1,0-21-16,0 20 0,0 1 16,0-21-16,0 0 0,0 20 0,0-20 15,21 0-15,0-1 0,0 1 16,-21 0-16,22 21 0,-1-22 15,0 22-15,-21 0 0,21-21 0,0 20 16,-21 1-16,21 21 16,1 0-16,-1 0 15,0 0 1,0 0-16</inkml:trace>
  <inkml:trace contextRef="#ctx0" brushRef="#br0" timeOffset="5336.74">14287 1630 0,'0'0'0,"0"-21"0,0-22 15,0 22 1,-21 21 0,21 21-1,-21 1-15,21 20 0,0-21 16,0 21-16,-21 1 0,0-1 0,21 0 15,-21 1-15,-1-1 0,22 0 0,-21 22 16,0-22-16,0 1 0,21-1 0,0 0 16,-21 1-16,21-22 0,0 21 15,0-21-15,0 22 0,0-22 0,0 0 16,0 0-16,0 0 0,21 0 0,0-21 16,0 0-16,-21 22 0,21-22 15,1 0-15,-1 0 0,0 0 16,0 0-16,0 0 0,0-22 0,1 22 15,-1-21-15,0 0 0,0 0 16,0 0-16,0 0 0,-21-1 16,0 1-16,22 0 0,-22 0 0,0 0 15,0 0-15,0-1 0</inkml:trace>
  <inkml:trace contextRef="#ctx0" brushRef="#br0" timeOffset="5596.32">14097 2011 0,'0'0'0,"-21"0"0,-43 0 16,85 0 15,1 0-31,20 0 16,-21-21-16,21 21 0,1 0 0,-1 0 16,-21-21-16,22 21 0,-1 0 0,-21 0 15,21 0-15,-20 0 0,-1 0 16,0 0-16,-21-22 62,0 1-62</inkml:trace>
  <inkml:trace contextRef="#ctx0" brushRef="#br0" timeOffset="7717.19">16341 1503 0,'0'0'0,"0"-21"0,0 0 16,21 21-16,-21-22 15,0 1-15,21 21 0,-21-21 16,0 42 31,0 0-47,0 22 0,0-22 0,0 42 16,-21-20-16,21 20 0,-21 1 15,-1-22-15,1 22 0,21-1 0,-21 1 16,0-1-16,0-21 0,0 22 0,-1-22 15,1 1-15,-21-1 0,21 0 16,0-21-16,-1 22 0,22-22 0,-21 0 16,0-21-16,21 21 0,-21-21 15,0 0 1,21-21-16,-21 0 0,21 0 0,0 0 16,0-1-16,-22 1 0,22 0 0,-21-21 15,21 21-15,0-22 0,0 1 16,0 0-16,-21-1 0,21 22 0,0-21 15,0 21-15,0-1 0,0 1 0,0 0 16,0 0-16,21 42 16,-21 0-16,21 0 15,1 1-15,-1-1 0,0 21 16,0-21-16,0 0 0,0 22 0,1-1 16,-1-21-16,0 22 0,0-22 15,0 21-15,0-21 0,1 0 0,20 22 16,-21-22-16,0 0 0,0 0 15,22-21-15,-22 0 0,21 0 0,-21 0 16,22 0-16,-1 0 0,0 0 0,-20-21 16,20 0-16,-21 0 0,21 0 15,-20-1-15,-1 1 0,0 0 0,0-21 16,0 21-16,0-22 0,1 22 0,-22-21 16,0-1-16,0 1 0,21 21 15,-21-21-15,0 20 0,21 1 0,-21 0 16,0 42-1,0 0 1,0 1-16,0-1 0,-21 0 16,21 21-16,-21-21 0,21 22 0,-22-1 15,22-21-15,0 22 0,0-22 0,0 21 16,0-21-16,0 22 0,0-22 16,0 0-16,0 0 0,0 0 0,22 0 15,-1 1-15,0-22 0,0 0 0,0 0 16,0 0-16,22 0 0,-22-22 0,21 1 15,1 21-15,-1-21 0,0 0 16,1-21-16,-1 20 0,0 1 0,1-21 16,-1 0-16,-21 20 0,0-20 15,22 21-15,-43-21 0,21 20 16,-21 1-16,0-21 0,0 21 16,-21 0-16,-1 21 0,1 0 15,0 21-15,0 0 16,0 0-16,0 0 0,-1 0 0,22 1 15,0-1-15,0 0 0,0 0 0,0 21 16,0-20-16,22-1 0,-1 0 0,0 0 16,0-21-16,0 21 0,0 0 15,1 1-15,-1-22 0,-21 21 16,21-21-16,-21 21 0,-21-21 31,0 0-31,-1 0 0,-20-21 16,21 21-16,0-21 0,0-1 0,-22 22 15,22 0-15,0-21 0,0 21 0,0 0 16,21 21 15,0 1-31,21-1 0,0 0 16,0-21-16,0 21 0,22-21 16,-22 0-16,0 21 0,21-21 0,1 0 15,-22 0-15,21 0 0,0 0 0,1 0 16,-1-21-16,0 0 0,1 0 15,-22 21-15,21-21 0,1-1 16,-22 1-16,0-21 0,21 21 0,-21-22 16,1 22-16,-1-21 0,0 0 0,0-22 15,0 22-15,0-22 0,-21 22 16,22-22-16,-1 1 0,-21 21 0,21-22 16,0 22-16,-21-1 0,0 1 0,0 0 15,0 21-15,0-1 0,0 1 16,-21 42-1,0 1 1,0-1-16,21 21 0,-22 0 16,1 22-16,21-22 0,-21 22 0,21-22 15,0 22-15,0-22 0,0 0 0,0 1 16,0 20-16,0-42 0,0 22 16,0-1-16,0-21 0,0 21 0,0-20 15,21-1-15,0-21 0,1 21 0,-22 0 16,21-21-16,0 0 0,0 0 15,0 0-15,0 0 0,1 0 0,-1 0 16,0-21-16,-21 0 0,21 21 0,0-21 16,0-1-16,1 1 0,-22-21 15,0 21-15,0 0 0,0-22 0</inkml:trace>
  <inkml:trace contextRef="#ctx0" brushRef="#br0" timeOffset="7896.1">18267 1820 0,'0'0'0,"-43"0"16,22 0-16,0 0 0,0 0 15,0 0-15,0 0 0,21-21 0,21 21 32,0 0-32,0 0 15,21-21-15,1 21 0,-22 0 0,21-21 16,1 21-16,-1 0 0,-21-21 16,21 21-16,-42-21 0,0-1 15,-42 22 1,21-21-16</inkml:trace>
  <inkml:trace contextRef="#ctx0" brushRef="#br0" timeOffset="8080.46">17251 1672 0,'0'0'0,"-43"0"0,-20 21 16,42-21-16,0 0 15,-1 0-15,1 0 0,21-21 47,0 0-47,0 0 16,0 0-16,0 0 0,0-1 15</inkml:trace>
  <inkml:trace contextRef="#ctx0" brushRef="#br0" timeOffset="10936.63">19706 1884 0,'0'21'16,"0"-42"15,21 0-31,0 0 0,1-1 0,-1 1 16,21 0-16,0-21 0,1 21 15,-1-22-15,0 1 0,1 21 0,-1-22 16,-21 1-16,22 21 0,-22-21 0,0 20 16,-21 1-16,0 0 0,0 0 15,-21 0-15,0 21 0,-22 0 0,22 0 16,-21 0-16,-1 21 0,1-21 0,0 21 15,-1 21-15,-20-20 0,21 20 16,20-21-16,-20 21 0,0 1 0,21-1 16,-1-21-16,22 22 0,0-1 15,0-21-15,0 21 0,0-20 16,22-1-16,-1 0 0,21 0 0,-21-21 16,22 21-16,-22-21 0,21 0 0,0 0 15,1 0-15,-22 0 0,0 0 16,21 0-16,-42 21 15,-21 1 1,-21-22-16,21 21 0,-22 0 16,1 0-16,0 0 0,-1 0 0,1 1 15,0-1-15,-1 0 0,1 21 0,21-21 16,0 1-16,0 20 0,-1-21 16,22 0-16,0 22 0,0-22 0,0 0 15,0 0-15,22 0 0,-1 0 16,0 1-16,21-22 0,1 0 15,-1 0-15,0 0 0,1 0 0,20-22 16,-21 1-16,22 0 0,-22 0 0,22 0 16,-1-22-16,1 22 0,-1-21 15,-20 0-15,20-1 0,1 1 0,-22 0 16,0-22-16,1 1 0,-1 20 0,0-20 16,-21-22-16,22 22 0,-22-1 15,0 22-15,0-22 0,0 22 0,-21 0 16,0-1-16,22 1 0,-22 21 0,0 0 15,21-1-15,-42 44 32,-1 20-32,1-21 0,0 21 0,0 1 15,-21 20-15,20 1 0,-20-1 16,0 1-16,21-1 0,-22 1 0,22-1 16,0 1-16,-21-22 0,42 22 0,0-22 15,0 0-15,0 1 0,0-1 16,0-21-16,21 21 0,0-20 0,21-1 15,1 0-15,-1-21 0,0 0 0,1 0 16,20 0-16,-21 0 0,22 0 16,-22-21-16,1 0 0,-1-1 0,0 1 15,1 0-15,-22 0 0,0-21 0,0 20 16,0 1-16,-21-21 16,21 21-16,-21-22 0,0 22 0,0 0 15,0 0-15,-21 0 0,0 21 16,0 0-16,0 0 0,0 0 15,-1 0-15,1 21 0,0 0 0,21 0 16,-21 0-16,0 1 0,0-1 0,21 21 16,-22-21-16,22 0 0,0 1 15,0 20-15,0-21 0,0 0 0,22 0 16,-1 1-16,0-1 0,0 0 16,0-21-16,0 21 0,22-21 0,-22 0 15,21 0-15,1 0 0,-22 0 0,21-21 16,0 21-16,1-21 0,-22 0 15,21-1-15,-21 1 0,1 0 0,20 0 16,-42 0-16,21-22 0,0 22 16,0-21-16,1 21 0,-22 0 0,0-22 15,0 22-15,0 0 0,0 42 32,0 0-17,0 0-15,-22 1 0,22-1 0,0 21 16,0-21-16,0 0 0,0 1 15,-21-1-15,21 0 0,0 0 16,0 0-16,0 0 0,0 1 0,0-1 16,0 0-16,0 0 0,0 0 15,0-42 17,0 0-32,21 0 0,-21 0 0,0-1 15,22 1-15,-1-21 0,0 21 0,-21 0 16,21-22-16,0 22 0,0-21 15,-21 21-15,22-1 0,-1 1 0,0 0 16,0 0-16,0 21 0,0-21 16,1 21-16,-1 0 15,0 21-15,0-21 0,-21 21 16,0 0-16,0 0 0,21 1 0,-21-1 16,0 0-16,0 0 0,0 0 15,0 0-15,0 1 0,21-1 0,-21 0 16,0 0-16,0 0 0,0 0 0,22-21 15,-22 22-15,21-22 0,-21 21 16,21-21-16,0 0 16,-21-21-16,21-1 0,0 22 15,-21-21-15,22 0 0,-1 0 16,0 0-16,-21-22 0,21 22 16,0 0-16,0-21 0,-21 21 0,22-22 15,-1 22-15,-21 0 0,21 21 0,-21-21 16,0 0-16,0 42 31,0 0-31,0 0 0,0 0 0,0 0 16,0 1-16,-21-1 0,21 21 15,0-21-15,0 0 0,0 1 0,0 20 16,0-21-16,0 0 0,0 0 0,0 1 16,0-1-16,21 0 0,-21 0 15,42 0-15,-21-21 0,1 0 16,20 0-16,0 0 0,-21 0 0,22 0 0,-1 0 15,0 0-15,1 0 0,-1-21 16,0 0-16,1 21 0,-22-21 16,21 0-16,-21-1 0,1 1 0,20-21 15,-21 21-15,0 0 0,0-22 0,1 22 16,-1 0-16,-21-21 0,0 20 16,21 1-16,-21 0 0,-21 21 15,0 0-15,-1 0 16,-20 0-16,21 21 0,-21-21 15,20 21-15,-20 1 0,21-1 0,0 0 16,0 0-16,-1 0 0,22 0 0,0 22 16,0-22-16,0 0 0,0 0 15,0 0-15,0 1 0,22-1 16,-1 0-16,0-21 0,0 21 0,0 0 16,22-21-16,-22 0 0,0 0 0,21 0 15,-21 0-15,22 0 0,-22 0 16,0-21-16,0 21 0,0-21 0,22 0 15,-22 0-15,0-1 0,0-20 16,0 21-16,1 0 0,-22 0 16,0-1-16,21 1 0,-21 0 15,21 0-15,-21 42 32,-21 0-17,21 0-15,-21 1 0,21-1 16,0 0-16,0 0 0,-22 0 0,22 0 15,-21 1-15,21-1 0,0 21 16,0-21-16,-21 0 0,21 1 16,0-1-16,0 0 15,0-42 17,0 0-32,0-1 0,21 1 0,0 0 15,1 0-15,-22 0 0,21-22 16,0 22-16,0 0 0,0-21 0,0 21 15,1-22-15,-1 22 0,0 0 16,0 0-16,0 0 0,0 21 0,1 0 16,-1 0-1,-21 21-15,0 0 16,0 0-16,0 0 0,0 22 16,0-22-16,0 0 0,0 0 0,0 0 15,0 22-15,0-22 0,0 0 16,0 0-16,0 0 0,0 0 0,0 1 15,21-1-15,0-21 0,0 21 0,0-21 16,1 0-16,-1 0 0,0 0 16,0 0-16,21 0 0,-20-21 0,-1 21 15,0-21-15,0-1 0,21 1 16,-20 0-16,-1-21 0,0 21 0,0-22 16,21 22-16,-20-21 0,-1-1 15,0 1-15,0-21 0,0 20 0,0 1 16,1-22-16,-1 22 0,-21 0 0,0-1 15,21 1-15,-21 21 0,0 0 16,0-22-16,0 22 0,0 0 16,0 42-1,0 0-15,-21 1 16,21-1-16,-21 21 0,-1 0 0,22 1 0,0-1 16,-21 0-16,21 1 0,-21 20 15,0-20-15,21-1 0,-21 0 16,21 1-16,0-1 0,-21 0 0,21-21 15,0 22-15,0-1 0,0-21 0,0 0 16,0 1-16,0-1 0,0 0 16,0 0-16,0 0 0,21-21 15,0 0-15,0 0 0,0 0 0,0 0 16,1 0-16,-1-21 0,0 21 16,0-21-16,0 21 0,22-21 15,-22 0-15,0 21 0,0-22 0,-21 1 16,21 0-16,0 21 0,1-21 0,-22 0 15,0 0-15,0-1 0,0 1 16,0 0-16,0 0 16</inkml:trace>
  <inkml:trace contextRef="#ctx0" brushRef="#br0" timeOffset="11220.18">23855 2074 0,'0'0'0,"-21"0"0,-1 0 16,1 0-16,42 0 31,1 0-31,20 0 0,-21 0 0,21 0 16,1 0-16,20 0 0,-20-21 15,-1 21-15,0 0 0,1 0 16,-1-21-16,0 21 0,-21 0 0,22 0 16,-22 0-16,0-21 0,0 21 0,0 0 15,1 0-15,-1 0 16,-42 0 46,-1 0-62,1 0 0,-21 0 16</inkml:trace>
  <inkml:trace contextRef="#ctx0" brushRef="#br0" timeOffset="12192.32">5440 4043 0,'0'0'0,"0"-21"0,0 0 0,0-1 16,0 1-16,0 0 15,0 0-15,0 0 0,0 0 0,0-1 16,0 1-16,0 42 47,0 1-47,0 20 0,0-21 0,0 21 15,0 22-15,0-22 0,0 22 16,0-1-16,0-20 0,0 20 16,0 1-16,0-22 0,0 21 0,-21-20 0,21-1 15,0 0-15,0 1 0,0-1 16,0-21-16,0 22 0,0-22 16,0 0-16,0 0 0,0 0 15,0-42 16,0 0-31,0 0 0,0 0 0,21-1 16,-21 1-16,21 0 0,0-21 16,0 21-16</inkml:trace>
  <inkml:trace contextRef="#ctx0" brushRef="#br0" timeOffset="12452.18">5863 4487 0,'0'0'0,"0"22"15,21-22 1,0 0 0,1 0-16,-1 0 15,-21-22-15,21 22 0,-21-21 0,21 21 16,-21-21-16,0 0 16,0 0-16,-21 21 15,0 0-15,0 0 0,-1 0 16,1 0-16,0 0 0,0 0 15,21 21-15,-21 0 16,0-21-16,21 21 0,0 0 16</inkml:trace>
  <inkml:trace contextRef="#ctx0" brushRef="#br0" timeOffset="15888.75">7366 4403 0,'-21'-43'16,"21"22"-16,0 0 15,0 0-15,0 0 0,0 0 16,0-1-16,21 1 0,-21 0 0,0 0 16,0 0-16,0 0 0,0-1 15,0 1-15,0 0 0,0 0 16,0 0-16,0 0 0,-21-1 0,0 22 15,-1 0-15,1 0 0,0 0 16,0 0-16,0 22 0,0-22 16,-1 42-16,-20-21 0,21 21 0,-21 1 15,20-1-15,1 0 0,0 22 0,0-22 16,0 22-16,0-22 0,21 0 16,0 1-16,0-1 0,0 0 0,0-20 15,0-1-15,21 0 0,0 0 0,21 0 16,-21-21-16,1 0 0,-1 0 15,21 0-15,-21 0 0,0 0 16,1-21-16,20 0 0,-21 0 0,0 0 16,0-1-16,1 1 0,-1 0 0,0 0 15,0-21-15,0 20 0,0-20 16,1 0-16,-22 21 0,0-22 0,0 1 16,0 0-16,0 20 0,0-20 0,0 0 15,0 21-15,0-1 0,0 44 31,0-1-31,0 21 0,0-21 16,0 22-16,0-1 0,0 0 16,0 1-16,0-1 0,0 0 0,0 1 15,0-1-15,0-21 0,0 21 16,0-20-16,0 20 0,0-21 16,21-21-16,0 21 0,0 0 0,0-21 15,0 0-15,1 0 0,20 0 0,-21-21 16,21 0-16,1 0 0,-1 0 15,22 0-15,-22-1 0,0 1 0,22-21 16,-22 0-16,0-1 0,22 1 0,-22 0 16,-21-1-16,22 1 0,-22 0 0,0-1 15,-21 1-15,0 0 0,0 20 16,0 1-16,0 0 0,-42 21 16,21 0-16,-1 21 0,1 0 0,0 1 15,0 20-15,0-21 16,0 21-16,21-20 0,0 20 0,0 0 15,0-21-15,0 22 0,0-22 0,21 0 16,0 0-16,0 0 0,0 1 16,0-1-16,1 0 0,-1 0 15,0-21-15,-21 21 16,-21-21 0,0 0-16,-1 0 0,1 0 15,0-21-15,0 21 0,0 0 0,0-21 16,-1 21-16,1 0 0,0-21 0,0 21 15,21 21 17,0 0-32,21 0 0,-21 0 15,21-21-15,0 22 0,1-1 0,20-21 16,-21 21-16,0-21 0,0 0 16,1 0-16,-1 0 0,0 0 0,21 0 15,-21 0-15,1 0 0,-1 0 0,21 0 16,-21-21-16,0 0 0,1-1 15,-1 1-15,21 0 0,-21 0 0,0 0 16,1-22-16,-1 1 0,0 21 0,21-21 16,-21-1-16,1-20 0,-1 20 15,-21 1-15,21 0 0,0 21 16,0-1-16,-21 1 0,0 0 0,21 21 16,1 0-16,-22 21 15,0 0-15,0 1 0,0 20 16,0-21-16,0 0 0,0 22 0,0-22 15,0 0-15,0 0 0,0 0 0,0 0 16,21-21-16,0 22 16,0-22-16,0 0 15,0-22-15,-21 1 0,0 0 16,22 0-16,-22 0 0,21 0 0,-21-1 16,0 1-16,0 0 0,0-21 15,0 21-15,0-22 0,0 22 16,-21 0-16,21 0 0,-22 0 0,1-1 15,0 22-15,0 0 16,0 0-16,0 22 0,-1-1 16,1 21-16,0-21 0,0 22 0,21-1 15,-21 0-15,0 1 0,-1-1 16,1 0-16,21 1 0,0-1 0,0 0 16,0 1-16,0-22 0,0 0 0,21 21 15,1-21-15,-1 1 0,0-22 16,21 21-16,1-21 0,-1 0 0,0 0 15,1 0-15,20 0 0,1 0 16,-22 0-16,21-21 0,-20-1 0,-1 1 16,0 0-16,1 0 0,-1 0 0,-21 0 15,0-1-15,22 1 0,-22-21 16,-21 21-16,0-22 0,0 1 0,0 21 16,0-21-16,0 20 0,0 1 0,0 0 15,-21 21-15,0 0 16,-1 21-16,1-21 0,0 21 15,21 22-15,-21-22 0,0 0 0,21 21 16,0-20-16,0 20 0,0 0 0,0-21 16,0 1-16,0 20 0,0-21 15,0 0-15,21 0 0,0 1 16,0-22-16,0 21 0,1-21 0,20 21 16,-21-21-16,21 0 0,1 0 0,-1 0 15,0 0-15,1-21 0,-1 0 16,0 21-16,1-22 0,-1 1 0,-21 0 15,22 0-15,-22 0 0,0 0 0,0-22 16,0 22-16,-21 0 0,0-21 0,0 20 16,0 1-16,0 0 0,0 0 15,-21 21 1,21 21-16,-21 0 16,21 0-16,-21 1 0,21 20 0,0-21 15,0 0-15,-21 22 0,21-22 16,0 0-16,-22 21 0,22-21 0,0 1 15,0-1-15,0 0 0,0 0 0,0 0 16,22-21 0,-1 0-1,-21-21-15,0 0 0,21 0 16,0 21-16,-21-21 0,0-22 0,21 22 16,0 0-16,1 0 0,-22-22 15,0 22-15,21-21 0,0 21 0,-21 0 16,21-1-16,-21 1 0,21 21 15,0 0-15,1 0 0,-1 21 16,0-21 0,0 22-16,-21-1 0,21 0 0,0 0 15,-21 21-15,22-20 0,-1-1 0,0 0 16,0 0-16,0 0 0,0 0 0,1-21 16,-1 22-16,0-1 0,0-21 15,0 0-15,0 0 0,1 0 16,-1 0-16,0 0 0,-21-21 15,21-1-15,0 1 0,-21 0 16,0 0-16,21 0 0,-21 0 16,22-1-16,-1 1 0,0-21 0,-21 21 15,21-22-15,0 22 0,0-21 16,22 21-16,-22 0 0,0-1 0,21 22 16,-20 0-16,20 0 0,-21 0 15,0 0-15,0 0 0,1 0 0,-22 22 16,0-1-16,21-21 0,-21 21 0,0 0 15,0 0-15,0 22 0,0-22 0,0 0 16,0 0-16,0 0 16,0 0-16,0-42 47,0 0-47,0 0 15,0 0-15,0 0 16,0-1-16,-21 22 0,21-21 0,0 0 15,-22 0-15,1 0 0,0 21 0,0-21 16,0 21-16,0 0 0,-1 0 16,1 0-16,0 0 0,0 21 0,-21 0 15,20 0-15,1 0 0,0 0 0,0 1 16,0-1-16,0 21 0,-1 22 16,1-43-16,21 21 0,0-21 15,-21 0-15,21 1 0,0-1 0,0 0 16,0 0-16,0 0 0,21 0 15,0-21-15,1 0 0,-1 0 0,0 0 0,21 0 16,-21 0-16,1 0 0,20 0 16,-21-21-16,21 0 0,-20 21 15,20-21-15,-21 0 0,21-22 0,-20 22 16,-1 0-16,0-21 0,0-1 16,0 1-16,0-21 0,-21 20 0,0-20 0,22-1 15,-22 1-15,0-1 0,0 1 16,0-1-16,0 1 0,0 20 0,0 1 15,0 0-15,0-1 0,0 22 0,0 0 16,-22 0-16,1 21 16,0 0-1,0 0-15,21 21 0,-21 0 0,0 22 16,21-22-16,-22 21 0,22 0 0,0 1 16,0 20-16,0-20 0,-21 20 15,21 1-15,0-22 0,0 21 0,0-20 16,0 20-16,0-20 0,0-1 0,0 0 15,0-21-15,0 22 0,0-22 0,0 0 16,21 0-16,1 0 0,-22 1 16,21-22-16,21 0 0,-21 0 15,0 0-15,1 0 0,20 0 0,-21 0 0,0-22 16,22 22-16,-22-21 0,0 0 16,21 0-16,-21 0 0,1 0 15,-1-22-15,0 22 0,0-21 0,-21-22 16,21 43-16,-21 0 0,0 0 15,0 0-15,0-1 0,-21 44 32,21-1-32,0 0 15,0 21-15,-21-21 0,21 1 0,0-1 16,0 0-16,0 21 0,0-21 0,0 1 16,0-1-16,0 0 0,0 0 15,0 0-15,21-21 16,0 0-16,0 21 0,1-21 0,-1 0 15,0 0-15,21 0 0,-21 0 0,22 0 16,-22 0-16,21 0 0,-21-21 16,22 0-16,-22 21 0,21-21 0,-21 0 15,22 0-15,-22-1 0,0-20 0,0 21 16,-21 0-16,21 0 0,-21-1 0,22 1 16,-22 0-16,21 21 15,-21 21 1,-21 0-16,21 1 15,-22-1-15,1 0 0,21 0 0,-21 0 16,21 0-16,0 1 0,-21-1 16,0 0-16,0 0 0,21 0 15,0 0-15,-22 1 0,1-1 16,21 0-16,0-42 47,0 0-47,0-1 0,0 1 15,21 0-15,1 0 0,-1-21 0,0 20 16,0-20-16,0 21 0,22-21 16,-22-1-16,21 22 0,-21 0 0,22 0 15,-1 0-15,-21-1 0,21 22 16,1 0-16,-22 0 0,0 0 0,0 22 0,0-1 16,-21 0-16,0 0 0,0 0 15,0 22-15,0-22 0,0 0 16,0 21-16,0-21 0,-21 1 0,0 20 15,21-21-15,-21 0 0,0 0 0,21 1 16,0-1-16,-21-21 0,21 21 16,0-42 15,21 21-15,-21-21-16,21-1 0,0 22 15,0-21-15,0 21 0,1-21 0</inkml:trace>
  <inkml:trace contextRef="#ctx0" brushRef="#br0" timeOffset="16652.31">13335 4424 0,'0'0'0,"0"-21"0,-21-43 15,21 43-15,-21-21 0,-1 21 0,22-1 16,0 1-16,-21 0 0,0 0 0,0 0 16,0 21-16,0 0 0,-1 0 0,1 0 15,0 0-15,-21 21 16,-1 0-16,22 0 0,-21 0 0,0 22 16,-1-22-16,22 21 0,-21 1 0,21-1 15,-1-21-15,1 21 0,0-20 0,21 20 16,0-21-16,0 0 0,0 0 15,0 1-15,0-1 0,0 0 0,21-21 16,0 0-16,22 0 0,-22 0 0,0 0 16,21 0-16,-20 0 0,20 0 0,-21-21 15,21 0-15,-20-1 0,20 1 0,-21 0 16,21 0-16,-20 0 0,-1-22 16,0 22-16,0-21 0,0 21 0,-21 0 15,0-1-15,21 1 0,-21 0 16,22 0-16,-22 0 15,0 42 1,0 0 0,0 0-16,0 0 0,0 1 0,0 20 15,0-21-15,-22 21 0,1 1 0,21-22 16,0 21-16,-21 1 0,0 20 16,0-21-16,0 22 0,-1-1 0,22 1 15,0-1-15,0 1 0,0 21 0,0-22 16,0 22-16,0-22 0,0 1 0,0 20 15,0-20-15,0 21 0,0-22 0,0 1 16,22-1-16,-1 1 16,-21-22-16,21 0 0,-21 1 0,0-1 15,0-21-15,0 0 0,0 0 0,0 1 16,-21-22 0,0 0-16,21-22 0,-43 1 0,22 0 15,0 0-15,0 0 0,0-22 0,-1 22 16,22 0-16,0-21 0,-21-1 0,21 1 15,0 21-15,0-21 0,0-1 16,0-20-16,21 20 0,1 1 0,-1 0 16,21-22-16,-21 22 0,22-22 15,-1 1-15,0 21 0,-21-22 0,22 1 16,-1-1-16,0 22 0,1-22 0,-1 22 16,-21 0-16,0-1 0,1 1 15,-1 0-15,-21 20 0,0-20 0,0 21 16,0 0-16,0-22 0,-21 22 0</inkml:trace>
  <inkml:trace contextRef="#ctx0" brushRef="#br0" timeOffset="16888.16">11959 3916 0,'0'0'0,"-21"0"0,21-21 15,0 0-15,0-1 16,21 1 0,0 21-16,-21 21 47,0 1-47,-21-22 0,-21 21 15,21 21-15,-1-21 0,-20 0 0</inkml:trace>
  <inkml:trace contextRef="#ctx0" brushRef="#br0" timeOffset="17820.32">5715 6350 0,'-21'0'0,"0"0"16,-1 0-16,1 0 0,0 0 15,21-21-15,-21 21 0,0-21 16,0 21-1,21-21-15,0-1 0,0 1 16,0 0-16,21 21 16,-21-21-16,21 21 15,0 0-15,21 0 0,-20 0 0,-1 0 16,21 0-16,-21 0 0,0 21 0,22 0 16,-22 22-16,0-1 0,-21 0 15,0 1-15,21 20 0,-21-21 0,0 22 16,0-22-16,-21 22 0,0-22 0,0 22 15,-22-22-15,1 0 0,0 22 16,-1-22-16,1-21 0,0 22 16,-1-1-16,-20-21 0,21 0 0,-1 0 0,22-21 15,-21 0-15,21 0 0,-1 0 16,1 0-16,0-21 0,21 0 16,0 0-16,0-21 0,0 20 0,0-20 15,0 0-15,0-1 0,21 1 16,22 0-16,-22-1 0,0 22 0,0-21 15,21 21-15,-20 0 0,-1-1 0,21 22 16,-21 0-16,0 0 0,1 0 16,-1 22-16,0-1 0,0 0 0,0 0 15,-21 21-15,0-20 0,21 20 0,-21-21 16,22 21-16,-22-20 16,21 20-16,-21-21 0,0 0 0,21 22 0,-21-22 15,21 0-15,-21 0 0,0 0 16,21-21-16,-21 21 0,21-21 0,1 22 15,-22-44 17,21 22-32</inkml:trace>
  <inkml:trace contextRef="#ctx0" brushRef="#br0" timeOffset="18049.18">6498 6837 0,'21'0'0,"-21"21"31,21-21-15,1 0 0,-1 21-16,0-21 15,-21-21 16</inkml:trace>
  <inkml:trace contextRef="#ctx0" brushRef="#br0" timeOffset="22226.25">7916 6985 0,'0'0'0,"-21"0"15,0 21-15,21-42 63,0 0-48,21 21-15,-21-21 16,21 21-16,-21-21 0,0-1 16,0 1-16,0 0 0,0 0 15,0 0-15,0 0 16,0-1-16,-21 1 0,0 0 0,0 0 15,0-21-15,-1 20 0,1 1 0,0 21 16,-21-21-16,21 0 0,-1 0 16,1 21-16,0 0 0,0 0 15,0 0-15,-22 0 0,22 0 0,0 0 16,0 21-16,0 0 0,0 0 16,-1 0-16,1 1 0,0-1 0,0 21 15,0-21-15,0 22 0,-1-1 0,22 0 16,0 1-16,-21-1 0,21-21 0,0 21 15,0 1-15,0-1 0,0-21 16,0 0-16,21 1 0,1-1 0,-22 0 16,21 0-16,21-21 0,-21 0 0,0 0 15,1 0-15,20 0 16,-21-21-16,21 0 0,-20 0 0,20-1 0,0 1 16,-21 0-16,22 0 0,-22-21 15,21 20-15,-21-20 0,22 21 0,-22-21 16,0-1-16,21 1 0,-20-22 15,-1 22-15,-21-21 0,21-1 0,0 1 16,-21-1-16,21 22 0,-21-22 0,0 22 16,0 0-16,0-1 0,0 22 15,0-21-15,0 21 0,0-1 16,0 44 0,0-1-16,0 0 15,0 0-15,0 21 0,0 1 0,0-1 16,0 0-16,-21 1 0,21 20 0,-21-20 15,21 20-15,-21-21 0,21 22 16,-21-22-16,21 1 0,0 20 16,0-21-16,0-20 0,0 20 0,0 0 15,0 1-15,0-22 0,0 0 0,0 21 16,21-21-16,0 1 0,0-22 0,0 21 16,0-21-16,1 0 0,20 0 15,-21 0-15,0 0 0,22 0 0,-22 0 16,21-21-16,-21-1 0,22 1 0,-22 0 15,21 0-15,0 0 0,-20 0 0,20-1 16,-21-20-16,0 21 0,0-21 16,1 20-16,-1-20 0,0 21 15,-21-21-15,0-1 0,0 22 0,0 0 16,0 0-16,0 0 0,-21 21 31,0 21-15,-1 0-16,22 0 0,-21 0 0,0 0 15,0 1-15,0 20 0,21-21 16,-21 0-16,21 22 0,-22-22 0,22 0 16,-21 21-16,21-21 0,0 1 0,0-1 15,0 0-15,0 0 0,0 0 0,0 0 16,21-21-16,1 22 0,-1-22 16,0 0-16,21 0 0,-21 0 0,22 0 15,-22 0-15,21-22 0,1 22 16,-1-21-16,0 0 0,1 0 0,-1 0 15,0 0-15,1-1 0,-1 1 0,-21 0 16,21 0-16,-20 0 0,20-22 16,-21 22-16,-21 0 0,0 0 0,21 0 15,-21 0-15,-21 21 16,0 0 0,0 0-16,0 0 0,21 21 0,-22 0 15,1 0-15,0 0 0,0 0 0,21 1 16,0-1-16,0 0 0,0 0 15,0 0-15,0 0 0,0 1 0,0-1 16,0 0 0,21 0-16,0 0 0,-21 0 15,-21-21 32,0 0-47,0-21 16,0 21-16,21-21 0,-22 21 0,1 0 15,0-21-15,0 21 0,0 0 16,0 0-16,-1 0 31,22 21-15,0 0-16,22 0 16,-1-21-16,0 22 0,0-22 0,0 0 15,22 0-15,-22 0 0,0 0 16,21 0-16,-21 0 0,22 0 0,-1 0 15,-21 0-15,22 0 0,-1-22 0,0 22 16,1-21-16,-1 21 0,-21-21 0,21 0 16,-20 0-16,20 21 0,-21-21 0,0-1 15,0 1-15,1-21 16,-22 21-16,0 0 0,21-22 0,-21 22 16,0-21-16,0 21 0,0-1 0,0 1 15,0 0-15,0 0 0,-21 21 16,-1 0-16,1 0 15,0 21-15,0 0 0,0 0 16,0 1-16,-1-1 0,1 0 0,21 21 16,0-21-16,0 1 0,0 20 0,0-21 15,0 0-15,0 0 0,43 43 16,-22-43-16,21 0 0,-21-21 16,0 0-16,1 21 0,20-21 15,0 0-15,1 0 0,-1 0 0,0 0 16,1-21-16,-1 21 0,0-21 0,1 0 15,-1 21-15,-21-21 0,21 0 16,-20-1-16,-1 1 0,0 0 0,0 0 16,0 0-16,-21 0 0,21-22 15,-21 22-15,0 0 0,0 0 0,0 0 16,-21 21 0,0 0-16,21 21 0,0 0 15,-21 0-15,0 0 0,21 0 16,0 1-16,0-1 0,0 0 0,0 0 15,-21 21-15,21-20 0,0-1 0,0 0 16,0 0-16,0 0 0,21-21 31,0 0-15,-21-21-16,0 0 16,21 0-16,0 0 15,0-1-15,-21-20 0,0 21 0,22 0 16,-1 0-16,0-22 0,-21 22 0,21 0 15,-21 0-15,0 0 0,21-1 16,0 22-16,1 0 0,-1 0 16,-21 22-16,21-22 15,0 21-15,0 0 0,0 0 0,1 0 16,-1 0-16,0 1 0,21-1 16,-21 0-16,1-21 0,-1 21 0,0 0 15,0-21-15,0 0 0,0 21 16,1-21-16,-1 0 0,0 0 15,0 0-15,0-21 16,-21 0-16,21 21 0,-21-21 16,22 0-16,-1 0 0,0-1 0,0 1 15,0 0-15,22 0 0,-22 0 16,21-22-16,0 22 0,1 0 0,-1 0 16,0 21-16,1-21 0,-1 21 0,0 0 15,-20 0-15,20 0 0,-21 0 0,0 0 16,0 21-16,1-21 0,-1 21 0,-21 0 15,21 0-15,-21 1 16,0-1-16,0 0 0,0 0 16,0 0-16,0 0 15,0-42 17,0 0-17,0 0-15,0 0 16,0 0-16,-21-1 0,0 1 15,-1 0-15,22 0 0,-21 21 0,0-21 16,0 0-16,0-1 0,0 22 0,-22 0 16,22 0-16,0 0 15,-21 0-15,20 0 0,-20 0 0,21 22 16,0-1-16,-22 0 0,22 0 0,-21 21 16,21-20-16,0-1 0,-1 21 0,22-21 15,0 0-15,-21 22 0,21-22 0,0 0 16,0 0-16,0 0 0,21 1 0,1-22 15,-22 21-15,21-21 0,21 0 16,-21 0-16,0 0 0,1 0 0,20 0 16,-21 0-16,0 0 0,22 0 0,-22 0 15,0-21-15,0-1 0,0 22 0,0-21 16,22 0-16,-43 0 0,21 0 16,0-22-16,0 22 0,0-21 0,-21 0 15,0-1-15,22-20 0,-22 20 16,21-20-16,-21-1 0,0 1 0,0-1 15,0 1-15,0 21 0,0-22 0,0 22 16,0-1-16,0 22 0,0-21 0,0 21 16,-21 21-1,-1 21-15,22 0 16,-21 0-16,21 22 0,0-1 0,0 0 16,0 1-16,0-1 0,0 21 0,-21 1 15,21-22-15,0 22 0,0-22 16,0 22-16,0-22 0,0 0 0,0 1 15,0-1-15,0-21 0,0 21 16,21-20-16,0-1 0,-21 0 0,22 0 16,-1 0-16,0-21 0,0 0 0,21 0 15,-20 0-15,-1 0 0,0 0 0,21 0 16,-21-21-16,22 21 0,-22-21 16,0 0-16,0 0 0,22-1 0,-22-20 15,0 21-15,0-21 0,0 20 0,0 1 16,1-21-16,-22 21 0,0 0 0,21-1 15,-42 44 17,21-1-32,-22 0 0,22 0 15,0 0-15,-21 0 0,21 22 16,0-22-16,-21 0 0,21 0 0,0 0 16,0 1-16,0-1 0,0 0 15,0 0-15,21-21 16,0 0-16,1 0 0,-1 0 0,21 0 15,-21 0-15,0 0 0,1 0 0,20 0 16,-21 0-16,0-21 0,22 0 0,-22 0 16,0-1-16,0 1 0,0 0 0,0 0 15,1-21-15,-1 20 0,-21 1 16,21 0-16,0 21 16,-21 21 15,-21 0-31,0 1 0,21-1 0,-21 0 15,21 0-15,0 0 0,-22-21 0,1 21 16,21 1-16,-21-1 0,21 0 16,0 0-16,0-42 47,21 0-47,0 0 15,1-1-15,-22 1 0,21-21 0,0 21 16,0 0-16,0-1 15,0 1-15,1 0 0,-22 0 0,21 0 16,0 0-16,0 21 0,0 0 16,0 21-1,-21 0-15,0 0 0,0 0 16,0 0-16,0 1 0,0-1 16,0 0-16,0 0 0,0 0 15,0 0-15,22 1 0,-1-1 0,0-21 16,0 21-16,0-21 0,0 0 0,22 21 15,-1-21-15,-21 0 0,22 0 0,-1 0 16,0 0-16,-21 0 0,22-21 0,-1 21 16,-21-21-16,22 0 15,-22-1-15,21 1 0,-21 0 0,0 0 16,22 0-16,-22-22 0,0 1 0,-21 21 16,0-21-16,21-1 0,-21 22 0,0-21 15,0 21-15,0-1 0,-21 22 16,0 0-16,0 0 15,0 0-15,-22 0 0,22 22 0,0-1 16,-21 0-16,20 21 0,1-21 0,0 1 16,0-1-16,0 0 0,21 0 0,-21 0 15,21 0-15,0 1 0,0-1 16,0 0-16,0 0 16,21-21-16,0 0 0,0 0 15,0 0-15,0 0 0,1 0 16,-1-21-16,0 21 0,0-21 0,0 0 15,0-1-15,1 1 0,-1 0 16,-21 0-16,21 0 0,-21 0 16,21-1-16,-21 1 0,0 0 15,21 0-15,-21 0 16,0 42 15,-21 0-31,21 0 0,-21 0 16,21 1-16,-21-1 0,0 0 15,21 0-15,-22 0 0,1 22 0,0-22 0,21 0 16,-21 21-16,0-21 0,0 22 16,-1-22-16,1 21 0,21 1 0,-21 20 15,21-21-15,0 22 0,0-22 16,0 22-16,0-1 0,0 1 0,0-1 16,0 1-16,0-1 0,21 1 0,-21-1 15,21 1-15,-21-1 0,0 22 0,0-22 16,0 1-16,0-1 0,0 1 0,-21-22 15,0 22-15,0-22 0,0 0 0,0 1 16,-1-22-16,1 0 0,0 0 16,-21 0-16,21 1 0,-1-22 0,1 0 15,0 0-15,0 0 0,0-22 0,0 1 0,21 0 16,-22 0-16,22 0 0,0 0 16,0-22-16,0 1 0,0 0 0,22-1 15,-1-20-15,0 20 0,0-20 16,0-1-16,0 22 0,22-21 0,-22-1 15,21 1-15,1 20 0,-22-20 0,21 20 16,0-20-16,-20 21 0,20-1 16,-21 1-16,0 0 0,0-1 0,1 1 15,-1 0-15,-21 20 0,0-20 0,0 0 16,0 21-16,0-1 0</inkml:trace>
  <inkml:trace contextRef="#ctx0" brushRef="#br0" timeOffset="22468.1">11980 6244 0,'-42'0'15,"21"0"-15,21-21 0,0 0 31,0 0-15,-21 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16:4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7493 0,'21'0'16,"-21"21"-1,22 0 1,-1-169-16,-21-233 0,0-21 16,0 21-16,21 85 0,0 42 15,0 84-15,-21 43 0,21 22 16</inkml:trace>
  <inkml:trace contextRef="#ctx0" brushRef="#br0" timeOffset="1416.24">1863 10118 0,'0'0'0,"21"-21"15,0-1-15,-21 1 16,0 0-16,0 0 16,0 0-1,0 42 1,0 0-1,0 21-15,0-20 0,0 20 16,0 0-16,0 1 0,0-1 0,0 21 16,-21 1-16,21-1 0,-21-20 15,21 20-15,-22 1 0,22-22 0,-21 0 16,0 22-16,21-43 0,0 21 0,0-20 16,0-1-16,0 0 15,0 0-15,0-42 16,0 0-1,21-22-15,-21 1 0,21 0 0,1-1 16,-1-20-16,-21-1 0,21 1 0,0-1 16,0-20-16,-21 20 0,21 1 15,-21-1-15,22 22 0,-22-22 0,0 22 16,0 0-16,0 21 0,0-22 16,0 22-16,0 42 15,0 22 1,-22-22-16,1 21 0,0 0 0,-21 22 15,-1-22-15,1 22 0,-21-1 16,20 22-16,-20-43 0,20 22 0,1-1 16,-21-20-16,20-1 0,22 0 15,-21-21-15,21 1 0,21-1 16,0 0-16,0-42 16,0 0-16,0-22 15,42 22-15,-21 0 0,0-21 0,0 20 16,22-20-16,-22 21 0,21 0 0,-21 0 15,22-1-15,-22 22 0,0 0 16,21 0-16,-20 0 0,20 22 0,-21-1 16,0 21-16,0-21 15,22 0-15,-22 1 0,0 20 0,0-21 16,0 0-16,1 0 0,-1 1 0,0-1 16,-21 0-16,21 0 0,0-21 15,0 21-15,1-21 16,-1 0-16,0 0 15,-21-21-15,21 0 16,0 21-16,0-21 0</inkml:trace>
  <inkml:trace contextRef="#ctx0" brushRef="#br0" timeOffset="1592.14">2709 10456 0,'0'0'0,"21"0"0,1 0 78,-22-21-78,21 0 16</inkml:trace>
  <inkml:trace contextRef="#ctx0" brushRef="#br0" timeOffset="2431.94">4593 10054 0,'0'0'0,"21"-63"15,0 63-15,-21-21 0,0-1 0,22 22 16,-22 22 0,0 20-1,0-21-15,0 0 16,0 22-16,0-1 0,0 0 0,0 1 16,0-1-16,0 0 0,0 22 0,0-22 15,-22 0-15,1 22 16,21-22-16,0 1 0,-21-22 0,21 21 15,-21-21-15,21 0 0,0 1 0,0-1 16,21-42 15,0-22-31,0 22 0,1-21 0,-1-1 16,0 1-16,0 0 0,0-1 16,0 1-16,1 0 0,-1-1 0,0 22 15,0-21-15,0 21 0,-21 0 16,21 21-16,1 0 0,-1 21 15,-21 0-15,0 0 16,0 0-16,0 22 0,21-1 0,-21-21 16,0 21-16,21 1 0,-21-1 0,0 0 15,21-20-15,0 20 0,1-21 16,-1 0-16,0 0 0,0 1 0,0-22 16,0 0-16,22 0 0,-1 0 0,-21 0 15,22 0-15,20-22 0,-21 22 0,1-42 16,-1 21-16,0 0 0,1-22 15,-22 22-15,21-21 0,-21 0 0,1-1 16,-22-20-16,0 20 0,0 1 0,0 0 16,0-1-16,-43 22 15,22-21-15,0 21 0,-21 0 0,20-1 0,-20 1 16,0 21-16,21 0 0,-22 0 0,22 0 16,-21 0-16,21 0 15,-1 0-15,1 21 0,21 1 0,0-1 16,0 0-16,0 0 0,0 0 15,0 0-15,21 1 0,1-22 0,-1 21 16,21-21-16,0 0 0,22 0 16,-22 21-16,1-21 0</inkml:trace>
  <inkml:trace contextRef="#ctx0" brushRef="#br0" timeOffset="2951.67">6350 10118 0,'0'0'0,"0"-21"15,0-1-15,-21 1 16,0 21-16,-1 0 16,1 0-1,21 21-15,0 1 0,-21-1 0,21 0 16,-21 0-16,21 21 0,0-20 0,0 20 16,0 0-16,-21 1 0,21-1 0,-21-21 15,21 21-15,-22 1 0,22-1 16,0-21-16,-21 22 0,21-22 0,-21 0 15,21 0-15,-21 0 0,21 0 16,0-42 15,0 0-31,0 0 16,0-21-16,0-1 0,0 1 0,21 0 16,0-1-16,0-20 0,1 20 0,-1 1 15,0-21-15,21 20 0,-21 22 16,22-21-16,-22 21 0,21-22 0,-21 22 15,22 21-15,-1-21 0,-21 21 0,22 0 16,-22 0-16,21 0 0,-21 21 16,0 0-16,1 0 0,-22 1 0,0 20 15,21-21-15,-21 21 0,0 1 16,0-1-16,0 0 0,0 1 0,0-1 16,0 0-16,0-20 0,0 20 0,0 0 15,-21-21-15,21 22 0,-22-22 16,22 0-16,-21 0 0,21 0 15,0 1-15,-21-22 0,0 0 16,0 0 0,0 0-16,-1-22 15,1 22-15,0-21 0,0 0 0</inkml:trace>
  <inkml:trace contextRef="#ctx0" brushRef="#br0" timeOffset="3135.56">6054 10626 0,'0'0'0,"-22"0"15,-20 0-15,42-21 32,21 21-32,0 0 0,22 0 0,-22-22 15,21 22-15,1 0 0,-1-21 0,0 0 16,1 21-16,-1 0 0,0 0 0,1-21 16,-22 21-16,21 0 0,0-21 15,1 21-15,-22 0 0,21-21 0,-21 21 16,1 0-16,-1-22 0</inkml:trace>
  <inkml:trace contextRef="#ctx0" brushRef="#br0" timeOffset="3423.68">7281 10181 0,'0'-21'15,"0"42"16,-21 0-31,21 1 0,-21-1 16,21 21-16,0-21 0,0 22 0,0-1 16,-21 0-16,21 1 0,-21-1 0,21-21 15,0 21-15,0 1 0,-22-1 16,22-21-16,0 22 0,-21-22 16,21 0-16,-21 21 0,21-21 0,0 1 15,0-1-15,0 0 0,-21-21 0,21 21 16,0-42 15,21 0-15</inkml:trace>
  <inkml:trace contextRef="#ctx0" brushRef="#br0" timeOffset="3680.12">7281 10308 0,'0'0'15,"0"-21"-15,0 0 0,21-21 0,-21 20 16,22 22-16,-22-21 0,21 0 0,0 0 15,0 21-15,0 0 0,0 0 16,22 0-16,-22 0 0,21 0 0,-21 0 16,22 0-16,-22 21 0,0 0 0,21 0 15,-20 1-15,-22-1 0,0 21 0,0-21 16,0 0-16,0 22 0,-22-22 16,1 21-16,-21-21 0,21 1 0,-22 20 15,1-21-15,21 0 0,-21 0 16,-1 1-16,22-22 0,-21 21 0,21 0 15,-1-21-15,1 0 0,0 0 0,0 0 16,0 0-16,21-21 16,0 0-16</inkml:trace>
  <inkml:trace contextRef="#ctx0" brushRef="#br0" timeOffset="4140.97">10118 9991 0,'0'0'0,"42"-21"15,-21 21 1,0-22-16,0 22 15,1 0-15,20-21 0,-21 21 0,21 0 16,1-21-16,-1 21 0,22 0 0,-1-21 16,1 0-16,-1 21 0,22 0 15,-22 0-15,1 0 0,-1 0 0,1 0 16,-22 0-16,0 0 0,-20 0 0,-1 0 16,-42 0-1,-22 0-15,1 0 0,0 0 16,-1 0-16,-20 21 0,20-21 0</inkml:trace>
  <inkml:trace contextRef="#ctx0" brushRef="#br0" timeOffset="4392.83">10499 9885 0,'0'21'0,"0"0"32,0 0-32,0 1 15,0-1-15,0 0 0,0 21 0,0-21 16,0 22-16,0-1 0,0 0 0,0 1 15,0 20-15,-22-20 0,1 20 16,21-21-16,-21 22 0,0-22 0,0 22 16,21-22-16,-21 0 0,21 1 0,-22-22 15,22 21-15,0-21 0,0 1 16,0-1-16,0 0 0,0-42 31,22 0-15,-1-1-16,0 1 0,0 0 0,0 0 15</inkml:trace>
  <inkml:trace contextRef="#ctx0" brushRef="#br0" timeOffset="4721.08">11028 10393 0,'0'-21'0,"0"42"0,-21-42 31,-1 42-31,1 0 0,0 0 16,-21 0-16,21 22 0,-1-1 0,1 0 15,0-20-15,0 20 0,0 0 0,21-21 16,0 22-16,0-22 0,0 21 0,0-21 16,21 1-16,0-1 0,21-21 15,-20 21-15,20-21 0,-21 0 0,21 0 16,1 0-16,-1 0 0,0 0 0,1-21 16,-1 0-16,0-1 0,1 1 0,-22 0 15,21 0-15,1-21 0,-22 20 16,0-20-16,-21 21 0,0-21 0,0-1 0,0 22 15,0-21-15,-21 21 0,0-1 16,-1 22-16,1-21 0,-21 21 16,21 0-16,-22 0 0,22 0 0,-21 0 15,0 0-15,20 21 0,1-21 0,0 22 16,0-22-16</inkml:trace>
  <inkml:trace contextRef="#ctx0" brushRef="#br0" timeOffset="5283.53">12531 10224 0,'0'0'16,"21"-64"0,0 64-16,0-21 0,0 0 0,0 0 0,1 21 15,20-22-15,-21 1 0,21 21 0,-20 0 16,20 0-16,-21 0 0,21 0 15,-20 0-15,20 0 0,-21 21 16,0 22-16,22-22 0,-43 21 0,21 1 16,-21-1-16,0 0 0,0 1 0,0-1 15,0 0-15,0 1 0,0-1 0,0 0 16,-21-21-16,-1 1 0,22 20 0,-21-21 16,0 0-16,0-21 15,21-21 1,0 0-1,0 0-15,0-22 0,0 22 0,0-21 16,0 0-16,21-1 0,0 1 0,0-22 0,1 22 16,-1 0-16,0-1 0,21 1 15,-21 0-15,22-1 0,-22 22 0,0 0 16,21 0-16,-20 0 0,-1 0 16,0-1-16,0 22 0,0 0 15,0 0-15,-21 22 0,0-1 16,0 0-16,0 0 0,0 0 15,0 0-15,0 22 0,0-22 0,0 0 16</inkml:trace>
  <inkml:trace contextRef="#ctx0" brushRef="#br0" timeOffset="5615.78">13631 10456 0,'0'0'0,"21"0"15,1 0-15,-1 0 16,0 0-16,0 0 0,0-21 15,0 0-15,1 0 0,-1 0 0,0 0 16,0-1-16,21 1 0,-20 0 0,-1 0 16,0-21-16,0 20 0,0 1 0,-21 0 15,21 0-15,-21 0 0,-21 21 16,0 0 0,0 0-16,0 0 0,-22 0 0,22 21 15,-21 0-15,21 0 0,-22 22 0,1-22 16,21 21-16,0-21 0,-22 22 15,22-1-15,21-21 0,0 21 0,-21 1 16,21-22-16,0 0 0,0 21 0,0-20 16,0-1-16,21 0 0,0 0 15,1 0-15,-1-21 0,0 0 16,0 0-16,21 0 0,-20 0 0,-1 0 16,21 0-16,-21 0 0,0 0 0,22-21 15,-1 21-15</inkml:trace>
  <inkml:trace contextRef="#ctx0" brushRef="#br0" timeOffset="6576.23">14774 10245 0,'0'0'0,"0"-21"16,0-1-16,0 1 0,0 0 16,-21 21-16,0 0 0,0 0 0,0 0 15,-1 0-15,1 0 0,0 21 16,0 0-16,0 1 0,0-1 0,-22 21 15,22-21-15,0 22 0,0-1 0,-22 0 16,22-21-16,0 22 0,0-1 0,21-21 16,-21 22-16,21-22 0,-21 0 0,21 0 15,0 0-15,0 0 0,21-21 32,0 0-32,0 0 0,0 0 15,0-21-15,22 0 0,-22 0 0,0 0 16,0 0-16,22-1 0,-22-20 0,0 0 15,0 21-15,0-22 0,0 1 0,1 21 16,-1-22-16,0 22 0,-21 0 0,0 0 16,0 42 15,0 0-31,0 0 0,-21 1 16,21 20-16,-21-21 0,21 0 0,-22 22 15,22-22-15,0 21 0,0-21 16,0 0-16,0 22 0,0-22 0,0 0 15,0 0-15,0 0 0,22 1 16,-1-1-16,0-21 0,21 0 16,1 0-16,-22 0 0,21 0 0,22 0 15,-22 0-15,0 0 0,22 0 0,-22-21 16,22 21-16,-22-22 0,21 1 0,-20 0 16,-1 0-16,-21 0 0,22 0 0,-22-1 15,0 1-15,-21 0 0,0 0 0,0 0 16,0 0-16,0-1 0,0 1 15,0 0-15,-21 0 0,-22 21 16,22-21-16,0 21 0,0 0 16,-21 0-16,20 0 0,-20 21 0,21-21 15,-21 21-15,-1 0 0,22 0 0,0 1 16,-21 20-16,20-21 0,1 0 0,0 0 16,21 22-16,0-22 0,0 0 15,0 0-15,0 0 0,0 1 0,0-1 16,21-21-16,0 21 0,1-21 0,-1 21 15,21-21-15,-21 0 0,0 0 0,22 0 16,-22 0-16,21-21 0,-21 0 0,1 0 16,20 21-16,-21-22 0,0-20 0,22 21 15,-22-21-15,0-1 0,21 1 0,-21 0 16,1-1-16,-1-20 16,0-1-16,0 22 0,0-22 0,0 1 15,1-1-15,-1 22 0,-21-21 0,0 20 16,0 1-16,0 21 0,0-22 0,0 22 15,-21 21 1,-1 21-16,1 1 16,0 20-16,0 0 0,0 1 0,0-1 15,-1 0-15,1 22 0,0-22 0,0 22 16,0-1-16,21 1 0,0-22 0,-21 21 16,21-20-16,0 20 0,-22-20 0,22-1 15,0 0-15,0-21 0,0 22 0,0-22 16,0 0-16,0 0 0,22 0 15,-1-21-15,-21 22 0,21-22 16,0 0-16,0 0 0,0 0 16,1 0-16,-1-22 0,-21 1 15,21 0-15,0 0 0,0 0 0</inkml:trace>
  <inkml:trace contextRef="#ctx0" brushRef="#br0" timeOffset="9324.87">17314 10181 0,'0'21'0,"0"1"0,21-1 16,1-21-1,-1 0-15,0 0 0,0 0 16,21 0-16,-20-21 0,20 21 15,-21-22-15,21 1 0,1 0 16,20 0-16,-20 0 0,-1 0 0,0-22 16,22 22-16,-22-21 0,0-1 0,1 1 15,-22 0-15,21-1 0,-21-20 0,1 21 16,-1-22-16,-21 22 0,21-22 0,-21 22 16,0 0-16,0-22 0,0 22 15,0 21-15,-21-22 0,0 1 0,-1 21 16,1 0-16,0 21 0,0 0 15,0 0-15,0 21 0,21 0 0,-22 21 16,1 22-16,0-1 0,0 1 16,0 20-16,0 22 0,-1-21 0,1 21 15,0-22-15,0 22 0,0 0 16,0 0-16,-1 0 0,1-22 0,0 22 16,0 0-16,0 0 0,0 0 0,-1-22 15,22 22-15,-21 0 0,0-21 0,21-1 16,-21 1-16,21-21 0,0 20 0,0-20 15,0-22-15,0 0 0,0 1 0,0-1 16,0-21-16,0 0 0,0 1 16,21-22-16,0 0 0,22 0 0,-22-22 15,21 1-15,-21 0 0,22-21 0,-1-1 16,-21 1-16,21 0 0,1-1 0,-22-20 16,21-1-16,-21 1 0,1-22 0,-1 22 15,-21-1-15,0-20 0,0 20 0,0 1 16,0-22-16,0 21 0,-21 1 15,-1 21-15,1-22 0,-21 22 0,21-22 16,0 43-16,-22-21 0,22-1 16,0 22-16,-21 0 0,20 0 0,1 21 15,0 0-15,0 0 16,42 0 0,0 0-16,22 0 15,-22 0-15,21 0 0,-21 0 16,22-21-16,20 0 0,-21 21 0,1-22 15,-1 1-15,0 0 0,1 0 16,-1 21-16,-21-21 0,22 0 0,-22-1 16,0 1-16,0 0 0,-21 0 0,0 0 15,0 0-15,21 21 0,-21-22 0,0 1 16,0 42 31,0 1-47,0-1 15,0 0-15,0 0 0,0 0 16,0 0-16,0 1 0,0-1 16,0 0-16,0 0 0,21 0 0,-21 0 15,0 1-15,0-1 0,22-21 16,-1 21-16,0-21 16,0 0-16,0 0 0,0 0 15,1 0-15,-1 0 0,21 0 0,-21-21 16,0 0-16,1 21 0,20-22 15,-21 1-15,0-21 0,22 21 0,-22 0 16,21-22-16,-21 22 0,0-21 0,1 21 16,-1-22-16,0 22 0,-21 0 0,0 0 15,0 0-15,0-1 0,-21 22 32,0 0-32,-1 0 0,22 22 15,0-1-15,0 0 16,0 0-1,0 0-15,22-21 0,-22 21 0,21 1 16,-21-1-16,0 0 0,21 0 0,-21 0 16,0 0-16,0 1 0,0-1 15,0 0-15,0 0 0,0 0 0,0 0 16,-21 1-16,21-1 0,0 0 0,0 0 16,0 0-16,21 0 15,0-21-15,0 0 16,0 0-16,1 0 0,-1-21 15,21 0-15,-21 0 0,22 0 16,-1 0-16,0-1 0,22-20 0,-22 21 16,0-21-16,1 20 0,-1-20 0,0 0 15,1 21-15,-22-22 0,0 1 0,0 21 16,0 0-16,-21-1 0,0 1 0,0 0 16,0 0-16,-21 21 0,0 0 15,0 0-15,-21 0 0,20 0 16,1 21-16,0 0 0,0 0 0,0 1 15,0-1-15,21 0 0,0 0 0,0 0 16,0 0-16,0 1 0,0-1 0,0 0 16,21 0-16,0 0 0,0-21 15,0 21-15,-21 1 0,21-1 0,1 0 0,-22 0 16,21-21-16,-21 21 16,0 0-16,-21-21 15,-1 0 1,1 0-16,0 0 0,0 0 0,0-21 15,0 21-15,-1 0 0,1-21 0,0 0 16,0 21-16,0 0 0,0 0 0,-1 0 16,1 0-16,21 21 15,21 0 1,1 0-16,-1-21 0,21 22 16,-21-1-16,22-21 0,-22 21 15,21-21-15,-21 0 0,22 0 0,-1 0 16,0 0-16,1 0 0,20 0 0,-21 0 15,1 0-15,-1-21 0,0 0 16,1 21-16,-1-22 0,0-20 0,-20 21 16,-1 0-16,21-22 0,-21 1 0,0 0 15,1-1-15,-1 1 0,0-21 0,0 20 16,-21-20-16,21 20 0,0-20 0,-21 21 16,0-22-16,22 43 0,-22-21 0,0 20 15,0 1-15,0 0 0,0 42 31,-22 0-31,1 22 0,21-1 16,-21 0-16,0 1 0,0-1 0,0 0 16,21 22-16,0-22 0,-22 1 0,22 20 15,-21-21-15,21 1 0,0-1 0,0 0 16,0 1-16,0-22 0,0 21 16,0-21-16,0 1 0,0-1 0,0 0 15,0 0-15,21 0 0,1-21 0,-1 0 16,0 0-16,0 0 0,0 0 15,0 0-15,1-21 0,-1 21 0,0-21 16,0 0-16,0 0 0,0-22 0,1 22 16,-1 0-16,-21 0 0,0-22 0,21 22 15,-21-21-15</inkml:trace>
  <inkml:trace contextRef="#ctx0" brushRef="#br0" timeOffset="9512.76">20320 9970 0,'-42'0'0,"84"0"0,-106 0 16,43 0-16,42 0 15,1 0 1,-1 0-16,0 0 0,21 0 0,-21 21 16,22-21-16,-1 0 0,0 0 15,22 0-15,-22 0 0,1 0 0,-1 0 16,0 0-16,1-21 0,-22 21 0,0 0 16,-21-22-16,0 1 0,-21 21 15,0-21-15,-22 21 16,22-21-16,-21 21 0,-22 0 0</inkml:trace>
  <inkml:trace contextRef="#ctx0" brushRef="#br0" timeOffset="9663.67">19473 9779 0,'0'0'0,"-42"0"0,0 0 0,20 21 16,1-21-16,21 21 15,21-21 16,1 0-31,41 0 16</inkml:trace>
  <inkml:trace contextRef="#ctx0" brushRef="#br0" timeOffset="11107.62">22521 9906 0,'0'0'0,"0"-21"15,0 0-15,0 0 0,0-1 16,0 1-16,-21 21 0,21-21 0,-21 21 15,0 0-15,0-21 0,-1 21 16,1 0-16,-21 0 0,0 0 16,20 0-16,-20 21 0,0-21 0,-1 21 15,22 0-15,-21 1 0,21 20 0,0-21 16,-1 0-16,22 0 0,0 1 0,0-1 16,0 21-16,0-21 15,0 0-15,22 1 0,-1-22 0,0 21 16,0-21-16,0 21 0,0-21 0,1 0 15,20 0-15,-21 0 0,0 0 0,0 0 16,1 0-16,-1 0 0,-42 0 31,-1 0-15,1 0-16,-21 0 0,0 21 16,-1-21-16,1 21 0,0 0 0,-1 1 15,1-1-15,0 0 0,20 0 0,-20 0 16,21-21-16,0 21 0,21 1 15,0-1-15,21-21 16,0 0-16,0 0 0,22 0 16,-22-21-16,21 21 0,0-22 0,1 22 15,-1-21-15,-21 0 0,22 21 0,-1 0 16,-21 0-16,21 0 0,-20 0 16,-22 21-16,0 0 15,0 1-15,0 20 0,0-21 0,-22 21 16,1 1-16,0-1 0,-21 0 15,21 22-15,-22-22 0,22 1 0,0-1 16,-21 0-16,20 1 0,-20-1 0,21 0 16,0 1-16,0-22 0,-1 21 0,1-21 15,0 22-15,21-22 0,0 0 16,21-21 0,0 0-16,22-21 0,-1 0 0</inkml:trace>
  <inkml:trace contextRef="#ctx0" brushRef="#br0" timeOffset="13788.85">24617 9504 0,'0'0'0,"21"-42"15,0-1-15,-21 22 0,0 0 0,0 0 16,21-22-16,-21 22 0,0 0 0,21-21 16,-21 21-16,0-1 0,0 1 0,0 0 15,0 42 16,0 0-31,0 22 0,0-1 0,0 22 16,0-1-16,-21 1 0,0 20 0,0-20 16,0 20-16,0-20 0,-1 21 0,1-22 15,-21 1-15,21-1 0,-22 1 16,22-1-16,0-21 0,0 1 0,-21-1 16,20 0-16,1-20 0,0 20 0,21-21 15,-21 0-15,0-21 16,21-21-16,0 0 15,0-21-15,0 20 16,0 1-16,0-21 0,21 21 16,-21-22-16,21 1 0,-21 21 0,0-21 15,21 20-15,-21-20 0,21 21 0,-21 0 16,0 0-16,0-1 0,22 22 16,-22 22-1,0-1-15,21 0 0,-21 0 0,0 0 16,0 0-16,0 22 0,21-22 0,0 0 15,0 21-15,-21-20 0,21-1 0,1 21 16,20-21-16,-21 0 0,0 1 0,22-1 16,-22 0-16,21-21 0,0 21 15,-20-21-15,20 0 0,0 0 16,1 0-16,-1 0 0,0 0 0,1 0 16,-1-21-16,0 0 0,1 0 0,-1-1 15,-21 1-15,0 0 0,0-21 0,1 21 16,-1-22-16,0 22 0,-21-21 0,0-1 15,0 22-15,0-21 0,0 21 16,0 0-16,0-22 0,0 22 16,-21 0-16,0 21 0,-1 0 0,1 0 15,0 0-15,0 21 0,0 0 0,-22 22 16,22-22-16,-21 0 0,21 21 16,0-21-16,-1 22 0,-20-22 0,42 21 15,-21-21-15,21 22 0,0-22 16,0 0-16,0 21 0,0-20 0,0-1 15,0 0-15,21 0 0,0-21 16,0 0-16,1 0 16,-1 0-16,0 0 0,0-21 0,0 21 15,0-21-15,1 0 0,20-1 0,-21 1 16,0-21-16,0 21 0,1 0 0,-1-22 16,-21 22-16,21-21 0,0 21 0,-21-22 15,0 22-15,0 0 0,0 0 16,21 0-16,-21-1 0,0 44 31,0-1-31,-21 0 16,21 21-16,0-21 0,-21 1 0,21 20 15,-21-21-15,21 21 0,0-20 16,0-1-16,0 21 0,0-21 0,0 0 16,0 1-16,0-1 0,0 0 0,0 0 15,21 0-15,0 0 0,0-21 0,0 0 16,1 0-16,-1 0 0,0 0 0,21 0 15,-21 0-15,22-21 0,-22 21 0,21-21 16,1 0-16,-22 0 0,21 0 16,0-22-16,1 22 0,-22-21 0,0 21 15,0-1-15,0-20 0,-21 21 0,0 0 16,0 0-16,0-1 0,0 1 16,0 0-16,0 0 0,-21 21 15,21-21-15,-21 21 16,0 0-16,0 0 0,21 21 0,0 0 15,-21 0-15,21 0 0,0 1 0,0-1 16,0 0-16,0 0 0,0 21 0,0-20 16,0-1-16,21 0 0,0 0 15,-21 0-15,0 0 0,0 1 0,0-1 16,21 0-16,-21 0 0,0 0 16,-21-21 15,0 0-31,0-21 15,21 0-15,-22 21 16,22-21-16,-21 21 0,21-21 16,0 42 15,0 0-15,21 0-16,1 0 15,-1-21-15,0 0 0,0 0 16,21 21-16,-20-21 0,20 0 0,-21 0 15,21 0-15,1 0 0,-22 0 16,0 0-16,0 0 0,0 0 0,1 0 16,-22-21-16,0 0 15,0 0-15,21 0 0,-21 0 16,0-1-16,0 1 0,0 0 0,0 0 16,0 0-16,0 0 0,0-1 15,0 1-15,0 0 0,0 0 0,0 0 16,0 0-16,0-1 0,-21 1 15,21 0 1,0 42 31,0 0-47,0 1 16,0-1-1,0-42 63,0-1-62,0 1 0,-22 21-16,22-21 0,0 0 15,-21 0 1,21 0-16,0-1 15,0 1-15,0 0 16,0 0-16,0 0 16,0 0-16,0-1 15,0 1-15,0 0 16,0 0-16,0 0 16,0 0-1,0-1 1,0 1 15,0 0-15,0 0-1,0 0 1,0 0 0,21 21-1,-21-22 1,0 1-16,0 0 15,0 0 1,0 0 0,22 21-16,-22-21 15,0-1 17,0 44 61,0-1-93,0 0 16,0 0-16,0 0 0,0 22 0,0-1 16,0-21-16,-22 21 0,22 1 15,0-1-15,0-21 0,0 22 0,0-1 16,-21-21-16,21 21 0,0-20 0,0-1 0,-21 21 15,21-21-15,0 0 0,0 1 16,0-1-16,0 0 0,0 0 16,0 0-16,0 0 0,0 1 0,0-1 15,0 0-15,0 0 0,0 0 16,21-21 0,0 0-16,1 0 0,-1 0 15,0 0-15,0 0 0,0 0 16,0 0-16,1-21 0,-1 0 15,0 21-15,0-21 0,0 21 16,0-21-16,1 21 0,-22-22 0,21 22 16,0-21-16,-21 0 15,0 0 1,0 0 15,0 0-15,-21-1-1,0 22-15,21-21 0,-22 21 16,1-21-16</inkml:trace>
  <inkml:trace contextRef="#ctx0" brushRef="#br0" timeOffset="14080.06">25844 9652 0,'0'0'0,"-21"0"0,42-21 32,1 21-32,20 0 0,-21 0 0,21 0 15,1 0-15,-1 0 0,-21 0 0,0 0 16,1 0-16,-1 0 0,0 0 0,0 0 16,-21 21 77,-21-21-77</inkml:trace>
  <inkml:trace contextRef="#ctx0" brushRef="#br0" timeOffset="16563.74">5355 12700 0,'0'21'0,"21"-21"47,0-21 0,-21 0-32,0 0-15,22 21 0,-22-21 0,0-1 16,0 1-16,0 0 0,0 0 16,-22 0-16,1 21 0,0-21 15,0-1-15,0 1 0,-22 21 16,22-21-16,0 21 0,0 0 0,-21 0 15,20 0-15,1 0 0,-21 0 0,21 0 16,-22 21-16,22 0 0,0 1 16,-21-1-16,21 0 0,-1 0 0,1 21 15,0-20-15,0 20 0,21 0 0,0 1 16,0-22-16,0 21 0,0-21 16,0 22-16,0-22 0,0 0 0,21 21 15,0-42-15,0 21 0,1 1 0,-1-22 16,0 0-16,0 0 0,0 0 15,0 0-15,1 0 0,20-22 16,-21 1-16,21 0 0,-20 0 0,-1 0 16,21 0-16,-21-1 0,0-20 0,1 21 15,-1-21-15,21-1 0,-21 1 16,0 21-16,-21-22 0,22 1 0,-1 0 16,0-22-16,-21 22 0,0 0 0,0-1 15,21-20-15,-21 20 0,21 1 16,-21 21-16,21-21 0,-21 20 0,0 1 15,0 0-15,0 42 32,0 0-32,0 1 0,-21 20 15,0-21-15,21 21 0,-21 1 0,21-1 16,0 0-16,0 1 0,-21-1 16,21 0-16,-21 1 0,21-1 15,0 0-15,-22 1 0,22-1 0,0 0 16,0 1-16,0-1 0,0 0 0,22 1 15,-1-22-15,0 0 0,0 0 16,0 0-16,0 1 0,1-1 0,20-21 16,0 0-16,1 0 0,-1 0 0,0 0 15,1 0-15,-1 0 0,21 0 0,-20-21 16,-1-1-16,0 22 0,1-21 16,-22 0-16,21 0 0,-21 0 0,1 0 15,-1-22-15,0 22 0,0 0 0,-21-21 16,0 20-16,0-20 0,0 21 15,0-21-15,0 20 0,0 1 16,0 0-16,-21 21 0,0-21 0,0 21 16,-1 0-16,1 0 15,0 0-15,0 21 0,0 0 0,0-21 16,-1 43-16,1-22 0,0 0 16,0 21-16,0-21 0,0 22 0,21-22 15,-22 21-15,22-21 0,0 22 0,0-22 16,0 0-16,0 0 0,0 0 0,0 1 15,22-22-15,-1 0 16,0 0-16,0 0 0,0 0 16,0-22-16,1 22 0,-1-21 15,0 0-15,0 0 0,0 0 0,0 0 16,1-1-16,-22-20 0,0 21 16,21-21-16,-21 20 0,21-20 0,-21 21 15,21 0-15,-21 0 0,0-1 0,0 1 16,0 42 15,0 1-31,0-1 16,0 0-16,0 0 0,0 21 0,0-20 15,0 20-15,0-21 0,0 21 16,0-20-16,0 20 0,0-21 16,0 0-16,0 0 0,0 1 0,0-1 15,21 0-15,0 0 0,1-21 0,-1 0 16,0 0-16,0 0 0,0 0 0,22 0 15,-22 0-15,21 0 0,-21-21 16,22 21-16,-22-21 0,21 0 0,-21-1 16,0 1-16,22 0 0,-22-21 0,0 21 15,0-22-15,0 1 0,1 0 0,-1-1 16,-21 22-16,21-21 0,0-1 16,0 1-16,-21 0 0,0 21 0,21-1 15,-21 1-15,22 0 0,-22 0 0,0 0 16,0 42 15,-22 0-31,1 0 0,0 22 16,21-22-16,-21 21 0,0-21 0,0 22 15,21-1-15,-22 0 0,1 1 16,21-1-16,0 0 0,-21 1 0,21-1 16,-21-21-16,21 21 0,0-20 0,0-1 15,0 0-15,21 0 0,0 0 0,0-21 16,1 0-16,-1 0 0,21 0 15,0 0-15,1 0 0,-1 0 16,22 0-16,-22-21 0,0 0 0,1 0 16,-22 0-16,21-1 0,0 1 0,-20 0 15,-1 0-15,0 0 0,0-22 0,-21 22 16,0-21-16,0 21 0,21-22 16,-21 22-16,0 0 0,0 0 0,0 0 15,-21 21-15,0 0 16,0 21-16,0 0 0,21 0 15,-22 0-15,22 1 0,-21-1 0,21 21 16,0-21-16,-21 0 0,21 1 16,0-1-16,0 0 0,-21 0 0,21 0 15,0 0-15,21-21 32,0 0-32,0-21 15,1 0-15,-22 0 0,21 21 0,0-21 16,0 0-16,-21-1 0,21 1 0,0 0 15,-21 0-15,22 0 0,-1 21 16,-21 21 15,0 0-31,0 0 0,0 0 0,0 1 16,0-1-16,0 0 0,0 0 16,21-21-16,-21 21 0,21-21 15,-21 21 1,21-21-16,0 0 0,1 0 15,-1 0-15,0-21 0,0 0 16,0 0-16,0 21 0,-21-21 0,0 0 16,22-1-16,-22 1 0,0 0 0,0 0 15</inkml:trace>
  <inkml:trace contextRef="#ctx0" brushRef="#br0" timeOffset="16772.62">6985 12467 0,'0'0'0,"-64"0"0,22 21 16,0-21-16,21 0 0,-22 22 0,22-22 16,42 0-1,0 0-15,22 0 16,-1 0-16,0-22 0,1 1 16,20 21-16,1-21 0,-22 0 0,22 0 15,-22 21-15,21-21 0,-20-1 0,-1 22 16,-21-21-16,22 0 0,-1 0 0,-21 0 15,21 0-15</inkml:trace>
  <inkml:trace contextRef="#ctx0" brushRef="#br0" timeOffset="17279.89">8488 12234 0,'0'0'0,"-21"-21"0,-1 0 15,22-21-15,0 21 0,0-22 0,0 1 16,22 0-16,-22-1 0,42 1 16,-21 0-16,0-1 0,22 1 0,-1 0 15,-21-1-15,21 22 0,-20-21 0,-1-1 16,0 22-16,0 0 0,0 0 0,-21 0 16,0 42-1,-21 0-15,0 21 0,0 1 16,0 20-16,-22 1 0,22 20 0,-21 1 15,-1 21-15,1 0 16,21 0-16,-21-22 0,20 22 0,-20 0 0,0-21 16,21 20-16,-22-20 0,22 0 15,-21-1-15,21-20 0,-22-1 0,22 1 16,0-1-16,0-20 0,0-22 0,21 21 16,0-21-16,0 1 0,21-22 31,-21-22-31,21 1 0,21 0 0,-21-21 15,1-1-15,-1 1 0,21 0 0</inkml:trace>
  <inkml:trace contextRef="#ctx0" brushRef="#br0" timeOffset="20001.22">8869 12234 0,'0'22'16,"0"-1"-16,0 0 15,0 0-15,0 0 0,21-21 16,0 0-16,0 21 0,0-21 0,22 0 16,-22 0-16,21 0 0,1 0 15,-1-21-15,0 0 0,1 21 0,-1-21 16,0 0-16,1 0 0,-22-22 0,21 22 16,-21 0-16,0 0 0,-21 0 0,0-22 15,0 22-15,0 0 16,0 0-16,-21 0 0,0-1 0,0 1 15,0 21-15,-22 0 0,1 0 0,0 0 16,-1 21-16,1 1 0,0-1 0,-1 21 16,1-21-16,21 22 0,-21-1 15,20-21-15,1 21 0,21 1 0,0-1 16,0-21-16,0 0 0,0 22 0,21-22 16,22 0-16,-22 0 0,21-21 15,1 21-15,-22-21 0,21 0 0,0 0 16,1 0-16,-1 0 0,-21 0 0,0 0 15,1 0-15,-1 0 0,-42 0 32,-1 22-32,1-22 15,-21 21-15,21 0 0,-22 0 0,1 0 16,21 0-16,-21 1 0,20 20 0,-20 0 16,21 1-16,0-22 0,0 21 15,21 0-15,0-20 0,0 20 0,0-21 16,0 0-16,42 0 0,-21 1 0,0-22 15,22 0-15,-1 0 0,0 0 0,1 0 16,-1 0-16,0-22 0,1 1 16,20 0-16,-21 0 0,22-21 0,-22-1 15,22 22-15,-22-21 0,0-1 0,1 1 16,-1 0-16,0-1 0,-20 1 16,20-21-16,-21 20 0,0 1 15,0-22-15,-21 22 0,0-21 0,22 20 16,-22-20-16,0 20 0,0-20 0,0 21 15,0-1-15,0 22 0,0 0 0,0 0 16,0 0-16,0 42 16,0 0-16,0 0 0,-22 21 15,1 1-15,21 20 0,-21-20 0,0 20 16,0 1-16,0-22 0,21 21 0,-22 1 16,1-22-16,21 22 0,0-22 15,0 0-15,0 22 0,0-22 16,0 1-16,0-1 0,0-21 0,43 0 15,-22 0-15,0 1 0,21-1 0,1-21 16,-1 0-16,21 0 0,-20 0 16,20-21-16,-20 21 0,20-22 0,-21 1 15,1 0-15,-1-21 0,0 21 0,1-1 16,-22-20-16,21 21 0,-21 0 0,-21-22 16,0 22-16,0 0 0,0-21 0,0 21 15,0-1-15,0 1 0,-21 0 16,0 21-16,0 0 0,0 0 15,0 0-15,-1 0 0,1 21 0,0-21 16,0 21-16,0 1 0,0 20 16,21-21-16,0 0 0,0 22 15,0-22-15,0 21 0,0-21 0,0 0 16,21 1-16,-21 20 0,21-21 0,0-21 16,21 21-16,-20 0 0,-1-21 0,21 0 15,0 0-15,1 0 0,-1 0 0,0 0 16,1 0-16,-1-21 0,0 0 15,-20 0-15,20 21 0,-21-21 0,0 0 16,22-22-16,-22 22 0,-21 0 16,21 0-16,-21-22 0,21 22 0,-21 0 0,0 0 15,0-21-15,0 20 0,0 1 16,0 0-16,0 42 31,0 0-31,0 1 16,0-1-16,0 0 0,0 0 15,0 21-15,0-20 0,0-1 16,0 0-16,0 0 0,0 0 0,0 0 16,0 1-16,0-1 0,0 0 15,0 0-15,0 0 16,0-42 15,0 0-31,0 0 0,0 0 16,0-1-16,0 1 0,0 0 15,21 0-15,-21-21 0,21 20 0,1-20 16,-22 21-16,21-21 0,0 20 16,0-20-16,0 21 0,0 0 0,1 0 15,20-1-15,-21 22 0,0 0 0,0 0 16,1 0-16,-1 0 0,0 0 0,0 22 16,0-1-16,0 21 15,-21-21-15,22 0 0,-22 1 0,21-1 16,-21 0-16,0 0 0,0 0 15,0 0-15,0 1 0,0-1 0,0 0 0,0 0 16,0 0-16,0 0 16,0-42 15,0 0-15,0 0-16,0 0 0,0 0 0,0-1 15,21 1-15,0 0 0,-21-21 16,21 21-16,0-22 0,22 22 0,-22-21 15,0 21-15,0-1 0,22 1 0,-22 0 16,21 0-16,-21 21 0,0 0 0,1 0 16,-1 0-16,0 0 0,-21 21 15,0 0-15,0 0 0,0 1 16,0 20-16,0-21 0,0 0 0,-21 22 16,21-22-16,-21 0 0,21 21 15,-22-21-15,22 1 0,0-1 0,0 21 16,0-21-16,0 0 0,0 1 0,22-22 15,-1 21-15,0 0 0,0-21 16,21 0-16,-20 0 0,20 0 0,0 0 16,1 0-16,-1 0 0,0 0 0,1-21 15,-1 0-15,0-1 0,1 22 0,-22-21 16,21 0-16,-21 0 0,0-21 0,1 20 16,-22 1-16,0 0 15,21 0-15,-21-21 0,0 20 0,0 1 16,0 0-16,0 0 0,0 0 0,-21 21 15,-1 0-15,1 0 0,0 0 16,-21 0-16,21 21 0,-1-21 0,1 21 16,0 0-16,21 0 0,0 1 15,-21-1-15,21 21 0,-21-21 0,21 0 16,0 1-16,0-1 0,0 0 0,0 0 16,0 0-16,0 0 0,0 1 0,21-22 15,0 21-15,21-21 0,-20 0 0,-1 0 16,21 0-16,-21 0 0,22 0 15,-22 0-15,21 0 0,-21-21 16,0-1-16,22 1 0,-22 0 0,0 21 16,0-21-16,0 0 0,1 0 0,-22-1 15,0 1-15,21 0 0,-21 0 0,21-21 16,-21 20-16,0 1 16,0 0-16,0 42 31,0 0-31,0 1 15,0-1-15,0 0 0,-21 0 0,21 0 16,-21 0-16,21 1 0,-22-1 16,22 0-16,-21 0 0,21 0 15,-21 0-15,21 1 0,0-1 16,-21-21-16,21 21 16,-21-21-16,21-21 31,0 0-31,0-1 15,0 1-15,21 0 0,0 0 0,0 0 16,0 0-16,1-1 0,-1-20 0,0 21 16,21-21-16,-21 20 0,22 1 15,-22 0-15,21-21 0,1 42 0,-22-21 16,21 21-16,-21 0 0,22 0 0,-22 0 16,0 0-16,0 21 0,-21 0 15,0 0-15,0 0 0,0 0 16,0 1-16,0-1 0,0 0 0,-21 0 15,21 0-15,-21 0 0,21 1 16,0-1-16,0 0 0,0 0 16,0 0-16,0 0 0,21-21 15,0 0-15,0 0 0,0 0 0,1 0 16,-1 0-16,0 0 0,0 0 16,0 0-16,0 0 0,1 0 0,-1-21 15,0 21-15,0-21 0,0 0 0,0 21 16,-21-21-16,22 0 0,-1-22 15,0 22-15,-21 0 0,21-21 0,0-1 16,-21 22-16,21-21 0,-21-1 16,22 1-16,-1-21 0,0 20 0,-21 1 15,21 0-15,0-1 0,0 1 0,-21 0 16,22 20-16,-22-20 0,21 21 0,-21 0 16,0 0-16,0 42 31,-21 0-16,21 0-15,-22 21 0,1-20 16,21 20-16,-21 0 0,0 1 0,21-1 16,-21 0-16,0 1 0,-1-1 0,22 0 15,-21-21-15,0 22 0,0-1 16,21 0-16,-21-20 0,21 20 16,-21-21-16,21 21 0,-22-20 0,22-1 15,0 0-15,0 21 0,0-21 0,0 1 16,0-1-16,22 0 15,-1-21-15,0 0 16,0 0-16,0 0 0,0 0 0,1 0 16,-1 0-16,0-21 0,0 21 0,0-21 15,0-1-15,1 22 0,-1-21 0,0 0 16,0 21-16,0-21 0,-21 0 0,0 0 16,0-1-16,0 1 15,0 0-15</inkml:trace>
  <inkml:trace contextRef="#ctx0" brushRef="#br0" timeOffset="20699.82">13462 12277 0,'-21'0'0,"42"0"0,-63 0 15,20 0-15,1 0 0,21-21 16,21 21-1,22 0-15,-22 0 0,21 0 16,1 0-16,-22 0 0,21-22 0,0 22 16,1 0-16,-1 0 0,0 0 0,1 0 15,-22 0-15,0-21 0,0 21 0,0 0 16,1 0-16,-44 0 94,22 21-47,-21-21-47,21 22 109,21-22 94,-42 0-172</inkml:trace>
  <inkml:trace contextRef="#ctx0" brushRef="#br0" timeOffset="21784.63">15960 12827 0,'0'0'0,"0"-21"0,0-21 16,-22 20-16,1 1 15,21 0-15,-21 21 0,0 0 16,0 0-16,0 0 0,-1 0 0,1 21 16,-21 0-16,21 1 0,0-1 0,-1 21 15,1-21-15,0 22 0,0-1 0,0 0 16,0 1-16,21-22 0,0 21 15,0 0-15,0-20 0,0-1 0,0 21 16,0-21-16,0 0 16,21 1-16,0-22 0,0 0 0,0 0 15,0 0-15,22 0 0,-22-22 0,0 1 16,21 21-16,-20-21 0,-1 0 16,0 0-16,-21 0 0,0-1 0,0 1 15,0 0-15,0-21 0,0 21 0,-42-1 16,20 1-16,1-21 0,0 21 0,0 0 15,0-22-15,0 22 0,-1 0 16,1 0-16,0 0 0,21-1 16,21 22-16,0 0 15,1-21-15,20 21 0,-21 0 0,21 0 16,1-21-16,20 21 16,-20-21-16,20 0 0,-21 21 0,22-21 15,-22-1-15,22 22 0,-22-21 0,0 0 16,-20 21-16,20-21 0,-21 0 0,0 21 15,-21-21-15,0-1 0,0 1 16,-42 21-16,21 0 16,0 0-16,-22 0 0,22 0 0,0 21 15,-21 1-15,20-22 0,1 42 0,0-21 16,0 0-16,21 22 0,-21-1 0,21 0 16,0 1-16,0 20 0,0-21 15,0 22-15,0-22 0,0 22 16,0-22-16,0 22 0,0-1 0,0-21 15,0 22-15,0-1 0,21 1 0,-21-1 16,21 22-16,-21-21 0,0-1 0,0 22 16,21-22-16,-21 22 0,0-22 0,0 1 15,21 21-15,-21-1 0,22-20 16,-22-1-16,0 22 0,0-22 0,0-20 16,0 20-16,0 1 0,0-22 0,0 0 15,0-20-15,0-1 0,0 0 0,-22 0 16,1-21-16,0-21 15,21 0-15,0 0 0,0-1 0,-21-20 16,0-21-16,21-1 16,-21 1-16,21-1 0,-22-21 0,1 1 15,0 20-15,0-20 0,21-1 0,-21 0 16,0-21-16,-1 22 0,22-1 0,-21 22 16,21-1-16,0 1 0,0-1 0,21 1 15,1 20-15,20 1 0,-21-22 16,43 22-16,-22 0 0,21-1 0,1-20 15,-1 21-15,22-22 0,0 1 0,-1 20 16</inkml:trace>
  <inkml:trace contextRef="#ctx0" brushRef="#br0" timeOffset="24472.77">19240 11980 0,'0'0'0,"0"-21"16,0-21-16,0 21 0,0 0 0,0-22 16,0 22-16,0 0 0,-21-21 0,21 20 15,-21 1-15,21 0 0,-21 21 16,21-21-16,0 0 0,-21 21 15,0 0-15,21 21 0,-22 21 16,22 1-16,0-1 0,0 21 16,0 1-16,0-1 0,0 22 0,0 0 15,0-22-15,-21 22 0,21-22 16,-21 1-16,21-1 0,0 1 0,-21-1 16,0-20-16,0-1 0,-1 0 0,22 1 15,-21-22-15,0 21 0,0-21 16,0-21-1,21-21-15,0 0 0,-21 0 16,21-21-16,0-1 0,0 22 0,0-21 16,0-1-16,0 1 0,-22 0 0,22-1 15,0-20-15,-21 21 0,21 20 16,0-20-16,0 21 0,0 0 0,0 0 16,0 42-1,0 0-15,21 21 0,1-21 16,-1 22-16,-21-22 0,21 21 0,0 1 15,0-22-15,0 21 0,-21-21 16,22 22-16,-1-22 0,0 21 0,0-21 16,0 0-16,22 1 0,-22-1 0,21-21 15,0 0-15,-20 0 0,20 0 0,0 0 16,1 0-16,-1 0 0,0-21 0,1-1 16,-22 1-16,21 0 15,-21 0-15,0 0 0,1-22 0,-1 22 16,0 0-16,-21-21 0,21 21 0,-21-22 15,0 22-15,0-21 0,0-1 0,0 22 16,0 0-16,0 0 0,0 42 31,0 0-31,0 0 16,0 1-16,0 20 0,0-21 0,0 21 16,0-20-16,0-1 0,0 21 0,0-21 15,0 22-15,0-22 0,0 0 16,21 0-16,0 0 0,1 0 0,-1 1 15,0-22-15,0 0 0,0 0 0,22 0 16,-22 0-16,0 0 0,0 0 16,21 0-16,-20-22 0,-1 1 0,21 0 15,-21 0-15,0 0 0,1 0 16,-1-1-16,-21-20 0,0 21 0,0 0 16,21-22-16,-21 22 0,0 0 0,0 0 15,0 0-15,0 0 0,0-1 0,0 44 31,-21-1-31,21 0 0,-21 0 0,21 0 16,0 0-16,0 22 0,-22-22 0,22 21 16,0-21-16,-21 22 0,21-22 0,0 0 15,0 0-15,0 0 0,0 1 0,0-1 16,0 0 0,0-42-1,21 0 1,1-1-16,-1 1 0,-21 0 15,21-21-15,0 21 0,-21-22 0,21 22 16,0 0-16,-21-21 0,0-1 16,22 22-16,-22 0 0,21 0 0,-21 0 15,0-1-15,21 22 16,-21 22-16,21-1 16,-21 0-16,0 0 0,0 0 0,0 22 15,21-22-15,-21 21 0,21-21 16,-21 0-16,0 22 0,22-22 15,-1 0-15,0 0 0,-21 0 0,21 1 16,0-22-16,22 0 0,-22 21 0,0-21 16,0 0-16,21 0 0,-20 0 0,-1-21 15,21-1-15,-21 22 0,0-21 16,1 0-16,-1 0 0,0 0 0,-21-22 16,21 22-16,-21-21 0,21 21 0,0-22 15,-21 1-15,0 0 0,22-1 0,-22-20 16,21 21-16,-21-22 0,0 1 0,21 20 15,0-20-15,0 20 0,-21 1 16,21 0-16,-21 21 0,22-1 16,-22 1-16,0 42 15,0 22-15,0-22 16,0 21-16,-22 22 0,1-22 16,21 0-16,-21 22 0,0-22 0,0 22 15,21-22-15,-21 0 0,-1 1 0,1-1 16,21 0-16,-21-20 0,0 20 0,0-21 15,21 0-15,0 0 0,-21 1 0,21-1 16,-22-21-16,44-21 31,-1-1-31,0-20 16,0 21-16,0 0 0,0-22 16,1 22-16,20-21 0,-21 0 0,0 20 15,0-20-15,22 21 0,-22-21 16,0 20-16,0 22 0,0-21 0,1 21 15,-22 21 1,0 1-16,0-1 16,0 0-16,-22 0 15,1-21-15,0 21 0,-21 0 0,21-21 16,-1 22-16,1-22 0,0 0 0,0 0 16,0 21-16,0-21 0,-1 0 0,1 0 15,0 0 1,21 21-1,0 0 1,0 0-16,0 0 0,0 1 16,0-1-16,0 0 0,0 0 15,21 0-15,0 0 0,1 1 16,-1-22-16,0 21 0,0-21 16,0 21-16,0-21 0,1 0 0,20 0 15,-21 0-15,21 0 0,1 0 0,-1 0 16,0 0-16,1-21 0,-1 0 0,0 21 15,1-22-15,-22 22 0,21-21 16,-21 0-16,22 21 0,-22-21 16,0 0-16,0 0 0,-21-1 0,21 1 15,-21 0-15,22-21 0,-22 21 0,0-1 16,0 1-16,0-21 0,0 21 0,0 0 16,-22 21-16,1 0 15,0 0-15,0 0 0,0 21 16,0 0-16,21 0 0,-22 0 0,1 0 15,0 1-15,0 20 0,21-21 0,0 21 16,0-20-16,0-1 0,0 21 0,0-21 16,0 0-16,0 1 0,0-1 0,21 0 15,0 0-15,0 0 16,1-21-16,20 21 0,-21-21 0,21 0 16,1 22-16,20-22 0,-20 0 0,20 0 15,-21 0-15,22 0 0,-22 0 0,1 0 16,20-22-16,-21 22 0,-20-21 0,20 0 15,0 21-15,-21-21 0,1 0 16,-1 0-16,0-1 0,0 1 0,-21 0 16,0 0-16,0 0 0,0 0 0,0-1 15,0-20-15,0 21 0,0 0 0,0 0 16,0-1-16,-21 22 0,21-21 0,-21 21 16,0 0-16,-1 0 0,1 0 15,0 0-15,0 21 0,0-21 0,0 22 16,-1-1-16,1 0 0,0 0 15,21 0-15,-21 0 0,21 22 0,0-22 16,0 0-16,0 0 0,0 0 0,0 1 16,0-1-16,0 0 0,21 0 15,-21 0-15,21 0 0,0-21 0,1 0 16,-1 0-16,0 0 0,0 0 0,0 0 16,0 0-16,1 0 0,-1-21 15,0 0-15,0 0 0,0 0 16,0 0-16,-21-22 0,22 22 15,-1 0-15,-21-21 0,21-1 16,0 1-16,-21 0 0,21-22 0,0 1 0,-21 20 16,0-20-16,0-1 0,22 1 15,-22-1-15,0 22 0,0 0 0,0-1 16,0 1-16,0 21 0,0 0 16,0-1-16,0 1 0,-22 21 15,22 21-15,0 22 16,0-22-16,-21 21 0,0 1 0,21-1 15,-21 0-15,21 22 0,0-22 16,-21 22-16,0-22 0,-1 21 0,22-20 16,-21-1-16,21 22 0,0-22 0,-21 21 15,0-20-15,21-1 0,-21 0 16,21 22-16,0-43 0,0 21 0,0 1 16,0-22-16,0 21 0,0-21 0,21 1 15,0-22-15,0 0 0,22 0 0,-22 0 16,21 0-16,0 0 0,1 0 15,-1-22-15,0 1 0,1 0 0,-1 0 16,-21 0-16,22 0 0,-22-1 0,0-20 16,0 21-16,0 0 0,-21 0 0,0-1 15,0 1-15,0 0 0,-21 0 0,0 0 16,-21-22-16,20 22 16</inkml:trace>
  <inkml:trace contextRef="#ctx0" brushRef="#br0" timeOffset="24695.71">20172 11811 0,'0'0'0,"-43"0"0,22 21 15,21 0 32,21-21-31,1 0-1,-1 0-15,21 0 0</inkml:trace>
  <inkml:trace contextRef="#ctx0" brushRef="#br0" timeOffset="26507.87">23664 11938 0,'0'0'0,"0"-42"0,0-43 16,0 64-16,0 0 15,0 0-15,0-1 0,0 1 16,0 0-16,0 0 0,0 42 16,0 0-1,0 22-15,0-1 0,0 21 16,0 1-16,0 21 0,0-22 0,0 1 16,0-1-16,0 22 0,0-22 0,0 1 15,0-22-15,0 22 0,-21-22 16,21 21-16,-21-20 0,0-1 0,0 0 15,21-20-15,-22-1 0,1 0 0,21 0 16,-21-21-16,0 0 16,0-21-1,21 0-15,0 0 0,0-1 16,0-20-16,0 21 0,0-21 0,0 20 16,0-20-16,0 0 0,0-1 0,0 22 15,0-21-15,0 21 0,0 0 0,21-1 16,-21 1-16,21 21 15,-21 21-15,21 1 16,0 20-16,-21-21 0,22 0 16,-1 0-16,0 22 0,-21-22 0,21 0 15,0 21-15,0-20 0,22-1 16,-22 21-16,0-21 0,0 0 0,22 1 16,-22-22-16,0 21 0,21-21 0,-21 0 15,1 0-15,-1 0 0,0 0 16,0 0-16,21 0 0,-20-21 15,-1 21-15,-21-22 0,21 1 16,-21 0-16,0 0 0,0 0 0,0-22 16,0 22-16,0 0 0,0-21 0,0 21 15,0-22-15,0 22 0,0 0 16,0 0-16,0 0 0,0-1 0,0 44 31,0-1-31,0 0 16,0 21-16,0-21 0,0 1 15,0 20-15,0-21 0,0 0 0,0 22 16,0-22-16,0 0 0,21 0 16,0 21-16,0-20 0,1-1 15,-1 0-15,0-21 0,0 0 16,0 0-16,0 0 0,1 0 0,-1 0 16,0 0-16,21 0 0,-21 0 0,1-21 15,20 21-15,-21-21 0,0-1 0,22 1 16,-22-21-16,0 21 0,0 0 15,0-22-15,-21 22 0,21-21 0,-21 21 16,22-1-16,-22-20 0,0 21 0,0 0 16,0 42 15,-22-21-31,22 21 16,-21 0-16,21 0 0,0 1 0,-21-1 15,21 0-15,0 0 0,0 0 0,0 0 16,0 22-16,21-22 0,-21 0 15,21 0-15,1 0 0,20 1 0,-21-1 16,0-21-16,22 21 0,-22 0 0,21 0 16,-21-21-16,22 21 0,-22-21 15,0 0-15,0 0 0,-42 0 32,0 0-32,21-21 0,-43 0 15,22 21-15,0-21 0,0 0 16,0 21-16,-22-21 0,22 21 15,0 0-15,0 0 0,0 0 0,0 0 16,-1 0-16,22 21 16,0 0-1,0 0-15,22 0 16,-1-21-16,0 0 0,21 21 0,-21-21 16,22 0-16,-1 0 0,0 0 0,1 0 15,-1 0-15,0 0 0,1-21 16,-1 0-16,-21 21 0,22-21 0,-1 0 15,-21 0-15,21-1 0,-20-20 16,20 21-16,-21 0 0,0-22 0,0 1 16,1 21-16,20-21 0,-42-22 15,21 22-15,0-22 0,0 22 0,1-22 16,-22 1-16,0-1 0,21 1 0,0-1 16,-21 1-16,21-1 0,-21 22 15,0 0-15,0-1 0,0 1 0,0 21 16,0 0-16,0 0 0,0-1 0,0 44 15,-21-1 1,21 21-16,-21-21 0,0 22 16,-1 20-16,22-21 0,0 22 0,-21-1 15,21 1-15,-21-1 0,21 1 16,0-1-16,0-20 0,-21 20 0,21-20 0,0 20 16,0-21-16,0 1 15,0-1-15,0 0 0,0-20 0,0 20 16,0-21-16,0 21 0,0-20 0,21-1 15,0-21-15,0 21 0,1-21 0,-1 0 16,0 0-16,21 0 16,-21 0-16,22 0 0,-22 0 0,21-21 15,-21 0-15,1 21 0,20-22 0,-21 1 16,0 0-16,22 0 0,-22 21 0,0-21 16,-21 0-16,21-1 15,-21 1-15,0 0 0,0 0 16,0 0-16,0 0 0</inkml:trace>
  <inkml:trace contextRef="#ctx0" brushRef="#br0" timeOffset="26760.72">25569 12213 0,'0'0'16,"-42"0"-16,63 0 15,0 0-15,22 0 16,-1 0-16,0 0 0,1 0 15,20 0-15,-21 0 0,22-21 16,-1 21-16,-20-21 0,-1 21 0,22-21 16,-43 21-16,21-21 0,-21 21 0,22 0 15,-43-22-15,21 22 0,-42 0 32,-1 0-32,-20 0 0,21 0 15,-21 0-15,-1 0 0,1 22 16,0-22-16,-1 0 0</inkml:trace>
  <inkml:trace contextRef="#ctx0" brushRef="#br0" timeOffset="26967.6">24617 12065 0,'0'0'0,"-21"0"15,21 21 32,0 0-31,0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19:30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2413 0,'0'-21'15,"0"0"1,0 0 0,21 21 15,1 0-31,-1 0 16,0 0-16,0 0 0,0 0 15,0 0-15,1 0 0,-1 0 0,0 0 16,0 0-16,0 0 15,0 0-15,1 0 0,-1 0 0,0 0 16,0-22-16,0 22 0,0 0 16,1 0-16,-22-21 31</inkml:trace>
  <inkml:trace contextRef="#ctx0" brushRef="#br0" timeOffset="331.8">2032 2244 0,'0'-21'15,"21"21"1,0 0-16,0 0 0,1 0 15,-1-22-15,21 22 0,-21 0 0,22 0 16,-1 0-16,21 0 0,-20 0 16,-1 0-16,0-21 0,1 21 0,-1 0 15,0 0-15,1 0 0,-22 0 0,0 0 16,0 0-16,-42 0 47,0 0-47,0 0 0,0 0 15,-1 0-15,1 0 0,-21 0 16,21 0-16,0 0 0,-1 0 0,-20 0 16</inkml:trace>
  <inkml:trace contextRef="#ctx0" brushRef="#br0" timeOffset="803.05">2138 2223 0,'0'0'0,"-21"0"0,-22 21 15,22-21-15,21 21 0,0 0 16,0 0-16,0 0 0,-21 1 15,21-1-15,0 0 0,-21 0 16,21 0-16,0 22 0,-21-22 16,21 21-16,-22-21 0,1 22 0,21-22 15,-21 0-15,21 0 0,0 0 16,-21-21-16,21 21 0,-21 1 0,21-44 47,0 1-32,0 0-15,21 21 16,0-21-16,0 0 0,0 0 16,1 21-16,20-22 0,0 1 0,1 21 15,-1-21-15,0 21 0,1 0 16,-1 0-16,0 0 0,1 0 0,-1 21 16,0 0-16,-21 1 0,1-1 15,-1 0-15,-21 21 0,0-21 0,0 22 16,-21-1-16,-22 0 0,1 1 0,0-22 15,-1 21-15,1 1 0,-22-22 16,22 0-16,0 0 0,-1 0 0,1 0 16,0-21-16,-1 0 0,22 22 15,-21-22-15,21 0 0,0 0 0,-1 0 16,1 0-16,0-22 16,21 1-16,0 0 15,21 0 1,0 21-16,1-21 0,20 0 0,-21-1 15,0 22-15</inkml:trace>
  <inkml:trace contextRef="#ctx0" brushRef="#br0" timeOffset="983.95">2879 2921 0,'0'0'0,"21"0"16,-21 21-1,21-42 32,0 0-47</inkml:trace>
  <inkml:trace contextRef="#ctx0" brushRef="#br0" timeOffset="1428.97">4635 1736 0,'0'0'0,"22"0"16,83 0-1,-62 0-15,20 0 0,-20 0 0,20 0 16,22 0-16,-22 0 0,1 0 0,20 0 16,1 0-16,0 21 0,-1-21 15,1 0-15,0 0 0,-1 21 0,-20-21 16,-22 0-16,1 21 0,-1-21 16,-21 21-16,-21 1 0,0-1 15,-42-21-15,21 0 0,-22 21 16,1-21-16,-22 0 15,22 0-15</inkml:trace>
  <inkml:trace contextRef="#ctx0" brushRef="#br0" timeOffset="1695.88">5207 1863 0,'0'0'16,"-21"0"-16,21 21 31,0 0-31,0 0 0,0 22 16,0-22-16,0 21 0,0 0 15,0 1-15,0 20 0,0-20 0,0 20 16,0 1-16,0-1 0,-21 1 16,21-1-16,-22 1 0,1-1 15,0 1-15,0-1 0,0-21 0,0 1 16,21-1-16,-22 0 0,1-20 0,21 20 16,-21-21-16,21 0 0,0 0 15,21-42 16,0 0-31,1 0 0,20 0 16,-21 0-16</inkml:trace>
  <inkml:trace contextRef="#ctx0" brushRef="#br0" timeOffset="2110.17">5651 2604 0,'0'0'0,"-21"0"0,0-43 15,21 22 1,0 0-16,21 0 16,0 0-16,1 21 0,20 0 0,0 0 15,1 0-15,20 0 0,-21 0 0,22 21 16,-22 0-16,1 0 0,-1 0 16,0 0-16,-21 22 0,22-22 0,-22 21 15,-21 1-15,0-22 0,0 21 0,0 0 16,0-20-16,0 20 0,-21-21 15,21 0-15,-43 0 0,22 1 16,0-1-16,0-21 0,0 0 16,0 0-16,-1-21 15,22-1-15,0 1 0,0 0 16,0-21-16,0 21 0,22-22 0,-1 1 16,0 0-16,0-1 0,0 22 15,0-21-15,22-1 0,-22 1 0,0 21 16,21 0-16,-20 0 0,-1-1 0,21 1 15,-21 0-15,0 21 0,1 0 16,-1 0-16,0 0 16,0 0-16,0 21 15,0-21-15,-21 21 0</inkml:trace>
  <inkml:trace contextRef="#ctx0" brushRef="#br0" timeOffset="2715.83">6689 2815 0,'0'0'0,"21"0"15,0 0 1,0 0-16,0-21 0,22 0 16,-22 21-16,21-21 0,0 0 15,1-1-15,-1 1 0,-21 0 0,22 0 16,-1 0-16,-21 0 0,0-1 0,0 1 15,1 0-15,-22 0 0,21 0 16,-21 0-16,-21 21 16,-22 0-16,22 0 0,0 21 15,-21-21-15,20 21 0,-20 0 16,0 0-16,21 22 0,-22-22 0,22 21 16,-21-21-16,21 0 0,-1 22 0,22-22 15,0 0-15,0 21 0,0-20 16,0-1-16,0 0 0,0 0 15,22 0-15,20-21 0,-21 21 16,21-21-16,1 0 0,-1 0 16,0 0-16,1 0 0,-1 0 0,0 0 15,1 0-15,-1 0 0,0-21 0,22 21 16,-22-21-16,1 0 0,-1 0 16,0 0-16,-21-1 0,22 1 0,-22 0 15,0 0-15,0-21 0,0 20 0,1-20 16,-22 21-16,0-21 0,0 20 15,0 1-15,0 0 0,0 0 0,-22 21 16,1 0 0,-21 42-1,21-21-15,0 1 0,-1-1 0,1 21 16,21-21-16,0 22 0,-21-22 0,21 0 16,0 21-16,0-21 0,0 1 15,0-1-15,0 0 0,0 0 0,21-21 16,0 21-16,1 0 0,-1-21 0,21 0 15,-21 0-15,22 0 0,-22 0 0,21 0 16,0 0-16,-20 0 0,20-21 16,0 0-16,22 0 0</inkml:trace>
  <inkml:trace contextRef="#ctx0" brushRef="#br0" timeOffset="4128.18">9525 2350 0,'0'0'16,"0"21"-16,-21 0 15,0-21-15,42 0 16,0-21-16,0 0 16,21-1-16,-20 1 0,20 0 0,0 0 15,1 0-15,-1-22 16,0 22-16,-21 0 0,22-21 0,-22 21 16,0-1-16,-21-20 0,0 21 0,0 0 15,-42 0-15,21-1 0,-22 1 16,1 21-16,0 0 0,-1 0 0,1 0 15,-22 0-15,22 21 0,0-21 0,-22 22 16,22-1-16,0 21 0,-1-21 16,1 0-16,21 22 0,0-1 0,-1-21 15,22 22-15,0-1 0,0-21 16,0 21-16,0 1 0,22-1 16,-1 0-16,21 1 0,-21-22 0,22 21 0,-22-21 15,21 22-15,0-22 0,-20 21 16,20-21-16,-21 1 0,0 20 15,0-21-15,-21 0 0,0 0 0,0 1 16,0-1-16,-21 0 0,-21 0 0,21 0 16,-22 0-16,1 1 0,0-22 15,-22 21-15,22 0 0,-22-21 0,1 0 16,21 0-16,-22 0 0,22 0 0,-1 0 16,1-21-16,21 0 0,-21-1 15,20 1-15,1 0 0,21-21 0,0 21 16,0-22-16,0 1 0,0 21 15,0-22-15,0 22 0,21-21 16,-21 21-16,22 0 0,-1 21 16,0 0-1,-21 21-15,21 0 0,0 0 16,-21 0-16,21 22 0,1-22 0,-22 21 16,21-21-16,0 0 0,0 22 0,0-22 15,0 0-15,1 0 0,-1 0 16,0 1-16,21-1 0,-21 0 0,1 0 15,20-21-15,0 0 0,-21 0 0,22 0 16,20 0-16,-20 0 0,20 0 16,1-21-16,-1 21 0,1-21 15,-1 0-15,1-1 0,-22 1 0,21 0 16,-20 0-16,-1-21 0,-21 20 0,22-20 16,-22 0-16,-21 21 0,0-22 15,21 1-15,-21 21 0,0 0 0,0-1 16,0 1-16,0 0 0,-21 0 0,0 21 15,-1 0-15,1 0 16,0 21-16,0 0 0,0 22 0,0-22 16,21 0-16,-22 21 0,1-21 0,0 22 15,21-22-15,0 21 0,0-21 16,0 22-16,0-22 0,0 0 0,0 0 16,21 0-16,0 1 0,1-1 15,20-21-15,0 21 0,-21-21 0,22 0 16,-1 0-16,22 0 0,-22 0 15,0 0-15,1-21 0,20 0 0,-21 21 16,22-22-16,-22 1 0,1-21 0,-1 21 16,-21-22-16,21 1 0,1 0 15,-22-22-15,21 1 0,-21 20 0,1-20 16,-1-1-16,21 1 0,-21-1 0,-21 1 16,21-1-16,1 1 0,-22 21 15,21-22-15,-21 22 0,0 21 16,0-1-16,0 1 0,0 0 0,-21 42 31,-1 0-31,1 22 0,-21-1 16,21 0-16,0 1 0,-1 20 0,1-20 15,0 20-15,0 1 0,0-1 16,21 1-16,0-22 0,0 21 0,0 1 16,0-22-16,0 22 0,0-22 0,0 0 15,0-20-15,0 20 0,21 0 16,0-21-16,-21 1 0,21-1 0,0 0 15,1-21-15,-1 21 0,21-21 0,-21 0 16,0 0-16,22 0 0,-22 0 16,0 0-16,21-21 0,-20 0 15,-1 21-15,21-21 0,-21-1 0,0 1 16,1-21-16,-1 21 0,0-22 0,0 22 16</inkml:trace>
  <inkml:trace contextRef="#ctx0" brushRef="#br0" timeOffset="4367.55">10604 2455 0,'0'0'0,"-42"0"0,0 0 15,21 0-15,42 0 16,0 0 0,21 0-16,1 0 0,-1 0 0,21 0 15,1 0-15,21-21 0,-1 21 16,1-21-16,0 21 0,-22-21 0,1 21 15,-1-21-15,1 21 0,-43 0 0,21 0 16,-21 0-16,0 0 0,1 0 16,-22-21-1,-22 21-15,1 0 16</inkml:trace>
  <inkml:trace contextRef="#ctx0" brushRef="#br0" timeOffset="5003.47">12742 2540 0,'0'0'0,"21"0"15,1 0-15,-1 21 0,21-21 0,-21 0 16,22 0-16,-1 0 0,21 0 15,1 0-15,-1 0 0,22 0 0,-21 0 16,20 0-16,-20 0 0,20 0 0,-20-21 16,21 21-16,-22-21 0,1 21 15,-1 0-15,1-21 0,-22 21 0,0 0 16,1-21-16,-22-1 0,0 22 16,-21-21-16,-21 0 15,0 21-15,-1-21 16,-20 21-16,0-21 0,-1 21 0,22 0 15,-21-21-15,0 21 0,20 0 16,1 0-16,0 0 0,0-22 0,42 22 31,0 0-31,0 0 16,22 0-16,-22 0 0,21 0 0,-21 22 16,22-1-16,-22-21 0,21 21 0,-21 0 15,1 0-15,-1 22 0,-21-22 16,0 0-16,0 0 0,0 21 15,-21-20-15,-1-1 0,1 0 0,-21 21 16,0-21-16,20 1 0,-20-1 0,0 0 16,-1-21-16,22 21 0,-21 0 15,0 0-15,20 1 0,-20-22 0,0 21 16,21-21-16,-1 0 0,-20 0 0,21 0 16</inkml:trace>
  <inkml:trace contextRef="#ctx0" brushRef="#br0" timeOffset="8496.1">15388 2794 0,'21'0'0,"-42"0"0,85 0 0,-43 0 15,0 0-15,0 0 0,0 0 16,0-21-16,1 0 0,-1 0 0,0-1 15,0 1-15,-21 0 0,0 0 0,21 0 16,-21 0-16,21-22 0,-21 1 16,0 21-16,0-22 0,0 22 0,0-21 15,-21 21-15,0-22 0,-21 22 0,21 0 16,-22 0-16,1 0 0,0 21 16,-1 0-16,1 0 0,0 0 0,-1 21 15,-20 0-15,20 21 0,-20 1 16,21 20-16,-1-20 0,1 20 15,0 1-15,20-22 0,1 21 0,21-20 16,0-1-16,0 0 0,0-20 0,21 20 16,1-21-16,20 0 0,-21-21 15,21 21-15,1-21 0,-1 0 0,22 0 16,-22 0-16,0 0 0,22-21 0,-22 0 16,0 0-16,1 0 0,-1 0 15,0-1-15,-20 1 0,-1-21 0,21 0 16,-21 20-16,-21-20 0,21 0 0,1-1 15,-22 1-15,0 0 0,0-1 16,0 22-16,0 0 0,0 0 16,0 0-16,0 42 31,0 0-31,0 21 0,0-20 0,0 20 16,0 0-16,-22 1 0,22-1 0,-21 0 15,21 1-15,0-1 0,0-21 16,0 21-16,0 1 0,0-22 0,0 0 15,0 0-15,0 0 0,0 1 0,21-1 16,1-21-16,-1 0 0,0 0 16,21 0-16,1 0 0,-22 0 0,42 0 15,-20-21-15,-1-1 0,21 1 0,1 0 16,-1 0-16,-20 0 0,20-22 16,-20 1-16,-1 0 0,0-1 15,1 1-15,-22 0 0,0-1 0,0 1 16,-21 0-16,0-1 0,0 22 15,0 0-15,0 0 0,-21 21 16,0 0-16,0 0 0,-1 0 0,1 21 16,0 0-16,0 22 0,0-22 15,0 21-15,21-21 0,0 22 0,0-1 16,0-21-16,0 21 0,21-20 16,0 20-16,0-21 0,0 0 0,0 0 15,1 1-15,-1-1 0,0 0 0,0-21 16,0 21-16,-21 0 15,-21-21 1,-21 0 0,21 0-16,-1 0 0,1-21 0,0 21 15,-21-21-15,21 0 0,-1 21 16,1 0-16,0-21 0,0 21 0,21 21 31,0 0-31,21 0 16,0-21-16,0 21 0,1 0 15,-1-21-15,21 0 0,-21 22 0,0-22 16,22 0-16,-22 0 0,21 0 0,-21 0 16,22 0-16,-22 0 15,21 0-15,-21-22 0,1 1 0,-1 21 16,0-21-16,0 0 0,0 0 0,0 0 16,1-1-16,-1-20 0,0 21 15,0-21-15,0-1 0,0 1 0,1 21 16,-1-22-16,0 1 0,0 0 0,0 21 15,0-1-15,1 1 0,-1 21 16,0 0-16,0 0 0,0 0 0,-21 21 16,0 1-16,21-1 0,-21 0 15,0 0-15,0 0 16,0 0-16,0 1 16,0-1-16,0-42 46,0-1-46,0 1 0,0 0 16,0 0-16,0 0 0,0 0 16,0-1-16,0 1 0,-21 0 15,0 0-15,0 21 16,0 0-16,21 21 16,-21 0-16,-1 0 0,1 22 0,21-22 15,-21 21-15,0-21 0,0 22 16,0-1-16,21-21 0,-22 22 15,22-1-15,-21-21 0,21 0 0,0 22 16,0-22-16,0 0 0,0 0 0,0 0 16,21 0-16,1-21 0,20 22 15,-21-22-15,0 0 0,22 0 0,-1 0 16,0 0-16,1 0 0,20 0 0,-21 0 16,1 0-16,20 0 0,-20-22 15,-1 1-15,0 0 0,1 0 0,-22 0 16,21 0-16,-21-1 0,0 1 0,-21-21 15,0 21-15,22-22 0,-22 22 16,0 0-16,0 0 0,0 0 0,-22 21 31,1 0-31,0 0 0,0 0 16,0 21-16,0 0 0,-1 0 0,1 0 16,0 1-16,0 20 0,21-21 0,0 0 15,0 22-15,0-22 0,0 0 16,0 0-16,0 0 0,21 0 0,0-21 15,0 22-15,22-22 0,-22 0 0,21 21 16,1-21-16,-1 0 0,-21 0 0,21 0 16,1 0-16,-1-21 0,-21 21 15,22-22-15,-22 22 0,0-21 0,21 0 16,-21 0-16,1 0 0,-22-22 0,21 22 16,0 0-16,0-21 15,-21 21-15,21-22 0,-21 22 0,0 0 16,21 0-16,-21 0 0,0-1 0,0 44 31,0-1-31,0 21 0,-21-21 16,21 0-16,-21 1 0,21 20 0,-21-21 15,21 0-15,0 0 0,0 1 16,-21-1-16,21 0 0,0 0 0,-21 0 16,21 0-16,0 1 15,0-44 16,0 1-15,0 0-16,0 0 0,0 0 0,21 0 16,0-22-16,0 22 0,-21-21 15,21 21-15,0-22 0,1 22 0,-1 0 16,0 0-16,0 0 0,0-1 16,0 22-16,1 0 0,-1 22 15,0-1-15,-21 0 0,21 0 0,0 0 16,-21 0-16,21 22 0,1-22 15,-1 0-15,-21 0 0,21 0 0,0 1 16,0-1-16,0 0 0,1-21 0,-1 21 16,0-21-16,0 0 15,0 21-15,0-21 16,1 0-16,-1-21 16,0 0-16,0 0 15,0 0-15,-21-1 0,21-20 16,1 21-16,-1-21 0,0 20 0,21-20 15,-21 21-15,22-21 0,-1 20 16,0-20-16,-20 21 0,20 0 0,0 21 16,-21 0-16,1 0 0,-1 0 0,0 0 15,0 0-15,-21 21 16,0 0-16,0 0 0,0 0 0,0 1 0,0 20 16,0-21-16,-21 0 0,21 0 15,0 1-15,0-1 0,-21-21 16,21 21-16,0 0 0,0 0 15,0-42 17,21 0-32,-21 0 15,0 0-15,0-1 0,0 1 16,0 0-16,0-21 0,0 21 16,0-1-16,0-20 0,0 21 0,0 0 15,-21 21-15,21-21 0,-21 21 16,-1-22-16,1 22 0,0 0 15,0 0-15,-21 22 0,20-1 0,-20 0 16,21 0-16,-21 0 0,20 0 0,1 22 16,0-22-16,0 21 0,0-21 15,0 1-15,-1 20 0,22-21 0,0 0 16,0 22-16,0-22 0,0 0 0,0 0 16,0 0-16,0 0 0,43 1 15,-22-22-15,0 21 0,0-21 0,0 0 16,22 0-16,-22 0 0,21 0 0,-21 0 15,22 0-15,-22 0 0,0-21 0,21-1 16,-20 1-16,-1 0 16,0 0-16,0 0 0,0-22 0,0 1 15,1 0-15,-1-1 0,0-20 0,-21 21 16,21-22-16,0 1 0,0-1 16,-21 22-16,22-22 0,-1 1 0,-21 20 15,0-20-15,21-1 0,-21 22 0,21 0 16,-21-1-16,0 22 0,0-21 15,0 21-15,0 0 0,-21 21 16,0 21-16,0 0 16,21 0-16,-22 0 0,1 22 0,0-1 15,21 0-15,0 1 0,-21-1 16,21 21-16,-21-20 0,21-1 0,0 22 16,-21-22-16,21 21 0,0-20 15,0 20-15,0-20 0,0-1 0,21 0 16,0 1-16,0-22 0,-21 21 15,21-21-15,0 0 0,1 1 0,20-22 16,-21 21-16,0-21 0,0 0 0,22 0 16,-22 0-16,0 0 0,0 0 15,0-21-15,1 21 0,-1-22 0,0 1 16,0 0-16,0 0 0,0-21 0,-21 20 16,22-20-16,-1 0 0,-21-1 15,21 22-15,-21-21 0,0 21 16,0 0-16,0 42 31,0 0-31,0 0 0,0 0 16,0 22-16,0-22 0,0 0 0,0 21 15,0-21-15,0 1 0,0 20 16,0-21-16,0 0 0,21 0 0,0-21 16,0 22-16,1-1 0,-1-21 0,21 0 15,-21 0-15,0 0 0,1 0 16,-1 0-16,0 0 0,0 0 0,0-21 15,0 21-15,1-22 0,-1 1 0,0-21 16,0 21-16,-21 0 0,21-22 16,-21 22-16,21-21 0,-21 21 15,0-22-15,0 22 0,22 0 16,-22 42 0,0 0-16,-22 22 15,1-22-15,21 0 0,0 0 0,-21 21 16,21-20-16,-21-1 0,0 0 0,21 0 15,0 21-15,0-20 16,0-1-16,0 0 16,0-42 15,0 0-15,0-1-16,21 1 0,0 0 0,0-21 15,-21 21-15,21-22 0,1 22 0,-1-21 16,0-1-16,0 22 0,21-21 15,-20 21-15,20 0 0,0-1 0,-21 22 16,22 0-16,-22 0 0,21 0 16,-21 0-16,1 0 0,-1 22 0,0-1 15,-21 0-15,0 21 0,0-21 0,0 22 16,0-1-16,0-21 0,0 22 16,0-22-16,0 0 0,-21 21 0,21-21 15,-21 1-15,21-1 0,0 0 0,0 0 16,0 0-16,0 0 15,0 1 1,21-22-16,0 0 0,0 0 0,0 0 16,0 0-16,1 0 0,-1 0 15,0-22-15,0 1 0,0 21 16,0-21-16,22 0 0</inkml:trace>
  <inkml:trace contextRef="#ctx0" brushRef="#br0" timeOffset="9219.84">21738 2604 0,'0'0'0,"0"-22"0,0-20 15,0 21-15,0 0 0,0 0 16,0-1-16,-21 1 0,0 0 16,21 0-16,-43 21 0,22 0 0,0 0 15,-21 0-15,-1 0 0,22 0 16,-21 21-16,0 0 0,-1 0 0,1 22 15,0-22-15,-1 21 0,22-21 0,-21 22 16,21-22-16,-1 21 0,1-21 16,21 22-16,0-22 0,0 21 0,0-21 15,0 1-15,0-1 0,21-21 16,1 21-16,-1 0 0,0-21 0,0 0 16,0 0-16,0 0 0,22 0 15,-22 0-15,0 0 0,0-21 0,22 0 16,-22 0-16,0-1 0,0 1 0,0-21 15,22 21-15,-22-22 0,0 22 16,0-21-16,0 0 0,0 20 0,1 1 16,-1 0-16,-21 0 0,0 0 15,21 0-15,-21-1 0,21 22 16,-21 22 0,0-1-1,0 21-15,-21-21 0,0 22 16,21-22-16,-21 21 0,-1 0 0,1 1 15,0-1-15,0 22 0,0-22 16,0 0-16,-1 22 0,1-1 0,-21 1 16,42-1-16,-21 22 0,0 0 0,-1-22 15,22 22-15,0-1 0,0-20 0,0 21 16,0-1-16,0 1 0,22-22 16,-1 22-16,0-21 0,0-1 0,0 1 15,0-22-15,1 0 0,-1 1 0,0-1 16,-21-21-16,0 0 0,0 0 0,0 1 15,-21-22-15,0 0 0,-1 0 16,1-22-16,-21 1 16,21 0-16,-22 0 0,22-21 0,-21 20 15,21-20-15,0 0 0,-1-1 0,22 1 16,0-21-16,0 20 0,0-20 0,0 20 16,0-20-16,22-1 0,-1 22 15,21-21-15,-21-1 0,22 22 0,20-22 16,-21 1-16,22-1 0,-22 1 0,22-1 15,-22 1-15,22 20 0,-22-20 0,0 21 16,1-22-16,-1 22 0,-21-1 16,-21-20-16,0 21 0,0-22 0</inkml:trace>
  <inkml:trace contextRef="#ctx0" brushRef="#br0" timeOffset="9455.7">20828 1947 0,'21'-21'15,"0"0"-15,0 21 16,1-21-16,-44 21 78,1 21-78,0 0 0,0-21 16</inkml:trace>
  <inkml:trace contextRef="#ctx0" brushRef="#br0" timeOffset="13571.16">8403 4763 0,'0'0'0,"0"21"16,0 0-16,21-21 47,0 0-32,-21-21 1,0 0-16,0-1 16,0 1-16,0 0 15,0 0-15,0 0 0,0 0 0,0-1 16,-21 1-16,0 0 0,0 0 15,21 0-15,-21 21 0,0-21 0,-22-1 16,22 22-16,-21 0 0,-1 0 0,1 0 16,0 0-16,-1 0 0,1 22 15,-21-1-15,20 0 0,1 21 0,0-21 16,-1 22-16,1-1 0,21 0 16,0 22-16,-1-1 0,22-20 15,0 20-15,0 1 0,0-22 0,0 0 16,22 1-16,-1-1 0,0 0 0,0-20 15,0-1-15,22 0 0,-22-21 16,0 0-16,21 0 0,-21 0 0,22 0 16,-22 0-16,21 0 0,-21-21 0,22 0 15,-22-22-15,21 22 0,-21-21 0,22-1 16,-22 1-16,0-21 0,21 20 16,-20-20-16,-1-1 0,0 1 0,0-1 15,0 1-15,0-22 0,1 22 0,-1-22 16,-21 21-16,0-20 15,0 20-15,0 1 0,0-1 0,0 22 16,0 0-16,0-1 0,0 22 0,0 0 16,-21 21-16,-1 0 15,22 42-15,-21-21 0,0 22 0,0 20 16,0 1-16,21-1 0,-21 1 0,-1-1 16,22 1-16,0 20 0,-21-20 15,21-1-15,0 22 0,0-21 0,0-1 16,0 1-16,0-1 0,0-21 0,21 22 15,-21-43-15,22 21 0,-1 1 16,21-22-16,-21 0 0,22 0 0,-1-21 16,-21 0-16,21 0 0,1 0 15,20 0-15,-20-21 0,-1 0 16,0 0-16,1 0 0,20-22 0,-21 22 16,1-21-16,-22-1 0,21 1 0,-21 0 15,1-1-15,-1 1 0,-21 0 0,0-1 16,0 1-16,0 21 0,0-21 15,0 20-15,-21 1 0,-1 21 16,1 0-16,0 0 0,0 0 0,0 21 16,0 1-16,-1-1 0,1 0 15,21 21-15,-21 1 0,21-1 16,-21 0-16,21 1 0,0-1 0,0-21 0,0 21 16,0 1-16,0-22 15,0 21-15,21-21 0,0 1 0,0-1 16,1-21-16,-1 21 0,21-21 0,-21 0 15,0 0-15,22 0 0,-1 0 0,-21-21 16,22 0-16,-22-1 0,21 1 16,0 0-16,1 0 0,-22-21 0,21-1 15,-21 22-15,22-21 0,-22-1 0,0 1 16,0 0-16,0 21 0,-21-22 16,22 22-16,-22 0 0,-22 21 31,1 21-31,21 0 0,-21 0 0,21 1 15,0-1-15,0 21 16,0-21-16,0 22 0,0-22 0,0 21 16,0-21-16,0 0 0,21 22 0,0-22 15,-21 0-15,22 0 0,-22 0 16,0 1-16,0-1 0,0 0 0,0 0 16,-22 0-16,1-21 15,0 0-15,0 0 0,0 0 0,0 0 16,-1-21-16,1 0 15,0 0-15,0 0 0,21-1 16,-21 22-16,21-21 0,-21 21 16,21 21 15,0 1-31,21-1 0,0 0 16,0 0-16,0 0 0,0-21 0,1 21 15,-1 1-15,0-22 0,21 21 16,-21-21-16,1 0 0,20 0 0,-21 0 15,0 0-15,22 0 0,-22 0 0,0 0 16,21-21-16,-21 21 0,1-22 0,-1 1 16,21 0-16,-21 0 0,0-21 15,1 20-15,-1-20 0,0 21 16,0-21-16,0-1 0,0 1 0,1 0 16,-22-1-16,21 22 0,0-21 0,-21 21 15,0-1-15,21 22 0,0 0 16,0 0-16,-21 22 15,22-1 1,-22 0-16,0 0 16,0 0-16,21-21 0,-21 21 15,21-21-15,-21-21 32,0 0-32,0 0 15,0 0-15,0 0 0,0-1 16,0 1-16,0 0 15,-21 0-15,0 21 0,-1 0 16,1 0-16,0 0 16,0 0-16,0 21 0,0-21 0,-1 21 15,1 22-15,0-22 0,-21 21 0,21 0 16,-1 1-16,1-22 0,0 21 16,0 1-16,21-1 0,0 0 0,0 1 15,0-22-15,21 21 0,0-21 0,0 0 16,1 1-16,-1-1 0,21-21 15,0 21-15,-20-21 0,20 0 0,21 0 16,-20 0-16,-1 0 0,22 0 16,-22 0-16,21-21 0,-20 21 0,-1-21 15,22-1-15,-22 1 0,0 0 16,-21-21-16,22 21 0,-22-1 0,0-20 16,0 0-16,0 21 0,-21-22 0,0 1 15,0 0-15,0 20 0,0-20 0,0 21 16,0 0-16,-21 21 15,0 0-15,0 0 0,0 21 16,0 0-16,-1 0 0,1 0 16,21 22-16,-21-22 0,21 21 15,-21-21-15,21 22 0,0-1 16,0-21-16,0 0 0,0 22 0,21-22 0,0 0 16,-21 0-16,43-21 0,-22 21 15,0 1-15,21-22 0,1 0 16,-1 0-16,0 0 0,22 0 0,-22 0 15,0 0-15,1-22 0,-1 1 0,0 21 16,1-21-16,-1 0 0,-21 0 0,22-22 16,-22 22-16,0 0 0,0-21 15,-21 21-15,0-22 0,21 22 0,-21-21 16,0 21-16,0-1 0,0 1 0,-21 42 31,0 1-15,21-1-16,-21 0 0,21 0 0,0 21 15,0-20-15,-21-1 0,21 21 16,0-21-16,-22 0 0,22 22 0,0-22 16,0 0-16,0 0 0,0 0 15,0 1-15,0-1 16,0-42 0,0-1-1,22 1-15,-22 0 16,21 0-16,-21 0 0,0 0 0,21-1 15,0-20-15,0 21 0,-21-21 16,21 20-16,1 1 0,-22 0 0,21 0 16,0 0-16,0 21 15,0 21-15,0 0 16,1 0-16,-22 22 0,21-22 16,-21 0-16,21 0 0,0 0 15,-21 22-15,21-22 0,0 0 0,1 0 16,-1-21-16,0 21 0,-21 0 0,21-21 15,0 0-15,0 0 0,1 22 0,-1-22 16,0 0-16,0 0 16,0-22-16,-21 1 0,21 0 15,1 21-15,-1-21 0,-21 0 0,21-22 16,0 22-16,21-21 0,-20 21 16,-1-22-16,21 22 0,0-21 15,1 21-15,-1-22 0,0 22 0,1 21 16,-22-21-16,21 21 0,-21 0 0,22 0 15,-22 0-15,0 0 0,-21 21 0,0 0 16,21 1-16,-21-1 0,21-21 16,-21 42-16,0-21 0,0 0 0,0 1 15,0-1-15,0 0 0,0 0 16,0 0 0,0-42 15,0 0-31,0 0 15,22 0-15,-22-1 0,0 1 16,0 0-16,0 0 0,0 0 16,0 0-16,0-1 0,0 1 15,-22 21-15,1 0 0,0 0 0,0 0 16,0 0-16,0 0 0,-1 0 16,-20 0-16,21 21 0,-21 1 0,20-1 15,-20 0-15,21 0 0,-21 21 0,20-20 16,1-1-16,0 21 0,0-21 0,21 22 15,0-22-15,0 21 0,0-21 16,0 0-16,0 1 0,21-1 0,0-21 16,0 21-16,1 0 0,-1-21 0,0 0 15,0 0-15,0 0 0,0 0 16,22 0-16,-22 0 0,0-21 0,21 0 16,-20 0-16,-1-1 0,0 1 15,21 0-15,-21 0 0,1-21 0,-1-1 16,0 1-16,0 0 0,0-1 0,0-20 15,1 20-15,-1-20 0,0-1 0,0 22 16,0-21-16,-21-1 0,21 1 16,1-1-16,-22 1 0,21 20 0,-21 1 15,0 0-15,0 20 0,0-20 16,0 21-16,-21 21 16,-1 21-16,1 0 15,0 0-15,0 22 0,0-1 0,21 0 16,-21 1-16,-22 63 0,22-64 15,0 21-15,21-20 16,-21 20-16,0 1 0,21-22 0,-22 22 0,22-22 16,0 21-16,0-20 0,0-1 0,0-21 15,0 22-15,0-22 0,22 21 0,-1-21 16,0 0-16,0-21 0,21 22 16,-20-22-16,20 21 0,0-21 0,1 0 15,-1 0-15,-21 0 0,21 0 16,1-21-16,-22-1 0,21 22 0,-21-21 15,22 0-15,-22 0 0,0 0 16,0 0-16,0-22 0,1 22 0,-22 0 16,21-21-16,-21 20 0,21 1 0,-21 0 15,0 0-15,-21 21 16,0 0 0,21 21-16,-22 0 0,1 0 0,0 1 15,21-1-15,0 0 0,-21 0 0,21 0 16,0 0-16,0 1 0,0-1 15,0 0-15,0 0 0,0 0 0,0 0 16,21-21-16,0 22 0,0-1 16,1-21-16,20 0 0,-21 0 0,21 0 15,1 0-15,-22 0 0,21 0 0,-21 0 16,22 0-16,-22 0 0,21-21 16,-21 21-16,1-22 0,-1 1 0,0 0 15,0-21-15,0 21 0,0-1 0,-21 1 16,0 0-16,22 0 0,-1 0 15,-21 42 17,0 0-32,0 0 0,-21 0 0,-1 1 15,1-1-15,21 0 0,0 0 16,-21 0-16,21 0 16,-21 1-16,21-1 0,-21-21 15,21 21 1,0-42-1,0 0 1,0-1-16,21 1 16,-21-21-16,21 21 0,0 0 0,0-22 15,22 22-15,-22-21 0,0 21 16,21-22-16,-20 22 0,20 0 16,-21 0-16,21 21 0,1 0 0,-1 0 0,-21 0 15,0 0-15,1 21 0,-1-21 16,-21 21-16,21 0 0,-21 0 0,0 22 15,0-22-15,0 0 0,0 0 16,0 0-16,-21 22 0,0-22 0,21 0 16,-22 0-16,22 0 0,-21 1 0,0-22 15,21 21-15,0 0 0,0 0 16,21-21 31,0 0-47,1 0 0,20-21 15,-21 0-15,0 21 0,22-21 0,-1 21 16,-21-22-16</inkml:trace>
  <inkml:trace contextRef="#ctx0" brushRef="#br0" timeOffset="14179.18">14965 5017 0,'0'0'15,"21"-22"-15,-21 1 0,21 0 0,-21 0 0,0 0 16,0 0-16,0-1 0,0 1 15,-21 0-15,0 21 0,0 0 0,-1 0 16,1 0-16,0 0 0,0 0 0,-21 21 16,20 0-16,-20 1 0,21-1 15,-21 21-15,20-21 0,1 22 0,0-22 16,0 21-16,0 0 0,21-20 0,-21-1 16,21 21-16,0-21 0,0 0 15,0 1-15,0-1 0,21-21 16,0 0-16,0 0 0,0 0 15,0 0-15,1 0 0,-1 0 0,0 0 16,0 0-16,0-21 0,0-1 0,1 22 16,-1-21-16,0-21 0,0 21 0,0 0 15,0-1-15,1-20 0,-1 21 16,0 0-16,0 0 0,-21-1 0,0 1 16,21 0-16,-42 42 31,0 0-31,0 1 15,0-1-15,-1 21 0,1-21 0,0 22 16,-21-1-16,21 0 0,-22 1 0,22-1 16,-21 21-16,21 1 0,-22-1 0,22 1 15,21-1-15,0 1 0,-21 21 0,21-22 16,0 1-16,0-1 0,0 1 16,0-1-16,21 1 0,-21-1 0,21 1 15,0-1-15,-21 1 0,22-1 0,-22-21 16,21 22-16,-21-22 0,0 1 0,0-1 15,0 0-15,0 1 0,-21-22 0,-1 0 16,-20 0-16,21-21 0,-21 0 16,-1 21-16,1-21 0,0 0 0,-1 0 15,1 0-15,0-21 0,20 0 0,-20 21 16,21-21-16,-21 0 0,20-1 16,1 1-16,0 0 0,21 0 0,0-21 15,0 20-15,-21 1 0,21-21 0,0 0 16,0-1-16,0 1 0,0 0 0,0-22 15,0 22-15</inkml:trace>
  <inkml:trace contextRef="#ctx0" brushRef="#br0" timeOffset="14376.07">13928 4699 0,'0'0'0,"-22"-21"0,1 21 15,0-21-15,0 21 0,0-21 0,21-1 16,-21 22 15</inkml:trace>
  <inkml:trace contextRef="#ctx0" brushRef="#br0" timeOffset="15079.66">17314 4572 0,'0'0'16,"43"-21"-16,-22 0 0,21-22 0,-21 22 0,0-21 15,1 21-15,-1 0 0,-21-22 16,0 22-16,0 0 0,0 0 0,0 0 16,-21-1-16,-1 22 0,1 0 15,-21 0-15,21 0 0,0 0 0,-22 0 16,1 43-16,21-22 0,-22 21 0,1 1 16,21-1-16,-21 21 0,20-20 15,-20 20-15,21 1 0,0-1 16,0 1-16,-1-1 0,1 1 0,21-22 15,0 22-15,0-22 0,0 0 0,0 1 16,21-22-16,1 21 0,-1-21 0,21 0 16,-21-21-16,22 22 0,-1-22 15,0 0-15,1 0 0,20 0 0,-21-22 16,22 1-16,-1 0 0,-20 0 0,20 0 16,-20-22-16,20 1 0,-21 0 0,1-1 15,-22-20-15,21-1 0,-42 1 16,0-1-16,0 1 0,0-1 0,0 1 15,-21-1-15,0 1 0,-21-1 16,-1 22-16,1 0 0,-22-1 16,22 22-16,-21 0 0,-1 21 0,22 0 15,-22 21-15,22 22 0,0-22 0,-1 21 16,22 22-16,-21-22 0,21 0 16,21 1-16,0 20 0,0-21 0,0 1 15,0 20-15,0-20 0,0-1 0,21 0 16,0 1-16,0-22 0,21 21 0,-20-21 15,20 0-15,0 1 0,22-22 16,-22 0-16,22 0 0,-1 0 16</inkml:trace>
  <inkml:trace contextRef="#ctx0" brushRef="#br0" timeOffset="15467.44">17970 4890 0,'0'-22'15,"0"44"-15,0-65 0,0 22 0,0 0 0,0 0 16,0 0-16,0-1 0,0 1 0,0 0 15,22 21-15,-22-21 0,21 0 16,0 21-16,21 0 0,-21 0 0,22 0 16,-1 0-16,0 0 0,1 0 0,-1 21 15,-21 0-15,22 0 0,-22 22 0,0-1 16,-21-21-16,0 21 0,0 1 16,0-1-16,0 0 0,-21 1 15,0-22-15,-22 21 0,22-21 0,0 22 16,0-22-16,-22 0 0,22-21 0,21 21 15,-21-21-15,21 21 0,-21-21 16,21-21-16,0 0 16,0 0-16,0 0 0,0 0 0,21-1 15,0-20-15,0 0 0,1-1 0,20 1 16,-21 0-16,21-1 16,-20 1-16,-1 0 0,21 21 0,-21-1 0,0 1 15,1 0-15,-1 0 0,0 21 31,0 0-15,-21 21-16,0 0 0,0 0 16,21-21-16,0 22 0,1-1 0</inkml:trace>
  <inkml:trace contextRef="#ctx0" brushRef="#br0" timeOffset="16615.73">19177 4953 0,'0'0'0,"21"0"0,0 0 15,0-21-15,-21 0 16,0 0-16,0-1 16,0 1-16,0 0 0,0 0 0,0 0 15,0 0-15,0-1 0,0 1 0,0 0 16,-21 21 0,0 0-16,0 0 0,0 0 0,0 0 15,-1 21-15,-20 0 0,21 1 0,-21 20 16,20-21-16,-20 21 0,21-20 0,0 20 15,0 0-15,-1 1 0,22-22 16,0 21-16,0-21 0,0 22 0,0-22 16,0 0-16,0 0 0,0 0 0,22-21 15,-1 0-15,0 21 0,0-21 16,0 0-16,0 0 0,1 0 0,-1-21 16,0 0-16,21 0 0,-21 0 15,1 0-15,-1-1 0,0-20 0,0 0 16,0-22-16,0 22 0,1-22 15,-1 1-15,0-1 0,0-20 0,0 20 16,-21-20-16,21 20 0,-21-21 0,22 22 16,-22-1-16,0 22 0,0 0 0,0-1 15,0 22-15,0 0 0,0 42 16,-22 0 0,1 1-16,0 20 0,0-21 0,21 21 15,0 1-15,0 20 0,-21-20 16,21-1-16,0 21 0,0-20 0,0 20 15,0-20-15,0 20 0,0-21 16,21 22-16,-21-22 0,21 1 16,0-1-16,0 0 0,1 1 0,-1-22 15,0 21-15,21-21 0,-21 0 0,1-21 16,20 0-16,-21 0 0,21 0 0,-20 0 16,20 0-16,0 0 0,-21-21 15,22 0-15,-22 0 0,21 0 0,-21 0 16,1-22-16,-1 1 0,0 21 0,-21-22 15,21 1-15,-21 21 0,21-21 0,-21 20 16,0 1-16,0 0 0,-21 21 16,0 0-1,0 0-15,0 0 0,-1 0 0,1 21 16,0 0-16,0 1 0,0 20 0,21-21 16,-21 0-16,21 22 0,-22-22 15,22 21-15,0-21 0,0 0 0,0 1 16,0-1-16,22 0 0,-1 0 0,0 0 15,0 0-15,0-21 0,0 0 0,1 0 16,-1 0-16,0 0 0,0 0 16,21 0-16,-20 0 0,-1-21 0,21 21 15,-21-21-15,0 0 0,1 0 16,-1-22-16,0 22 0,0-21 0,0 0 16,0 20-16,1-20 0,-22 0 15,21 21-15,0-22 0,-21 22 0,0 0 16,-21 21-1,0 0 1,21 21-16,-22 0 0,1-21 16,21 21-16,0 1 0,0-1 15,0 0-15,21-21 16,1 0-16,-1 0 16,0-21-16,0 0 15,0 21-15,0-22 0,1 22 0,-1-21 16,0 21-16,-21-21 0,21 0 0,0 21 15,0-21-15,-21 42 47,0 0-47,0 0 0,-21 22 16,21-22-16,-21 0 0,21 0 0,0 0 16,0 0-16,0 1 0,0-1 15,0 0-15,21 0 0,0 0 16,1-21-16,-22 21 0,21-21 0,0 0 15,0 0-15,0 0 16,0 0 0,-21-21-16,0 0 15,0 0-15,0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22:30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6583 0,'21'0'46,"1"0"-14,-1 21-17,-21 0-15</inkml:trace>
  <inkml:trace contextRef="#ctx0" brushRef="#br0" timeOffset="1227.45">2180 8361 0,'0'0'0,"21"0"16,0 0-16,1 0 15,-1 0-15,-21-21 0,21 21 0,0-21 16,0-1-16,0 1 0,1 21 15,-22-21-15,0 0 0,0 0 16,0 0-16,0-1 16,-22 22-16,1 0 15,0 0-15,0 0 0,0 0 16,0 22-16,-1-1 0,1 0 0,-21 21 16,21-21-16,0 22 0,-1-1 15,1 0-15,0 22 0,-21-22 0,21 22 16,-1-22-16,1 22 0,21-1 15,0 1-15,-21-1 0,21 1 0,0-1 16,0 1-16,0-22 0,0 0 16,21 1-16,0-22 0,1 21 0,-1-21 15,0 0-15,21 1 0,-21-22 16,22 0-16,-1 0 0,0 0 16,22 0-16,-22 0 0,1 0 0,-1-22 15,0 1-15,1 21 0,-1-21 16,-21 0-16,21 0 0,-20 0 0,-22-22 15,0 22-15,0 0 0,0-21 16,0 20-16,0-20 0,-22 21 0,1 0 16,-21 0-16,21-1 0,0 22 15,-22 0-15,22 0 0,-21 0 0,21 22 16,-22-1-16,1-21 0,21 21 0,-22 0 16,22 21-16,0-20 0,0-1 15,0 0-15,0 0 0,21 21 16,0-20-16,0-1 0,0 0 15,0 0-15,0 0 0,21-21 16,21 0-16,-21 21 0,0-21 16,22 0-16,-1 0 0,-21 0 0,22-21 15,-1 0-15</inkml:trace>
  <inkml:trace contextRef="#ctx0" brushRef="#br0" timeOffset="1747.43">3323 8911 0,'-21'0'31,"42"0"0,0 0-31,0 0 16,1-21-16,-22 0 15,0 0 1,0 0 0,-22 21-16,1 0 15,0 0-15,0 21 16,0 0-16,21 0 16,0 0-16,-21-21 0,21 21 0,0 1 15,0-1-15,0 0 16,0 0-16,21-21 15,0 0 1,0-21-16,0 0 16,-21 0-16,0-1 15,0 1 1,-21 21 31,21 21-47,-21-21 15,21 22-15,0-1 16,0-42 31</inkml:trace>
  <inkml:trace contextRef="#ctx0" brushRef="#br0" timeOffset="4683.64">5334 8001 0,'0'0'0,"0"-21"0,0 0 0,0 0 0,0-1 16,0 1-16,0 0 15,0 0-15,-21 21 31,21 42-15,0-21-16,0 22 0,0 20 0,0-20 16,0 20-16,0 22 0,-21-22 0,21 1 15,0-1-15,-22 1 0,22-1 16,0 1-16,0-1 0,-21-20 0,21 20 16,0-21-16,0 1 0,0-1 0,0-21 15,0 22-15,0-22 16,21-42-1,-21-1-15,22-20 0,-1 21 16,0-21-16,-21-1 0,21 1 16,-21-22-16,21 22 0,-21 0 0,0-1 15,21 1-15,1 0 0,-22-1 16,21 22-16,-21 0 0,0 0 0,21 21 16,0 0-16,0 0 0,0 0 15,1 21-15,-22 0 0,21 0 16,0 1-16,0 20 0,-21-21 0,21 0 15,0 22-15,-21-22 0,22 0 0,-1 21 16,0-21-16,0 22 16,0-22-16,0 0 0,1 0 0,-1-21 0,21 21 15,-21-21-15,22 0 0,-1 0 16,-21 0-16,21-21 0,1 0 16,-1 0-16,-21 0 0,22 0 0,-22-22 15,0 22-15,0-21 0,0-1 0,-21 1 16,0 0-16,0-1 0,0-20 15,-21-1-15,0 22 0,0-21 0,-22-1 16,22 22-16,-21-1 0,21 22 16,-22-21-16,22 21 0,-21 0 0,21 21 15,0 0-15,-1 0 0,1 0 16,21 21 0,0 0-16,0 21 0,0-21 0,21 1 0,1-1 15,-1 21-15,0-21 0,0 0 16,21 1-16,-20-1 0,20-21 15,-21 0-15,21 0 0</inkml:trace>
  <inkml:trace contextRef="#ctx0" brushRef="#br0" timeOffset="5159.39">6858 7959 0,'0'0'0,"0"-21"15,0 42-15,0 0 16,0 21-1,0-21-15,0 22 0,0-22 0,0 21 16,0 1-16,0-1 0,-21 21 0,0-20 16,-1-1-16,1 0 0,0 1 15,0-1-15,0 0 0,0-20 0,-1 20 16,1-21-16,21 0 0,0 0 0,-21 1 16,21-1-16,0-42 31,0-1-31,0-20 0,0 21 15,21-21-15,-21-1 0,0 1 16,21 0-16,1-22 0,-22 1 0,21-1 16,0 1-16,21-22 0,-21 43 15,22-22-15,-1 22 0,-21 21 16,43-22-16,-22 43 0,-21-21 0,22 21 16,-1 0-16,0 21 0,-21 0 0,1 22 15,-1-22-15,0 21 0,0 22 16,-21-22-16,21 0 0,-21 22 0,0-22 15,0 22-15,0-22 0,0 0 0,0 1 16,0-22-16,0 21 0,0 1 0,0-22 16,-21 0-16,21 21 0,-21-21 15,21 1-15,0-1 0,-21-21 16,0 0 0,-1 0-1,22-21-15,-42 21 0,21-22 0,0 1 16</inkml:trace>
  <inkml:trace contextRef="#ctx0" brushRef="#br0" timeOffset="5311.3">6731 8573 0,'0'0'0,"0"-22"31,21 22-31,0-21 16,0 21-16,22-21 0,-1 0 15,-21 21-15,22-21 0,-1 21 0,0-21 16,-21 21-16,22-22 0,-22 22 15,21-21-15,-21 0 0,22 21 0</inkml:trace>
  <inkml:trace contextRef="#ctx0" brushRef="#br0" timeOffset="5575.66">7959 8022 0,'0'0'0,"-22"0"16,1 0-16,0 21 15,21 1-15,0 20 16,-21-21-16,21 21 0,-21-20 0,21 20 16,0 0-16,0 1 0,0-1 0,0 0 15,-21-21-15,21 22 16,0-1-16,-22 0 0,22-20 0,0 20 16,0-21-16,0 0 0,0 22 0,0-22 15,0 0-15,0 0 0,0 0 0,0 0 16,22-21-1,-1 0-15,0-21 0,0 0 16,-21 0-16,21 0 0</inkml:trace>
  <inkml:trace contextRef="#ctx0" brushRef="#br0" timeOffset="5839.51">7810 8213 0,'0'0'0,"-21"-21"15,0-64-15,21 64 16,0 0-16,0-1 0,21 1 15,22 0-15,-22 21 0,21-21 0,22 0 16,-22 21-16,0 0 0,1 0 0,20 0 16,-21 0-16,-20 21 0,20 0 15,-21 0-15,-21 0 0,0 22 0,0-22 16,0 21-16,0 1 0,-21-22 0,-21 21 16,20 0-16,-20-20 0,0-1 0,-1 21 15,-20-21-15,21 0 16,20 1-16,-20-1 0,21 0 0,0-21 15,0 0-15,21 21 0,0-42 16,21 0-16,0 0 16,0-1-16</inkml:trace>
  <inkml:trace contextRef="#ctx0" brushRef="#br0" timeOffset="6255.75">10181 7535 0,'0'0'0,"-21"0"0,-21 0 15,84 0 17,-21-21-32,21 21 0,1 0 15,-1 0-15,0-21 0,1 21 16,20 0-16,-20 0 0,20-21 0,1 21 15,-22 0-15,21 0 0,-20 0 16,-1 0-16,0 0 0,-20 0 0,-1 0 16,0 0-16,-21 21 15,-21-21-15,0 0 0,-22 21 16,22-21-16,0 0 0,0 21 16</inkml:trace>
  <inkml:trace contextRef="#ctx0" brushRef="#br0" timeOffset="6523.6">10583 7557 0,'0'0'0,"-21"0"32,21 21-17,0 0-15,0 0 0,0 0 16,0 22-16,0-22 0,-21 21 16,21 0-16,-21 22 0,21-22 0,0 22 15,0-22-15,-21 22 0,-1-1 0,1 1 16,21-22-16,0 21 0,-21-20 0,0-1 15,21 0-15,-21 1 0,21-22 16,0 21-16,0-21 0,0 1 0,0-1 16,-21 0-16,21 0 0,0 0 15,21-42 17,-21 0-32,21 0 0,0 0 15,0-1-15</inkml:trace>
  <inkml:trace contextRef="#ctx0" brushRef="#br0" timeOffset="6903.38">10943 8128 0,'0'0'0,"21"0"0,0-21 15,-21 42 1,-21 0 0,21 0-16,-21 22 0,0-22 0,0 21 15,0-21-15,-1 22 0,1-22 16,21 21-16,0-21 0,-21 22 15,21-22-15,0 0 0,0 0 0,0 0 16,0 1-16,21-1 0,0-21 16,22 21-16,-22-21 0,0 0 0,21 0 15,1 0-15,-22-21 0,21 0 0,1 21 16,-22-22-16,21 1 0,-21 0 16,22 0-16,-22 0 0,0-22 0,0 22 15,-21-21-15,0 21 0,0-22 0,0 1 16,-21 21-16,0-21 0,-22 20 15,22 1-15,0 0 0,-21 0 0,-1 21 16,22 0-16,-21 0 0,0 0 16,-1 0-16,22 0 0,-21 0 0,21 21 15,-22-21-15,22 21 0,0 0 0,0-21 16,21 22-16,0-1 0,0 0 16,21-21-16,0 0 15,0 0-15,22 0 0</inkml:trace>
  <inkml:trace contextRef="#ctx0" brushRef="#br0" timeOffset="7831.85">13779 7620 0,'0'0'15,"22"0"-15,20-42 16,-21 21-16,0-1 0,-21 1 0,0 0 0,0 0 16,21 0-16,-21 0 0,0-1 15,0 1-15,-21 21 16,0 0-16,0 0 0,0 0 15,-22 0-15,22 21 0,-21-21 0,0 43 16,-43-1-16,43 0 16,-1 1-16,1-1 0,0 0 0,-1 22 15,1-1-15,0 1 0,-1-1 0,22 1 16,0-1-16,0 1 0,0 21 0,21-43 16,0 21-16,0 1 0,0-22 15,0 1-15,21-22 0,0 21 0,0-21 16,21 0-16,-20 1 0,20-22 0,0 0 15,22 0-15,-22 0 0,0 0 0,1 0 16,-1-22-16,22 1 0,-22-21 16,0 21-16,22-22 0,-22 22 15,-21-21-15,22 0 0,-22-1 0,0 22 16,0-21-16,-21-1 0,0 1 0,0 21 16,0-21-16,0 20 0,-21 1 15,0 21-15,0 0 16,-1 21-16,-20 1 0,21-1 0,0 21 15,0-21-15,-22 22 0,22-1 0,0 0 16,21 1-16,0-1 0,-21 0 0,21 1 16,0-22-16,0 21 0,0 0 15,0-20-15,0-1 0,21 0 0,0 0 16,0 0-16,0 0 0,22-21 0,-22 0 16,21 0-16,1 0 0,-1 0 15,0-21-15,1 0 0,-1 21 0,21-21 16,-20 0-16,-1 0 0,-21-1 0,22 1 15,-22-21-15,-21 21 0,0 0 16,0-22-16,0 22 0,-21-21 0,-1-1 16,-20 22-16,21-21 0,-43 21 0,22-22 15,0 43-15,-22-21 0,22 21 0,0 0 16,-1 0-16,1 0 0,21 0 16,-22 21-16,22 1 0,0-1 0,0 0 15,0 0-15,21 0 0,0 0 0,0 1 16,0 20-16,0-21 0,0 0 0,0 0 15,21 1-15,0-22 0,21 21 16,-20-21-16,20 21 0</inkml:trace>
  <inkml:trace contextRef="#ctx0" brushRef="#br0" timeOffset="8527.92">14584 8276 0,'0'0'0,"-21"0"15,-1 0-15,1 0 16,21 21-16,0 1 16,0-1-16,0 0 15,0 0-15,0 0 0,0 0 0,0 22 16,0-22-16,0 0 0,0 0 0,0 0 16,0 1-16,0-1 0,0 0 0,0 0 15,0 0-15,0 0 0,0 1 16,0-1-1,0-42 1,-21-1-16,21 1 16,-21 0-16,21-21 0,0 21 15,0-1-15,0-20 0,0 21 0,0-21 16,0 20-16,0-20 0,21 21 16,0 0-16,0 0 0,1-1 15,-1 1-15,21 21 0,-21 0 0,22 0 16,-1 0-16,-21 0 0,21 0 0,1 0 15,-1 21-15,-21 1 0,22-1 0,-22 0 16,0 0-16,-21 0 0,0 0 16,0 22-16,0-22 0,0 0 0,0 0 15,0 0-15,0 1 0,0-1 0,-21-21 16,21 21-16,-21 0 0,-1-21 16,1 0-1,21-21-15,0 0 16,0 0-16,0-22 15,0 22-15,0 0 0,21-21 16,1 20-16,-1-20 0,0 21 0,0-21 16,21 20-16,-20 1 0,20 0 0,0 0 15,-21 21-15,22 0 0,-1 0 0,-21 0 16,0 0-16,1 0 0,-1 21 16,0 0-16,-21 0 0,0 1 0,0-1 15,0 0-15,0 21 0,0-21 0,-21 22 16,0-22-16,-1 0 0,22 0 0,-21 22 15,0-22-15,0 0 0,0 0 0,21 0 16,0 0-16,-21 1 0,-1-1 16,22 0-1,0-42 17,22 21-32,-1-21 0,0-1 0,0 22 15,0-21-15,22 0 0</inkml:trace>
  <inkml:trace contextRef="#ctx0" brushRef="#br0" timeOffset="8879.71">15769 8297 0,'0'0'0,"0"-21"0,0 0 15,0 0-15,0 42 47,0 0-47,0 0 0,0 1 16,0-1-16,0 0 0,0 21 0,0-21 15,-21 22-15,21-1 0,0 0 0,0 1 16,-21 20-16,0-20 0,-1 20 0,22 1 16,-21-1-16,0 1 0,0 20 0,0-20 15,-22 20-15,22-20 0,0 21 16,-21-1-16,-1-20 0,22 20 0,0 1 16,-21-21-16,21 20 0,-1-20 0,1-22 15,0 22-15,0-22 0,0 0 0,21 1 16,-21-22-16,21 21 0,0-21 15,0-42 1,21 21 0,0-21-16,0 0 0,-21 0 0,21-22 15,0 22-15,1-21 0,-1-1 0,0 1 16,0 0-16,0-1 0,0-20 0,1-1 16</inkml:trace>
  <inkml:trace contextRef="#ctx0" brushRef="#br0" timeOffset="9204.04">15600 8721 0,'0'0'0,"0"-21"0,0-22 0,0 22 16,21-21-16,-21 21 0,0-1 15,21-20-15,-21 21 0,21 0 0,-21 0 16,21 21-16,1-22 0,-1 1 0,0 21 16,21 0-16,-21 0 0,1 0 15,20 0-15,-21 0 0,21 0 0,-20 0 16,-1 21-16,0 1 0,0 20 0,-21-21 15,0 0-15,0 0 0,0 22 0,0-22 16,-21 21-16,0-21 0,-22 1 0,22 20 16,0-21-16,-21 0 0,-1 0 15,22 1-15,-21-1 0,21 0 0,-22 0 16,22-21-16,0 21 0,0-21 16,0 0-16,42 0 46,0 0-46,0-21 0,0 21 16,22-21-16,-22 21 0,0-21 0</inkml:trace>
  <inkml:trace contextRef="#ctx0" brushRef="#br0" timeOffset="10311.94">16319 8721 0,'0'0'15,"22"-21"-15,-1-22 16,0 22-16,-21 0 0,21 0 0,-21 0 15,0-1-15,0 1 0,0 0 16,0 0-16,0 0 0,0 0 0,0-1 16,-21 22-1,0 0-15,0 22 16,-1-1-16,1 0 0,0 0 0,0 0 16,-21 22-16,20-22 0,1 21 15,0-21-15,0 22 0,0-22 0,0 21 16,-1-21-16,22 22 0,0-22 0,0 0 15,0 0-15,0 0 0,0 0 0,0 1 16,22-22-16,-1 0 0,0 0 16,0 0-16,0 0 0,0 0 15,1-22-15,-1 22 0,0-21 16,0 0-16,0 0 0,0 0 0,1-22 16,-1 22-16,0-21 0,0 21 0,0-22 15,-21 22-15,21 0 0,-21-21 0,22 21 16,-22-1-16,21 22 0,-21 22 47,0-1-47,-21 0 0,-1 0 15,22 0-15,-21 0 0,0 22 0,21-22 16,0 21-16,-21-21 0,21 1 0,0 20 16,0-21-16,0 0 0,0 0 15,0 1-15,0-1 16,21-21-16,0 0 0,0 0 15,22 0-15,-22 0 0,0 0 0,21 0 16,-20-21-16,20-1 0,-21 1 0,21 0 16,-20 0-16,-1 0 0,0 0 0,0-22 15,0 22-15,0 0 0,-21-21 0,0 20 16,0 1-16,0 0 0,0 0 16,0 42 30,0 0-46,0 0 16,0 1-16,22-22 0,-22 21 16,0 0-16,0 0 0,0 0 15,0 0-15,0 1 0,0-1 16,0 0-16,-22-21 0,22 21 0,0 0 16,0 0-16,0 1 0,-21-22 0,21 21 15,0 0-15,0 0 0,21 0 16,1-21-1,-1 0-15,0 0 16,0 0-16,0 0 0,0 0 0,1 0 16,-1-21-16,0 21 0,0-21 0,0 21 15,22-21-15,-22 0 0,0-1 16,0 22-16,0-21 0,0 0 0,1-21 16,-1 21-16,0-1 0,-21 1 0,21 0 15,0-21-15,-21 21 0,0-1 16,0 1-16,0 0 15,-21 21 1,0 0 0,21 21-16,-21-21 0,0 21 0,21 1 15,-22-1-15,1 0 0,0 0 16,21 0-16,0 22 0,-21-22 0,21 0 16,0 0-16,0 0 0,0 0 15,0 1-15,0-1 16,0 0-16,21 0 15,0-21-15,0 0 16,1 0-16,-1 0 0,0 0 16,0 0-16,0 0 0,0 0 15,1-21-15,-1 21 0,-21-21 16,21 21 0,-21-21-16,0-1 15,0 1 1,0 0-16,21 21 15,-21-21-15</inkml:trace>
  <inkml:trace contextRef="#ctx0" brushRef="#br0" timeOffset="12795.92">19600 7662 0,'0'0'0,"0"-21"0,0 0 0,21-21 0,-21 21 15,22-1-15,-22 1 0,21-21 16,-21 21-16,0 0 0,21-1 0,-21 1 16,0 0-16,0 0 15,0 42 1,0 0-16,-21 22 15,0-1-15,21 0 0,0 1 16,-22-1-16,1 0 0,0 22 0,21-22 16,-21 22-16,0-1 0,21 1 0,-21-1 15,-1 1-15,22-22 0,0 21 0,0-20 16,0-1-16,0 0 0,0 1 16,0-22-16,0 0 0,0 21 0,0-20 15,0-1-15,22-21 16,-1 0-16,0 0 0,0 0 15,0-21-15,0-1 16,1 1-16,-1-21 0,0 21 0,0-22 16,0 22-16,0-21 0,1 0 0,-1-1 15,0 1-15,-21 0 0,0-1 0,0 22 16,21 0-16,-21 0 0,0 0 0,0 42 31,0 0-31,0 21 0,0-21 16,0 22-16,0-22 0,0 21 0,0 1 15,0-22-15,0 21 0,0-21 0,0 22 16,0-22-16,21 21 0,0-21 16,-21 0-16,22 1 0,-1-1 15,0-21-15,0 0 0,0 0 16,0 0-16,1 0 0,-1 0 16,0-21-16,0-1 0,0 1 0,-21 0 15,21 0-15,-21 0 0,22 0 16,-22-22-16,21 22 0,-21-21 0,0 21 15,0-22-15,0 22 0,0 0 0,0 0 16,0 0-16,0 42 31,0 0-31,0 0 0,0 0 16,0 0-16,0 1 0,0-1 16,0 21-16,0-21 0,0 0 0,0 1 0,0-1 15,0 0-15,0 0 0,21 0 16,0 0-16,0 1 15,0-22-15,1 0 0,-1 0 16,0 0-16,0 0 0,0 0 0,-21-22 16,21 22-16,1-21 0,-1 0 0,0 0 15,0 0-15,-21 0 0,21-22 0,-21 22 16,21-21-16,1 21 0,-22-22 16,0 1-16,0 21 0,21 0 0,-21-1 15,0 1-15,0 42 31,0 1-31,0-1 16,0 0-16,0 21 0,0-21 0,0 1 16,0-1-16,0 21 0,0-21 0,0 0 15,0 22-15,0-22 0,0 0 0,21 0 16,0-21-16,-21 21 0,21 1 0,0-22 16,1 0-16,-1 0 0,0 0 15,21 0-15,-21 0 0,1 0 0,20 0 16,-21-22-16,21 1 0,-20 0 0,-1 0 15,0 0-15,0 0 0,0-1 0,0 1 16,1-21-16,-1 21 0,-21 0 16,0-22-16,0 22 0,21 0 15,-21 0-15,0 42 32,0 0-32,-21 0 0,21 22 15,0-22-15,0 0 0,0 0 16,-21 0-16,21 0 0,0 1 0,0-1 15,0 0-15,0 0 0,0 0 0,21-21 16,0 0-16,-21 21 0,21-21 0,0 0 16,22 0-16,-22 0 0,0 0 0,21 0 15,1-21-15,-1 0 0,-21 0 16,21 0-16,1 0 0,-22-1 16,21 1-16,-21-21 0,1 21 0,-1-22 15,0 1-15,0 0 0,-21-1 0,0 1 16,0 0-16,0 21 0,0-1 0,0 1 15,-21 0-15,0 21 0,0 0 16,-22 0-16,1 0 0,21 0 0,-22 0 16,1 0-16,21 0 0,-21 21 0,-1 0 15,22-21-15,0 22 0,0-1 0,0-21 16,-1 21-16,1-21 0,0 21 16,0-21-1,0-21 1,21 0-16</inkml:trace>
  <inkml:trace contextRef="#ctx0" brushRef="#br0" timeOffset="13034.01">19537 7789 0,'0'0'0,"-21"0"0,-43 0 16,106 0-1,-20 0-15,20 0 0,21-21 16,1 0-16,-1 21 0,1-21 0,-1 21 16,22-21-16,-21 0 0,-1 21 15,1-22-15,-1 22 0,1 0 0,-22 0 16,-21-21-16,21 21 0,-20 0 0,-1 0 16,-21-21-1,21 21-15</inkml:trace>
  <inkml:trace contextRef="#ctx0" brushRef="#br0" timeOffset="14323.3">22754 8213 0,'0'0'0,"21"0"31,0-21-31,1-1 0,-1 1 16,-21 0-16,42-21 0,-21 21 0,0-22 15,1 1-15,20-22 0,-21 22 0,21 0 16,-20-22-16,20 1 0,-21-1 16,21 1-16,-20 20 0,-1-20 0,0 21 15,-21-1-15,0 22 0,0 0 0,0 0 16,-21 21-16,0 0 15,-1 0-15,-20 21 0,21 0 0,-21 0 16,20 22-16,-20-1 0,21 0 16,21 1-16,0-1 0,0 0 0,0-21 15,0 22-15,21-1 0,0 0 16,0-20-16,1 20 0,-1-21 0,21 21 16,-21-20-16,0 20 0,1-21 0,-1 0 15,0 0-15,-21 1 0,0-1 0,0 0 16,0 0-16,-21 0 15,0-21-15,-1 0 0,1 0 0,-21 0 16,21 0-16,-22 0 0,1 0 0,21 0 16,-21 0-16,-1-21 0,22 0 0,0 21 15,0-21-15,0 21 0,42 21 32,21 0-17,-21-21-15,0 21 0,22 0 16,-22 1-16,21-22 0,-21 21 15,22-21-15,-1 0 0,-21 21 0,22-21 16,-1 0-16,0 0 0,22 0 0,-22 0 16,0-21-16,22 21 0,-22-21 0,1-1 15,-1 22-15,0-21 0,1 0 16,-22 0-16,0 0 0,21-22 0,-21 22 16,-21-21-16,22 21 0,-22-22 0,21 22 15,-21-21-15,0 0 0,0 20 0,0 1 16,0-21-16,0 21 15,0 0-15,-21 21 16,-1 0-16,1 0 0,0 0 16,0 21-16,0 0 0,0 0 0,-22 0 15,22 0-15,0 1 0,0 20 16,0-21-16,21 21 0,0-20 0,0 20 16,21 0-16,0-21 0,21 1 0,-21-1 15,22 0-15,-1 0 0,0 0 0,1 0 16,20-21-16,-20 0 0,-1 0 15,0 0-15,1 0 0,-1 0 0,0 0 16,1 0-16,-1-21 0,0 0 16,-21 0-16,22 0 0,-22 0 0,0-22 15,21 22-15,-20-21 0,-1-1 0,0 1 16,0 0-16,-21-22 0,21 22 16,0-22-16,-21 1 0,22-1 0,-22 1 15,21-22-15,0 22 0,-21-1 0,0 1 16,0 20-16,21-20 0,-21 21 15,0 20-15,21-20 0,-21 21 0,0 0 16,0 0-16,-21 21 16,0 21-1,0 0-15,0 0 0,-1 21 0,1 1 16,0-1-16,0 22 0,21-1 16,-21 1-16,0-1 0,-1-21 0,22 22 15,0-1-15,-21 1 0,0-1 16,21-20-16,0 20 0,0-20 0,0 20 15,0-21-15,0 1 0,0-1 0,0 0 16,0 1-16,0-22 0,21 21 0,0-21 16,1 1-16,-1-1 0,0 0 0,0-21 15,21 0-15,-20 0 0,20 0 16,0 0-16,1 0 0,-1-21 0,-21 21 16,21-21-16,1-1 0,-22 22 0,21-21 15,-21-21-15,1 21 0,20 0 0,-21-1 16,-21 1-16,21-21 15,-21 21-15,0 0 0,0-1 0,0-20 16,0 21-16,0 0 0</inkml:trace>
  <inkml:trace contextRef="#ctx0" brushRef="#br0" timeOffset="14594.96">24363 7493 0,'0'0'0,"-21"0"0,-1 0 0,1 0 15,42 0 1,1 0-16,20 0 16,0 0-16,22-21 0,-1 0 15,1 21-15,-1-21 0,22 21 16,-22-22-16,1 22 0,-22 0 0,1-21 16,-1 21-16,-21-21 0,0 21 0,0 0 15,-21-21 1,-21 21 15,0 0-15,0 0-16,0 21 0</inkml:trace>
  <inkml:trace contextRef="#ctx0" brushRef="#br0" timeOffset="24083.32">4149 10837 0,'0'-21'32,"0"0"-32,0 0 0,0 0 15,21 0-15,-21-1 0,21-20 16,0 21-16,-21 0 0,0-22 15,0 22-15,0 0 0,0-21 0,0 21 16,0-22-16,-42 22 0,21 0 16,-22-21-16,1 20 0,0 1 0,-1 0 15,1 21-15,-22 0 0,1 0 0,21 0 16,-22 0-16,22 21 0,-22 22 16,22-1-16,-22 0 0,22 1 0,21 20 15,-21 1-15,20-1 0,1 1 16,21-1-16,0 1 0,0-22 15,0 21-15,21-20 0,1-1 0,20 0 16,-21 1-16,21-22 0,1 0 16,-1-21-16,0 0 0,1 0 0,-1 0 15,0 0-15,1 0 0,-1-42 16,0 21-16,-20-1 0,20-20 0,0 21 16,1-21-16,-22-1 0,0 1 0,21 0 15,-21-1-15,-21 1 0,22 0 16,-22-1-16,0 1 0,0 0 0,21 20 15,-21 1-15,0 0 0,0 42 16,0 0 0,0 1-16,0 20 0,0-21 0,0 21 15,0 1-15,0-1 0,0 0 16,0 1-16,0-1 0,0-21 16,21 22-16,0-22 0,0 21 0,0-21 15,1 0-15,20-21 0,-21 22 16,21-22-16,1 0 0,-1 0 0,0 0 15,1-22-15,-1 1 0,0 0 0,1 0 16,20 0-16,-42 0 0,22-1 16,-22 1-16,21-21 0,-42 21 0,0-22 15,21 22-15,-21 0 0,0-21 0,0 21 16,0-1-16,0 1 0,-21 21 16,21 21-1,0 1-15,0-1 0,0 0 16,-21 0-16,21 21 0,0-20 15,0-1-15,-21 0 0,21 21 0,0-21 16,0 1-16,0-1 0,0 0 0,0 0 16,0 0-16,21-42 31,-21 0-15,21 0-16,0 0 0,-21-1 15,22 1-15,-22 0 0,21-21 0,0 21 16,-21-22-16,21 22 0,0 0 15,-21 0-15,0 0 0,21 21 0,1 0 16,-1 0 0,0 21-16,0 0 0,-21 0 0,0 21 15,21-20-15,0-1 0,-21 21 0,22-21 16,-1 0-16,-21 1 0,0-1 16,21 0-16,0 0 0,0 0 0,0 0 15,1-21-15,-1 0 0,0 0 16,0 0-16,0 0 0,22-21 15,-22 21-15,0-21 0,21 0 0,-21 0 16,22 0-16,-1-22 0,-21 22 0,22 0 16,-1-21-16,-21-1 15,21 22-15,1-21 0,-22-1 0,21 22 16,-21 0-16,22 0 0,-22 21 0,0 0 16,0 0-16,0 0 0,1 21 0,-1-21 15,-21 21-15,0 0 0,0 1 16,0-1-16,0 0 0,0 21 0,21-42 15,-21 21-15,0 1 0,0-1 0,21-21 16,-21 21-16,21-21 16,0 0-1,1 0-15,-22-21 16,0 0-16,0-1 16,0 1-16,0 0 0,-22 0 15,1 0-15,21 0 16,-21-1-16,0 1 0,0 21 0,0 0 15,-1 0-15,1 0 16,0 0-16,0 21 0,-21 1 0,20-1 16,1 0-16,-21 21 0,21-21 0,0 22 15,-1-1-15,1-21 0,0 22 16,0-1-16,21-21 0,0 21 0,0-20 16,0 20-16,0-21 0,21-21 0,0 21 15,22-21-15,-22 0 0,21 0 16,-21 0-16,22 0 0,-22-21 0,21 0 15,-21 0-15,22 0 0,-1-1 0,-21-20 16,21 21-16,-20-21 0,-1-1 16,0 1-16,0 0 0,0-1 15,0-20-15,-21-1 0,22 1 0,-22-1 16,0 1-16,0-22 0,0 22 0,0-1 16,0 1-16,0 20 0,0-20 0,-22 20 15,22 22-15,-21 0 0,21 0 16,0 0-16,-21 21 0,0 0 0,0 21 15,21 21-15,0-21 0,-21 22 0,21 20 16,-22 1-16,22-1 0,0 1 16,0 20-16,0-20 0,0 21 0,0-22 15,0 1-15,0-22 0,0 21 16,22-20-16,-1-1 0,-21 0 16,21 1-16,0-22 0,0 0 0,0 0 15,22 0-15,-22-21 0,0 0 0,21 0 16,1 0-16,-22 0 0,21 0 0,1-21 15,-1 0-15,-21 0 0,21 0 16,-20 0-16,20-1 0,0-20 0,-21 0 16</inkml:trace>
  <inkml:trace contextRef="#ctx0" brushRef="#br0" timeOffset="25135.72">8064 10901 0,'-21'0'0,"0"21"0,0-21 16,0 0-16,0 0 16,21-21-1,0 0-15,21 0 16,0-22-16,0 22 0,21 0 0,-20-21 16,20-1-16,0 1 0,-21 0 0,22-22 15,-1 22-15,-21-22 0,0 22 16,1-22-16,-1 22 0,-21 0 0,0-1 15,0 22-15,0-21 0,-21 21 0,-1 21 16,1 0-16,-21 0 0,21 0 16,-22 21-16,1 0 0,0 0 15,-1 0-15,1 1 0,21-1 0,0 21 16,21-21-16,0 0 0,0 1 16,21 20-16,0-21 0,0 0 0,22 0 15,-22 1-15,21 20 0,0-21 0,-20 0 16,20 0-16,-21 22 0,0-22 0,22 0 15,-22 21-15,-21-20 0,21-1 16,-21 21-16,0-21 0,21 0 0,-21 1 16,0-1-16,0 0 0,0 0 0,21 0 15,0-21-15,1 21 0,-1-21 16,0 0-16,0 0 16,21-21-16,-20 21 0,20-21 15,-21 0-15,21 0 0,1-22 0,-22 22 16,21-21-16,1 0 0,-22 20 0,0-41 15,0 21-15,0-1 0,-21-20 16,0 20-16,0 1 0,0 21 0,0-21 16,0 20-16,0 1 0,-21 21 31,0 0-31,0 43 0,0-22 0,-1 0 16,1 21-16,21 1 0,-21-1 0,0 0 15,21 1-15,-21-1 0,21 0 0,0 1 16,0-22-16,0 21 0,0-21 15,21 0-15,0 1 0,0-1 16,0 0-16,22-21 0,-22 0 0,21 0 16,1 0-16,-22 0 0,21 0 0,0 0 15,1-21-15,-1 0 0,0 21 16,1-43-16,-22 22 0,21 0 0,-21-21 16,1 20-16,-1-20 0,0 0 0,0-1 15,21-189 1,-42 168-16,0 22 0,0-22 15,0 1-15,0 20 0,0-20 0,0 21 16,0 20-16,0-20 0,0 21 0,0 42 31,0 21-31,-21-20 16,21 20-16,0 0 0,-21 22 0,21-1 16,-21 1-16,0-1 0,21 1 0,0-1 15,0 1-15,0-1 0,0-20 0,0 20 16,0-21-16,0 1 0,0-1 15,0-21-15,0 22 0,0-22 0,21 0 16,0 0-16,0-21 0,0 21 0,1-21 16,-1 0-16,0 0 0,0 0 0,0 0 15,0 0-15,1-21 0,-1 0 16,0 0-16,0 0 0,0-1 0,-21 1 16,0-21-16</inkml:trace>
  <inkml:trace contextRef="#ctx0" brushRef="#br0" timeOffset="25319.61">9440 10414 0,'0'0'0,"-42"0"15,21 0-15,0 21 0,-1-21 16,44 0 15,-1 0-31,21-21 0,-21 21 0,0 0 16,22 0-16,-22 0 0,21-21 15,-21 21-15,1 0 0,20 0 0,-21 0 16</inkml:trace>
  <inkml:trace contextRef="#ctx0" brushRef="#br0" timeOffset="26558.91">10139 10901 0,'0'0'0,"21"0"16,0 0-16,0 0 16,0-21-16,1 0 0,-1-1 0,0 22 15,0-21-15,0 0 0,0-21 0,-21 21 16,0-1-16,22-20 16,-22 21-16,0-21 0,0-1 0,0 22 15,0-21-15,0-1 0,0 22 0,-22 0 16,22 0-16,-21 0 0,0 21 0,0 0 15,0 0-15,0 21 0,-1 0 16,-20 0-16,21 0 0,0 22 0,-22-22 16,22 21-16,-21 1 0,21-1 0,0 0 15,-1 1-15,1-1 0,21-21 0,0 21 16,0 1-16,0-22 16,0 0-16,0 0 0,0 0 0,21 1 0,1-22 15,-1 0-15,0 0 0,21 0 16,-21 0-16,1 0 0,-1 0 0,0 0 15,21-22-15,-21 22 0,1-21 0,-1 0 16,0 0-16,0 0 0,0 0 16,-21-22-16,0 22 0,21-21 0,-21 21 15,22-22-15,-22 1 0,0 0 0,0 20 16,0 1-16,0 0 0,0 0 0,0 0 16,0 0-16,0 42 15,0 0 1,0 0-16,0 21 15,0-20-15,0-1 0,0 21 0,0-21 16,0 22-16,0-22 0,0 0 16,0 0-16,0 21 0,0-20 0,0-1 15,21 0-15,0-21 0,0 0 16,0 0-16,0 0 0,1 0 0,-1 0 16,0 0-16,0 0 0,0 0 0,22-21 15,-22 0-15,0 21 0,21-22 16,-21 1-16,1-21 0,-1 21 0,0 0 15,0-22-15,0 1 0,0 0 0,1-1 16,-1 22-16,0-21 0,-21-1 0,0 22 16,21 0-16,-21 42 31,0 0-31,0 1 0,0 20 0,-21-21 16,21 21-16,0 1 0,0-22 0,0 21 15,0-21-15,0 22 0,0-22 0,0 0 16,0 0-16,21-21 0,0 21 15,0-21-15,1 22 0,20-22 0,-21 0 16,21 0-16,-20 0 0,20 0 0,0-22 16,-21 1-16,22 21 0,-22-21 0,21 0 15,-21 0-15,1 0 0,-1-1 0,0 1 16,0 0-16,0-21 0,0 21 16,-21-22-16,0 22 0,0 0 15,22 0-15,-22 0 0,0-1 0,0 44 31,0-1-31,-22 0 16,22 0-16,0 0 0,0 22 16,-21-22-16,21 0 0,-21 0 0,21 0 15,-21 22-15,21-22 0,0 0 0,-21 0 16,21 0-16,0 0 0,-21-21 16,21 22-16,0-44 46,0 1-46,0 0 16,0 0-16,0 0 0,0-22 0,21 22 16,0-21-16,0 0 0,-21-1 0,42 1 15,-20 0-15,-1-1 0,21 1 0,-21 21 16,22-22-16,-1 22 0,0 0 16,1 21-16,-22 0 0,21 0 0,0 0 15,-20 0-15,20 0 0,-21 21 0,0 0 16,0 1-16,-21 20 0,0-21 0,0 21 15,0 1-15,0-22 0,0 21 0,-21 1 16,21-22-16,-21 21 0,0-21 0,21 22 16,0-22-16,0 0 15,-21 0-15,21 0 0,0 0 0,-21-21 16,21 22-16,0-44 31,0 1-31,0 0 16,0 0-16,0 0 0,-22 0 15,22-22-15,0 22 0</inkml:trace>
  <inkml:trace contextRef="#ctx0" brushRef="#br0" timeOffset="26755.8">11261 10033 0,'0'0'0,"-22"0"0,1 0 15,0 21-15,21 0 47</inkml:trace>
  <inkml:trace contextRef="#ctx0" brushRef="#br0" timeOffset="29851.85">14033 10118 0,'-21'0'0,"0"21"16,0-21-16,42 0 47,0-21-47,0 0 0,1 21 15,20-22-15,0 1 0,-21 0 16,22 0-16,-1 0 0,-21 0 0,22-1 16,-22 1-16,0-21 0,0 21 0,-21 0 15,21-1-15,-21 1 0,0 0 0,-21 21 16,-21 0-16,21 0 16,-22 0-16,1 21 0,-22 0 0,22 1 15,-21 20-15,20-21 0,-20 21 16,20-20-16,1 20 0,21 0 0,0-21 0,0 22 15,-1-1-15,22-21 0,0 0 16,0 1-16,0-1 0,0 0 16,22 0-16,-1 0 0,0-21 0,21 0 15,-21 0-15,22 0 0,-1 0 0,-21 0 16,22 0-16,-1 0 0,0 0 0,-21-21 16,1 21-16,-1 0 0,0 0 15,-42 0 1,-22 0-16,22 21 0,-21-21 15,0 43-15,-1-22 0,1 0 0,21 21 16,-22-21-16,22 22 0,-21-1 0,21-21 16,0 22-16,21-1 15,0-21-15,0 21 0,0-20 0,0-1 16,0 0-16,0 0 0,0 0 0,21 0 16,21 1-16,-21-22 0,22 0 0,-1 0 15,0 0-15,1 0 0,-1 0 0,21 0 16,1-22-16,-22 1 0,22 0 15,-1 0-15,1 0 0,-22-22 0,22 22 16,-22-21-16,0 0 0,1-1 0,-1 1 16,-21-22-16,21 22 0,-20-21 15,-1 20-15,0-20 0,0 20 0,0 1 0,-21 0 16,0-1-16,21 22 0,-21-21 16,22 21-16,-22 0 15,-22 42 1,1 0-16,21 0 15,-21 0-15,0 22 0,21-1 0,-21-21 16,0 43-16,-1-22 0,22 0 16,0 22-16,-21-1 0,21-20 0,-21 20 15,21-21-15,0 1 0,0-1 0,0 0 16,0 1-16,0-22 0,21 21 0,0-21 16,1 1-16,20-1 0,-21-21 0,21 21 15,1-21-15,-1 0 0,22 0 16,-22 0-16,21 0 0,-20-21 0,20 0 15,1-1-15,-22 1 0,22 0 16,-22 0-16,0 0 0,-21 0 0,22-22 16,-22 22-16,0-21 0,-21-1 0,0 22 15,0-21-15,0 21 0,0-22 0,0 22 16,0 0-16,-21 21 0,0 0 16,0 0-16,-1 0 0,1 0 0,0 0 15,0 21-15,0 0 0,0 22 0,21-22 16,0 0-16,-22 21 0,22-20 0,0 20 15,0-21-15,0 0 0,0 0 0,0 22 16,22-43-16,-1 21 0,0 0 16,0-21-16,0 0 0,0 0 0,22 21 15,-22-21-15,21 0 0,-21 0 16,22 0-16,-22-21 0,21 21 0,-21-21 16,22 0-16,-22 21 0,0-21 0,0-1 15,0 1-15,1-21 0,-1 21 16,0 0-16,0-22 0,-21 22 0,0-21 15,0 21-15,21-1 0,-21 1 16,0 42 0,0 1-16,0-1 0,0 0 15,0 0-15,-21 0 0,21 0 16,0 22-16,0-22 0,0 0 16,-21 0-16,21 0 0,0 1 0,0-1 0,0 0 15,0 0-15,0 0 0,0 0 16,21-21 15,-21-21-31,0 0 16,21 0-16,-21 0 0,21 0 15,-21-1-15,22 1 0,-1-21 0,0 21 16,-21-22-16,21 22 0,0-21 0,0 21 16,1 0-16,-1-1 0,-21 1 0,21 21 15,0-21-15,0 21 0,0 0 16,1 0-16,-22 21 15,0 0-15,0 1 0,21-1 16,-21 0-16,0 0 0,0 21 16,0-20-16,21-1 0,-21 0 0,0 0 15,0 0-15,21 0 0,-21 1 0,21-1 16,0 0-16,1 0 0,-1-21 16,0 0-16,0 0 15,0 0-15,0 0 0,1 0 16,-1 0-16,0 0 0,0-21 0,-21 0 15,42 0-15,-42-1 0,43 1 0,-22 0 16,0-21-16,0 21 0,0-22 0,1 22 16,-1-21-16,-21 21 0,21-1 15,-21 1-15,21 0 0,-21 42 32,0 0-17,0 1-15,-21-1 0,0 0 16,21 0-16,0 21 0,0-20 0,0-1 15,0 0-15,0 0 0,0 21 0,0-20 16,0-1-16,0 0 0,0 0 16,0 0-16,21 0 0,0-21 15,0 22-15,0-22 0,1 0 0,20 0 16,-21 0-16,21 0 0,1 0 16,-1 0-16,-21 0 0,22-22 0,-1 22 15,-21-21-15,21 0 0,-20 0 0,-1 0 16,0 0-16,21-1 0,-42 1 15,21-21-15,1 21 0,-22-22 0,21 22 16,-21 0-16,0-21 0,0 21 0,0-1 16,-21 22-1,-1 0-15,1 0 0,0 0 0,0 22 16,0-1-16,0 0 0,-1 0 16,22 0-16,0 22 0,0-22 0,0 0 15,0 0-15,0 0 0,22 0 0,-1 1 16,0-1-16,0 0 0,0 0 15,0-21-15,1 21 0,-1-21 0,0 0 16,0 0-16,0 0 0,22 0 0,-22 0 16,0 0-16,0 0 0,21 0 15,-20 0-15,-1-21 0,0 0 0,0 0 16,21 0-16,-42-1 0,22 1 0,-1 0 16,0-21-16,-21 21 0,0-1 0,0-20 15,0 21-15,0 0 0,21 21 0,-21-21 16,0 42-1,0 0 1,-21 0-16,21 0 0,0 22 16,0-22-16,-21 0 0,0 0 15,21 0-15,-22 0 0,22 22 0,0-22 16,-21 0-16,21 0 0,-21 0 16,21 1-16,0-44 46,0 1-30,0 0-16,21 0 0,0 0 0,1-22 16,-1 1-16,0 21 0,0-21 15,0 20-15,0-20 0,1 21 0,-1 0 16,21 0-16,-21-1 0,0 1 0,1 21 16,-1 0-16,0 0 0,0 0 15,0 21-15,0 1 0,1-1 0,-22 0 16,0 0-16,0 0 0,0 0 0,0 1 15,0 20-15,0-21 0,0 0 0,-22 0 16,22 1-16,-21-1 0,21 0 0,0 0 16,0 0-16,0 0 0,0 1 15,0-1-15,21-21 16,1 0-16,-1 0 0,0 21 0,21-21 16,1 0-16,-22 0 0,21 0 0,0 0 15,1 0-15,-22-21 0,21 21 0,-21-21 16,22-1-16,-22 1 0,21 0 0,-21-21 15,1-1-15,-1 22 0,0-21 16,0-22-16,0 22 0,0-21 16,1 20-16,-1-20 0,0-1 0,0 22 15,0 0-15,0-1 0,-21 22 0,22-21 16,-22 21-16,21-1 0,0 1 16,-21 42-1,0 1 1,0-1-16,0 0 0,0 21 0,-21 1 15,0-22-15,-1 21 0,1 0 16,0 22-16,21-22 0,-21 1 0,0-1 16,0 0-16,21 1 0,0-1 0,-22 0 0,22-21 15,0 22-15,0-22 0,0 0 16,0 21-16,0-20 16,0-1-16,0 0 0,22-21 0,-1 0 15,0 0-15,0 0 0,21 0 0,-20 0 16,-1 0-16,21-21 0,-21 21 0,22-21 15,-1-1-15,0 1 0,1 0 0,-22 0 16,21 0-16,0-22 0,1 1 0,-22 21 16,21-21-16,-21-1 0,1 22 0,-1-21 15,0 21-15,-21-1 16,-21 22 0,0 0-16,-22 0 0,22 22 0,0-22 0,0 21 15,0 0-15,-1 0 0,22 21 16,0-20-16,0-1 0,0 0 0,0 0 15,0 0-15,0 0 0,0 1 16,22-1-16,-1 0 0,-21 0 16,21-21-16,0 21 15,-21 0-15,-21-21 32,0 0-17,0 0-15,-1 0 16,1 0-16,0 0 15,0 0 1,0 0-16,21-21 0,-21 21 16,21-21-16,-22 21 0,22-21 0,-21 0 15,0 0-15</inkml:trace>
  <inkml:trace contextRef="#ctx0" brushRef="#br0" timeOffset="30087.22">18796 10245 0,'0'0'0,"0"-21"0,-21 21 0,21-22 16,21 22 0,21 0-16,-21-21 0,22 21 15,-1 0-15,0-21 0,1 21 0,20 0 16,-20 0-16,20 0 0,-21-21 0,22 21 16,-22 0-16,1 0 0,-1 0 15,0 0-15,1 0 0,-22 0 0,0 0 16,-42 0-1,0 0 1,-1 0-16,1-21 0,0 21 16,21-21-16</inkml:trace>
  <inkml:trace contextRef="#ctx0" brushRef="#br0" timeOffset="31623.66">21632 10287 0,'0'0'0,"0"-21"0,0 0 15,0 0-15,0-1 0,0 1 16,0 0-16,21 0 0,1 0 0,-22 0 16,21-1-16,-21 1 0,0 0 0,21 21 31,-21 21-31,0 0 16,0 1-16,0 20 0,0 0 0,-21 1 15,21-1-15,-21 0 0,-1 1 0,1-1 16,21 0-16,0 1 0,-21-1 0,21-21 15,-21 0-15,21 22 0,0-22 16,0 0-16,21-21 16,0 0-16,0 0 15,1 0-15,-22-21 0,21 0 16,0-22-16,0 22 0,0 0 16,0-21-16,-21 20 0,0-20 0,22 21 15,-1-21-15,-21 20 0,21 1 0,0 21 16,0 21-1,-21 1-15,0-1 16,21 21-16,1-21 0,-22 22 0,21-22 16,-21 21-16,21-21 0,0 0 0,0 22 15,-21-22-15,21 0 0,1-21 0,-1 21 16,0-21-16,0 0 0,0 0 0,0 0 16,1 0-16,-1 0 0,0 0 15,21-21-15,-21 0 0,1 0 0,-1 0 16,0-1-16,0 1 0,0 0 15,0-21-15,1-1 0,-1 1 0,0 0 16,-21-1-16,21 1 0,-21 0 0,21-1 16,-21 22-16,21-21 0,-21 21 15,0 0-15,0-1 0,0 44 16,0-1 0,0 0-16,0 0 0,0 0 0,0 22 15,-21-1-15,21-21 0,-21 21 16,21 1-16,0-1 0,0-21 0,0 22 15,0-22-15,0 21 0,0-21 0,21 0 16,0 1-16,1-1 0,-1-21 0,0 0 16,21 0-16,-21 0 0,22 0 15,-1 0-15,-21 0 0,22 0 16,-1-21-16,0-1 0,-21 1 0,22-21 16,-1 21-16,-21-22 0,0 1 0,22 0 15,-22-1-15,0-20 0,0 21 0,0-22 16,1 1-16,-1 20 0,-21-20 15,0-1-15,21 1 0,-21-1 0,0 22 16,0 0-16,0-1 0,0 22 0,-21 42 16,21 0-1,-21 1-15,-1 20 0,1 0 16,21 1-16,-21 20 0,21-21 16,-21 1-16,21 20 0,0-20 0,-21 20 15,0-21-15,21 1 0,-22 20 0,22-20 16,0-1-16,-21 0 0,21 1 0,-21-1 15,21-21-15,0 21 0,0-20 16,0-1-16,0 0 0,0 0 16,21-42-1,0 0-15,1 0 0,-1-1 16,-21 1-16,21 0 0,0-21 16,0 21-16,0-22 0,1 22 0,-1 0 15,0 0-15,0 0 0,0 21 16,0 0-1,-21 21-15,0 0 0,0 0 16,0 0-16,0 0 16,0 1-16,22-1 0,-22 0 0,21-21 15,-21 21-15,21-21 0,0 21 16,0-21-16,0 0 0,1 0 0,-1 0 16,0 0-16,0 0 0,21 0 0,-20 0 15,20-21-15,-21 21 0,21-21 16,-20 0-16,20 0 0,-21-1 0,21 1 15,-20 0-15,-1 0 0,-21-21 0,21 20 16,-21 1-16,21 21 0,-21-21 0,-21 42 47,0 0-47,21 1 0,-21-1 16,21 0-16,0 0 0,0 0 0,0 0 15,-22 1-15,22-1 0,0 0 0,0 0 16,0 0-16,0 0 15,0-42 17,0 0-17,0 0-15,0-21 0,0 20 16,0 1-16,0-21 0</inkml:trace>
  <inkml:trace contextRef="#ctx0" brushRef="#br0" timeOffset="31786.87">23876 10054 0,'0'0'0,"-21"0"16,0 0-16,-1 0 16,22 21-1,0 1 1,0-1 0,22-21-1,-1 0 1</inkml:trace>
  <inkml:trace contextRef="#ctx0" brushRef="#br0" timeOffset="32052.24">24384 10097 0,'0'-22'16,"-21"22"-1,0 0-15,-1 0 16,1 0-16,21 22 0,-21-22 0,0 21 15,0 0-15,-22 0 16,22 0-16,0 22 0,21-22 0,0 0 16,-21 0-16,21 21 0,0-20 15,0-1-15,0 0 0,0 0 0,0 0 16,0 0-16,0 1 0,21-1 0,-21 0 16,21-21-16,-21 21 15,21-21-15,1 0 0,-1 0 0,0 0 16,0-21-16,0 0 0,22 21 15</inkml:trace>
  <inkml:trace contextRef="#ctx0" brushRef="#br0" timeOffset="32535.26">24807 10012 0,'0'0'0,"21"-64"0,1 22 0,-22 21 16,0-21-16,0 20 0,0-20 0,0 21 15,0 42 16,0 0-31,0 0 0,0 1 0,-22 20 16,1 0-16,21-21 0,0 22 0,-21-1 16,0 0-16,21 1 0,-21-1 0,21-21 15,0 22-15,-21-1 0,-1-21 0,22 21 16,-21-20-16,21-1 0,0 0 16,-21 0-16,21 0 0,-21-21 0,21 21 15,0-42 16,0 0-31,21 0 0,0-21 16,0 20-16,1 1 0,-1-21 16,0 21-16,21-22 0,-21 22 0,22-21 15,-1 21-15,0 0 0,-20-1 0,20 22 16,-21 0-16,21 0 0,-20 0 0,-1 0 16,0 22-16,0-1 15,-21 21-15,0-21 0,0 0 0,0 1 16,0 20-16,0-21 0,0 21 0,0-20 15,0 20-15,0-21 0,-21 0 0,0 22 16,21-22-16,-21 0 0,-1 0 0,1-21 16,21 21-16,-21 0 0,0-21 15,21 22-15,-21-22 16,21-22 0,0 1-16,21 0 15,0 0-15,0-21 0,0 20 16</inkml:trace>
  <inkml:trace contextRef="#ctx0" brushRef="#br0" timeOffset="33654.61">26437 10266 0,'0'0'15,"0"-21"-15,0 0 0,0-1 0,0 1 16,0 0-16,0 0 0,0-21 0,0 20 16,0 1-16,0 0 0,0 0 15,-21 21-15,0 0 0,0 0 16,-1 0-16,1 21 0,0 0 16,0-21-16,-21 43 0,20-22 0,-20 0 15,21 21-15,-21-21 0,20 22 0,-20-1 16,21-21-16,0 22 0,21-1 15,0-21-15,0 21 0,0-20 16,0-1-16,0 21 0,0-21 16,0 0-16,21-21 0,0 0 0,0 0 15,0 0-15,22 0 0,-22 0 0,0 0 16,0-21-16,22 0 0,-22 0 0,0 0 16,0 0-16,0-1 0,22-20 15,-22 21-15,0-21 0,0 20 0,0-20 16,0 0-16,1 21 0,-1-1 0,-21-20 15,21 21-15,-21 0 0,0 42 47,0 0-47,-21 0 0,21 0 0,0 1 16,-21-1-16,-1 0 0,22 21 0,-21-21 16,21 1-16,0 20 0,0-21 0,0 0 15,0 0-15,0 1 0,0-1 16,0 0-16,0 0 0,21-21 15,1 0-15,-1 0 16,0 0-16,0 0 0,0 0 0,0 0 16,1-21-16,-1 21 0,0-21 0,0 0 15,0-1-15,0-20 16,1 21-16,20-21 0,-21 20 0,0-20 16,0 0-16,1 21 0,-1-1 0,-21 1 15,0 0-15,21 0 0,-21 0 16,21 21-16,0 0 15,0 0 1,1 21-16,-1 0 0,0 0 16,0-21-16,0 21 0,-21 1 0,0-1 15,0 0-15,0 0 0,0 0 16,0 22-16,0-22 0,-21 0 0,21 0 16,-21 0-16,0 0 0,0 1 0,-1-1 15,22 0-15,0 0 0,0 0 16,0 0-16,0 1 15,22-22 1,-1 0-16,0 0 0,21 0 0,-21 0 16,22 0-16,-22 0 0,21 0 0,-21 0 15,22-22-15,-22 22 0,0-21 16,21 0-16,-20 0 0,20 0 0,-21-22 16,21 22-16,-20-21 0,-1 21 0,0-22 15,0 22-15,0-21 0,0 21 0,1 0 16,-22-1-16,0 1 0,-22 42 31,1 1-15,0-1-16,21 0 0,-21 0 0,21 0 15,-21 22-15,21-22 0,0 0 16,0 0-16,0 21 0,0-20 0,0-1 16,0 0-16,0 0 15,0 0-15,0 0 16,21-21-16,0 0 0,0 0 15,0 0-15,1 0 0,-1 0 0,0 0 16,0-21-16,0 21 16,0 0-16,-21-21 0,22 21 15,-22-21 1,-22 21 0,1 0-1</inkml:trace>
  <inkml:trace contextRef="#ctx0" brushRef="#br0" timeOffset="33815.51">27813 10668 0,'0'0'15,"0"21"-15,-21-21 0,0 0 0,-1 0 16,1 0-16,21 21 0,-21-21 16,0 0-16,0 0 31,0 0-31,-1-21 0,1 21 15,0 0-15,0 0 0,0 0 16</inkml:trace>
  <inkml:trace contextRef="#ctx0" brushRef="#br0" timeOffset="36215.29">6159 13420 0,'0'0'0,"-42"63"15,21-42-15,0-21 0,0 22 16,-1-1-16,1 0 0,0-21 16,0 21-16,21-42 31,21 0-31,0 0 16,0-22-16,1 22 0,20-21 0,0-1 15,1 1-15,-1 0 0,21-1 0,-20-20 16,20-1-16,1 1 0,-1-22 0,-20 22 15,20-1-15,-21 1 0,-20-1 16,20 22-16,-21-22 0,-21 22 0,0 21 16,0 0-16,-21 0 0,-21-1 0,20 22 15,-20 0-15,0 0 0,-1 22 16,-20-1-16,21 0 0,-1 0 16,22 21-16,-21 1 0,-1-1 0,22 22 15,21-22-15,0 0 0,0 22 16,0-22-16,0 0 0,0 1 0,21-1 15,1 0-15,20 1 0,0-22 0,1 21 16,-1-21-16,0 1 0,1-1 0,-1 21 16,0-21-16,1 0 0,-1 1 15,-21-1-15,0-21 0,-21 21 0,0 0 16,0 0-16,0 0 0,-21-21 16,0 0-16,-21 0 0,20 0 15,-20 0-15,21 0 0,-21 0 0,-1 0 16,22-21-16,-21 0 0,21 0 0,-22 0 15,22 0-15,0-22 0,0 22 16,0 0-16,-1-21 0,1 20 16,21 1-16,-21 0 0,42 21 31,0 21-31,1 0 0,-1 1 16,0-1-16,21 0 0,1 0 0,-22 0 15,21 22-15,0-22 0,1 0 0,-1 0 16,0 21-16,22-42 0,-22 22 0,1-1 15,-1-21-15,21 0 0,-20 0 16,-1 0-16,0 0 0,22 0 0,-22 0 16,1-21-16,-1-1 0,0 1 0,1 0 15,-1 0-15,-21 0 0,21 0 16,-20-22-16,-1 22 0,0 0 16,-21-21-16,0-1 0,0 22 0,0-21 15,0-1-15,-21 1 0,0 21 0,-1-21 16,1 20-16,0 1 0,0 0 15,0 21-15,0 0 0,-1 0 0,1 21 16,-21 0-16,21 1 0,0 20 0,-1 0 16,1-21-16,0 22 0,0-1 0,0 0 15,0 1-15,-1-1 0,22-21 16,0 22-16,0-1 0,0-21 0,0 0 16,22 0-16,-1 1 0,21-1 15,-21-21-15,0 0 0,22 0 0,-22 0 16,21 0-16,-21-21 0,22-1 15,-1 1-15,-21 0 0,0 0 0,22 0 16,-22 0-16,0-1 0,-21-20 0,0 21 16,0-21-16,0 20 0,0-20 15,0 21-15,-21-21 0,21 20 0,0-20 16,-21 42-16,0-21 0,-1 42 16,1 21-1,21-20-15,0-1 0,0 21 16,0-21-16,0 22 0,0-1 0,0-21 15,21 21-15,1-20 0,-22-1 0,21 0 16,21 0-16,-21 0 0,0-21 16,22 0-16,-22 0 0,21 0 15,-21 0-15,22 0 0,-22-21 0,21 21 16,1-21-16,-22 0 0,21 0 0,-21-22 16,22 22-16,-22 0 0,0-21 15,0 20-15,-21 1 0,0-21 0,21 21 16,-21 0-16,0-1 0,0 1 0,0 0 15,0 42 1,0 0-16,0 1 0,0-1 16,0 21-16,0-21 0,0 0 0,0 22 15,0-22-15,0 0 0,0 21 0,0-20 16,0-1-16,0 0 0,0 0 16,0 0-16,0 0 0,0 1 15,21-44 16,-21 1-31,0 0 0,0 0 16,22 0-16,-1 0 0,-21-1 16,21-20-16,-21 21 0,0-21 0,21 20 15,0-20-15,0 0 0,-21 21 0,22-22 16,-22 22-16,21 21 0,-21-21 16,21 21-1,0 21-15,-21 0 0,0 0 0,21 1 16,-21 20-16,0-21 0,0 0 15,0 22-15,0-22 0,0 21 0,0-21 16,21 22-16,1-22 0,-22 0 16,21 0-16,-21 0 0,21 0 0,0-21 15,0 0-15,0 0 0,1 0 16,-1 0-16,21 0 0,-21 0 0,22-21 16,-22 0-16,0 0 0,21 21 15,-21-21-15,1 0 0,-1-1 0,0-20 16,0 21-16,0 0 0,-21-22 0,21 22 15,-21-21-15,22 21 0,-22 0 16,21-1-16,-21 1 0,0 42 31,0 1-15,0-1-16,0 0 0,0 0 0,0 0 16,0 22-16,0-22 0,0 0 15,0 0-15,0 0 0,0 0 0,0 1 16,21-1-16,0 0 0,0 0 0,0-21 15,22 21-15,-1-21 0,-21 0 0,22 0 16,-1 0-16,0 0 0,1 0 16,-22 0-16,21-21 0,0 0 0,1 0 15,-1 21-15,0-21 0,1-1 0,-22 1 16,0-21-16,21 21 0,-42 0 16,22-22-16,-22 22 0,21-21 0,-21 21 15,0-22-15,0 22 0,0 0 16,0 0-16,0 0 0,-21 21 15,-1 0-15,1 0 0,0 0 16,0 21-16,0 0 0,0 0 0,-1 21 16,22-20-16,-21 20 0,21-21 15,-21 21-15,21-20 0,0 20 0,0-21 16,0 0-16,0 22 0,0-22 16,21 0-16,0 0 0,1 0 15,-1-21-15,0 0 0,0 0 0,21 0 16,-20 0-16,-1 0 0,21 0 15,-21 0-15,0 0 0,1-21 0,-1 21 16,0-21-16,0 0 0,-21 0 0,0-1 16,21 1-16,0-21 0</inkml:trace>
  <inkml:trace contextRef="#ctx0" brushRef="#br0" timeOffset="37315.53">12361 12700 0,'0'0'0,"21"-106"15,1 64-15,-22 0 0,21-1 0,-21 1 16,0 0-16,0 20 0,0-20 16,0 21-16,0 0 0,-21 21 15,-1 0-15,1 0 0,0 0 16,0 0-16,-21 21 0,20 0 0,1 21 15,0 1-15,-21-1 0,21 0 0,-22 22 16,22-1-16,0 1 0,-21-1 0,20 22 16,-20-21-16,21-1 0,0 1 15,0-1-15,-1 1 0,22-22 0,0 21 16,0-20-16,0-1 0,22-21 16,20 22-16,-21-22 0,0 0 0,22 0 15,-1 0-15,0-21 0,1 0 0,-1 0 16,0 0-16,1 0 0,-1-21 15,21 0-15,-20 0 0,-1-22 0,0 22 16,22-21-16,-22 0 0,1-1 0,-1 1 16,0 0-16,-21-22 0,1 22 0,-1-22 15,-21 1-15,0-1 0,0 1 0,0-1 16,0 22-16,-21-22 0,-22 1 16,22 21-16,-21-1 0,-1 1 0,22 0 15,-21 20-15,-22 1 0,22 21 0,0 0 16,-22 0-16,22 0 0,-22 43 15,22-22-15,-21 21 0,20 0 16,1 22-16,0-1 0,20 1 0,-20-1 16,21 1-16,21-1 0,0 1 0,0-1 15,0-20-15,42 20 0,-21-20 0,22-1 16,-1-21-16,0 21 0,22-20 16,-22-1-16,22-21 0,-1 0 0,1 0 15,-22 0-15,22 0 0,-1 0 0,-21-21 16,1 21-16,20-22 0,-20 1 0,-1 0 15,-21-21-15,21 21 0,-20-1 0,20-20 16,-42 21-16,21-21 0,0 20 16,0 1-16,-21-21 0,0 21 15,0 42 1,0 0-16,0 0 16,0 0-16,0 1 0,0-1 15,0 0-15,0 21 0,0-21 0,-21 1 16,21-1-16,0 0 0,0 21 0,-21-42 15,21 21-15,0 1 0,0-1 0,-21-21 16,21-21 15,21-1-15,0 1-16,-21 0 0,21 0 16,1-21-16,-1 20 0,0-20 0,0 0 15,0-1-15,22 1 0,-1 21 0,-21-21 16,21 20-16,1 22 0,-22 0 15,21 0-15,-21 0 0,22 22 0,-22-1 16,0 21-16,0-21 0,-21 0 0,0 22 16,0-22-16,0 21 0,0-21 0,0 22 15,0-22-15,0 0 0,0 21 16,-21-20-16,21-1 0,-21 0 16,21 0-16,-21-21 0,21 21 15,0-42 1,0 0-1,21 0-15,0-22 0</inkml:trace>
  <inkml:trace contextRef="#ctx0" brushRef="#br0" timeOffset="37967.42">14901 12044 0,'0'-42'0,"0"84"0,0-127 0,0 64 15,0-21-15,0 21 0,0-1 16,21 22-16,1 0 16,-22 22-16,0 20 0,0 0 15,0 22-15,0-1 0,0 1 0,0-1 16,0 1-16,0 20 16,0-20-16,0-1 0,0 1 0,0-1 15,0 1-15,0-22 0,0 1 0,0 20 16,0-42-16,0 22 0,-22-1 0,22-21 15,0 0-15,-21-21 0,21 21 16,0-42 0,0 0-1,0-21-15,0 21 0,21-22 0,1 22 16,-1-21-16,0-1 0,0 1 16,0 21-16,22-21 0,-1 20 0,0-20 15,1 42-15,20-21 0,-21 21 0,1 0 16,20 0-16,-20 0 0,-1 0 15,0 21-15,1-21 0,-1 21 0,-21 0 16,0 1-16,0-1 0,-21 21 16,0-21-16,0 0 0,-21 22 0,0-22 15,0 0-15,-21 21 0,20-20 0,-20-1 16,0 0-16,-1 0 0,1 0 0,0 0 16,21-21-16,-22 22 0,22-22 15,0 0-15,0 0 0,0 0 0,21-22 31,0 1-31,21 21 16,21-21-16,-21 0 0,0 0 0,22 0 16,-1-1-16</inkml:trace>
  <inkml:trace contextRef="#ctx0" brushRef="#br0" timeOffset="38355.19">15811 12594 0,'0'0'0,"22"-21"0,-1 0 15,0-43 1,-21 43-16,0 42 31,-21 1-31,21-1 0,-21 0 16,-1 21-16,22-21 0,0 22 0,-21-1 15,0 0-15,21 1 0,-21-22 16,21 21-16,0 1 0,0-22 16,0 0-16,0 0 0,0 0 0,21 0 15,21 1-15,-20-22 0,-1 0 0,0 0 16,21 0-16,1 0 0,-22-22 0,21 1 15,0 0-15,1 0 0,-22 0 16,21 0-16,-21-1 0,1-20 0,-1 0 16,-21 21-16,0-22 0,0 1 0,0 21 15,0-22-15,-21 1 0,-1 0 0,1 21 16,0-1-16,-21 1 0,21 0 0,-22 21 16,22 0-16,0 0 0,-21 0 15,20 21-15,1-21 0,0 21 0,0 1 16,0-1-16,0 0 0,-1 21 15,22-21-15,0 1 0,0-1 0,0 0 16,0 0-16,0 0 0,22 0 16,-1-21-16,21 0 0,0 0 0,1 0 15,20 0-15,1-21 0</inkml:trace>
  <inkml:trace contextRef="#ctx0" brushRef="#br0" timeOffset="38607.05">16764 12383 0,'0'0'0,"42"-64"0,-21 22 16,1-22-16,-1 1 0,0-1 15,-21 22-15,21-22 0,-21 43 0,21-21 16,-21 21-16,0 0 0,0 42 16,0 0-16,0 0 15,0 21-15,-21 22 0,0-22 0,0 22 16,21-1-16,-21 1 0,-1-1 16,1 1-16,21-1 0,-21 1 0,0-1 15,21 1-15,0-1 0,-21-20 0,21-1 16,0 0-16,0 1 0,0-22 0,0 21 15,0-21-15,0 0 0,0 1 16,21-22-16,-21-22 16,0 1-1,0 0-15</inkml:trace>
  <inkml:trace contextRef="#ctx0" brushRef="#br0" timeOffset="39176.26">16658 12679 0,'0'0'0,"-85"-85"16,43 64-16,21 0 15,21 0 1,21 21-16,0-21 0,22 21 0,-1 0 16,21-22-16,-20 22 0,20-21 0,1 0 15,-1 21-15,1-21 0,20 0 16,-20 0-16,-1-22 0,1 22 0,-1 0 16,-20-21-16,-1 20 0,0-20 0,-20 21 15,-1-21-15,-21-1 0,0 1 0,0 21 16,0-22-16,0 22 0,-21 0 15,-1 0-15,1 0 0,0 21 16,0 0-16,0 21 0,-22 0 0,22 0 16,0 22-16,0-1 0,0 0 0,0 22 15,21-22-15,0 22 0,0-22 0,0 21 16,0-20-16,0-1 0,0 22 16,0-22-16,0 0 0,0 1 0,0-22 15,0 21-15,0-21 0,0 22 0,0-22 16,0 0-16,0 0 0,0 0 15,-22-21 1,22-21 0,0 0-16,0 0 0,0 0 0,0-1 15,0-20-15,0 21 0,0-21 16,22-1-16,-1 22 0,0-21 0,0-1 16,0 22-16,22 0 0,-22-21 0,21 42 15,0-21-15,-20 21 0,20 0 16,-21 0-16,21 21 0,-20 0 0,20 0 15,-21 0-15,0 0 0,0 22 0,-21-22 16,0 21-16,0-21 0,0 22 0,0-22 16,0 21-16,0-21 0,0 22 0,-21-22 15,0 0-15,0 0 0,21 0 16,0 1-16,-21-1 0,0 0 16,21-42 15,0 0-31,0-1 0,0 1 0,21-21 15</inkml:trace>
  <inkml:trace contextRef="#ctx0" brushRef="#br0" timeOffset="40331.64">19389 12764 0,'0'0'0,"-43"21"0,22-21 16,-21 0-16,21 0 0,-1 0 0,1 0 15,21-21-15,0-1 16,21 1-16,1 0 0,-1-21 0,21 21 15,0-22-15,1 22 0,-1-42 0,22 20 16,-1 1-16,1-22 0,-1 1 0,-21-22 16,22 22-16,-22-22 0,22 22 15,-43-1-15,0 22 0,0-22 16,-21 22-16,0 21 0,0 0 0,0-1 16,-21 22-16,-21 0 0,21 0 0,-43 22 15,22-1-15,-1 21 0,-20 0 0,21 1 16,-22 20-16,22 1 0,-1-22 15,22 22-15,0-22 0,0 21 0,21-20 16,0-1-16,21 0 0,0-20 0,0 20 16,1-21-16,20 0 0,0 0 0,1 1 15,-1-1-15,0 0 0,1 0 0,-22-21 16,21 21-16,-21-21 16,0 0-16,-42 0 31,0 0-31,0 0 0,-21-21 0,20 0 15,-20 21-15,21-21 0,-21 21 0,-1-21 16,22 21-16,0-22 0,0 22 16,0 0-16,21 22 15,0-1-15,0 0 16,21 0-16,0 0 0,0 0 0,0-21 16,0 22-16,22-22 0,-22 0 0,21 21 15,1-21-15,-1 0 0,0 0 16,22 0-16,-22 0 0,0-21 0,22 21 15,-22-22-15,1 1 0,20 0 16,-21 0-16,1 0 0,-1 0 0,0-1 16,1 1-16,-22-21 0,0 21 0,0-22 15,0 1-15,-21 21 0,0-21 16,0-1-16,0 1 0,0 0 0,0 20 16,0 1-16,-21 0 0,0 0 0,0 21 15,0 0-15,0 21 0,-1 0 16,1 0-16,0 22 0,0-1 15,-21-21-15,20 22 0,1-1 0,0 0 16,21 1-16,0-1 0,0 0 0,0-21 16,0 22-16,0-22 0,0 0 0,21 0 15,22 0-15,-22 1 0,21-22 16,0 0-16,1 0 0,20 0 0,-20 0 16,20 0-16,-21 0 0,22-22 15,-22 1-15,22 0 0,-22 0 0,0 0 16,1-22-16,-1 22 0,0-21 0,-20 0 15,-1-1-15,0 1 0,0-22 0,0 1 16,0-1-16,1 1 0,-22-1 0,0 1 16,21-1-16,-21 1 0,21-1 15,-21 22-15,21-21 0,-21 20 16,0 22-16,0-21 0,0 21 0,0 42 16,0 21-1,0 0-15,-21 1 16,21-1-16,-21 0 0,0 22 0,-1-1 15,1 1-15,0-1 0,0 1 0,0-1 16,21 1-16,0-22 0,0 22 0,0-22 16,0 0-16,0 1 0,0-1 0,0-21 15,0 0-15,0 22 0,0-22 16,0 0-16,0 0 0,21-21 16,0 0-16,0 0 0,0 0 0,1 0 15,-1 0-15,0-21 0,0 0 16,0 21-16,0-21 0,-21 0 15,22-1-15,-22 1 0,21 0 0,-21-21 16,0 21-16,0-1 0,0 1 16</inkml:trace>
  <inkml:trace contextRef="#ctx0" brushRef="#br0" timeOffset="40563.5">20489 12023 0,'64'0'16,"-43"0"-16,21 0 0,22 0 0,-1 0 0,1 0 16,-1 0-16,22 0 0,-22 0 15,22 0-15,-21-21 0,20 21 0,-20 0 16,-22 0-16,22-22 0,-22 22 16,0 0-16,-21 0 0,1 0 0,-44 0 31,-20 0-31,21 0 0,-21 0 15,-1 22-15,1-1 0,-22-21 0</inkml:trace>
  <inkml:trace contextRef="#ctx0" brushRef="#br0" timeOffset="41399.35">2752 14478 0,'0'0'0,"-22"-21"0,1 0 0,21 0 15,0-1-15,0-20 0,-21 21 16,21 0-16,0 0 0,-21 21 0,21 21 31,0 21-31,0 0 0,0 1 16,0-1-16,0 0 0,0 22 0,0-22 15,0 1-15,0-1 16,0 0-16,0 1 0,0-1 0,0-21 16,0 21-16,0-20 0,0-1 15,0 0-15,0 0 0,0 0 0,21-21 32,0 0-32,-21-21 0,21 0 15,1 0-15</inkml:trace>
  <inkml:trace contextRef="#ctx0" brushRef="#br0" timeOffset="41752.15">2942 14436 0,'0'0'0,"21"-21"15,-21-1-15,0 44 16,0 20-16,0-21 16,0 21-16,0-20 0,-21 20 0,21 0 15,0 1-15,0-1 0,0 0 0,0-21 16,0 22-16,0-22 0,21 0 15,0 0-15,1 0 0,-1 1 0,0-22 16,0 0-16,21 0 0,-20 0 16,-1 0-16,21-22 0,0 22 0,-20-21 15,20 0-15,-21-21 0,21 21 0,-20-1 16,-1-20-16,-21 0 16,0 21-16,0-22 0,0 1 0,-21 0 15,-1-1-15,-20 1 0,21 0 16,-21 20-16,-1 1 0,22 0 0,-21 21 15,21 0-15,-22 21 0,22 0 0,0 1 16,0 20-16,0-21 0,-1 21 16,22 1-16,-21-1 0,21 0 0,0 1 15,0-1-15,0-21 0,21 22 16,1-22-16,20 0 0,-21 0 0</inkml:trace>
  <inkml:trace contextRef="#ctx0" brushRef="#br0" timeOffset="41935.05">4000 14901 0,'22'43'0,"-22"-22"15,0 0-15,0 0 0,0 0 16,0 1-16,0-1 0,-22 21 16,1-21-16,21 0 0,-21 22 0,0-22 15,0 0-15,0 21 0,-1-20 0,1-1 16,0 0-16,0 0 0,0 0 15,21 0-15</inkml:trace>
  <inkml:trace contextRef="#ctx0" brushRef="#br0" timeOffset="42275.85">4805 14647 0,'0'0'0,"0"-21"15,21-21-15,0 21 16,0 21-16,0 0 16,1 0-16,-1 0 15,0 21-15,-21 0 0,0 0 0,21 0 16,-21 1-16,0 20 0,0-21 0,0 21 16,0-20-16,0-1 15,0 21-15,-21-21 0,0 0 0,0 22 16,-1-22-16,1 0 0,0 0 0,0 0 15,21 1-15,-21-22 16,21 21 0,21-21-16,0 0 15,0 0-15,22-21 0,-22 21 16,0-22-16,21 22 0,-21-21 0,22 0 16,-22 21-16,0-21 0,21 0 0,-20 0 15,-1-1-15</inkml:trace>
  <inkml:trace contextRef="#ctx0" brushRef="#br0" timeOffset="42599.66">5546 14584 0,'0'0'0,"-22"0"31,1 21-31,0 0 0,21 0 16,-21 1-16,0 20 0,0-21 0,21 21 15,0-20-15,-22 20 0,22-21 16,0 0-16,0 0 0,0 1 0,0-1 15,22 0-15,-1 0 0,0-21 0,21 0 16,-21 0-16,22 0 0,-22 0 16,21 0-16,1-21 0,-1 0 0,0 0 15,-21-1-15,1 1 0,20 0 16,-42 0-16,0 0 0,0-22 0,0 22 16,0-21-16,0 21 0,-21 0 15,0-1-15,-22 1 0,22 0 0,-21 21 16,-1 0-16,22 0 0,-21 0 0,0 21 15,20 0-15,-20 1 0,21-1 16,0 0-16,0 0 0,21 0 0,0 0 16,0 1-16,0-1 0,21 0 0,0-21 15</inkml:trace>
  <inkml:trace contextRef="#ctx0" brushRef="#br0" timeOffset="42799.56">6181 15050 0,'0'42'16,"0"-21"-16,0 0 16,0 0-16,0 1 0,-22-22 0,22 42 15,-21-21-15,0 0 0,0 0 0,0 1 16,0-1-16,-1 21 0,-20-21 0,21 0 16,0 22-16,-22-22 0,22 0 15,-21 21-15,21-20 0,0-1 16,-1 0-16,1-21 0</inkml:trace>
  <inkml:trace contextRef="#ctx0" brushRef="#br0" timeOffset="43327.76">7070 14669 0,'0'0'0,"-22"0"0,1 0 16,0-22-16,21 1 0,0 0 15,0 0-15,0 0 0,0 0 16,21-1-16,0 1 16,22 0-16,-22 21 0,21 0 0,-21 0 15,22 0-15,-22 0 0,21 0 0,-21 21 16,1 0-16,-1 1 0,0-1 15,-21 0-15,0 0 0,0 0 0,0 0 16,0 1-16,0-1 0,-21 0 0,0 0 16,-1 0-16,-20 0 0,21-21 0,0 22 15,-22-1-15,22-21 0,0 0 16,0 0-16,0 21 0,42-21 31,0 0-31,21 0 16,-20 0-16,20 0 0,-21 0 15,21 0-15,-20 21 0,20-21 0,-21 21 16,0-21-16,22 21 0,-22-21 0,-21 22 16,0-1-16,0 0 15,0 0-15,-21 0 16,-1-21-16,1 21 0,0-21 0,0 0 16,-21 0-16,20 0 0,1 0 0,0 0 15,0 0-15,21-21 16,0 0-1,21 0-15,0 0 16,0 21-16,1-21 0,-1-1 0</inkml:trace>
  <inkml:trace contextRef="#ctx0" brushRef="#br0" timeOffset="43667.27">7937 14563 0,'0'0'16,"-21"0"-1,0 0-15,0 0 0,0 21 16,0 0-16,-1 0 0,1 22 0,21-22 16,0 21-16,0-21 0,0 0 15,0 22-15,0-22 0,0 0 0,0 0 16,21 0-16,-21 1 0,22-1 16,-1-21-16,0 0 0,21 0 0,-21 0 15,1 0-15,-1 0 0,0 0 16,0 0-16,0-21 0,0-1 0,1 1 15,-1 0-15,-21 0 0,0 0 0,0 0 16,0-1-16,0-20 0,0 21 0,-21 0 16,-1 0-16,1-1 0,0 1 15,0 0-15,-21 21 0,20 0 0,1 0 16,0 0-16,0 0 0,0 21 16,0 0-16,-1 1 0,22-1 0,0 0 15,0 0-15,0 0 0,0 0 16,0 1-16,22-1 0</inkml:trace>
  <inkml:trace contextRef="#ctx0" brushRef="#br0" timeOffset="43875.15">8361 14986 0,'0'0'0,"0"21"16,0 0-16,-21 1 15,21-1-15,0 0 0,-22 0 16,1 0-16,0 0 0,21 1 15,0-1-15,-21 0 0,0 0 0,0 0 16,21 22-16,-22-22 0,1 0 0,21 0 16,-21 0-16,21 0 0,-21 1 15,21-1-15,0 0 0,0 0 0,21-21 16</inkml:trace>
  <inkml:trace contextRef="#ctx0" brushRef="#br0" timeOffset="44299.35">8911 14542 0,'0'0'0,"21"-22"0,0-41 16,1 42-16,-22 0 0,21 21 16,0 0-16,0 0 0,-21 21 15,0 0-15,0 0 0,0 0 0,0 0 16,0 22-16,0-1 0,-21-21 15,0 22-15,21-1 0,-21-21 0,21 21 16,-22-20-16,22 20 0,0-21 0,0 0 16,0 22-16,0-22 0,0 0 15,0 0-15,22-21 0,-1 0 16,0 0-16,0 0 0,0 0 0,0 0 16,1 0-16,-1-21 0,0 0 15,0 0-15,0-1 0,0 1 0,1 0 16,-1 0-16,0 0 0,0 0 15,-21-1-15,0 44 32,0-1-32,0 0 0,0 21 15,-21-21-15,0 1 0,0-1 0,21 21 16,-22-21-16,22 0 0,-21 1 16,21-1-16,-21 0 0,21 0 0,0 0 15,21-21 1,0 0-16,22 0 15</inkml:trace>
  <inkml:trace contextRef="#ctx0" brushRef="#br0" timeOffset="44635.15">9631 14669 0,'0'-22'16,"0"44"-16,0-65 0,0 22 0,0 42 15,0 0 1,0 1-16,-21 20 0,21-21 15,-22 21-15,22-20 0,0 20 0,0-21 16,0 21-16,0-20 0,0 20 0,0-21 16,0 0-16,0 0 0,0 1 15,0-1-15,22-21 0,-1 0 16,0 0-16,0 0 0,0 0 16,0-21-16,1 21 0,-1-22 0,0 1 15,0 0-15,0 0 0,0 0 0,-21 0 16,22-22-16,-22 22 0,0 0 0,0-21 15,0 20-15,-22-20 0,1 21 0,0 0 16,0 0-16,0 21 0,0 0 16,-1 0-16,1 0 0,-21 0 0,21 0 15,0 21-15,21 0 0,0 0 16,0 0-16,0 0 0,21 1 16</inkml:trace>
  <inkml:trace contextRef="#ctx0" brushRef="#br0" timeOffset="44959.83">10562 15346 0,'0'0'15,"-21"0"-15,-43 0 16,43 0-16,0 0 0,0-21 0,0 21 0,0 0 15,-1-21-15,22-1 16,0 44 0,22-22-1,-22 21-15,0 0 0,21 0 16,-21 0-16,0 0 0,0 22 0,0-22 16,0 0-16,0 0 0,-21 0 0,-1 1 15,1-1-15,0 0 0,0 0 0,0 0 16,-22 0-16,22-21 0,0 0 15,0 0-15,0 0 0,0 0 0,21-21 16,0 0-16,0 0 16</inkml:trace>
  <inkml:trace contextRef="#ctx0" brushRef="#br0" timeOffset="45195.69">10837 14605 0,'0'0'0,"0"-21"0,0 0 16,21 21-16,1 0 16,-1-21-16,0 21 15,0 0-15,0 0 0,22 0 0,-22 0 16,21-22-16,-21 22 0,22 0 0,-1 0 16,-21-21-16,21 21 0,-20 0 15,20-21-15,-21 21 0,0 0 16,-21-21-16,-21 21 15,0 0-15,-21 0 16,20 0-16</inkml:trace>
  <inkml:trace contextRef="#ctx0" brushRef="#br0" timeOffset="45523.5">10837 14499 0,'0'0'0,"-42"21"0,21-21 0,-22 22 16,22-1-16,0 0 0,0-21 15,0 21-15,0 0 0,21 0 16,0 1-1,21-22-15,0 0 0,21 0 0,-21 0 16,1 0-16,20 0 0,0 0 16,-21 21-16,22-21 0,-1 0 15,0 0-15,1 21 0,-22-21 0,21 21 16,-21 0-16,1-21 0,-1 21 0,0 1 16,-21-1-16,0 0 0,0 0 15,0 0-15,0 0 0,0 1 16,0-1-16,-21-21 0,0 21 0,-1 0 15,1-21-15,0 21 0,0-21 0,0 0 16,0 21-16,-1-21 0,1 0 0,0 0 16,0 0-16,0 0 15,42 0 17,0 0-32,0-21 15,0 21-15</inkml:trace>
  <inkml:trace contextRef="#ctx0" brushRef="#br0" timeOffset="45887.29">11769 14711 0,'0'0'0,"21"0"0,-21-21 16,0 42 15,-21 0-31,-1 0 16,1 0-16,21 1 0,-21-1 0,0 0 15,21 0-15,0 0 0,0 0 0,0 1 16,0-1-16,0 0 0,0 0 0,21 0 16,0-21-16,0 21 0,1-21 15,-1 0-15,0 0 0,0 0 0,21 0 16,-20 0-16,-1-21 0,0 21 0,0-21 16,0 0-16,0 0 0,1 0 0,-1-1 15,0 1-15,-21 0 0,0 0 16,0-21-16,0 20 0,0-20 15,0 21-15,0 0 0,0 0 0,0-1 0,0 1 16,-21 0-16,0 21 0,-1 0 16,1 0-16,0 0 0,0 0 0,0 21 15,0 0-15,-1-21 0,1 22 16,0-22-16,0 21 0,0-21 0,0 0 16</inkml:trace>
  <inkml:trace contextRef="#ctx0" brushRef="#br0" timeOffset="47042.1">18711 13822 0,'0'-21'0,"0"0"16,0-1-16,0 1 0,0 0 16,0 0-1,0 42 1,0 0-16,0 0 0,-21 22 15,21-1-15,0 0 0,0 1 0,0-1 16,0 22-16,0-22 0,0 0 16,0 1-16,-21 20 0,21-21 15,0 1-15,0-22 0,0 21 0,0-21 16,0 22-16,0-22 0,0 0 16,21-21-16,0 0 15,0 0-15,1 0 0,-1-21 0,21 0 16,-21 0-16</inkml:trace>
  <inkml:trace contextRef="#ctx0" brushRef="#br0" timeOffset="47643.75">19113 14034 0,'22'-43'0,"-44"86"0,65-107 0,-22 43 0,-21 0 0,0 0 16,0-1-16,0 44 31,-21-1-31,0 0 0,-1 0 0,1 0 16,0 22-16,0-1 0,21-21 0,-21 21 15,0-20-15,21 20 0,-22-21 16,22 21-16,0-20 0,0-1 0,0 0 16,0 0-16,22-21 0,-1 0 0,0 0 15,0 0-15,21 0 0,1 0 16,-22 0-16,21-21 0,1 0 0,-1 0 16,0-1-16,-21 1 0,1 0 0,-1 0 15,-21 0-15,0 0 0,0-1 0,0-20 16,0 21-16,0 0 0,-21-22 15,-1 22-15,1 0 0,0 0 16,0 0-16,0 0 0,21-1 0,0 1 16,21 0-16,0 21 15,21 0-15,-20 0 0,20 0 16,0 0-16,1 21 0,-22 0 0,21 1 16,0-1-16,-20 0 0,-1 0 0,0 21 15,0-20-15,-21 20 0,0 0 16,0-21-16,0 22 0,0-22 0,0 21 15,-21-21-15,21 1 0,0-1 16,0 21-16,0-21 0,0 0 16,0 1-16,21-22 0,0 0 15,0 0-15,1 0 0,-1 0 0,21 0 16,-21-22-16,43-20 0,-43 21 16,0 0-16,0 0 0,0-1 0,-21-20 15,0 21-15,0-21 0,0 20 16,-21 1-16,0-21 0,-21 21 15,-22-22-15,22 22 0,0 21 0,-22 0 16,22 0-16,-1 0 0,1 0 0,21 0 16,-21 0-16,20 21 0,1-21 15,0 22-15,21-1 0,0 0 16,21-21-16,0 21 0,22-21 0,-1 0 16,0 0-16,1 0 0,20 0 15</inkml:trace>
  <inkml:trace contextRef="#ctx0" brushRef="#br0" timeOffset="48283.9">21590 13695 0,'0'0'0,"0"-21"0,0-43 15,0 43-15,0 0 16,0 0-16,21 21 31,0 21-31,22 0 0,-22 21 16,21 1-16,-21-1 0,22 0 0,-22 22 16,0-22-16,-21 1 0,0-1 0,0 0 15,0 1-15,0-22 0,-21 21 16,0-21-16,-22 22 0,1-22 0,0 0 15,-1 21-15,1-21 0,-22 1 0,22-22 16,0 21-16,-22-21 0,22 0 0,0 0 16,-1 0-16,22 0 0,-21 0 15,21-21-15,-1-1 0,22 1 0,0 0 16,0 0-16,0-21 0,0 20 0,0-20 16,22 21-16,-1-21 0,0 20 15,0-20-15,0 21 0,0 21 16,22 0-16,-22 0 0,21 0 0,-21 0 15,1 0-15,-1 21 0,21 0 0,-21 22 16,0-22-16,1 0 0,-22 0 0,21 0 16,0 22-16,-21-22 0,0 0 15,21 0-15,-21 0 0,21-21 0,-21 21 16,21 1-16,1-22 0,-1 0 0,0 0 16,0 0-16,0 0 15,0 0-15,22 0 0,-22-22 0</inkml:trace>
  <inkml:trace contextRef="#ctx0" brushRef="#br0" timeOffset="48615.71">22267 13822 0,'0'0'0,"0"-21"0,0 0 0,-21 21 16,0 0-16,0 21 16,0 0-16,21 0 0,-22 0 15,1 0-15,21 1 0,-21 20 0,21-21 16,0 0-16,0 0 0,0 1 15,21-1-15,0 0 0,1-21 0,-1 21 16,0-21-16,21 0 0,-21 0 0,22 0 16,-1 0-16,0 0 0,22 0 15,-22 0-15,-21-21 0,22 0 16,-22 0-16,0-1 0,0-20 0,-21 21 16,0 0-16,0-22 0,0 1 0,-21 21 15,0-21-15,0 20 0,-22 1 16,22 0-16,-21 21 0,0 0 0,-1 0 15,1 0-15,21 0 0,-22 21 0,1 0 16,21 1-16,-21-1 0,20 0 0,22 21 16,0-21-16,0 22 0,0-22 15,0 21-15,22-21 0,-1 1 0,21 20 16</inkml:trace>
  <inkml:trace contextRef="#ctx0" brushRef="#br0" timeOffset="48814.59">22902 14182 0,'0'21'47,"0"0"-47,-21 0 0,21 22 16,-21-22-16,0 0 0,0 0 16,-1 0-16,22 0 0,-21 1 15,0-1-15,21 0 0,-21 0 0,0 0 16,21 0-16,0 1 0</inkml:trace>
  <inkml:trace contextRef="#ctx0" brushRef="#br0" timeOffset="49271.33">23707 13674 0,'0'0'0,"21"-85"16,-21 64-16,21 0 0,-21 0 0,21 21 16,-21 21 15,0 0-31,0 0 0,0 0 16,0 0-16,0 1 0,-21-1 15,0 0-15,0 0 0,-1 0 0,1 0 16,0-21-16,0 22 0,-21-1 15,20-21-15,1 0 0,21 21 0,0 0 16,21-21 0,1 0-16,-1 21 0,0-21 15,21 21-15,-21 1 0,1-1 0,20-21 16,-21 21-16,0 0 0,0 0 16,1 0-16,-1 1 0,0-22 0,-21 21 15,0 0-15,0 0 0,0 0 16,-21 0-16,0-21 0,-1 0 15,-20 0-15,21 22 0,-21-22 0,20 21 16,1-21-16,-21 0 0,21 0 0,0 0 16,-1 0-16,1 0 15,21-21 1,21-1-16,1 22 0,-1-21 16,21 0-16,-21 0 0,22 0 0</inkml:trace>
  <inkml:trace contextRef="#ctx0" brushRef="#br0" timeOffset="49576.16">24426 13758 0,'0'22'15,"0"-1"1,-21 0-16,0 0 0,-21 0 0,42 22 16,-43-22-16,43 21 0,-21-21 0,0 0 15,21 22-15,0-22 0,0 0 0,0 0 16,0 0-16,21 1 15,0-22-15,0 0 0,22 0 0,-22 0 16,0 0-16,0 0 0,0 0 0,1-22 16,-1 1-16,0 0 0,0 0 15,0 0-15,0 0 0,1-1 0,-22-20 16,0 21-16,0-21 0,0-1 16,0 1-16,0 21 0,-22-22 0,-20 22 15,21 0-15,0 0 0,-22 0 0,1 21 16,0 0-16,-22 0 0,22 0 0,-22 21 15,1 0-15,-1 0 0,-20-21 16,20 21-16,-20 1 0</inkml:trace>
  <inkml:trace contextRef="#ctx0" brushRef="#br0" timeOffset="49922.96">20828 14203 0,'0'21'15,"0"0"-15,0 0 16,0 1-16,0-1 0,0 21 0,0 0 16,0-20-16,0 20 0,0 0 0,0 1 15,0-22-15,-21 21 0,0-21 16,-1 0-16,1 1 0,0-1 0</inkml:trace>
  <inkml:trace contextRef="#ctx0" brushRef="#br0" timeOffset="50544.11">25252 14055 0,'-21'0'15,"42"0"-15,-42 21 0,21 0 16,0 0-16,0 0 16,0 1-16,0-1 0,0 0 0,0 0 15,0 0-15,0 22 0,-22-22 16,1 0-16,0 21 0,21-21 0,-21 1 16,0-1-16,0 0 0,21 0 15,-22-21-15</inkml:trace>
  <inkml:trace contextRef="#ctx0" brushRef="#br0" timeOffset="50971.87">26056 13674 0,'0'0'0,"21"-43"0,22 1 15,-1-21-15,-21 41 16,-21 1-16,0 0 0,0 42 15,0 0-15,-21 1 0,0 20 16,0 0-16,-1 1 0,1-1 16,0 0-16,-21 1 0,21 20 0,-1-21 15,22 1-15,-21-22 0,21 21 0,-21 1 16,21-22-16,0 0 0,0 0 0,0 0 16,21 0-16,0-21 0,1 0 15,-1 0-15,21 0 0,-21 0 0,22 0 16,-22 0-16,21-21 0,0 21 0,-20-21 15,20 0-15,-21 0 0,21-22 16,-20 22-16,-22 0 0,21 0 16,-21 0-16,21 21 0,-21-21 0,0 42 31,0 0-31,0 0 0,-21 0 0,0 0 16,21 22-16,0-22 0,-22 0 15,1 21-15,0-20 0,21-1 0,-21 21 16,0-21-16,21 0 0,-21 1 15,21-1-15,21-21 32,0-21-32,21-1 0</inkml:trace>
  <inkml:trace contextRef="#ctx0" brushRef="#br0" timeOffset="51587.51">26839 13780 0,'0'-22'0,"0"44"0,0-65 0,0 22 15,-21 42 1,0 0-16,21 1 16,-21-1-16,0 21 0,-1-21 15,1 0-15,21 22 0,0-22 0,0 0 16,0 0-16,0 22 0,0-22 0,0 0 16,0 0-16,21 0 0,1-21 0,-1 21 15,0-21-15,21 0 16,-21 0-16,22 22 0,-22-22 0,0 0 15,21 0-15,-20 0 0,-1 0 0,-21-22 16,0 1-16,0 0 0,0 0 16,0 0-16,0 0 0,0-22 15,-21 22-15,-1 0 0,-20-21 0,21-1 16,0 22-16,0-21 0,21 21 0,0-22 16,-22 22-16,22-21 0,0 21 15,0-1-15,0 1 0,22 21 0,20-21 16,-21 21-16,21-21 0,1 21 0,-22 0 15,21 21-15,1 0 0,-22 0 0,21 1 16,-21-1-16,0 21 16,-21 0-16,0 1 0,0-22 0,0 21 15,0 1-15,0-22 0,0 21 0,0-21 16,0 22-16,0-22 0,-21 0 0,21 0 16,0 0-16,0 0 0,0 1 15,21-22-15,1 0 16,20 0-16,-21 0 0,0 0 0,22 0 15,-22-22-15,21 22 0,-21-21 16,0 0-16,1-21 0,-1 21 0,-21-22 16,21 1-16,-21 0 0,0-1 15,0 1-15,0 0 0,-21-1 0,0 1 0,21 21 16,-43 0-16,22-1 16,0 1-16,0 21 0,-22 0 0,22 0 15,-21 21-15,21-21 0,-22 22 0,1-1 16,21 21-16,-21-21 0,20 0 0,1 1 15,0 20-15,21-21 0,0 21 16,0-20-16,0-1 0,21 0 0,0 0 16,22 0-16</inkml:trace>
  <inkml:trace contextRef="#ctx0" brushRef="#br0" timeOffset="51799.39">27792 14118 0,'0'0'0,"21"0"0,0 21 16,-21 1-16,0-1 15,0 0-15,0 0 16,0 0-16,0 0 0,0 1 16,0-1-16,-21 0 0,0 0 0,21 0 15,-21 22-15,-1-22 0,1 0 0,21 0 16,-42 21-16,21-20 0,0-1 0,-1 0 16,1 0-16,0-21 0,21 21 15,0 0-15,21-42 16,0 0-1</inkml:trace>
  <inkml:trace contextRef="#ctx0" brushRef="#br0" timeOffset="52063.24">28300 13589 0,'0'0'0,"0"-21"0,0-43 15,21 43-15,0 21 16,21 0-16,-20 0 0,20-21 0,21 21 16,-20 0-16,-1 0 15,22 0-15,-22 0 0,0 0 0,22 0 16,-22 0-16,-21 0 0,22 0 0,-22 0 16,-21-21-1,-21 21-15,-1 0 0,1 0 16,-21 0-16,21 0 0,-22 0 0,22 0 15,-21 0-15,21 0 0,0 0 0</inkml:trace>
  <inkml:trace contextRef="#ctx0" brushRef="#br0" timeOffset="52431.54">28427 13441 0,'0'0'0,"-21"21"0,-1 0 16,1 0-16,0 1 0,0-1 16,21 21-16,-21-21 0,0 22 0,21-22 15,-22 0-15,22 21 0,0-21 0,0 1 16,0-1-16,0 0 15,0 0-15,22-21 16,-1 0-16,0 0 0,0 0 16,0 0-16,0 0 0,1-21 15,-1 0-15,0 21 0,0 0 16,0-21-16,0 21 0,1 0 0,-1 0 16,0 0-16,0 21 0,0 0 15,-21 0-15,21 0 16,-21 0-16,0 1 0,0 20 15,0-21-15,0 0 0,0 0 0,0 1 16,0-1-16,-21 0 0,0 0 0,0 0 16,0-21-16,-22 21 0,22 1 15,0-22-15,-21 0 0,21 21 0,-1-21 16,1 0-16,0 0 0,0 0 0,0 0 16,0 0-16,21-21 31,21 21-31,0-22 0,21 22 0,-21-21 15,22 0-15</inkml:trace>
  <inkml:trace contextRef="#ctx0" brushRef="#br0" timeOffset="53111.15">29443 13780 0,'0'0'0,"21"-22"15,0 1-15,-21 0 16,-21 42-1,0 0-15,0 1 0,-22-1 16,22 0-16,-21 21 0,-1-21 0,1 22 16,21-22-16,-21 21 0,20-21 15,-20 22-15,42-22 0,0 0 0,0 21 16,0-20-16,0-1 0,21 0 0,0 0 16,1 0-16,-1 0 0,0-21 15,21 22-15,-21-22 0,22 0 16,-22 0-16,0 0 0,21 0 0,-20 0 15,-1-22-15,-21 1 0,21 21 16,-21-21-16,0 0 0,0 0 16,0-22-16,0 22 0,-21-21 0,0 21 15,21-22-15,-22 1 0,22 0 0,-21-1 16,21 1-16,0 0 0,0 21 16,0-1-16,21 1 0,1 0 0,20 0 15,-21 0-15,21 21 0,1 0 0,-1 0 16,0 0-16,1 21 0,-1 0 15,-21 0-15,0 0 0,1 22 16,-1-22-16,-21 21 0,0-21 0,0 22 16,0-22-16,0 21 0,0-21 15,-21 22-15,21-22 0,-22 0 0,22 0 16,-21 22-16,21-22 0,0 0 0,0 0 16,0 0-16,0 0 0,21 1 15,1-1-15,-1 0 0,0-21 0,21 21 16,-21-21-16,22 0 0,-22 0 0,21 0 15,-21 0-15,1 0 0,20 0 16,-21-21-16,0 0 0,0 0 0,1-1 16,-22-20-16,0 21 0,21-21 15,-21-1-15,0 1 0,0 0 16,0-1-16,0 22 0,-21-21 0,-1-1 16,1 22-16,0 0 0,0 0 0,-21 0 15,20 0-15,-20 21 0,21 0 16,0 0-16,-22 0 0,22 0 0,0 0 15,0 21-15,0-21 0,21 21 0,-21 0 16,-1 0-16,22 0 16,0 1-16,-21-1 0,21 0 15,0 0-15,-21-21 0,21 21 0</inkml:trace>
  <inkml:trace contextRef="#ctx0" brushRef="#br0" timeOffset="56070.76">1630 15706 0,'0'0'0,"-21"0"16,-1 0 15,22 21 0,22 0-15,-1-21-16,0 0 15,0 0-15,0 0 0,22 21 0,-22-21 16,21 0-16,0 0 0,1 0 0,20 0 16,-20 0-16,20 0 0,1 0 15,-1 0-15,1 0 0,-1 0 0,22 0 16,-22 0-16,22 0 0,0 0 16,-1 0-16,22 0 0,-21 0 15,21 0-15,-1 0 0,1 0 0,21 0 16,0 0-16,-21 0 0,21 0 0,-21 0 15,21 0-15,-21 0 0,21 0 16,-21 0-16,21 0 0,0 0 0,0 0 16,0 0-16,0 0 0,0 0 0,21 0 15,21 0-15,0 0 0,1 0 16,-1 0-16,0 0 0,22 0 0,-1-21 16,1 21-16,21 0 0,-22 0 0,22 0 15,-1 0-15,1 0 0,-21 0 0,20 0 16,1 0-16,0 0 0,-1 0 15,1 0-15,0 0 0,-22 0 16,22 0-16,-22 0 0,1 0 0,-1 0 16,1 0-16,-1-21 0,1 21 0,-22 0 15,0 0-15,22 0 0,-43-21 0,21 21 16,-20 0-16,-1 0 0,0 0 16,-21 0-16,0-21 0,-21 21 0,-22 0 15,86 0-15,-107 0 0,1-22 16,-1 22-16,22 0 0,-64 0 15,0 0-15,0 0 0,1 0 16,-22-21-16,-22 21 47,1 0-47,0 0 16,0 0-16,0 0 15,0 0-15,-1 0 16,1 0-16,21-21 15,21 21 1,1-21-16</inkml:trace>
  <inkml:trace contextRef="#ctx0" brushRef="#br0" timeOffset="57243.64">18415 15134 0,'0'0'0,"-42"-21"16,20 21-16,1 0 15,21-21-15,-21 21 0,42 0 78,0 0-78,1 0 16,20 0-16,-21 0 0,21 0 0,1 0 16,-1 0-16,0 0 0,22 0 0,-1 0 15,1 0-15,21 0 0,-1 0 0,1 0 16,0 0-16,20 0 0,1 0 16,0-21-16,21 21 0,-21 0 0,21 0 15,-21 0-15,21 0 0,21 0 0,-21 0 16,21 0-16,0 0 0,-21 0 0,21 0 15,1 0-15,-1 0 0,21-21 16,-21 21-16,22 0 0,-1 0 16,0-22-16,1 22 0,20 0 0,1-21 15,-22 21-15,21-21 0,-20 21 0,20 0 16,1 0-16,-1-21 0,22 21 0,-22 0 16,22-21-16,-21 21 0,20-21 15,1 21-15,0-22 0,-1 22 0,22-21 16,-21 0-16,21 21 0,-22-21 0,22 0 15,0 21-15,-21-21 0,20-1 0,1 22 16,-21-21-16,21 21 0,0 0 16,-22-21-16,22 21 0,0 0 0,-21 0 15,20 0-15,-20 0 0,21 0 16,-21 0-16,-22 0 0,22 0 16,-43 0-16,0 0 0,-20 21 0,-22-21 15,-22 0-15,1 0 0,-21 0 16,-22 0-16,1 0 0,-22 0 0,-21 0 15,1 0-15,-1 0 0,0 0 16,-42 0 15,0 0-31,-1 0 110,1 21-95,0-21-15,0 0 0,0 22 16,-22-22-16</inkml:trace>
  <inkml:trace contextRef="#ctx0" brushRef="#br0" timeOffset="81527.78">8064 14097 0,'0'21'16,"0"0"-1,22-21 32,-1 0-31,-21-21-16,0 0 31,0 0-31,-21 0 16,-1 21-16,1 0 0,0-21 0,0 21 15,0-22-15,-22 22 0,22-21 0,-21 21 16,0 0-16,-1-21 0,1 0 16,0 21-16,-22 0 0,22-21 15,-22 21-15,22 0 0,0-21 0,-1 21 0,-20 0 16,20 0-16,1-22 16,21 22-16,-21 0 0,-1 0 0,1 0 15,0 0-15,20 0 0,-20-21 0,0 21 16,-1 0-16,-20 0 0,21 0 0,-1 0 15,1 0-15,-22 0 0,22 0 16,-21 0-16,20 0 0,-20 0 0,20 0 16,1 0-16,-21 0 0,20 0 0,1 0 15,0 21-15,-1-21 0,-20 0 16,20 22-16,1-22 0,-21 0 16,20 21-16,-20-21 0,-1 21 0,22 0 15,-22-21-15,22 21 0,-21-21 0,-1 21 16,22-21-16,-1 22 0,1-1 15,0-21-15,21 21 0,-22-21 0,22 21 16,0 0-16,-21-21 0,20 21 16,1-21-16,0 22 0,0-1 0,0-21 15,0 21-15,-1 0 0,1 0 0,0-21 16,0 21-16,-21 1 0,20-1 16,1 0-16,-21 0 0,21 21 0,0-20 15,-22-1-15,22 0 0,-21 21 16,21-21-16,-22 1 0,22-1 15,0 21-15,-21-21 0,20 0 0,22 1 16,-21 20-16,0-21 0,0 0 16,0 22-16,0-22 0,21 0 0,-22 21 15,22-21-15,0 22 0,0-22 0,0 21 16,0-21-16,0 22 0,0-22 16,0 21-16,22-21 0,-22 22 0,21-1 15,0-21-15,21 22 0,-21-22 0,1 21 16,-1 0-16,21-20 0,0 20 15,-20-21-15,20 21 0,0-20 16,1-1-16,-22 21 0,21-21 0,0 0 0,1 1 16,-1-1-16,0 21 15,1-21-15,-1 0 0,0 1 0,22-1 16,-22 0-16,1 0 0,20 0 0,1 0 16,-22 1-16,21-22 0,1 21 0,-1 0 15,1 0-15,-1-21 0,22 21 16,-21-21-16,-1 0 0,1 0 0,-1 0 15,1 0-15,-1 0 0,1 0 0,-1 0 16,1 0-16,-1 0 0,1-21 0,-22 21 16,21-21-16,1 21 0,-1-21 15,1 0-15,-22 21 0,22-22 0,-22 1 16,0 0-16,1 21 0,-1-21 0,0 0 16,1 21-16,-1-21 0,-21-1 15,22 1-15,-22 0 0,21 21 16,-21-21-16,22 0 0,-22 0 0,0-1 15,21 22-15,-21-21 0,22 0 0,-22 0 16,0 0-16,21 0 0,-20-1 0,20 1 16,-21 0-16,21 0 0,-20 0 15,20 0-15,-21-1 0,0 1 0,22 21 16,-22-21-16,0 0 0,0 0 0,-21 0 16,21-1-16,0 1 0,-21 0 0,22 0 15,-22-21-15,21 20 0,-21 1 16,21 0-16,-21-21 0,0 21 0,0-1 15,0-20-15,0 21 0,0 0 16,0-22-16,0 22 0,0 0 0,0-21 16,0 21-16,0-22 0,0 1 15,0 21-15,0-22 0,0 1 0,21 0 16,-21-1-16,21 1 0,-21 0 0,0 21 16,21-22-16,-21 22 0,22 0 0,-22-21 15,0 20-15,0 1 0,0 0 16,0 0-16,0 0 15,-22 21-15,1-21 0,0 21 16,0 0-16,-21-22 0,20 22 16,-20 0-16,21-21 0,-21 21 0,-1 0 15,1 0-15,21 0 0,-22 0 16,22 0-16,0 0 0,0 0 0,21-21 16,0 0-16,21 0 15,0 0-15</inkml:trace>
  <inkml:trace contextRef="#ctx0" brushRef="#br0" timeOffset="83318.73">24723 13293 0,'21'0'0,"0"0"16,0 0-16,0 0 16,-21-21-1,0-1-15,0 1 16,-21 21-16,0-21 15,0 0-15,0 0 0,-1 0 0,-20-1 0,0 1 16,21 0-16,-22 0 0,-20 0 16,20 0-16,1-1 0,0 1 15,-22 0-15,22 0 0,-22 0 0,1 0 16,-1 21-16,22-22 0,-21 1 16,-22 21-16,21 0 0,1-21 0,-1 21 15,1 0-15,-1 0 0,1 0 0,-1 0 16,1 0-16,-1 0 0,1 0 15,-1 0-15,1 21 0,-1-21 0,1 21 16,-1-21-16,1 22 0,-1-1 0,1-21 16,-1 21-16,1 0 15,-1 0-15,1-21 0,21 21 0,-22 1 16,22-1-16,-22 0 0,22 0 0,0 0 16,-1 0-16,1 1 0,0-1 15,-22 0-15,22 0 0,-1 0 0,1 0 16,0 1-16,-22-1 0,22 0 0,0 0 15,-1 0-15,1 22 0,0-22 16,-1 0-16,22 21 0,-21 1 0,21-22 16,-1 21-16,-20 0 0,21 22 0,0-22 15,0 1-15,-1-1 0,1 0 0,0 1 16,0-1-16,21-21 0,-21 21 16,0 1-16,21-22 0,-22 21 15,22 1-15,0-1 0,0-21 0,-21 21 16,21 1-16,0-1 0,0 0 15,0 1-15,0-1 0,0 0 0,0 1 16,0-1-16,0 0 0,0 1 0,0-22 16,0 21-16,21 1 0,1-22 0,-1 21 15,0-21-15,0 0 0,0 22 16,22-22-16,-22 21 0,21-21 0,0 1 16,1-1-16,-1 21 0,22-21 0,-1 0 15,-21 1-15,22-1 0,-1 0 0,22 0 16,-21 0-16,-1 0 0,1 1 15,-1-1-15,1 0 0,20-21 16,-20 21-16,20 0 0,-20-21 0,21 21 16,-22-21-16,22 0 0,-22 0 0,22 22 15,-22-22-15,1 0 0,-1 0 16,1 0-16,-1 0 0,1 0 0,-1 0 16,1 0-16,-22 0 0,22 0 0,-22 0 15,22 0-15,-22 0 0,0-22 0,22 22 16,-22-21-16,0 21 0,1-21 15,20 0-15,-20 0 0,-1 21 0,0-21 16,1-1-16,-1 1 0,0 0 16,1-21-16,-1 21 0,0-1 0,1 1 0,20-21 15,-21 21-15,1 0 16,-1-22-16,0 22 0,1 0 0,-1-21 16,0 20-16,1-20 0,-1 21 0,0-21 15,1-1-15,-1 22 0,0-21 0,1-1 16,-22 22-16,21-21 0,-21 0 15,22-1-15,-22 1 0,0 0 0,0-1 16,0 1-16,1 0 0,-1-1 0,0 1 16,0 0-16,-21-1 0,21 1 0,-21 0 15,21-1-15,-21 1 0,0 0 16,0-1-16,22 1 0,-22 0 0,0-1 16,21 1-16,-21 0 0,0-1 15,0 1-15,0 21 0,0-22 16,0 22-16,0 0 0,0 0 0,-21 0 15,-1 0-15,22-1 0,-21 1 0,0 0 16,21 0-16,-21 21 0,0-21 16,0 21-16,-1-21 0,1 21 0,0 0 15,0-22-15,0 22 0,0-21 0,-1 21 16,1 0-16,0 0 16,0 0-16,21-21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30:58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6244 0,'0'0'0,"0"-106"0,0 22 0,0 20 0,0 1 16,0 20-16,0 1 0,0 21 0,0 0 15,0 0-15,0-1 0,-22 22 32,22-21-32,-21 21 0,0-21 0</inkml:trace>
  <inkml:trace contextRef="#ctx0" brushRef="#br0" timeOffset="2080.8">4466 2519 0,'0'0'0,"-21"0"16,21 21-16,-21-21 15,21-21 17,21 0-32,-21 0 0,42-1 15,-21 1-15,22-21 0,-22 21 16,21-22-16,22 1 0,-22 0 0,0-1 16,1-20-16,20 21 0,-20-22 15,-1-21-15,0 22 0,-21-22 16,22 22-16,-22-1 0,21-20 0,-42 41 0,21-20 15,-21-1-15,0 22 16,0 0-16,0-1 0,0 1 0,0 21 16,0 0-16,0-1 0,0 1 15,-21 21-15,0 0 16,0 21-16,0 1 0,0 20 0,-1-21 16,22 21-16,-21 22 0,0-22 15,0 22-15,0 20 0,0-20 0,-1 21 16,-20-1-16,21-20 0,0 20 15,0-20-15,-1-1 0,22 1 0,0-1 16,0 1-16,0-22 0,0 22 0,0-22 16,0 0-16,22-20 0,-1 20 15,0-21-15,0 0 0,0 0 16,22 1-16,-22-22 0,21 0 16,0 0-16,-20 0 0,20-22 0,0 1 15,1 0-15,-1 0 0,21 0 0,-20-22 16,-1 1-16,22 0 0,-22 21 15,0-22-15,-21 1 0,22 0 0,-22-1 16,0 22-16,0-21 0,-21 21 0,0-1 16,0 1-16,21 0 15,-21 42 1,-21 0 0,21 1-16,-21-1 0,0 21 15,21-21-15,-21 22 0,0-22 0,21 21 16,0 0-16,0 1 0,-22-1 15,22-21-15,0 22 0,0-22 0,0 21 16,22-21-16,-1 0 0,0 1 0,0-22 16,21 0-16,-20 0 0,20 0 15,0 0-15,1 0 0,-1-22 0,21 1 16,-20 0-16,-1-21 0,0 21 0,1-1 16,-22-20-16,21 21 0,-21-21 15,1 20-15,-1-20 0,-21 0 0,0-1 16,0 22-16,0-21 0,-21 21 0,-1-22 15,-20 22-15,21 0 16,-21 21-16,20 0 0,-20 0 0,0 0 16,-1 0-16,1 0 0,0 21 0,-1 0 15,1-21-15,21 22 0,0-1 16,0 0-16,-1 0 0,22 0 0,0 0 16,0 1-16,0-1 0,22-21 15,20 21-15,-21-21 0,21 0 0,1 0 16,-1 0-16,0 0 0,22 0 0,-22-21 15,22 0-15,-22 21 16,22-22-16,-22 1 0,21 0 0,1 0 0,-22 0 16,1 0-16,20-1 0,-21 1 0,-20 0 15,20 0-15,-21 0 16,0 21-16,0-21 0,-21-1 16,0 44-1,-21-1-15,0 0 16,0 21-16,0-21 0,0 1 15,-1 20-15,1-21 0,21 21 0,-21-20 16,21 20-16,-21 0 0,21-21 16,0 22-16,0-22 0,0 21 0,0-21 15,21 1-15,0-1 0,0 0 16,22-21-16,-22 21 0,21-21 0,1 0 16,-1 0-16,0 0 0,22 0 15,-22-21-15,22 0 0,-22 0 0,0-1 16,1 1-16,-1 0 0,0 0 15,-21-21-15,1 20 0,-1-20 0,-21 0 16,0-1-16,0 1 0,0 0 0,0 21 16,-21-22-16,-1 1 0,-20 21 15,21 0-15,-21-1 0,20 1 0,-20 21 16,0 0-16,-1 0 0,-20 0 16,21 0-16,-1 21 0,1 1 0,0-22 15,-1 21-15,1 0 0,0 0 0,20 21 16,1-20-16,0-1 15,21 0-15,0 0 0,0 0 0,0 0 16,21 1-16,0-22 0,1 21 0,20 0 16,0-21-16,-21 0 0,22 0 15,20 0-15,-20 0 0</inkml:trace>
  <inkml:trace contextRef="#ctx0" brushRef="#br0" timeOffset="2450.59">7620 1990 0,'0'-21'0,"0"-1"0,0 1 0,0 0 16,0 42 15,0 22-15,0-22-16,0 0 0,0 21 0,0 1 15,0-1-15,0 0 0,0 22 16,0-1-16,0 1 0,0-1 0,0 1 15,0-1-15,0 22 0,-21-22 0,0 22 16,-1 0-16,1-22 0,0 22 16,0 0-16,0-22 0,21 1 0,-21-1 15,-1 1-15,1-1 0,21-21 0,0 1 16,0-1-16,-21 0 0,21-20 0,0-1 16,0 0-16,-21 0 15,21 0-15,0-42 16,0 0-1,21 0-15,0 0 0,-21-22 0,21 1 16,1 0-16,-1-1 0,0-20 16,0-1-16,-21 1 0,21-22 0,0 22 15</inkml:trace>
  <inkml:trace contextRef="#ctx0" brushRef="#br0" timeOffset="2755.92">7472 2180 0,'0'0'0,"-21"-42"0,-22-64 15,43 85-15,0-21 0,0 20 16,0 1-16,0-21 0,0 21 16,21 0-16,1-1 0,20 1 0,0 21 15,1-21-15,20 21 0,-21 0 0,22 0 16,-22 0-16,22 0 0,-22 21 16,0 0-16,1 1 0,-22-1 0,0 21 15,0-21-15,-21 22 0,0-1 0,0-21 16,-42 21-16,21-20 0,-22 20 15,1-21-15,0 21 0,-1-20 0,1-1 16,0 0-16,21 0 0,-22 0 0,22 0 16,-21-21-16,21 0 0,-1 22 15,44-44 32,-1 22-47,0-21 0,0 0 0</inkml:trace>
  <inkml:trace contextRef="#ctx0" brushRef="#br0" timeOffset="3243.74">8805 1969 0,'0'0'0,"21"-22"16,1 22-16,-1-21 0,-21 0 15,0 0-15,0 0 0,0 0 16,0-1-16,0 1 0,0 0 15,-21 21-15,-1 0 0,1 0 16,0 0-16,-21 0 0,21 0 0,-22 21 16,1 0-16,21 1 0,-22 20 0,22-21 15,0 0-15,-21 0 0,21 22 16,-1-22-16,22 0 0,0 0 0,0 0 16,0 1-16,0-1 0,22-21 15,-1 21 1,0-21-16,21 0 0,-21 0 15,22 0-15,-1 21 0,0-21 0,1 0 16,-22 0-16,21 21 0,1-21 16,-22 0-16,0 21 0,0-21 0,0 22 15,-21-1-15,0 0 16,0 0-16,-21-21 0,0 21 16,0 0-16,-22 1 0,22-1 0,-21-21 15,0 21-15,-1 0 0,1 0 0,0-21 16,-1 21-16,1-21 0,21 0 0,0 22 15,-22-22-15,22 0 0,0 0 16,0 0-16,21 21 0,-21-21 16,-1 0-16,1 0 47,0 0-47,0 0 15</inkml:trace>
  <inkml:trace contextRef="#ctx0" brushRef="#br0" timeOffset="4028.43">2688 2011 0,'0'-21'0,"0"42"0,0-63 16,0 20-16,0 1 0,0 0 0,0 0 16,0 0-16,0 0 15,0 42 1,0 0 0,0 0-16,0 21 0,0-20 15,0 20-15,0 0 0,0 1 0,0 20 16,0-21-16,0 22 0,0-22 15,0 22-15,0-22 0,0 0 0,0 1 16,0-1-16,0 0 0,0-20 16,0 20-16,0-21 0,0 0 15,0 0-15,21-21 47,0-21-47,-21 0 0,22 0 16,-1 0-16,0 0 0,0-1 0,0 1 15</inkml:trace>
  <inkml:trace contextRef="#ctx0" brushRef="#br0" timeOffset="4332.26">3090 2477 0,'0'0'0,"21"21"15,-21 0 1,22-21-16,-1 0 0,0 0 15,0 0 1,0-21-16,-21 0 16,0-1-1,0 1-15,-21 21 16,0-21-16,0 21 0,0 0 16,-1 0-1,22 21-15,-21 0 0,21 1 0,0-1 16,0 0-16,0 0 15,0 0-15,0 0 16,21-21 15,1 0-31</inkml:trace>
  <inkml:trace contextRef="#ctx0" brushRef="#br0" timeOffset="9604.68">3704 5271 0,'0'0'0,"-21"-22"16,21 1-16,0 0 0,0 0 0,0 0 15,0 0-15,0-1 0,0 1 0,0 0 16,0 42 0,0 0-1,0 22-15,0-1 0,0 0 16,0 1-16,0-1 0,0 22 0,0-1 16,0 1-16,0-1 0,-21 1 0,21-1 15,0 1-15,0-1 0,0 1 16,0-22-16,0 0 0,0 1 15,0-1-15,0-21 0,0 21 0,0-20 16,0-1-16,0 0 16,0-42-1,21 21 1,0-43-16,0 22 0,0 0 0,1-21 16</inkml:trace>
  <inkml:trace contextRef="#ctx0" brushRef="#br0" timeOffset="9848.04">4085 5757 0,'0'43'16,"0"-22"-16,21-21 47,0 0-47,1-21 0,-1 0 0,0 21 15,-21-22-15,0 1 0,0 0 16,-21 21-1,0 0-15,-1 0 0,1 0 16,0 0-16,0 21 16,0 0-16,21 1 15</inkml:trace>
  <inkml:trace contextRef="#ctx0" brushRef="#br0" timeOffset="10956.79">5821 5525 0,'0'0'0,"-64"0"0,22 21 0,-22 0 15,43-21-15,0 0 0,42 0 16,22 0-16,-1-21 16,0 0-16,1 21 0,20-43 0,1 22 15,-1 0-15,1-21 0,-22-1 0,21 22 16,1-21-16,-1-22 0,1 22 15,-22 0-15,1-22 0,-1 1 0,0-1 16,-21 1-16,1-1 0,-22 1 0,0-1 16,0 22-16,0-22 15,-22 1-15,-20 20 0,21-20 0,-21 21 16,20-1-16,-20 1 0,21 21 0,-21 0 16,-1-1-16,22 22 0,-21 0 15,21 0-15,-22 0 0,22 43 0,-21-1 16,21 0-16,-1 22 0,-20-1 0,21 22 15,0 0-15,0 42 0,-1-21 16,1 21-16,21-22 0,-21 22 0,21 0 16,-21 0-16,21 0 0,0-21 0,0 21 15,0-21-15,0 21 0,0-21 16,0 21-16,21-21 0,-21 0 0,0-22 16,21 22-16,0-21 0,1-22 15,-22 1-15,21-1 0,0 1 0,-21-22 16,21 0-16,0-20 0,0-1 15,1-21-15,-1 0 0,0 0 0,0-21 16,0-22-16,22 22 0,-22-21 0,21-1 16,-21-20-16,0-1 0,1 1 0,20-1 15,-42 1-15,0-22 0,0 22 16,0-1-16,0-20 0,0 20 0,-21 1 16,0-1-16,-1 1 0,-20 20 0,0 1 15,-1 0-15,1-1 0,0 22 16,-1 0-16,1 0 0,-21 0 15,20 21-15,22 0 0,-21 0 0,21-22 16,-1 22-16,22-21 16,22 0-1,20 21-15,-21-21 0,21 0 0,1 0 16,-1-1-16,22-20 0,-22 21 0,21-21 16,1-1-16,-1 1 0,1 0 15,-1-1-15,-20 1 0,20 0 0,-20 20 16,-1-20-16,0 21 0,-21-21 0,1 20 15,-22 1-15,-22 21 16,1 0 0,0 21-16,0 1 0,0 20 15,0-21-15,-1 21 0,1-20 16,0 20-16,0 0 0,21 1 0,0-22 16,0 21-16,0 0 0,0-20 0,0-1 15,21 0-15,0 0 0,0 0 16,1-21-16,-1 0 0,21 0 0,0 0 15,-20 0-15,20 0 0,0-21 0,-21 21 16,22-21-16,-1-21 0,-21 20 16,0 1-16,1-21 0,-1 21 0,-21-22 15,0 22-15,0-21 0,0 21 0,0-22 16,-21 22-16,-1-21 0,1 21 16,-21 0-16,0-1 0,-1 22 15,1 0-15,0 0 0,-1 0 0,1 0 16,0 22-16,-1-22 0,22 21 15,0 0-15,0 0 0,21 0 0,0 22 16,0-22-16,0 0 0,42 0 0,-21 0 16,22 0-16,-1 1 0,0-22 15,1 0-15,20 0 0</inkml:trace>
  <inkml:trace contextRef="#ctx0" brushRef="#br0" timeOffset="11324.58">7345 5292 0,'0'0'0,"-21"-21"0,-1 21 0,22-22 0,0 1 16,0 0-16,0 0 0,0 0 15,0 0-15,22-1 0,-1 22 16,0 0-16,21 0 0,-21 0 0,22 22 16,-1-1-16,0 0 0,-20 0 15,20 21-15,0-20 0,-21 20 0,1 0 16,-22 1-16,0-1 0,0 0 0,0 1 15,0-1-15,0-21 0,-22 21 0,1-20 16,0 20-16,0-21 0,0 0 16,0-21-16,-1 21 0,1-21 15,21-21-15,0 0 16,0 0-16,0 0 0,0-22 0,21 1 16,22 0-16,-22-1 0,0 1 15,0-21-15,22-1 0,-22 1 0,21 20 16,-21-20-16,22-1 0,-1 22 0,-21 0 15,21-1-15,-20 22 0,-1-21 16,0 42-16,-42 42 16,-22-21-1</inkml:trace>
  <inkml:trace contextRef="#ctx0" brushRef="#br0" timeOffset="12040.41">3916 7578 0,'0'0'0,"-21"-21"0,-1-1 15,1 1-15,21 0 0,0 0 16,-21 21-16,21-21 0,-21 0 0,21-1 15,0 1-15,0 0 16,21 21 0,0 0-16,0 0 15,1 42-15,-1-20 0,21 20 16,-21 0-16,0 1 0,1-1 0,-1 0 16,0 22-16,-21-22 0,0 22 0,0-1 15,0 1-15,0-1 0,-21-21 16,-22 22-16,22-1 0,-21-20 0,0-1 15,-1 0-15,1 1 0,-22-22 0,22 21 16,-21-21-16,20-21 0,-20 22 16,20-22-16,1 0 0,0 0 0,-1-22 15,1 22-15,21-42 0,0 21 16,0-21-16,-1-1 0,1 1 16,21-22-16,0 1 0,0 21 0,0-22 15,0 22-15,21-1 0,1 22 0,-1-21 16,21 21-16,-21 21 0,22 0 15,-22 0-15,21 0 0,0 21 0,1 0 16,-22 21-16,21 1 0,1-1 16,-22 0-16,0 1 0,0 20 0,0-20 15,0-1-15,1 21 0,-22-20 0,21-1 16,0-21-16,0 22 0,-21-22 16,21 21-16,0-21 0,1 0 15,-1 1-15,0-22 0,0 0 16,0 0-16,0 0 0,1-22 15,-22 1-15,21 0 16</inkml:trace>
  <inkml:trace contextRef="#ctx0" brushRef="#br0" timeOffset="12304.4">4466 7916 0,'0'0'15,"-21"0"1,0 22-16,0-1 0,-1 0 15,22 0-15,0 0 0,0 0 32,22-21-17,-1 0-15,-21-21 0,21 0 16,-21 0-16,0 0 16,-21 21-16,0 0 15,-1 0-15,1 0 0,0 0 16,0 0-16,0 0 15,21 21-15</inkml:trace>
  <inkml:trace contextRef="#ctx0" brushRef="#br0" timeOffset="14588.41">5503 7408 0,'0'-21'16,"0"42"15,0 1-31,0-1 0,0 21 16,0-21-16,0 22 0,-21-1 15,21 0-15,0 1 0,0-1 0,-21 0 16,21 1-16,0-1 0,0 0 0,0 1 16,0-1-16,0-21 0,0 0 15,0 22-15,0-22 0,0 0 16,21-21-16,0 0 0,0 0 16,1-21-16,-1 0 15,0-1-15,-21 1 0,21-21 0,0 21 16,22-22-16,-22 22 0,0-21 15,0 21-15,0-22 0,0 1 0,22 21 16,-22 0-16,0-22 0,0 22 16,0 21-16,1-21 0,-1 21 0,0 0 15,-21 21-15,21 0 16,-21 1-16,0-1 0,0 0 16,0 0-16,0 21 0,21-20 0,-21-1 15,0 0-15,21 21 0,-21-21 0,0 1 16,22-1-16,-1 0 0,0 0 15,0 0-15,0-21 0,0 21 16,1-21-16,-1 0 0,0 0 0,0-21 16,21 21-16,-20-21 0,-1 0 15,21 0-15,-21 0 0,0-1 16,1 1-16,-1-21 0,0 21 0,0-22 16,0 22-16,-21-21 0,0 0 0,0-1 15,0 22-15,0-21 0,0-1 16,0 22-16,0 0 0,0 0 0,0 0 15,0 42 1,0 0-16,0 0 16,0 0-16,0 22 0,0-1 0,0-21 15,0 22-15,0-1 0,0-21 0,0 21 16,0 1-16,21-22 0,1 21 0,-1-21 16,0 22-16,0-22 15,-21 0-15,21 0 0,22-21 0,-22 0 16,0 0-16,0 0 0,0 0 0,22 0 15,-22 0-15,21-21 0,0 0 16,-20 0-16,20 0 0,0-22 0,-21 22 16,22-21-16,-22 21 0,0-22 0,0 1 15,0 0-15,1-22 0,-1 22 0,-21-22 16,21 22-16,-21-22 0,0 1 16,0 21-16,0-22 0,0 22 0,0-1 15,0 1-15,0 0 0,0 21 0,-21-1 16,21 1-16,-21 21 15,-1 0-15,22 21 0,0 1 16,-21-1-16,0 21 0,21 22 0,-21-22 16,21 21-16,0 1 0,0-1 0,0 1 15,0-1-15,0 1 0,0-1 16,0-20-16,0 20 0,0-20 0,0 20 16,0-21-16,0 1 0,0-22 0,0 21 15,0-21-15,21 1 0,-21-1 16,21 0-16,-21 0 0,21-21 15,1 0-15,-22-21 16,0 0-16,21 0 0,0-1 0,0 1 16,-21 0-16,21-21 15,-21-1-15,21 22 0,-21-21 0,22 21 16,-22 0-16,21-1 0,-21 1 0,0 0 16,21 0-16,0 21 0,0 0 15,0 21-15,-21 0 16,0 0-16,22 1 0,-1-1 0,-21 0 15,21 0-15,-21 0 0,21 22 0,0-22 16,-21 0-16,21 0 0,1 0 0,-1 0 16,0 1-16,-21-1 0,42 0 15,-21-21-15,1 0 0,-1 0 0,0 0 16,21 0-16,1 0 0,-22-21 0,21 0 16,0-1-16,-20 1 0,20 0 15,-21 0-15,21-21 0,-20 20 16,-1-20-16,0 21 0,0-21 0,0-1 15,-21 22-15,0-21 0,0 21 0,0-22 16,0 22-16,0 0 0,0 42 31,0 0-31,0 0 16,0 1-16,0-1 0,0 21 0,-21-21 16,21 22-16,0-22 0,0 21 15,0-21-15,0 0 0,0 22 0,0-22 16,0 0-16,21 0 0,-21 0 15,21-21-15,1 0 0,-22 22 0,21-22 16,0 0-16,0 0 0,-21-22 16,21 1-16,0 0 15,-21-21-15,22 21 0,-22-1 0,0-20 16</inkml:trace>
  <inkml:trace contextRef="#ctx0" brushRef="#br0" timeOffset="14941.07">8318 7112 0,'0'0'0,"-21"-21"16,-21 21-16,21-21 0,0 21 0,-22 0 0,22 0 16,0 21-16,-21-21 0,20 21 0,1 21 15,21-20-15,0-1 16,0 21-16,0-21 0,0 0 0,0 1 16,21-1-16,-21 0 0,43 0 0,-22-21 15,0 0-15,0 0 0,22 0 0,-22 0 16,21 0-16,-21-21 0,0 21 15,1-21-15,-1 0 0,0-22 0,0 22 16,-21 0-16,0-21 0,0-1 0,0 22 16,0-21-16,0 21 0,-21-22 15,0 22-15,0-21 0,-1 21 0,1 21 16,0-22-16,-21 22 0,21 0 16,-1 0-16,1 0 0,-21 22 0,21-1 15,0 0-15,-1 0 0,1 0 16,21 0-16,0 22 0,0-22 0,0 0 15,0 21-15,0-20 0,21-1 0,1 0 16,20 0-16,-21-21 0,21 0 0,-20 0 16,20 0-16</inkml:trace>
  <inkml:trace contextRef="#ctx0" brushRef="#br0" timeOffset="15228.91">9017 6689 0,'0'0'0,"21"-21"0,-21-1 0,0 1 16,-21 21 0,0 21-16,0 1 0,21-1 0,-22 21 15,1 0-15,0 1 0,0-1 0,0 0 16,0 22-16,-1-1 0,1 1 16,21 21-16,-21-22 0,0 1 0,21 20 15,-21-20-15,21-1 0,0 1 0,0-1 16,0 1-16,-21-22 0,21 0 0,0 1 15,0-1-15,0 0 0,0-20 16,0-1-16,0 21 0,0-21 16,21 0-16,0-21 15,0 0-15,0-21 0,0 0 0,1 0 16,-1 0-16,0 0 0,0-22 0,0 22 16</inkml:trace>
  <inkml:trace contextRef="#ctx0" brushRef="#br0" timeOffset="15619.68">9017 7578 0,'0'0'0,"0"21"0,0 0 0,-21 0 15,21 0-15,0 1 16,0-1-16,0 0 16,21-21-16,0 0 15,0 0-15,22 0 0,-22 0 0,0-21 16,0 0-16,21 21 0,-20-22 15,20 1-15,-21 0 0,0 0 0,0-21 16,1 20-16,-22 1 0,0-21 0,0 21 16,0 0-16,0-22 0,0 22 0,-22 21 15,1 0-15,0 0 0,0 0 0,-21 0 16,-1 21-16,1 0 0,0 1 16,-1 20-16,1 0 0,0 1 0,-1-1 15,1 0-15,0 1 0,20-1 0,1 0 16,21 1-16,0-1 0,0-21 15,21 21-15,1-20 0,-1 20 16,21-21-16,0 0 0,1 0 0,-1-21 16,0 22-16,1-22 0,-1 0 0,0 0 15,22 0-15,-22 0 0,1-22 0,20 1 16,-21 21-16,1-21 0,-1 0 0,0-21 16,-20 20-16,-1 1 0,0 0 15</inkml:trace>
  <inkml:trace contextRef="#ctx0" brushRef="#br0" timeOffset="16520.58">3450 9525 0,'0'-21'16,"0"0"-16,-21 21 0,21-21 15,-21 21-15,21-22 16,0 1-16,0 0 0,21 21 16,0-21-16,0 21 0,0 0 15,1 0-15,-1 0 0,0 0 16,21 0-16,-21 21 0,22 0 0,-22 0 15,0 1-15,0 20 0,-21 0 16,0 1-16,0-1 0,0 0 0,0 1 16,-21-1-16,-21 0 0,21-21 15,-22 22-15,1-22 0,21 21 16,-22-21-16,1 1 0,21-1 0,-21 0 16,20-21-16,-20 0 0,21 0 0,0 0 15,0 0-15,21-21 16,0 0-16,0-1 15,21 1-15,0 0 0,0 0 0,0 0 16,22 0-16,-1 21 0,0-22 16,1 22-16,20 0 0,-21 0 0,1 0 15,20 0-15,-20 22 0,-1-1 16,0 21-16,-21-21 0,22 22 0,-22-22 16,-21 21-16,0 0 0,0-20 15,0 20-15,-21 0 0,0 1 0,-22-22 16,1 21-16,0 0 0,-1-20 15,1 20-15,-22-21 0,22 0 0,0 0 16,-1 1-16,1-1 0,0-21 0,-1 0 16,22 0-16,-21 0 0,21 0 15,0-21-15,-1-1 0,1 1 0,21 0 16,0 0-16,0 0 0,0 0 0,0-1 16,0 1-16,0 0 0,0 0 15,0 0-15,21 21 0,1-21 0,-1-1 16,0 1-16,0 0 0</inkml:trace>
  <inkml:trace contextRef="#ctx0" brushRef="#br0" timeOffset="16684.41">4403 10033 0,'0'0'0,"0"21"16</inkml:trace>
  <inkml:trace contextRef="#ctx0" brushRef="#br0" timeOffset="17424.07">5905 9927 0,'0'0'0,"22"-21"15,-1 0-15,0 0 0,0 0 16,0-1-16,0 1 0,-21 0 0,0 0 16,0 0-16,-21 0 0,0-1 0,0 1 15,-21 0-15,-1 0 16,-20 21-16,-1 0 0,1 0 0,-1 0 15,1 0-15,-1 0 0,22 21 0,-22 0 16,1 22-16,21-1 0,-22-21 16,22 43-16,21-22 0,-22 0 0,22 1 15,0 20-15,21-21 0,0 1 0,0-1 16,0 0-16,21 1 0,21-22 16,-20 0-16,-1 0 0,21 0 0,0 1 15,1-22-15,-1 0 0,22 0 0,-22 0 16,21-22-16,-20 1 0,20 0 0,-20 0 15,20 0-15,-21-22 0,22 22 16,-22-21-16,1 0 0,-1-1 16,-21 1-16,21 0 0,-20-22 0,20 1 15,-21-1-15,0 1 0,0-1 0,-21 1 16,0-1-16,0 1 0,0-1 16,0 1-16,0-1 0,0 22 0,0-22 15,-21 22-15,21 0 0,-21 20 0,0 1 16,21 0-16,-21 21 0,0 0 15,-1 21-15,22 0 0,-21 22 0,21-1 16,-21 22-16,21-22 0,0 21 0,0 22 16,0-21-16,0 20 0,0-20 15,0 20-15,0-20 0,0-1 0,0 1 16,0-22-16,0 22 0,0-22 0,21 0 16,0-20-16,-21-1 0,22 21 15,-1-42-15,0 21 0,-21 0 16,21-21-16,0 0 0,0 0 0,22 0 15,-22 0-15,0-21 0,0 0 0,22 0 16,-22 0-16,21 0 0</inkml:trace>
  <inkml:trace contextRef="#ctx0" brushRef="#br0" timeOffset="17780.38">6604 9673 0,'0'-21'0,"0"42"0,-21-21 15,0 21 1,-1 1-16,1 20 0,21-21 0,-21 21 15,0-20-15,21 20 0,0-21 16,0 21-16,0-20 0,0 20 16,0-21-16,0 0 0,0 0 0,0 1 15,42-1-15,-21-21 0,1 0 0,20 0 16,0 0-16,1 0 0,-1 0 0,0 0 16,1-21-16,-1-1 0,0 22 15,1-21-15,-22 0 0,21-21 0,-21 21 16,0-1-16,1-20 0,-22 21 0,0-21 15,0-1-15,0 1 0,-22 21 16,1-22-16,0 22 0,-21-21 0,21 21 16,-1 21-16,-20 0 0,0 0 0,21 0 15,-22 0-15,1 21 0,21 0 16,0 0-16,-22 0 0,22 22 16,0-22-16,21 21 0,0-21 0,0 22 15,0-22-15,0 0 0,21 21 0,0-20 16,22-22-16,-22 21 0,21-21 0,0 0 15,22 0-15</inkml:trace>
  <inkml:trace contextRef="#ctx0" brushRef="#br0" timeOffset="18352.2">7578 9610 0,'0'0'0,"21"-21"0,-21-1 15,0 44 1,0-1-16,-21 0 0,-1 0 15,22 21-15,-21 1 0,21-1 0,0 0 16,-21 1-16,21-1 0,0-21 16,0 22-16,0-1 0,0-21 0,0 0 15,0 22-15,0-22 0,0 0 16,21-21-16,0 0 0,1 0 16,-1 0-16,0 0 0,0 0 15,0-21-15,0 0 0,1-1 16,-1 1-16,0 0 0,0 0 15,0 0-15,-21-22 0,0 22 0,0 0 16,0 0-16,21 0 0,-21 0 0,0-1 16,0 44-1,0-1-15,0 0 16,0 0-16,0 0 0,0 0 0,0 22 16,0-22-16,0 0 0,0 0 0,0 0 15,0 1-15,22-22 0,-1 21 16,0 0-16,0-21 0,21 0 0,-20 0 15,20 0-15,0 0 0,1 0 0,-22 0 16,21-21-16,0 21 0,1-21 16,-22-1-16,21 1 0,-21 0 0,1 0 15,-1-21-15,0 20 0,-21-20 16,0 0-16,0-1 0,0 1 0,0-21 16,0 20-16,-21 1 0,0 0 0,-1-1 15,-20 22-15,21 0 0,-21 0 0,20 0 16,-20 21-16,21 0 0,-21 0 15,20 0-15,-20 21 0,21 0 0,0 0 16,21 0-16,0 0 0,0 1 0,0-1 16,0 0-16,0 0 0,21 0 15,0 0-15,0-21 0,0 0 0,22 0 16,-1 0-16,0 0 0,1 0 16</inkml:trace>
  <inkml:trace contextRef="#ctx0" brushRef="#br0" timeOffset="19040.81">9059 8996 0,'0'0'0,"-42"-127"15,21 85-15,0 20 0,-1 1 16,1 0-16,0 21 0,-21 0 16,21 21-16,-1 0 0,1 22 0,0-1 15,0 22-15,0-1 0,21 1 16,0-1-16,0 22 0,-21-22 0,21 22 15,0 0-15,-22-22 0,22 22 16,0-22-16,0 1 0,0-22 0,0 22 16,0-22-16,-21 0 0,21 1 0,0-22 15,0 21-15,0-21 0,0 0 0,0 1 16,21-22 0,-21-22-1,22 1-15,-1 0 0,-21 0 0,21 0 16,0-22-16,0 22 0,0-21 0,1 0 15,-1-1-15,0 1 0,0 0 0,0 20 16,0-20-16,1 21 0,-1 0 16,0 21-16,0 0 0,0 0 15,0 21-15,-21 0 16,0 21-16,0-20 0,22-1 0,-22 21 16,0-21-16,0 0 0,0 22 0,0-22 15,21 0-15,-21 0 0,21 0 16,0-21-16,0 22 0,0-22 0,1 0 15,-1 21-15,21-21 0,-21 0 0,0 0 16,22 0-16,-1 0 0,-21-21 0,0 21 16,22-22-16,-22 1 0,21 0 0,-21 0 15,1 0-15,-1 0 0,0-1 16,0-20-16,-21 21 0,0-21 16,21 20-16,-21 1 0,0 0 0,21 0 15,-21 0-15,0 42 16,0 0-16,-21 0 15,21 0-15,-21 1 0,21-1 16,0 21-16,0-21 0,0 0 0,0 1 16,0 20-16,0-21 0,0 0 15,0 0-15,21-21 0,-21 22 16,21-22-16,1 0 0,-1 0 0,0 0 16,0 0-16,0-22 0,0 1 15,1 21-15,-1-21 0,0 0 16,0 0-16,0 0 0,-21-1 15,0-20-15,0 21 0,21-21 0,-21 20 16</inkml:trace>
  <inkml:trace contextRef="#ctx0" brushRef="#br0" timeOffset="19348.63">9885 9313 0,'0'0'0,"-21"-21"0,-1 0 16,1 0-16,21 0 0,-21 21 0,0 0 16,0 0-16,0 0 0,-1 21 0,1-21 15,0 21-15,21 0 0,0 0 0,0 1 16,0-1-16,0 0 15,0 0-15,21-21 0,0 0 16,1 0-16,-1 0 0,0 0 0,0 0 0,21 0 16,-20 0-16,-1 0 0,21-21 15,-21 21-15,0-21 0,1 0 0,-22-1 16,0 1-16,0 0 0,0 0 16,0 0-16,0 0 0,-22-1 0,1-20 15,0 21-15,0 0 0,0 0 0,-22-1 16,22 22-16,0 0 0,-21 0 0,21 0 15,-1 0-15,1 0 0,0 22 16,0-1-16,21 0 0,0 0 0,0 0 16,0 22-16,0-22 0,0 0 0,21 0 15,21 0-15,-20-21 0,-1 21 0,21-21 16,-21 0-16,22 0 0</inkml:trace>
  <inkml:trace contextRef="#ctx0" brushRef="#br0" timeOffset="19664.59">10689 8742 0,'0'0'0,"-21"-148"15,0 127-15,0-1 0,21 1 16,-22 0-16,1 21 0,0 0 16,0 21-16,0 0 0,21 1 0,0 20 15,0 0-15,-21 22 0,21-1 16,0 22-16,-22-22 0,22 22 0,0-21 15,0 20-15,0-20 0,0 20 16,0-20-16,0-1 0,0 1 0,0-1 16,0 1-16,0-1 0,-21-20 0,21-1 15,0 0-15,-21 1 0,21-22 16,0 21-16,0-21 0,0 1 0,0-1 16,21-21-16,0 0 15,1 0-15,-1 0 0,0-21 0,0 21 16,0-22-16,0 1 0,1 0 0,20 0 15,-21-21-15,0-1 0,0 22 16</inkml:trace>
  <inkml:trace contextRef="#ctx0" brushRef="#br0" timeOffset="20047.9">10753 9504 0,'0'0'0,"-22"0"0,-20 63 16,21-41-1,21-1-15,0 0 0,0 0 16,0 0-16,0 0 0,21-21 15,0 0-15,22 0 0,-22 0 0,21 0 16,-21 0-16,22 0 0,-1 0 0,-21 0 16,21-21-16,1 21 0,-1-21 0,-21 0 15,22 0-15,-22 0 0,0-1 16,0-20-16,0 21 0,0-21 0,-21 20 16,0 1-16,0-21 0,0 21 15,0 0-15,0-1 0,0 1 0,-42 21 16,21 0-16,0 0 0,-22 0 0,1 21 15,0 22-15,-1-22 0,1 21 0,0-21 16,-1 43-16,22-22 0,-21 1 16,21-1-16,0 21 0,-1-20 0,22-1 15,0 0-15,0-20 0,0 20 0,0-21 16,22 0-16,-1 0 0,21 1 0,-21-22 16,22 0-16,-1 21 0,21-21 0,-20 0 15,20 0-15,-20 0 0,20 0 16,-21-21-16,22-1 0,-22 22 15,1-21-15,-1 0 0,0 0 0,1 21 16,-1-42-16,-21 20 0</inkml:trace>
  <inkml:trace contextRef="#ctx0" brushRef="#br0" timeOffset="21024.48">3260 11896 0,'0'0'0,"0"-21"16,21-1-16,0 1 0,-21 0 0,21 21 15,-21-21-15,21 42 16,-21 0-16,0 0 16,0 22-16,0-1 0,0 0 0,0 1 15,0 20-15,0-20 0,-21 20 0,0-21 16,0 1-16,0-1 0,-1 0 15,1 1-15,0-1 0,0-21 0,0 0 16,0 22-16,-1-22 0,22 0 16,-21-21-16,0 0 15,21-21 1,21 0-16,0 21 16,1-21-16,-1 21 0,0 0 15,0-22-15,21 22 0,1 0 0,-1 0 16,0-21-16,1 21 0,-1 0 0,0 0 15,-20-21-15,20 21 0,0-21 16,-21 21-16,22 0 0,-22-21 0,0 21 16,0-21-16,0 21 0,1-22 0,-22 1 15,0 0-15,0 0 16,0 0 0,-22 21-16,1 0 15,0 0-15,0 0 16,21 21-16,-21 0 0,0 0 0,-1 22 15,22-22-15,0 0 0,-21 21 0,21-21 16,-21 22-16,21-22 0,0 21 16,0-21-16,0 22 0,0-22 0,0 0 15,0 21-15,0-20 0,0-1 0,0 0 16,0 0 0,21-21-16,0 0 15,1 0-15,-22-21 0,0 0 16,0 0-16,21-1 0,-21 1 15</inkml:trace>
  <inkml:trace contextRef="#ctx0" brushRef="#br0" timeOffset="21201.42">4149 12340 0,'0'0'0,"21"0"0,0 0 0,0 0 15,0 0 1,-21-21 31,0 0-47,0 0 15</inkml:trace>
  <inkml:trace contextRef="#ctx0" brushRef="#br0" timeOffset="21991.99">5736 11875 0,'0'0'0,"0"-64"15,0 43 1,0 0-16,0-22 0,0 22 0,0 0 16,0-21-16,0 21 0,0-1 0,0 1 15,0 0-15,-21 21 16,0 0-16,0 21 15,-22 0-15,22 22 0,-21-1 0,21 0 16,-22 1-16,1 20 16,0 1-16,-1-1 0,1 1 0,21-1 15,-22 1-15,1-1 0,0-20 0,-1 20 16,22-21-16,0 1 0,0-22 16,0 21-16,21-21 0,-21-21 0,21 22 15,21-44 1,0 1-16,0 0 15,0-21-15,0-1 0,1 1 16,20-21-16,-21-1 0,0 1 0,22-1 16,-22 1-16,0-1 0,0 1 0,0-1 15,0 22-15,1-1 0,-1 1 16,0 0-16,0 21 0,-21-1 16,21 22-16,0 22 15,-21-1-15,0 21 0,22 0 16,-1 1-16,-21 20 0,21-20 0,0 20 15,-21 1-15,21-1 0,0 1 0,1-22 16,-22 21-16,42-20 0,-42-1 16,42 0-16,-21-20 0,1-1 0,-1 0 15,-21 0-15,21 0 0,0 0 0,-42-21 32</inkml:trace>
  <inkml:trace contextRef="#ctx0" brushRef="#br0" timeOffset="22164.4">5165 12213 0,'0'0'0,"-22"0"0,65 0 31,-22 0-31,21 0 0,1 0 16,-1 0-16,21-21 0,1 21 0,-1 0 15,1-21-15,21 0 0,-22 21 16,1-21-16,-1 21 0,1-22 15,-1 1-15,1 0 0,-22 0 0,21 0 16</inkml:trace>
  <inkml:trace contextRef="#ctx0" brushRef="#br0" timeOffset="23003.92">6519 11875 0,'0'0'0,"21"0"16,-21-22 0,-42 22-16,21 0 0,0 0 15,0 0-15,-1 0 0,-20 0 0,21 22 16,-21-1-16,-1 0 0,22 21 0,-21 1 15,21-22-15,-1 21 0,-20 0 0,21 1 16,21-1-16,0 0 0,0 1 16,0-1-16,0 0 0,0-20 0,0-1 15,0 21-15,21-42 0,0 21 0,22 0 16,-22-21-16,0 0 0,21 0 16,1 0-16,-1-21 0,0 0 15,1 0-15,-1 0 0,21-22 0,-20 22 16,20-21-16,-20 0 0,20-22 0,-21 1 15,22-1-15,-43 1 0,21-1 16,1 1-16,-22-22 0,0 21 0,-21-20 16,0-1-16,0 0 0,0 22 0,0-22 15,-21 22-15,0-1 0,-22 22 0,22 0 16,0 20-16,-21 1 0,21 21 16,-22 0-16,22 21 0,-21 22 0,21-1 15,-22 0-15,22 22 0,0 21 16,0-22-16,0 22 0,21-22 0,-22 22 15,22 0-15,0-1 0,0-20 16,0 20-16,22-20 0,-1-1 0,0 1 16,0-22-16,21 22 0,-20-22 0,20-21 15,0 0-15,1 1 0,-1-1 16,0-21-16,1 0 0,20 0 0,-21 0 16,1 0-16,-22-21 0,21-1 0,1 1 15,-22 0-15,21-21 0,-21 21 0,0-22 16,1 1-16,-1 0 0,-21-1 15,21 1-15,-21 0 0,21 20 0,-21 1 16,21 0-16,-21 0 0,0 42 16,21 0-1,-21 22-15,0-22 0,0 0 16,22 21-16,-22 1 0,0-22 0,21 21 16,-21-21-16,0 22 0,0-22 0,21 0 15,0 0-15,-21 0 0,21 0 0,0 1 16,1-22-16,-1 0 15,0 0-15,0 0 0,0 0 0,0 0 16,22-22-16,-22 1 0,0 0 0,0 0 16,0 0-16,1 0 0,-1-22 0,0 1 15,0 21-15,0-22 0,-21 1 16,0 21-16,21 0 0,-21 0 16,22-1-16,-22 44 15,0-1 1,0 0-16,0 0 0,21 0 0,-21 22 15,0-22-15,0 21 0,0-21 0,21 22 16,-21-22-16,0 0 0,21 0 0,0 0 16,0 0-16,1 1 0,-1-1 0,0-21 15,0 0-15,0 0 0,0 0 16,22 0-16,-1 0 0,-21 0 0,22-21 16,-1 21-16,0-22 0,1 1 0,-1 0 15,0-21-15,1 21 0</inkml:trace>
  <inkml:trace contextRef="#ctx0" brushRef="#br0" timeOffset="24364.35">8784 11853 0,'0'0'0,"0"-42"16,-42-21-1,-1 41-15,22 22 0,0 0 0,-21 0 16,21 0-16,-22 0 0,1 22 0,21-1 16,0 0-16,-22 21 0,22-21 0,0 22 15,0-1-15,0 0 0,21 1 0,-22-1 16,22 0-16,0-20 0,0 20 0,0 0 15,0-21-15,22 1 0,-1 20 16,0-21-16,0-21 0,0 21 0,22-21 16,-22 0-16,21 0 0,0 0 15,-20 0-15,20-21 0,0 21 0,-21-21 16,22 0-16,-22 0 0,0-22 16,0 22-16,0-21 0,1 21 0,-22-22 15,0 1-15,0 0 0,0-1 0,0 1 16,0 0-16,0 20 0,0-20 0,0 21 15,-22 21-15,1 0 16,21 42 0,-21-21-16,21 22 0,-21-22 0,21 21 15,0 1-15,0-1 0,0-21 0,0 21 16,0 1-16,21-22 0,0 0 16,0 0-16,1 0 0,-1 1 15,0-1-15,21-21 0,-21 0 0,22 0 16,-22 0-16,21 0 0,1 0 0,-1-21 15,0-1-15,-21 1 0,22 0 0,-22 0 16,0 0-16,0 0 0,0-22 16,-21 22-16,0-21 0,0-1 0,22 1 15,-22 21-15,0-21 0,0 20 0,0 1 16,0 0-16,-22 21 16,22 21-16,-21 0 0,21 1 15,0 20-15,0-21 0,0 21 16,-21-20-16,21 20 0,0 0 0,0-21 15,0 22-15,0-22 0,0 0 16,0 0-16,0 0 0,0 1 0,0-1 16,21-21-1,-21-21 1,21 21-16,-21-22 0,22 1 0,-22 0 16,0 0-16,0 0 0,21-22 0,-21 22 15,21-21-15,-21 21 0,21-22 0,-21 22 16,0 0-16,21 0 0,0 0 15,1 21-15,-1 0 16,-21 21-16,0 0 0,21 0 16,0 0-16,-21 1 0,21 20 0,-21-21 0,21 0 15,1 0-15,-22 1 0,21-1 16,0 0-16,0 0 0,0-21 16,0 21-16,1-21 0,-1 0 15,0 0-15,21 0 0,-21 0 0,1-21 16,-1 0-16,0 21 0,0-21 0,0 0 15,0-22-15,1 22 0,-1 0 0,0-21 16,-21-1-16,21 22 0,0-21 16,0-1-16,-21 22 0,22-21 0,-1 21 15,-21 0-15,21 21 0,-21-22 0,21 22 16,-21 22 0,0-1-1,0 0-15,0 0 16,0 0-16,21-21 15,-21 21-15,21-21 0,1 0 16,-1 0 0,-21-21-16,0 0 0,0 0 15,0 0-15,0 0 16,0-1 0,-21 22-1,-1 0-15,1 0 0,0 22 16,21-1-16,-21 0 0,0 0 15,0 21-15,21-20 16,-22-1-16,1 21 0,21 0 0,0-20 16,-21 20-16,21-21 0,0 21 0,0-20 15,0 20-15,0-21 0,21 0 0,-21 0 16,21 1-16,1-22 0,20 21 16,-21-21-16,21 21 0,-20-21 0,20 0 15,0 0-15,1 0 0,-1-21 0,0 0 16,-21 21-16,22-22 0,-1 1 0,0 0 15,1 0-15,-1-21 0,-21 20 16,22-20-16,-22 21 0,0-21 0,0-1 0,-21 1 16,0 0-16,21 20 0,-21-20 15,0 21-15,0 0 0,0 0 16,-21 21-16,0 0 16,0 0-16,0 21 0,-1 0 15,1 0-15,0 21 0,0-20 0,21 20 16,-21-21-16,21 21 0,0 1 15,0-22-15,0 21 0,0-21 0,0 1 16,0 20-16,21-21 0,21-21 0,-21 21 16,1 0-16,-1-21 0,21 0 0,0 0 15,1 0-15,-1 0 0,0 0 16,22 0-16,-22-21 0,22 0 0,-22 21 0,22-21 16,-22 0-16</inkml:trace>
  <inkml:trace contextRef="#ctx0" brushRef="#br0" timeOffset="24796.62">11620 11832 0,'0'-21'16,"0"42"-16,0-63 0,0 21 0,-21 21 0,0-21 16,0 21-16,0 0 0,0 0 0,-1 0 15,1 0-15,0 21 0,-21 0 16,21-21-16,-1 21 0,1 21 0,0-20 16,0-1-16,0 21 0,21-21 0,0 22 15,-21-22-15,21 21 0,0-21 16,0 22-16,0-22 0,0 0 0,0 0 15,21-21-15,0 21 0,0 0 0,0-21 16,0 0-16,1 0 0,-1 0 16,0 0-16,0 0 0,0-21 0,0 0 15,1 0-15,-1 0 0,0 0 0,0-1 16,0-20-16,0 0 0,1 21 0,-1-22 16,0 1-16,-21-22 0,21 22 0,-21-21 15,0 20-15,21-20 0,0-22 0,-21 22 16,0-1-16,0 1 0,0 20 15,0-20-15,0 42 0,0-22 0,-21 43 16,0 0-16,0 0 0,0 0 0,0 21 16,-1 1-16,1 20 0,0 0 15,0 22-15,21-22 0,-21 22 0,21-1 16,-21-21-16,21 22 0,0-1 0,0-20 16,0 20-16,0-20 0,0-1 15,21 21-15,-21-41 0,21 20 0,0 0 16,-21-21-16,21 1 0,0-1 0,1-21 15,-1 0-15,0 0 0,0 0 0,0 0 16,0 0-16</inkml:trace>
  <inkml:trace contextRef="#ctx0" brushRef="#br0" timeOffset="26932.48">12763 12065 0,'0'0'16,"22"-21"15,-22 0-31,21 0 0,0-22 16,0 22-16,0-21 0,22-1 0,-22 1 15,0 0-15,0-22 0,0 1 0,22-1 16,-43 1-16,21-22 0,-21 22 0,21-22 15,-21 21-15,0 1 16,0-1-16,0 22 0,0 0 0,0 21 0,0-22 16,-21 22-16,0 21 0,-1 0 15,1 0-15,0 21 0,0 0 0,-21 22 16,20-1-16,1 0 0,0 22 0,0-1 16,0 22-16,0-21 0,-1 20 15,1-20-15,21-1 0,-21 1 0,21-1 16,0 1-16,0-1 0,0-20 0,21-1 15,0 0-15,22 1 0,-22-22 0,21 0 16,-21 0-16,22 0 0,-1-21 0,0 0 16,1 0-16,-1 0 0,0 0 15,1-21-15,20 0 0,-20 0 0,-22 0 16,21-22-16,0 22 0,-20 0 0,20 0 16,-21-22-16,-21 22 0,21 0 15,-21 0-15,0 0 0,0 0 0,0-1 16,-21 22-1,21 22 1,-21-1-16,0 0 0,21 0 0,-21 0 16,21 0-16,-22 1 0,22-1 0,0 0 15,0 0-15,0 0 0,0 0 0,22-21 16,-1 22-16,0-22 0,0 0 0,0 0 16,0 0-16,22 0 0,-22 0 0,0 0 15,21-22-15,-20 1 0,-1 21 16,0-21-16,21 0 0,-21 0 0,-21 0 15,22-1-15,-22 1 0,0 0 16,0-21-16,0 21 0,0-22 0,0 22 16,-22 0-16,1-21 0,-21 20 0,21 1 15,0 0-15,-22 0 0,1 21 0,21 0 16,-22 0-16,22 0 0,0 0 16,0 0-16,0 0 0,21 21 0,-21-21 15,21 21-15,21 0 16,0-21-16,0 0 0,0 0 15,0 0-15,1 0 0,20 0 16,-21 0-16,0 0 0,0 0 0,1 0 0,-1 0 16,0 0-16,0 0 15,-21-21-15,0 0 16,-21 21 15,21-21-31,-21 21 16,0 0-1,21 21 17,0 0-1,21-21 125,0 0-156,0 0 0,0 0 0,0 0 16,1 0-16,-1-21 0,0 21 15,0 0-15,21-21 0,-20 21 0,20-21 16,0 0-16,-21 21 0,22-22 0,-22 22 16,21-21-16,-21 21 0,1-21 15,-1 21-15,0 0 0,-21-21 16,0 42 15,0 0-15,-21-21-16,21 21 0,-21-21 15,-1 22-15,22-1 0,-21 0 0,21 0 16,-21 21-16,0-20 0,21-1 0,-21 21 16,0-21-16,21 22 0,0-22 15,0 21-15,0-21 0,0 22 0,0-22 16,0 0-16,0 0 0,0 0 0,21-21 16,0 21-16,0-21 0,0 0 15,22 0-15,-22 0 0,0 0 0,21 0 16,-21 0-16,22-21 0,-22 0 0,0 0 15,21 21-15,-20-21 0,-1 0 0,0-1 16,0 1-16,0 21 0,-21-21 0,21 0 16,-21 0-16,0 0 0,0-1 15,0 1-15,0 0 16,0 0-16,-21 21 62,0-21 454,21 0-500</inkml:trace>
  <inkml:trace contextRef="#ctx0" brushRef="#br0" timeOffset="28052.65">14287 11472 0,'-21'0'32,"0"22"-32,0-22 15,21 21-15,-21 21 0,0-21 0,-1 0 16,22 22-16,0-22 0,-21 21 0,21-21 15,-21 22-15,21-22 0,0 21 16,0-21-16,0 1 0,0-1 0,0 0 16,0 0-16,21 0 0,0 0 0,1-21 15,-1 0-15,0 22 0,0-22 0,21 0 16,-20 0-16,20 0 0,-21-22 0,0 1 16,22 21-16,-22-21 0,0 0 15,0 0-15,0 0 0,0-1 16,1 1-16,-22 0 0,0-21 0,0 21 15,0-22-15,0 22 0,0-21 0,0 21 16,-22-22-16,1 22 0,0 0 0,-21-21 16,21 42-16,-1-22 0,-20 22 0,0 0 15,21 0-15,-22 0 0,1 22 0,0-22 16,20 21-16,-20 21 0,21-21 16,-21 0-16,42 22 0,-22-22 0,22 21 15,0-21-15,0 1 0,0-1 0,0 0 16,22 0-16,20 0 0,-21 0 0,21 1 15,22-22-15,-22 0 0,1 0 16,20 0-16,-21 0 0,1 0 0</inkml:trace>
  <inkml:trace contextRef="#ctx0" brushRef="#br0" timeOffset="28384.46">14965 11282 0,'0'0'0,"-21"-64"0,21 43 0,-22-21 15,1 0-15,21 20 0,-21 22 16,0 0-16,21 22 0,-21-1 0,21 0 16,0 21-16,-21 22 0,21-1 15,0-20-15,-22 20 0,22 1 16,0-1-16,0 1 0,0 20 0,0-20 16,0 20-16,0 1 0,0 0 0,0-1 15,0 1-15,0 0 0,-21-1 0,21 1 16,-21 21-16,0-21 0,0-1 0,0 1 15,-1 0-15,-20-1 0,21 1 16,0-22-16,-22 22 0,22-21 0,0-22 16,0 21-16,0-20 0,0-22 0,-1 0 15,22 0-15,0 0 0,0-42 16,0 0-16,0 0 0,22 0 16,-1-22-16,0 22 0,0-42 15,0 20-15,22-20 0,-22 21 0,0-22 16</inkml:trace>
  <inkml:trace contextRef="#ctx0" brushRef="#br0" timeOffset="28624.32">14774 12044 0,'0'-64'15,"0"128"-15,21-191 0,-21 42 16,0 43-16,0 0 0,22-1 0,-1 22 16,21 0-16,-21 0 0,0 0 0,22-1 15,-1 22-15,0 0 0,1 0 16,-1 0-16,0 22 0,1-1 0,-1 0 0,-21 21 15,0-21-15,-21 22 0,0-1 16,0 0-16,-21 22 0,0-22 0,0 1 16,-43-1-16,22 0 0,-21-21 15,-1 22-15,22-22 0,-22 0 0,1 0 16,20 0-16,-20 1 0,21-22 0,20 0 16,-20 0-16,21 0 0,21-22 15,0 1-15</inkml:trace>
  <inkml:trace contextRef="#ctx0" brushRef="#br0" timeOffset="29136.16">16700 9864 0,'0'0'0,"0"-21"0,0-1 15,-21 44 1,0-1-16,0 21 16,0 22-16,0-1 0,-1 1 0,-20 41 15,0 1-15,21 0 16,-22 0-16,1 21 0,0 0 0,-1 0 0,1 0 15,0 0-15,-1 0 0,1-21 16,0 21-16,-1-21 0,1-1 0,0 1 16,-1-21-16,22 0 0,-21-1 0,21-20 15,-1-1-15,1 1 0,0-22 0,21-21 16,0 22-16,0-22 0,21-21 31,0-21-31,-21-1 0,22-20 0,20 0 16</inkml:trace>
  <inkml:trace contextRef="#ctx0" brushRef="#br0" timeOffset="30072.26">16679 11367 0,'0'0'0,"0"21"0,-21 0 15,21 0 1,21-21-1,22-21-15,-22 0 0,21 0 16,0-1-16,22-20 0,-1 21 0,-20-21 16,20-1-16,22 1 0,-22 0 0,1-1 15,-22-20-15,22 20 0,-22 1 16,0-21-16,-20 20 0,-1-20 16,0 20-16,-21-20 0,0 21 0,0-22 15,-21 22-15,21-1 0,-43 22 0,22-21 16,0 42-16,-21 0 0,-1 0 0,22 0 15,-21 0-15,0 42 0,-1-21 0,1 43 16,21-1-16,-22 1 0,1 21 16,21-22-16,0 43 0,-22 0 0,22 0 15,0-1-15,0 1 0,0 0 0,0 0 16,-1 21-16,22-21 0,-21 0 0,21-1 16,0 22-16,0-21 0,0 0 0,0-21 15,21 21-15,-21-1 0,22 1 0,-1-21 16,-21 0-16,0-1 0,21-20 15,0-1-15,-21 1 0,21-22 16,-21 0-16,21 1 0,1-22 0,-1-21 16,0 0-16,21 0 0,1 0 0,-22-42 15,21 20-15,0-20 0,22 0 0,-22-22 16,1 1-16,-22-1 0,21-20 0,-21 20 16,0-21-16,-21 22 0,0-22 0,0 1 15,0-1-15,-21 21 0,-21-20 0,21-1 16,-22 22-16,22-22 0,-21 21 0,0 1 15,-1 21-15,1-1 0,0 1 16,-1 0-16,1-1 0,21 22 0,-22 0 16,22 0-16,0 0 0,0 21 0,21-22 15,0 1-15,0 0 16,21 0-16,21 0 0,-20 0 16,20-1-16,21 1 0,1 0 0,-1 0 15,1-21-15,21 20 0,-22-20 0,1 0 16,-1 21-16,1-22 0,-22 22 15,0 0-15,-21 0 0,1 0 0,-1-1 16,-42 22 0,-1 22-1,-20-1-15,21 21 0,0-21 0,0 22 16,-1-22-16,1 21 0,0-21 16,21 22-16,0-22 0,0 0 0,0 0 15,0 0-15,0 0 0,21 1 16,0-22-16,1 0 0,20 21 0,-21-21 15,21 0-15,1 0 0,-22 0 0,21-21 16,1-1-16,-1 22 0,-21-21 0,21 0 16,-20 0-16,-1 0 0,-21 0 0,0-22 15,0 22-15,0 0 0,0-21 16,0 20-16,-21-20 0,-1 21 0,1 0 16,0 0-16,-21-1 0,21 22 0,-1 0 15,-20 0-15,21 0 0,0 0 0,0 0 16,-1 0-16,22 22 15,0-1-15,22-21 16,-1 0-16,0 0 0,0 0 16,21 0-16,-20 0 0,20 0 15</inkml:trace>
  <inkml:trace contextRef="#ctx0" brushRef="#br0" timeOffset="30412.08">18161 11049 0,'0'0'0,"0"-21"16,0 0-16,21 0 15,0 21-15,0 0 16,1 0-16,20 0 0,-21 0 16,21 0-16,1 0 0,-22 0 0,21 21 15,1 0-15,-22 0 0,21 0 0,-21 22 16,0-22-16,1 21 0,-22 0 16,0-20-16,0 20 0,0-21 0,0 21 15,0-20-15,-22-1 0,1 0 0,21 0 16,-21 0-16,0 0 0,0-21 0,0 0 15,21-21 1,0 0-16,0 0 16,0 0-16,0 0 0,0-22 15,0 1-15,21 21 0,-21-22 0,21 1 16,-21 0-16,21-1 0,-21 1 16,0 21-16,21-21 0,0 20 0,1 1 15,-22 0-15,21 0 0,0 21 0,0 0 16,-21-21-16,21 21 0,0 0 0,1 0 15,-1 0-15,0 0 0,0 0 0</inkml:trace>
  <inkml:trace contextRef="#ctx0" brushRef="#br0" timeOffset="31330.55">19558 10901 0,'0'0'0,"21"0"0,-21-21 0,21 21 0,0-21 16,-21-1-16,22 1 0,-1 0 0,0 0 16,0 0-16,-21 0 0,21-22 0,0 22 15,1-21-15,-1 21 0,0-1 0,0 1 16,-21 0-16,21 0 0,-21 0 16,-21 21-1,-21 0-15,21 21 0,-1 0 0,-20 0 16,0 0-16,-1 1 0,1-1 0,0 0 15,-1 21-15,22-21 0,-21 22 0,21-22 16,0 0-16,-1 21 0,22-20 0,0-1 16,0 0-16,0 0 15,22 0-15,-1 0 0,0-21 0,21 22 16,-21-22-16,22 0 0,-1 0 0,0 0 16,1 0-16,-1 0 0,0 0 0,-20 0 15,20 0-15,-21 0 0,0-22 0,0 22 16,-21-21-16,22 21 0,-44 0 15,1 0-15,-21 0 16,21 0-16,-22 0 0,1 21 16,0 1-16,-22-1 0,22 0 0,0 0 15,-1 21-15,1-20 0,0 20 0,-1 0 16,22 1-16,0-1 0,0 0 0,21-21 16,0 22-16,0-1 0,0-21 15,0 0-15,21 1 0,0-1 0,0 0 16,0 0-16,22-21 0,-1 0 0,0 0 15,1 0-15,-1 0 0,22 0 16,-22 0-16,21 0 0,-20 0 0,20-21 16,-20 21-16,-1-21 0,0 0 0,-21-1 15,22-20-15,-1 21 0,-21-21 0,0 20 16,1-20-16,-1 0 0,-21-1 0,0 22 16,0-21-16,0 0 0,0 20 0,0 1 15,0 0-15,-21 0 0,-1 21 0,1 0 16,0 0-16,0 0 0,0 0 15,0 21-15,-1 0 16,1 22-16,21-22 0,0 0 0,-21 21 16,21-21-16,0 1 0,0-1 0,0 0 15,0 0-15,0 0 0,0 0 0,21 1 16,0-22-16,1 0 16,-1 0-16,0 0 0,0 0 0,0-22 15,0 1-15,1 0 16,-1 0-16,0 0 0,-21 0 0,0-1 15,0 1-15,21-21 0,-21 21 16,0-22-16,21 22 0,-21 0 0,0 0 16,0 0-16,0 42 15,0 0 1,0 0-16,0 22 0,0-22 0,0 21 16,-21-21-16,21 22 0,0-22 15,0 21-15,0-21 0,0 0 0,0 1 16,0-1-16,0 0 0,0 0 0,21 0 15,0-21-15,-21 21 0,22-21 0,-1 0 16,0 0-16,0 0 0,0 0 0,0 0 16,1 0-16,20 0 0,0-21 0,-21 0 15,22 0-15</inkml:trace>
  <inkml:trace contextRef="#ctx0" brushRef="#br0" timeOffset="31548.94">20870 11049 0,'0'0'0,"0"-21"0,0-21 0,0 20 0,0 1 15,0 0-15,-21 21 16,0 0-16,0 0 0,21 21 16,-21 0-16,-1 1 0,22-1 0,0 21 15,-21-21-15,21 22 0,-21-22 0,21 21 16,0 0-16,0-20 0,0 20 16,0-21-16,0 21 0,0-20 0,0-1 15,0 0-15,21 0 0,0 0 0,1-21 16,-1 0-16,0 21 0,0-21 15,0 0-15,0 0 0,22 0 0,-22-21 16,0 0-16,21 21 0</inkml:trace>
  <inkml:trace contextRef="#ctx0" brushRef="#br0" timeOffset="32024.66">21399 10520 0,'0'0'16,"0"-42"-16,0-107 15,0 128-15,-21 0 0,0 21 16,0 0 0,0 0-16,21 21 0,0 0 0,0 1 15,-21 20-15,21-21 0,0 21 0,0 22 16,0-22-16,0 22 0,0-22 0,0 22 16,0-22-16,0 21 0,0-20 0,0 20 15,0-20-15,0 20 0,0-21 0,0 1 16,0-1-16,0-21 0,0 22 15,-22-22-15,22 0 0,-21 0 0,21 0 16,0 0-16,-21-21 16,21-21-1,0 0-15,0 0 16,21 0-16,0-22 0,1 22 0,-1-21 16,0 0-16,21-1 0,-21 1 15,22 0-15,-1 20 0,0-20 16,1 21-16,-1 0 0,0 0 0,1 21 15,-1 0-15,0 0 0,1 21 0,-22 0 16,0 0-16,0 0 0,0 0 0,-21 22 16,0-1-16,0-21 0,0 22 0,-21-1 15,0 0-15,0-21 0,0 22 0,0-22 16,-1 21-16,1-21 0,0 1 16,0-1-16,0-21 0,0 21 0,-1 0 15,1-21-15,0 0 16</inkml:trace>
  <inkml:trace contextRef="#ctx0" brushRef="#br0" timeOffset="33795.94">1990 5355 0,'0'0'0,"0"-21"16,-22 0-16,1 21 16,0 0-16,21 21 31,0 0-31,0 22 0,21-22 16,0 0-16,-21 21 0,22-21 0,-1 22 15,-21-1-15,0-21 0,21 22 16,0-22-16,-21 21 0,0-21 0,0 22 15,21-22 1,-21 0-16,21-21 16,-21-21-1,0 0-15,0-1 16,0 1-16,0 0 0,0-21 16,-21 21-16,0-22 0,21 1 0,-21 0 15,21 20-15,-21-20 0,0 0 0,21-1 16,-22 22-16,22-21 0,-21 21 15,0 0-15,21-1 0,0 1 16,0 42 0,0 1-16,0-1 15,0 0-15,0 21 0,0-21 16,0 22-16,0-1 0,21-21 0,-21 22 16,21-1-16,-21 0 15,0-21-15,22 22 0,-22-1 0,21-21 16,-21 0-16,0 22 0,0-22 0,0 0 15,21 0-15,-21 0 0,21 1 16,-21-1 0,21-21 31,0 0-47,-21-21 0,22 21 15,-1-22-15,0 1 0,0 0 16,21 0-16,1 0 0,-1 0 15,22-22-15,-1 22 0,22-21 0,-22-1 16,43 1-16,-21-21 0,21 20 16,-1 1-16,1-22 0,21 22 0,0-21 15,0-1-15,0 1 0,-21 20 0,21-20 16,-21 20-16,-21 1 0,20 0 16,-20-1-16,0 1 0,-1 21 0,-20 0 15,-1 0-15,-20-1 0,-1 22 0,0-21 16,-20 21-16,-1 0 0,0 0 31,-21 21 63,-21 1-94,0-22 15,21 21-15,-22 0 0,1 0 16</inkml:trace>
  <inkml:trace contextRef="#ctx0" brushRef="#br0" timeOffset="35071.73">1990 7959 0,'0'0'0,"-22"-21"0,22-43 15,0 43 1,0 0-16,0 0 0,0-1 0,0 1 16,0 42 15,0 1-31,0-1 0,0 21 0,22-21 15,-22 43-15,21-22 0,-21 0 16,0 1-16,0-1 0,21 22 0,-21-22 16,0-21-16,0 21 0,21-20 15,-21 20-15,0-21 0,21 0 0,-21 0 16,0-42 15,0 0-31,0 0 16,0 0-16,0-22 0,0 22 0,0-21 15,0 0-15,0-1 0,-21 1 16,21 0-16,-21 20 0,21-20 16,0 0-16,0 21 0,0-1 0,0 1 15,0 0-15,0 42 32,0 0-17,0 22-15,0-22 0,0 21 0,21 1 16,0-1-16,-21 0 0,21 1 15,-21-1-15,22 0 0,-22 1 16,21-1-16,0 0 0,-21 1 16,0-22-16,0 21 0,0-21 0,0 22 0,21-22 15,-21 0-15,0 0 0,0 0 16,0 0-16,0 1 0,21-22 16,-21 21-16,21-21 0,1 0 15,-1 0-15,0 0 16,0 0-16,0 0 0,0 0 0,1-21 15,20-1-15,0 22 0,1-21 16,-1-21-16,0 21 0,22 0 0,20-22 16,-20 1-16,21 0 0,-1-1 15,1-20-15,21-1 0,21 1 16,-21-1-16,21 1 0,0-1 0,-22 22 0,22 0 16,-21-22-16,0 22 15,0 21-15,0-22 0,0 1 0,-22 21 16,1 0-16,-22-1 0,1 1 0,-1 0 15,-20 0-15,-22 21 0,0 0 16,0-21-16,0 21 0,1 0 16,-44 0 31,1 0-32,21 21 32,0 0-31</inkml:trace>
  <inkml:trace contextRef="#ctx0" brushRef="#br0" timeOffset="43908.67">1545 10224 0,'0'-22'16,"0"1"0,0 0-16,0 0 15,0 0 1,0 0 15,0 42 0,0 0-31,0 0 16,21 0-16,-21 0 16,0 22-16,0-22 0,21 0 15,-21 21-15,0-20 0,0 20 0,22-21 16,-22 0-16,21 0 0,-21 1 15,0-1-15,0 0 0,21 0 0,-21 0 16,21-21-16,-21 21 0,0 1 16,21-22-16,-21 21 15,0 0-15,21-21 16,1 21-16,-22 0 31,21-21-31,0 0 16,0 0-1,0 0-15,0 0 16,1 0-16,-1-21 0,0 0 0,0 21 16,21-21-16,-20 0 0,41-22 15,-21 22-15,22-21 0,21 21 0,-1-22 16,1 1-16,0 0 0,-1-1 0,1 1 16,0 0-16,-1-1 0,1 1 15,0 0-15,-22-1 0,22 1 0,-22 21 16,1-22-16,-1 22 0,1 0 15,-1 0-15,1 0 0,-22 0 0,0-1 16,22 1-16,-22 21 0,-21 0 16,22-21-16,-22 21 0,0 0 15,0 0-15,-21 21 203</inkml:trace>
  <inkml:trace contextRef="#ctx0" brushRef="#br0" timeOffset="45144.08">2307 11472 0,'0'0'16,"-21"-21"-16,21 0 15,0 0 1,-21 21-16,21-21 16,-21 0-16,-1 21 47,22 21-32,-21 0-15,21 0 0,0 0 0,0 22 16,0-22-16,0 21 0,0 0 0,0 1 15,0-1-15,0 0 0,0 22 16,0-22-16,0 22 0,0-1 0,0 1 16,0-1-16,0 1 0,0-1 15,0 1-15,0-1 0,0-20 0,0 20 16,0 1-16,0-22 0,0 21 16,21 1-16,1-22 0,-22 22 0,21-1 15,-21-20-15,0 20 0,21-21 16,-21 1-16,21-1 0,-21 0 15,21 1-15,-21-1 0,0 0 0,0-20 16,0-1-16,0 0 0,0 0 0,0 0 16,0 0-16,0 1 0,-21-22 15,0 0-15,0 0 16,0-22 0,-1 1-16,22 0 0,-21-21 15,21 21-15,0-22 0,0 1 0,0 0 16,0-1-16</inkml:trace>
  <inkml:trace contextRef="#ctx0" brushRef="#br0" timeOffset="48033.22">2307 11748 0,'-21'0'15,"0"-22"-15,0 22 32,21-21-17,21 21-15,0 0 0,0 0 16,0-21-16,0 21 0,22 0 15,-22 0-15,21-21 0,-21 21 0,22 0 16,-1 0-16,0-21 0,1 21 0,-1 0 16,0 0-16,1 0 0,-1-21 15,0 21-15,1 0 0,-1 0 0,22 0 16,-22 0-16,0 0 0,22 0 0,-1 0 16,1 0-16,-1 0 0,1-22 15,20 22-15,-20 0 0,21 0 0,-1 0 16,1 0-16,21 0 0,-22 0 15,22-21-15,0 21 0,0 0 16,0 0-16,0-21 0,21 0 0,-22 21 16,1 0-16,0-21 0,0 21 0,0 0 15,0-21-15,21 21 0,-22 0 16,22-22-16,-21 1 0,21 21 0,-21-21 16,0 21-16,21-21 0,0 21 0,-21-21 15,21 21-15,0-21 0,0 21 16,0-22-16,0 22 0,0-21 0,-21 21 15,21-21-15,0 21 0,0-21 0,0 21 16,0 0-16,-22-21 0,22 21 0,-21 0 16,0-21-16,21 21 15,0 0-15,-21 0 0,21-22 0,-21 22 16,21-21-16,-21 21 0,21-21 0,-22 21 16,22 0-16,0-21 0,-21 21 0,21-21 15,0 0-15,-21 21 0,21-22 16,-21 22-16,0-21 0,21 21 0,-21-21 15,21 21-15,-22-21 0,22 0 0,-21 21 16,0-21-16,-21 21 0,21-22 0,-1 22 16,1-21-16,-21 0 0,21 21 0,0-21 15,-1 21-15,1-21 0,-21 0 16,21 21-16,-22-22 0,1 1 16,21 21-16,-21-21 0,20 0 0,-20 0 15,21 21-15,0-21 0,0-1 0,-22 1 16,22 21-16,-21-21 0,-1 0 0,1 0 15,0 21-15,21-21 0,-22-1 16,1 1-16,0 0 0,-1 21 0,22-21 16,-21 0-16,-1 0 0,1 21 0,0-22 15,-1 1-15,1 0 0,0 0 0,-1 21 16,22-21-16,-21 0 0,0-1 16,20 1-16,-20 21 0,0-21 0,-1 0 15,1 21-15,0-21 0,-1 0 0,22 21 16,-21-22-16,21 1 0,-22 0 15,22 21-15,-21-21 0,21 0 0,-22 21 16,1-21-16,0-1 0,21 1 16,-22 21-16,1-21 0,21 0 0,-22 0 15,22 21-15,-21-21 0,21-1 0,-22 22 16,1-21-16,0 0 0,21 0 0,-22 21 16,22-21-16,-21 0 0,21-1 15,-1 22-15,-20-21 0,21 0 0,-21 21 16,20-21-16,-20 0 0,21 0 0,-21 21 15,-1-22-15,22 1 0,-21 21 0,-1-21 16,22 21-16,-21-21 0,0 0 16,-1 21-16,1 0 0,0-21 15,-22 21-15,22 0 0,-1-22 0,1 22 16,0 0-16,-1 0 0,1 0 0,0-21 16,-1 21-16,1 0 0,0 0 15,-22 0-15,22 0 0,-22 0 0,1 0 16,21 0-16,-22 0 0,1 0 0,-1 0 15,1 0-15,-1 0 0,1 0 0,-1 21 16,1-21-16,-22 22 0,21-22 16,-20 21-16,-1 0 0,0-21 15,1 21-15,-1 0 0,0 0 0,-20 1 0,20-1 16,0 0-16,-21 0 0,22 0 16,-22 0-16,21 1 0,-21-1 15,22 21-15,-22-21 0,21 0 0,-21 1 16,22-1-16,-22 21 0,21-21 0,-21 0 15,1 22-15,20-22 0,-21 0 16,0 21-16,0 1 0,22-22 0,-22 21 16,0 1-16,0-1 0,0 0 0,1 1 15,-1-1-15,0 0 0,0 22 0,0-22 16,0 0-16,1 1 0,-1-1 16,0 22-16,0-22 0,0 0 0,-21 1 15,21 20-15,1-21 0,-22 22 0,21-1 16,-21-20-16,21 20 0,0-20 15,-21 20-15,0-21 0,0 22 16,21-22-16,-21 1 0,0-1 0,21 0 16,-21 1-16,0 20 0,0-21 0,0 1 15,0-1-15,0 0 0,0 22 0,0-22 16,0 1-16,0-1 0,0 0 16,0 1-16,0-22 0,0 21 0,0-21 15,0 22-15,-21-22 0,21 21 0,-21-21 16,0 0-16,21 1 0,-21-1 0,0 0 15,-1 0-15,1 0 0,0 0 16,-21 1-16,21-22 0,-22 21 0,22 0 16,-21 0-16,-1-21 0,-20 21 0,21-21 15,-1 21-15,-20-21 0,-1 0 16,22 22-16,-22-22 0,1 0 16,-1 21-16,1-21 0,-22 0 0,22 0 15,-22 21-15,0-21 0,-20 0 0,20 0 16,-21 21-16,21-21 0,-20 0 0,-1 21 15,0-21-15,0 21 0,0-21 16,-21 0-16,0 22 0,0-22 0,21 0 16,-21 21-16,0-21 0,-21 0 0,21 21 15,0-21-15,-21 0 0,0 21 16,21-21-16,-21 0 0,0 21 0,21-21 16,-22 21-16,1 1 0,0-22 0,0 21 15,0-21-15,0 21 0,-1-21 16,1 21-16,0 0 0,0-21 0,0 21 15,0-21-15,-1 22 0,1-1 0,0-21 16,0 21-16,0 0 0,-22-21 16,22 21-16,0-21 0,0 21 0,0 1 15,0-22-15,-1 21 0,22-21 0,-21 21 16,21-21-16,-21 21 0,21 0 0,-21-21 16,21 21-16,-21-21 0,21 22 0,-21-22 15,21 21-15,-22-21 16,22 21-16,-21-21 0,0 21 0,21-21 0,-21 21 15,0 0-15,0-21 0,21 22 16,-22-22-16,1 21 0,0 0 0,0-21 16,21 21-16,-21 0 0,21 0 15,-21-21-15,21 22 0,-22-1 0,22-21 16,0 21-16,0 0 0,-21 0 0,21-21 16,0 21-16,0 1 0,0-22 0,-21 21 15,21 0-15,0 0 0,0-21 16,-21 21-16,21 0 0,-21-21 0,21 22 15,-21-1-15,21-21 0,-22 21 0,22 0 16,0-21-16,-21 21 0,21 0 16,0-21-16,-21 22 0,21-1 0,0-21 15,21 21-15,-21-21 0,0 21 16,0 0-16,0-21 0,0 21 0,0 1 16,21-22-16,-21 21 0,22-21 0,-1 21 15,0-21-15,0 21 0,0-21 0,0 0 16,22 21-16,-22-21 0,0 0 15,21 0-15,1 0 0,-1 21 0,0-21 16,1 0-16,-1 0 0,0 0 0,1 0 16,-1 0-16,0 0 0,-20 0 0,20 0 15,0 0-15,1 0 0,-1 0 16,0 0-16,1 0 0,20 0 16,-21 0-16,1 0 0,-1-21 0,0 21 15,1 0-15,-1 0 0,-21 0 16,22 0-16,-1 0 0,0 0 0,1 0 15,-1 0-15,21 0 0,-20 0 0,-1 0 16,22-21-16,-22 21 0,0 0 16,22 0-16,-1 0 0,1 0 0,-22 0 15,22-21-15,20 21 0,-20 0 0,-1 0 16,1 0-16,20-21 0,-20 21 16,21 0-16,-22 0 0,1 0 0,20-21 15,-20 21-15,-1 0 0,22 0 16,-22-22-16,22 22 0,-21 0 15,20 0-15,1-21 0,21 21 16,-22 0-16,1-21 0,21 0 0,0 21 16,0 0-16,-1-21 0,1 21 15,0 0-15,21-21 0,-21 21 0,21-22 16,0 1 0,0 0-16,0 0 31,21 21-31,0-21 15,0 0-15,1-1 16,-1 1 0,0 0-1,-21 0 1,21 0-16,0 0 0,-21-1 16,21 1-16,1 0 0,-1 0 15,-21-21-15,21 20 0,0-20 0,-21 0 16,21 21-16,0-22 0,1 1 15,-22 0-15,21-1 0,0 1 0,-21-22 16,21 22-16,-21 0 0,0-22 16,21 1-16,-21-1 0,21 22 0,-21-22 15,22 1-15,-22-1 0,0 22 16,0-21-16,0 20 0,0 1 0,0 0 16,0-1-16,0 1 0,0 0 15,0-1-15,0 22 0,0-21 16,0 21-16,0-22 0,0 22 0,21 0 15,-21 0-15,21 0 0,0-1 16,-21 1-16,21 0 0,0 0 0,-21 0 16,22 21-16,-1-21 0,0 21 15,0-22-15,0 1 0,0 21 0,1 0 16,20-21-16,-21 21 0,0-21 16,0 21-16,1-21 0,-1 21 15,-21-21 1</inkml:trace>
  <inkml:trace contextRef="#ctx0" brushRef="#br0" timeOffset="48528.94">2349 11726 0,'0'0'0,"-21"0"0,0-21 15,0 21-15,0 0 0,0 0 16,-1 0-16,1 0 0,0 0 0,0 0 16,0 0-16,-22 0 0,22 21 15,0-21-15,-21 22 0,21-1 0,-1 0 16,-20 0-16,21 0 0,0 22 15,0-22-15,-1 21 0,1 0 0,0 22 16,0-22-16,0 22 0,0-1 16,-1-20-16,1 20 0,0 1 0,0-1 15,0 1-15,0 20 0,-1-20 16,22-1-16,0 22 0,0-22 16,0 22-16,0-21 0,0-1 15,0 1-15,0-1 0,0 1 0,0-1 16,0 1-16,0-1 0,22-21 0,-1 22 15,0-1-15,0-20 0,0-1 16,0 0-16,22 1 0,-1-1 0,-21-21 16,22 22-16,-1-22 0,21 0 15,-20 0-15,-1-21 0,22 21 0,-1-21 16,-21 0-16,22 0 0,-22 0 16,1 0-16,-1 0 0,0 0 0,-21 0 15,1 0-15,-1 0 0,0 0 0,-21-21 16,0 0-1</inkml:trace>
  <inkml:trace contextRef="#ctx0" brushRef="#br0" timeOffset="51956.2">24257 10393 0,'-21'0'0,"0"21"15,-1-21-15,1 21 0,-21-21 16,21 0-16,0 0 0,-22 21 0,22-21 16,-21 0-16,-1 0 0,22 22 0,0-22 15,-21 21-15,21-21 0,-22 0 16,22 0-16,0 0 0,0 21 0,0-21 15,-1 0-15,44 0 63,-1-21-63,0 0 16,0 21-16,0-22 15,22 22-15,-22-21 0,21 0 0,0 21 16,-20-21-16,20 0 0,21 0 0,-20-1 15,20 1-15,-20 0 0,41 0 16,-20 0-16,42 0 0,-22-22 0,22 22 16,0 0-16,0-21 0,0 20 0,-1-20 15,1 21-15,0-21 0,0 20 16,0-20-16,0 21 0,-1 0 0,-20-22 16,0 22-16,-1 0 0,-20 0 0,-1 0 15,1 0-15,-22-1 0,1 22 16,-1-21-16,0 0 0,-21 0 0,22 0 15,-22 0-15,21 21 0,-21-22 16,22 1-16,-22 0 0,0 21 16,0-21-16,0 21 0,1 0 0,-22-21 15,-22 21 17,-20 0-32,21 0 0,0 0 15,-22 0-15,1 0 0,0 0 0,-1 0 16,1 21-16,0-21 0,-1 0 15,-20 21-15,21-21 0,-1 0 0,1 0 16,21 21-16,-22-21 0,22 0 0,42 0 47,1 0-47,-1 0 16,21 0-16,-21-21 0,22 21 0,-1 0 15,-21-21-15,21 21 0,1-21 0,-22 21 16,21 0-16,-21 0 0,1 0 0,-1 0 15,0 0-15,-21 21 16,0 0-16,0 0 16,0 0-16,0 1 0,0 20 0,0-21 15,0 21-15,0 1 16,-21-1-16,0 0 0,21 1 0,-22-1 0,22-21 16,0 22-16,-21-1 0,21-21 0,-21 21 15,21-20-15,-21-1 16,21 0-16,0 0 0,0 0 0,0 0 15,-21-21-15,21 22 0,-21-22 32,21-22-17,0 1-15,0 0 0</inkml:trace>
  <inkml:trace contextRef="#ctx0" brushRef="#br0" timeOffset="52648.32">27940 8340 0,'0'0'0,"-21"-21"0,21-22 15,0 22-15,0 0 16,0 42 15,0 0-31,0 22 16,0-22-16,-21 21 0,-1 0 0,22 1 15,-21-1-15,0 22 0,0-1 0,21 1 16,-21-1-16,0 1 0,-1-22 16,1 21-16,21 1 0,-21-22 0,21 1 15,0-1-15,0 0 0,0-21 0,0 1 16,0-1-16,0 0 0,0 0 16,21-42 15,-21 0-31,21 0 0,1-1 15,-22-20-15,21 0 0,0-1 16,0 1-16,-21-21 0,21 20 0,0-20 16,1-1-16,-1 1 0,0 20 0,0-20 15,0 21-15,-21-22 0,21 43 16,1-21-16,-22 20 0,21 1 0,-21 0 16,21 21-1,-21 21-15,0 22 0,21-22 0,-21 21 16,21 0-16,-21 1 0,0-1 15,0 22-15,21-1 0,-21-21 0,0 22 16,22-22-16,-22 22 0,0-22 16,0 0-16,0-20 0,21 20 0,-21 0 15,0-21-15,0 1 0,0-1 0,21 0 16,-21 0-16,-21-21 47,21-21-47,-21 0 0,-1 21 0</inkml:trace>
  <inkml:trace contextRef="#ctx0" brushRef="#br0" timeOffset="52816.42">27728 8975 0,'-42'0'16,"84"0"-16,-105 0 0,42 0 0,-1 0 0,22-21 16,0-1-1,22 22-15,-1 0 0,0-21 16,21 21-16,-21-21 0,22 21 15,-1 0-15,0-21 0,1 0 0,-1 21 16,0 0-16,1-21 0,-22 21 0,21 0 16,1-22-16,-1 22 0</inkml:trace>
  <inkml:trace contextRef="#ctx0" brushRef="#br0" timeOffset="53224.16">28469 8742 0,'0'0'16,"0"-21"0,0 0-16,0-1 0,0 1 15,21 21-15,0 0 16,1 0-16,-1 0 0,0 0 16,0 21-16,0 1 0,0-1 15,1 0-15,-1 21 0,-21-21 16,21 22-16,-21-22 0,21 21 0,-21 1 0,0-22 15,0 21-15,0-21 0,0 0 16,0 1-16,0-1 0,0 0 16,0 0-16,0 0 0,-21-21 0,21 21 15,-21-21-15,21-21 32,0 0-32,0 0 0,0 0 15,0 0-15,0-22 0,0 1 0,21 21 16,0-22-16,0-41 15,-21 41-15,21 1 0,-21 21 0,22 0 16,-1-22-16,0 22 16,0 0-16,0 21 0,0 0 15,1 0-15,-1 0 16,0 0-16,0 0 0,0 21 0</inkml:trace>
  <inkml:trace contextRef="#ctx0" brushRef="#br0" timeOffset="53648.93">29146 8742 0,'0'0'0,"0"-21"15,-21 21-15,21-21 0,0-1 0,0 1 16,0 0 0,0 0-16,0 0 0,21 21 15,1 0-15,-1 0 0,21 0 16,-21 0-16,0 0 0,1 0 15,-1 21-15,0 0 0,0 0 0,0 0 16,-21 1-16,21 20 0,-21-21 0,22 21 16,-22-20-16,0 20 0,0 0 15,0-21-15,0 1 0,0 20 0,0-21 16,0 0-16,0 0 0,-22 1 0,22-1 16,0 0-16,-21-21 15,21-21 16,0 0-31,0-1 0,0 1 0,0 0 16,21 0-16,-21-21 0,0 20 16,0-20-16,22 0 0,-1 21 0,-21-22 15,21 1-15,0 21 0,0 0 0,-21-1 16,21 1-16,1 0 0,-22 0 16,21 21-16,0 0 0,0 0 15,0 21 1,0 0-16</inkml:trace>
  <inkml:trace contextRef="#ctx0" brushRef="#br0" timeOffset="54768.81">30226 8805 0,'0'0'0,"0"-21"0,0 0 0,0 0 0,0 0 15,0 0-15,0-1 0,0 1 16,0 0-16,0 0 0,0 0 0,0 0 16,-21 21-1,0 0-15,-1 21 16,1-21-16,-21 21 0,21 0 0,0 0 16,-1 0-16,-20 22 0,21-22 15,0 21-15,-22 1 0,22-1 16,21-21-16,-21 21 0,21-20 0,0 20 15,0-21-15,0 0 0,21 0 0,0 1 16,1-22-16,-1 0 0,0 0 16,21 0-16,-21 0 0,22 0 0,-22 0 15,0-22-15,0 22 0,0-21 0,1 0 16,-1 0-16,0 0 0,0 0 16,-21-1-16,0 1 0,0-21 0,21 21 15,-21-22-15,0 22 0,0 0 0,0 0 16,0 0-16,0 0 0,0 42 31,0 0-15,0 0-16,-21 0 0,21 22 15,0-22-15,0 21 0,0-21 0,0 0 16,0 22-16,0-22 0,0 0 0,0 0 16,0 0-16,0 1 0,21-22 15,0 21-15,1-21 0,-1 0 0,0 0 16,0 0-16,0 0 0,0 0 15,1 0-15,20-21 0,-21 21 0,0-22 16,0 1-16,1 0 0,-1 0 16,0-21-16,0 20 0,-21-20 15,0 21-15,21-21 0,0 20 0,-21 1 16,0 0-16,0 0 0,0 42 31,0 0-15,0 22-16,0-22 0,-21 0 0,21 0 15,-21 21-15,21-20 0,0-1 16,0 0-16,0 0 0,0 0 0,0 0 16,0 1-16,21-1 0,0-21 0,1 21 15,-1-21-15,0 0 0,21 0 16,-21 0-16,1 0 0,-1 0 16,21 0-16,-21-21 0,0 0 0,1-1 15,-1 1-15,0 0 0,0-21 16,0 21-16,-21-22 0,0 22 0,21-21 15,-21-1-15,22 22 0,-22-21 16,0 21-16,0 0 0,0-1 0,0 1 16,0 0-16,-22 21 15,1 0 1,21 21-16,0 0 0,-21 22 16,21-22-16,-21 21 0,21 1 0,-21-1 15,21 0-15,0 1 0,0-1 16,0 0-16,0 1 0,0-1 15,0 0-15,0 1 0,0-1 0,0 0 16,21 1-16,-21-1 0,0 0 16,21 1-16,0-1 0,-21 0 0,0 1 15,0-1-15,0 0 0,0 1 0,0-1 16,0 0-16,-21-21 0,0 1 16,0 20-16,0-21 0,-1 0 0,1-21 15,0 21-15,0-21 0,0 0 0,0 0 16,-1 0-16,22-21 15,-21 0-15,21 0 0,-21 0 0,21 0 16,0-22-16,0 22 0,0-21 0,21-1 16,0 1-16,22 0 0,-1-1 15,0-20-15,1 21 0,-1-1 16,22-20-16,-1 20 0,1 1 0,-1 0 16,-21-1-16,22 1 0,-1 21 15,-20-21-15,20 20 0,-20-20 0,-1 21 16,0 21-16,1-21 0</inkml:trace>
  <inkml:trace contextRef="#ctx0" brushRef="#br0" timeOffset="55684.62">24617 10901 0,'0'0'0,"-233"0"15,191 0-15,-1 0 0,1 0 16,0 0-16,20 0 0,-20 0 15,21 0-15,21 21 16,21-21-16,0 21 16,22 0-16,-1 1 0,0-1 0,22-21 15,20 42-15,1-21 0,21 0 16,-21 1-16,20 20 0,1-21 0,0 21 16,21-20-16,-42-1 0,21 21 15,-1-21-15,1 0 0,0 1 16,-21-1-16,-1-21 0,-20 21 0,-1-21 15,1 0-15,-22 0 0,1 0 0,-22 0 16,0 0-16,0 0 0,-21-21 31,-21 0-31,0 21 0,0-22 0,-1 1 16,-20 21-16,21-21 0,-21 0 16,20 0-16,1 21 0,0-21 0,0 21 15,21-22-15,-21 22 0,21-21 16,21 21-1,0 0-15,0 0 0,0 0 16,22 0-16,-22 21 0,0-21 0,21 22 16,-20 20-16,-1-21 0,-21 0 0,0 0 15,0 22-15,0-22 0,0 21 16,-43 1-16,22-22 0,-21 21 0,0-21 16,-1 22-16,1-22 0,-22 0 0,22 0 15,-21 0-15,20 0 0,1 1 0,0-1 16,20 0-16,1-21 0,0 0 15,21 21-15,21-21 16,22-21-16,-1 0 16,0 0-16</inkml:trace>
  <inkml:trace contextRef="#ctx0" brushRef="#br0" timeOffset="55976.46">27411 10753 0,'0'0'0,"42"-85"16,-21 64-16,-21 0 16,0 0-16,-21 21 15,0 0-15,0 0 0,-22 0 0,22 21 16,0 0-16,-21 21 0,-1-21 16,22 22-16,-21-1 0,0 0 15,20 22-15,-20-22 0,21 22 0,0-1 16,0-20-16,-1 20 0,22 1 0,0-22 15,0 21-15,0-20 0,0-1 16,22-21-16,-1 22 0,21-22 0,-21 0 16,22 0-16,-22-21 0,21 0 0,0 0 15,-20 0-15,20 0 0,0 0 16,1-21-16,-22 21 0,21-42 0</inkml:trace>
  <inkml:trace contextRef="#ctx0" brushRef="#br0" timeOffset="56352.76">27707 11176 0,'0'0'0,"0"-21"15,21-85-15,-21 85 16,0 0-16,-21 21 16,0 0-16,0 21 15,0 0-15,-1 0 0,1 0 16,21 22-16,-21-22 0,0 21 0,0 1 16,21-1-16,-21-21 0,21 21 0,0-20 15,0 20-15,0-21 0,0 0 16,21 0-16,0 1 0,0-22 0,0 21 15,0-21-15,1 0 0,-1 0 0,0 0 16,21 0-16,-21 0 0,1-21 0,-1 21 16,0-22-16,0 1 15,0 0-15,0-21 0,1 21 0,-22-22 16,0 1-16,0 0 0,0-1 0,0 1 16,0 0-16,0 20 0,-22-20 0,22 21 15,-21 0-15,0 0 0,-21-1 16,21 22-16,-1 0 0,-20 0 0,21 0 15,0 22-15,0-22 0,-1 21 0,1 0 16,0 0-16,21 0 0,0 0 16,0 22-16,0-22 0,0 0 0,0 0 15,21 0-15,0 1 0,1-1 0,-1 0 16,0-21-16,21 0 0,1 0 0</inkml:trace>
  <inkml:trace contextRef="#ctx0" brushRef="#br0" timeOffset="56632.33">28469 10880 0,'0'0'16,"42"-127"-16,-42 84 15,0 1-15,0 21 0,0 0 0,0 0 16,0-1-16,0 44 16,0 20-16,-21-21 15,0 21-15,21-20 0,-21 20 0,0 21 16,0-20-16,-1-1 0,22 22 15,-21-22-15,0 21 0,0-20 16,0 20-16,21-20 0,0-1 0,-21 0 16,21 1-16,0-1 0,0-21 0,0 21 15,0-20-15,0-1 0,0 0 16,0 0-16,21-21 16,0 0-16,0-21 15,0 0-15,0 0 0,22-1 0</inkml:trace>
  <inkml:trace contextRef="#ctx0" brushRef="#br0" timeOffset="56871.7">28787 10816 0,'21'-42'15,"-42"84"-15,63-105 0,-42 20 0,0 22 16,0 0-16,0 42 16,0 22-1,-21-22-15,0 21 0,21 0 16,-22 1-16,1-1 0,0 0 0,0 1 15,21 20-15,-21-20 0,0-1 0,-1 21 16,1-20-16,21-1 0,0-21 16,-21 22-16,21-1 0,-21-21 0,21 0 15,0 0-15,0 1 0,0-1 0,21-21 16,0 0 0,0 0-16,1 0 15,20-21-15</inkml:trace>
  <inkml:trace contextRef="#ctx0" brushRef="#br0" timeOffset="57212.51">28956 11218 0,'0'-21'15,"21"21"32,0 0-47,0 0 0,1 0 0,-1 0 16,0-21-16,0 0 0,0 21 15,0-21-15,1 21 0,-1-21 16,-21-1-16,21 22 0,-21-21 16,-21 21-1,0 0-15,-1 0 16,1 0-16,0 21 0,-21-21 0,21 43 16,-22-22-16,22 0 0,0 0 0,0 22 15,0-22-15,-1 21 0,22-21 16,-21 0-16,21 1 0,0 20 0,0-21 15,0 0-15,21 0 0,1 1 16,-1-22-16,0 21 0,21-21 16,1 0-16,-1 0 0,0 0 15,1 0-15,20 0 0,-21 0 0,22 0 16</inkml:trace>
  <inkml:trace contextRef="#ctx0" brushRef="#br0" timeOffset="58672.61">29908 11091 0,'0'0'0,"-63"-42"16,42 42-16,0 0 0,-1 0 15,1 21-15,0 0 16,0 1-16,0-1 0,0 0 0,-1 0 16,1 21-16,21-20 0,-21 20 15,21-21-15,-21 21 0,21-20 16,0 20-16,0-21 0,0 0 0,0 0 15,0 22-15,21-43 0,0 21 0,0 0 16,-21 0-16,22-21 0,-1 0 0,0 0 16,0 0-16,0 0 0,0 0 15,1 0-15,-1 0 0,21-21 0,-21 0 16,0 0-16,1 0 0,-1-1 0,0-20 16,21 0-16,-21-1 0,1-20 15,-1 21-15,0-22 0,21 22 0,-21-22 16,1 22-16,-1-22 0,0 22 15,0-21-15,0 20 0,-21 1 0,0 21 16,0-22-16,21 22 0,-21 0 16,-21 21-1,0 0-15,0 21 16,0 22-16,0-22 0,-1 21 0,1 0 16,0 1-16,21-1 0,-21 0 0,0 1 15,0-1-15,21 0 0,0 22 16,0-22-16,0 1 0,-22-1 0,22 0 15,0 1-15,0-22 0,0 21 0,22-21 16,-22 0-16,21 1 0,21-1 16,-21-21-16,0 0 0,1 0 15,20 0-15,-21 0 0,21 0 0,-20 0 16,20-21-16,-21 21 0,0-22 16,22 1-16,-22-21 0,0 21 0,21 0 15,-21-22-15,1 22 0,-1-21 0,0 21 16,-21-1-16,0 1 0,21 0 15,-21 42 17,-21 0-32,0 1 0,21 20 0,-21-21 15,-1 0-15,22 22 0,0-22 0,0 0 16,0 0-16,0 0 16,0 0-16,0 1 0,0-1 0,0 0 15,22-21-15,-1 0 0,0 21 16,0-21-16,0 0 0,22 0 15,-22 0-15,0 0 0,0 0 0,0-21 16,0 0-16,1 0 0,-1-1 16,0-20-16,-21 21 0,21 0 15,-21 0-15,21-1 0,-21 1 0,21 0 16,-21 0-16,0 42 31,0 0-31,0 0 0,-21 1 0,21-1 16,-21 0-16,21 42 15,0-41-15,0-1 16,0 0-16,0 0 16,21-21-16,0 0 0,1 0 0,-1 0 15,0 0-15,0 0 0,0 0 16,0 0-16,-21-21 16,22 0-16,-22 0 0,0-1 0,0 1 15,0 0-15,0-21 0,0 21 16,-22-1-16,1-20 0,0 21 0,21 0 15,0 0-15,-21-1 0,0 1 16,42 21 15,0 0-31,0 0 0,0 0 0,1 0 16,20 0-16,-21 0 0,0 0 16,22 0-16,-1 0 0,-21 0 0,21 0 15,-20 0-15,20 0 0,-21 0 16,21 21-16,-20 1 0,-1-1 0,0 0 15,-21 0-15,0 0 0,0 0 16,0 1-16,0-1 0,0 21 0,0-21 16,0 0-16,0 1 0,0-1 0,0 0 15,-21 0-15,21 0 16,-21-21-16,-1 21 0,22 1 0,-21-1 16,0-21-1,21-21 16,0-1-31,21 1 16,0 0-16,1 0 16,-1-21-16,0 20 0,21-20 0,-21 0 15,1-1-15,20 22 0,0-21 16,-21 0-16,1 20 0,20 1 0,-21 0 16,0 0-16,0 21 0,1 0 15,-1 0-15,0 21 0,-21 0 16,21 0-16,-21 22 0,0-22 0,0 21 15,0-21-15,0 22 0,-21-1 16,21-21-16,0 22 0,0-22 0,0 0 16,0 0-16,0 0 0,0 0 0,0 1 15,0-1-15,0 0 16,21-21-16,0 0 0,0 0 16,1 0-16,-1 0 0,0 0 0,0 0 15,-21-21-15,21 0 0,0 21 16,1-22-16,-1 1 0,-21-21 0,21 21 15,0-22-15,0 1 0,0 21 16,1-21-16</inkml:trace>
  <inkml:trace contextRef="#ctx0" brushRef="#br0" timeOffset="58988.65">31644 10647 0,'-63'21'0,"126"-42"0,-169 42 0,85 0 0,-21-21 16,21 21-16,-1-21 0,22 22 15,0-1-15,22-21 16,-1 21-16,0-21 0,21 0 16,-21 0-16,22 0 15,-22 0-15,0 0 0,0-21 0,0 21 16,1-21-16,-22-1 15,0 1-15,0 0 0,0 0 16,0 0-16,0 0 0,-22 21 16,1-22-16,0 22 0,0 0 15,0 0-15,0 22 0,-1-1 16,1-21-16,0 21 16,0 0-16,0-21 0</inkml:trace>
  <inkml:trace contextRef="#ctx0" brushRef="#br0" timeOffset="59240.5">30162 10943 0,'0'0'0,"22"0"16,20 0-16,-21 0 0,21 0 15,1 0-15,-1 0 0,22 0 16,-22-21-16,0 21 0,1-21 0,-1 21 16,-21 0-16,21 0 0,-20-21 15,-1 21-15,0 0 0,-21-21 16,0-1 0,-21 1-16</inkml:trace>
  <inkml:trace contextRef="#ctx0" brushRef="#br0" timeOffset="59828.67">27961 9758 0,'0'0'0,"-42"21"0,-22-21 15,43 21-15,0-21 0,0 0 0,21 21 16,-21-21-16,42 0 16,21 0-16,0 0 15,22 0-15,-1 0 0,22 0 0,21 0 16,-21 0-16,42 0 0,0 0 15,0 0-15,21 0 0,0 0 0,21 0 16,-21 0-16,1 0 0,20 0 16,-21 0-16,21-21 0,-20 0 15,-22 21-15,0 0 0,-22-21 0,1 21 16,-21 0-16,0 0 0,-22-21 16,-21 21-16,1 0 0,-1-21 0,-21 21 15,0-22-15,1 22 16,-44 0 15,1 22-31,0-22 0,0 21 16,0 21-16,-22-21 0,22 0 0,-21 22 15,0-1-15</inkml:trace>
  <inkml:trace contextRef="#ctx0" brushRef="#br0" timeOffset="60384.31">28638 12129 0,'0'0'0,"-21"0"0,0 21 0,0-21 16,0 0-16,0 0 0,-1 21 15,1-21-15,0 0 0,0 0 16,0 0-16,0 21 15,63-21 1,-21 0 0,21 0-16,22 0 0,21 0 0,20 0 15,1 0-15,21 0 0,21 0 16,-21 0-16,43 0 0,-22 0 16,0-21-16,21 21 0,1-21 0,-22 21 15,-21 0-15,21-21 0,-42 21 0,21 0 16,-21 0-16,-22-22 0,22 22 15,-42 0-15,20-21 0,-41 21 0,20-21 16,-20 21-16,-1 0 0,-21 0 16,0-21-16,0 21 0,1 0 15,-44 0 17,1 0-17,0 0-15,0 0 0,-21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32:1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2455 0,'0'0'0,"0"22"0,0-1 16,0 0 15,0-42 16,22 0-31,-1-1-16,-21 1 15,21 0-15,0 0 0,0-21 0,0 20 16,1-20-16,-1 21 0,0-21 0,0 20 16,0-20-16,0 0 0,1 21 15,-22-22-15,21 22 0,-21 0 0,21 0 16,-21 0-16,0-1 0,0 1 15,0 42 17,0 1-32,0-1 15,0 0-15,0 21 0,0-21 0,0 22 16,0-22-16,0 21 0,0-21 16,0 22-16,0-22 0,0 0 15,0 0-15,0 22 0,0-22 0,0 0 16,0 0-16,21 0 15,0-21 1,0 0 0,-21-21-16,0 0 15,0 0-15,22 0 0,-22-1 16,0 1-16,21 0 0,-21-21 16</inkml:trace>
  <inkml:trace contextRef="#ctx0" brushRef="#br0" timeOffset="372.42">3111 1566 0,'0'0'15,"-42"-21"-15,21 21 16,0 0-16,0 0 0,21 21 16,-22-21-16,22 22 0,0-1 15,22-21 1,-1 0-16,0 0 15,0 0-15,0 0 16,0 0-16,22-21 0,-22-1 0,0 22 16,0-21-16,22 0 0,-22 21 0,-21-21 15,21-21-15,-21 20 16,0 1-16,-21 0 0,0 21 16,-1 0-16,1-21 0,0 21 15,0 0-15,0 0 0,0 0 0,-22 0 16,22 21-16,0 0 0,0-21 0,21 21 15,-21 1-15,21-1 0,0 0 16,-22 0-16,22 0 0,0 0 0,0 1 16,0-1-16,22 0 0,-1 0 15,21 0-15,-21-21 0,22 0 16,-22 0-16,21 0 0,22 0 0</inkml:trace>
  <inkml:trace contextRef="#ctx0" brushRef="#br0" timeOffset="712.22">3937 1228 0,'0'0'0,"0"-21"0,0-22 15,0 22-15,0 0 0,0 0 16,0 0-16,-21 21 0,0 0 16,-1 21 15,22 21-31,-21-21 0,21 22 0,-21-1 15,21 21-15,-21-20 0,0 20 16,21 22-16,-21-22 0,-1 22 0,1 0 16,21-22-16,-21 22 0,0-22 0,0 1 15,21-1-15,0 1 0,-21-22 16,21 1-16,0 20 0,-22-42 0,22 22 16,0-22-16,0 21 0,0-21 15,0 0-15,22-21 16,-1 0-16,0-21 15,-21 0-15,21 0 0,0 0 16,0 0-16,-21-22 0,22 22 16,-1-21-16,0 21 0</inkml:trace>
  <inkml:trace contextRef="#ctx0" brushRef="#br0" timeOffset="900.11">3535 2074 0,'0'0'15,"-21"22"-15,-22-22 16,22 0-16,42 0 16,0 0-16,1 0 15,20 0-15,-21-22 0,21 1 0,1 21 16,-1-21-16,-21 21 0,22-21 16,-1 21-16,-21-21 0,0 0 0,22 21 15,-22-22-15,0 22 0</inkml:trace>
  <inkml:trace contextRef="#ctx0" brushRef="#br0" timeOffset="1272.97">4127 2053 0,'22'0'16,"-1"0"-16,0-21 15,0 0-15,0 0 0,22 21 0,-22-21 16,0-1-16,0 1 0,0 0 0,0 0 16,-21 0-16,0 0 15,0-1-15,-21 22 16,0 0-16,0 22 16,0-22-16,-22 21 0,22 0 0,-21 21 15,21-21-15,0 22 0,-1-22 16,1 21-16,0-21 0,0 22 0,0-1 15,21-21-15,0 0 0,0 22 16,0-22-16,0 0 0,0 0 0,0 0 16,21-21-16,0 22 0,0-22 0,0 0 15,1 0-15,-1 21 0,21-21 16,-21 0-16,22 0 0,-22 0 0,21 0 16,-21-21-16,0 21 0,22-22 0,-22 1 15,21 21-15</inkml:trace>
  <inkml:trace contextRef="#ctx0" brushRef="#br0" timeOffset="1672.45">4678 1990 0,'0'-21'16,"0"-1"0,0 1-16,21 21 15,0 0-15,0 0 0,22 0 0,-22 0 16,0 0-16,21 0 0,1 0 15,-22 21-15,0 1 0,21-1 0,-21 0 16,1 0-16,-1 21 0,0-20 0,-21 20 16,0-21-16,0 21 0,0-20 15,0 20-15,0-21 0,-21 21 0,0-20 16,-1 20-16,22-21 0,-21-21 0,0 21 16,21 0-16,-21-21 0,0 0 31,21-21-31,0 0 0,0 0 15,0-21-15,21 20 0,-21-20 0,21 21 16,0-21-16,0 20 0,1-20 16,-1 0-16,0 21 0,0-22 0,0 22 15,0 0-15,1 0 0,-1 0 0,0-1 16,0 1-16,0 21 0,0 0 0,1 0 16,-1 0-16,0 0 15,0 0-15,0 21 0,0 1 16,-21-1-1</inkml:trace>
  <inkml:trace contextRef="#ctx0" brushRef="#br0" timeOffset="2188.17">5990 1926 0,'0'0'0,"0"-21"0,0 0 15,0 0-15,-21 0 16,0 21-16,0 0 0,-1 0 16,1 0-16,0 0 0,0 0 0,0 0 15,0 21-15,-1 0 0,1 0 16,0 21-16,0-20 0,0 20 16,0-21-16,-1 21 0,1-20 0,21 20 15,-21 0-15,21-21 0,-21 1 0,21 20 16,0-21-16,0 0 0,0 0 15,0 1-15,21-1 0,0-21 16,0 0-16,1 0 0,20 0 0,-21 0 16,0 0-16,22-21 0,-22-1 0,21 1 15,-21 21-15,0-21 0,1-21 16,20 21-16,-21-1 0,0-20 0,-21 21 16,21-21-16,1-1 0,-22 22 0,21-21 15,-21-1-15,0 22 0,0-21 16,0 21-16,0 0 0,0-1 15,0 1-15,0 42 16,-21 1 0,21 20-16,0-21 0,0 0 15,-22 22-15,22-1 0,0-21 0,0 21 16,0-20-16,0 20 0,0-21 0,0 21 16,0-20-16,0-1 0,0 0 0,0 0 15,0 0-15,22 0 0,-1-21 16,0 0-16,0 0 15,0 0-15,0 0 0,1 0 16</inkml:trace>
  <inkml:trace contextRef="#ctx0" brushRef="#br0" timeOffset="2547.96">6773 1037 0,'0'0'0,"-21"-42"0,0 0 0,21-1 16,-21 1-16,0 21 0,-1 0 0,22-1 16,-21 22-16,0 0 15,0 0-15,21 22 0,0-1 16,-21 21-16,21 0 0,0 22 16,0-1-16,0 1 0,0-1 0,-21 1 15,21-1-15,-22 1 0,22 21 16,0-22-16,-21 1 0,21 20 0,-21-20 15,21-1-15,0 1 0,0-1 0,0 1 16,0-22-16,0 0 0,0 1 16,0-1-16,0-21 0,0 22 0,0-22 15,0 0-15,0 0 0,0 0 16,21-21-16,0 0 16,1 0-16,-1 0 0,0-21 15,0 21-15,0-21 0,0 0 16,1 0-16,-1-22 0,0 22 0,0-21 15</inkml:trace>
  <inkml:trace contextRef="#ctx0" brushRef="#br0" timeOffset="2904.24">6921 1842 0,'0'0'0,"-21"0"16,0 0-16,21 21 0,-21 0 16,0 21-16,0-21 0,21 1 15,0-1-15,-22 21 0,22-21 16,-21 0-16,21 22 0,0-22 15,0 0-15,0 0 0,0 0 0,0 1 16,0-1-16,21-21 0,1 21 0,20-21 16,-21 0-16,0 0 0,22 0 15,-1 0-15,-21 0 0,21 0 0,1-21 16,-22 0-16,21 21 0,-21-22 0,1 1 16,-1 0-16,0 0 0,0-21 0,0 20 15,-21 1-15,21-21 0,-21 0 16,0 20-16,0-20 0,0 21 0,-21 0 15,0 0-15,0 21 0,0 0 0,0-22 16,-22 22-16,22 0 0,-21 0 0,-1 0 16,22 22-16,-21-1 0,21-21 15,0 21-15,-1 0 0,1-21 16,21 21-16,0 0 0,0 1 16,21-22-1,1 0-15,-1 0 0</inkml:trace>
  <inkml:trace contextRef="#ctx0" brushRef="#br0" timeOffset="3356.51">7429 1926 0,'0'0'0,"-21"-21"16,21 0-16,0 0 0,0 0 15,0-1-15,21 22 0,1-21 0,-1 0 16,0 21-16,21-21 0,-21 21 16,22 0-16,-1 0 0,0 0 0,-20 0 15,20 0-15,0 21 0,1 0 0,-22 0 16,0 1-16,0-1 0,0 21 0,-21-21 16,21 0-16,-21 22 0,0-22 15,0 21-15,0-21 0,0 1 0,-21-1 16,0 0-16,0 0 0,21 0 15,-21 0-15,0-21 0,-1 0 16,22-21 15,0 0-31,0 0 0,22-21 0,-1 20 16,0-20-16,0 0 0,0-1 0,0 1 16,22 0-16,-22-1 0,0 1 15,0 0-15,22-1 0,-22 1 0,0 21 16,0-21-16,0 42 0,0-22 0,1 22 15,-1 0-15,0 0 16,0 22-16,-21-1 0,0 0 16,0 0-16,0 0 0,0 0 0,0 1 15,0 20-15,0-21 0</inkml:trace>
  <inkml:trace contextRef="#ctx0" brushRef="#br0" timeOffset="3857.73">8678 1863 0,'0'0'0,"21"-21"0,64-43 16,-64 43-16,0 0 0,1 0 15,20-22-15,-21 22 0,0 0 16,-21 0-16,0 0 0,21-1 16,-21 1-16,-21 21 15,0 0-15,0 0 0,0 0 16,-22 21-16,22-21 0,-21 22 15,0 20-15,20-21 0,-20 21 0,0-20 16,21 20-16,-1 0 0,1-21 0,0 22 16,0-22-16,21 0 0,0 0 0,0 0 15,0 1-15,0-1 0,21 0 16,0-21-16,0 0 0,1 21 16,-1-21-16,21 21 0,-21-21 15,0 0-15,1 0 0,20 0 0,-21 0 16,0 21-16,0-21 15,1 0-15,-22 22 0,21-22 0,-21 21 16,0 0-16,0 0 16,-21 0-16,-1-21 15,1 21-15,-21-21 0,21 22 16,-22-22-16,22 21 0,-21-21 16,21 0-16,-22 21 0,22-21 0,-21 0 15,21 0-15,0 21 0,-1-21 0,1 0 16,0 0-16,21-21 47,0 0-32,21 21-15,-21-21 0,21-1 0</inkml:trace>
  <inkml:trace contextRef="#ctx0" brushRef="#br0" timeOffset="4180.55">6900 1312 0,'0'0'0,"0"-42"15,21 21 1,1 21-16,20-21 0,0 21 15,1 0-15,-1-21 0,0 21 0,22 0 16,-22-22-16,22 22 0,-22-21 0,0 21 16,22 0-16,-22 0 0,0-21 15,-20 21-15,20 0 0,-21 0 0,0 0 16,0 0-16,1 0 0,-1 0 0,-21 21 47,0 0-47,0 1 0,-21-22 15,-1 21-15</inkml:trace>
  <inkml:trace contextRef="#ctx0" brushRef="#br0" timeOffset="4831.64">3979 3006 0,'0'0'16,"-21"0"-16,-42-21 16,41 21-16,-20 0 0,21 0 0,0 0 0,-22 0 15,22 0-15,0 0 16,0 0-16,0 0 0,0 0 0,-1 0 15,1 0-15,0 0 0,42 0 32,0 0-17,22 0-15,-1 0 0,22-22 0,-1 22 16,22 0-16,-1 0 0,22 0 16,21 0-16,0 0 0,21 0 0,1 0 15,20 0-15,0 0 0,1 0 0,-1 0 16,21-21-16,-20 21 0,20 0 15,1 0-15,-22-21 0,22 21 16,-22 0-16,0-21 0,1 21 0,-22 0 16,-21-21-16,21 21 0,-42-21 0,21 21 15,-43 0-15,1 0 0,0-22 16,-43 22-16,22 0 0,-43 0 0,0 0 16,0 0-16,-42-21 15,0 21-15,0 0 16,-22 0-16,22 0 0,0 0 15,-21 0-15,20 0 0,-20 0 0,0 0 16,-1 0-16,-20 0 0,21 0 0,-22 0 16</inkml:trace>
  <inkml:trace contextRef="#ctx0" brushRef="#br0" timeOffset="5241.41">3958 3196 0,'0'0'0,"0"21"0,0 1 16,21-22-16,22 0 15,-1 0-15,21 0 0,1 0 16,42 0-16,0 0 0,21-22 0,0 1 15,21 21-15,0-21 0,0 0 0,21 21 16,1-21-16,-1 0 0,0 21 16,1-22-16,-22 1 0,21 21 0,1 0 15,-22-21-15,-21 21 0,21 0 0,-42-21 16,0 21-16,-1 0 0,-20 0 0,0-21 16,-22 21-16,1 0 0,-22 0 15,0 0-15,1 0 0,-22 0 0,-42 0 47,0 0-31,-1 0-16,1 0 15,0 0-15,0 0 0,0 0 16,0 0-16</inkml:trace>
  <inkml:trace contextRef="#ctx0" brushRef="#br0" timeOffset="27460.15">1587 4360 0,'22'0'31,"-1"0"47,-21-21-62,0 0-1,0 0 1,21 21-16,-21-21 0,0 0 16,0-1-16,21 22 0,-21-21 15,0 0-15,0 0 0,0 0 0,0 0 16,0-1-16,0 1 0,0 0 16,0 0-16,0 42 62,0 0-62,0 0 0,0 1 16,0-1-16,0 21 0,0-21 15,0 22-15,0-1 0,0 0 0,0 1 16,0-1-16,-21 0 0,21 1 16,0-1-16,-21 0 0,21 1 0,0-1 15,0 0-15,0 1 0,0-1 16,0-21-16,0 21 0,0-20 0,0-1 15,0 0-15,0 0 0,0 0 16,0 0-16,0 1 16,0-44 46,0 1-46,0 0-16,-21 0 15,21 0 1,0 0-16,0-1 16</inkml:trace>
  <inkml:trace contextRef="#ctx0" brushRef="#br0" timeOffset="28131.92">2095 4720 0,'0'21'47,"0"-42"15,0 0-62,0 0 16,0 0 15,0 42 1,0 0-32,0 0 15,0 0-15,0 1 16,0-1-16,22-21 15,-1 0-15,0 0 16,0 0-16,0 0 0,0 0 16,1-21-16,-22-1 0,0 1 15,0 0 1,0 0 0,-22 21-1,1 0 1,0 0-16,0 0 0,0 0 15,0 21-15,21 0 16,-22-21-16,22 21 16,-21 1-16,21-1 0,-21-21 15,21 21-15</inkml:trace>
  <inkml:trace contextRef="#ctx0" brushRef="#br0" timeOffset="29524.24">4699 4022 0,'0'0'0,"0"21"15,0 0 1,21-21 0,0 0-1,0-21-15,1 21 0,-1-21 0,21 0 16,-21-1-16,0 1 0,22 0 15,-22 0-15,21 0 0,-21-22 0,1 22 16,-1 0-16,0 0 0,-21 0 16,0 0-16,21-1 15,-21 1-15,-21 21 32,21 21-32,-21 1 0,21-1 15,0 21-15,0-21 0,0 22 0,0 20 16,0-21-16,0 22 0,0-1 15,0 1-15,0-1 0,0 1 0,0-1 16,0-20-16,0 20 0,0 1 0,0-22 16,0 22-16,0-22 0,0 0 15,0 1-15,0-22 0,0 0 0,0 0 16,0 0-16,0 0 0,-21-42 31,-1 21-31,1-21 16,0 0-16,-21 0 0,21 0 0,-1-1 15,-20-20-15,21 21 0,-21 0 16,20-22-16,-20 22 0,21 0 0,0 0 16,0 0-16,-1 0 0,1 21 0,21 21 31,0 0-15,21 0-16,1 21 0,-1-20 0,0-1 15,0 21-15,0-21 0,22 0 16,-22 1-16,21 20 0,-21-21 0,22 0 15,-22 0-15,21-21 0,-21 0 16,22 0-16,-22 0 0,21 0 16,-21 0-16,22 0 0,-1-21 0,-21 0 15,21 0-15,1 0 0,-1 0 16,-21-22-16,22 22 0,-22-21 0,21-1 16,-21 22-16,0-21 0,1 0 0,-1-22 15,0 22-15,-21-22 0,0 22 16,21-22-16,-21 22 0,21-21 0,-21 20 15,0 1-15,0 0 0,0 20 0,0 1 16,0 0-16,0 0 0,0 42 31,0 0-15,0 22-16,0-1 0,0 0 16,-21 1-16,21-1 0,-21 21 0,21-20 15,0 20-15,0-20 0,0-1 0,0 21 16,0-20-16,0-1 0,0 0 15,0-20-15,0 20 0,0-21 0,0 21 16,0-20-16,0-1 0,0 0 0,21-21 16,-21 21-16,21-21 15,0 0-15,-21-21 0,22 0 16,-1 0-16,-21-1 0,0 1 16,0 0-16,0-21 0,0 21 15,0-1-15</inkml:trace>
  <inkml:trace contextRef="#ctx0" brushRef="#br0" timeOffset="29684.15">5482 4509 0,'0'0'0,"-21"0"0,0 0 16,0 0-16,21-22 31,21 22-31,-21-21 0,21 21 0,21 0 16,-21-21-16,22 21 0,-22-21 15,21 21-15,-21 0 0,22-21 0,-1 0 16,-21 21-16,22 0 0,-22-22 0,21 22 15,-21 0-15,22-21 0</inkml:trace>
  <inkml:trace contextRef="#ctx0" brushRef="#br0" timeOffset="30031.87">7302 4233 0,'0'-21'0,"0"42"0,0-63 0,0 21 0,0 0 15,0 0-15,0-1 16,0 1-16,0 0 16,0 42-1,0 0-15,0 1 16,-21 20-16,21-21 0,0 21 15,0-20-15,-21 20 0,0 0 0,21 1 16,-21-22-16,0 21 0,21 0 0,-22-20 16,22 20-16,-21-21 0,21 0 15,-21 0-15,21 1 0,0-1 0,0 0 16,21-21 0,0 0-16,1-21 15,-1 0-15,0 21 0,0-22 16</inkml:trace>
  <inkml:trace contextRef="#ctx0" brushRef="#br0" timeOffset="30443.64">7810 4255 0,'0'-22'0,"0"44"0,22-65 16,-22 22-16,21 0 0,-21 0 16,-21 21-1,-1 0-15,1 0 0,0 21 16,0 0-16,0 0 0,-22 0 15,22 1-15,0-1 0,0 0 0,0 0 16,0 0-16,-1 0 0,22 1 0,-21-1 16,21 0-16,0 0 0,0 0 15,21-21 1,1 21-16,-1-21 0,0 0 0,0 0 16,0 0-16,0 0 0,1 22 15,-1-22-15,0 0 0,0 0 0,0 21 16,0-21-16,-21 21 0,0 0 15,0 0 1,-21 0-16,0-21 0,0 22 16,0-22-16,0 0 0,-1 21 15,-20-21-15,21 0 0,0 21 0,-22-21 16,22 0-16,0 0 0,0 0 16,0 0-16,0 0 15,-1 0-15,22-21 16,0 0-1,0-1-15,0 1 16,0 0-16</inkml:trace>
  <inkml:trace contextRef="#ctx0" brushRef="#br0" timeOffset="30621.55">7260 4064 0,'0'0'0,"-21"0"0,0 0 15,0 0 1,42 0 15,0 0-15,0 0-16,0 0 0</inkml:trace>
  <inkml:trace contextRef="#ctx0" brushRef="#br0" timeOffset="31232.21">9080 4530 0,'0'0'0,"43"-43"15,-43 22-15,21 0 16,0 0-16,0-21 0,-21 20 0,0 1 0,21-21 16,-21 0-16,0 20 0,0-20 0,0 21 15,0-21-15,-21 20 16,0 1-16,21 0 0,-21 0 0,0 0 16,0 21-16,-1 0 0,-20 0 0,21 0 15,0 21-15,0 0 0,-22 21 16,22-20-16,0 20 0,-21 0 0,20 1 15,1-1-15,0 21 0,0-20 0,21-1 16,0 0-16,0 1 0,0-1 16,0-21-16,0 0 0,0 1 0,0-1 15,0 0-15,21 0 0,0-21 0,0 0 16,1 0-16,-1 0 0,21 0 16,-21-21-16,22 0 0,-22 0 0,21-1 15,-21 1-15,22 0 0,-22-21 16,0 21-16,0-22 0,21 1 0,-20 0 15,-1-1-15,-21 1 0,21 0 0,-21-1 16,21 1-16,-21 21 0,0-22 16,0 22-16,0 42 15,0 1-15,0-1 16,-21 21-16,21-21 0,-21 22 16,21-1-16,0 21 0,0-20 0,0-1 15,0 0-15,0-20 0,0 20 0,21-21 16,0 21-16,0-20 0,0-1 15,1 0-15,-1-21 0,0 21 16,0-21-16,21 0 0,-20 0 0,20 0 16,-21 0-16,21 0 0,1-21 0,-22 21 15,21-21-15,1-22 0,-1 22 0</inkml:trace>
  <inkml:trace contextRef="#ctx0" brushRef="#br0" timeOffset="32795.82">11218 3302 0,'-42'0'16,"42"21"-16,0 0 15,-21 1-15,21-1 0,0 0 0,0 0 16,0 0-16,0 0 0,0 1 16,21-22-16,0 0 15,0 0-15,0 0 0,1 0 0,-1 0 16,21 0-16,-21-22 0,22 1 0,-22-21 15,21 21-15,0-22 16,-20 22-16,20-21 0,-21 0 0,0 20 16,22-20-16,-43 0 0,21 21 0,-21-1 15,0-20-15,0 21 0,0 0 16,0 0-16,-21 21 0,-1 0 16,1 0-16,0 0 0,21 21 15,-21 0-15,0 21 0,0 1 16,-1-1-16,1 21 0,21 22 0,-21-21 15,21 20-15,-21 1 0,21 0 0,0-1 16,0 1-16,0 0 0,0-1 16,0 1-16,0 0 0,0-22 15,0 22-15,0-22 0,0-20 0,0-1 16,0 0-16,0 1 0,0-1 0,0-21 16,0 0-16,-21 0 0,0-21 15,-1 0-15,1 0 16,0 0-16,0 0 0,0-21 0,0-21 15,-22 21-15,22-22 0,-21 1 0,21 0 16,-22-1-16,22 1 0,-21 0 16,21-1-16,-22 22 0,22-21 0,0 21 15,0 0-15,0-1 0,-1 22 16,22 22 0,0-1-16,0 0 0,0 0 0,0 21 15,0-20-15,22 20 0,-1 0 0,0 1 16,21-22-16,-21 21 0,22 0 15,-1-20-15,-21 20 0,22-21 0,-1 0 16,0 0-16,1 1 0,-1-22 0,0 0 16,22 0-16,-22 0 0,0 0 0,1 0 15,-1-22-15,22 22 0,-22-21 16,0 0-16,22-21 0,-22 21 0,-21-1 16,22-20-16,-22 21 0,21-21 0,-21-1 15,-21 1-15,21 0 0,-21-1 16,22 22-16,-22-21 0,21 21 15,-21-1-15,0 44 32,0-1-32,0 0 0,0 0 15,0 21-15,0-20 0,0 20 0,0 0 16,0-21-16,-21 22 0,21-22 0,0 21 16,-22-21-16,22 1 0,0-1 15,0 0-15,0 0 0,0 0 0,0 0 16,0-42 15,0 0-31,0 0 0,0 0 16,0 0-16,0-22 0,22 22 15,-1-21-15,-21-1 0,21 1 0,0 21 16,0-21-16,0 20 0,1-20 0,-1 21 16,0 0-16,0 21 15,0 0-15,0 0 0,1 0 0,-22 21 16,0 0-16,21 0 0,-21 0 0,21 22 15,-21-22-15,0 21 0,0-21 16,0 22-16,0-22 0,0 21 0,0-21 16,21 22-16,-21-22 0,21 0 0,-21 0 15,21 0-15,1 1 0,-1-22 16,0 0-16,0 0 16,0 0-16,0 0 0,1-22 0,20 22 15,-21-21-15,0 0 0,0-21 0,1 21 16,20-22-16,-21 1 0,0 0 0,22-1 15,-22-20-15,0-1 0,0 1 16,21-1-16,-20 1 0,-1-1 0,0 1 16,0 20-16,0-20 0,0-1 0,1 22 15,-22 0-15,21 21 0,-21-22 16,0 22-16,0 42 16,0 0-16,0 1 15,-21 20-15,-1 0 0,1 1 16,21 20-16,-21 1 0,0-1 15,0 1-15,21-1 0,-21 1 0,21-1 16,-22 1-16,1-22 0,21 21 0,0-20 16,0-1-16,0-21 0,0 22 15,0-22-15,0 0 0,0 0 16,21-21-16,1 0 0,-1 0 0,0 0 16,0-21-16,0 0 0,0 0 15,1-1-15,-22 1 0,21 0 16,-21-21-16,21 21 0,-21-22 0</inkml:trace>
  <inkml:trace contextRef="#ctx0" brushRef="#br0" timeOffset="32959.73">12869 4064 0,'0'0'0,"-84"21"16,62-21-16,1 0 0,21 21 16,0 1-16,21-22 15,1 0 1,20 0-16,-21 0 0,21 0 0,1 0 15,-22 0-15,21 0 0,1-22 0,-1 1 16,-21 21-16,21-21 0,-20 0 0,-1 21 16,0-21-16</inkml:trace>
  <inkml:trace contextRef="#ctx0" brushRef="#br0" timeOffset="33308.53">13356 4297 0,'0'0'0,"0"21"0,21-21 32,0-21-32,1 0 15,-1 0-15,0-1 0,0 1 16,0 0-16,0 0 0,1 0 0,-22 0 16,0-1-16,0-20 0,0 21 0,0 0 15,0 0-15,-22 21 16,1 0-16,0 0 0,0 21 15,0 0-15,0 0 0,-1 0 16,1 0-16,0 22 0,0-1 0,21 0 16,0 1-16,0-1 0,0 0 15,0-20-15,0 20 0,0-21 0,0 21 16,0-20-16,21-1 0,-21 0 0,42 0 16,-20-21-16,-1 21 0,0-21 0,0 0 15,21 0-15,-20 0 0,-1 0 16,21 0-16,-21 0 0,0-21 0,22 0 15,-22 0-15,0 21 0</inkml:trace>
  <inkml:trace contextRef="#ctx0" brushRef="#br0" timeOffset="33676.32">13864 4276 0,'0'0'0,"0"-21"0,0-43 16,0 43-16,0 0 0,21 0 15,0 21 1,1 0-16,-1 0 0,21 0 15,-21 21-15,0 0 0,1-21 0,20 21 16,-21 0-16,0 0 0,0 1 0,1-1 16,-1 21-16,-21-21 0,0 0 0,21 1 15,-21-1-15,0 0 0,0 0 16,0 0-16,0 0 0,0 1 16,0-1-16,-21-21 15,21-21 1,0-1-1,0 1-15,0 0 0,0 0 0,0 0 16,0 0-16,21-1 0,-21 1 0,21-21 16,0 21-16,-21 0 0,21-1 0,1 1 15,-22 0-15,21 0 16,0 21-16,0-21 0,0 21 16,0 0-1,1 0 1</inkml:trace>
  <inkml:trace contextRef="#ctx0" brushRef="#br0" timeOffset="34376.01">14838 4233 0,'21'0'31,"0"-21"-31,0 0 0,22 0 16,-22 0-16,21 0 0,0-1 0,1 1 16,-22 0-16,21-21 0,1 21 15,-1-22-15,0 22 0,-21-21 16,22 21-16,-22-22 0,0 1 0,0 0 16,0-1-16,-21 1 0,0 0 0,22 20 15,-22-20-15,0 0 0,0-1 16,0 22-16,0 0 0,0 0 0,0 0 15,-22 21 1,1 21-16,0 0 0,0 0 0,21 22 16,-21-1-16,0 0 0,-1 1 15,1 20-15,0 1 0,21-22 0,-21 21 16,0 22-16,0-21 0,-22 20 0,22-20 16,0 20-16,-21 1 0,20 0 15,-20-22-15,21 22 0,-21 0 16,-1-1-16,22 1 0,-21 21 0,-1-22 15,22 1-15,-21 0 0,21-1 0,0 1 16,-22 0-16,22-22 0,21 22 0,-21 0 16,21-22-16,-21 1 0,21-1 0,0-21 15,0 22-15,0-22 0,0 1 16,0-1-16,21-21 0,-21 0 0,21 0 16,0 1-16,0-1 0,1-21 0,-1 0 15,21 0-15,-21 0 0,22 0 0,-1-21 16,0-1-16,1 1 0,-1 0 15,0-21-15,1 21 0,-1-22 0,0 1 16,-21 0-16,22-1 0,-22 1 0,0-22 16,0 1-16,-21-1 0,0 1 0,0-1 15,0 1-15,-42-1 0,21 1 16,-22 21-16,-20-22 0,21 1 0,-1 20 16,-20 1-16,20 21 0,1-22 0,21 22 15,-21 0-15,20 0 0,1 21 0,21-21 16,0 0-16,0-1 15,21 22-15,1 0 16,20-21-16,-21 21 0,0 0 16,0 0-16,1-21 0,20 0 0,-21 21 0,0-21 15,22 21-15,-22-21 0,21 21 16,-21-22-16,22 1 0,-22 0 16</inkml:trace>
  <inkml:trace contextRef="#ctx0" brushRef="#br0" timeOffset="35443.9">15938 4255 0,'0'-22'15,"0"1"-15,0 0 0,-21 0 16,0 0-16,21 0 0,-21-1 16,0 22-16,0 0 0,-1-21 0,1 21 15,0 0-15,0 0 0,0 21 0,-22 1 16,22-22-16,0 42 0,0-21 15,0 21-15,0-20 0,-1 20 0,1 0 16,21-21-16,0 22 0,0-22 0,0 21 16,0-21-16,0 1 0,0-1 0,0 0 15,21 0-15,1 0 0,-1-21 16,0 0-16,0 0 0,21 0 16,-20 0-16,-1 0 0,0 0 0,0 0 15,0-21-15,0 0 0,1 0 0,-1 0 16,0-1-16,-21 1 0,21-21 15,0 21-15,-21 0 0,0-1 16,0-20-16,21 21 0,-21 0 16,0 42-1,0 0 1,0 0-16,0 0 0,0 22 0,0-22 16,0 0-16,0 0 0,22 22 0,-22-22 15,21 0-15,0 0 0,0 0 0,0 0 16,0-21-16,1 0 0,-1 0 15,0 0-15,0 0 0,0 0 16,0 0-16,1 0 0,-1 0 0,0 0 16,0-21-16,0 0 0,0 0 15,1 0-15,-1 0 0,0-1 0,0-20 16,0 21-16,0 0 0,1-22 16,-1 22-16,0 0 0,-21 0 0,21 0 15,-21 0-15,21 21 0,-21 21 47,0 0-31,0 0-16,21-21 15,1 0-15,-1 0 32,-21-21-32,0 0 0,0 0 15,0-1 1,0 1-16,0 0 15,-21 21 1,-1 0 0,1 0-16,21 21 0,-21 0 0,0-21 15,0 22-15,0 20 0,-1-21 16,22 0-16,-21 0 0,0 22 0,0-22 16,21 0-16,0 21 0,0-20 0,0-1 15,0 0-15,0 21 0,0-21 0,0 1 16,0-1-16,21-21 0,0 21 15,0 0-15,1-21 0,-1 0 0,21 21 16,0-21-16,-20 0 0,20 0 16,0 0-16,1 0 0,-1 0 0,-21-21 15,21 21-15,1-21 0,-1 0 0,-21 0 16,22-1-16,-22 1 0,0 0 16,21 0-16,-21-21 0,1 20 0,-1-20 15,-21 21-15,0 0 0,0-22 0,0 22 16,0 0-16,0 0 0,-21 21 15,-1 0-15,1 0 16,0 21-16,0 0 0,0 0 16,0 1-16,-1-1 0,22 0 0,0 21 15,0-21-15,0 1 0,-21 20 0,21-21 16,0 0-16,0 22 16,0-22-16,0 0 0,21 0 0,1 0 15,-1-21-15,0 0 16,0 0-16,0 0 0,0 0 15,1 0-15,-22-21 0,21 0 0,21 0 16,-21 0-16</inkml:trace>
  <inkml:trace contextRef="#ctx0" brushRef="#br0" timeOffset="36992.01">19113 3895 0,'0'0'0,"0"-21"0,22-1 0,-22 1 0,0 0 16,21 21-16,-21-21 16,21 21-16,-21 21 15,0 0-15,0 0 16,-21 22-16,0-1 0,-1 0 0,1 1 15,0-1-15,0 0 0,0 1 16,0-1-16,-1 0 0,1-20 0,21 20 16,0-21-16,0 0 0,21-42 31,1 0-15,-1-21-16,0 20 0,-21-20 15,21 21-15,0-21 0,0-1 16,1 22-16,-1-21 0,-21 21 0,21-1 15,-21 1-15,21 0 0,0 42 16,-21 0 0,0 22-16,0-22 0,0 21 15,21 1-15,-21-1 0,0-21 0,0 21 16,22-20-16,-1-1 0,-21 0 0,21 0 16,21 0-16,-21 0 0,1-21 15,20 0-15,-21 0 0,21 0 0,1 0 16,-1 0-16,-21-21 0,22 21 0,-1-21 15,-21 0-15,21 0 0,-20 0 16,-1-22-16,0 22 0,0-21 16,0 21-16,0-22 0,-21 1 0,22 0 15,-22 20-15,0-20 0,0 21 0,0-21 16,0 20-16,0 1 16,-22 42-1,1 1-15,21-1 0,-21 21 16,21-21-16,-21 22 0,0-1 0,21 0 15,-21 1-15,21-22 0,0 21 16,0 0-16,0-20 0,0-1 0,21 0 16,0 0-16,0 0 0,0 0 0,0-21 15,22 0-15,-22 0 16,0 0-16,21 0 0,1 0 0,-22-21 16,21 0-16,1 0 0,-1 0 0,-21 0 15,21-22-15,-20 22 0,20-21 0,-21-1 16,0 1-16,22-21 0,-22 20 15,0 1-15,-21-22 0,21 22 0,0-21 16,0-1-16,-21 22 0,0-22 0,0 22 16,0 0-16,0-1 0,0 1 15,0 21-15,-21 0 0,-21 21 0,21 0 16,0 0-16,-1 0 0,1 21 0,0 21 16,0-21-16,0 22 15,0-1-15,21 0 0,0 22 0,-22-22 16,22 0-16,-21 22 0,21-1 0,0-20 15,0 20-15,0-20 0,-21 20 0,21-21 16,0 1-16,0-1 0,0-21 16,0 0-16,0 22 0,0-22 15,0 0-15,21-42 32,0 0-32,1 0 0,-1-1 15,-21 1-15,21-21 0,0 21 0,0 0 16,0-1-16,-21 1 0,0 0 0,22 21 15,-1 0-15,-21 21 32,0 0-32,0 1 0,0-1 0,0 21 15,0-21-15,21 0 0,-21 1 16,0-1-16,21 0 0,-21 0 0,21 0 16,0-21-16,1 21 0,-1 1 0,21-22 15,0 0-15,-20 0 0,20 0 0,0 0 16,1 0-16,-22 0 0,21-22 15,0 1-15,1 0 0,-22 0 0,0 0 16,21 0-16,-20-1 0,-1-20 16,0 21-16,-21-21 0,0-1 0,21 22 0,-21-21 15,0 21-15,0-1 0,0 1 16,0 0-16,0 42 16,0 0-16,0 1 15,0-1-15,0 21 0,-21 0 0,21-20 16,-21 20-16,21-21 0,0 0 15,0 0-15,0 22 0,0-22 0,0 0 16,0 0-16,0 0 16,21-21-1,0 0-15,0 0 0,0-21 16,1 21-16</inkml:trace>
  <inkml:trace contextRef="#ctx0" brushRef="#br0" timeOffset="37708.56">21823 3810 0,'0'0'0,"0"-21"0,0 0 0,-21 0 15,-1-1-15,1 22 0,0 0 0,0 0 16,0 0-16,-22 22 0,22-1 16,-21-21-16,21 42 0,-22-21 0,22 0 15,0 22-15,0-1 0,0 0 0,0 1 16,21-1-16,-22 0 0,22-20 15,0 20-15,0 0 0,0-21 16,0 1-16,43-1 0,-22 0 0,0 0 16,0 0-16,22-21 0,-1 0 0,-21 0 15,21 0-15,1 0 0,-1 0 16,0 0-16,1-21 0,-1 0 0,-21 0 16,22 0-16,-22-22 0,21 22 0,-21-21 15,0-1-15,1 1 0,-1 0 0,0-1 16,-21-20-16,21 21 0,0-22 15,-21 1-15,0-1 0,21 1 0,-21-1 16,0 1-16,0-1 0,0 1 0,0 20 16,0 1-16,0 21 15,0 0-15,0-1 0,-21 22 16,0 22-16,21-1 0,-21 21 0,0 0 16,0 1-16,-1-1 0,1 22 15,21-22-15,0 21 0,0-20 0,0 20 16,0-20-16,0-1 0,0 21 0,0-20 15,0-1-15,0 0 0,0 1 16,0-1-16,0-21 0,0 22 0,0-22 16,0 0-16,0 0 0,0 0 15,0-42 17,0 0-32,0-21 15,0 20-15,0 1 0,21-21 0,1 0 16,-22 20-16,21-20 0,0 0 15,0 21-15,0-1 0,0 1 0,22 0 16,-22 21-16,0 0 0,21 0 0,-20 0 16,-1 0-16,0 0 0,21 21 0,-42 0 15,21 1-15,-21-1 0,22 21 16,-22-21-16,0 22 0,0-22 0,0 21 16,0-21-16,0 0 0,-22 1 0,1 20 15,21-21-15,-21-21 0,21 21 0,-21 0 16,0-21-16,21 22 15,-21-22-15,-1 0 16,1 0-16,0 0 0,21-22 16,-21 22-16</inkml:trace>
  <inkml:trace contextRef="#ctx0" brushRef="#br0" timeOffset="37879.97">21484 3598 0,'0'0'0,"-42"0"0,-1 0 16,1 0-16,21 0 0,0 0 16,0 0-16,21-21 31,21 0-31,0 21 16,0-21-16</inkml:trace>
  <inkml:trace contextRef="#ctx0" brushRef="#br0" timeOffset="38295.73">23897 3620 0,'0'0'0,"42"-43"0,1 1 16,-22 21-16,0 0 15,0-1-15,0 1 0,-21 42 31,0 1-31,0-1 0,0 0 16,0 21-16,-21 1 0,21-1 0,-21 0 16,0 1-16,0-1 0,0 0 0,-1 1 15,1-1-15,0 0 0,21 1 0,-21-22 16,21 21-16,-21-21 0,21 0 16,0 1-16,0-1 0,21-21 15,0 0-15,0 0 0,0-21 16,22-1-16,-22 1 0</inkml:trace>
  <inkml:trace contextRef="#ctx0" brushRef="#br0" timeOffset="38636.54">24469 3768 0,'0'0'0,"42"-21"15,21-43-15,-20 43 16,-22 0-16,0 21 0,0-21 0,-21-1 16,-21 22-1,0 0-15,-21 22 16,20-1-16,-20 0 0,0 0 0,-1 0 15,22 0-15,-21 1 0,21-1 0,0 0 16,-1 0-16,22 0 0,0 0 31,22-21-31,-1 22 0,0-22 0,21 0 0,-21 0 16,22 21-16,-1-21 0,-21 0 0,22 21 16,-1-21-16,-21 21 15,0-21-15,0 21 0,1 0 0,-22 1 16,0-1-16,0 0 15,-22 0-15,-20-21 0,21 21 0,-21 0 16,-1-21-16,1 22 0,0-22 16,20 0-16,-20 0 0,0 0 0,21 0 15,-22 0-15,22 0 0,0 0 0,21-22 16,0 1-16,-21 0 0,21 0 0,-21 0 16,21 0-16</inkml:trace>
  <inkml:trace contextRef="#ctx0" brushRef="#br0" timeOffset="38808.44">23812 3281 0,'0'0'0,"-84"-21"16,63 21-16,-1-21 0,1 21 0,42 0 62</inkml:trace>
  <inkml:trace contextRef="#ctx0" brushRef="#br0" timeOffset="40100.53">26437 4085 0,'0'0'0,"85"-42"16,-64 21-16,0 21 16,0-21-16,0 21 0,-21-22 0,0 1 15,22 0-15,-22 0 0,0 0 0,0 0 16,0-1-16,0 1 0,0 0 16,0-21-16,0 21 0,0-22 0,0 1 15,0 0-15,0-1 0,0 1 16,0 0-16,0-1 0,0 22 0,0-21 15,0 21-15,0-1 0,0 1 0,0 42 16,0 22 0,0-1-16,0 0 0,-22 1 15,1 20-15,21 1 0,-21-22 0,21 22 16,-21-22-16,21 21 0,0-20 0,0-1 16,0 0-16,0 1 0,0-22 15,21 21-15,0-21 0,0 1 0,1-22 16,20 0-16,0 0 0,1 0 0,-1 0 15,0-22-15,1 22 0,-1-21 0,21-21 16,-20 21-16,-1 0 0,0-22 16,1 1-16,-22 0 0,21 20 15,-21-41-15,1 21 0,-1-1 0,0-20 0,0 20 16,-21 1-16,21 0 16,-21-1-16,0 22 0,0 0 0,0 0 15,0 42-15,0 0 16,0 0-16,-21 22 0,0-22 15,0 21-15,21 1 0,-21-1 0,-1-21 16,22 21-16,0 1 0,-21-1 0,21 0 16,0-20-16,0 20 0,0-21 15,0 0-15,0 0 0,21 1 16,-21-1-16,22-21 0,-1 0 0,21 0 16,-21 0-16,0 0 0,22 0 15,-22-21-15,21-1 0,1 22 0,-22-21 16,21-21-16,0 21 0,-20 0 0,20-22 15,-21 22-15,0-21 0,0-1 0,1 22 16,-22-21-16,0 21 0,0 0 16,0-1-16,0 1 0,-22 21 15,1 0-15,0 21 0,21 1 16,-21-1-16,21 0 0,0 21 16,0-21-16,0 1 0,0-1 0,21 21 15,0-21-15,0 0 0,1 1 0,-1 20 16,0-21-16,0 0 15,-21 0-15,21 1 0,-21-1 0,21 0 16,-21 0-16,-21-21 16,0 0-16,0 0 15,0 0-15,0 0 0,-22 0 0,22 0 16,-21-21-16,21 0 0,-1 0 0,1-1 16,-21 22-16,42-21 0,-21 0 15,0 21-15,21 21 31,21 0-31,0 1 16,0-22-16,0 21 0,22 0 16,-1 0-16,0-21 0,1 21 15,-1-21-15,0 0 0,22 0 0,-22 0 16,22 0-16,-22 0 0,21 0 16,-20 0-16,20-21 0,-20 0 0,-1 0 15,0 0-15,1-1 0,-22 1 0,0 0 16,21 0-16,-21 0 0,-21-22 15,22 22-15,-1-21 0,-21 21 0,0-22 16,0 1-16,0 21 0,0-21 0,0 20 16,0 1-1,-21 21-15,-1 0 0,1 21 0,0 1 16,0-1-16,0 0 0,0 0 0,21 21 16,-22-20-16,22-1 0,0 21 15,0-21-15,0 0 0,0 22 16,0-22-16,0 0 0,22 0 0,-1 0 15,0 1-15,0-1 0,0-21 0,0 21 16,1-21-16,-1 0 0,21 0 16,-21 0-16,22 0 0,-1 0 0,0 0 15,1 0-15</inkml:trace>
  <inkml:trace contextRef="#ctx0" brushRef="#br0" timeOffset="40628.23">29485 3662 0,'0'0'0,"0"-21"16,-63-64-16,63 43 16,-22 21-16,1-1 0,0 1 15,0 0-15,0 21 0,0 0 16,-1 0-16,-20 0 0,21 21 0,0 0 16,0 1-16,-22 20 0,22 0 15,-21-21-15,21 22 0,-1-1 0,-20 0 16,21 1-16,21-1 0,0 0 0,0-20 15,0 20-15,0-21 0,0 21 16,0-20-16,21-1 0,0 0 0,22-21 16,-22 0-16,21 0 0,-21 0 0,22 0 15,-1 0-15,-21 0 16,21 0-16,-20-21 0,20 0 0,-21-1 16,0-20-16,0 21 0,1 0 0,-1-22 15,0 1-15,0 0 0,0-22 16,0 1-16,-21 20 0,22-41 0,-1 20 15,-21-20-15,0 20 0,21 1 0,-21-1 16,0 1-16,21-1 0,-21 22 16,0 21-16,0-22 0,0 22 0,-21 21 15,0 21-15,0 0 16,-1 22-16,1-1 16,0 0-16,0 1 0,21 20 0,0 1 0,0-1 15,0 1-15,0-1 0,0 1 16,0-22-16,0 22 0,0-22 15,0 0-15,21 1 0,-21-1 0,0 0 16,0-21-16,21 1 0,0-1 0,-21 0 16,0 0-16,22 0 0,-1-21 15,0 0-15,0 0 0,0 0 16,0 0-16,1 0 0,-1-21 0,0 0 16</inkml:trace>
  <inkml:trace contextRef="#ctx0" brushRef="#br0" timeOffset="40944.57">31073 2963 0,'0'0'0,"-22"-21"0,1 21 15,0 0-15,0 0 0,21 21 16,-21 22-16,0-22 0,21 21 15,-22 1-15,22-1 0,0 21 16,0 1-16,-21-1 0,0 1 0,21-1 16,0 1-16,0-22 0,-21 22 15,21-22-15,-21 0 0,21 1 16,-21-1-16,21 0 0,0-20 0,0-1 16,0 0-16,0 0 0,0 0 15,0 0-15,21-21 16,0 0-16,0 0 0,0 0 15,0 0-15,1-21 0,20 0 16,-21 21-16</inkml:trace>
  <inkml:trace contextRef="#ctx0" brushRef="#br0" timeOffset="41300.66">31475 3620 0,'0'0'0,"0"-22"0,0 44 15,-21-22 1,-1 21-16,1 0 0,0 0 0,0 0 15,0 0-15,0 22 0,-1-22 16,22 0-16,0 0 0,0 0 0,0 1 16,0-1-16,0 0 0,0 0 15,22 0-15,-1-21 0,21 21 0,-21-21 16,22 0-16,-1 0 0,0 0 0,1 0 16,-22 0-16,21 0 0,-21-21 15,0 21-15,1-21 0,-1 0 0,0 0 16,-21 0-16,0-1 0,0-20 15,0 21-15,0-21 0,0 20 16,0-20-16,0 0 0,0 21 0,0-1 16,-21 1-16,0 0 0,-1 21 15,1 0-15,-21 0 0,21 0 0,0 0 16,-1 0-16,1 0 0,-21 21 16,21-21-16,21 21 0,-21-21 0,21 22 15,-22-22-15,1 0 31</inkml:trace>
  <inkml:trace contextRef="#ctx0" brushRef="#br0" timeOffset="41550.51">30459 3260 0,'0'0'15,"-21"0"-15,42-21 0,0-1 16,42 22-16,-20 0 0,20-21 15,22 21-15,0 0 0,-1 0 0,22 0 16,0-21-16,-21 21 0,20-21 16,-20 21-16,0 0 0,-22 0 0,1 0 15,-22 0-15,0 0 0,1-21 0,-22 21 16,0 0-16,0 0 0,0 0 16,-21 21 15,0 0-31,-21-21 0,0 21 0,-21 0 15</inkml:trace>
  <inkml:trace contextRef="#ctx0" brushRef="#br0" timeOffset="42823.94">2730 7133 0,'0'0'0,"22"21"0,-22 1 16,21-22-1,0 0 1,0-22-16,0 22 15,-21-21-15,21 0 0,1 0 0,-1-21 16,0 20-16,0-20 0,21 0 16,-20-1-16,-1 1 0,21-21 0,-21-1 15,0 1-15,22-1 0,-22 1 16,0-1-16,0 1 0,0-1 0,1 1 16,-22 20-16,0 1 0,21 21 0,-21 0 15,0-1-15,0 1 16,-21 21-16,-1 21 15,1 1-15,21 20 0,-21 0 0,0 1 16,21 20-16,-21 1 0,0-1 16,21 1-16,0 20 0,-22-20 0,1-1 15,21-20-15,-21 20 0,21-21 16,0 1-16,0-22 0,0 21 0,0-21 16,0 1-16,21-1 0,0-21 15,-21 21-15,22-21 0,-1 0 16,0 0-16,-21-21 0,21 0 15,-21-1-15,0 1 16,0 0-16,0 0 0</inkml:trace>
  <inkml:trace contextRef="#ctx0" brushRef="#br0" timeOffset="43019.83">3027 6668 0,'0'0'15,"-21"0"-15,-1 0 0,1 0 0,42-22 47,1 22-47,20-21 0,-21 21 16,21 0-16,-20-21 0,20 0 0,0 21 15,-21 0-15,1-21 0,20 21 0,-21 0 16,0 0-16,0 0 16</inkml:trace>
  <inkml:trace contextRef="#ctx0" brushRef="#br0" timeOffset="43460.26">3365 7070 0,'0'0'0,"0"21"16,0 0-16,0 0 0,0 0 16,22-21-1,-1 0-15,0-21 16,21 21-16,-21-21 0,22 0 0,-1 0 15,-21-22-15,22 22 0,-1-21 16,-21 21-16,21-22 0,-20 1 16,20 0-16,-21-1 0,-21 1 0,0 21 15,0-21-15,0 20 0,0 1 16,0 0-16,-21 21 0,0 0 16,0 0-16,-22 21 0,22 0 0,0 1 15,0-1-15,21 0 0,0 0 16,0 0-16,0 0 0,0 1 0,0-1 15,21 0-15,0 0 0,0-21 0,22 21 16,-22 0-16,0 1 0,21-22 16,-21 21-16,1 0 0,-1-21 0,0 21 15,0 0-15,-21 0 0,0 1 16,0-1-16,0 0 16,0 0-16,0 0 0,0 0 0,0 1 15,0-1-15,-21 0 0,21 0 16,0 0-1,21-21 1,0-21-16,-21 0 0,21 21 16,22-21-16</inkml:trace>
  <inkml:trace contextRef="#ctx0" brushRef="#br0" timeOffset="45511.95">4974 6879 0,'0'0'0,"-21"-21"16,0 21-16,0-21 16,-1 0-16,1 0 0,0-1 0,0 1 15,0 21-15,-22-21 0,22 0 0,0 21 16,0 0-16,0 0 0,0 0 16,-22 0-16,22 21 0,0 0 0,-21 0 15,20 1-15,-20-1 0,21 21 16,-21-21-16,20 22 0,1-1 0,0 0 15,0 1-15,0-1 0,0-21 0,21 21 16,0 1-16,0-22 0,0 21 16,0-21-16,21 1 0,0-1 15,0-21-15,21 0 0,-20 0 0,20 0 16,0 0-16,1 0 0,-1-21 0,0-1 16,1 1-16,-1-21 0,0 21 15,-21 0-15,22-22 0,-22 22 0,21 0 16,-21-21-16,1-1 0,-22 22 0,0-21 15,21 21-15,-21-1 0,21-20 16,-21 21-16,0 0 0,0 0 16,0 42 15,0 0-31,0 0 0,0 0 0,-21 0 16,21 1-16,-21-1 0,21 21 0,0-21 15,0 0-15,0 22 0,0-22 0,0 0 16,0 21-16,0-20 0,0-1 15,0 0-15,0 0 0,21-21 0,0 21 16,0-21-16,0 0 0,0 0 0,1 0 16,-1 0-16,0 0 0,0 0 15,21-21-15,-20 0 0,-1 0 0,0 0 16,0 21-16,0-43 0,0 22 0,-21 0 16,22 0-16,-1 0 0,-21-1 15,0-20-15,21 21 0,-21 0 16,21 0-16,-21-1 0,21 1 0,-21 0 15,0 0-15,0 42 32,0 0-32,0 0 15,0 1-15,0-1 0,0 0 0,0 0 16,0 0-16,0 22 0,0-22 16,0 0-16,0 0 0,0 0 0,0 22 15,0-22-15,0 0 0,21 0 16,1 0-16,-1-21 0,0 0 0,0 0 15,0 0-15,0 0 0,1 0 16,20 0-16,-21-21 0,0 0 16,22 0-16,-22 0 0,21-1 0,-21 1 15,0 0-15,1 0 0,-1 0 0,0 0 16,0-1-16,0-20 0,-21 21 16,0 0-16,21 0 0,-21-1 0,22 1 15,-22 0-15,0 0 0,0 42 47,0 0-47,0 0 16,0 1-16,-22-1 0,22 0 0,0 0 15,-21 0-15,21 0 0,0 1 16,0-1-16,0 0 0,0 0 0,0 0 16,0 0-16,0 1 0,0-1 0,21-21 15,1 21-15,-1-21 0,21 0 0,-21 0 16,0 0-16,1 0 0,20 0 15,-21 0-15,0 0 0,22-21 0,-22 21 16,0-21-16,0-1 0,21 1 0,-42 0 16,22 21-16,-1-21 0,0 0 0,-21-22 15,21 22-15,-21 0 0,0 0 16,0 0-16,0 0 0,0-1 16,0 1-16,0 0 0,0 0 15,-21 42 16,0 0-31,0 0 0,21 1 16,0-1-16,0 0 0,0 0 0,-22 0 16,22 0-16,0 1 0,0-1 15,0 0-15,0 0 0,0 0 16,0 0-16,0 1 0,0-1 16,0 0-16,22-21 15,-1 0-15,0 0 0,0 0 16,0 0-16,0 0 0,22-21 0,-1 21 15,-21-21-15,22-1 0,-1 1 16,0 0-16,1 0 0,-1 0 0,-21 0 16,21-1-16,-20 1 0,-1 0 15,0 0-15,0 0 0,0 0 0,-21-1 16,21 1-16,-42 21 16,0 0-1,21 21 1,0 1-16,0-1 15,0 0-15,0 0 16,21 0-16,-21 0 0,21-21 16,-21 22-16,0-1 15,0 0-15,0 0 16,0 0-16,0 0 0,0 1 16,0-1-16,22 0 15,-1-21 1,42 0-1,-20 0-15,-22 0 0,0 0 0,21-21 0,-21 0 16,22 21-16,-22-22 0,0 1 0,0 0 16,22 0-16,-22 0 0,0 0 15,0-1-15,-21 1 0,21-21 16,-21 21-16,21 0 0,-21-1 0,0 1 0,0 0 16,-21 21-1,0 0 1,0 21-16,0 0 15,0 1-15,21-1 0,0 0 16,0 0-16,0 0 0,0 0 0,0 1 16,0-1-16,0 0 0,21 0 15,0 0-15,0 0 0,0 1 16,0-1-16,-21 0 0,22 0 16,-44-21 15,1 0-16,0 0-15,0 0 0,0 0 16,21 21 31,21-21-47,0 0 16,0 0-16,22 0 0,-22 0 0,0 0 15,21 0-15,-21 0 0,22 0 0,-1-21 16,0 21-16,1-21 0,-1 0 15,0 21-15,1-21 0,-1-1 0,0 1 16,-20 0-16,20 0 0,-21 0 0,21 0 16,-20-1-16,-1-20 0,0 21 0,0 0 15,0 0-15,0-1 16,-21 1-16,0 0 0,0 0 0,-21 21 16,0 0-1,0 21-15,0 0 0,0 0 0,-1 1 16,1-1-16,0 21 0,21-21 15,0 0-15,0 22 0,0-22 0,0 0 16,0 0-16,0 0 0,0 1 0,21-1 16,0-21-16,1 21 0,-1-21 0,21 0 15,-21 0-15,22 0 0,-22 0 0,21 0 16,0-21-16,-20 21 16,20-21-16,0-1 0,1 1 0</inkml:trace>
  <inkml:trace contextRef="#ctx0" brushRef="#br0" timeOffset="46744.24">11007 6773 0,'21'0'0,"-42"0"0,63-21 0,-42 0 16,21 0-16,0 0 0,-21 0 15,0-1-15,0 1 0,0 0 0,0-21 16,0 21-16,0-22 0,0 22 16,0-21-16,-21 21 0,0-22 0,0 22 15,0 0-15,-1-21 0,-20 20 0,21 1 16,-21 21-16,20 0 0,-20 0 0,0 0 15,21 0-15,-22 0 0,1 21 16,0 22-16,20-1 0,-20 0 0,21 1 16,0 20-16,0 1 0,-1-22 0,1 22 15,0-1-15,21-21 0,0 1 16,0-1-16,0 0 0,0 1 0,0-22 16,21 0-16,0 0 0,22-21 15,-22 0-15,21 0 0,-21 0 0,22 0 16,-1 0-16,0 0 0,1-21 0,-1 0 15,0 0-15,1 0 0,-22-22 0,21 22 16,1-21-16,-22-1 0,0 22 16,0-21-16,0-22 0,-21 22 0,0 0 15,0-22-15,0 22 0,0 0 0,0-1 16,0 22-16,0 0 0,0 0 0,0 0 16,0 42-1,-21 0-15,0 0 0,21 21 0,0 1 16,-21-1-16,0 0 0,21 1 0,0 20 15,-22-20-15,22-1 0,0 0 16,0 1-16,0-1 0,22 0 16,-1-21-16,0 22 0,0-22 0,0 0 15,22-21-15,-22 21 0,21-21 0,0 0 16,1 0-16,-1 0 0,0 0 0,1-21 16,-1 0-16,0 0 0,1 0 0,-1-1 15,0-20-15,1 21 0,-1-21 16,-21-1-16,22 1 0,-22-22 0,0 1 15,0-1-15,0 1 0,0 21 0,1-22 16,-1 1-16,0-1 0,-21 22 0,0-1 16,0-20-16,0 42 0,0-22 15,0 22-15,-21 42 32,0 1-32,21-1 0,-22 21 0,1 0 15,0 1-15,0 20 0,0 1 16,21-1-16,-21 1 0,21-1 0,-22-20 15,22 20-15,0 1 0,0-22 0,0 0 16,0 1-16,22-1 0,-1-21 0,0 21 16,0-20-16,0-22 0,22 21 0,-22-21 15,21 0-15,0 0 0,-20 0 16,20 0-16,0-21 0,22-1 0,-22 1 16,0 0-16,1-21 0,-1 21 0,-21-22 15,22 1-15,-1-22 0,-21 22 16,0-21-16,0 20 0,1-20 0,-1-1 15,-21 1-15,21 20 0,-21-20 0,0 21 16,0-22-16,0 22 0,0-1 16,0 22-16,0 0 0,-21 0 0,0 21 15,-1 21-15,1 0 0,0 22 16,21-22-16,0 21 0,-21 0 0,21 1 16,-21-1-16,21 22 0,0-22 15,0 21-15,0-20 0,0 20 0,21-20 16,-21-1-16,21 0 0,-21 1 0,21-22 15,0 21-15,-21-21 0,22 0 16,-1-21-16,0 22 0,0-22 0,0 21 16,0-21-16,1 0 0,-1 0 15,0-21-15,0-1 0,0 22 16,0-21-16,22-21 0</inkml:trace>
  <inkml:trace contextRef="#ctx0" brushRef="#br0" timeOffset="47216.24">15049 5567 0,'0'-21'0,"0"42"0,0-21 16,0 21 0,0 0-16,0 22 0,0-1 0,0 0 15,0 22-15,0-1 0,0 1 0,0-1 16,0 1-16,-21-22 0,21 22 0,-21-1 16,21 1-16,0-22 0,0 21 15,0-20-15,0 20 0,0-20 0,0-22 16,0 21-16,0-21 0,0 0 0,0 1 15,0-1-15,-21-21 0,0 0 16,0 0-16,-1 0 16,1 0-16</inkml:trace>
  <inkml:trace contextRef="#ctx0" brushRef="#br0" timeOffset="47888.85">14647 6329 0,'0'0'16,"21"0"-1,1 21 1,-1-21-16,21 0 0,0 0 16,1 0-16,-1 0 0,0 0 0,22 0 15,-1-21-15,-20 21 0,20-21 16,1 0-16,-22 21 0,22-22 0,-22 1 16,-21 21-16,21-21 0,-20 0 15,-1 21-15,0-21 0,0 21 0,-21-21 16,21 21-16,-42 0 31,21 21-31,0 0 16,0 0-16,0 0 15,-21 0-15,21 1 0,0-1 0,0 0 16,0 0-16,0 0 0,0 0 16,21 1-16,0-1 0,0-21 0,1 0 15,-1 0-15,21 0 0,-21 0 16,0 0-16,22-21 0,-22 21 15,21-22-15,-21 1 0,22 0 0,-22 0 16,0 0-16,0 0 0,0 21 0,1-22 16,-1 1-16,-21 0 0,0 0 0,21 21 15,-21-21-15,0 0 0,0-1 16,-21 22 0,0 22-1,-1-1-15,22 0 0,0 21 16,0-21-16,0 22 0,0-1 15,-21 0-15,21 22 0,0-22 0,-21 1 0,21 20 16,0-21-16,0 22 16,0-22-16,0 22 0,0-22 0,0 0 15,0 1-15,0-1 0,0 0 0,-21 1 16,21-1-16,0 0 0,0 1 0,-21-1 16,21-21-16,-21 22 0,-1-1 0,22-21 15,-21 0-15,0 0 0,0 1 0,0-1 16,0-21-16,-1 0 0,1 0 0,0 0 15,0 0-15,0-21 0,21-1 0,-21 1 16,-1 0-16,22 0 0,-21 0 16,21 0-16,0-22 0,0 22 15,0 0-15,0-21 0,0 20 0,0 1 16,0 0-16,21 0 0,1 0 0,-1 0 16,0-22-16,0 22 0,21 0 0</inkml:trace>
  <inkml:trace contextRef="#ctx0" brushRef="#br0" timeOffset="48203.67">16468 6138 0,'0'0'0,"0"-42"0,0 0 16,-22 21-16,1 21 16,0 0-1,21 21-15,-21 0 0,21 21 0,0-21 16,-21 22-16,21 20 0,0-20 0,0 20 15,0 1-15,0 20 0,0-20 0,0-1 16,-21 1-16,21-1 0,0 1 0,0-1 16,0 1-16,-22-22 0,22 22 0,-21-22 15,21 0-15,0 22 0,0-22 16,0-21-16,0 22 0,0-22 0,0 0 16,0 0-16,0 0 0,0-42 31,21 0-16,-21 0-15,22 0 0,-22-1 0,0-20 16,0 21-16,0-21 0,0-1 0,21 1 16</inkml:trace>
  <inkml:trace contextRef="#ctx0" brushRef="#br0" timeOffset="48452.04">16404 6477 0,'0'0'0,"0"-63"0,42-43 15,-20 63-15,-22 22 0,21 0 0,0 0 16,0 0-16,0 21 0,0 0 0,1 0 15,20 0-15,-21 0 0,0 0 16,0 21-16,1-21 0,-22 21 0,0 21 16,0-20-16,0-1 0,0 21 15,0-21-15,0 22 0,-22-1 0,1-21 16,-21 21-16,21-20 0,-22 20 0,22-21 16,-21 0-16,21 0 0,0-21 15,-1 22-15,1-22 0,0 0 16,42 0-1,0-22-15,1 1 0,-1 0 16,21 0-16,-21 0 0,0 0 0</inkml:trace>
  <inkml:trace contextRef="#ctx0" brushRef="#br0" timeOffset="48987.89">16806 6414 0,'21'0'0,"1"0"16,-1 0-16,0 0 15,0-22-15,0 22 0,0-21 0,1 21 16,-1-21-16,21 0 0,-21 0 16,22 0-16,-22-1 0,21 1 0,-21 0 15,0 0-15,1 21 0,-1-21 0,-21 0 16,-21 21 0,-1 0-16,1 0 15,0 0-15,0 21 0,-21 0 16,20 0-16,1 21 0,0-20 15,0 20-15,0-21 0,0 21 0,21-20 16,0 20-16,0-21 0,0 0 0,0 0 16,0 1-16,0-1 0,21-21 0,0 0 15,21 21-15,-21-21 0,1 0 16,-1 0-16,21 0 0,0-21 0,-20 0 16,20 21-16,0-22 0,1 1 0,20 0 15,-21-21-15,1 21 0,-1-22 0,0 22 16,-20-21-16,20 21 0,-21-22 0,21 22 15,-20 0-15,-22 0 0,0 0 16,21-1-16,-42 22 31,21 22-31,-22-22 0,1 21 0,21 0 16,-21 0-16,21 0 0,-21 0 0,21 1 16,-21-1-16,21 0 0,0 0 15,0 0-15,0 0 0,0 1 0,0-1 16,0 0-16,0 0 0,0 0 15,-21 0-15,-1-21 0,1 0 16,0 0-16,0 0 16,0 0-16,21-21 15,0 0-15,0 0 16</inkml:trace>
  <inkml:trace contextRef="#ctx0" brushRef="#br0" timeOffset="49924.41">19494 6075 0,'0'-21'0,"0"42"0,-21-42 16,0 21-16,0 0 0,0 0 0,0-21 15,-1 21-15,1 0 0,0 0 16,0 0-16,21 21 16,0 0-16,0 0 0,0 21 15,0-20-15,0-1 0,0 21 16,0 0-16,0-20 0,0 20 0,0 0 15,21 1-15,0-22 0,-21 0 0,21 21 16,1-21-16,-1-21 0,21 22 0,-21-22 16,22 0-16,-22 0 15,0 0-15,21-22 0,-21 22 0,22-21 16,-22 0-16,0 0 0,-21 0 0,0 0 16,0-1-16,0-20 0,0 21 0,0 0 15,0 0-15,-21-22 0,0 22 0,0 0 16,-1-21-16,-20 20 0,21 1 15,0 0-15,-22 0 0,22 0 0,0 0 16,42 21 0,0 0-16,22 0 15,-1 0-15,0 0 0,22 0 16,-22-22-16,22 1 0,-22 21 16,22-21-16,-1 0 0,-21 21 0,22-21 0,-22 0 15,1-1-15,-1 1 0,-21 0 16,0 0-16,0 0 0,-21 0 15,0-1-15,0-20 0,0 21 0,0 0 16,-21 0-16,21-1 0,-21 1 0,0 0 16,0 0-16,0 21 0,-1 0 15,1 0-15,0 21 0,21 0 16,-21 0-16,21 22 0,0-1 0,0 0 16,0 22-16,0-1 0,0 1 0,0-1 15,0 1-15,0 21 0,0-22 16,-21 22-16,21-1 0,0 1 15,0 0-15,0-1 0,0 1 0,0 0 16,0-1-16,0 1 0,0 0 0,0-1 16,0 22-16,0-21 0,0 0 0,0-22 15,0 22-15,0-22 0,0 1 0,0-1 16,0 1-16,0-1 0,0-20 0,0 20 16,-21-21-16,21-20 0,0 20 0,-22-42 15,1 21-15,0-21 16,0 0-16,0-21 0,0-21 15,-1 20-15,1-20 0,21 0 0,-21-22 16,0 1-16,0-1 0,21-20 0,0-1 16,0 0-16,0-21 0,0 1 0,0 20 15,0-21-15,0 0 0,21 0 16,21 1-16,-21-1 0,22 21 0,-22 0 16,21 1-16,22 20 0,-22 1 15,22 20-15,-22-20 0,21 21 0,1-1 16,21 1-16,-22 0 0,1-1 0,-1 1 15</inkml:trace>
  <inkml:trace contextRef="#ctx0" brushRef="#br0" timeOffset="50788.14">22394 5503 0,'0'0'0,"21"-21"0,22-21 0,-22 21 16,0-22-16,0 22 16,0-21-16,-21 21 0,0 0 0,0-1 15,0 1-15,0 0 0,-21 21 0,0 0 16,0 0-16,-21 0 0,20 0 16,-20 21-16,0 0 0,-1 22 0,1-1 15,21 0-15,-21 22 0,-1-1 0,1 1 16,21 21-16,-22-1 0,1-20 0,21 20 15,0-20-15,0-1 0,21 1 16,-22-1-16,22-20 0,0-1 0,0 0 16,22 1-16,-1-22 0,0 21 0,0-21 15,0-21-15,0 22 0,1-22 16,20 0-16,-21 0 0,21 0 0,-20 0 16,20-22-16,0 22 0,1-21 15,-1 0-15,0-21 0,1 21 0,-1-1 16,0-20-16,1 0 0,-1-1 0,0 1 15,1 0-15,-1-1 0,-21 1 16,0 0-16,0 21 0,1-22 0,-22 22 16,0 0-16,0 0 0,-22 21 15,1 21 1,0 21-16,0-21 16,0 1-16,0 20 0,-1-21 15,1 21-15,21 1 0,-21-22 0,21 21 16,-21-21-16,21 22 0,0-22 0,0 0 15,0 21-15,0-20 0,21-1 16,0-21-16,0 0 0,1 0 16,-1 0-16,0 0 0,21 0 0,-21-21 15,22-1-15,-22 1 0,21 0 0,-21 0 16,1 0-16,20 0 0,-21-22 0,0 22 16,-21-21-16,0-1 0,0 1 15,0 21-15,0-21 0,0-1 0,0 1 16,-21 21-16,0 0 0,0-1 0,0 22 15,-22 0-15,22 0 0,-21 0 0,21 22 16,-22-22-16,22 21 16,-21 21-16,21-21 0,-1 0 0,1 22 15,0-22-15,21 21 0,0-21 0,0 22 16,0-22-16,0 0 0,0 0 0,21-21 16,0 21-16,22-21 0,-22 0 0,21 0 15,1 0-15,-1 0 0,0 0 16,1-21-16</inkml:trace>
  <inkml:trace contextRef="#ctx0" brushRef="#br0" timeOffset="51284.93">23474 5715 0,'0'0'0,"42"-148"0,-21 84 16,-21 22-16,21 0 0,-21-1 0,0 1 16,0 21-16,0 0 0,0 0 0,-21 21 15,0 21 1,0 0-16,0 21 0,0 1 0,-1-1 15,1 21-15,-21-20 0,21 20 0,0 22 16,-1-22-16,-20 1 0,21-1 0,0 1 16,0-1-16,-1-20 0,22-1 15,0 22-15,0-22 0,0-21 0,0 21 16,0-20-16,0-1 0,0 0 16,0 0-16,22-21 0,20 0 0,-21 0 15,0 0-15,22 0 0,-22-21 0,21 0 16,0 0-16,-20-22 0,20 22 15,-21 0-15,21-21 0,-20-1 0,20 1 16,-21 0-16,0-1 0,0-20 0,1-1 16,-1 1-16,0-1 0,0 1 0,-21-1 15,0 22-15,21-22 0,-21 22 16,21 0-16,-21 21 0,0-1 0,0 1 16,0 42-1,0 1-15,0 20 0,0 0 0,-21 1 16,0-1-16,21 21 0,-21-20 15,21 20-15,-21 1 0,21-22 0,-21 22 16,-1-22-16,22 0 0,0 1 16,0-1-16,-21-21 0,21 21 0,0-20 15,0-1-15,0 0 0,0 0 16,0 0-16,21-21 16,1 0-16,-1 0 15,-21-21-15,21 0 0,0 21 0,0-21 16</inkml:trace>
  <inkml:trace contextRef="#ctx0" brushRef="#br0" timeOffset="51620.18">23961 6054 0,'0'21'16,"21"-21"0,0 0-16,0 0 15,0 0-15,0-21 0,22 21 0,-22-21 16,0-1-16,0 22 0,0-21 15,22 0-15,-22 0 0,0 0 16,-21 0-16,0-1 0,0 1 0,0 0 16,0 0-16,-21 21 15,0 0-15,0 0 0,-1 0 16,-20 21-16,21 0 0,0 0 16,0 1-16,-1 20 0,-20-21 0,21 21 15,0-20-15,21-1 0,-21 21 0,21-21 16,-22 0-16,22 1 0,0-1 15,0 0-15,0 0 0,22 0 16,-1-21-16,0 0 0,0 0 0,0 0 16,0 0-16,22 0 0,-22 0 0,21 0 15,1 0-15,-1 0 0,0 0 0,1-21 16,20 0-16,-21 21 0</inkml:trace>
  <inkml:trace contextRef="#ctx0" brushRef="#br0" timeOffset="53259.64">24723 5969 0,'0'0'0,"21"-42"0,-21 21 15,0-1-15,0-20 0,0 21 0,0 0 16,-21 21-16,-1 0 16,1 0-16,0 0 0,0 21 15,0 0-15,0 0 0,-1 0 0,1 22 16,21-22-16,-21 21 0,0-21 0,0 22 16,21-22-16,0 21 0,0-21 15,0 1-15,0 20 0,0-21 0,0 0 16,0 0-16,0 1 0,21-1 0,0-21 15,0 21-15,22-21 0,-22 0 0,0 0 16,21 0-16,1 0 0,-1 0 0,-21 0 16,21-21-16,1 21 0,-22-21 15,21-1-15,-21 1 0,22 0 0,-22-21 16,0 21-16,0-22 0,0 1 16,1 0-16,-1-22 0,0 22 0,0-22 15,0 1-15,-21-22 0,0 22 0,21-1 16,-21 22-16,22-22 0,-22 22 15,0 0-15,0 20 0,0-20 0,0 21 16,0 0-16,-22 21 16,1 0-16,0 21 0,0 0 0,0 0 15,21 22-15,-21-1 0,-1 0 16,22 22-16,0-22 0,0 22 16,0-22-16,0 21 0,0-20 0,0-1 15,0 22-15,0-22 0,0 0 0,0-21 16,22 22-16,-1-22 0,-21 21 15,0-21-15,21 1 0,0-1 0,0-21 16,-21 21-16,21-21 0,1 0 0,-1 0 16,0 0-16,0 0 0,0 0 0,22-21 15,-22 0-15,0 21 0,0-22 0,0 1 16,0 0-16,-21 0 0,22 0 16,-1-22-16,0 22 0,-21 0 0,21-21 15,-21 21-15,21-1 0,-21 1 0,0 42 47,0 1-47,-21-1 0,0 0 16,21 0-16,0 0 0,0 0 0,-21 1 15,21-1-15,0 0 0,0 0 0,0 0 16,0 0-16,0 1 0,21-22 16,0 0-16,0 21 0,0-21 0,1 0 15,20 0-15,-21 0 0,0 0 16,22 0-16,-22 0 0,0-21 0,0-1 15,0 22-15,0-21 0,1 0 0,-1 0 16,0 0-16,-21 0 0,21-1 0,0 1 16,-21-21-16,0 21 0,21 0 15,-21-1-15,22 1 0,-22 42 32,0 1-32,-22-22 15,22 21-15,-21 0 0,21 0 0,0 0 16,0 0-16,0 1 0,0-1 15,0 0-15,0 0 0,0 0 16,21-21-16,1 0 16,-1 0-16,0 0 0,0 0 15,0 0 1,-21-21 0,0 0-16,0 0 0,0 0 15,0-1-15,0 1 0,0 0 16,-21 0-16,21 0 0,0 0 0,0-1 15,0 1-15,-21 21 0,21-21 16,0 0-16,0 0 16,21 0-16,0 21 15,0 0-15,1 0 0,-1-22 0,0 22 16,0 0-16,0 0 0,0 0 16,1 0-16,-1 0 0,-21 22 0,0-1 15,21 0-15,-21 0 0,0 0 0,0 0 16,0 1-16,0-1 0,0 21 0,0-21 15,0 0-15,0 1 16,0-1-16,0 0 0,0 0 0,21 0 16,-21 0-16,0 1 0,0-1 31,0-42 0,0-1-31,0 1 0,0 0 16,0 0-16,21 0 0,-21 0 0,21-1 15,1 1-15,-1-21 0,0 21 0,21-22 16,-21 1-16,1 21 0,20 0 16,-21-22-16,0 22 0,0 21 15,1-21-15,-1 21 0,0 0 0,0 0 16,0 21-16,-21 0 0,0 1 0,0-1 16,0 0-16,0 21 0,0 1 15,0-22-15,0 21 0,0-21 0,0 22 16,0-22-16,0 0 0,0 0 0,0 0 15,0 0-15,0 1 0,21-1 0,1-21 16,-1 21-16,0-21 0,0 0 0,0 0 16,0 0-16,22 0 0,-22 0 15,21 0-15,-21 0 0,1 0 16,20-21-16,-21 0 0,21 21 0,-20-22 16,-1 1-16,0 0 0,0 0 0,0-21 15,0 20-15,1-20 0,-1 21 0,-21-21 16,0 20-16,0-20 0,0 21 15,0 0-15,0 0 0,0-1 0,-21 22 16,-1 0-16,1 0 0,0 0 0,-21 22 16,21-1-16,-1 0 0,22 0 15,0 21-15,0-20 0,0-1 0,0 0 16,0 21-16,0-21 0,0 1 0,0-1 16,0 0-16,22 0 0,-22 0 15,0 0-15,0 1 16,0-1-1,-22-21-15,1 0 16,0 0-16,0 0 31,21-21-31,-21 21 16,21-22-16,0 1 0,-21 21 0,21-21 16,-22 0-16,1 0 0</inkml:trace>
  <inkml:trace contextRef="#ctx0" brushRef="#br0" timeOffset="53487.54">26183 5207 0,'0'0'0,"-21"0"0,0 0 0,-22-21 15,22 21-15,0 0 0,21-21 16,-21 21-16,42 0 47,-21 21-32,-21 0-15,0 0 16</inkml:trace>
  <inkml:trace contextRef="#ctx0" brushRef="#br0" timeOffset="53704.49">25061 5588 0,'0'0'0,"-21"21"0,0-21 16,42 0-1,0 0-15,22 0 0,-22 0 0,21 0 16,22 0-16,-22-21 0,0 21 0,1 0 16,-1-21-16,0 21 0,1-21 15,-1 21-15,-21 0 0,21 0 0,-20-21 16,-1 21-16,-42 0 31,-22 0-15</inkml:trace>
  <inkml:trace contextRef="#ctx0" brushRef="#br0" timeOffset="71349">3344 9208 0,'0'0'0,"21"0"16,1-22-1,-1 1-15,0 0 16,-21 0-16,0 0 16,0 0-16,21-1 0,-21 1 15,0 0-15,21 0 16,-21 0-16,0 0 0,0-1 0,0 1 15,0 0-15,0 0 0,0 0 16,0 0-16,0 42 31,0 0-15,0 0-16,0 0 0,0 22 0,0-1 16,0 0-16,0 1 0,0-1 0,0 0 15,0 1-15,0-1 0,0 21 16,0-20-16,0-1 0,0 22 0,0-22 15,0 0-15,0 1 0,0-1 16,0 0-16,0 1 0,0-22 16,0 0-16,0 21 0,0-21 0,0 1 15,0-1-15,21-21 47,-21-21-47,0-1 0,0 1 16,0 0-1,0 0-15,0 0 16,0 0-16,22-1 16,-1 22-1</inkml:trace>
  <inkml:trace contextRef="#ctx0" brushRef="#br0" timeOffset="72107.64">4254 9356 0,'-21'0'32,"0"0"-17,0 0 32,21 21-47,0 0 0,0 0 16,-21 0-16,21 1 15,0-1-15,0 0 16,0 0-16,0 0 0,0 0 16,21-21-1,0 0 1,0 0-16,-21-21 0,0 0 15,21 21-15,1-21 0,-22 0 0,0 0 16,0-1-16,0 1 16,0 0-16,0 0 15,-22 21 1,1 0-16,0 0 16,0 21-16,21 0 15,-21 0-15,21 1 16,0-1-16,0 0 15,21-21 1,0 0 0,0 0-1,0 0-15,-21-21 16,0 0 0,0-1-16,-21 22 46,0 0-46,0 0 16,0 22 0</inkml:trace>
  <inkml:trace contextRef="#ctx0" brushRef="#br0" timeOffset="72939.91">5736 9271 0,'0'0'0,"0"-21"16,0 0-16,0 0 16,0-1-16,0 1 0,0 0 15,0 0-15,0 0 0,0 0 0,21-1 16,-21 1-16,21 0 0,22-21 16,-22 21-16,0-1 0,21 1 15,-20 21-15,-1-21 0,21 21 0,-21 0 16,22 0-16,-22 0 0,21 0 0,-21 21 15,0 0-15,1 1 0,-1 20 16,0 0-16,0 1 0,-21-1 0,0 0 16,0 1-16,0 20 0,0-21 0,0 1 15,0-1-15,0 0 0,0 1 16,0-1-16,0-21 0,0 22 0,0-22 16,0 0-16,0 0 0,0 0 15,-21-21 1,21-21-16,0 0 15,0 0-15,0-22 0,0 22 16,0-21-16,0 0 0,0 20 16,0-20-16,21-21 0,0 20 0,-21 1 15,21 0-15,22-22 0,-22 22 16,21-1-16,1 1 0,-1 0 0,0 21 16,1-22-16,-1 43 0,0 0 0,1 0 15,-1 0-15,0 0 0,1 43 16,-22-22-16,0 21 0,0 0 0,0 1 15,-21-1-15,0 0 0,0 1 0,0-1 16,0 0-16,0 1 0,0-1 16,0 0-16,-21 1 0,0-1 0,21-21 15,0 0-15,0 1 0,-21-1 0,21 0 16,0 0-16,-21-21 0,21-21 47,0 0-47,0 0 0,21-1 15,0-20-15,0 21 0,-21 0 0,21-22 16</inkml:trace>
  <inkml:trace contextRef="#ctx0" brushRef="#br0" timeOffset="73330.71">7260 9313 0,'0'0'0,"-21"22"15,21-1-15,21-21 32,0 0-32,0 0 0,1-21 15,-1-1-15,0 1 0,21 0 16,-21 0-16,1 0 0,-1 0 0,0-1 16,0 1-16,0 0 0,-21 0 0,0 0 15,0 0-15,0-1 0,0 1 0,-21 0 16,0 21-16,0 0 15,0 0-15,-22 0 0,22 0 0,0 21 16,0 0-16,-22 1 0,22 20 0,0-21 16,0 21-16,0-20 0,0 20 0,-1 0 15,22-21-15,0 22 0,0-22 16,0 21-16,0-21 0,0 22 0,0-22 16,22 0-16,-22 0 0,21 0 0,0 1 15,0-1-15,0 0 0,0-21 0,22 0 16,-22 0-16,0 0 0,0 0 15,0 0-15,1 0 0,20-21 0,-21 21 16,21-21-16,1-1 0,-1 1 0</inkml:trace>
  <inkml:trace contextRef="#ctx0" brushRef="#br0" timeOffset="74223.49">8064 9081 0,'0'0'0,"-42"-22"16,21 1-16,21 0 16,0 0-16,21 21 15,0 0-15,0-21 0,22 21 0,-22 0 16,0 0-16,21 0 0,-20 0 16,20 21-16,-21 0 0,0 0 15,0 0-15,1 1 0,-22 20 0,21-21 16,-21 21-16,0-20 0,0 20 0,0-21 15,-21 21-15,-1-20 0,1 20 0,0-21 16,0 21-16,0-20 0,0-1 16,-1 0-16,1 0 0,0 0 0,21 0 15,-21-21-15,21-21 32,21 0-32,0 0 15,0 0-15,1 0 0,-1-22 0,0 22 16,0-21-16,0 21 0,0-22 15,1 1-15,-1 0 0,0-1 0,0 22 16,0-21-16,-21 21 0,0-1 0,21 1 16,-21 0-16,0 0 0,-21 21 31,21 21-31,-21 0 16,21 22-16,0-22 0,0 21 0,-21-21 15,21 22-15,-21-1 0,21-21 16,0 21-16,0-20 0,0 20 0,0-21 15,0 0-15,0 22 0,0-22 0,0 0 16,0 0-16,21 0 0,0-21 0,0 21 16,0-21-16,22 22 0,-1-22 15,-21 0-15,22 0 0,-1 0 16,0 0-16,1-22 0,-1 1 0,-21 21 16,21-21-16,-20 0 0,20 0 0,-21 0 15,0-22-15,0 22 0,1-21 0,-1 21 16,0-22-16,0 1 0,0 0 0,-21-1 15,21-20-15,-21 20 0,0-20 16,0 21-16,0-22 0,22 22 0,-22-22 16,0 22-16,0 0 0,21-1 0,-21 1 15,0 0-15,0 20 0,0-20 0,0 21 16,0 0-16,0 0 0,0 42 31,0 0-15,0 21-16,0-21 0,0 22 0,0-1 15,0 0-15,-21 22 0,21-1 16,-22-20-16,1 20 0,21 1 0,-21-22 16,21 22-16,-21-22 0,21 0 0,-21 1 15,21-1-15,0 0 0,0 1 0,0-1 16,0-21-16,0 21 0,0-20 0,0-1 16,0 0-16,0 0 0,0 0 15,21 0-15,0-21 0,0 0 0,0 22 16,1-22-16,-1 0 0,0 0 0,21 0 15,-21 0-15,1 0 0,-1 0 16,0-22-16,0 1 0,0 21 0,-21-21 16,21 0-16,1 0 0,-22 0 0,21-1 15,-21-20-15</inkml:trace>
  <inkml:trace contextRef="#ctx0" brushRef="#br0" timeOffset="74451.36">9017 9123 0,'0'0'0,"-21"0"0,-22 0 16,22 0-16,42 0 31,1 0-15,-1 0-16,0 0 0,0 0 0,21 0 16,-20 0-16,20-21 0,-21 21 0,0-21 15,22 21-15,-22 0 0,0 0 0,0-22 16,0 22-16,0 0 0,1 0 0,-1 0 15,0-21-15,0 21 16,0-21-16</inkml:trace>
  <inkml:trace contextRef="#ctx0" brushRef="#br0" timeOffset="74800.69">10308 8657 0,'0'0'15,"0"-21"-15,0 0 16,0 0-16,-21 21 16,21 21-16,-21-21 15,0 21-15,-1 21 0,1-20 16,21 20-16,-21-21 0,0 21 15,0 1-15,0 20 0,21-20 0,-22-1 16,22 0-16,-21 1 0,21-1 0,-21 0 16,21 1-16,0-22 0,0 21 0,0-21 15,0 0-15,21 1 0,0-1 16,1 0-16,-1 0 0,0-21 0,21 21 16,-21-21-16,1 0 0,-1 0 0,0 0 15,0 0-15,0 0 0,0 0 0,1 0 16,-1 0-16,0-21 0,0 0 15</inkml:trace>
  <inkml:trace contextRef="#ctx0" brushRef="#br0" timeOffset="75123.5">10795 8573 0,'0'0'0,"0"-22"15,21 22-15,0 0 16,0 0-16,1 0 0,-1 22 16,0-1-16,0 0 0,0 0 0,22 0 15,-22 0-15,0 22 0,0-1 0,0-21 16,-21 22-16,21-1 0,-21 0 0,0 1 16,22-1-16,-22 0 0,0 1 15,0-1-15,0-21 0,-22 21 0,1 1 16,0-22-16,21 21 0,-21-21 15,0 1-15,0 20 0,-1-21 0,22 0 16,-21 0-16,0 1 0,0-1 0,0 0 16,0 0-16,-1-21 15,1 0 1</inkml:trace>
  <inkml:trace contextRef="#ctx0" brushRef="#br0" timeOffset="76271.89">3344 10964 0,'-21'0'16,"21"-21"15,0 0-15,0 0-16,0 0 15,0 0-15,21-1 16,0 1-16,1 21 0,-22-21 0,21 21 16,0 0-16,0 0 0,0 0 15,0 0-15,1 0 0,20 0 0,-21 0 16,0 21-16,0 0 0,22 1 16,-22-1-16,0 21 0,0-21 15,0 22-15,1-1 0,-1 21 0,-21-20 16,0-1-16,0 22 0,0-22 0,0 21 15,-21-20-15,-1 20 0,1-20 16,-21-1-16,21 0 0,-22 1 0,22-22 16,-21 21-16,0-21 0,-1 22 0,1-22 15,0 0-15,-1 0 0,22 0 16,-21-21-16,21 0 0,-22 0 0,22 0 16,0 0-16,0 0 0,0 0 0,-1 0 15,22-21-15,0 0 16,0-21-16,0 20 0,0 1 0,0-21 15,0 0-15,0 20 0,0-20 0,0 21 16,0-21-16,0 20 0,22-20 16,-22 21-16,21 0 0,0 0 0,0-1 15,0 22-15,0 0 0,1 0 0,-1 0 16,21 0-16,-21 22 0,0-1 16,1 0-16,-1 0 0,0 0 0,0 22 15,0-22-15,-21 21 0,0-21 0,21 22 16,1-22-16,-22 0 15,0 21-15,0-21 0,0 1 0,21 20 0,-21-21 16,0 0-16,0 0 0,0 1 16,0-1-16,21-21 15,0 0 1,0-21 0,-21-1-16,21 1 15,1 0-15</inkml:trace>
  <inkml:trace contextRef="#ctx0" brushRef="#br0" timeOffset="76547.73">4170 11599 0,'0'0'0,"21"0"16,0 0-1,-21-21-15,21 21 0,-21-21 0,0 0 16,0 0-16,0 0 15,-21 21 1,0-22-16,0 22 0,0 0 16,-1 0-16,22 22 15,0-1-15,0 0 16,0 0-16,0 0 0,0 0 16,22-21 15,-1 0-31</inkml:trace>
  <inkml:trace contextRef="#ctx0" brushRef="#br0" timeOffset="79519.81">5334 11811 0,'0'21'15,"0"-42"391,0 0-406,21 21 16,-21-21-16,21 0 0,0-1 16,1 1-16,-22 0 0,21 0 15,0 0-15,0-22 0,0 22 0,0-21 16,1 0-16,-1-1 0,0-20 0,0 20 16,0 1-16,0 0 0,1-1 0,-22 1 15,0 21-15,0 0 0,0 0 16,0-1-16,0 1 0,-22 21 15,1 0-15,0 21 0,0 1 16,0 20-16,0-21 0,-22 0 16,22 22-16,0-22 0,0 21 0,21-21 15,0 0-15,0 1 0,-21-1 16,21 0-16,0 0 0,21-21 16,0 0-16,0 0 15,0 0-15,0 0 0,1-21 0,-1 21 16,0-21-16,21 0 0,-21-1 0,1 1 15,-1 0-15,0 21 0,0-21 16,0 0-16,0 21 0,1 0 0,-22-21 16,0 42-1,0 0 1,0 0-16,0 21 0,0-20 0,0 20 16,0 0-16,0-21 0,0 22 0,0-1 15,0 0-15,0 1 0,0-1 16,0-21-16,0 22 0,0-22 15,0 21-15,0-21 0,0 0 0,21 1 16,0-22-16,21 21 0,-21-21 0,1 0 16,20 0-16,-21 0 0,21 0 15,1 0-15,-1-21 0,0 21 0,1-22 16,-1 1-16,0 0 0,1-21 0,20 21 16,-20-1-16,-1-20 0,-21 21 0,21 0 15,-20-22-15,-1 22 0,0-21 16,-21 0-16,0 20 0,0-20 0,0 21 15,0 0-15,0-22 0,0 22 0,-21 21 16,0-21-16,-1 21 0,1 0 16,0 0-16,0 0 0,0 21 15,0 0-15,21 1 0,-22-1 0,1 21 16,0-21-16,21 22 0,0-22 0,0 21 16,0 0-16,0-20 0,0 20 0,0-21 15,0 0-15,0 0 0,21 1 16,0-1-16,1 0 0,20 0 0,-21-21 15,21 0-15,-20 0 0,20 0 0,0 0 16,1 0-16,-1 0 0,-21-21 16,21 0-16,-20 21 0,20-21 0,-21-1 15,21 1-15,-20 0 0,-22 0 16,21 0-16,0-22 0,-21 22 0,0 0 16,0-21-16,0 21 0,0-1 0,0 1 15,0 0-15,0 0 0,0 42 31,0 0-31,0 0 16,0 1-16,0-1 0,0 0 0,0 21 16,0-21-16,0 1 0,0 20 15,0-21-15,0 0 0,0 0 0,0 1 16,0-1-16,0 0 0,0 0 0,0 0 16,0 0-16,0-42 46,0 0-30,0 0-16,0 0 0,0 0 16,0-22-16,0 22 0,0 0 0,0-21 15,21 20-15,-21-20 0,21 21 16,0-21-16,1 20 0,-1-20 0,0 21 16,0 0-16,0 21 0,0 0 0,1 0 15,-1 0-15,0 0 0,0 0 0,0 21 16,0 0-16,1 0 0,-1 0 15,-21 22-15,21-22 0,-21 21 16,21-21-16,-21 22 0,0-22 0,0 21 16,0-21-16,0 1 0,0 20 0,0-21 15,0 0-15,0 0 0,0 1 16,0-1 0,0-42-1,0-1-15,0 1 16,0 0-16,0 0 0,0 0 0,21-22 15,-21 22-15,21-21 0,1 0 0,-1 20 16,0-20-16,0 0 16,0-1-16,0 1 0,1 21 0,20 0 15,-21 0-15,21-1 0,-20 1 0,-1 21 16,21 0-16,-21 0 0,0 21 0,22 1 16,-22-1-16,0 21 0,-21-21 15,0 22-15,0-22 0,0 21 0,0-21 16,0 22-16,0-22 0,0 21 0,0-21 15,-21 0-15,21 1 0,-21-1 0,0 0 16,21 0-16,0 0 0,0 0 0,-22-21 16,44-21 31,-22 0-47,21 0 0,0 0 15,0 0-15</inkml:trace>
  <inkml:trace contextRef="#ctx0" brushRef="#br0" timeOffset="81216.45">8403 11324 0,'0'0'0,"-21"0"16,21 21-16,-21 1 15,0-22-15,-1 21 0,1 21 0,21-21 16,-21 0-16,0 1 15,0 20-15,0-21 0,21 21 0,0-20 16,-22-1-16,22 21 0,-21-21 0,21 0 16,0 1-16,0-1 0,0 0 0,0 0 15,21 0-15,1 0 0,-1-21 16,0 0-16,0 0 0,0 0 16,0 0-16,1 0 0,20 0 0,-21 0 15,0 0-15,22-21 0,-22 21 0,0-21 16,0 0-16,0 0 0,0 0 0,1-1 15,-1 1-15,0 0 0,-21 0 0,0-21 16,0-1-16,0 22 0,0-21 0,0-1 16,0 1-16,0 0 0,-21 21 15,21-22-15,-21 22 0,-1 0 16,1 0-16,0 0 0,-21 21 0,21 0 16,-1 0-16,1 21 0,-21-21 0,21 21 15,-22 0-15,22 21 0,0-20 16,0 20-16,0 0 0,0 1 0,21-1 15,0-21-15,0 21 0,0 1 0,0-22 16,0 0-16,0 21 0,21-20 0,0-1 16,0 0-16,0 0 0,0-21 15,1 0-15,-1 0 0,0 0 16,0 0-16,21 0 0,-20 0 0,-1 0 16,0 0-16,21-21 0,-21 0 15,1 0-15,-1 21 0,0-22 0,0 1 16,21-21-16,-42 21 0,22 0 0,-1-1 15,0-20-15,-21 21 0,0-21 16,21 20-16,-21 1 0,21 0 0,-21 0 16,0 0-16,0 0 0,0 42 31,0 0-31,0 21 0,0-21 16,0 1-16,0-1 0,0 21 15,0-21-15,0 0 0,-21 1 0,21-1 16,0 0-16,0 0 0,0 0 0,0 0 15,0 1-15,21-1 0,0-21 16,1 0-16,-1 0 16,0 0-16,21 0 0,-21 0 0,1 0 15,-1 0-15,0-21 0,0 21 16,0-22-16,22 1 0,-22 0 0,0 0 16,-21 0-16,21 0 0,0-1 0,0-20 15,1 21-15,-22 0 0,21 0 0,-21-22 16,21 22-16,-21 0 0,0 0 15,0 42 32,0 0-15,21-21-1,0 0-31,0 0 15,-21-21-15,22 0 16,-22 0-16,21 21 0,-21-22 16,0 1-1,0 0-15,0 0 16,0 0 0,0 0 15,-21 21-16,-1 0-15,22 21 16,-21-21-16,21 21 0,-21 0 16,21 0-16,-21 0 0,21 1 0,-21-1 15,21 0-15,0 0 0,0 0 16,-21 0-16,21 22 0,-22-22 0,22 0 16,0 0-16,0 0 0,0 1 0,0-1 15,0 0-15,0 0 0,0 0 16,22-21-16,-1 21 0,0 1 15,0-22-15,0 0 0,0 0 16,1 0-16,-1 0 0,0 0 16,0 0-16,0 0 0,0 0 0,1-22 15,-1 1-15,0 21 0,0-21 0,0 21 16,0-21-16,1 0 0,-1 0 0,0-1 16,0 1-16,-21 0 0,0-21 0,21 21 15,-21-1-15,21-20 0,-21 21 0,0 0 16,0 0-16,0-1 0,0 1 15,0 0 1,0 42 218,-21-21-234,21 21 16,-21 1-16,21-1 16,0 0-16,0 0 15,-21 0-15,21 0 0,-21 1 0,21-1 16,0 0-16,0 0 0,0 0 16,0 0-16,0 1 0,0-1 0,0 0 15,0 0-15,0 0 0,21 0 16,0-21-16,0 0 0,0 22 0,1-22 15,-1 0-15,0 0 0,21 0 16,-21 0-16,22 0 0,-1 0 0,-21-22 16,22 22-16,-1-21 0,-21 0 0</inkml:trace>
  <inkml:trace contextRef="#ctx0" brushRef="#br0" timeOffset="81604.14">10753 11007 0,'0'0'0,"0"-21"0,-22-1 0,22 1 16,-21 0-16,0 21 0,0 0 15,0 0 1,0 0-16,-1 21 0,22 0 0,-21 1 16,0-1-16,21 21 0,0-21 15,0 22-15,-21-1 0,21 0 0,0 1 16,-21-1-16,21 21 0,0-20 0,0-1 16,0-21-16,0 22 0,0-1 0,0-21 15,0 21-15,0-20 0,0-1 16,21 0-16,0 0 0,0 0 15,0-21-15,1 0 16,-1 0-16,0 0 0,0 0 16,0 0-16,0-21 0,1 0 0,20 0 15,-21 21-15,0-21 0</inkml:trace>
  <inkml:trace contextRef="#ctx0" brushRef="#br0" timeOffset="81907.98">11261 10774 0,'0'0'0,"21"-21"15,0 21-15,0 0 0,-21 21 16,21 0-16,0-21 0,1 21 0,-1 22 16,0-22-16,0 0 0,0 21 0,0 1 15,1-1-15,-1 0 0,-21 1 16,0-1-16,0 0 0,0 1 0,0-1 15,0 0-15,0 1 0,0-1 0,0 0 16,-21-21-16,-1 22 0,-20-22 0,21 0 16,0 0-16,-22 0 0,22 1 15,0-1-15,-21-21 0,21 21 0,-1-21 16,1 21-16,0-21 0,0 0 0,0 0 31,0 0-31</inkml:trace>
  <inkml:trace contextRef="#ctx0" brushRef="#br0" timeOffset="83056.32">2688 13166 0,'21'0'16,"-42"21"-1,0-21 1,0 0-16,21-21 31,0 0-31,0-1 16,21 1-16,0 21 0,0-21 15,22 21-15,-22-21 0,0 21 0,21-21 16,-21 21-16,1 0 0,20 0 16,-21 0-16,0 21 0,0 0 0,1-21 15,-1 21-15,0 22 0,-21-22 0,0 0 16,0 21-16,0-21 0,0 1 15,-21 20-15,0-21 0,-22 0 16,22 22-16,0-22 0,-21 0 0,20 0 16,-20 21-16,21-42 0,0 22 15,0-1-15,-1 0 0,1-21 0,0 0 16,0 0-16,21-21 31,21 0-31,0-1 0,0 1 16,1 0-16,20 21 0,-21-21 0,0 0 15,22 21-15,-22 0 0,21 0 16,0 0-16,-20 0 0,20 0 0,-21 0 16,21 0-16,-20 21 0,-1 0 15,0 0-15,0 22 0,-21-22 16,0 21-16,0-21 0,0 22 0,-21-1 16,0-21-16,0 21 0,-1-20 0,1 20 15,-21-21-15,21 0 0,-22 0 16,22 1-16,-21-1 0,21 0 0,0-21 15,-22 0-15,22 0 0,0 0 16,0 0-16,0 0 0,-1 0 0,1 0 16,0-21-16,0 21 0,21-21 0,-21-1 15,0 22-15,21-21 0,0 0 16,-22 21-16,22-21 0,-21 0 0,0 21 16,21-21-1,21 21 1,0 0-1,1-22-15,-1 22 0</inkml:trace>
  <inkml:trace contextRef="#ctx0" brushRef="#br0" timeOffset="83440.1">3810 13568 0,'0'21'0,"0"-42"47,0 0-47,0 0 15,0-1-15,21 22 16,-21-21-16,-21 21 31,0 0-31,0 0 16,21 21-16,-22 1 0,22-1 15,-21 0-15,21 0 16,0 0-16,-21-21 0,21 21 16,21-21 15,0-21-31,-21 0 15,0 0-15,0 0 0,22 0 16</inkml:trace>
  <inkml:trace contextRef="#ctx0" brushRef="#br0" timeOffset="84180.26">5334 12933 0,'0'-21'0,"0"42"0,0-63 15,0-1-15,0 22 0,0 0 16,0 0-16,0 0 0,0-1 15,0 44 1,0-1-16,0 21 16,21 0-16,0 1 0,0-1 15,-21 22-15,0-1 0,22 1 0,-22-1 16,21 1-16,-21-1 0,0 1 16,0-1-16,0 1 0,0-1 0,0-21 15,0 1-15,0-1 0,0-21 0,0 22 16,0-22-16,0 0 0,0-42 31,0 0-15,0-22-16,0 22 0,21-21 0,-21 21 15,21-22-15,0 1 0,-21 0 16,21-1-16,1 1 0,-1 0 0,0 20 16,0-20-16,21 21 0,-20-21 15,20 20-15,0 22 0,1 0 0,-22 0 16,21 0-16,0 0 0,-20 0 15,20 22-15,-21-1 0,0 0 0,0 21 16,-21-21-16,0 22 0,0-22 0,0 21 16,0-21-16,0 22 0,-21-1 15,0-21-15,0 22 0,0-22 0,21 0 16,0 0-16,-21 0 0,21 0 0,21-21 47,0-21-47,-21 0 0,21 0 0,0 0 15,0-22-15</inkml:trace>
  <inkml:trace contextRef="#ctx0" brushRef="#br0" timeOffset="85467.55">6646 13229 0,'0'0'15,"0"-21"-15,0 0 0,0 0 16,0 0-16,0-1 0,-21 1 15,0 0-15,0 0 0,0 21 16,-1-21-16,1 21 0,0 0 0,0 0 16,0 0-16,0 0 0,-1 21 0,1 0 15,0 21-15,0-20 0,0 20 16,21 0-16,-21 1 0,-1-1 16,1 0-16,0 1 0,21-1 0,0 0 15,-21 1-15,21-1 0,0 0 0,0 1 16,0-22-16,0 0 0,21 0 15,-21 0-15,21-21 0,0 0 0,22 0 16,-22 0-16,21 0 0,-21-21 0,22 0 16,-1 0-16,-21 0 0,22-1 0,-1-20 15,-21 21-15,21-21 0,-20 20 16,-1-20-16,0 0 0,0 21 0,-21-22 16,21 1-16,-21 0 0,0-1 0,0 22 15,0 0-15,0 0 0,0 0 16,0-1-16,0 44 15,0-1 1,0 21-16,-21-21 0,21 22 16,-21-22-16,21 21 0,0-21 0,-21 22 15,21-1-15,0-21 0,0 21 16,0-20-16,0 20 0,0-21 0,21 0 16,0 0-16,0-21 0,0 22 0,1-22 15,20 0-15,-21 0 0,21 0 0,-20 0 16,20 0-16,0-22 0,1 1 15,-22 0-15,21 0 0,0 0 0,1-22 16,-1 22-16,0-21 0,-20 21 16,-1-22-16,21 22 0,-21-21 0,-21 21 15,0 0-15,0-1 0,0 1 16,0 0-16,0 0 0,-21 21 16,0 21-16,0 0 15,0-21-15,-1 21 0,22 22 0,0-22 16,0 0-16,0 0 0,0 0 15,0 1-15,0-1 0,0 0 0,22 0 16,-1 0-16,0 0 0,0-21 0,-21 22 16,42-1-1,-42 0-15,-21-21 32,0 0-32,0 0 0,0 0 15,-22 0-15,22 0 0,0 0 0,0 0 16,0 0-16,0 0 0,-1 21 0,22 0 15,0 0 1,22-21-16,-1 22 16,0-22-16,0 0 0,21 0 0,-20 0 15,20 0-15,0 0 0,1 0 0,-22 0 16,21-22-16,22 1 0,-22 21 16,0-21-16,1 0 0,-1 0 0,0 0 15,1-1-15,-22-20 0,21 21 16,-21 0-16,0-22 0,1 22 0,-1-21 15,-21 0-15,0-1 0,21 1 16,-21-22-16,0 22 0,0 0 0,0-22 16,0 22-16,0 0 0,0-1 0,0 1 15,0 0-15,-21 20 0,0 1 0,-1 21 16,1 21 0,21 1-16,0-1 0,0 21 15,0 0-15,0 1 0,0-1 0,0 0 16,0 22-16,0-22 0,21 1 0,-21-1 15,0 21-15,22-20 16,-22-22-16,0 21 0,0 1 0,0-1 16,0-21-16,0 21 0,0-20 0,0-1 15,-22 0-15,22 0 0,-21 0 0,21-42 47,0 0-47,0 0 0,0 0 0,0-1 16,21-20-16,1 21 0,-1-21 15,0 20-15,0-20 0,0 21 0,22-21 0,-22 20 16,0 1-16,21 0 0,-21 0 16,22 21-16,-22 0 0,0 0 15,0 21-15,0 0 0,22 0 0,-43 1 16,21-1-16,0 0 0,-21 0 0,0 0 16,0 0-16,0 22 0,0-22 0,0 0 15,0 0-15,0 0 0,0 22 16,0-22-16,-21-21 0,21 21 0,-21 0 15,21 0-15,-21-21 0,-1 0 32,22-21-32</inkml:trace>
  <inkml:trace contextRef="#ctx0" brushRef="#br0" timeOffset="87115.91">8721 13250 0,'0'0'16,"-22"0"-16,22-21 0,-21 21 0,21-21 0,0 0 15,0 0-15,0 0 16,0-1-16,21 1 0,1 0 0,-1 0 16,0 21-16,0-21 0,0 21 0,22 0 15,-22 0-15,21 0 0,-21 21 16,22 0-16,-22 21 0,0-20 16,0 20-16,0 0 0,0 1 0,-21-22 15,0 21-15,0 0 0,0 1 0,0-1 16,0-21-16,-21 22 0,21-22 0,-21 21 15,0-21-15,21 0 0,0 1 16,-21-22-16,21 21 0,-21-21 16,21-21-1,0-1-15,0 1 0,21 0 16,0-21-16,-21 21 0,21-22 0,0 1 16,0 0-16,1-1 0,-1 1 0,0 0 15,0 20-15,0-20 0,22 0 16,-22 21-16,0-1 0,-21 1 15,21 21-15,0 0 0,0 0 16,-21 21-16,22 1 0,-22 20 16,21-21-16,-21 21 0,0-20 0,0 20 15,0-21-15,0 21 0,0 1 16,0-1-16,0-21 0,21 22 0,-21-22 16,0 21-16,0-21 0,21 0 0,0 1 15,0-1-15,1-21 0,-1 0 0,0 0 16,0 0-16,0 0 0,0 0 15,22-21-15,-22 21 0,21-22 16,1 1-16,-1-21 0,-21 21 0,21 0 16,-20-22-16,20 22 0,-21 0 0,0-21 15,0-1-15,1 22 0,-22-21 0,21 21 16,-21-22-16,0 1 0,0 21 16,0 0-16,0-1 0,0 1 0,-21 21 15,-1 0-15,1 0 0,21 21 16,-21 1-16,0-1 15,21 0-15,0 21 0,0-21 0,0 22 16,-21-1-16,21-21 0,0 22 0,0-1 16,0 0-16,0-21 0,21 1 15,-21 20-15,21-21 0,21 0 0,-20-21 16,-1 21-16,0-21 0,21 0 16,-21 0-16,1 0 0,20 0 0,-21 0 15,0-21-15,0 0 0,22 21 0,-22-21 16,0 0-16,-21 0 0,21-22 0,0 22 15,1 0-15,-1-21 0,-21 20 0,21-20 16,0 21-16,0-21 0,0 20 16,-21-20-16,22 21 0,-1 0 0,0 0 15,0-1-15,0 22 0,0 0 0,1 0 16,-1 0-16,0 22 0,0-1 0,0 0 16,-21 0-16,0 0 15,0 22-15,0-22 0,0 0 0,0 21 16,0-21-16,0 1 0,-21 20 0,21-21 15,-21 0-15,0 0 0,0 22 0,21-22 16,0 0-16,-22-21 16,22-21-1,22 0 1,-22 0-16,21-1 0,0 1 0,-21 0 16,21-21-16,0 21 0,-21-22 0,0 22 15,21-21-15,1 21 0,-22-22 0,0 22 16,0-21-16,21 21 0,-21-1 15,0 1-15,0 42 32,0 1-32,0-1 0,0 0 0,0 0 15,0 21-15,0-20 0,-21 20 16,-1-21-16,22 21 0,0-20 0,-21 20 16,21-21-16,0 0 0,0 0 0,0 1 15,21-1-15,1-21 0,-1 0 0,0 21 16,21-21-16,-21 0 0,22 0 0,-22 0 15,21-21-15,1 21 0,-1-21 16,0-1-16,1 1 0,-1 0 16,0 0-16,-21 0 0,22-22 0,-22 22 0,0-21 15,0 0-15,0-1 0,1 1 16,-1 0-16,-21-1 0,0-20 0,0 20 16,21-20-16,-21 21 0,21-22 15,-21 22-15,0-1 0,0 1 0,0 0 16,0 21-16,0-1 0,0 1 0,0 42 31,0 1-31,0-1 0,0 21 0,0 0 16,0 22-16,-21-22 0,0 22 15,21-22-15,-21 22 0,21-1 0,-22-21 16,22 1-16,-21 20 0,21-20 16,0-1-16,-21 0 0,21-21 0,0 22 15,0-22-15,0 0 0,0 0 0,0 0 0,0 1 16,21-1-16,0-21 15,1 0-15,-1 0 0,0 0 16,0 0-16,0-21 0,0-1 0,1 22 16,-1-21-16,0 0 0,0 0 0,-21 0 15,21 0-15,-21-1 0,21 1 16,-21 0-16</inkml:trace>
  <inkml:trace contextRef="#ctx0" brushRef="#br0" timeOffset="87339.78">11345 13123 0,'0'0'0,"-21"0"0,-21 0 0,21 0 0,-1 0 16,1 0-16,0 0 0,42 0 15,0 22 1,1-22-16,20 0 0,-21 0 0,21 0 16,-20 0-16,20 0 0,0 0 15,-21 0-15,22 0 0,-1 0 0,-21 0 16,22 0-16,-22 0 0,0 0 0,0-22 15,0 22-15,0 0 0,1-21 16,-1 0-16,0 21 0,-21-21 16,21 21-16</inkml:trace>
  <inkml:trace contextRef="#ctx0" brushRef="#br0" timeOffset="87704.39">12721 12658 0,'0'-21'0,"0"-1"15,-21 22-15,0 0 16,0 0-16,-1 22 16,1-1-16,21 0 0,-21 0 15,0 0-15,21 22 0,-21-1 0,0 0 16,21 1-16,0-1 0,-22 0 15,1 1-15,21-22 0,-21 21 0,21 0 16,0 1-16,0-22 0,0 21 0,0 1 16,0-22-16,0 0 0,0 0 0,0 0 15,0 0-15,0 1 0,0-1 0,21 0 16,0-21-16,1 0 16,-1 0-16,0 0 15,0 0-15,0 0 16,0-21-16,1 21 0,-22-21 15,21-1-15,0 22 0,-21-21 16,21 0-16,0 0 0,-21 0 0,21-22 16</inkml:trace>
  <inkml:trace contextRef="#ctx0" brushRef="#br0" timeOffset="88028.47">13166 12573 0,'0'0'0,"21"0"0,0-21 0,0 0 16,0 21-16,22 0 0,-22 0 0,0 0 16,0 0-16,0 0 0,22 0 0,-22 21 15,-21 0-15,21 0 0,0 22 16,0-1-16,-21 0 0,0 1 0,0-1 16,0 0-16,0 22 0,0-22 15,0 0-15,0 1 0,-21-1 0,0 0 16,0 1-16,0-1 0,-1-21 0,1 22 15,0-22-15,0 0 0,0 0 0,0 0 16,-1 0-16,1 1 0,0-1 0,0-21 16,21 21-16,-21-21 15,21 21-15,-21-21 16,21-21 0,0 0-1,0 0-15</inkml:trace>
  <inkml:trace contextRef="#ctx0" brushRef="#br0" timeOffset="91328.91">7832 13018 0,'-22'0'15,"1"0"-15,21-22 47,21 22-47,1-21 0,-1 21 0,0-21 16,21 0-16,-21 21 0,22-21 0,-22 21 15,21 0-15,-21-21 0,1 21 16,-1 0-16,-21 21 16,0 0-1,0 0-15,-21 0 0,-22 0 0,22 1 16,0-1-16,-21 0 0,20 0 16,-20 0-16,21-21 0,0 21 0,0 1 15,21-1-15,0 0 16,21-21-16,0 0 15,0 0-15,0 0 0,0 0 16,1 0-16,-1 0 0,0 0 16,21 0-16,-21 0 0,1 0 15,-1 0-15,-21 21 32,-21 0-32,-1-21 15,1 21-15,0-21 0,0 22 0,0-1 16,0 0-16,-1-21 0,22 21 15,0 0-15,-21-21 0,21 21 0,0 1 16,21-22 0,1 0-16,-1 0 0,0 0 0,0 0 15,0 0-15,0 0 0,1 0 16,20-22-16,21 1 16,-41 0-16,-1 21 0,0 0 15,0 0-15,-21-21 0,-21 21 31,0 21-31,0-21 0,-1 21 16,-20-21-16,21 21 0,0 1 0,-22-22 16,22 21-16,0 0 0,21 0 0,-21 0 15,21 0-15,21-21 32,0 0-32,0 0 0,1 0 0,-1 0 15,0 0-15,0 0 0,0-21 0,0 21 16,22-21-16,-22 0 15,0 0-15,0 21 0,-21-21 16,21 21-16,-21-22 16,-21 22-16,0 0 15,0 0-15,0 22 0,-22-22 0,22 21 16,0 0-16,0-21 0,0 21 16,21 0-16,0 0 0,0 1 15,21-22 1,0 0-16,0 0 0,0 0 15,1 0-15,-1 0 0,0 0 16,0-22-16,0 22 0,0 0 16</inkml:trace>
  <inkml:trace contextRef="#ctx0" brushRef="#br0" timeOffset="92816.16">3048 14478 0,'0'21'46,"0"0"-30,0 1-16,0-1 16,0 0-16,0 0 0,0 21 0,0-20 15,0 20-15,0 0 0,-21 1 16,0-1-16,21 0 0,-22 1 16,1-1-16,21 0 0,-21 1 0,0-1 15,0 0-15,21-21 0,0 22 0,-21-22 16,21 0-16,-22 0 15,22-42 1,0 0-16,0 0 16,22 0-16,-1-1 0,0 1 0,-21 0 15,21 0-15,0 0 0,0 0 0,22 21 16,-22-22-16,0 1 0,0 21 16,22 0-16,-22-21 0,21 21 0,-21 0 15,0 0-15,22-21 0,-22 21 16,0 0-16,0 0 0,0-21 15,1 21-15,-1 0 0,0 0 0,-21-21 16,0-1-16,0 1 16,0 0-16,0 0 15,-21 0-15,0 21 0,21-21 16,-22-1-16,1 22 0,0-21 0,0 21 16,0 0-16,0 0 15,21 21-15,-22 1 0,22-1 16,-21 0-16,21 0 0,0 21 15,0 1-15,-21-1 0,21 0 0,0 1 16,0-1-16,0 0 0,0 1 16,0-1-16,-21 0 0,21 1 15,0-1-15,0 0 0,0-20 0,0 20 16,0-21-16,0 0 0,0 0 0,0 1 16,0-44 15,21 1-16,0 0-15,0-21 0,1 21 16</inkml:trace>
  <inkml:trace contextRef="#ctx0" brushRef="#br0" timeOffset="93088.01">3916 15050 0,'21'0'15,"0"0"1,0-22 0,-21 1-1,0 0-15,0 0 16,-21 21 0,0 0-16,0 0 15,0 0 1,-1 0-16,22 21 0,0 0 15,0 0 1,22-21 0,-1 0-16</inkml:trace>
  <inkml:trace contextRef="#ctx0" brushRef="#br0" timeOffset="94988.14">5927 15113 0,'0'0'0,"21"0"16,0 0 0,-21-21-16,0 0 406,0 0-375,0-1 32,0 1-16,0 0-32,0 0 16,21 21-15,-21-21-16,21 0 16,-21-1-16,0 1 15,21 21-15,-21-21 0,0 0 32,0 0 202,0 0-218,0-1-1,0 1-15,0 0 16,0 0-16,0 0 0,0 0 15,0-1-15,0 1 0,0 0 16,0 0-16,0 0 16,0 0-16,0-1 15,0 44 1,0-1 0,-21 0-16,21 21 0,0 1 0,0-1 15,0 0-15,0 1 0,0 20 0,0-21 16,0 22-16,0-22 0,21 22 15,-21-22-15,0 0 0,0 22 16,0-22-16,0 1 0,0-1 0,0 0 16,0 1-16,0-22 0,0 0 15,0 0-15,0 0 0,0 0 0,22-42 32,-22 0-32,21 0 15,0 0-15,-21-22 0,0 22 16,21-21-16,0 0 0,0-1 0,1 1 15,-1 0-15,0-1 0,0 1 0,21 0 16,-20-1-16,20 22 0,-21 0 16,21 0-16,1 0 0,-22 21 0,21 0 15,-21 0-15,1 0 0,-1 21 16,0 0-16,0 0 0,0 0 0,-21 22 16,0-22-16,21 21 0,-21 0 15,22 1-15,-22-22 0,21 21 0,-21 1 16,0-22-16,0 21 0,0-21 0,0 22 15,0-22-15,21 0 0,-21 0 0,21-21 16,-21 21-16,21-21 16,0 0-16,1 0 0,-1-21 15,0 0-15,21 0 0,-21 0 0,1-1 16</inkml:trace>
  <inkml:trace contextRef="#ctx0" brushRef="#br0" timeOffset="95747.71">7387 15007 0,'0'0'0,"0"-42"16,0 21-16,0 0 15,-21-1-15,0 22 0,21-21 0,-21 0 16,-1 21-16,1 0 0,0 0 16,0 21-16,0 0 15,21 1-15,0 20 0,-21-21 16,21 21-16,-22 1 0,1-1 0,21 0 15,-21 1-15,21-1 0,0-21 0,0 22 16,0-22-16,0 21 0,0-21 16,0 0-16,0 1 15,21-22-15,0 0 0,1 0 16,-22-22-16,21 1 0,0 21 0,0-21 16,0-21-16,0 21 0,-21-1 0,22-20 15,-1 21-15,-21-21 0,21-1 16,-21 22-16,0-21 0,0 21 0,0-22 15,21 22-15,-21-21 0,0 21 0,0-1 16,0 1-16,0 42 31,0 1-31,0-1 0,0 0 0,0 21 16,0-21-16,0 22 0,0-1 16,0-21-16,0 22 0,0-1 15,0 0-15,0-21 0,0 22 0,0-22 16,0 0-16,21 0 0,-21 0 0,21-21 15,1 0-15,-1 0 0,21 0 0,-21 0 16,22 0-16,-22 0 0,21-21 16,-21 0-16,22 0 0,-1 0 0,-21-22 15,21 22-15,1-21 0,-1 0 0,-21 20 16,22-20-16,-22 0 0,0 21 0,0-22 16,-21 22-16,0 0 15,0 0-15,0 0 0,0-1 0,-21 22 16,0 0-16,0 0 15,-1 22-15,22-1 0,-21-21 0,0 21 16,21 0-16,0 21 0,0-20 16,0-1-16,0 0 0,0 21 0,0-21 15,0 1-15,21-1 0,0 0 0,1 0 16,-1 0-16,0 0 0,0 1 0,0-22 16,-21 21-16,21 0 0,-21 0 15,0 0-15,0 0 16,-21 1-1,0-22-15,-21 0 0,21 0 16,-1 0-16,1 0 0,0 0 16,0 0-16,0 0 0,0 0 0,21-22 15,0 1-15,0 0 16,0 0-16,21 0 0</inkml:trace>
  <inkml:trace contextRef="#ctx0" brushRef="#br0" timeOffset="96355.36">9419 14923 0,'0'-22'0,"0"44"0,0-65 15,0 22-15,-21 0 16,21 0-16,-21 0 0,21-1 16,0 1-16,0 0 0,-21 21 15,21-21-15,-22 21 16,22 21-16,0 21 15,0-20-15,0 20 0,0 21 16,0 1-16,0-1 0,0 1 0,0 21 16,0-1-16,22 1 0,-22 0 15,0-1-15,0 1 0,0 0 0,0-1 16,0 1-16,0-22 0,0 22 0,0 0 16,0-22-16,0 1 0,0-1 0,0-20 15,0 20-15,0-21 0,-22 1 16,22-22-16,0 21 0,-21-21 0,21 1 15,0-44 1,0 1 0,0-21-16,0 21 0,0-22 15,0 22-15,0-21 0</inkml:trace>
  <inkml:trace contextRef="#ctx0" brushRef="#br0" timeOffset="96687.68">9207 15050 0,'0'0'0,"0"-22"0,0 1 0,0 0 15,0 0-15,0 0 0,22 0 16,-1-1-16,21 22 0,-21-21 16,22 0-16,-1 21 0,0 0 15,1 0-15,-1 0 0,0 0 0,1 21 16,-1 0-16,-21 1 0,21 20 0,-20 0 15,-22 1-15,0-1 0,0 0 0,0 1 16,0-1-16,0 0 0,-43-21 16,22 22-16,0-1 0,0-21 0,-22 22 15,22-22-15,0 0 0,0-21 0,0 21 16,21 0-16,-21-21 16,21-21 15,0 0-31,21 0 15,0 0-15,0 21 16</inkml:trace>
  <inkml:trace contextRef="#ctx0" brushRef="#br0" timeOffset="97896.88">9906 15473 0,'0'0'0,"0"21"16,21-42 15,0 21-31,22-21 0,-22 0 16,0-22-16,21 22 0,1-21 0,-22-1 15,21 1-15,-21 0 0,22-1 16,-22 1-16,0 0 0,-21 21 0,0-22 16,0 22-16,0 0 0,-21 21 15,-22 0 1,22 21-16,0-21 0,0 21 15,-21 0-15,20 1 0,1-1 0,21 0 16,0 0-16,0 0 0,0 0 0,0 1 16,21-1-16,1-21 0,-1 0 15,0 0-15,21 0 0,-21 0 16,1 0-16,20 0 0,-21 21 0,0-21 16,0 0-16,1 21 0,-22 0 15,0 0-15,0 1 0,0-1 16,0 0-16,0 21 0,0-21 15,0 1-15,0-1 0,0 0 0,0 0 16,0 0-16,0 0 0,0 1 0,0-1 16,21-21-16,0 0 0,0 0 15,21 0-15,-20 0 16,-1 0-16,0-21 0,21-1 0,-21 22 16,22-21-16,-22 0 0,21-21 0,-21 21 15,22-1-15,-22 1 0,0-21 0,0 21 16,0-22-16,1 22 0,-22 0 15,0-21-15,0 21 0,0-1 16,0 1-16,0 0 0,0 0 0,-22 0 16,1 21-16,0 0 0,0 0 0,0 0 15,0 0-15,-1 21 0,1 0 16,21 0-16,-21 0 0,0 1 0,21-1 16,-21 21-16,21-21 0,0 22 0,0-22 15,0 21-15,0-21 0,0 0 0,0 1 16,0-1-16,21 0 0,0 0 15,0-21-15,0 21 0,1-21 16,-1 0-16,0 0 0,0 0 0,0 0 16,0-21-16,1 21 0,-1-21 15,0 0-15,21 21 0,-42-21 16,21-1-16,1 1 0,-1-21 0,-21 21 16,21 0-16,-21-22 0,0 22 0,0-21 15,0 21-15,21-1 0,-21-20 0,0 21 16,21 0-16,-21 0 15,0 42 1,0 0-16,0 0 0,0 0 16,0 0-16,0 1 0,0-1 0,0 21 15,0-21-15,0 0 0,0 1 16,0-1-16,0 0 0,0 0 0,21-21 16,1 21-16,-1-21 15,0 0-15,0 0 0,0 0 16,0-21-16,1 0 0,-1 21 0,0-21 15,0 0-15,0-1 0,0 1 16,-21 0-16,0 0 0,22 0 0,-22 0 16,0-1-16,0 1 0,0 0 15,-22 21 1,22 21 15,22-21-15,-1 21-16,0-21 15,0 0 1,0 0-16,0 0 0,-21-21 16,22 21-16,-1-21 0,-21 0 15,0 0-15,21 21 0,-21-21 16,0 42 15,0 0-31,0 0 16,-21 0-16,21 0 0,0 1 0,0 20 15,-21-21-15,21 0 0,0 22 0,-22-22 16,22 0-16,0 0 16,0 0-16,0 0 0,0 1 15,0-1 1,22-21 0,-22-21-16,21-1 0,-21 1 15</inkml:trace>
  <inkml:trace contextRef="#ctx0" brushRef="#br0" timeOffset="98060.78">11705 14859 0,'0'0'0,"-21"-21"0,0 21 0,0 0 32,-1 0-32,22 21 31,0 0-31,0 0 15,22-21-15,-22 22 0,21-1 0</inkml:trace>
  <inkml:trace contextRef="#ctx0" brushRef="#br0" timeOffset="99256.33">12086 14965 0,'0'0'0,"-21"0"16,0 0-16,0 0 0,-1 0 15,1 21-15,0 0 0,0-21 16,21 43-16,-21-22 0,0 0 0,21 0 16,-22 21-16,22-20 0,0 20 15,0 0-15,0-21 0,0 1 0,0 20 16,0-21-16,0 0 0,0 0 0,22 1 16,-1-1-16,0-21 0,0 0 0,21 0 15,-20 0-15,20 0 0,0 0 16,1 0-16,-22 0 0,21 0 0,0-21 15,-20-1-15,20 1 0,-21 0 16,0 0-16,0 0 0,1 0 0,-22-22 0,21 22 16,-21 0-16,0-21 0,0-1 15,0 22-15,0-21 0,0 21 16,-21-1-16,-1-20 0,22 21 0,-21 0 16,0 21-16,0 0 0,-21 0 0,20 0 15,1 0-15,0 0 0,0 0 0,-21 21 16,20 0-16,1 0 0,0 22 0,0-22 15,0 0-15,21 21 0,0-21 16,0 22-16,0-22 0,0 21 0,21-21 16,0 1-16,0-1 0,0 0 0,22-21 15,-22 21-15,0-21 0,21 0 0,-20 0 16,20 0-16,-21 0 0,21 0 16,-20-21-16,20 0 0,-21 21 15,0-21-15,0-1 0,1 1 0,-1 0 16,0 0-16,0 0 0,-21 0 0,21-1 15,-21-20-15,0 21 0,0 0 0,0 0 16,0-1-16,0 1 0,0 0 16,0 42 15,0 0-31,0 1 0,0 20 16,0-21-16,0 0 0,0 0 0,0 1 15,-21-1-15,21 0 0,0 0 16,0 0-16,0 0 0,0 1 0,0-1 15,21-21-15,0 0 16,1 0-16,-1 0 0,0 0 16,0 0-16,0 0 0,0-21 15,1 21-15,-1-22 0,0 22 0,-21-21 16,21 0-16,0 0 0,0 0 0,-21 0 16,0-22-16,22 22 0,-22 0 0,21 0 15,-21 0-15,0-1 0,0 1 0,0 0 16,21 21-16,-21 21 31,-21 0-31,21 1 16,-21-1-16,21 0 0,0 0 0,-22 0 15,22 22-15,-21-22 0,21 0 16,0 0-16,0 0 0,0 0 16,0 1-16,0-1 0,0 0 15,21-21-15,1 0 16,-1 0-16,0 0 0,21 0 0,-21 0 15,1-21-15,20 21 0,-21-21 0,21-1 16,-20 1-16,20 0 0,-21 0 16,21 0-16,-20 0 0,-1-22 0,0 22 15,0 0-15,0-21 0,-21 20 16,21 1-16,-21-21 0,0 21 0,0 0 0,0-1 16,0 1-16,-21 21 15,0 0-15,0 0 16,0 21-16,0 1 0,21-1 15,-22 0-15,22 0 0,0 0 0,0 0 16,0 1-16,0-1 0,0 21 0,0-21 16,0 0-16,22 1 0,-22-1 15,0 0-15,0 0 0,21 0 16,-21 0-16,0 1 16,-21-22-16,21 21 15,-22-21-15,1 0 0,0 0 0,0 0 16,0 21-16,0-21 0,-1 0 0,1 0 15,0 0-15,0 0 16,0 21-16,0-21 16,21 21-16,21-21 31,0 0-31,0 0 0,0-21 16,22 21-16</inkml:trace>
  <inkml:trace contextRef="#ctx0" brushRef="#br0" timeOffset="99624.12">14118 14690 0,'0'0'0,"-21"0"0,21-21 15,-21 21-15,-43 0 16,43 0-16,0 0 0,0 21 15,0 0-15,-1-21 0,22 42 16,-21-21-16,0 1 0,0-1 0,21 21 16,-21-21-16,0 0 0,21 22 0,0-22 15,-22 21-15,1-21 0,0 22 0,21-22 16,0 0-16,-21 21 0,21-20 16,-21-1-16,21 0 0,0 0 0,0 0 15,0 0-15,0 1 0,0-1 16,0 0-16,0 0 15,21-21-15,0 0 0,0 0 16,0 0-16,1 0 16,-1 0-16,0-21 15,0 21-15,-21-21 0,21 21 16,0-21-16,-21-1 0,22 22 0</inkml:trace>
  <inkml:trace contextRef="#ctx0" brushRef="#br0" timeOffset="100063.86">14351 14732 0,'0'-21'16,"21"21"0,0 0-16,0 0 15,1 0-15,-1 0 0,0 21 0,0-21 16,0 21-16,0 0 0,1 1 15,-1-1-15,21 0 0,-21 0 16,0 0-16,-21 0 0,0 1 0,22 20 16,-22-21-16,0 0 0,0 0 0,0 1 15,0 20-15,0-21 0,-22 0 0,22 0 0,-42 22 16,21-22-16,0 0 0,0 0 16,-22 0-16,1 1 0,21-1 15,-22 0-15,1 0 0,21 0 0,-21-21 16,20 21-16,1 1 0,0-22 0,0 0 15,0 21-15,0-21 0,-1 0 0,1 0 32,21-21 61</inkml:trace>
  <inkml:trace contextRef="#ctx0" brushRef="#br0" timeOffset="102719.87">19643 8509 0,'0'0'0,"-22"0"0,1 0 0,0 0 16,42 0 15,0 0-31,1-21 0,-1 21 0,0 0 16,21 0-16,-21-21 0,22 21 0,-1 0 16,-21-21-16,22 21 0,-22-22 15,0 22-15,0 0 0,0 0 0,0 0 16,-42 0 15,0 0-31,0 22 0,0-22 0,-22 0 16,22 0-16,0 0 0,0 0 15</inkml:trace>
  <inkml:trace contextRef="#ctx0" brushRef="#br0" timeOffset="103131.64">19643 8509 0,'0'0'16,"-22"0"-16,1 21 0,0 0 0,0-21 15,0 22-15,21-1 0,-21 0 0,21 0 16,-22 0-16,1 0 0,21 1 15,-21-1-15,0 0 0,21 0 0,-21 0 16,21 0-16,0 1 0,-21-1 0,21 0 16,0 0-16,0 0 15,21-21 17,0-21-32,0 0 15,0 21-15,0 0 0,1 0 16,-1-21-16,0 21 0,0 0 0,21 0 15,1 0-15,-22 0 0,21 0 0,1 0 16,-1 0-16,0 21 0,1 0 16,-22-21-16,21 21 0,-21 0 0,0 1 15,1-1-15,-22 21 0,0-21 0,0 0 16,0 1-16,0-1 0,-22 21 0,1-21 16,0 0-16,-21 1 0,21-1 15,-22 0-15,1 0 0,21 0 0,-22-21 16,22 21-16,-21-21 0,21 0 0,0 0 15,-1 0-15,1 0 0,0 0 16,0 0 0,21-21-1,0 0 1,0 0-16,21 21 0,0-21 16,0 21-16</inkml:trace>
  <inkml:trace contextRef="#ctx0" brushRef="#br0" timeOffset="103311.54">20235 9059 0,'0'0'0,"21"0"16,-21-21 15,22 21-15,-1-21-16,0 21 15,0-21-15,0 0 0</inkml:trace>
  <inkml:trace contextRef="#ctx0" brushRef="#br0" timeOffset="103780.29">21653 8382 0,'0'0'0,"22"-21"0,41-64 16,-42 64-16,-21 0 0,21 0 16,-21 0-16,22-1 0,-22 44 31,-22-1-31,22 21 0,-21 0 16,21 22-16,0-1 0,-21 1 0,21 21 15,0-1-15,0 1 0,0 0 16,0-1-16,-21 1 0,21 0 0,0-1 15,0 1-15,0 0 0,0-22 16,0 22-16,0-22 0,0 1 0,0-1 16,0-20-16,0 20 0,0-21 0,-21-20 15,21 20-15,0-21 0,0 0 0,0-63 47,0 21-47,0 0 0,0-22 0</inkml:trace>
  <inkml:trace contextRef="#ctx0" brushRef="#br0" timeOffset="104064.14">21632 8869 0,'0'0'0,"-21"-64"0,21 1 0,-21-1 0,21 1 16,0 21-16,0-22 0,0 22 16,42-1-16,-21 1 0,1 0 0,20-1 15,0 1-15,1 21 0,-1 0 0,0 21 16,1 0-16,-1 21 0,-21 0 0,21 0 15,-20 22-15,-22-1 0,0 0 16,0 1-16,0-1 0,0 21 0,0-20 16,-22-1-16,-20 0 0,21 1 0,0-1 15,-22-21-15,22 22 0,0-22 0,0 0 16,0 0-16,21 0 0,0 0 0,21-42 47,0 21-47,0-21 0,0 0 15,-21 0-15,22 0 0,-1-1 0,0 1 16</inkml:trace>
  <inkml:trace contextRef="#ctx0" brushRef="#br0" timeOffset="106356.18">22119 8827 0,'0'21'15,"0"0"-15,21-21 0,0 0 16,1 0-16,-1-21 0,0 0 15,0-1-15,21 22 0,-20-21 16,20-21-16,0 21 0,1 0 16,-1-1-16,0-20 0,1 21 0,-1-21 15,-21-1-15,0 22 0,0-21 0,-21 21 16,0-22-16,0 22 0,0 0 0,0 0 16,-21 21-16,-21 0 0,21 0 15,-22 0-15,22 0 0,-21 0 0,0 21 16,20 0-16,1 0 0,0 0 0,0 1 15,21-1-15,0 0 0,0 0 0,0 0 16,21 0-16,0 1 0,0-1 0,1 0 16,20 0-16,-21 0 15,21-21-15,-20 21 0,-1 1 0,21-1 16,-21 0-16,0 0 0,-21 0 16,0 0-16,0 1 0,0-1 0,0 0 15,0 0-15,0 0 0,0 0 16,0 1-1,22-22-15,-1 0 0,0 0 16,0 0-16,21 0 0,-20-22 0,-1 22 16,21-21-16,0 0 0,-20 0 0,20-21 15,-21 20-15,21-20 0,-20 21 0,20-21 16,-21-1-16,0 1 0,0 21 16,1-22-16,-22 1 0,0 21 0,0 0 15,0-22-15,0 22 16,0 0-16,-22 21 15,1 0-15,0 21 0,0 0 0,0 1 16,0-1-16,-1 0 0,22 21 16,-21-21-16,0 22 0,21-22 0,-21 0 15,21 21-15,0-20 0,0 20 0,0-21 16,0 0-16,0 0 0,0 1 0,0-1 16,21 0-16,0 0 0,0-21 0,1 0 15,-1 0-15,21 0 0,-21 0 16,0 0-16,22 0 0,-22-21 0,21 21 15,-21-21-15,1 0 0,20-1 0,-21 1 16,0 0-16,0 0 0,1-21 16,-22 20-16,21 1 0,-21 0 0,21 0 15,-21 0-15,0 0 0,0-1 0,0 44 47,0-1-47,0 0 16,0 0-16,0 21 0,0-20 0,0-1 15,0 21-15,0-21 0,0 0 0,0 1 16,0-1-16,0 0 0,0 0 16,0 0-16,0 0 0,21-21 15,0 0-15,-21 22 0,21-22 0,1 0 16,-1 0-16,0 0 0,0 0 0,0-22 16,22 1-16,-22 0 0,0 0 0,0 0 15,21 0-15,-20-1 0,-1 1 0,-21-21 16,21 21-16,-21 0 0,21-22 15,-21 22-15,0-21 0,0 21 0,0-1 16,0 1-16,0 0 0,0 42 47,21-21-31,0 0-1,1 0-15,-1 0 0,0 0 16,0 0-16,0 0 0,0 0 0,1 0 15,-1-21-15,0 21 0,0 0 0,0-21 16,0 21-16,1 0 0,-22-21 0,0 42 47,0 0-31,-22 0-16,1 0 0,0 22 0,21-22 15,-21 0-15,0 21 0,21-20 0,-21-1 16,21 21-16,0-21 0,0 0 15,0 1-15,0-1 0,0 0 16,0 0-16,21 0 0,0-21 16,0 0-16,0 0 0,22 0 0,-22 0 15,21 0-15,0 0 0,1 0 0,-1 0 16,0-21-16,-20 0 0,20 0 0,0 21 16,-21-21-16,1-22 0,20 22 15,-21 0-15,-21 0 0,21 0 0,-21-1 16,21 1-16,-21 0 0,0 0 0,0 0 15,-21 21 1,21 21 0,-21 0-16,21 0 0,-21 0 15,21 1-15,0-1 16,0 0-16,0 0 0,0 0 0,0 0 16,0 1-16,0-1 0,21-21 15,0 21-15,0-21 0,1 0 16,-1 0-16,21 0 0,-21 0 15,22 0-15,-22 0 0,21-21 0,0 0 16,-20 21-16,-1-22 0,21 1 16,-21 0-16,0 0 0,-21 0 0,22 0 15,-22-22-15,21 22 0,-21 0 0,0-21 16,0 20-16,0 1 0,0 0 0,0 0 16,-21 0-16,-1 0 0,1 21 15,0 0-15,0 0 0,0 0 16,-22 0-16,1 0 0,21 21 0,-21 0 15,-1 0-15,1 0 0,21 0 0,-22 1 16,22 20-16,0-21 0,0 21 0,21-20 16,0-1-16,0 21 0,0-21 0,0 0 15,21 1-15,21-1 0,-20 0 0,-1 0 16,0-21-16,21 21 0,-21-21 16,22 0-16,-1 0 0,-21 0 0,22 0 15,-1 0-15,0 0 0,-21 0 0,22-21 16,-22 0-16,21 21 0,-21-21 0,1 0 15,-1-1-15,0 1 0,0 0 16,0 0-16,-21 0 0,0-22 16,0 22-16,21 0 0,-21 0 0,0-21 15,22 20-15,-22 1 0,0 0 16,0 42 0,0 0-1,-22 1-15,22-1 0,-21 0 16,21 0-16,0 21 0,0-20 15,0-1-15,0 0 0,0 0 0,0 0 16,0 0-16,0 1 0,0-1 16,21 0-16,1-21 15,-1 0-15,0 0 0,0 0 16,21 0-16,-20 0 0,-1 0 16,0-21-16,0 0 0,0 21 0,22-22 15,-22 1-15,0 0 0,-21 0 0,21-21 16,0 20-16,0 1 0,-21 0 0,0-21 15,0 21-15,22-22 0,-22 22 0,0 0 16,21 0-16,-21 0 0,0 42 47,0 0-47,0 21 0,-21-21 0,-1 1 16,1-1-16,21 21 0,-21-21 0,21 22 15,-21-22-15,21 0 0,0 21 16,0-21-16,0 1 0,0-1 15,0 0-15,0 0 0,21-21 0,0 21 16,0-21-16,1 0 0,20 0 0,-21 0 16,0 0-16,22 0 0,-22-21 0,21 0 15,-21 21-15,0-21 0,22 0 0,-22-1 16,0 1-16,0-21 0,0 21 0,1 0 16,-22-22-16,21 22 0,-21-21 15,21 21-15,-21-1 0,0-20 0,0 21 16,0 0-16,0 42 31,0 0-31,0 0 16,-21 0-16,21 1 0,0-1 15,0 0-15,-21 21 0,21-21 0,-22 1 16,1-1-16,21 0 0,-21 0 0,21 0 16,-21 0-16,21 1 0,-21-1 0,0 0 15,-1-21 1,1 0-1,0 0 1,0 0-16,0 0 0,0-21 16,-1 0-16,1 21 15,21-22-15,-21 1 0,0 21 0</inkml:trace>
  <inkml:trace contextRef="#ctx0" brushRef="#br0" timeOffset="106572.06">24892 8276 0,'0'0'0,"-42"0"0,-43-42 15,64 42-15,0 0 16,-1-21-16,22 42 47,0 0-16,22-21-31</inkml:trace>
  <inkml:trace contextRef="#ctx0" brushRef="#br0" timeOffset="106931.86">27199 7916 0,'0'-42'16,"21"42"-16,-21 21 31,0 0-31,-21 22 0,0-22 16,0 21-16,21 1 0,-21 20 0,-1-21 15,1 22-15,0-22 0,21 22 16,-21-22-16,0 0 0,0 1 0,21-1 16,0 0-16,-22 1 0,22-1 15,0 0-15,0-20 0,0 20 0,0-21 16,0 0-16,22 22 0,-1-22 16,0 0-16,0 0 0,0-21 0,0 0 15,1 0-15,-1 0 0,0 0 16,0 0-16,0 0 0,0-21 0,1 21 15,-1-21-15,0 0 0</inkml:trace>
  <inkml:trace contextRef="#ctx0" brushRef="#br0" timeOffset="107223.69">27771 7916 0,'0'0'0,"21"-63"0,0 42 0,0-22 16,0 22-16,22 0 0,-22 21 15,0 0-15,0 0 0,0 0 0,0 0 16,1 0-16,-1 21 0,0 22 0,-21-1 16,0 0-16,0 22 0,0-22 0,0 22 15,0-1-15,0 1 0,-21-1 16,-22 1-16,22-1 0,0-21 0,-21 1 16,21 20-16,-1-42 0,-20 22 0,21-1 15,-21 0-15,20-20 0,1-1 0,0 0 16,0 0-16,0 0 15,0 0-15,-1 1 0,1-1 0,21 0 16,-21-21-16,0 0 16,0 0-1</inkml:trace>
  <inkml:trace contextRef="#ctx0" brushRef="#br0" timeOffset="158776.07">19177 11515 0,'-21'0'47,"0"0"-31,-1 0 15,1 0-15,21-21 15,21-1-15,1 22-16,-1-21 0,0 0 0,21 21 15,-21-21-15,22 0 0,-1 21 0,0-21 16,1 21-16,-22 0 0,21 0 16,1 0-16,-1 0 0,-21 0 0,21 0 15,-20 21-15,-1 0 0</inkml:trace>
  <inkml:trace contextRef="#ctx0" brushRef="#br0" timeOffset="159563.6">19537 11472 0,'-21'-21'0,"-1"-21"15,22 21-15,-21 21 16,21-21-16,0 42 31,0 21-31,21-21 0,1 22 0,-22-22 16,21 21-16,0 0 0,-21 22 0,21-22 15,0 1-15,0 20 0,-21 1 16,22-22-16,-1 21 0,-21 1 0,21-1 16,0 1-16,-21-22 0,0 22 0,0-22 15,21 0-15,-21 1 0,0-1 0,21-21 16,-21 0-16,0 22 0,0-22 16,0 0-16,0-42 46,0 0-46,0-22 0,0 22 0,0-21 16</inkml:trace>
  <inkml:trace contextRef="#ctx0" brushRef="#br0" timeOffset="160419.99">19537 11684 0,'0'0'0,"-21"0"0,-1-21 16,1 0-16,21 0 15,0-1-15,21 22 0,1-21 16,-1 21-16,21-21 0,0 0 16,1 21-16,-1-21 0,22 21 0,-22-21 15,21-1-15,1 22 0,-1-21 16,22 21-16,0-21 0,-1 0 0,22 0 16,0 21-16,0-21 0,0-1 0,0 1 15,21 0-15,-22 21 0,22-21 16,22 0-16,-22 0 0,0 21 0,21 0 15,-21-22-15,21 22 0,0 0 0,0 0 16,22-21-16,-22 21 0,0 0 0,0 0 16,0-21-16,0 21 0,-21-21 15,22 0-15,-22 21 0,0-21 16,0 21-16,0-22 0,-22 22 0,1-21 16,0 21-16,-21-21 0,21 21 15,-22-21-15,22 21 0,-21 0 0,-22-21 16,22 21-16,-22 0 0,1 0 0,-1-21 15,-20 21-15,-1 0 0,0 0 0,-20 0 16,-1 0-16,0 0 0,0 0 16,-21 21-1,0 0-15,0 21 0,0-21 16,-21 1-16,0 20 0,0 0 16,-1 1-16,22-1 0,-21 0 0,0 22 15,0-22-15,0 22 0,0-22 0,-1 21 16,22-20-16,-21-1 0,21 22 15,-21-22-15,21 21 0,0-20 16,0 20-16,0 1 0,0-22 0,0 22 16,21-22-16,-21 0 0,21 1 0,-21-1 15,0 0-15,0 1 0,0-22 0,22 21 16,-22-21-16,0 0 0,0 1 16,0-1-16,0 0 0,-22 0 15,1-21-15,0 0 0,-21 0 16,21 21-16,-1-21 0,1 0 15,-21 0-15,21 0 0,-22 0 16,1 0-16,0 0 0,-1 0 0,-20 0 16,-1 0-16,22 0 0,-43 0 0,22 0 15,-22 0-15,1 0 0,-22 0 0,0 0 16,-21 0-16,21 0 0,-21 0 16,-21 0-16,0 0 0,0 0 0,-1 0 15,-20 21-15,0-21 0,-22 0 0,22 22 16,-22-22-16,1 21 0,-22-21 0,22 21 15,-22 0-15,0-21 0,22 21 0,-22-21 16,22 21-16,20-21 16,1 22-16,21-1 0,0-21 0,21 21 0,0-21 15,42 0-15,0 0 0,22 0 0,21 0 16,-1 0-16,22 0 16,0 0-16,21-21 15,0 0-15,21-1 0,0 22 16,0-21-16,1 0 0,-1 0 0</inkml:trace>
  <inkml:trace contextRef="#ctx0" brushRef="#br0" timeOffset="160831.75">20151 11938 0,'0'-21'0,"0"42"16,0 0-1,0 0-15,0 1 0,0 20 0,0-21 16,0 21-16,0 1 0,0-1 16,0 0-16,0-20 0,0 20 0,0 0 15,0-21-15,0 22 0,-22-22 0,22 0 16,0 0-16,0 0 15,0 1-15,22-22 16,-1 0-16,0-22 0,0 1 16</inkml:trace>
  <inkml:trace contextRef="#ctx0" brushRef="#br0" timeOffset="161172.54">20616 12002 0,'0'-22'0,"0"44"0,0-65 16,0 22-16,-21 42 15,21 0 1,-21 1-16,21-1 0,0 21 0,0-21 16,0 22-16,-21-22 0,21 21 0,0-21 15,0 0-15,0 22 0,0-22 0,21 0 16,0 0-16,0 0 0,0-21 16,1 22-16,20-22 0,-21 0 15,21 0-15,-20 0 0,-1 0 0,21 0 16,-21-22-16,0 1 0,22 0 0,-43 0 15,21 0-15,-21 0 0,0-22 16,0 22-16,0-21 0,0 21 0,0-22 16,-21 1-16,0 21 0,-1 0 0,1-22 15,0 43-15,0-21 0,0 0 0,0 21 16,-1 0-16,1 0 0,0 0 16,0 0-16,0 0 0,21 21 15,21-21 1,0 0-16,21 0 0</inkml:trace>
  <inkml:trace contextRef="#ctx0" brushRef="#br0" timeOffset="161428.41">21611 11451 0,'0'0'15,"0"-21"-15,-21 42 16,21 0-16,-21 1 0,0-1 15,-1 21-15,1 0 0,0 1 0,21-1 16,-21 22-16,21-1 0,-21 1 0,21-1 16,0 1-16,0-1 0,0 1 15,0-22-15,0 21 0,0-20 16,0-1-16,0 0 0,0-20 0,0-1 16,21 21-16,0-21 0,0-21 0,0 21 15,22-21-15,-22 0 0,21 0 0,1 0 16,-1 0-16,0 0 0,1-21 15,-1 0-15</inkml:trace>
  <inkml:trace contextRef="#ctx0" brushRef="#br0" timeOffset="161711.24">22183 11980 0,'0'0'0,"0"-42"0,0 21 16,0 0-16,0 0 0,0-1 15,0 1 1,21 21-16,0 0 15,0 0-15,0 0 0,0 0 0,1 0 16,-1 0-16,0 0 0,-21 21 16,21 1-16,-21-1 0,0 0 0,0 21 15,0-21-15,-21 1 0,-21 20 0,20-21 16,1 0-16,0 0 0,0 22 0,-21-22 16,20 0-16,1 0 15,21 0-15,21-21 31,1-21-31,20 21 0,-21-21 16,0 0-16,0 0 16,22 0-16,-22-1 0</inkml:trace>
  <inkml:trace contextRef="#ctx0" brushRef="#br0" timeOffset="162064.04">22923 11853 0,'-21'0'15,"0"0"-15,0 0 0,0 22 0,0-1 16,-1 0-16,22 0 0,-21 0 16,21 0-16,0 1 0,0-1 15,0 0-15,0 0 0,0 0 16,0 0-16,0 1 0,21-22 0,1 21 16,-1 0-16,0-21 0,0 0 0,0 0 15,0 0-15,1 0 0,20 0 16,-21 0-16,0-21 0,0 21 0,1-21 15,-1-1-15,-21-20 0,0 21 0,21-21 16,-21 20-16,0-20 0,0 0 0,0 21 16,0-22-16,-21 22 0,0 0 15,-1 0-15,1 0 0,-21-1 0,21 22 16,0 0-16,-22 0 0,22 0 0,-21 0 16,-1 0-16,22 0 0,0 22 15,-21-22-15,21 21 0,21 0 16,-22-21-16,22 21 0,0 0 0,0 0 15,22-21-15,-1 0 16</inkml:trace>
  <inkml:trace contextRef="#ctx0" brushRef="#br0" timeOffset="162341.4">23495 11218 0,'0'0'0,"0"-42"0,-21 21 15,0 21-15,-1 21 16,22 21-16,-21 1 16,21-1-16,-21 0 0,21 1 0,0 20 15,0 1-15,0-22 0,0 22 0,0-1 16,0-21-16,0 22 0,21-22 16,-21 22-16,0-22 0,21 0 0,-21 1 15,0-1-15,0-21 0,0 22 0,0-22 16,0 0-16,0 0 0,0 0 0,0 0 15,22-21 1,-1 0-16,0 0 0,0 0 16,0-21-16,0 21 0</inkml:trace>
  <inkml:trace contextRef="#ctx0" brushRef="#br0" timeOffset="162788.21">23918 11748 0,'-21'-22'15,"21"1"17,21 21-32,0 0 0,1 0 15,-1 0-15,0 0 0,0 0 0,0 0 16,0 0-16,1 0 16,-22 21-1,0 1-15,-22-1 16,1-21-16,0 21 0,-21-21 0,42 21 15,-21 0-15,-1-21 0,1 21 0,0-21 16,21 22-16,0-1 16,0 0-1,21 0-15,0-21 16,1 21-16,-1-21 0,0 0 0,0 21 16,0-21-16,0 0 0,1 22 15,-1-22-15,-21 21 0,21-21 16,-21 21-16,0 0 15,-21 0 1,0-21-16,-1 21 0,1-21 16,0 22-16,0-22 0,0 0 0,-22 21 15,22-21-15,0 0 0,0 21 16,42-21 15,0-21-31,0 0 0,1 21 0,-1-22 16,21 1-16</inkml:trace>
  <inkml:trace contextRef="#ctx0" brushRef="#br0" timeOffset="163121.01">24553 11811 0,'0'0'0,"-21"0"16,0 0-16,0 0 0,0 0 15,-1 0-15,1 21 16,0 0-16,0 1 0,0-1 0,0 0 15,-1 0-15,22 0 0,0 0 0,0 1 16,0-1-16,0 0 0,0 0 0,0 0 16,22 0-16,-1-21 15,0 0-15,21 0 0,-21 0 16,1 0-16,-1 0 0,0 0 0,0 0 16,0-21-16,-21 0 0,21 0 15,-21 0-15,0 0 16,0-1-16,0 1 0,0 0 15,0 0-15,0 0 0,0 0 0,0-1 16,-21 22-16,0 0 0,21-21 0,-21 21 16,0 0-16,0 0 0,-1 0 15,1 0-15,0 0 0,21 21 16,-21-21-16</inkml:trace>
  <inkml:trace contextRef="#ctx0" brushRef="#br0" timeOffset="163888.59">20002 13716 0,'0'0'0,"0"-42"16,0 21-16,0-1 16,0 1-16,22 42 47,-22 22-47,0-22 0,0 21 15,0 1-15,0-1 0,0 0 0,0 1 16,0-1-16,0 0 0,0 1 0,0-1 15,0-21-15,0 21 0,0-20 0,-22-1 16,22 0-16,0 0 0,0 0 16,0 0-16,22-21 31,-1-21-31,0 0 16,0 0-16,0 0 0</inkml:trace>
  <inkml:trace contextRef="#ctx0" brushRef="#br0" timeOffset="164247.38">20468 13864 0,'0'0'16,"21"-21"-16,-21 0 0,0 42 31,-21 0-31,21 0 16,-21 1-16,21-1 15,0 0-15,0 0 0,-21 0 0,21 0 16,-21 1-16,21-1 0,0 0 0,0 0 15,0 0-15,0 0 0,0 1 16,21-22-16,0 0 0,-21 21 16,21-21-16,0 0 0,0 0 0,1 0 15,20 0-15,-21 0 0,0-21 0,0 21 16,1-22-16,-1 1 0,0 0 16,-21 0-16,21 0 0,-21 0 0,0-1 15,0 1-15,0 0 0,0-21 0,-21 42 16,0-21-16,0-1 0,-1 1 0,1 21 15,0 0-15,0 0 16,0 0-16,0-21 0,-1 21 0,1 0 16,0 0-16,0 0 0,0 0 0,0 0 15,-1 0-15,22-21 16,-21 21-16,21-21 0</inkml:trace>
  <inkml:trace contextRef="#ctx0" brushRef="#br0" timeOffset="165607.97">20172 15007 0,'0'0'0,"21"-21"0,0 21 0,0-21 16,0 21-16,1-21 15,-1 21-15,0-21 0,0 21 16,-21-22-16,21 22 16,0-21-16,1 21 0,-1 0 15,0 0-15,0 0 0,-21 21 16,21 1-16,0 20 0,-21-21 15,0 0-15,0 22 0,0-1 0,0 0 16,0 1-16,-21-22 0,21 21 0,-21 0 16,0-20-16,0-1 0,0 21 15,-1-21-15,1 0 0,-21 1 0,21-1 16,0 0-16,-1-21 0,1 21 16,0-21-16,0 0 15,0 0-15,21-21 16,0 0-16,0 0 15,0-1-15,0 1 0,0 0 0,0 0 16,0 0-16,0 0 0,0-1 0,0 1 16,0 0-16,21 21 15,0-21-15,0 21 0,0 0 16,1 0-16,-1 21 16,0-21-16,0 21 0,0-21 0,0 21 15,1-21-15,-22 22 0,21-22 16,0 21-16,-21 0 15,21-21-15,0 21 0,0-21 16,1 0-16,-1 0 16,0 0-1,0 0-15,0 0 0</inkml:trace>
  <inkml:trace contextRef="#ctx0" brushRef="#br0" timeOffset="165960.1">20955 15092 0,'0'0'0,"21"-21"16,-21 42 15,0 0-31,-21 0 0,0 0 16,21 1-16,0 20 0,-21-21 16,-1 0-16,22 0 0,0 1 0,0-1 15,0 0-15,0 0 0,0 0 16,22-21-16,-1 0 0,0 0 15,0 0-15,0 0 0,0 0 0,1 0 16,-1 0-16,0-21 0,0 0 0,0 21 16,-21-21-16,21 0 15,-21-22-15,22 22 0,-22 0 0,0 0 16,0-22-16,0 22 0,0 0 0,0-21 16,-22 21-16,1 21 0,21-22 0,-21 1 15,0 21 1,0 0-16,0 0 0,-1 21 15,1 1-15,0-1 0,21 0 16,-21 21-16,0-21 16,21 1-16</inkml:trace>
  <inkml:trace contextRef="#ctx0" brushRef="#br0" timeOffset="166620.25">20235 15833 0,'0'0'0,"-21"0"32,42 0-17,0 0 1,1 0-16,-1 0 0,0 0 0,0 21 16,0 0-16,0-21 0,1 0 15,-1 21-15,-21 0 0,0 1 16,0-1-16,0 0 0,-21 0 15,21 0-15,-43 0 0,22 1 16,0-1-16,-21 0 0,20 0 0,1-21 16,-21 21-16,21 0 0,0-21 0,-1 0 15,22 22-15,-21-22 16,42-22 0,1 22-1,20 0-15,-21 0 0,0 0 16,22 0-16,-22 0 0,21 0 15,-21 0-15,22 0 0,-22 0 0,0 0 16,21 0-16,-42 22 0,21-22 0,1 21 16,-22 0-16,0 0 0,0 0 15,0 0-15,-22 1 16,1-1-16,0 0 0,0-21 0,-21 21 16,20 0-16,-20 0 0,21 1 0,-21-1 15,20-21-15,-20 21 0,21-21 16,0 0-16,0 0 0,-1 0 15,1 0 1,42-21 15,-21 0-31,22-1 16,-1 22-16</inkml:trace>
  <inkml:trace contextRef="#ctx0" brushRef="#br0" timeOffset="167040.01">21018 16023 0,'0'0'16,"0"-21"-16,0 0 16,0 42 15,0 0-31,-21 0 0,21 1 15,0-1-15,0 0 0,0 0 0,0 0 16,0 22-16,0-22 0,0 0 16,0 0-16,0 0 0,0 0 15,0 1-15,21-22 0,1 0 16,-1 0-16,0 0 0,0 0 16,0 0-16,0-22 15,1 1-15,-1 0 0,0 0 0,0 0 16,-21 0-16,0-22 0,0 22 0,21 0 15,-21-21-15,0 20 0,0-20 16,0 21-16,0 0 0,-21 0 0,0 21 16,0 0-16,0 0 0,-1 0 15,1 0-15,0 0 0,0 21 16,0 0-16,0-21 16,-1 21-16,1 0 0,0 0 0,21 1 15,0-1-15,-21 0 0,21 0 16</inkml:trace>
  <inkml:trace contextRef="#ctx0" brushRef="#br0" timeOffset="176436.34">24701 13187 0,'0'-21'78,"22"0"-62,-1 21 0,0 0-16,0 0 0,0 0 15,0 0-15,1 0 0,-1 0 0,0 21 16,0-21-16,0 0 0,0 21 16,1 0-16,-22 0 15,0 0-15,0 1 0,0-1 16,-22 0-16,1 0 0,0 0 15,0-21-15,-21 21 0,20 1 16,1-22-16,-21 21 0,21-21 0,0 0 16,-1 0-16,22 21 0,-21-21 15,0 0-15,0 0 16,21-21 0,21 21-1,0-21-15,0 21 16,1 0-16,-1 0 0,0 0 15,21 0-15,-21 0 0,1 0 16,20 0-16,-21 0 0,0 0 0,0 0 16,22 21-16,-22 0 0,0 0 15,-21 0 1,0 0-16,0 1 0,0-1 16,0 0-16,-21-21 0,0 21 15,0-21-15,-1 21 0,1-21 16,0 21-16,0-21 0,0 0 0,0 22 15,-1-22-15,1 0 0,0 0 0,0 0 16,0 21-16,0-21 0,-1 0 0,1 0 16,0 0-1,42 0 48,0 0-63,1-21 15,-1 21-15,0-22 0,0 22 0</inkml:trace>
  <inkml:trace contextRef="#ctx0" brushRef="#br0" timeOffset="177004.01">25379 13314 0,'0'0'0,"0"-21"16,0 0 0,-21 21 31,21 21-47,0 0 15,0 0-15,-22 0 16,22 0-16,-21 1 0,21-1 15,0 0-15,0 0 16,0 0-16,0 0 0,0 1 16,0-1-16,0 0 0,0 0 15,0 0 1,21-21-16,1 0 0,-1 0 16,0 0-16,0 0 0,0 0 15,0 0-15,1 0 0,-1 0 0,0-21 16,0 0-16,0 0 15,0 21-15,-21-21 0,0-1 0,22 1 16,-22 0-16,0 0 0,0 0 16,0 0-16,0-1 0,0 1 0,0 0 15,0 0-15,-22 21 0,22-21 16,-21 21-16,0 0 16,0 0-16,0 0 0,0 0 15,-1 0-15,1 21 0,0-21 0,0 21 16,0 0-16,0-21 15,-1 0-15,22 21 0,0 1 16,-21-22 0</inkml:trace>
  <inkml:trace contextRef="#ctx0" brushRef="#br0" timeOffset="178363.87">24236 11430 0,'0'-21'0,"0"0"47,0 0-32,0-1 1,0 1 0,0 0-16,0 0 0,0 0 15,0 0-15,0-1 0,0 1 16,0 0-16,0 0 0,0 0 15,0 0-15,0-1 0,0 1 0,0 0 16,21 0-16,-21 0 0,0 0 16,0-1-16,0 1 0,0 0 15,21 0-15,-21 0 0,0 0 16,21-1-16,-21 1 0,0 0 16,21 0-16,1 0 0,-22 0 15,21-1-15,0 1 16,-21 0-16,21 0 0,0 21 0,-21-21 15,21 0-15,1 21 0,-1-22 16,-21 1-16,21 21 0,0-21 0,0 21 16,0-21-16,1 21 0,-1-21 15,0 0-15,0 21 16,0 0-16,0 0 0,22-22 0,-22 22 16,0 0-16,0 0 0,22-21 15,-22 21-15,0 0 0,0 0 16,0 0-16,0 0 0,1 0 0,-1-21 15,0 21-15,0 0 0,0 0 16,0 0-16,1 0 16,-1 0-16,0 0 0,0 0 0,0 0 15,0 0-15,1 0 0,-1 0 0,0 0 16,0 21-16,0-21 0,0 0 16,1 21-16,-1-21 0,0 22 0,-21-1 15,21-21-15,0 21 0,0 0 16,1 0-16,-1-21 15,0 21-15,0 1 0,0-22 0,0 21 0,1 0 16,-1 0-16,0 0 0,-21 0 16,21 1-16,0-22 0,-21 21 15,0 0-15,21 0 0,-21 0 0,22 0 16,-22 1-16,0-1 0,0 0 16,21 0-16,-21 0 15,0 0 1</inkml:trace>
  <inkml:trace contextRef="#ctx0" brushRef="#br0" timeOffset="178749.16">25527 11049 0,'21'0'32,"0"0"-17,0 0-15,1 21 0,-22 0 16,21-21-16,0 22 0,0-22 0,21 21 15,-20-21-15,-1 21 0,0-21 0,0 21 16,0-21-16,22 21 0,-22-21 16,0 0-16,0 21 0,0-21 0,0 0 15,1 0-15,-1 0 0,0 0 0,0 0 16,-21-21 0,0 0-1,0 0-15,0 0 0,0 0 0,0-1 16,0 1-16,0 0 0,0 0 15,0 0-15,0 0 16,0 42 31,0 0-47,0 0 0,0 0 0</inkml:trace>
  <inkml:trace contextRef="#ctx0" brushRef="#br0" timeOffset="179575.81">26310 11472 0,'0'-21'0,"-21"21"47,0 21-32,21 1-15,0-1 0,0 21 0,0-21 16,-21 0-16,21 22 0,-22-1 0,22-21 15,0 22-15,0-1 0,0-21 16,0 21-16,0 1 0,0-1 0,0-21 16,0 22-16,0-22 0,0 21 0,0-21 15,0 0-15,0 1 0,0-1 0,0 0 16,0 0-16,0 0 16,22 0-16,-22-42 46,0 0-30,0 0-16,0-21 0,0 20 0</inkml:trace>
  <inkml:trace contextRef="#ctx0" brushRef="#br0" timeOffset="180283.41">26310 11536 0,'0'-21'16,"0"0"-16,0-1 15,21 22 1,0 0-16,1 0 0,-1 0 16,0-21-16,0 21 0,0 0 0,22 0 15,-1 0-15,0 0 0,1 0 0,-1-21 16,21 21-16,1 0 0,-1 0 15,-20-21-15,20 21 0,1 0 0,-1 0 16,-20-21-16,-1 21 0,0-21 0,1 21 16,-22 0-16,0 0 15,21 0-15,-42-22 0,21 22 0,1 0 16,-1 0-16,-21 22 16,21-1-1,-21 0-15,0 0 0,0 0 16,0 0-16,0 1 0,0-1 0,0 21 15,0-21-15,0 0 0,0 22 16,0-22-16,0 21 0,0-21 0,0 22 16,0-22-16,0 21 0,-21-21 0,21 22 15,0-1-15,0-21 0,-21 22 16,21-22-16,0 21 0,0-21 16,0 22-16,0-22 0,0 0 0,0 21 15,0-21-15,0 1 0,0-1 0,0 0 16,0 0-16,0 0 15,0 0-15,0 1 0,0-1 16,-22-21 0,1 0-16,0 0 15,0 0-15,0 0 16,0 0-16,-1 0 0,-20 0 0,21 0 16,-21 0-16,-1 0 0,1 0 0,0 0 15,-1 0-15,1 0 0,0 0 16,-1 0-16,1-21 0,0 21 0,20 0 15,-20 0-15,21 0 0,-21 0 16,20 0-16,1 0 0,0 0 0,0 0 16,0 0-16,0 0 15</inkml:trace>
  <inkml:trace contextRef="#ctx0" brushRef="#br0" timeOffset="194796.85">24151 11176 0,'0'21'16,"0"0"15,21-21-15,0 0 77,-21-21-46,0 0-31,22 21-16,-22-21 16,0 0-16,0 0 15,0-1 1,0 1-16,0 0 15,0 0 1,21 21-16,-21-21 0,0 0 16,0-1-16,0 1 15,0 0 1,0 0-16,0 0 16,0 0-16,0-1 15,-21 1-15,21 0 16,0 0-16,0 0 15,-22 21-15,1-21 16,21-1-16,-21 1 16,0 0-16,0 0 15,21 0 1,0 0-16,-21 21 0,21-22 0,-22 22 16,22-21-16,0 0 0,0 0 15,-21 0-15,21 0 16,-21-1-16,21 1 0,0 0 15,-21 0-15,21 0 16,-21 21-16,21-21 0,0-1 16,-21 22-16,21-21 0,-22 21 15,1-21-15,21 0 0,-21 0 16,0 21-16,0 0 16,21-21-16,-21 21 0,-1-22 15,1 22-15,0 0 16,0-21-16,0 21 0,0 0 15,-1-21-15,1 21 16,0 0-16,0 0 0,0-21 16,0 21-1,-1 0-15,1 0 16,0 0-16,0 0 0,0 0 16,0 0-16,-1 0 15,1 0-15,0 0 16,0 0-1,0 0-15,0 0 16,-1 0 0,1 0-1,0 0 1,0 0 0,0 0-16,0 0 15,-1 21 1,1-21-16,0 0 15,0 0 1,0 21-16,0-21 31,21 21-31,-22-21 0,1 0 0,21 22 16,-21-22-16,21 21 0,-21-21 16,0 0-16,21 21 0,-21-21 15,21 21-15,-22-21 0,1 21 16,21 0-16,0 1 15,-21-22-15,21 21 16,-21 0-16,21 0 0,0 0 16,0 0-16,0 1 15,-21-1-15,21 0 16,0 0-16,0 0 0,-21 0 16,21 1-16,0-1 15,0 0-15,0 0 0,0 0 0,0 0 16,0 1-16,0-1 0,0 0 15,0 0-15,0 0 0,0 0 16,-22-21-16,22 22 0,0-1 0,0 0 16,0 0-16,-21-21 0,21 21 15,0 0-15,0 1 16,0-1-16,0 0 16,0 0-1,21-21 95,-21-21-95,22 21-15,-1-21 0,0 0 16</inkml:trace>
  <inkml:trace contextRef="#ctx0" brushRef="#br0" timeOffset="195307.57">22479 10795 0,'0'-21'0,"0"42"0,21-42 62,0 21-62,0 0 16,1 0-16,-1 21 0,0-21 16,0 21-16,0-21 0,-21 21 0,21-21 15,1 22-15,-1-1 0,0-21 0,0 21 16,-21 0-16,21-21 0,0 21 0,1 0 16,-22 1-16,21-1 15,0-21-15,-21 21 16,0 0-16,21-21 109,-21-21-93,21 21-16,-21-21 0,0 0 15,21 21-15,-21-22 0</inkml:trace>
  <inkml:trace contextRef="#ctx0" brushRef="#br0" timeOffset="195655.37">23199 10774 0,'-22'0'78,"1"21"-78,0-21 16,0 21-16,0 0 0,21 1 15,-43-1-15,22 0 0,0 0 0,0 0 16,0 0-16,0 1 0,-1-1 0,1 0 15,0 0-15,0 0 0,0-21 16,0 21-16,-1 1 0,22-1 0,0 0 16,0 0-1</inkml:trace>
  <inkml:trace contextRef="#ctx0" brushRef="#br0" timeOffset="205829.2">25104 14457 0,'0'21'0,"-22"-21"15,22 21-15,-21-21 16,0 0 0,42-21 31,0 0-32,1 0-15,-1 21 0,0 0 0,0-21 16,0 21-16,0 0 0,1 0 0,-1 0 15,0 0-15,0 0 16,-21 21-16,0 21 16,21-21-16,-21 0 0,0 22 0,0-22 15,0 21-15,-21-21 0,21 1 0,-21 20 16,-21-21-16,20 21 0,1-20 16,0-1-16,-21 0 0,21 0 0,-1-21 15,1 21-15,0-21 0,0 0 0,0 0 16,0 0-1,-1 0-15,22-21 16,0 0-16,0 0 16,0 0-16,22-1 0,-1 1 0,-21 0 15,21 0-15,0 0 16,-21 0-16,0-1 0,21 22 0,0 0 16,1 0-1,-1 0-15,-21 22 0,21-1 16,-21 0-16,0 0 0,0 0 0,21 22 15,-21-22-15,0 0 0,0 0 0,21 0 16,-21 0-16,0 1 0,0-1 16,21-21-16,1 0 0,-22 21 15,21-21-15,0 0 0,0 0 16,0 0-16,0-21 0,1 21 0,20-21 16,-21-1-16,21 1 0,-20 21 15,20-21-15,-21 0 0,0 0 16,22-22-16,-22 22 0,21 0 0,-21 0 15,0-21-15,1 20 0,-22 1 0,21 21 16,-21-21-16,21 21 0,-21 21 31,0 0-31,0 1 0,-21-1 16,0 0-16,21 0 0,-22 0 16,22 0-16,-21 1 0,21-1 0,-21-21 15,21 21-15,0 0 0,21-21 16,0 0-1,1 0-15,20 0 16,-21 0-16,21-21 0,-20 0 0,20 21 16,-21-21-16,21-1 0,-20-20 0,-1 21 15,0 0-15,-21-22 0,0 22 0,0-21 16,0 21-16,0-22 0,0 22 16,0 0-16,-21 0 0,0 0 0,-1 21 15,1 0-15,0 0 0,0 0 0,0 0 16,-22 21-16,22 0 0,-21 0 15,21 0-15,-22 22 0,22-22 0,-21 0 16,0 21-16,20-20 0,-20 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5:51:5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2392 0,'0'0'0,"0"-21"0,0 0 15,-21-1-15,21 1 16,0 42 15,0 1-31,0 20 0,0 0 0,-21 1 16,21-1-16,0 21 0,-21 1 15,21-1-15,0 22 0,0-21 0,-22 20 16,22-20-16,-21 20 0,21 22 16,-21-21-16,21 0 0,0-1 0,-21 1 15,0 0-15,21-22 0,0 22 0,0-1 16,0-20-16,0-1 0,0 1 16,0-1-16,0 1 0,0-1 0,0-20 15,0-1-15,0 0 0,0 1 16,0-22-16,0 0 0,0 0 0,21-21 31,0 0-31,0-21 16,-21 0-16,21 0 0,1 0 0,-22-22 15,21 1-15,0 0 0,0-1 16,-21-20-16</inkml:trace>
  <inkml:trace contextRef="#ctx0" brushRef="#br0" timeOffset="1071.27">10753 2371 0,'-22'0'15,"44"0"-15,-22 0 16,21 21 0,0 0-16,21-21 0,22 21 15,-1-21-15,1 0 0,20 0 16,1 21-16,0-21 0,-1 0 0,22 0 16,0 0-16,21 0 0,21 0 15,0 0-15,1 0 0,-1 0 0,0 0 16,21 0-16,1 0 0,-1 0 0,0 0 15,1 0-15,20 0 0,-21 0 16,43 0-16,-21 0 0,-22 0 0,21 0 16,1 0-16,-22 0 0,22 0 15,-1 0-15,-20 0 0,-1 0 0,-21 0 16,0 0-16,-21 0 0,21 0 16,1 0-16,-22-21 0,-22 21 15,22 0-15,-42-21 0,0 21 16,-1-21-16,-20 21 0,-22 0 0,22 0 15,-22-21-15,0 21 0,-20 0 16,-1 0-16,0-21 0,0 21 0,0 0 16,-21 21 31,0 0-32,0 0-15,0 21 0,-21-20 0,21 20 16,0 0-16,0 1 0,0-1 0,-21 0 15,21 1-15,0 20 16,0-21-16,0 1 0,0-1 0,-21 22 16,21-22-16,-21 21 0,-1 1 15,1-1-15,21 1 0,-21-1 0,0 22 16,0-43-16,21 22 0,-21-1 0,21-20 16,0 20-16,0-20 0,0-1 15,0 0-15,0 1 0,0-1 0,0 0 16,0 1-16,0-22 0,0 21 0,0-21 15,0 22-15,0-22 0,0 0 16,0 0-16,-22 0 0,1-21 16,0 21-16,0-21 0,0 0 15,0 0-15,-22 0 16,22 0-16,0 0 0,-21 22 0,-1-22 16,1 0-16,0 0 0,-22 0 0,1 0 15,-1 0-15,1 0 0,-22 0 16,0 0-16,22 0 0,-43-22 0,21 22 15,-21 0-15,-21 0 0,22 0 0,-44 0 16,22 0-16,-21 0 0,0-21 16,-21 21-16,-1 0 0,-20 0 0,21 0 15,-22 0-15,-21-21 0,22 21 0,-1 0 16,-20 0-16,20 0 0,22 0 16,-22 0-16,1 0 0,-1 0 15,1 0-15,21 0 0,-22 0 0,22 0 16,-1 0-16,22 21 0,0-21 15,21 0-15,21 0 0,22 21 0,20-21 16,1 0-16,20 0 0,22 0 0,0 0 16,0 0-16,0 0 0,-1 0 15,1 0 17,0 0-17,21-21 1,0 0-1,0 0-15,0 0 0</inkml:trace>
  <inkml:trace contextRef="#ctx0" brushRef="#br0" timeOffset="1391.46">12001 2963 0,'0'0'15,"-84"22"1,63-1-16,-1 0 16,22 0-16,-21 21 0,0-20 0,21 20 15,-21 21-15,21-20 0,0-1 0,0 22 16,0-22-16,-21 0 0,21 1 15,-21-1-15,21 0 0,0 1 0,0-1 16,0 0-16,0-21 0,0 1 0,0-1 16,0 0-16,0 0 0,0 0 15,0 0-15,21 1 0,0-22 16</inkml:trace>
  <inkml:trace contextRef="#ctx0" brushRef="#br0" timeOffset="2003.38">11642 3344 0,'0'0'0,"-22"-42"0,22 0 15,0 21-15,0-22 0,0 1 16,0 21-16,0 0 0,0-1 0,0-20 16,22 21-16,-1 0 0,0 0 0,0 21 15,21-22-15,1 1 0,-1 21 16,0-21-16,1 21 0,20 0 0,-20 0 15,-1 0-15,0 0 0,1 21 16,-1 0-16,0 1 0,-21-1 16,1 21-16,-1 0 0,0 1 0,-21 20 15,0-20-15,0 20 0,0 1 16,0-22-16,0 0 0,0 22 0,0-22 16,0 0-16,0-20 0,0 20 0,0-21 15,0 0-15,0 0 0,0 1 16,-21-1-16,21-42 47,0-1-47,0 1 0,0 0 0,0 0 15,0 0-15,21 0 0,-21-22 16,21 1-16,0 0 0,0-1 16,1 1-16,-1-22 0,21 22 0,-21-21 15,22 20-15,-1-20 0,-21 20 16,21 1-16,1 0 0,-1 21 0,-21-22 15,22 22-15,-1 21 0,-21 0 0,21 0 16,-20 0-16,-1 0 0,0 42 16,-21-20-16,0 41 0,0-21 0,0 22 15,0-1-15,0 1 0,0-1 16,-21 1-16,0-22 0,-1 22 16,22-22-16,0 0 0,-21 1 0,21-1 15,-21-21-15,21 0 0,-21 22 0,21-22 16,0 0-16,0 0 15,0 0-15,0 1 16,21-22 15,0 0-31,0-22 16,1 1-16,-1 21 0</inkml:trace>
  <inkml:trace contextRef="#ctx0" brushRef="#br0" timeOffset="2487.13">13462 3514 0,'0'-21'0,"0"42"0,0-64 0,-21 22 16,0 0-16,-1 21 0,1 0 16,-21 0-16,21 0 0,-22 0 0,1 21 15,0 0-15,-1 1 0,22-1 16,-21 0-16,0 21 0,20-21 0,1 1 15,0 20-15,0-21 0,0 0 0,0 43 32,21-43-32,0 0 0,0 0 0,0 0 15,0 1-15,21-22 0,0 0 0,0 0 16,0 0-16,0 0 16,1 0-16,20 0 0,-21 0 0,0 0 15,22-22-15,-22 1 0,21 0 0,-21 21 16,0-21-16,1 0 0,-1-22 15,0 22-15,0 0 0,0 0 0,-21-21 16,0 20-16,21 1 0,-21 0 0,0 0 16,0 0-16,0 42 15,0 0 1,0 0-16,-21 0 0,21 1 16,0-1-16,0 0 0,0 0 15,0 0-15,0 0 0,0 1 0,0-1 16,0 0-16,21 0 0,1 0 15,-1 0-15,0-21 16,0 0-16,0 0 0,0 22 16,1-22-16,-1 0 0,0 0 0,0 0 15,0-22-15,0 22 0</inkml:trace>
  <inkml:trace contextRef="#ctx0" brushRef="#br0" timeOffset="2891.66">13885 3387 0,'0'0'0,"-21"0"32,0 21-17,21 0-15,0 0 0,-21 0 0,21 22 16,-21-22-16,21 21 0,-22-21 0,22 22 16,0-1-16,0 0 0,-21 1 15,21-1-15,-21 0 0,21 22 0,0-22 16,-21 22-16,21-1 0,-21 1 0,0-1 15,-1 1-15,22-1 0,-21 1 0,0-1 16,21 1-16,-21-22 0,0 22 16,21-1-16,-21-21 0,-1 22 0,1-1 15,21-20-15,-21-1 0,0 0 0,21 1 16,0-1-16,0-21 0,0 22 16,-21-22-16,21 0 0,0 0 15,0-42 16,21 21-31,-21-21 16,0 0-16,0-1 0,21 22 0,-21-42 16,21 21-16,-21 0 0,21 0 0,-21-22 15,22 22-15,-1-21 0,-21-1 0,21 1 16,0 0-16,-21-1 16,21 1-16,0-21 0</inkml:trace>
  <inkml:trace contextRef="#ctx0" brushRef="#br0" timeOffset="3243.03">13779 3323 0,'0'0'0,"22"-21"0,-1 21 15,0-21-15,0 21 0,21 0 0,1 0 16,-1 0-16,0 0 0,1 0 0,-1 0 15,0 0-15,1 0 0,-1 21 16,-21-21-16,0 21 0,1 0 16,-22 1-16,0-1 0,0 0 0,0 0 15,-22 0-15,1 0 0,-21 1 16,0-1-16,-1 0 0,1 0 0,0 0 16,-1 0-16,1 1 0,0-22 0,-1 21 15,22 0-15,-21 0 0,21 0 16,-22-21-16,22 21 0,0-21 0,0 22 15,21-1-15,-21-21 16,42 0 15,0 0-31,0 0 0,0-21 0,0 21 16</inkml:trace>
  <inkml:trace contextRef="#ctx0" brushRef="#br0" timeOffset="3610.82">15536 2879 0,'0'21'32,"0"0"-32,-21 0 15,21 0-15,-21 1 0,0-1 16,21 0-16,-21 0 0,21 0 0,-22 22 16,1-22-16,21 0 0,0 21 15,0-21-15,-21 1 0,21-1 0,0 0 16,0 0-16,0 0 0,0 0 0,0 1 31</inkml:trace>
  <inkml:trace contextRef="#ctx0" brushRef="#br0" timeOffset="3842.89">15198 3387 0,'0'0'0,"0"21"16,0 0-1,21-21-15,0 0 0,64 0 16,-43 0 0,-21 0-16,21 0 0,1 0 0,-22 0 15,21 0-15,-21 0 0,22 0 0,-22 0 16,0-21-16,0 0 0,0 21 15,1-21-15,-1-1 0,-21 1 16,0 0-16,0 0 0,0 0 0,0 0 16</inkml:trace>
  <inkml:trace contextRef="#ctx0" brushRef="#br0" timeOffset="4054.77">15346 2963 0,'0'-21'16,"21"21"0,0 0-16,0 0 0,0 0 15,1 0-15,20 0 0,-21 0 16,21 0-16,-20 0 0,-1 0 0,21 0 16,-21-21-16,0 21 0,22 0 0,-22 0 15,0-21-15,0 0 16</inkml:trace>
  <inkml:trace contextRef="#ctx0" brushRef="#br0" timeOffset="4639.68">15727 2498 0,'-43'0'0,"86"0"0,-107 0 0,22 0 15,0 0-15,-1 21 0,1 0 0,-22 0 16,22 0-16,0 1 0,-22-1 16,22 0-16,-22 21 0,22-21 0,0 22 15,-1-1-15,22 0 0,-21 1 16,21-22-16,0 21 0,-1 1 0,1-1 15,0 21-15,21-20 0,0-1 0,0 22 16,0-22-16,0 0 0,0 1 16,0-1-16,0 0 0,0 1 0,21-1 15,0-21-15,1 21 0,-1-20 0,21-1 16,-21 0-16,22 0 0,-1-21 16,-21 21-16,21-21 0,1 21 15,-1-21-15,22 0 0,-22 0 0,0 0 16,22 0-16,-22 0 0,0 0 15,1-21-15,20 0 0,-20 21 0,-1-21 16,0 0-16,1-22 0,-1 22 0,0 0 16,-21-21-16,22-1 0,-1 1 15,-21 0-15,22-1 0,-22-20 0,0 21 16,0-1-16,0 1 0,-21 0 0,0-1 16,0 1-16,0 0 0,-21-1 15,0 1-15,0 21 0,0-22 0,-22 1 16,22 21-16,0 0 15,-21 0-15,20-1 0,-20 1 0,21 21 16,-21 0-16,20 0 0,-20 0 0,21 0 16,-21 0-16,-1 0 0,1 21 15,0 1-15,20-1 0,-20 0 0,0 0 16,-1 0-16,-20 22 0,21-22 0,-1 21 16</inkml:trace>
  <inkml:trace contextRef="#ctx0" brushRef="#br0" timeOffset="5339.48">12404 4424 0,'21'0'0,"-42"0"0,21 0 31,-43 21-31,1 0 0,0 0 16,-22 1-16,-21-1 0,1 21 0,-1-21 15,-21 43-15,-21-22 0,0 22 0,-21-1 16,0 1-16,0-1 0,-22 1 16,1 20-16,-21-20 0,-1-1 0,1 1 15,-1-1-15,1-20 0,20 20 16,1 1-16,21-1 0,21-21 16,0 22-16,0-22 0,42 1 0,0-1 15,22-21-15,-1 0 0,22 22 0,21-43 16,-21 21-16,42 0 0,42-42 31,-21 0-31,21-1 0,1 1 16</inkml:trace>
  <inkml:trace contextRef="#ctx0" brushRef="#br0" timeOffset="5863.7">13758 4424 0,'0'-21'0,"0"42"0,0-63 15,0 20-15,0 1 16,0 42 0,0 1-1,0-1-15,-21 21 0,0 22 16,0-22-16,21 43 0,0-22 0,0 43 15,-21-21-15,21-1 0,-22 1 0,22 21 16,0-22-16,0 1 0,0 0 16,-21-1-16,0 1 0,21 0 0,-21-1 15,0-20-15,0 21 0,-1-22 16,1-21-16,0 22 0,0-22 0,0 22 16,0-22-16,-1 0 0,1 1 15,21-1-15,0 0 0,0-20 0,0 20 16,0-21-16,0 0 0,0 0 0,21-21 15,1 0-15,-1 0 0,0 0 16,0 0-16,0-21 0,0 21 16,1-21-16,-1-21 0,21 21 0,-21-22 15,0 22-15,22-21 0</inkml:trace>
  <inkml:trace contextRef="#ctx0" brushRef="#br0" timeOffset="6300.46">15113 4487 0,'0'0'0,"0"-21"0,0 0 15,21 21 1,0 0-1,22 21-15,-22 0 16,21 22-16,0-22 0,22 21 16,21 22-16,-1-1 0,1 1 0,21 20 15,21 1-15,0 0 0,21-1 0,21 1 16,1 0-16,-22-1 0,21 1 16,0 21-16,-20-21 0,20-22 0,-21 22 15,-21-22-15,0 1 0,-21-1 16,0-20-16,0-1 0,-22-21 0,1 21 15,-22-20-15,1-1 0,21 0 0,-22 0 16,-21 0-16,22 0 0,-22-21 16,1 22-16,-1-1 0,-21-21 0,0 0 15,0 0-15,1 21 0,-1-21 16,-21 21-16,-21-21 31,-1-21-31,1 0 16,0 21-16,-21 0 0</inkml:trace>
  <inkml:trace contextRef="#ctx0" brushRef="#br0" timeOffset="7020.69">4318 6181 0,'-21'21'0,"42"-42"0,-63 84 15,20-20-15,1 20 0,21 1 0,-21-1 16,0 22-16,0-1 0,0 1 16,-22 21-16,22 0 0,0 0 15,-21-1-15,20 1 0,-20 0 0,21-21 16,0 21-16,0-22 0,-1 1 0,22 0 15,0-22-15,0 1 0,0-1 16,0 1-16,0-22 0,0 0 0,22-21 16,-1 1-16,-21-1 0,0 0 0,21 0 15,0-21-15,0 0 16,-21-21-16,0 0 0,21-22 0,-21 1 16,22 0-16,-22-1 0</inkml:trace>
  <inkml:trace contextRef="#ctx0" brushRef="#br0" timeOffset="7810.92">4508 6160 0,'0'0'0,"0"-43"16,0 22-16,22 21 15,20 0-15,0-21 0,1 21 0,20 0 16,1 0-16,20 0 0,-20 0 16,20 0-16,22 0 0,0 0 0,0 0 15,42 0-15,0 0 0,0 0 16,22 0-16,20 0 0,1 0 16,-1 21-16,22 0 0,-22-21 0,22 21 15,-21-21-15,20 22 0,-20-22 16,-1 21-16,-20 0 0,-1-21 0,0 21 15,-21-21-15,1 21 0,-1-21 0,-21 0 16,-21 21-16,-1-21 0,1 22 16,-21-22-16,0 0 0,-22 21 0,1 0 15,-1-21-15,1 21 0,-22-21 16,0 21-16,1-21 0,-1 21 16,-21 1-16,0-22 0,0 21 0,-21 0 0,0 21 15,0-21-15,0 1 0,0 20 16,-21 0-16,0 1 0,21-1 15,-21 0-15,0 1 0,0 20 0,-1-21 16,1 22-16,0-1 0,0 1 0,0-1 16,0 22-16,-1-21 0,22-1 0,-21 22 15,21-22-15,0 1 0,0-1 16,0 1-16,0-22 0,0 22 0,0-1 16,0 1-16,0-22 0,0 0 0,0 22 15,21-22-15,-21 0 0,22-20 16,-22 20-16,0-21 0,0 21 0,0-20 15,0-1-15,0 0 0,0 0 16,0 0-16,0 0 0,-22 1 16,1-22-1,0 0-15,0 21 0,-21-21 0,20 0 16,-20 0-16,0 21 0,-22-21 0,1 0 16,-22 0-16,0 0 0,1 0 0,-22 0 15,0 0-15,0 0 0,-42 0 16,0 0-16,0 0 0,-43 0 0,1 0 15,-1 0-15,-20 0 0,-22 0 0,0 0 16,0 0-16,0 0 0,0 0 0,1 0 16,20 0-16,0 0 15,43 21-15,0-21 0,20 0 0,22 0 16,0 0-16,43 0 0,-1 0 0,43 0 16,-1 0-16,1 0 0,21 0 0,42-21 31,0 21-31,0-21 0,22 0 0,-1-1 15,0-20-15</inkml:trace>
  <inkml:trace contextRef="#ctx0" brushRef="#br0" timeOffset="8611.01">8551 5715 0,'0'0'0,"0"-42"15,0 21-15,21 21 16,-21 21 15,0 0-15,0 0-16,0 0 0,-21 0 15,0 1-15,21 20 0,-21-21 0,0 21 16,0-20-16,21-1 0,-22 21 0,1-21 16,0 0-16,0 1 0,21-1 15,0 0-15,0 0 0,0 0 16,42-21 0,-21 0-16,1 0 15,20 0-15,0 0 0,22 0 0,-1 0 16,1 0-16,-1-21 0,1 21 0,-1 0 15,1 0-15,-1 0 16,1-21-16,-22 21 0,0 0 0,-20 0 16,-1 0-16,0 0 0,-21-21 15</inkml:trace>
  <inkml:trace contextRef="#ctx0" brushRef="#br0" timeOffset="9275.64">4847 6731 0,'21'0'16,"0"0"-16,1 0 0,20 0 15,0 0-15,-21 0 0,22 0 0,20-21 16,-20 21-16,-1 0 0,21 0 16,1-21-16,-22 21 0,1 0 0,-1 0 15,0 0-15,1 0 0,-22 0 16,-42 0 0,-22 0-16,1 0 15</inkml:trace>
  <inkml:trace contextRef="#ctx0" brushRef="#br0" timeOffset="9523.17">5059 6795 0,'0'0'0,"0"21"0,0 21 15,0-21-15,0 22 0,-21-1 0,-1 43 16,22-43-16,-21 0 15,0 22-15,21-22 0,-21 22 0,0-22 16,21 0-16,-21 1 0,21-1 16,-22-21-16,22 21 0,0-20 0,0-1 15,0 0-15,0 0 16,0-42 0,22 0-16</inkml:trace>
  <inkml:trace contextRef="#ctx0" brushRef="#br0" timeOffset="9919.45">5165 7218 0,'0'0'0,"0"-21"0,0 0 0,0-1 16,0 1-16,21 0 0,0 21 15,-21-21-15,21 21 16,0 0-16,0 0 0,1 0 0,-1 0 15,0 0-15,0 21 0,21 0 16,-20 0-16,-1 1 0,0 20 0,0 0 16,-21-21-16,0 22 0,0-1 0,0 0 15,0-20-15,0 20 16,0-21-16,0 21 0,0-20 0,0-1 16,-21 0-16,0-21 15,21-21 1,0 0-1,0-1-15,0 1 0,0 0 0,21-21 16,0 21-16,0-22 0,0 1 16,-21 21-16,22-22 0,20 1 0,-21 0 15,0 21-15,0-1 0,1 1 0,20 0 16,-21 0-16,0 21 0,0 0 16,1 0-16,-1 0 0,0 0 0,0 0 15,0 21 1,-21 0-16</inkml:trace>
  <inkml:trace contextRef="#ctx0" brushRef="#br0" timeOffset="10503.13">5863 7472 0,'0'0'0,"21"0"31,0 0-31,1 0 0,-1 0 16,0 0-16,0-21 0,21 21 0,-20-21 15,20-1-15,-21 1 0,0 21 16,22-21-16,-43 0 0,21 0 16,0 0-16,-21-1 0,0 1 0,0 0 15,0 0-15,-21 21 16,0 0-16,-1 0 16,1 0-16,-21 21 0,21-21 0,0 21 15,-1 22-15,-20-22 0,21 0 16,0 0-16,21 21 0,0-20 0,0-1 15,0 0-15,0 0 0,0 0 0,0 0 16,0 1-16,21-1 0,0 0 16,21-21-16,-20 0 0,-1 0 15,21 0-15,-21 0 0,22 0 0,-1 0 16,-21 0-16,21 0 16,1 0-16,-1 0 0,-21-21 0,22 0 15,-1 21-15,-21-22 0,21 1 0,-20 21 16,-1-21-16,21 0 0,-21 0 15,0 0-15,-21-22 0,22 22 0,-22 0 16,0 0-16,0 0 0,0-1 0,0 1 16,0 0-16,0 0 0,-22 21 15,1 0-15,0 0 0,0 0 16,0 21-16,0 0 0,-1 0 16,1 1-16,0-1 0,0 21 15,0-21-15,21 0 0,0 22 0,-21-22 16,21 0-16,0 0 0,0 0 0,0 1 15,0-1-15,21-21 0,0 21 16,0-21-16,21 0 0,-20 0 16,-1 0-16,21 0 0,0 0 0,-20 0 15,20 0-15,0 0 0,1-21 16,-1 0-16,-21 21 0</inkml:trace>
  <inkml:trace contextRef="#ctx0" brushRef="#br0" timeOffset="10750.98">7260 6964 0,'0'-21'0,"0"42"0,0-63 16,-21 42-1,0 0-15,21 21 16,-21 0-16,-1 0 0,22 0 0,-21 22 16,0-22-16,0 21 0,21 0 0,-21 1 15,0 20-15,21-20 0,0-1 16,-22-21-16,22 21 0,-21 1 0,21-22 15,0 0-15,0 21 0,0-20 0,0-1 16,0 0-16,0-42 47</inkml:trace>
  <inkml:trace contextRef="#ctx0" brushRef="#br0" timeOffset="11279.51">6900 6943 0,'0'-21'0,"0"42"0,0-64 16,21 22-16,1 0 0,-1 0 15,0 0-15,21 21 0,-21 0 0,22-21 16,-1 21-16,0 0 0,1 0 0,-1 21 16,-21-21-16,22 21 15,-22 0-15,21 21 0,-21-20 0,0 20 16,-21 0-16,0-21 0,22 43 0,-22-22 15,0 1-15,0-1 0,0 0 16,0 1-16,0-22 0,0 21 0,0-21 16,-22 22-16,22-22 0,0 0 0,0 0 15,-21-21 1,0 0 0,21-21-16,0 0 0,0 0 15,-21-1-15,21-20 0,0 21 16,0-21-16,0-1 0,0 1 15,0 0-15,21-1 0,0 1 0,0 0 16,1-1-16,20 1 0,-21 0 16,21 20-16,-20-20 0,20 21 0,0 0 15,1 21-15,-22 0 0,21 0 0,0 0 16,-20 0-16,-1 21 0,0 0 16,0 0-16,0 0 0,0 22 0,-21-1 15,0-21-15,0 22 0,0 20 0,0-21 16,0 1-16,0-1 0,0 0 15,0 1-15,-21-1 0,0-21 0,0 22 16,21-22-16,-21 21 0,0-21 16,-1 0-16,22 1 0,-21-22 0,21 21 15,-21 0 1,42-42 15,0 21-31</inkml:trace>
  <inkml:trace contextRef="#ctx0" brushRef="#br0" timeOffset="11744.48">8382 7345 0,'0'-21'15,"0"42"-15,0-63 0,0 20 16,0 1-16,0 0 0,-21 21 15,0 0-15,-1 0 16,1 21-16,0 0 0,0 1 16,0-1-16,-22 0 0,22 0 0,0 21 15,0-20-15,0-1 0,0 21 0,-1-21 16,22 0-16,0 1 0,0-1 16,0 0-16,0 0 0,22-21 15,-1 0-15,0 0 0,0 0 16,0 0-16,0 0 15,22 0-15,-43-21 0,42 0 16,-21 0-16,0-1 0,1 1 16,-1 0-16,0-21 0,-21 21 0,0-1 15,21 1-15,0 0 16,-21 0-16,0 42 16,0 0-16,0 0 15,0 1-15,-21-22 0,21 21 16,-21 0-16,21 0 0,0 0 0,0 0 15,0 1-15,0-1 0,0 0 0,0 0 16,21-21 0,0 0-16,0 0 0,1 0 0,-1 0 15,0 0-15,0 0 0,0 0 16</inkml:trace>
  <inkml:trace contextRef="#ctx0" brushRef="#br0" timeOffset="12022.97">8911 7218 0,'0'-21'0,"0"42"0,0-21 47,-21 21-47,0 21 0,21-20 16,0 20-16,-21-21 0,21 21 0,-22 1 16,22-1-16,0 0 0,0-20 15,-21 20-15,21 0 0,0 1 0,-21-1 16,21-21-16,0 21 0,-21 1 15,21-22-15,0 21 0,0 1 0,0-22 16,0 21-16,0-21 0,0 0 0,0 1 16,0-1-16,0 0 0,0 0 15,0-42 1,21-21 0,-21 20-16,0 1 0</inkml:trace>
  <inkml:trace contextRef="#ctx0" brushRef="#br0" timeOffset="12262.94">9038 7239 0,'0'0'0,"0"-21"0,21 0 16,0 21-16,-21-21 0,22-1 0,-1 22 16,0 0-16,21 0 0,-21 0 15,1 0-15,-1 22 0,0-1 0,0 0 16,-21 0-16,0 0 0,0 0 0,0 22 15,0-22-15,0 21 0,0-21 16,-21 1-16,0-1 0,0 0 0,-22 0 16,22 0-16,0-21 0,-21 21 15,20 1-15,-20-22 0,21 0 0,0 0 16,-22 0-16,22 0 0,0 0 16,0 0-16</inkml:trace>
  <inkml:trace contextRef="#ctx0" brushRef="#br0" timeOffset="12932.37">11578 6773 0,'0'22'16,"0"-1"0,0 21-16,-21 0 0,0 22 0,0-1 15,-1 22-15,1 0 0,-21-1 16,21 1-16,-22 21 0,1-21 0,0-1 15,-1 1-15,1 0 0,21-1 0,-21 1 16,-1 0-16,22-22 0,0 1 16,0-22-16,0 21 0,-1-20 0,1-1 15,21-21-15,0 0 0,0 1 0,0-1 16,0 0-16,0-42 31,0 0-15,0-1-16,0-20 0,21 21 0,1-21 15</inkml:trace>
  <inkml:trace contextRef="#ctx0" brushRef="#br0" timeOffset="13987.77">11515 6879 0,'21'0'0,"85"-21"16,-64 21-16,0 0 15,1 0-15,20 0 0,1 0 16,20 0-16,1 0 0,21 0 0,-22 0 16,22 0-16,21 0 0,-21 0 0,42 21 15,0-21-15,1 21 0,20-21 16,-21 0-16,21 0 0,1 22 0,20-1 15,-20-21-15,-1 0 0,0 21 0,1-21 16,20 0-16,-21 21 0,1-21 16,-1 0-16,-21 0 0,0 0 15,1 0-15,-1 0 0,0 0 0,-21 0 16,0 0-16,0 0 0,0 0 0,-21 0 16,-22 0-16,22 0 0,-42 0 15,20 0-15,-20 0 0,-1 0 0,1 0 16,-1 0-16,-20 0 0,-1 0 0,0 0 15,1 0-15,-22 0 0,0 0 16,0 0-16,0 0 0,-21 21 63,0 0-63,0 1 0,0-1 15,0 0-15,0 0 0,0 0 16,0 22-16,0-1 0,0-21 0,0 21 15,0 1-15,-21-1 0,21 22 0,-21-22 16,21 0-16,-21 22 0,21-22 16,-21 0-16,0 22 0,21-22 0,0 1 15,-22 20-15,1-21 0,21 22 0,-21-22 16,21 22-16,0-22 0,-21 0 0,21 1 16,0-1-16,0 0 0,0-20 15,0 20-15,0-21 0,0 0 0,0 0 16,0 22-16,0-22 0,-21 0 15,21 0-15,0 0 0,0 1 16,-21-22-16,-1 21 16,1 0-1,0-21-15,0 0 16,0 0-16,0 0 0,-1 0 16,1 0-16,0 0 0,0 0 15,-21 0-15,-1 0 0,22 0 16,-42 0-16,20 0 0,-20 0 0,-1 0 15,1 0-15,-22-21 0,22 21 0,-22 0 16,0 0-16,1 0 0,-1 0 16,0 0-16,-21 0 0,1-21 0,-1 21 15,-21 0-15,21 0 0,-21 0 16,0-22-16,0 22 0,0-21 0,0 21 16,0 0-16,-21 0 0,21-21 0,-21 21 15,21 0-15,-43 0 0,22-21 0,-21 21 16,21 0-16,-22 0 0,22 0 15,0 0-15,0 0 0,21 0 0,21 0 16,0 0-16,0 0 0,22 0 0,-1 0 16,21 0-16,-20 0 0,20 0 0,-20 0 15,20 0-15,1 0 0,-1 0 16,1 0-16,-22 0 0,21 0 0,1 0 16,-1 0-16,-20-21 0,41 21 15,-20 0-15,-1 0 0,22 0 0,0 0 16,-1 0-16,22 0 0,0 0 15,0-21-15,0 21 0,21-22 32,0 1-32,0 0 15,0 0-15,21 0 0</inkml:trace>
  <inkml:trace contextRef="#ctx0" brushRef="#br0" timeOffset="14856.48">13144 6138 0,'22'0'0,"-1"0"15,0 0-15,0 0 16,0 22-16,0-1 15,1 0-15,-22 0 0,21 21 0,21-20 16,-21 20-16,0 0 0,1-21 0,-1 22 16,0-1-16,0-21 15,0 22-15,0-22 0,-21 21 0,22-21 16,-22 0-16,21 1 0,-21-1 0,0 0 16,0 0-16,0-42 62,0 0-46,0 0-16,0-1 0,0 1 0,0 0 15</inkml:trace>
  <inkml:trace contextRef="#ctx0" brushRef="#br0" timeOffset="15399.94">14076 6096 0,'-21'0'0,"-22"0"16,22 21-16,-21 0 16,-1 1-16,22-1 0,-21 0 0,0 0 15,-1 21-15,1-20 0,0 20 0,-1-21 16,1 21-16,0 1 0,-1-22 15,1 21-15,0-21 0,20 22 16,-20-22-16,21 0 0,0 0 0,0 0 16,-1 1-16,1-1 15,21 0-15,-21-21 16,42 0 15,0 0-31,1-21 0,-1 0 16,0 21-16,0-22 0,-21 1 15,21 21-15,0-21 0,1 0 16,-1 0-16,0-22 0,0 22 0,0 0 16,0-21-16,1-1 0,-1 22 15,0 0-15,0-21 0,0 21 0,-21-1 16,0 1-16,-21 21 47,0 0-47,21 21 15,-21-21-15,21 22 0,-21-22 16,21 21-16,-22 0 0,22 0 16,0 0-16,-21-21 0,21 21 15,-21 1-15,0-22 0,21 21 0,0 0 16,-21-21-16,0 0 16</inkml:trace>
  <inkml:trace contextRef="#ctx0" brushRef="#br0" timeOffset="16667.77">12150 7197 0,'0'0'0,"0"-21"0,0-1 0,0 1 0,0 0 15,-22 21 1,1 21-16,21 0 16,-21 1-16,0 20 0,0-21 0,0 21 15,-1 1-15,1-1 0,0 0 0,0 1 16,0-1-16,21 0 0,-21 1 16,-1-1-16,22-21 0,0 22 15,0-22-15,-21 0 0,21 0 0,0 0 16,-21 0-16,21 1 0,0-44 47,0 1-47,0 0 15,0 0-15,21 21 0,0-21 0,-21 0 16,22-22-16,-1 22 0,0 0 16,0 0-16,0 0 0,22-22 0,-22 22 15,21 21-15,-21-21 0,22 0 0,-1 21 16,0 0-16,1 0 0,-22 0 0,0 21 15,21 0-15,-21 0 16,1 0-16,-22 1 0,0-1 0,0 0 16,0 21-16,0-21 0,0 1 0,0-1 15,0 0-15,-22 0 0,1 0 16,0 0-16,21 1 16,-21-22-16</inkml:trace>
  <inkml:trace contextRef="#ctx0" brushRef="#br0" timeOffset="17119.5">12721 7493 0,'0'0'0,"-63"-21"15,41 21 1,1 0-16,0 0 15,0 0-15,0 21 0,0 0 0,-1 0 16,1 1-16,0-1 0,0 0 0,0 0 16,21 0-16,-21 0 0,-1 1 0,22-1 15,0 0-15,0 0 0,-21 0 16,21 0-16,0 1 0,0-1 16,21-21-16,1 0 15,-1 0-15,0 0 0,0 0 16,-21-21-16,42-1 0,-20 22 15,-1-21-15,0 0 0,0 0 0,0 0 16,0 0-16,-21-1 0,22 1 0,-1 0 16,-21 0-16,21 0 0,-21 0 0,0-1 15,0 44 17,0-1-32,-21 0 15,21 0-15,-21 0 0,21 0 16,0 1-16,0-1 0,-22 0 0,22 0 15,0 0-15,0 0 0,0 1 16,0-1-16,0 0 16,22-21-16,-1 0 0,0 0 15,0 0-15,0 0 0,0 0 16</inkml:trace>
  <inkml:trace contextRef="#ctx0" brushRef="#br0" timeOffset="17495.29">13229 7535 0,'0'0'0,"0"-21"0,-21 21 0,0 0 16,0 0-16,-1 0 0,1 0 0,-21 0 15,21 0-15,0 21 0,-1-21 16,1 22-16,0-1 0,0-21 16,21 21-16,-21-21 0,21 21 0,0 0 15,0 0-15,21-21 16,0 22-16,0-22 0,0 0 15,1 21-15,-1-21 0,0 0 0,0 21 16,0-21-16,0 0 0,1 21 0,-22 0 16,21-21-16,-21 21 0,0 1 15,0-1 1,-21-21 0,-1 0-16,1 0 0,0 0 0,0 21 0,-21-21 15,20 0-15,-20 0 0,21 0 16,-21 0-16,20 0 0,1 0 15,0 0-15,0 0 0,21-21 16,0 0 0,21-1-1,0 1-15,22 21 0,-22-21 16</inkml:trace>
  <inkml:trace contextRef="#ctx0" brushRef="#br0" timeOffset="17974.74">13631 7197 0,'0'0'0,"0"21"32,0 0-32,0 0 0,-21 0 0,21 1 15,-21 20-15,21 0 0,-21-21 0,21 22 16,0-1-16,0-21 0,-21 22 15,21-1-15,0-21 0,-22 0 0,22 22 16,0-22-16,-21 0 0,21 0 0,0 0 16,0 0-16,0 1 0,0-1 15,0-42 32,0-1-47,0 1 0,0 0 16,21 0-16,-21 0 15,22 0-15,-1-1 0,0 1 0,0 0 16,21 0-16,-20 0 0,-1 0 0,21-1 16,-21 22-16,0 0 0,1 0 0,-1 0 15,0 0-15,0 0 0,0 0 16,0 22-16,1-1 0,-22 0 0,0 0 16,21 0-16,-21 0 0,0 1 0,0-1 15,0 0-15,0 0 16,0 0-16,-21-21 0,-1 21 0,22 1 15,-21-22-15,0 0 16,21 21-16,21-21 16</inkml:trace>
  <inkml:trace contextRef="#ctx0" brushRef="#br0" timeOffset="18223.59">14499 7408 0,'-42'22'15,"42"-1"1,-21 0-16,21 0 0,-22 0 0,1 0 16,21 22-16,0-22 0,0 0 15,-21 0-15,21 22 0,0-22 0,-21 0 16,21 0-16,0 0 0,-21 0 0,21 1 15,0-1-15,0 0 0,-21-21 16</inkml:trace>
  <inkml:trace contextRef="#ctx0" brushRef="#br0" timeOffset="18747.5">14266 7408 0,'0'0'0,"0"-21"0,21-21 16,-21 21-16,22 0 0,-1 21 0,0 0 15,0-22-15,0 22 0,0 0 16,1 0-16,-1 0 0,21 22 0,-21-1 16,0 0-16,1 0 0,-1 0 0,0 22 15,-21-1-15,0-21 0,21 21 16,-21-20-16,21 20 0,-21-21 15,0 21-15,0-20 0,0-1 0,0 0 16,0 0-16,0 0 0,0 0 0,0 1 16,0-1-16,0 0 15,-21-21 1,21-21 0,0 0-16,0-1 15,0 1-15,0 0 0,21 0 0,-21 0 16,21 0-16,1-22 0,-1 22 15,0-21-15,0-1 0,21 22 16,-20-21-16,-1 21 0,0 0 0,0-1 16,0 1-16,0 21 0,1 0 0,-1 0 15,0 0-15,-21 21 16,0 1-16,0-1 0,21 21 0,-21-21 16,21 22-16,-21-22 0,0 21 0,21-21 15,-21 22-15,0-22 0,0 21 0,0-21 16,0 0-16,0 1 0,-21 20 0,0-21 15,21 0-15,-21-21 0,21 21 16,0 1-16,-21-22 0,21 21 0,-21-21 16,42 0 15,0-21-31</inkml:trace>
  <inkml:trace contextRef="#ctx0" brushRef="#br0" timeOffset="19211.02">15536 7811 0,'0'0'0,"21"-22"0,1 1 15,-22 0-15,0 0 0,0 0 16,0 0-16,0-1 16,-22 22-16,1-21 15,0 21-15,-21 0 0,21 0 16,-1 0-16,-20 0 0,21 21 0,-21-21 15,20 22-15,1-1 0,-21 0 0,21 0 16,0 0-16,-1 0 0,1 1 16,21-1-16,0 0 0,0 0 0,0 0 15,0 0-15,21-21 16,1 22-16,20-22 16,-21 0-16,0 0 0,0 0 0,1 0 15,-1-22-15,0 1 0,21 21 0,-21-21 16,-21 0-16,22 21 0,-1-21 0,0 0 15,-21-1-15,0 1 0,0 0 0,21 0 16,-21 0 0,21 21-16,-21 21 15,0 0 1,0 0-16,0 0 0,0 1 16,0-1-16,0 0 0,0 0 15,0 0-15,0 0 0,0 1 0,0-1 16,21 0-16,1-21 0,-1 21 15,0-21-15,0 0 16,0 0-16,0 0 0,1 0 0</inkml:trace>
  <inkml:trace contextRef="#ctx0" brushRef="#br0" timeOffset="19467.39">15917 7684 0,'0'0'16,"0"-22"-16,0 1 15,0 0-15,0 42 16,0 0-16,0 1 0,0-1 0,0 0 16,0 0-16,0 0 0,0 22 15,0-22-15,0 21 0,0 0 0,0-20 16,0 20-16,-21 0 0,21-21 0,0 22 16,-21-22-16,21 21 0,0-21 15,0 22-15,-21-22 0,21 0 16,-21 0-16,21 0 0,-22 1 0,22-1 15,0-42 17,0-1-32</inkml:trace>
  <inkml:trace contextRef="#ctx0" brushRef="#br0" timeOffset="19715.24">15960 7747 0,'0'0'0,"0"-21"0,0 0 15,21 0-15,0-1 0,0 1 16,0 21-16,0 0 16,1 0-16,-1 0 0,0 0 0,0 0 15,0 0-15,0 21 0,1 1 0,-1-22 16,0 21-16,0 0 0,0 21 16,-21-21-16,0 1 0,0-1 0,0 0 15,0 0-15,-42-21 0,21 21 0,0 0 16,-22-21-16,22 22 0,-21-22 0,21 0 15,-22 0-15,22 0 0,-21 0 16,21 0-16,-1 0 0,1 0 0,0-22 16</inkml:trace>
  <inkml:trace contextRef="#ctx0" brushRef="#br0" timeOffset="20538.93">19008 6033 0,'0'0'0,"0"21"0,0 0 15,21-21 1,0 21-16,0 0 16,0-21-16,-21 21 0,0 1 15,0-1-15,-21 0 16,0-21-1,0 21-15,-22-21 0,1 21 0,0-21 16,-22 21-16,1 1 0,20-22 0,-20 21 16,-1-21-16,22 21 0,-21-21 15,20 21-15,22-21 0,0 21 0,0-21 16,21 21-16,0 1 0,0-1 16,21-21-16,0 0 15,0 0-15,22 21 0,-1-21 0</inkml:trace>
  <inkml:trace contextRef="#ctx0" brushRef="#br0" timeOffset="20987.69">19029 6943 0,'0'-43'16,"0"22"-16,0 0 16,0 0-16,0 0 0,0 0 15,-21 21 1,-1 0-16,22 21 15,-21 0-15,0 21 0,21-21 0,0 22 16,-21 20-16,21-20 0,-21 20 0,0 22 16,21-22-16,0 1 0,-22-1 0,1 1 15,0 20-15,21-20 0,-21-1 16,0 22-16,0-21 0,-1-1 16,1 22-16,0-22 0,0 1 0,0-22 15,0 22-15,-1-22 0,22 0 0,-21-21 16,21 1-16,0-1 0,0 0 0,0 0 15,21-42 1,1 0 0,-1-22-16,-21 22 0,21-21 15,0 0-15,0-1 0</inkml:trace>
  <inkml:trace contextRef="#ctx0" brushRef="#br0" timeOffset="21999.26">19071 6773 0,'0'-42'0,"0"84"0,-21-105 15,21 42-15,0 0 0,-21-1 0,21 1 16,0 0-16,0 0 0,0 0 16,0 0-16,21-1 0,0 22 15,0 0-15,0-21 0,1 21 16,-1-21-16,0 21 0,0 0 0,21 0 15,1 0-15,-1 0 0,22 0 0,-22 0 16,43 0-16,-22 0 0,1 0 16,20 0-16,1 0 0,0 0 15,-1 0-15,1 0 0,0-21 0,20 21 0,22 0 16,0 0-16,-21 0 16,21-21-16,0 21 0,0 0 0,0 0 15,21-21-15,1 21 0,-1 0 16,0 0-16,0 0 0,21 0 0,-20 0 15,20 0-15,0 0 0,1 0 0,-22 0 16,0 0-16,0 0 0,0 0 16,-21 0-16,0 0 0,0 0 0,-21 0 15,21 0-15,-42 0 0,-1 0 16,1-22-16,-21 22 0,-1 0 16,1 0-16,-22 0 0,0 0 0,22 0 15,-22 0-15,0 0 0,1 0 16,-1 0-16,-21 0 0,22 0 15,-22 0-15,0 0 0,0 0 0,0 0 16,-21 22-16,21-22 0,-21 21 16,0 0-16,0 0 15,0 0-15,-21 0 0,0 1 0,0 20 16,21-21-16,-21 21 0,0 1 16,-1-1-16,22 0 0,0-20 0,0 20 15,0 0-15,0 1 0,0-1 0,0 0 16,0 22-16,0-1 0,0-20 15,22 20-15,-22 1 0,21-1 0,-21 1 16,0-22-16,0 21 0,0 1 16,0-22-16,0 22 0,0-22 15,0 22-15,-21-1 0,-1-21 0,22 22 16,0-22-16,-21 1 0,0-1 0,21 0 16,-21 1-16,21-1 0,0-21 15,0 21-15,-21-20 0,21-1 0,-21 0 16,21 0-16,0 0 0,0 0 15,0 1-15,0-1 0,-22-21 16,22 21-16,-21-21 16,0 21-1,0-21-15,0 0 16,-22 0-16,22 0 0,-21 0 0,0 0 16,-1 21-16,-20-21 0,-1 0 15,1 0-15,-22 0 0,0 0 0,1 0 16,-1 0-16,-21 0 0,22 0 0,-22 0 15,0 0-15,0 0 0,-21 0 0,0 0 16,0 0-16,-21-21 0,0 21 16,0 0-16,-1 0 0,-20 0 0,21 0 15,-21 0-15,20 0 0,1 0 0,0 0 16,0 0-16,0 0 0,0 0 16,21 0-16,0 0 0,0 0 0,21 0 0,0 0 15,0 21-15,0-21 16,0 0-16,22 0 0,-1 21 0,-21-21 15,22 0-15,-22 0 0,21 0 0,0 0 16,22 0-16,-1 0 0,1 0 0,21 0 16,-1 0-16,22-21 0,0 21 0,21-21 15,0 0-15,0 0 0,21 0 0,0-1 16,0 1-16</inkml:trace>
  <inkml:trace contextRef="#ctx0" brushRef="#br0" timeOffset="22754.83">19494 6752 0,'0'0'0,"0"-42"16,-21 42-16,0 0 15,0 0-15,0 0 0,0 21 0,-1 0 16,1 22-16,0-22 0,0 21 15,0 0-15,0 1 0,21-1 0,-22 0 16,1 1-16,0-1 0,0 0 0,0 1 16,0-1-16,-1 0 0,22-20 0,-21 20 15,21-21-15,-21-21 0,21 21 16,-21 0-16,21-42 31,0 0-31,0 0 0,0 0 0,0 0 16,0-22-16,0 22 0,0-21 15,21 21-15,0-22 0,-21 1 0,21 21 16,-21 0-16,22-1 0,-22 1 0,21 0 16,0 21-16,-21 21 15,0 0 1,21 22-16,-21-22 0,0 0 0,0 0 16,0 22-16,21-22 0,-21 0 0,21 0 15,-21 0-15,22 0 0,-1-21 16,-21 22-16,21-22 0,0 0 0,0 0 15,0 0-15,1 0 0,-1 0 16,0 0-16,0-22 0,21 22 0,-20-21 16,-1 0-16,0 0 0,0 0 15,-21 0-15,21-1 0,-21 1 0,21 0 16,-21 0-16,0 0 0,0 42 31,0 0-31,0 0 0,0 0 16,0 1-16,-21 20 0,21-21 0,-21 0 15,21 0-15,0 1 0,0-1 0,0 0 16,0 0-16,0 0 16,21-42 15,0 21-31</inkml:trace>
  <inkml:trace contextRef="#ctx0" brushRef="#br0" timeOffset="22928.73">19812 6922 0,'0'0'0,"-21"0"15,0 0-15,-1 0 16,22 21 15,0 0-15,22-21-16,-1 0 0,0 0 0</inkml:trace>
  <inkml:trace contextRef="#ctx0" brushRef="#br0" timeOffset="23329.5">19960 7133 0,'0'0'15,"0"21"-15,-21 1 0,21-1 0,-42 21 16,42-21-16,-22 0 15,22 1-15,-21-22 16,21 21-16,-21-21 16,21-21 15,0-1-31,0 1 0,0 0 16,21 0-16,0 0 0,1 0 0,-1-1 15,0 1-15,0 0 0,0 0 0,0 0 16,1 0-16,-1 21 0,0 0 15,0 0-15,0 0 0,0 0 16,1 21-16,-22 0 0,0 0 16,0 0-16,0 0 0,0 1 0,0-1 15,0 21-15,0-21 16,0 0-16,0 1 0,0-1 0,-22 0 16,22 0-16,-21 0 0,21 0 15,21-21 16,1 0-31,-1-21 0,0 21 16,0-21-16</inkml:trace>
  <inkml:trace contextRef="#ctx0" brushRef="#br0" timeOffset="23847.72">20574 6795 0,'0'0'0,"0"-22"0,0 1 0,0 0 16,-21 21-16,0 0 15,-1 0-15,1 21 0,21 0 16,-21 1-16,0 20 0,21-21 0,-21 21 16,0-20-16,21 20 0,-22 0 15,1-21-15,21 22 0,-21-1 0,0 0 16,21 1-16,0-22 0,-21 21 0,0-21 16,21 1-16,-22-1 0,22 0 0,0 0 15,0-42 16,0 0-31,0 0 16,22-1-16,-22 1 0,21 0 16,0 0-16,0-21 0,0 20 15,22 1-15,-22 0 0,0 0 0,0 0 16,0 0-16,0-1 0,1 22 0,-1 0 16,0 0-16,-21 22 15,0-1-15,0 0 16,0 0-16,0 0 0,-21-21 15,0 21-15,-22-21 0,22 0 0,0 22 16,0-22-16,0 0 0,-1 0 16,1 0-16,0 0 0,21 21 47,0 0-32,21 0-15,0-21 0,1 21 0,-1 0 16,0-21-16,0 0 0,0 22 15,0-22-15,1 0 16,-1 0-16,0 0 0,0 0 16,0 0-16</inkml:trace>
  <inkml:trace contextRef="#ctx0" brushRef="#br0" timeOffset="24159.54">20701 7218 0,'21'0'0,"0"0"16,0 0-16,1 0 0,-1 0 16,21 0-16,-21 0 0,0 0 15,1-21-15,-1 21 0,0 0 0,0-21 16,0 21-16,0-22 0,-21 1 16,0 0-16,0 0 15,-21 21 1,0 0-16,0-21 0,-21 21 0,20 0 0,-20 0 15,0 0-15,21 0 0,-1 21 16,-20 0-16,21 0 0,0 0 16,21 1-16,0-1 0,0 0 0,0 0 15,0 0-15,0 0 0,21 1 16,0-1-16,0-21 0,0 21 0,1-21 16,-1 0-16,21 0 0,-21 0 15,0 0-15,22 0 0</inkml:trace>
  <inkml:trace contextRef="#ctx0" brushRef="#br0" timeOffset="24647.29">21421 7070 0,'0'0'0,"0"-21"0,0-1 0,-22 22 16,1 0-16,0 0 0,0 0 15,0 0-15,0 0 0,-1 0 16,-20 0-16,21 0 0,0 22 0,0-1 15,-1 0-15,1 0 0,0 0 0,0 0 16,21 1-16,-21-1 0,21 0 0,-21 21 16,21-21-16,0 1 0,0-1 15,0 0-15,0 0 0,21-21 16,0 21-16,0-21 16,0 0-16,0 0 0,1 0 0,-1 0 15,0-21-15,0 21 0,0-21 16,22 0-16,-22 0 0,0-1 0,0-20 15,0 21-15,0-21 0,1-1 0,-1 22 16,0-21-16,0-1 0,0 1 16,0 0-16,1-1 0,-1 1 0,0 0 15,0-1-15,0 1 0,-21 0 0,21 21 16,-21-22-16,0 22 0,-21 21 16,0 21-1,0 0-15,21 1 0,0 20 0,-21 0 16,21-21-16,-21 22 0,21-1 15,0 0-15,0 1 0,0-22 0,0 21 16,0-21-16,0 1 0,21 20 16,0-21-16,0 0 0,0 0 15,-21 1-15,21-22 0,1 21 0,-1-21 16,0 21-16,0-21 0,0 0 16,0 0-16,1 0 0</inkml:trace>
  <inkml:trace contextRef="#ctx0" brushRef="#br0" timeOffset="25206.97">19918 7705 0,'-21'-21'15,"42"42"-15,-64-42 0,22 21 16,0 21 0,21 0-16,0 0 15,0 0-15,0 0 0,-21 1 16,21-1-16,-21 0 0,21 0 0,0 0 15,0 0-15,-21 22 0,-1-22 0,22 0 16,-21 0-16,21 0 0,0 1 16,0-1-16,0 0 0,-21 0 0,21-42 47,21 21-47,-21-21 0,21 0 15,-21-1-15,22 1 0,-1 0 0,0-21 16,0 21-16,-21-1 0,21 22 15,0-21-15,1 0 0,-1 21 0,0 0 16,0 0-16,0 0 0,0 0 0,1 0 16,-22 21-16,21 0 15,-21 1-15,0-1 0,0 0 0,0 0 16,0 0-16,0 0 0,0 1 16,0-1-16,0 0 0,-21-21 15,21 21 1,0-42 15,0 0-31,21 21 0</inkml:trace>
  <inkml:trace contextRef="#ctx0" brushRef="#br0" timeOffset="25647.72">20510 7874 0,'0'0'0,"22"0"0,-1-21 16,-21-21-1,0 20-15,0 1 0,-21 21 0,-1-21 16,1 21-16,0 0 0,0 0 16,0 0-16,0 0 0,-1 21 0,1-21 15,0 21-15,0 1 0,0-1 0,0 0 16,-1 0-16,1 0 0,21 0 0,0 1 16,-21-1-16,21 0 15,-21 0-15,21 0 0,21-21 16,0 0-1,0 0-15,1 0 0,20 0 16,-21-21-16,0 21 0,22-21 0,-22 0 16,0 0-16,21-1 0,-21 1 15,1 0-15,-1 0 0,-21 0 0,0 0 16,21 21-16,-21-22 0,0 1 0,0 42 47,-21 1-47,21-1 0,0 0 0,0 0 15,-21 0-15,21 0 16,0 1-16,0-1 0,0 0 16,0 0-16,21-21 15,0 21-15,0-21 0,0 0 0,22 0 16,-22 0-16,21 0 0,-21 0 0,22-21 16,-22 21-16,21-21 0,0 0 0</inkml:trace>
  <inkml:trace contextRef="#ctx0" brushRef="#br0" timeOffset="25967.53">21103 7811 0,'0'0'0,"0"-22"0,21 22 0,-21-21 0,-21 21 16,0 0 0,0 0-16,0 0 0,-1 0 0,1 0 15,0 0-15,-21 0 16,21 21-16,-1-21 0,22 22 0,-21-1 16,21 0-1,21 0-15,1-21 16,-1 21-16,0-21 15,0 21-15,0-21 0,0 22 0,1-1 16,-1-21-16,-21 21 0,21-21 0,-21 21 16,21 0-16,-21 0 0,0 1 15,0-1-15,0 0 16,-21-21-16,0 0 0,-22 0 16,22 21-16,0-21 0,-21 0 0,21 0 15,-1 0-15,1 0 0,0 0 16,0 0-16,21-21 15,0 0-15,21 0 16,0 21-16,0-22 0,22 1 16,-22 0-16</inkml:trace>
  <inkml:trace contextRef="#ctx0" brushRef="#br0" timeOffset="26399.29">21463 7620 0,'0'-21'0,"0"42"0,0-63 16,0 21-16,-21 21 31,0 21-31,-1 0 16,22 0-16,-21 0 0,0 22 0,21-22 15,-21 0-15,21 21 0,0-21 16,0 1-16,-21 20 0,21-21 0,0 21 16,0-20-16,0-1 0,0 0 0,0 0 15,0 0-15,-21 0 0,21 1 16,0-44 15,0 1-15,0 0-16,0 0 0,0 0 0,0 0 0,21-1 15,0 1-15,0 0 0,0-21 16,22 21-16,-22-1 0,21 22 16,-21-21-16,22 21 0,-22 0 0,21 0 15,-21 0-15,0 0 0,1 0 0,-1 0 16,-21 21-16,0 1 0,21-1 0,-21 0 15,0 0-15,21 0 0,-21 0 16,0 1-16,0-1 0,0 0 0,-21 0 16,0-21-16,0 21 0,-1 0 0,1-21 15,0 22-15,42-44 47</inkml:trace>
  <inkml:trace contextRef="#ctx0" brushRef="#br0" timeOffset="26623.16">22161 7535 0,'0'0'0,"0"-21"16,0 42 0,-21 1-16,21-1 15,-21 0-15,21 0 0,0 0 0,0 22 16,0-22-16,0 0 0,0 21 15,-21-21-15,21 1 0,0-1 16,0 0-16,0 0 0,-21 0 0,21 0 16</inkml:trace>
  <inkml:trace contextRef="#ctx0" brushRef="#br0" timeOffset="27115.78">22034 7514 0,'0'0'0,"0"-21"0,0-21 0,0 21 0,22-1 16,-1 1-16,-21 0 15,21 0-15,0 0 0,0 21 0,0 0 0,1 0 16,-1 0-16,0 0 0,0 21 16,0 0-16,22 0 0,-22 22 15,0-1-15,-21-21 0,21 21 0,0 1 16,0-1-16,-21-21 0,0 22 0,0-22 15,0 21-15,0-21 0,0 0 0,0 1 16,0-1-16,0 0 0,0 0 16,0 0-16,-21-21 15,0 0 1,21-21-16,-21 0 0,21 0 16,0 0-16,0-1 0,0 1 15,0 0-15,21-21 0,0 21 16,22-22-16,-22 1 0,21 0 0,-21-1 15,22 1-15,-1 0 0,0 20 0,22-20 16,-22 21-16,0 0 0,1 0 16,-1 21-16,-21 0 0,22 0 0,-22 21 15,0 0-15,0 0 0,0 0 0,-21 22 16,0-22-16,0 21 0,0 0 16,0 1-16,0-1 0,0-21 0,0 22 15,0-22-15,-21 21 0,-21-21 0,42 0 16,-21 1-16,-1-1 0,1 0 15,0-21-15,0 21 0,0-21 16,42 0 15,0 0-31,21 0 0</inkml:trace>
  <inkml:trace contextRef="#ctx0" brushRef="#br0" timeOffset="27539.54">23474 7705 0,'0'0'0,"0"-21"0,0-1 0,0 1 0,0 0 0,0 0 16,0 0-16,-21 21 15,-1 0-15,1 0 0,-21 0 16,21 0-16,0 0 0,-22 0 0,1 21 16,0 0-16,-1 21 0,22-20 0,-21-1 15,21 0-15,-22 21 0,22-21 16,0 1-16,21-1 0,0 0 0,0 0 15,0 0-15,21-21 0,0 21 16,0-21-16,1 0 0,-1 0 16,21 0-16,-21 0 0,0-21 0,1 0 15,20 0-15,-21 21 0,0-21 0,0 0 16,1-1-16,-1-20 0,0 21 0,0 0 16,0-22-16,-21 22 0,21 0 15,-21 0-15,22 21 0,-22 21 31,0 0-31,0 0 0,0 1 0,-22-1 16,22 0-16,-21 0 0,21 0 16,0 0-16,0 1 0,0-1 0,0 0 15,0 0-15,0 0 0,0 0 0,0 1 16,21-22-16,1 0 16,-1 0-16,0 0 0,0 0 15,21 0-15,-20 0 0,20 0 0</inkml:trace>
  <inkml:trace contextRef="#ctx0" brushRef="#br0" timeOffset="27848.36">23939 7662 0,'22'-21'0,"-44"42"0,44-84 15,-1 42-15,-21 0 0,0-1 16,-21 44 0,-1-1-1,1 0-15,0 21 0,-21-21 0,21 22 16,-1-22-16,-20 21 0,21 1 0,0-1 15,-22 0-15,22 1 0,0-1 16,0 21-16,21-20 0,0-1 0,0 0 16,0 1-16,0-1 0,0 0 0,0 1 15,0-1-15,0-21 0,0 22 16,0-22-16,0 21 0,0-21 16,0 0-16,0 1 0,0-1 0,0 0 15,-21 0-15,21 0 0,-21 0 0,21 1 16,0-1-16,42-21 31,-21-21-31,0-1 16,0 1-16,1 0 0</inkml:trace>
  <inkml:trace contextRef="#ctx0" brushRef="#br0" timeOffset="28091.22">23812 8107 0,'0'0'0,"22"-64"0,-22 1 0,21-85 16,0 105-16,-21 1 0,21 21 15,0-21-15,-21 20 0,21 1 16,1 0-16,-1 0 0,0 0 0,0 21 16,0 0-16,0 0 0,1 0 0,-1 0 15,0 21 1,-21 0-16,0 0 0,0 0 0,0 1 16,0-1-16,-21 0 0,21 0 0,-21 0 15,-1 0-15,-20 1 0,21-22 0,0 21 16,-22 0-16,22-21 15,-21 21-15,21-21 0,-22 0 0,22 0 0,-21 0 16,21 0-16,0 0 0,-22 0 16,22-21-16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45:0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5080 0,'0'21'79,"0"0"-64,0 1-15,0-1 0,21 0 16</inkml:trace>
  <inkml:trace contextRef="#ctx0" brushRef="#br0" timeOffset="978.26">3556 1122 0,'0'0'0,"21"-42"0,-21 20 0,0-20 16,0 0-16,0 21 0,0-22 15,0 22-15,0-21 0,0 21 0,0-1 16,0 1-16,-21 0 15,21 42 1,-21 0 0,21 22-16,0-1 0,0 22 0,0-1 15,-21 1-15,-1-1 0,22 22 16,-21-1-16,0-20 0,0 42 0,0-22 16,0 1-16,-1 0 0,1-1 0,0 1 15,0-21-15,21 20 0,0-41 16,0 20-16,-21-21 0,21 1 0,0-1 15,0-21-15,0 0 0,0 1 16,0-44 0,0 1-1,21-21-15,-21 21 0,21-22 16,0-20-16,0 21 0,-21-22 0,22-21 16,-1 1-16,0 20 0</inkml:trace>
  <inkml:trace contextRef="#ctx0" brushRef="#br0" timeOffset="1227.59">3514 974 0,'0'-21'16,"0"42"-16,-22-64 0,1 43 0,21-21 15,0 0 1,21 21-16,22-21 0,-22 21 0,21-21 16,22 0-16,-1-1 0,-20 22 15,20-21-15,1 0 0,-1 21 16,1-21-16,-1 21 0,-21 0 0,22 0 15,-22 0-15,1 0 0,-22 0 16,0 0-16,0 0 0,-21 21 31,-21-21-31,21 21 0,-42 0 0,20 1 16,1-1-16,0 21 0,-21-21 16,-1 22-16,1-22 0</inkml:trace>
  <inkml:trace contextRef="#ctx0" brushRef="#br0" timeOffset="1423.09">3281 1672 0,'0'0'0,"-21"21"0,-1 1 0,22-1 0,0 0 15,22-21 1,-1 0-16,0 0 0,0 0 16,21 0-16,1 0 0,-22 0 0,21-21 15,1 21-15,-1-21 0,0 21 16,1-22-16,-22 22 0,21 0 0,-21-21 15,22 21-15,-22 0 0,0-21 16,0 0-16,0 21 0,0 0 0,1 0 16</inkml:trace>
  <inkml:trace contextRef="#ctx0" brushRef="#br0" timeOffset="1864.84">4360 1693 0,'0'0'0,"0"-21"16,0 0-16,-21 21 31,0 0-31,0 21 0,0 0 0,-1 1 16,1 20-16,0-21 0,0 21 16,0 1-16,0-1 0,-22 0 15,22 1-15,0 20 0,21-20 0,-21-1 16,21 0-16,-21 1 0,21-22 15,0 21-15,0-21 0,0 0 0,21 1 16,0-1-16,0 0 0,0-21 16,0 0-16,22 0 0,-1 0 0,0 0 15,1-21-15,-1 0 0,0-1 0,22 1 16,-22 0-16,22 0 0,-22-21 16,-21 20-16,22-20 0,-22 0 0,0-1 15,-21-20-15,0 21 0,0-1 0,0 1 16,-21 0-16,0-1 15,-1 1-15,1 21 0,-21 0 0,21-1 16,0 22-16,-22 0 0,22 0 0,0 0 16,0 0-16,-22 0 0,22 0 15,0 0-15,0 22 0,21-1 0,0 0 16,0 0-16,0 0 16,21-21-16,21 0 0,-20 21 0,20-21 15,0 0-15</inkml:trace>
  <inkml:trace contextRef="#ctx0" brushRef="#br0" timeOffset="2307.87">5080 1715 0,'0'-22'0,"0"1"15,21 0-15,0 21 16,0 0-16,1 0 15,-1 0-15,0 0 0,0 0 0,21 0 16,-20 0-16,20 21 0,-21-21 16,21 21-16,-20 1 0,20 20 0,-21-21 15,0 0-15,0 22 0,1-22 0,-22 21 16,21 0-16,-21-20 0,0 20 16,0 0-16,-21-21 0,-1 22 15,1-22-15,0 0 0,0 0 0,-21 0 16,20 1-16,1-1 0,0-21 0,0 0 15,0 0 1,21-21-16,0-1 0,0 1 16,0-21-16,21 0 0,-21-1 15,21 1-15,0 0 0,0-1 0,1-20 16,20 20-16,-21 1 0,0 0 0,0-1 16,22 22-16,-22 0 0,0 0 15,0 0-15,0 0 0,1 21 16,-1-22-16,0 22 0,0 0 15,0 0 1,0 0 0,1 0-16</inkml:trace>
  <inkml:trace contextRef="#ctx0" brushRef="#br0" timeOffset="3059.44">7260 1291 0,'0'21'0,"21"-21"16,0 22 0,1-22-1,-1 0-15,21 0 16,-21 0-16,22-22 0,-22 1 0,42 21 15,-20-21-15,20-21 0,1 21 16,-22-1-16,21 1 0,1-21 0,-22 0 16,22 20-16,-43-20 0,21 21 15,-21-21-15,-21 20 0,0-20 0,0 21 16,0 0-16,-42 0 0,0-1 0,-1 22 16,1 0-16,-21 0 0,-1 0 15,1 22-15,-1-1 0,1 21 0,-1-21 16,1 22-16,20 20 15,-20-21-15,20 1 0,22 20 0,-21-20 16,21-1-16,21 0 0,0 1 0,0-1 16,0 0-16,0-21 0,0 1 15,42 20-15,-21-21 0,0-21 0,22 21 16,-1-21-16,0 21 0,1-21 0,20 0 16,-20 0-16,20 0 0,-21-21 15,1 21-15,-1 0 0,-21-21 0,0 0 16,1 21-16,-22-21 0,-22 21 15,1 0-15,-21 0 16,0 0-16,-22 0 0,22 0 0,-22 21 16,22 0-16,0 0 0,-22 22 15,22-22-15,-1 21 0,1 0 0,0 22 16,21-22-16,-22 1 0,22 20 16,0-21-16,21 1 0,0-1 0,0 0 15,0 1-15,0-22 0,0 21 16,21-21-16,0 1 0,22-1 0,-22-21 15,21 0-15,-21 21 0,22-21 0,-1 0 16,0 0-16,1 0 0,20-21 16,-21 0-16,22-1 0,-22 1 0</inkml:trace>
  <inkml:trace contextRef="#ctx0" brushRef="#br0" timeOffset="3507">8509 1715 0,'0'0'0,"0"-22"15,0-20-15,-21 21 16,0 21-16,-1 0 0,1 0 16,0 0-16,-21 0 0,21 0 0,-1 21 15,-20 0-15,21 0 0,-21 22 16,-1-1-16,22-21 0,-21 22 0,21-1 16,-22 0-16,22 1 0,0-1 0,0 0 15,0-21-15,21 22 0,0-22 16,0 0-16,0 0 0,21-21 15,0 0-15,21 0 0,-21 0 16,22 0-16,-22 0 0,21-21 0,1 0 16,-1 0-16,0 0 0,-21-22 15,22 22-15,-1-21 0,-21-1 0,22 1 16,-22 0-16,0-1 0,0 1 16,-21 0-16,0-1 0,0 1 0,0 21 15,0 0-15,0 0 0,0 42 16,-21 0-1,21 0-15,-21 21 0,0 1 0,-1-1 16,1 0-16,0 22 0,21-22 0,-21 1 16,0-1-16,21 0 0,-21-21 15,21 22-15,0-22 0,0 0 16,0 0-16,0 0 0,21-21 16,0 0-16,0 0 0,0 0 0,22 0 15,-1 0-15,0-21 0,1 0 16,20 0-16,-21-21 0</inkml:trace>
  <inkml:trace contextRef="#ctx0" brushRef="#br0" timeOffset="3751.86">9356 1609 0,'0'0'0,"0"-21"0,0-22 16,-22 43 0,1 0-16,-21 0 0,21 0 15,0 21-15,-22 1 0,22-1 16,-21 0-16,21 21 0,-22 1 0,1-1 15,21 0-15,-22 1 0,22-1 0,0 0 16,0 1-16,0-1 0,21 0 16,-21 1-16,21-22 0,0 0 0,0 0 15,21 0-15,0 0 0,0-21 0,0 0 16,22 0-16,-1 0 0,0 0 16,1 0-16,-1 0 0,21-21 0,-20 0 15,-1 0-15,22 0 0,-1-22 0,-21 1 16</inkml:trace>
  <inkml:trace contextRef="#ctx0" brushRef="#br0" timeOffset="4222.92">10033 1016 0,'0'0'16,"0"-63"-16,-42-64 0,20 105 16,1 1-16,21 0 0,0 0 15,-21 21-15,21 21 0,-21 0 16,21 0-16,0 22 0,0-1 15,0 22-15,0-22 0,0 21 0,0 22 16,0-21-16,0-1 0,-21 1 0,21-1 16,-21 22-16,-1-22 15,1 1-15,21-1 0,-21-20 0,0 20 16,0-21-16,0 1 0,-1-22 0,1 0 16,0 21-16,0-20 15,0-22-15,0 0 0,21-22 16,0 1-16,0 0 15,0 0-15,0 0 0,21-22 0,0 1 16,0 0-16,0-1 0,22 1 16,-1 0-16,0-1 0,1 1 0,20 21 15,1-21-15,-1 20 0,-21 1 0,22 21 16,-1 0-16,-20 0 0,-1 0 16,0 0-16,1 0 0,-1 21 15,-21 1-15,0-1 0,1 21 0,-22-21 16,0 22-16,0-1 0,0 21 15,0-20-15,-22-1 0,1 0 0,0 1 16,0-1-16,-21 0 0,20 1 0,1-22 16,0 21-16,0-21 0,0 1 15,21-1-15,-21-21 0,21-21 16,0-1 0,0 1-16</inkml:trace>
  <inkml:trace contextRef="#ctx0" brushRef="#br0" timeOffset="4739.71">12785 889 0,'0'0'0,"21"-42"0,0-1 15,0 22-15,0-21 0,0 21 16,1 0-16,20-1 0,-21 1 0,0 21 16,0 0-1,-21 21-15,0 22 0,-21-1 16,0 22-16,0 20 0,-21 1 0,-1 0 16,-20 20-16,20 1 0,-20 0 15,-22 21-15,1 0 0,20 0 16,-42 0-16,22-21 0,-1 21 0,0-21 15,1 0-15,-1-1 0,21-20 0,22 0 16,0-1-16,-1-20 0,22-22 16,-21 1-16,42-1 0,0-21 0,0 0 15,0 0-15,21-42 16,0 0-16,22-21 16,-22-1-16,21 1 0,-21 0 15,22-22-15</inkml:trace>
  <inkml:trace contextRef="#ctx0" brushRef="#br0" timeOffset="6363.78">13801 1101 0,'-22'0'172,"1"21"219,0-21-375,21 21-16,0 0 0,0 0 15,0 1-15,0-1 0,-21-21 16,21 21-16,0 0 0,0 0 15,0 0-15,0 1 16,21-22-16,0 0 0,22 0 16,-22 0-16,21 0 0,0 0 15,1 0-15,20-22 0,1 1 16,-22 21-16,22-21 0,-1-21 0,-21 21 16,1-1-16,-1 1 0,0-21 15,-20 21-15,-1 0 0,-21-22 0,0 22 16,0-21-16,0 21 0,-21-22 15,-22 22-15,22 0 0,-21 21 0,-22 0 16,22 0-16,-22 0 0,1 0 0,-1 21 16,1 0-16,-1 22 0,1-1 15,21 0-15,-22 1 0,22 20 0,-1-21 16,1 22-16,0-1 0,21-20 16,-1-1-16,1 22 0,21-22 0,0 0 15,0 1-15,0-22 0,21 21 16,22-21-16,-22 0 0,21 1 0,1-1 15,-1-21-15,21 0 0,-20 0 16,20 0-16,1 0 0,-22 0 0,22 0 16,-22-21-16,0 21 0,-21-22 15,1 22-15,-22-21 0,0 0 0,-22 0 16,-20 21-16,0-21 0,-1 0 0,-20 21 16,-1 0-16,1 0 0,-1 0 15,1 21-15,-1 0 0,22 0 0,-21 21 16,20-20-16,1 20 0,0 0 15,20 1-15,1-1 0,0 0 0,21-21 16,0 22-16,0-1 0,0-21 16,0 22-16,21-22 0,0 0 0,22 0 15,-1-21-15,0 21 0,1-21 0,20 0 16,1 0-16,-1 0 0,22-21 16,-22 0-16,22 0 0,0 0 0,-1-22 15,-20 22-15</inkml:trace>
  <inkml:trace contextRef="#ctx0" brushRef="#br0" timeOffset="7051.32">14626 1693 0,'0'0'0,"21"-42"0,-21-43 16,0 64 0,0 0-16,-21 21 15,0 21 1,21 0-16,-21 1 0,0 20 0,-1 0 16,22-21-16,-21 22 0,0-1 15,0 0-15,21 1 0,0-1 0,-21-21 16,0 22-16,21-22 0,0 21 0,0-21 15,0 0-15,-22-21 0,22 22 0,0-44 47,0 1-47,0 0 0,22 0 0,-1 0 16,0-22-16,0 1 0,0 0 16,0-1-16,22-20 0,-22 21 15,21-1-15,1 22 0,-1-21 0,0 21 16,1-1-16,-1 22 0,0 0 15,1 0-15,-22 0 0,21 0 0,-21 22 16,0 20-16,1-21 0,-22 0 0,0 22 16,0-1-16,0-21 0,0 21 0,-22 1 15,1-22-15,0 21 0,0-21 16,0 22-16,0-22 0,-1 0 0,1 0 16,21 0-16,0 1 0,0-1 15,-21-21-15,42 0 47,-21-21-47,21 21 16,1 0-16,-22-22 15,21 22 1,-21-21 171,0 0-171,0 0-16,21 0 0,0 0 16,21-1-16</inkml:trace>
  <inkml:trace contextRef="#ctx0" brushRef="#br0" timeOffset="7543.83">15896 995 0,'0'0'0,"0"-42"0,0-1 0,0 1 16,0 0-16,-21 20 0,0-20 0,0 42 16,21-21-16,-22 21 0,1 0 15,0 21-15,0 21 0,0-20 16,21 41-16,-21 1 0,-1-1 0,1 1 16,0 20-16,0-20 0,0 20 15,0 1-15,-1-21 0,1 20 0,0 1 16,21-22-16,-21 1 0,0-1 0,0-20 15,21-1-15,0 0 16,-22 1-16,22-22 0,-21 0 0,21 0 16,0 0-16,-21-21 0,21-21 31,0 0-31,21 0 0,0 0 0,1-22 16,-1 1-16,0 0 0,0-1 0,21 1 15,-20 0-15,-1-22 0,21 22 16,-21 0-16,0 20 0,1 1 0,20 0 15,-21 0-15,0 21 0,0 0 0,1 0 16,-1 21-16,0 0 16,-21 0-16,21 22 0,-21-1 0,0 0 15,0 1-15,0-1 0,0 0 16,0 1-16,0-22 0,0 21 0,-21 1 16,21-22-16,0 0 0,-21 0 15,21 0-15,0 0 0,0 1 0,21-22 16,0 0-16,21 0 15,-20 0-15,20 0 0,21-22 16,-20 1-16,-1 0 0,22 0 0</inkml:trace>
  <inkml:trace contextRef="#ctx0" brushRef="#br0" timeOffset="8932.12">16679 1736 0,'0'0'0,"0"-43"0,0 22 0,0 0 0,0 0 0,0 0 15,0 0-15,-21 21 0,21-22 16,-21 22-16,0 0 0,0 0 15,-22 0-15,22 0 0,-21 22 0,21-1 16,-22 0-16,1 0 0,21 0 0,-22 22 16,22-22-16,-21 21 0,21 0 15,0-20-15,21 20 0,0 0 0,-22-21 16,22 1-16,0 20 0,0-21 0,0 0 16,22-21-16,-1 21 0,0-21 15,0 0-15,0 0 0,22 0 0,-22 0 16,21 0-16,-21 0 0,22-21 15,-22 0-15,21 0 0,-21 0 0,22 0 16,-22-1-16,0-20 0,0 0 16,0 21-16,-21-22 0,0 1 0,21 0 15,-21 20-15,0 1 0,0 0 0,-21 42 32,21 0-32,-21 1 15,0 20-15,0-21 0,21 21 0,0 1 16,0-22-16,0 21 0,0-21 15,0 1-15,0 20 0,0-21 0,0 0 16,21-21-16,0 21 0,21 1 0,-20-22 16,-1 0-16,21 0 0,0 0 15,-20 0-15,20 0 0,0-22 0,-21 1 16,22 0-16,-22 0 0,0 0 16,0 0-16,22-1 0,-43-20 0,21 21 15,0-21-15,0-1 0,-21 1 16,0 21-16,0-22 0,0 22 0,0 0 15,0 0-15,0 42 32,0 0-32,-21 22 0,21-22 0,-21 0 15,0 21-15,21-21 0,0 22 0,-22-22 16,1 0-16,21 21 0,-21-20 16,21-1-16,0 0 0,0 0 15,0 0-15,21-42 31,0 0-31,1 0 16,-22 0-16,21-1 0,0 1 0,0 0 16,0-21-16,-21 21 0,21-22 0,1 22 15,-1 0-15,-21-21 0,21 20 16,0 22-16,0-21 0,0 21 16,-21 21-16,22-21 0,-22 22 15,0 20-15,0-21 0,21 0 16,-21 22-16,21-22 0,-21 0 15,21 0-15,-21 21 0,21-20 0,0-1 16,1 0-16,-1-21 0,0 21 16,0-21-16,21 0 0,-20 0 0,-1 0 15,0 0-15,0 0 0,0 0 0,22 0 16,-22 0-16,-21-21 0,21 0 0,0 0 16,0-1-16,0 1 0,-21 0 15,22-21-15,-1 21 0,-21-22 0,21 1 16,0 21-16,-21-22 0,21 22 0,0 0 15,-21 0-15,22 21 16,-1 0-16,0 0 16,-21 21-16,0 0 15,0 0-15,0 1 16,0-1-16,0 0 0,21-21 31,0 0-31,0-21 16,-21 0-1,22-1-15,-22 1 16,0 0-16,0 0 0,0 0 16,-22 0-1,1 21 1,0 0-16,0 0 0,0 21 0,0-21 16,-1 21-16,1 0 0,0 21 15,-21-20-15,21-1 0,-1 21 16,1-21-16,-21 22 0,21-1 0,0-21 15,-1 21-15,22-20 0,0-1 0,0 0 16,0 0-16,0 0 0,0 0 0,22 1 16,-1-22-16,21 21 0,-21-21 15,22 0-15,20 0 0,-21 0 0,1 0 16,20 0-16,-20 0 0,-1 0 0,21 0 16,-20-21-16,-1-1 0,0 1 15,1 0-15,-1 0 0,0 0 0,-20-22 16,-1 22-16,21-21 0,-42 21 0,21-22 15,-21 22-15,0 0 16,0 0-16,-21 21 16,-21 0-16,21 0 0,-22 21 15,22 0-15,-21 22 0,21-22 0,-22 21 16,22-21-16,0 22 0,0-1 16,21-21-16,-21 0 0,21 22 0,0-22 15,0 0-15,21 0 0,0 0 0,0-21 16,21 21-16,-20-21 0,20 0 15,0 0-15,1 0 0,-1 0 0,0 0 16,1-21-16,20 0 0,-21 0 0,22 0 16,-22 0-16,22-1 0</inkml:trace>
  <inkml:trace contextRef="#ctx0" brushRef="#br0" timeOffset="9246.95">20108 720 0,'0'0'16,"21"-43"-16,-21-20 15,0 42-15,0 0 0,0-1 0,0 44 16,0-1 0,-21 21-16,0 0 15,0 22-15,-21-1 0,20 22 0,-20 0 16,0-1-16,-1 22 0,1 0 0,-21 0 15,20 0-15,-41 0 0,20-1 16,-21 1-16,22 0 0,-22 0 0,1-21 16,20 20-16,1-20 0,-1 0 0,22-1 15,-1-20-15,1 21 0,0-22 0,21-21 16,-1 22-16,1-22 0,0 1 16,21-22-16,0 0 0,0 0 0</inkml:trace>
  <inkml:trace contextRef="#ctx0" brushRef="#br0" timeOffset="9983.54">21526 1228 0,'0'0'16,"43"-85"-1,-43 64-15,0 0 0,0 0 0,0 42 31,-21 21-31,-1-21 0,1 43 0,0-22 16,-21 22-16,21-1 0,-22 22 0,1-22 16,0 22-16,-1 0 0,1-1 15,0-20-15,-1-1 0,-20 1 0,20-1 16,1-20-16,21-1 0,-21 0 0,20-21 16,1 1-16,0-1 0,21-42 31,21-1-31,0 1 0,1 0 0,-1-21 15,21-22-15,-21 22 16,0-43-16,22 22 0,-1-22 0,-21 0 16,22-20-16,-1 20 0,21-21 0,-20 21 15,-1 1-15,0-1 0,1 22 16,-22-1-16,0 22 0,0 21 0,0 21 16,1 42-16,-22 0 15,0 1-15,0 41 0,0-20 0,0 20 16,0 22-16,0-21 0,-22 0 0,22 20 15,-21-20-15,0 0 0,21-22 16,0 22-16,0-43 0,-21 22 0,21-22 16,0 0-16,0 1 0,0-22 0,0 21 15,0-21-15,0 1 16,-21-22-16,0 0 16,-1-22-16,1 1 15</inkml:trace>
  <inkml:trace contextRef="#ctx0" brushRef="#br0" timeOffset="10151.45">21018 1990 0,'-21'0'0,"0"0"0,42 0 31,22 0-15,-22 0-16,21 0 0,0 0 15,22-21-15,-1 21 0,1 0 0,21 0 16,-1-22-16,-20 22 0,20-21 15,-20 21-15,-1-21 0,1 21 0</inkml:trace>
  <inkml:trace contextRef="#ctx0" brushRef="#br0" timeOffset="10991.53">22225 1778 0,'0'0'0,"0"-21"16,-21 21-16,0-21 0,-1 21 0,1 0 0,-21 0 15,21 0-15,-22 0 0,1 21 0,21 0 16,-21 0-16,-1 0 15,22 22-15,-21-1 0,-1-21 0,22 22 16,0-1-16,0 0 0,0-21 0,0 22 16,21-22-16,0 21 0,0-21 15,0 1-15,0-1 0,21 0 0,0-21 16,0 0-16,0 0 0,22 0 0,-22 0 16,21 0-16,0 0 0,1-21 15,-1 0-15,0-22 0,1 22 0,-1-21 16,0-1-16,1 1 0,-1 0 0,0-22 15,1 1-15,-1-1 0,0-20 16,1-1-16,-22 0 0,21 1 0,-21-1 16,1 0-16,-22 1 0,0 20 15,0-21-15,0 43 0,0-21 16,0 41-16,-22-20 0,1 42 0,0 0 16,-21 0-16,21 42 0,-22-20 15,22 41-15,-21 1 0,21-1 0,-1 22 16,1-22-16,-21 22 0,42 0 15,-21-1-15,21 1 0,0 0 0,0-22 16,0 1-16,0-1 0,0-21 0,21 22 16,0-22-16,0-21 0,0 22 15,1-22-15,20 0 0,-21 0 0,21-21 16,-20 0-16,20 0 0,0 0 0,-21 0 16,22 0-16,-1-21 0,-21 21 15,22-21-15,-22 0 0,0-22 16,0 22-16,0 0 0,0 0 0,1 0 15,-22 0-15,0-1 0,21 22 16,-21 22 0,0-1-16,0 0 0,0 0 15,0 0-15,0 0 0,0 1 0,0-1 16,0 0-16,0 0 0,0 0 16,0 0-16,21 1 0,0-22 15,0 21-15,0-21 0,1 0 0,-1 0 16,21 0-16,-21 0 0,0 0 15,22-21-15,-22-1 0,0 1 16,21 21-16,-20-21 0,-1-21 0,0 21 16,0-1-16,0-20 0,-21 21 15,21-21-15,1 20 0,-22 1 0,0 0 16,0 0-16,0 42 31,0 0-31,0 0 0,0 22 0,0-22 16,-22 0-16,1 0 0,21 22 0,0-22 15,0 0-15,0 0 0,0 0 16,0 0-16,0 1 0,0-1 0,21-21 16,1 21-16,-1 0 0,21-21 0,0 0 15,1 0-15,-1 0 0,0 0 16,22 0-16,-22 0 0,22 0 16,-22 0-16,22-21 0,-22 0 0,0 0 15,1-1-15,-1 1 0</inkml:trace>
  <inkml:trace contextRef="#ctx0" brushRef="#br0" timeOffset="12303.29">24066 2117 0,'-21'42'0,"42"-84"0,22 21 0,-22-22 0,-21 1 15,21 0-15,-21-1 0,0 22 0,0-21 16,0 21-16,0-1 0,0 1 0,-21 0 16,0 21-16,-22 0 15,22 0-15,-21 21 0,21 0 0,-22 1 16,1-1-16,0 21 0,-1 0 16,22-20-16,-21 20 0,21-21 15,0 21-15,-1-20 0,22 20 0,-21-21 0,21 0 16,0 0-16,0 1 0,21-22 15,1 21-15,-1-21 0,0 0 16,21 0-16,-21 0 0,22 0 0,-22 0 16,21 0-16,-21-21 0,22 21 0,-22-22 15,21 1-15,-21 0 0,1-21 16,-1 21-16,0-22 0,0 22 0,0-21 16,-21 21-16,0-1 0,0 1 0,0 0 15,0 0-15,0 42 16,0 0-1,0 0-15,0 1 0,-21 20 0,21-21 16,0 21-16,-21-20 0,21 20 0,-21-21 16,21 0-16,0 0 0,0 22 15,0-22-15,21 0 0,0-21 0,0 21 16,0-21-16,1 0 0,20 0 0,-21 0 16,21 0-16,-20 0 0,20 0 15,-21 0-15,21 0 0,-20-21 0,20 0 16,-21 0-16,0 0 0,0-1 0,1 1 15,-1-21-15,0 21 0,0-22 16,0 22-16,-21 0 0,0 0 16,0 0-16,0 0 0,0 42 15,-21 0 1,0 0-16,0 0 0,0 0 0,21 1 16,-22 20-16,1-21 0,0 0 0,0 22 15,21-22-15,0 0 0,-21 0 0,21 0 16,0 0-16,-21-21 0,21 22 15,21-22 17,0-22-32,0 1 15,0 0-15,0 0 0,1-21 16,-22 20-16,42 1 0,-21 0 0,0-21 16,0 21-16,1-1 0,-1 1 15,0 21-15,0 0 0,0 0 16,0 0-16,1 0 15,-22 21-15,0 1 0,0-1 0,0 0 16,0 0-16,0 0 0,21 0 16,-21 1-16,21-1 0,0 0 0,-21 0 15,21 0-15,0 0 0,1-21 0,-1 22 16,0-22-16,0 21 0,0-21 16,0 0-16,1 0 0,-1 0 15,0 0-15,-21-21 0,21-1 0,0 22 16,-21-21-16,0 0 0,21 0 15,1 0-15,-1-22 0,-21 22 16,21-21-16,0 21 0,0 0 0,0-22 16,1 22-16,-1 0 0,0 0 15,0 21-15,0 0 0,0 0 16,-21 21-16,0 0 16,0 0-16,0 0 15,0 1-15,0-1 16,22-21 15,-22-21-15,21-1-16,-21 1 15,21 0-15,-21 0 16,0 0-16,0 0 16,0-1-16,0 1 0,0 0 15,-21 21 1,0 21-16,-1-21 0,-20 21 15,21 1-15,0 20 0,0-21 0,-22 0 16,22 22-16,0-1 0,0-21 0,0 21 16,21-20-16,0 20 0,0-21 15,0 0-15,0 22 0,0-22 0,21-21 16,0 21-16,0 0 0,21-21 16,-20 0-16,20 0 0,0 0 0,1 0 15,-22 0-15,21 0 0,0-21 16,1 0-16,-1 0 0,0-1 0,-20 1 15,20 0-15,0-21 0,-21-1 0,1 22 16,20-21-16,-21 0 0,-21-1 16,0 22-16,0-21 0,0 21 0,0-1 15,-21 22-15,0 0 16,0 22-16,-1-1 0,1 0 16,0 0-16,21 0 0,0 0 0,-21 22 15,21-22-15,0 0 0,0 0 0,0 0 16,0 1-16,0-1 15,21 0-15,0 0 0,0 0 0,1-21 16,-1 0-16,0 0 0,21 0 0,-21 0 16,22 0-16,-1 0 0</inkml:trace>
  <inkml:trace contextRef="#ctx0" brushRef="#br0" timeOffset="13451.16">28025 2244 0,'0'-21'16,"0"-1"0,21 1-16,0 0 0,21 0 15,-21 0-15,22-22 0,-22 22 0,21-21 16,-21 0-16,22-22 0,-22 22 16,21-22-16,-21 1 0,1 20 0,-1-20 15,-21-1-15,0 22 0,0-21 16,0 20-16,0 1 0,0 0 0,-148 84 47,126 21-47,-20 22 0,21 21 15,-21 0-15,-1 21 0,22-21 16,-21 21-16,-1 0 0,22 0 0,-21 0 16,21 0-16,-22-22 0,22 22 0,-21-21 15,21 21-15,0-21 0,-1 21 16,1-21-16,-21 0 0,42-22 0,-21 1 15,21 0-15,-21-22 0,21 1 0,0-1 16,0-20-16,0-22 0,0 21 0,21-42 16,0 0-16,0 0 15,0 0-15,22-21 0,-1-21 0,0-1 16,22 1-16,-22 0 0,22-22 0,-22 1 16,0-1-16,-21-21 0,1 1 15,-1 20-15,-21-20 0,0-1 0,0 0 16,0 22-16,0-22 0,-43 22 0,22-1 15,-21-21-15,21 22 0,-22 21 16,-20-22-16,21 22 0,-1-1 0,1 1 16,0 21-16,-1 0 0,1 0 0,21-1 15,0 22-15,-1 0 0,22-21 16,0 0 0,22 21-16,20-21 0,-21 0 0,43 21 15,-22-21-15,21-1 0,1 1 16,-1 0-16,1 0 0,-1 0 0,1 0 15,-1-1-15,-20 1 0,-1 0 16,-21 21-16,0-21 0,1 0 0,-1 21 16,-21-21-16,0 42 31,0 0-31,-21 0 0,21 0 16,0 0-16,0 1 0,0-1 0,0 0 15,0 0-15,0 0 0,0 0 16,0 1-16,0-1 0,0 0 15,21-21-15,0 0 0,0 0 0,0 0 16,0 0-16,1 0 0,-1 0 16,0 0-16,0-21 0,0 0 0,0-1 15,-21 1-15,0 0 0,0 0 16,0 0-16,0-22 0,0 22 0,0-21 16,-21 21-16,21 0 0,-21-1 0,0 1 15,0 21-15,0 0 0,-1 0 16,1 0-16,0 21 15,21 1-15,0-1 0,0 0 16,0 0-16,0 0 0,0 0 0,21 1 16,0-1-16,1-21 15,-1 0-15,0 0 0,0 0 16</inkml:trace>
  <inkml:trace contextRef="#ctx0" brushRef="#br0" timeOffset="13770.97">28892 2159 0,'0'0'0,"0"-21"15,0 0-15,0 0 0,0-1 16,0 1-16,22 21 16,-1 0-1,0 0-15,0 0 0,21 21 0,-20 1 16,-1-1-16,0 0 0,0 21 16,0-21-16,-21 1 0,21 20 15,-21-21-15,0 0 0,0 22 0,0-22 16,0 0-16,0 0 0,-21 0 15,0-21-15,0 0 16,21-21 0,0 0-16,0 0 0,0 0 15,0-1-15,0 1 0,0-21 0,21 21 16,-21 0-16,21-22 0,0 22 0,1 0 16,-1-21-16,21 42 0,-21-22 15,0 1-15,1 21 0,20 0 0,-21 0 16,21 0-16,-20 0 0,20 0 0,-21 0 15</inkml:trace>
  <inkml:trace contextRef="#ctx0" brushRef="#br0" timeOffset="14755.22">30162 2307 0,'0'-21'16,"0"0"-1,0 0-15,0 0 0,0-1 16,22 1-16,-1 0 0,-21 0 0,21-21 16,0-1-16,-21 1 0,21 0 15,0-1-15,1-20 0,-22 20 16,21-20-16,-21 21 0,21-1 16,-21 22-16,0 0 0,0 0 0,0 0 15,-21 42-15,0 21 16,-1-21-16,1 22 0,-21 20 15,21-21-15,0 22 0,-22-1 0,22-20 16,0 20-16,0-20 0,21-1 16,0 0-16,0 1 0,0-1 0,0-21 15,0 21-15,21-20 0,0-1 0,0 0 16,0-21-16,22 0 0,-22 0 16,21 0-16,-21 0 0,22 0 0,-1-21 15,0 0-15,-20 21 0,20-22 16,-21 1-16,21-21 0,-20 21 15,-1 0-15,0-22 0,0 22 0,0-21 16,0 21-16,1-1 0,-22 1 0,0 42 31,-22 1-31,1-1 16,0 0-16,0 21 0,21-21 16,-21 1-16,0 20 0,21-21 0,-22 0 15,22 0-15,0 1 0,0-1 0,0 0 16,22-21-16,-1 0 15,0 0-15,21 0 0,-21 0 0,1 0 16,20 0-16,-21 0 0,21-21 16,1 0-16,-22 21 0,0-22 15,21 1-15,-20 0 0,-1 0 0,-21-21 16,0 20-16,0 1 0,0-21 16,0 21-16,-21 0 0,-1-1 0,1 1 15,0 21-15,-21 0 0,21 0 0,-1 0 16,-20 0-16,21 0 0,0 0 15,21 21 1,21-21-16,0 0 16,0 0-16,22 0 0,-1 0 0,0 0 15,1 0-15,-1 0 0,0 0 0,1 0 16,-1-21-16,0 21 16,1 0-16,-1 0 0,-21 0 0,0 0 15,0 0-15,-21 21 16,-21 1-16,0-1 15,0 0-15,0 0 0,0 0 0,-22 0 16,22 1-16,0-1 0,21 0 16,0 0-16,0 0 15,0 0-15,42-21 16,-21 0-16,1 0 16,20 0-16,-21 0 0,21 0 0,1 0 0,-22-21 15,21 21-15,-21-21 16,22 0-16,-22 0 0,0 0 0,0-1 15,-21-20-15,0 21 0,0 0 16,0-22-16,0 22 0,0 0 0,-42 0 16,21 0-16,0 21 0,-1 0 0,-20 0 15,21 0-15,-21 0 0,20 0 16,1 21-16,0-21 0,0 21 0,0 0 16,21 0-16,0 1 15,0-1-15,21-21 0,0 21 0,0-21 16,22 0-16</inkml:trace>
  <inkml:trace contextRef="#ctx0" brushRef="#br0" timeOffset="15074.96">31898 2032 0,'0'0'16,"-21"21"-1,21 0-15,-21 1 16,0-1-16,-1 21 0,22-21 0,-21 22 15,0-1-15,0 0 0,0 22 16,0-22-16,-1 22 0,22-1 0,-21-21 16,0 22-16,-21-1 0,21 1 15,-1-22-15,1 22 0,0-22 16,0 22-16,-21-22 0,20 0 0,1 1 16,0-1-16,0 0 0,0-21 15,21 22-15,0-22 0,0 0 0,0 0 16,0 0-16,21-21 31,0-21-31,0 0 16,0 0-16,-21 0 0,22 0 0,-1-22 15,0 1-15,0 0 0</inkml:trace>
  <inkml:trace contextRef="#ctx0" brushRef="#br0" timeOffset="15324.81">31877 2201 0,'0'0'16,"0"-42"-16,21-21 16,0 41-16,0 1 0,1 0 0,-1 0 0,0 0 15,0 0-15,0 21 0,22 0 0,-22 0 16,21 0-16,0 0 0,-20 0 16,20 21-16,-21 0 0,0 0 0,-21 21 15,0-20-15,0 20 0,0-21 16,-21 21-16,0-20 0,0 20 0,-22-21 15,1 0-15,0 0 0,-1 1 16,1-1-16,0 0 0,-1-21 16,1 0-16,21 21 0,-21-21 15,20 0-15,-20 0 0,21 0 0</inkml:trace>
  <inkml:trace contextRef="#ctx0" brushRef="#br0" timeOffset="32439.53">2138 6414 0,'0'0'0,"-43"21"0,-20 0 15,42-21-15,0 21 0,21 0 16,21-21-1,0 0-15,0 0 16,21-21-16,22 0 0,-22-21 0,43 20 16,-22-20-16,22 0 15,0-1-15,-1 1 0,1 0 0,0-1 0,-22-20 16,1 21-16,-1-1 0,-20-20 16,-1-1-16,0 22 0,1-22 15,-22 1-15,0-1 0,-21 1 0,0 21 16,0-22-16,0 1 0,0 20 15,-21 1-15,0-22 0,-1 22 0,1 0 16,0 21-16,0-1 0,0-20 16,0 42-16,-1-21 0,1 21 0,-21 0 15,21 21-15,0 0 0,-1 0 16,-20 1-16,21 20 0,0 21 0,-22-20 16,22 20-16,0 22 15,0 0-15,0 20 0,21 1 0,0 0 16,-21 0-16,21 21 0,0 0 15,0 0-15,0 0 0,0 0 0,0 0 16,0 0-16,0 0 0,0 0 0,0 0 16,0-21-16,0 21 0,0-21 15,0-1-15,0 1 0,0 0 0,0 0 16,-22-21-16,22 20 0,-21-20 0,21 0 16,0-1-16,-21-20 0,21 21 15,0-22-15,0-21 0,0 1 0,0-1 16,0 0-16,0-20 0,0-1 15,21 0-15,0 0 0,1-21 0,-1 0 16,0-21-16,21 0 0,-21 0 16,22-22-16,-22 1 0,21 0 0,1-1 15,-22-20-15,21-1 0,0 1 16,-20-22-16,20 0 0,-21 1 0,0-1 16,0 0-16,-21 1 0,0-1 0,0-21 15,0 22-15,0-1 0,-21 0 16,-21 1-16,21-1 0,-22 0 0,1 22 15,-21-1-15,20 1 0,-20 20 16,20 1-16,-20 0 0,-1 21 0,22-1 16,-21 1-16,20 0 0,1 21 15,0 0-15,-1 0 0,22 0 16,0 0-16,0 0 0,42-21 16,0 0-1,0 21-15,22-21 0,20-1 0,1 1 16,-22 0-16,43-21 0,-22-1 15,1 22-15,-1-21 0,1 0 0,-1-1 16,-21 1-16,22 0 0,-22-1 16,1 22-16,-1-21 0,-21 21 0,0-1 15,0 1-15,1 0 0,-22 0 0,21 0 16,-21 0-16,0 42 47,0 0-47,0 0 0,-21 0 15,21 22-15,-22-1 0,22 0 16,-21 1-16,21-1 0,0 21 0,0-20 16,0-1-16,0 0 0,0 1 0,0-22 15,0 0-15,21 21 0,1-20 16,-1-1-16,0-21 0,0 0 16,21 0-16,-20 0 0,-1 0 15,0 0-15,21 0 0,-21-21 0,1-1 16,20 1-16,-21 0 0,0 0 15,0 0-15,1-22 0,-1 22 0,0-21 16,-21 0-16,0-1 0,0 1 16,0 0-16,0 20 0,0-20 0,0 0 15,-21 21-15,0-1 0,-1 1 16,1 0-16,-21 21 0,21 0 0,-22 0 16,22 0-16,0 0 0,-21 0 15,21 21-15,-1-21 0,1 21 0,0 1 16,0-22-16,21 21 0,0 0 15,0 0-15,21 0 16,21-21-16,-20 0 0,-1 0 16,21 0-16,0 0 15,-20 0-15</inkml:trace>
  <inkml:trace contextRef="#ctx0" brushRef="#br0" timeOffset="32873.55">4000 6244 0,'0'0'0,"0"-21"16,0 0-1,0 0 1,22 21 0,-1 0-16,0 0 15,0 0-15,21 0 0,-20 21 16,-1-21-16,0 21 0,21 0 0,-21 0 15,1 22-15,-1-22 0,0 21 0,0 1 16,0-1-16,-21 21 0,0-20 16,0-1-16,0 0 0,0 1 0,0-1 15,0 0-15,-21-20 0,21 20 0,-21-21 16,0 0-16,0-21 0,21 21 16,-22-21-16,1 0 0,0-21 15,21 0 1,0 0-16,0-21 15,0 20-15,0-20 0,0 0 0,0-1 16,0 1-16,0-21 0,21 20 0,0-20 0,1 20 16,-1 1-16,0-21 15,0 41-15,21-20 0,-20 0 0,-1 21 16,21-22-16,-21 22 0,0 0 0,1 0 16,-1 0-16,0 21 0,0-22 15,0 1-15,0 21 0,1-21 0</inkml:trace>
  <inkml:trace contextRef="#ctx0" brushRef="#br0" timeOffset="33387.47">6625 4593 0,'-21'0'16,"0"0"-1,0 0-15,-22 0 0,22 0 16,0 0-16,0 0 0,0 21 0,-1 1 16,-20-1-16,21 0 0,0 21 15,0-21-15,-22 22 0,22 20 0,-21-20 16,-1 20-16,22 1 0,-21-1 16,-22 1-16,22 20 0,0 1 0,-22 0 15,1-1-15,20 1 0,-20 0 0,21 20 16,-1-20-16,1 0 0,0 21 15,-1-22-15,1 1 0,21 21 16,-22 0-16,22-22 0,0 22 0,0-21 16,0-1-16,21 1 0,0 0 0,0-22 15,0 22-15,0-22 0,21 22 16,21-21-16,-21-1 0,22-21 0,20 22 16,-20-22-16,20 1 0,1-1 0,-22-21 15,21 21-15,1-20 0,-1-22 0,-20 21 16,20-21-16,1 0 0,-22 0 0</inkml:trace>
  <inkml:trace contextRef="#ctx0" brushRef="#br0" timeOffset="34772.3">23580 3979 0,'0'0'0,"-22"0"0,1 0 16,21-21-16,0 0 15,0 0 32,21 21-31,1 0-16,-1 0 0,21 0 0,-21 0 16,22 21-16,-1-21 0,-21 21 0,21 0 15,22-21-15,-22 22 0,1-1 16,-1 0-16,0 21 0,1-21 0,20 22 15,-21-1-15,22 0 0,-1 1 0,1 20 16,-1-20-16,1 20 0,-1 1 16,1-1-16,-1 1 0,1 20 0,-1-20 15,1 20-15,-1 1 0,1 0 16,-1-1-16,-20 1 0,-1 0 0,0 21 16,1-22-16,-22 22 0,21 0 0,-21-21 15,1 20-15,-22-20 0,0 21 16,0 0-16,0-22 0,0 22 0,-22-21 15,1 21-15,0-22 0,-21 1 0,-22-21 16,22 20-16,-22-20 0,1-1 16,-22 1-16,22-1 0,-22 1 0,22-22 15,-22 22-15,21-22 0,1 0 0,21 1 16,-22-22-16,22 0 0,-1 21 0,1-42 16,21 21-16,0 1 0,21-44 31,0 1-31,0 0 0,0 0 15,21-21-15,0-1 0</inkml:trace>
  <inkml:trace contextRef="#ctx0" brushRef="#br0" timeOffset="35779.94">18182 4826 0,'0'0'0,"21"-42"0,-21 21 0,0-1 0,0 1 15,0 0-15,0 0 0,-21 0 0,0 0 16,0 21-16,0-22 0,-22 22 16,22-21-16,0 21 0,-21 0 15,20 0-15,-20 0 0,21 21 0,-21 1 16,-1 20-16,22-21 0,-21 21 16,-1 22-16,22-22 0,-21 22 0,21-1 15,0-20-15,21 20 0,0-21 0,0 1 16,0-1-16,0 0 0,0 1 15,21-22-15,0 0 0,0 0 0,0 0 16,0-21-16,22 0 0,-22 0 0,21 0 16,-21 0-16,22 0 0,-1-21 15,-21 0-15,22-21 0,-1 21 0,0-22 16,1 22-16,-1-21 0,-21-1 0,0-20 16,22 21-16,-43-22 0,21 22 15,-21-22-15,0 22 0,0 0 16,0-1-16,0 22 0,0 0 0,0 0 15,0 42 1,0 21-16,0-21 16,0 43-16,0-22 0,0 22 0,0-22 15,21 22-15,-21-22 0,0 0 0,21 1 16,-21-1-16,21 0 0,0 1 16,-21-22-16,22 0 0,-1 0 0,-21 0 15,21 0-15,0-21 0,0 0 0,0 0 16,1 0-16,-1 0 15,0-21-15,0 21 0,-21-21 16</inkml:trace>
  <inkml:trace contextRef="#ctx0" brushRef="#br0" timeOffset="36163.24">18627 4847 0,'0'0'0,"0"-42"15,0 21-15,0 0 16,0-1-16,21 22 15,0-21-15,0 21 0,0-21 0,0 21 16,22 0-16,-1 0 0,0 21 0,1 0 16,-1 1-16,-21 20 0,22 0 15,-22 1-15,0-1 0,21 0 16,-42 1-16,0-1 0,0 0 0,0 1 16,0-1-16,0 0 0,-21-21 0,0 1 15,21 20-15,-21-42 0,0 21 16,-1 0-16,1-21 15,0 0-15,21-21 16,0 0-16,0 0 0,0-22 16,21 22-16,0-21 0,-21 0 0,22-1 15,20-20-15,-21 20 0,0-20 0,22 21 16,-22-1-16,21 1 0,-21 0 16,22 20-16,-22 1 0,0 0 15,0 21-15,0 0 0,0 0 0,1 0 16,-1 0-16,-21 21 0,21 0 15,-21 1-15,0-1 16,21 0-16,-21 0 0</inkml:trace>
  <inkml:trace contextRef="#ctx0" brushRef="#br0" timeOffset="36567.64">19558 4826 0,'0'-42'15,"0"21"-15,0-1 16,0 1-16,21 21 0,0-21 16,0 21-16,22 0 0,-22 0 15,21 0-15,1 0 0,-22 0 0,21 0 16,-21 0-16,22 21 0,-22 0 0,0 1 16,0 20-16,0-21 0,0 21 15,-21 1-15,0-1 0,0 0 0,0 1 16,0-1-16,0 0 0,-21-20 0,0 20 15,0-21-15,0 0 0,0 22 0,-1-43 16,22 21-16,0 0 0,-21-21 16,21-21-1,0 0 1,0-1-16,21-20 0,-21 21 0,22-21 16,-1-1-16,0 1 0,0 0 15,-21-22-15,21 22 0,0-1 0,1-20 16,-1 42-16,0-22 0,21 22 0,-42-21 15,21 42-15,1-21 0,-1 21 16,0 0-16,0 0 16,-21 21-16,21-21 15,0 21-15</inkml:trace>
  <inkml:trace contextRef="#ctx0" brushRef="#br0" timeOffset="37624.04">20807 4868 0,'0'0'0,"0"-21"0,0 0 15,0 0-15,0-21 0,0 20 16,0 1-16,0 0 0,-21 0 0,-1 0 16,1 0-16,0 21 0,0 0 15,0 0-15,-22 0 0,22 0 16,0 21-16,-21-21 0,21 21 0,-22 21 15,1-21-15,21 22 0,-22-1 16,22 0-16,0 22 0,0-22 0,0-21 16,0 22-16,21-1 0,0-21 15,0 22-15,0-22 0,21-21 0,-21 21 16,21 0-16,21-21 0,-21 0 0,22 0 16,-1 0-16,0 0 0,1-21 15,-1 0-15,0 0 0,1-1 0,-1 1 16,-21 0-16,22-21 0,-22-1 0,21 22 15,-21-21-15,0 0 0,-21-1 16,0 1-16,22 21 0,-22-22 0,0 22 16,0 0-16,0 0 0,-22 21 15,22 21 1,-21-21-16,0 21 16,21 22-16,-21-22 0,0 21 0,21 0 15,0 1-15,-21-1 0,21-21 0,0 22 16,0-1-16,0-21 0,0 21 15,0-20-15,21-1 0,0 0 0,0-21 16,0 21-16,0-21 0,1 0 0,-1 0 16,0 0-16,21 0 0,-21 0 0,1-21 15,20 0-15,-21 0 0,21-1 16,-20 1-16,-1-21 0,0 21 0,0-22 16,0 22-16,0-21 0,1 0 15,-22 20-15,0 1 0,0 0 16,0 0-16,0 0 0,0 42 15,0 0 1,0 0-16,-22 0 0,1 1 16,21 20-16,0-21 0,-21 21 0,21-20 15,-21-1-15,21 21 0,0-21 0,0 0 16,0 1-16,0-1 0,21-21 0,0 21 16,0-21-16,1 0 0,-1 0 15,0 0-15,21 0 0,1 0 0,-1 0 16,0 0-16,1-21 0,-1 0 15,0-1-15,1 1 0,-22 0 16,21-21-16,-21 21 0,22-22 0,-22 1 16,0 0-16,0 20 0,0-20 0,0 21 15,-21 0-15,0 0 0,22-1 16,-22 1-16,0 42 16,0 1-1,-22 20-15,1-21 0,21 21 0,-21 1 16,0-1-16,0 0 0,0 1 15,-1-1-15,1 0 0,0 1 0,-21-1 16,21 0-16,-1 22 0,1-22 0,0 1 16,0-1-16,21 0 0,0 1 15,-21-1-15,21 0 0,0 1 16,0-1-16,-21-21 0,21 21 0,0-20 16,0-1-16,0 21 0,-22-42 0,1 21 15,0 0-15,0-21 0,0 0 0,0 22 16,-1-22-16,1 0 0,-21 0 15,21 0-15,-22 0 0,22-22 0,-21 22 16,0-21-16,-1 21 0,1-21 0,0 0 16,-1 21-16,1-21 0,0 21 0,20-21 15,-20 21-15,21 0 0,21-22 16,-21 22-16,21-21 0,21 21 16,0-21-1,21 21-15,-20-21 0,20 0 0,0 0 16</inkml:trace>
  <inkml:trace contextRef="#ctx0" brushRef="#br0" timeOffset="37989.37">22987 4424 0,'0'0'15,"0"-42"-15,-21 42 32,0 0-32,-1 21 0,1 0 0,0 21 15,-21 1-15,-1-1 0,1 21 0,0 1 16,-1 21-16,-20-1 0,21 1 16,-22 0-16,22-1 0,-22-20 0,22 20 15,0 1-15,-1-21 0,1 20 0,0-20 16,-1-1-16,22-20 0,0 20 0,0-21 15,0 1-15,-1-1 0,1-21 16,21 22-16,0-22 0,0 0 0,-21-21 16,21 21-16,0 0 0,-21-21 31,21-21-15,-21 0-1,0 0-15</inkml:trace>
  <inkml:trace contextRef="#ctx0" brushRef="#br0" timeOffset="38175.26">17801 7091 0,'0'0'0,"-190"63"16,147-63-16,1 0 0,21 0 16</inkml:trace>
  <inkml:trace contextRef="#ctx0" brushRef="#br0" timeOffset="38541.06">17759 6668 0,'0'0'0,"0"-22"0,21-20 0,-21 21 16,0-21-16,0-22 16,0 43-16,0-21 0,0 20 0,-42-20 15,20 21-15,1 0 0,0 0 0,0 21 16,-21-22-16,20 22 0,-20 0 0,0 0 15,-1 0-15,1 22 0,0-1 16,-1 0-16,22 21 0,-21 22 0,0-1 16,-1 1-16,1-1 0,21 1 15,0-1-15,-1 1 0,1-1 0,21 1 16,0-1-16,0 1 0,0-1 0,0 1 16,21-22-16,1 22 0,-1-22 15,21 0-15,-21-21 0,22 22 0,20-22 16,-21 0-16,1 0 0,20-21 0,1 0 15,-22 0-15,22 0 0,-22-21 0,21 0 16,-20 0-16,20 0 0</inkml:trace>
  <inkml:trace contextRef="#ctx0" brushRef="#br0" timeOffset="38943.82">18457 6879 0,'0'0'0,"0"-42"0,0 21 15,0 0-15,0-22 16,-21 43-16,0 0 15,0 0-15,0 21 0,-1-21 0,-20 43 16,21-22-16,-21 0 0,20 21 0,1-20 16,-21 20-16,21 0 0,0 1 0,-1-1 15,22 0-15,0 1 0,0-1 16,0-21-16,0 21 0,0 1 0,0-22 16,22 0-16,-1 0 0,0-21 0,21 21 15,1-21-15,-22 0 0,21 0 0,0 0 16,1-21-16,20 0 0,-20 0 0,-1 0 15,-21 0-15,21-1 16,1-20-16,-22 0 0,0 21 0,0-22 16,0 1-16,-21 0 0,0-1 0,0 1 15,0 0-15,-21 20 0,0-20 0,0 0 16,0 21-16,-22-1 0,1 22 16,0 0-16,21 0 0,-22 0 0,1 0 15,0 0-15,-1 22 0,22-1 0,-21 0 16,21 21-16,-1-21 0,22 1 0,0 20 15,0-21-15,0 21 0,0-20 16,0 20-16,0-21 0,22 0 0,-1 0 16,0 1-16,21-1 0,-21-21 0,22 0 15,-1 0-15</inkml:trace>
  <inkml:trace contextRef="#ctx0" brushRef="#br0" timeOffset="39219.66">19304 6519 0,'0'0'0,"0"-42"0,0 21 0,0-21 0,0-1 16,-21 43-1,0 21-15,-1 1 0,1-1 0,0 21 16,0 0-16,0 1 16,0 20-16,-1-20 0,1 20 0,0 1 15,0-1-15,0-21 0,21 22 0,-21-1 16,-1 1-16,22-22 0,0 22 0,0-22 15,0 0-15,-21 1 0,21-1 0,0-21 16,0 22-16,0-22 0,0 0 16,21 0-16,1-21 15,-1 0-15,0 0 0,0-21 0,-21 0 16,21 0-16,0-1 0,1-20 0,-1 21 16</inkml:trace>
  <inkml:trace contextRef="#ctx0" brushRef="#br0" timeOffset="39455.04">19664 6414 0,'0'0'0,"0"-22"16,0 1-1,-21 42-15,-1 22 16,1-1-16,0 0 0,0 1 0,0 20 16,0 1-16,-1-22 0,1 22 0,0-1 15,0-21-15,0 22 0,0-22 0,-1 22 16,1-22-16,21 0 0,-21 1 15,21-1-15,0-21 0,0 22 0,0-22 16,0 0-16,0 0 0,0 0 16,21-21-16,0 0 15,1-21-15,-1 21 0,0-21 16,0 0-16</inkml:trace>
  <inkml:trace contextRef="#ctx0" brushRef="#br0" timeOffset="39807.83">19770 6985 0,'21'0'0,"0"0"16,0 0-16,0 0 0,0 0 15,1 0-15,-1-21 0,0 21 16,0-21-16,0 21 0,0-21 0,1 21 15,-1-22-15,-21 1 16,-21 21 0,-1 0-16,-20 0 0,21 21 15,0 1-15,0-1 0,-22 0 0,22 0 16,0 0-16,0 22 0,0-22 0,-1 21 16,1-21-16,21 22 0,-21-22 0,21 21 15,0-21-15,0 0 0,0 1 0,0-1 16,21 0-16,0 0 0,1-21 15,-1 0-15,0 21 0,0-21 16,21 0-16,-20 0 0,20 0 0,0-21 16,1 21-16,-1-21 0,0 0 0</inkml:trace>
  <inkml:trace contextRef="#ctx0" brushRef="#br0" timeOffset="41493.5">20786 6837 0,'0'0'16,"0"-21"-16,0-22 15,-22 43-15,1 0 0,0 0 0,0 0 16,0 0-16,0 0 0,-1 22 16,-20-1-16,21 21 0,-21-21 0,20 22 15,1-22-15,0 21 0,0-21 16,0 22-16,0-1 0,21 0 0,0-21 16,0 22-16,0-1 0,0-21 0,0 0 15,21 22-15,0-22 0,0 0 16,0 0-16,22-21 0,-1 21 0,-21-21 15,21 0-15,22 0 0,-22 0 0,1 0 16,-1-21-16,0 0 0,1 0 0,-1 0 16,0 0-16,-21-22 0,22 22 15,-22-21-15,0-1 0,21 1 0,-20 0 16,-1-22-16,0 22 0,0-22 16,0 22-16,-21-21 0,21-1 0,-21 1 15,22-1-15,-22 1 0,0 20 0,0 1 16,21 0-16,-21 20 0,0-20 15,0 21-15,0 42 16,0 0-16,-21 0 0,21 22 16,-22-1-16,1 0 0,21 22 0,-21-1 15,21-20-15,-21 20 0,0-20 16,21 20-16,0-21 0,0 1 0,0-1 16,-21 0-16,21 1 0,0-1 0,0 0 15,0-20-15,0 20 0,21-21 0,0 0 16,-21 0-16,42 1 0,-21-22 15,1 0-15,-1 0 0,21 0 0,-21 0 16,22-22-16,-1 22 0,-21-21 16,21 0-16,1 0 0,-22-21 0,21 20 15,1-20-15,-22 21 0,21-21 0,-21 20 16,0-20-16,1 21 0,-1-21 16,0 20-16,0 1 0,-21 0 0,21 21 15,-21 21 1,0 0-16,-21 1 15,0 20-15,0-21 0,0 0 16,21 22-16,0-22 0,-22 21 0,22-21 16,0 0-16,0 22 0,0-22 0,0 0 15,0 0-15,0 0 0,22 1 0,-1-1 16,21-21-16,-21 0 16,0 0-16,1 0 0,20 0 15,-21 0-15,0 0 0,22-21 0,-22 21 16,0-22-16,0-20 0,0 21 0,0 0 15,1 0-15,-1-22 0,0 22 0,0-21 16,0 21-16,-21-1 0,0-20 16,0 21-16,0 0 0,0 42 31,-21 0-31,21 0 16,-21 0-16,21 22 0,-21-22 0,21 0 15,0 21-15,0-20 0,0-1 16,0 0-16,0 0 0,0 0 0,0 0 15,21 1-15,0-22 0,0 0 0,0 21 16,1-21-16,20 0 0,-21 0 0,0 0 16,0 0-16,1 0 0,-1-21 0,0-1 15,-21 1-15,0 0 16,0 0-16,0 0 0,0-22 0,0 22 16,0 0-16,0-21 0,0 21 0,-21-1 15,0-20-15,-1 21 0,22 0 0,0 0 16,-21-1-16,0 1 15,42 21 17,0 0-32,1 0 0,-1 0 15,0 0-15,0 0 0,0 0 0,22 0 16,-22 21-16,0-21 0,0 22 16,0-22-16,22 21 0,-22-21 0,-21 21 15,21 0-15,0-21 0,0 21 0,-21 0 16,0 1-16,0-1 0,0 0 15,0 0-15,0 0 16,0 0-16,0 1 0,0-1 16,0 0-16,0 0 15,0-42 32,0 0-47,0 0 0,0-1 16,21 1-16,-21 0 0,22 0 0,-1 0 15,0 0-15,0-22 0,21 22 16,-20-21-16,-1 21 0,21-1 0,-21-20 16,0 21-16,22 0 0,-22 21 0,0-21 15,0 21-15,0 0 0,1 0 0,-1 0 16,-21 21-16,0 0 16,21 0-16,-21 0 0,0 0 15,0 1-15,0 20 0,0-21 0,0 0 16,0 0-16,0 22 0,-21-22 0,21 0 15,0 0-15,0 0 0,0 1 0,0-1 16,0 0-16,21 0 0,0 0 16,0-21-16,22 21 0,-22-21 15,0 0-15,21 0 0,-21 0 0,22 0 16,-22 0-16,21-21 0,1 0 0,-1 0 16,-21 0-16,21 0 0,1-22 0,-1 22 15,-21 0-15,22-21 0,-22 20 16,21-20-16,-21 0 0,0 21 0,-21-22 15,0 1-15,0 21 0,0 0 16,0-1-16,0 1 0,0 0 0,-21 0 16,0 21-16,0 0 0,0 0 15,0 21-15,21 0 0,-22 0 0,22 1 16,0-1-16,0 0 0,0 0 0,0 21 16,0-20-16,0-1 0,0 21 0,0-21 15,22 0-15,-22 1 0,0 20 16,0-21-16,0 0 0,0 0 0,0 1 15,0-1-15,0 0 0,-22 0 0,1-21 16,0 21-16,0-21 0,0 0 0,0 21 16,-1-21-16,1 0 15,0 0-15,0 0 0,0 0 16,21-21-16,-21 21 16,-1-21-16,1 0 0,0 0 0,21 0 15,-21-1-15,0 1 0</inkml:trace>
  <inkml:trace contextRef="#ctx0" brushRef="#br0" timeOffset="41739.35">22818 6498 0,'0'0'15,"0"-21"-15,-22 21 0,1 0 16,21-21-16,-21 21 16,21-21-1,-21 21 17,0 0-32,0 0 15,-1 0-15</inkml:trace>
  <inkml:trace contextRef="#ctx0" brushRef="#br0" timeOffset="42004.42">21336 6731 0,'0'0'15,"-42"0"-15,-1 0 0,22 0 0,0 0 0,42 0 16,0 0-1,22 0-15,-22 0 0,42 0 16,-20-21-16,20 21 0,1 0 0,-22 0 16,21 0-16,-20 0 0,20 0 0,-42 0 15,22 0-15,-22 0 0,0 0 16,0 0-16,-42 0 31,0-21-31,0 21 0,0 0 16,-22 0-16</inkml:trace>
  <inkml:trace contextRef="#ctx0" brushRef="#br0" timeOffset="42895.4">15452 5207 0,'0'0'0,"-22"0"31,1 0-31,0 0 0,21 21 16,0 0-16,0 1 15,0-1-15,0 0 16,21-21-16,0 0 16,1 0-16,-1 0 0,0 0 15,0 0-15,0 0 0,-21-21 16,21 21-16,-21-21 0,0-1 15,0 1-15,0 0 0,0 0 16,0 0-16,-21 0 0,0 21 0,0-22 16,0 22-16,0 0 0,-1 0 15,1 0-15,0 0 16,21 22-16,0-1 16,0 0-16,0 0 0,0 0 0,0 0 15,21 1-15,0-1 0,-21 0 0,22 0 16,-22 0-16,21 0 0,-21 1 15,0-1-15</inkml:trace>
  <inkml:trace contextRef="#ctx0" brushRef="#br0" timeOffset="43600">15367 6392 0,'-21'0'16,"21"22"-16,-21-22 0,21 21 16,-22-21-16,22 21 0,0 0 0,0 0 15,0 0-15,0 1 16,22-22-16,-1 0 0,0 21 15,0-21-15,0 0 0,0 0 16,1 0-16,-1 0 0,0 0 0,21 0 16,-21 0-16,1-21 0,-1-1 15,-21 1-15,0 0 0,0 0 16,0 0-16,0 0 0,-21-1 16,-1 1-16,1 21 15,0 0-15,0 0 0,0 0 0,0 0 16,-1 0-16,1 0 0,0 21 0,21 1 15,0-1-15,0 0 16,0 0-16,0 0 0,0 0 16,21 1-16,0-22 0,1 0 15,-1 0-15,0 0 16,0 0-16,0 0 0,0 0 16,1-22-16,-22 1 15,0 0-15,0 0 0,0 0 16,0 0-16,0-1 0,-22 22 15,1 0-15,0 0 16,0 0-16,0 0 0,0 0 16,-1 0-16,1 0 0,21 22 15,0-44 17</inkml:trace>
  <inkml:trace contextRef="#ctx0" brushRef="#br0" timeOffset="44004.77">15515 5398 0,'0'-22'31,"0"1"-16,-21 21-15,0 0 16,0 0-16,-1-21 16,1 21-1,21 21 1,0 0 0,0 1-16,0-1 15,0 0-15,0 0 0,0 0 0,0 0 16,0 1-16</inkml:trace>
  <inkml:trace contextRef="#ctx0" brushRef="#br0" timeOffset="44395.17">15494 6329 0,'21'0'0,"0"0"0,-21 21 63,-21 0-63,21 0 15,-21-21-15,21 22 0,-21-22 0,21 21 16,-21-21-16,21 21 0,0 0 16,0-42 15,21 0-31,-21 0 15,0-1-15</inkml:trace>
  <inkml:trace contextRef="#ctx0" brushRef="#br0" timeOffset="47127.57">11197 5122 0,'0'-21'15,"21"21"-15,-21-21 16,21 21-16,1 0 15,-1 0-15,0 0 0,0 0 16,-21 21-16,21 0 0,0 22 16,1-22-16,-1 21 0,0 1 15,0-1-15,0 0 0,0 22 0,1-1 16,-1 1-16,0-1 0,0 1 0,0-1 16,0 1-16,-21-1 0,0 1 15,22-1-15,-22-20 0,0-1 0,21 0 16,-21 1-16,0-1 0,0-21 0,0 21 15,0-20-15,0-1 0,0 0 0,0 0 16,0 0-16,0-42 31,0 0-31,0 0 16,0-22-16,0 22 16,0-21-16,21 0 0,-21-1 0,21-20 15,0 20-15,-21-41 0,21 20 16,1-20-16,-22-1 0,21 0 0,0 22 15,0-22-15,0 0 0,0 22 0,1-1 16,-1 1-16,0 21 0,0-1 16,-21 22-16,0-21 0,21 21 0,0-1 15,1 22 1,-22 22 0,0-1-16,0 21 15,0-21-15,0 0 0,0 22 0,0-22 16,0 21-16</inkml:trace>
  <inkml:trace contextRef="#ctx0" brushRef="#br0" timeOffset="48502.84">12213 5990 0,'21'-21'0,"-21"0"0,0 0 15,0 0-15,0-1 0,0 1 16,0 0-16,0-21 0,0 21 0,0-22 16,0 22-16,0-21 0,-21 21 15,0-1-15,0 22 0,0 0 16,-1 0-16,1 0 0,0 0 0,0 22 16,0-1-16,0 0 0,-1 21 0,1-21 15,0 22-15,0-1 0,0 0 16,21 1-16,0-22 0,-21 21 0,21-21 15,0 22-15,0-22 0,0 21 16,0-21-16,21-21 0,0 0 16,0 0-16,0 0 0,0 0 15,1 0-15,-1 0 0,21-21 16,-21 0-16,0 21 0,1-21 0,-1 0 16,0 0-16,0-1 0,0 1 0,0-21 15,-21 21-15,0-22 0,22 22 16,-22 0-16,0-21 0,0 21 0,21-1 15,-21 1-15,0 42 16,0 1 0,0-1-16,-21 0 0,-1 0 15,1 21-15,21-20 0,0-1 0,-21 21 16,21-21-16,0 0 0,0 22 0,0-22 16,0 0-16,0 0 15,0 0-15,21-21 0,0 0 16,1 0-16,-1 0 0,21 0 15,-21 0-15,0 0 0,1 0 0,-1-21 16,0 21-16,21-21 0,-21 0 0,1 0 16,-1 0-16,0-1 0,0 1 15,0 0-15,-21 0 0,0 0 0,0 0 16,0-1-16,0 1 0,0 0 0,0 0 16,-21 21-16,0 0 0,0-21 0,0 21 15,-1 0-15,1 0 0,21 21 16,0 0-16,0 0 15,0 0-15,21 1 0,1-1 16,-1 0-16,0 0 0,0 0 0,0 0 16,0 1-16,-21-1 15,22 0-15,-22 0 0,0 0 0,0 0 16,0 1-16,0-1 16,0 0-1,21-21 1,0 0-1,42 0 1,-41 0-16,-1-21 0,0 0 0,0 21 0,0-22 16,0 22-16,1-21 0,-1 0 15,0 0-15,-21 0 0,21 0 16,-21-1-16,0 1 0,21 0 16,-21-42-16,-21 63 15,0 0 1,0 0-16,0 0 0,21 21 15,-22 0-15,1 0 0,0 0 0,0 0 16,0 1-16,21-1 0,-21 0 0,-1 0 16,22 0-16,0 0 0,0 1 15,22-22 1,-1 0-16,0 0 16,0 0-16,0-22 15,0 22-15,1-21 0,-22 0 16,21 0-16,0 0 15,-21 0-15,0-1 0,0 1 0,0 0 16,21 0-16,-21 0 0,0 42 47,-21 0-47,21 0 0,0 0 0,0 1 16,-21-1-16,0 0 0,21 0 15,0 0-15,0 0 0,0 1 16,21-22-1,0 0-15,0 0 0,0 0 16,0 0-16,1 0 0,-1 0 16,0 0-16,0-22 0,0 22 0,0-21 15,1 21-15,-1-21 0,-21 0 0,21 0 16,0 21-16,-21-21 0,0-1 16,0 1-16,21 21 0,-21-21 15,0 42 1,0 0-1,-21 1-15,21-1 0,0 0 0,-21 0 16,21 0-16,0 0 0,-21 1 16,21-1-1,0 0-15,21-21 32,-21-21-17,0 0-15,21-1 0,0 22 16,-21-21-16</inkml:trace>
  <inkml:trace contextRef="#ctx0" brushRef="#br0" timeOffset="48807.73">13271 5757 0,'0'0'0,"-21"0"0,-21 0 15,42 22-15,0-1 16,21-21-1,0 0 1,0 0-16,1 0 0,-1 0 0,0 0 16,-21-21-16,21-1 0,-21 1 15,0 0 1,0 0-16,0 0 0,-21 0 16,0-1-16,0 22 0,-1-21 15,1 21-15,0 0 16,21 21-16,0 1 15,0-1-15,0 0 0,0 0 16,21-21 0,0 0-16,1 21 0</inkml:trace>
  <inkml:trace contextRef="#ctx0" brushRef="#br0" timeOffset="49386.91">13737 5440 0,'0'0'0,"0"-21"0,-21 0 16,0 21-16,0 0 15,-1 0-15,1 0 0,21 21 16,0 0 0,-21 0-16,21 0 0,-21 22 0,21-22 15,0 21-15,0 0 0,0-20 0,0 20 16,0 0-16,-21 1 0,21-1 0,0 0 15,-21-21-15,21 22 0,-22-1 16,22-21-16,0 0 0,0 22 0,0-22 16,-21 0-16,21 0 0,0 0 15,-21-21-15,21 22 0,0-44 47,0 1-47,21 21 0,-21-21 16,21 0-16,-21 0 0,0 0 15,22-1-15,-1 1 0,-21 0 16,21 0-16,-21 0 0,21 0 0,0-1 16,0 22-16,-21-21 0,22 21 0,-1 0 15,0 0-15,0 0 0,0 0 16,0 0-16,-21 21 16,0 1-16,0-1 0,0 0 15,0 0-15,0 0 0,0 0 0,0 1 16,-21-1-16,0 0 0,21 0 0,-42-21 15,21 21-15,-1 0 16,1-21-16,0 22 0,0-22 0,0 0 16,0 21-16,-1-21 0,1 21 0,0-21 15,21-21 32,21 21-47,0-21 0,1-1 16,-1 22-16,0-21 0,0 0 0</inkml:trace>
  <inkml:trace contextRef="#ctx0" brushRef="#br0" timeOffset="49720.32">13991 5419 0,'0'0'16,"0"-21"-16,0-1 15,0 44 17,0-1-32,0 21 15,-21-21-15,21 22 0,0-1 0,-21 0 16,21 1-16,-21-1 0,21 21 16,0-20-16,-22-1 0,22 0 0,-21 1 15,21-22-15,0 21 0,0-21 0,-21 1 16,21 20-16,-21-21 0,21 0 15,0 0-15,0 1 16,0-44 15,21 1-15,-21 0-16,21 21 16</inkml:trace>
  <inkml:trace contextRef="#ctx0" brushRef="#br0" timeOffset="50071.12">14012 6011 0,'21'0'63,"1"-21"-63,-1 21 0,0 0 0,-21-21 15,21 0-15,0 21 0,0-21 16,-21 0-16,0-1 15,0 1-15,0 0 0,-21 21 32,0 0-17,0 21-15,0 0 0,0 1 16,21 20-16,-22-21 0,22 0 0,-21 0 16,21 22-16,-21-22 0,21 0 0,0 0 15,0 0-15,0 1 0,21-1 16,0 0-16,1-21 0,-1 0 15,0 0-15,0 0 0,0 0 16,0 0-16,1 0 0,-1 0 0,0 0 16,0 0-16,-21-21 0,0 0 0,21 21 15,-21-22-15,21 22 0</inkml:trace>
  <inkml:trace contextRef="#ctx0" brushRef="#br0" timeOffset="54991.58">6837 5461 0,'0'0'0,"0"-21"15,0 0-15,21 0 0,-21-1 0,0 1 16,0 0-16,0 0 0,0-21 16,0 20-16,0 1 15,-21 21 1,0 21-16,21 1 0,-22 20 16,22 0-16,-21 22 0,0-1 15,0 1-15,0 20 0,0 1 0,-1 0 16,-20-1-16,21 1 0,0-21 0,0-1 15,-1 22-15,1-43 0,21 22 16,-21-22-16,21 0 0,0-21 0,0 1 16,0-1-16,0 0 0,21-42 31,-21 0-31,21-1 0,-21-20 16,0 21-16,22-21 0,-1-1 0,-21 1 15,21 0-15</inkml:trace>
  <inkml:trace contextRef="#ctx0" brushRef="#br0" timeOffset="55415.12">6667 5461 0,'0'0'16,"-21"-42"-16,0-1 0,21 22 0,0-21 15,0 0-15,0 20 0,21-20 0,22 21 16,-22 0-16,42-22 0,-20 22 16,20 0-16,1 0 0,-1 21 0,-21 0 15,22 0-15,-22 21 0,1 0 16,-1 22-16,0-1 0,-21 0 15,-21 1-15,0-1 0,0 21 0,0 1 16,-21-1-16,0 1 0,-21-1 0,-1 1 16,1-1-16,0-20 0,-1 20 15,1-20-15,0-22 0,-1 21 0,1-21 16,0 0-16,21-21 0,-22 0 0,22 0 16,0 0-16,21-21 15,0 0 1,21 21-1,0 0-15,0 0 16,1 21-16,-1 0 0,0 1 16,0 20-16,0-21 0,0 21 0,-21-20 15,22 20-15,-1 0 0,-21-21 16,21 22-16,-21-22 0,21 0 0,0 0 16,-21 0-16,21 1 0,1-1 0,-1-21 15,0 0-15,0 0 0,0 0 16,0 0-16,1 0 0,-1 0 15,-21-21-15,21-1 0,0 1 0,0 0 16,-21 0-16,21 0 0</inkml:trace>
  <inkml:trace contextRef="#ctx0" brushRef="#br0" timeOffset="55733.94">7345 6117 0,'-21'0'16,"21"-21"15,21 0-16,0 0 1,0 21-16,0-21 0,0 21 16,1-22-16,-1 1 0,-21 0 15,21 0-15,-21 0 0,-21 21 32,0 0-32,-1 0 15,1 21-15,0 0 0,0 0 0,0 0 16,0 22-16,-1-22 0,22 0 15,0 21-15,0-20 0,0-1 0,0 0 16,0 0-16,0 0 0,0 0 0,0 1 16,0-1-16,22-21 0,-1 0 15,0 0-15,0 0 0,0 0 16,0 0-16,1-21 0,-1-1 0,21 1 16,-21 0-16,22 0 0,-22 0 0</inkml:trace>
  <inkml:trace contextRef="#ctx0" brushRef="#br0" timeOffset="57027.64">8043 5122 0,'0'0'0,"0"-105"16,0 83-16,-21 22 16,0 0-16,0 43 0,21-22 15,-21 21-15,-1 1 0,22 20 16,-21 1-16,0-1 0,0 1 0,21 20 15,0-20-15,-21 20 0,21 1 0,-21-21 16,21 20-16,-22-20 0,22-1 16,0 1-16,0-22 0,0 22 0,0-22 15,0 0-15,0 1 0,0-1 16,0-21-16,0 0 0,0 0 16,22 1-16,-22-1 0,21-21 0,0 0 15,0 0-15,0 0 0,0-21 0,1-1 16,20 22-16,-21-21 0,0 0 0,22-21 15,-22 21-15,0-1 0,0-20 16,0 21-16,0 0 0,1-22 0,-22 22 16,0 0-16,0 0 0,0 0 0,21 21 15,-21 21 17,0 0-32,0 0 15,0 0-15,-21 1 0,21-1 0,0 0 16,0 0-16,0 0 0,0 0 15,0 1-15,0-1 0,0 0 16,21-21 0,0 0-16,0 0 0,0 0 15,0-21-15,-21 0 0,22 21 16,-1-22-16,0 1 0,0 0 0,-21 0 16,21 0-16,0-22 0,-21 22 0,0 0 15,22 0-15,-22 0 0,21 0 16,-21-1-16,0 44 31,0-1-31,0 0 0,0 0 16,-21 0-16,21 0 15,0 1-15,0-1 0,0 0 0,0 0 16,0 0-16,0 0 0,21-21 16,0 0-1,0 0-15,0 0 0,0 0 16,1 0-16,20-21 0,-21 0 0,21 21 15,-20-21-15,20 0 0,-21 0 0,0-1 16,22-20-16,-22 21 0,0 0 0,-21 0 16,0-1-16,0 1 0,0 0 15,-21 21 1,0 0-16,-1 0 16,1 21-16,0 0 0,0 1 15,21-1-15,-21 0 0,21 0 16,0 0-16,0 0 0,0 1 0,0-1 15,21 0-15,0 0 0,0-21 16,-21 21-16,21 0 0,1-21 0,20 22 16,-21-22-16,0 0 0,22 0 15,-22 0-15,21 0 0,-21 0 0,0 0 16,22 0-16,-22 0 0,0-22 0,21 22 16,-20-21-16,-1 0 0,0 21 0,0-21 15,0 0-15,0 0 16,1-1-16,-22-20 0,0 21 0,21 0 15,-21 0-15,0-1 0,21 1 0,-21 0 16,0 42 15,0 0-31,0 1 16,-21-1-16,21 0 0,-21 0 0,21 0 16,-22 22-16,22-22 0,0 0 0,0 0 15,-21-21-15,21 21 0,-21 0 16,21 1-16,0-1 15,0-42 17,0-1-32,0 1 15,0 0-15,21 0 0,-21 0 16,21-22-16,1 22 0,-1 0 0,-21-21 16,21 21-16,0-22 0,0 22 0,0 0 15,22 0-15,-22 0 0,21 21 16,-21 0-16,22 0 0,-1 0 0,-21 0 15,0 0-15,22 21 0,-22 0 0,-21 0 16,21 0-16,-21 22 0,0-22 0,0 0 16,0 21-16,0-21 0,0 1 15,0-1-15,-21 0 0,21 0 0,-21 0 16,0 0-16,-1 1 0,22-1 16,-21-21-16,0 0 15,0 0 1,0 0-16,0-21 15,-1 21-15,1-22 0,0 1 0</inkml:trace>
  <inkml:trace contextRef="#ctx0" brushRef="#br0" timeOffset="57263.91">7980 5609 0,'0'0'0,"-21"-21"0,-1 21 15,22-21-15,22 21 16,-1 0-16,21-21 0,0 0 16,22 21-16,-22-22 0,22 22 0,-1 0 15,1-21-15,-22 21 0,22 0 0,-1-21 16,1 21-16,-22-21 0,0 21 16,1 0-16,-22 0 0,0 0 0,0 0 15,-21 21 1,0 0-16,-21 0 0</inkml:trace>
  <inkml:trace contextRef="#ctx0" brushRef="#br0" timeOffset="57763.13">7832 6900 0,'0'0'16,"21"-63"-16,-21 21 0,21-1 15,-21 22-15,0-21 0,0-1 0,0 22 16,0 0-16,0 0 0,-21 0 0,0 21 16,-1 0-1,1 0-15,0 21 0,21 0 0,-21 0 16,0 22-16,0-1 0,-1 0 0,1 22 15,0-22-15,0 22 0,0-1 16,0 1-16,-1-1 0,1 1 0,0-1 16,21-21-16,-21 1 0,21-1 0,-21 0 15,21-20-15,0 20 0,0-21 16,0 0-16,0-42 31,0 0-31,-21 0 0,21 0 16,-22-1-16,1 1 0</inkml:trace>
  <inkml:trace contextRef="#ctx0" brushRef="#br0" timeOffset="58419.76">7239 7239 0,'0'0'0,"-21"0"0,0 0 0,-1 0 0,22 21 31,0 0-31,22-21 16,-1 0-16,0 0 0,21 0 0,1 0 15,-22 0-15,42 0 0,-20 0 16,20 0-16,-21-21 0,22 0 0,-1 0 15,1 0-15,-22 0 0,22-1 0,-22 1 16,0 0-16,-20 0 0,20 0 16,-21 0-16,0 21 0,-21-22 0,-21 44 47,0-22-47,21 21 15,-21 21-15,21-21 0,0 0 0,-21 22 16,21-22-16,0 21 0,0-21 0,0 1 15,0-1-15,0 0 0,0 0 0,0 0 16,21-21-16,0 0 0,0 0 16,21 0-16,-20 0 0,20 0 0,-21-21 15,21 21-15,1-21 0,-22 0 0,21 0 16,-21-1-16,1 1 0,-1 0 16,0 0-16,0 0 0,0 0 0,-21-1 15,21 1-15,-21 0 0,0 0 16,0 0-16,0 42 31,0 0-31,-21 0 0,21 0 16,-21 22-16,21-22 0,0 21 0,-21 1 15,21-1-15,-21 0 0,21 22 0,0-22 16,0 0-16,-21 22 0,21-1 16,0-20-16,0 20 0,0 1 0,0-1 15,0 1-15,0-1 0,0 1 0,0-1 16,0-20-16,0 20 0,0-21 0,0 1 15,0-1-15,0-21 0,0 22 0,0-22 16,-22 0 0,1-21-16,0 0 0,0 0 15,0 0-15,0-21 0,-22 0 0,22-1 16,0 1-16,0 0 0,-22 0 0,22 0 16,0 0-16,0-22 0,-21 22 0,20 0 15,1 0-15,0 0 0,0-1 16,21 1-16,0 0 0,-21 0 0,21 0 15,0 0-15,21-1 16,0 1-16,0 0 0,0 21 16</inkml:trace>
  <inkml:trace contextRef="#ctx0" brushRef="#br0" timeOffset="58735.58">8657 7112 0,'0'0'0,"-21"-21"16,21 0-16,-21 21 0,0 0 0,-1 0 16,1 21-16,21 0 15,-21 21-15,21-20 0,0 41 16,0-21-16,0 1 0,0 20 0,0 1 16,0-22-16,0 22 0,0-1 0,0-21 15,0 22-15,0-22 0,0 22 16,0-22-16,0 22 0,0-22 15,0 0-15,0 1 0,0-1 0,0 0 16,0-21-16,0 1 0,0-1 0,0 0 16,0 0-16,0 0 0,0-42 31,0 0-31,0 0 16,21 0-16,-21-22 0,21 22 0,1-21 15</inkml:trace>
  <inkml:trace contextRef="#ctx0" brushRef="#br0" timeOffset="58991.46">8678 7366 0,'0'0'0,"0"-42"0,0-1 0,0 1 0,21 0 15,-21 21-15,22-22 0,-22 22 0,21 0 16,0 0-16,0 0 0,0 21 16,22 0-16,-22 0 0,0 0 15,0 0-15,21 0 0,-20 21 0,-1 0 16,-21 0-16,0 0 0,21 22 0,-21-22 15,0 0-15,0 21 0,0-21 0,-21 1 16,0 20-16,-1-21 0,-20 0 16,21 0-16,0 1 0,-22-1 0,22-21 15,0 21-15,0-21 0,63-21 47,-21 0-47,1-1 0</inkml:trace>
  <inkml:trace contextRef="#ctx0" brushRef="#br0" timeOffset="59299.28">9144 7260 0,'21'21'15,"0"-21"1,0 0-16,1 0 16,-1 0-16,21-21 0,-21 21 15,0-21-15,1 0 0,20 0 0,-21 21 0,21-21 16,-20-1-16,20 1 0,-21 0 15,0 0-15,0 0 0,-21 0 16,0-1-16,0 1 0,-21 21 16,0 0-16,0 0 15,-21 0-15,20 21 0,1 1 0,0 20 16,-21-21-16,21 21 0,-1 1 16,1-1-16,0 0 0,21 1 0,0-1 15,0 0-15,0-20 0,0 20 0,0-21 16,0 0-16,0 0 0,0 1 15,0-1-15,21 0 0,0-21 0,1 0 0,-1 21 16,0-21-16,0 0 16,0 0-16</inkml:trace>
  <inkml:trace contextRef="#ctx0" brushRef="#br0" timeOffset="60043">8975 8848 0,'0'0'0,"42"-43"0,-21 22 16,0-21-16,0 21 0,1 0 15,-22-1-15,0 1 16,-43 21-16,22 0 15,0 21-15,-21-21 0,-1 22 0,1-1 16,0 0-16,-1 0 0,1 0 0,0 0 16,20-21-16,1 22 0,0-1 0,0-21 15,21 21-15,0 0 16,21-21-16,0 0 16,0 0-16,1 21 0,20-21 0,-21 21 15,21-21-15,-20 22 0,20-1 16,-21 0-16,0-21 0,0 42 0,1-21 15,-22 1-15,0-1 0,0 21 16,0-21-16,0 0 0,-22 22 0,-20-22 16,21 0-16,-21 21 0,-1-20 15,1-1-15,21 0 0,-22 0 0,1-21 16,0 21-16,21 0 0,-22-21 0,22 0 16,0 0-16,21 22 0,21-22 15,21-22 1,-20 1-16,-1 21 0,21 0 15,0 0-15,-20 0 0,20 0 0,0 0 16,-21 0-16,1 21 0,20 1 0,-21-1 16,-21 21-16,0-21 0,0 22 0,0-1 15,0 21-15,0-20 16,-21-1-16,0 22 0,0-22 0,-1 0 16,1 1-16,-21-1 0,21 0 0,0 1 15,-22-1-15,22-21 0,0 21 0,21-20 16,0-1-16,0 0 0,0 0 0,0 0 15,0 0-15,0 1 0,0-1 16,21 0-16,0 0 0</inkml:trace>
  <inkml:trace contextRef="#ctx0" brushRef="#br0" timeOffset="60647.65">8530 13589 0,'0'0'0,"0"-21"0,0 0 0,0 0 16,0-1-16,21 22 0,0-21 0,1 21 16,-1 0-16,21-21 0,-21 21 0,22 0 15,-22 0-15,0 0 0,21 21 0,-21-21 16,-21 21-16,0 1 0,0 20 15,0-21-15,0 21 0,0 1 0,-42-1 16,21 0-16,-21 1 0,-22 20 0,22-20 16,-1-1-16,-20 21 0,21-20 0,-22-1 15,43 22-15,-21-22 16,20 0-16,1 1 0,0-1 0,21 0 16,0 1-16,0-1 0,0 0 0,21 1 15,0-1-15,22-21 0,-1 21 0,0 1 16,1-22-16,20 21 0,1-21 15,-22 22-15,22-22 0,-22 21 0,0 1 16,-21-1-16,22 0 0,-22 1 0,-21-1 16,0 0-16,0 22 0,-42-22 0,20 22 15,-20-1-15,0-21 0,-22 22 0,22-22 16,-22 1-16,1-1 0,-1 0 0,1 1 16,21-22-16,-22 0 0,1-21 15,20 0-15,-20 0 0,20 0 16,1 0-16,0-21 0,-1-22 0,22 1 15,-21 0-15,21-22 0</inkml:trace>
  <inkml:trace contextRef="#ctx0" brushRef="#br0" timeOffset="61035.43">8128 11917 0,'0'0'0,"-21"-21"15,0 21-15,42-21 16,0 21-16,0-22 15,21 22-15,22 0 0,-1-21 0,22 21 16,0 0-16,21-21 0,-1 21 16,1-21-16,0 21 0,21 0 0,-21-21 15,0 0-15,0 21 0,-1 0 0,1-22 16,0 22-16,0 0 0,-21 0 16,-22 0-16,1 0 0,-1 0 0,-21 0 15,-20 0-15,-1 0 0,-21 22 0,-21-1 16,-1 0-16,-20-21 15,0 21-15,-22 0 0,1 0 0,-22 1 16,0-1-16</inkml:trace>
  <inkml:trace contextRef="#ctx0" brushRef="#br0" timeOffset="61240.31">8572 12150 0,'-211'84'16,"422"-168"-16,-465 190 0,212-85 15,0 0-15,42 0 0,0 0 16,42-21-16,0 21 0,1-21 15,20 0-15,22 0 0,21 0 0,-22 0 16,22 0-16,0 0 0,21 0 0,-21 0 16,0 0-16,-22 0 0,22-21 0,0 21 15,-21 0-15,-22-21 0,1 21 16,-1 0-16,-20 0 0,-22 0 0,-42 0 16,-22 0-16,-20 21 15,-1 0-15</inkml:trace>
  <inkml:trace contextRef="#ctx0" brushRef="#br0" timeOffset="61391.74">8594 12679 0,'0'0'0,"-43"21"0,1 0 0,21-21 0,42 0 15,0 0-15,21 0 16,43 0-16,0 0 0,-1 0 16,22-21-16,0 21 0,0-21 0,0 21 15,0 0-15,-1-21 0,1 21 0,-21 0 16,0 0-16,-22 0 0,1 0 0,-22 0 15</inkml:trace>
  <inkml:trace contextRef="#ctx0" brushRef="#br0" timeOffset="68420.28">12192 6795 0,'0'0'0,"-42"0"0,20 0 16,1 0-16,-21 0 0,21-22 16,-22 22-16,22 0 0,-21 0 0,21-21 15,0 21-15,-22 0 0,22 0 16,0 0-16,0-21 0,0 21 0,-1 0 15,44 0 32,-1 0-47,0 0 16,0 0-16,21 0 0,1 0 0,-1 0 16,22 0-16,-1 0 0,1 0 15,20 0-15,1 0 0,0 0 0,-1 0 16,22 0-16,0 0 0,0 0 0,0 0 15,-22 0-15,22 0 0,-21 0 0,-1 0 16,1 0-16,-21 0 16,-1 0-16,-21 0 0,1-21 0,-1 21 15,-21 0-15,0 0 0,1 0 0,-1 0 16,-42 0 15,-1 0-31,1 0 16,0 0-16,-21 21 0,21-21 15,-1 0-15,-20 0 0,0 0 0,-22 0 16,22 0-16,-22 0 0,1 21 16</inkml:trace>
  <inkml:trace contextRef="#ctx0" brushRef="#br0" timeOffset="68779.05">11790 6879 0,'0'0'16,"-43"0"-16,1 0 0,0 21 0,21-21 0,-1 0 16,1 0-16,42 0 15,1 0-15,20 0 0,0 0 16,22 0-16,-1 0 0,1 0 16,20 0-16,1 0 0,0 0 15,-1 0-15,1 0 0,0 0 0,-1 0 16,1 0-16,-21 0 0,20 0 0,1 0 15,-22 0-15,1 0 0,-1 0 0,1-21 16,-22 21-16,1 0 0,-1 0 16,0-21-16,-21 21 0,1 0 0,-22-21 31,-22 21 0,1 0-31,0 0 0,0 0 16,0 21-16,0-21 0,-1 0 15,1 21-15,0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7:38:49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9504 0,'0'0'0,"-21"0"0,0 0 15,21 21 32,0 0-31,-21-21-16,21 21 0,0 1 15,0-44 17</inkml:trace>
  <inkml:trace contextRef="#ctx0" brushRef="#br0" timeOffset="4043.98">21040 5101 0,'0'0'0,"0"-42"0,-22-43 16,22 64-16,0 0 16,-21-21-16,21 20 0,-21 1 0,21 0 15,0 0-15,0 0 0,-21 21 16,21 21 0,0 0-16,0 0 15,0 22-15,0-1 0,0 0 16,0 1-16,0 20 0,21-21 0,-21 22 0,0-1 15,0-20-15,0 20 16,0-20-16,0 20 0,0 1 0,0-22 16,0 21-16,0-20 0,0 20 0,0-20 15,0-1-15,0-21 0,0 21 0,0-20 16,0-1-16,0 0 0,-21 0 0,21 0 16,0-42 15,0 0-31,0 0 0,0 0 0,0-22 15,0 22-15</inkml:trace>
  <inkml:trace contextRef="#ctx0" brushRef="#br0" timeOffset="5755.81">20934 4847 0,'0'0'0,"-21"-21"0,21 0 16,-22 21-16,22-21 0,-21 21 0,21-21 16,-21 21-16,42 0 47,0 0-47,1 0 15,-1 0-15,0 0 0,21 0 16,1 0-16,-1 0 0,0 0 0,22 0 15,-1-22-15,22 22 0,0 0 0,-1 0 16,1 0-16,0 0 0,20 0 16,-20-21-16,0 21 0,21 0 0,-1 0 15,1 0-15,0 0 0,0 0 0,21 0 16,0 0-16,-21 0 0,21 0 0,0 0 16,0 0-16,21-21 0,-21 21 15,0 0-15,0 0 0,0 0 16,0 0-16,0 0 0,-21 0 0,21 0 15,-21 0-15,21 0 0,-22 0 16,1 0-16,21 21 0,-21-21 0,0 0 16,0 21-16,0-21 0,21 22 0,-22-22 15,22 0-15,0 21 0,0-21 16,-21 0-16,21 21 0,0-21 0,-21 0 16,21 21-16,0-21 0,0 0 0,-21 21 15,21-21-15,-21 0 0,0 0 16,-1 21-16,1-21 0,0 0 0,0 0 15,0 0-15,21 0 0,-21 0 16,-1 0-16,22 0 0,-21 0 0,-21 0 16,21 0-16,0 0 0,-1 0 15,1 0-15,-21 0 0,21 0 0,-22 0 16,1 0-16,0 0 0,-1 0 16,-20 0-16,-1 0 0,22 0 0,-21 0 15,-1 0-15,1 0 0,-1 0 0,1 0 16,20 0-16,-20 0 0,-1 0 15,1 0-15,-1 0 0,1 0 0,-22 0 16,0 0-16,22 0 0,-43 0 16,21 0-16,1 0 0,-22 0 0,21 0 15,-21-21-15,22 21 0,-22 0 16,0 0-16,21-21 0,-20 21 16,-1-21-16,0 21 0,0 0 0,0 0 15,0-21-15,1 21 16,-22 21 31,-22 0-47,22 0 0,0 0 15,-21 22-15,0-22 0,21 0 16,-21 0-16,0 0 0,21 22 0,0-22 16,-21 21-16,-1-21 0,22 22 0,-21-22 15,21 21-15,-21-21 0,21 1 16,-21 20-16,21-21 0,-21 21 15,21-20-15,0 20 0,0 0 0,0 1 16,-21-1-16,21-21 0,0 21 16,0 1-16,0-1 0,0 22 0,0-22 15,0-21-15,0 21 0,0 1 0,0-1 16,0-21-16,0 22 0,0-22 16,0 21-16,0-21 0,-22 0 0,1 1 15,21-1-15,-21-21 0,0 21 0,0-21 16,0 0-16,-1 21 0,-20-21 0,21 0 15,-21 0-15,20 0 0,-20 0 16,21 0-16,-21 0 0,-1 0 0,22 0 16,-21 0-16,-1 0 0,1 0 15,0 0-15,-1-21 0,1 21 16,-21 0-16,20 0 0,1-21 0,-22 21 16,22 0-16,-21 0 0,-1 0 0,1-21 15,-1 21-15,1 0 0,-1 0 0,1 0 16,-1 0-16,1 0 0,-1 0 15,-21 0-15,22-22 0,-22 22 0,22 0 16,-22 0-16,0 0 0,-20-21 0,20 0 16,-21 21-16,0 0 0,0 0 0,1-21 15,20 21-15,-21 0 0,0 0 16,22 0-16,-1-21 0,-21 21 16,21 0-16,-20 0 0,-1-21 0,0 21 15,0 0-15,0-22 0,0 22 0,1 0 16,-22-21-16,0 0 0,21 21 15,-21 0-15,21-21 0,-21 21 0,21 0 16,0-21-16,22 0 0,-22 21 0,21 0 16,-21 0-16,22-22 0,-22 22 0,0 0 15,21 0-15,-21 0 0,22-21 16,-22 21-16,21 0 0,1 0 0,-22 0 16,21 0-16,-21 0 0,22 0 15,-1 0-15,0 0 0,1 0 0,20 0 16,1 0-16,-1 0 0,1 0 15,-1 0-15,22 0 0,-22 0 0,22 0 16,-22 21-16,22-21 0,-21 0 0,20 0 16,1 0-16,-22 22 0,1-22 15,21 0-15,-22 0 0,1 21 0,20-21 16,-20 0-16,20 0 0,-20 0 0,21 0 16,-1 0-16,1 0 0,0 0 0,20 0 15,-20 0-15,21 0 0,-21 0 16,-1 0-16,22 0 0,-21 0 0,21 0 15,-22 0-15,1 0 0,21 0 16,-22 0-16,1 0 0,21 0 16,-21-21-16,-1 21 0,22 0 0,-21 0 15,21 0-15,-1-22 0,-20 22 0,21 0 16,0 0-16,-22 0 0,22 0 0,-21 0 16,21 0-16,-22 0 0,1 0 15,0 0-15,-1 0 0,1 0 0,21 0 16,-21 0-16,20 0 0,-20 0 0,21 0 15,0 0-15,0 0 0,-1 0 16,22-21-16,-21 21 0,21-21 16,-21 21-16,0-21 15,21 0 1,0 0-16,0-1 16,0 1-16,0 0 0</inkml:trace>
  <inkml:trace contextRef="#ctx0" brushRef="#br0" timeOffset="6088.38">21823 5101 0,'0'0'0,"21"-21"0,-21 0 0,0 42 47,0 0-47,0 0 0,0 1 0,0-1 16,0 0-16,0 21 0,0-21 16,0 22-16,0-22 0,0 0 0,0 21 15,0-20-15,0 20 0,0-21 0,0 0 16,-21 0-16,21 1 0,0-1 0,-21 0 15,21 0-15,0-42 47,21 0-47</inkml:trace>
  <inkml:trace contextRef="#ctx0" brushRef="#br0" timeOffset="6492.57">22204 5080 0,'0'0'0,"0"-21"0,0 42 31,0 21-15,-21-20-16,21-1 0,-22 21 0,22-21 16,-21 22-16,21-22 0,0 21 0,0 0 15,0-20-15,0 20 0,0 0 0,0-21 16,0 22-16,0-22 0,0 0 15,0 0-15,21 0 0,1-21 0,-1 0 16,0 0-16,21 0 0,-21 0 0,22 0 16,-22-21-16,21 0 0,1 0 15,-22 0-15,21 0 0,0-1 0,-20 1 16,-1-21-16,0 21 0,-21-22 0,0 1 16,0 0-16,0-1 0,0 1 15,-21 21-15,0-21 0,-22-1 16,22 22-16,-21 0 0,21 0 0,-22 0 15,22 21-15,-21 0 0,21 0 16,-22 0-16,22 21 0,0 0 0,21 0 16,0 0-16,0 0 0,0 1 0,0-1 15,0 0-15,0 21 0,21-42 0,21 21 16,-20 1-16,20-22 0,0 0 16</inkml:trace>
  <inkml:trace contextRef="#ctx0" brushRef="#br0" timeOffset="6823.79">23685 4826 0,'0'-21'15,"0"42"1,0 0-16,0 0 15,0 1-15,0 20 0,0 0 0,0 1 16,0-1-16,0 0 0,0 1 0,0-1 16,0 0-16,0 1 0,0-1 15,0 21-15,-21-20 0,21-1 0,0 0 16,0 1-16,0-1 0,-21-21 16,21 22-16,0-22 0,0 0 0,0 0 15,0 0-15,0 0 0,21-42 31,-21 0-15,21 0-16,1 0 0,-1 0 0,0-22 16,0 22-16</inkml:trace>
  <inkml:trace contextRef="#ctx0" brushRef="#br0" timeOffset="7356.13">24109 5080 0,'0'0'0,"21"-21"0,21 0 15,-42 42 1,0 0-16,0 21 0,0-20 0,0-1 16,0 21-16,0-21 0,0 0 15,-21 22-15,0-22 0,0 21 0,21-21 16,-21 1-16,-1-1 0,1 21 0,21-21 16,-21 0-16,0-21 15,21 22-15,0-44 31,0 1-31,21 0 16,0 21-16,0-21 0,1 21 16,-1-21-16,0 21 15,0 0-15,0 0 0,0-21 0,1 21 16,20 0-16,-21-22 0,0 1 0,0 21 16,1-21-16,-1 21 0,0-21 15,0 21-15,0-21 0,0 0 0,-21-1 16,0 1-16,0 0 15,0 0-15,0 0 0,-21 21 47,0 21-47,21 0 0,-21 0 16,21 0-16,0 22 16,0-22-16,-21 0 0,21 21 0,-21-20 15,21-1-15,-22 21 0,22-21 0,0 0 16,0 1-16,0-1 0,0 0 0,0 0 15,0 0-15,0 0 16,0 1-16,22-22 16,-22-22-1,21 1-15,0 0 0,-21 0 16,21 0-16</inkml:trace>
  <inkml:trace contextRef="#ctx0" brushRef="#br0" timeOffset="7759.41">24828 5165 0,'0'0'0,"0"-21"0,22-1 16,-22 1-1,0 42 1,-22-21-16,1 22 0,0-1 16,0 0-16,0 21 0,0-21 0,-1 22 15,1-22-15,0 21 0,21-21 0,-21 22 16,21-22-16,0 0 0,0 0 15,0 22-15,0-22 0,0 0 0,21 0 16,0-21-16,0 0 16,1 0-16,-1 0 0,21 0 15,-21 0-15,0 0 0,22-21 0,-1 0 16,-21 0-16,0-1 0,22 1 0,-22 0 16,-21 0-16,21-21 0,-21 20 0,0-20 15,0 0-15,0 21 0,0-22 16,0 22-16,-21-21 0,0 21 0,0-1 15,-1 1-15,1 21 0,0 0 0,-21-21 16,21 21-16,-1 0 0,1 0 16,0 0-16,0 0 0,21 21 0,0 0 15,-21-21-15,21 22 0,0-1 16,0 0-16,21-21 0,0 21 16,0-21-16,22 0 15,-22 0-15</inkml:trace>
  <inkml:trace contextRef="#ctx0" brushRef="#br0" timeOffset="8084.22">25781 4847 0,'0'0'0,"0"-21"15,0-21-15,0 21 16,-21 21-16,0 0 15,21 21-15,0 0 16,0 21-16,0-21 0,-22 22 0,22-1 16,0 0-16,-21 1 0,21 20 0,0-20 15,0-1-15,0 21 0,-21-20 0,21-1 16,-21 0-16,21 1 0,-21 20 16,21-42-16,0 22 0,-21-1 0,21 0 15,-22-20-15,22 20 0,0-21 0,-21 0 16,21 0-16,0 1 0,0-44 47,21 1-47,1 0 0,-1-21 15</inkml:trace>
  <inkml:trace contextRef="#ctx0" brushRef="#br0" timeOffset="8523.96">26501 5059 0,'0'0'16,"21"-21"-16,0-22 15,-21 22-15,0 0 0,-21 21 32,0 0-32,-1 21 0,1 0 15,0 1-15,0-1 0,0 0 0,0 21 16,-1-21-16,1 22 0,0-1 15,0-21-15,0 22 0,0-1 0,21-21 16,0 21-16,0-20 0,0-1 0,0 21 16,0-21-16,21 0 0,0-21 0,0 22 15,0-1-15,22-21 0,-22 0 16,0 0-16,21 0 0,-21 0 0,1 0 16,20 0-16,-21 0 0,0-21 15,0-1-15,-21 1 0,0 0 16,0 0-16,0 0 0,0 0 15,0-1-15,-21 1 0,0 0 16,0 21-16,0-21 0,0 21 0,-1 0 16,1 0-16,-21 0 0,21 0 0,0 0 15,-1 0-15,1 21 16,0 0-16,21 0 16,0 1-16,21-22 15,0 0-15,1 0 0,-1 0 16</inkml:trace>
  <inkml:trace contextRef="#ctx0" brushRef="#br0" timeOffset="8931.93">27157 5144 0,'0'0'0,"21"-22"0,-21-20 15,-21 42 1,0 0-16,-1 0 15,1 0-15,0 21 0,0 0 16,0 1-16,-22-1 0,22 21 0,0-21 16,0 22-16,0-22 0,0 21 0,-1-21 15,22 22-15,0-22 0,-21 21 16,21-21-16,0 22 0,0-22 16,0 0-16,0 0 0,21 0 0,1 0 15,-1 1-15,0-22 0,0 0 0,21 0 16,-20 0-16,20 0 0,-21 0 0,21-22 15,-20 1-15,-1 21 0,21-21 16,-21-21-16,0 21 0,1-1 0,-1-20 16,-21 21-16,0-21 0,0-1 0,0 1 15,0 21-15,0-22 0,0 1 16,0 21-16,0 0 0,-21 0 0,-1-1 16,1 22-16,0 0 0,-21 0 15,21 0-15,-1 0 0,1 0 0,0 0 16,0 0-16,0 0 0,0 0 15,21 22-15,-22-22 0,22 21 16</inkml:trace>
  <inkml:trace contextRef="#ctx0" brushRef="#br0" timeOffset="9325.76">28046 4974 0,'0'0'0,"0"-21"0,-21 21 16,21 21-1,-22 0 1,1 22-16,21-22 0,-21 21 0,0 1 16,21-1-16,-21 0 0,0 1 0,21-1 15,-22 0-15,1 1 16,21 20-16,-21-21 0,0 1 0,0-1 16,21 0-16,-21 1 0,21-22 0,0 21 15,0-21-15,-22 1 0,22-1 0,0 0 16,0 0-16,22-21 31,-1 0-31,0-21 0,-21 0 0,21 0 16,21-1-16</inkml:trace>
  <inkml:trace contextRef="#ctx0" brushRef="#br0" timeOffset="9816.01">28406 5165 0,'21'-21'0,"0"21"16,-21-22-16,21 22 16,0 0-16,0-21 15,1 21-15,-1 0 0,0 0 16,0 0-16,0 0 16,-21 21-16,21 1 0,1 20 15,-22-21-15,0 0 0,0 22 16,0-1-16,0-21 0,-22 21 0,1-20 15,0 20-15,-21 0 0,21-21 16,-1 1-16,-20 20 0,0-21 0,21 0 0,-22 0 16,22-21-16,-21 22 15,21-22-15,-1 0 0,-20 0 0,21 0 16,0 0-16,0 0 16,21-22-16,0 1 0,0 0 15,0 0-15,0 0 0,0 0 0,0-1 16,21 1-16,-21 0 0,21 21 0,0-21 15,-21 0-15,21 21 0,0 0 16,1 0-16,-1 0 16,0 0-16,0 21 0,-21 0 15,21 0-15,0-21 0,-21 21 0,0 1 16,22-1-16,-1 0 16,-21 0-16,0 0 0,0 0 0,21 1 15,0-1-15,-21 0 16,21-21-16,0 0 15,1 0-15,-1 0 16,0 0-16,0-21 0,0 21 0</inkml:trace>
  <inkml:trace contextRef="#ctx0" brushRef="#br0" timeOffset="10167.96">28935 5292 0,'0'0'0,"0"-21"16,-21 21-1,-1 21 1,1 0-16,0 0 0,0 0 0,0 0 16,0 1-16,-1-1 0,1 0 15,21 0-15,0 21 0,0-20 0,0-1 16,0 0-16,0 0 0,0 0 0,0 0 16,21 1-16,1-22 0,-1 21 0,0-21 15,0 0-15,0 0 0,22 0 16,-22 0-16,21 0 0,-21 0 0,0-21 15,1-1-15,-1 1 0,0 0 0,0 0 16,-21 0-16,0-22 16,0 22-16,0-21 0,0 21 0,0 0 0,0-22 15,0 22-15,-21 0 0,0 0 16,0 0-16,-1 21 0,1-22 16,0 22-16,0 0 15</inkml:trace>
  <inkml:trace contextRef="#ctx0" brushRef="#br0" timeOffset="10495.79">29676 4763 0,'0'0'0,"-22"0"15,22 21 1,-21 0-16,0 0 0,0 21 16,21 1-16,0-1 0,0 0 15,-21 22-15,0-22 0,21 22 0,-22-22 16,22 22-16,-21-22 0,21 0 0,0 22 16,0-22-16,-21 22 0,21-22 15,0 0-15,-21 1 0,21-1 16,0 0-16,0 1 0,0-1 0,0-21 15,0 0-15,0 0 0,0 1 0,0-1 16,0-42 15,21-1-31,0 1 16,0 0-16,-21 0 0,22-21 16,-1-1-16</inkml:trace>
  <inkml:trace contextRef="#ctx0" brushRef="#br0" timeOffset="10727.66">29866 5249 0,'0'0'0,"-21"0"16,42 0 0,0-21-1,0 21-15,1 0 0,20 0 16,-21 0-16,21 0 0,-20 0 0,20 0 15,-21 0-15,21 0 0,-20 0 0,20 0 16,-21 0-16,0 0 0,0 0 16,-63-21-1,21 21 1</inkml:trace>
  <inkml:trace contextRef="#ctx0" brushRef="#br0" timeOffset="11180.4">29866 5249 0,'0'0'0,"-21"0"0,-21 43 16,20-22-1,1 0-15,21 0 16,-21 0-16,0 1 0,21-1 16,0 0-16,-21-21 0,21 21 15,0 0 1,-21-21-16,42-21 47,0 21-47,0-21 15,0 21-15,0 0 0,1-21 16,-1 21-16,0 0 0,0 0 16,0 0-16,0 0 0,1 0 15,-1 0-15,0 0 0,0 0 0,0 21 16,0-21-16,1 21 0,-22 0 0,21 0 15,-21 1-15,0-1 16,0 0-16,0 0 0,0 0 16,0 0-16,-21-21 0,-1 22 0,1-1 15,0 0-15,0-21 0,0 21 0,0-21 16,-1 0-16,1 21 0,0-21 16,0 0-16,0 0 0,21 21 0,0-42 46,21 0-46,-21 0 0,21 21 16</inkml:trace>
  <inkml:trace contextRef="#ctx0" brushRef="#br0" timeOffset="11639.65">30416 5461 0,'0'-21'16,"0"0"0,-21 21-1,0 0-15,21 21 16,-21 0-16,0 0 16,0 0-16,21 1 0,0-1 0,-22 0 15,1 0-15,0 0 0,21 0 0,0 1 16,0-1-16,-21 0 15,21 0-15,0 0 0,0 0 0,0 1 16,0-1-16,0 0 0,21-21 16,0 0-16,0 0 0,1 0 15,-1 0-15,0 0 0,0 0 0,0 0 16,22 0-16,-22-21 0,0 21 0,0-21 16,0-1-16,0-20 0,1 21 15,-1-21-15,0 20 0,-21-20 0,21 0 16,-21-1-16,0 22 0,0 0 0,0-21 15,0 21-15,-21 21 0,0-22 16,0 22-16,-1 0 16,1 0-16,0 22 0,0-22 0,0 21 15,21 0-15,-21 0 0,-1-21 16,1 21-16,21 0 0,0 1 0,-21-1 16,21 0-16,-21 0 15,0-21-15</inkml:trace>
  <inkml:trace contextRef="#ctx0" brushRef="#br0" timeOffset="17747.58">12446 11070 0,'-21'0'0,"0"0"15,-1 0-15,1 0 0,0 0 16,0 0-16,0 0 15,0 0-15,-1 0 0,1 0 16,0 0-16,21-21 16,-21 21-16,0 0 0,0 0 47,42 0-1,0 0-46,0 0 0,21 0 16,-20 0-16,-1 0 0,0 0 16,21 0-16,1 0 0,-22 0 0,21 0 15,0 0-15,-20 0 0,20 0 0,0 0 16,1 0-16,-1 0 0,21 0 0,1 0 16,-22 0-16,22 0 0,20 0 0,-20 0 15,-1 0-15,1 0 0,-1 0 16,1 0-16,-1 0 0,22 0 0,-43 0 15,22 0-15,-1 0 0,1 0 16,-22 0-16,22 0 0,-22 0 0,0 0 16,1 0-16,-1 0 0,0 0 0,-20 0 15,20 0-15,-21 0 0,0 0 0,0 0 16,1 0-16,-1 0 0,0 0 16,0 0-1,-42 21 63,0-21-78,0 0 0,-1 0 16,1 0-16,0 0 0,-21 0 16,21 21-16,-22-21 0</inkml:trace>
  <inkml:trace contextRef="#ctx0" brushRef="#br0" timeOffset="18968.13">12255 11282 0,'0'0'0,"-21"0"15,0 0 1,21-21 31,0 0-16,21 21-31,0 0 0,1 0 16,-1 0-16,0 0 0,0 0 15,0 0-15,0 0 0,22 0 0,-22 0 16,21-22-16,-21 22 0,22 0 0,-1 0 15,-21 0-15,22 0 0,-1 0 0,0 0 16,1 0-16,20 0 0,-21 0 16,1 0-16,20 0 0,-20 0 0,20 0 15,1 0-15,-22 0 0,21 0 16,1 22-16,-1-22 0,1 0 0,-1 0 16,-20 21-16,20-21 0,1 21 0,-22-21 15,22 0-15,-22 0 0,0 0 16,22 0-16,-22 0 0,22 0 0,-22 0 15,0 0-15,1 0 0,-1 0 0,0 0 16,1 0-16,-1 0 0,0 0 0,-21 0 16,22 0-16,-22 0 0,21 0 0,-21 0 15,1 0-15,-1 0 0,0 0 16,0 0-16,0 0 156,0 0-140,-21-21 187,22 21-109,-1 0 15,0 0-93,0 0-16,-21-21 15,21 21-15</inkml:trace>
  <inkml:trace contextRef="#ctx0" brushRef="#br0" timeOffset="22640.69">22225 4509 0,'21'0'0,"-21"21"31,0 0 16,0 0-16,0 0-15,0-42 109,0 0-110,0 0-15,0 0 16,0-1-16,0 1 16,0 0-16,0 0 15,0 0-15,0 0 0,0-1 16,0 1-16,0 0 0,0 0 0,21 0 15,-21 0-15,0-1 0,0 1 16,0 0-16,21 0 0,-21-21 0,22 20 16,-22-20-16,0 21 0,21 0 0,-21-22 15,0 22-15,0 0 0,21 0 16,-21 0-16,21 0 0,-21-1 16,0 1-16,0 0 0,21 21 0,-21-21 15,21 21-15,1-21 0,-22 0 16,21-1-16,0 22 0,-21-21 15,21 21-15,0-21 0,0 21 0,1-21 16,-1 0-16,0 21 16,0-21-16,0 21 0,-21-22 0,21 22 15,1-21-15,-22 0 0,21 21 16,0-21-16,0 21 0,-21-21 16,21 21-16,0-21 0,1 21 15,-1-22-15,0 22 16,0 0-16,-21-21 15,21 21-15,0 0 0,-21-21 0,22 21 16,-1 0-16,0-21 16,0 21-16,0 0 0,0-21 15,1 21-15,-1 0 0,-21-21 16,21 21-16,0-22 16,0 22-16,0 0 0,1-21 15,-1 21-15,0 0 0,0 0 0,0-21 16,0 21-16,1 0 15,-1 0-15,0 0 16,0 0-16,-21-21 16,21 21-16,0 0 0,1 0 0,-1 0 15,0 0-15,0 0 0,0 0 16,22 0-16,-22 0 0,0 0 16,0 0-16,0 0 0,0 21 0,1-21 15,-1 0-15,0 0 0,0 21 16,0-21-16,0 21 0,1-21 15,-1 22-15,0-22 0,0 0 16,0 21-16,0-21 0,1 21 16,-1-21-16,0 21 0,0-21 0,0 21 15,0-21-15,-21 21 0,22-21 0,-1 22 16,0-22-16,0 0 16,-21 21-16,21-21 0,0 0 0,-21 21 15,22-21-15,-1 0 0,-21 21 16,21 0-16,0-21 15,0 0-15,-21 21 0,21 1 16,-21-1 0,22-21-16,-22 21 15,0 0-15,21 0 16,-21 0-16,21 1 16,-21-1-16,21-21 0,-21 21 15,0 0-15,21-21 16,-21 21-16,0 0 0,0 1 0,21-22 15,-21 21-15,0 0 0,0 0 16,0 0-16,22 0 16,-22 1-16,0 20 15,0-21-15,0 0 0,21-21 16,-21 21-16,0 1 16,21-22-16,-21 21 0,0 0 31,0-42 63,-21 21-79,0 0-15</inkml:trace>
  <inkml:trace contextRef="#ctx0" brushRef="#br0" timeOffset="23036.47">24109 4128 0,'0'0'0,"0"-22"15,21 22 32,0 0-47,0 22 0,0-1 16,1 0-16,-1 0 16,0-21-16,-21 21 0,21 0 15,0-21-15,-21 22 0,21-1 0,1-21 16,-22 21-16,21-21 0,-21 21 15,21 0-15,0-21 0,0 0 16,-21 21-16,21-21 16,1 0-16,-1 0 47,0-21-32,-21 0 1,0 0-1</inkml:trace>
  <inkml:trace contextRef="#ctx0" brushRef="#br0" timeOffset="23401.26">24807 3958 0,'0'-21'0,"21"-21"16,-21 21-16,22 21 15,-22-22 1,0 44 15,-22-22-31,22 21 0,-21 0 16,0 0-16,0 0 16,-21 0-16,20 1 0,1-1 0,0 21 15,-21-21-15,21 0 0,-1 22 0,1-22 16,0 0-16,0 0 0,0 0 15,21 1-15,-21-1 0,21 0 16,-22 0-16,1-21 0,21 21 16,21-21 31,-21-21-47,22 0 15,-1 0-15,0 0 16</inkml:trace>
  <inkml:trace contextRef="#ctx0" brushRef="#br0" timeOffset="45979.84">23918 8255 0,'21'0'0,"-21"-21"16,0 42 15,-21 0-31,0-21 16,0 21-16,21 1 0,-21-1 0,0 0 15,-1 0-15,22 0 0,0 0 16,-21 1-16,21-1 0,-21 0 0,21 0 15,0 0-15,0 0 16,0-42 15,0 0-15,0 0-16</inkml:trace>
  <inkml:trace contextRef="#ctx0" brushRef="#br0" timeOffset="46323.65">23347 7895 0,'0'0'16,"0"-21"-16,-21 0 0,21 0 0,0 0 0,0-1 16,0 1-16,0 0 0,0 0 15,0 0-15,0 42 31,0 21-31,0-21 0,0 22 0,0-1 16,0 0-16,0 1 0,0 20 0,0-20 16,0-1-16,0 21 0,0-20 15,0-1-15,0-21 0,0 22 0,0-1 16,-22-21-16,22 21 0,0-20 16,0-1-16,0 0 0,0 0 15,0 0-15,0-42 47,0 0-47,22 0 0,-1 0 0,0-1 16,0 1-16</inkml:trace>
  <inkml:trace contextRef="#ctx0" brushRef="#br0" timeOffset="46776.2">23855 7980 0,'0'0'0,"63"0"15,-42 0-15,1 0 16,-22 21 0,0 0-16,0 0 15,0 1-15,0-1 0,-22 0 0,1 21 16,21-21-16,-21 22 0,0-22 0,0 21 16,0-21-16,-1 22 0,22-22 0,0 0 15,-21 0-15,21 0 0,0 1 16,0-1-16,0 0 0,0 0 0,21-21 15,1 21-15,-1-21 0,21 21 16,-21-21-16,0 0 0,22 0 16,-22 0-16,21 0 0,1 0 0,-22-21 15,21 21-15,-21-21 0,22 0 16,-22 0-16,0 0 0,0-22 0,0 1 16,-21 0-16,0-1 0,0 1 0,0 0 15,0-1-15,0-20 0,0 20 0,-21 22 16,0-21-16,21 21 0,-21 0 15,-22-1-15,22 1 0,0 21 0,0 0 16,0 0-16,0 0 0,-1 21 0,-20 1 16,21-1-16,0 0 0,21 21 15,-21-21-15,-1 1 0,22-1 0,-21 0 16,21 0-16,0 0 0,0 0 16,0 1-16,0-1 0,-21-21 15,21 21-15,-21-21 0,0 0 16</inkml:trace>
  <inkml:trace contextRef="#ctx0" brushRef="#br0" timeOffset="48036.01">23220 9673 0,'0'0'0,"21"-21"0,0 21 16,0 0-16,-21 21 15,0 0 1,0 22-16,0-1 0,0-21 0,0 22 16,0-1-16,0 0 0,0 1 0,-21-1 15,21 0-15,0 1 0,-21-1 0,0 0 16,21-21-16,-21 22 0,21-22 15,0 21-15,-22-21 0,22 1 0,0-1 16,0 0-16,0-42 31,0 0-31,22-1 0,-22 1 16,0-21-16,21 21 0,-21-22 0,21 1 16,-21 21-16,21-21 0,-21-1 15,0 1-15,0-22 0,21 22 0,-21 0 16,0-1-16,0-20 0,0 21 0,0 20 15,0-20-15,0 21 0,0 0 16,0 42 0,0 0-16,0 0 0,-21 22 15,0-22-15,21 21 0,-21 0 16,0 1-16,-1-22 0,1 21 0,0 1 16,-21-22-16,21 21 0,-1-21 15,1 0-15,0 1 0,0-1 0,21 0 0,-21-21 16,21 21-16,21-42 31,0 21-15,0 0-16,0-21 0,22 21 0,-22-21 15,21 21-15,-21 0 0,22-22 0,-22 1 16,21 21-16,1 0 0,-22-21 0,0 21 16,21 0-16,-21-21 0,1 21 15,-1 0-15,0-21 0,0 21 0,0 0 16,22-21-16,-22-1 0,0 22 0</inkml:trace>
  <inkml:trace contextRef="#ctx0" brushRef="#br0" timeOffset="48436.37">24066 9737 0,'0'0'0,"0"-43"15,0 22-15,0 0 16,-21 21-1,0 21 1,21 0-16,-21 1 0,0-1 0,21 21 16,-21-21-16,-1 22 0,1-1 15,21-21-15,0 21 0,-21-20 0,21 20 16,0-21-16,0 21 0,0-20 0,0 20 0,0-21 16,0 0-16,21 0 15,0 1-15,22-22 0,-22 21 0,0-21 16,21 0-16,1 0 0,-22 0 0,21 0 15,1 0-15,-1-21 0,0-1 0,-21 1 16,22 0-16,-22-21 0,0 21 0,-21-22 16,0 1-16,0 0 0,0-22 15,0 22-15,0-1 0,-21 1 0,0 0 16,0 21-16,-22-22 0,22 43 0,0 0 16,0 0-16,-22 0 0,22 0 0,-21 21 15,21 1-15,-22-1 0,22 0 16,-21 0-16,21 0 0,0 22 15,-1-22-15,1 0 0,0 0 0,0 0 16,0 0-16,21 1 0</inkml:trace>
  <inkml:trace contextRef="#ctx0" brushRef="#br0" timeOffset="50047.48">24913 4212 0,'0'0'0,"0"21"15,0 1-15,0-1 31,-21-21-31,21-21 63,0-1-63,0 1 0,0 0 16,0 0-16,0-21 0,0 20 15,0-20-15,21 21 0,0-21 0,-21-1 16,0 22-16,21-21 0,1-1 0,-22 1 15,21 0-15,0-1 0,0 1 16,-21 0-16,21-22 0,0 22 0,22-22 16,-22 22-16,0-21 0,21 20 15,-20 1-15,20-22 0,-21 22 0,21 21 16,1-21-16,-1-1 0,0 22 16,1 0-16,-1 0 0,22 0 15,-1-1-15,-21 22 0,22 0 0,-1 0 16,1 0-16,-1 0 0,-20 0 0,20 0 15,-20 0-15,-1 22 0,0-1 16,1 0-16,-1 0 0,-21 21 0,0 1 16,0 20-16,1-20 0,-1 20 15,0 1-15,-21-1 0,21-21 0,-21 22 16,0-1-16,21-20 0,-21-1 0,21 22 16,-21-22-16,22 0 0,-22-21 15,0 22-15,0-1 0,0 0 0,0 1 16,21-22-16,-21 21 0,0-21 15,0 1-15,0 20 0,0-21 16,0 0-16,0 0 0,0 1 16,0-1-16,-21-21 47,-1 0-32,1 0-15,0-21 16,21-1-16,-21 22 0,21-21 15,-21 21-15,21-21 0</inkml:trace>
  <inkml:trace contextRef="#ctx0" brushRef="#br0" timeOffset="50320.32">26247 4022 0,'0'0'0,"21"0"31,0 21-31,-21 0 16,0 0-16,21 0 0,0-21 16,0 22-16,-21-1 0,0 0 15,0 0-15,22-21 0,-1 21 0,-21 0 0,21-21 16,-21 22-16,0-1 0,21-21 16,-21 21-1,21-21 1,-21-21-1,0 0 1,0-1-16,0 1 0,21 0 16</inkml:trace>
  <inkml:trace contextRef="#ctx0" brushRef="#br0" timeOffset="50588.17">26733 3895 0,'0'0'0,"22"-21"0,-1 21 16,0 0-16,-42 21 47,0 0-47,-1 0 0,1 0 15,0 22-15,0-22 0,0 0 0,-22 21 16,22-21-16,0 1 0,0 20 0,21-21 16,-21 0-16,0 0 0,21 1 15,-22-22-15,22 21 0,0 0 16,-21-21 31,0 0-47,0 0 15,0 0-15</inkml:trace>
  <inkml:trace contextRef="#ctx0" brushRef="#br0" timeOffset="55888.32">23453 10964 0,'0'0'0,"0"-21"16,-22 21-1,1 0 1,0 0-16,0 0 15,0 21-15,0-21 0,21 22 0,-22 20 16,1-21-16,0 21 0,0 1 16,21-1-16,-21 0 0,0 1 0,-1-1 15,1 22-15,21-22 0,-21 0 16,21 1-16,-21-1 0,21 0 0,0 1 16,0-22-16,0 21 0,0-21 0,0 0 15,21 1-15,0-1 0,0 0 0,1-21 16,-1 21-16,0-21 0,0 0 15,0 0-15,22 0 0,-22 0 0,0 0 16,21 0-16,-21-21 0,1 0 0,-1 21 16,0-21-16,0-1 0,-21 1 0,0 0 15,0 0-15,0 0 0,0 0 0,0-22 16,0 22-16,-21 0 16,0 0-16,0 0 0,-1 21 0,1 0 15,0-22-15,0 22 0,0 0 16,0 22-16,-1-1 0,1-21 0,0 21 15,21 0-15,0 0 0,-21 0 16,21 1-16,-21-1 0,21 0 0,0 0 16,-21 0-16,21 0 0,0 1 15,0-1-15,21-21 16,0 0-16,0 0 16,0 0-16,0 0 0,1 0 0,-1-21 15,21-1-15</inkml:trace>
  <inkml:trace contextRef="#ctx0" brushRef="#br0" timeOffset="56340.06">24003 11430 0,'21'-21'0,"-42"42"0,42-63 0,-21 21 16,-21 21 15,0 0-31,0 0 0,-1 21 16,1 0-16,0 0 0,0 0 15,0 22-15,21-22 0,-21 0 0,-1 21 16,22-21-16,-21 1 0,21-1 0,0 21 16,0-21-16,0 0 15,0 1-15,21-1 0,1 0 16,-1-21-16,0 0 0,0 0 0,21 0 16,-20 0-16,-1 0 0,21 0 0,0 0 15,-20-21-15,-1 0 0,21-1 0,-21 1 16,0 0-16,1-21 0,-1-1 15,-21 22-15,0-21 0,0-22 0,0 22 16,0 0-16,0-1 0,-21 1 0,-1 21 16,1-21-16,0 42 0,0-22 15,0 22-15,-22 0 0,22 0 0,0 0 16,-21 22-16,21-22 0,-1 21 16,1 0-16,0 0 0,0 0 0,0 0 15,0 1-15,21-1 0,-22 0 0,22 0 16,0 0-16,0 0 15,0-42 17,0 0-17</inkml:trace>
  <inkml:trace contextRef="#ctx0" brushRef="#br0" timeOffset="60248.94">26903 3979 0,'-21'0'47,"-1"0"-31,22-21 15,-21 21-15,21-21-16,0 0 15,0 0 1,0 0-16,0-1 0,0 1 15,21 0-15,1 0 0,-1 0 0,0 0 16,-21-22-16,21 22 0,21-21 16,-20 21-16,-1-22 0,0 1 0,0 21 15,0-22-15,0 1 0,1 0 16,-1-1-16,0 1 0,0 0 0,0 21 16,0-22-16,1 22 0,20-21 0,-21 21 15,0-1-15,22 1 0,-22 0 16,0 21-16,21-21 0,-21 0 0,22 21 15,-22 0-15,21 0 0,1 0 16,-1 0-16,0 0 0,-21 0 16,22 0-16,-1 0 0,22 21 0,-22 0 15,0 0-15,1 0 0,-1 1 16,0-1-16,1 21 0,-1-21 0,21 22 16,-20-22-16,-1 21 0,-21 0 0,22 1 15,-1-1-15,-21 0 16,0 1-16,0-22 0,1 21 0,-1 1 0,0-1 15,-21 0-15,0 1 0,0-1 16,0 0-16,0 1 0,0-1 0,0 0 16,0 1-16,0-1 0,0 0 15,0 1-15,0-22 0,0 21 16,0-21-16,0 22 0,0-22 0,0 0 16,0 0-16,0 0 0,0 0 0,0 1 15,0-1-15,0 0 16,0 0-1,-21-21 1,0 0 0,21-21-16,-22 21 15,1-21-15,0 21 0,21-21 16,-21-1-16,0 22 0,0-21 16,-1 0-16,1 21 0</inkml:trace>
  <inkml:trace contextRef="#ctx0" brushRef="#br0" timeOffset="60551.88">28173 4149 0,'-43'-21'16,"65"21"15,-1 0-31,0 0 16,0 21-16,0 0 0,0-21 0,1 21 15,-1 0-15,21 0 0,-42 1 16,21-22-16,0 21 0,1 0 0,-1 0 16,-21 0-16,21 0 0,0 1 15,-21-1 1,21-42 31,-21-1-47,0 1 15,21 0-15,1-21 16</inkml:trace>
  <inkml:trace contextRef="#ctx0" brushRef="#br0" timeOffset="60927.68">28892 3874 0,'0'0'0,"0"-22"15,22 22-15,-22-21 0,0 0 16,-22 42 15,1 0-31,0 1 0,0-1 16,0 21-16,0-21 0,-1 22 0,-20-1 15,21 0-15,0 1 16,0-22-16,-1 21 0,1 0 0,0-20 16,0 20-16,0-21 0,0 0 0,21 0 15,0 1-15,0-1 0,0 0 16,-22-21-16,22 21 0,-21-21 15,21 21-15,0-42 110,-21 21-95,0-21-15</inkml:trace>
  <inkml:trace contextRef="#ctx0" brushRef="#br0" timeOffset="64244.54">23389 12488 0,'-21'0'16,"0"0"-1,0 0-15,-1 0 16,1 0 0,21-21-1,0 0-15,21 0 16,1 21 0,-1-21-16,0 21 0,0 0 15,0 0-15,0 0 16,1 0-16,-1 21 0,0 0 15,0-21-15,-21 21 0,0 0 0,0 22 16,0-22-16,0 0 0,0 21 16,0-20-16,0-1 0,-21 21 0,0-21 15,0 22-15,-22-22 0,22 21 0,-21-21 16,21 22-16,-22-22 0,1 0 0,21 0 16,0 0-16,-1-21 0,1 21 15,0-21-15,0 0 0,0 0 16,21-21-1,0 0-15,0 0 0,0 0 16,0-22-16,0 22 16,0 0-16,0 0 0,0 0 15,0 0-15,21 21 0,0 0 16,0 0-16,0 0 0,-21 21 16,22 0-16,-1-21 0,-21 21 15,21 0-15,0 0 0,0 1 16,0-1-16,1 0 0,-22 0 15,21-21-15,0 21 0,-21 0 16,21-21-16,-21 22 16,21-22-16,0 0 31,1 0-31,-1 0 0,0 0 16,0-22-16</inkml:trace>
  <inkml:trace contextRef="#ctx0" brushRef="#br0" timeOffset="64611.33">24045 12679 0,'0'-21'16,"-21"21"-1,0 0 1,0 21-16,0 0 16,-1 0-16,1 0 0,0 22 0,21-22 0,-21 0 15,0 0-15,21 0 0,0 22 16,0-22-16,0 0 0,0 0 15,0 0-15,21-21 16,0 0-16,0 0 16,0 0-16,1 0 0,-1 0 15,21-21-15,-21 0 0,0 0 0,1 0 16,-1 0-16,-21-1 0,0 1 0,21-21 16,-21 21-16,0-22 0,0 22 0,0 0 15,0-21-15,0 21 0,-21-1 16,0 22-16,-1 0 0,1 0 15,0 0-15,0 0 0,-21 0 0,20 22 16,-20-22-16,21 21 0,0 0 0,-22-21 16,22 21-16,0 0 0,0-21 15,21 21-15,-21-21 16,21 22-16</inkml:trace>
  <inkml:trace contextRef="#ctx0" brushRef="#br0" timeOffset="65275.97">22987 13822 0,'0'0'0,"21"-21"0,0 21 15,0-21-15,1 21 0,-1-22 0,0 1 16,0 21-16,21-21 0,-20 21 0,-1-21 16,21 0-16,-21 21 0,0-21 0,1 21 15,20-22-15,-21 22 0,0 0 0,0 0 16,1-21-16,-1 21 0,0 0 15,0 0-15,0 0 16,-42 0 0,0 0-1,-21 21-15,20 1 0,1-22 16,-21 21-16,0 0 0,-1 0 0,1 0 16,0 0-16,-1 1 0,1-1 0,21-21 15,0 21-15,-1 0 0,1 0 0,21 0 16,0 1-1,21-1-15,1 0 16,20-21-16,-21 21 0,21-21 0,1 21 16,-1-21-16,0 21 0,1-21 0,-1 22 15,0-22-15,-20 21 0,-1-21 16,0 21-16,0-21 0,-21 21 0,21-21 16,-21 21-16,-21 0 15,0-21-15,0 22 0,0-22 0,-1 0 16,-20 0-16,21 21 0,0-21 0,-22 21 15,22-21-15,-21 0 0,21 0 16,0 21-16,-1-21 0,1 0 0,0 0 16,0 0-16,0 0 0,42-21 62,0 0-62,0 21 0,22-21 16,-22-1-16</inkml:trace>
  <inkml:trace contextRef="#ctx0" brushRef="#br0" timeOffset="65639.71">24151 13907 0,'0'0'0,"0"21"31,-21 0-15,0-21-16,0 21 0,-1 0 15,22 0-15,-21 1 0,0-1 0,21 0 16,-21 0-16,21 0 0,0 0 16,0 1-1,21-22-15,0 0 16,22 0-16,-22 0 0,0 0 0,0 0 16,21-22-16,-20 22 0,-1-21 0,0 0 15,0 0-15,0 0 0,0 21 0,1-21 16,-22-1-16,0 1 0,0 0 0,0 0 15,0 0-15,0 0 0,0-1 16,-22 22 0,1 0-16,0 0 15,0 0-15,0 0 0,0 0 0,-1 0 16,1 22-16,0-22 0,0 0 16,21 21-16,-21-21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5:52:3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1757 0,'21'0'47,"-21"-21"-32,0 0-15,21 21 16,0-22-16,0 1 16,-21 0-16,21 0 0,1 0 15,-22 0-15,0-1 0,0 1 16,0 0-16,0 0 0,0 0 15,0 0-15,0-1 0,0 1 0,0 0 16,0 0-16,0 0 0,0 0 16,-22-1-16,1 22 15,0 22 1,0-1-16,21 21 16,-21-21-16,21 22 0,0-1 15,0 21-15,0 1 0,-21-1 16,21 1-16,-22-1 0,1 22 0,21-21 15,-21-1-15,0 22 0,0-22 16,0 22-16,21-22 0,-22 22 0,1-21 16,0-1-16,21 1 0,0-1 0,-21 1 15,0-22-15,21 21 0,-21-20 16,21-22-16,0 21 0,0-21 0,-22 22 16,1-22-16,0 0 15,21 0-15,-21-21 0,0 0 16,0 0-16,-1-21 0,22 0 15,-21-21 1,21 20-16,-21 1 0,21-21 0,0 0 16,0-1-16,0 1 0,0 0 0,0-1 15,0-20-15,0 20 0,0 1 16,0 0-16,0-1 0,0 22 0,0 0 16,0 0-16,0 0 0,0 0 15,0 42 1,0 21-16,0-21 15,21 0-15,-21 22 0,21-22 0,-21 21 16,22 1-16,-22-22 0,0 21 0,21 0 16,-21-20-16,21 20 0,0-21 15,-21 21-15,21-20 0,0-1 16,1 0-16,-1 0 0,0-21 0,21 21 16,-21-21-16,1 21 0,20-21 15,-21 0-15,21 0 0,1 0 0,-22 0 16,21-21-16,1 0 0,-22 0 0,21 0 15,-21 0-15,22-1 0,-22 1 16,0-21-16,0 21 0,0-22 0,0 1 16,1 0-16,-1-1 0,-21 1 0,0 0 15,21-1-15,-21 22 0,21-21 16,-21 21-16,0 0 0,0-1 0,0 44 47,0-1-47,0 0 0,0 0 0,-21 21 15,21-20-15,-21 20 0,21 0 16,-21-21-16,21 22 0,0-1 0,-22-21 16,22 22-16,-21-1 0,21-21 0,0 0 15,0 0-15,0 1 0,0-1 16,0 0-16,0 0 0,0 0 0,21-21 16,1 0-16,-1 0 0,0 0 0,0 0 15,0 0-15,0 0 0,22 0 16,-22 0-16,0-21 0,21 0 0,-20 0 15,20 0-15,-21-1 0,21 1 0,-20-21 16,20 21-16,0-22 0,-21 1 16,22 0-16,-22-1 0,0 22 15,0-21-15,-21 21 0,0-22 0,0 22 16,0 0-16,0 0 0,-21 21 31,0 0-31,0 21 0,0-21 0,-1 21 16,1 0-16,21 1 0,-21-1 15,21 0-15,0 21 0,0-21 0,0 1 16,0 20-16,0-21 0,0 0 0,21 22 16,0-22-16,1 0 0,-22 0 15,21 0-15,0 0 0,0 1 0,-21-1 16,21 0-16,0-21 16,-21 21-16,0-42 31,-21 21-16,0-21-15,0 0 0,0-1 16,21 1-16,-21 21 0,-1-21 0,22 0 16,-21 0-1,0 21-15,21 21 16,0 0-16,0 0 16,0 0-16,0 1 15,0-1-15,0 0 0,21 0 16,0 0-16,1 0 0,-1-21 15,0 22-15,0-22 16,0 0-16,0 0 0,1 0 0,-1 0 16,0 0-16,0 0 0,0 0 0,0-22 15,1 22-15,20-21 0,-21 0 16,0 0-16,22 0 0,-22 0 0,21-22 16,-21 1-16,22 0 0,-22-1 15,21-20-15,-21 20 0,0-20 0,1-1 0,-1 1 16,0 21-16,0-22 15,0 1-15,-21-1 0,0 1 0,0-1 0,0 1 16,0-1-16,0 22 0,0-22 16,0 43-16,0-21 0,0 21 15,0-1-15,0 1 0,0 42 32,-21 1-32,21 20 0,-21 0 0,21 1 15,-21-1-15,21 21 0,0-20 0,0 20 16,-21-20-16,21-1 0,-22 21 15,22-20-15,0 20 0,0-20 0,0 20 16,0-21-16,0 1 0,0-1 0,0 0 16,0 1-16,0-1 0,0 0 15,0-20-15,0 20 0,0-21 16,22 0-16,-1 0 0,0 1 16,0-22-16,0 0 0,0 0 0,1 0 15,-1 0-15,0 0 0,21 0 16,-21 0-16,1-22 15,-1 22-15,0-21 0,0 0 0,0 21 16,0-21-16,1 0 0,-22 0 0,0-1 16,21 1-16,-21-21 0</inkml:trace>
  <inkml:trace contextRef="#ctx0" brushRef="#br0" timeOffset="243.89">3789 2117 0,'21'0'15,"0"0"-15,21-21 0,-20 21 16,20 0-16,0 0 0,1-22 0,-1 1 16,0 21-16,22 0 0,-22-21 15,0 21-15,22 0 0,-22-21 0,1 21 16,-22 0-16,0-21 0,0 21 15,-21-21-15,-21 21 16,0-22-16,0 22 0,-22 0 16,1 0-16</inkml:trace>
  <inkml:trace contextRef="#ctx0" brushRef="#br0" timeOffset="630.19">3006 1863 0,'0'0'0,"0"21"0,-22 0 16,1 0-16,21 0 15,21-21 16,1 0-31,-1 0 0,0 0 0,21 0 16,-21 0-16,1 0 0,-1-21 16,0 21-16,0-21 0,0 0 0,-21 0 15,0 0-15,0-1 16,-21 1 0,0 21-16,0 0 0,0 0 15,-1 0-15,1 21 16,0-21-16,21 22 0,0-1 0,-21 0 15,21 0-15,0 0 0,0 0 16,0 1-16,21-22 16,0 0-16,0 0 0</inkml:trace>
  <inkml:trace contextRef="#ctx0" brushRef="#br0" timeOffset="1007.97">5969 1185 0,'0'-21'0,"0"42"0,21-42 16,-21 0-16,-21 21 31,21 21-31,-21 0 0,0 1 16,21-1-16,-22 0 0,1 0 15,21 21-15,-21-20 0,21-1 0,0 21 16,-21-21-16,21 0 0,0 22 16,-21-22-16,21 0 0,0 21 15,0-20-15,0-1 0,0 63 16,0-62-1</inkml:trace>
  <inkml:trace contextRef="#ctx0" brushRef="#br0" timeOffset="1233.06">5588 1715 0,'0'0'0,"0"21"16,21-21 0,0 0-16,0 0 15,1 0-15,-1 0 0,0 0 16,0 0-16,0 0 0,22 0 0,-22 0 16,21 0-16,-21 0 0,22 0 0,-22 0 15,0 0-15,0 0 0,0-21 0,0 21 16,1-22-16,-1 1 15,-21 0-15,0 0 0,0 0 16,-21 0-16</inkml:trace>
  <inkml:trace contextRef="#ctx0" brushRef="#br0" timeOffset="1439.94">5588 1355 0,'21'0'16,"0"0"-16,0 0 0,1 0 0,-1 0 16,21 0-16,-21 0 0,22 0 15,-22 0-15,21 0 0,-21 0 0,22 0 0,-1 0 16,-21 0-16,0 0 0,0 0 16,22 0-16,-22-21 15,0-1-15,-21 1 0</inkml:trace>
  <inkml:trace contextRef="#ctx0" brushRef="#br0" timeOffset="2020.61">6011 847 0,'0'0'0,"-21"-21"0,-21-1 0,21 22 15,-22-21-15,1 0 0,21 21 0,-22-21 16,1 21-16,0-21 0,-1 21 0,1 0 16,-21 0-16,20 0 0,1 0 15,0 21-15,-1 21 0,22-21 0,-21 22 16,-1-1-16,22 0 0,0 1 16,0 20-16,0-20 0,0 20 0,-1-21 15,22 22-15,0-1 0,0-20 0,0 20 16,0-20-16,0 20 0,0 1 15,0-22-15,0 0 0,22 1 16,-1-1-16,0 0 0,0 1 0,21-1 16,1-21-16,-22 0 0,21 0 0,1 1 15,-1-1-15,21-21 0,-20 0 16,-1 0-16,22 0 0,-22 0 0,21 0 16,-20 0-16,20-21 0,1-1 0,-22-20 15,0 21-15,22-21 0,-22-1 16,1 1-16,-1 0 0,0-1 0,1-20 15,-1 20-15,0-20 0,-21 21 0,1-22 16,20 22-16,-21-22 0,-21 22 16,0-22-16,0 22 0,0 0 15,0-22-15,-21 22 0,-21 0 0,20-1 16,-20 1-16,0 0 0,-1-1 16,1 22-16,0-21 0,-22 21 0,22-1 15,-22 1-15,1 0 0,-1 21 0,1 0 16,-1 0-16,1 0 0,21 0 15,-22 0-15,22 0 0,-1 21 0,1 0 16,21 1-16,0-1 0,-22 21 0,43 0 16,-21 1-16,0-1 0,0 0 15,0 1-15,0-1 0,-1-21 0</inkml:trace>
  <inkml:trace contextRef="#ctx0" brushRef="#br0" timeOffset="5416.23">1185 5482 0,'0'21'0,"-21"-21"47,0 0-32,0 0-15,0 0 0,-1 0 16,1 0-16,-21 0 0,21 0 16,0 0-16,-1 0 15,1 0-15,0 0 0,0 0 0,0 0 16,0 0-16,-1 0 0,1 0 0,0 0 15,0 0-15,0 0 16,0 0 0,42 0 31,0 0-47,0 0 0,0 0 0,22 0 15,-1 0-15,-21 0 0,21-21 16,1 21-16,-1 0 0,22 0 0,-22 0 15,21 0-15,1 0 16,-1 0-16,1 0 0,-1 0 0,1 0 16,-1-21-16,1 21 0,-1 0 15,1 0-15,-1 0 0,1 0 0,-22 0 16,22 0-16,-22 0 0,0 0 16,1 0-16,-1 0 0,0-21 0,-20 21 15,20 0-15,-21 0 0,21 0 0,-20 0 16,-1-21-16,0 21 0,0 0 15,-21-21 1,-21 21-16,0-22 16,0 22-16,-1-21 0,-20 21 15,21 0-15,-21-21 0,20 21 16,-20 0-16,21-21 0,-21 21 16,20-21-16,1 21 0,-21-21 0,21-1 15,0 22-15,-22-21 0,22 21 0,0-21 16,0 21-16,0 0 15,42 0 48,0 0-63,0 0 0,0 21 16,0-21-16,1 0 0,-1 21 15,21-21-15,-21 0 0,22 0 16,-22 22-16,21-22 0,0 0 0,1 0 15,-1 0-15,-21 0 0,22 0 16,-1 0-16,-21 0 0,21 0 0,-20 0 16,20 0-16,-21 0 0,0 0 0,0 0 15,1 0-15,-1 0 0,0 0 16,-42 0 15,0 0-31,-1 0 16,1 0-16,0 21 0,0-21 0,0 21 15,-22 0-15,22-21 0,0 21 16,-21 0-16,21 22 0,-1-22 16,-20 0-16,21 21 0,-21-20 15,20 20-15,1-21 0,-21 21 0,21-20 16,0 20-16,-1-21 0,1 0 0,21 0 16,-21 1-16,0-1 0,0 0 15,21 0-15,0 0 0,-21 0 0,-1 1 16,22-1 15,0-42 16,0-1-31,22 22-16</inkml:trace>
  <inkml:trace contextRef="#ctx0" brushRef="#br0" timeOffset="33044.86">4000 5059 0,'22'-21'0,"-44"42"0,44-63 0,-1 20 16,0 22-16,-21-21 0,21 0 15,-21 0-15,21 21 0,0-21 16,1 0-16,-22-1 0,21 1 0,0 0 16,-21 0-16,0 0 0,0 0 15,0-1 1,-21 22-16,0 0 0,-1 0 0,-20 0 15,0 0-15,-1 0 0,-20 22 16,21-1-16,-1 0 0,-20 0 16,20 0-16,1 0 0,0 22 0,21-22 15,-22 21-15,22 1 0,0-22 16,21 21-16,0-21 0,0 22 0,0-22 16,0 21-16,21-21 0,0 0 0,0 1 15,22-1-15,-1 0 0,-21 0 16,22 0-16,20 0 0,-21 1 0,1-1 15,-22 0-15,21 0 0,1 0 0,-22 0 16,0 1-16,0-1 0,0 0 16,-21 0-16,0 0 15,0 0-15,0 1 0,-21-1 0,-21 0 16,-1 0-16,22-21 0,-42 21 16,20 0-16,1-21 0,-21 0 0,20 22 15,-20-22-15,20 0 0,1 0 0,0 0 16,-1 0-16,1 0 0,21-22 15,-21 1-15,20 21 0,1-21 0,0 21 16,21-21-16,0 0 16,0 0-16,0-1 15,0 1-15,21 21 0,0-21 16,1 0-16,-1 21 0,21-21 16,-21 0-16</inkml:trace>
  <inkml:trace contextRef="#ctx0" brushRef="#br0" timeOffset="33388.05">4572 4805 0,'0'0'0,"0"-21"0,0 0 0,0-1 16,0-41-1,0 42-15,0 0 16,-21 21-16,0 0 0,-1 21 15,1 21-15,21-21 16,-21 22-16,21-1 0,-21 21 16,21-20-16,0 20 0,0 1 0,-21-1 15,0-20-15,21 20 0,-22-21 16,22 22-16,-21-22 0,21 1 0,-21-1 16,21 0-16,0-21 0,-21 22 0,21-22 15,-21 21-15,21-21 0,0 1 16,0-1-16,0 0 0,0 0 15,21-21 1,-21-21 0,21 0-16,0 21 0,-21-21 0,21-1 15,1 1-15</inkml:trace>
  <inkml:trace contextRef="#ctx0" brushRef="#br0" timeOffset="33779.82">4805 5228 0,'0'0'15,"0"21"17,-21 1-32,-1-1 0,22 0 15,-21 0-15,21 0 0,-21 0 16,0 1-16,21 20 0,0-21 0,0 0 16,-21 0-16,21 22 0,0-22 0,0 0 15,0 0-15,0 0 16,0 1-16,21-22 0,0 21 15,0-21-15,0 0 0,22 0 16,-22 0-16,0-21 0,0 21 16,0-22-16,22 1 0,-22-21 0,0 21 15,0 0-15,0-22 0,-21 22 0,0-21 16,0 21-16,0-22 0,0 22 16,0-21-16,0 21 0,0-1 0,-21 1 15,0 0-15,0 21 0,0-21 16,0 21-16,-1 0 0,1 0 15,0 0-15,0 0 0,0 0 16,21 21-16,-21-21 16,21 21-1</inkml:trace>
  <inkml:trace contextRef="#ctx0" brushRef="#br0" timeOffset="34024.12">4466 5080 0,'0'0'0,"-21"-21"15,0 21-15,21-21 16,21 0 0,0 21-16,21 0 0,1-22 15,-22 22-15,21 0 0,1-21 16,20 21-16,-21 0 0,1 0 0,-22 0 15,21 0-15,-21 0 0,1 0 0,-1 0 16,0 0-16,0 0 16,-21 21-16,0 1 15</inkml:trace>
  <inkml:trace contextRef="#ctx0" brushRef="#br0" timeOffset="34483.86">5249 5144 0,'0'21'16,"0"0"-1,0 0 1,21-21-16,1 21 0,-1 0 0,-21 1 15,0-1-15,21 0 0,0 0 16,-21 0-16,0 0 0,0 1 0,0-1 16,0 21-16,0-21 0,0 0 15,0 1-15,0-1 0,0 0 0,0 0 16,0 0-16,0 0 0,0 1 16,0-44 15,0 1-16,0 0-15,21 0 0,-21 0 0,21 0 16,-21-22-16,0 22 0,22 0 0,-1-21 16,0 20-16,-21-20 0,21 21 15,0-21-15,0 20 0,-21 1 0,22 0 16,-1 0-16,-21 0 0,21 0 16,0-1-16,0 22 15,0 0 1,1 0-16,-22 22 15,0-1-15,0 0 16</inkml:trace>
  <inkml:trace contextRef="#ctx0" brushRef="#br0" timeOffset="34848.65">5778 5461 0,'0'21'15,"22"-21"1,-1 0-16,0 0 0,0 0 0,0 0 16,0 0-16,22-21 0,-22 21 0,0-21 15,0 0-15,0 21 0,22-21 0,-22-1 16,0 1-16,-21 0 0,21 0 16,-21 0-16,21 0 0,-21-1 15,-21 22 1,0 0-16,0 0 0,0 0 15,0 0-15,-1 22 0,1-1 16,0 0-16,0 0 0,0 0 0,0 0 16,-1 1-16,1-1 0,21 0 0,0 21 15,-21-21-15,21 1 0,0-1 16,0 0-16,0 0 0,0 0 0,0 0 16,0 1-16,0-1 0,21-21 0,0 21 15,1-21-15,-1 0 16,0 0-16,0 0 0,0 0 0,0 0 15,1 0-15,20-21 0,-21 0 0</inkml:trace>
  <inkml:trace contextRef="#ctx0" brushRef="#br0" timeOffset="35172.01">7408 4551 0,'0'0'16,"0"-21"-16,0 42 15,0 0-15,0 0 16,0 0-16,0 22 0,0 20 16,0-20-16,0 20 0,0 1 15,0-1-15,0 1 0,-21-22 0,21 21 16,-21-20-16,21-1 0,0 0 15,0 1-15,0-1 0,-21-21 0,21 22 16,-21-22-16,21 0 0,0 0 0,0 0 16,21-42 15,0 0-15,0 0-16</inkml:trace>
  <inkml:trace contextRef="#ctx0" brushRef="#br0" timeOffset="35876.49">7895 4614 0,'0'0'0,"0"-42"0,0 21 0,0-21 15,-21 42 1,0 21-16,21 0 16,-21 0-16,21 0 0,0 22 0,-22-1 15,22 0-15,-21 1 0,21 20 0,0 1 16,0-1-16,0-21 0,0 22 15,-21-1-15,21-20 0,-21-1 0,21 22 16,0-43-16,-21 21 0,21 0 0,0-20 16,0-1-16,0 0 0,-21 0 15,21 0-15,0 0 0,-22-21 16,22-21 15,0 0-31,22 0 16,-1 0-16,0 0 0,0-1 0,0 1 15,0 0-15,1-21 0,-1 21 0,0-1 16,0 22-16,0-21 0,0 21 0,1 0 16,-1 0-16,0 0 0,0 0 15,0 21-15,-21 1 16,21-1-16,-21 0 0,0 0 0,0 0 16,0 0-16,22 1 0,-22-1 15,21 0-15,0 0 16,0 0-16,-21 0 0,21-21 0,0 22 15,1-22-15,-1 0 0,0 21 0,0-21 16,0 0-16,0 0 0,1 0 16,-1 0-16,21-21 0,-21 21 0,0-22 15,1 1-15,20 0 0,-21 0 0,0-21 16,0 20-16,1 1 0,-1-21 0,0 21 16,-21 0-16,0-22 0,0 22 15,0 0-15,0 0 0,0 0 0,-21 21 16,0 0-1,-1 21-15,1 0 0,21 0 0,-21 0 16,21 0-16,-21 1 16,21-1-16,0 21 0,0-21 0,0 0 15,0 1-15,0-1 0,21 0 0,0 0 16,0 0-16,1-21 0,-1 0 16,0 21-16,0-21 0,0 0 15,0 0-15,22 0 0,-22 0 0,0 0 16,0 0-16,0 0 0,1-21 0,-1 21 15,-21-21-15,0 0 0,21 0 0,-21 0 16,0-22-16,0 22 0,0 0 16,0-21-16,-21 20 0</inkml:trace>
  <inkml:trace contextRef="#ctx0" brushRef="#br0" timeOffset="36081.37">7133 4784 0,'0'0'0,"-42"0"0,-1 0 0,22 21 16,0-21-16,42 0 15,0 0-15,1 0 0,20 0 16,-21 0-16,21 0 0,1 0 16,-1 0-16,0 0 0,1-21 0,-1 21 15,0-21-15,1 21 0,-1-22 16,0 1-16,1 21 0,-1-21 0</inkml:trace>
  <inkml:trace contextRef="#ctx0" brushRef="#br0" timeOffset="36735.53">10520 5080 0,'0'0'16,"0"-42"-16,0 21 0,0-22 0,0 22 16,0-21-16,0-1 0,0 1 0,0 21 15,0-21-15,0 20 0,21 1 16,0 0-16,-21 0 0,21 21 0,22 0 16,-22 0-16,0 0 0,21 21 15,1 0-15,-1 0 0,0 22 0,1-1 16,-22 22-16,21-22 0,-21 21 0,22-20 15,-22 20-15,0 1 0,-21-22 16,0 0-16,0 22 0,0-22 0,0 1 16,0-22-16,0 21 0,0-21 0,-21 0 15,0 1-15,21-1 0,0 0 0,0 0 16,-22-21-16,1 0 16,21-21-1,0 0-15,0 0 0,0-22 16,0 1-16,21 0 0,1-1 0,-1 1 15,0-22-15,0-20 0,0 20 16,0-20-16,22 20 0,-22-21 0,21 22 16,-21-22-16,22 22 0,-22 20 0,0 1 15,0 0-15,0-1 0,1 22 16,-22 0-16,0 0 16,21 21-16,0 21 15,-21 0-15,0 0 0,21 1 16,-21 20-16,0-21 0,0 0 15,21 0-15,-21 1 0,21-1 16,-21 21-16,22-21 0,-22 22 0</inkml:trace>
  <inkml:trace contextRef="#ctx0" brushRef="#br0" timeOffset="38165.58">11832 5334 0,'64'42'15,"-43"-42"1,0 0-16,0 0 0,0-21 16,-21 0-16,21 0 0,-21 0 15,22 0-15,-22-1 0,0 1 16,0-21-16,0 21 0,0-22 0,0 1 16,0 0-16,-22-1 0,1 22 0,0 0 15,-21 0-15,21 0 0,-1 21 16,1 0-16,0 0 0,0 21 0,0 0 15,0 0-15,-1 22 0,1-1 0,0 0 16,0 1-16,0-22 0,0 21 16,21 0-16,0 1 0,-22-1 0,22-21 15,0 0-15,0 22 0,0-22 0,0 0 16,0 0-16,22 0 0,-1-21 16,0 0-16,0 0 15,0 0-15,0 0 0,1 0 16,-1 0-16,0-21 0,0 0 0,0 0 15,22 0-15,-22 0 0,0-1 0,-21 1 16,21-21-16,0 0 0,-21-1 16,21 22-16,-21-21 0,0-1 0,0 1 15,0 21-15,0-21 0,0 20 16,0 44 0,0-1-16,0 0 15,-21 21-15,21-21 0,0 22 0,0-1 16,0 0-16,0-20 0,0 20 0,0 0 15,0-21-15,0 1 0,0 20 16,21-21-16,-21 0 0,22 0 16,-1-21-16,0 22 0,21-1 0,-21-21 15,1 0-15,-1 0 0,21 0 0,-21 0 16,0 0-16,22-21 0,-22-1 16,0 1-16,0 0 0,0 0 0,1-21 15,-1-1-15,0 1 0,0 0 0,0-1 16,-21-20-16,21-1 0,1 1 15,-22-22-15,0 22 0,0-1 0,21 1 16,-21 20-16,0-20 0,0 20 0,0 1 16,21 21-16,-21-21 0,0 20 0,0 44 31,0 20-15,0-21-16,0 21 0,0 22 0,-21-22 15,0 22-15,21-1 0,-22-20 16,22 20-16,-21 1 0,21-1 0,-21 1 15,21-22-15,0 21 0,0-20 0,0-1 16,0 0-16,0 1 0,0-1 0,0-21 16,0 22-16,0-22 0,0 0 15,0 0-15,0 0 0,21 0 0,0-21 16,1 22-16,-1-22 16,0 0-16,0 0 0,-21-22 0,21 1 15,0 0-15,1 0 0,-1 0 16,0 0-16,0-22 0,0 22 15,0-21-15,1 21 0,-1-22 0,0 22 16,-21 0-16,0 0 0,0 0 0,21 21 16,-21 21-1,0 0 1,0 0-16,0 0 0,-21 0 16,21 1-16,0-1 0,0 0 0,0 0 15,0 0-15,0 0 0,0 1 16,0-1-16,21-21 15,0 0-15,0 0 16,1 0-16,-1 0 0,0 0 16,21-21-16,-21-1 0,1 1 15,-1 0-15,0 0 0,0 0 16,0 0-16,0-1 0,1 1 0,-1 0 16,-21 0-16,0 0 0,21 0 0,-21 42 46,0 0-46,-21 0 0,21 0 16,0 0-16,0 1 0,0-1 0,0 0 16,0 0-16,0 0 0,0 0 15,0 1-15,21-1 16,0 0-16,0-21 0,0 21 0,1-21 16,-1 0-16,21 0 0,-21 0 0,0 0 15,1 0-15,-1 0 0,21 0 16,-21-21-16,0 21 0,22-21 0,-22 0 15,0-22-15,0 22 0,0 0 0,1-21 16,-1-1-16,-21 1 0,0 0 0,0-1 16,0 22-16,0-21 0,0 21 15,0-22-15,-21 43 16,-1 21-16,1 1 16,0-1-16,21 21 0,-21-21 15,21 22-15,0-22 0,-21 21 16,21-21-16,0 0 0,0 22 0,0-22 15,0 0-15,21 0 0,0 0 0,0 1 16,0-1-16,1-21 0,-1 0 16,0 0-16,0 0 15,0 0-15,0-21 0,22-1 0,-22 1 16,0-21-16,0 21 0,0-22 0,1 1 16</inkml:trace>
  <inkml:trace contextRef="#ctx0" brushRef="#br0" timeOffset="38771.65">15113 4720 0,'42'-63'0,"-21"63"15,-21-21-15,22-22 0,-1 22 0,0 0 16,-21 0-16,21 0 0,0-1 15,-21 44 17,0-1-32,0 21 0,0-21 0,0 22 15,0-1-15,-21 21 0,0-20 16,0 20-16,0 1 0,21-1 0,-22-20 16,1 20-16,0-21 0,21 1 15,0-1-15,0 0 0,0 1 0,0-22 16,0 0-16,0 21 0,21-42 0,0 22 15,1-1-15,-1-21 0,21 0 16,-21 0-16,22 0 0,-1-21 0,0-1 16,1 1-16,-1 0 0,0 0 0,-21-21 15,22-1-15,-1 1 0,-21-22 0,22 22 16,-22-21-16,0-1 0,0 1 16,-21 20-16,0-20 0,21 20 0,-21 1 15,0 21-15,0-21 0,0 20 0,0 1 16,0 0-16,-21 21 31,21 21-31,0 0 16,0 1-16,0-1 0,0 0 15,0 0-15,0 0 0,0 0 16</inkml:trace>
  <inkml:trace contextRef="#ctx0" brushRef="#br0" timeOffset="39084.44">16129 4826 0,'0'0'16,"-21"0"-16,-43 0 15,43 0-15,21 21 0,-21 0 16,0 22-16,21-22 0,-21 21 0,21 22 16,0-22-16,-22 22 0,22-22 0,0 21 15,0 1-15,-21-1 0,21-20 0,0 20 16,0 1-16,-21 20 0,0-20 0,0-1 15,21 1-15,-43-1 0,22 1 16,0 21-16,-21-22 0,21 1 0,-22-1 16,1 1-16,21-1 0,-22 1 0,22-22 15,0 0-15,0 1 0,21-1 0,0 0 16,-21-21-16,21 1 0,0-1 16,0-42-1,21-1 1,0 1-16,-21-21 0,21 21 0,0-22 15</inkml:trace>
  <inkml:trace contextRef="#ctx0" brushRef="#br0" timeOffset="39404.26">15896 5038 0,'0'0'15,"0"-43"-15,0 22 0,0-21 0,0 21 0,0-22 16,0 22-16,21 0 0,-21 0 15,21 0-15,1 0 0,-1 21 0,0-22 16,21 22-16,-21 0 0,22 0 16,-22 0-16,21 0 0,-21 0 0,1 22 15,-1-1-15,-21 0 0,0 21 16,0-21-16,0 22 0,0-22 0,-43 21 16,22 1-16,0-22 0,-21 21 0,21-21 15,-1 22-15,-20-22 0,21 0 0,0 0 16,0 0-16,-1 0 0,1 1 15,21-1-15,-21-21 0,21 21 16,21-21 0,0 0-1,1-21-15,20 0 0,-21 21 16,21-22-16</inkml:trace>
  <inkml:trace contextRef="#ctx0" brushRef="#br0" timeOffset="40084.39">16510 4974 0,'-21'64'16,"21"-43"-16,0 0 0,0 0 0,0 22 15,0-22-15,0 0 16,0 0-16,0 0 0,21 0 0,0 1 15,0-1-15,0-21 0,1 0 16,-1 0-16,0 0 0,0 0 0,0 0 16,0 0-16,1-21 15,-22-1-15,21 1 0,-21-21 16,21 21-16,-21 0 0,0-22 0,0 1 16,21 21-16,0-22 0,-21 1 0,21 21 15,-21-21-15,22 20 0,-1-20 16,0 21-16,0 21 0,-21-21 15,21 21-15,0-21 0,1 21 0,-1 0 16,0 0-16,0 21 0,0 0 16,0 0-16,1 21 0,-1-20 0,-21 20 15,0-21-15,0 21 0,0 1 0,0-22 16,0 21-16,0-21 0,0 22 0,0-22 16,0 0-16,0 0 0,0 0 15,0 1-15,0-1 0,-21-21 16,21 21-16,-22-21 15,22-21 1,0 0-16,0-1 0,0 1 0,0 0 16,0 0-16,0-21 0,22-1 15,-1 1-15,0 0 0,0-1 16,21 1-16,-20-22 0,20 22 0,-21 0 16,21 21-16,-20-22 0,20 22 15,-21 0-15,21 21 0,-20 0 0,-1 0 16,0 0-16,0 21 0,0 0 0,-21 22 15,21-22-15,-21 21 0,0 0 0,0 1 16,0-1-16,0 0 0,0 1 16,0-1-16,0-21 0,0 22 0,0-22 15,-21 0-15,21 0 0,-21 0 0,0 0 16,21 1-16,-21-1 0,21 0 16,-21-21-16,21-21 31,0 0-31,0-1 0,21 1 15</inkml:trace>
  <inkml:trace contextRef="#ctx0" brushRef="#br0" timeOffset="40539.91">16870 4657 0,'-21'0'31,"-1"21"-31,-20 0 0,21 0 0,0 0 16,-22 22-16,1-1 0,0 0 15,-1 1-15,22-1 0,-21-21 0,21 22 16,0-1-16,-1-21 0,22 21 0,0-20 16,0-1-16,0 0 0,0 0 15,22 0-15,20-21 0,-21 0 16,21 0-16,1 0 0,-1 0 0,0 0 16</inkml:trace>
  <inkml:trace contextRef="#ctx0" brushRef="#br0" timeOffset="42781.01">18584 4636 0,'0'0'0,"0"21"0,21-21 31,1 0-31,-1 0 0,0 0 16,0-21-16,0-1 0,22 22 15,-1-21-15,-21 0 0,21 0 0,-20 0 16,20 0-16,-21-22 0,21 22 0,-20-21 15,-1-1-15,0-20 0,0 21 16,0-22-16,-21 1 0,0-1 0,21 22 16,-21-22-16,0 22 0,0 21 15,0-22-15,0 22 0,0 0 16,-21 21-16,0 21 16,0 0-16,0 22 0,0-1 0,-1 0 15,22 22-15,-42-1 0,42 22 16,-42-21-16,42 20 0,-21-20 0,-1 20 15,1-20-15,0-1 0,21 22 0,-21-21 16,21 20-16,0-20 0,0-1 16,0 1-16,0-22 0,0 22 0,0-22 15,0 0-15,0 1 0,0-22 0,0 21 16,0-21-16,0 0 0,0 1 16,0-1-16,-21-21 15,0 0-15,-1 0 0,1-21 16,0 21-16,-21-22 0,21 1 15,-1 0-15,1-21 0,0 21 16,-21-1-16,21-20 0,-1 21 0,1 0 16,0 0-16,0 21 15,0 0-15,21 21 0,0 0 16,0 0-16,0 0 0,0 0 16,0 1-16,21-1 0,0 0 15,0-21-15,0 21 0,22 0 16,-22-21-16,21 0 0,-21 0 0,22 0 15,-22 0-15,21 0 0,1 0 0,-22 0 16,21 0-16,0 0 0,-20-21 16,-1 0-16,21 0 0,-21 0 0,0-1 15,1 1-15,-1-21 0,0 0 0,0 20 16,0-20-16,-21 0 0,0 21 16,21-22-16,-21 22 0,0 42 31,0 0-31,0 1 0,0-1 15,-21 0-15,21 21 0,-21-21 0,21 1 16,0 20-16,0-21 0,0 0 0,-21 0 16,21 1-16,0-1 15,21-21 17,0 0-32,0-21 15,1-1-15,-1 1 0,0 0 16,0-21-16,21 21 0,-20-1 15,-1 1-15,0-21 0,0 21 0,0 0 16,0 21-16,1 0 0,-22 21 16,0 0-1,0 0-15,0 0 0,0 0 16,0 1-16,0-1 0,0 0 0,0 0 16,0 0-16,21 0 0,0 1 0,0-22 15,21 21-15,-20-21 0,-1 0 16,21 0-16,0 0 0,-20 0 15,20 0-15,0 0 0,-21 0 0,22 0 16,-22 0-16,21 0 0,-21-21 0,22-1 16,-22 1-16,0-21 0,0 21 15,0-22-15,22 1 0,-43 0 0,21-1 16,0 1-16,-21 0 0,0-1 0,0 1 16,0 21-16,0-21 0,0 20 15,-21 1-15,0 21 0,0 0 16,-1 0-16,-20 21 0,21 1 0,-21-1 15,-1 0-15,22 0 0,-21 21 16,21-20-16,-1 20 0,1-21 16,0 21-16,21-20 0,0 20 0,0-21 15,0 0-15,0 0 0,0 22 0,21-22 16,0-21-16,-21 21 0,43 0 16,-22-21-16,0 0 0,0 0 0,0 0 15,1 0-15,-1 0 0,0 0 0,0 0 16,0-21-16,0 0 0,-21 0 0,22-22 15,-1 22-15,0-21 0,0 0 16,0-22-16,0 22 0,-21-22 16,22 1-16,-1 20 0,0-20 0,-21-1 15,21 22-15,0-21 0,-21-1 16,0 22-16,0-22 0,21 22 0,-21 0 16,0-1-16,0 22 0,22-21 0,-22 21 15,0-1-15,0 44 31,-22 20-31,1-21 0,21 21 0,-21 1 16,0-1-16,21 0 0,-21 1 16,21 20-16,0-20 0,-21-1 0,21 21 15,-22-20-15,22-1 0,0 22 0,0-22 16,0 21-16,0-20 0,0-1 0,22 0 16,-1 1-16,0-1 15,0 0-15,0-20 0,0-1 0,1 21 16,-1-21-16,0 0 0,21-21 0,-21 22 15,22-22-15,-22 0 0,21 0 0,-21 0 16,22 0-16,-1 0 0,-21-22 16,22 1-16,-22 0 0,0-21 0,21-1 15,-21 1-15,1 0 0,-22-1 0,0 22 16,21-21-16,-21 21 0,0 0 16,0-1-16,0 1 0,-21 21 0,-1 0 15,1 0-15,0 21 0,0-21 16,21 22-16,-21-1 0,21 21 15,-21-21-15,21 0 0,0 22 0,0-22 16,0 21-16,0-21 0,0 1 16,0-1-16,0 21 0,0-21 0,21 0 15,0-21-15,-21 22 0,21-1 16,0 0-16,0-21 0,1 0 0,-1 0 16,0 0-16,0 0 0,0 0 0,0 0 15,1 0-15,-1-21 0,0 0 16,0-1-16,21 1 0,-20-21 0,-1 21 15,0-22-15,21 1 0,-21 0 0,22 21 16,-22-22-16,21 22 0,-21-21 16,1 42-16,-1-21 0,0-1 15,0 22-15,0 0 0,0 0 0,1 0 16,-1 0-16,0 22 0,-21-1 0,0 0 16,0 0-16,0 21 15,0-20-15,0-1 0,0 0 0,0 0 16,-21 21-16,21-20 0,-21-1 0,-1 0 15,22 0-15,-21 0 0,0 0 16,21 1-16,-21-22 0,21 21 0,0 0 16,-21-21-16,21 21 0,-21-21 15,21-21 17,0 0-32,21 21 0,0-21 0,0-1 15,0 1-15,0-21 0,1 21 16,-1-22-16,0 22 0,0-21 0,21 0 15,-20-22-15,-1 22 0,21 21 16,-21-22-16,0 22 0,-21 0 0,0 0 16,0 0-16,0 42 15,-21 0 1,0 0-16,21 0 0,-21 0 0,0 1 16,21 20-16,-21-21 0,21 21 15,0-20-15,0-1 0,0 21 0,21-21 16,0 0-16,0 1 0,21-1 15,1 21-15,-1-21 0,0-21 0,22 21 16,-22 1-16,22-22 0,-22 0 0,-21 0 16,22 0-16,-22 0 0,0-22 15,0 1-15,0 0 0,0-21 0,1 21 16,20-64-16</inkml:trace>
  <inkml:trace contextRef="#ctx0" brushRef="#br0" timeOffset="49931.72">4318 7620 0,'0'-21'15,"0"0"1,0 0-16,0-1 16,0 1-16,0 0 15,0 0-15,0 0 0,0 0 16,0-1-16,0 1 16,0 0-16,0 0 15,0 42 16,0 0-31,0 0 0,0 1 16,0-1-16,0 0 0,0 0 16,0 21-16,0-20 0,0-1 15,0 21-15,0 0 0,0-20 0,0 20 16,0-21-16,0 21 0,0 1 16,-21-1-16,21 0 0,-21-20 0,-1 20 15,22 0-15,0-21 0,0 22 0,-21-22 16,21 21-16,0-21 0,-21 1 15,21-1-15,0 0 0,0 0 16,0-42 31,0 0-31,0 0-16,0-1 15</inkml:trace>
  <inkml:trace contextRef="#ctx0" brushRef="#br0" timeOffset="50324.5">4614 8022 0,'0'21'0,"21"-21"31,1 0-31,-22-21 16,21 21-16,-21-21 16,0 0-1,0 0-15,-21 21 16,-1 0-1,1 0 1,21 21-16,0 0 16,0 0-1,0 0 1,21-21 0,1 0-1,-1 0 1</inkml:trace>
  <inkml:trace contextRef="#ctx0" brushRef="#br0" timeOffset="69024.24">6646 7112 0,'0'-21'0,"0"0"0,0 0 15,0-1-15,0 1 16,0 0-16,0 0 15,0 0-15,0 0 16,0-1-16,0 1 16,0 0-16,0 42 31,0 0-15,0 1-16,0 20 0,0-21 15,0 21-15,0 1 0,0 20 16,0 1-16,0-1 0,0-20 0,-21 41 15,21-20-15,0-1 0,-21-20 0,0 20 16,21 1-16,-21-22 0,21 0 16,0 22-16,0-43 0,0 21 0,0 1 15,0-22-15,0 0 0,0 0 0,0 0 16,0 0-16,0-42 47,0 0-47,0 0 0,0 0 15,0 0-15,21 21 16,-21-22-16,0 1 0,0 0 16,21 0-16,-21 0 15,0 0-15,0-1 0,0 1 0,0 0 16,0 0-16,0 0 0,0 0 16,0-1-16,0 1 0,21 0 0,0 0 15,0 0-15,-21 0 0,22-22 16,-1 22-16,0 0 0,0 21 0,0-21 15,0 0-15,1 21 0,-1 0 0,0 0 16,21 0-16,-21 0 0,1 0 16,-1 0-16,21 0 0,-21 21 0,0 0 15,1 21-15,-1-21 0,-21 22 16,0-22-16,0 21 0,0 1 0,0-22 16,0 21-16,0-21 0,0 22 0,0-22 15,0 21-15,0-21 0,-21 0 16,-1 1-16,22-1 0,-21 0 0,21 0 15,0 0-15,0-42 32,0 0-17,0 0-15,21 21 0,1-21 0,-1-22 16</inkml:trace>
  <inkml:trace contextRef="#ctx0" brushRef="#br0" timeOffset="69384.75">7281 7641 0,'21'0'47,"1"0"-47,-1 0 0,0 0 0,0 0 16,0-21-16,0 21 0,22-21 0,-22 0 15,0 21-15,21-21 16,-20-1-16,-22 1 0,0 0 0,21 21 15,-21-21-15,0 0 0,0 0 16,-21 21-16,-1 0 0,1 0 0,-21 0 16,21 0-16,-22 21 0,22 0 15,0 0-15,-21 21 0,21-20 0,-1 20 16,1 0-16,0-21 0,0 22 0,21-1 16,0-21-16,0 22 0,0-22 0,0 0 15,0 0-15,0 21 0,21-42 16,0 22-16,0-1 0,1-21 0,-1 0 15,21 21-15,0-21 0,-20 0 0,20 0 16,0 0-16,1-21 0,-1 21 0,0-21 16,1-1-16,-1 1 0,0 0 15,1-21-15</inkml:trace>
  <inkml:trace contextRef="#ctx0" brushRef="#br0" timeOffset="69647.61">8255 6985 0,'0'-21'0,"0"42"0,0-84 0,0 41 0,0 1 16,-21 0-16,0 21 16,21 21-16,-22 0 15,1 1-15,0 20 0,21 0 0,0 1 16,-21-1-16,21 21 0,-21 1 16,21-1-16,0 1 0,0-1 15,0 1-15,0-22 0,0 22 0,-21-22 16,21 0-16,0 1 0,0-1 0,0-21 15,0 22-15,0-22 0,0 0 0,0 0 16,0 0-16,0 0 0,21-21 16,-21 22-16,21-22 15,-21-22-15,0 1 16</inkml:trace>
  <inkml:trace contextRef="#ctx0" brushRef="#br0" timeOffset="69816.03">7853 7535 0,'0'0'0,"0"-21"16,21 0-16,0 0 15,0 21-15,0 0 0,1-21 0,-1 21 16,0 0-16,21 0 0,-21-21 0,22 21 16,-22 0-16,21 0 0,-21 0 15,22 0-15,-22 0 0,0 0 0</inkml:trace>
  <inkml:trace contextRef="#ctx0" brushRef="#br0" timeOffset="70228.3">8467 7514 0,'0'0'0,"0"-42"16,21 42-16,0 0 15,0 0-15,0 0 0,0 0 16,1 0-16,-1 0 0,0 21 16,0 0-16,0 0 0,-21 1 0,21-1 15,-21 0-15,0 21 0,22-21 0,-22 1 16,0 20-16,0-21 0,0 0 0,0 0 16,0 1-16,-22-1 0,1 0 15,21 0-15,-21-21 0,0 0 16,0 0-1,21-21 1,0 0-16,0 0 0,0-1 16,0-20-16,21 21 0,-21 0 0,21-22 15,-21 22-15,21-21 0,0 21 16,1-22-16,-22 22 0,21 0 0,0 0 16,0 0-16,0 0 0,0 21 15,1 0-15,-1 0 16,-21 21-1,21-21-15,-21 21 16</inkml:trace>
  <inkml:trace contextRef="#ctx0" brushRef="#br0" timeOffset="70631.62">9271 7472 0,'0'0'16,"0"-21"-1,-21 21 1,0 21-16,-1-21 0,22 21 16,-21 0-16,0 22 0,0-22 0,21 0 15,-21 21-15,0-21 0,-1 22 0,1-22 16,21 21-16,0-21 0,-21 22 16,21-22-16,0 0 0,0 0 15,0 0-15,0 1 0,21-1 0,0 0 16,1-21-16,-1 0 0,0 0 0,0 0 15,0 0-15,22 0 0,-22 0 0,0 0 16,21-21-16,-21 0 0,1-1 0,-1 1 16,21 0-16,-42 0 0,21-21 0,-21 20 15,21-20-15,-21 0 0,0 21 16,0-22-16,0 1 0,0 21 0,-21-22 16,0 22-16,0 0 0,0 0 15,0 21-15,-1 0 0,-20 0 0,21 0 16,0 0-16,0 0 0,-1 0 0,1 21 15,0-21-15,0 21 0,0 0 16,0 1-16,21 20 0,0-21 0,0 0 16,0 0-16,0 1 0,0-1 0,21-21 15</inkml:trace>
  <inkml:trace contextRef="#ctx0" brushRef="#br0" timeOffset="71304.57">10118 7599 0,'0'-21'0,"0"42"0,0-63 0,-22 20 15,1 1-15,0 21 0,0 0 16,0 0-16,-22 0 0,22 0 0,0 0 16,-21 21-16,21 1 0,-22-1 15,22 0-15,-21 0 0,21 21 0,-22-20 16,22-1-16,0 21 0,0-21 0,0 0 15,21 1-15,0-1 0,0 0 0,0 0 16,0 0-16,21 0 0,0-21 0,21 0 16,-21 0-16,1 0 0,20 0 15,-21 0-15,21 0 0,1 0 16,-22 0-16,21-21 0,-21 0 0,1 21 16,20-21-16,-21 0 0,0 0 0,0-1 15,-21 1-15,22 0 0,-1 0 0,-21-21 16,0 20-16,21 1 15,-21 0-15,0 42 32,0 22-32,0-22 0,-21 0 15,0 21-15,21 1 0,-22-1 0,1 0 16,0 1-16,21 20 0,-21-21 0,0 22 16,21-1-16,0 1 0,-21 21 15,21-22-15,0 1 0,0 20 16,0-20-16,0 20 0,0 1 0,0 0 15,0-22-15,0 22 0,0 0 0,0-22 16,0 1-16,0-1 0,0 1 0,0-1 16,0 1-16,0-22 0,0 0 0,0 1 15,-22-22-15,1 21 0,0-21 0,0 0 16,-21-21-16,20 0 0,-20 0 0,21 0 16,-21 0-16,-1 0 0,1-21 15,21 0-15,-22-21 0,1-1 0,-21 1 16,20-21-16,1 20 0,21-20 0,-22-1 15,22-20-15,0 20 0,21-21 16,0 1-16,0-1 0,0 0 0,0 22 16,21-22-16,0 1 0,22 20 0,-1 1 15,-21-1-15,22 1 0,-1-1 16,0 22-16,1-1 0,20-20 0,-21 21 16,1-1-16,-1 1 0,0 21 0,1-22 15</inkml:trace>
  <inkml:trace contextRef="#ctx0" brushRef="#br0" timeOffset="71668.59">10075 7705 0,'21'0'15,"1"0"-15,-1-21 0,0 21 16,0-22-16,0 22 0,22-21 0,-22 0 15,0 21-15,0-21 0,21 0 0,-42 0 16,22 21-16,-22-22 0,0 1 0,0 0 16,-22 21-1,1 0-15,0 0 0,0 0 16,-21 0-16,20 21 0,1-21 0,0 21 16,0 1-16,0 20 0,0-21 15,-1 0-15,1 0 0,21 1 0,0 20 16,0-21-16,0 0 0,0 0 0,0 1 15,0-1-15,21 0 16,1-21-16,-1 0 0,0 21 0,21-21 16,-21 0-16,1 0 0,20 0 0,-21 0 15,21 0-15,-20-21 0,20 0 0,-21 21 16,0-21-16,22-1 0,-22 1 0,0 0 16,0-21-16</inkml:trace>
  <inkml:trace contextRef="#ctx0" brushRef="#br0" timeOffset="72072.64">10626 7535 0,'0'0'0,"0"-21"15,-22 42 1,22 1-16,-21-1 16,0 0-16,21 0 15,0 0-15,0 0 0,-21 1 16,21-1-16,-21-21 0,21 21 0,0 0 16,0 0-16,0 0 0,0 1 15,-21-22-15,21 21 0,-22-21 31,22-21-15,0-1-16,0 1 16,0 0-16,0-21 15,0 21-15,22-1 0,-1 1 0,-21 0 16,21 0-16,0 0 0,0 0 0,0-1 16,22 1-16,-22 21 0,0 0 0,21-21 15,-20 21-15,-1 0 0,0 0 0,21 0 16,-21 21-16,1 0 0,-22 1 15,21-1-15,-21 0 0,0 21 0,0-21 16,0 1-16,0-1 0,0 0 0,0 0 16,-21 0-16,-1 0 0,22 1 0,-21-1 15,0-21-15,21 21 0,-21-21 0,21 21 16,42-21 15,-42-21-31,43 0 16,-22 21-16</inkml:trace>
  <inkml:trace contextRef="#ctx0" brushRef="#br0" timeOffset="72492.23">11430 7430 0,'0'0'0,"-64"0"15,22 0-15,21 0 16,0 21-16,0 0 0,-1 0 0,1 0 15,-21 0-15,21 1 0,0 20 16,-1-21-16,1 0 0,21 22 0,0-22 16,0 0-16,0 0 0,0 0 0,0 0 15,0 1-15,0-1 0,21 0 0,1-21 16,-1 21-16,21-21 0,-21 0 16,0 0-16,22 0 0,-22 0 0,21 0 15,-21 0-15,22 0 0,-22 0 0,21-21 16,-21 0-16,22 0 0,-22-1 0,0 1 15,0-21-15,0 21 0,1-22 16,-22 22-16,0-21 0,0 21 0,0-22 0,0 22 16,-22 0-16,1 0 0,-21 0 15,21 0-15,-22 21 0,22 0 16,-21 0-16,0 0 0,20 0 0,-20 21 16,0 0-16,21 0 0,-22 0 0,22 0 15,0 1-15,0-1 0,0 0 0,21 21 16,0-21-16,0 1 0,0-1 15,0 0-15,21-21 0,0 21 0,0 0 16,0-21-16,0 0 0,1 0 0,20 0 16</inkml:trace>
  <inkml:trace contextRef="#ctx0" brushRef="#br0" timeOffset="72896">11896 7430 0,'0'0'0,"0"-22"15,-22 22 1,1 22 0,21-1-16,-21 21 0,0-21 0,0 0 15,21 22-15,-21-22 0,21 0 0,-22 21 16,22-20-16,0-1 0,0 21 0,0-21 16,0 0-16,0 1 0,0 20 15,22-21-15,-1 0 0,0 0 0,0 1 16,0-22-16,0 21 0,1-21 15,20 0-15,-21 0 0,21 0 0,-20 0 16,-1-21-16,21-1 0,-21 1 0,0 0 16,22 0-16,-22 0 0,0-22 0,0 1 15,0 21-15,1-21 0,-22-1 16,21 1-16,-21 21 0,21-22 0,-21 1 16,0 21-16,0 0 0,0 0 0,0-1 15,0 1-15,0 42 31,0 1-15,0-1-16,0 0 16,0 0-16,0 0 0,0 0 15,21-21-15</inkml:trace>
  <inkml:trace contextRef="#ctx0" brushRef="#br0" timeOffset="73295.73">12827 7514 0,'0'0'16,"21"-21"-16,-21 0 0,0 0 0,0 0 16,-21 21-1,0 0-15,0 0 0,-1 0 0,1 0 16,-21 0-16,21 0 0,0 21 0,-22 0 16,22 0-16,0 0 15,0 0-15,0 1 0,21-1 0,0 0 0,0 0 16,0 0-16,0 0 0,0 1 15,21-1-15,0-21 0,0 21 16,0-21-16,0 0 0,1 21 0,20-21 16,-21 0-16,0 0 0,0 0 0,1 0 15,-1 21-15,0-21 0,0 0 16,-21 21-16,0 1 16,0-1-16,-21-21 15,0 21-15,0 0 0,-1-21 0,1 21 16,0-21-16,-21 21 0,21 1 15,-1-22-15,-20 21 0,21-21 0,0 21 16,0-21-16,-22 21 0,22-21 0,0 0 16,0 0-16,21 21 0,-21-21 0,-1 0 15,1 0-15,0 0 16,0 0-16,0 0 0,0 0 16,-1-21-16</inkml:trace>
  <inkml:trace contextRef="#ctx0" brushRef="#br0" timeOffset="74479.52">4233 9567 0,'0'0'0,"-21"-21"32,0 21-32,0 0 15,21-21-15,-21 21 0,-1 0 0,22-21 16,-21 0-16,21 0 16,-21 21-16,21-22 0,0 1 15,0 0-15,21 21 0,0 0 16,1-21-16,-1 21 0,0 0 15,0 0-15,21 0 0,-20 0 0,-1 0 16,21 0-16,-21 0 0,0 21 16,1 0-16,-1 22 0,0-22 0,0 21 15,0 22-15,0-22 0,-21 21 0,0-20 16,0 20-16,0-20 0,0 20 16,0-21-16,0 1 0,-21-1 0,0 0 15,-21 1-15,21-22 0,-22 21 0,1-21 16,0 1-16,-1-1 0,22 0 0,-21 0 15,-1-21-15,-20 0 16,21 0-16,-1 0 0,1 0 0,21 0 16,-22-21-16,22 21 0,-21-21 0,21 0 15,21-1-15,0-20 0,0 21 16,0-21-16,0 20 0,0-20 0,0 0 16,0-1-16,0 22 0,21-21 0,0 0 15,0 20-15,0 1 0,1 0 16,-1 21-16,0 0 0,0 0 0,0 0 15,0 21-15,1 0 0,-1 1 0,0-1 16,0 0-16,0 21 0,-21-21 0,21 22 16,1-22-16,-22 21 0,21 1 15,-21-22-15,0 21 0,0-21 16,0 0-16,21 22 0,-21-22 0,0 0 16,0 0-16,21 0 0,-21 1 0,0-1 15,0 0-15,21-21 0,0 21 16,1-21-16,-1 0 15,0 0-15,0-21 0,0 21 16,0-21-16</inkml:trace>
  <inkml:trace contextRef="#ctx0" brushRef="#br0" timeOffset="74767.35">4932 10097 0,'-21'21'15,"-1"-21"-15,44 0 47,-1-21-47,0-1 0,0 22 16,-21-21-16,21 21 0,-21-21 0,0 0 16,-21 21 15,0 0-16,0 0-15,0 0 16,-1 0 0,1 0-16</inkml:trace>
  <inkml:trace contextRef="#ctx0" brushRef="#br0" timeOffset="75235.67">6350 9631 0,'0'0'0,"0"-21"16,0-22-16,0 22 0,0 0 0,0 0 15,0 0-15,0 0 0,0-1 16,0 44 0,0-1-16,0 21 0,0 0 15,0 1-15,0 20 0,0-20 16,-21 20-16,21 1 0,0-22 0,-21 21 16,21-20-16,-22-1 0,22 0 0,0 1 15,0-22-15,-21 21 0,21-21 0,-21 1 16,21-1-16,0 0 0,0 0 15,0 0-15,-21-21 0,0 0 16</inkml:trace>
  <inkml:trace contextRef="#ctx0" brushRef="#br0" timeOffset="75672.42">5948 9843 0,'0'0'0,"0"-64"0,0-84 16,0 84-16,0 22 0,0 0 15,21-1-15,0 22 0,0-21 16,0 21-16,1 0 0,-1-1 0,21 22 16,-21 0-16,22 0 0,-1 22 0,0-1 15,1 21-15,-1 0 0,21 1 16,-20-1-16,20 22 0,-20-1 16,-1 1-16,0-1 0,1 1 0,-22-1 15,0 1-15,0-22 0,0 21 0,0-20 16,-21-1-16,22 0 0,-22 1 15,0-1-15,0-21 0,21 22 0,-21-22 16,0 0-16,21 0 0,-21-42 31,21 0-31,-21 0 0,21-1 16,-21 1-16,0-21 0,0 0 0,21-1 16,-21 1-16,22-22 0,-22 22 0,21-21 15,-21-1-15,0-21 0,21 22 16,-21-1-16,21 1 0,-21-1 15,0 1-15,0 21 0,0-1 0,0 22 16,0 0-16,0 0 0,0 0 0,21 21 16,0 0-16,-21 21 15,0 0-15,22 0 0,-22 21 16,21-20-16,-21 20 0,0-21 0,0 21 16,21 1-16,-21-1 0</inkml:trace>
  <inkml:trace contextRef="#ctx0" brushRef="#br0" timeOffset="76675.78">7324 9927 0,'0'0'0,"0"-21"15,0 0-15,0 0 0,0 0 0,0-1 16,-22 44 15,22-1-31,0 0 0,0 0 0,0 0 16,-21 22-16,21-22 0,0 21 0,0 0 15,0-20-15,0-1 0,0 21 16,0-21-16,0 0 0,0 22 0,0-22 16,21 0-16,1-21 0,-22 21 0,21 0 15,0-21-15,0 0 0,21 0 16,-20 0-16,-1 0 16,0-21-16,21 0 0,-21 0 0,1 0 15,20 0-15,-21-22 0,21 22 0,-20-21 16,20 21-16,-21-22 0,0 1 0,0 0 15,1-1-15,-1 1 0,0 0 16,-21 20-16,0 1 0,0 0 0,0 0 16,0 42-1,0 0-15,0 0 0,-21 1 16,21-1-16,-21 0 0,21 21 16,0-21-16,0 22 0,0-22 0,-22 0 15,22 21-15,0-20 0,0-1 16,0 0-16,0 0 0,0 0 0,22 0 15,-1 1-15,0-22 16,0 0-16,0 0 0,0 0 0,1 0 16,-1 0-16,21 0 0,-21 0 0,22 0 15,-22 0-15,0-22 0,21 1 0,-21 0 16,1 0-16,20 0 0,-21-22 0,0 22 16,0-21-16,-21 0 0,22-1 15,-1-20-15,0 20 0,-21-20 0,0-1 16,21 22-16,-21-21 0,21 20 15,-21 1-15,0 0 0,0-1 0,0 22 16,0 0-16,0 0 0,0 0 16,0 42-1,-21 0-15,0 0 0,21 0 0,-21 22 16,21-1-16,-21 0 0,21 22 16,-22-22-16,22 22 0,0-22 0,0 21 15,0-20-15,0-1 0,0 0 0,0-20 16,0 20-16,0 0 0,0-21 0,0 1 15,22-1-15,-1 0 0,-21 0 16,21 0-16,0-21 0,0 0 0,0 21 16,1-21-16,-1 0 0,0 0 0,21 0 15,-21 0-15,22-21 0,-22 0 16,0 0-16,21 0 0,-20 0 0,20-1 16,-21 1-16,0-21 0,0 0 15,1 20-15,-1-20 0,0-21 0,0 20 16,0 1-16,0-22 0,-21 22 0,22 0 15,-1-22-15,-21 22 0,0 0 0,21-1 16,-21 22-16,21-21 0,-21 21 16,0-1-16,-21 44 15,0-22-15,21 42 16,-43-21-16,22 21 0,0 1 0,0 20 16,0-20-16,0 20 15,-1 1-15,22-1 0,0-21 0,-21 22 16,21-22-16,0 1 0,0-1 0,0 0 15,21-21-15,-21 1 0,22-1 0,-1 0 16,21 0-16,-21 0 0,0 0 16,1-21-16,-1 0 0,0 0 0,21 0 15,-21 0-15,1 0 0,-1 0 0,0 0 16,0-21-16,0 0 16,-21 0-16,0 0 0,0 0 0</inkml:trace>
  <inkml:trace contextRef="#ctx0" brushRef="#br0" timeOffset="77796.48">3916 11599 0,'-21'0'0,"-1"0"16,1 0 0,21-21 15,0 0-31,21 0 15,1 21-15,-1-21 0,0 21 0,0 0 16,0-21-16,0 21 0,1 0 0,-1 0 16,0 0-16,0 0 15,0 0-15,0 21 0,-21 0 16,22 21-16,-22-21 0,0 22 0,0-22 16,0 21-16,0 1 0,0-22 0,-22 21 15,1 0-15,-21-20 0,21 20 16,-22-21-16,1 0 0,21 22 0,-21-22 15,-1-21-15,22 21 0,0 0 0,0-21 16,0 0-16,-1 0 0,22-21 31,0 0-31,22 0 0,-1-1 16,0 1-16,0 0 0,21 0 16,-20 0-16,-1 21 0,21-21 15,-21-1-15,22 22 0,-22 0 0,21 0 16,-21 0-16,0 0 0,22 0 0,-22 22 15,0-1-15,0 0 0,0 0 16,1 0-16,-1 0 0,0 22 0,-21-22 16,0 21-16,0-21 0,0 1 0,0 20 15,0-21-15,-21 21 0,0-20 0,-1-1 16,-20 21-16,21-21 0,-21 0 16,-1 1-16,1-1 0,-22 0 0,22-21 15,-21 21-15,20-21 0,1 0 0,-22 0 16,22 0-16,21 0 0,-21 0 15,20 0-15,-20 0 0,21-21 16,0 21-16,21-21 0,0 0 0,0-1 16,0 1-16,0 0 0,0 0 15,0 0-15,21 21 0,-21-21 16,21 21-16,0-22 0,0 22 0,1-21 16,-1 21-16,21 0 0</inkml:trace>
  <inkml:trace contextRef="#ctx0" brushRef="#br0" timeOffset="77999.37">4805 11980 0,'0'0'0,"21"0"0,0 0 62</inkml:trace>
  <inkml:trace contextRef="#ctx0" brushRef="#br0" timeOffset="80063.73">6583 11938 0,'0'21'0,"0"-42"62,0 0-62,0 0 16,0 0-16,0-1 0,0 1 15,0 0-15,0 0 0,0 0 16,0 0-16,-21 21 16,21-22-16,-22 22 0,1 0 15,0 0 1,0 0 15</inkml:trace>
  <inkml:trace contextRef="#ctx0" brushRef="#br0" timeOffset="81445.73">6498 11451 0,'0'-21'0,"0"42"0,0-84 0,-21 42 16,21-1-16,0 1 0,0 0 0,-21 21 15,21 42 1,0 1-16,0-1 15,0 0-15,0 22 0,0-22 16,21 22-16,-21-1 0,0 1 0,0-1 16,0 1-16,0-22 0,-21 22 15,0-22-15,-1 21 0,22-20 0,-21-1 16,0 0-16,21 1 0,-21-22 0,21 0 16,-21 0-16,0 0 0,21 1 0,0-44 31,0 1-16,0 0-15,0 0 0,0-21 0,0 20 16,0-20-16,0 0 0,0 21 0,0-22 16,0 1-16,0 21 0,0-22 15,0 22-15,0 0 0,21 21 16,0-21-16,0 21 0,-21 21 16,21 0-16,0 0 0,-21 1 15,22-1-15,-1 0 0,-21 21 16,21-21-16,-21 1 0,21 20 0,0-21 15,-21 21-15,21-20 0,1-1 0,-1 0 16,-21 0-16,21 0 0,0 0 0,0 1 16,0-22-16,1 0 0,20 0 15,-21 0-15,0 0 0,22 0 0,-1 0 16,-21-22-16,21 1 0,1 0 0,-1-21 16,-21 21-16,22-22 0,-1 1 15,-21-22-15,0 22 0,0-21 16,-21-1-16,0 22 0,0-22 0,0 1 15,0-1-15,0 1 0,0-1 0,-21 1 16,0-1-16,0 1 0,0 20 0,-22-20 16,22 21-16,-21-1 0,21 22 15,-43 0-15,22 21 0,0 0 16,-1 0-16,1 42 0,21-21 0,-22 43 16,22-22-16,0 22 0,0-1 15,0 1-15,0-1 0,21 1 16,0-1-16,0 1 0,0-1 0,0 1 15,0-22-15,0 22 0,21-22 0,0 21 16,0-41-16,21 20 0,-20-21 16,-1 21-16,21-42 0,0 22 0,-20-22 15,20 0-15,0 0 0,-21 0 0,22 0 16,-22 0-16,21-22 0,1 1 0,-22 0 16,21 0-16,-21 0 0,0-22 15,1 22-15,-1-21 0,0 21 0,-21-22 16,0 22-16,21-21 0,-21 21 0,21 21 15,-21-21-15,0 42 32,0 0-32,0 0 0,0 0 0,0 22 15,0-22-15,0 21 0,0-21 0,0 0 16,0 22-16,0-22 0,0 0 16,0 0-16,0 0 0,0 1 0,0-1 15,21-21-15,1 21 0,-1-21 16,0 0-16,0 0 0,0 0 15,0 0-15,1-21 0,-1 21 0,0-21 16,0-1-16,0 1 0,0 0 0,1-21 16,-1 21-16,-21-22 0,21 22 15,-21-21-15,21-1 0,-21 22 0,0-21 16,0 21-16,0 0 0,0-1 16,0 44 15,0-1-31,0 0 15,0 21-15,0-21 0,0 1 0,0-1 16,0 21-16,0-21 0,0 0 0,0 22 16,0-22-16,0 0 0,0 0 0,0 0 15,0 1-15,0-1 16,21 0-16,0-21 0,1 0 0,-1 0 16,0 0-16,0 0 0,0 0 0,22-21 15,-22 0-15,0-1 0,21 1 0,-21 0 16,22-21-16,-22-1 0,21 1 15,-21 0-15,1-1 0,20 1 0,-21 0 16,0-22-16,-21 22 0,21-22 16,-21 22-16,22 0 0,-22-22 0,0 22 15,0 0-15,0 20 0,0-20 0,0 21 16,0 0-16,-22 21 0,1 0 16,0 0-16,0 0 0,0 42 15,0-21-15,-1 22 0,1-1 0,0 0 16,0 1-16,21 20 0,-21-21 15,21 1-15,-21 20 0,21-20 0,0-1 16,0 21-16,0-20 0,0-22 0,0 21 16,0 1-16,21-22 0,0 0 0,0 0 15,-21 0-15,21 0 0,22-21 16,-22 0-16,0 0 0,0 0 0,0 0 16,0 0-16,22 0 0,-22 0 15,0-21-15,0 0 0,22 0 0,-22 0 16</inkml:trace>
  <inkml:trace contextRef="#ctx0" brushRef="#br0" timeOffset="81711.58">8530 11896 0,'21'-21'16,"-42"42"-16,42-64 0,-21 22 15,-21 42 1,21 1-16,0-1 16,-21 0-16,21 21 0,-21-21 15,21 22-15,-21-22 0,21 21 16,0 1-16,0-1 0,0 0 0,-22 1 15,22 20-15,-21-21 0,0 1 0,21 20 16,0-20-16,-21 20 0,0-21 0,21 1 16,-21 20-16,-1-20 0,22-1 0,-21 0 15,0 1-15,21-1 0,0 0 16,-21 1-16,21-22 0,-21 0 0,21 0 16,0 0-16,0-42 31,0 0-31,21 0 0,0 0 15</inkml:trace>
  <inkml:trace contextRef="#ctx0" brushRef="#br0" timeOffset="82489.13">8382 12044 0,'0'0'15,"0"-42"-15,0 20 0,0 1 0,0-21 0,0 21 16,0 0-16,21-1 0,0 1 0,0 21 15,1-21-15,20 21 0,-21 0 16,21 0-16,-20 0 0,20 0 0,-21 0 16,21 21-16,-20 0 0,-1 1 0,0-1 15,-21 0-15,0 0 0,0 0 16,0 22-16,0-22 0,-21 0 0,0 0 16,-1 0-16,-20 0 0,21 1 15,-21-22-15,-1 21 0,1 0 0,21-21 16,-22 21-16,22-21 0,0 0 0,0 21 15,0-21-15,0 0 0,21 21 0,-22-21 16,22 22-16,22-22 16,-1 21-16,0-21 15,0 0-15,0 0 0,22 0 0,-22 0 16,21 0-16,0 0 0,1-21 0,-1 21 16,0-22-16,1 1 0,-1 0 0,0 0 15,1 0-15,-1-22 16,0 22-16,1-21 0,-22 0 0,21-1 15,-21 1-15,1 0 0,-1-1 0,21 1 16,-21 0-16,-21-22 0,21 22 0,-21-1 16,22-20-16,-22 21 0,0-1 15,0 1-15,0 21 0,-22 0 0,1-1 16,0 1-16,0 21 0,0 0 0,0 0 16,-1 21-16,1 1 0,0 20 0,-21-21 15,21 21-15,-1 1 0,1 20 16,21-20-16,-21 20 0,21-21 0,0 22 15,0-22-15,0 22 0,0-22 0,0 0 16,0 22-16,0-22 0,21 1 16,0-22-16,1 21 0,-1-21 0,0 0 15,0 1-15,0-1 0,0-21 16,1 0-16,-1 0 0,0 0 0,21 0 16,-21 0-16,1 0 0,-1 0 0,0-21 15,0-1-15,21 1 0,-20 0 0,-1 0 16,0-21-16,0 20 0,0-20 15,-21 21-15,21-21 0,1-1 0,-1 22 16,-21 0-16,0 0 0,0 42 31,0 0-31,0 0 0,0 0 0,-21 1 0,21-1 16,0 0-16,0 0 16,0 0-16,0 0 0,0 1 0,0-1 15,0 0-15,0 0 0,0 0 16,0-42 15,0 0-31</inkml:trace>
  <inkml:trace contextRef="#ctx0" brushRef="#br0" timeOffset="82656.03">9567 11726 0,'0'0'0,"-21"0"31,21 22 16,21-22-31,0 0-16</inkml:trace>
  <inkml:trace contextRef="#ctx0" brushRef="#br0" timeOffset="83917.03">10223 11726 0,'0'0'0,"0"-63"16,-21 42-16,0 21 15,0 0-15,0 0 0,0 0 0,-1 0 16,1 0-16,0 0 0,0 21 15,-21 0-15,20 21 0,1-20 0,0 20 16,0-21-16,21 21 0,-21 1 0,21-1 16,-21-21-16,21 22 0,0-1 0,0 0 15,0-21-15,0 22 0,0-22 16,0 0-16,21 0 0,0 0 0,0 1 16,0-22-16,0 0 0,22 0 15,-22 0-15,21 0 0,1 0 0,-22 0 16,21 0-16,0 0 0,1-22 0,-1 1 15,0 0-15,1 21 0,20-42 0,-20 21 16,-1-1-16,0 1 16,-21-21-16,22 21 0,-22-22 0,0 22 0,0-21 15,0 0-15,-21 20 0,0 1 0,22 0 16,-22 0-16,0 0 0,0 0 0,-22 21 31,1 0-31,0 0 0,0 21 16,0-21-16,-22 21 0,22 0 15,0 0-15,0 22 0,21-22 0,-21 0 16,0 0-16,21 21 0,-22-20 0,22-1 16,0 0-16,0 0 0,0 0 0,0 0 15,0 1-15,0-1 16,22-21-16,-22 21 0,21-21 0,0 0 16,0 0-16,0 0 0,0 0 0,-21-21 15,22 0-15,-1 21 0,0-22 0,0 1 16,-21 0-16,21 0 0,0-21 0,-21 20 15,0-20-15,22 21 0,-22-21 16,21 20-16,-21 1 0,0-21 16,21 42-16,-21-21 0,0 0 0,0 42 31,-21 0-31,0 0 0,21 0 0,-22 0 16,22 1-16,0-1 0,-21 0 0,21 21 15,-21-21-15,21 1 0,0-1 16,0 0-16,0 0 0,0 0 0,0 0 15,21 1-15,0-22 0,1 0 16,-1 0-16,0 0 0,0 0 16,0 0-16,0 0 0,22 0 0,-22 0 15,0-22-15,0 1 0,0 0 0,1-21 16,20 21-16,-21-22 16,0 1-16,0 0 0,1-1 0,-1 1 15,0 0-15,0-1 0,0-20 0,-21 20 16,21-20-16,1-1 0,-1 22 0,-21-21 15,0 20-15,21 1 0,-21 0 16,0-1-16,0 22 0,0-21 0,0 21 16,0-1-16,-21 22 15,21 22-15,-21-1 0,-1 0 16,1 0-16,21 21 0,-21 1 16,0-1-16,21 22 0,-21-22 0,21 0 15,0 22-15,0-22 0,0 0 16,0 1-16,0-1 0,0 0 0,0 1 15,0-22-15,0 21 0,0 1 0,21-22 16,-21 0-16,21 21 0,0-21 0,0 1 16,1-1-16,-1-21 0,0 21 15,0-21-15,0 0 0,0 0 0,1 0 16,-1 0-16,21 0 0,-21-21 0,0 0 16,1 21-16,-1-22 0,21 1 0,-21-21 15,0 21-15,1 0 0,-1-22 0,0 22 16,0-21-16,0 21 0,0-22 15,-21 22-15,0-21 0,0 21 0,0-1 16,0 1-16,-21 21 16,0 0-16,21 21 15,-21 1-15,0-1 0,0 0 0,21 0 16,-22 0-16,22 0 0,0 22 0,0-22 16,0 0-16,0 0 0,0 0 15,0 1-15,0-1 0,0 0 0,22 0 16,-1 0-16,0-21 0,0 21 0,0-21 15,0 0-15,1 0 0,-1 0 0,0 0 16,0 0-16,21 0 0,-20-21 0,-1 21 16,0-21-16,0 0 0,21 0 15,-20 0-15,-1-1 0,0 1 0,0-21 16,0 21-16,0-22 0,1 1 16,-1 21-16</inkml:trace>
  <inkml:trace contextRef="#ctx0" brushRef="#br0" timeOffset="84242.36">10964 11430 0,'0'0'0,"21"21"15,1-21-15,20 0 0,-21 0 16,43 0-16,-22-21 0,0 21 0,22-21 16,-1 21-16,-20-21 0,20 0 15,1 21-15,-22-22 0,21 1 0,-20 21 16,-1-21-16,0 21 0,1-21 0,-1 0 16,0 21-16,-20 0 0,20-21 0,-21 21 15,0 0-15,0 0 0,-21-22 16,22 22-16,-44 0 31,1 0-31,-21 22 16</inkml:trace>
  <inkml:trace contextRef="#ctx0" brushRef="#br0" timeOffset="85304.64">3958 13420 0,'0'21'16,"0"0"-16,0 21 0,0-20 0,0 20 16,0 0-16,-21 1 15,21-1-15,-21 0 0,0 1 0,-1-1 0,22 0 16,-21 1-16,0-1 0,0-21 16,0 0-16,21 22 0,0-22 15,-21-21-15,21 21 0,-22-21 0,22 21 16,0-42 15,0 0-31,22 21 0,-1-21 16,0-1-16,0 22 0,0-21 0,0 21 15,1 0-15,-1-21 0,0 21 16,0 0-16,21 0 0,-20-21 0,-1 21 16,21 0-16,-21-21 0,0 21 0,1 0 15,-1 0-15,0-21 0,0 21 16,0 0-16,-21-22 0,21 22 15,-21-21-15,22 0 0,-22 0 16,0 0-16,0 0 0,0-1 16,0 1-16,0 0 0,0 0 15,-22 21 1,1 0-16,21 21 16,0 0-16,-21 0 0,21 22 0,0-22 15,0 21-15,0 1 0,-21-1 0,21 0 16,0-21-16,-21 22 0,21-1 0,0-21 15,0 22-15,0-22 16,0 0-16,0 0 0,0 0 0,0 0 16,-21 1-16,21-1 0,0 0 15,21-21 17,-21-21-32,21 0 0,0-1 15</inkml:trace>
  <inkml:trace contextRef="#ctx0" brushRef="#br0" timeOffset="85467.54">4784 13991 0,'0'0'0,"42"0"16</inkml:trace>
  <inkml:trace contextRef="#ctx0" brushRef="#br0" timeOffset="87879.31">6921 13949 0,'0'0'0,"22"0"15</inkml:trace>
  <inkml:trace contextRef="#ctx0" brushRef="#br0" timeOffset="91456.09">7027 13949 0,'21'0'47,"-21"-21"62,0 0-62,0-1-31,0 1-16,0 0 15,0 0-15,0 0 16,-21 0-16,21-1 0,-21 22 15,0-21-15,0 0 0,21 0 0,-21 0 16,-22 0-16,22-1 0,0 1 16,-21 0-16,20 21 0,-20-21 15,21 21-15,-21 0 0,20 0 0,-20 0 16,21 21-16,-21 0 0,20 0 0,-20 22 16,21-22-16,0 21 0,-22 1 15,22-1-15,0 21 0,21-20 0,0-1 16,0 0-16,0 1 0,0-22 0,0 21 15,0 1-15,0-22 0,0 21 16,21-21-16,0 0 0,1 1 0,-1-1 16,0 0-16,21-21 0,-21 0 0,1 0 15,20 0-15,-21 0 0,21 0 0,-20 0 16,20-21-16,0 0 0,1-1 16,-1 1-16,0 0 0,-21-21 15,22-1-15,-1 22 0,0-21 0,1-22 16,-1 22-16,-21-21 0,22 20 15,-22-20-15,0-1 0,21 1 0,-21-1 16,1 1-16,-1-1 0,-21 22 0,21 0 16,-21-22-16,0 22 0,0-1 15,0 22-15,0-21 0,0 21 0,0 0 16,-21 21-16,0 0 0,-1 0 16,1 21-16,0 0 0,0 0 0,0 21 15,0 1-15,-1 20 0,1 1 16,21-1-16,-21 1 0,21-1 15,0 1-15,0-1 0,0 1 0,0-1 16,0-20-16,0 20 0,0-21 16,0 1-16,0-22 0,21 21 0,0-21 15,1 1-15,-22-1 0,21 0 0,0 0 16,0-21-16,0 0 0,0 0 0,1 0 16,-1 0-16,21-21 0,-21 0 15,0 0-15,22-1 0,-22 1 0,0 0 16,21 0-16,-20 0 0,-1-22 15,0 22-15,-21 0 0,21-21 0,-21 21 16,21-1-16,-21 1 0,0 0 0,0 42 31,0 0-31,0 1 0,0-1 0,0 0 16,0 0-16,0 0 0,0 22 16,0-22-16,0 0 0,0 0 15,0 0-15,0 0 0,0 1 0,21-1 16,1-21-16,-1 0 15,21 0-15,-21 0 0,0 0 16,22 0-16,-22 0 0,21 0 0,-21-21 16,22 21-16,-1-22 0,-21 1 0,0 0 15,22 0-15,-22 0 0,0-22 0,0 22 16,0 0-16,-21-21 16,0 21-16,0-22 0,22 22 0,-22 0 15,0 0-15,0 0 0,0-1 0,0 44 31,0-1-31,-22 0 0,22 0 16,0 21-16,0 1 0,0-1 0,0 0 16,-21 1-16,21-1 0,0 22 0,0-22 15,0 21-15,0 1 0,0-1 0,0 22 16,0-21-16,0-1 0,0 1 16,0-1-16,0 1 0,21-1 0,-21 1 15,0-1-15,0-21 0,22 22 0,-22-1 16,21-20-16,-21 20 0,0-20 15,0-1-15,0 0 0,0 1 0,0-22 16,0 21-16,-21-21 0,-1 22 16,1-22-16,21 0 0,-21 0 0,-21-21 15,21 0-15,-1 0 0,1 0 0,0 0 16,-21 0-16,21-21 0,-1 0 0,1 0 16,0-22-16,0 1 0,0-22 0,21 22 15,0-43-15,0 22 0,0-22 16,0 1-16,0-1 0,21 0 0,21 1 15,-21-22-15,22 21 0,-1 0 0,0 1 16,22-1-16,-22 0 0,1 22 0,20-1 16,-21 1-16,22 21 15,-1-1-15,-20 1 0,20 0 0,1-1 16,-22 22-16,0 0 0,1 0 0,-22 0 16,0 21-16,0 0 0,-21 21 15,0 0 1,0 0-16,-21 0 0,0 0 15,21 1-15,-21-1 0,21 0 0,-21 0 16,-1 0-16,22 0 0,0 1 16,0-1-16,-21 0 0,21 0 15,0-42 17,0 0-17,21 0-15,1-1 16,-22 1-16,21 0 0,0 0 0,-21-21 15,21 20-15,0 1 0,0 0 0,1 0 16,-22 0-16,21 0 0,0 21 16,0 0-1,0 0-15,-21 21 0,0 0 16,0 0-16,0 0 0,0 0 0,21 1 16,-21 20-16,0-21 0,22 0 15,-22 0-15,21 1 0,0-1 16,0 0-16,0-21 0,0 21 0,1-21 15,-1 0-15,0 0 0,21 0 16,1 0-16,-22 0 0,21 0 16,0 0-16,1-21 0,-1 0 0,0 21 15,1-21-15,-1-1 0,-21 1 0,22-21 16,-22 21-16,0 0 0,0-22 0,-21 22 16,0-21-16,0 21 0,0-22 15,0 22-15,0 0 0,0 0 0,0 0 16,-21 21-16,0 0 0,0 0 0,-1 0 15,-20 0-15,21 0 0,0 21 0,-22 0 16,22 0-16,0 0 0,0 0 16,0 22-16,0-22 0,-1 21 0,22-21 15,0 22-15,0-22 0,-21 0 16,21 0-16,0 0 0,0 1 0,0-1 16,0 0-16,21-21 0,1 21 15,-1-21-15,0 0 0,0 0 16,0 0-16,0 0 0,22 0 0,-22 0 15,0-21-15,0 0 0,0 0 0,1-1 16,-1 1-16,0 0 0,-21 0 16,21-21-16,-21 20 0,21-20 0,-21 21 15,0-21-15,0 20 0,0 1 0,0 0 16,0 0-16,0 42 31,0 0-31,0 0 16,0 22-16,0-22 0,0 0 0,0 0 15,0 22-15,0-22 0,0 0 0,0 0 16,0 0-16,21 0 16,1 1-16,-1-22 0,0 0 0,0 21 15,21-21-15,-20 0 0,20 0 0,-21 0 16,21 0-16,-20 0 0,20-21 0,0-1 16,-21 22-16,22-21 0,-22 0 15,21 0-15,-21 0 0,1 0 16,20-22-16,-21 22 0,0 0 0,-21-21 15,21 20-15,1 1 0,-22 0 0,21 21 0,-21 21 47,-21 0-47,21 1 0,-22-1 0,22 0 16,-21 21-16,21-21 0,0 1 0,0-1 16,0 0-16,0 0 0,0 0 15,0 0-15,0 1 0,0-1 0,0 0 16,0 0-16,0 0 15,0-42 17,0 0-17,0 0-15,0 0 0,0-1 0,21 1 16,-21-21-16,22 21 0,-22-22 16,0 22-16,21-21 0,-21 21 0,21-22 15,-21 22-15,0 0 0,21 0 16,-21 0-16,21 21 0,0 0 15,1 0-15,-1 0 16,-21 21-16,21 0 0,0 0 0,0 0 16,-21 22-16,0-22 0,21 0 15,1 0-15,-22 0 0,21 1 0,0-1 16,-21 0-16,21 0 0,0 0 0,0-21 16,-21 21-16,22-21 0,-1 0 15,0 0 1,0 0-16,0-21 15,0 21-15,-21-21 0,22 0 16,-22 0-16,21 0 0,0-22 0,0 22 16,0-21-16,-21 21 0,21-22 15,1 22-15,-1-21 0,0 21 0,0-1 16,21 1-16,-20 21 16,-1 0-16,-21 21 15,0 1-15,0-1 16,0 21-16,0-21 0,0 0 0,0 1 15,0-1-15,-21 0 0,21 0 0,0 0 16,0 0-16,0 1 0,0-1 16,0 0-16,0 0 15,21-21-15,0 21 0,0-21 16,0 0-16,0 0 0,1 0 0,-1 0 16,0 0-16,0-21 0,0 21 0,0-21 15,22 0-15,-22 0 0,0-1 16,0 1-16,0 0 0,1-21 15,-22 21-15,42-43 0,-42 22 16,0 21-16,0 42 31,0 0-31,0 0 0,0 0 16,0 0-16,0 1 0,0-1 0,0 0 16,0 0-16,0 0 0,0 0 15,0 1-15,0-1 16,0 0-16,21-21 0,-21 21 0,21-21 15,0 21-15,1-21 0,-1 0 16,0 0-16,0 0 0,0 0 16,0 0-16,1-21 0,-1 21 0,-21-21 15,21 0-15,0 0 0,0-1 16,0 1-16,22-42 0,-22 42 16,21-43-16,-21 22 15,1 21-15,-1-1 0,21 1 16,-21 21-16,0 0 0,1 0 15,-1 0-15,0 0 16,-21 21-16,0 1 16,0-1-16,21-21 31,0 0-15,-21-21-16,21-1 15,-21 1-15,22 21 0,-22-21 16,0 0-16,0 0 0,0 0 15,0-1-15,0 1 16,-22 21 0,1 0-16,0 21 15,0 1-15,0-1 0,0-21 16,-1 42-16,1-21 0,0 0 0,0 43 16,0-43-16,0 21 15,21 1-15,0-22 0,0 0 16,0 0-16,0 0 0,0 1 0,0-1 15,0 0-15,0 0 0,21-21 16,0 0-16,0 21 0,0-21 0,0 0 16,1 0-16,-1 0 0,0 0 0,0 0 15,0 0-15,0 0 0,1-21 16,-1 21-16,0-21 0,0 21 16,-21-21-16,21 0 0,0 21 0,-21-22 15,0 1-15,0 0 0,22 21 0,-22-21 16,0 0-16,0 0 0</inkml:trace>
  <inkml:trace contextRef="#ctx0" brushRef="#br0" timeOffset="92792.09">11430 13102 0,'0'0'0,"-21"0"47,0 0-47,-1 0 0,22 21 15,-21-21-15,21 22 0,-21-22 16,21 21-16,0 0 0,0 0 15,0 0 1,21-21-16,0 0 16,1 0-16,-1 0 0,0 0 15,0 0-15,0 0 0,0-21 16,-21 0-16,22 21 16,-22-21-16,0 0 0,0-1 15,0 1-15,-22 21 31,1 0-31,0 0 0,0 0 16,21 21-16,-21 1 16,0-22-16,21 21 0,0 0 15,0 0-15</inkml:trace>
  <inkml:trace contextRef="#ctx0" brushRef="#br0" timeOffset="93524.13">14012 13123 0,'0'0'16,"43"0"-16,-1-21 0,-21 0 0,0 0 16,0 0-16,1 0 0,-22-22 0,0 22 15,0 0-15,-22 0 0,1 0 16,0-1-16,-21 22 0,21 0 0,-22 0 15,1 0-15,-22 22 0,22-1 16,0 0-16,-1 21 0,-20-21 16,21 22-16,-1-22 0,22 21 0,-21 1 15,21-22-15,-1 21 0,22-21 0,0 22 16,0-22-16,0 21 0,0-21 16,22 0-16,-1 22 0,21-22 0,-21 21 15,22-21-15,-1 1 0,0 20 0,1-21 16,-1 0-16,0 0 0,1 22 15,-1-22-15,0 0 0,1 0 0,-22 22 16,0-22-16,0 0 0,-21 0 0,0 0 16,-21 0-16,0 1 0,0-22 15,-22 21-15,1-21 0,21 0 0,-43 21 16,22-21-16,0 0 0,-1 0 16,1 0-16,0 0 0,-1 0 15,1 0-15,21 0 0,-22 0 0,22 0 16,-21 0-16,21-21 0,0 21 0,-1-21 15,22-1-15,0 1 16,0 0-16,0 0 16,22 21-16,20 0 0,-21-21 15,0 0-15,22 21 0,-22 0 0,21-22 16</inkml:trace>
  <inkml:trace contextRef="#ctx0" brushRef="#br0" timeOffset="93767.99">14266 13504 0,'0'0'0,"21"-21"16,-21 42-1,0 1 1,-21-1-16,21 0 0,0 0 0,-21 21 16,21-20-16,-21-1 0,21 0 15,-21 0-15,21 0 0,0 0 0,0 1 16,-21-1-16,21 0 0,-22-21 15,22 21-15,0-42 47,0 0-47,0 0 0</inkml:trace>
  <inkml:trace contextRef="#ctx0" brushRef="#br0" timeOffset="93940.9">14287 13335 0,'0'0'15,"0"-21"-15,0 0 0,-21 21 16,21 21 47,21-21-48,1 0-15,-1 0 0</inkml:trace>
  <inkml:trace contextRef="#ctx0" brushRef="#br0" timeOffset="94787.42">14647 13335 0,'0'0'0,"0"21"16,21-21-16,1 0 15,-22 21-15,21-21 0,0 0 16,0 0-16,0 0 0,0 0 15,1 0-15,-1 0 0,21 0 0,-21-21 16,22 21-16,-22 0 0,0-21 0,0 21 16,0-21-16,0 21 0,1-21 0,-22 0 15,-22 21 17,1 0-32,0 21 0,0-21 15,0 21-15,0 0 0,-1 21 0,1-20 16,-21 20-16,21 0 0,0-21 15,-1 22-15,-20-1 0,21 0 16,0 1-16,0-22 0,-1 21 0,-20-21 16,42 22-16,-21-22 0,0 0 0,21 0 15,-21 0-15,21 1 0,21-44 47,-21 1-47,21 0 0,0 0 16,0 0-16,0 0 0,1-22 0,-1 22 15,0-21-15,0 21 0,-21-1 0,21 1 16,0 0-16,-21 0 0,22 21 16,-1 21-1,-21 0-15,0 0 16,0 1-16,0-1 16,21 0-16,-21 0 0,0 0 0,0 0 15,21 1-15,0-22 0,-21 21 16,21 0-16,1-21 0,-22 21 0,21-21 15,0 0-15,0 0 0,0 0 0,0 0 16,1 0-16,-1 0 0,0 0 0,0 0 16,21 0-16,-20-21 0,-1 0 15,21 21-15,-21-21 0,0-1 0,22-20 16,-22 21-16,0-21 0,0 20 16,0-20-16,1 0 0,-1-1 0,0 22 15,0-21-15,0 0 0,-21 20 0,0 1 16,0 0-16,0 0 0,0 0 15,-21 21 1,0 21-16,0 0 0,-22 0 0,22 0 16,0 1-16,0 20 0,-21-21 0,42 21 15,-22 1-15,22-22 0,-21 21 16,21-21-16,0 22 0,0-22 0,0 21 16,0-21-16,0 1 0,21-1 0,1-21 15,-1 21-15,0 0 0,0-21 0,0 0 16,0 0-16,22 0 0,-22 0 15,0 0-15,21 0 0,-20 0 16,20-21-16,-21 21 0,0-21 0,0 21 16,1-21-16,-1 21 0,-21-22 15,21 22-15,-21-21 0</inkml:trace>
  <inkml:trace contextRef="#ctx0" brushRef="#br0" timeOffset="95023.82">15727 13970 0,'0'21'16,"-21"-21"93,-1 0-109,1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5:54:25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1270 0,'0'-21'16,"0"0"-16,0 0 0,0-1 16,0 1-1,0 0-15,0 0 16,0 0-16,0 0 16,0-1-1,0 44 48,0-1-63,0 0 15,0 0-15,0 0 16,0 0-16,0 1 0,0-1 0,0 0 16,0 0-16,0 0 0,-21 22 15,21-22-15,0 0 0,0 21 0,0-21 16,0 22-16,0-22 0,0 21 15,0 1-15,0-1 0,0 0 0,-21 22 16,21-22-16,0 0 0,0 1 0,-22 20 16,22-20-16,0-1 0,0-21 15,-21 21-15,21 1 0,-21-1 16,21-21-16,0 22 0,0-22 0,0 21 16,0-21-16,-21 22 0,21-22 15,0 21-15,0-21 0,0 0 0,0 1 16,0-1-16,-21 0 0,21 0 15,0 0-15,0 0 0,0-42 47,0 0-31,0 0-16,0 0 0,0-22 16,0 22-16,0 0 0,0-21 15</inkml:trace>
  <inkml:trace contextRef="#ctx0" brushRef="#br0" timeOffset="2200.36">4318 1207 0,'-21'-22'16,"0"22"0,21-21-1,-22 21-15,1 0 16,0 0 15,42 0 47,0 0-78,1 0 0,-1 0 16,0 0-16,0 0 0,21 0 15,1 0-15,-22 0 0,42 0 0,-20 0 16,-1 0-16,0 0 0,22 0 16,-22 0-16,1 0 0,20 0 0,-21 0 15,22 0-15,-22 0 0,22 0 16,-22 0-16,22 0 0,-22 0 0,21 0 16,1 0-16,-22 0 0,22 0 15,-1 0-15,1 0 0,-1 0 16,1 0-16,-1 0 0,22 0 0,-43 0 15,22 0-15,-1 0 0,1-21 16,-22 21-16,0 0 0,22 0 0,-22 0 16,22 0-16,-22 0 0,22 0 0,-22 0 15,21 0-15,-20-21 0,20 21 16,1 0-16,-22 0 0,22 0 0,-1 0 16,1 0-16,-22 0 0,21 0 15,-20 0-15,20 0 0,-20 0 0,-1 0 16,0 0-16,22 0 0,-22 0 15,0 0-15,22 0 0,-22 0 0,22 0 16,-1 0-16,1 0 0,-1 0 16,1 0-16,-1 0 0,-20 0 15,20 0-15,-21-21 0,22 21 0,-22 0 16,1 0-16,-1 0 0,0 0 16,1 0-16,-22 0 0,21 0 0,0 0 15,22 0-15,-22 0 0,1 0 16,20 0-16,-21 0 0,22 0 0,-1 0 15,1 0-15,-1 0 0,22 0 0,-21 0 16,-1 0-16,1 0 0,-1 0 16,-21 0-16,1 0 0,-1 0 0,0 0 15,1 0-15,-1 0 0,0 0 16,1 0-16,-1 0 0,0 0 16,22 0-16,-22 0 0,22 0 0,-1 0 15,-20 0-15,20 0 0,-21 0 16,1 0-16,-1 0 0,0 0 0,1 0 15,-1 0-15,-21 0 0,22 0 16,-22 0-16,0 0 0,0 0 0,21 0 16,-20 0-16,-1 0 0,0 0 15,0 0-15,0 0 0,0 0 16,1 0-16,-1 0 0,0 0 16,0-21-16,0 21 15,0 0-15,1 0 0,-1 0 16,0 0-1,-21 21 1,0 0 0,0 0-1,0 0-15,21 0 0,-21 1 16,0-1-16,0 0 0,0 0 16,0 0-16,21 0 0,-21 1 15,0-1-15,0 0 0,0 0 0,0 0 16,0 0-16,0 22 0,0-22 0,0 21 15,0-21-15,0 22 0,0-1 16,0 0-16,0-20 0,0 20 16,0 0-16,0 1 0,0-22 0,0 21 15,0 0-15,0-20 0,0 20 16,0-21-16,0 21 0,0-20 0,0 20 16,0-21-16,0 0 0,0 0 0,0 1 15,0 20-15,0-21 0,0 0 16,0 0-16,0 1 0,0-1 0,0 0 15,0 0-15,0 0 0,0 0 0,0 1 16,0-1-16,0 0 0,0 0 16,0 0-16,0 0 0,0 1 15,-21-22-15,0 21 16,0 0 0,21 0-1,-21-21-15,-1 0 16,1 0-1,0 0-15,0 0 16,0 0-16,0 0 16,-1 0-16,1 0 15,0 0-15,0 0 0,0 0 0,-22 0 16,22 0-16,-21 0 0,21 0 16,-22 0-16,1 0 0,0 0 0,-1 0 15,1 0-15,0 0 0,-22 0 16,22 0-16,0-21 0,-1 21 0,-20 0 15,20 0-15,1 0 0,0 0 0,-1 0 16,1 0-16,0 0 0,-22-21 16,22 21-16,0 0 0,-22 0 0,22 0 15,-22 0-15,1 0 0,-1-21 0,1 21 16,-1 0-16,1 0 0,-1 0 16,1 0-16,20 0 0,-20 0 0,21 0 15,-22 0-15,22-22 0,-22 22 0,22 0 16,0 0-16,-22 0 0,22 0 15,-22 0-15,1 0 0,20 0 0,-20 0 16,-1-21-16,-20 21 0,20 0 16,1 0-16,-1 0 0,1 0 15,-1-21-15,1 21 0,20 0 0,-20 0 16,-1-21-16,22 21 0,-21 0 16,-1 0-16,1-21 0,-1 21 0,1 0 15,-1-21-15,1 21 0,-1-22 0,1 22 16,20 0-16,-20-21 0,20 21 15,-20 0-15,21 0 0,-1-21 0,-20 21 16,20 0-16,1 0 0,0 0 16,-1-21-16,-20 21 0,21 0 0,-22 0 15,22 0-15,-22 0 0,22 0 0,-22 0 16,1 0-16,21 0 16,-1 0-16,-20 0 0,20 0 0,1 0 15,0 0-15,-1 0 0,22 0 0,-21 0 16,0 0-16,20 0 0,-20 0 15,21 0-15,-21 0 0,-1 0 0,1 0 16,-22 0-16,22 0 0,-21 0 16,20 0-16,1 0 0,-22 0 0,22 0 15,0 0-15,21 0 0,-22 0 0,1 0 16,21 0-16,-22 0 16,22 0-16,-21 0 0,21 0 0,-22 0 15,22 0-15,-21 0 0,21 0 16,-22 0-16,22 0 0,-21 0 0,21 0 15,-22 0-15,22 0 0,0 21 0,0-21 16,0 0-16,0 0 0,-1 0 16,1 0-1,21 21-15,-21-21 0,0 0 16,0 0-16,21 21 16,-21-21-16,-1 0 15,1 0-15,21 22 16,21-22 15,22-22-15,-22 1-16,0 0 0,0 0 15</inkml:trace>
  <inkml:trace contextRef="#ctx0" brushRef="#br0" timeOffset="3076.37">5419 1397 0,'-22'0'16,"1"0"-16,0 0 15,0 0-15,0 21 16,0 0-16,21 1 0,-22-1 0,1 0 16,21 0-16,-21 21 0,0-20 15,0 20-15,21 0 0,0 1 16,-21-1-16,-1 0 0,22 1 0,-21-1 15,21 0-15,0 1 0,0-1 0,0 0 16,0-21-16,0 22 0,0-22 16,0 0-16,0 0 0,21 0 0,-21 1 15,22-1-15,20-21 0,-21 21 0,0-21 16,0 0-16,22 0 0,-22 0 16,21 0-16,-21 0 0,22 0 0,-1 0 15,0-21-15,1 21 0,-1-21 16,0-1-16,1 22 0,-1-21 0,0 0 15,1 0-15,-1-21 0,-21 20 16,0-20-16,22 21 0,-22-21 16,-21-1-16,0 1 0,21 0 0,-21-22 15,0 22-15,0-1 0,0 1 0,-21 0 16,-21-1-16,20 1 0,-20 21 16,21-21-16,-21 20 0,-1 1 0,-20 0 15,20 0-15,1 21 0,0 0 16,-1 0-16,1 0 0,0 0 0,-1 0 15,1 0-15,21 21 0,0 0 0,-22 0 16,22 1-16,21-1 0,0 0 16,0 21-16,0-21 0,0 22 0,0-1 15,0-21-15,21 22 0,1-1 16,-1-21-16,21 21 0,-21 1 16,22-22-16,-1 21 0,0 1 0,22-22 15,-22 21-15,0-21 0,1 22 16,-1-1-16,0-21 0,1 21 0,-22 1 15,0-1-15,0 0 0,-21 1 0,0 20 16,0-20-16,0 20 0,0-21 16,-21 1-16,-21 20 0,21-20 0,-1-1 15,1 0-15,0 1 0,0-1 0,0-21 16,0 0-16,-1 22 0,1-22 16,0 0-16,0 0 0,0 0 15,21-42 16,0 0-15,0 0-16,21 0 0,0-22 0,0 22 16,-21-21-16,21-1 0,1 1 0,-1-21 15</inkml:trace>
  <inkml:trace contextRef="#ctx0" brushRef="#br0" timeOffset="4711.78">6138 1715 0,'0'-22'15,"0"1"-15,0 0 16,0 42 0,0 0-1,0 22-15,0-22 0,0 0 16,0 21-16,0-20 0,0 20 15,0-21-15,0 21 0,0-20 0,0 20 16,0-21-16,-21 0 0,21 22 0,0-22 16,0 0-16,0 0 15,0 0-15,0 0 0,21-21 32,0 0-32,1 0 15,-1 0-15,0 0 0,-21-21 16,21 0-16,0 21 0,0-21 0,-21 0 15,22-22-15,-1 22 0,0 0 16,-21 0-16,21-21 0,-21 20 0,21 1 16,-21 0-16,0 0 0,0 0 0,21 0 15,-21-1-15,22 22 16,-22 22 15,0-1-15,-22 0-16,22 0 0,0 0 15,-21 0-15,21 1 0,0-1 0,0 0 16,0 0-16,0 0 0,0 0 16,0 1-16,0-1 0,0 0 0,0 0 15,0 0-15,21-21 0,1 0 16,-1 21-16,0-21 16,21 0-16,-21 0 0,1 0 0,20 0 15,-21-21-15,21 21 0,1-21 0,-22 21 16,21-21-16,-21 0 0,1 0 15,-1-1-15,0 1 0,0-21 16,0 21-16,-21 0 0,0-22 0,21 22 16,-21 0-16,0 0 0,0 0 15,0-1-15,0 1 0,0 0 16,-21 21-16,0 0 16,0 0-16,0 0 0,0 0 15,-1 0-15,1 21 0,0 0 0,0 1 16,0-1-16,0 0 0,21 21 15,0-21-15,0 22 0,-22-22 0,22 0 16,0 21-16,0-20 0,0-1 0,0 0 16,0 21-16,22-21 0,-1-21 15,-21 22-15,21-1 0,0 0 16,0-21-16,22 0 0,-22 21 0,0-21 16,0 0-16,0 0 0,22 0 15,-22 0-15,0 0 0,0 0 0,0 0 16,22-21-16,-22 21 0,0-21 0,0 0 15,0-1-15,0 1 0,1 0 16,-22 0-16,21-21 0,0 20 0,0-20 16,-21 21-16,0 0 0,0 0 0,21-1 15,-21 1-15,21 0 0,-21 0 16,0 0-16,0 42 31,0 0-15,0 0-16,0 0 0,0 1 15,-21-1-15,21 0 0,0 0 0,-21 21 16,21-20-16,0-1 0,0 0 16,0 0-16,0 0 0,0 0 0,0 1 15,0-1-15,0 0 0,21-21 16,-21 21-16,21-21 0,1 0 16,-1 0-16,0 0 0,0 0 15,0 0-15,0 0 0,1 0 16,-1 0-16,0-21 0,-21 0 15,21 0-15,0-1 0,0 1 0,1 0 16,-22 0-16,21 0 0,0 0 16,-21-1-16,21-20 0,-21 21 15,21 0-15,-21 0 0,21-1 16,-21 1-16,0 42 47,0 1-47,0-1 0,0 0 15,-21 0-15,21 0 0,0 0 16,0 1-16,0-1 0,0 0 0,-21 0 16,21 0-16,0 0 0,0 1 15,0-1-15,0 0 0,0 0 16,21-21-16,0 0 16,1 21-16,-1-21 0,0 0 0,0 0 15,0 0-15,22 0 0,-1 0 0,-21 0 16,21 0-16,1-21 0,-22 21 15,21-21-15,1 0 0,-22 21 0,21-21 16,-21-1-16,0 1 0,1 0 0,-1 0 16,0-21-16,-21 20 0,0 1 15,21-21-15,-21 0 0,0 20 0,0 1 16,0 0-16,0 0 0,0 0 16,0 0-16,-21-1 0,0 22 0,0 0 15,-1 0-15,1 0 16,0 0-16,0 22 0,21-1 0,-21 0 15,0 0-15,-1 21 0,1-20 16,21-1-16,0 21 0,0-21 0,0 0 16,0 1-16,0 20 0,0-21 15,0 0-15,0 0 0,21-21 0,-21 22 16,22-1-16,-1 0 0,0-21 0,21 0 16,-21 21-16,1-21 0,-1 0 0,21 0 15,-21 0-15,22 0 0,-1 0 16,-21 0-16,21-21 0,-20 21 0,-1 0 15,0-21-15,0 0 0,0 21 0,0-22 16,1 1-16,-1 21 16,0-21-16,0 0 0,-21 0 0,21 0 15,0-1-15,1-20 0</inkml:trace>
  <inkml:trace contextRef="#ctx0" brushRef="#br0" timeOffset="5104.55">9588 1164 0,'0'0'0,"0"-21"16,-21 42 0,21 0-1,0 1-15,0-1 0,0 0 0,0 0 16,0 0-16,-21 0 0,21 22 0,0-22 16,-21 0-16,21 21 0,0-20 15,0-1-15,0 0 0,0 0 16,0 0-16,0 0 0,0 1 0,-21-1 15,21 0-15,0 0 16</inkml:trace>
  <inkml:trace contextRef="#ctx0" brushRef="#br0" timeOffset="5376.4">9334 1672 0,'0'0'0,"0"21"16,0 1 0,22-22-16,-1 0 15,0 0-15,0 0 0,0 0 16,0 0-16,1 0 0,-1 0 0,0 0 15,21 0-15,-21 0 0,1 0 0,-1 0 16,0 0-16,0 0 16,0 0-16,-21-22 15,21 1 1,-21 0 0,0 0-16,0 0 15,0 0-15</inkml:trace>
  <inkml:trace contextRef="#ctx0" brushRef="#br0" timeOffset="5677.22">9313 1207 0,'0'0'0,"21"-22"31,1 22-31,-1 0 0,0 0 16,0 0-16,21 0 0,-20 0 0,-1 0 15,0 0-15,21 0 0,-21 0 16,1 0-16,20 0 0,-21 0 0,0 0 16,0 0-16,1 0 15,-22-21 16</inkml:trace>
  <inkml:trace contextRef="#ctx0" brushRef="#br0" timeOffset="6452.78">9842 1016 0,'0'0'0,"-21"0"0,21-21 16,-21 21-16,0 0 0,0 0 0,0 0 15,-1 0-15,1 0 16,0 0-16,0 0 0,0 0 0,-22 0 16,22 0-16,0 0 0,0 0 15,-21 0-15,20 21 0,1-21 0,-21 21 16,21 0-16,0 1 0,-22-1 0,22 0 15,0 0-15,0 0 0,0 0 16,-1 1-16,1-1 0,0 0 0,0 0 16,0 0-16,21 0 0,0 22 0,-21-22 15,-1 0-15,22 0 0,0 0 16,0 1-16,0-1 0,0 21 0,0-21 16,0 0-16,0 1 0,0-1 15,0 0-15,0 0 0,0 21 16,22-42-16,-1 22 0,-21-1 0,21 0 15,0 0-15,0 0 0,0-21 16,1 21-16,-1-21 0,0 22 0,21-22 16,-21 0-16,1 0 0,-1 21 0,21-21 15,-21 0-15,22 0 0,-22 0 16,0 0-16,21 0 0,-21 0 0,22 0 16,-22 0-16,21 0 0,1 0 0,-22-21 15,21 21-15,0-22 0,-20 22 16,20-21-16,-21 21 0,21-21 0,-20 21 15,-1-21-15,0 0 0,0 0 16,0-1-16,0 1 0,1-21 16,-1 21-16,0 0 0,0-22 0,-21 22 15,0 0-15,21-21 0,-21 20 0,21 1 16,-21-21-16,0 21 0,0 0 16,0-22-16,0 22 0,0 0 0,0 0 15,0 0-15,0-22 0,0 22 16,0 0-16,0 0 0,-21 0 0,21-1 15,-21 22-15,0-21 0,21 0 0,-21 0 16,0 21-16,-1-21 0,1 21 16,-21 0-16,21 0 0,0-21 15,-22 21-15,1 0 0,21 0 16,-22 0-16,22 0 0,-21 0 0,21 0 16,0 0-16,-22 0 0,22 0 0,0 0 15,0 0-15,0 0 0,-1 0 16,1 0-16,0 21 0,0 0 15,0-21-15,21 21 16,0 0-16,-21 0 0,-1-21 16,22 22-16,-21-22 0,0 21 15</inkml:trace>
  <inkml:trace contextRef="#ctx0" brushRef="#br0" timeOffset="7532.54">5609 2519 0,'0'0'0,"0"-21"0,21 21 0,0-21 16,-21-1-1,-21 22 32,0 22-31,0-22-16,0 21 0,0 0 15,-22 0-15,22 0 0,0 0 0,-21 1 16,-1-1-16,22 0 0,-21 0 0,-22 21 16,22-20-16,0 20 0,-22-21 15,1 21-15,-1-20 0,1 20 0,-1 0 16,1-21-16,-1 22 0,-21-1 15,22 0-15,-1 1 0,1-1 0,-1 0 16,1 22-16,-1-22 0,1 1 0,-1-1 16,22 0-16,-21 22 0,-1-22 15,1 0-15,-1-20 0,1 20 0,-1 0 16,1 1-16,-1-22 0,22 21 16,-22-21-16,22 22 0,-22-22 15,22 21-15,0-21 0,-1 22 0,1-22 16,0 21-16,-1-21 0,1 0 15,0 22-15,21-22 0,-22 0 0,22 0 16,-21 0-16,21 1 0,-1-22 0,1 21 16,0 0-16,0-21 0,0 0 15,21 21-15,21-21 63,0-21-63,0 0 15,0 0-15</inkml:trace>
  <inkml:trace contextRef="#ctx0" brushRef="#br0" timeOffset="8413.04">8445 2688 0,'-21'-21'0,"0"21"31,21 21 0,0 0-15,0 1-16,0-1 0,0 0 0,0 0 16,21 0-16,0 0 0,1 1 0,-1-1 15,0 21-15,0-21 0,0 22 16,22-1-16,-22-21 0,21 21 0,0 1 15,1 20-15,-22-20 0,21-1 16,1 0-16,-1 22 0,0-22 16,1 22-16,-1-22 0,0 0 0,1 22 15,-1-22-15,-21 0 0,21 1 0,-20 20 16,20-20-16,-21-1 0,21 0 16,-20 1-16,20-1 0,-21 0 0,0 1 15,22-1-15,-22-21 0,21 21 0,-21-20 16,0 20-16,22-21 0,-22 0 15,0 0-15,0 1 0,0-1 0,1 0 16,-1-21-16,-21 21 16,21-21-16,-21-21 62,0 0-46,-21 21-1,0-21-15</inkml:trace>
  <inkml:trace contextRef="#ctx0" brushRef="#br0" timeOffset="9365.42">444 4636 0,'0'0'0,"0"-22"0,0 1 0,0 0 0,0 0 16,0 0-16,0 0 15,22 21-15,-22-22 16,0 44 15,0-1-31,0 0 16,-22 21-16,22 1 0,0-1 16,-21 21-16,21 1 0,0-1 0,0 1 15,0-1-15,0 22 0,-21-21 16,21-1-16,0 1 0,0-1 0,0 1 15,0-1-15,0 1 0,0-1 16,0-21-16,0 22 0,0-22 16,0 1-16,0-1 0,0 0 15,0 1-15,0-1 0,21-21 16,-21 21-16,0-20 0,0-1 0,0 0 16,0 0-16,0 0 0,0 0 15,21 1-15,-21-1 0,22-21 16,-22-21 31,0-1-47,0 1 15,0 0-15,0 0 0,21 0 16,-21 0-16,21-1 0,-21-20 16,0 21-16,21-21 0</inkml:trace>
  <inkml:trace contextRef="#ctx0" brushRef="#br0" timeOffset="10681.19">466 4636 0,'0'0'0,"21"0"63,0 0-63,0 0 0,21 0 15,-20 0-15,20 0 0,0 0 0,1 0 16,-1 0-16,0 0 0,1 0 15,20 0-15,-21 21 0,22-21 0,-1 0 16,1 0-16,21 0 0,-22 0 16,43 0-16,-21 0 0,-1 0 15,1 0-15,21 0 0,-22 21 16,22-21-16,-21 0 0,42 0 0,-21 0 16,0 0-16,-1 0 0,22 0 15,-21 0-15,-21 0 0,21 0 0,-22 0 16,1 0-16,0 0 0,-1 0 0,1 0 15,-21 0-15,20 0 0,1 0 16,0 0-16,-22 0 0,22 0 0,-1 0 16,-20 0-16,21 0 0,-22 0 0,22 0 15,-1 0-15,-20 0 0,21 0 16,-1 0-16,-20 0 0,20 0 16,-20 0-16,-1 0 0,1 0 0,-22 0 15,1 0-15,-1 0 0,0 0 16,1 0-16,-22 0 0,0 0 0,21 0 15,-21 0-15,1 0 0,-1 0 16,0 0-16,0 0 0,0 0 16,0 0-16,1 0 0,-1 0 0,0 0 15,-21 21-15,21-21 16,-21 21-16,0 0 16,0 1-16,0-1 15,0 0-15,0 0 16,0 0-16,-21 0 0,21 1 0,-21 20 15,21-21-15,-21 21 0,21-20 0,0 20 16,0 0-16,0 1 0,0-1 16,0 0-16,-22-21 0,22 22 0,0-1 15,0 0-15,-21 1 0,21-1 0,0-21 16,0 22-16,0-1 0,-21 21 16,21-20-16,0-1 0,-21 0 0,21 1 15,-21-1-15,21 0 0,0-20 16,0 20-16,0 0 0,-21-21 0,21 22 15,0-22-15,-22 0 0,22 0 0,0 0 16,0 1-16,0-1 0,-21 0 0,0 0 16,21 0-1,0 0-15,-21-21 0,0 0 16,21 22-16,-21-22 0,-1 0 16,22 21-16,-21-21 15,0 0-15,0 0 16,0 21-16,0-21 0,-1 0 15,1 0-15,0 0 0,0 0 16,-21 0-16,20 0 0,1 0 0,-21 0 16,0 0-16,-1 0 0,1 0 15,0 0-15,-22 0 0,22 0 0,-22-21 0,1 21 16,20 0-16,-20 0 16,-1 0-16,22 0 0,-21 0 0,-1 0 15,1 0-15,-1-21 0,1 21 0,-22 0 16,21 0-16,-20 0 0,-1 0 15,22 0-15,-22 0 0,0 0 0,-21 0 16,22 0-16,-1 0 0,0 0 0,1 0 16,-1 0-16,0 0 0,1 0 15,-1-22-15,0 22 0,22 0 0,-1 0 16,-20 0-16,20 0 0,1 0 16,-22 0-16,0 0 0,1-21 0,-1 21 15,0 0-15,1 0 16,-1-21-16,22 21 0,-1 0 0,1 0 15,20 0-15,1-21 0,0 21 16,20 0-16,-20 0 0,21 0 0,0 0 16,0 0-16,-22 0 0,22 0 15,0 0-15,-21 0 0,20 0 0,1 0 16,-21 0-16,21 0 0,0 0 16,-1 0-16,1 0 0,0 0 0,0 0 15,0 0-15,0 0 16,21-21-16,0 0 15,0-1-15,0 1 16,21 0-16,0 21 0</inkml:trace>
  <inkml:trace contextRef="#ctx0" brushRef="#br0" timeOffset="11420">2667 3916 0,'0'0'0,"21"-21"15,0 21-15,-21 21 47,0 0-47,0 0 0,0 0 16,0 1-16,0 20 0,0-21 0,-21 21 15,0 1-15,21-22 0,-21 21 16,21 1-16,-21-22 0,21 0 0,0 21 16,0-21-16,0 1 0,-22-1 15,22 0-15,0 0 16,-21-21-16,21 21 16,21-21 30,1-21-46,-1 0 0,0 21 16</inkml:trace>
  <inkml:trace contextRef="#ctx0" brushRef="#br0" timeOffset="11732.34">3408 4233 0,'-21'0'16,"-1"0"-16,1 0 0,0 0 15,-21 0-15,21 22 0,-1-22 0,-20 21 16,21 0-16,-21 0 0,-1 0 16,1 0-16,0 1 0,-1-1 0,1 0 15,0 0-15,20 0 0,-20-21 16,21 21-16,-21 1 0,20-1 0,1-21 15,0 21-15,0-21 0,0 0 16,21 21-16,-21-21 0,-1 0 16,22 21-16,-21-21 15,21 21 1,-21-21-16,0 22 16</inkml:trace>
  <inkml:trace contextRef="#ctx0" brushRef="#br0" timeOffset="12733.76">1164 4974 0,'0'0'0,"0"-21"0,0 0 15,0 42 16,0 0-31,0 22 16,-21-22-16,21 21 0,-21 0 16,0 1-16,-1-1 0,1 0 0,0 1 15,0-1-15,-21 0 0,20-20 16,1 20-16,0 0 0,-21 1 0,21-22 16,-1 21-16,1-21 0,0 0 15,21 1-15,0-1 0,-21 0 0,21-42 47,0 0-47,0-1 0,0 1 16,0 0-16,21 0 0,-21-21 0,0 20 15,21-20-15,-21 21 16,21 0-16,-21-22 0,0 22 0,22 21 16,-1-21-16,-21 0 0,21 21 15,0 21 1,-21 0-16,0 0 15,0 1-15,0-1 0,0 0 0,0 0 16,0 0-16,0 0 0,0 1 16,0-1-16,21 0 0,-21 0 0,0 0 15,21 0-15,1-21 16,-1 0-16,0 0 0,0 0 16,0 0-16,0 0 0,1-21 15,-1 21-15,0-21 0,21 0 16,-21 0-16,1 0 0,-1-1 15,0 1-15,0 0 0,0-21 0,-21 21 16,0-1-16,0 1 16,0 42 15,0 1-31,-21-22 0,21 21 16,-21 0-16,21 0 0,-21 0 15,21 0-15,0 1 0,-21-1 16,21 0-16,0 0 15,-22-21-15,22 21 16,0-42 15,0 0-15,0 0-16,0 0 0,0-1 16</inkml:trace>
  <inkml:trace contextRef="#ctx0" brushRef="#br0" timeOffset="12907.82">1355 5207 0,'0'0'0,"0"-21"31,0 42 0,21-21-15,-21 21-16,21-21 15,-21 21-15</inkml:trace>
  <inkml:trace contextRef="#ctx0" brushRef="#br0" timeOffset="13436.52">1651 5334 0,'0'21'0,"-21"-21"0,21 21 16,-21 1-16,-1-1 0,22 0 15,0 0-15,0 0 16,0 0-16,-21 1 0,21-1 16,0 0-16,-21 0 15,21 0-15,0 0 0,-21-21 31,21-21 1,0 0-32,0 0 0,0 0 15,0 0-15,0-1 0,21 1 16,0 0-16,0 0 0,1-21 0,-1 20 16,0 1-16,0 0 0,0 0 15,22 0-15,-22 0 0,0 21 0,21 0 16,-21 0-16,1 0 0,-1 0 15,0 0-15,0 0 0,0 21 0,-21 0 16,0 0-16,0 0 0,0 0 0,0 1 16,0-1-16,0 0 0,0 0 15,0 0-15,0 0 0,0 1 0,0-1 16,0 0-16,0 0 16,0 0-16,0-42 62,0 0-62,0 0 0,0 0 16</inkml:trace>
  <inkml:trace contextRef="#ctx0" brushRef="#br0" timeOffset="14120.57">2349 4890 0,'0'21'15,"0"0"-15,0 0 0,0 0 16,-21 0-16,21 22 0,-21-22 0,21 21 16,-21-21-16,21 22 0,0-1 0,0 0 15,-21-20-15,0 20 0,-1 0 16,22 1-16,0-22 0,-21 0 0,21 21 15,-21-21-15,21 1 0,0-1 16,0 0-16,0 0 0,-21-21 16,21 21-16,0-42 47,0 0-47,0 0 0,21 0 15,-21-1-15,21 1 0,0-21 0,-21 21 16,22 0-16,-1-1 0,0 1 15,0 0-15,0 0 0,0 0 0,1 21 16,-1-21-16,0 21 0,0-22 16,0 22-16,0 0 0,1 0 15,-22 22-15,0-1 16,0 0 0,-22 0-16,1-21 0,21 21 15,-21-21-15,0 0 0,0 0 16,0 21-16,-1-21 0,1 0 0,0 0 15,0 0-15,0 0 16,21 22 31,0-1-31,0 0-16,21-21 15,-21 21-15,21-21 0,-21 21 0,21 0 16,0-21-1,-21 22-15,22-22 16,-22 21-16,21-21 0,0 0 16,-21 21-1,21-21-15,0 0 0,0-21 32,1 21-32,-1-21 0,0 21 0</inkml:trace>
  <inkml:trace contextRef="#ctx0" brushRef="#br0" timeOffset="14513.34">2773 5376 0,'21'0'47,"0"0"-47,0 0 0,0 0 15,1 0-15,-1-21 16,0 21-16,0-21 0,0 21 0,0-21 16,1 21-16,-1-21 0,0 0 15,-42 21 17,0 0-17,-1 0-15,1 0 0,0 21 0,0-21 16,0 21-16,0 0 0,-1-21 0,1 21 15,0 0-15,21 1 0,0-1 16,0 0-16,0 0 0,0 0 16,0 0-16,0 1 15,21-22 1,0 0-16,1 21 0,-1-21 0,0 0 16,0 0-16,0 0 15,0 0-15,1 0 0,20 0 0,-21-21 16</inkml:trace>
  <inkml:trace contextRef="#ctx0" brushRef="#br0" timeOffset="15204.23">3492 5292 0,'0'0'16,"0"-21"-16,0-1 15,-21 22-15,0 0 16,0 0-16,0 0 0,0 0 15,-1 22 1,1-22-16,0 21 0,0 0 0,0-21 0,0 21 16,-1 0-16,1 0 0,0 1 15,21-1-15,0 0 0,-21 0 16,21 0-16,0 0 0,0 1 16,0-1-16,0 0 0,21-21 15,0 0 1,0 0-16,1 0 0,-1 0 0,0 0 15,0 0-15,0-21 0,0 21 16,1-21-16,-1 21 0,0-22 0,0 1 16,0 0-16,0 0 0,1 0 0,-1-22 15,0 22-15,0-21 16,0 21-16,-21-22 0,21 1 0,1 0 0,-1-1 16,-21 22-16,0-21 0,0 0 15,21 20-15,-21-20 0,0 21 16,0 0-16,0 0 0,0-1 0,0 1 15,0 0 1,0 42 0,-21 0-16,0 1 0,21-1 15,-22 21-15,1 0 0,21 1 16,0-1-16,-21 0 0,0 1 0,21-1 16,0-21-16,0 22 15,-21-1-15,21 0 0,0-21 0,0 22 16,0-22-16,0 0 0,0 0 0,0 0 15,21 1-15,0-1 0,0 0 16,0-21-16,1 0 0,20 0 0,-21 0 16,0 0-16,22 0 0,-22 0 15,0 0-15,0 0 0,21 0 0,-20-21 16,-1 0-16,0 21 0,0 0 16,-21-22-16,21 22 0,-42 0 78,0 0-63,21 22-15</inkml:trace>
  <inkml:trace contextRef="#ctx0" brushRef="#br0" timeOffset="17112.28">2815 5821 0,'21'0'0,"-21"-21"15,21 0 1,-21-1 0,0 1-1,0 0 1,0 42 265,0 0-265,-21 1-16,21-1 15,0 0-15,-21 0 0,21 21 0,-21-20 16,21-1-16,0 0 0,0 21 16,-21-21-16,21 1 0,-21 20 0,21-21 15,0 0-15,0 0 0,-22 1 16,22-1-16,-21 0 0,21 0 0,0 0 16,0 0-16,-21 1 15,0-22 1,0 0-1,21-22 1,-21 1-16,21 0 0,-22 0 16,22 0-16,0 0 0,0-1 15,0 1-15,0 0 16,0 0-16,0 0 0,22 21 0,-22-21 16,21 21-16,0 0 0,0 0 31,0 0-31,0 0 0,-21 21 15,0 0-15,22 0 16,-22 0-16,21-21 0,-21 21 0,0 1 16,21-22-16,0 21 0,0-21 15,0 21-15,1-21 0,-1 0 16,0 0-16,0 0 0,0 0 16,0 0-16,1 0 0,-1 0 15,0 0-15,0-21 0,0 0 16,0-1-16,-21 1 15,0 0-15,22 0 0,-22 0 0,21 0 16,-21 42 31,0 0-47,0 0 16,0 0-16,0 0 0,0 1 15,0-1 1,0 0-1,-21-21-15,-1 0 47,22-21-47,0 0 16,0-1-16,0 1 0,0 0 16</inkml:trace>
  <inkml:trace contextRef="#ctx0" brushRef="#br0" timeOffset="17296.16">3154 5863 0,'0'21'94,"21"-21"-79</inkml:trace>
  <inkml:trace contextRef="#ctx0" brushRef="#br0" timeOffset="17772.97">3535 5948 0,'0'0'0,"21"0"15,-21-21 1,-21 21 15,0 0-31,-1 0 0,1 0 16,0 0-16,0 0 0,0 21 0,0-21 16,21 21-16,-22-21 15,22 21-15,0 0 16,0 1-16,0-1 15,22 0 1,-1-21-16,0 21 0,0-21 16,0 0-16,0 21 0,1-21 0,-1 0 15,0 21-15,0-21 0,0 22 16,0-1-16,-21 0 16,-21-21-1,0 21-15,0-21 16,0 0-16,-22 0 0,22 0 0,0 0 15,0 0-15,0 0 0,0 0 16,-1 0-16,1 0 0,0 0 16,0 0-16,0 0 15,21-21 32,21 21-47,0-21 0,0 0 16,0 21-16</inkml:trace>
  <inkml:trace contextRef="#ctx0" brushRef="#br0" timeOffset="18160.75">4085 5715 0,'0'0'0,"0"-21"16,21-21-16,-21 20 15,0 44 17,0-1-32,0 0 15,0 0-15,0 0 0,0 22 0,-21-22 16,21 21-16,0-21 0,0 22 0,-21-22 16,21 0-16,-21 21 0,21-21 15,-21 1-15,21-1 0,0 21 16,0-21-16,0 0 0,0 1 0,0-1 15,0 0-15,0 0 16,0 0 0,21-21-1,0 0-15,0 0 0,0 0 16,0 0-16,-21-21 16,22 21-16,-1 0 0,0-21 0,0 0 15,0 0-15,-21-1 16,0 1-16,0 0 15</inkml:trace>
  <inkml:trace contextRef="#ctx0" brushRef="#br0" timeOffset="18431.59">4022 5990 0,'0'0'0,"-22"0"0,1 0 15,42 0 16,1 0-31,-1 0 0,0 0 16,21 0-16,-21-21 0,1 21 16,-1 0-16,0 0 0,21 0 0,-21 0 15,1-21-15,-1 21 0,0 0 16,0 0-16,-42 0 62,0 0-62,0 0 16,-1 0-16,1 0 0</inkml:trace>
  <inkml:trace contextRef="#ctx0" brushRef="#br0" timeOffset="46008.82">8445 5038 0,'0'-21'0,"0"-1"16,0 1 0,0 0-16,0 0 15,0 0-15,0 0 16,0-1-16,0 44 47,-21-1-32,21 21-15,0-21 0,0 22 0,0-1 16,0 0-16,0 1 0,0-1 16,0 0-16,0 1 0,0-1 15,-21 21-15,21-20 0,0 20 0,0-20 16,0 20-16,0-21 0,0 22 0,0-22 16,-21 22-16,21-22 0,0 0 15,-21 1-15,21-1 0,0-21 0,0 22 16,0-22-16,0 21 0,0-21 0,0 0 15,0 1-15,0-44 47,21 1-47,-21 0 16,0 0-16,21-21 0,-21 20 0,0 1 16,0-21-16,21 21 0,-21-22 15,21 1-15,-21 21 0</inkml:trace>
  <inkml:trace contextRef="#ctx0" brushRef="#br0" timeOffset="47538.94">8509 4868 0,'21'0'32,"0"0"-32,0 0 0,1 0 15,-1 0-15,0 0 0,0 0 0,21 0 16,1 0-16,-1 0 0,0 0 15,22-21-15,-22 21 0,22 0 0,-1 0 16,-20 0-16,20 0 0,1 0 0,-1 0 16,1 0-16,20 0 15,-20 0-15,20 0 0,1 0 0,21 0 0,-21 0 16,20 0-16,1 0 0,-21 0 16,21 0-16,-22 0 0,22 0 15,0 0-15,0 21 0,-21-21 0,20 0 16,1 0-16,0 0 0,0 0 0,0 0 15,0 0-15,-1 0 0,-20 0 0,21 22 16,0-22-16,0 0 0,-1 0 16,-20 0-16,21 0 0,-21 0 0,20 21 15,-20-21-15,0 0 0,-1 0 0,1 0 16,0 0-16,21 0 0,-22 0 16,1 0-16,0 0 0,-1 0 0,1 0 15,-22 0-15,22 0 0,-21 0 0,-1 0 16,1 0-16,-1 0 0,1 0 15,-1-21-15,1 21 0,-1-22 16,1 22-16,-1 0 0,1 0 0,-1 0 16,1 0-16,-1-21 0,1 21 0,-22 0 15,21 0-15,-20-21 0,-1 21 16,0 0-16,1 0 0,-1-21 0,-21 21 16,22 0-16,-22 0 0,21 0 0,-21-21 15,0 21-15,1 0 0,-1 0 16,0-21-16,0 21 0,0 0 15,-21-22-15,21 22 0,-21 22 47,0-1-47,0 0 16,0 0-16,0 0 0,0 0 0,0 1 16,0 20-16,-21-21 0,21 21 0,-21-20 15,0 20-15,21 0 0,-21-21 16,0 22-16,21-1 0,-22-21 0,1 22 15,21-1-15,0 0 0,0 1 0,-21-1 16,21 0-16,0 1 0,0-1 0,0 0 16,0 1-16,0-22 15,0 21-15,0 0 0,0-20 0,0 20 16,0-21-16,0 0 0,0 0 0,0 1 0,0-1 16,0 0-16,0 0 0,0 0 15,0 0-15,0 1 0,0-1 16,0 0-1,-21-21-15,21 21 0,-21-21 16,0 21 0,-1-21-16,1 0 15,0 0-15,0 0 0,0 0 16,0 0-16,-1 0 0,1 0 16,0 0-16,-21 0 0,21 0 0,-22 0 15,22 0-15,-21 0 0,-1 0 0,1 0 16,-21 0-16,20 0 0,1 0 0,-22 0 15,22 0-15,-21 0 0,-1 0 16,1 0-16,20 0 0,-20 0 0,-1 0 16,1 0-16,-1 0 0,-20 0 15,20 0-15,-21 0 0,22 0 0,-22 0 16,22 0-16,-22 0 0,22 0 0,-1 0 16,1 0-16,-1 0 0,1 0 0,20 0 15,-20 0-15,20 0 0,-20 0 0,21 0 16,-22 0-16,1 0 0,-1 0 15,1 0-15,-1 0 0,1 0 16,-1 0-16,-21 0 0,22 0 0,-22 0 16,22 0-16,-1 0 0,-20 0 0,20 0 0,1 0 15,-1 0-15,1 0 0,-1-21 16,22 21-16,-22 0 0,22 0 16,-22 0-16,22 0 0,-21-21 0,20 21 15,-20-21-15,20 21 0,-20 0 0,-1 0 16,22 0-16,-21 0 0,-1 0 0,1-21 15,-1 21-15,1 0 0,20 0 16,-20 0-16,20 0 0,-20 0 0,21 0 16,-1 0-16,1-22 0,0 22 0,-1 0 15,-20 0-15,20 0 0,1 0 16,0 0-16,-22 0 0,22 0 0,-22 0 16,22-21-16,0 21 0,-22 0 15,22 0-15,0 0 0,-1 0 0,1 0 16,0 0-16,-1 0 0,1-21 0,0 21 15,-1 0-15,1 0 0,0 0 0,-1 0 16,1 0-16,0 0 0,-1 0 16,22 0-16,-21 0 0,-1 0 0,22 0 15,0 0-15,0 0 0,0 0 0,0 0 16,-1 0-16,1 0 0,0 0 16,0 0-1,0 0 1,21-21-1,0 0-15,0 0 0</inkml:trace>
  <inkml:trace contextRef="#ctx0" brushRef="#br0" timeOffset="48284.1">9377 4339 0,'21'0'31,"0"21"-15,0-21-16,-21 22 0,21-1 0,1 0 16,-1-21-16,0 21 0,0 0 15,-21 0-15,21 1 0,0-1 0,1 0 16,-1 0-16,0 0 0,0-21 15,-21 21-15,21 1 0,0-1 16,1-21-16,-1 21 16,0-21-1,0 21-15,0-21 16,0 0 0,1 0-1,-22-21-15,21 0 16,0 0-16,-21-1 15,21 22-15</inkml:trace>
  <inkml:trace contextRef="#ctx0" brushRef="#br0" timeOffset="48596.42">9991 4170 0,'0'0'16,"-22"21"-16,1 21 0,21 1 0,-21-1 0,0 0 16,0-20-16,0 20 0,21-21 15,-22 21-15,1-20 0,21-1 0,-21 0 16,21 0-16,0 0 0,0 0 15,-21-21-15,21 22 0,-21-22 16,21 21 0,0-42 15</inkml:trace>
  <inkml:trace contextRef="#ctx0" brushRef="#br0" timeOffset="51764.36">9377 5313 0,'0'0'0,"0"-21"0,0 0 0,0-1 15,0 1 1,0 0-16,0 0 0,0 0 0,0 0 16,0-1-16,0 1 0,0 0 15,0 42 17,0 0-32,0 1 15,0-1-15,0 21 0,0-21 16,0 22-16,-21-1 0,21-21 15,0 21-15,0 1 0,-22-22 0,22 21 0,0-21 16,0 22-16,0-22 0,0 21 0,-21-21 16,21 1-16,0-1 15,0 0-15,0-42 47,0 0-47,0-1 0,0 1 16</inkml:trace>
  <inkml:trace contextRef="#ctx0" brushRef="#br0" timeOffset="52060.19">9250 5165 0,'0'0'0,"0"-21"0,0-43 16,0 43 0,0 0-16,21 0 0,0 21 15,0-22-15,0 22 0,1 0 0,-1 0 16,0 0-16,21 0 0,-21 0 15,1 0-15,-1 22 0,0-1 0,0 0 16,-21 0-16,21 0 0,-21 0 0,0 22 16,0-22-16,-21 0 0,0 21 15,0-20-15,0-1 0,-22 0 0,22 0 16,0 0-16,-21 0 0,20-21 0,1 22 16,0-22-16,0 0 0,21 21 15,21-21 16,0 0-31,0 0 16,1 0-16,-1 0 0,0 0 16</inkml:trace>
  <inkml:trace contextRef="#ctx0" brushRef="#br0" timeOffset="52431.98">9525 5419 0,'21'0'0,"0"0"15,0 0-15,1 0 0,-1 0 0,-21-21 16,21 21-16,0-22 0,0 22 16,0-21-16,1 0 0,-22 0 15,0 0-15,0 0 16,-22 21 0,1 0-16,0 0 0,0 0 15,0 21-15,0-21 0,-1 21 0,1 0 16,0-21-16,21 21 0,-21 0 0,21 1 15,-21-22-15,21 21 0,0 0 0,0 0 16,0 0-16,0 0 16,0 1-16,21-1 15,0-21 1,0 0 0,0 0-16,1 0 15,-1 0 1,0 0-16,-21-21 15,21 21-15,-21-22 16,21 1-16</inkml:trace>
  <inkml:trace contextRef="#ctx0" brushRef="#br0" timeOffset="52943.69">9906 5228 0,'0'0'0,"21"0"0,0 0 16,0 0 0,1 0-16,-1 0 15,0 0-15,0 0 0,-21 21 0,21-21 16,0 22-16,-21-1 0,22-21 0,-22 21 16,0 0-16,0 0 0,0 0 15,0 1-15,0-1 0,-22 0 16,1 0-16,21 0 0,-21-21 0,21 21 15,-21-21 1,0 0 0,21-21-16,0 0 15,0 0-15,0 0 0,0 0 16,21-1 0,-21 1-16,21 0 0,-21 0 0,0 0 15,21 0-15,0-1 0,1 22 0,-22-21 16,0 0-16,21 21 0,0 0 15,-21-21-15,21 21 0,0 0 16,0 0 0</inkml:trace>
  <inkml:trace contextRef="#ctx0" brushRef="#br0" timeOffset="53368.44">10372 5186 0,'0'0'0,"-22"0"32,1 0-32,0 21 15,0 0-15,0-21 0,21 21 16,-21 1-16,-1-1 0,1 0 0,0 0 16,21 0-16,0 0 0,-21 1 0,21-1 15,-21 0-15,21 0 0,0 0 16,0 0-16,0 1 15,21-22-15,0 0 0,0 0 0,0 0 16,1 0-16,20 0 0,-21 0 16,0 0-16,22 0 0,-22-22 15,0 22-15,0-21 0,21 0 0,-20 0 16,-22 0-16,21 0 0,-21-1 16,0 1-16,0 0 0,0 0 15,0 0-15,-21 0 0,-1-1 0,1 1 16,0 0-16,0 21 0,0 0 0,-22 0 15,22 0-15,0 0 0,0 0 16,0 0-16,0 21 0,-1-21 0,1 21 16,21 1-16,-21-22 0,21 21 0,0 0 15,0 0-15,0 0 16,21 0 0,0-21-16,1 0 0,-1 0 0</inkml:trace>
  <inkml:trace contextRef="#ctx0" brushRef="#br0" timeOffset="53744.33">10583 5249 0,'0'0'15,"0"22"17,21-1-32,-21 0 15,22-21-15,-22 21 0,0 0 0,0 0 16,21 1-16,-21-1 0,0 0 15,21 0-15,-21 0 0,0 0 16,0 1-16,0-1 0,0 0 0,0 0 16,0 0-16,0 0 15,0-42 1,0 0 0,0 0-16,0 0 0,0 0 15,0-1-15,0 1 0,0 0 0,0 0 16,0 0-16,21-22 0,0 22 15,0 0-15,-21 0 0,22 0 0,-1 0 16,-21-1-16,21 22 0,0-21 0,0 21 16,0 0-16,1 0 0,-22-21 15,21 21-15,0 0 0,0 0 16,-21 21 0,21-21-16</inkml:trace>
  <inkml:trace contextRef="#ctx0" brushRef="#br0" timeOffset="53960.2">11028 5271 0,'0'42'31,"0"-21"-31,0 0 16,-21 0-16,21 1 0,0-1 16,0 0-16,-22 0 0,22 0 15,0 0-15,0 1 0,0-1 16,0 0-1,22-21 1,-1 0-16,0 0 0,0-21 16,0 0-16,0-1 15,-21 1-15,0 0 0</inkml:trace>
  <inkml:trace contextRef="#ctx0" brushRef="#br0" timeOffset="54288.32">11134 5080 0,'0'0'0,"-22"0"0,1 0 16,0 0-16,0 21 0,0-21 0,21 21 16,0 1-16,-21-22 0,21 21 0,0 0 15,0 0 1,21 0-16,0-21 16,0 0-16,0 0 0,0 0 15,1 0-15,-1 0 0,0-21 16,0 21-16,-21-21 0,0 0 0,0 0 15,0-1 1,0 1-16,0 0 16,-21 21-16,0 0 0,0 0 0,-1 0 15,1 0-15,0 0 0,0 0 0,0 0 16,0 21-16,-1-21 0,22 21 16,0 1-16,0-1 0,0 0 0,0 0 15,0 0-15,0 0 0,0 1 0,22-22 16,-22 21-16,21 0 0,0-21 0,0 0 15,0 0-15</inkml:trace>
  <inkml:trace contextRef="#ctx0" brushRef="#br0" timeOffset="55016.43">11620 5122 0,'0'0'15,"0"-21"-15,0 0 0,0 0 16,-21 42-1,0 0 1,21 0-16,0 1 0,-21 20 0,0-21 16,21 21-16,0-20 0,-21 20 0,21-21 15,-22 21-15,22-20 0,-21-1 0,21 21 16,0-21-16,0 22 0,0-22 16,0 0-16,0 0 0,0 0 0,0 0 15,21 1-15,1-22 16,-1 0-16,0 0 0,0 0 15,0 0-15,0-22 0,1 22 0,-1-21 16,0 0-16,0 0 0,0 0 0,0 0 16,1-1-16,-22 1 0,0 0 0,21 0 15,-21 0-15,21 21 0,-21-21 16,0-1-16,0 44 31,0-1-31,0 0 16,0 0-1,0 0 1,21-21 0,0 0-16,0 0 15,1 0-15,-1 0 0,0 0 16,-21-21-16,21 21 0,-21-21 0,21 21 16,-21-21-16,0 0 0,0-1 15,21 22-15,-21 22 31,0-1-15,0 0-16,0 0 0,0 21 16,0-20-16,0 20 0,0-21 15,0 21-15,0 1 0,0-1 16,0 0-16,0 1 0,-21-1 0,21 0 16,0 1-16,-21 20 0,21-20 0,-21-1 15,0 0-15,21 1 0,-21-1 0,-1 0 16,22 1-16,0-1 0,-21-21 15,21 0-15,-21 22 0,21-22 0,0 0 16,-21-21-16,0-21 31,21 0-15,0-1-16,-21 22 16,21-21-16,0 0 0,0 0 0,0 0 15,0 0-15,0-1 0,0 1 0,-22 0 16</inkml:trace>
  <inkml:trace contextRef="#ctx0" brushRef="#br0" timeOffset="55232.31">11261 5271 0,'0'0'0,"0"-22"16,0 1-16,0 0 15,42 21-15,-21 0 0,0 0 16,0-21-16,1 21 0,-1 0 0,21 0 16,-21 0-16,0 0 0,1 0 15,20 0-15,-21 0 0,0 0 16,0 0-16,1 0 0,-1 0 16</inkml:trace>
  <inkml:trace contextRef="#ctx0" brushRef="#br0" timeOffset="55895.87">12552 5271 0,'0'0'0,"0"-22"0,0 1 16,0 0-16,-21 21 16,-1 0-1,1 21-15,0 0 16,0 1-16,0-1 0,0 0 0,-1 0 16,1 21-16,0 1 0,-21-22 15,21 21-15,-1 1 0,1 20 16,0-21-16,0 1 0,21-1 0,0 0 15,0-20-15,0 20 0,0-21 0,21 21 16,0-20-16,0-22 0,22 21 16,-22 0-16,21-21 0,1 0 0,-1 0 15,0 0-15,-21 0 0,22 0 0,-1-21 16,0 0-16,1-1 0,-22 1 0,21 0 16,-21 0-16,22-21 0,-22-1 15,0 1-15,0 0 0,-21-22 0,0 22 16,0-22-16,0 22 0,0 0 0,0-22 15,-21 22-15,0-1 0,-21 22 16,20-21-16,-20 21 0,0 21 16,-1 0-16,1 0 0,0 0 0,-22 0 15,22 21-15,0 0 0,-1 0 0,1 22 16,21-1-16,0-21 0,-1 21 16,22 1-16,0 20 0,0-20 0,22-1 15,-1 0-15,21 1 0,-21-1 0,22 0 16,-22 1-16,21-1 0,-21-21 0,22 21 15,-22-20-15,0 20 0,0-21 16,-21 0-16,0 22 0,0-22 0,21-21 16,-21 21-16,0 0 0,0 0 15,0 0-15,-21-21 0,0 0 16,0 0-16,0 0 16,-1 0-16,22-21 15,0 0 1,0 0-16,22 0 0</inkml:trace>
  <inkml:trace contextRef="#ctx0" brushRef="#br0" timeOffset="57100.69">12933 5652 0,'0'0'0,"0"-22"16,-21 44 15,21-1-31,-22-21 15,22 21-15,0 0 0,0 0 0,0 0 16,0 1-16,-21-1 16,21 0-16,0 0 0,0 0 15,0 0-15,21-21 16,1 0 0,-1 0-16,0 0 15,0 0-15,0-21 0,0 0 16,1 21-16,-1-21 0,0 0 0,-21 0 15,21-1-15,0 1 0,0 0 0,-21 0 16,0 0-16,22 0 16,-22 42-1,0 0 1,-22 0-16,22 0 16,0 0-16,-21 1 0,21-1 15,0 0-15,0 0 16,0 0-16,21-21 15,1 21-15,-1-21 0,21 0 16,-21 0-16,0 0 0,1 0 16,20 0-16,-21-21 0,0 0 0,22 0 15,-22 21-15,0-21 0,0 0 0,0-1 16,0 1-16,-21 0 0,0 0 16,0-21-16,0 20 15,0 1-15,0 0 0,-21 21 16,0 0-16,0 0 15,0 0-15,0 0 0,-1 21 16,1 0-16,0-21 0,21 22 0,0-1 16,0 0-16,0 0 0,0 0 0,0 0 15,0 1-15,0-1 0,0 0 0,0 0 16,21-21-16,0 21 0,-21 0 16,43-21-16,-22 0 0,0 0 0,0 0 15,0 0-15,1 0 0,-1 0 0,0 0 16,0 0-16,0 0 0,0 0 15,1-21-15,-22 0 0,21 21 16,0-21-16,-21 0 0,0 0 0,21-1 16,-21 1-16,0 0 0,21 0 0,-21 0 15,0 42 17,0 0-32,-21 0 0,21 0 15,0 1-15,0-1 0,0 0 16,0 0-16,0 0 0,0 0 15,0 1 1,21-22-16,0 0 16,1 0-16,-1 0 15,0 0-15,0-22 0,0 1 16,0 0-16,1 0 16,-22 0-16,21 0 0,0-1 0,-21 1 15,21 0-15,0 0 0,-21 0 0,21 21 16,-21-21-16,22 21 0,-22 21 31,0 0-15,0 0-16,0 0 15,0 0-15,0 1 0,0-1 0,0 0 0,0 0 16,0 0 0,0 0-16,21-21 15,0 0-15,0 0 16,0 0-16,0-21 15,1 0-15,-1 0 16,-21 0-16,0 0 0,21-1 0,-21 1 16,21-21-16,-21 21 0,0 0 0,0-1 15,0 1-15,-21 21 16,0 0 0,21 21-16,-21 1 0,21-1 0,0 0 15,-22 0-15,22 0 0,-21 0 16,21 1-16,0-1 0,0 0 0,0 0 15,0 0-15,0 0 16,21-21-16,1 22 0,-1-22 16,0 0-16,0 0 15,0 0-15,0-22 0,1 22 16,-22-21-16,21 0 0</inkml:trace>
  <inkml:trace contextRef="#ctx0" brushRef="#br0" timeOffset="57412.51">14753 5080 0,'0'0'15,"-21"0"1,0 0-16,0 0 15,-1 21-15,1-21 0,0 21 0,21 1 16,-21-1-16,0 0 0,21 0 16,0 0-16,0 0 0,0 1 0,0-1 15,0 0-15,0 0 16,0 0-16,0 0 0,21-21 16,0 0-16,0 0 0,0 0 15,1 0-15,-1 0 16,0 0-16,0 0 0,0-21 15,0 21-15,-21-21 0</inkml:trace>
  <inkml:trace contextRef="#ctx0" brushRef="#br0" timeOffset="57868.89">14859 4932 0,'0'0'0,"-21"0"0,0-21 0,-43-43 16,43 64-1,0 0-15,0 0 16,-22 0-16,22 0 0,0 21 0,-21-21 16,20 22-16,1 20 0,-21-21 0,21 0 15,-22 22-15,22-1 0,0-21 16,0 21-16,0 1 0,21-22 0,0 21 16,0-21-16,0 22 0,0-22 0,0 0 15,0 0-15,0 0 0,21 1 0,0-1 16,21 0-16,-20 0 0,-1-21 15,21 21-15,-21-21 0,22 0 16,-22 0-16,21 0 0,-21 0 0,22 0 16,-22 0-16,21-21 0,-21 21 0,22-21 15,-22 0-15,21 0 0,-21-1 0,0-20 16,1 0-16,-1-1 0,0 1 16,-21 0-16,0-1 0,0-20 0,0 21 15,0-22-15,0 22 0,0-1 0,-21 22 16,-22 0-16,22 0 0,-21 0 15,21 0-15,-22 21 0,1 0 0,-21 0 16,20 0-16,1 0 0,-22 0 0,22 21 16,0 0-16,-1-21 0,22 21 15,-21 0-15,21 0 0,0 1 16,-1-1-16,22 0 0,0 0 16</inkml:trace>
  <inkml:trace contextRef="#ctx0" brushRef="#br0" timeOffset="59104.16">5186 4932 0,'0'-21'0,"-43"21"31,22 0-31,0 0 0,0 0 0,0 0 16,0 0-16,-1 0 0,1 0 0,0 21 15,0 0-15,0-21 0,0 21 16,-1 0-16,1 1 0,0-22 0,0 21 16,21 0-16,-21 0 0,21 0 0,0 0 15,0 1-15,0-1 0,0 0 16,0 0-16,21 0 15,0 0-15,0-21 0,0 0 16,1 0-16,-1 22 0,0-22 0,0 0 16,0 0-16,0 0 0,22 0 15,-22 0-15,0 0 0,0-22 0,0 1 16,1 0-16,-1 0 0</inkml:trace>
  <inkml:trace contextRef="#ctx0" brushRef="#br0" timeOffset="59620.38">5228 4763 0,'0'0'0,"-21"-22"0,0 22 0,0-21 0,-1 0 16,1 21-16,0-21 0,0 21 16,0 0-16,-22 0 0,22 0 0,0 0 15,-21 0-15,21 0 0,-22 0 0,1 21 16,0 0-16,20 0 0,-20 1 15,0-1-15,21 0 0,-1 21 0,-20 1 16,21-22-16,0 21 0,0 0 0,21 1 16,0-1-16,0-21 0,0 22 15,0-1-15,0-21 0,0 0 16,0 22-16,21-22 0,0 0 0,0 0 16,0 0-16,22 0 0,-1-21 0,-21 22 15,21-22-15,1 0 0,-1 21 16,0-21-16,1 0 0,-1 0 0,0 0 15,1 0-15,-1 0 0,0 0 0,1 0 16,-22-21-16,21 21 0,1-22 16,-1 1-16,-21 0 0,21 21 0,-20-42 15,-1 21-15,21-1 0,-21-20 0,-21 21 16,21-21-16,-21-1 0,22 1 16,-22 0-16,0-1 0,0 1 15,0 0-15,0-1 0,-22 1 0,1 0 0,0 20 16,0 1-16,-21-21 15,20 21-15,1 0 0,-21-1 0,21 22 16,0-21-16,-22 21 0,22-21 0,0 21 16,0 0-16,-22 0 0,22 0 0,0 0 15,0 21-15,0 0 0,0-21 16,21 22-16,-22-22 0,22 21 0,-21-21 16,0 21-16</inkml:trace>
  <inkml:trace contextRef="#ctx0" brushRef="#br1" timeOffset="71412.67">13102 1693 0,'0'0'15,"21"0"-15,-21-21 0,21 0 0,1 21 16,-22-21-16,21 0 0,-21 0 15,21-1-15,-21 1 16,21 21-16,-21-21 0,0 0 0,0 0 0,0 0 16,0-1-1,0 1-15,0 0 16,-21 21-16,0 0 0,21-21 0,-21 21 16,-1-21-16,1 21 15,0 0-15,0 0 0,-21 0 0,20 0 16,1 0-16,-21 21 0,21 0 0,-22 0 15,22 0-15,-21 1 0,0-1 16,20 0-16,1 21 0,-21 1 0,21-22 16,0 21-16,-1 0 0,1 1 0,0 20 15,0-20-15,0-1 16,21 0-16,-21 1 0,21-1 0,-22 0 16,22 1-16,0-1 0,0-21 0,0 21 15,0 1-15,0-22 0,0 21 16,0-21-16,0 22 0,0-22 0,22 0 15,-1 0-15,0 0 0,0 1 0,0-1 16,0 0-16,22 0 0,-22-21 16,21 0-16,-21 0 0,22 0 0,-1 0 15,-21 0-15,22 0 0,-1 0 0,0-21 16,-21 0-16,22 21 0,-22-21 0,0-1 16,0 1-16,0 0 0,-21 0 15,0 0-15,0 0 16,0-1-16,0 1 0,-21 0 0,0 21 15,0-21-15,0 21 0,0-21 16,-22 21-16,22-21 0,0 21 0,-21 0 16,20 0-16,1 0 0,0 0 0,0 0 15,0 0-15,0 0 16,42 0 0,0 0-1,0-22-15,0 22 0,0 0 0,1 0 16,-1-21-16,0 21 0,0 0 15,0 0-15,0 0 0,1 0 0,-1 0 32,-21 21-32,0 1 15,0-1-15,0 21 0,0-21 16,0 0-16,0 22 0,-21-1 0,-1 0 16,1 1-16,21 20 0,-21-20 15,0 20-15,21-21 0,-21 22 0,0-22 16,21 22-16,-22-22 0,1 0 0,21 22 15,-21-22-15,21 22 0,-21-22 0,21 22 16,-21-22-16,21 0 0,0 1 16,0-1-16,0-21 0,0 21 0,0-20 15,0-1-15,0 0 0,0 0 0,21-21 16,0 0-16,0 0 16,0 0-16,1-21 15,-22 0-15,0 0 16,21-1-16,-21-20 0,21 21 0,-21-21 15,21-1-15,-21 1 0</inkml:trace>
  <inkml:trace contextRef="#ctx0" brushRef="#br1" timeOffset="71832.44">13356 2371 0,'0'0'16,"-21"-21"-16,21-1 15,21 1 1,0 0 0,0 0-16,1 21 0,-1-21 0,0 0 15,0 21-15,0-22 0,0 1 0,-21 0 16,0 0-16,0 0 15,0 0-15,-21 21 16,0 0 0,0 0-16,0 0 15,0 21-15,-1 0 0,1 0 0,0 0 16,0 0-16,0 22 0,0-22 0,21 0 16,0 21-16,0-20 0,0 20 15,0-21-15,0 0 0,0 22 0,0-22 16,21 0-16,-21 0 0,21-21 0,0 21 15,21-21-15,-20 0 0,-1 0 0,0 0 16,21 0-16,-21 0 0,22 0 16,-22-21-16,0 21 0,0-21 0,0 0 15,22 0-15</inkml:trace>
  <inkml:trace contextRef="#ctx0" brushRef="#br1" timeOffset="72321.17">13928 2117 0,'-22'0'16,"1"21"0,0 0-16,21 0 0,-21 0 15,21 1-15,-21-1 0,21 0 0,-21 0 16,21 21-16,0-20 0,0-1 16,0 21-16,0-21 0,0 0 0,0 1 15,0-1-15,0 0 0,0 0 0,0 0 16,0 0-16,0 1 15,-22-22 17,22-22-32,0 1 15,-21 0-15,21 0 0,0 0 16,0 0-16,0-22 0,0 22 0,21-21 16,1 21-16,-1-22 0,-21 22 0,21 0 15,21-21-15,-21 20 0,1 1 16,-1 0-16,21 21 0,-21-21 0,0 21 15,22 0-15,-22 0 0,0 0 16,0 0-16,0 0 0,1 21 0,-1 0 16,0 0-16,-21 1 0,0-1 15,0 0-15,0 21 0,0-21 0,0 1 16,0 20-16,0-21 0,0 0 0,-21 0 16,0 1-16,21-1 0,-22 0 15,22 0-15,-21 0 0,21 0 16,0-42 15,21 0-31,-21 0 16,22 0-16,-22 0 0</inkml:trace>
  <inkml:trace contextRef="#ctx0" brushRef="#br1" timeOffset="72713.46">14457 2286 0,'21'0'16,"0"0"-16,0-21 16,0 21-16,1 0 0,-1-21 15,0 0-15,0 21 0,-21-22 16,21 1-16,-21 0 15,0 0 1,-21 21 0,0 21-16,0-21 15,0 21-15,-1 0 0,1 1 16,21-1-16,-21 0 0,0 21 0,0-21 16,21 1-16,0 20 0,0-21 0,0 0 15,0 0-15,0 1 0,0-1 0,0 0 16,0 0-16,21-21 15,0 0-15,0 0 16,0 0-16,1 0 0,-1 0 0,0 0 16,0 0-16,0-21 15,0 21-15,1-21 0,-1 0 0</inkml:trace>
  <inkml:trace contextRef="#ctx0" brushRef="#br1" timeOffset="73152.21">14922 2138 0,'0'0'0,"0"-21"16,0 0-1,22 21 1,-1 0 0,0 0-16,0 0 15,0 21-15,-21 0 0,21 0 16,-21 0-16,0 0 0,22 1 15,-22-1-15,0 0 0,0 0 0,0 21 16,0-20-16,0-1 0,0 0 0,0 21 16,0-21-16,0 1 0,0-1 0,0 0 15,0 0-15,0 0 16,0-42 15,0 0-31,0 0 16,0 0-16,0-1 0,0 1 0,0-21 15,0 21-15,21 0 0,0-22 16,0 22-16,0-21 0,-21 21 0,21-1 16,1 1-16,-1 0 0,0 0 15,0 0-15,-21 0 0,21 21 0,0-22 16,-21 1-16,22 21 0,-1 0 16,-21-21-16,21 21 0,0 0 31</inkml:trace>
  <inkml:trace contextRef="#ctx0" brushRef="#br1" timeOffset="74072.81">15811 2244 0,'0'-21'0,"0"42"0,0-64 15,0 22-15,0 0 16,0 0-16,0 0 16,-21 21-16,0 0 0,0 0 15,0 0-15,0 0 0,-1 0 0,1 21 16,0-21-16,0 21 0,0 0 15,0 0-15,-1 1 0,1-1 0,0 0 16,0 0-16,0 21 0,21-20 0,0-1 16,0 0-16,0 0 0,0 0 0,0 0 15,0 1-15,0-1 0,21-21 16,0 0-16,0 0 0,0 0 16,1 0-16,-1 0 0,0 0 0,0 0 15,21-21-15,-20-1 16,-1 1-16,0 0 0,0 0 0,0 0 15,-21 0-15,21-1 0,1-20 0,-1 21 16,-21 0-16,0 0 0,21-22 0,-21 22 16,21 0-16,-21 0 15,0 0-15,0 42 16,0 0 0,-21 0-16,0 0 15,21 0-15,-21 1 0,21-1 16,0 0-16,0 21 0,0-21 0,-22 1 0,22-1 15,0 0-15,0 0 0,0 0 16,0 0-16,0 1 0,0-1 16,22-21-16,-1 0 0,-21 21 0,21-21 15,0 0-15,0 0 0,0 0 0,1 0 16,20-21-16,-21 0 0,0 21 16,0-22-16,22-20 0,-22 21 0,0 0 15,0-22-15,22 22 0,-22-21 0,0 0 16,0-1-16,0 1 0,22 0 15,-22-22-15,0 22 0,0-22 0,-21 22 16,21-22-16,-21 1 0,21 21 0,-21-1 16,0 1-16,0 0 0,0-1 15,0 22-15,0 0 0,0 0 16,0 0-16,0-1 0,-21 22 16,0 0-16,0 22 15,21-1-15,-21 0 0,0 0 0,-1 21 16,1-20-16,21 41 0,-21-21 0,0 1 15,21-1-15,-21 22 0,0-22 16,21 21-16,0-20 0,0 20 0,0-20 16,0-1-16,0 0 0,0 1 0,0-22 15,0 21-15,0-21 0,0 0 16,21 1-16,0-1 0,0 0 0,0 0 16,0-21-16,22 0 0,-22 0 0,21 0 15,1 0-15,-22 0 16,21 0-16,-21 0 0,22 0 0,-22 0 15,0-21-15,0 0 0,0 21 0,0-21 16,1-1-16,-1 22 0,-21-21 0,0 0 16,21 0-16</inkml:trace>
  <inkml:trace contextRef="#ctx0" brushRef="#br1" timeOffset="76381.1">14393 3239 0,'0'0'0,"21"0"16,1 0-1,-22-22-15,21 1 16,-21 0-16,0 0 15,0 0-15,0 0 16,0-1-16,0 1 0,0 0 16,-21 21-16,-1-21 0,1 0 15,0 21-15,21-21 0,-21 21 16,0 0-16,0 0 0,-1 0 16,1 0-16,0 0 0,0 0 15,0 0-15,0 0 0,-1 21 16,1-21-16,21 21 0,-21-21 15,0 21-15,0-21 0,21 21 0,-21-21 16,-1 21-16,22 1 0,-21-22 16,21 21-16,-21 0 15,21 0-15,-21-21 0,21 21 0,0 0 16,0 1-16,-21-1 16,21 0-16,-21 0 0,21 0 15,0 0-15,0 1 16,0-1-16,0 0 0,0 0 15,0 0-15,0 0 0,0 1 16,0-1-16,0 0 0,21 0 16,-21 0-16,21 0 0,0 1 15,-21-1-15,21-21 0,0 0 0,1 0 16,-1 0-16,0 0 0,0 0 16,0 0-16,0 0 0,1 0 15,20-21-15,-21 21 0,21-22 16,1 1-16,-22 0 0,21 0 0,1 0 15,-22-22-15,0 22 0,21-21 0,-42 21 16,21-22-16,-21 22 0,0-21 16,0 0-16,0-1 0,0 1 0,0 21 15,0-22-15,-21 22 0,0-21 0,0 21 16,0 0-16,-22-1 0,22 22 0,0 0 16,-21 0-16,21 0 0,-1 0 15,-20 0-15,21 22 0,0-1 0,0 0 16,-22 0-16,43 21 0,-21-20 0,0 20 15,21-21-15,-21 21 0,21-20 16,0 20-16,0-21 0,0 0 0,0 0 16,21 1-16,0-1 0,0-21 15,0 21-15,1 0 0,-1-21 0,0 0 16,21 21-16,-21-21 0,1 21 16,20-21-16,-21 22 0,0-22 0,0 21 15,1-21-15,-1 21 0,-21 0 0,0 0 16,0 0-16,0 1 0,0-1 15,0 0-15,0 0 0,0 0 16,-21 0-16,-1 1 0,1-1 16,21 0-16,-21-21 0,21 21 0,-21-21 15,0 21-15,21-42 47,21 21-47,0-21 0</inkml:trace>
  <inkml:trace contextRef="#ctx0" brushRef="#br1" timeOffset="77840.78">14838 3281 0,'0'21'0,"0"0"16,0 0-1,0 1-15,-21-22 0,21 21 0,0 0 16,0 0-16,0 0 0,0 0 0,0 1 16,0-1-16,0 0 0,0 0 15,0 0-15,0 0 16,21-21 15,0 0-31,0 0 0,0 0 0,-21-21 16,21 21-16,1-21 0,-1 0 15,0 0-15,0 0 0,0-1 16,0 1-16,1 0 0,-22 0 0,21 0 16,0 0-16,-21-1 0,0 1 15,21 21-15,-21 21 32,0 1-32,0-1 0,0 0 15,0 0-15,0 0 16,0 0-16,0 1 0,0-1 0,0 0 15,0 0-15,0 0 16,0 0-16,21-21 0,0 0 16,1 0-16,-1 22 0,0-22 15,0 0-15,0 0 0,22 0 16,-22 0-16,21 0 0,-21-22 0,0 1 16,22 21-16,-22-21 0,0 0 0,0 21 15,0-21-15,1 0 0,-1-22 16,0 22-16,-21 0 0,0 0 0,21 0 15,-21-1-15,0-20 0,0 21 0,0 0 16,0 0-16,0-1 0,-21 22 16,0 0-1,0 0-15,-1 0 0,1 22 16,21-1-16,-21 0 0,0 0 0,21 0 16,-21 0-16,21 1 0,0 20 15,0-21-15,-21 0 0,21 0 0,0 1 16,0-1-16,0 0 0,0 0 0,0 0 15,0 0-15,21-21 16,0 0-16,-21 22 0,21-22 16,0 0-16,0 0 0,1 0 0,-1 0 15,21 0-15,-21 0 0,0 0 0,1 0 16,-1 0-16,21 0 0,-21-22 0,0 1 16,1 21-16,-1-21 0,-21 0 15,21 0-15,0 0 0,0-1 0,-21 1 16,0 0-16,21 0 0,-21 0 0,22 0 15,-22-1-15,0 1 0,0 0 16,0 0-16,0 42 31,0 0-15,0 0-16,0 1 0,-22-1 16,22 0-16,0 0 0,0 0 0,0 0 15,0 1-15,0-1 0,0 0 0,0 0 16,0 0-16,22-21 15,-1 0 1,0 0-16,0 0 0,0 0 16,0 0-16,1 0 0,-1 0 0,0-21 15,0 21-15,0-21 0,0 21 16,-21-21-16,22 0 0,-1-1 16,0 1-16,-21 0 0,0 0 0,21 0 0,-21 0 15,21-1-15,-21 1 16,21 0-1,-21 42 17,0 0-32,0 1 0,-21-22 15,21 21-15,0 0 0,0 0 16,0 0-16,0 0 0,0 1 16,0-1-16,0 0 0,0 0 15,21 0 1,1-21-1,-1 0-15,0 0 0,0 0 0,0 0 16,22 0-16,-22 0 0,0-21 0,21 21 16,-21-21-16,22 21 0,-22-21 0,0 0 15,0-1-15,0 1 0,1 21 16,-1-42-16,0 21 0,-21 0 0,0-1 16,0-20-16,0 21 0,0 0 0,0-22 15,0 22-15,0 0 0,0 0 0,0 0 16,-21 21-1,0 0-15,-1 0 0,1 21 16,21 0-16,-21 0 0,0 0 16,0 1-16,21-1 0,0 21 0,-21-21 15,21 0-15,0 22 0,0-22 16,0 0-16,0 0 0,0 0 0,21 1 16,0-22-16,0 21 0,0-21 0,0 0 15,1 21-15,-1-21 0,0 0 0,21 0 16,-21 0-16,1 0 0,-1 0 15,0 0-15,0 0 0,0-21 0,0 0 16,-21-1 0,0 1-16,0 0 15</inkml:trace>
  <inkml:trace contextRef="#ctx0" brushRef="#br1" timeOffset="83755.28">18775 3090 0,'0'-21'32,"0"0"-17,0 0 1,0 0-16,0 42 47,0 0-32,0 0-15,0 22 0,0-22 16,0 0-16,0 21 0,0 1 16,-21-1-16,21 0 0,-22 1 0,22-1 15,0 0-15,-21 1 0,21-1 0,-21-21 16,21 21-16,0-20 0,0-1 15,0 0-15,0 0 0,0 0 0,0 0 16,0 1-16,0-1 16,0-42 31,21-1-32</inkml:trace>
  <inkml:trace contextRef="#ctx0" brushRef="#br1" timeOffset="84153.08">19029 3577 0,'0'21'32,"21"-21"-17,0 0 1,0 0-16,0-21 16,1 21-16,-22-21 15,0 0-15,21 21 0,-21-21 16,0 0-16,-21 21 15,-1 0 1,1 0-16,0 0 0,0 21 16,0-21-16,21 21 0,0 0 15,-21-21-15,21 21 16,0 0-16,21-21 31,0 0-31,0 0 16,0 0-16,0 0 0,22-21 0</inkml:trace>
  <inkml:trace contextRef="#ctx0" brushRef="#br1" timeOffset="85000.68">19748 2963 0,'0'0'0,"0"-21"0,0 0 15,-21 0-15,21 0 0,0 0 0,0-1 16,0 1-16,0 0 0,0 0 15,0 0-15,0 0 0,0-1 0,0 1 16,0 0-16,0 0 16,0 0-16,0 42 15,-21 0 1,21 0-16,-21 22 0,0-1 16,21 0-16,0 22 0,-21-22 0,21 22 15,-22-1-15,1 1 0,21-22 0,0 21 16,0 1-16,0-1 15,0-20-15,-21-1 0,21 0 0,0 1 0,0-1 16,0-21-16,0 0 0,0 1 16,0-1-16,0 0 0,0 0 15,0-42 17,-21 0-17,21 0-15,0-1 0,0 1 0,0 0 16,0 0-16,0-21 0,0 20 0,21-20 15,0 21-15,0-21 0,1 20 16,-1-20-16,0 21 0,21 0 0,-21 0 16,22-1-16,-22 1 0,21 0 0,-21 21 15,22 0-15,-22 0 0,21 0 16,-21 21-16,22 0 0,-22 22 16,0-22-16,0 21 0,0-21 0,-21 22 15,0-1-15,0-21 0,0 22 16,0-1-16,0-21 0,0 0 0,0 0 15,0 1-15,-21-1 0,21 0 0,-21-21 16,21 21-16,0 0 16,0-42 15,0 0-15,0 0-16,21 0 15</inkml:trace>
  <inkml:trace contextRef="#ctx0" brushRef="#br1" timeOffset="85386.47">20299 3387 0,'0'0'0,"21"0"16,-21 21-16,21-21 0,0 0 15,0 0-15,1 0 16,-1 0-16,21 0 0,-21-21 0,0 21 15,22-21-15,-22-1 0,0 22 16,21-21-16,-20 0 0,-1 21 16,-21-21-16,0 0 0,0 0 0,0-1 15,0 1-15,-21 0 0,-1 21 16,1 0-16,-21 0 0,21 0 16,-22 0-16,1 0 0,21 0 0,-21 21 15,20 22-15,1-22 0,-21 0 0,42 21 16,-21-21-16,21 22 0,0-1 15,0-21-15,0 0 0,0 1 0,0 20 16,0-21-16,21-21 0,-21 21 0,21 0 16,0-21-16,22 22 0,-22-22 15,21 0-15,-21 0 0,22 0 0,-1 0 16,0 0-16,1 0 0,-22 0 16,21 0-16,0-22 0,-20 1 15,20 21-15,-21-21 0,21-21 0</inkml:trace>
  <inkml:trace contextRef="#ctx0" brushRef="#br1" timeOffset="85664.29">21209 2625 0,'0'21'15,"0"0"1,-21 21-16,0-20 0,21 20 15,-22 21-15,22-20 0,0-1 0,-21 22 16,21-22-16,-21 21 0,21-20 0,-21 20 16,21-20-16,0 20 0,0-21 15,0 1-15,0-1 0,0 0 0,0-20 16,0 20-16,0-21 0,0 0 0,0 0 16,0 1-16,21-1 0,0-21 31,-21-21-16</inkml:trace>
  <inkml:trace contextRef="#ctx0" brushRef="#br1" timeOffset="85825.2">20870 3344 0,'0'0'0,"0"-21"0,21 21 15,1 0 1,-1 0-16,0 0 0,0 0 0,21 0 15,-20 0-15,20 0 0,-21 0 16,21 0-16,1 0 0,-22 0 0,21-21 16,1 21-16,-1-21 0,-21 21 15</inkml:trace>
  <inkml:trace contextRef="#ctx0" brushRef="#br1" timeOffset="86259.95">21399 3387 0,'0'-21'31,"22"-1"-31,-1 1 16,0 21-16,0-21 0,0 21 16,0 0-1,1 0-15,-1 0 16,-21 21-16,21 0 0,-21 1 15,0-1-15,0 0 0,0 0 16,0 21-16,0-20 0,0-1 0,0 0 16,0 21-16,0-21 0,21 1 0,-21-1 15,0 0-15,0 0 16,0-42 15,0 0-15,0 0-16,0-1 0,0 1 15,0 0-15,0-21 0,21 21 16,0-22-16,-21 22 0,22 0 16,-1-21-16,-21 20 0,21-20 0,0 21 15,0 0-15,0 0 0,1 21 16,-1 0 0,-21 21-16,0 0 15,21-21-15,-21 21 0,21-21 0</inkml:trace>
  <inkml:trace contextRef="#ctx0" brushRef="#br1" timeOffset="86672.23">22056 3323 0,'0'0'0,"0"-21"0,21 21 0,-21-21 0,0 0 16,0 0-16,0-1 15,-21 22 1,-1 22-16,1-1 15,0 0-15,21 0 0,-21 0 0,0 22 16,0-22-16,-1 0 0,22 21 16,0-21-16,-21 22 0,21-22 0,0 0 15,0 0-15,0 0 0,0 1 0,21-1 16,1 0-16,-1-21 0,0 21 16,0-21-16,0 0 0,0 0 0,22 0 15,-22 0-15,0 0 0,0 0 16,0 0-16,1-21 0,-1 0 15,0 0-15,0-1 0,0 1 0,-21 0 16,0-21-16,0 21 0,0-22 0,0 1 16,0 21-16,0-22 0,0 1 15,0 21-15,-21 0 0,0 0 0,0-1 16,0 22-16,-1 0 0,1 0 0,0 0 16,0 0-16,0 0 0,0 0 15,-1 22-15,22-1 0,0 0 0,0 0 16,0 0-16,0 0 0,0 1 0,0-1 15,22 0-15,-1-21 0,0 21 16</inkml:trace>
  <inkml:trace contextRef="#ctx0" brushRef="#br1" timeOffset="87352.84">22881 3366 0,'0'0'16,"0"-22"-16,0 1 0,0 0 0,-21 0 15,0 21-15,0 0 0,-22 0 16,22 0-16,-21 0 0,-1 0 0,22 21 16,-21 0-16,0-21 0,20 21 15,1 1-15,-21-1 0,42 0 0,-21 0 16,21 0-16,0 0 0,0 1 0,0-1 16,0 0-16,21-21 15,-21 21-15,21-21 0,0 21 0,22-21 16,-22 0-16,0 0 0,21 0 0,-21 0 15,1 0-15,20 0 0,-21 0 16,0 0-16,0 0 0,-21-21 0,22 0 16,-1 21-16,-21-21 0,21 0 0,-21-1 15,0 1-15,21 0 0,-21 0 16,0 0-16,21 21 0,-21-21 0,0 42 47,0 0-47,-21 0 0,21 0 0,-21 0 0,0 22 15,21-22-15,0 21 0,0-21 16,-21 22-16,21-22 0,0 21 16,0-21-16,0 22 0,0-1 0,0 0 15,0 1-15,0-1 0,0 0 0,0 22 16,0-22-16,0 1 0,0 20 16,0-21-16,0 22 0,0-22 0,0 22 15,0-22-15,0 22 0,0-22 0,0 0 16,-22 22-16,22-22 0,0 0 0,0 22 15,0-22-15,-21-21 16,21 22-16,-21-22 0,0 21 0,0-21 16,0 1-16,-1-22 0,1 0 15,0 0-15,0 0 0,0 0 0,0-22 16,-22 1-16,22 0 0,0-21 16,-21 21-16,-1-22 0,22 1 0,-21 0 15,-1-1-15,22-20 0,0 20 0,0 1 16,0-21-16,21 20 0,-21-20 0,21-1 15,0 22-15,0-22 0,0 22 16,21 0-16,0-1 0,0 1 0,0 0 16,0-1-16,22 22 0,-22-21 0,21 21 15,1 0-15,-1-22 0,0 22 16,1-21-16,-1 21 0</inkml:trace>
  <inkml:trace contextRef="#ctx0" brushRef="#br1" timeOffset="88145">22881 3471 0,'0'0'0,"-21"0"15,21-21 1,21 21 0,0 0-16,0-21 0,1 0 15,-1 21-15,0-21 0,0 21 16,0-21-16,0-1 15,1 1-15,-1 0 0,-21 0 16,0 0 0,-21 21-1,-1 0-15,1 0 0,0 0 0,0 21 16,0 0-16,0 0 0,-1 0 16,1 1-16,21-1 0,-21 0 0,21 0 15,0 0-15,0 0 0,0 1 16,0-1-16,21 0 0,0 0 15,22-21-15,-22 21 0,0-21 16,0 0-16,0 0 0,22 0 0,-22 0 16,0 0-16,0 0 0,22 0 15,-22 0-15,0-21 0,0 21 0,-21-21 16,21 0-16,-21 0 0,21-1 0,-21 1 16,22 0-16,-22 0 0,0 0 15,0 0-15,0-1 0,0 1 0,0 0 16,-22 21 15,22 21-31,-21 0 0,21 1 16,0-1-16,-21 0 0,21 0 0,0 0 15,0 0-15,0 1 16,0-1-16,0 0 0,0 0 16,0 0-16,0 0 15,-21-21 1,0 0-1,21-21-15,0 0 16,0 0-16,0 0 16,0 0-16,0-1 0,0 1 0,0 0 15,0-21-15,21 21 0,0-1 0,0 1 16,0 0-16,1 0 0,-1 0 16,0 0-16,21-1 0,-21 22 15,1 0-15,20 0 0,-21 0 0,0 0 16,0 22-16,-21-1 0,0 0 15,22 0-15,-22 0 0,0 22 0,0-22 16,0 0-16,0 0 0,0 21 0,-22-20 16,22-1-16,-21 0 0,0-21 15,21 21-15,-21 0 0,0-21 16,21 21-16,-21-21 0,21-21 31,21 0-15,0 21-16</inkml:trace>
  <inkml:trace contextRef="#ctx0" brushRef="#br1" timeOffset="88524.66">23834 3239 0,'0'-22'0,"-22"22"15,1 0-15,0 0 0,0 0 16,0 22-16,21-1 0,-21 0 15,-1 0-15,1 0 0,0 0 0,0 1 16,21-1-16,0 0 0,0 0 0,0 0 16,0 0-16,0 1 0,0-1 15,0 0-15,0 0 16,21-21-16,-21 21 0,21-21 0,0 0 16,1 0-16,-1 0 0,0 0 15,0 0-15,0 0 0,0-21 0,1 0 16,-1 0-16,0 0 0,-21-22 15,0 22-15,0 0 0,0 0 16,0 0-16,0-22 0,0 22 0,0 0 16,-21 21-16,0-21 0,-1 21 0,1 0 15,0 0-15,-21 0 0,21 0 16,-1 0-16,1 0 0,21 21 16,-21 0-16,21 0 0,0 0 15,0 1-15,21-22 16,0 21-16</inkml:trace>
  <inkml:trace contextRef="#ctx0" brushRef="#br1" timeOffset="88896.44">24109 3281 0,'0'-42'15,"0"20"1,0 44-1,0-1-15,0 0 16,0 0-16,0 0 16,0 0-16,-21 1 0,21-1 0,0 0 15,0 0-15,0 0 0,0 0 0,0 1 16,0-1-16,0 0 0,0 0 16,21-21-16,0 0 15,0 0-15,0 0 0,0 0 0,1 0 16,-1 0-16,0-21 15,-21 0-15,0 0 0,21-1 0,-21 1 16,21 0-16,-21 0 0,21-21 0,-21 20 16,0 1-16,0 0 0,0 0 15,0 0-15,0 0 0,0 42 63,0 0-63</inkml:trace>
  <inkml:trace contextRef="#ctx0" brushRef="#br1" timeOffset="89299.87">24701 3281 0,'0'0'0,"22"-21"0,-22 0 0,0-1 15,0 1-15,0 0 16,-22 21-1,1 0-15,0 0 0,0 0 0,0 0 16,0 21-16,-1 0 0,1-21 0,0 22 16,0-1-16,0 0 0,21 0 15,0 0-15,0 0 0,-21-21 0,21 22 16,0-1-16,0 0 0,21 0 16,0 0-16,0-21 0,0 21 15,0-21-15,1 0 0,-1 22 0,0-22 16,0 0-16,0 0 0,0 0 0,1 21 15,-22 0 17,0 0-32,-22-21 15,1 21-15,0-21 0,0 0 16,0 21-16,0-21 0,-1 22 0,1-22 16,0 0-16,0 21 0,0-21 0,0 0 15,-1 21-15,1-21 31,0 0-31,0 0 16</inkml:trace>
  <inkml:trace contextRef="#ctx0" brushRef="#br1" timeOffset="90272.19">18732 4741 0,'0'0'0,"0"-21"16,0-21-1,22 21-15,-22 0 0,0-1 16,21 1-16,0 21 0,0 0 15,0 0-15,0 0 0,1 0 16,-1 0-16,0 21 0,0 1 16,0-1-16,0 0 0,-21 21 0,0-21 15,0 22-15,0-1 0,0 0 0,0 1 16,0-1-16,0 0 0,-21 1 16,0-1-16,0 0 0,0-20 0,-22 20 15,22-21-15,0 0 0,-21 0 16,21 1-16,-1-1 0,-20 0 0,21-21 15,0 0-15,-22 0 0,22 0 16,0 0-16,0 0 0,0 0 0,0 0 16,21-21-16,-22 0 0,22-1 15,0 1-15,0 0 0,0 0 16,0-21-16,0 20 0,0 1 0,22-21 16,-1 21-16,-21 0 0,21-1 0,0 1 15,0 0-15,0 21 0,1 0 0,-1 0 16,0 0-16,0 21 0,0 0 15,0 1-15,-21-1 0,22 0 0,-22 0 16,21 21-16,-21-20 0,0-1 16,0 21-16,0-21 0,21 0 15,-21 1-15,0-1 0,21 0 16,-21 0-16,0 0 16,21-21-16,0 0 15,1 0 1</inkml:trace>
  <inkml:trace contextRef="#ctx0" brushRef="#br1" timeOffset="90484.2">19219 5165 0,'21'0'46,"1"-21"-46,-22-1 32</inkml:trace>
  <inkml:trace contextRef="#ctx0" brushRef="#br1" timeOffset="92123.86">20256 5038 0,'22'0'0,"-1"0"0,-21-21 0,0-1 15,21 1-15,-21 0 16,0 0-16,0 0 0,0 0 16,0-22-16,-21 22 0,0 0 15,21 0-15,-22 21 0,1-21 0,0 21 16,0 0-16,0 0 0,0 0 0,-22 0 16,22 21-16,0 0 0,0 0 0,-22 21 15,22 1-15,0-22 0,0 21 16,-21 1-16,20-1 0,1 0 0,0 1 15,21-1-15,0-21 0,0 21 0,0-20 16,0-1-16,0 0 0,21 0 16,0 0-16,1-21 0,-1 0 0,21 0 15,-21 0-15,22 0 0,-1 0 16,0 0-16,1-21 0,-1 0 0,0 0 16,22 0-16,-22-22 0,0 1 15,1 0-15,-1-1 0,0 1 0,1-22 16,-22 1-16,0-1 0,0 22 0,0-21 15,1-1-15,-22 22 0,0-22 16,0 22-16,0 0 0,0-1 0,0 22 16,0 0-16,0 0 0,-22 0 0,1 21 15,0 0-15,0 21 16,0 21-16,21-21 0,0 22 16,-21-22-16,-1 21 0,22 0 0,-21 1 15,21 20-15,0-20 0,0 20 16,0 1-16,0-22 0,0 21 15,0-20-15,0 20 0,0-20 0,0-1 16,21-21-16,1 21 0,-1-20 0,0-1 16,0 0-16,21 0 0,-20 0 0,20-21 15,-21 0-15,0 0 0,22 0 16,-22 0-16,0 0 0,0 0 0,0-21 16,0 0-16,1 21 0,-1-21 0,-21 0 15,0-1-15,21-20 0,-21 21 16,0 0-16,21 0 0,-21-1 15,0 1-15,0 0 0,0 42 32,0 0-32,-21 1 0,21-1 0,0 0 15,-21 0-15,21 0 0,0 0 16,0 1-16,0-1 0,0 0 0,0 0 16,0 0-16,21-21 0,0 21 0,0-21 15,0 0-15,1 0 0,-1 0 16,0 0-16,0 0 0,21 0 0,-20 0 15,-1-21-15,0 21 0,0-21 0,0 0 16,0 21-16,1-21 0,-1 0 16,0-22-16,-21 22 0,0 0 0,21 0 15,-21 0-15,0-1 0,0 1 0,0 0 16,0 0 0,0 42-1,-21-21-15,21 21 0,0 0 16,-21 22-16,21-22 0,-21 0 0,21 21 15,0 1-15,0-22 0,0 21 0,0 1 16,0-1-16,0 0 0,0 22 16,0-22-16,0 0 0,21 22 0,0-22 15,-21 22-15,21-22 0,0 0 0,0 22 16,-21-22-16,0 1 0,22-22 16,-22 21-16,0-21 0,0 22 0,0-22 0,0 0 15,-22 0-15,1 0 16,0 0-16,0-21 0,-21 0 0,20 22 15,-20-22-15,0 0 0,-1 0 0,22 0 16,-21 0-16,0-22 0,-1 1 0,1 21 16,21-21-16,-22 0 0,22 0 0,0 0 15,21-1-15,0 1 0,0 0 0,0 0 16,0 0-16,0 0 0,0-22 16,21 22-16,0 0 0,1 0 0,-1-22 15</inkml:trace>
  <inkml:trace contextRef="#ctx0" brushRef="#br1" timeOffset="92588.75">21611 5144 0,'0'0'0,"0"-22"0,0 1 16,0 42 15,0 1-31,0-1 15,0 0-15,0 0 0,0 0 0,0 0 16,0 1-16,-21-1 0,21 0 16,0 0-16,-21-21 0,0 21 15,-1-21 1,1 0 0,21-21-16,0 0 15,0 0-15,0 0 0,0-1 16,0 1-16,21 0 0,1 0 15,-22 0-15,21 0 0,0-1 0,21-20 16,-21 21-16,1 21 0,-1-21 0,0 0 16,21 21-16,-21 0 0,1 0 15,-1 0-15,0 0 0,0 21 0,0 0 16,0 0-16,-21 0 0,22 0 0,-1 1 16,-21-1-16,21 0 0,-21 21 15,0-21-15,0 1 0,0-1 16,0 0-16,0 0 0,0 0 15,0 0-15,-21-21 0,0 0 16,-1 0-16</inkml:trace>
  <inkml:trace contextRef="#ctx0" brushRef="#br1" timeOffset="93056">22458 5207 0,'0'-21'16,"0"42"-16,21-63 0,-21 21 0,0-1 0,0 1 15,0 0-15,0 0 0,0 0 0,0 0 16,-21-1-16,0 1 0,-1 21 16,1 0-16,0 0 0,0 0 0,0 0 15,0 0-15,-1 21 0,1 1 0,-21-1 16,21 21-16,0-21 0,-1 22 15,1-22-15,0 21 0,21-21 0,0 22 16,0-22-16,0 0 0,0 0 0,0 0 16,0 0-16,0 1 0,21-1 0,0-21 15,1 0-15,-1 0 16,0 0-16,0 0 0,0 0 16,0 0-16,1 0 0,-1-21 0,-21-1 15,21 1-15,0 0 0,0 0 0,-21 0 16,0 0-16,21-1 0,1-20 15,-22 21-15,0-21 0,0 20 0,0 1 16,0 0-16,0 42 31,0 0-31,0 1 0,0-1 16,0 0-16,0 0 0,0 0 0,0 0 16,0 1-16,0-1 0,0 0 0,0 0 15,0 0-15,21 0 16,0-21-16,-21 22 0,21-22 0,0 0 15,22 0-15,-22 0 0,0 0 0,0 0 16,0 0-16,0-22 0,22 22 0</inkml:trace>
  <inkml:trace contextRef="#ctx0" brushRef="#br1" timeOffset="93723.61">22881 5059 0,'0'0'0,"0"-21"0,0 0 15,-21 21 16,21 21-31,-21-21 0,21 21 16,0 0-16,0 21 0,0-20 0,0-1 16,0 0-16,0 0 0,0 21 15,0-20-15,0-1 0,0 0 0,-21 0 16,21 0-16,-22 0 0,22 1 16,-21-22 15,21-22-16,0 1-15,0 0 0,0 0 0,0 0 16,0 0-16,0-22 0,21 22 16,1 0-16,-22-21 0,21 20 0,0-20 15,0 21-15,0 0 0,22 0 16,-22-1-16,0 1 0,0 21 16,0 0-16,0 0 0,1 0 0,-1 0 15,-21 21-15,21 1 0,-21-1 16,0 0-16,0 0 0,0 0 15,0 0-15,0 1 0,0-1 0,0 0 16,0 0-16,0 0 0,0 0 0,0 1 16,0-1-16,0 0 15,-21-21 1,21-21 0,0 0-16,0-1 15,0 1-15,0 0 16,21-21-16,-21 21 0,21-1 15,0-20-15,0 21 0,1-21 0,-1 20 16,0 1-16,0 0 0,0 0 0,0 0 16,1 21-16,-1 0 0,0 21 15,-21 0-15,21 0 16,-21 0-16,0 1 0,0-1 0,0 21 16,0-21-16,0 0 0,0 1 15,0-1-15,0 0 0,0 0 0,0 0 16,0 0-16,0 1 0,0-1 0,0 0 15,0-42 32,0 0-47,0-1 16,21 1-16</inkml:trace>
  <inkml:trace contextRef="#ctx0" brushRef="#br1" timeOffset="94428.21">23664 4932 0,'0'0'0,"0"-21"16,0 42 15,0 0-15,0 0-16,0 0 0,0 1 0,0-1 15,0 0-15,-21 0 0,21 0 16,-21 0-16,21 1 0,0-1 0,0 21 15,0-21-15,0 0 0,0 1 16,0-1-16,0 0 0,0 0 16,21-21-16,0 0 0,0 0 15,1 0-15,-1 0 0,0 0 0,0 0 16,0 0-16,0-21 0,22 0 0,-22 0 16,0-1-16,0 1 0,0 0 15,22 0-15,-22-21 0,0 20 16,0 1-16,0 0 0,1 0 0,-1 0 15,0 0-15,0 21 0,0-22 16,0 22-16,1 0 16,-1 0-16,-21 22 15,0-1 1,0-42 46,0-1-46,0 1 0,-21 21-1,-1 0 1,1 0-16,0 0 16,0 0-16,21 21 0,-21 1 0,0-1 15,-1-21-15,22 21 0,-21 0 16,0 0-16,21 0 0,-21 1 0,21-1 15,0 0-15,0 0 0,0 0 0,0 0 16,0 1-16,21-1 16,0-21-16,0 0 15,1 0-15,-1 0 0,0 0 16,0 0-16,0 0 0,0 0 0,1 0 16,-1-21-16,0 21 15,0-22-15,0 22 0,0-21 0,-21 0 16,0 0-16,22 0 0,-22 0 15,21-1-15,-21 1 16,0 0-16</inkml:trace>
  <inkml:trace contextRef="#ctx0" brushRef="#br1" timeOffset="94700.08">23749 4572 0,'0'0'0,"-21"0"15,21-21-15</inkml:trace>
  <inkml:trace contextRef="#ctx0" brushRef="#br1" timeOffset="96092.09">18373 6689 0,'0'0'0,"-22"0"32,22-21-32,0-1 15,0 1 1,0 0 0,22 0-16,-1 21 15,0-21-15,0 21 0,0 0 0,0 0 16,1 0-16,-1-21 0,21 21 15,-21 0-15,0 0 0,1 0 16,20 0-16,-21 21 0,0 0 16,-21 0-16,0 0 0,0 0 0,0 1 15,0-1-15,0 21 0,-21-21 0,0 0 16,0 1-16,0-1 0,-22 0 16,22-21-16,-21 21 0,-1 0 0,22-21 15,0 0-15,0 21 0,-21-21 0,20 0 16,1 0-16,21-21 31,0 0-15,21 21-16,1 0 15,-1-21-15,0 21 0,0-21 0,0 21 16,0 0-16,22 0 0,-22 0 0,0 0 16,21 0-16,-20 0 15,20 21-15,-21 0 0,0-21 0,0 21 16,1 0-16,-1 1 0,-21-1 0,0 0 15,0 0-15,0 0 0,0 0 0,-21 1 16,-1-1-16,-20 0 0,21 0 0,-21-21 16,-1 21-16,1 0 0,0 1 15,-1-22-15,1 0 0,0 21 0,-1-21 16,1 0-16,21 0 0,-22 0 0,22 0 16,0 0-16,0 0 0,0-21 15,0 21-15,21-22 0,0 1 16,0 0-16,0 0 15,0 0 1,0 0 0,21 21-1,0 0-15,0-22 0,0 22 16</inkml:trace>
  <inkml:trace contextRef="#ctx0" brushRef="#br1" timeOffset="96316.96">19071 6879 0,'0'0'0,"21"0"0</inkml:trace>
  <inkml:trace contextRef="#ctx0" brushRef="#br1" timeOffset="99101.66">20489 6625 0,'0'0'0,"0"-21"0,0 0 0,0 42 31,-21 0-31,21 0 16,-21 1-16,0 20 0,0 0 0,21 1 15,-22-1-15,1 0 0,0 1 16,0-1-16,0 0 0,0 1 0,-1-1 16,1 0-16,0 1 0,0-22 0,0 21 15,21-21-15,-21 0 0,21 1 0,-22-1 16,22-42 15,0-1-31,0 1 16,0 0-16,0 0 0,22-21 0,-22 20 15,21-20-15,-21 21 0,0-21 0,21 20 16,0-20-16,-21 21 0,0-21 16,21 20-16,-21 1 0,21 0 0,-21 0 15,22 21-15,-22 21 16,21 0-16,-21 0 16,21 1-16,-21-1 0,0 0 15,0 21-15,21-21 0,-21 1 0,21 20 16,-21-21-16,21 21 0,1-20 15,-22-1-15,21 0 0,0 0 0,21 0 16,-21 0-16,22-21 0,-22 0 0,21 0 16,1 0-16,-1 0 0,0 0 15,1-21-15,-1 0 0,21 0 0,-20 0 16,-22 0-16,21-1 0,-21-20 16,22 21-16,-43-21 0,21 20 0,-21-20 0,0 0 15,0-1-15,0 1 0,0 0 16,0-1-16,-21 1 0,21-21 0,-21 20 15,-1 1-15,-20-22 0,21 22 16,0 0-16,-22 21 0,22-1 0,-21 1 16,21 0-16,-22 21 0,1 0 15,0 0-15,-1 0 0,-20 21 0,21 0 16,-1 1-16,1 20 0,21 0 0,-22 1 16,22 20-16,-21-21 0,42 1 0,-21 20 15,21-20-15,0-1 0,0 21 16,0-20-16,21-1 0,0 0 0,0-20 15,22 20-15,-1-21 0,0 21 0,1-20 16,-1-1-16,21-21 0,-20 21 0,-1-21 16,0 0-16,22 0 0,-22 0 15,1 0-15,-22-21 0,21 0 0,0 21 16,-20-22-16,20 1 0,-21 0 0,0 0 16,0 0-16,-21 0 0,22-1 15,-22 1-15,21 0 0,-21 0 0,0 0 16,0 0-16,0-1 15,0 44 1,0-1-16,0 0 16,0 0-16,0 0 0,0 0 15,0 1-15,0-1 0,0 0 16,0 0-16,0 0 0,0 0 0,0 1 16,21-1-16,0-21 0,0 0 15,0 0-15,1 0 16,-1 0-16,0 0 0,0 0 0,0 0 15,0-21-15,1-1 0,-1 1 16,-21 0-16,21 21 0,0-21 0,0 0 16,-21 0-16,0-1 0,0-20 0,21 21 15,-21 0-15,0 0 0,0-1 16,0 44 15,0-1-31,-21 0 0,21 0 0,0 0 16,0 0-16,-21 1 0,21-1 15,0 0-15,0 0 0,0 0 0,0 0 16,0 1-16,0-1 0,0 0 16,0 0-16,21-21 0,0 21 15,1-21-15,-1 0 0,0 0 0,0 0 16,21 0-16,-20-21 0,-1 0 0,0 21 16,0-21-16,21 0 0,-42-1 0,22 1 15,-1-21-15,0 21 0,0 0 16,-21-22-16,0 22 0,21 0 0,0-21 15,-21 20-15,22-20 0,-22 21 0,0 0 16,0 0-16,21 21 0,-21-22 0,21 22 16,-21-21-16,0 0 172,21 21-126,-21-21-46,21 21 141,0 0-110,-21-21 219,0 0-218,0-1-1,0 1-16,0 0-15,0 0 16,0 0-16,0 0 16,0-1-1,0 1-15,0 0 16,0 0-16,0 42 31,0 0-15,0 22-16,0-22 0,-21 21 0,21-21 15,-21 22-15,0-1 0,21 0 0,-21 1 16,21-22-16,-21 21 0,-1 0 16,22-20-16,0 20 0,0-21 15,0 21-15,0-20 0,0-1 0,0 21 16,0-21-16,0 0 0,22 1 16,-1-22-16,0 0 0,0 0 0,0 0 15,0 0-15,1 0 16,-1 0-16,0-22 0,0 1 15,0 0-15,0 21 0,-21-21 16,0 0-16,22 0 0,-1 21 0,-21-22 16,21 1-16,-21 0 0,21 0 0,-21 0 15,21 21-15,-21-21 16,0-1-16,21 1 0,1 0 16,-22 0-16,0 42 31,0 0-16,-22 0-15,22 1 0,-21 20 0,0-21 16,21 21-16,0 1 0,-21-1 0,21 0 16,-21 1-16,0-1 0,21 22 0,0-22 15,0 21-15,0-20 0,-22 20 0,22-20 16,0 20-16,-21-21 0,21 1 16,0 20-16,0-20 0,0-1 0,-21 0 15,21 1-15,0-22 0,0 21 16,0-21-16,0 0 0,0 1 0,0-1 15,0-42 1,0-1 0,21 1-16,-21-21 0,0 21 0,0-22 15,21 1-15,-21 0 0,22-1 16,-22 1-16,21-21 0</inkml:trace>
  <inkml:trace contextRef="#ctx0" brushRef="#br1" timeOffset="99808.14">22267 7091 0,'0'-42'0,"0"84"0,21-106 0,-21 22 15,0 21-15,0 0 0,22 0 0,-1-1 16,-21 1-16,21 21 0,0 0 16,-21-21-16,21 21 0,0 0 0,1 0 15,-1 0-15,0 0 0,21 21 0,-42 0 16,21 1-16,1-1 0,-22 0 16,0 0-16,0 0 0,0 0 0,0 1 15,0-1-15,-22 0 0,1 0 0,0 0 16,0-21-16,0 21 0,0 1 0,-22-22 15,22 0-15,0 0 0,0 0 16,0 0-16,-1 0 0,1 0 16,42 0 15,1 0-31,-1 0 16,0 0-16,0 0 0,0 0 15,22 0-15,-22-22 0,0 22 0,0-21 16,21 21-16,-20-21 0,20 0 0,-21 0 15,21 0-15,-20-1 0,20 1 0,-21 0 16,0 0-16,0-21 0,1 20 16,-1-20-16,0 0 0,0-1 0,-21 1 15,0 21-15,0-21 0,0-1 0,0 1 16,0 0-16,0-1 0,0 22 0,0 0 16,0 0-16,0 0 0,-21 21 15,0 0-15,0 21 16,21 0-16,-22 0 0,1 21 0,0-20 15,0 20-15,21 0 0,0 1 16,0-1-16,0 0 0,0 1 16,0-22-16,0 21 0,0 0 0,0-20 15,0-1-15,21 0 0,-21 0 0,21 0 16,0 0-16,1 1 0,-1-22 0,21 0 16,-21 0-16,22 0 0,-22 0 15,21 0-15,-21 0 0,0 0 0,1-22 16,-1 22-16,0-21 0,0 0 0,0 0 15,0 0-15,1 0 0,-22-1 16,0 1-16,0 0 0,0 42 31,0 0-15,0 1-16,-22-1 0,22 0 16,0 0-16,-21 0 0,21 0 15,0 1-15,0-44 47</inkml:trace>
  <inkml:trace contextRef="#ctx0" brushRef="#br1" timeOffset="99965.05">23241 6668 0,'0'0'0,"0"-22"0,-21 22 31,0 0-15,21 22-16,0-1 16,21 0-1,0-21-15</inkml:trace>
  <inkml:trace contextRef="#ctx0" brushRef="#br1" timeOffset="101075.94">23812 6710 0,'-42'-21'16,"21"21"-16,0 0 0,0 0 15,-1 0-15,-20 0 0,21 0 16,0 21-16,0 0 0,-1 0 0,1 0 16,0 1-16,0-1 0,0 0 0,21 0 15,0 0-15,0 22 0,0-22 0,0 0 16,0 0-16,0 0 0,0 0 15,21 1-15,0-1 0,0-21 16,0 21-16,1 0 0,20-21 0,-21 0 16,21 21-16,1-21 0,-1 0 0,0 0 15,1 0-15,-1 0 0,0-21 0,1 0 16,-1 21-16,0-21 0,1 0 16,-22 21-16,0-22 0,21-20 0,-20 21 15,-22 0-15,0 0 0,21-1 0,-21-20 16,0 21-16,0 0 0,0 0 15,0-1-15,-21 22 0,-1 0 16,1 0-16,0 0 0,0 0 0,0 22 16,0-1-16,-22-21 0,22 21 0,-21 0 15,21 0-15,-1 0 0,1 1 16,0 20-16,0-21 0,21 0 16,0 0-16,0 1 0,0-1 15,0 0-15,21 0 0,0-21 16,0 0-16,1 0 0,-1 0 0,0 0 15,0 0-15,0 0 0,0 0 0,1-21 16,-1 0-16,0 21 0,-21-21 16,21-1-16,0 1 0,-21 0 0,0 0 15,0-21-15,21 20 0,-21 1 0,0 0 16,22 0-16,-22 0 0,-22 42 31,22 0-15,-21 0-16,0 0 0,21 1 15,0-1-15,0 0 0,0 0 0,0 0 16,0 0-16,0 1 16,21-1-16,0-21 0,1 0 0,-1 0 15,0 0-15,0 0 0,0 0 0,0 0 16,22 0-16,-22 0 0,0 0 0,0-21 16,22-1-16,-22 1 0,0 0 0,0 0 15,0 0-15,0 0 0,1-22 16,-1 22-16,0-21 0,0-1 0,-21 1 15,21 0-15,0-1 0,1 1 0,-22 0 16,0-1-16,0 1 0,21 21 16,-21 0-16,0 0 0,0-1 15,-21 44 1,21-1-16,-22 0 0,1 0 16,0 21-16,21 1 0,-21-1 15,21-21-15,-21 22 0,21-1 0,-21 0 16,21 1-16,0-22 0,0 21 0,0-21 15,0 0-15,21 22 0,0-22 0,0 0 16,0 0-16,22 0 0,-22-21 16,0 22-16,0-22 0,21 0 0,-20 0 15,20 0-15,-21 0 0,0 0 0,0 0 16,22 0-16,-22-22 0,0 1 0,0 0 16,0 0-16,-21 0 0,22 0 15,-22-1-15,21 1 0,-21 0 16,0 0-16,0 0 0,0 0 0,-21 42 31,21 0-15,-22 0-16,22 0 0,0 0 0,0 1 15,0-1-15,0 0 0,0 0 16,0 0-16,0 0 0,22-21 16,-1 0-16,0 0 0,0 0 0,0 0 15,0 0-15,1 0 16,-1 0-16,0 0 0,0 0 0,0 0 15,0-21-15,1 21 0,-1-21 0,0 0 16,0 0-16,-21 0 0,21-1 16,-21-20-16,0 21 0,0 0 15</inkml:trace>
  <inkml:trace contextRef="#ctx0" brushRef="#br1" timeOffset="101316.98">24786 6583 0,'-42'0'16,"84"0"-16,-105 0 0,41 0 0,1 0 16,42 0-1,1 0-15,-1 0 0,21 0 0,0 0 16,1 0-16,20 0 0,-20 0 16,-1 0-16,21 0 0,-20 0 0,-1 0 15,0 0-15,1-21 0,-22 21 0,21 0 16,-21 0-16,1-21 0,-1 21 15,-64 0 1,22 0-16,0 0 16,-21 21-16</inkml:trace>
  <inkml:trace contextRef="#ctx0" brushRef="#br1" timeOffset="102564.55">18457 8678 0,'0'-21'16,"-21"21"-16,21-21 15,-21 0 1,21 0-16,0 0 15,21 21 1,0 0-16,0 0 0,-21-22 0,22 22 16,-1 0-16,0 0 0,0 0 0,21-21 15,-20 21-15,-1 0 0,0 0 0,0 0 16,0 0-16,0 0 0,1 0 16,-22 21-16,21 1 0,-21-1 15,0 0-15,0 0 0,0 0 0,-21 0 16,-1 1-16,1-1 0,0 0 0,0 0 15,0 0-15,-22 0 0,22 1 16,0-1-16,0-21 0,0 21 0,0 0 16,-1-21-16,1 0 0,21 21 15,-21-21-15,21-21 32,0 0-32,21 0 15,0 0-15,1 21 0,-1-22 16,0 1-16,0 21 0,-21-21 0,42 0 15,-20 21-15,-1 0 0,0 0 0,0 0 16,0 0-16,22 0 0,-22 0 0,0 0 16,0 21-16,0 0 0,-21 0 0,0 1 15,0-1-15,0 21 0,0-21 16,0 22-16,0-22 0,0 21 16,0-21-16,-21 22 0,0-22 0,0 0 15,-22 21-15,22-21 0,0-21 0,0 22 16,-21-1-16,20 0 0,1-21 0,0 0 15,-21 21-15,21-21 0,-1 0 16,1 0-16,0 0 0,0 0 0,-21 0 16,20 0-16,1-21 0,0 0 0,0 21 15,0-21-15,0-1 0,-1 1 16,1 0-16,21 0 0,0 0 16,0 0-16,0-1 15,0 1 1,21 21-1,1 0-15,-1 0 16,0 0-16,0 0 16,0-21-16</inkml:trace>
  <inkml:trace contextRef="#ctx0" brushRef="#br1" timeOffset="102964.32">19325 8848 0,'0'21'15,"-21"-21"-15,21 21 16,21-42 31,-21 0-32,0 0-15,0-1 16,-21 22 0,21-21-16,-21 21 15,0 0-15,-1 0 16,22 21-1,0 1-15,0-1 16,0 0-16,0 0 16,22-21-1</inkml:trace>
  <inkml:trace contextRef="#ctx0" brushRef="#br1" timeOffset="103599.64">20362 8657 0,'0'0'0,"-21"-42"16,0 42-1,21 21 1,0 0 0,-21 0-16,21 1 0,0-1 0,-21 21 15,21-21-15,0 22 0,0-1 0,0 0 16,-22 1-16,22-22 0,-21 21 0,21 0 15,-21-20-15,21-1 0,-21 21 0,21-21 16,0 0-16,-21 1 16,21-1-16,-21-21 15,-1-21 1,22-1 0,0 1-16,-21 0 0,21 0 15,0 0-15,0-22 0,0 22 16,0-21-16,0 21 0,21-22 0,1 1 15,-1 0-15,0-1 0,0 1 0,0 21 16,22-21-16,-22 20 0,21 1 0,-21 0 16,22 0-16,-1 21 0,-21 0 0,21 0 15,-20 0-15,20 21 0,-21 0 16,0 0-16,0 1 0,1 20 16,-22-21-16,0 21 0,21 1 0,-21-22 0,0 21 15,0-21-15,0 22 0,0-22 16,0 0-16,-21 0 0,21 0 15,0 1-15,-22-1 0,22 0 16,-21-21-16,0 0 16,21 21-16,0-42 31,0 0-31</inkml:trace>
  <inkml:trace contextRef="#ctx0" brushRef="#br1" timeOffset="104008.4">20997 8700 0,'-42'0'16,"21"0"-16,0 21 16,-1-21-16,22 21 0,-21 0 15,21 0-15,-21 22 0,21-22 0,0 0 16,-21 0-16,21 21 0,0-20 15,0-1-15,0 0 0,0 0 0,0 0 16,0 0-16,0 1 0,0-1 0,21-21 16,-21 21-16,21-21 0,0 0 0,1 0 15,-1 0-15,0 0 0,0 0 16,0 0-16,0-21 16,1 0-16,-1-1 0,-21 1 0,21 0 15,-21 0-15,21-21 0,-21 20 0,0-20 16,0 0-16,0 21 0,0-22 0,0 1 15,0 21-15,-21-22 0,0 22 0,0 21 16,21-21-16,-22 0 0,1 21 16,0 0-16,0 0 0,0 0 0,0 0 15,-1 21-15,1 0 0,0 0 16,21 1-16,-21-1 0,21 0 0,0 0 16,0 0-16,0 0 0,0 1 15,21-22-15,0 0 0</inkml:trace>
  <inkml:trace contextRef="#ctx0" brushRef="#br1" timeOffset="104308.23">21484 8361 0,'0'0'15,"0"-21"-15,-21 21 31,21 21-15,-21 21-16,0-21 0,21 1 0,0 20 0,-22-21 16,22 21-16,-21 1 0,0-1 15,21 0-15,0 22 0,0-22 16,-21 1-16,21-1 0,0 0 0,0-21 16,0 22-16,0-22 0,0 0 0,0 0 15,0 0-15,0 1 0,0-1 0,21-21 16,0 0-1,0 0-15,-21-21 16,22-1-16,-22 1 0</inkml:trace>
  <inkml:trace contextRef="#ctx0" brushRef="#br1" timeOffset="104472.14">21209 8636 0,'0'0'0,"0"-21"0,0 0 15,21 21 1,0 0-16,0 0 0,1 0 0,-1 0 16,21 0-16,-21 0 0,22 0 0,-22 0 15,21-21-15,-21 21 0,22-22 16,-1 22-16</inkml:trace>
  <inkml:trace contextRef="#ctx0" brushRef="#br1" timeOffset="106628.43">22669 8869 0,'0'0'0,"0"-21"0,-21 0 0,21-1 15,0 1-15,0 0 0,0 0 16,0 0-16,0 0 0,0-1 0,0 1 15,0-21-15,0 21 0,0 0 16,0-1-16,0 1 0,-21 0 0,0 21 16,0 0-16,0 0 0,-1 0 0,1 0 15,0 0-15,0 0 0,-21 21 16,20 0-16,-20 1 0,21-1 0,0 21 16,0-21-16,-22 22 0,43-1 0,-21-21 15,21 21-15,-21 1 0,21-22 0,0 0 16,0 21-16,0-20 0,0-1 0,21-21 15,0 21-15,0 0 0,1-21 16,-1 0-16,0 0 0,21 0 0,-21 0 16,22 0-16,-22-21 0,0 0 0,21 0 15,-20-1-15,-1 1 0,21 0 16,-21 0-16,0-21 0,1-1 16,-1 22-16,-21-21 0,21-1 0,-21 22 15,21-21-15,-21 21 0,0 0 0,0-1 16,0 44-1,-21-1-15,0 0 16,21 0-16,-21 0 0,21 0 16,0 22-16,0-22 0,0 21 0,0-21 15,0 22-15,0-22 0,21 0 0,0 0 16,0 0-16,0 1 0,0-1 0,1 0 16,-1-21-16,0 0 0,0 0 15,0 0-15,0 0 0,1 0 16,-1 0-16,0-21 0,0 0 0,0-1 15,0 1-15,1 0 0,-1-21 0,0-1 16,0 1-16,-21 0 0,21-1 0,0 1 16,1 0-16,-22-22 0,0 22 15,21 0-15,-21-1 0,21 1 0,-21 21 16,0-22-16,0 22 0,0 0 16,-21 42-1,0 0-15,21 1 0,-22-1 16,1 0-16,0 21 0,21-21 0,-21 22 15,21-1-15,-21 0 0,21 1 16,-21-22-16,21 21 0,0 1 0,0-1 16,0-21-16,0 21 0,0-20 0,0 20 15,0-21-15,0 0 0,0 0 16,0 1-16,0-1 16,21-21-16,0 0 31,-21-21-16,21 21 48,0 0-47,0 0-16,-21-22 15,22 22-15,-1-21 0,0 0 16,0 21-16,0-21 0,0 0 0,1 0 15,-1-1-15,0-20 0,0 21 0,0-21 16,0 20-16,-21-20 0,22 0 16,-1-1-16,0 1 0,0-21 0,-21 41 15,0-20-15,0 0 0,21 21 0,-21-22 16,0 22-16,0 0 0,-21 21 31,0 0-31,0 21 0,21 0 0,-21 0 16,-1 1-16,1 20 0,21-21 0,-21 21 15,21-20-15,-21 20 0,21-21 0,0 21 16,0 1-16,0-22 0,0 21 0,0-21 16,0 22-16,0-1 0,21-21 15,0 0-15,0 1 0,1 20 0,-1-42 16,0 21-16,21 0 0,-21-21 0,22 0 16,-22 0-16,21 0 0,-21 0 0,1 0 15,20 0-15,-21-21 0,0 0 16,0 0-16,22 0 0,-43-22 15,21 22-15,0-21 0,0 21 0,-21-22 16,0 22-16,0 0 0,0 0 0,0 0 16,0-1-16,-21 44 31,0-1-31,0 0 0,21 0 16,0 0-16,0 0 0,-21 1 0,21-1 15,0 0-15,0 0 0,0 0 0,0 0 16,0 1-16,21-1 0,-21 0 15,21-21-15,0 0 0,0 0 16,0 0-16,22 0 0,-22 0 0,21 0 16,-21 0-16,22 0 0,-22-21 0,0 21 15,0-21-15,0-22 0,1 22 16,-1 0-16,-21 0 0,0-22 16,21 1-16,-21 21 0,0-21 0,0 20 15,0-20-15,0 21 0,0 0 0,-21 0 16,0-1-16,-1 22 0,1 0 15,0 0-15,-21 0 0,21 0 0,-1 0 16,1 22-16,0-1 0,0 0 16,0 0-16,0 0 0,21 0 15,0 1-15,0-1 0,0 0 0,0 0 0,0 0 16,0 0-16,0 1 0,21-1 16,0 0-16,0-21 0,0 21 0,0-21 15,1 0-15,-1 0 0,0 0 16,0 0-16,21 0 0,-20-21 0,-1 21 15,0-21-15,21 0 0,-21-1 0,1 1 16,20 0-16,-21 0 0,0 0 0,0 0 16,1-1-16,-22 1 0,21 0 15,0 0-15,-21 0 16,0 42 0,0 0-16,-21-21 0,21 21 15,-21 0-15,-1 1 0,22-1 0,-21 0 16,21 0-16,0 0 0,0 0 15,0 1-15,0-1 0,0 0 0,0 0 16,0 0-16,0 0 16,21-21-16,1 0 0,20 0 15,-21 0-15,0 0 0,0 0 16,1 0-16,-1-21 0,0 21 16,0-21-16,0 0 0,0 0 0,1 0 15,-1-1-15,-21 1 0,0 0 0,21 0 16,-21 0-16,21 21 0,-42 21 31,21 0-15,-21-21-16,21 21 0,0 0 0,0 1 15,0-1-15,0 0 0,0 0 16,0 0-16,0 0 16,21-21-16,0 0 0,0 0 15,0 0-15,1 0 0,20 0 16,0 0-16,-21 0 0,22 0 0,-22 0 15,21 0-15,-21-21 0,1 0 0,-1 0 16,0 0-16,-21 0 0,0-1 0,0-20 16,0 21-16,0 0 0,0 0 15,0-22-15,0 22 0,-21 0 16,0 0-16,-1 21 0,1 0 0,0 0 16,0 0-16,0 0 0,0 0 15,42 0 16,21 0-31,-21 0 0,0 0 16,22 0-16,-22 0 0,0 0 0,21 0 16,-20 0-16,-1 0 0,0-21 0,0 21 15,0 0-15,0 0 0,-42 0 47,0 0-47</inkml:trace>
  <inkml:trace contextRef="#ctx0" brushRef="#br1" timeOffset="107156.66">22310 9906 0,'0'0'0,"0"-63"16,21 63-16,-21-22 0,0 1 15,0 42 1,0 1-16,0-1 0,-21 0 15,21 21-15,-22-21 0,1 22 16,0-1-16,0-21 0,21 22 16,-21-1-16,0 0 0,21-21 0,-22 22 15,22-1-15,0-21 0,0 0 0,-21 1 16,21 20-16,0-21 0,0 0 16,0 0-16,-21-21 31,21-21-31,0 0 0,-21 0 15</inkml:trace>
  <inkml:trace contextRef="#ctx0" brushRef="#br1" timeOffset="107596.4">21950 9991 0,'0'0'0,"0"-21"0,0-22 16,0 22-16,0 0 15,0 0-15,21 0 16,0-1-16,0 22 0,0-21 15,1 21-15,-1-21 0,21 21 0,0 0 16,-20 0-16,20 0 0,0 0 0,1 0 16,-1 21-16,0 0 0,1 22 15,-1-22-15,-21 21 0,21 1 0,-20-22 16,-1 21-16,0 0 0,-21 1 16,21-1-16,-21 0 0,0-20 0,0 20 15,0 0-15,0-21 0,0 1 16,-21-1-16,21 0 0,0 0 0,0-42 31,0 0-15,21 0-16,-21-1 0,21 1 0,0 0 15,-21-21-15,22 21 0,-1-22 16,-21 22-16,21-21 0,0-1 0,-21 1 16,21 0-16,-21-1 0,21 1 0,-21-21 15,0 41-15,22-20 0,-22 21 0,0-21 16,21 20-16,-21 1 15,0 42 1,0 1-16,0-1 16,0 0-16,0 0 0,0 0 0,0 22 15,21-22-15,-21 0 0,0 0 0,21 0 16</inkml:trace>
  <inkml:trace contextRef="#ctx0" brushRef="#br1" timeOffset="108001.17">23114 9970 0,'21'-22'0,"-42"44"0,42-65 16,-21 22-16,0 0 0,21 0 0,-21 0 15,0-1-15,0 44 32,0-1-32,-21 0 0,21 21 15,-21-21-15,0 22 0,21-22 0,0 21 16,0-21-16,-21 22 0,21-1 0,0-21 15,0 0-15,0 22 0,0-22 0,0 0 16,0 0-16,21 0 0,0 1 0,0-1 16,0-21-16,0 0 15,1 0-15,20 0 0,-21 0 0,0 0 16,0-21-16,1-1 0,-1 1 0,0 0 16,0 0-16,0-21 0,0 20 15,1-20-15,-1 21 0,0-21 0,-21-1 16,21 1-16,-21 0 0,21-1 15,-21 22-15,0-21 0,0 21 0,0-1 16,0 1-16,0 0 16,0 42-1,0 0 1,0 1-16,0-1 0,0 0 16,0 0-16,0 0 15</inkml:trace>
  <inkml:trace contextRef="#ctx0" brushRef="#br1" timeOffset="108356.31">23939 9843 0,'0'0'0,"0"-22"16,0 44 15,0-1-31,0 0 0,-21 0 0,21 0 15,-21 22-15,0-22 0,0 21 16,0-21-16,-1 0 0,1 22 16,0-22-16,0 0 0,21 0 0,-21 22 15,0-22-15,21 0 0,-22 0 0,22 0 16,0 0-16,0 1 0,0-1 16,22-21-1,-1 0-15,0 0 0,0 0 16,0 0-16,22 0 0,-22 0 0,0 0 15,21 0-15,-21 0 0,22 0 0,-22 0 16,0 0-16,0 0 0,0-21 0,1 21 16,-1-22-16,0 1 0,0 21 15,0-21-15,-21 0 16,21 0-16,1 0 0,-22-1 0,0 1 0</inkml:trace>
  <inkml:trace contextRef="#ctx0" brushRef="#br1" timeOffset="108696.12">24511 9694 0,'0'0'0,"0"-21"16,0 42 0,-21 1-16,0-1 0,-1 0 15,22 0-15,-21 0 0,0 22 16,0-22-16,0 21 0,0 0 0,21-20 15,-22 20-15,1 0 0,21-21 16,-21 22-16,21-22 0,0 0 0,0 0 16,0 0-16,0 1 0,0-1 0,21 0 15,0 0-15,1-21 16,20 0-16,-21 21 0,21-21 0,1 0 16,-1 0-16,0 0 0,-20 0 0,20 0 15,0 0-15,-21 0 0,1 0 0,-1-21 16,0 21-16,0 0 0,-42 0 31,0 0-15,0 0-16,-1 0 0</inkml:trace>
  <inkml:trace contextRef="#ctx0" brushRef="#br1" timeOffset="122176.38">868 8467 0,'-21'0'47,"-1"0"-15,1 0-32,0 0 15,0 0-15,0 0 16,0 0-16,-1 0 0,1 0 15,-21 0-15,21 0 0,0 0 0,-1 0 16,1 0-16,0 0 0,0 0 16,0 0-16,0 0 0,-1 0 0,1 0 15,0 0 17,42 0 30,0 0-62,1 0 0,-1 0 0,0 0 16,21 0-16,-21 0 0,1 0 15,20 0-15,0 0 0,-21 0 0,22 0 16,-22 0-16,21 0 0,1 0 16,-22 0-16,21 0 0,0 0 0,-20 0 15,20 0-15,0 0 0,-21 0 16,22 0-16,-22 0 0,21 0 15,1 0-15,-22 0 0,0 0 0,21 0 16,-21 0-16,1 21 0,20-21 16,-21 0-16,0 0 0,0 0 0,1 0 15,-1 0-15,0 0 0,0 0 16,0 0-16,0 0 0,1 0 16,-1-21-1,-21 0-15,0-1 16,-21 1-1,-1 21-15,1-21 0,0 21 16,0-21-16,0 21 0,0-21 0,-1 21 16,1-21-16,-21 21 0,21 0 15,0-22-15,-1 22 0,-20-21 16,21 21-16,0 0 0,0 0 0,-1 0 16,1 0-16,0 0 15,0 0-15,42 0 63,0 21-63,0-21 0,1 0 15,-1 0-15,0 0 16,0 0-16,0 0 0,0 0 0,22 0 16,-22 0-16,21 0 0,-21 0 15,22 0-15,-22 0 0,21 0 0,-21 0 16,1 0-16,-1 0 0,0 0 15,0 0 1,-21 22 0,0-1-1,0 0-15,0 0 16,-21 0-16,0 0 0,21 1 16,-21-1-16,-1 0 0,1 0 0,-21 0 15,21 0-15,0 1 16,-1 20-16,1-21 0,0 0 0,0 0 15,0 1-15,0-1 0,-1 0 16,22 0-16,0 0 0,0 0 0,-21-21 16,21 22-16,0-1 0,0 0 15,0 0 1,0-42 46,0 0-62,0 0 16,0-1-16</inkml:trace>
  <inkml:trace contextRef="#ctx0" brushRef="#br1" timeOffset="124384.17">2434 7641 0,'0'-21'15,"0"0"1,0 0-16,0 0 0,0-1 16,0 1-1,0 0 1,-21 21-1,0 0-15,0 0 16,-1 21-16,1-21 0,0 21 16,0 1-16,0-1 0,0 21 15,-1-21-15,1 0 0,0 22 0,21-22 16,-21 21-16,21 1 0,-21-22 16,21 21-16,0 0 0,0 1 0,0-1 15,0 0-15,0-20 0,0 20 0,0 0 16,0-21-16,0 22 0,0-22 15,0 0-15,21 0 0,-21 0 0,21 1 16,0-1-16,22-21 16,-22 0-16,0 21 0,0-21 0,21 0 15,-20 0-15,20 0 0,-21 0 0,21 0 16,1-21-16,-22 21 0,21-21 16,-21 21-16,22-22 0,-22 1 0,0 0 15,21 0-15,-20 0 0,-1 0 0,0-1 16,0 1-16,-21-21 0,21 21 15,-21-22-15,21 1 0,-21 21 0,22-21 16,-22-1-16,0 22 0,0-21 16,0-1-16,0 22 0,0-21 0,0 21 15,0 0-15,-22-22 0,22 22 0,-21 0 16,0 0-16,21 0 16,-21-1-16,0 22 0,0-21 0,-1 21 15,1 0-15,0 0 16,0 0-16,-21 0 0,20 21 0,1-21 15,0 22-15,-21-1 0,21 0 0,-1 21 16,1-21-16,-21 22 0,21-22 16,0 21-16,-1 1 0,1-1 0,21-21 15,0 21-15,-21 1 0,21-1 16,0 0-16,0 1 0,0-1 16,0-21-16,0 22 0,0-22 0,21 0 0,-21 0 15,21 0-15,1 0 0,-1 1 16,21-22-16,-21 0 0,0 21 15,1-21-15,-1 0 0,63 0 16,-41-21-16,-22 21 16,0-22-16,21 1 0,-20 0 0,-1 21 15,21-21-15,-21 0 0,0 0 16,1-1-16,-1-20 0,0 21 0,0 0 16,-21 0-16,21-1 0,0 1 0,-21 0 15,0 0-15,0 0 0,22 0 16,-22 42 15,0 0-15,0 0-16,0 0 0,0 0 0,0 1 15,-22-1-15,22 0 0,0 0 16,-21 0-16,21 0 0,0 1 0,0-1 16,0 0-16,0 0 0,0 0 15,21-21 1,1 0-16,-1 0 0,0 0 15,0-21-15,0 21 0,-21-21 16,21 0-16,1 0 0,-1-1 16,-21 1-16,21 0 0,0 0 15,-21 0-15,0-22 0,21 22 0,-21 0 16,21 0-16,-21 0 0,22 0 16,-22-1-16,0 1 15,0 42 16,0 1-31,0-1 16,0 0-16,0 0 0,0 0 16,0 0-16,0 1 0,0-1 0,0 0 15,0 0-15,0 0 0,0 0 16,0 1-16,0-1 0,21 0 16,0-21-16,0 0 15,0 0-15,0 0 0,1 0 16,-1 0-16,0 0 0,0-21 15,0 0-15,0-1 16,1 1-16,-1 0 0,0 0 0,0 0 16,0 0-16,-21-22 0,21 22 15,1-21-15,-1 21 0,-21-22 0,0 22 16,21-21-16,0-1 0,-21 22 0,0-21 16,0 0-16,0 20 0,21-20 15,-21 0-15,0 21 0,0-22 0,0 22 16,21 0-16,-21 0 0,0 0 0,0-1 15,0 44 17,-21-1-32,21 0 0,-21 21 15,21-21-15,-21 22 0,0-1 16,21-21-16,0 22 0,0-1 0,-21 0 16,21 1-16,-22-22 0,22 21 0,-21 0 15,21 1-15,0-1 0,0-21 16,0 22-16,0-22 0,0 21 0,0-21 15,0 0-15,0 1 0,21-22 16,1 21-16,-1-21 0,0 0 16,0 0-16,0 0 0,0 0 0,1 0 15,-1 0-15,0 0 0,0 0 16,0-21-16,-21-1 0,21 22 0,1-21 16,-22 0-16,0 0 0,0 0 15,0 0-15,21-22 0,-21 22 0</inkml:trace>
  <inkml:trace contextRef="#ctx0" brushRef="#br1" timeOffset="124656.01">3535 7853 0,'-21'21'0,"42"-42"0,-21 42 31,21-21-31,0 0 0,0 0 15,0 0-15,1 0 0,-1 0 16,0-21-16,21 21 0,-21-21 16,1 21-16,-1 0 0,0 0 0,0 0 15,0 0-15,-21-21 16,21 21 0,1 0-1,-1 0 1</inkml:trace>
  <inkml:trace contextRef="#ctx0" brushRef="#br1" timeOffset="125068.77">4276 7832 0,'0'0'0,"-22"0"15,1 0-15,21 21 16,0 0-16,0 0 16,0 0-16,0 1 0,0-1 0,-21 0 15,21 21-15,0-21 0,-21 22 16,21-22-16,-21 21 0,21 1 0,0-1 16,-21 0-16,-1 1 0,22-1 15,-21 0-15,21 1 0,0-22 0,-21 21 16,0 0-16,21 1 0,0-1 0,0 0 15,0 1-15,0-22 0,0 21 16,0-21-16,0 22 0,0-22 0,0 0 16,0 0-16,0 0 0,0 1 0,0-1 15,0-42 48,0-1-63,0 1 15,0 0-15,0 0 0,0 0 16,0 0-16,0-1 0,0 1 0,21 0 16,-21-21-16,21-1 0</inkml:trace>
  <inkml:trace contextRef="#ctx0" brushRef="#br1" timeOffset="126244.43">4170 8065 0,'0'0'0,"-21"-22"0,21 1 15,0-21 1,0 21-16,0 0 0,0-1 0,0 1 16,21 21-1,0-21-15,0 21 0,-21-21 16,21 21-16,0 0 0,1 0 0,-1 0 16,0 0-16,0 0 0,0 21 15,0 0-15,1-21 0,-22 21 0,0 1 16,21-1-16,-21 0 0,0 0 0,0 0 15,0 22-15,0-22 0,0 0 0,-21 0 16,-1-21-16,1 21 0,0 0 16,0 1-16,0-22 0,0 21 0,-1-21 15,1 0-15,21 21 0,-21-21 16,0 0-16,0 0 16,21 21-16,0 0 31,21-21-16,0 0-15,0 0 0,0 0 0,1 0 16,-1 0-16,0 0 0,0 0 0,0 0 16,0 0-16,1-21 0,-1 21 15,21-21-15,-21 0 0,0 21 16,1-21-16,-1-1 0,0 1 0,0 0 0,0 0 16,-21-21-16,0 20 0,21 1 15,-21 0-15,22 0 0,-22 0 16,0 0-16,0-1 0,0 1 0,-22 42 47,22 1-47,-21-1 0,21 0 15,0 0-15,0 0 0,0 0 0,0 1 16,0 20-16,0-21 0,0 0 16,0 0-16,0 1 0,0-1 15,21-21-15,-21 21 0,22-21 16,-1 0-16,0 0 0,0 0 15,0 0-15,0 0 0,-21-21 16,22 0-16,-1 21 0,0-22 16,-21 1-16,21 0 0,0 0 0,-21 0 15,21 0-15,-21-22 0,22 22 16,-22-21-16,0 21 0,21-1 0,-21 1 16,0 0-16,21 21 0,-21-21 0,0 42 46,-21 0-46,21 0 0,-21 22 16,21-22-16,0 0 0,0 0 16,0 0-16,0 22 0,0-22 0,0 0 15,0 0-15,0 0 0,0 1 16,0-1-16,21 0 16,0-21-16,0 0 15,0 0-15,0 0 16,1-21-16,-1 0 0,0-1 15,0 1-15,0 0 0,-21-21 16,21 21-16,1-22 0,-1 22 0,0-21 16,-21-1-16,21 1 0,0 0 0,0-1 15,-21 1-15,0 0 0,22-1 16,-22 1-16,0 0 0,0-1 0,0 1 16,0 21-16,0-21 0,0 20 0,0 1 15,0 0-15,-22 21 31,22 21-31,-21 0 0,21 1 16,0 20-16,0-21 0,0 21 16,0-20-16,0 20 0,0 0 0,0-21 15,0 22-15,0-1 0,0-21 0,0 22 16,0-1-16,0 0 0,0-21 0,0 22 16,0-22-16,0 21 0,0-21 15,0 1-15,0-1 0,0 0 0,0 0 16,21-21-16,-21 21 0,22 0 15,-1-21-15,0 0 0,0 0 16,0 0-16,0 0 0,1-21 16,-1 0-16,0 0 15,0 0-15,-21 0 0,21-1 16,-21 1-16,21 0 0,-21 0 16,0 0-16,22 0 0,-22-1 0</inkml:trace>
  <inkml:trace contextRef="#ctx0" brushRef="#br1" timeOffset="126544.25">5165 7641 0,'0'0'0,"21"0"31,21 0-31,-21 0 15,0 0-15,1 0 0,20 0 0,-21-21 16,21 21-16,-20 0 0,-1 0 16,21-21-16,-21 21 0,0-21 0,22 21 15,-22 0-15,0 0 0,0-21 0,0 21 16,1 0-16,-1 0 16,-42 0 15,-1 0-31,1 21 15,0 0-15,0-21 16</inkml:trace>
  <inkml:trace contextRef="#ctx0" brushRef="#br1" timeOffset="127388.77">2413 9356 0,'0'0'0,"21"0"16,0 0 0,0 0-16,1 0 0,-1 0 15,0 0-15,0-21 16,-21-1-16,21 22 0,-21-21 15,-21 21 1,0-21-16,0 21 0,-22 0 16,1 0-16,21 0 0,-21 0 15,-1 0-15,22 0 0,-21 21 0,21-21 16,-22 21-16,22-21 0,-21 22 16,21-1-16,-1 0 0,1-21 0,21 21 15,0 0-15,0 0 0,0 1 0,0-1 16,0 0-16,21 0 0,1 0 15,-1 0-15,21 1 0,-21-1 0,0 21 16,22-21-16,-22 0 16,0 1-16,21-1 0,-20 0 0,-22 0 15,21 0-15,-21 0 0,0 1 0,0-1 16,0 0-16,-21 0 0,-1-21 16,1 21-16,-21 0 0,21-21 0,-22 0 15,1 22-15,0-22 0,-1 0 16,22 0-16,-21 0 0,21 0 0,-22 0 15,22-22-15,0 1 0,21 0 16,-21 0-16,21 0 0,0 0 16,0-1-16,0-20 0,0 21 0,0 0 15,0 0-15,0-1 0,0 1 16,21 0-16,0 21 0,-21-21 16,21 21-16,1 0 0,-1 0 0,0 0 15,0 0-15,0 0 0,0 0 16</inkml:trace>
  <inkml:trace contextRef="#ctx0" brushRef="#br1" timeOffset="127920.25">2942 9694 0,'0'0'0,"21"-42"15,-21 21-15,0 0 0,0 0 0,0-1 16,0 1-16,0 0 0,-21 21 0,0-21 16,0 0-16,0 21 0,-1 0 15,1 0-15,0 0 0,0 21 16,0 0-16,0 0 0,-1 0 16,1 1-16,0 20 0,21-21 0,-21 21 15,0-20-15,0 20 0,21-21 0,0 21 16,0-20-16,0-1 0,0 0 15,0 0-15,0 0 0,0 0 16,21-21 0,0 0-16,0 0 0,0 0 15,0-21-15,1 0 0,-1 21 0,0-21 16,0 0-16,21 0 0,-20-1 16,-22-20-16,21 21 0,0-21 0,-21 20 15,21-20-15,-21 21 0,0-21 0,0 20 16,0 1-16,0 42 31,0 1-31,0-1 16,0 0-16,0 0 0,0 0 0,-21 22 15,21-22-15,0 0 0,0 0 0,0 0 16,0 0-16,21 1 16,0-1-16,0-21 0,1 0 0,-1 21 15,0-21-15,0 0 0,0 0 0,0 0 16,22 0-16,-22-21 0,0 21 15,0-21-15,0-1 0,1 1 0,-1 0 16</inkml:trace>
  <inkml:trace contextRef="#ctx0" brushRef="#br1" timeOffset="128544.02">3365 9546 0,'0'0'0,"0"-21"0,0 0 16,0 42 15,0 0-31,0 0 0,-21 1 16,21-1-16,0 21 0,-21-21 0,21 0 0,0 1 15,-21 20-15,21-21 16,0 0-16,0 0 0,0 1 0,0-1 16,0 0-16,0 0 0,0-42 47,0 0-47,0 0 15,0-1-15,0 1 0,0 0 16,0 0-16,0 0 0,0-22 0,21 22 15,-21-21-15,21 21 0,0 0 16,-21-1-16,22 1 0,-1 0 16,0 21-16,0 0 0,21-21 0,-20 21 15,-1 0-15,0 0 0,0 21 0,0-21 16,0 21-16,1 0 0,-1 1 16,0-1-16,-21 21 0,0-21 0,0 0 15,0 1-15,0 20 0,0-21 16,0 0-16,0 0 0,0 1 0,0-1 15,0 0-15,0-42 47,0 0-47,0-1 16,0-20-16,21 21 0,0 0 16,0-22-16,1 22 0,-1-21 15,0 0-15,0 20 0,21 1 0,-20 0 16,-1 0-16,21 0 0,-21 21 0,0 0 15,22 0-15,-22 0 0,-21 21 16,21-21-16,0 21 0,-21 21 0,0-20 16,0-1-16,0 0 0,0 21 0,0-21 15,0 1-15,0 20 0,0-21 16,0 0-16,0 0 0,-21-21 0,21 22 16,-21-1-16,21 0 15,0-42 16,0 0-31,21-1 16</inkml:trace>
  <inkml:trace contextRef="#ctx0" brushRef="#br1" timeOffset="128923.8">4381 9610 0,'0'21'0,"22"-21"32,-1 0-32,0 0 15,0 0-15,0 0 0,0 0 0,1-21 16,-1 21-16,0-21 0,21-1 16,-21 22-16,1-21 0,-22 0 0,21 0 15,-21 0-15,0 0 0,0-1 0,0 1 16,0 0-16,-21 0 15,-1 21-15,1 0 0,-21 0 16,21 0-16,0 21 0,-22 0 0,22 22 16,-21-22-16,21 21 0,-1-21 15,1 22-15,21-1 0,0-21 16,-21 21-16,21-20 0,0-1 0,0 21 16,0-21-16,0 0 0,21 1 15,0-22-15,1 21 0,-1 0 0,0-21 16,21 0-16,-21 0 0,1 0 0,-1 0 15,0 0-15,0 0 0,0 0 0,-21-21 16,21 21-16</inkml:trace>
  <inkml:trace contextRef="#ctx0" brushRef="#br1" timeOffset="129607.84">1101 10689 0,'0'0'0,"0"-21"0,-22 21 15,1 0-15,0 21 16,0 0-16,0 1 0,0-1 16,-1 21-16,1 0 0,0 1 15,0-1-15,0 0 0,21 22 16,0-22-16,-21 22 0,21-22 16,0 0-16,0 1 0,0-22 0,0 21 15,21-21-15,0 1 0,0-1 16,0-21-16,22 0 0,-22 0 0,21 0 15,0 0-15,1 0 0,-1-21 16,0 21-16,1-43 0,-1 22 0,0 0 16,-20-21-16,20-1 0,-21 1 0,0 0 15,0-1-15,-21 1 0,0 0 16,0-1-16,0 1 0,-21 0 0,-21-1 16,21 1-16,-22 0 0,22 20 15,-21-20-15,0 21 0,20 21 16,-20 0-16,21 0 0,-21 0 15,20 0-15,1 21 0,0 0 0,0 0 16,0 22-16,21-22 0,0 0 16,0 21-16,0-20 0,0 20 0,0-21 15,0 0-15,0 22 0,21-22 0,0 0 16,0-21-16,22 21 0,-1-21 16</inkml:trace>
  <inkml:trace contextRef="#ctx0" brushRef="#br1" timeOffset="129983.86">1714 10901 0,'0'0'0,"22"0"16,-1 0-16,0 0 15,0 21-15,0 0 0,0 0 16,1 1-16,-22-1 0,21 0 15,-21 0-15,0 0 0,0 0 16,0 1-16,0-1 0,0 0 0,0 0 16,0 0-16,0 0 0,0 1 15,0-44 17,0 1-17,0 0-15,0 0 0,0 0 0,0 0 16,21-1-16,0-20 0,-21 21 0,0-21 15,21 20-15,-21-20 0,21 21 16,1 0-16,-22 0 0,21-1 0,-21 1 16,21 21-16,0 0 15,0 0-15,0 0 0,1 0 16,-22 21-16,21-21 0,-21 22 0,21-1 16</inkml:trace>
  <inkml:trace contextRef="#ctx0" brushRef="#br1" timeOffset="130520.56">2688 11028 0,'0'-21'0,"0"-43"16,0 43-16,0 0 0,0 0 15,-21 0-15,0-1 0,0 22 0,21-21 16,-22 21-16,1 0 0,0 0 15,0 0-15,0 0 0,-22 21 0,22-21 16,0 22-16,-21 20 0,21-21 16,-22 0-16,22 22 0,0-22 15,0 21-15,0-21 0,21 22 0,0-22 16,0 21-16,0-21 0,0 0 0,0 1 16,0-1-16,21 0 0,0-21 15,0 0-15,0 0 0,22 0 0,-1 0 16,-21 0-16,21 0 0,1-21 0,-1 0 15,-21-1-15,22 1 0,-22-21 16,0 21-16,21-22 0,-21 22 0,1-21 16,-1 0-16,0-1 0,-21 1 0,0 0 15,21-22-15,-21 22 0,0-1 16,0 1-16,0 0 0,0-1 16,0 1-16,0 21 0,0 0 15,-21 42 1,21 0-16,0 21 0,-21-20 15,21 20-15,-21 0 0,21 1 16,-22-1-16,22 21 0,0-20 0,0-1 16,0 0-16,0 1 0,0-1 0,0-21 15,0 22-15,0-1 0,0-21 16,0 0-16,22 0 0,-1 1 0,-21-1 16,21 0-16,0-21 0,0 0 0,0 0 15,1 0-15,-1 0 16,0-21-16</inkml:trace>
  <inkml:trace contextRef="#ctx0" brushRef="#br1" timeOffset="130896.34">3217 11070 0,'0'0'16,"21"0"-1,1 0-15,-1 0 16,0-21-16,0 21 0,0-21 16,0 0-16,1 21 0,-1-21 15,0-1-15,0 22 0,0-21 0,0 0 16,-21 0-16,0 0 0,0 0 16,0-1-16,-21 22 15,0 0-15,0 0 16,0 0-16,-22 22 0,22-1 0,0 0 15,0 0-15,0 0 0,0 0 16,21 22-16,0-22 0,-22 0 0,22 21 16,0-20-16,0-1 0,0 0 15,0 0-15,0 0 0,0 0 0,22 1 16,-1-22-16,0 0 0,0 21 0,0-21 16,0 0-16,1 0 0,-1 0 15,0 0-15,0-21 0,21 21 16,-20-22-16,20 1 0</inkml:trace>
  <inkml:trace contextRef="#ctx0" brushRef="#br1" timeOffset="131279.14">3789 10859 0,'0'-22'15,"21"22"1,0 0-1,0 0-15,0 0 0,1 0 16,-1 0-16,0 22 0,-21-1 0,21-21 16,0 21-16,0 0 0,-21 0 15,0 0-15,22 1 0,-22-1 0,0 0 16,0 0-16,0 0 0,0 0 0,0 1 16,0-1-16,0 0 0,0 0 15,0-42 32,0 0-47,0 0 0,0-1 0,0 1 16,0 0-16,0 0 0,0 0 15,21 0-15,0-22 0,0 22 0,-21-21 16,21 21-16,0-1 0,1 1 16,-1 0-16,0 0 0,0 0 0,0 21 31,0 0-31</inkml:trace>
  <inkml:trace contextRef="#ctx0" brushRef="#br1" timeOffset="131740.87">5270 10647 0,'0'-21'15,"0"0"-15,-21 21 16,0-22-16,0 22 16,0 0-16,0 0 0,-1 22 15,1-22-15,0 21 0,0 0 16,0 0-16,0 21 0,-1-20 0,22-1 16,-21 0-16,21 21 0,-21-21 0,21 1 15,0-1-15,0 0 0,0 21 16,0-21-16,21 1 15,0-1-15,1-21 0,-1 0 0,0 21 16,0-21-16,0 0 0,22 0 0,-22 0 16,21 0-16,-21 0 0,0-21 0,22 21 15,-22-21-15,0-1 0,0 1 16,0 0-16,1 0 0,-1 0 0,0-22 16,-21 22-16,21-21 0,-21 0 0,0 20 15,0-20-15,0 21 0,0 0 0,-21-22 16,0 22-16,0 21 0,-1-21 15,1 21-15,-21 0 0,21 0 0,0 0 16,-1 0-16,1 0 0,0 21 16,0-21-16,21 21 0,0 1 15,0-1-15,0 0 16,21-21-16,0 0 0,0 0 0,22 0 16,-22 0-16,21 0 0</inkml:trace>
  <inkml:trace contextRef="#ctx0" brushRef="#br1" timeOffset="132200.32">6032 10224 0,'0'0'15,"0"-43"-15,0 22 0,0 0 16,0-21-16,-21 20 0,0 1 0,0 21 16,0 0-16,0 0 0,-1 0 15,-20 21-15,21 1 0,0-1 16,0 21-16,-1 0 0,1 1 15,21-1-15,-21 22 0,0-1 0,0 1 16,21-1-16,0 1 0,-21-1 0,-1 1 16,22-22-16,-21 21 0,21 1 15,0-1-15,0-20 0,0 20 0,0 1 16,-21-22-16,21 22 0,0-22 0,0 0 16,0 22-16,0-22 0,0-21 15,0 22-15,-21-1 0,21-21 0,0 21 16,0-20-16,0-1 0,0 0 15,0 0-15,-21-21 0,21 21 0,0-42 47,-21 21-47,21-21 0,0 0 16,0 0-16,-22-22 0,1 22 0,0-21 16,21-1-16,0 1 0,-21-21 0,21 20 15,0-20-15,0 20 0,0-20 0,0 21 16,0-1-16,0 22 0,21-21 15,0 21-15,0-1 0,1 1 0,-1 0 16,21 21-16,-21-21 0,0 21 0,22-21 16,-22 0-16,21 21 0,1-22 15</inkml:trace>
  <inkml:trace contextRef="#ctx0" brushRef="#br1" timeOffset="135724.46">910 12129 0,'21'-22'47,"0"22"-32,22-21-15,-22 0 0,21 0 16,-21 0-16,22 0 0,-1-22 0,-21 22 15,22 0-15,-22 0 0,0 0 16,0-1-16,-21-20 0,0 21 16,0 0-16,-21 21 15,0 0-15,0 0 16,-1 0-16,1 21 0,21 0 16,-21 21-16,0 1 0,21-1 0,-21 22 15,21-22-15,0 21 0,0 1 16,0-22-16,-21 22 0,21-22 0,0 22 15,0-22-15,0 0 0,-22 1 16,22-1-16,0 0 0,0-21 0,0 22 16,-21-22-16,0 0 0,0 0 15,21 0-15,-21 1 0,0-22 16,-1 0-16,-20 0 0,21 0 0,0 0 16,0 0-16,-1 0 0,-20-22 15,21 1-15,0-21 0,21 21 0,-21 0 16,-1-22-16,22 22 0,-21 0 15,21-21-15,0 20 0,0 1 0,0 42 47,0 1-47,0-1 0,21 0 16,1 0-16,-1 0 0,-21 0 0,21 1 16,0-1-16,0 0 0,0 0 15,1 0-15,20 0 0,-21-21 16,0 0-16,0 22 0,22-22 15,-22 0-15,21 0 0,-21 0 0,22-22 16,-22 22-16,21-21 0,1 0 16,-22 0-16,21 0 0,-21 0 0,0-1 15,1-20-15,-1 21 0,0 0 0,-21 0 16,21-22-16,-21 22 0,0 0 16,0 0-16,0 42 31,0 0-31,0 0 15,0 0-15,0 1 0,0-1 16,-21 0-16,21 0 0,-21 0 16,21 0-16,0 1 0,0-1 0,-21 0 15,21 0-15,-22-21 0,22 21 16,0-42 15,0 0-15,0 0-16,0 0 0,0-1 15,0 1-15,22 0 0,-1 0 0,0-21 16,0 20-16,0 1 0,22-21 16,-1 21-16,-21 0 0,21-1 0,-20 22 15,20 0-15,-21 0 0,21 0 0,-20 0 16,-1 0-16,-21 22 16,21-1-16,-21 0 0,0 0 15,0 0-15,0 0 0,0 1 16,-21-1-16,21 0 0,0 0 0,-21 0 15,21 0-15,-22 1 0,22-1 0,0 0 16,0 0 0,22-21-16,-1 0 15,0 0-15,21-21 0,-21 21 16,1-21-16,20 0 0,-21-1 0,21 1 16,-20-21-16,20 21 0,-21-22 15,21 22-15,-20-21 0,-1 21 16,21 0-16,-42-1 0,21 1 0,-21 0 15,-21 21 17,0 21-32,0 0 0,21 1 15,-21-22-15,21 21 0,0 0 16,0 0-16,0 0 0,0 0 0,0 1 16,0-1-16,0 0 0,0 0 15,21-21-15,0 21 0,0 0 16,-42-21 31,0-21-32,0 21-15,21-21 16,-22 21 0,22 21-1,0 0 1,0 1-16,22-22 15,-1 0-15,-21 21 0,21 0 16,0-21-16,0 0 0,0 0 0,1 0 16,20 0-16,0 0 0,1 0 0,-1 0 15,0-21-15,1 21 16,20-21-16,-21-1 0,1 22 0,-1-21 16,0 0-16,1 0 0,-1-21 0,-21 20 15,0 1-15,1-21 0,-1 21 16,0-22-16,-21 22 0,0-21 0,0 21 15,0-22-15,0 22 0,0 0 0,0 0 16,-21 21-16,0 0 16,-1 0-16,1 0 15,0 21-15,21 0 0,0 0 0,-21 1 16,21-1-16,-21 21 0,21-21 16,0 0-16,0 1 0,0 20 0,0-21 15,0 0-15,0 0 0,0 1 16,0-1-16,21 0 0,0-21 15,0 21-15,0-21 0,1 21 16,-1-21-16,0 0 0,0 0 0,21 0 16,-20 0-16,-1 0 0,21 0 15,-21-21-15,22 21 0,-22-21 0,21 0 16,-21 0-16,22-1 0,-22 1 0,0-21 16,0 21-16,0 0 0,-21-22 15,0 22-15,0 0 0,0 0 0,0 0 16,0-1-16,-21 22 31,21 22-15,0-1-16,0 0 0,0 0 15,21 0-15,-21 0 16,21-21-16,1 22 0,-22-1 0,0 0 16,21 0-16,-21 0 15,0 0-15,0 1 16,0-1-1,0 0 1,21-21-16,0 0 0,0 0 16,0 0-16,1 0 0,-1 0 15,21 0-15,-21 0 0,0 0 0,22-21 16,-22 21-16,21-21 0,-21-1 16,1 1-16,20 0 0,-21 0 0,0 0 15,22-22-15,-22 1 0,0 0 16,0-1-16,0 1 0,0 0 0,1-22 15,-22 22-15,0-22 0,21 22 0,-21 0 16,0-1-16,0 1 0,0 0 16,0 21-16,0-22 0,0 22 15,0 0-15,-21 21 16,-1 21-16,22 0 16,-21 0-16,0 1 0,0 20 0,0-21 0,21 43 15,-21-22-15,-1 0 0,1 1 16,21 20-16,0-21 0,-21 1 15,0-1-15,21 22 0,0-22 0,0-21 16,0 21-16,0 1 0,0-22 0,0 21 16,0-21-16,0 1 0,0-1 15,21 0-15,-21 0 0,21-21 0,0 0 16,1 21-16,-1-21 0,0 0 0,0 0 16,0 0-16,0 0 0,1-21 15,-1 0-15,0 21 0,0-21 16,0 0-16,0-1 0,1 1 0,-1 0 15,0 0-15,0-21 0,0 20 0,-21 1 16,21 0-16,-21 0 16,22 0-16,-22 42 31,0 0-31,0 0 16,-22 0-16,22 1 0,0-1 15,-21 0-15,21 0 0,0 0 0,0 0 16,0 1-16,0-1 0,0 0 15,21-21-15,1 0 0,-1 0 16,0 0-16,0 0 16,0 0-16,0 0 0,1 0 0,-1 0 15,0-21-15,0 0 0,0 21 0,0-22 16,1 1-16,-1 0 16,0 0-16,0 0 0,-21 0 0,21-22 15,22 1-15,-43 21 0,0 0 16,0-1-16,0 44 31,0-1-31,0 0 0,-22 0 16,22 0-16,0 0 0,-21 1 15,21-1-15,-21 0 0,21 0 16,0 0-16,0 0 0,0 1 16,0-1-16,0 0 0,21-21 15,0 0-15,1 0 0,-1 0 16,0 0-16,0 0 0,0 0 15,22 0-15,-22 0 0,0-21 0,0 21 16,0-21-16,-21-1 0,21 22 0,1-21 16,-22 0-16,0 0 0,0 0 0,0 0 15,0-1-15,0-20 0,0 21 16,0 0-16,0 0 0,-22 21 0,1-22 16,0 22-16,0 0 0,0 0 0,0 0 15,-1 0-15,1 0 0,0 0 16,0 22-16,21-1 15,21-21 1,0 0 0,0 0-16,1 0 0,20 0 0,-21 0 15,0 0-15,0 0 0,1 0 0,20-21 16,-21 21-16,0 0 0,0-22 0,22 22 16,-22 0-16,0 0 0,0 0 15,0 0-15,1 0 0,-1 0 16,0 0-16,-21 22 15,0-1-15,0 0 16,0 0-16,0 0 0,0 0 16,0 1-16,0-1 0,0 0 15,-21 0-15,21 0 0,0 0 16,0 1 0,0-1-16,0 0 15,0-42 32,0 0-47,0-1 0,0 1 16,21 0-16,0 0 0,0 0 0,0 0 15,1-1-15,-1-20 0,0 21 16,0 0-16,21 0 0,-20-22 16,-1 43-16,21-21 0,-21 0 0,0 21 15,1 0-15,-1 0 0,0 0 16,-21 21-16,0 0 15,0 0-15,0 1 0,0 20 16,0-21-16,0 0 0,-21 0 0,21 1 16,-21-1-16,21 0 0,0 0 0,0 0 15,0 0-15,0 1 0,21-1 16,0-21-16,0 0 0,0 0 16,0 0-16,22 0 0,-22 0 0,0 0 15,0 0-15,22 0 0,-22 0 0,0 0 16,0-21-16,21-1 0,-20 22 15,-1-21-15,0 0 0,0 0 0,0 0 16,0 0-16,1-1 0,-22 1 0,0 0 16,21 0-16,-21 0 0,0 0 15,0-1-15,0 1 0,0 0 16,0 0-16,-21 0 0</inkml:trace>
  <inkml:trace contextRef="#ctx0" brushRef="#br1" timeOffset="136007.31">5207 11684 0,'0'0'0,"-21"0"0,0-21 16,-1 21-16,1 0 0,0 0 0,0 0 31,0 0 47</inkml:trace>
  <inkml:trace contextRef="#ctx0" brushRef="#br1" timeOffset="136300.13">3831 12023 0,'0'0'15,"-21"21"-15,0-21 0,42 0 16,0 0-1,0 0-15,0 0 0,22-21 16,-1 0-16,-21 21 0,22 0 0,-1-22 16,-21 22-16,21 0 0,-20-21 15,20 21-15,-21 0 0,0 0 16,-21-21-16,21 21 0,1 0 16,-1 0-16,-21-21 0,21 21 31,-21-21 0,-21 21-31</inkml:trace>
  <inkml:trace contextRef="#ctx0" brushRef="#br1" timeOffset="141068.6">8721 7811 0,'0'0'0,"-22"0"32,1 0-1,0 0-31,0 0 16,0 0-1,0 0-15,-1-22 0,1 22 16,0 0-16,0 0 0,0 0 15,0 0-15,-1 0 0,1 0 16,0 0-16,0 0 16,0 0-16,0 0 15,-1 0 17,44 0-1,-1 0-16,0 0-15,0 0 0,0 0 16,0 0-16,1 0 0,-1 0 0,0 0 16,21 0-16,-21 0 0,22 0 0,-1 0 15,-21 0-15,22 0 0,-1 0 16,21 0-16,-20 0 0,-1 0 0,22 0 16,-22 22-16,21-22 0,1 0 0,-1 0 15,-20 0-15,20 0 0,1 0 16,-22 0-16,0 0 0,22 0 15,-22 0-15,1 0 0,-1 0 0,0 0 16,-21 0-16,22-22 0,-22 22 0,21 0 16,-21 0-16,1 0 0,-22-21 15,0 0 1,-22 0 0,1 21-16,0-21 0,0 21 0,0 0 15,0-21-15,-1-1 0,1 22 0,0 0 16,0-21-16,0 21 0,0 0 15,-22-21-15,22 21 0,0 0 0,0 0 16,0 0-16,-1 0 0,1 0 16,0 0-16,0 0 15,0 0-15,0 0 16,42 0 31,0 0-47,0 21 0,0-21 15,0 0-15,1 0 0,-1 0 0,21 0 16,-21 21-16,0-21 0,22 0 16,-22 0-16,21 0 0,1 0 0,-22 0 15,0 0-15,21 0 0,-21 0 0,1 22 16,-1-22-16,0 0 0,-42 0 47,0 21-47,-1-21 0,1 0 15,0 21-15,0 0 0,0-21 0,0 21 16,-1 0-16,1 1 0,-21 20 16,21-21-16,0 0 0,-1 22 0,1-22 15,-21 0-15,21 21 0,0-21 0,-1 1 16,1-1-16,0 0 0,21 0 16,-21 0-16,0-21 15,21 21-15</inkml:trace>
  <inkml:trace contextRef="#ctx0" brushRef="#br1" timeOffset="149919.82">10858 7789 0,'0'22'15,"22"-22"1,-1 0 0,0 0-1,0 0-15,0 0 0,0-22 16,-21 1-1,22 21-15,-1-21 0,-21 0 16,0 0-16,0 0 16,0-1-16,0 1 15,0 0-15,0 0 0,0 0 16,-21 0-16,-1-1 0,1 22 16,0-21-16,0 0 0,0 21 0,0 0 15,-1 0-15,1 0 0,0 0 16,0 0-16,-21 0 0,20 0 0,1 21 15,-21 0-15,21 1 0,0-1 0,-1 21 16,-20-21-16,21 22 0,0-1 0,21-21 16,-21 21-16,21 1 0,-22-1 15,22 0-15,0 1 0,0-22 0,0 21 16,0-21-16,0 22 0,0-22 0,0 0 16,0 0-16,22 0 0,-1 1 0,0-22 15,0 0 1,0 0-16,0 0 0,1 0 0,-1 0 15,21 0-15,-21 0 0,0-22 0,1 1 16,20 0-16,-21 0 0,0 0 0,22 0 16,-22-22-16,0 22 0,0 0 15,0-21-15,0 20 0,1-20 0,-1 21 16,0-21-16,-21 20 0,0 1 0,0-21 16,0 21-16,21 0 0,-21-1 0,0 1 15,0 0-15,0 42 31,-21 0-31,21 1 16,0-1-16,0 0 0,-21 0 16,21 0-16,-21 22 0,21-22 15,0 21-15,0-21 0,0 22 0,0-22 16,0 0-16,0 21 0,0-21 0,0 1 16,21-1-16,0-21 0,0 21 0,0 0 15,0-21-15,1 0 0,-1 0 16,0 0-16,0 0 0,0 0 0,0 0 15,22-21-15,-22 0 0,0 0 0,0-1 16,0 1-16,-21 0 0,22 0 16,-1 0-16,-21-22 0,21 22 0,-21 0 15,0 0-15,0-21 0,21 20 0,-21 1 16,0 0-16,0 0 0,0 0 16,0 0-16,0 42 31,-21 0-16,21 0-15,0 0 0,0 0 16,0 22-16,0-22 0,0 0 0,0 0 16,0 0-16,0 1 0,0-1 15,0 21-15,21-21 0,0 0 16,0 1-16,1-1 0,-1-21 16,0 0-16,0 0 15,0 0-15,0 0 16,1-21-16,-22-1 0,0 1 15,21 0-15,-21 0 0,21 0 16,-21 0-16,0-1 0,0 1 0,0-21 16,0 21-16,0 0 0,0-1 0,0 1 15,0 0-15,0 0 16,0 42 15,0 0-31,0 0 0,0 1 16,0-1-16,0 0 0,0 0 15,0 21-15,0-20 0,0-1 0,0 0 16,0 0-16,0 0 0,21-21 0,0 21 16,-21 1-16,21-22 0,1 0 0,-1 0 15,0 0-15,21 0 16,-21 0-16,1 0 0,-1-22 16,0 22-16,0-21 0,0 0 0,0 0 15,1 0-15,-1 0 0,0-22 0,-21 22 16,21 0-16,0-21 0,-21 20 15,0-20-15,0 0 0,21-1 0,-21 1 16,0 21-16,0-21 0,0-22 0,22 22 16,-22-1-16,0 22 0,0-21 0,0 0 15,0 20-15,0-20 0,0 21 16,0 0-16,0 42 16,0 0-1,-22 21-15,1-20 0,21 20 16,-21 0-16,21 1 0,0 20 15,-21-21-15,21 1 0,-21-1 0,21 0 16,0 1-16,0-1 0,0-21 0,0 22 16,0-1-16,0 0 0,0-21 0,0 22 15,0-22-15,0 0 0,0 0 16,21 0-16,0 1 0,0-1 0,0-21 16,1 0-16,-1 0 0,0 0 0,0 0 15,21 0-15,-20 0 0,-1-21 16,0 21-16,21-22 0,-21 1 15,1 0-15,-1 0 0,0 0 0,21-22 16,-21 22-16,1 0 0,-22-21 16,21-1-16,-21 22 0,21 21 15,-21-21-15,0 0 0,0 42 32,0 0-32,0 0 15,-21 1-15,21-1 0,-21 0 0,21 0 16,-22 0-16,22 0 0,0 1 0,0-1 15,0 0-15,0 0 0,0 0 16,0 0-16,0 1 0,22-22 16,-1 0-16,0 0 15,0 0-15,0 0 0,22 0 0,-22 0 16,0 0-16,0-22 0,0 1 0,0 21 16,1-21-16,-1 0 0,0 0 15,0-22-15,-21 22 0,0 0 0,0 0 16,21 0-16,-21 0 0,0-22 0,0 22 15,0 0-15,-21 0 0,21 0 0,-21 21 16,0-22-16,0 22 0,-1 0 0,1 0 16,0 0-16,0 0 0,0 0 15,0 0-15,-1 0 0,1 22 16,0-22-16,0 21 0,0-21 0,21 21 16,-21 0-16,-1 0 15</inkml:trace>
  <inkml:trace contextRef="#ctx0" brushRef="#br1" timeOffset="150191.66">11938 7535 0,'0'0'0,"-21"0"0,21-21 15,21 21 1,0-21-16,21 0 0,1 21 16,-1-21-16,0 21 0,22-21 0,-1 21 15,-20 0-15,20 0 0,1-22 0,-22 22 16,0 0-16,1 0 0,-1 0 16,0 0-16,-20 0 0,-1 0 0,0 0 15,0 0-15,-21 22 0,0-1 16,-21 0-1,0-21-15,21 21 0,-21-21 16,-1 21-16,1 0 0,0-21 16,0 22-16,0-22 0</inkml:trace>
  <inkml:trace contextRef="#ctx0" brushRef="#br1" timeOffset="151291.82">11028 9567 0,'0'0'0,"-21"0"0,-1 0 16,-20 0 0,21 0-16,21-21 15,0 0-15,0 0 0,21 0 0,21 0 16,-20-1-16,20-20 0,0 21 16,1-21-16,-1-1 0,0 1 15,1 0-15,20-1 0,-21 1 0,1 0 16,-22-1-16,21 1 0,-21 0 0,-21-1 15,0 1-15,0 21 0,0 0 0,0-1 16,0 1-16,-21 21 0,0 0 16,0 0-16,0 0 0,-22 21 0,1 1 15,21-1-15,-21 0 0,20 0 0,1 21 16,0-20-16,0 20 0,21-21 0,0 0 16,0 22-16,0-22 0,0 0 15,21 21-15,0-21 0,0 1 0,1-1 16,20 0-16,-21 0 0,21 0 15,-20 0-15,-1 1 0,21-1 0,-21 0 16,0 0-16,-21 0 0,0 0 16,0 1-16,-21-22 15,0 0-15,0 0 16,-21 0-16,20 0 0,1 0 16,0 0-16,0-22 0,0 1 0,0 0 15,-1 0-15,22 0 0,0 0 0,-21 21 16,21-22-16,0 1 0,-21 21 15,21 21 1,0 1 0,21-1-16,-21 0 0,21 0 15,1 0-15,-22 0 0,21-21 0,0 22 16,0-1-16,0 0 0,0-21 16,1 0-16,20 21 0,-21-21 0,21 0 15,-20 0-15,-1 0 0,21-21 0,-21 21 16,22-21-16,-22 0 0,21-1 15,-21 1-15,22 0 0,-22 0 0,0 0 16,0 0-16,21-22 0,-20 1 0,-1 21 16,0-22-16,-21 22 0,21-21 0,-21 21 15,21-22-15,-21 22 0,0 0 0,0 0 16,0 42 0,0 0-1,-21-21-15,0 43 0,21-22 16,0 0-16,-21 0 0,0 21 0,21-20 15,-22-1-15,22 21 0,0-21 0,0 22 16,0-22-16,0 0 0,0 0 0,0 0 16,0 0-16,22 1 0,-1-22 0,0 21 15,0-21-15,21 0 16,-20 0-16,-1 0 0,0 0 0,21 0 16,-21-21-16,22-1 0,-22 22 0,0-21 15,0-21-15,0 21 0,1 0 0,-1-22 16,-21 22-16,0-21 0,0-1 0,0 22 15,0-21-15,0 0 0,0 20 16,0-20-16,-21 21 0,-1 0 16,1 21-16,0 0 0,-21-21 0,21 21 15,-1 0-15,1 0 0,0 0 0,0 21 16,0 0-16,0-21 0,-1 21 0,1 0 16,21 0-16,-21 1 0,21-1 0,0 0 15,0 0-15,0 0 16,21-21-16,0 0 15,1 0-15,-1 0 0,0 0 0</inkml:trace>
  <inkml:trace contextRef="#ctx0" brushRef="#br1" timeOffset="151728.57">12425 9123 0,'0'-21'15,"0"0"1,21 21 0,0 0-16,0 0 0,0 0 15,1 0-15,-1 0 0,0 0 0,0 0 16,0 0-16,0 21 0,1 0 0,-1 0 16,-21 0-16,0 0 0,21 1 0,-21-1 15,0 0-15,0 0 0,0 0 16,0 0-16,0 1 0,0-1 0,0 0 15,0 0-15,0 0 0,0 0 16,-21 1-16,0-22 0,-1 0 16,22-22 15,0 1-31,0 0 0,0 0 16,22 0-16,-1-22 0,0 22 0,0-21 15,-21 21-15,21-22 0,0 22 0,-21-21 16,22 21-16,-1 0 0,0-1 15,-21 1-15,21 0 0,-21 0 0,21 21 16,-21-21-16,21 21 16,1 0-16,-1 0 15,0 0 1</inkml:trace>
  <inkml:trace contextRef="#ctx0" brushRef="#br1" timeOffset="152120.34">13335 8700 0,'21'-22'0,"-42"44"0,42-65 16,0 22-16,-21 0 0,0 0 16,21 0-16,1 21 15,-22 21 1,0 0-1,0 0-15,0 0 0,0 22 0,-22-1 16,1-21-16,0 21 0,21 1 16,0-1-16,-21 0 0,0 1 0,21-22 15,-21 21-15,21 1 0,0-1 0,-22-21 16,22 21-16,-21-20 0,21-1 16,-21 0-16,21 21 0,0-21 0,0 1 15,0-1-15,21 0 0,0-21 16,1 0-16,-1 0 15,0 0-15,0 0 0,0 0 0,0 0 16,22 0-16,-22 0 0,0 0 0,0 0 16,0 0-16,-21-21 0,22 21 0,-1 0 15,-21-21-15,21 21 0,-21-22 0,0 1 16,0 0-16,0 0 16,0 0-16,0 0 0</inkml:trace>
  <inkml:trace contextRef="#ctx0" brushRef="#br1" timeOffset="152303.75">13335 9059 0,'-21'0'0,"42"0"0,-21 0 31,21 0-31,0 0 16,0 0-16,1-21 15,-1 21-15,0 0 0,0 0 0,0 0 16,0 0-16,1 0 0,-1 0 15,0-21-15,0 21 16</inkml:trace>
  <inkml:trace contextRef="#ctx0" brushRef="#br1" timeOffset="152672.18">13779 9165 0,'0'0'0,"43"0"16,-22 0-16,-21-21 16,21 21-16,0-21 0,0 21 0,1-21 15,-1 0-15,0-1 16,0 1-16,0 21 0,-21-21 0,0 0 16,0 0-16,0 0 0,-21 21 31,0 0-16,0 0-15,0 21 0,21 0 0,-22 0 16,1 0-16,21 0 0,0 1 0,-21-1 16,0 0-16,21 0 0,0 0 15,-21-21-15,21 21 0,0 1 0,0-1 16,0 0-16,0 0 0,0 0 16,21 0-1,0-21-15,0 0 0,0 0 16,1 0-16,-1 0 0,0 0 15,0 0-15,0 0 0,0 0 0,1 0 16</inkml:trace>
  <inkml:trace contextRef="#ctx0" brushRef="#br1" timeOffset="153260.35">14605 9123 0,'0'0'0,"21"0"0,-21-21 16,0 0-16,0-1 15,-21 1-15,0 21 0,0-21 16,-1 21-16,1 0 0,0 0 16,0 0-16,0 0 0,0 0 0,-1 21 15,1 0-15,0 1 0,0-1 16,0 0-16,0 0 0,-1 0 16,1 0-16,0 1 0,0-1 0,0 0 15,0 0-15,21 0 0,0 0 0,0 1 16,0-1-16,0 0 0,21 0 15,0-21-15,0 0 16,0 0-16,0 0 0,1 0 0,-1 0 16,42 0-16,-42-21 15,1 21-15,-1-21 0,0 21 0,0-21 16,0-1-16,0 1 0,1 0 16,-1 0-16,-21 0 0,21-22 0,0 22 0,0-21 15,-21 0-15,21-1 0,1 1 0,-22 0 16,0-22-16,21 22 0,0-1 15,-21 1-15,21 0 0,-21-1 16,0 22-16,0-21 0,0 21 0,0 0 16,0-1-16,0 44 15,-21-1 1,21 0-16,-21 21 0,0-21 0,-1 22 16,22-1-16,0 22 0,-21-22 0,21 0 15,0 1-15,-21-1 0,21 0 16,0 1-16,0-22 0,0 21 0,0-21 15,0 0-15,0 1 0,0-1 0,21 0 16,0 0-16,1 0 0,-1-21 16,0 21-16,0-21 15,0 0-15,0 0 0,1 0 16,-1 0-16,0 0 0,0 0 0,0 0 16,0-21-16,1 21 0,-22-21 0,21 21 15,0-21-15,0 0 0,0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02:48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8191 7324 0</inkml:trace>
  <inkml:trace contextRef="#ctx0" brushRef="#br0" timeOffset="1131.33">9969 11007 0,'0'-21'0,"0"-1"16,0 1 0,0 0-1,0 0-15,0 0 0,0 0 16,0-1-16,0 1 0,0 0 16,0 0-1,0 42 16,0 0-31,0 0 16,0 1-16,-21 20 0,0-21 16,21 21-16,0 1 0,-21-1 0,21 0 15,-21 1-15,21-1 0,-21 22 0,21-22 16,0 0-16,0 1 0,-22-1 16,22 0-16,-21-21 0,21 22 0,0-22 15,0 21-15,0-21 0,0 1 0,0-1 16,0 0-1,0-42 17,0 0-32,21-1 0,1 1 15,-1 0-15,0 0 0,-21 0 16,21 0-16</inkml:trace>
  <inkml:trace contextRef="#ctx0" brushRef="#br0" timeOffset="1612.06">10287 11324 0,'0'0'0,"0"21"0,0 1 0,0-1 16,21-21 15,0 0-31,0 0 0,1-21 16,-1 21-1,-21-22-15,0 1 0,0 0 16,0 0-16,0 0 16,-21 21-16,-1 0 15,1 0 1,21 21-16,0 0 16,0 0-16,0 0 15,21-21 16,1 0-15,-1 0-16,-21-21 0,0 0 16,0 0-1,0 0 1,0 0-16,0-1 0,-21 1 16,-1 21-1,22 21 16,0 1-31,0-1 16,22-21 0,-1 0-16,0 0 0,0 0 15,0 0-15</inkml:trace>
  <inkml:trace contextRef="#ctx0" brushRef="#br0" timeOffset="1983.84">11218 10859 0,'0'0'0,"0"-64"16,0 43-16,0 0 16,-21 21-1,21 21 1,-21 0-16,21 0 15,-21 22-15,21-22 0,-21 21 0,21 0 16,0 1-16,-22-1 0,22 0 16,-21 22-16,0-22 0,21 22 0,0-22 15,-21 22-15,21-22 0,-21 0 0,21 1 16,0-1-16,0-21 0,0 21 0,0-20 16,-21-1-16,21 0 0,0 0 15,0 0-15,0 0 0,0-42 47,0 0-47,0 0 0,0 0 16,21 0-16,-21-1 15,0-20-15</inkml:trace>
  <inkml:trace contextRef="#ctx0" brushRef="#br0" timeOffset="2332.16">11028 11049 0,'0'0'16,"0"-21"-16,-21 0 0,-1 0 0,22-22 16,0 22-16,0 0 15,0 0-15,0 0 0,22 21 0,-1-22 16,21 1-16,-21 21 0,22-21 0,-22 21 16,21 0-16,0 0 15,-20 0-15,20 0 0,-21 0 0,21 0 16,-20 0-16,-1 21 0,0 0 0,0 1 15,-21-1-15,0 0 0,0 21 0,0-21 16,0 1-16,0-1 0,0 21 0,0-21 16,-21 0-16,-21 1 0,20-1 15,1 0-15,0 0 0,-21 0 0,21 0 16,-1 1-16,1-22 0,0 21 0,0 0 16,0-21-16,0 21 0,-1-21 15,22 21-15,22-21 31,-1 0-31,0 0 0,0 0 0,0 0 16,0 0-16</inkml:trace>
  <inkml:trace contextRef="#ctx0" brushRef="#br0" timeOffset="3404.54">11896 11134 0,'-22'-21'16,"1"-1"-16,0 1 16,0 21-1,0 0-15,0 0 0,-1 21 16,1 1-16,0-1 0,0 0 0,0 0 16,21 0-16,-21 0 0,-1 22 0,22-22 15,-21 21-15,21-21 0,0 22 16,0-22-16,0 21 0,0-21 0,0 1 15,0-1-15,0 0 0,0 0 0,0 0 16,21 0-16,-21 1 0,22-22 0,-1 21 16,0-21-16,0 0 0,0 0 15,0 0-15,1 0 0,-1 0 0,21 0 16,-21 0-16,0-21 0,1 21 0,-1-22 16,0 1-16,0 21 0,0-21 15,-21-21-15,0 21 0,21-1 0,-21-20 16,0 0-16,0 21 0,0-22 15,0 1-15,0 21 0,-21-22 0,0 22 16,0 0-16,21 0 0,-21 0 0,0 0 16,-1 21-16,1 0 0,0 0 0,-21 0 15,21 0-15,-1 21 0,1 0 16,0 0-16,0 0 0,0 0 0,0 22 16,-1-1-16,22-21 0,0 22 0,0-1 15,0-21-15,0 21 0,0-20 0,0 20 16,0-21-16,0 0 0,22 0 15,-1 1-15,0-22 0,0 21 16,0-21-16,22 0 0,-1 0 0,-21 0 16,21 0-16,1 0 0,-1 0 0,22 0 15,-22 0-15,0-21 0,1-1 0,-1 1 16,0 0-16,-21 0 0,22-21 16,-1-1-16,-21 1 0,0 0 0,1-1 15,-1 1-15,0-22 0,0 22 16,-21 0-16,0-1 0,0 1 0,0 21 0,0 0 15,0 0-15,0-1 0,-21 22 32,0 0-32,0 22 15,-1 20-15,1-21 0,21 21 0,-21 1 16,21-22-16,-21 21 0,0 1 0,21-1 16,0 0-16,0 1 0,0-22 0,0 21 15,0-21-15,0 22 0,0-22 16,0 0-16,0 0 0,0 0 0,21 0 15,0 1-15,0-1 0,0-21 0,1 0 16,-1 21-16,0-21 0,0 0 0,0 0 16,0 0-16,1 0 0,-1 0 0,0 0 15,0-21-15,0 0 0,0-1 16,1 1-16,-1 0 0,0 0 0,0 0 16,0-22-16,0 1 0,1 0 15,-1-22-15,0 22 0,0-22 0,0 22 16,-21 0-16,0-22 0,0 22 0,0 21 15,0-22-15,0 22 0,0 0 16,0 0-16,-21 21 16,0 21-16,0 0 15,0 0-15,21 22 0,-22-22 0,1 21 16,21 1-16,0-1 0,-21 0 16,21 1-16,-21-1 0,21 0 0,0 1 15,0-1-15,0-21 0,0 21 0,0-20 16,0 20-16,0-21 0,0 0 0,0 0 15,21 1-15,0-1 16,0 0-16,1-21 16,-1 21-16,0-21 0,0 0 15,0 0-15,0 0 0,1 0 16,-1 0-16,0-21 0,0 0 16,0 21-16,0-21 0,1-1 0,-1 1 15</inkml:trace>
  <inkml:trace contextRef="#ctx0" brushRef="#br0" timeOffset="3736.52">13716 11049 0,'0'0'0,"0"-21"0,0 0 0,0 0 15,-21 21 1,0 0-16,-1 0 15,1 21-15,21 0 0,-21 0 16,21 0-16,-21 0 0,21 22 0,-21-22 16,0 21-16,21-21 0,0 22 15,0-22-15,-22 21 0,22-21 0,0 22 16,-21-22-16,21 0 0,0 0 0,0 0 16,0 1-16,0-1 0,0 0 0,21 0 15,-21 0-15,22-21 0,-1 21 16,0-21-16,0 0 15,0 0-15,-21 22 0,21-22 0,1 0 16,-1 0-16,0 0 0,0 0 0,-21-22 16,21 22-16,0-21 0,1 0 0,-1 0 15,0 21-15</inkml:trace>
  <inkml:trace contextRef="#ctx0" brushRef="#br0" timeOffset="4040.35">14414 10880 0,'0'0'0,"0"-21"15,22 21 1,-1 0-16,0 0 16,0 21-16,0 0 15,0 0-15,1 0 0,-1 0 0,-21 1 16,21-1-16,-21 21 0,21-21 0,-21 22 15,0-1-15,0-21 0,0 21 0,0 1 16,0-22-16,0 21 0,0-21 16,0 1-16,0-1 0,-21 0 0,21 0 15,-21 0-15,21 0 0,0 1 0,-21-22 16,-1 21-16,1-21 16,0 0-16,0 0 0,0 21 15,0-21-15,-1 0 0</inkml:trace>
  <inkml:trace contextRef="#ctx0" brushRef="#br0" timeOffset="4916.51">9525 12764 0,'0'-22'16,"0"1"-16,0 0 15,0 0-15,0 0 16,0 0-16,0-1 0,0 1 16,21 0-16,-21 0 15,21 21-15,0-21 0,1 21 0,-1 0 16,0 0-16,0 0 0,0 0 0,0 0 15,1 0-15,-1 0 0,0 42 16,0-21-16,0 0 0,0 22 0,-21-1 16,22 0-16,-22 1 0,0-1 0,0 22 15,0-22-15,-43 0 0,22 1 16,0 20-16,0-21 0,-22-20 0,1 20 16,0 0-16,21-21 0,-22 1 15,22-1-15,-21 0 0,21 0 0,-1 0 16,1-21-16,0 0 0,0 0 15,0 0-15,0 0 16,-1-21-16,22 0 0,0 0 16,0 0-16,0-22 0,0 22 15,0 0-15,0 0 0,0-22 0,0 22 16,0 0-16,22 21 0,-22-21 0,21 21 16,0 0-16,0 0 15,-21 21-15,21-21 0,0 21 0,-21 0 16,22 1-16,-1-1 0,0 21 0,-21-21 15,21 0-15,0 1 0,-21-1 16,0 0-16,21 0 0,1 0 16,-22 0-16,21 1 0,-21-1 0,0 0 15,21-21-15,0 21 0,0-21 16,-21 21-16,21-21 0,1 21 16,-1-21-16,-21-21 15,21 0-15</inkml:trace>
  <inkml:trace contextRef="#ctx0" brushRef="#br0" timeOffset="5099.92">10118 13145 0,'0'0'0,"0"-22"16,0 1 15,21 21 0,0 0-31,0 0 16,0 0-16</inkml:trace>
  <inkml:trace contextRef="#ctx0" brushRef="#br0" timeOffset="5462.03">11028 12552 0,'0'-21'0,"0"0"16,0-1-16,0 44 31,0-1-31,0 0 0,0 0 16,0 0-16,0 22 0,0-1 15,0 0-15,0 22 0,0-22 16,0 22-16,0-22 0,0 0 0,-21 22 16,21-22-16,-22 0 0,22-20 0,-21 20 15,21-21-15,0 0 0,0 0 16,0 1-16,-21-1 0,21 0 0,-21-21 16,21 21-16,0-42 31,0 0-16,0 0-15,0-22 0,0 22 16,0 0-16,0-21 0</inkml:trace>
  <inkml:trace contextRef="#ctx0" brushRef="#br0" timeOffset="5791.84">10985 12573 0,'0'0'0,"0"-21"15,0-21 1,0 20-16,0 1 0,22 0 15,-1 21-15,0 0 0,0-21 16,0 21-16,0 0 0,22-21 0,-22 21 16,21 0-16,-21 0 0,22 0 0,-22 0 15,0 0-15,21 0 0,-20 21 16,-1 0-16,0 0 0,0 0 0,-21 1 16,0-1-16,0 0 0,0 0 15,0 0-15,0 22 0,0-22 0,0 0 16,-21 0-16,0 0 0,0 22 15,-22-22-15,22 0 0,0 0 0,0 0 16,0-21-16,-1 21 0,1 1 0,0-22 16,0 21-16,0-21 0,21 21 15,21-21 17,0 0-32,0-21 15,0 21-15,1-21 0</inkml:trace>
  <inkml:trace contextRef="#ctx0" brushRef="#br0" timeOffset="7120.59">11642 13039 0,'0'0'0,"-22"0"16,22 21-16,-21-21 15,42 0 17,1-21-32,-1 21 0,0-21 15,0 21-15,0-22 16,0 1-16,1 21 0,-1-21 0,-21 0 16,21 0-16,0 21 0,-21-21 0,21-1 15,-21 1-15,0 0 0,0 0 16,0 0-1,-21 21-15,0 0 16,0 0-16,0 0 0,-1 21 0,1-21 16,21 21-16,-21 0 0,0 0 0,0 1 15,21-1-15,0 0 0,0 21 16,-21-21-16,21 1 0,0-1 0,0 0 16,0 0-16,0 0 0,0 0 0,0 1 15,0-1-15,21 0 0,0-21 16,0 21-16,0-21 15,0 21-15,1-21 0,20 0 0,-21 0 16,0 0-16,22 0 0,-1 0 0,0 0 16,1 0-16,-1-21 0,-21 0 0,21 21 15,1-21-15,-1 0 0,-21-1 16,0 1-16,1 0 0,-1 0 0,0 0 16,-21 0-16,0-22 0,0 22 0,0 0 15,0 0-15,0 0 0,0-1 0,0 1 16,-21 21-1,0 0-15,-1 0 0,1 21 16,0 1-16,0-22 16,21 21-16,-21 21 0,21-21 0,-21 0 15,21 1-15,-22 20 0,22-21 16,0 0-16,0 0 0,0 1 0,0-1 16,0 0-16,22 0 0,-1 0 0,0-21 15,0 21-15,0-21 0,22 0 0,-22 22 16,21-22-16,-21 0 0,22 0 15,-1 0-15,-21 0 0,21 0 0,1 0 16,-22-22-16,0 22 0,21-21 16,-20 0-16,-1 0 0,0 0 0,0 0 15,0-22-15,0 1 0,1 0 16,-1-1-16,-21 1 0,21 0 0,-21-22 16,21 22-16,-21-22 0,21 22 0,-21 0 15,0 20-15,0-20 0,0 21 0,0 0 16,0 0-16,0 42 31,0 0-31,-21 0 0,0 0 16,21 22-16,-21-22 0,21 21 0,-21 0 15,21 1-15,0-1 0,0 0 0,-22 1 16,22-22-16,0 21 16,0 1-16,0-22 0,-21 21 0,21-21 0,0 22 15,0-22-15,0 0 0,0 0 16,0 0-16,0 0 0,21-42 47,1 0-32,-22 0-15,21 0 0,-21-22 16,21 22-16,0-21 0,0 21 0,0-22 16,1 1-16,-1 21 0,0 0 15,0-22-15,21 22 0,-20 0 0,-1 21 16,0 0-16,0-21 0,0 21 0,0 0 15,1 21-15,-22 0 16,0 0 0,0 1-16,0-1 0,0 0 15,-22 0-15,1-21 0,0 21 0,0-21 16,-21 21-16,20-21 0,1 0 0,-21 22 16,21-22-16,0 0 0,-22 0 15,22 0-15,0 0 0,0 0 16,42 0 15,0 21-15,0 0-16,0-21 0,1 21 15,-22 0-15,21 0 0,0 1 16,0-1-16,0 0 0,0 0 16,1 0-16,-1 0 0,0-21 15,-21 22-15,21-1 0,0-21 16,0 21-16,1-21 15,-1 0-15,0 0 0,0 0 16,0 0-16,0 0 0,-21-21 16,22 0-16,20 21 0,-21-22 15,0 1-15,0 0 0,22 0 0</inkml:trace>
  <inkml:trace contextRef="#ctx0" brushRef="#br0" timeOffset="7404.26">13843 12700 0,'0'0'16,"0"-85"0,0 64-16,-21 21 15,0 0-15,-1 0 16,22 21-16,-21 1 0,21-1 0,-21 0 16,0 0-16,21 21 0,0-20 15,0 20-15,-21 0 0,21-21 0,0 22 16,0-1-16,0-21 0,0 22 0,0-22 15,0 21-15,0-21 0,0 0 0,0 1 16,0-1-16,21 0 16,0-21-16,0 21 0,0-21 15,1 21-15,-1-21 0,0 0 0,0 0 16,0 0-16,0 0 0,1 0 16,-1-21-16,0 21 0,0-21 15</inkml:trace>
  <inkml:trace contextRef="#ctx0" brushRef="#br0" timeOffset="7720.45">14457 12488 0,'0'0'0,"0"-21"15,21 21-15,0 0 0,0 0 16,0 0-16,22 0 15,-22 0-15,21 0 0,-21 21 0,22 1 16,-22-22-16,0 21 0,0 21 0,0-21 16,-21 0-16,0 22 0,0-22 0,0 21 15,0 1-15,0-1 0,0-21 16,0 21-16,-21-20 0,0 20 0,0-21 16,0 21-16,0-20 0,-1-1 15,-20 0-15,21 0 0,0 0 0,0-21 16,21 21-16,-22 1 0,1-22 0,21 21 15,-21-21-15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03:31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2604 0,'0'0'0,"0"-22"0,0 1 16,0-21-16,0 21 0,0 0 0,0-1 15,0 1-15,-21 0 0,21 0 0,0 0 16,-22 21-16,22-21 0,0-1 16,-21 22-16,21 22 31,0-1-31,0 0 0,0 0 15,0 21-15,0 1 0,0 20 16,0-20-16,0 20 0,0 1 0,0-1 16,0 1-16,0-1 0,0 1 0,0-1 15,0 22-15,0-22 0,0 22 16,-21-22-16,21 1 0,0-1 16,-21 1-16,21-1 0,0-20 0,0-1 15,0 0-15,-21 1 0,21-22 16,0 21-16,-21-21 0,21 1 0,0-1 15,0 0-15,0-42 32,0 0-32,0-1 15,0 1-15,0 0 0,0-21 16,0-1-16,0 1 0,0 0 0,0-1 16</inkml:trace>
  <inkml:trace contextRef="#ctx0" brushRef="#br0" timeOffset="404.76">1757 2667 0,'0'-21'0,"0"42"0,-21-84 0,21 41 15,0 1-15,0 0 0,0-21 0,0 21 16,0-1-16,0 1 0,21 0 15,0-21-15,0 42 0,0-21 0,0-1 16,1 1-16,20 0 0,0 21 16,1 0-16,-1-21 0,0 21 15,1 0-15,20 0 0,-21 0 0,22 21 16,-22 0-16,1 0 0,-1 1 16,0 20-16,-21 0 0,-21 1 0,0-1 15,0 0-15,0 22 0,-21-22 16,0 0-16,-21 1 0,-1-1 0,1 0 15,21 1-15,-21-1 0,-1-21 0,1 22 16,21-22-16,0 0 0,-1 0 16,1 0-16,21 0 0,-21 1 15,21-1 1,21-21 15,0 0-31,1 0 16</inkml:trace>
  <inkml:trace contextRef="#ctx0" brushRef="#br0" timeOffset="1527.47">2942 2985 0,'0'0'0,"21"-22"0,-21 1 16,-21 21-1,0 0-15,0 0 0,-22 0 16,22 0-16,0 0 0,-21 21 0,21 1 16,-22-1-16,22 0 0,-21 21 15,21-21-15,-22 22 0,22-22 0,0 21 16,-21 1-16,20-1 0,1 0 0,21 1 16,0-22-16,0 21 0,0-21 15,0 22-15,0-22 0,0 0 0,21 0 16,1 0-16,-1 0 0,0-21 15,21 0-15,-21 0 0,22 0 16,-22 0-16,21 0 0,1-21 0,-1 21 16,-21-21-16,21 0 0,1 0 0,-22 0 15,21-22-15,-21 1 0,1 21 16,-1-22-16,0 1 0,0 0 0,-21-22 16,21 22-16,-21 0 0,0-1 0,0 1 15,0 0-15,0 20 0,-21-20 16,0 21-16,0 0 0,0 0 0,-1 21 15,1 0-15,-21 0 0,21 0 0,0 0 16,-22 0-16,22 0 0,-21 21 16,21 0-16,-22 0 0,22 21 15,0-20-15,-21 20 0,20 0 16,1 1-16,21-22 0,0 42 0,-21-20 16,21-22-16,0 21 0,0 0 0,0 1 15,21-22-15,0 0 0,1 21 16,-1-20-16,21-22 0,0 21 0,1-21 15,-1 0-15,0 0 0,1 0 0,-1 0 16,22-21-16,-22 21 0,21-22 16,-20 1-16,20-21 0,-20 21 0,-1-22 15,0 1-15,1 0 0,-22-1 0,21 1 16,-21 0-16,0-1 0,22-20 16,-43 21-16,21-22 0,0 1 15,-21 20-15,21 1 0,-21-22 0,0 22 16,0 0-16,0 21 0,0-1 15,0-20-15,0 21 0,0 42 32,0 0-32,-21 0 0,0 22 15,21-22-15,-21 21 0,21 22 0,-21-22 16,-1 0-16,22 1 0,0 20 0,0-20 16,-21-1-16,21 21 0,0-20 15,0-1-15,0 0 0,0 22 0,0-43 16,0 21-16,0 1 0,21-22 15,1 21-15,-1-21 0,0 1 0,0-22 16,0 21-16,22-21 0,-22 0 16,21 0-16,-21 0 0,22 0 0,-22-21 15,21-1-15,0 1 0,-20 0 16,20-21-16,-21 21 0,21-22 0,-20 1 16,-1-22-16,0 22 0,21 0 0,-21-22 15,1 22-15,-22-22 0,21 22 0,0-21 16,0-1-16,-21 22 0,0-22 15,21 22-15,-21 0 0,21-1 0,-21 22 16,0 0-16,0 0 0,0 0 0,0-1 16,0 44-1,-21-1-15,21 0 16,-21 21-16,0-21 0,0 22 0,21 20 16,-21-20-16,-1 20 0,1-21 15,0 22-15,21-1 0,0 1 0,-21-22 16,21 22-16,0-1 0,0-20 0,0-1 15,0 21-15,0-20 0,0-22 16,0 21-16,21-21 0,0 22 0,0-22 16,1 0-16,-1-21 0,0 21 0,0-21 15,21 0-15,-20 0 0,20 0 0,-21 0 16,0 0-16,22 0 0,-22 0 16,21-21-16,-21 0 0,22 0 15,-22 0-15,0-22 0,21 22 0,-21 0 16</inkml:trace>
  <inkml:trace contextRef="#ctx0" brushRef="#br0" timeOffset="1919.24">5546 2625 0,'0'0'0,"-22"0"0,1 0 0,0 0 16,0 0-16,0 21 0,0 0 15,-1 0-15,1 0 0,21 1 16,-21 20-16,0-21 0,0 21 0,21 1 15,-21-1-15,21-21 0,-22 22 0,1-1 16,21 0-16,0 1 0,0-1 0,0-21 16,-21 21-16,21-20 0,0 20 15,0-21-15,0 0 0,0 0 16,21 22-16,0-22 16,1-21-16,-1 0 15,0 0-15,0 0 0,0 0 0,22 0 16,-22-21-16,0 0 0,0 21 0,21-22 15</inkml:trace>
  <inkml:trace contextRef="#ctx0" brushRef="#br0" timeOffset="2292.03">6096 2582 0,'21'0'16,"0"0"-16,0 22 15,1-22-15,-1 21 0,0 0 0,0 0 16,0 0-16,0 0 0,1 22 16,20-22-16,-21 21 0,21-21 0,-20 22 15,-1-1-15,0-21 0,0 22 0,0-1 16,-21 0-16,0-21 0,0 22 0,0-1 15,0 0-15,-21 1 0,0-22 16,0 21-16,0-21 0,-1 22 16,1-22-16,21 0 0,-21 0 0,0 0 15,0 1-15,21-1 0,0 0 16,-21-21-16,21-21 47,21 0-47,0-1 0</inkml:trace>
  <inkml:trace contextRef="#ctx0" brushRef="#br0" timeOffset="16835.84">8318 3302 0,'0'0'0,"0"-21"31,-21 21 0,0-21-31,0 21 16,0 0-16,0 0 16,-1 0-16,1 0 0,0 0 0,0 0 15,0 0-15,0-21 0,-1 21 0,1 0 16,0 0-16,0 0 0,0 0 16,0-22-16,-1 22 15,1 0-15,0 0 16,21-21-16,21 0 47,0 21-47,1 0 15,-1 0-15,0 0 0,0 0 0,21-21 16,-20 21-16,20 0 0,0 0 0,-21 0 16,22 0-16,-1 0 0,0 0 15,1 0-15,20 0 0,-20 0 0,20 0 16,1 0-16,-1 0 0,22 0 0,-22 0 15,22 21-15,0-21 0,-1 0 16,22 21-16,-21-21 0,-1 0 16,22 21-16,-21-21 0,21 0 0,-22 0 15,1 22-15,-21-22 0,20 21 0,-20-21 16,-22 0-16,0 0 0,1 0 0,-1 21 16,-21-21-16,0 0 0,1 0 15,-44 0 32,1 0-47,-21 0 0,21 0 0,-22 0 16,1 0-16,0 0 0</inkml:trace>
  <inkml:trace contextRef="#ctx0" brushRef="#br0" timeOffset="17851.27">8361 3196 0,'0'0'0,"-21"0"0,-22 0 16,1 0-16,21-21 0,-22 21 15,22 0-15,-21 0 0,21 0 0,0 0 16,-1 0 0,44 0-1,-1 0-15,21 21 16,-21-21-16,22 0 0,20 21 16,-21-21-16,22 0 0,-1 22 0,22-22 15,21 0-15,-21 0 0,20 0 0,1 0 16,0 0-16,-21 0 0,21 0 15,-1 0-15,1 0 0,-21 0 0,21 0 16,0 0-16,-22 0 0,1 0 0,-22 0 16,1 0-16,-22 0 0,1 0 15,-1 0-15,-21 0 0,0 0 16,-42 0 15,0 0-31,0 0 0,0 0 16,-22 0-16,22 0 0,-21 0 0,-22 0 15,22 0-15,-43 0 0,22 0 0,-22 0 16,0 0-16,1 0 0,-1 0 0,0 0 16,-20 0-16,20 0 0,-21 0 15,0 0-15,22 21 0,-1-21 0,21 0 16,-20 0-16,41 21 0,-20-21 0,21 21 16,-1-21-16,1 0 15,0 0-15,20 0 0,-20 0 0,21 21 16,0-21-16,0 0 0,-1 0 15,1 0-15,0 0 16,42 0 47,0 0-48,22-21-15,-22 21 0,21 0 16,1 0-16,-1 0 0,21 0 15,1 0-15,21-21 0,-1 21 16,1 0-16,0 0 0,20 0 0,-20 0 16,0 0-16,-1 0 0,-20 0 0,-1 0 15,1 0-15,-1 0 0,-20 0 16,-22 0-16,21 0 0,-21 0 0,1 0 16,-1 0-16,-42 0 46,-1 0-46,1 0 16,0 0-16,0 0 16,0 0-16,0-21 15</inkml:trace>
  <inkml:trace contextRef="#ctx0" brushRef="#br0" timeOffset="18463.91">9610 2836 0,'-22'0'15,"22"-21"-15,-21 21 16,0 0-16,21 21 31,0 1-31,0-1 16,21-21-16,0 21 0,1 0 15,-1 0-15,21-21 0,-21 21 0,0 1 16,22-1-16,-1-21 0,-21 21 16,22 0-16,-1-21 0,0 21 0,1-21 15,-1 21-15,0-21 0,1 0 0,-1 0 16,0 22-16,1-22 0,-1 0 15,-21 0-15,21 0 0,-20 0 0,-1 0 16,0 0-16,-21 21 0,21-21 16,-42 0 15,0 0-31,0 0 0,-1 21 16,1-21-16,0 21 0,0-21 0,-21 21 15,20 0-15,-20 1 0,0-1 0,-1 0 16,1 0-16,0 0 0,-1 0 0,1 1 15,0 20-15,-1-21 0,22 21 16,-21-20-16,0-1 0,20 21 16,1-21-16,-21 0 0,21 1 0,0-1 15,-1 0-15,22 0 0,-21 0 0,0 0 16,21 1-16,-21-22 0,21 21 16,0 0-16,0 0 15,-21-21-15,21-21 63,0 0-63,0 0 0</inkml:trace>
  <inkml:trace contextRef="#ctx0" brushRef="#br0" timeOffset="24060.09">11896 3027 0,'0'0'0,"21"0"16,0-21-1,-21 0-15,0-1 16,0 1-16,21 21 15,-21-21-15,0 0 0,21 21 16,-21-21-16,0 0 16,0 42 15,0 0-31,-21 21 16,21-21-16,0 1 0,-21 20 0,0-21 15,0 21-15,21 1 0,0-1 16,-22 0-16,1 1 0,21-1 0,-21-21 15,21 22-15,0-1 0,0-21 0,0 0 16,0 0-16,0 1 0,21-22 16,0 0-1,1 0-15,-1 0 16,0-22-16,0 1 0,0 21 0,0-21 16,-21 0-16,22 0 0,-1-22 0,0 22 15,0 0-15,0-21 0,-21 21 16,21-1-16,1 1 0,-1 0 0,-21 0 15,21 0-15,-21 0 0,21 21 0,0 21 32,-21 0-32,0 0 15,0 0-15,0 0 0,0 1 0,0-1 16,0 21-16,0-21 0,0 0 0,0 1 16,0 20-16,0-21 0,0 0 0,0 0 15,21 1-15,-21-1 0,22-21 16,-22 21-16,21-21 0,0 0 15,0 0-15,0 0 0,0 0 16,1 0-16,-1 0 0,0 0 0,0-21 16,-21 0-16,21-1 0,0 1 0,1 0 15,-1 0-15,-21-21 0,21 20 16,0-20-16,-21 0 0,21 21 0,0-22 16,-21 1-16,0 21 0,22-22 0,-22 22 15,21 0-15,-21 0 0,0 0 16,0 42 15,0 0-31,-21 0 0,-1 0 16,22 1-16,0-1 0,-21 21 0,0-21 15,21 22-15,-21-22 0,21 21 16,0-21-16,0 0 0,0 22 0,0-22 16,0 0-16,0 0 0,21 0 15,0-21-15,0 0 0,22 0 16,-22 0-16,0 0 0,0 0 15,22 0-15,-1 0 0,-21-21 0,21 0 16,1 0-16,-22 0 0,21 0 0,-21-1 16,1-20-16,-1 21 0,21-21 15,-21 20-15,-21-20 0,21 21 0,1-21 16,-22 20-16,21 1 0,-21 0 16,0 0-16,0 0 15,-21 21 1,-1 21-16,22 0 0,-21-21 0,0 21 15,0 22-15,0-22 0,21 0 16,-21 21-16,-1-21 0,1 22 0,21-1 16,0-21-16,0 22 0,0-22 0,0 21 15,0-21-15,0 0 0,0 1 0,0-1 16,21 0-16,1-21 0,-1 21 16,21-21-16,-21 0 0,22 0 0,-22 0 15,21 0-15,-21 0 0,22-21 16,-22 0-16,21 21 0,-21-21 0,22-22 15,-22 22-15,0 0 0,0-21 0,0-1 16,0 1-16,1 0 0,-1-1 16,0 1-16,0 0 0,0-1 0,-21 1 15,0 0-15,21 20 0,-21-20 0,0 21 16,0-21-16,0 20 0,0 1 16,0 0-16,0 42 31,-21 0-31,21 1 0,0 20 0,-21-21 15,0 21-15,21 1 0,-21-22 16,21 21-16,0 1 0,-21-1 16,21 0-16,0 1 0,0-1 0,0 0 15,0-21-15,0 22 0,0-22 0,0 0 16,21 0-16,-21 0 0,21 1 0,0-1 16,0-21-16,0 0 0,22 0 15,-22 0-15,0 0 0,21-21 0,-20-1 16,20 1-16,-21 0 0,21 0 0,-20 0 15,20-22-15,-21 1 0,21 0 0,-20-1 16,20 1-16,0-21 0,1 20 16,-1-20-16,-21 20 0,21 1 15,-20-21-15,-1 20 0,0 22 0,-21-21 16,0 21-16,0-1 0,0 1 0,0 0 16,0 0-16,-21 21 15,0 21-15,-1 0 0,22 0 16,-21 1-16,0 20 0,0 0 0,0 1 15,0-1-15,21 0 0,0 22 0,-22-22 16,22 22-16,-21-22 0,21 0 16,0 1-16,0-1 0,0 0 0,0 1 15,0-22-15,21 21 0,1-21 0,-1 0 16,0-21-16,0 22 0,0-1 0,0-21 16,22 0-16,-22 0 0,0 0 0,0 0 15,0 0-15,1-21 16,-1-1-16,0 1 0,0 0 0,0 0 15,-21-21-15,0 20 0,21-20 0,-21 0 16</inkml:trace>
  <inkml:trace contextRef="#ctx0" brushRef="#br0" timeOffset="24243.5">13483 2646 0,'0'0'0,"-21"0"0,-21 0 0,20 0 15,1 0-15,0 0 16,42 0 15,0 0-31,1 0 16</inkml:trace>
  <inkml:trace contextRef="#ctx0" brushRef="#br0" timeOffset="25848.06">16065 3387 0,'0'-21'31,"0"-1"-31,22 1 16,-22-21-16,21 21 0,0-22 0,-21 22 16,21-21-16,0 0 0,22-1 0,-22-20 15,0 20-15,21 1 0,-21 0 0,1-1 16,-1 1-16,0 0 0,0 21 16,-21-1-16,0 1 0,0 0 0,-21 21 15,0 0-15,0 0 0,-22 21 16,22 0-16,-21-21 0,-1 22 15,22-1-15,0 0 0,0 0 16,21 0-16,0 0 0,0 1 0,0-1 16,21 0-16,0 0 0,0 0 0,22 0 15,-1-21-15,0 22 0,-20-1 16,20 0-16,0 0 0,-21-21 0,1 21 16,-1 0-16,-21 1 0,0-1 0,0 0 15,0 0-15,0 0 0,0 0 0,0 1 16,0-1-16,-21-21 15,21 21-15,0 0 16,0 0 0,21-21-16,0 0 0,0 0 0,0 0 15,22 0-15,-22 0 16,0 0-16,21 0 0,-21-21 0,22 0 16,-22 21-16,0-21 0,21 0 0,-20-1 15,-1 1-15,21-21 0,-21 21 0,0 0 16,1-1-16,-1-20 0,-21 21 0,0-21 15,0 20-15,21 1 0,-21 0 16,0 0-16,0 0 0,-21 21 16,0 0-16,-1 0 15,1 0-15,0 21 16,0 0-16,0 0 0,0 0 0,-1 22 16,1-22-16,0 0 0,0 21 0,0-20 15,21-1-15,0 21 0,0-21 16,0 0-16,0 1 0,0-1 0,0 0 15,0 0-15,0 0 0,21-21 16,0 0-16,0 0 0,22 0 0,-22 0 16,21 0-16,-21 0 0,22 0 0,-1-21 15,0 0-15,1 0 0,-1 0 0,0-1 16,1-20-16,-1 0 0,-21-1 16,21 1-16,1 0 0,-22-22 0,21 22 15,-21-22-15,1 1 0,20-1 0,-21 1 16,0-1-16,-21 1 0,21-1 15,-21 22-15,22 0 0,-22-1 0,0 1 16,0 21-16,0 0 0,0 0 16,0-1-16,-22 22 15,1 0-15,0 22 0,21-1 16,-21 0-16,0 21 0,0 1 16,-1-1-16,1 0 0,0 22 0,21-1 15,-21-20-15,0 20 0,0 1 0,-1-1 16,22-21-16,-21 22 0,21-22 15,-21 1-15,21-1 0,0 0 0,0 1 16,0-1-16,0-21 0,0 0 0,21 22 16,0-22-16,1 0 0,-1-21 15,0 21-15,21-21 0,-21 0 0,1 0 16,20 0-16,-21 0 0,21 0 0,-20-21 16,20 21-16,-21-21 0,21 0 15,-20-1-15,-1-20 0,0 21 0,0 0 16,0-22-16,-21 22 0,0-21 0,0 21 15,0 0-15,0-1 0,0 1 16,0 0-16,-21 21 0,0 0 16,0 0-16,0 0 0,-1 0 0,1 0 15,21 21-15,0 0 16,0 1-16,21-1 16,-21 0-16,22-21 15,-1 21-15,-21 0 0,21 0 0,-21 1 16,21-22-16,-21 21 0,0 0 0,0 0 15,0 0-15,0 0 0,0 1 16,0-1-16,0 0 0,0 0 16,21-21-1,0 0-15,1 0 0,-1 0 16,0 0-16,0 0 0,0 0 16,0 0-16,22-21 0,-22 0 0,0 21 15,21-21-15,-20-1 0,-1 1 0,0 0 16,0 0-16,0-21 0,0 20 15,-21 1-15,22 0 0,-22 0 0,21 0 16,0 0-16,-21 42 31,-21 0-15,0 0-16,-1 21 0,22-20 16,0-1-16,-21 0 0,21 0 15,0 0-15,0 0 0,0 1 16,0-1-16,0 0 0,21-21 31,1-21-15,-22 0-16,21-1 15,0 1-15</inkml:trace>
  <inkml:trace contextRef="#ctx0" brushRef="#br0" timeOffset="26019.96">18373 2731 0,'0'0'0,"-22"0"0,-20 0 16,21 0 0,21-22-16,-21 22 15,0 0 32</inkml:trace>
  <inkml:trace contextRef="#ctx0" brushRef="#br0" timeOffset="26195.86">17314 2836 0,'0'0'0,"-42"0"0,21 0 0,0 22 0,-1-22 16,44 0-1,-1 0 1,21 0-16,-21 0 0,22 0 0,20 0 15,-21 0-15,1 0 0,-1 0 16,22 0-16,-22 0 0,0 0 0</inkml:trace>
  <inkml:trace contextRef="#ctx0" brushRef="#br0" timeOffset="27195.44">18500 3112 0,'21'0'15,"0"-22"1,0 22-16,0-21 0,0 0 16,1 21-16,-1-21 0,0 21 15,0-21-15,-21 0 0,21 21 16,-21-22-16,-21 22 15,0 0 1,0 0-16,0 22 0,-1-1 16,1-21-16,0 21 0,0 0 0,21 0 15,-21 0-15,21 1 0,-21-1 0,21 0 16,0 0-16,0 0 0,0 0 0,0 1 16,0-1-16,21-21 15,0 0-15,0 0 0,-21 21 0,42-21 16,-20 0-16,-1 0 0,0 0 15,0 0-15,0-21 0,0 21 0,1-21 16,-1-1-16,0 22 0,0-21 16,0 0-16,0 0 0,1 0 0,-1 0 15,-21-1-15,21 1 0,0 0 0,-21 0 16,21 0-16,-21 0 0,0-1 16,0 44 15,0-1-31,0 0 15,0 0-15,0 0 16,0 22-16,0-22 0,0 0 0,0 0 16,0 0-16,0 0 15,0 1-15,0-1 0,0 0 16,21-21 0,1 0-16,-1 0 15,0-21-15,0 0 16,0-1-16,0 1 0,-21 0 15,22 0-15,-1 0 0,0 0 0,0-1 16,-21 1-16,21 0 0,0 0 16,-21 0-16,0 42 31,0 0-31,0 0 16,0 0-16,0 1 15,0-1-15,0 0 0,-21 0 16,21 0-16,0 0 0,0 1 15,0-1-15,0 0 0,0 0 16,21-21-16,1 0 0,-1 0 0,0 0 16,0 0-16,21 0 0,-20 0 15,20 0-15,0 0 0,-21 0 0,22-21 16,-22 0-16,21 21 0,-21-21 0,1-1 16,-1 1-16,0 0 0,0-21 15,0 21-15,-21-1 0,0 1 0,21 0 16,-21 0-16,0 0 0,0 0 15,-21 21 1,0 0-16,0 0 0,0 21 16,0 0-16,-1 0 0,22 0 0,-21 0 15,0 1-15,0-1 0,21 0 16,0 0-16,-21 0 0,21 0 0,0 1 16,0-1-16,0 0 0,0 0 15,0 0-15,21-21 16,0 0-16,0 0 0,0 0 15,1 0 1,-1-21-16,0 0 0,0 21 0</inkml:trace>
  <inkml:trace contextRef="#ctx0" brushRef="#br0" timeOffset="27551.61">20934 2498 0,'0'-21'0,"0"42"0,0-64 16,0 22-16,0 42 15,-21 1 1,-1-1-16,1 21 0,21 0 15,-21 1-15,0-1 0,21 0 0,-21 1 16,0-1-16,21 22 0,-22-22 0,22 0 16,0 1-16,-21-1 0,21 0 0,-21 1 15,21-1-15,0-21 0,0 21 16,0-20-16,0-1 0,0 0 0,0 0 16,0 0-16,0 0 15,21-42 1,-21 0-1,0 0-15</inkml:trace>
  <inkml:trace contextRef="#ctx0" brushRef="#br0" timeOffset="28300.66">20489 2921 0,'0'0'0,"-21"-21"16,42 21-1,22 0-15,-22 0 16,21 0-16,0 0 0,1 0 0,20 0 15,1 0-15,-22 0 0,22 0 16,-1 0-16,1 0 0,-1-21 0,1 21 16,-1-21-16,1 21 0,-22-22 15,0 1-15,1 0 0,-22 0 0,0-21 16,0 20-16,-21-20 0,21 0 0,-21 21 16,0-22-16,0 1 0,0 21 15,0 0-15,0-1 0,-21 1 0,0 21 16,0 0-16,0 21 0,-1 1 15,1-1-15,0 21 0,0 0 0,0 1 16,0 20-16,21-20 0,-22-1 16,1 21-16,0-20 0,21-1 0,0 0 15,-21 1-15,21-1 0,-21 0 16,21-20-16,0 20 0,-21 0 0,21-21 16,0 1-16,0-1 0,0 0 15,0 0-15,0 0 16,21-42-1,0 21-15,0-21 0,-21 0 16,21 0-16,0-1 0,1-20 0,-22 21 16,21 0-16,0 0 0,0-1 15,-21 1-15,21 0 0,0 0 16,-21 42 0,0 0-1,0 0-15,0 1 16,0-1-16,0 0 0,0 0 15,0 0-15,0 0 0,0 1 16,0-1-16,22 0 0,-1-21 0,0 21 16,0-21-16,0 0 0,0 0 0,1 0 15,20 0-15,-21 0 0,21 0 16,-20-21-16,20 0 0,-21 21 0,21-21 16,-20-1-16,-1 1 0,0 0 0,0 0 15,0-21-15,0 20 0,-21 1 0,0 0 16,0 0-16,0 0 15,-21 21 1,0 0-16,0 21 0,0-21 16,21 21-16,0 0 0,-21 0 0,21 1 15,0-1-15,-22 0 0,22 0 0,0 0 16,0 0-16,22 1 16,-1-22-16,-21 21 0,21-21 0,0 0 15,0 0-15,0 0 0,1 0 0,-1 0 16,0-21-16,0-1 0,0 1 15,-21 0-15</inkml:trace>
  <inkml:trace contextRef="#ctx0" brushRef="#br0" timeOffset="28808.45">23453 2434 0,'0'0'0,"21"-42"0,0 0 0,-21 20 16,0-20-16,0 21 0,0 0 0,0 0 16,0-1-16,-21 22 15,21 22-15,-21-1 16,-1 21-16,22 0 0,-21 1 0,0 20 15,0 1-15,0-1 16,0 1-16,-1-1 0,1 1 0,0-1 16,0 1-16,0-22 0,0 22 0,-1-22 15,1 0-15,0 1 0,21-1 0,-21-21 16,21 21-16,0-20 0,0-1 16,0 0-16,0 0 0,21-21 31,0-21-31,0 0 0,1 0 15,-1-1-15,0 1 16</inkml:trace>
  <inkml:trace contextRef="#ctx0" brushRef="#br0" timeOffset="29139.78">23601 2858 0,'0'0'0,"-21"0"16,-1 0-1,1 21-15,0 0 0,0 0 0,-21 0 16,20 0-16,1 1 0,21-1 0,-21 0 15,21 21-15,0-21 0,0 1 16,0-1-16,0 0 0,0 0 0,0 0 16,21 0-16,0 1 0,1-22 0,-1 0 15,0 21-15,0-21 0,0 0 0,22 0 16,-22 0-16,0-21 0,21-1 16,-21 1-16,1 21 0,-1-21 0,-21 0 15,0 0-15,0 0 0,0-1 0,0-20 16,0 21-16,0 0 0,-21 0 15,-1-1-15,1 22 0,0-21 16,-21 21-16,21 0 0,-1 0 0,1 0 16,0 0-16,0 0 0,0 0 0,0 0 15</inkml:trace>
  <inkml:trace contextRef="#ctx0" brushRef="#br0" timeOffset="29351.65">23072 2815 0,'-22'0'16,"44"0"-16,-44-21 0,22 0 16,22 21-1,20 0-15,-21 0 16,21-21-16,1 21 0,-1 0 0,22 0 15,-22 0-15,21 0 0,1 0 16,-1 0-16,-20 0 0,20-21 0,-42 21 16,22 0-16,-22 0 0,0 0 15,0 0-15,0 0 0</inkml:trace>
  <inkml:trace contextRef="#ctx0" brushRef="#br0" timeOffset="29664.47">24130 2815 0,'0'0'0,"0"21"0,-21 1 15,21-1-15,-21 0 0,21 0 0,-22 0 16,22 22-16,0-1 0,-21 0 16,21 22-16,0-22 0,-21 22 15,21-1-15,0 1 0,0-1 0,-21 22 16,21-22-16,0 1 0,-21 20 0,0-20 15,-1 21-15,1-22 0,-21 22 0,21-1 16,-22 1-16,22-21 0,-21 20 16,0-20-16,-1-1 0,22 1 0,-21-1 15,-1-20-15,22-1 0,-21 21 0,21-41 16,0 20-16,-1 0 0,1-21 0,0 1 16,21-1-16,0 0 0,-21-21 0,21-21 31,0 0-31,21-1 0</inkml:trace>
  <inkml:trace contextRef="#ctx0" brushRef="#br0" timeOffset="30016.27">24066 2858 0,'0'-22'0,"0"44"0,0-65 0,0 22 16,0 0-16,0 0 0,0 0 0,22 21 16,-1 0-16,0 0 0,0 0 15,21 0-15,-20 0 0,-1 0 16,21 21-16,-21-21 0,22 21 0,-22 0 16,0 21-16,0-20 0,-21-1 0,0 0 15,0 0-15,0 0 0,-21 0 16,0 1-16,0-1 0,-22 0 0,22 0 15,-21-21-15,-1 21 0,1 0 0,21-21 16,-21 0-16,20 22 0,-20-22 0,21 0 16,0 21-16,21 0 31,21-21-31,0 0 0,0 0 16,0 0-16,1 0 0,20-21 0,-21 0 15</inkml:trace>
  <inkml:trace contextRef="#ctx0" brushRef="#br0" timeOffset="30695.52">24680 2858 0,'0'0'15,"0"-22"-15,0 1 16,0 42 0,0 1-16,-21-1 15,0 0-15,21 0 0,0 0 16,0 0-16,-21 1 0,21 20 15,0-21-15,0 0 0,-21 22 0,21-22 16,0 0-16,0 21 0,0-21 16,0 1-16,0-1 0,0 0 0,0 0 15,0 0 1,-22-21 0,22-21-16,0 0 0,0 0 15,0 0-15,0-1 0,0 1 0,0 0 16,0-21-16,22 21 0,-1-22 15,-21 22-15,21 0 0,0-21 0,0 20 16,0 1-16,1 0 0,20 0 0,-21 21 16,0-21-16,22 21 0,-22-21 0,0 21 15,21 0-15,-21 0 0,1 0 16,-1 21-16,0 0 0,0 0 16,-21 0-16,0 0 0,21 1 0,-21-1 15,0 0-15,0 0 0,0 0 0,0 0 16,0 1-16,0 20 0,0-21 15,0 0-15,0 0 0,-21 1 16,0-22-16,0 0 16,21-22-1,0 1 1,0 0-16,0 0 0,21 0 16,0-22-16,0 22 0,0 0 0,1-21 15,-1 21-15,21-1 0,-21-20 0,0 21 16,22 0-16,-22 0 15,0 21-15,21 0 0,-20 0 0,-1 0 16,0 0-16,0 0 0,0 21 0,0 0 16,-21 0-16,0 0 0,0 0 0,22 1 15,-22 20-15,0-21 0,0 0 16,0 0-16,-22 22 0,22-22 0,-21 0 16,0 0-16,0 0 0,21 1 15,-21-1-15,0-21 16,21 21-16,0-42 31,21 0-31,0-1 0</inkml:trace>
  <inkml:trace contextRef="#ctx0" brushRef="#br0" timeOffset="31104.3">25908 2879 0,'0'0'0,"-21"0"15,0 0-15,-1 0 0,1 0 16,0 0-16,0 21 0,0 0 16,0-21-16,-1 21 0,1 0 0,0 1 15,21-1-15,-21 0 0,0 21 16,21-21-16,-21 1 0,21-1 0,0 21 16,0-21-16,0 0 0,0 1 15,0-1-15,0 0 0,0 0 0,21-21 16,0 21-16,0-21 0,0 0 0,0 0 15,1 0-15,20 0 0,-21 0 0,0 0 16,0 0-16,1-21 0,-1 0 16,0 0-16,0 0 0,0-1 0,-21-20 15,0 21-15,0 0 0,0-22 0,0 22 16,0-21-16,0 21 0,0 0 0,-21-1 16,0 1-16,0 0 0,0 21 15,-1 0-15,1 0 0,0 0 16,0 0-16,0 0 0,0 0 0,-1 0 15,1 0-15,0 0 0,21 21 0,0 0 16,0 1-16,0-1 16,21-21-1,0 0-15,1 21 0,-1-21 0</inkml:trace>
  <inkml:trace contextRef="#ctx0" brushRef="#br0" timeOffset="31512.06">26501 2858 0,'0'0'16,"0"-22"-16,0 1 15,-43 21-15,22 0 0,0 0 0,0 0 16,0 0-16,-22 0 0,22 0 0,-21 0 16,21 21-16,-1-21 0,1 22 0,0-1 15,0-21-15,21 21 0,-21 0 16,21 0-16,0 0 0,0 1 15,0-1-15,21 0 0,0 0 16,-21 0-16,21-21 0,0 21 0,1 1 16,-1-22-16,-21 21 0,21 0 15,0 0-15,0-21 0,-21 21 16,21 0-16,1-21 0,-22 22 0,0-1 16,0 0-1,0 0-15,-22-21 16,1 0-16,0 0 0,0 0 15,-21 0-15,20 0 0,1 0 0,0 0 16,0 0-16,0 0 0,0 0 0,-1-21 16,1 0-16,21 0 15,0-1 1,0 1-16,21 0 16,1 0-16,-1 21 0,21-21 0</inkml:trace>
  <inkml:trace contextRef="#ctx0" brushRef="#br0" timeOffset="31828.88">27030 2455 0,'0'0'0,"0"-21"0,0 0 0,0 0 0,0 0 16,0 0-16,0-1 15,-21 22 1,-1 22-16,1-1 0,0 0 0,21 21 15,-21 1-15,0-1 0,0 0 16,-1 1-16,1-1 0,0 0 16,0 22-16,0-22 0,0 0 0,-1 1 15,1 20-15,0-20 0,0-1 0,21 0 16,0 1-16,-21-22 0,21 21 16,0-21-16,0 22 0,0-22 0,0 0 15,0 0-15,0 0 0,21-21 16,0 0-16,0 0 0,0 0 15,1 0-15,-1-21 0,0 21 16,-21-21-16,21 0 0,0 0 0,-21-1 16</inkml:trace>
  <inkml:trace contextRef="#ctx0" brushRef="#br0" timeOffset="32028.77">26585 2815 0,'0'0'0,"0"-21"15,21 21 1,1-21-16,-1 21 0,21 0 16,-21 0-16,22 0 0,-1 0 0,-21 0 15,21 0-15,1 0 0,-22 0 16,21 0-16,-21 0 0,1 0 0,-1 0 16,0 0-16,0 0 0,-21-21 15</inkml:trace>
  <inkml:trace contextRef="#ctx0" brushRef="#br0" timeOffset="32900.51">28046 3196 0,'0'0'0,"21"-21"32,0 0-17,21 21-15,-20-21 0,20 0 0,-21-1 16,21 1-16,1 0 0,-1-21 0,0 21 15,1-22-15,-1 22 0,0-21 16,-20 21-16,-1-22 0,0 22 0,-21-21 16,0 21-16,0-1 0,0 1 0,0 0 15,-21 21-15,0 0 0,-1 0 16,1 0-16,-21 0 0,21 21 0,0 0 16,-22 22-16,22-22 0,0 21 15,0 1-15,0-22 0,21 21 0,-22 0 16,22 1-16,0-22 0,0 21 15,0-21-15,0 1 0,22 20 0,-1-21 16,0 0-16,21 0 0,-21-21 0,1 22 16,20-22-16,0 0 0,1 0 15,20 0-15,-21-22 0,22 22 0,-1-21 16,1 0-16,-1 0 0,-20 0 0,20 0 16,1-22-16,-22 1 0,0 21 15,1-22-15,-1 1 0,0-21 0,-20 20 16,20-20-16,-21-1 0,0 1 0,0-1 15,1 22-15,-22-22 0,0 22 16,0-21-16,0 41 0,0-20 16,0 21-16,0 0 0,0 0 0,-22 21 15,1 21-15,0 0 16,0 21-16,0 1 0,0-1 16,-1 0-16,1 22 0,0-22 0,-21 22 15,42-1-15,-21 1 0,21-22 16,0 21-16,0-20 0,0-1 0,0 0 15,0 1-15,21-22 0,-21 21 0,21-21 16,0 1-16,0-1 0,0 0 0,1 0 16,-1-21-16,0 0 15,0 0-15,0 0 0,0 0 0,1 0 16,-1 0-16,0 0 0,0-21 0,0 21 16,0-21-16,1 0 0,-1-1 15,0 1-15,0 0 0,0 0 0</inkml:trace>
  <inkml:trace contextRef="#ctx0" brushRef="#br0" timeOffset="33260.31">29676 2858 0,'0'0'15,"0"21"-15,-22-21 0,1 21 16,42-21 15,1 0-15,-1 0-16,0 0 0,0 0 15,0 0-15,0-21 0,1 21 0,-1-21 16,-21-1-16,21 1 0,-21 0 16,0 0-16,0 0 15,-21 21-15,0 0 16,-1 0-16,1 0 0,-21 0 0,21 21 16,0 0-16,-22 0 0,22 22 0,0-22 15,0 0-15,0 0 0,-1 0 16,22 22-16,0-22 0,0 0 0,0 0 15,0 0-15,0 0 16,22-21-16,-1 22 0,0-22 16,0 0-16,21 0 0,-20 0 0,20 0 15,0 0-15,1 0 0,-1 0 0,21-22 16,-20 1-16,20 21 0,-20-21 16,20 0-16,-21 0 0,1 0 0</inkml:trace>
  <inkml:trace contextRef="#ctx0" brushRef="#br0" timeOffset="33875.96">30353 2794 0,'0'0'0,"-21"0"16,21 21 0,-21-21-16,-1 21 0,1 1 15,0-1-15,21 0 0,-21 0 16,21 0-16,-21 0 0,21 1 0,0-1 16,0 0-16,0 0 0,-21 0 15,21 0-15,0 1 0,0-1 16,0-42 15,0-1-15,0 1-16,21 0 0,0 0 15,-21 0-15,21 0 0,0-22 16,-21 22-16,21 0 0,1 0 16,-1 0-16,0-1 0,0 1 0,0 21 0,0 0 15,1-21-15,-1 21 0,0 0 16,0 0-16,-21 21 15,21 0-15,-21 1 0,0-1 16,0 0-16,0 21 0,0-21 0,0 1 16,0-1-16,0 0 0,0 0 15,0 0-15,0 0 0,0 1 0,0-1 16,-21-21-16,21 21 0,-21-21 16,0 0-16,21-21 31,0 0-31,0-1 0,0 1 15,0 0-15,21 0 16,0-21-16,21 20 0,-20 1 0,20-21 16,-21 21-16,21-22 0,-20 22 0,20 0 15,0 21-15,-21 0 0,22 0 16,-22 0-16,21 0 0,-21 0 0,1 21 16,-1 0-16,0 1 0,-21-1 0,0 0 15,0 21-15,0-21 0,0 1 16,0-1-16,0 0 0,-21 0 0,0 0 15,21 0-15,-22 1 0,1-1 0,21 0 16,-21-21-16,21 21 16,-21-21-16,0 0 15,21-21 1,21 21 0,21-21-16</inkml:trace>
  <inkml:trace contextRef="#ctx0" brushRef="#br0" timeOffset="34232.75">31263 2985 0,'-21'0'15,"42"0"17,0 0-32,0-22 15,1 22-15,20 0 0,-21-21 16,0 21-16,0-21 0,1 21 15,-1-21-15,0 0 0,0 0 0,0 21 16,-21-22-16,0 1 0,0 0 16,-21 21-1,-21 0-15,21 0 0,-1 0 16,-20 21-16,21 0 0,-21 1 0,20-1 16,-20 0-16,21 0 0,0 21 0,-22-20 15,43-1-15,-21 21 0,21-21 16,0 0-16,0 1 0,0-1 15,0 0-15,21 0 0,1 0 0,-1 0 0,21 1 16,-21-22-16,22 0 16,-1 0-16,-21 0 0,21 0 0,1 0 15,-22 0-15,21 0 0,-21 0 0,22-22 16</inkml:trace>
  <inkml:trace contextRef="#ctx0" brushRef="#br0" timeOffset="34739.81">31835 2942 0,'0'-42'15,"-22"42"1,1 0 0,0 21-16,21 0 15,-21 0-15,0 1 0,21-1 16,-21 21-16,21-21 0,0 0 16,-22 1-16,22-1 0,-21 21 0,21-21 15,0 0-15,0 1 0,0-1 0,-21 0 16,21 0-16,-21-21 15,21-21 17,0 0-32,0-22 15,21 22-15,-21 0 0,21-21 16,0 21-16,1-22 0,-1 1 0,21 21 16,-21-22-16,22 1 0,-22 0 0,21 21 15,-21-1-15,22 1 0,-22 0 16,0 21-16,21 0 0,-21 0 15,1 0-15,-1 0 0,0 21 0,0 0 16,0 1-16,-21-1 0,0 21 16,0-21-16,0 22 0,0-22 0,0 21 15,0-21-15,0 22 0,0-22 16,0 21-16,-21-21 0,21 0 0,0 1 16,0 20-16,0-21 0,0 0 15,0-42 32,0 0-47,21 21 0,-21-21 16,21-22-16,1 22 0,-1 0 0,-21 0 15,21-21-15,21-1 0,-21 22 16,1-21-16,20-1 0</inkml:trace>
  <inkml:trace contextRef="#ctx0" brushRef="#br0" timeOffset="35043.64">32639 2413 0,'0'0'0,"0"-21"0,0 0 16,0 42 15,-21 0-15,21 0-16,-21 22 0,21-22 16,-22 21-16,1 0 0,21-20 0,-21 20 15,0 0-15,21 1 0,-21-1 16,0 0-16,-1 1 0,22-1 0,-21-21 15,0 21-15,21 1 0,0-22 16,-21 21-16,21-21 0,0 22 0,0-22 16,0 0-16,0 0 0,0 0 15,0 1-15,0-1 0,0 0 0,21-21 16,0 0 0,0 0-16,1-21 15,-1 0-15,-21-1 0,0 1 16,0 0-16,0 0 15</inkml:trace>
  <inkml:trace contextRef="#ctx0" brushRef="#br0" timeOffset="35284.82">32258 2709 0,'0'0'16,"-21"0"-16,0-21 0,-1 21 0,22-21 16,22 21-1,-1 0-15,21 0 0,0 0 0,1 0 16,-1 0-16,0 0 0,1 0 15,20 0-15,-20 21 0,-1-21 16,0 0-16,1 0 0,-22 21 16,0-21-16,0 0 0,0 0 0,0 0 15,-21 22 1,-21-22 0,0 0-16,-21 0 0,21 21 15,-22-21-15,1 21 0,-22-21 0,22 21 16,-43 0-16</inkml:trace>
  <inkml:trace contextRef="#ctx0" brushRef="#br0" timeOffset="36975.68">6181 4636 0,'0'0'0,"0"-22"16,0 1-16,0 0 0,0 0 15,0 0-15,0 0 0,0 42 47,-22 0-47,1 21 0,0-21 0,0 22 16,-21-1-16,20 22 0,1-22 15,0 0-15,21 22 0,0-22 0,-21 0 16,21 1-16,0-1 0,0 0 0,0-20 16,0-1-16,21 0 0,0 0 15,0 0-15,1-21 0,20 0 0,-21 0 16,21 0-16,-20-21 0,20 0 16,0 0-16,1 0 0,-22-1 0,21 1 15,-21 0-15,0 0 0,1-21 16,-22 20-16,0-20 0,0 21 0,0-21 15,-22 20-15,1-20 0,-21 21 0,21 0 16,-22-22-16,22 22 0,-21 0 16,0 21-16,20 0 0,-20-21 0,21 21 15,0 0-15,0 0 0,42 0 32,0 21-32,0-21 0,21 0 0,-20 0 15,20 0-15,0 0 0,22 0 0,-22 0 16,22-21-16,-1 21 0,1-21 15,-1 0-15,1-1 0,-22 22 16,21-21-16,-41 0 0,20 21 0,-21-21 16,0 21-16,-21-21 0,-21 21 31,0 21-31,0 0 0,0 0 16,21 0-16,-22 1 0,1 20 0,0 0 15,0 1-15,21-1 0,0 21 16,-21-20-16,21 20 0,-21 1 15,21-1-15,-22 1 0,22-1 0,0 22 0,0-22 16,0 22-16,0 0 0,0-1 16,0 1-16,0 0 0,0-1 15,0 1-15,0 0 0,22-1 0,-22-20 16,21 21-16,-21-1 0,0 1 0,0 0 16,0-22-16,0 22 0,0-22 0,0 1 15,0-22-15,0 0 0,-21 1 16,21-1-16,-22-21 0,1 0 0,21 1 15,-21-22-15,0 0 0,0 0 16,0-22-16,-1 1 0,1-21 0,21 21 16,-21-22-16,0 1 0,21 0 0,-21-22 15,21 1-15,0-22 0,0 22 16,0-22-16,0 0 0,0 1 16,21-1-16,0 0 0,0 22 0,0-22 15,1 0-15,-1 1 0,21-1 0,-21 22 16,22-22-16,-22 21 0,21 1 15,-21 21-15,22-22 0,-1 22 0,0-22 16,1 22-16,-1 0 0,0 20 0,1-20 16,-1 21-16,0-21 0,1 20 15,-1 1-15,0 21 0</inkml:trace>
  <inkml:trace contextRef="#ctx0" brushRef="#br0" timeOffset="37280.51">8255 4403 0,'0'0'16,"-21"0"-16,21-21 0,-21 21 0,-1 0 0,1 0 16,0 21-16,0 0 0,0 0 15,21 0-15,-21 22 0,-1-22 16,1 21-16,21 22 0,-21-22 0,0 21 15,0 1-15,0-1 0,-1 1 16,22-1-16,-21-20 0,0 20 16,0-20-16,0-1 0,21 0 0,0 1 15,0-22-15,0 21 0,0-21 0,0 0 16,21-21 0,0 0-16,0 0 0,0-21 15,1 0-15,20 0 0,-21-21 0,0 20 16</inkml:trace>
  <inkml:trace contextRef="#ctx0" brushRef="#br0" timeOffset="37935.66">8318 4593 0,'0'-21'0,"0"42"0,0-63 0,-21 63 32,21 0-17,-21 22-15,21-22 0,-21 21 16,21 22-16,-21-22 0,21 0 0,0 22 15,0-22-15,-21 22 0,21-22 0,-22 0 16,22 1-16,-21-1 0,21 0 16,0-21-16,0 22 0,0-22 0,0 0 15,0 0-15,0-42 32,21 0-17,1 0-15,-22 0 0,21-1 0,0-20 16,0 21-16,-21-21 0,21 20 0,0 1 15,1 0-15,-22 0 0,0 0 0,21 0 16,0 21-16,-21 21 16,0 0-1,21-21-15,-21 21 0,0 21 0,0-20 16,0-1-16,0 0 0,0 0 0,21 0 16,-21 0-16,0 1 0,0-1 15,21 0-15,1 0 0,-1 0 16,0-21-16,0 0 0,0 0 0,22 0 15,-22 0-15,0 0 0,21 0 16,1 0-16,-22-21 0,21 0 16,-21 21-16,0-21 0,22 0 0,-22-22 15,0 22-15,0 0 0,0-21 0,1 20 16,-22-20-16,0 21 0,0 0 0,0 0 16,0-1-16,0 1 0,0 0 15,-22 21-15,1 0 16,21 21-16,-21 0 0,0 1 0,0-1 15,0 0-15,21 21 0,0-21 0,0 1 16,0-1-16,0 21 0,0-21 16,0 0-16,0 1 0,0-1 0,21 0 15,0 0-15,0-21 0,0 21 0,0-21 16,22 0-16,-22 0 0,0 0 16,21 0-16,-20 0 0,20 0 15,-21-21-15,0 21 0,0-21 0,1 0 16,-1 0-16,-21-1 0,21 1 15,-21-21-15,0 21 0,0 0 0,0-1 16</inkml:trace>
  <inkml:trace contextRef="#ctx0" brushRef="#br0" timeOffset="38148.54">7916 4699 0,'0'0'0,"-63"0"0,20 0 0,1 0 0,21 0 15,0 0-15,0 0 0,42 0 16,0-21 0,0 21-16,21 0 0,1-21 0,-1 21 15,0 0-15,1-21 0,20 21 16,-20-22-16,20 22 0,-21-21 0,1 21 16,-1 0-16,0-21 0,-20 21 0,20 0 15,-21 0-15,0 0 0</inkml:trace>
  <inkml:trace contextRef="#ctx0" brushRef="#br0" timeOffset="40267.62">11155 4953 0,'0'0'0,"-21"21"16,42-21 15,0 0-15,0-21-16,0 21 0,0-21 15,1 0-15,20 0 0,-21-1 0,0 1 16,0 0-16,1-21 0,-1 21 0,0-1 16,-21 1-16,0 0 0,0-21 15,0 21-15,0-1 0,0 1 0,-21 0 16,0 0-16,-1 21 0,-20 0 15,21 0-15,-21 0 0,-1 0 0,1 0 16,0 21-16,-22 0 0,22 0 0,-1 1 16,1 20-16,0 0 0,21 1 15,-22 20-15,22-21 0,0 1 0,0-1 16,21 0-16,0 1 0,0-1 0,0-21 16,0 0-16,21 1 0,0-22 0,21 0 15,-20 0-15,20 0 0,0 0 16,1 0-16,-1 0 0,21-22 0,-20 1 15,-1 0-15,0 0 0,1-21 16,-1 20-16,0-20 0,-20 21 0,-1 0 16,0-22-16,0 22 0,-21 0 15,21-21-15,-21 21 0,0-1 16,0 1-16,0 42 16,0 1-1,0-1-15,0 21 0,-21 0 0,0 1 16,0 20-16,21 1 0,-21-1 15,-1 1-15,22 20 0,-21-20 0,0 21 16,0-1-16,0 22 0,0-21 0,-1 21 16,1-1-16,0-20 0,0 21 0,21 0 15,-21 0-15,0-22 0,-1 22 16,1-21-16,0 21 0,21-43 0,-21 22 16,21-22-16,-21-20 0,21 20 15,-21-21-15,21-20 0,0 20 0,0-21 16,0-42-1,21 0-15,0 0 0,0-22 0,0 1 16,0 0-16,1-22 0,20 1 0,-21-1 16,0-21-16,0 1 0,1-1 0,-1 0 15,0-20-15,0-1 0,21-85 16,-20 85-16,-1-21 0,-21 22 16,21-1-16,0 0 0,0 0 0,0 21 15,22-20-15,-22-1 0,0 21 16,0 22-16,0-22 0,1 43 0,-1-22 15,0 43-15,-21-21 0,0 20 16,21 22-16,-21 22 16,0-1-16,0 0 15,0 0-15,0 0 0,-21 22 0,21-1 16,0 0-16,0-21 0,-21 22 16,21-1-16,0 0 0,-21 1 0,21-22 15,0 21-15,0-21 0,0 22 0,0-22 16,0 0-16,0 0 15,21-21-15,0 0 0,0 0 16,0 0-16,0 0 0,22 0 16,-22-21-16,0 0 0,0 0 0,0 0 15,1-1-15,-1 1 0,0 0 0,0-21 16,0 21-16,0-22 0,1 22 16,-22-21-16,0 21 0,21-22 0,-21 22 15,21 0-15,-21 0 0,0 0 16,0 42-1,0 0 1,0 0-16,0 0 0,0 0 0,0 1 16,0 20-16,0-21 0,0 0 0,0 22 15,0-22-15,0 0 0,0 0 16,0 0-16,21 0 0,0-21 16,0 22-16,1-1 0,-1-21 0,0 0 15,21 0-15,-21 0 0,1 0 0,20 0 16,0-21-16,-21-1 0,22 22 0,-1-21 15,-21 0-15,0 0 0,22 0 16,-22 0-16,0-22 0,0 22 16,-21 0-16,0-21 0,0 20 0,0 1 0,0-21 15,0 21-15,0 0 0,0-1 0,-21 22 32,0 0-32,0 0 0,0 22 15,-1-22-15,1 21 0,0 21 16,21-21-16,0 0 0,-21 22 0,21-22 15,-21 21-15,21-21 0,0 22 0,0-22 16,0 21-16,0-21 0,0 1 16,21-1-16,0 0 0,0 0 0,0 0 15,1-21-15,-1 21 0,0-21 16,21 0-16,-21 0 0,1 0 0,20-21 16,-21 0-16,21 21 0,-20-21 15,20 0-15,-21 0 0,0-1 0,0 1 16,1-21-16,-1 21 0,0-22 15,0 22-15,-21 0 0,0-21 0,0 21 16,0-1-16,0 1 0,-21 42 31,21 1-31,-21 20 16,21-21-16,-21 0 0,21 0 16,0 22-16,0-22 0,0 21 0,0-21 15,0 1-15,0-1 0,0 0 16,0 0-16,0 0 0,0 0 0,21-21 15,0 0-15,0 22 0,0-22 0,0 0 16,1 0-16,-1 0 0,0 0 0,0 0 16,0-22-16,22 1 0,-22 21 0,0-21 15,0-21-15,-21 21 0,21-1 16,0-20-16,1 21 0,-22-21 16,0 20-16,21-20 0,0 21 0,-21-21 15,21 20-15,-21 1 0,0 0 16,0 42-1,0 0-15,0 1 16,0-1-16,0 0 0,-21 0 0,21 0 16,0 22-16,0-22 0,0 0 0,0 21 15,0-21-15,0 1 0,0-1 16,0 0-16,0 0 0,21-21 16,0 21-16,0-21 0,1 0 0,-1 0 15,0 0-15,21 0 0,-21 0 0,22 0 16,-22 0-16,0 0 0,21-21 0,-20 0 15,-1 21-15,0-21 0,21-22 16,-21 22-16,-21 0 0,22-21 0,-1-1 16,0 1-16,-21 21 0,0-21 0,0-1 15,0 22-15,0 0 0,0 0 0,-21 21 16,0 0 0,-1 21-16,22 0 15,-21 0-15,21 0 0,0 22 0,0-22 16,0 21-16,0-21 0,0 1 15,0-1-15,0 21 0,0-21 0,0 0 0,21-21 16,-21 22-16,22-1 16,-1-21-16,0 0 0,0 21 0,0-21 15,0 0-15,1 0 0,-1 0 0,0 0 16,-21-21-16,21 21 0,-21-21 16,0-1-16,0 1 0,0 0 15,21 0-15</inkml:trace>
  <inkml:trace contextRef="#ctx0" brushRef="#br0" timeOffset="42047.67">15811 5101 0,'22'-21'15,"-1"0"-15,-21 0 16,21 21-16,0-21 0,0-1 0,-21 1 16,21 0-16,1 0 0,20 0 0,-21 0 15,0-1-15,0-20 0,-21 21 16,22 0-16,-22 0 0,0-1 15,0 1-15,0 0 0,-22 0 0,1 0 16,0 0-16,-21-1 0,21 22 0,-22 0 16,1 0-16,0 0 0,-1 0 0,1 0 15,0 22-15,-1-1 0,1 0 16,21 0-16,-22 21 0,1 1 0,21-1 16,0 0-16,-22 1 0,43-1 0,-21 0 15,21-20-15,0 20 0,0-21 0,0 0 16,0 0-16,21 1 0,1-1 15,-1-21-15,21 0 0,-21 0 0,22 0 16,-22 0-16,21 0 0,0-21 0,1-1 16,-22 1-16,21 0 0,1 0 0,-1-21 15,0 20-15,-21 1 16,1 0-16,-1-21 0,0 21 0,0-1 16,-21-20-16,0 21 0,21 0 0,-21 0 15,0-1-15,0 44 31,0-1-31,0 0 0,0 0 0,0 0 16,0 22-16,0-22 0,0 0 0,0 21 16,0-21-16,0 1 0,0-1 0,21 0 15,1 0-15,-1-21 0,0 21 16,0-21-16,0 0 0,22 0 16,-1 0-16,-21 0 0,21 0 0,-20-21 0,20 21 15,0-21-15,-21 0 0,22 0 0,-22-1 16,0 1-16,0 0 0,0 0 15,1-21-15,-22 20 0,0-20 16,0 21-16,0 0 0,0 0 0,0-1 16,-22 22-1,1 22-15,0 20 16,21-21-16,0 0 0,-21 22 16,21-22-16,-21 21 0,21-21 0,-21 22 15,21-22-15,0 0 0,0 0 0,0 0 16,0 0-16,21-21 31,-21-21-15,21 0-16,0 0 0,-21 0 0,21 0 15,0-1-15,-21-20 0,22 21 0,-1-21 16,-21 20-16,21-20 0,0 21 16,0-21-16,-21 20 0,21 1 0,1 0 15,-1 21-15,0 0 16,0 0-16,-21 21 0,0 0 0,21 1 15,0-1-15,-21 0 0,22 21 0,-1-21 16,-21 1-16,21 20 0,0-21 16,0 0-16,-21 0 0,21 1 15,1-1-15,-1-21 0,-21 21 0,21-21 16,0 0-16,0 0 0,0 0 16,1 0-16,-1-21 15,0 0-15,-21-1 0,21 1 16,0 0-16,-21 0 0,21 0 0,1-22 15,-1 1-15,0 21 0,0-21 16,0-1-16,22 22 0,-22-21 0,21 21 16,-21-1-16,22 1 0,-22 0 0,0 21 15,21 0-15,-21 0 0,1 0 0,-22 21 16,21 0-16,-21 1 0,0-1 16,0 0-16,0 0 15,21 0-15,-21 22 0,0-22 0,0 0 16,0 0-16,0 0 0,0 0 15,0 1-15,21-22 16,-21-22 0,0 1-1,0 0-15,0 0 0,0 0 16,0 0-16,0-1 0,0 1 0,0 0 16,0 0-16,0-21 0,-21 20 0,0 1 15,0 0-15,-1 0 16,1 21-16,0 0 0,0 0 15,0 0-15,-22 21 0,22 0 0,-21 0 16,21 1-16,-22-1 0,1 21 0,21-21 16,-21 22-16,20-1 0,-20 0 15,21 1-15,0-22 0,21 21 0,0 0 16,0-20-16,0 20 0,0-21 0,0 0 16,21 0-16,21 1 0,-21-22 15,22 0-15,-22 0 0,21 0 16,1 0-16,-22-22 0,21 1 0,0 0 15,-20 0-15,20 0 0,-21-22 16,21 22-16,-20-21 0,-1 0 0,0-1 0,0 1 16,21 0-16,-42-22 0,22 22 15,-1-22-15,0 1 0,0 20 0,0-20 16,-21-1-16,0 1 0,21-1 16,-21 1-16,22 21 0,-22 20 0,0-20 15,0 84 1,-22-20-16,1 20 15,0 21-15,21-20 0,-21 20 0,0 1 16,0-1-16,-1 1 0,22-1 0,0 1 16,-21-22-16,21 22 0,0-22 15,0 21-15,0-20 0,0-1 0,0-21 16,0 22-16,0-22 0,21 0 0,-21 0 16,22 0-16,-1-21 0,0 0 0,0 0 15,0 0-15,0 0 0,1 0 16,-1 0-16,21-21 0,-21 0 15,22 0-15</inkml:trace>
  <inkml:trace contextRef="#ctx0" brushRef="#br0" timeOffset="42735.41">18838 5122 0,'0'0'0,"-21"22"15,0-22-15,21-22 32,0 1-32,0 0 0,21 0 15,0 0-15,0-22 0,-21 22 0,22-21 16,-1 21-16,21-22 0,-21 1 15,0 0-15,1-1 0,-1 1 0,0 0 16,0-1-16,0 22 0,-21-21 0,0 21 16,0 0-16,0 42 31,-21 0-31,21 0 16,-21 0-16,21 0 0,0 22 0,0-22 15,0 0-15,0 0 0,0 22 0,0-22 16,0 0-16,0 0 0,0 0 0,0 0 15,0 1-15,0-1 0,21 0 16,-21 0-16,21 0 0,-21 0 16,21 1-16,1-22 0,-1 0 0,-21 21 15,21-21-15,0 0 0,0 0 0,0 0 16,1 0-16,-1 0 0,0 0 16,0 0-16,0 0 0,22-21 0,-22-1 15,0 22-15,0-21 0,0 0 0,0 0 16,1 0-16,-1 0 0,-21-22 15,0 22-15,21-21 0,-21 21 0,0-22 16,0 1-16,0 21 0,0 0 16,0-1-16,0 1 0,-21 21 15,0 0-15,-1 0 0,1 21 16,0 1-16,0-1 0,0 0 0,0 0 16,21 21-16,0-20 0,-22 20 15,22-21-15,0 21 0,0-20 0,0-1 16,0 21-16,0-21 0,0 0 0,0 1 15,22-22-15,-1 21 0,0-21 0,0 0 16,0 21-16,0-21 0,1 0 16,-1 0-16,21 0 0,-21 0 15,0 0-15,22 0 0,-22 0 0,21-21 16,1 21-16</inkml:trace>
  <inkml:trace contextRef="#ctx0" brushRef="#br0" timeOffset="44567.42">20151 4805 0,'0'0'0,"21"-42"0,-21 20 15,0 1-15,0-21 0,0 21 0,0 0 16,0-1-16,0 1 0,0 0 16,-21 21-16,-1 0 0,1 0 0,0 0 0,0 0 15,0 0-15,-22 0 16,22 0-16,0 21 0,-21 0 0,21 1 16,-1-1-16,-20 21 0,21-21 0,0 22 15,0-1-15,-1-21 0,22 21 0,0 1 16,0-22-16,0 21 0,0-21 0,0 1 15,0 20-15,0-21 0,0 0 16,22-21-16,-1 21 0,21-21 0,-21 22 16,22-22-16,-22 0 0,21 0 0,-21 0 15,0-22-15,22 1 0,-22 0 0,0 0 16,21 0-16,-20 0 0,-1-22 0,0 1 16,0 0-16,0-1 0,-21-20 15,21 20-15,1-20 0,-1 21 16,0-22-16,-21 1 0,21-22 0,-21 21 15,21 1-15,-21-1 0,0 1 0,21-1 16,-21 22-16,0 21 0,22-21 16,-22 20-16,0 44 15,-22-1-15,1 0 16,0 21-16,21 1 0,-21-1 0,0 0 16,0 22-16,-1-22 0,1 22 15,0-22-15,21 21 0,0-20 16,-21-1-16,21 0 0,0 22 0,0-22 0,0 1 15,0-1-15,0-21 0,0 21 0,0-20 16,0 20-16,21-21 0,0-21 16,0 21-16,1 0 0,-1-21 15,0 0-15,0 0 0,21 0 0,-20 0 16,20-21-16,-21 0 0,0 21 0,22-21 16,-22 0-16,0 0 0,0-22 0,21 22 15,-42 0-15,22-21 0,-1 20 16,-21 1-16,21 0 0,-21 0 0,0 0 15,0 0-15,-21 21 16,21 21 0,-21 0-16,-1-21 0,22 21 15,-21 0-15,21 22 0,0-22 16,0 0-16,0 0 0,0 0 16,0 22-16,0-22 0,0 0 0,0 0 15,0 0-15,21-21 0,1 21 0,-1-21 16,0 0-16,0 22 0,0-22 0,0 0 15,1 0-15,-1 0 0,0 0 16,0-22-16,0 22 0,0-21 0,-21 0 16,22 0-16,-1 0 0,0-22 15,-21 22-15,21-21 0,0 21 0,-21-22 0,21 22 16,-21-21-16,22 21 0,-22 0 16,0 42 15,0 0-31,0 0 15,0 0-15,0 0 0,0 1 0,0-1 16,0 0-16,0 0 0,0 0 16,0 0-16,0 1 0,21-1 0,-21 0 15,21 0-15,0-21 0,0 0 0,0 0 16,1 0-16,-1 0 0,0 0 0,0 0 16,0 0-16,0 0 0,1-21 0,-22 0 15,21 0-15,0-1 0,0 1 16,0 0-16,0-21 0,1 21 15,-22-22-15,21 22 0,0 0 0,0-21 16,0 20-16,-21 1 0,21 0 16,1 21-16,-1 0 15,-21 21 1,0 0-16,0 1 16,0-1-16,0 0 15,0 0-15,0-42 47,21 21-47,-21-21 0,0 0 16,0-1-16,0 1 15,0 0-15,0 0 16,0 0 0,-21 21-1,0 0-15,21 21 16,-22 0-16,1 0 0,0 0 15,21 1-15,0-1 0,-21 0 16,21 0-16,-21 0 0,21 0 0,0 1 16,0 20-16,0-21 0,0 0 0,0 0 15,0 1-15,0-1 0,0 0 16,21 0-16,0-21 0,0 21 0,0 0 16,1-21-16,20 0 0,-21 0 0,21 0 15,1 0-15,-22 0 0,21 0 16,-21 0-16,22 0 0,-22-21 0,0 21 15,21-21-15,-20 0 0,-1 0 0,0-22 16,0 22-16,0-21 0,0 21 16,1 0-16,-1-22 0,-21 22 15,0 0-15,0 0 0,0 0 0,0-1 0,-21 22 32,-1 0-32,1 22 0,0-22 15,0 21-15,0 0 0,0 0 16,21 0-16,-22 0 0,22 1 15,-21 20-15,21-21 0,0 0 0,0 0 0,0 1 16,0-1-16,0 0 0,0 0 16,0 0-16,21 0 15,1-21-15,-1 0 0,0 0 0,0 0 16,0 0-16,22 0 0,-22 0 0,0 0 16,0 0-16,21-21 0,-20 21 0,20-21 15,-21 0-15,21 0 0,-20 0 0,20-1 16,-21 1-16,0-21 0,0 21 15,1 0-15,-1-22 0,-21 22 16,0 0-16,0-21 0,0 20 0,0 1 16,-21 21-16,-1 0 15,1 0-15,0 0 16,0 0-16,21 21 0,0 1 0,-21-1 16,21 0-16,0 0 0,0 21 0,0-20 15,0-1-15,0 21 0,0-21 0,0 22 16,0-22-16,0 0 0,0 0 0,0 0 15,0 0-15,0 1 0,0-1 16,0 0-16,0 0 16,-21-21-16,-1 0 15,1 0-15,0 0 0,0 0 0,0 0 16,0 0-16,-1 0 0,1 0 31,21-21-31,0 0 31,0 0-31,0-1 0,0 1 16,21 0-16</inkml:trace>
  <inkml:trace contextRef="#ctx0" brushRef="#br0" timeOffset="45313.22">24109 4487 0,'0'0'0,"21"0"15,-21-21-15,0 0 0,0 0 16,0 0-16,21 21 0,-21-21 0,21-1 15,-21 1-15,21 0 0,-21 0 16,0 0-16,22 0 0,-1-1 0,0 1 16,-21-21-16,21 21 0,0-22 0,-21 22 15,21 0-15,1-21 0,-1 21 0,-21-1 16,0 1-16,21 21 0,-21-21 16,0 42-1,0 22-15,-21-1 0,0 0 16,-1 1-16,1 20 0,0 1 15,0-1-15,0 1 0,0-22 16,-1 21-16,1-20 0,21 20 0,-21-20 16,0-1-16,21 0 0,-21 1 0,21-1 15,0-21-15,0 0 0,0 22 0,-21-43 16,21 21-16,0 0 0,-22-42 31,22 0-15,-21-1-16,0 1 0,0 0 15,0-21-15,0 21 0,-1-22 16</inkml:trace>
  <inkml:trace contextRef="#ctx0" brushRef="#br0" timeOffset="46023.83">23770 4509 0,'21'0'16,"0"0"-16,1 0 0,-1 0 0,21 0 15,-21 0-15,22 0 0,-1 0 0,0 0 16,22 0-16,-22 0 0,22 0 0,-1 0 15,22-22-15,-22 22 0,22-21 16,-22 0-16,22 0 0,-21 21 0,-22-21 16,21-22-16,-20 22 0,-1 0 0,-21-21 15,0-1-15,1 22 0,-1-21 0,-21 0 16,0 20-16,0-20 0,0 21 16,0 0-16,-21 21 15,-1 0-15,1 21 0,0 0 16,0 21-16,0-20 0,0 20 15,-1 21-15,1-20 0,0-1 0,0 0 16,0 22-16,21-22 0,-21 1 0,-1-1 16,22 0-16,-21 1 0,21-1 0,-21-21 15,21 21-15,-21-20 0,21 20 16,0-21-16,0 0 0,0 0 0,0 1 16,0-44-1,0 1 1,0 0-16,21 0 0,-21 0 15,21 0-15,0-1 0,1-20 0,-1 21 16,0-21-16,0 20 0,0-20 16,0 21-16,22 0 0,-43 0 0,21-1 15,0 22-15,-21 22 16,0-1-16,0 21 16,0-21-16,0 0 0,0 1 15,0-1-15,0 0 0,0 21 0,0-21 16,0 1-16,0-1 0,21 0 0,0-21 15,-21 21-15,22-21 0,-1 0 16,0 0-16,0 0 0,0 0 0,0 0 16,22 0-16,-22 0 0,0 0 0,21-21 15,-20 0-15,-1 0 0,0-1 0,21 1 16,-21 0-16,-21-21 16,22 21-16,-1-22 0,-21 22 0,0-21 15,0 21-15,0-1 0,0 1 0,-21 21 16,-1 0-1,1 21-15,0 1 0,0-1 16,0 0-16,0 0 0,21 0 0,0 22 16,0-22-16,0 0 0,0 0 0,0 0 15,0 0-15,0 1 0,0-1 0,21 0 16,0-21-16,0 0 16,0 0-16,0 0 0,1 0 15,-1 0-15,0 0 0,21-21 0</inkml:trace>
  <inkml:trace contextRef="#ctx0" brushRef="#br0" timeOffset="46612.49">26522 4297 0,'0'0'0,"84"0"16,-41 0-16,-1-21 16,0 21-16,1-21 0,20-1 0,-20 22 15,20-21-15,-21 0 0,1 0 0,-1 0 16,-21 0-16,0-1 0,1 1 15,-22 0-15,0 0 0,-22 0 0,1 21 16,0 0-16,-42 0 0,20 0 0,-20 0 16,-22 0-16,22 21 15,-1 0-15,1 0 0,-1 22 0,1-22 0,20 21 16,1-21-16,0 22 0,20-22 0,1 0 16,21 21-16,0-21 0,0 22 15,21-22-15,1 0 0,-1 21 16,21-20-16,-21-1 0,22 21 0,20-21 15,-21 0-15,1 22 0,-1-22 0,0 0 16,1 21-16,-22-20 0,0-1 0,0 0 16,-21 0-16,0 0 0,-21 0 15,0-21-15,-21 0 0,20 0 16,-20 0-16,0 0 0,-22 0 0,22 0 16,0 0-16,20-21 0,-20 0 15,0 21-15,21-21 0,-1 0 16,1 0-16,0-1 0,21 1 15,0 0-15,0 0 0,0 0 16,21 0-16,0 21 0,1 0 16,20-22-16,-21 1 0,21 21 15,-20-21-15,20 0 0,0 21 0,22-21 16,-22 21-16</inkml:trace>
  <inkml:trace contextRef="#ctx0" brushRef="#br0" timeOffset="46815.89">27178 4445 0,'0'21'16,"0"0"0,-21 1-16,0-1 0,21 0 15,-22 0-15,22 0 0,-21 0 16,21 1-16,-21-1 0,21 0 16,0 0-16,-21 0 0,0-21 15,21 21-15,-21-21 0,21 22 16,-22-22-16,1 0 0,21-22 31,0 1-31</inkml:trace>
  <inkml:trace contextRef="#ctx0" brushRef="#br0" timeOffset="46971.8">27263 4318 0,'0'0'0,"0"-42"15,0 21 1,21 21 31,0 0-47,0 0 15,-21 21-15</inkml:trace>
  <inkml:trace contextRef="#ctx0" brushRef="#br0" timeOffset="47703.38">27622 4424 0,'0'21'0,"22"-21"31,-1 0-31,0 0 0,0 0 16,21 0-16,-20 0 0,20-21 0,0 21 16,1-21-16,-1 21 0,0-21 15,1 21-15,-22-22 0,21 1 0,-21 21 16,-21-21-16,0 0 15,0 0-15,-21 21 16,0 0-16,0 0 0,-22 21 16,1 0-16,21 0 0,-21 22 0,-22-22 15,22 21-15,-1 0 0,1 1 0,0-22 16,-1 21-16,22 1 0,-21-1 16,21 0-16,0-21 0,-1 22 0,1-22 15,21 0-15,-21 0 0,21 0 0,0 1 16,21-44 15,0 1-31,1 0 0,-1 0 16,0 0-16,0 0 0,0-1 15,0-20-15,1 21 0,-1 0 0,0-22 16,0 22-16,0 0 0,0 0 16,1 0-16,-1 21 0,-21 21 31,0 0-31,0 0 15,0 0-15,0 1 0,0-1 0,0 0 16,21 0-16,0 0 0,0 0 16,0-21-16,1 0 0,-1 22 15,0-22-15,21 0 0,1 0 16,-22 0-16,21 0 0,0 0 0,1 0 16,-1-22-16,-21 22 0,22-21 15,-22 0-15,0 0 0,21 0 0,-21 0 16,1-22-16,-1 22 0,0-21 15,-21 21-15,0-1 0,0 1 0,0 0 16,0 0-16,-21 21 16,0 0-16,-1 0 0,1 21 15,0 0-15,0 0 0,0 1 0,21-1 16,-21 21-16,-1-21 0,22 0 0,-21 1 16,21-1-16,0 0 0,0 0 0,0 0 15,0 0-15,0 1 0,0-1 16,21 0-16,1-21 0,-1 21 0,0-21 15,0 0-15,21 0 0,-20 0 16,-1 0-16,21 0 0,-21 0 0,22-21 16</inkml:trace>
  <inkml:trace contextRef="#ctx0" brushRef="#br0" timeOffset="48871.77">29295 4064 0,'0'0'0,"0"-42"0,21 21 15,-21-1-15,0 1 0,0 0 16,-21 21-16,-1 21 16,1 0-16,0 1 0,0-1 0,-21 21 15,20 0-15,1 1 16,0 20-16,0-20 0,0 20 0,0-21 16,-1 22-16,1-22 0,0 1 0,0-1 15,21 0-15,0 1 0,-21-1 16,21-21-16,-21 21 0,21-20 0,0-1 15,-22-21-15,22 21 0,0-42 32,0 0-32,0-1 15,0 1-15,0 0 0,22 0 0,-1-21 16,0 20-16,21 1 0,-21 0 0,1 0 16,20-21-16,-21 42 0,21-22 15,-20 22-15,20 0 0,-21 0 16,21 0-16,-20 0 0,-1 0 0,0 0 15,-21 22-15,0-1 0,21 0 0,-21 0 16,0 0-16,0 0 0,0 1 16,-21-1-16,21 0 0,-21 0 0,0-21 15,-1 21-15,-20 0 0,21-21 0,0 22 16,-22-22-16,22 0 0,0 0 16,0 0-16,-21 0 0,20 0 0,1 0 15,0 0-15,0-22 16,21 1-16,21 21 47,0 0-47,0 21 0,1-21 15,-1 0-15,0 0 0,0 22 16,0-22-16,0 0 0,22 0 0,-22 0 16,21 0-16,1 0 0,-22 0 0,21 0 15,0 0-15,-20 0 0,-1-22 0,21 1 16,-21 21-16,0-21 0,1 0 15,-1 0-15,-21 0 0,21 21 0,-21-22 16,21 1-16,-21 42 47,-21 1-47,0-1 0,21 0 16,0 0-16,0 0 15,0 0-15,0 1 16,0-1-16,21-21 15,0 0-15,0 0 0,0 0 16,1 0-16,-1 0 0,0-21 16,0 21-16,0-22 0,-21 1 0,21 21 15,1-21-15,-1 0 0,0 0 0,0 0 16,-21-1-16,21 1 0,0 0 0,1 0 16,-22 0-16,0 0 15,21 21-15,-21-22 0,0 44 31,-21-1-31,21 0 16,-22 0-16,22 0 0,0 0 0,-21 1 16,21-1-16,-21 21 0,21 0 0,-21 1 15,0-1-15,21 0 0,-21 1 0,-1 20 16,1-20-16,21 20 0,-21-21 16,0 22-16,0-22 0,21 1 0,-21-1 15,-1 0-15,22 22 0,-21-22 0,0 0 16,21 1-16,-21-1 0,21 0 15,-21 22-15,21-22 0,0 1 0,0-22 16,0 21-16,0 0 0,0-20 16,0-1-16,0 0 0,0 0 0,0 0 15,21-21 1,-21-21-16,0 0 16,0 0-16,0 0 0,21-1 15,-21-20-15,0 21 0,21-21 0,-21-1 16,0-20-16,0 20 0,0-20 0,0 21 15,21-22-15,1 22 0,-1-1 0,-21-20 16,21 21-16,0 20 0,0-20 16,0 21-16,1-21 0,-1 20 15,21 1-15,-21-21 0,22 21 0,-22 0 16,21-22-16,0 22 0,1-21 0,20 21 16</inkml:trace>
  <inkml:trace contextRef="#ctx0" brushRef="#br0" timeOffset="49435.44">30967 4403 0,'0'-21'16,"21"-1"-16,0 1 16,-21 0-16,21 0 0,0 0 0,1 0 15,-22-1-15,21 1 0,0 0 16,0 21-16,0-21 0,0 0 15,1 0-15,-22 42 32,0 0-32,0 0 15,0 0-15,0 0 0,0 22 16,0-22-16,0 21 0,-22-21 0,22 22 16,-21-1-16,21-21 0,0 22 0,-21-22 15,0 21-15,21-21 0,-21 22 16,21-22-16,0 21 0,-21-21 0,21 22 15,0-22-15,-22 0 0,22 21 16,0-21-16,0 1 0,0-1 16,-21 0-16,0 0 0,0-21 15,0 21-15,0-21 0,-1 0 0,1 0 16,0 0-16,0 0 0,0 0 16,0 0-16,-1 0 0,22-21 0,22 21 46,-1 0-46,0 0 0,0 0 0,21 0 16,-20 0-16,20 0 0,-21 0 0,21 0 16,1 0-16,-22 0 15,21 0-15,1 0 0,-22 0 0,21 0 16,0 0-16,-20 0 0,20 0 0,-21 0 16,0-21-16,0 21 0,1-21 15,-1 21-15,0 0 0,-21-21 0,0-1 31,-21 22-31,0 0 0,-22 0 16</inkml:trace>
  <inkml:trace contextRef="#ctx0" brushRef="#br0" timeOffset="61075.37">3090 7938 0,'0'-22'15,"0"1"1,0 0-16,0 0 16,0 0-1,0 0-15,0-1 16,0 1-16,0 0 15,0 0 1,0 42 31,0 0-47,0 0 0,0 1 16,0-1-16,0 0 0,0 0 15,0 21-15,0-20 0,0 20 0,0 0 16,0 1-16,0-1 0,0 21 15,0-20-15,0-1 0,0 22 0,0-22 16,0 0-16,0 22 0,0-22 0,0 0 16,0 1-16,0-1 0,0 0 15,0 1-15,0-22 0,0 21 0,0-21 16,0 22-16,0-22 0,0 0 16,0 0-16,0 0 15,21-21-15,-21-21 31,0 0-31,0 0 0,0 0 16,0 0-16,22-22 0,-22 22 0,0-21 16</inkml:trace>
  <inkml:trace contextRef="#ctx0" brushRef="#br0" timeOffset="63659.47">3260 7832 0,'-22'0'15,"1"-21"1,0 21-16,0 0 15,42 21 48,0-21-63,0 0 0,1 0 16,-1 0-16,21 0 15,-21 0-15,22 0 0,-22 0 0,21 0 16,0 0-16,22 0 0,-22 0 15,22 0-15,-22 0 0,22 0 0,-1 0 16,1 0-16,-1 0 0,1 0 0,-1 0 16,1 0-16,-1 0 0,1 0 15,20 0-15,-20 0 0,20 0 0,-20 0 16,-1 0-16,22 0 0,-21 0 16,-1 0-16,1 0 0,-1 0 15,-21 0-15,22 0 0,-1 0 0,1 0 16,-1 0-16,1 0 0,21-21 0,-22 21 15,22 0-15,-1 0 0,1 0 16,0 0-16,-22 0 0,22 0 0,-22 0 16,1-22-16,-22 22 0,22 0 0,-22 0 15,0 0-15,1 0 0,20 0 16,-20 0-16,-1 0 0,0 0 0,22 0 16,-22 0-16,22 0 0,-1 0 0,1 0 15,20 0-15,-20 0 0,-1 0 16,1 0-16,-1 0 0,1 0 0,-22 0 15,22 0-15,-22 0 0,21 0 16,-20 0-16,-1 0 0,0 0 16,1 0-16,20 0 0,-20 0 0,-1 0 15,21 0-15,-20 0 0,20 0 0,1-21 16,-1 21-16,1 0 0,-1-21 16,1 21-16,20 0 0,-20 0 0,-1 0 15,1 0-15,-22-21 0,22 21 0,-1 0 16,1 0-16,-22 0 0,22 0 15,-22 0-15,21 0 0,-20 0 0,20-21 16,-20 21-16,20 0 0,-21 0 0,22 0 16,-22 0-16,22 0 0,-22 0 0,22 0 15,-22 0-15,21 0 16,1 0-16,-22 0 0,22 0 0,-1 0 16,-20 0-16,20 0 0,1 0 0,-1 0 15,-21 0-15,22 0 0,-22 0 16,1 0-16,20 0 0,-21 0 0,1-21 15,-1 21-15,0 0 0,1 0 0,20 0 16,-20 0-16,-1 0 0,0 0 0,1 0 16,20 0-16,-21 0 0,1 0 15,20 0-15,1 0 0,-1 0 0,1 0 16,-1 0-16,22 0 0,-22 0 0,22 0 16,-21 0-16,-1 0 0,1 0 0,-1 0 15,-21 0-15,22 0 16,-22 0-16,22 0 0,-22 0 0,22 0 15,-22 0-15,0 0 0,22 0 0,-22 0 16,0 0-16,1 0 0,-1 0 16,0 0-16,1 0 0,-1 0 0,0 0 15,1 0-15,-1 0 0,0 0 0,-20 0 16,20 0-16,0 0 0,1 0 0,-1 0 16,0 0-16,1 0 0,-1 0 15,-21 0-15,21 0 0,1 0 0,-22 0 16,21 0-16,1 0 0,-22 0 0,21 0 15,-21 0-15,22 0 0,-22 0 0,21 0 16,-21 0-16,22 0 0,-22-22 16,0 22-16,21 0 0,-21 0 15,22 0-15,-22 0 0,0 0 0,21 0 16,-20 0-16,-1 0 0,0 0 16,0-21-16,0 21 0,0 0 0,1 0 15,-1 0-15,0-21 16,-21 42 46,0 0-62,-21 1 16,0-1-16,21 0 16,-22 0-16,22 0 15,-21-21-15,0 21 0,21 1 0,-21-1 16,0 0-16,21 0 0,-21 0 0,21 22 15,-22-22-15,1 0 0,21 21 16,-21-21-16,21 1 0,0 20 0,-21-21 16,21 21-16,-21-20 0,21-1 0,0 21 15,0-21-15,0 0 0,-21 1 16,21-1-16,0 0 0,0 0 0,-22 0 16,22 0-16,0 1 0,0-1 15,0 0-15,0 0 0,-21 0 16,21 0-16,0 1 0,-21-1 15,21 0 1,0 0 0,-21-21-16,21 21 0,-21-21 15,21 21 1,0 1-16,-21-22 0,-1 21 16,1-21-16,21 21 15,-21-21-15,0 0 0,0 0 16,21 21-16,-21-21 0,-1 0 15,1 0-15,0 0 0,0 0 0,0 0 16,0 21-16,-1-21 0,-20 0 16,21 0-16,-21 0 0,20 0 0,-20 0 15,0 0-15,-1 0 0,1 0 16,0 0-16,-1 0 0,-20 0 0,21 0 16,-1 0-16,-20 0 0,-1 0 0,22 0 15,-22 0-15,1 0 0,-1 0 0,22 0 16,-21 0-16,-1 0 0,1 0 15,-1-21-15,1 21 0,-1-21 0,1 21 16,-1 0-16,-21 0 0,22 0 0,-1 0 16,1-21-16,-1 21 0,-20 0 0,20 0 15,1 0-15,-1 0 0,1 0 16,-1 0-16,1 0 0,-1 0 16,1 0-16,-1 0 0,1 0 0,-1-21 15,-20 21-15,20 0 0,1 0 0,-1 0 16,-21 0-16,22 0 0,-1 0 0,1 0 15,-1 0-15,22 0 0,-21 0 16,20-22-16,-20 22 0,20 0 0,-20 0 16,21 0-16,-22 0 0,1 0 0,20 0 15,-20 0-15,-1 0 0,1 0 0,20 0 16,-20 0-16,-1 0 0,-20 0 16,20 0-16,1 0 0,-1 0 15,1-21-15,-1 21 0,1 0 0,-1 0 0,22 0 16,-22 0-16,1 0 0,-1 0 15,22 0-15,-21 0 0,-1 0 16,-21 0-16,22 0 0,-1 0 0,1 0 16,21 0-16,-22 0 0,1 0 0,20 0 15,1 0-15,-22 0 0,22 0 0,0 0 16,-1 0-16,1 0 0,0 0 16,-22 0-16,22 0 0,-22 0 0,22 0 15,-21 0-15,20 0 0,-20 0 0,20 0 16,-20 0-16,21 0 0,-1 0 15,1 0-15,0 0 0,-1 0 16,1 0-16,0 0 0,-1 0 0,1 0 0,0 0 16,-1 0-16,1 0 0,0 0 15,20 0-15,-20 0 0,0 0 0,-1 0 16,1 0-16,0 0 0,-1 0 16,-20 0-16,21 0 0,-1 0 0,1 0 15,-22 0-15,22 0 0,0 0 0,-22 0 16,22 0-16,0 0 0,-1 0 15,1 0-15,0 0 0,-1 0 0,1 21 16,21-21-16,-22 0 0,1 0 0,0 0 16,21 0-16,-22 0 0,1 0 0,21 0 15,-22 22-15,22-22 16,-21 0-16,21 0 0,-22 0 0,22 0 16,-21 0-16,21 0 0,-22 0 0,22 0 15,-21 0-15,0 21 0,20-21 16,-20 0-16,0 0 0,21 0 0,-22 0 15,1 0-15,21 0 0,-22 0 0,1 0 16,21 0-16,-21 0 0,20 21 16,-20-21-16,21 0 0,-21 0 0,-1 0 15,22 0-15,-21 0 0,-1 0 16,1 0-16,21 0 0,-21 21 0,-1-21 16,1 0-16,0 0 0,20 0 15,-20 0-15,0 0 0,21 0 16,-1 0-16,-20 21 0,21-21 0,0 0 15,-22 0-15,22 0 0,-21 21 0,21-21 16,0 0-16,-22 0 0,22 22 16,0-22-16,0 0 0,0 0 0,-1 0 15,1 0-15,42-22 47,1 1-47,-1 0 16,0 0-16</inkml:trace>
  <inkml:trace contextRef="#ctx0" brushRef="#br0" timeOffset="64044.31">3979 8043 0,'0'22'31,"0"-1"-31,0 0 0,0 0 0,0 21 16,0-20-16,0-1 0,-21 21 0,21-21 16,0 22-16,0-22 0,0 0 15,0 0-15,0 21 0,0-20 0,0-1 16,0 0-16,0 0 0,0 0 16,21-21 15,0-21-16</inkml:trace>
  <inkml:trace contextRef="#ctx0" brushRef="#br0" timeOffset="64444.08">4381 8107 0,'-21'21'31,"0"0"-31,21 0 0,-21 1 16,21-1-16,-21 0 0,21 21 16,0-21-16,0 1 0,0-1 15,0 21-15,0-21 0,0 0 0,0 1 16,0-1-16,21 0 0,0 0 0,21 0 16,-20-21-16,-1 0 15,0 0-15,21 0 0,1 0 0,-22 0 16,21 0-16,-21-21 0,22 0 0,-1 0 15,-21 0-15,0-1 0,0 1 16,1-21-16,-22 21 0,0-22 0,0 22 16,0-21-16,-22 0 0,1 20 0,0-20 15,0 21-15,0 0 16,-22 0-16,22 21 0,0 0 0,0 0 16,0 0-16,0 0 0,-1 0 0,1 0 15,21 21-15,-21 0 0,21 0 16,0 0-16,0 0 0,0 1 0,21-1 15,0 0-15,1-21 0,20 21 0,-21-21 16,21 0-16,1 0 0</inkml:trace>
  <inkml:trace contextRef="#ctx0" brushRef="#br0" timeOffset="64715.93">5927 7916 0,'-64'0'16,"43"0"-1,0 0-15,0 22 0,21-1 0,-22 21 16,22-21-16,-21 22 0,0-22 0,21 21 16,0 0-16,0 1 0,-21-1 15,21 0-15,-21 1 0,21-1 0,-21-21 16,21 22-16,0-22 0,0 21 0,0-21 15,0 0-15,0 1 0,0-1 16,21-21 0,0 0-16,0 0 15</inkml:trace>
  <inkml:trace contextRef="#ctx0" brushRef="#br0" timeOffset="65196.65">6392 8086 0,'0'0'0,"0"-21"0,0-1 0,0 1 15,0 0-15,0 0 0,21 0 0,1 0 16,-1 21 0,0-22-16,0 22 0,0 0 15,0 0-15,1 22 0,-22-1 0,21 0 16,0 0-16,0 0 0,0 22 0,-21-22 15,0 21-15,0-21 0,0 22 16,0-1-16,0-21 0,0 21 0,-21-20 16,0-1-16,0 21 0,0-21 0,-22 0 15,22 1-15,-21-22 0,21 21 16,-22 0-16,22-21 0,0 0 0,0 0 16,-22 0-16,22 0 0,0 0 15,21-21-15,-21 0 0,21-1 0,0 1 16,0 0-16,0 0 15,0 0-15,0 0 0,21 21 16,0 0-16,0 0 0,1 0 16,-1 0-16,0 0 0,0 0 15,0 0-15,0 0 0,1 21 0,-1-21 16,0 21-16,0 0 0,0-21 0,0 21 16,1-21-16,-22 21 0,21-21 0,0 0 15,-21 22-15,21-22 0,0 0 16,0 0-16,1 0 0,-1 0 0,0 0 15,0 0-15,0 0 0,22 0 0,-22 0 16,0 0-16,21-22 0</inkml:trace>
  <inkml:trace contextRef="#ctx0" brushRef="#br0" timeOffset="65555.45">7218 8107 0,'0'0'0,"-21"0"16,-1 0-1,1 0-15,0 0 0,21 21 0,-21 0 16,0-21-16,0 43 0,-1-22 0,22 0 16,0 0-16,-21 21 15,21-20-15,0-1 0,0 0 0,0 21 0,0-21 16,0 1-16,0-1 0,21-21 16,1 21-16,-1 0 0,0-21 0,21 0 15,-21 0-15,22 0 0,-22 0 16,21 0-16,-21-21 0,22 21 0,-22-21 15,0 0-15,0-1 0,0 1 0,1 0 16,-22-21-16,0 21 0,0-22 0,0 22 16,0-21-16,0-1 0,-22 22 15,1 0-15,0 0 0,21 0 0,-42 0 16,21 21-16,-1 0 0,1 0 0,0 0 16,0 0-16,0 0 15,0 0-15,21 21 0,-22-21 0,22 21 16,-21-21-16,21 21 0,0 0 15</inkml:trace>
  <inkml:trace contextRef="#ctx0" brushRef="#br0" timeOffset="65880.41">8424 7832 0,'0'0'0,"-21"0"15,0 0-15,0 21 16,21 0-16,-21 0 0,-1 22 0,22-1 16,0 0-16,-21 1 0,0-1 15,21 0-15,-21 1 0,21 20 0,0-21 16,0 1-16,0-1 0,0 0 0,0 1 15,0-22-15,0 21 0,0-21 16,0 1-16,0-1 0,0 0 0,21-21 31,0 0-31,0 0 16,1-21-16,-1 21 0,0-21 0,0-22 16,0 22-16</inkml:trace>
  <inkml:trace contextRef="#ctx0" brushRef="#br0" timeOffset="66348.14">8848 8065 0,'0'0'0,"21"-22"15,0 22 1,0-21-16,0 21 0,0 0 16,22 0-16,-22 0 0,0 0 0,0 0 15,0 0-15,1 0 16,-1 0-16,0 21 0,0 1 0,-21-1 15,21 0-15,-21 0 0,0 0 0,0 0 16,0 1-16,-42-1 0,21-21 16,0 21-16,-22 0 0,1 0 0,21-21 15,-22 0-15,22 21 0,-21-21 0,21 0 16,0 0-16,42 0 31,0 0-31,0-21 0,0 21 16,22 0-16,-1 0 0,-21 0 0,21 0 15,-20 0-15,20 0 0,-21 21 16,21-21-16,-20 22 0,-1-1 16,21-21-16,-42 21 0,21 0 0,0-21 15,-21 21-15,0 0 0,0 1 16,0-1-16,-21-21 0,0 0 0,-21 0 16,21 21-16,-22-21 0,22 0 15,-21 0-15,-1 0 0,22 0 0,0 0 16,0 0-16,0 0 0,0 0 0,21-21 15,0 0 1,0-1 0,21 22-16,0-21 0,0 21 15,21 0-15,-20-21 0</inkml:trace>
  <inkml:trace contextRef="#ctx0" brushRef="#br0" timeOffset="66739.92">9800 8128 0,'0'0'16,"-21"0"-16,0-21 15,0 21-15,-1 0 0,1 0 16,0 21-16,0 0 0,0 0 16,21 1-16,-21-1 0,21 0 15,-22 21-15,22-21 0,-21 1 16,21 20-16,0-21 0,0 0 0,0 0 15,0 1-15,0-1 0,21 0 0,1 0 16,-1-21-16,0 0 0,0 21 0,0-21 16,22 0-16,-22 0 0,0 0 15,21 0-15,-21-21 0,1 0 0,20 21 16,-21-21-16,0 0 0,0-1 0,1 1 16,-22-21-16,0 21 0,0 0 0,0-22 15,0 22-15,-22-21 0,1 21 16,-21-1-16,21 1 0,0 0 0,-1 0 15,1 21-15,0 0 0,0 0 16,0 0-16,0 0 0,21 21 16,0 0-1,21 0-15,0-21 16,0 22-16,0-22 0</inkml:trace>
  <inkml:trace contextRef="#ctx0" brushRef="#br0" timeOffset="67108.22">10922 7811 0,'-21'0'15,"0"21"-15,21 0 0,-22 0 16,1 0-16,21 0 0,0 22 16,0-1-16,0-21 0,0 22 0,0 20 15,0-21-15,0 1 0,0-1 0,0 0 16,0 1-16,0 20 0,0-20 0,0-22 16,0 21-16,0 0 0,0-20 0,0 20 15,0-21-15,0 0 16,0 0-16,0 1 0,0-1 0,0 0 15,21-21 1,1-21 0,-1 21-16,21-21 0,-21-1 15,22 1-15,-1 0 0,0 0 16</inkml:trace>
  <inkml:trace contextRef="#ctx0" brushRef="#br0" timeOffset="67659.42">11790 8107 0,'0'0'16,"0"-21"-16,21 0 0,-21-1 0,0 1 16,0 42 15,0 1-31,-21-1 16,21 0-16,-21 0 0,21 0 0,-22 22 15,1-22-15,21 0 0,0 21 0,0-21 16,-21 22-16,21-22 0,-21 0 0,21 0 15,-21 0-15,21 1 0,0-1 0,0 0 16,-21 0-16,21-42 47,0 0-47,0 0 16,0-1-16,0 1 0,21 0 0,0 0 15,-21-21-15,21 20 0,0-20 16,0 21-16,-21-21 0,22-1 0,-1 22 15,-21 0-15,0-21 0,0 20 0,0 1 16,-21 21 15,-1 21-31,1-21 0,0 22 0,-21-1 16,21 0-16,-22 0 0,22 21 0,-21-20 16,-1-1-16,22 0 0,-21 0 0,21 0 15,0 0-15,-1-21 0,22 22 16,0-1-1,22-21 1,-1 0-16,21 0 0,-21 0 0,0 0 16,1 0-16,20 0 0,-21 0 0,0 0 15,22 0-15,-22 0 0,0 0 16,0 0-16,0-21 0,0 21 0,1 0 16,-1 0-16,0 0 0,0 0 0,0 0 15,0 0-15,1 0 0,-1-22 0,0 22 16,0 0-16</inkml:trace>
  <inkml:trace contextRef="#ctx0" brushRef="#br0" timeOffset="68047.42">12361 8086 0,'-21'0'0,"0"0"16,0 0-16,0 21 15,-1-21-15,22 21 0,-21 0 0,0 0 16,21 1-16,-21-1 0,21 0 16,-21 0-16,21 0 0,0 0 15,0 22-15,0-22 0,0 0 0,0 0 16,0 0-16,0 1 0,21-1 16,0-21-16,0 0 0,0 21 0,1-21 15,20 0-15,-21 0 0,0 0 16,22 0-16,-22 0 0,0 0 0,0-21 15,21 21-15,-20-21 0,-1-1 0,0 1 16,0 0-16,-21-21 0,0 21 0,21-22 16,-21 22-16,21-21 0,-21 21 15,0-1-15,0 1 0,0 0 0,-21 21 16,0 0 0,0 0-16,0 0 15,21 21-15,-21-21 0,-1 21 0,1-21 16,0 0-16,0 0 0,0 0 15,0 0-15</inkml:trace>
  <inkml:trace contextRef="#ctx0" brushRef="#br0" timeOffset="80871.34">3069 7747 0,'0'-21'16,"0"0"-1,0 0 1,0-1-1,0 1 17,0 42-1,0 1-31,-21-1 16,21 0-16,-21 21 0,21-21 0,-21 22 15,21-22-15,0 21 0,-22 1 16,1-1-16,21 21 0,-21-20 0,21-1 15,-21 22-15,21-22 0,-21 21 0,0-20 16,21-1-16,0 0 0,-22 1 16,22-1-16,-21 0 0,21 1 0,-21-22 15,21 21-15,0-21 0,-21 1 16,21 20-16,-21-21 0,21 0 16,0 0-16,-21-21 15,21-21 16,0 0-31,21 0 0,0 0 16,-21-22-16,21 22 0,-21 0 0,0-21 16,21 21-16,0-22 0,-21 1 15,22 0-15,-22-22 0,0 22 0,0-22 16,21 1-16,-21 20 0,0-20 16,21-1-16,-21 22 0,0-21 0,0 20 15,0 1-15,21 0 0,-21 20 16,21 1-16,-21-21 0,0 21 15,0 0-15,21 21 0,-21-22 16,0 1-16,22 21 16,-1 0 46,0 0-62,0 0 0,0 21 16,0-21-16,1 0 0,-1 22 15,21-22-15,-21 0 0,22 0 0,20 0 16,-21 0-16,22 0 0,-1 0 16,1 21-16,-1-21 0,22 0 15,-21 0-15,20 0 0,-20 0 0,20 0 16,-20 0-16,21 0 0,-22 0 0,22 0 16,-1 21-16,1-21 0,0 0 15,-1 0-15,22 0 0,-21 0 0,0 0 16,-22 0-16,22 0 0,-22 0 0,1 0 15,-1 0-15,-20 0 0,-1 0 16,0 0-16,1 0 0,-1 0 16,-21 0-16,21 0 0,-20 0 0,-1 0 0,0 0 15,0 0-15,0 0 16,0 0-16,1 0 0,-1 0 16,0 0-16,21 0 0,-21 0 15,1 0-15,-1 0 0,0 0 0,0 0 16,0 0-16,0 0 15,1 0-15,-1 0 16,0 0-16,-21 21 78,0 0-78,0 0 0,0 1 16,-21-1-16,0 21 15,-1-21-15,22 0 0,0 22 16,-21-22-16,21 21 0,-21 1 0,21-1 16,0-21-16,0 21 0,0 1 0,0-22 15,0 21-15,0-21 0,0 22 0,0-22 16,0 21-16,0-21 0,-21 1 16,21 20-16,0-21 0,-21 0 0,21 0 15,0 1-15,0-1 0,-21 0 0,21 0 16,-22-21-16,1 21 15,0 0-15,21 1 0,-21-22 0,0 21 16,0-21-16,21 21 0,-22 0 16,1-21-16,0 0 15,0 0 1,0 0-16,0 0 16,-1 0-16,1 0 0,0 0 15,0 0-15,-21 0 0,20 0 0,1-21 16,-21 21-16,0 0 0,-1-21 15,-20 21-15,20 0 0,-20 0 0,-1 0 16,22-21-16,-21 21 0,-1 0 0,1 0 16,-1 0-16,1 0 0,20 0 15,-20 0-15,-1 0 0,1 0 16,-1 0-16,22 0 0,-22 0 0,1 0 16,-1 0-16,1 0 0,21 0 0,-22 21 15,1-21-15,-1 0 0,22 0 16,-22 0-16,22 0 0,0 0 0,-1 0 15,1 0-15,0 0 0,-22 0 0,22 0 16,-1 0-16,1 0 0,0 0 16,-1 0-16,1 0 0,0-21 0,-1 21 15,1 0-15,0 0 0,21 0 0,-22 0 16,22 0-16,0 0 0,0 0 16,0 0-16,-1 0 0,1 0 0,0 0 15,0 0 1,0 0-1,21-22 17,0 1-1,0 0-15,0 0-1,0 0-15,21 21 0,-21-21 16,0-1-16,21 1 15,0 0-15,0 0 0,-21 0 16,22-22-16,-1 22 0,0-21 0,-21 0 16,21-1-16,0 1 0,0-22 15,1 22-15,-22 0 0,21-22 0,-21 22 16,21 0-16,-21-1 0,0 1 0,0 0 16,0 20-16,0-20 0,0 21 15,0 0-15,0 0 0,0-1 0,0 1 16,0 42 31,0 1-47,0-1 0,0 0 15,0 0-15,0 0 0,0 0 16,0 22-16,0-1 0,0 0 0,0 1 16,0-1-16,0 22 15,0-22-15,0 21 0,0 1 0,-21-22 16,21 1-16,-21 20 0,21-21 0,0 1 15,0-1-15,0 0 0,0-20 16,0 20-16,0-21 0,0 21 0,0-20 16,0-1-16,0 0 0,0 0 15,0 0-15,0-42 32,0 0-17,0 0-15,0 0 16,0-22-16,0 22 0,0-21 0,0 21 15,0-22-15,21 1 0,-21 0 0,21-22 16,-21 1-16,0 20 0,0-20 16,21-1-16,-21 1 0,21 20 0,-21 1 15,0 0-15,0-1 0,0 1 0,0 21 16,0 0-16,0 0 0,0-1 16,0 1-16,0 42 15,0 22 1,0-22-16,0 21 0,-21 1 0,21 20 15,0-21-15,-21 22 0,0-1 0,21-20 16,-21 20-16,-1-20 16,1 20-16,21-21 0,-21-20 0,0 20 15,21 0-15,0-21 0,0 1 0,-21-1 16,21 0-16,0-42 47,0 0-47,0-1 0,21 1 15,-21 0-15,0 0 0,21-21 0,-21-1 16,21 1-16,-21-22 0,0 22 0,0-21 16,21-1-16,-21 22 0,0-22 15,22 22-15,-22 0 0,0-1 0,0 22 16,0 0-16,0 0 0,0 0 16,0-1-1,21 22 1,0 0-1,-21 22 1,21-22-16,0 0 0,0 0 0,-21 21 16,22-21-16,-1 0 0,0 0 15,0 0-15,21 0 0,-20 0 0,20 0 16,0 0-16,22 0 0,-22 0 0,22 0 16,-1 0-16,22 0 0,-22 0 15,1 21-15,20-21 0,-20 0 16,21 0-16,-22 0 0,22 0 0,-1 0 15,-20 21-15,21-21 0,20 0 0,-20 0 16,0 0-16,-1 0 0,1 21 16,0-21-16,-22 0 0,22 0 0,-22 21 15,-20-21-15,20 22 0,1-22 0,-22 0 16,0 0-16,1 21 0,-1-21 16,0 0-16,1 0 0,-22 0 0,21 0 15,-21 0-15,1 0 0,20 0 0,-21 0 16,0 0-16,0 0 15,1 0-15,-22-21 110,21 21-79,0 21-15,-21 0-16,0 0 15,0 0-15,0 0 0,0 1 16,0-1-16,0 21 0,0-21 16,0 22-16,-21-1 0,0-21 0,-1 21 15,1 1-15,21-1 0,0-21 16,-21 22-16,21-22 0,-21 21 0,21-21 15,0 0-15,0 1 0,-21 20 0,21-21 16,0 0-16,-21-21 0,21 21 16,0 1-16,0-1 0,0 0 15,-22-21 95,1 0-110,21 21 0,-21-21 0,0 0 15,0 0-15,0 21 16,-1-21-16,1 0 0,0 0 0,-21 21 16,21-21-16,-22 0 0,22 0 0,-42 22 15,20-22-15,-20 0 0,20 0 0,-41 0 16,20 0-16,-20 0 0,-1 0 15,0 0-15,-21 0 0,22 0 16,-22 0-16,0 0 0,0 0 0,-21 0 16,0 0-16,21 0 0,1 0 15,-1 0-15,0 0 0,21 0 0,1 0 16,20 0-16,1 0 0,20 0 0,1 0 16,0 0-16,20 0 0,-20 0 15,21 0-15,0-22 0,0 22 0,-1 0 16,1 0-16,0 0 0,0-21 15,0 21-15,0 0 16,42 0 31,0 0-47</inkml:trace>
  <inkml:trace contextRef="#ctx0" brushRef="#br0" timeOffset="85947.44">4995 9885 0,'0'-21'15,"0"0"17,0-1-17,0 1 1,0 0-16,0 0 16,0 0-16,0 0 15,0-1-15,0 1 0,0 0 31,-21 42 16,21 0-31,0 1-16,0-1 0,0 0 16,0 0-16,-21 0 0,21 0 0,0 22 15,-21-22-15,21 0 0,0 21 0,-21-20 16,21 20-16,0-21 0,0 21 0,0-20 15,-22 20-15,22-21 0,0 21 16,0-20-16,0-1 0,0 0 0,-21 21 16,21-21-16,0 1 0,0-1 15,0 0-15,0 0 16,0 0-16,0-42 47,0 0-47,0 0 15,0 0-15,0-1 0,21 1 16,1 0-16,-22 0 0</inkml:trace>
  <inkml:trace contextRef="#ctx0" brushRef="#br0" timeOffset="87450.82">5376 9737 0,'-21'21'47,"21"0"-32,0 0-15,-21 0 16,21 1-16,-21-1 0,21 0 0,0 0 16,0 0-16,0 0 0,-21 1 0,21-1 15,-22 0-15,22 0 0,0 21 16,0-20-16,0-1 0,0 0 0,0 0 15,0 0-15,0 0 0,0 1 16,0-1-16,0 0 0,0 0 16,0 0-16,0 0 15,0 1 1,22-22-16,-1 0 0,0 0 16,0 0-16,0 0 15,0 0-15,1 0 0,-1 0 0,0 0 16,0 0-16,0-22 0,0 22 0,1-21 15,20 21-15,-21-21 0,0 21 16,0-21-16,1 0 0,-1 21 0,0-21 16,0 21-16,0-22 0,0 1 0,-21 0 15,22 0-15,-22 0 0,0 0 16,21-1-16,-21 1 0,0 0 16,0 0-16,0 0 0,0 0 15,0-1-15,0 1 0,0 0 0,0 0 16,0 0-16,-21 0 0,21-1 15,-22 22-15,22-21 0,0 0 0,-21 21 16,0-21-16,0 21 0,0 0 0,0 0 16,-1-21-16,1 21 15,0 0-15,0 0 0,0 0 0,0 0 16,-1 0-16,1 0 0,0 0 0,0 21 16,0-21-16,21 21 15,-21 0-15,-1-21 0,22 21 16,-21 1-16,0-1 0,21 0 15,0 0-15,0 0 0,0 0 16,0 1-16,-21-1 0,21 0 16,0 0-16,0 0 0,-21 0 0,21 1 15,0-1-15,0 21 0,0-21 0,0 0 16,0 1-16,0-1 0,0 0 16,0 0-16,0 0 0,0 0 0,0 1 15,0-1-15,21 0 0,0-21 16,-21 21-16,21-21 0,0 0 15,1 21-15,-1-21 0,0 0 16,21 0-16,-21 0 0,1 0 0,-1 0 16,21-21-16,-21 21 0,0-21 0,22 0 15,-22 21-15,0-21 16,21-1-16,-20 1 0,-1 0 0,-21 0 16,21 0-16,-21 0 0,21-1 0,-21-20 15,0 21-15,0 0 0,0-22 16,0 22-16,0 0 0,0-21 0,0 21 15,-21-1-15,0 1 0,0 0 0,21 0 16,-22 0-16,1 0 0,-21 21 16,21-22-16,0 22 0,-1 0 0,-20 0 15,21 0-15,-21 0 0,20 0 0,-20 0 16,21 0-16,0 0 0,0 0 16,-1 0-16,1 0 0,0 22 0,0-1 15,0 0-15,0-21 0,21 21 16,-22 0-16,1 22 0,21-22 0,-21 0 15,21 0-15,0 21 0,-21-20 16,21-1-16,0 0 0,0 21 0,-21-21 16,21 1-16,0-1 0,0 0 0,0 0 15,0 0-15,0 0 0,21 1 16,0-1-16,-21 0 0,21-21 0,0 21 16,-21 0-16,22-21 0,-1 0 0,0 0 15,0 0-15,0 0 16,22 0-16,-22 0 0,0 0 0,0 0 15,0 0-15,22-21 0,-22 0 0,0 21 16,21-21-16,-21 0 0,1-1 16,-1 1-16,0 0 0,0 0 15,-21 0-15,0 0 0,21-22 0,-21 22 16,0 0-16,0 0 0,0-22 0,0 22 16,0 0-16,0 0 0,-21 0 15,0 0-15,21-1 0,-21 1 0,0 0 16,-1 0-16,1 21 0,0 0 0,0-21 15,0 21-15,0 0 0,-1 0 16,1 0-16,0 0 0,0 0 16,0 21-16,0-21 0,-1 21 0,1-21 15,0 21-15,0 0 0,0-21 0,21 22 0,-21-1 16,-1-21-16,22 21 16,-21 0-16,21 0 0,0 0 15,0 1-15,0-1 16</inkml:trace>
  <inkml:trace contextRef="#ctx0" brushRef="#br0" timeOffset="89476.25">3831 11367 0,'0'-22'15,"0"1"17,0 0-17,0 0 1,0 0 15,-21 21 16,0 0-31,21 21-16,-21-21 15,21 21-15,-22 0 0,22 0 0,-21 1 16,21-1-16,0 21 0,0 0 15,0-20-15,0 20 0,-21 0 0,21 1 16,0-1-16,0 0 0,-21 1 0,21-22 16,0 21-16,0 0 0,0 1 15,0-1-15,0 0 0,0 1 0,0-22 16,0 0-16,0 21 0,0-20 16,0-1-16,0 0 0,0 0 15,0 0-15,0-42 47,0 0-47,0 0 16,0 0-16,0-1 0,0-20 0,0 21 15,0-21-15</inkml:trace>
  <inkml:trace contextRef="#ctx0" brushRef="#br0" timeOffset="91124.46">3768 11367 0,'21'-22'16,"-21"1"-16,21 21 31,-21-21-15,21 21-16,0 0 0,0 0 15,1 0-15,-1 0 0,21 0 0,-21 0 16,0 0-16,22 0 16,-22 0-16,21 0 0,1 0 0,-1 0 15,0 0-15,1 0 0,-1 0 0,21 0 16,-20 21-16,20-21 0,1 0 16,20 0-16,-20 0 0,-1 0 0,1 21 15,-1-21-15,22 0 0,-21 0 0,20 0 16,-20 0-16,20 0 0,22 0 15,-21 0-15,0 22 0,20-22 0,1 0 16,-21 0-16,21 0 0,-22 0 16,1 0-16,0 0 0,-1 21 0,1-21 15,0 0-15,-1 0 0,1 0 0,21 21 16,-21-21-16,-1 0 16,22 0-16,-21 0 0,-1 0 0,1 0 15,0 0-15,-1 0 0,1 0 0,21 0 16,-21 0-16,20 0 0,-20 21 15,21-21-15,-21 0 0,-1 0 0,1 0 16,0 0-16,-1 0 0,1 0 0,0 0 16,-1 0-16,1 0 0,0 0 15,-1 0-15,1 0 0,0 0 0,-22 0 16,22 0-16,-22 0 0,22 0 0,-22 0 16,1 0-16,-1 0 0,1 0 15,21 0-15,-22 0 0,1 0 16,-1 0-16,22 0 0,-22 0 0,1 0 15,-1 0-15,1 0 0,-1 0 16,1 0-16,-22 0 0,22 0 0,-22 0 16,0 0-16,1 0 0,-1 0 0,-21 0 15,21 0-15,1 0 0,-22 0 0,0 0 16,21 0-16,-20 0 0,-1 0 16,0 0-16,0 0 0,0 0 0,0-21 15,1 21-15,-1 0 0,0 0 16,-21-21-16,21 21 0,-21 21 62,0 0-62,0 0 0,0 0 0,0 1 16,0-1-16,0 0 0,-21 0 0,21 0 16,0 0-16,0 1 0,-21-1 15,0 0-15,21 0 0,0 0 0,0 22 16,-22-22-16,22 0 0,-21 0 0,21 0 15,0 22-15,-21-22 0,21 0 0,0 21 16,0-21-16,0 1 16,0 20-16,0-21 0,0 0 0,0 0 0,0 1 15,0-1-15,0 0 0,0 0 0,0 0 16,0 0-16,0 1 16,0-1-16,0 0 15,-21-21-15,21 21 0,-21-21 16,0 0-16,21 21 0,-22-21 15,1 0-15,0 0 16,0 21-16,-21-21 0,20 0 16,1 0-16,0 0 0,-21 0 0,21 22 15,-22-22-15,1 0 0,21 0 0,-22 0 16,1 0-16,-21 0 0,20 21 16,-20-21-16,20 0 0,-20 0 0,-1 0 15,1 0-15,-1 21 0,1-21 0,-1 0 16,1 0-16,-1 0 0,1 0 15,-22 21-15,22-21 0,-22 0 16,0 0-16,1 21 0,-1-21 0,0 0 16,22 0-16,-22 21 0,22-21 0,-22 0 15,22 0-15,-1 22 0,22-22 16,-22 0-16,1 0 0,-1 21 0,22-21 16,-22 0-16,-20 0 0,20 0 0,1 21 15,-22-21-15,22 0 0,-22 0 0,0 0 16,22 0-16,-22 0 0,0 0 15,1 0-15,-1 0 0,22 0 0,-22 0 16,21 0-16,-20 0 0,20 0 0,-20 0 16,20 0-16,1 0 0,-1 0 15,1 0-15,-1 0 0,1 0 0,-1 0 16,1 0-16,-1 0 0,-21 0 16,22 0-16,-22 0 0,1 0 0,-1 0 15,0 0-15,1 0 0,-1 0 0,0 0 16,1 0-16,20 0 0,-21 0 15,22 0-15,-1-21 0,1 21 0,21 0 16,-22 0-16,22-21 0,-22 21 0,1 0 16,20 0-16,-20 0 0,-1-22 0,22 22 15,-21 0-15,-1 0 16,22 0-16,-22 0 0,22 0 0,0 0 16,-22 0-16,22 0 0,-1-21 0,1 21 15,0 0-15,21 0 0,-22 0 16,1 0-16,21 0 0,0 0 0,-22 0 15,22 0-15,0-21 0,0 21 0,0 0 16,-1 0-16,1 0 0,0 0 16,0 0-16,0 0 0,0 0 15,-1 0 48,22-21-16,0 0-32,0 0 1,22-1-16,-1 22 0,-21-21 16</inkml:trace>
  <inkml:trace contextRef="#ctx0" brushRef="#br0" timeOffset="91744.12">4381 11705 0,'0'0'16,"22"-21"-16,-22 0 15,21 21-15,-21-21 0,0 0 16,21-1-16,0 1 0,0 0 0,0 0 16,1 0-16,-1 0 15,0 21-15,0 0 0,0 0 16,0 0-16,1 0 0,-1 0 0,0 0 16,0 0-16,0 42 0,0-21 15,1 0-15,-1 22 0,0-1 0,-21 0 16,0 1-16,0-1 0,0 0 0,0 22 15,0-22-15,0 0 0,-21 1 16,0-1-16,-1 0 0,1 1 0,-21-1 16,21-21-16,-22 0 0,22 1 0,-21-1 15,21 0-15,-22 0 0,1-21 16,21 0-16,0 0 0,-22 0 0,22 0 16,0 0-16,0-21 0,0 21 0,0-21 15,21 0-15,0-22 16,-22 22-16,22-21 0,0 21 0,-21-22 15,21 1-15,0 0 0,0-1 0,0 1 16,0 21-16,21-22 0,1 22 16,-1 0-16,0 21 0,0 0 0,21 0 15,-20 0-15,-1 0 0,21 21 0,-21 0 16,22 1-16,-22-1 0,21 21 0,-21-21 16,0 0-16,1 1 0,-1 20 15,0-21-15,0 0 0,0 0 16,-21 1-16,0-1 0,21-21 0,-21 21 0,22 0 15,-22 0-15,21 0 16,0-21 0,0 0-16,0 0 15,0 0-15,1-21 16,-22 0-16,21 21 0,0-21 0</inkml:trace>
  <inkml:trace contextRef="#ctx0" brushRef="#br0" timeOffset="92147.41">5355 11726 0,'0'0'0,"-21"22"31,0-1-31,0-21 16,21 21-16,-22 0 0,1 0 0,21 22 15,-21-22-15,21 0 0,0 21 0,0-21 16,0 1-16,0 20 0,0-21 15,0 0-15,0 0 0,0 1 0,0-1 16,0 0-16,0 0 0,21-21 0,0 21 16,1-21-16,-1 0 15,0 0-15,0 0 0,0 0 0,0 0 16,1-21-16,-1 0 0,0 0 0,0 0 16,0-1-16,-21 1 0,21-21 0,-21 0 15,22 20-15,-22-20 16,0 0-16,0 21 0,0-22 0,0 22 15,-22 0-15,1 21 0,0-21 0,0 21 16,0 0-16,0 0 0,-1 0 16,1 0-16,0 0 0,0 0 0,0 0 15,0 21-15,21 0 0,0 0 16,21-21 0,0 0-1,21 0-15,-21 0 0</inkml:trace>
  <inkml:trace contextRef="#ctx0" brushRef="#br0" timeOffset="92472.15">6286 11388 0,'-21'21'16,"21"0"-1,0 0-15,0 22 16,-21-22-16,21 21 0,0 0 0,0-20 16,0 20-16,0 21 0,0-20 0,0-1 15,0 22-15,0-22 0,0 21 16,0-20-16,0-1 0,0 22 16,0-22-16,0 0 0,-21 1 0,21-22 15,-21 21-15,21-21 0,-21 0 0,21 1 16,0-1-16,-22 0 15,22-42 17,0 0-32,22-22 0,-22 22 15,21-21-15</inkml:trace>
  <inkml:trace contextRef="#ctx0" brushRef="#br0" timeOffset="93075.8">7006 11705 0,'0'0'0,"-42"-42"16,42 21 0,0 0-16,0-1 15,21 22-15,0 0 16,0 0-16,0 0 0,1 0 0,-1 0 15,0 0-15,0 0 0,0 0 0,0 0 16,1 22-16,-22-1 16,21-21-16,-21 21 0,21 0 0,-21 0 15,0 0-15,0 1 0,0-1 0,-21 0 16,0 0-16,-1 0 0,-20-21 0,21 21 16,-21 1-16,-1-1 0,1 0 15,0 0-15,-1-21 0,1 0 0,21 21 16,0-21-16,-1 0 0,1 0 15,42-21 1,1 0-16,-1 21 0,0-21 16,21 21-16,-21 0 0,22-21 15,-1 21-15,0 0 0,-20 0 0,20 0 0,-21 0 16,21 0-16,-20 0 16,-1 21-16,21-21 0,-21 21 0,0 0 15,1 0-15,-22 0 0,21 1 0,-21-1 16,21 0-16,-21 0 0,0 0 15,0 0-15,0 1 0,0-1 0,-21-21 16,-22 21-16,22 0 0,-21-21 0,0 21 16,-22-21-16,1 0 0,20 0 0,-20 0 15,-1 0-15,1 0 0,20 0 16,1 0-16,0 0 0,21 0 0,-1 0 16,1-21-16,0 0 0,0 0 15,21 0-15,0-1 16,21 22-16,0 0 15,22-21-15,-22 21 0,0 0 16,21-21-16,-21 21 0,1 0 0,20 0 16</inkml:trace>
  <inkml:trace contextRef="#ctx0" brushRef="#br0" timeOffset="93535.4">7853 11748 0,'0'-22'0,"-21"22"15,-1 0 1,1 0-16,0 0 0,0 22 0,0-1 16,0 0-16,-1-21 0,1 42 0,0-21 15,0 1-15,0 20 0,21-21 0,0 21 16,-21 1-16,21-22 0,0 0 15,0 21-15,0-20 0,0-1 0,0 0 16,0 0-16,21 0 0,0-21 0,0 21 16,0-21-16,0 22 0,22-22 15,-22 0-15,21 0 0,1 0 16,-22 0-16,21-22 0,0 1 0,1 0 16,-1 21-16,-21-42 0,22 21 0,-22-1 15,0-20-15,0 21 0,-21-21 0,0-1 16,0 1-16,0 0 0,0-1 15,0 22-15,-21-21 0,0 21 0,0-1 16,-1 1-16,1 0 0,-21 21 0,21 0 16,0 0-16,-1 0 0,-20 0 15,21 0-15,0 0 0,0 21 0,-22 0 16,22 1-16,21-1 0,-21-21 16,21 21-16,0 0 0,0 0 15,21-21-15,0 0 16,22 21-16,-22-21 0</inkml:trace>
  <inkml:trace contextRef="#ctx0" brushRef="#br0" timeOffset="93892.19">8805 11494 0,'0'21'31,"-21"0"-15,21 0-16,-21 21 0,21-20 0,0 20 15,0 0-15,-21 1 0,21-1 0,-21 0 16,21 1-16,-22 105 16,22-106-16,-21 0 0,21-20 15,-21 20-15,21 0 0,-21-21 0,21 22 16,0-22-16,0 0 0,0 0 0,0 0 15,0 1-15,0-1 0,0 0 16,0 0 0,0-42 15,21 21-31,0-21 16,0 0-16,1-1 0,-1 22 15,0-21-15</inkml:trace>
  <inkml:trace contextRef="#ctx0" brushRef="#br0" timeOffset="94531.82">9483 11684 0,'0'21'31,"0"0"-31,-22 1 15,22-1-15,0 0 0,0 0 0,-21 21 16,21-20-16,-21-1 0,21 21 0,0 0 16,0-20-16,-21 20 0,0-21 15,21 21-15,-21-20 0,-1-1 0,22 0 16,0 0-16,-21 0 0,0 0 0,21 1 16,-21-22-16,21-22 46,0 1-46,21 0 0,-21 0 16,21 0-16,-21 0 0,21-22 16,1 22-16,-22-21 0,21-1 15,-21 22-15,21-21 0,-21 21 0,0 0 16,21-1-16,-21 1 0,21 21 0,-21-21 16,-21 21 30,0 0-46,0 21 0,0 0 0,-1-21 16,1 22-16,0-22 16,0 21-16,0 0 0,-22-21 0,22 21 0,0 0 15,0-21-15,0 21 0,0-21 0,-1 0 16,22 22-16,0-1 16,22-21-1,-1 0-15,0 0 16,21 0-16,-21 0 0,1 0 0,20 0 15,-21 0-15,21 0 0,-20 0 16,-1 0-16,0 0 0,0 0 0,21 0 16,-20 0-16,-1-21 0,0 21 0,0 0 15,0 0-15,0 0 0,1 0 16,-1 0-16,0 0 16,-21-22-16,21 22 0,0 0 15,0 0 1</inkml:trace>
  <inkml:trace contextRef="#ctx0" brushRef="#br0" timeOffset="95015.06">10139 11790 0,'0'0'0,"0"-21"15,-21 21 1,21 21 0,-22-21-16,1 21 15,0-21-15,21 21 0,-21 0 16,0 1-16,21 20 0,-21-21 0,21 0 16,-22 0-16,22 1 0,-21 20 0,21-21 15,0 0-15,0 0 0,0 1 0,0-1 16,0 0-16,21-21 15,1 21-15,-1-21 0,0 0 16,0 0-16,21 0 0,-20 0 0,-1 0 16,21 0-16,-21 0 15,0-21-15,22 21 0,-22-21 0,21 0 16,-21-1-16,1 1 0,-1 0 0,0-21 0,0 21 16,0-22-16,0 1 0,-21 0 15,0 20-15,0-20 0,0 21 16,0 0-16,0 0 0,0-1 0,-21 1 15,0 21-15,0 0 0,0 0 0,0 0 16,-1 0-16,1 0 0,0 0 16,-21 21-16,21 1 0,-1-22 0,1 21 15,0 0-15,0 0 0,0 0 0,0 0 16,-1 1-16,1-1 0,21 0 16,-21 0-16,0 0 0,21 0 0,-21 1 15</inkml:trace>
  <inkml:trace contextRef="#ctx0" brushRef="#br0" timeOffset="102259.38">4805 13250 0,'0'0'0,"0"22"16,0-44 31,0 1-47,0 0 15,0 0-15,21 0 0,-21 0 16,21-1-16,-21 1 0,21 0 16,0 0-16,-21 0 0,22 21 15,-22-21-15,21-1 0,0 1 0,0 21 16,0 0-16,0 0 16,1 0-16,-1 0 0,0 21 15,-21 1-15,21-1 0,0 0 0,-21 21 16,0-21-16,0 22 0,0-1 0,0-21 15,0 22-15,0-1 0,0 0 16,0-21-16,-21 22 0,0-1 0,0 0 16,-22 1-16,22-1 0,-21 0 15,0-20-15,-1 20 0,1-21 0,0 21 16,-1-20-16,-20-1 0,42-21 0,-22 21 16,1-21-16,21 0 0,-22 0 15,22 0-15,0-21 0,0 0 0,21-1 0,0 1 16,-21-21-16,21 0 15,0-1-15,0 22 0,0-21 0,0-1 16,0 22-16,0-21 0,21 21 0,-21 0 16,21-1-16,0 1 0,0 0 15,1 21-15,-1 0 0,21 0 0,-21 0 16,0 0-16,22 0 0,-22 0 0,21 0 16,-21 21-16,1-21 0,20 21 0,-21 1 15,0-1-15,0 0 0,-21 0 16,22 21-16,-22-20 0,21-1 0,-21 0 15,0 0-15,0 0 0,21 0 16,-21 1-16,21-1 0,-21 0 16,21-21-16,0 0 15,1 0-15,-1 0 0,0 0 0,0 0 16,0 0-16,0 0 0,1-21 0,-1 0 16,0 21-16,0-22 0</inkml:trace>
  <inkml:trace contextRef="#ctx0" brushRef="#br0" timeOffset="102643.16">5694 13293 0,'21'0'15,"-42"0"-15,42-21 0,-21-1 16,-21 44 0,0-1-1,-1 0-15,22 0 0,-21 0 16,0 0-16,0 1 0,21-1 15,-21 21-15,21-21 0,-21 0 0,21 1 16,0 20-16,0-21 0,0 0 0,0 0 16,0 1-16,0-1 0,21-21 15,0 0-15,21 0 0,-21 0 16,22 0-16,-22-21 0,21-1 0,1 1 16,-22 0-16,21 0 0,-21-21 0,22 20 15,-43 1-15,21-21 0,-21 21 16,0 0-16,0-22 0,0 22 15,0 0-15,-21 0 0,21 0 0,-22-1 16,1 22-16,0 0 0,0 0 0,0 0 16,0 0-16,-1 0 0,1 0 0,0 22 15,-21-22-15,21 21 0,-1-21 16,1 21-16,0-21 0,21 21 16,-21-21-16,21 21 0,-21-21 0</inkml:trace>
  <inkml:trace contextRef="#ctx0" brushRef="#br0" timeOffset="103256.67">3217 14753 0,'0'0'0,"0"-21"0,-21 21 16,21-21-16,-21 21 0,21-21 16,-21 21-1,21 21-15,-21 0 0,21 0 16,0 0-16,0 22 0,0-1 16,-22 0-16,22 1 0,0 20 0,0 1 15,0-1-15,0 1 0,0-1 0,0 1 16,0-1-16,0-20 0,0 20 15,0-21-15,0 22 0,0-22 0,0-21 16,0 22-16,0-22 0,0 0 0,0 0 16,0 0-16,0-42 31,0 0-31,22 0 0,-22 0 16,0-22-16</inkml:trace>
  <inkml:trace contextRef="#ctx0" brushRef="#br0" timeOffset="104119.71">3133 14774 0,'0'0'0,"0"-21"16,21 21 0,0 0-16,0 0 15,0-21-15,0 21 0,1 0 0,20 0 16,0 0-16,22 0 0,-1 0 15,1 0-15,20 0 0,1 0 0,0 0 16,21 0-16,-1 21 0,1-21 0,21 21 16,0-21-16,0 22 0,21-22 15,-21 21-15,22-21 0,-1 0 0,21 21 16,0-21-16,22 0 0,-22 0 0,22 0 16,-1 21-16,1-21 0,-1 0 15,1 0-15,-22 0 0,0 0 16,1 0-16,-1 0 0,-21 0 0,0 0 15,1 0-15,-22 0 0,0 0 16,-22 0-16,1 0 0,-21 0 0,0 0 16,-1 0-16,-41 0 0,20 0 0,-21 0 15,1 0-15,-22 0 0,21 0 16,-21 0-16,1 0 16,-22 21-1,0 0 1,0 1-16,0-1 0,0 0 0,0 0 15,-22 0-15,22 0 0,0 1 0,0 20 16,-21-21-16,21 21 0,-21 1 16,21-22-16,0 21 0,-21 1 15,21-22-15,0 21 0,0 0 0,0-20 16,0 20-16,0-21 0,0 21 0,0-20 16,0-1-16,0 0 0,0 21 15,0-21-15,0 1 0,0-1 16,0 0-16,0 0 0,0 0 15,-21 0-15,0-21 16,-1 0-16,1 0 0,0 22 0,0-22 16,-21 0-16,20 0 0,-20 21 15,-21-21-15,20 0 0,-20 0 0,-22 21 0,22-21 16,-22 21-16,0-21 16,1 0-16,-22 21 0,0-21 0,0 0 15,-21 21-15,0-21 0,0 0 0,-21 0 16,-21 22-16,20-22 0,-20 0 0,0 0 15,-22 0-15,1 0 0,-1 0 16,1 0-16,-1 0 0,1 0 0,-1 0 16,1 0-16,20 0 0,1 0 0,0 0 15,21 0-15,-1-22 0,22 1 16,0 21-16,0-21 0,0 0 16,22 0-16,-1 21 0,21-21 0,-21-1 15,22 1-15,-1 21 0,0-21 0,1 0 16,20 21-16,-21 0 0,22 0 15,21 0-15,-22-21 0,22 21 16,21 0-16,-1 0 0,1 0 0,42 0 31,1 0-31,20 0 0,0-21 0,1-1 16,-1 1-16,21 0 0,1 0 0</inkml:trace>
  <inkml:trace contextRef="#ctx0" brushRef="#br0" timeOffset="104672.01">3852 15092 0,'0'0'0,"21"-21"0,-21 0 16,0-1-16,0 1 0,0 0 16,22 21-1,-1-21-15,0 21 0,0 0 16,0 0-16,0 0 0,1 0 15,-1 0-15,0 0 0,0 0 16,0 0-16,0 21 0,1 0 0,-1 0 16,-21 1-16,0-1 0,0 21 15,0-21-15,0 0 0,-21 1 16,-1 20-16,-20-21 0,21 0 0,-21 0 16,20 1-16,-20-1 0,21-21 0,-21 0 15,20 0-15,1 0 0,0 0 16,21-21-1,0-1-15,21 1 16,0 0-16,1 21 0,-1-21 0,21 21 16,-21 0-16,22 0 0,-22 0 0,21 0 15,-21 0-15,22 21 0,-1-21 16,-21 21-16,21 0 0,-20 1 0,-1-1 16,0 0-16,-21 0 0,0 0 15,0 0-15,-21 1 0,0-1 16,-1 0-16,-20 0 0,21-21 0,-21 21 15,-1 0-15,22 1 0,-21-22 0,21 21 16,-22-21-16,22 0 0,0 0 16,0 0-16,0 0 0,-1 0 0,1 0 15,0 0 1,21-21 0,21 21-1,0 0-15,1-22 0,-1 1 0,0 21 16,21-21-16,-21 21 0,22-21 15</inkml:trace>
  <inkml:trace contextRef="#ctx0" brushRef="#br0" timeOffset="105048.32">4847 15240 0,'0'0'0,"21"0"0,-21 21 31,-21 0-16,0 22-15,21-22 0,-21 0 0,0 21 16,-1-20-16,22 20 0,0-21 16,0 0-16,0 22 0,0-22 0,0 0 15,0 0-15,0 0 0,22 0 16,-1-21-16,0 22 0,0-22 16,21 0-16,-20 0 0,20 0 0,-21 0 15,21 0-15,-20-22 0,20 22 0,0-21 16,-21 0-16,1 0 0,20 0 15,-21-22-15,-21 22 0,0-21 0,0 0 16,0-1-16,0 22 0,0-21 0,-21-1 16,0 1-16,0 0 0,-1 21 15,1-1-15,-21 1 0,21 0 0,0 21 16,-1 0-16,1 0 0,0 0 0,0 0 16,21 21-1,0 0-15,0 1 0,21-22 16,0 21-16,22 0 0,-22 0 0,21-21 15,-21 21-15</inkml:trace>
  <inkml:trace contextRef="#ctx0" brushRef="#br0" timeOffset="105344.15">6519 14986 0,'0'-21'0,"-21"21"15,0 0 1,21 21-16,0 21 0,-21-20 0,21 20 16,-21 21-16,21 1 0,0-22 15,0 22-15,0-1 0,0 1 0,0-1 16,0-20-16,0 20 0,0-21 0,0 1 16,0-1-16,0 0 0,0 1 15,0-1-15,0-21 0,0 22 0,0-22 16,0 0-16,0 0 0,0 0 0,-22-21 15,22-21 1,0 0 0,0 0-16,0-22 0,0 1 0,0 21 15</inkml:trace>
  <inkml:trace contextRef="#ctx0" brushRef="#br0" timeOffset="105851.32">6710 15177 0,'0'-22'0,"0"44"0,0-65 0,21 22 15,-21 0-15,21 21 0,-21 21 32,0 0-32,0 0 0,0 1 0,-21 20 15,21-21-15,-21 21 0,0-20 0,-1 20 16,1 0-16,-21-21 0,21 22 0,-22-22 16,22 21-16,-21-21 15,21 1-15,0-1 0,-1 0 0,1-21 16,0 21-16,0-21 0,0 0 15,21-21 1,0 0-16,0 0 0,21-1 16,0-20-16,0 21 0,0-21 0,1 20 15,-1 1-15,0-21 0,0 21 0,0 0 16,0 21-16,22-22 0,-22 22 16,0-21-16,0 21 0,0 0 15,1 0-15,-22 21 16,0 1-16,-22-1 15,1-21-15,0 0 16,0 21-16,0-21 0,0 0 16,21 21-16,-22-21 0,22-21 31,22 21 0,-1 0-15,0 0 31,0-21-47,0 0 15,0 21-15</inkml:trace>
  <inkml:trace contextRef="#ctx0" brushRef="#br0" timeOffset="106931.7">7133 15007 0,'0'0'0,"21"-21"16,0 21-16,-21 21 15,-21 0 1,21 1-16,-21 20 16,0-21-16,0 21 0,21 1 0,-21-1 15,-1 0-15,22 1 0,-21-22 16,21 21-16,-21 1 0,21-1 0,0-21 15,-21 21-15,21-20 0,-21-1 16,21 0-16,0 0 0,-21 0 0,21 0 16,0 1-16,0-1 15,0-42 1,0-1 0,21 22-16,0-42 0,0 21 0,-21 0 15,21-22-15,0 1 0,1 0 0,-1-22 16,-21 22-16,21 0 0,-21-22 15,21 22-15,-21-1 0,0 1 16,0 0-16,0 21 0,0-22 0,0 22 16,-21 21-1,0 0-15,0 21 16,-1 0-16,-20 1 0,21 20 0,-21 0 16,20-21-16,-20 22 0,21-1 0,-21 0 15,-1 1-15,1-1 0,0 0 16,-1-20-16,1 20 0,21-21 0,-22 0 15,22 0-15,0 1 0,0-1 16,21-42 15,21-1-31,-21 1 0,21 0 16,0-21-16,1 21 0,20-22 0,-21 22 16,0 0-16,0-21 0,22 20 15,-22 1-15,21 0 0,-21 21 0,1 0 16,-1 0-16,0 0 0,21 0 0,-21 21 15,1 0-15,-1 1 0,0-1 16,0 0-16,-21 0 0,21 0 0,0 0 16,1 1-16,-1-1 0,0 0 0,0 0 15,0-21-15,0 0 0,1 21 16,-1-21-16,21 0 0,-21 0 0,0 0 16,22 0-16,-22 0 0,0 0 15,0-21-15,22 0 0,-22 21 0,0-21 16,0 0-16,0-1 0,0-20 15,22 21-15,-22 0 0,0 0 0,0-22 16,0 22-16,1 0 0,-1 0 0,-21 0 16,0-1-16,21 1 0,-21 0 15,0 0-15,0 0 0,-21 42 47,0 0-47,21 0 0,-22 0 0,1 1 16,21-1-16,0 21 0,-21-21 15,21 0-15,-21 22 0,21-22 0,0 0 0,0 21 16,0-20-16,0-1 0,0 0 16,0 0-16,21-21 0,0 21 15,0 0-15,1-21 0,20 0 0,-21 0 16,21 0-16,-20 0 0,20 0 16,0 0-16,-21-21 0,22 21 0,-22-21 15,21 0-15,-21 0 0,1-22 0,-1 22 16,-21-21-16,0 21 0,0-22 15,0 1-15,0 0 0,0-1 0,-21 22 16,-1 0-16,1 0 0,0 0 0,0 21 16,0 0-16,-22 0 0,22 0 15,0 0-15,-21 21 0,21 0 16,-1-21-16,1 21 0,0 0 0,0 22 0,21-22 16,0 0-16,0 0 0,0 0 15,0 1-15,0-1 16,0 0-16,21 0 0,0-21 0,0 21 15,1-21-15,-1 21 0,0-21 0</inkml:trace>
  <inkml:trace contextRef="#ctx0" brushRef="#br0" timeOffset="107119.59">8297 15600 0,'0'0'0,"21"0"47,-21-21-16,0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05:30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1905 0,'0'0'16,"-21"0"-16,21-21 0,-22 21 0,1-21 15,0 0-15,0 21 0,0-22 0,0 1 16,-1 21-1,22 21 17,0 1-32,0-1 0,0 21 15,0 0-15,0 1 0,22-1 0,-22 22 16,21-1-16,-21 1 0,0 20 0,0-20 16,0 20-16,0 1 0,0 0 15,0-22-15,0 22 0,0-22 0,0 1 16,21 21-16,-21-22 0,0 1 15,21-1-15,-21 1 0,0-22 0,0 0 16,0 1-16,0-1 0,0 0 0,0-21 16,0 1-16,0-1 15,0-42 1,0-1 0,0 1-16,0-21 15,0 0-15,0-1 0,0 1 0,0 0 16</inkml:trace>
  <inkml:trace contextRef="#ctx0" brushRef="#br0" timeOffset="335.8">2074 2328 0,'0'-42'0,"0"84"0,-21-105 0,0 21 16,0-1-16,21 22 0,0-21 15,0-1-15,0 22 0,0-21 0,0 0 16,0 20-16,42-20 0,-21 21 15,22-21-15,-1 20 0,21 1 0,1 0 16,-1 0-16,22 21 0,-21 0 16,20 21-16,1 0 0,-22 22 0,1-22 15,-1 21-15,-20 22 0,-1-22 0,-21 0 16,-21 22-16,0-1 0,0-20 16,-21 20-16,-21 1 0,-1-22 0,-20 21 15,-1-20-15,1 20 0,-1-20 16,1-1-16,-22 0 0,43-21 0,-22 22 15,22-22-15,0 0 0,21 0 16,-1 0-16,1-21 0,21 22 16,21-22-1,1 0-15,-1 0 0,21-22 16,0 1-16,1 21 0</inkml:trace>
  <inkml:trace contextRef="#ctx0" brushRef="#br0" timeOffset="736.58">2984 3006 0,'0'21'16,"0"-42"-16,-21 42 0,42-21 16,1 0-16,-1 0 15,0 0-15,0-21 0,21 21 16,-20-21-16,20-1 0,0 1 0,-21 21 15,22-21-15,-22 0 0,21 0 0,-21 0 16,-21-1-16,0 1 0,0 0 16,0 0-16,0 0 0,-21 21 15,0 0-15,0 0 0,-21 0 0,20 0 16,1 0-16,0 21 0,-21 0 16,21 0-16,-1 0 0,1 1 0,0 20 15,0-21-15,0 21 0,21-20 16,0 20-16,0-21 0,0 21 15,0-20-15,0-1 0,0 21 0,0-21 16,21 0-16,0 1 0,-21-1 0,21 0 16,0-21-16,22 21 0,-22-21 15,0 0-15,0 0 0,22 0 0,-22 0 16,21 0-16,-21 0 0,22 0 0,-22-21 16,21 0-16,-21 0 0,22 21 15</inkml:trace>
  <inkml:trace contextRef="#ctx0" brushRef="#br0" timeOffset="1147.6">4000 2985 0,'-21'0'32,"42"0"14,1 0-46,-1 0 0,0 0 0,0 0 16,0 0-16,0 0 0,1-22 0,-1 22 16,0-21-16,0 21 0,0-21 15,0 0-15,1 21 0,-22-21 16,21 21-16,-21-21 0,0-1 0,-21 1 16,-1 21-16,1 0 15,0 0-15,-21 0 0,21 0 16,-22 21-16,22-21 0,-21 22 0,21-1 15,-22 0-15,22 0 0,0 21 0,0-20 16,0-1-16,-1 0 0,22 21 16,0-21-16,0 1 0,0-1 0,0 0 15,0 0-15,0 0 0,0 0 0,22 1 16,-1-1-16,0 0 0,0-21 0,0 21 16,22-21-16,-22 0 0,0 0 15,21 0-15,-21 0 0,22 0 16,-22 0-16,21 0 0,1 0 0,-1-21 15,-21 0-15,21 0 0</inkml:trace>
  <inkml:trace contextRef="#ctx0" brushRef="#br0" timeOffset="1831.73">5059 2265 0,'0'0'0,"0"-42"0,0-1 0,0 1 16,0-43-1,0 64-15,0 0 0,0 0 0,0 42 32,0 0-32,0 21 15,-21 1-15,-1-22 0,1 42 0,21-20 16,0 20-16,-21 1 0,0-1 16,21 1-16,-21 20 0,21-20 0,0-1 15,-21 1-15,21-22 0,-22 22 0,22-22 16,-21 0-16,21 22 0,0-22 15,0-21-15,-21 22 0,21-1 0,-21-21 16,21 0-16,0 1 0,0-1 0,0 0 16,-21-21-1,21-21-15,-21 21 16,21-21-16,0-22 0,0 22 16,0 0-16,21-21 0,0-1 0,0 22 15,0-21-15,22-1 0,-22 1 16,21 0-16,0-1 0,-20 22 0,20-21 15,0 21-15,-21 0 0,22-1 0,-1 1 16,-21 21-16,22 0 0,-22 0 16,0 0-16,0 0 0,0 0 0,0 0 15,-21 21-15,0 1 0,0-1 16,-21 0-16,0 0 0,0-21 16,-21 21-16,-1 0 0,1-21 15,0 22-15,-1-22 0,1 0 0,0 0 16,-1 21-16,22-21 0,0 0 15,0 0-15,0 0 16,21 21-16,0 0 16,21-21-16,0 21 0,-21 0 15,21-21-15,0 22 0,0-1 0,1 0 16,-1-21-16,0 21 0,0 0 16,0 0-16,0 1 0,-21-1 0,22-21 15,-1 21-15,-21 0 0,21 0 0,0-21 16,-21 21-16,0 1 0,21-22 0,0 21 15,1-21 17,-1 0-17,-21-21-15,21-1 0,0 1 0,0 0 16</inkml:trace>
  <inkml:trace contextRef="#ctx0" brushRef="#br0" timeOffset="2156.51">6308 2604 0,'0'0'0,"0"-22"0,0 1 16,0 0-16,0 42 31,-22 0-31,1 1 16,0-1-16,21 21 0,-21 0 0,0 1 15,0-1-15,-1 0 0,1 1 0,0-1 16,0 0-16,0 1 0,0-1 0,21 0 16,0 1-16,0-22 0,0 21 15,0-21-15,0 22 0,0-22 0,0 0 16,0 0-16,21 0 0,-21 1 0,21-22 16,0 0-16,-21 21 0,21-21 15,0 0-15,1 0 0,-1 0 16,0 0-16,0-21 0,0-1 15,0 1-15,1 0 0,-1 0 0,0 0 16</inkml:trace>
  <inkml:trace contextRef="#ctx0" brushRef="#br0" timeOffset="2468.33">6858 2540 0,'0'0'0,"0"-21"0,0 0 16,21 21-16,0 0 15,-21-21-15,21 21 0,1 0 0,-1 0 16,0 0-16,0 0 0,0 21 16,22 0-16,-22 0 0,0 0 15,21 0-15,-21 22 0,1-1 0,20 0 16,-21-20-16,-21 20 0,0 0 0,0 1 16,0-1-16,0 0 0,0 1 0,-21-1 15,0 0-15,0-21 0,-1 22 16,1-1-16,-21-21 0,21 0 0,-22 22 15,22-22-15,0 0 0,-21 0 0,21-21 16,-1 21-16,22 1 0,-21-22 16,42-22-1,1 1 1,20 0-16,-21 0 0,43 0 16</inkml:trace>
  <inkml:trace contextRef="#ctx0" brushRef="#br0" timeOffset="3184.53">8361 3175 0,'21'0'0,"-42"0"0,0-21 0,-22 21 16,22-21-16,0 21 0,21-21 0,-21 21 15,0 0-15,21-22 16,21 22 15,0 0-31,0 0 0,21 0 0,1 0 16,-22 0-16,21 0 0,22 0 0,-22 22 15,22-22-15,-1 0 0,1 0 16,-1 0-16,1 0 0,20 21 16,-20-21-16,-1 0 0,1 0 0,-1 0 15,-20 0-15,-1 0 0,0 0 0,1 0 16,-22 0-16,0 0 0,0 0 0,-42-21 31,0 21-31,0-22 16,-22 22-16,22 0 0,0-21 0,-21 0 15,20 21-15,-20 0 0,21 0 0,0-21 16,0 21-16,-1 0 0,22-21 31,22 21-15,-1 0-16,0 0 0,21 0 0,-21 0 16,22 0-16,-1 0 0,-21 0 15,22 0-15,-22 0 0,0 0 0,0 0 16,0 21-16,0-21 0,1 21 15,-22 0-15,0 0 0,0 1 16,0-1-16,-22 0 16,1 0-16,-21 0 0,21 0 0,0 1 15,-1 20-15,-20-21 0,21 0 0,0 0 16,0 22-16,-1-22 0,1 0 0,0 0 16,0 0-16,21 1 0,0-1 15,-21-21-15,21 21 16,-21-21-16,21-21 47,21 0-47,0-1 0</inkml:trace>
  <inkml:trace contextRef="#ctx0" brushRef="#br0" timeOffset="4960.89">12086 3196 0,'0'21'16,"-21"-21"-16,21 22 0,-21-1 15,0-21-15,21 21 0,-22-21 16,22 21-16,-21-21 0,21-21 31,21 0-31,1 21 16,-1-21-16,0-1 0,21-20 15,-21 21-15,22 0 0,-1-22 0,-21 1 16,22 21-16,-1-21 0,0-1 16,-21-20-16,22 20 0,-22 1 0,0-21 15,-21 20-15,0 1 0,0 0 0,0 20 16,0-20-16,-21 42 0,0-21 0,0 21 16,-22 0-16,22 0 0,0 0 15,-21 21-15,20 0 0,1 0 0,21 1 16,0-1-16,0 0 0,0 0 0,21 0 15,1 0-15,20 1 0,-21-1 16,21 0-16,1 0 0,-22 0 0,21 0 16,1 1-16,-22-1 0,0-21 15,0 21-15,-21 0 0,0 0 0,0 0 16,0 1-16,0-1 0,-21-21 16,0 21-16,0 0 0,-1 0 0,1 0 15,0-21-15,0 22 0,0-1 0,0-21 16,21 21-16,-22 0 0,22 0 15,0 0-15,22 1 16,-1-22-16,0 0 0,0 21 0,0-21 16,0 0-16,22 0 0,-1 0 0,-21 0 15,22-21-15,-1-1 0,0 22 16,1-21-16,-1 0 0,0 0 16,1 0-16,-22 0 0,21-1 0,-21 1 15,0-21-15,1 21 0,-1-22 0,-21 22 16,0-21-16,0 21 0,0 0 0,0-1 15,0 1-15,0 0 0,-21 21 16,-1 0 0,1 0-16,0 21 0,0 22 15,0-22-15,0 0 0,21 0 16,-22 21-16,1-20 0,0 20 0,0-21 16,21 21-16,0-20 0,-21 20 0,21-21 15,0 0-15,0 22 0,0-22 16,0 0-16,0 0 15,21-21-15,0 0 0,0 0 0,22 0 16,-22 0-16,21 0 0,-21 0 0,22-21 16,-1 0-16,0 0 0,1-1 0,-1-20 15,0 21-15,-21-21 0,22-1 16,-1 1-16,0-22 0,-20 22 0,20-21 16,-21-1-16,21-21 0,-20 22 0,20-22 15,-21 22-15,0-1 0,0 1 0,1-1 16,-22 1-16,0 20 0,21 1 15,-21 0-15,0 21 0,0-22 0,0 22 16,-21 21 15,-1 21-31,22 22 0,-21-22 0,21 21 16,-21 0-16,21 1 0,0-1 0,-21 22 16,21-1-16,-21 1 0,21-22 15,0 21-15,-21 1 0,21-1 0,0 1 16,0-22-16,0 1 0,0 20 0,0-42 15,0 22-15,0-1 0,0-21 0,0 21 16,0-20-16,0-1 0,0 0 16,0 0-16,0 0 0,21-21 15,0 21-15,0-21 0,21 0 0,-20 0 16,-1 0-16,21 0 0,-21-21 16,22 0-16,-1 0 0,0 0 15,1 0-15,-1-1 0,-21 1 0,21 0 16,-20 0-16,-1 0 0,0 0 0,-21-1 15,0 1-15,0 0 0,0 0 0,-21 21 16,0 0-16,-1 0 0,1-21 16,-21 21-16,21 0 0,0 0 0,-22 0 15,22 0-15,21 21 0,0 0 16,21-21 0,0 0-16,1 21 0,20-21 15,-21 21-15,21-21 0,-20 22 0,20-1 16,-21-21-16,0 21 0,0 0 15,-21 0-15,0 0 0,0 1 0,0-1 16,0 0-16,0 0 0,0 0 16,-21 0-16,21 1 0,-21-1 0,21 0 15,0 0 1,21-21-16,0 0 16,1 0-16,-1 0 0,21 0 15,0 0-15,1-21 0,-22 0 0,21 21 16,1-21-16,-1-1 0,-21 1 0,21-21 15,1 21-15,-22 0 0,0-22 16,0 22-16,0 0 0,1 0 0,-1 0 16,-21-1-16,0 1 0,0 42 31,0 1-15,-21-1-16,21 0 0,-22 0 15,1 0-15,21 0 0,-21 1 0,21 20 16,0-21-16,-21 0 0,21 0 15,0 1-15,0-1 0,-21-21 16,42 0 15,-21-21-31,21-1 0,-21 1 16,21 0-16</inkml:trace>
  <inkml:trace contextRef="#ctx0" brushRef="#br0" timeOffset="5128.8">14774 2688 0,'0'0'0,"0"-21"0,0 0 0,0 0 16,0 0-16,-21 21 0,0-22 16,0 22-16,0 0 47,21 22-47,-22-22 15,1 0 1,0 21-16</inkml:trace>
  <inkml:trace contextRef="#ctx0" brushRef="#br0" timeOffset="5308.71">13610 2794 0,'0'0'0,"-42"21"0,21-21 16,-1 0-16,1 0 0,21 21 15,21-21 1,1 0-16,-1 0 0,21 0 0,0 0 15,22 0-15,-1 0 0,1 0 16,-1 0-16,1 0 0,21 0 16,-22 0-16,1 0 0,-1 0 0</inkml:trace>
  <inkml:trace contextRef="#ctx0" brushRef="#br0" timeOffset="6236.5">15049 3154 0,'0'0'16,"-21"21"0,42-21-1,1 0 1,-1-21-16,21 0 0,-21 0 0,22 21 16,-22-22-16,0 1 0,21 0 0,-21 0 15,1 0-15,-22 0 0,0-1 16,0 1-16,0 0 0,-22 21 15,1 0-15,-21 0 16,21 0-16,-22 21 0,22-21 0,-21 21 16,21 1-16,-22-1 0,22 0 0,0 21 15,-21-21-15,21 1 0,21-1 16,0 0-16,-22 0 0,22 0 0,0 0 16,0 1-16,0-1 0,22 0 0,-1-21 15,0 21-15,0-21 0,0 0 16,0 0-16,22 0 0,-22 0 0,21 0 15,-21 0-15,1 0 0,-1 0 16,21-21-16,-21 0 0,0 0 0,1-1 16,-1 1-16,0 0 0,0 0 0,0 0 15,0 0-15,1-1 0,-1 1 0,-21 0 16,21 21-16,-21-21 0,21 21 16,-21 21-1,0 0 1,0 0-16,0 1 0,0-1 15,-21 0-15,21 0 16,0 0-16,0 0 0,0 1 16,0-1-16,0 0 0,21-21 15,0 0-15,0 0 0,1 0 16,-1 0-16,0 0 0,0 0 16,0 0-16,0-21 0,1 0 0,-1 21 15,0-22-15,0 1 0,-21 0 0,21 0 16,0 0-16,-21 0 0,22-1 15,-1 1-15,-21 0 16,0 42 0,0 0-1,0 1-15,0-1 16,0 0-16,0 0 0,0 0 16,0 0-16,0 1 0,0-1 15,0 0-15,21 0 0,0-21 16,0 0-16,0 0 0,1 0 0,20 0 15,0 0-15,1 0 0,-1 0 16,-21 0-16,21-21 0,1 0 0,-22 21 16,21-21-16,-21-1 0,1 1 0,-1-21 15,0 21-15,-21 0 0,0-1 16,0 1-16,0 0 0,0 0 0,0 0 16,-21 21-16,0 0 15,-1 0-15,1 0 0,0 21 16,0-21-16,0 21 0,0 0 0,-1 22 15,22-22-15,-21 0 0,21 0 16,0 0-16,0 0 0,0 1 0,0-1 16,0 0-16,21 0 0,1-21 0,-22 21 15,21-21-15,0 0 0,0 0 16,0 0-16,0 0 16,1-21-16,-1 0 0,-21 0 15</inkml:trace>
  <inkml:trace contextRef="#ctx0" brushRef="#br0" timeOffset="6680.36">18563 2244 0,'0'0'0,"21"-21"0,-21-22 16,0 22-16,0 0 0,0 0 15,0 0-15,0-1 0,0 44 16,-21 20 0,0-21-16,0 43 0,0-1 15,-1 1-15,1-1 0,0 22 0,0-1 16,-21-20-16,20 21 0,1-22 0,0 1 16,0-22-16,0 21 0,0-20 15,21-1-15,0-21 0,-22 22 0,22-22 16,-21 0-16,21 0 0,0 0 15,-21-21-15,0 0 0,0 0 16,0 0-16,-22-21 16,22 0-16,0 0 0</inkml:trace>
  <inkml:trace contextRef="#ctx0" brushRef="#br0" timeOffset="7411.97">17822 2794 0,'0'0'0,"0"-63"15,21 63 1,1 0-16,-1 0 0,0 0 0,21 0 15,1-22-15,-1 22 0,43 0 0,-22-21 16,22 21-16,-1-21 0,22 0 16,-21 0-16,21 0 0,-22-1 15,1 1-15,0 0 0,-22-21 0,22 21 16,-43-22-16,22 22 0,-43-21 16,21 21-16,-21-22 0,1 1 0,-22 0 15,0-1-15,0 1 0,0 0 0,0 20 16,-22-20-16,1 21 0,21 0 15,-21 21-15,0 0 0,0 0 0,0 21 16,-1 0-16,1 0 0,0 22 0,0-1 16,0 21-16,0 1 15,-1-1-15,1 1 0,0-1 0,0 22 0,0-21 16,0-1-16,-1 1 0,22-1 16,-21-21-16,21 22 0,-21-22 0,0 1 15,21-22-15,0 21 0,0-21 16,0 0-16,-21 1 0,21-44 31,0 1-15,0 0-16,21 0 0,-21 0 0,21-22 15,0 22-15,0 0 0,-21-21 0,22 21 16,-1-1-16,0 22 0,-21-21 16,21 21-16,-21 21 15,21 1-15,-21-1 16,0 0-16,0 0 0,0 0 0,0 0 15,0 1-15,0-1 0,21 0 16,1 0-16,-22 0 0,21 0 0,0-21 16,0 22-16,0-22 0,22 0 0,-22 0 15,21 0-15,0 0 0,1 0 0,20-22 16,-20 1-16,-1 21 0,21-21 16,-20 0-16,-1 0 0,22-22 0,-22 22 15,-21-21-15,21 0 0,-20 20 0,-1-20 16,-21 0-16,0 21 0,0-1 15,0 1-15,0 0 0,-21 21 16,-1 0-16,1 21 0,-21 0 0,21 1 16,0-1-16,-1 21 0,1-21 15,0 22-15,0-22 0,21 0 16,0 21-16,0-21 0,0 1 0,0 20 16,0-21-16,0 0 0,21 0 0,21 1 15,-20-1-15,-1-21 16,0 0-16,0 0 0,21 0 0,-20 0 15,-1 0-15,21-21 0,-21 21 0,0-22 16,22 1-16</inkml:trace>
  <inkml:trace contextRef="#ctx0" brushRef="#br0" timeOffset="7903.92">21780 1926 0,'0'0'0,"43"-42"0,-1 0 0,-21-1 15,0 1-15,1 21 0,-1 0 16,0-1-16,-21 1 0,0 42 31,0 1-31,0 20 0,-21 0 0,0 22 16,-1-1-16,1 1 0,0-1 0,0 1 15,0-1-15,-22 22 0,22-22 16,0 1-16,0 21 0,0-22 16,0 1-16,-1-22 0,1 21 0,21-20 15,-21-1-15,21-21 0,-21 22 0,0-22 16,21 21-16,0-21 0,0 0 16,21-21-1,0 0-15,0 0 16,0-21-16,22 0 0,-1 0 0,0 0 15,1-22-15,-1 1 0</inkml:trace>
  <inkml:trace contextRef="#ctx0" brushRef="#br0" timeOffset="8195.75">22119 2519 0,'0'0'15,"0"-21"-15,0 42 32,-21 0-32,0 21 0,0-20 0,21 20 15,-22-21-15,1 21 0,0-20 16,0 20-16,21-21 0,0 0 0,0 0 15,0 1-15,0-1 0,0 0 0,21 0 16,0-21-16,0 0 16,22 0-16,-22 0 0,0 0 15,21 0-15,-20-21 0,20 0 0,-21 21 16,21-21-16,-20-1 0,-1-20 0,0 21 16,0-21-16,-21 20 0,0-20 15,0 21-15,0-21 0,0 20 16,0 1-16,-21 0 0,0 0 0,0 21 15,-1-21-15,1 21 0,0-21 16,0 21-16,0 0 0,0 0 0,-1 0 16,1-22-16</inkml:trace>
  <inkml:trace contextRef="#ctx0" brushRef="#br0" timeOffset="8391.94">21632 2328 0,'0'0'0,"-21"0"0,21-21 16,21 21-1,0-21-15,22 21 0,-22 0 0,21 0 16,22-21-16,-22 21 0,22 0 16,-1 0-16,-21 0 0,22 0 0,-1 0 15,1 0-15,-1 0 0,1 0 0,-22 0 16,1 0-16,-1 0 0,0 0 15</inkml:trace>
  <inkml:trace contextRef="#ctx0" brushRef="#br0" timeOffset="8707.77">22860 2392 0,'0'42'16,"0"-21"-16,0 22 0,0-1 15,0-21-15,0 43 0,0-22 0,0 0 16,-21 22-16,21-22 0,-21 22 0,21-1 16,-22 1-16,22-1 0,-21 22 15,0 0-15,0-1 0,0 1 0,-22 0 16,1-1-16,21 22 0,-21-21 0,-22-1 16,22 1-16,-1 21 0,1-43 15,0 22-15,21-21 0,-22-1 0,22-21 16,0 22-16,21-43 0,0 21 15,-21-20-15,21-1 0,0 0 0,0 0 16,0-42 0,0 0-16,21 0 15,-21-1-15,21-20 0,0 0 0,0-1 16,22-20-16</inkml:trace>
  <inkml:trace contextRef="#ctx0" brushRef="#br0" timeOffset="8991.6">22796 2752 0,'0'0'16,"0"-64"-16,0 43 0,0-21 0,0-1 0,22 22 15,-22-21-15,21 21 0,0 0 0,21-1 16,-21 22-16,22-21 0,-22 21 16,21 0-16,-21 0 0,22 0 0,-1 21 15,-21 1-15,0-1 0,1 21 0,-22-21 16,0 22-16,0-22 0,0 21 15,-22-21-15,1 0 0,-21 22 0,21-22 16,-22 0-16,1 0 0,0 0 0,-1-21 16,1 22-16,0-22 0,21 0 15,-22 21-15,22-21 0,21 21 16,21-21 0,22 0-16,-22 0 15,21 0-15</inkml:trace>
  <inkml:trace contextRef="#ctx0" brushRef="#br0" timeOffset="9636.74">23516 2540 0,'0'0'15,"0"-21"-15,21 21 0,-21 21 32,-21 21-32,21-20 15,0-1-15,0 21 16,-21-21-16,21 22 0,-21-22 0,21 21 15,-21-21-15,21 22 0,0-22 0,0 0 16,-22 0-16,1 0 0,21 0 0,0 1 16,-21-22-16,21 21 15,-21-21-15,21-21 16,0-1-16,0 1 16,0 0-16,0-21 15,21 21-15,0-22 0,0 22 0,1-21 16,-1-1-16,0 1 0,21 0 0,-21-1 15,1 22-15,20 0 0,-21-21 16,0 42-16,22-21 0,-22 21 16,21 0-16,-21 0 0,0 0 0,1 21 15,20 0-15,-21 0 0,-21 0 0,21 0 16,-21 22-16,21-22 0,-21 21 16,0-21-16,0 22 0,0-22 0,0 0 15,0 0-15,-21 0 0,0 1 0,21-1 16,-21-21-16,0 21 0,0-21 15,-1 0-15,1 0 16,21-21 0,0 0-1,21-1-15,1-20 16,20 21-16,-21 0 0,21-22 0,-20 22 16,20-21-16,-21 21 0,21 0 0,1 21 15,-22-22-15,0 22 0,21 0 16,-20 0-16,-1 22 0,-21-1 15,21 0-15,-21 0 0,0 0 0,0 0 16,0 1-16,0 20 0,0-21 16,0 0-16,-21 0 0,0 1 0,-1-1 15,1 0-15,21 0 0,-21-21 16,0 21-16,0-21 0,21 21 16,21-21 15</inkml:trace>
  <inkml:trace contextRef="#ctx0" brushRef="#br0" timeOffset="10008.26">24701 2582 0,'-42'-21'16,"21"21"-16,-21 0 15,20 0-15,1 21 0,0 1 16,-21-1-16,21 0 0,-1 0 0,1 0 15,0 0-15,0 22 0,0-22 0,21 0 16,0 0-16,0 0 0,0 1 16,0-1-16,0 0 0,0 0 0,21 0 15,0-21-15,0 21 0,0-21 16,22 0-16,-22 0 0,0 0 0,21 0 16,-20 0-16,20 0 0,-21 0 0,21 0 15,-20-21-15,-1 21 0,21-21 16,-21 0-16,0 0 0,1-22 0,-22 22 15,0-21-15,21 0 0,-21 20 0,0-20 16,0 21-16,0-21 0,-21 20 16,-1 1-16,1 21 0,-21 0 0,21-21 15,-22 21-15,22 0 0,-21 0 0,0 0 16,20 21-16,-20-21 0,21 21 16,0-21-16,0 22 0,21-1 15,0 0-15,21 0 0,0-21 16,0 0-16,21 0 0</inkml:trace>
  <inkml:trace contextRef="#ctx0" brushRef="#br0" timeOffset="10392.04">25463 2625 0,'0'0'0,"0"-21"0,-21-1 16,-21 22-1,21 0-15,0 0 0,-22 0 0,22 0 16,-21 0-16,-1 0 0,22 22 15,-21-1-15,21-21 0,0 21 16,21 0-16,0 0 0,0 0 16,0 1-16,0-1 0,21-21 15,21 21-15,-21 0 0,0-21 0,22 21 16,-22 0-16,0-21 0,21 22 16,-20-1-16,-1-21 0,0 21 0,0 0 15,0 0-15,-21 0 0,0 1 16,0-1-16,-21-21 15,0 21-15,0-21 16,0 0-16,-22 0 0,22 0 0,-21 21 0,21-21 16,-22 0-16,22 0 0,-21 0 15,-1 0-15,22 0 0,0 0 16,0 0-16,0 0 0,0 0 0,-1 0 16,22-21-1,22 21-15,-1-21 16,0 21-16,0-21 0,0 21 15</inkml:trace>
  <inkml:trace contextRef="#ctx0" brushRef="#br0" timeOffset="10700.38">26056 2286 0,'0'0'0,"21"-42"0,0-1 0,-21 22 0,22-21 16,-22 21-16,0 0 15,0 42 1,-22 21-16,1-21 16,0 22-16,0-1 0,0 0 0,0 1 15,-1 20-15,1 1 0,0-22 0,-21 21 16,21-20-16,-22 20 0,22-20 16,0-1-16,0 0 0,0 1 0,-1-1 15,22-21-15,-21 21 0,21-20 0,0-1 16,0 0-16,0 0 0,21 0 15,1-21-15,-1 0 16,0 0-16,0 0 0,0 0 0,22 0 16,-22 0-16,0-21 0,0 21 0,-21-21 15,21 0-15,-21 0 0,21-1 0</inkml:trace>
  <inkml:trace contextRef="#ctx0" brushRef="#br0" timeOffset="10880.28">25739 2688 0,'-22'0'15,"44"0"-15,-65 0 0,64 0 32,1 0-32,-1 0 15,21 0-15,-21 0 0,22 0 0,-1 0 16,-21 0-16,21 0 0,1 0 16,-22 0-16,21 0 0,-21 0 0,1-21 15,-1 21-15,-21-21 0,0 0 0,0 0 16</inkml:trace>
  <inkml:trace contextRef="#ctx0" brushRef="#br0" timeOffset="14224.05">1905 5652 0,'-21'21'0,"0"-21"0,-1 0 15,22-21 32,22-1-47,-1 1 16,0 0-16,0 0 0,0 0 15,0 0-15,1-1 0,-1 1 0,21-21 16,-21 21-16,22-22 0,-22 1 0,0 21 16,0-21-16,0 20 0,0-20 15,-21 0-15,0 21 0,0-1 16,0-20-16,-21 21 0,0 0 15,-21 21-15,21 0 0,-1-21 0,-20 21 16,21 0-16,0 0 0,-22 21 16,22 0-16,0 0 0,0 21 0,0-20 15,0 20-15,-1 0 0,22 1 0,0-1 16,0-21-16,0 21 0,0 1 16,0-1-16,22-21 0,-1 0 0,0 22 15,21-22-15,-21-21 0,22 21 16,-1-21-16,22 0 0,-22 0 0,21 0 15,-20-21-15,20 21 0,1-21 16,-1 0-16,-20-22 0,20 22 16,1 0-16,-22-21 0,21-1 0,-20 22 15,-1-21-15,0-1 0,1 1 16,-22-21-16,21 20 0,-21-20 0,1 20 16,-1-20-16,0 21 0,0-1 15,-21-20-15,0 20 0,0 1 0,0 21 16,0-21-16,0 20 0,0 1 15,-21 21-15,0 0 0,0 0 16,-1 21-16,1 22 0,21-22 16,-21 21-16,0 22 0,21-22 15,-21 22-15,21-1 0,0 1 0,-21-1 16,21 1-16,-22-1 0,22-21 16,0 1-16,0 20 0,0-20 15,0-1-15,0-21 0,0 21 0,0-20 16,22-1-16,-1-21 0,21 21 0,-21-21 15,0 0-15,22 0 0,-22 0 16,21-21-16,1 0 0,-1-1 0,0 1 16,-21 0-16,22 0 0,-1 0 15,0-22-15,-20 22 0,20 0 0,-21-21 16,0 21-16,-21-22 0,0 22 0,0-21 16,0 21-16,0-1 0,-21 22 15,0 0-15,0 0 0,0 0 16,-1 0-16,1 22 0,0-1 15,0 21-15,0-21 0,21 22 16,0-22-16,-21 21 0,21-21 0,0 22 16,0-22-16,0 0 0,0 21 15,21-21-15,0-21 0,-21 22 0,42-1 16,-21-21-16,1 0 0,20 0 0,0 0 16,1 0-16,-1 0 0,0-21 15,22-1-15,-22 1 0,0 0 0,1 0 16,-1 0-16,0 0 0,1-1 0,-22 1 15,0 0-15,0 0 0,0-21 16,-21 20-16,22 1 0,-22 0 16,-22 42-1,22 0 1,-21 1-16,21-1 0,0 0 16,-21 0-16,21 21 0,-21-20 0,21-1 15,-21 0-15,21 21 0,0-21 0,0 1 16,0-1-16,0 0 0,-21-21 15,21 21-15,0 0 16,0-42 15,0 0-31,0 0 0,21 0 0,-21-22 16,21 22-16,-21 0 0,21-21 16,-21 20-16,21-20 0,-21 21 15,21-21-15,-21 20 0,22 1 0,-1 0 16,0 21-16,0 0 0,0 0 15,-21 21 1,21 0-16,1 1 0,-22-1 0,0 0 16,0 0-16,21 0 0,-21 22 0,21-22 15,-21 0-15,0 0 0,21 0 16,-21 0-16,21 1 0,-21-1 0,21 0 16,1-21-1,-1 0 1,0 0-16,0-21 0,0 0 15,-21-1-15,21 1 0,1 0 0,-1 0 16,0-21-16,0 20 0,21-20 0,-20 0 16,-1-1-16,0 1 0,21 21 15,-21-21-15,1 20 0,-1 1 0,-21 0 16,21 0-16,0 21 0,-21 21 16,0 0-16,0 0 15,0 1-15,0 20 0,0-21 0,0 21 16,0-20-16,0 20 0,0 0 0,0-21 15,0 22-15,0-1 0,0-21 16,0 22-16,0-22 0,0 21 16,0-21-16,0 0 0,21 1 0,0-22 15,1 21-15,20-21 0,-21 0 0,21 0 16,1 0-16,-22 0 0,21 0 16,1-21-16,-1-1 0,0 1 0,1 0 15,-1 0-15,0 0 0,1 0 16,-22-22-16,21 22 0,-21-21 0,0 21 15,1-22-15,-22 22 0,0-21 0,0 21 16,0-22-16,0 22 0,0 0 0,0 0 16,-22 21-16,1 0 15,0 0-15,0 21 0,0 0 0,0 0 16,-1 0-16,1 1 0,21-1 16,-21 21-16,0-21 0,21 22 0,0-22 15,0 21-15,0-21 0,0 0 16,0 22-16,0-22 0,21 0 0,21 0 15,-20-21-15,20 0 0,-21 0 16,21 0-16,22 0 0,-22 0 16,1-21-16,-1 0 0,0 21 0,22-21 15,-22 0-15,-21-1 0,22 1 0,-1-21 16,-21 21-16,0 0 0,0-1 16,1-20-16,-22 21 0,0 0 0,21 0 15,-21-1-15,-21 22 16,-1 22-1,1-1-15,21 0 0,0 21 16,-21-21-16,21 1 0,-21-1 16,21 21-16,-21-21 0,21 0 0,0 1 15,0-1-15,0 0 0,0 0 0,0 0 16,0-42 15,21 0-31,0 0 0,-21 0 16,21-1-16,0 1 0,-21-21 0,22 21 15,-1 0-15,-21-22 0,21 1 16,0 21-16,0-22 0,-21 22 16,21 0-16,-21 0 0,0 0 0,22 21 15,-1 0-15,-21 21 16,0 0-16,21 0 0,-21 0 16,0 1-16,0-1 0,0 21 0,0-21 15,21 0-15,-21 1 0,0 20 0,0-21 16,21 0-16,0 0 0,1 1 0,-1-1 15,0 0-15,0-21 16,0 0-16,22 0 0,-22 0 0,0 0 16,21 0-16,-21-21 0,22 0 0,-22-1 15,0 1-15,21 0 0,-20 0 16,-1 0-16,0-22 0,0 22 16,0-21-16,0 0 0,-21-1 0,22-20 15,-1 20-15,0-20 0,-21-1 0,0 1 16,21-1-16,-21 22 0,21-21 0,-21 20 15,0 1-15,0 21 0,0 0 16,0-1-16,0 44 16,0 20-16,0-21 15,0 21-15,-21 22 0,21-22 0,-21 22 16,21-1-16,0 1 0,-21-22 16,0 22-16,21-1 0,-22-21 0,22 22 15,0-22-15,0 1 0,0-1 0,0-21 16,0 21-16,0-20 0,0-1 15,0 0-15,22-21 0,-22 21 16,21-21-16,0 0 0,0 0 0,0 0 16,0-21-16,1 0 0,-1 0 15,0-1-15,0 1 0,0 0 16,-21 0-16,21 0 0,-21-22 0,0 22 16,0-21-16</inkml:trace>
  <inkml:trace contextRef="#ctx0" brushRef="#br0" timeOffset="14387.95">6413 5101 0,'22'0'31,"-1"0"-31,0 0 0,21 0 16,1-21-16,-22 21 0,21-21 16,0 21-16,-20-21 0,20 21 0,0 0 15,-21-21-15,1-1 0,-1 22 0,0-21 16,-21 0-16</inkml:trace>
  <inkml:trace contextRef="#ctx0" brushRef="#br0" timeOffset="15484.33">9292 4593 0,'0'-21'16,"-21"21"-16,0 21 15,0 0-15,-1 1 0,1-1 16,-21 0-16,21 21 0,-22 1 0,22-1 16,-21 0-16,21 22 0,0-22 15,-22 0-15,22 1 0,0-1 0,21 0 16,0 1-16,0-22 0,0 21 0,0-21 16,0 1-16,21-22 0,0 21 0,0-21 15,1 0-15,20 0 0,0 0 16,1 0-16,-1-21 0,0-1 0,1 1 15,-1 0-15,0 0 0,1-21 0,-1 20 16,-21-20-16,21 21 0,-20-21 16,-22 20-16,0-20 0,0 0 0,0-1 15,0 22-15,-22-21 0,-20 21 16,21 0-16,-21-1 0,-1 1 0,22 0 16,-21 21-16,-1 0 0,1 0 15,21 0-15,-21 0 0,20 0 0,22 21 16,43-21-1,-22 0-15,21 0 16,1 0-16,-1 0 0,0-21 16,22 21-16,-22-21 0,22 21 0,-1-21 15,1 0-15,-1 21 0,1-22 0,-22 1 16,21 21-16,-20-21 0,-1 0 0,-21 21 16,22 0-16,-22-21 0,0 21 15,-21 21 16,-21 0-31,0 0 0,21 0 16,-22 1-16,22 20 0,-21 0 16,21 1-16,0 20 0,-21-21 0,21 22 15,0-1-15,-21 1 0,21-1 0,0 1 16,0-1-16,0 1 0,0-1 0,0 22 16,0 0-16,0-22 0,21 22 15,0 0-15,-21-1 0,21 1 16,1 0-16,-22-1 0,21 22 0,0-21 15,-21-1-15,0 1 0,0 0 0,0-1 0,0-20 16,0 21-16,0-22 0,0-21 16,0 22-16,0-22 0,0 1 0,-21-22 15,0 0-15,-1 0 0,1-21 16,0 0-16,0-21 16,0-21-16,21 20 0,-21-20 0,21-21 15,0-1-15,0 1 0,-22-22 0,22-21 16,0 21-16,0-20 0,0-1 0,22 0 15,-22-21-15,21 21 0,0-21 0,-21 21 16,21 0-16,0 1 0,0 20 0,1 0 16,20 1-16,-21 20 0,21 1 15,-20-1-15,20 1 0,0 20 16,1 22-16,-1-21 0,43-1 16,-43 22-16,0 0 0,1 0 0,20 21 15</inkml:trace>
  <inkml:trace contextRef="#ctx0" brushRef="#br0" timeOffset="15780.33">11790 4276 0,'0'0'0,"0"-21"15,0-1-15,0 1 0,-21 0 0,-1 21 0,1 0 16,0 0-16,0 21 15,21 0-15,-21 22 0,21-22 16,0 21-16,-21 1 0,21 20 0,0-21 16,-22 1-16,22 20 0,0 1 0,0-22 15,0 22-15,0-22 0,0 21 0,0-20 16,0-1-16,0 0 0,0 1 16,0-1-16,0-21 0,0 0 0,0 1 15,0-1-15,22-21 16,-1 0-16,0 0 0,0-21 0,-21-1 15,21 1-15,0-21 0</inkml:trace>
  <inkml:trace contextRef="#ctx0" brushRef="#br0" timeOffset="16404.97">12044 4318 0,'0'0'0,"0"-42"16,0 21-16,0-1 0,0 1 0,0 42 15,0 1 1,0 20-16,0-21 0,0 21 0,0 1 15,0 20-15,0-20 0,0-1 16,0 0-16,0 22 0,0-22 0,0 22 16,0-22-16,0 0 0,0 1 0,0-1 15,0 0-15,0-21 0,0 1 0,0 20 16,0-21 0,21-21-16,0 0 15,0-21-15,0 0 16,-21 0-16,22-1 0,-1-20 0,0 21 15,-21-21-15,21 20 0,0-20 16,-21 21-16,21 0 0,-21 0 0,22 21 16,-22-22-16,21 22 0,-21 22 15,21-22-15,-21 21 0,0 0 16,21 0-16,-21 21 0,0-20 0,0-1 16,0 0-16,21 0 0,0 21 15,-21-20-15,22-22 0,-1 21 0,0 0 16,0 0-16,0-21 0,0 0 15,1 0-15,-1 0 0,0 0 0,21 0 16,-21 0-16,22 0 0,-22-21 16,21 0-16,1 0 0,-22-1 0,0 1 15,21-21-15,-21 21 0,1-22 0,-22 1 16,21 21-16,-21-21 0,0-1 0,0 22 16,0 0-16,0 0 0,0 0 0,-21 21 15,-1 0 1,1 21-16,0 0 0,0 0 15,0 0-15,21 0 0,0 22 0,-21-1 0,21-21 16,0 22-16,0-22 0,0 21 16,0-21-16,0 0 0,0 1 0,0-1 15,21 0-15,0 0 0,-21 0 16,21-21-16,0 0 0,0 0 0,1 0 16,20 0-16,-21 0 0,21 0 0,-20 0 15,-1-21-15,0 0 0,21 0 0,-21 0 16,1-1-16,-22 1 0,21-21 0,-21 21 15,0 0-15,0-22 0</inkml:trace>
  <inkml:trace contextRef="#ctx0" brushRef="#br0" timeOffset="16623.84">11366 4572 0,'-21'21'15,"42"-42"-15,-63 42 0,21-21 0,42 0 16,0 0 0,22-21-16,-1 0 0,0 21 0,1 0 15,-1-21-15,21 21 0,-20 0 0,20-21 16,-20 21-16,20 0 0,-21 0 0,1-22 16,-1 22-16,-21 0 0,0 0 15,1-21-15,-22 0 16</inkml:trace>
  <inkml:trace contextRef="#ctx0" brushRef="#br0" timeOffset="18723.91">14922 4932 0,'22'0'0,"-1"0"15,0 0 1,-21-21-16,21 21 0,0-21 0,0-1 16,1 22-16,-1-21 0,0-21 0,0 21 15,21 0-15,-20-1 0,-1 1 16,0-21-16,0 21 0,0 0 16,-21-22-16,0 22 0,0-21 0,0 21 15,0-1-15,-21-20 0,0 21 0,0 0 16,0 0-16,-22-1 0,1 22 0,0 0 15,-1 0-15,-20 22 0,20-1 16,1 0-16,0 0 0,-1 21 0,22 1 16,-21-1-16,21 22 0,-22-22 0,22 21 15,0-20-15,0 20 0,0-20 0,21-1 16,0 0-16,0 1 0,0-22 16,0 0-16,0 0 0,21 0 0,0-21 15,0 0-15,22 0 0,-1 0 16,0-21-16,1 0 0,20 0 0,-21 0 0,22-1 15,-1-20-15,-20 21 16,20-21-16,-20-1 0,-1 1 0,0 21 16,-21-22-16,22 1 0,-43 21 0,21-21 15,-21-1-15,0 22 0,0 0 0,0 0 16,0 0-16,0-1 0,0 44 16,-21-1-1,21 21-15,0-21 0,-21 22 0,-1-1 16,1 21-16,21 1 0,-21-1 0,0 1 15,0 21-15,21-1 0,-21-20 16,-1 20-16,1 1 0,0 21 16,0-21-16,0 20 0,0 1 0,-1-21 15,1 21-15,0 0 0,0-1 0,0 1 16,0 21-16,-1-42 0,22 21 0,-21-22 16,21-20-16,0-1 0,0 1 0,0-1 15,0-20-15,0-22 0,0 0 0,21 0 16,1 0-16,-1-21 0,0 0 15,0-21-15,0 0 0,22 0 0,-22-21 16,0-1-16,21-20 0,-21-1 0,22 1 16,-1-22-16,-21 0 0,22 1 15,-1-1-15,0-21 0,-21 0 16,22 1-16,-22-22 0,21 21 0,-21-21 16,1 21-16,-1 0 0,-21-21 0,0 21 15,21 0-15,-21 22 0,21-1 0,-21 0 16,0 22-16,0-1 0,0 22 15,0 0-15,21-1 0,-21 22 0,0 0 16,0 0-16,0 0 0,21 21 0,-21 21 16,0 0-1,0 0-15,0 22 0,0-22 16,0 21-16,0 0 0,0-20 0,-21 20 16,21 0-16,-21 1 0,21-1 0,0 0 15,0-21-15,0 22 0,0-22 16,0 0-16,0 0 0,0 0 0,21-21 15,0 0-15,1 0 16,-1 0-16,0-21 0,0 0 16,21 0-16,-20 0 0,-1 0 0,0-22 15,21 22-15,-21-21 0,1-1 0,-1 1 16,0 0-16,0 21 0,0-22 16,0 22-16,-21 0 0,0 0 0,22 0 15,-22-1-15,21 22 0,-21 22 31,0-1-31,0 0 16,0 0-16,0 0 0,0 0 16,-21 1-16,21-1 0,0 21 0,0-21 15,0 0-15,0 1 0,0 20 0,0-21 16,21 0-16,-21 0 0,21-21 0,0 22 16,0-1-16,0-21 0,1 0 15,-1 0-15,21 0 0,-21 0 0,22 0 16,-22-21-16,21-1 0,0 1 0,1 0 15,-1 0-15,0 0 0,-20 0 0,20-22 16,-21 1-16,0 21 0,0-22 16,1-20-16,-22 21 15,0 20-15,0 1 0,0 0 0,0 0 16,0 0-16,-22 21 0,1 0 0,0 0 16,0 0-16,0 21 0,0-21 15,-1 21-15,1 0 0,0 0 0,0 22 16,0-22-16,21 0 0,0 21 0,0-20 15,0 20-15,0-21 0,0 0 0,0 22 16,21-22-16,0 0 0,-21 0 16,42 0-16,-20 0 0,-1-21 0,0 22 15,0-22-15,21 0 0,-20 0 0,-1 0 16,21 0-16,-21 0 0,22-22 0,-1 1 16,-21 21-16,21-21 0,-20-21 15,20 21-15,-21-1 0,0-20 16,22 0-16,-22-1 0,-21 22 15,0 0-15,21 0 0,-21 0 16,0 42 15,-21 0-31,21 0 16,0 0-16,0 22 0,0-22 0,-21 0 16,21 0-16,0 22 0,0-22 0,0 0 15,0 0-15,0 0 0,0 0 16,21-21-16,-21 22 0,21-22 15,0 0-15,0 0 0,0 0 0,1 0 0,-1 0 16,21 0-16,-21 0 0,22 0 0,-22-22 16,0 1-16,0 0 0,0 0 15,0 0-15,1 0 0,-1-22 16,0 22-16,0-21 0,-21 21 0,0-22 16,21 22-16,-21 0 0,0 0 15,0 42 16,0 0-31,0 0 0,0 0 0,0 1 16,0-1-16,0 0 0,0 0 0,0 0 16,0 0-16,0 1 0,0-1 15,0 0-15,0 0 0,0 0 16,21 0-16,1-21 0,-1 0 16,0 0-16,0 0 0,0 0 15,0 0-15,22 0 0,-22 0 0,21 0 16,-21-21-16,22 21 0,-22-21 0,0 0 15,21 0-15,-20-22 0,-1 22 16,0 0-16,0-21 0,0 21 16,-21-22-16,0 1 0,0 21 0,0 0 0,0-1 15,0 1-15,0 0 0,-21 21 16,0 0-16,0 0 16,0 0-16,21 21 15,0 0-15,0 1 0,-22-1 0,22 21 0,0-21 16,0 0-16,0 1 0,0-1 15,0 21-15,0-21 0,0 0 0,22 1 16,-1-1-16,0-21 16,-21 21-16,21-21 0,0 0 15,-21-21 1,0 0-16,0-1 0,0 1 16,0 0-16</inkml:trace>
  <inkml:trace contextRef="#ctx0" brushRef="#br0" timeOffset="20432.89">20278 4699 0,'21'0'16,"0"-21"-16,0 0 15,0 21-15,0-21 0,22-1 16,-22 22-16,0-21 0,0 0 0,22 0 16,-43 0-16,21 0 0,-21-1 0,0-20 15,0 21-15,0-21 0,0 20 0,-21-20 16,-1 21-16,1 0 0,-21 0 16,0-1-16,-1 22 0,1 0 0,0 0 15,-1 0-15,1 22 0,0-1 16,-1 21-16,1 0 0,0 1 0,20 20 15,-20-20-15,21-1 0,-21 0 16,20 22-16,1-22 0,21 0 0,0 1 16,0-22-16,0 21 0,0-21 0,0 1 15,21-1-15,1-21 0,20 0 0,-21 0 16,21 0-16,-20 0 0,20 0 16,0 0-16,22-21 0,-22-1 0,0 1 15,1 0-15,-1 0 0,-21 0 0,22 0 16,-22-1-16,0-20 0,0 21 0,-21 0 15,0-22-15,0 22 0,0-21 0,0 21 16,0 0-16,0-1 16,0 44-1,-21-1 1,21 0-16,0 0 0,0 0 0,0 0 16,0 1-16,0-1 0,0 0 15,0 0-15,21 0 0,0 0 0,0-21 16,1 22-16,-1-22 0,0 0 0,21 0 15,-21 0-15,22 0 0,-1 0 0,0 0 16,1-22-16,-1 22 0,-21-21 16,22 0-16,-22 0 0,21 0 0,-21 21 15,0-43-15,-21 22 0,22 0 0,-22 0 16,0 0-16,21-22 0,-21 22 16,0 0-16,0 0 0,0 42 31,-21 0-31,-1 0 0,22 1 15,-21 20-15,21-21 0,-21 0 0,0 22 16,21-22-16,0 21 0,-21-21 0,0 0 16,-1 1-16,22-1 0,0 0 15,0 0-15,-21 0 16,42-42 0,-21 0-16,22 0 15,-1 0-15,0-1 0,0 1 0,0 0 16,0 0-16,1-21 15,-1 20-15,0-20 0,0 21 0,0-21 16,0 20-16,1 1 0,-1 0 0,0 0 16,0 0-16,0 21 0,22 0 0,-22 0 15,0 0-15,0 21 16,0 0-16,0 0 0,-21 0 16,0 22-16,22-22 0,-22 0 0,21 0 0,-21 0 15,0 1-15,21-1 0,0 0 0,0 0 16,0 0-16,1 0 15,-1-21-15,0 0 16,0 0-16,0 0 0,0 0 16,-21-21-16,22 0 0,-1 0 15,0 21-15,-21-21 0,21 0 0,0-22 16,0 22-16,22-21 0,-22 21 0,0-22 16,21 1-16,-20 21 0,20-22 15,-21 22-15,21 0 0,-20 0 0,20 21 16,-21 0-16,0 0 0,0 0 0,1 0 15,-1 21-15,-21 0 0,0 0 0,0 1 16,0 20-16,0-21 0,0 0 16,0 0-16,0 1 0,0-1 0,0 0 15,0 0-15,0 0 0,21-42 47,-21 0-31,0 0-16,0 0 0,21-1 15,-21 1-15,0 0 0,0 0 0,0 0 16,0-22-16,0 22 0,0 0 16,-21 0-16,0 0 0,0 21 15,-1 0-15,1 0 0,0 0 0,0 0 16,0 21-16,-22 0 0,22 21 0,-21-20 16,21 20-16,-22-21 0,22 21 15,-21 1-15,21-22 0,-22 21 16,43-21-16,-21 22 0,21-22 0,0 0 15,0 21-15,0-20 0,0-1 0,21-21 16,1 21-16,-1-21 0,0 0 0,0 0 16,0 0-16,22 0 0,-22-21 15,0 21-15,21-21 0,-21-1 0,1 1 16,20 0-16,-21-21 0,0 21 0,0-22 16,-21 1-16,22 0 0,-1-1 15,-21 1-15,21-22 0,-21 1 0,0-1 16,21-20-16,0 20 0,-21 1 0,0-1 15,0 22-15,21-22 0,-21 43 0,0-21 16,0 21-16,0 42 16,0 21-1,0-21-15,-21 22 0,21 20 0,0 1 16,-21-1-16,21-20 0,-21 20 0,21 1 16,0-1-16,0-21 0,0 22 0,0-22 15,0 1-15,0-1 0,21-21 16,0 21-16,22 1 0,-22-22 0,0 0 15,21 0-15,-21 0 0,1-21 16,-1 0-16,21 22 0,-21-22 0,22 0 0,-22 0 16,21-22-16,0 22 0</inkml:trace>
  <inkml:trace contextRef="#ctx0" brushRef="#br0" timeOffset="21943.74">24193 4170 0,'0'0'16,"0"-21"-16,0 0 0,22-1 0,-22 1 15,0-21-15,0 21 0,0 0 16,0-1-16,0 44 16,0-1-16,0 0 15,0 21-15,0-21 0,0 43 0,0-22 16,0 1-16,0-1 0,-22 0 0,22 1 15,0-1-15,0 0 16,0-21-16,0 22 0,0-22 0,0 0 16,0 0-16,0 0 0,22-21 15,-1 0-15,0 0 16,0 0-16,0-21 16,0 21-16,1-21 0,-22 0 0,21 0 15,0-22-15,0 22 0,0 0 0,0-21 16,1 21-16,-1-1 0,0 1 0,-21 0 15,21 21-15,-21 21 16,0 0-16,0 1 16,0-1-16,0 21 0,0-21 0,0 0 15,0 22-15,0-22 0,21 0 0,0 0 16,-21 0-16,22 1 16,-1-22-16,0 21 0,0-21 0,0 0 15,0 0-15,22 0 0,-22 0 0,0 0 16,21 0-16,-20-21 0,20 21 0,-21-22 15,0 1-15,0 0 0,22 0 16,-22 0-16,0 0 0,0-22 0,0 22 16,1-21-16,-1 21 0,0-22 0,-21 1 15,21 0-15,0-1 0,-21 22 0,21 0 16,-21 0-16,0 0 0,0 42 16,0 0-1,0 21-15,-21-21 0,21 22 0,-21-22 16,0 21-16,21-21 0,0 22 15,0-22-15,0 0 0,0 0 16,0 0-16,0 1 0,0-1 0,0 0 16,0 0-16,21-21 0,0 21 15,0-21-15,1 0 0,-1 0 0,0 0 16,0 0-16,0 0 0,0-21 16,1 0-16,-1 21 0,0-21 0,0 0 15,0-1-15,-21 1 0,21 0 0,1-21 16,-1 21-16,-21-22 0,0 22 15,21-21-15,-21 21 0,0-1 16,21 1-16,-21 42 16,0 1-1,-21-1-15,21 0 0,-21 21 0,21-21 16,-21 1-16,21 20 0,0-21 16,0 0-16,0 22 0,0-22 0,0 0 15,0 0-15,0 0 0,21-21 0,0 21 16,0-21-16,0 0 0,22 0 0,-22 0 15,0 0-15,21 0 0,-21 0 0,22 0 16,-22 0-16,21-21 0,-21 21 16,1-21-16,20 0 0,-21 0 0,0-22 15,0 22-15,1-21 0,-1 21 16,0-22-16,0-20 0,-21 21 0,21-22 16,0 22-16,1-22 0,-1 22 15,-21-22-15,0 22 0,21 0 0,-21 21 16,0-22-16,0 22 0,0 0 0,-21 42 31,0 0-31,21 0 0,-22 1 0,1 20 16,0 0-16,0 1 0,0 20 0,21-21 15,0 1-15,0 20 0,-21-20 0,21-1 16,0 0-16,0 1 0,0-22 16,0 21-16,0-21 0,0 22 0,21-22 15,-21 0-15,21-21 0,0 21 0,0 0 16,0-21-16,1 0 0,-1 0 15,21 0-15,-21 0 0,43-42 16,-43 21-16,0 0 16,0-1-16,0 1 0,1-21 15,-1 21-15,0-22 0,0 1 0,0-21 16,22-43-16,-22 42 0,0 22 16,0-22-16,-21 22 0,21 0 15,-21-1-15,0 1 0,0 21 0,0 0 0,0 0 16,-21 21-1,21 21 1,0 0-16,-21 21 0,0-21 0,0 22 16,21-1-16,0 22 0,0-22 0,-22 0 15,22 1-15,0 20 0,0-21 16,0 1-16,0-22 0,0 21 0,0-21 16,0 22-16,0-22 0,0 0 0,22 0 15,-1-21-15,-21 21 0,21 1 0,0-22 16,0 0-16,0 0 0,1 0 15,20 0-15,-21 0 0,0 0 0,0 0 16,1-22-16,-1 22 0,0-21 0,-21 0 16,0 0-16,0 0 0,0 0 15,0-1-15</inkml:trace>
  <inkml:trace contextRef="#ctx0" brushRef="#br0" timeOffset="22132.63">25971 3958 0,'0'0'0,"-21"-21"0,0 21 16,0 0-16,0 0 0,0 0 0,-1 0 15,44 0 17,-1 0-17,0 0-15,0 0 0,21 0 16,-20 0-16,-1 21 0</inkml:trace>
  <inkml:trace contextRef="#ctx0" brushRef="#br0" timeOffset="22623.87">28194 4043 0,'0'0'0,"0"-21"16,-21 21 15,0 42-31,21-21 0,-22 22 0,22-22 16,0 21-16,0 0 0,0 1 0,0-1 16,0-21-16,-21 22 0,21-22 15,0 21-15,0-21 0,0 0 0,0 1 16,-21-1-16,21-42 31,0-1-15,0 1-16,0 0 0,21 0 0,0 0 15,1-22-15,-1 1 0,21 0 16,-21-1-16,22 1 0,-22 0 16,21-1-16,-21 22 0,22-21 0,-22 21 15,0 0-15,0 21 0,0 0 0,0 0 16,1 0-16,-1 0 0,-21 42 15,0-21-15,0 0 0,0 22 0,0-1 16,0-21-16,0 21 0,0-20 0,0 20 16,0-21-16,0 21 0,0-20 15,0-1-15,0 0 0,0 0 0,0 0 16,21-21 0,0 0-1,0 0 1</inkml:trace>
  <inkml:trace contextRef="#ctx0" brushRef="#br0" timeOffset="23007.65">29041 4043 0,'0'0'16,"0"-21"-16,0 0 0,0-1 0,-22 22 16,1 0-16,0 0 15,0 0-15,0 43 0,0-22 16,-1 21-16,22-21 0,-21 22 0,0-22 15,21 21-15,-21 1 0,21-22 16,0 21-16,0-21 0,0 22 0,0-22 16,0 0-16,21 0 0,0 0 15,0 0-15,1-21 0,-1 22 0,0-22 16,21 0-16,-21 0 0,22 0 0,-22 0 16,0 0-16,0 0 0,0-22 15,1 1-15,-1 0 0,0 0 0,-21 0 16,0 0-16,0-22 0,0 1 0,21 0 15,-21-1-15,0 1 0,0 0 16,0-1-16,0 22 0,-21-21 0,0 21 16,21-1-16,-21 22 0,-1-21 0,1 21 15,0 0-15,0 0 16,0 0-16,21 21 16,21 1-1,21-22 1,-21 0-16,22 0 0</inkml:trace>
  <inkml:trace contextRef="#ctx0" brushRef="#br0" timeOffset="23312.47">29781 3535 0,'0'0'0,"22"-42"16,-1-1-16,0 1 0,21-22 15,-42 43-15,0 42 16,0 22-1,0-22-15,-21 21 0,0 1 16,0-1-16,0 0 0,-1 1 0,1 20 16,0-21-16,0 22 0,0-22 0,0 22 15,21-1-15,0-20 0,-22 20 16,22-21-16,0 1 0,0-1 0,0 0 16,0-20-16,22 20 0,-22-21 0,21 0 15,0 0-15,0 1 0,0-1 16,0-21-16,1 0 0,-1 0 0,0 0 15,0 0-15,0 0 0,-21-21 0,21-1 16,1 22-16,-1-21 0,-21 0 16,0-21-16,0 21 0,0-1 15</inkml:trace>
  <inkml:trace contextRef="#ctx0" brushRef="#br0" timeOffset="23532.35">29549 3895 0,'-22'-21'0,"44"42"0,-65-42 0,22-1 15,21 1-15,0 0 16,21 0-16,0 21 0,22-21 0,-22 21 16,21-21-16,1 21 0,-1 0 15,21 0-15,-20 0 0,20 0 0,1 0 16,-22 0-16,22 0 0,-22 0 16,0 0-16,1 0 0,-22 0 15,0 0-15,0 0 0,-21 21 16,0 0-1,-21-21-15,0 0 0,-22 0 16</inkml:trace>
  <inkml:trace contextRef="#ctx0" brushRef="#br0" timeOffset="24435.8">1990 7557 0,'0'0'0,"0"-22"0,0 1 0,0 0 15,0 0-15,0 0 16,0 0-16,0-1 0,0 1 0,0 0 15,0 0-15,21 0 16,0 0-16,-21-1 0,21 22 0,0 0 16,0 0-16,1 0 0,20 0 15,-21 22-15,21-1 0,1 21 0,-1-21 16,0 22-16,1-1 0,-22 21 0,21-20 16,-21-1-16,-21 0 0,0 1 15,0-1-15,0 0 0,0 1 0,0-22 16,0 21-16,0-21 0,0 1 15,0-1-15,-21-21 16,0 0-16,0 0 0,0 0 16,21-21-16,0-1 0,0 1 15,0 0-15,0-21 0,0-1 0,0 1 16,0 0-16,21-1 0,0-20 0,0 21 16,0-22-16,1 1 0,-1-1 15,21 1-15,-21-1 0,22 22 0,-22 21 16,21-22-16,-21 22 0,22 0 15,-22 21-15,0 0 0,0 0 0,0 0 16,0 0-16,1 21 0,-1-21 0,-21 21 16,0 0-16,0 22 0</inkml:trace>
  <inkml:trace contextRef="#ctx0" brushRef="#br0" timeOffset="24756.34">2900 7726 0,'0'21'15,"42"0"1,-21-21-16,0 0 0,1 0 0,-1 0 16,21-21-16,-21 0 0,22 0 0,-22 0 15,21-1-15,-21 1 0,22 0 16,-22-21-16,0 21 0,0-1 0,-21-20 16,0 0-16,0 21 0,0-22 0,0 22 15,0 0-15,-21 21 0,0 0 16,0 0-16,-1 0 0,1 0 15,0 21-15,0 0 0,0 22 0,0-1 16,-1-21-16,22 21 0,0 1 16,0-1-16,-21-21 0,21 22 0,0-1 15,0-21-15,0 0 0,0 0 16,21 1-16,1-1 0,-22 0 0,21 0 16,21-21-16,-21 0 0,0 0 0,22 0 15,-22 0-15,21 0 0,1-21 16,20 21-16</inkml:trace>
  <inkml:trace contextRef="#ctx0" brushRef="#br0" timeOffset="26224.5">4360 7345 0,'0'0'0,"-42"0"0,21-21 0,0 21 15,-1 0-15,-20 0 0,21 0 0,-21 0 16,20 0-16,-20 21 0,21-21 15,-21 42-15,-1-21 0,22 1 0,-21 20 16,21 0-16,-22 1 0,22-1 0,0 0 16,0-21-16,0 22 0,21-1 15,0-21-15,0 22 0,0-22 0,0 0 16,21 0-16,0 0 0,0-21 16,0 0-16,22 0 0,-22 0 15,21 0-15,-21 0 0,22-21 0,-1 21 16,-21-21-16,21 0 0,-20-22 0,-1 22 15,21 0-15,-21-21 0,0-1 0,1 1 16,-1 0-16,0-22 0,-21 22 16,21-22-16,-21 1 0,21-1 0,-21 1 15,0-1-15,0 1 0,0 21 16,0-22-16,0 22 0,0-1 0,0 1 16,0 21-16,0-21 0,-21 42 15,21 21 1,-21 21-16,0-21 0,0 43 15,21-22-15,-22 22 0,22-1 0,-21 22 16,21-22-16,0 22 0,0-22 0,0 1 16,0-1-16,0 1 0,0-22 15,0 22-15,21-22 0,1-21 0,-1 22 16,0-22-16,0 0 0,0 0 0,22-21 16,-22 0-16,21 0 0,-21 0 15,22 0-15,-1 0 0,-21-21 0,21 0 16,-20 0-16,20-1 0,-21 1 15,0-21-15,22 21 0,-22-22 0,-21 22 16,21-21-16,-21 21 0,21 0 0,-21-1 16,0 1-16,0 0 0,0 42 31,0 0-31,-21 1 0,21-1 16,-21 21-16,21-21 0,0 0 0,0 22 15,0-22-15,0 0 0,0 0 0,0 0 16,0 1-16,21-1 0,0-21 15,0 21-15,0-21 0,22 0 16,-22 0-16,0 0 0,21 0 0,-20 0 16,-1-21-16,21 0 0,-21-1 0,0 22 15,1-21-15,-1-21 0,-21 21 16,0 0-16,21-22 0,-21 22 0,0 0 16,0-21-16,0 20 0,0 1 15,0 0-15,0 42 16,0 0-1,0 1-15,0-1 0,-21 0 0,21 21 16,0-21-16,0 1 0,0 20 0,0-21 16,0 0-16,0 0 0,0 1 15,0-1-15,21 0 0,0-21 0,-21 21 16,21-21-16,0 0 0,1 0 0,20 0 16,-21 0-16,21 0 0,-20-21 0,20 21 15,-21-21-15,21 0 16,-20-1-16,-1 1 0,21 0 0,-21-21 15,0 21-15,1-22 0,-1 1 0,0 21 16,0-22-16,0 1 0,0 21 0,1-21 16,-1 20-16,0 22 0,0 0 15,0 0 1,-21 22-16,0-1 0,0 0 16,0 0-16,0 0 15,0 0-15,21-21 47,1-21-31,-22 0-16,0 0 0,0 0 15,0 0-15,0-1 0,0 1 16,0 0-16,0 0 0,0 0 16,-22 42 15,1 0-31,0 0 0,21 22 0,-21-22 15,0 21-15,0-21 0,-1 22 16,22-1-16,0-21 0,0 21 0,0-20 16,0-1-16,0 21 0,0-21 0,0 0 15,22 1-15,-1-1 0,0 0 16,21-21-16,-21 0 0,22 21 16,-22-21-16,21 0 0,1 0 0,-22 0 15,21-21-15,0 21 0,-20-21 0,20 0 16,0-1-16,1-20 0,-22 21 15,0 0-15,21-22 0,-21 1 0,1 0 16,-22-1-16,21 1 0,-21 0 0,21 21 16,-21-1-16,0-20 0,0 21 15,-21 21 1,0 21-16,-1 0 0,22 0 0,-21 1 16,0-1-16,21 21 0,0-21 0,-21 22 15,21-22-15,-21 21 0,21-21 16,0 22-16,0-22 0,0 0 15,0 21-15,0-21 0,0 1 0,21-1 16,0-21-16,0 21 0,0 0 0,1-21 16,-1 0-16,0 0 0,21 0 0,-21 0 15,22 0-15,-1 0 0,-21 0 16,22-21-16,-1 0 0,0 21 0,1-21 16,-1-1-16</inkml:trace>
  <inkml:trace contextRef="#ctx0" brushRef="#br0" timeOffset="26527.65">8318 6773 0,'0'0'0,"-21"-21"0,0 21 15,0 0 1,21 21-16,0 1 0,0-1 0,0 21 15,0-21-15,-21 22 0,21 20 16,0-21-16,-21 22 0,21-1 0,0 1 16,0-1-16,-22 1 0,22-1 0,-21 1 15,21-22-15,-21 1 0,21 20 0,0-42 16,0 22-16,0-1 16,-21-21-16,21 0 0,0 0 0,0 1 15,0-44 16,0 1-31,0 0 0,-21 21 0</inkml:trace>
  <inkml:trace contextRef="#ctx0" brushRef="#br0" timeOffset="27264.24">7853 7451 0,'0'0'0,"-21"0"0,-22-21 16,22-1-16,0 1 0,21 0 31,21 21-31,0 0 16,22 0-16,-1 0 0,0 0 0,22 0 15,-22-21-15,22 0 0,-22 21 0,21-21 16,1 21-16,-1-22 0,-20 1 16,20 0-16,-20 0 0,20 0 0,-21-22 15,1 22-15,-1-21 0,-21 21 0,0-22 16,1 1-16,-1 21 0,0-21 16,-21 20-16,0 1 0,0 0 0,0 0 15,0 42 1,0 0-16,-21 0 15,21 22-15,-21-22 0,21 21 16,-22 1-16,22 20 0,-21-21 16,21 22-16,-21-22 0,0 22 0,21-22 15,-21 22-15,0-22 0,-1 0 0,22 1 16,0-1-16,-21 0 0,0-21 16,21 1-16,0 20 0,0-21 15,0 0-15,0-42 31,21 0-31,0 0 0,-21 0 16,22-1-16,-1 1 0,0-21 0,0 21 16,0-22-16,0 1 0,1 21 0,-1-21 15,0 20-15,0 1 0,-21 0 0,0 0 16,21 21-16,0 0 16,-21 21-16,0 0 15,0 22-15,0-22 0,0 0 16,0 0-16,0 0 0,0 0 0,22 22 15,-1-22-15,-21 0 0,21 0 16,0 0-16,0-21 0,22 22 0,-22-1 16,21-21-16,0 0 0,-20 0 0,20 0 15,-21 0-15,21 0 0,-20 0 0,20-21 16,-21-1-16,0 1 0,0 0 16,1 0-16,-1 0 0,0-22 0,0 22 15,0-21-15,-21 0 0,0-1 0,0 22 16,0-21-16,0 21 0,0-1 15,0 1-15,-21 42 16,21 1-16,-21-1 16,0 0-16,21 21 0,0-21 0,-21 22 15,21-22-15,-22 21 0,22-21 0,0 1 16,0-1-16,0 0 0,0 0 0,0 0 16,22-21 15,-22-21-31,21 0 0,-21 0 15</inkml:trace>
  <inkml:trace contextRef="#ctx0" brushRef="#br0" timeOffset="27916.91">12044 7070 0,'0'0'0,"21"0"16,0-21-16,0-1 16,0 22-16,22-21 0,-1 0 0,-21 0 15,43-21-15,-22 20 0,0-20 16,1 21-16,-22-21 0,21 20 0,-21-20 16,-21 21-16,0-21 0,0 20 15,-21 1-15,0 0 0,-21 0 0,-1 21 0,-20 0 16,-22 0-16,22 0 0,-22 0 15,0 21-15,22 0 0,-1 0 16,1 22-16,-1-22 0,22 21 0,21 1 16,0-1-16,21-21 0,0 21 0,0 1 15,21-1-15,0-21 0,21 22 16,-20-1-16,20 0 0,0 1 0,1-1 16,-1 0-16,0 1 0,1-1 0,-1 0 15,0 1-15,-21-22 0,1 21 0,-1 0 16,-21-20-16,0-1 0,0 21 0,-21-21 15,-1 0-15,-20-21 0,0 22 16,-1-22-16,-20 0 0,-1 21 0,1-21 16,-1 0-16,1 0 0,-1 0 15,1 0-15,-1-21 0,22 21 0,0-22 16,-1 1-16,22 0 0,0 0 0,21 0 16,0 0-16,0-1 0,0-20 0,0 21 15,21 0-15,0 0 0,1-1 16,-1 1-16,21 0 0,0 0 0,1 0 15,-1 21-15,-21-21 0,22-1 0,-1 22 16,0-21-16,1 21 0</inkml:trace>
  <inkml:trace contextRef="#ctx0" brushRef="#br0" timeOffset="28139.78">12446 7176 0,'0'0'0,"0"21"15,0 0-15,0 0 0,0 0 16,0 0-16,0 1 0,0-1 0,-21 21 16,21-21-16,0 0 0,0 1 0,-21-1 15,21 0-15,-22 0 0,22 0 0,-21 0 16,21 1-16,0-44 47,21 1-32</inkml:trace>
  <inkml:trace contextRef="#ctx0" brushRef="#br0" timeOffset="28291.69">12531 7049 0,'0'0'0,"0"-22"0,0 1 16,0 42 30,21-21-30,0 0-16</inkml:trace>
  <inkml:trace contextRef="#ctx0" brushRef="#br0" timeOffset="29001.87">12912 7133 0,'0'0'16,"0"21"-16,21-21 0,0 0 15,0 0-15,0 0 0,0 0 16,1 0-16,-1 0 0,21 0 16,-21-21-16,22 21 0,-22-21 0,21 21 15,-21-21-15,22 21 0,-22-21 16,0 21-16,0-21 0,0 21 0,-21-22 16,-21 22 15,0 22-31,0-1 0,0 0 0,-22 0 15,22 21-15,-21-20 0,-1 20 0,22 0 16,-21 1-16,0-1 0,-1 0 0,1 1 16,21-22-16,-22 21 0,22-21 15,0 22-15,0-22 0,0 0 0,0 0 16,-1 0-16,44-21 31,-1-21-31,0 0 16,0 21-16,0-21 0,0-22 0,1 22 15,20 0-15,-21-21 0,0 21 16,22-1-16,-22-20 0,0 21 0,0 0 16,-21 0-16,21 21 0,-21 21 15,0 0 1,0 21-16,0-21 0,0 1 16,0-1-16,0 0 0,21 0 15,1 0-15,-22 0 0,21 1 0,0-1 16,0-21-16,0 21 0,22-21 15,-22 0-15,21 0 0,0 0 0,1 0 16,-1 0-16,0 0 0,1 0 0,-1-21 16,0 0-16,1-1 0,-1 1 15,0 0-15,-20 0 0,-1 0 0,0-22 16,0 22-16,0-21 0,-21 0 0,0 20 16,0-20-16,0 21 0,0-21 0,0 20 15,-21 22-15,0 0 0,0 0 16,0 0-16,-1 22 0,1-1 0,0 0 15,0 21-15,21-21 0,0 22 16,-21-1-16,21-21 0,0 22 0,0-22 16,0 0-16,0 21 0,0-21 15,0 1-15,21-22 0,-21 21 0,21 0 0,0-21 16,0 0-16,1 0 16,-1 0-16,0-21 0,0 0 15,0 21-15,0-22 0,1 1 16</inkml:trace>
  <inkml:trace contextRef="#ctx0" brushRef="#br0" timeOffset="30281.34">15748 6287 0,'21'-43'0,"-42"86"0,42-107 0,-21 22 16,0 21-16,0-22 0,0 22 0,0 0 16,0 42-1,-21 0-15,21 22 16,-21-1-16,21 21 0,0 1 0,0-1 15,-21 22-15,21 0 0,-22-22 16,22 22-16,-21-22 0,21 1 0,-21-1 16,21 1-16,-21-1 0,0-20 15,21 20-15,0-20 0,-21-1 0,-1 0 16,22-21-16,-21 1 0,21-1 0,0 0 16,0 0-16,0-42 15,0 0 1,0 0-16,0-1 0,0 1 15,21-21-15,-21 0 0,43 20 0,-22-20 16,0 0-16,0-1 0,22 1 0,-22 21 16,21-21-16,0 20 0,1 1 0,-1 21 15,0 0-15,1 0 0,-22 0 16,21 0-16,1 0 0,-1 0 0,-21 21 16,21 1-16,-20-1 0,-1 0 15,0 0-15,0 0 0,-21 0 0,0 1 16,0-1-16,0 0 0,0 0 0,-21 0 15,-21 0-15,20 1 0,1-1 0,-21-21 16,0 21-16,20-21 0,-20 0 0,0 21 16,-1-21-16,22 0 0,-21 0 0,21 0 15,0 0-15,-1 0 0,1 0 16,0-21 0,21 0-16,0 0 15,21 21-15,0 0 16,1 0-16,-1-22 0,0 22 0,21 0 15,-21 0-15,22-21 0,-22 21 0,21 0 16,1 0-16,-1-21 0,0 21 0,-21-21 16,22 21-16,-1-21 0,0 21 15,22-21-15,-22-1 0,1 1 0,-1 21 16,-21-21-16,21 0 0,1 0 0,-22 0 16,0-22-16,0 43 0,0-21 0,1 0 15,-22 42 1,0 0-1,-22 0-15,1 22 0,21-22 16,0 0-16,-21 0 0,21 22 16,-21-22-16,21 0 0,0 0 0,0 0 15,0 0-15,0 1 0,0-1 0,21 0 16,0 0-16,0 0 0,1-21 0,-1 0 16,21 0-16,-21 0 0,22 0 0,-22 0 15,21 0-15,0-21 0,-20 21 0,20-21 16,-21 0-16,0 0 0,22-1 15,-22 1-15,0 0 0,21 0 0,-21-21 16,1 20-16,-1 1 0,0-21 16,-21 21-16,21 0 0,-21-1 0,21 1 0,-21 0 15,0 0-15,0 42 16,-21 0 0,0 0-16,21 1 0,-21 20 15,0-21-15,-1 21 0,1 1 0,21-1 16,-21 0-16,21 1 0,-21-1 0,21 0 15,0 22-15,0-22 0,0 22 0,0-22 16,0 22-16,0-1 0,0-21 0,0 22 16,0-1-16,0 1 0,0-1 0,0 1 15,0-1-15,0 1 0,0-1 0,0-20 16,0 20-16,0-20 0,0 20 0,0-21 16,-21 1-16,21-22 15,-21 21-15,21-21 0,-22 1 0,1-22 16,0 0-16,0 0 15,0 0-15,21-22 0,0 1 16,-21-21-16,21 21 0,0-22 0,0 1 16,0 0-16,0-1 0,0-20 0,0-1 15,0 1-15,21-1 0,-21-20 0,21 20 16,0 1-16,21-1 0,-20-20 16,20 20-16,0 1 0,-21-1 0,22 1 15,-1-1-15,0 1 0,22-1 0,-22 22 16,1-1-16,-1 1 0,21 0 15,-20-1-15,20 22 0,-20-21 0,20 21 16</inkml:trace>
  <inkml:trace contextRef="#ctx0" brushRef="#br0" timeOffset="30824">18754 6879 0,'0'-21'31,"0"0"-31,0 0 16,0 0-16,21-1 0,-21 1 0,21 0 15,0 0-15,0 0 0,-21-22 0,21 22 16,1 0-16,-1 0 16,-21 0-16,0 42 31,0 21-31,0-21 0,-21 22 0,-1-1 15,1 0-15,21 1 0,-21-1 16,21 22-16,-21-22 0,21 0 0,0 1 16,0 20-16,0-21 0,0 1 0,0-1 15,0-21-15,0 22 0,0-1 0,0-21 16,21 0-16,-21 0 0,0 1 0,0-1 16,21 0-16,-21 0 15,-21 0-15,0-21 16,0 0-16,-22 0 0,22 0 15,-21 0-15,0 0 0,-1 0 0,1 0 16,-22 21-16,22-21 0,21 0 0,-21 0 16,-1 0-16,22 0 0,0 0 0,0 0 15,42 0 1,21 0-16,1 0 16,-1 0-16,0 0 0,22 0 0,-1 0 15,1 0-15,-22 0 0,22-21 0,-1 21 16,-21 0-16,22 0 0,-22 0 0,-21 0 15,22-21-15,-22 21 0,0 0 16,-21-21 0,-21 0-1,-21 21-15</inkml:trace>
  <inkml:trace contextRef="#ctx0" brushRef="#br0" timeOffset="31743.7">2582 3831 0,'0'0'0,"-21"0"0,-21 0 0,21 0 16,-22 0-16,22 0 0,-21 0 0,21 0 15,-1 0-15,1 0 0,42 0 32,1 0-32,41 0 0,1 0 15,-1 0-15,43 0 0,-21 0 0,20 0 16,22 0-16,0 0 0,0 0 0,22 0 16,-1 0-16,0 0 0,0 21 15,0-21-15,0 0 0,1 0 16,-1 22-16,-21-22 0,0 0 0,-21 0 15,-1 21-15,-20-21 0,-21 0 0,-1 0 16,-21 0-16,1 0 0,-1 0 16,-21 0-16,0 21 0,1-21 0,-44 0 31,-20 0-31,21 0 0,-43 0 16,22 0-16,-21 0 0,-1 0 15,-21 0-15,-20 0 0</inkml:trace>
  <inkml:trace contextRef="#ctx0" brushRef="#br0" timeOffset="32103.5">2540 4001 0,'0'0'0,"-64"0"0,43 0 15,-21 0-15,21 0 0,-22 0 0,43 21 16,22-21-1,-1 21-15,42-21 0,-20 0 16,41 0-16,1 21 0,0-21 0,20 0 16,1 0-16,0 21 0,21-21 15,0 0-15,0 0 0,0 21 16,0-21-16,0 0 0,21 0 0,-21 0 16,0 0-16,0 22 0,0-22 0,-21 0 15,-21 0-15,21 0 0,-43 0 16,1 0-16,-1 0 0,-21 0 0,1 0 15,-1 0-15,-21 0 0,0 0 0,1 0 16,-1 0-16,0 0 31,0 0-31,-21 21 16</inkml:trace>
  <inkml:trace contextRef="#ctx0" brushRef="#br0" timeOffset="37984.32">2455 10245 0,'0'0'0,"0"-21"0,0-1 16,0 1-16,21 0 0,-21 0 15,0 0-15,0 0 0,22-1 16,-22 1-16,0 0 0,0 0 16,0 0-16,0 0 0,0-1 0,0 1 15,0 0-15,0 0 0,0 0 16,-22 42 31,22 0-47,-21 0 0,21 0 0,0 22 15,0-1-15,-21 22 0,0-1 0,0 1 16,0 20-16,-1-20 0,1 20 16,0 1-16,0 0 0,21-1 0,-21-20 15,0-1-15,21 22 0,-22-21 16,22-22-16,0 21 0,-21 1 0,21-22 15,0 1-15,-21-1 0,21-21 0,0 0 16,0 22-16,0-22 16,0 0-16,0-42 31,0 0-31,0-22 0,0 22 16,21-21-16,0-1 0,-21 1 0,22 0 15</inkml:trace>
  <inkml:trace contextRef="#ctx0" brushRef="#br0" timeOffset="39016.08">2519 10224 0,'0'-22'0,"0"44"0,0-65 0,21 22 16,0 0-16,-21 0 0,21 21 16,-21-21-16,21 21 0,1 0 0,-1 0 15,0 0-15,0-22 0,0 22 16,0 0-16,1 0 15,20 0-15,-21 0 0,21-21 0,1 21 16,-1 0-16,0 0 0,1-21 0,-1 21 16,22 0-16,-22 0 0,21 0 15,1 0-15,-1 0 0,1 0 0,-1 0 16,1 0-16,21 0 0,-1 0 16,-20 0-16,20 0 0,1 0 0,0 0 15,-1 0-15,1 0 0,21 0 0,21 0 16,-21 0-16,21 0 0,0 0 0,0 0 15,0 0-15,21-21 0,21 21 16,1 0-16,-1-21 0,21 21 0,1 0 16,21 0-16,-1 0 0,1 0 15,21-21-15,-22 21 0,22 0 0,0 0 16,-21 0-16,21 0 0,-1 0 16,1 0-16,-21 0 0,21 0 0,0 0 15,-1 0-15,-20 0 0,21 0 0,-21 0 16,-1-22-16,1 22 0,0 0 0,-22 0 15,1 0-15,-1 0 0,-21 0 16,22 0-16,-22 0 0,-21 0 0,22 0 16,-22 0-16,-21 0 0,21 0 0,0 0 15,-21 0-15,0 0 0,-21 0 16,21 0-16,-42 0 0,21 0 0,-22 0 0,-20 0 16,-1 0-16,1 0 0,-22 0 15,0 0-15,1 0 0,-22 0 16,0 0-16,0 0 0,0 22 15,-21-1-15,0 0 16,0 0-16,0 0 0,-21 0 16,21 22-16,-21-22 0,21 21 0,0 1 15,-21-1-15,0 0 0,21 22 0,-21-22 16,-1 22-16,22-1 0,0 1 16,-21-1-16,21 1 0,-21-1 0,21 1 15,-21-1-15,21 1 0,0-1 0,0 1 16,-21-1-16,21 1 0,-21-1 15,21 1-15,-22-22 0,22 21 0,0-20 16,0-1-16,-21 0 0,0 1 0,21-1 16,-21-21-16,0 22 0,21-22 0,-43 0 15,22 0-15,0 0 0,0 0 0,-21 1 16,-1-1-16,1 0 0,0-21 16,-22 21-16,1-21 0,-1 21 0,1-21 15,-22 0-15,0 21 0,-21-21 0,1 0 16,-22 0-16,-22 0 0,1 0 15,0 0-15,-21 0 0,-22 0 0,1 0 0,-22 0 16,0 0-16,1 0 0,-43 0 16,21 0-16,-21 0 0,0-21 0,-21 21 15,0 0-15,-1 0 0,-20 0 16,0 0-16,21 0 0,-22 0 0,1 0 16,21 0-16,-22 0 0,22 0 0,0 0 15,0 0-15,0 0 0,21 0 0,0 0 16,0 0-16,21 0 0,21 0 15,1 0-15,-1 0 0,21 0 0,1 0 16,21-21-16,-1 21 0,22-21 0,21 21 16,0-21-16,21 21 0,0-21 15,22 21-15,20-22 0,1 22 0,20 0 16,1-21-16,21 0 0,0 21 0,21-21 16,21 21-1,0 0-15,21-21 0,1 0 0,-1 21 16,22-22-16,-1 1 0,1 0 0</inkml:trace>
  <inkml:trace contextRef="#ctx0" brushRef="#br0" timeOffset="39312.91">4593 10562 0,'-21'21'0,"42"-42"0,-63 64 0,21-43 16,-1 21-16,1 0 0,-21 21 16,21-21-16,0 22 0,-1-22 0,-20 21 15,21-21-15,0 22 0,0-22 0,-1 21 16,1-21-16,21 1 0,-21-1 15,21 0-15,0 0 0,0 0 16,21-21-16,0 0 16,1 0-16,-1 0 0,21 0 0,-21 0 15</inkml:trace>
  <inkml:trace contextRef="#ctx0" brushRef="#br0" timeOffset="39680.19">5101 10626 0,'0'0'0,"-21"21"16,0 0-16,0 0 16,-1 22-16,1-22 0,-21 21 0,21 0 15,0 1-15,-1-1 0,1 22 16,0-22-16,21 0 0,0 1 16,0-1-16,0 0 0,21-21 0,0 22 15,22-22-15,-1-21 0,0 0 0,1 0 16,20 0-16,-20 0 0,20-21 15,1 0-15,-1-1 0,1 1 0,-1-21 16,1 21-16,-22-22 0,0 1 0,1 0 16,-22-1-16,0 1 0,-21 0 15,0-1-15,0-20 0,-21 21 0,-22-1 16,1 22-16,0 0 0,-1-21 0,-20 42 16,21 0-16,-1 0 0,-20 0 15,20 0-15,1 21 0,0-21 16,-1 21-16,1 0 0,21 0 0,0 0 15,21 1-15,0-1 0,0 0 0,0 0 16,21-21-16,0 0 0,21 0 16,1 0-16,20 0 0</inkml:trace>
  <inkml:trace contextRef="#ctx0" brushRef="#br0" timeOffset="39928.06">6858 10075 0,'0'0'0,"21"0"0,0 0 16,-21 22-16,0-1 16,-21 21-16,0 22 0,0-1 15,0 1-15,-1 20 0,-20 1 0,0 0 16,-1-1-16,1 22 0,0-21 0,-1-1 16,1 1-16,21 0 0,-21-1 0,20 1 15,1-21-15,0-1 0,0-21 16,21 22-16,-21-43 0,21 21 0,0 1 15,0-22-15,0 0 0,21-21 16,0 0-16,21 0 16,-20-21-16</inkml:trace>
  <inkml:trace contextRef="#ctx0" brushRef="#br0" timeOffset="40387.8">7345 10837 0,'0'0'0,"21"-21"15,-21 0-15,0 0 0,0 0 16,0 0-16,0-1 0,0 1 16,21 0-16,0 0 0,0 0 15,1 0-15,-1 21 0,21-22 0,0 22 16,1 0-16,-1 0 0,0 22 0,1-1 16,-1 0-16,-21 0 0,22 21 15,-43 1-15,0-1 0,0-21 0,0 22 16,0-1-16,-43 0 0,22 1 0,-21-1 15,-1 0-15,1 1 0,-21-22 16,20 21-16,1-21 0,-22 0 0,22 1 16,0-1-16,-1-21 0,22 0 15,-21 0-15,21 0 0,0 0 0,-1 0 16,1-21-16,21-1 0,0-20 0,0 21 16,0-21-16,0 20 0,21-20 0,1 21 15,-1-21-15,0 20 0,0 1 16,21 21-16,-20 0 0,-1 0 0,0 0 15,0 21-15,0-21 0,0 22 16,1 20-16,-1-21 0,0 0 0,0 22 16,0-22-16,0 21 0,1-21 15,-1 0-15,0 1 0,0-22 0,21 21 16,-20-21-16,20 0 0,-21 0 0,21 0 16,1 0-16,-1-21 0,-21 21 0,22-22 15,-1 1-15,0 0 0,-21 0 16,22-21-16,-1 20 0,-21-20 0</inkml:trace>
  <inkml:trace contextRef="#ctx0" brushRef="#br0" timeOffset="40699.62">8361 10816 0,'0'0'0,"21"-21"16,-21 0-16,0 0 0,0 42 31,0 0-31,0 0 0,-21 0 16,0 22-16,21-22 0,0 21 0,-22-21 15,22 22-15,0-22 0,0 0 16,0 21-16,0-20 0,0-1 0,0 0 15,0 0-15,22 0 0,-1 0 0,0-21 16,0 0-16,21 0 0,-20 0 0,20 0 16,0-21-16,1 0 0,-1 21 15,-21-42-15,21 21 0,-20-1 0,20 1 16,-42-21-16,0 0 0,0 20 0,0-20 16,0 0-16,0-1 0,-21 1 0,0 0 15,-1-1-15,-20 22 16,21-21-16,-21 21 0,-1 0 0,22 21 15,-21-22-15,21 22 0,-1 0 0,1 0 16,0 0-16,21 22 16,0-1-1,21-21-15,0 0 0,22 0 0</inkml:trace>
  <inkml:trace contextRef="#ctx0" brushRef="#br0" timeOffset="40979.53">9969 9948 0,'0'0'0,"-63"22"15,42-1-15,0 0 16,-1 21-16,1 1 0,0-1 0,0 0 16,0 22-16,0-1 0,-22 22 0,22-22 15,0 22-15,0 0 0,-22-22 16,22 22-16,21-22 0,-21 22 0,0-21 15,0-1-15,0 1 0,21-22 16,0 21-16,-22-20 0,22-1 0,-21 0 0,21-20 16,0 20-16,0-21 0,0 0 0,21-21 31,1 0-31,-1-21 16,21 0-16,-21 0 0</inkml:trace>
  <inkml:trace contextRef="#ctx0" brushRef="#br0" timeOffset="41400.3">10033 10816 0,'21'-42'16,"-42"84"-16,63-105 0,-21 20 0,-21 22 16,22 0-16,-1 0 0,0 0 0,-21 0 15,42-1-15,-21 22 0,1-21 0,-1 21 16,21 0-16,-21 0 0,22 0 0,-22 0 16,0 0-16,0 0 0,-21 21 15,0 1-15,0-1 16,0 0-16,0 0 0,0 21 0,-42-20 15,21-22-15,-1 21 0,-20 0 0,21 0 16,-21 0-16,-1-21 0,22 21 16,-21-21-16,21 22 0,-1-22 0,1 0 15,42 0 1,1 0-16,-1 0 16,0 0-16,21 0 0,-21 0 15,22 0-15,-22 0 0,0 0 0,0 0 16,0 21-16,1 0 0,-1 0 15,0 0-15,-21 0 0,0 1 0,0-1 16,0 0-16,0 0 16,-21-21-16,-22 21 0,22-21 15,0 21-15,-21-21 0,-1 0 0,22 0 16,-21 22-16,21-22 0,-22 0 0,22 0 16,0 0-16,0 0 0,0 0 0,42-22 31,21 22-16,-21-21-15,22 21 0</inkml:trace>
  <inkml:trace contextRef="#ctx0" brushRef="#br0" timeOffset="41752.32">10837 10668 0,'0'0'0,"-21"0"31,0 21-31,0 0 0,0 1 15,-1-1-15,1 0 0,0 21 0,0-21 16,0 22-16,0-1 0,-1-21 0,1 22 16,21-22-16,0 21 0,0-21 0,0 0 15,0 22-15,21-22 0,1 0 0,-1 0 16,0-21-16,21 0 0,-21 0 16,22 0-16,-22 0 0,21 0 0,1 0 15,-1-21-15,-21 0 0,0 0 0,85-106 31,-106 84-31,0 1 0,0 0 0,0-1 16,0-20-16,0 21 0,0-1 16,-21 1-16,21 21 0,-21-22 0,0 22 15,-1 21-15,1 0 0,-21 0 0,21 0 16,0 0-16,-1 21 0,1 1 0,0-22 16,21 21-16,-21 0 0,21 0 15,0 0-15,42 0 0,-21-21 16</inkml:trace>
  <inkml:trace contextRef="#ctx0" brushRef="#br0" timeOffset="42056.15">12065 10097 0,'0'0'16,"-21"21"-1,21 0-15,-21 21 0,-1-21 16,22 22-16,0 20 0,0-20 0,-21 20 16,0 1-16,21-1 0,-21 1 15,0-1-15,21 1 0,0-1 0,-21 1 16,21 20-16,-22-20 0,22-1 16,-21 22-16,21-22 0,0 1 0,-21-1 15,21 1-15,0-22 0,0 1 0,0-1 16,0 0-16,0 1 0,0-22 0,0 0 15,0 0-15,0 0 0,21-21 16,0 0 0,-21-21-16,22 0 0</inkml:trace>
  <inkml:trace contextRef="#ctx0" brushRef="#br0" timeOffset="42635.82">12404 10583 0,'0'0'0,"0"-21"0,0 0 16,0 42 15,0 0-31,0 1 0,-22 20 0,1 0 16,21-21-16,-21 43 0,0-22 0,21 1 16,-21-1-16,0 0 0,-1 1 0,22 20 15,0-21-15,-21 1 0,21-22 16,-21 21-16,21-21 0,0 1 0,0-1 15,0 0-15,0-42 32,0 0-32,21-1 0,-21 1 15,21-21-15,1 21 0,-22-22 0,21 1 16,0 0-16,0-1 0,0 1 16,-21 0-16,21-22 0,1 22 0,-22 0 15,21 20-15,-21-20 0,0 21 0,0 0 16,-21 21-16,-1 0 15,-20 0-15,21 21 0,0-21 16,0 21-16,-22 0 0,22 0 0,0 1 16,0-1-16,0 0 0,-1 0 15,1 0-15,21 0 0,-21 1 16,21-1-16,0 0 16,21-21 30,0 0-46,1-21 0,-1 21 16,21-21-16,-21 21 0,0-22 0,22 22 16,-22-21-16,21 0 0,1 21 15,-22-21-15,21 21 0,0-21 0,-20 0 16,20 21-16,-21-22 0,0 22 0,0 0 16,1-21-16,-1 21 0,0 0 15,-21-21-15</inkml:trace>
  <inkml:trace contextRef="#ctx0" brushRef="#br0" timeOffset="42931.82">12721 10710 0,'0'22'0,"0"-44"0,-21 65 0,0-22 15,0 0-15,21 0 0,-22 0 0,1 1 16,0 20-16,0-21 0,21 0 0,0 0 16,-21 1-16,21 20 0,0-21 15,0 0-15,0 0 0,0 1 0,21-1 16,0 0-16,0-21 0,0 0 15,1 0-15,-1 0 0,0 0 0,21 0 16,-21-21-16,1 0 0,-1-1 16,21 1-16,-21 0 0,0 0 15,1-21-15,-22 20 0,21-20 0,-21 21 16,0-21-16,0 20 0,0-20 0,0 21 16,0 0-16,-21 0 0,-1 21 0,1 0 15,0 0-15,0 0 0,0 0 0,-22 0 16,22 0-16,0 21 0,0-21 0,0 21 15,-22 0-15,22-21 0,0 21 16,0 0-16,0 1 0,0-22 0,21 21 16,-22-21-16,1 21 0</inkml:trace>
  <inkml:trace contextRef="#ctx0" brushRef="#br0" timeOffset="49560.12">2371 11303 0,'0'-21'15,"21"21"32,0 0-47,0 21 16,0 0-16,0 0 0,1 1 15,-22 20-15,21-21 0,0 0 0,-21 22 16,0-22-16,0 21 0,0-21 16,0 0-16,0 22 0,0-22 0,0 0 15,0 0-15,0 0 0,0 1 16,0-1-16,0 0 0,0 0 16,0 0-16,42-21 15,-21 0-15,1 0 16,20 0-16,0 0 0,1 0 15,-1 0-15,0 0 0,22 0 0,-22 0 16,43 0-16,-22-21 0,22 21 0,0 0 16,-1 0-16,22 0 0</inkml:trace>
  <inkml:trace contextRef="#ctx0" brushRef="#br0" timeOffset="51148.11">5143 13653 0,'0'0'0,"0"-22"0,0 1 16,0 0-16,0 0 0,-21 21 15,21-21-15,0 0 0,0-1 0,0 1 16,0 0-16,-21 21 16,21-21-16,0 0 0,-21 21 15,21-21-15,0 42 32,0 0-32,0 21 15,0-21-15,0 22 0,0-1 0,-21 0 16,21 1-16,0-1 0,-21 22 0,21-22 15,0 0-15,0 1 0,0 20 16,0-21-16,-22 1 0,22-22 0,0 21 16,0 1-16,0-22 0,-21 21 0,21-21 15,0 0-15,0 22 0,0-22 16,0 0-16,0-42 31,0 0-31,0 0 16,0-1-16,21 1 0,1 0 15,-22 0-15</inkml:trace>
  <inkml:trace contextRef="#ctx0" brushRef="#br0" timeOffset="51960.07">5863 13610 0,'0'0'0,"0"-21"16,0 0-1,0 42 17,-21 0-32,0 0 15,21 1-15,-21-1 0,21 0 0,-22 21 16,1-21-16,21 22 0,-21-1 0,21-21 15,0 22-15,-21-22 0,21 21 0,-21-21 16,21 0-16,0 1 0,0-1 16,0 21-16,0-21 0,0 0 0,0 1 15,0-1-15,0 0 0,21-21 16,0 0-16,0 21 0,22-21 16,-22 0-16,21 0 0,-21 0 0,22 0 15,-1 0-15,-21-21 0,21 21 16,1-21-16,-22 21 0,21-21 0,-21-1 15,22 22-15,-22-21 0,0 0 0,0 0 16,0 0-16,1 0 0,-22-1 0,0 1 16,21 0-16,-21-21 0,0 21 15,0-22-15,0 1 0,0 21 0,0-22 16,0 1-16,0 0 0,-21 21 0,21-1 16,-22-20-16,1 21 0,0 21 0,0-21 15,0 21-15,0 0 16,-1 0-16,1 0 0,-21 0 15,21 0-15,0 0 0,-1 21 0,-20 0 16,21 0-16,0 0 0,-22 1 0,22-1 16,0 21-16,0-21 0,0 22 15,0-1-15,-1-21 0,22 21 0,0-20 16,0 20-16,0-21 0,0 0 0,0 0 16,0 22-16,22-22 0,-1-21 15,0 21-15,0 0 0,0-21 0,0 21 16,1-21-16,20 0 0,-21 0 0,0 0 15,22 0-15,-22 0 0,21 0 0,-21 0 16,0-21-16,1 0 0,-1 21 16,21-21-16,-42 0 0,21 0 15,0-1-15,-21-20 0,0 21 0,0-21 16,0-1-16,0 22 0,0-21 0,0-1 16,0 1-16,0 0 0,0 21 0,-21-1 15,0 1-15,0 0 0,0 21 16,0 0-16,-22 0 0,22 0 0,0 21 15,0-21-15,-22 21 0,22 1 16,0-1-16,-21 0 0,21-21 0,-1 21 16,1 0-16,21 0 0,-21-21 15</inkml:trace>
  <inkml:trace contextRef="#ctx0" brushRef="#br0" timeOffset="52389.34">4022 15558 0,'0'0'0,"21"-43"16,-21 22-16</inkml:trace>
  <inkml:trace contextRef="#ctx0" brushRef="#br0" timeOffset="52960.15">2984 15473 0,'0'-21'15,"-21"0"-15,0-1 16,0 22-16,21-21 15,0 42 1,0 1 0,0 20-16,0-21 0,21 21 15,0 1-15,-21 20 0,0-20 0,21 20 16,1 1-16,-22-1 0,0 22 16,0-22-16,0 1 0,0-1 0,0 1 15,0-1-15,-22 1 0,1-22 0,0 22 16,21-22-16,-21-21 0,21 21 15,-21-20-15,21-1 0,-21 0 0,21 0 16,0-42 15,0 0-31,0 0 0,0-22 0,-22 22 0,22-42 16,0 20-16</inkml:trace>
  <inkml:trace contextRef="#ctx0" brushRef="#br0" timeOffset="53823.51">2794 15600 0,'0'0'0,"0"-21"0,0-22 0,0 22 16,0 0-16,21 21 31,0 0-31,0 0 0,1 0 0,20 21 16,0-21-16,22 0 0,-22 0 0,43 21 16,-22-21-16,22 0 0,21 0 15,0 0-15,21 0 0,-22 0 0,22 0 16,22 0-16,-1 0 0,0 0 0,0 0 15,21 0-15,-20-21 0,20 21 16,0 0-16,1-21 0,-1 21 16,21 0-16,1 0 0,21 0 0,-1-21 15,22 21-15,0 0 0,21 0 0,0-21 16,21 21-16,0 0 0,0 0 0,22 0 16,-1 0-16,0 0 0,1 0 15,-1 0-15,0 21 0,-20-21 0,20 0 16,-21 0-16,-21 0 0,21 21 0,-21-21 15,0 0-15,-21 0 0,0 0 16,-21 0-16,-1-21 0,1 0 16,0 21-16,-22-21 0,-21-1 0,1 1 15,-1 0-15,-21 0 0,-21 0 0,21 0 16,-42-1-16,0 1 0,-21 0 0,-22 21 16,1-21-16,-22 21 0,0 0 0,-20 0 15,-1-21-15,0 21 0,-21 21 16,0 0-16,0 21 15,0-20-15,0 20 0,0 0 0,0 1 16,-21-1-16,0 21 0,21-20 0,-22 20 16,22-20-16,-21 20 0,21 1 15,0-1-15,0 1 0,-21-1 16,21 1-16,0 20 0,0-41 0,-21 20 16,21 1-16,0-1 0,0-21 0,-21 22 15,0-1-15,-1-20 0,22-1 16,-21 22-16,0-22 0,-21 0 0,21-21 15,-22 22-15,1-1 0,-22-21 0,1 22 16,-1-22-16,1 0 0,-22 0 0,1 0 16,-22-21-16,0 21 0,-21-21 15,-21 0-15,0 0 0,-1 0 0,-41 0 16,-1 0-16,-20 0 0,-1-21 0,-42 21 16,0-21-16,0 0 0,-21 0 0,-21 0 15,-1-1-15,1 1 0,0 0 16,-22-21-16,1 21 0,-1-1 15,-21 22-15,22-21 0,-1 0 0,-20 0 16,20 0-16,1 21 0,-1-21 0,-20 21 16,20-22-16,22 1 0,-22 21 0,22 0 15,0-21-15,20 21 0,1-21 16,0 21-16,21-21 0,21 21 0,0-21 16,1 21-16,20 0 0,21-22 0,22 1 15,0 21-15,21-21 0,21 21 16,21-21-16,21 21 0,22-21 0,20 21 15,1-21-15,21 21 0,0-22 16,21 1-16,0 0 16,0 0-16,21 21 15,0-21-15,0 0 0,21-1 0</inkml:trace>
  <inkml:trace contextRef="#ctx0" brushRef="#br0" timeOffset="54092.36">3260 15558 0,'0'0'0,"0"21"32,0 0-32,0 0 0,0 21 15,0-20-15,0 20 0,0 21 0,0-20 16,0 20-16,0-20 0,0 20 0,0 1 15,0-22-15,0 0 0,0 1 16,0-1-16,0 0 0,0-21 0,0 22 16,0-22-16,0 0 0,21-21 15,0 0 1,0-21-16,0 21 0,0-21 0</inkml:trace>
  <inkml:trace contextRef="#ctx0" brushRef="#br0" timeOffset="54424.01">3662 15812 0,'0'0'0,"0"-43"0,21 22 16,-21 0-16,0 42 31,0 0-31,0 0 0,0 22 0,0-22 16,-21 21-16,21 1 0,0-1 16,0 0-16,0 1 0,0-22 0,0 21 15,21-21-15,0 22 0,21-22 0,-20-21 16,-1 21-16,21-21 0,0 0 15,1 0-15,-1 0 0,0 0 0,1 0 16,-1-21-16,-21 0 0,22-1 0,-22 1 16,0-21-16,-21 21 15,0-22-15,0 1 0,-21 0 0,-22-1 16,22 22-16,-21-21 0,0 0 0,-1 20 16,-20 1-16,20 21 0,1 0 15,0 0-15,-1 0 0,1 0 0,0 21 16,21 1-16,-1-1 0,22 0 0,0 21 15,0-21-15,22 1 0,-1-1 16,21 0-16,0 0 0,22 0 0,-1-21 16</inkml:trace>
  <inkml:trace contextRef="#ctx0" brushRef="#br0" timeOffset="54676.4">5440 15494 0,'0'0'0,"0"-21"0,0 0 16,0 0-16,-21 42 16,-1 21-16,1-21 0,0 22 15,21-1-15,-21 21 0,0 1 0,0-1 16,21 1-16,-22-1 0,1 1 16,21-1-16,-21 1 0,0-1 0,0-20 15,21-1-15,0 0 0,-21 1 0,21-1 16,0-21-16,0 0 0,0 1 15,0-1-15,21-21 16,0-21-16,0-1 16,0 1-16</inkml:trace>
  <inkml:trace contextRef="#ctx0" brushRef="#br0" timeOffset="55137.14">6202 15748 0,'0'-21'0,"0"0"15,0 0-15,0-1 16,0 1-16,0 0 16,0 0-16,21 0 0,0 21 15,0 0-15,0 0 0,1 0 16,-1 21-16,0 0 0,0 0 16,0 22-16,0-22 0,-21 21 0,0 0 15,0 1-15,0-1 0,0 0 0,0 1 16,0-1-16,0 0 0,-21 1 0,0-22 15,0 21-15,0-21 0,0 1 16,-22-1-16,22 0 0,-21-21 0,21 0 16,-1 21-16,-20-21 0,21 0 0,0 0 15,0-21-15,-1 21 0,22-21 16,0 0-16,0-1 0,0-20 16,0 21-16,0-21 0,0 20 0,22 1 15,-22 0-15,21 0 0,0 21 0,0 0 16,0 0-16,0 21 15,-21 0-15,22 0 0,-1 1 0,0-1 16,-21 0-16,21 0 0,0 0 0,-21 0 16,21 1-16,1-1 0,-1 0 0,0-21 15,-21 21-15,21-21 0,21 0 16,-20 0-16,-1 0 0,21 0 0,-21 0 16,22 0-16,-1 0 0,0 0 0,1-21 15,-1 0-15,0 0 0,1-1 16,-1-20-16,0 21 0,22-21 0</inkml:trace>
  <inkml:trace contextRef="#ctx0" brushRef="#br0" timeOffset="55419.97">7175 15875 0,'43'-42'0,"-22"21"16,-212 211-16,318-317 0,-42 42 0,-106 107 31,0-1-31,0 0 0,21 21 0,-22-21 16,1 22-16,0-1 0,0-21 0,21 22 15,0-1-15,-21-21 0,21 0 0,0 0 16,0 1-16,0-1 0,0 0 15,21 0-15,0-21 0,21 0 16,-20 21-16,20-21 0,21 0 0,-20 0 0,-1 0 16,0-21-16,1 0 0,-1 0 15,0 0-15,1-1 0,-22 1 0,0-21 16,0 21-16,-21-22 0,0 1 16,0 0-16,0-1 0,0 1 0,-21 0 15,0 21-15,0-1 0,-22 1 0,1 21 16,21 0-16,-21 0 0,-1 0 0,22 0 15,-21 21-15,-1-21 0,22 22 16,0-1-16,0 0 0,0 0 0</inkml:trace>
  <inkml:trace contextRef="#ctx0" brushRef="#br0" timeOffset="55855.62">8657 15790 0,'0'-21'16,"0"0"-16,0 0 15,0 0-15,21 21 0,-21-21 16,0-1-16,0 44 31,0 20-31,0-21 0,0 21 16,0 22-16,0-1 0,0 1 0,-21-1 15,21 1-15,0-1 0,-21 1 0,21-1 16,-21 1-16,0-22 0,21 1 16,0-1-16,-22 0 0,22-21 15,0 1-15,0 20 0,0-21 16,22-21-16,-1 0 0,21 0 16,-21-21-16,0 21 0,22-21 0</inkml:trace>
  <inkml:trace contextRef="#ctx0" brushRef="#br0" timeOffset="56331.87">9250 15939 0,'0'0'0,"42"-43"0,-21 22 15,0 0-15,1 21 16,20-21-16,-21 0 0,0 21 0,22-22 16,-22 22-16,21 0 0,-21 0 0,22 0 15,-22 0-15,0 0 0,21 0 0,-21 22 16,1-1-16,-1-21 0,0 21 15,-21 0-15,0 0 0,0 0 0,0 1 16,0-1-16,0 0 0,-21 0 0,0 0 16,-22 0-16,1 1 0,21-1 15,-22 0-15,1 0 0,21-21 0,-21 21 16,20-21-16,1 0 0,0 0 0,21-21 47,21 21-47,22-21 0,-22 0 0,0 21 15,21 0-15,-21 0 0,22 0 0,-1 0 16,-21 0-16,22 21 0,-22 0 16,0-21-16,0 21 0,0 0 0,0-21 15,-21 22-15,0-1 0,0 0 0,0 0 16,-21 0-16,0-21 0,0 21 16,-21-21-16,20 22 0,-20-22 15,0 21-15,-1-21 0,22 0 0,-21 0 16,0 21-16,20-21 0,1 0 0,0 0 15,0 0-15,0 0 0,21-21 32,0 0-17,0-1-15,21 22 0,0-21 0,21 21 16,-20-21-16</inkml:trace>
  <inkml:trace contextRef="#ctx0" brushRef="#br0" timeOffset="56700.19">10287 16023 0,'0'0'0,"-21"21"0,0 1 16,21-1-16,-22 0 0,1 0 16,0 0-16,21 22 0,0-22 0,0 0 15,-21 0-15,21 0 0,0 0 16,0 1-16,0-1 0,21-21 0,-21 21 15,21-21-15,0 0 0,22 0 0,-22 0 16,0 0-16,21 0 0,43-21 16,-43 0-16,1-1 15,-1 1-15,-21-21 0,22 21 0,-22-22 16,-21 1-16,0 0 0,0-1 0,0-20 16,0 21-16,-21-1 0,-1 22 15,1-21-15,0 21 0,0-1 0,0 22 16,-22 0-16,22 0 0,0 0 15,0 22-15,-21-22 0,20 21 0,1 0 16,0 0-16,21 0 0,0 0 16,0 22-16,0-22 0,0 0 0,0 0 15,21 0-15,0 1 0,22-1 0</inkml:trace>
  <inkml:trace contextRef="#ctx0" brushRef="#br0" timeOffset="57000.02">12044 15642 0,'0'-21'0,"0"42"0,0-63 0,0 21 0,-21 42 32,-1 0-32,22 0 0,-21 0 0,0 22 15,0-22-15,21 21 0,-21 1 0,21 20 16,-21-21-16,-1 1 0,22 20 0,0-20 15,-21 20-15,21-21 0,-21 1 16,0-1-16,21 0 0,-21 1 0,0-1 16,21 0-16,-22-20 0,1 20 0,21-21 15,-21 21-15,0-20 0,21-1 16,0 0-16,-21 0 0,21 0 16,21-42-1,0 0 1</inkml:trace>
  <inkml:trace contextRef="#ctx0" brushRef="#br0" timeOffset="57499.98">12446 15790 0,'0'0'0,"0"-21"16,21 0-16,-21 42 15,0 0-15,-21 1 0,21 20 16,-21 0-16,0 1 15,-1-1-15,1 0 0,21 1 0,-21-1 16,0 0-16,0 1 0,0-22 0,21 21 16,-22-21-16,22 22 0,-21-22 15,21 0-15,-21-21 0,21 21 0,0-42 47,0 0-47,21-22 16,0 22-16,1-21 0,-1 0 0,0-1 15,0 1-15,-21-22 0,21 22 16,0-21-16,-21 20 0,0 1 0,0 21 16,22 0-16,-22-1 0,0 1 15,-22 21-15,1 21 16,0 1-16,0-1 0,0 0 0,-22 0 16,22 0-16,-21 22 0,0-22 15,20 21-15,-20-21 0,0 0 0,21 22 16,-1-22-16,1 0 0,0 0 0,21 0 15,21-21 1,0 0 0,1 0-16,20 0 0,-21 0 0,21 0 15,-20 0-15,20 0 0,0 0 0,-21 0 16,22-21-16,-1 21 0,-21 0 16,0 0-16,22-21 0,-22 21 15,0 0-15,21-21 0,-20 21 0,-1-21 16</inkml:trace>
  <inkml:trace contextRef="#ctx0" brushRef="#br0" timeOffset="57896.32">13250 15854 0,'-21'0'0,"0"0"0,0 0 15,0 21-15,-1 0 0,1 0 16,0 1-16,-21 20 0,21-21 15,-1 21-15,-20-20 0,21-1 16,0 21-16,0-21 0,-1 0 0,22 1 16,0 20-16,0-21 0,0 0 0,0 0 15,0 1-15,22-22 0,20 21 16,-21-21-16,0 0 0,22 0 16,-1 0-16,0 0 0,-21 0 0,22 0 15,-1 0-15,0-21 0,-20-1 0,-1 1 16,21 0-16,-21 0 0,0 0 0,1-22 15,-22 22-15,21-21 16,-21 0-16,21 20 0,-21-20 0,0 0 16,0 21-16,0-1 0,0 1 0,0 0 15,-21 21-15,0 0 16,-1 0-16,1 0 0,-21 0 0,21 21 16,0 0-16,-1-21 0,-20 22 0,21-1 15,0 0-15,21 0 0,0 0 0,0 0 16,0 1-16,0-1 0,0 0 15,0 0-15</inkml:trace>
  <inkml:trace contextRef="#ctx0" brushRef="#br0" timeOffset="58044.23">13293 16320 0,'21'0'46,"-21"-22"-30,0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19:23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4889 4382 0,'0'0'0,"0"-381"16,0 0-16,0 21 0,0 63 0,0 65 16,0 41-16,0 43 0,0 42 15,0 21-15,0 22 0,0 21 16,0 20-16,0 1 0,0 42 31,-21 1-31,0-1 0,21 0 16,0 0-16,-21 0 0,0 0 15,21 1-15,-21-22 0,21 21 0,0 0 16,-22-21-16,22 21 0,-21-21 0,21 21 16</inkml:trace>
  <inkml:trace contextRef="#ctx0" brushRef="#br0" timeOffset="2078.86">4974 2138 0,'0'0'0,"-21"0"16,42 0 93,0 0-109,0 0 16,1 0-16,-1 0 0,0 0 0,21 0 16,-21 0-16,1 0 15,20 0-15,-21 0 0,21 0 0,1 0 16,-1 0-16,0 0 0,22 0 15,-1 0-15,-20 0 0,20 0 0,22 0 16,-22 0-16,1 0 0,-1 0 0,1 0 16,-1 0-16,1 0 0,-1 0 15,1 0-15,-1 0 0,1 0 0,21 0 16,-22 0-16,1 0 0,-1 21 0,1-21 16,-1 0-16,22 0 0,-22 0 15,1 0-15,-1 0 0,1 0 0,-1 0 16,1 0-16,-1 0 0,22 0 0,-22 0 15,22 0-15,0 21 16,-1-21-16,1 0 0,21 0 0,-21 0 16,-1 0-16,1 0 0,0 0 0,-1 0 15,1 0-15,0 0 0,-1 21 16,1-21-16,0 0 0,-1 0 0,1 0 16,0 0-16,-1 0 0,-20 0 0,20 0 15,1 0-15,-21 0 0,20 0 16,-20 0-16,20 0 0,1 0 0,-21 0 15,20 0-15,1 0 0,0 0 0,-22 0 16,22 0-16,-22 0 0,1 22 16,20-22-16,-20 0 0,-1 0 0,-20 0 15,20 0-15,1 0 0,-1 0 16,1 0-16,-1 0 0,1 0 16,-1 0-16,-20 0 0,20 0 0,-21 0 15,1 0-15,-1 0 0,0 0 0,1 0 16,-22 0-16,21 0 0,-21 0 0,1 0 15,-1 0-15,0 0 16,0 0-16,0 0 16,-21 21 31,0 0-47,0 0 15,0 0 1,0 0-16,0 1 15,0-1-15,0 0 0,0 21 16,-21-21-16,21 1 0,0-1 16,0 21-16,0-21 0,0 22 0,0-1 15,0-21-15,21 21 0,-21-20 0,0 20 16,0 0-16,21 1 0,-21-22 0,22 21 16,-22 0-16,0-20 0,0 20 15,0 0-15,0 1 0,21-22 0,-21 21 16,0 0-16,0 1 0,0-1 15,0-21-15,0 22 0,0-1 16,0 0-16,0-21 0,0 22 0,0-22 16,0 21-16,0-21 0,0 1 0,0-1 15,-21 21-15,21-21 0,0 0 0,0 1 16,0-1-16,0 0 16,0 0-16,-22 0 0,22 0 15,0 1-15,-21-22 16,21 21-16,-21-21 0,0 0 15,0 0 1,0 0-16,-1 0 0,1 0 16,0 0-16,0 0 0,-21 0 0,20 0 0,1 0 15,-21 0-15,21 0 0,-22 0 16,22 0-16,-21 0 0,0 0 0,-1 0 16,1 0-16,-22 0 0,22 0 15,0 0-15,-22 0 0,22 0 0,-22 0 16,1 0-16,-1 0 0,1 0 0,-1 0 15,1 0-15,-1 0 0,1 0 0,-22 0 16,22 0-16,-22 0 0,22 0 16,-22 0-16,0 0 0,1 0 0,20 0 15,-21 0-15,1 0 0,-1 0 0,0 0 16,1 0-16,20 0 0,-20 0 16,-1 0-16,21 0 0,-20 0 15,20 0-15,-20 0 0,20 0 0,-21 0 16,1 0-16,-1 0 0,0 21 0,-20-21 15,20 0-15,-21 0 0,21 0 0,1 0 16,-1 0-16,0 21 0,1-21 16,20 0-16,-20 0 0,20 0 0,1 0 15,-22 0-15,0 0 0,1 0 0,-1 0 16,0 0-16,1 0 0,-1 0 16,0 0-16,1 0 0,-1 0 0,0 0 15,1 0-15,20 0 0,-21 0 0,22 0 16,-1 0-16,-20 0 0,20 0 15,1 0-15,20 0 0,-20 0 16,-1 0-16,22 0 0,0 0 0,-22 0 16,22 0-16,0 0 0,-22 0 0,22 0 15,-1 0-15,1 0 0,0 0 16,-1 0-16,1 0 0,21 0 0,-21 0 16,20 0-16,1 0 0,0 0 0,0 0 15,0 0 1,0 0-16,-1 0 15,44 0 32,-1 0-47,0 0 0,0 0 16,0-21-16</inkml:trace>
  <inkml:trace contextRef="#ctx0" brushRef="#br0" timeOffset="2739.51">6456 3112 0,'21'0'0,"0"0"0,0 0 16,0 0 0,1 0-16,-1 0 15,0-22-15,0 22 0,21-21 0,-20 21 16,20-21-16,-21 0 0,21 21 0,-20-21 16,20 0-16,-21-1 0,0 1 15,0 21-15,-21-21 0,0 0 0,0 0 16,0 0-16,-21 21 0,0-22 15,0 22-15,-21 0 0,-1 0 16,-20 0-16,20 0 0,-20 0 0,-1 0 16,1 0-16,21 22 0,-1-1 0,1 0 15,0 0-15,-1-21 0,22 21 16,0 0-16,0 1 0,0-1 0,21 0 16,0 0-16,0 0 0,0 0 0,0 1 15,0 20-15,21-21 0,21 0 16,-21 0-16,0 1 0,22-1 0,-22 0 15,21 0-15,1 0 0,-1 22 0,0-22 16,1 0-16,-22 0 0,21 0 16,-21 0-16,22-21 0,-43 22 15,21-1-15,-21 0 0,0 0 0,-21 0 16,-1 0-16,-20-21 16,0 22-16,-1-1 0,1-21 0,-21 0 15,20 21-15,1-21 0,-22 0 0,22 0 16,0 0-16,-1 0 0,22 0 15,-21 0-15,21 0 0,0 0 0,-1-21 16,1 0-16,0 21 0,21-22 16,-21 22-16,21-21 15,0 0-15,21 21 0,0-21 16,0 21-16,1-21 0,-1 21 0,0-21 16,21 21-16,-21-22 0,22 1 15,-1 21-15</inkml:trace>
  <inkml:trace contextRef="#ctx0" brushRef="#br0" timeOffset="3139.8">7027 3450 0,'21'0'16,"1"0"-1,-1 0-15,0 0 16,0 0-16,0 0 0,-21-21 0,21 21 0,22-21 15,-22 0-15,0 0 0,0-1 16,0 1-16,1 0 0,-1 0 16,0 0-16,-21 0 0,0-1 0,0 1 15,0 0-15,0 0 0,0 0 0,0 0 16,-21 21-16,0 0 16,-1 0-16,1 0 0,0 0 0,0 0 15,0 21-15,-22 0 0,22 0 0,0 0 16,-21 0-16,21 22 0,-1-1 0,1-21 15,0 22-15,0-1 0,21-21 16,0 21-16,0 1 0,0-22 0,0 0 16,0 0-16,0 0 0,0 1 15,21-1-15,0 0 0,0-21 16,1 0-16,-1 0 0,21 0 0,-21 0 16,22 0-16,-22 0 0,21 0 0,0-21 15,-20 21-15,20-21 0,0-1 16,1 1-16,-22 0 0,21 0 0,0 0 15</inkml:trace>
  <inkml:trace contextRef="#ctx0" brushRef="#br0" timeOffset="3455.61">7959 2773 0,'0'-21'0,"0"42"0,0-63 0,0 20 0,0 1 16,0 42 15,-22 1-31,22-1 0,-21 0 0,21 21 16,-21-21-16,21 22 0,-21-1 15,21 0-15,-21 1 0,21-1 0,-21 0 16,-1 22-16,22-22 0,0 1 0,0-1 16,-21 0-16,21 1 0,0-1 15,0 0-15,0-21 0,0 1 0,0-1 16,0 0-16,0 0 0,0 0 15,21-21-15,-21 21 0,22-21 16,-1 0-16,0 0 16,0 0-16,0-21 0,0 0 0,1 0 15,-1 0-15,-21-22 0,0 22 16,0 0-16</inkml:trace>
  <inkml:trace contextRef="#ctx0" brushRef="#br0" timeOffset="3643.8">7641 3133 0,'-21'0'0,"42"0"0,-63 0 16,63 0-1,0 0-15,0 0 16,0 0-16,22 0 0,-1 0 0,0 0 16,1-21-16,-1 21 0,0 0 0,1 0 15,-1-22-15,-21 22 0,22 0 0,-22-21 16,21 21-16,-21-21 0,0 21 15,1-21-15</inkml:trace>
  <inkml:trace contextRef="#ctx0" brushRef="#br0" timeOffset="4002.61">9483 2646 0,'0'0'0,"0"-21"16,-22 21-16,1 0 16,21 21-16,0 0 0,0 0 15,0 0-15,0 1 0,-21-1 16,21 0-16,0 21 0,-21-21 15,21 1-15,0 20 0,0-21 0,0 0 16,0 0-16,0 1 0,-21-1 0,21 0 16,0 0-16,0 0 15,0 0-15,-21-21 63</inkml:trace>
  <inkml:trace contextRef="#ctx0" brushRef="#br0" timeOffset="4231.47">9207 3090 0,'-21'22'16,"21"-1"0,21-21-16,1 0 0,-1 21 15,0-21-15,0 0 16,21 0-16,-20 0 0,-1 0 0,0 0 15,0 0-15,0 0 0,0 0 0,1 0 16,-1 0-16,0 0 16,0 0-16,0 0 15,-21-21-15,0 0 16,0-1-16,0 1 0,0 0 16,-21 0-1</inkml:trace>
  <inkml:trace contextRef="#ctx0" brushRef="#br0" timeOffset="4442.75">9229 2646 0,'0'0'0,"-22"0"0,1 0 16,42 0 15,1 0-15,-1 0-16,0 0 15,0 0-15,21 0 0,-20 0 0,-1 0 16,21 0-16,-21 0 0,0 0 0,1-21 16,-1 21-16,0 0 0,0-21 15,0 21-15,-21-22 0</inkml:trace>
  <inkml:trace contextRef="#ctx0" brushRef="#br0" timeOffset="5001.43">9652 2307 0,'0'0'0,"-42"-21"16,20 21-16,1 0 0,0-21 0,0 21 16,0 0-16,0 0 0,-1 0 0,1 0 15,-21 0-15,21 0 0,0 21 16,-22-21-16,1 21 0,21 0 0,-22 1 15,1-1-15,0 21 0,-1-21 0,1 22 16,0-1-16,-1 0 0,1 1 16,21-1-16,-21 0 0,20 1 0,1-1 15,0 0-15,0 1 0,21-1 0,0 0 16,0-21-16,0 22 0,0-22 0,21 21 16,0 1-16,22-22 15,-1 0-15,0 21 0,1-21 0,-1 1 16,21-1-16,-20 0 0,20-21 0,-20 21 15,20-21-15,-21 0 0,22 0 16,-22 0-16,22 0 0,-1 0 0,-20 0 16,20-21-16,1 21 0,-1-21 0,-21 0 15,22-22-15,-22 22 0,1 0 16,-1-21-16,0-1 0,-21 1 0,1 0 16,-1-1-16,-21-20 0,0 20 0,0-20 15,0-1-15,0 1 0,-21-1 16,-22 1-16,22 21 0,-21-22 15,-1 22-15,1 21 0,0-1 0,-22-20 16,22 42-16,-22-21 0,22 21 0,0-21 16,-1 21-16,1 0 0,0 0 15,-1 0-15,1 0 0,0 21 0,-1 0 16,1-21-16,21 21 0,-21 0 0,20-21 16,1 22-16,21-1 15,0 0-15,0 0 16</inkml:trace>
  <inkml:trace contextRef="#ctx0" brushRef="#br0" timeOffset="5753.5">6392 4022 0,'0'0'0,"-21"0"31,0 0-31,0 21 0,0-21 15,-22 21-15,1 0 0,-22 0 0,1 22 16,-22-22-16,1 21 0,-1 1 0,0-1 16,-21 0-16,1 1 15,-1 20-15,-21-21 0,0 22 0,-21-22 16,21 22-16,-22-1 0,1 1 0,0 20 16,0-20-16,0-1 0,0 1 15,-1 21-15,1-22 0,0 1 0,0-22 16,21 21-16,-21 1 0,0-22 15,21 22-15,0-22 0,21 0 0,0 1 16,21-22-16,22 21 0,-1-21 16,1 1-16,20-1 0,1-21 0,21 0 15,0 21-15,0-21 0,63 0 32,-21-21-32,21 21 0,1-21 15,-1-1-15,0-20 0,22 21 16,-1 0-16</inkml:trace>
  <inkml:trace contextRef="#ctx0" brushRef="#br0" timeOffset="6359.34">8170 3979 0,'21'0'16,"-21"22"15,0-1-31,0 21 0,0-21 16,-21 22-16,21-1 0,-21 0 0,0 1 15,21 20-15,-21 1 0,0-1 16,-1 1-16,1-1 0,0 22 0,0-22 16,0 22-16,21 21 0,-21-22 15,-1 1-15,1 0 0,0-1 0,0 1 16,0 21-16,0-21 0,21-1 0,-22 1 15,22-22-15,-21 22 0,21-21 0,-21-1 16,21 1-16,0-1 0,0-21 16,0 22-16,0-22 0,0-21 0,0 22 15,0-22-15,21 0 0,0 0 0,-21 0 16,22-21-16,-1 0 16,0-21-16,-21 0 0,21 0 15</inkml:trace>
  <inkml:trace contextRef="#ctx0" brushRef="#br0" timeOffset="6940">10393 4085 0,'0'-42'15,"0"21"-15,-21 21 16,42 21 15,-21 0-15,21 0-16,21 22 16,-21-22-16,22 21 0,-1-21 0,22 22 15,-22-1-15,21 0 0,22 1 0,0-1 16,-1 0-16,1 1 0,21 20 0,0-21 15,-22 22-15,22-1 0,21 1 16,-21-1-16,21 1 0,0-1 0,0 1 16,0-1-16,0 1 0,0-1 0,-21-20 15,0 20-15,0-20 0,-1 20 16,-20-21-16,0 1 0,-1-1 0,-20-21 16,-1 22-16,-20-22 0,-1 21 0,0-21 15,-20-21-15,-1 21 0,0 1 16,0-22-16,-21 21 15,21-21-15,-21-21 32,0-1-32,-21 22 15,0 0-15</inkml:trace>
  <inkml:trace contextRef="#ctx0" brushRef="#br0" timeOffset="7767.49">635 6011 0,'0'0'0,"0"-21"0,0 0 0,-21 21 31,0 21-31,21 22 16,0-22-16,-22 21 16,22 0-16,-21 22 0,0-1 0,21 1 15,0 21-15,-21-1 0,0 22 16,0-21-16,-1 21 0,1-1 0,0 1 15,0 21-15,0-21 0,0 0 16,21-21-16,0 20 0,0-20 0,-22-21 16,22-1-16,0 1 0,0-22 15,0 0-15,0 1 0,0-22 0,0 0 16,0 0-16,22-21 16,-22-21-16,21 0 15,-21 0-15,0-22 0,21 22 16,0-21-16,-21-22 0,0 22 0,21-22 15,0 1-15</inkml:trace>
  <inkml:trace contextRef="#ctx0" brushRef="#br0" timeOffset="8519.31">550 6265 0,'0'-21'0,"0"42"0,0-63 0,0 21 0,0 0 16,21 21 15,1 0-31,-1 0 0,21-21 16,0 21-16,1 0 0,-1 0 0,43 0 15,-22 0-15,22-22 0,21 22 16,21 0-16,21 0 0,-21 0 0,42 0 16,1-21-16,20 21 0,1 0 15,20 0-15,-20 0 0,20 0 0,1 0 16,0 0-16,-1 0 0,-20 0 0,21 0 15,-43 0-15,21 0 0,-20 0 16,-22 0-16,0 0 0,-21 0 16,-21 0-16,0 0 0,-22 0 0,1 0 15,-21 0-15,-1 0 0,1 0 16,-22 0-16,0 0 0,1 0 0,-22 0 16,21 0-16,-21 0 0,0 0 0,1 0 15,-22 21 1,0 1-16,0-1 0,0 0 15,0 0-15,-22 21 0,22-20 0,-21 20 16,0 0-16,0 1 0,21-1 16,-21 21-16,0-20 0,-1-1 0,1 22 15,0-22-15,0 21 0,21-20 0,-21 20 16,21 1-16,-21-22 0,21 22 16,0-1-16,-22 1 0,22-1 15,0-21-15,0 22 0,0-1 0,0-20 16,0 20-16,22-20 0,-22-1 0,21 0 15,-21 1-15,0-1 0,21 0 16,-21 1-16,21-1 0,-21 0 0,0-21 16,0 22-16,0-22 0,0 21 0,0-21 15,-21 1-15,0 20 0,-22-21 0,22 0 16,-21-21-16,0 21 0,-1 1 16,-20-1-16,-1-21 0,-20 21 0,-1-21 15,-21 21-15,-21-21 0,0 21 16,-21-21-16,0 21 0,-22-21 0,-20 22 0,-1-22 15,1 21-15,-1 0 16,-20-21-16,20 21 0,1 0 0,20-21 16,1 21-16,0-21 0,21 0 0,21 0 15,0 0-15,0 0 0,0 0 16,21 0-16,21 0 0,0-21 0,1 0 16,20 0-16,22 0 0,0 0 15,-1-1-15,22-20 0,21 21 0,0-21 16,0-22-16,0 22 0,21-22 0,22 1 15</inkml:trace>
  <inkml:trace contextRef="#ctx0" brushRef="#br0" timeOffset="9054.66">1778 5588 0,'21'0'0,"0"-21"15,0 21 1,1 0-16,-22 21 16,0 0-1,0 22-15,0-22 0,0 21 16,0 0-16,0-20 0,-22 20 15,1 0-15,0-21 0,0 22 0,0-22 16,21 0-16,0 0 0,0 0 16,0 1-16,21-22 15,0 0-15,0 0 16,22 0-16,-22 0 0,21 0 0,22 0 16,-22 0-16,21 0 0,1 0 15,-1 0-15,1 0 0,-1 21 0,-20-21 16,20 0-16,1 0 0,-22 0 15,0 0-15,-20 21 0,-1-21 0,0 0 16,-21 21 0,-21-21-16</inkml:trace>
  <inkml:trace contextRef="#ctx0" brushRef="#br0" timeOffset="9373.48">635 6879 0,'0'0'0,"0"-21"15,0 0 1,0 0-16,21 21 0,0-21 0,22 21 15,-22 0-15,21-22 0,-21 22 16,22-21-16,-1 21 0,21-21 0,-20 21 16,20-21-16,1 21 0,-1 0 15,1-21-15,-1 21 0,1 0 0,-22 0 16,0 0-16,-20 0 0,-1 0 16,0 0-16,-42 0 15,0 0-15,-22 0 16</inkml:trace>
  <inkml:trace contextRef="#ctx0" brushRef="#br0" timeOffset="9623.33">1079 6752 0,'-21'21'16,"21"1"-16,0-1 16,0 0-16,0 0 15,0 0-15,0 0 0,0 1 0,21-1 16,-21 21-16,0 0 0,0-20 15,0 20-15,0 0 0,0 22 16,0-22-16,0 0 0,0 1 0,-21-1 16,21-21-16,-21 22 0,21-22 0,0 0 15,-21 0-15,21 0 16,21-42 0,0 21-16,0-21 15,1-21-15,-1 20 0,0 1 16</inkml:trace>
  <inkml:trace contextRef="#ctx0" brushRef="#br0" timeOffset="9979.12">1439 7027 0,'0'0'0,"21"0"0,-21-21 16,0 0-16,22 21 16,-1 0-1,0 0-15,0 0 0,0 0 0,0 0 16,1 0-16,-1 0 0,21 21 15,-21 0-15,0 1 0,22-1 0,-22 0 16,0 21-16,0-21 0,0 22 16,-21-22-16,0 21 0,0-21 0,0 22 15,0-22-15,0 0 0,0 0 0,0 0 16,-21 1-16,0-1 0,0-21 16,21-21-1,0-1 1,0 1-16,0 0 0,0-21 0,0-1 0,0 22 15,0-21-15,0 0 16,21-1-16,0 22 0,-21-21 0,21 21 16,1-1-16,-1 1 0,0 0 0,0 0 15,0 21-15,0 0 0,1 0 16,-1 0-16,0 0 0,0 0 0,0 0 16,0 0-16</inkml:trace>
  <inkml:trace contextRef="#ctx0" brushRef="#br0" timeOffset="10310.94">2117 7154 0,'0'0'0,"0"22"0,21-22 47,0-22-47,0 1 0,0 21 15,0-21-15,1 21 0,20-21 0,-21 0 16,0 21-16,0-21 0,1 21 0,-1-22 15,0 1-15,-42 21 16,0 0 0,-22 0-16,22 0 0,0 0 15,-21 21-15,20 1 0,1-22 0,0 21 16,0 0-16,0 0 0,21 0 16,-21 22-16,21-22 0,0 0 15,0 0-15,0 0 0,0 0 16,21 1-16,0-22 0,0 0 15,0 0-15,0 0 0,1 0 0,-1 0 16,0 0-16,0 0 0,21-22 16,-20 22-16,-1-21 0,21 0 0,-21 0 15</inkml:trace>
  <inkml:trace contextRef="#ctx0" brushRef="#br0" timeOffset="10638.75">2561 7091 0,'21'0'47,"0"0"-47,1 0 15,-1 0-15,0 0 0,0 0 0,21-21 16,-20 21-16,-1-21 0,0 21 16,0-22-16,21 22 0,-42-21 0,22 21 15,-22-21-15,0 0 0,-22 21 16,1 0-1,-21 0-15,21 0 0,-22 0 0,1 21 16,0 0-16,-1 0 0,1 1 16,21-1-16,0 0 0,0 0 15,-1 0-15,22 0 0,0 1 0,0-1 16,0 0-16,0 0 0,0 0 16,22 0-16,-1-21 0,0 22 0,0-22 15,0 0-15,22 0 0,-22 0 0,0 0 16,21 0-16,-21 0 0</inkml:trace>
  <inkml:trace contextRef="#ctx0" brushRef="#br0" timeOffset="11155.45">2095 7768 0,'0'-21'15,"22"21"-15,-1-21 16,0 0-16,0 0 0,0-1 16,0 1-16,-21 0 15,-21 21 1,0 0-16,-21 0 0,21 0 15,-1 0-15,1 21 0,-21-21 16,21 21-16,0 1 0,-1-22 0,1 21 16,0 0-16,21 0 0,0 0 15,0 0-15,0 1 0,21-1 16,0 0-16,-21 0 16,22-21-16,-1 21 0,0 0 0,0 1 15,0-22-15,0 21 0,1 0 0,-22 0 16,0 0-16,0 0 15,-22 1-15,1-22 16,0 0-16,-21 0 0,21 0 16,-22 0-16,1 0 0,0 0 0,-1 0 15,1 0-15,0 0 0,20-22 16,-20 1-16,21 21 0,0-21 16,0 21-16,21-21 0,0 0 15,0 0-15,21 21 16,21-22-16,-21 22 0,0 0 15,22-21-15,-22 21 0,21 0 0,-21-21 16</inkml:trace>
  <inkml:trace contextRef="#ctx0" brushRef="#br0" timeOffset="11507.76">2307 7895 0,'0'21'16,"21"-21"-16,0 0 15,1 0-15,-1 0 16,0 0-16,0 0 0,0-21 0,0 0 16,22 21-16,-22-21 0,0 21 0,0-21 15,-21 0-15,21 21 16,-21-22-16,-21 22 16,0 0-16,0 0 15,-21 22-15,20-1 0,1-21 0,-21 21 16,21 0-16,0 0 0,-1 22 15,1-22-15,0 0 0,21 21 16,-21-21-16,21 1 0,0-1 0,0 0 16,0 0-16,0 0 0,0 0 0,21-21 15,0 0-15,0 0 0,1 0 16,-1 0-16,21 0 0,-21 0 0,22 0 16,-22 0-16,21-21 0,-21 0 0,22 0 15,-1 0-15,-21-22 0,21 22 16,1-21-16,-22 21 0</inkml:trace>
  <inkml:trace contextRef="#ctx0" brushRef="#br0" timeOffset="11752.65">3090 7535 0,'0'0'0,"21"-21"0,-21 0 0,0 0 0,-21 42 47,21 0-47,-21 0 0,21 22 0,0-22 16,-21 21-16,21 1 0,-21-1 0,21-21 15,-21 21-15,21 1 0,0-1 16,0 0-16,-22 1 0,22-22 0,-21 21 16,21 1-16,0-22 0,0 0 0,0 0 15,0 0-15,0 0 0,21-21 16,1 0-16,-1 0 16,0 0-16,0-21 0,0 0 15,-21 0-15,0 0 0,0 0 16,21-1-16</inkml:trace>
  <inkml:trace contextRef="#ctx0" brushRef="#br0" timeOffset="11894.57">2963 7895 0,'-21'0'15,"21"-21"1,21 21-16,0 0 0,1 0 16,-1-21-16,21 21 0,-21 0 15,22-21-15,-1 21 0,0-21 0,1 21 16,-1-22-16,0 1 0,1 21 0,-1-21 15,0-21-15</inkml:trace>
  <inkml:trace contextRef="#ctx0" brushRef="#br0" timeOffset="12551.75">6223 6964 0,'0'0'0,"0"-42"16,0 20-16,0 1 15,0 42 32,0 1-47,0 20 0,0 0 0,0 1 16,0-1-16,0 21 0,0 1 0,0-1 15,0 1-15,0-1 0,0 22 16,0-21-16,-21-1 0,0 1 0,-1-1 16,22 1-16,-21-1 0,21 1 0,0-22 15,-21 21-15,21-20 0,-21-1 0,21 0 16,0 1-16,0-22 0,0 0 15,21-21 1,0 0-16,-21-42 0,21 21 16,-21-22-16</inkml:trace>
  <inkml:trace contextRef="#ctx0" brushRef="#br0" timeOffset="13315.74">6244 6985 0,'-21'0'16,"42"0"-16,-42-21 0,42 21 31,0 0-31,22 0 16,-1 0-16,0 0 0,22 0 0,-1 0 16,1 0-16,20 0 0,22 0 15,-21 0-15,21 0 0,21 0 0,0 0 16,0 0-16,21 0 0,0 0 0,0-21 15,0 21-15,1 0 0,-1 0 16,0 0-16,21 0 0,-21 0 0,1 0 16,-1 0-16,21 0 0,-21 0 0,0 0 15,1 0-15,-22 0 0,21 0 0,-21 0 16,0 0-16,-21 0 0,-1 0 16,-20 0-16,0 0 0,-1 0 0,1 0 15,-43 0-15,22 0 0,-22 0 16,1 0-16,-22 0 0,0 0 0,0 0 0,-21 21 15,0 0-15,0 0 16,0 0-16,0 1 16,0-1-16,0 0 0,0 0 0,0 21 15,0-20-15,-21 20 0,0 0 0,21 1 16,-21-1-16,21 21 0,0-20 0,0-1 16,0 22-16,0-22 0,0 21 0,0-20 15,0 20-15,0-20 0,0 20 16,0-21-16,0 22 0,0-1 0,0-20 15,0 20-15,0-20 0,0-1 0,0 0 16,0 1-16,0-1 0,0 0 0,0-21 16,0 1-16,0 20 0,0-21 0,0 0 15,-22 0-15,22 1 0,-21-1 16,0-21-16,0 21 0,0-21 0,0 0 16,-22 21-16,22 0 0,-21-21 15,-1 0-15,1 0 0,0 21 0,-22-21 16,22 0-16,-22 0 0,22 0 0,-21 0 15,-1 0-15,-21 0 0,22 0 0,-22 0 16,1 0-16,-22 0 0,0 0 0,0 0 16,-21 0-16,0-21 0,-21 21 0,0-21 15,0 21-15,-22-21 0,1 21 0,21 0 16,0-21-16,-1 21 0,1 0 16,21 0-16,21-21 0,1 21 15,20 0-15,0 0 0,1-22 0,-1 22 16,21-21-16,1 21 0,21 0 0,-22 0 15,22-21-15,-1 21 0,22 0 0,0-21 16,0 21-16,0-21 0,21 0 0,0-1 16,0 1-16,21-21 15,21 21-15</inkml:trace>
  <inkml:trace contextRef="#ctx0" brushRef="#br0" timeOffset="13675.53">7514 6435 0,'0'0'0,"0"21"16,0 0-1,0 0-15,0 0 0,0 1 16,21-1-16,-21 21 0,21-21 0,1 0 16,-1 22-16,-21-22 0,21 0 0,0 0 15,0 0-15,-21 1 0,21-1 16,1 0-16,-22 0 0,21 0 15,0-21-15,0 0 32,0-21-32</inkml:trace>
  <inkml:trace contextRef="#ctx0" brushRef="#br0" timeOffset="13843.44">8128 6519 0,'0'0'0,"21"0"0,-21-21 0,0 0 0,0 42 31,-21 0-31,0-21 0,0 22 16,-1-1-16,-20 0 0,21 0 16,0 0-16,0 0 0,-22 1 0,22-1 15,0 21-15,0-21 0,-22 0 0,22 1 16,-21 20-16,21-21 0,-22 21 16</inkml:trace>
  <inkml:trace contextRef="#ctx0" brushRef="#br0" timeOffset="14363.09">6752 7599 0,'0'0'0,"0"-21"0,21 0 0,-21-1 16,0 1-16,0 0 0,21 21 16,-21 21 15,0 0-31,0 1 0,0-1 16,0 0-16,0 0 0,0 21 0,0-20 15,0 20-15,0-21 0,0 21 16,-21-20-16,21-1 0,0 21 0,0-21 15,0 0-15,-21-21 0,21 22 0,0-44 32,0 1-17,21 21-15,0-21 0,1 0 0,-22-21 16,21 20-16,0 1 0,0 0 0,0-21 16,0 21-16,22-1 0,-22 1 15,0 21-15,0-21 0,22 21 16,-22 0-16,0 0 0,0 0 0,0 21 15,-21 0-15,21 1 0,-21-1 16,0 0-16,0 0 0,0 0 16,0 0-16,0 1 0,0-1 0,0 0 15,-21 0-15,21 0 0,0 0 0,0 1 16,0-1-16</inkml:trace>
  <inkml:trace contextRef="#ctx0" brushRef="#br0" timeOffset="14811.83">7599 7641 0,'0'0'0,"0"-21"0,0 0 16,0 0-16,-21 21 0,-1-21 15,1 21-15,0 0 0,0 0 0,0 0 16,0 21-16,-1 0 0,1-21 15,0 21-15,0 0 0,0 0 0,0 22 16,21-22-16,0 0 0,-22 0 16,22 22-16,-21-22 0,21 0 0,0 0 15,0 0-15,0 0 0,0 1 16,21-22-16,1 0 16,-1 0-16,0 0 0,0 0 15,0-22-15,22 1 0,-22 0 0,0 0 16,0 0-16,0 0 0,0-1 0,1 1 15,-1-21-15,-21 21 0,0 0 16,21-1-16,-21 1 0,21 0 0,-21 0 16,0 42 15,-21 0-31,21 0 16,-21 1-16,0-1 0,21 0 0,0 0 15,0 0-15,-22 0 0,22 1 0,0-1 16,-21 0-16,21 0 0,0 0 15,21-21 1,1 0-16,-1 0 0,0 0 0,0 0 16,0 0-16,0 0 0,22-21 0,-1 0 15</inkml:trace>
  <inkml:trace contextRef="#ctx0" brushRef="#br0" timeOffset="15135.64">8170 7557 0,'0'0'0,"-21"-22"31,0 22-31,-21 0 0,20 0 0,1 22 16,-21-22-16,21 21 0,-22 0 16,22-21-16,0 21 0,0 0 0,0-21 15,21 21-15,0 1 0,0-1 16,0 0-16,21-21 0,-21 21 0,42-21 16,-21 21-16,1 0 0,-1-21 15,0 22-15,21-22 0,-21 21 0,1 0 16,-1-21-16,0 21 0,-21 0 15,0 0-15,-21-21 16,0 0-16,-1 22 16,-20-22-16,0 0 0,-1 0 15,1 0-15,21 0 0,-21 0 0,20 0 16,1 0-16,0 0 0,0 0 0,21-22 16,21 1-1,0 21 1,0-21-16,1 21 0,-1-21 0</inkml:trace>
  <inkml:trace contextRef="#ctx0" brushRef="#br0" timeOffset="15563.4">8445 7366 0,'0'0'0,"0"-21"0,0 0 15,0 0-15,-21 21 16,0 21-1,21 0-15,0 0 16,0 0-16,0 0 0,-21 22 0,21-22 16,0 21-16,0 1 0,0-22 0,0 21 15,-21-21-15,21 22 0,0-22 0,0 21 16,0-21-16,0 0 0,-21 1 16,21-1-16,0 0 0,0 0 15,-22-21-15,22-21 31,0 0-31,0 0 16,0-1-16,22 1 0,-22 0 16,21 0-16,0 0 0,-21 0 0,21-1 15,0 1-15,0 21 0,1-21 0,-1 0 16,21 21-16,-21 0 0,0 0 0,1 0 16,-1 0-16,0 0 0,0 21 15,0 0-15,0 0 0,1 1 0,-22-1 16,0 0-16,0 0 0,0 0 15,0 0-15,0 1 0,-22-1 0,1 0 16,21 0-16,-21 0 16,0-21-16,21 21 0,-21-21 0</inkml:trace>
  <inkml:trace contextRef="#ctx0" brushRef="#br0" timeOffset="16019.65">8826 8192 0,'0'0'0,"0"-22"0,0 1 0,22 0 15,-22 0-15,0 0 16,0 0-16,-22 21 15,1 0-15,0 0 0,0 0 0,-21 0 16,20 0-16,-20 21 0,21 0 0,-21 0 16,20 0-16,1-21 0,0 21 15,0 1-15,21-1 0,0 0 0,0 0 16,0 0-16,0 0 0,21 1 16,0-22-16,0 21 0,1 0 15,20-21-15,-21 21 0,0 0 0,22-21 16,-22 21-16,0 1 0,0-22 15,0 21-15,0-21 0,-21 21 16,0 0-16,-21-21 16,0 0-16,0 0 0,0 0 0,-22 0 15,1 0-15,0 0 0,-1 0 0,1 0 16,21 0-16,-21 0 0,20 0 16,1 0-16,0 0 0,21-21 0,0 0 15,21 21 1,0-21-16,1 21 0,-1-22 0,0 22 15,21-21-15</inkml:trace>
  <inkml:trace contextRef="#ctx0" brushRef="#br0" timeOffset="16371.29">9080 8340 0,'0'0'0,"0"-21"0,22 21 15,-1-22-15,0 1 0,0 21 16,0-21-16,0 0 0,1 21 16,-1-21-16,0 0 0,0-1 0,0 1 15,-21 0-15,0 0 0,-21 21 32,0 0-32,0 0 15,0 21-15,-22 0 0,22 0 16,0 1-16,21 20 0,-21-21 0,21 0 15,-21 0-15,21 22 0,0-22 0,0 0 16,0 0-16,0 0 0,0 1 0,0-1 16,21-21-16,0 21 0,0 0 0,0-21 15,0 0-15,1 0 0,-1 0 0,0 0 16,21 0-16,-21 0 0,1 0 16,20-21-16,-21 21 0,21-21 0,-20 0 15,-1-1-15,21 1 0,-21 0 0</inkml:trace>
  <inkml:trace contextRef="#ctx0" brushRef="#br0" timeOffset="16631.14">9821 7874 0,'0'0'0,"21"-42"0,-21-22 16,0 85 0,-21 1-1,0-1-15,0 0 0,21 0 0,-21 21 16,0 1-16,21-1 0,0 0 15,-22 1-15,22-1 0,-21 0 0,21-20 16,-21 20-16,21 0 0,0 1 16,0-22-16,0 0 0,0 21 0,0-21 15,0 1-15,21-1 0,0 0 16,1-21-16,-1 0 0,0 0 0,0 0 16,0 0-16,0 0 0,22 0 15,-22 0-15,0-21 0,0 0 0,-21-1 16,21 1-16</inkml:trace>
  <inkml:trace contextRef="#ctx0" brushRef="#br0" timeOffset="16783.06">9715 8128 0,'0'0'0,"-21"0"0,0 0 15,0 0-15,0 0 0,21-21 0,21 21 32,0 0-32,0 0 15,22 0-15,-1 0 0,0 0 0,1-21 16,-1 21-16,21 0 0,-20-21 0,20-1 15,-20 22-15,-1-21 0,0 0 0,1 0 16,-1 0-16</inkml:trace>
  <inkml:trace contextRef="#ctx0" brushRef="#br0" timeOffset="17431.2">12531 6731 0,'0'0'0,"0"-21"0,21 0 16,-21 0-16,21-1 16,-21 1-16,0 42 15,0 1 1,0-1-16,-21 21 0,21 0 0,-21 1 15,21 20-15,0 1 0,0 20 0,-22-20 16,22 21-16,-21-1 0,21 22 0,-21-21 16,21-1-16,0 22 0,0-21 0,0 21 15,0-22-15,0 22 0,0-21 0,-21 0 16,21-1-16,0 1 0,0 0 0,0-22 16,0 1-16,0-1 0,0 1 15,0-22-15,0 0 0,0 1 0,0-22 16,0 21-16,0-21 0,21-21 31,-21-21-31,21-21 0,-21 21 0,21-22 16,1 1-16,-22 0 0,21-22 0</inkml:trace>
  <inkml:trace contextRef="#ctx0" brushRef="#br0" timeOffset="18223.62">12594 6879 0,'0'0'0,"-21"-21"0,0-21 16,21 21-16,-21-1 0,-1 1 16,1 0-16,0 0 0,0 0 15,21 0 1,42 21-16,-21 0 16,22 0-16,-1 0 0,0-22 0,43 22 15,0 0-15,-1 0 0,22-21 16,21 21-16,-21 0 0,42-21 0,0 21 15,1 0-15,20-21 0,0 0 0,22 21 16,-1 0-16,1 0 0,-1-21 0,1 21 16,-1 0-16,-20 0 0,20 0 15,-21 0-15,1 0 0,-22 0 0,0 0 16,0 0-16,-21 0 0,0-22 0,0 22 16,-21 0-16,-21-21 0,21 21 0,-22-21 15,1 21-15,-22-21 16,1 21-16,-1 0 0,-20-21 0,20 21 15,-42-21-15,22 21 0,-22 0 0,0 0 16,-21 21 0,0 0-16,0 0 0,-21 21 15,0-20-15,0 20 0,-1 0 0,-20-21 16,21 43-16,0-22 0,0 1 0,-1-1 16,1 21-16,21 1 0,-21-22 0,21 43 15,0-22-15,0 1 0,0-1 16,0 22-16,0-21 0,0 20 0,0-20 15,0-1-15,0 1 0,0 20 16,0-20-16,0-1 0,0 1 0,0-1 16,-21 1-16,0-1 0,0 1 0,21-22 15,-22 22-15,1-22 0,21 22 0,-21-22 16,21 0-16,-21 1 0,0-22 0,21 21 16,-21 0-16,-1-20 0,1 20 0,0-21 15,0 0-15,0 22 0,0-22 0,-1 0 16,-20-21-16,21 21 0,-21 0 0,-1-21 15,22 21-15,-21-21 0,-1 0 0,1 0 16,0 22-16,-1-22 0,-20 0 0,21 0 16,-22 0-16,1 0 0,-1 0 15,1 0-15,-22 0 0,0 0 16,-21-22-16,1 1 0,-1 0 0,-21 21 16,-21-21-16,-1 0 0,1 0 0,-21-1 15,0 1-15,-22 0 0,1 0 0,20 21 16,-20 0-16,-1-21 0,22 21 0,0 0 15,-1 0-15,22 0 0,0 0 0,21 0 16,0 0-16,0 0 0,21 0 0,21 0 16,-20 0-16,41 0 0,-21 0 0,43 0 15,0 0-15,-1 0 0,22 0 0,21-21 16,0-1-16,21 1 16,22-21-16</inkml:trace>
  <inkml:trace contextRef="#ctx0" brushRef="#br0" timeOffset="18883.4">13166 6795 0,'0'0'0,"0"21"16,-22 0-16,1 0 16,0 21-16,21-20 0,-21 20 0,0 0 15,0 22-15,-1-22 0,1 0 0,0 22 16,0-22-16,0 22 0,0-22 16,21 0-16,-22 1 0,1-1 0,0-21 15,0 0-15,0 1 0,21-1 0,0 0 16,-21-21-16,21-21 15,0 0 1,0-1-16,0-20 0,0 21 0,21-21 16,-21-1-16,21 1 15,0 21-15,-21-22 0,0 1 0,21 21 16,-21 0-16,0 0 0,21 21 0,1 0 16,-22 21-16,0 0 15,21 21-15,-21-21 0,21 1 0,-21 20 16,0-21-16,0 0 0,21 0 15,-21 1-15,21-1 0,-21 0 0,21 0 16,-21 0-16,22-21 0,-1 0 0,-21 21 16,21-21-16,0 0 0,0 0 0,0 0 15,1 0-15,-1-21 0,0 21 0,0-21 16,21 0-16,-20 0 0,-1 0 16,-21-1-16,21 1 0,0 0 15,0 0-15,-21-21 0,0 20 16,0 1-16,0 42 31,0 1-31,0-1 0,0 0 16,0 0-16,0 0 0,0 0 15,-21-21-15,21 22 0,0-1 0,-21-21 16,21 21-16,0-42 47,0 0-47,0-1 0</inkml:trace>
  <inkml:trace contextRef="#ctx0" brushRef="#br0" timeOffset="19035.31">13441 7112 0,'0'0'0,"0"-21"0,0 0 0,0 0 16,21 42 31,0-21-32,-21 21-15,21-21 0,0 21 0,1 0 16</inkml:trace>
  <inkml:trace contextRef="#ctx0" brushRef="#br0" timeOffset="19451.58">13822 7239 0,'-21'21'16,"-1"0"-16,1-21 0,0 22 15,0-22-15,21 21 0,-21 0 16,21 0-16,-21 0 0,-1 0 16,22 1-16,0-1 0,0 0 0,0 0 15,-21 0-15,21 0 0,-21 1 16,21-44 31,0 1-47,0 0 15,0-21-15,21 21 0,0-1 0,1-20 16,-1 21-16,0-21 0,0 20 0,0-20 16,0 21-16,1 0 0,20 0 15,-21 21-15,0 0 0,0 0 0,1 0 16,-1 0-16,-21 21 0,21 0 0,-21 21 16,21-21-16,-21 1 0,0-1 0,0 21 15,0-21-15,0 0 0,0 1 0,0-1 16,-21 0-16,21 0 0,-21 0 15,21 0-15,-21 1 16,42-44 15,0 1-31,0 0 16</inkml:trace>
  <inkml:trace contextRef="#ctx0" brushRef="#br0" timeOffset="19951.3">14287 6964 0,'0'0'0,"22"-21"0,-22 0 0,21 21 16,-21-22-16,0 44 16,0-1-1,0 0-15,-21 0 16,21 21-16,-22-20 0,1 20 0,21 0 16,-21 1-16,0-22 0,21 21 0,-21 0 15,0 1-15,21-22 0,0 21 0,-22-21 16,22 1-16,-21-1 0,21 0 0,0 0 15,0 0-15,0-42 47,21 0-47,1 0 0,-22 0 16,21-22-16,0 22 0,0 0 0,0 0 0,0 0 16,1-22-16,-1 22 0,0 0 15,0 21-15,0-21 0,0 0 16,1 21-16,-1 0 0,-21 21 31,-21-21-31,-1 21 0,1 0 16,0-21-16,-21 21 0,21-21 0,-22 21 15,22 1-15,0-22 0,0 21 16,0-21-16,-1 21 0,1 0 16,21 0-16,0 0 0,0 1 15,21-1-15,1 0 0,-1-21 16,0 21-16,0 0 0,0-21 0,0 0 15,1 21-15,-1-21 0,0 0 16,0 0-16,21 0 0,-20 0 16,-1 0-16,21 0 0,-21 0 0,0 0 15,1 0-15,-1 0 0,0-21 0,0 0 16</inkml:trace>
  <inkml:trace contextRef="#ctx0" brushRef="#br0" timeOffset="20279.39">14668 7387 0,'22'0'47,"-1"0"-32,0 0-15,0 0 16,0 0-16,0-21 0,1 21 0,-1-21 16,0 21-16,0-21 0,21 21 0,-20-21 15,-22-1-15,21 22 0,-21-21 0,0 0 16,-21 21-1,-1 0-15,1 0 0,0 0 16,-21 0-16,21 21 0,-22 0 0,22 1 16,0-1-16,0 0 0,0 0 0,-1 0 15,1 0-15,21 1 0,0-1 0,-21 0 16,21 0-16,0 0 0,0 0 16,21 1-1,0-22-15,1 0 0,-1 0 0,0 0 16,0 21-16,21-21 0,1 0 0,-22 0 15,21 0-15,1 0 0,-1-21 0,0 21 16</inkml:trace>
  <inkml:trace contextRef="#ctx0" brushRef="#br0" timeOffset="20732.22">15452 7387 0,'0'0'0,"0"-21"0,0 0 16,0 0-16,0 0 0,0-1 15,-22 22-15,1-21 0,0 21 0,0 0 16,0 0-16,0 0 0,-1 0 15,1 0-15,-21 0 0,21 0 0,0 21 16,-22 1-16,22-1 0,0 0 0,0 0 16,0 0-16,-1 22 0,1-22 15,21 0-15,0 0 0,0 21 0,0-20 16,0-1-16,0 0 0,21 0 16,1 0-16,-1-21 0,0 0 0,0 0 15,0 0-15,22 0 0,-22 0 0,21 0 16,-21-21-16,22 21 0,-1-21 0,-21 0 15,21 0-15,-20-1 16,20-20-16,-21 21 0,0-21 0,0-1 0,22 1 16,-22-22-16,0 22 0,0-21 15,0 20-15,1-20 0,-1 20 0,-21 1 16,21-21-16,-21 20 0,21 22 0,-21-21 16,0 21-16,0-1 0,-21 44 15,0-1 1,0 0-16,-1 21 0,-20 1 0,21-1 15,0 0-15,-22 1 0,22 20 0,0-21 16,0 22-16,0-22 0,0 22 0,-1-22 16,22 0-16,-21 1 0,21-1 15,0 0-15,0-20 0,0 20 0,0-21 16,0 0-16,0 0 0,-21 22 0,21-22 16,0 0-16,-21 0 0,0 0 15</inkml:trace>
  <inkml:trace contextRef="#ctx0" brushRef="#br0" timeOffset="21247.38">13271 8043 0,'0'-21'0,"0"42"0,0-63 0,-21 21 0,21 0 16,-21 21-16,21-21 0,0 42 31,0 0-31,0 0 0,0 0 16,-21 22-16,21-22 0,0 0 0,0 21 15,-21-21-15,21 22 0,0-22 16,0 0-16,0 0 0,0 0 0,0 1 15,0-1-15,0 0 0,0-42 32,21 21-17,-21-21-15,21-1 0,0-20 16,0 21-16,1 0 0,-1 0 0,0-1 16,0 1-16,0 0 0,0 21 0,1 0 15,-1-21-15,0 21 16,0 0-16,0 21 0,0-21 0,-21 21 15,0 0-15,22 1 0,-22-1 0,0 0 16,0 0-16,0 0 0,0 0 0,0 1 16,0-1-16,0 0 0,0 0 15,0 0-15,-22 0 16,22-42 15,22 21-15</inkml:trace>
  <inkml:trace contextRef="#ctx0" brushRef="#br0" timeOffset="21694.13">13801 8192 0,'0'-22'0,"0"1"16,0 0-1,-22 21-15,1 0 0,21 21 16,-21-21-16,0 21 0,0 1 15,21-1-15,0 0 0,-21 0 16,-1 0-16,22 22 0,-21-22 0,21 0 16,0 0-16,0 0 0,0 0 15,0 1-15,21-22 32,1 0-32,-22-22 0,21 22 15,0-21-15,0 0 0,-21 0 0,21 0 16,0 0-16,-21-1 0,22-20 0,-1 21 15,-21 0-15,21 0 0,-21-1 16,0 1-16,0 42 31,0 1-31,0-1 0,0 0 16,0 0-16,0 0 0,0 0 0,0 1 16,0-1-16,0 0 0,0 0 0,0 0 15,0 0-15,0 1 16,21-22-16,0 0 0,0 0 15,1 0-15,-1 0 0,0 0 16,0 0-16,0-22 0,22 22 0,-22-21 16,21 0-16,0 0 0,-20 0 15,20 0-15,-21-1 0</inkml:trace>
  <inkml:trace contextRef="#ctx0" brushRef="#br0" timeOffset="21954.98">14330 8213 0,'0'-21'0,"-43"84"0,86-105 0,-43-1 16,0 22-16,-21 21 15,-1 0-15,1 0 0,0 0 0,0 0 16,0 0-16,0 21 0,-1 1 0,1-1 15,21 0 1,0 0-16,0 0 0,21 0 16,1 1-16,-1-22 0,-21 21 0,21 0 15,0-21-15,0 21 0,0-21 0,-21 21 16,22 0-16,-22 1 16,-22-22-1,1 0-15,0 0 0,0 0 0,0 0 16,0 0-16,-22 0 0,22 0 15,0 0-15,0 0 0,0 0 0,21-22 32,0 1-17,21 0-15,0 0 0,0 21 16,0-21-16</inkml:trace>
  <inkml:trace contextRef="#ctx0" brushRef="#br0" timeOffset="22364.74">14541 7980 0,'0'0'0,"0"21"31,-21 0-31,21 0 16,0 1-16,0-1 0,0 21 0,0-21 16,0 0-16,0 22 0,0-22 0,0 0 15,0 21-15,0-20 0,0-1 16,0 0-16,0 0 0,0 0 0,0 0 15,0 1-15,-21-22 16,0 0 0,21-22-1,0 1-15,0 0 0,0 0 16,0 0-16,0 0 0,0-1 16,0 1-16,21 0 0,0 0 0,0 0 15,1 0-15,-1 21 0,-21-22 0,21 22 16,0 0-16,0 0 0,0 0 15,1 0-15,-1 22 0,0-1 16,-21 0-16,0 0 0,21 0 16,-21 0-16,0 1 0,0-1 15,0 0-15,0 0 0,0 0 16,0 0-16,21-21 16,0 0-1</inkml:trace>
  <inkml:trace contextRef="#ctx0" brushRef="#br0" timeOffset="22755.52">15557 8213 0,'0'0'0,"22"-21"0,-1-1 16,0 22-16,-21-21 0,0 0 0,0 0 15,0 0-15,0 0 0,-21 21 16,-22 0-16,22 0 15,0 0-15,-21 0 0,21 21 0,-22-21 16,22 21-16,-21 0 0,21 0 0,-1 0 16,1 1-16,0-22 0,0 21 15,21 0-15,0 0 0,0 0 16,0 0-16,0 1 0,21-1 16,0 0-16,0-21 0,1 21 0,20-21 15,-21 21-15,0-21 0,0 21 0,1-21 16,-1 0-16,0 22 0,0-1 15,-42-21 1,0 0-16,0 0 16,-1 0-16,1 0 0,0 0 0,0 0 15,0 0-15,0 0 0,-1 0 0,1 0 16,0 0-16,21-21 31,21 21-15,0 0-16,1-22 0</inkml:trace>
  <inkml:trace contextRef="#ctx0" brushRef="#br0" timeOffset="23359.68">15727 8382 0,'0'0'0,"42"0"15,-21 0-15,0 0 16,1 0-16,-1-21 0,0 21 15,-21-21-15,21 21 16,-21-21-16,21 21 0,-21-22 16,0 1-16,0 0 15,-21 21-15,0 0 16,0 0-16,0 0 0,-1 21 16,1 0-16,21 1 0,0-1 15,0 0-15,-21 0 0,21 0 0,0 0 16,0 1-16,0-1 0,0 0 15,0 0-15,0 0 0,0 0 16,21-21-16,0 0 0,1 0 16,20 0-16,-21 0 15,0 0-15,22 0 0,-22 0 0,0 0 16,21-21-16,-21 0 0,22 21 0,-22-21 16,21 0-16,-21 0 0,1-1 0,20 1 15,-21 0-15,0 0 0,0 0 0,1-22 16,-1 22-16,0-21 0,0 0 0,0 20 15,-21-20-15,21 21 0,1-21 0,-22 20 16,21 1-16,-21 0 0,0 0 16,0 0-16,0 42 31,-21 0-31,21 21 0,-22-20 16,1-1-16,21 21 0,-21-21 15,0 22-15,0-22 0,21 0 0,-21 21 16,-1-21-16,22 22 0,0-22 0,0 0 15,-21 0-15,21 0 0,0 1 0,0-1 16,0 0-16,0 0 0,21 0 16,1-21-1,-1 0-15,0 0 0,0 0 0,0 0 16,0 0-16,1 0 0,-1 0 0,0-21 16,0 0-16,-21 0 0,21 0 15</inkml:trace>
  <inkml:trace contextRef="#ctx0" brushRef="#br0" timeOffset="23520.42">16256 8276 0,'0'0'15,"42"0"1,-21 0-16,1 0 16,20 0-16,0 0 0,1 0 15,-1-21-15,0 21 0,1-21 0,-1 21 16,0-21-16,1 0 0,-1-1 0,0 1 15,1 0-15</inkml:trace>
  <inkml:trace contextRef="#ctx0" brushRef="#br0" timeOffset="24339.67">13420 5694 0,'0'0'16,"21"0"-16,0 0 0,0 0 16,0 0-1,0 21-15,1 0 0,-22 0 16,21-21-16,0 22 0,-21-1 16,21 0-16,0 0 0,0 21 0,-21-20 15,22-1-15,-1 0 0,0 0 0,21-21 16,-21 21-16,1 0 0,-1 1 0,0-1 15,0 0-15,0-21 16,-21 21-16,-21-21 31,0 0-31,0 0 0,0 0 16,-1 0-16</inkml:trace>
  <inkml:trace contextRef="#ctx0" brushRef="#br0" timeOffset="24630.51">13293 6096 0,'21'0'16,"0"0"-1,0 0-15,0 21 0,0-21 0,1 0 16,20 21-16,-21-21 0,21 22 0,-20-1 15,-1-21-15,21 21 0,0-21 0,-20 21 16,20-21-16,-21 21 0,0-21 16,22 21-16,-22-21 0,0 0 15,0 0-15,0 22 0,0-22 0,1 0 16,-1 0-16,0 0 0,0 0 16,0 0-16,0-22 31,-21 1-31</inkml:trace>
  <inkml:trace contextRef="#ctx0" brushRef="#br0" timeOffset="24863.38">14224 5821 0,'0'0'0,"0"-106"16,0 85 0,-21 21-1,0 0-15,-1 21 0,1 0 16,21 0-16,-21 22 0,21-22 15,-21 21-15,21 1 0,-21-1 0,21 0 16,0 1-16,0-1 0,0 0 0,0-21 16,0 22-16,0-22 0,0 0 0,0 0 15,-21 0-15,21 1 0,0-1 16,-22-21 0,1 0-1</inkml:trace>
  <inkml:trace contextRef="#ctx0" brushRef="#br1" timeOffset="46232.55">13166 1799 0,'0'-21'31,"0"0"-31,0 0 16,0 0-16,0-1 16,0 1-16,0 0 15,0 0-15,0 0 16,0 0-16,0-1 0,0 1 15,0 0 1,0 42 15,-22-21-31,22 21 16,-21 1-16,21 20 0,0-21 16,-21 0-16,21 22 0,0-1 0,0 0 15,0 1-15,0-1 0,0 0 16,0 1-16,0-1 0,0 0 0,0 1 15,0-1-15,0 0 0,0-21 0,0 22 16,0-22-16,21 21 0,-21-21 0,21 1 16,-21-1-16,22 0 0,-22 0 15,21 0-15,0-21 0,0 21 0,0-21 16,0 0-16,1 0 0,-1 0 16,0 0-16,0 0 0,0-21 0,0 21 15,1-21-15,-1 0 0,0 0 16,0-22-16,0 22 0,0-21 15,1 21-15,-1-22 0,0 1 0,0 0 16,0-1-16,0 1 0,-21 0 16,0-22-16,22 22 0,-22 0 0,0-1 15,0-20-15,0 20 0,0 22 0,0-21 16,0 21-16,0-22 0,0 22 0,0 0 16,-22 21 15,22 21-31,0 22 15,0-22-15,0 21 0,-21 0 16,21 1-16,0-1 0,0 0 0,0 1 16,0-1-16,-21 0 0,21 1 15,0-1-15,0 0 0,0 1 16,0-22-16,0 21 0,0-21 0,0 22 16,0-22-16,0 0 0,0 0 0,0 0 15,0 1-15,21-1 0,0-21 0,-21 21 16,22-21-16,-1 0 0,0 0 15,0 0-15,0 0 0,0 0 0,1 0 16,-1-21-16,21 21 0,-21-21 0,22-1 16,-22 1-16,0 0 0,21 0 15,-21 0-15,1-22 0,-22 22 0,0 0 16,21 0-16,-21 0 0,0-22 0,0 22 16,0 0-16,0 0 15,-21 21 1,-1 21-1,22 0-15,0 0 16,-21 1-16,21-1 0,0 0 0,0 0 16,0 0-16,0 0 0,-21 1 15,21-1-15,0 0 0,-21 0 0,21 0 16,0 0-16,0 1 0,0-1 16,0 0-16,0-42 46,0 0-46,0-1 16,0 1-16,0 0 0,21 0 0,0 0 16,-21 0-16,21-1 0,1 1 15,-1 0-15,0 0 0,0 21 0,0-21 16,-21 0-16,21 21 0,1 0 0,-1-22 16,0 22-16,0 0 15,0 0-15,-21 22 0,0-1 16,21 0-16,-21 0 0,22 0 15,-22 0-15,0 1 0,0-1 16,0 0-16,0 0 0,21 0 0,-21 0 16,21 1-16,0-1 15,0-21 1,0 0-16,1 0 16,-1 0-16,0 0 0,0 0 0,0-21 15,0 21-15,1-22 0,-1 1 16,-21 0-16,21 0 0,0 0 0,0 0 15,-21-1-15,0 1 0,0 0 0,21-21 16,-21 21-16,0-1 0,0 1 16,0 0-16,0 0 15,0 42 1,-21 0 0,21 0-16,0 1 15,0-1-15,0 0 0,-21 0 16,21 0-16,0 22 0,0-22 0,0 0 15,0 0-15,0 0 0,0 0 0,0 1 16,0-1-16,21 0 0,0 0 16,1 0-16,-1-21 15,21 0-15,-21 0 0,22 0 0,-22 0 16,21 0-16,0 0 0,1 0 0,-1-21 16,0 0-16,1 21 0,-1-21 0,0 0 15,1-1-15,-22 1 16,21 0-16,-21 0 0,22 0 0,-22-22 15,-21 22-15,21 0 0,-21-21 0,0 21 16,0-1-16,0-20 0,0 21 0,0 0 16,-21 21-16,0-21 0,0-1 15,-1 22-15,1 0 0,-21 0 0,21 0 16,-22 0-16,22 0 0,-21 22 0,0-1 16,20 0-16,-20 0 0,21 0 0,0 22 15,-22-22-15,22 0 0,21 0 16,0 21-16,-21-20 0,21-1 0,0 0 15,0 0-15,0 0 0,21 0 16,0 1-16,1-22 0,-1 0 16,0 0-16,0 0 0,0 0 15,22 0-15,-22 0 0,0 0 0,0 0 16,0-22-16,0 22 0,1-21 0,-1 0 16,0 0-16,-21 0 0,21 0 15,-21-1-15,0 1 0,0 0 16,0 0-16,0 0 0,0 0 0,21-1 15,-21 1-15,0 42 47,0 1-31,-21-1-16,21 0 0,0 0 0,0 0 16,-21 0-16,21 22 0,0-22 15,0 21-15,0 1 0,0-22 16,0 21-16,0 0 0,0 22 0,0-22 15,0 1-15,0 20 0,-21-21 0,21 1 16,0 20-16,0-20 0,0 20 0,-21-21 16,21 22-16,0-22 0,0 22 15,-22-1-15,22-20 0,0 20 0,-21-21 16,21 22-16,0-22 0,0 1 0,0-22 16,0 21-16,0-21 0,0 0 0,0 1 15,0-1-15,21-21 16,1 0-1,-1-21-15,-21-22 16,21 22-16,0 0 0,0-21 0,-21-1 16,21 1-16,1-22 0,-1 22 0,0-21 15,0-1-15,0 1 0,0-1 0,22 1 16,-22-22-16,0 21 0,0-20 0,0-1 16,1 22-16,-1-86 15,-21 86-15,21-85 16,-21 105-16,0 22 0,0-21 0,0 21 15,0 0-15,0-1 0,0 1 16,0 0-16,0 0 16,0 42 15,0 0-31,0 0 0,0 1 0,0-1 16,0 0-16,0 0 0,-21 0 15,21 0-15,0 1 0,0-1 0,0 0 16,0 0-16,0 0 0,0 0 15,0 1-15,0-1 0,21-21 16,0 0-16,0 0 16,0 0-16,1 0 0,-1 0 15,0-21-15,0 21 16,0-22-16,-21 1 0,21 21 0,1-21 16,-1 0-16,-21 0 0,21 0 15,0-1-15,-21 1 0,21 0 0,0 0 16,-21 0-16,0 0 0,0-1 0,22 22 15,-22-21-15,0 0 0,21 21 0,-21 21 47,0 0-31,0 1-16,-21-22 0,21 21 16,0 0-16,0 0 0,0 0 0,0 0 15,0 1-15,0-1 0,0 0 0,0 0 16,0 0-16,21 0 0,0 1 15,0-1-15,0-21 16,0 21-16,1-21 0,-1 0 16,0 0-16,0 0 0,21 0 0,-20 0 15,-1-21-15,21 0 0,-21 21 0,22-22 16,-1 1-16,-21 0 0,21 0 16,-20 0-16,-1 0 0,0-1 15,0 1-15,0 0 0,-21-21 0,21 21 0,-21-1 16,0 1-16,0 0 0,0 0 0,0 0 15,-21 0-15,0 21 16,0 0-16,0 0 0,0 0 0,-1 0 16,1 0-16,0 0 0,21 21 15,-21 0-15,0 0 0,0 0 0,21 0 16,0 1-16,0 20 0,0-21 16,0 0-16,0 22 0,0-22 0,0 0 15,0 0-15,21 0 0,0 0 0,21 1 16,-21-1-16,1 0 0,20 0 0,-21-21 15,21 0-15,-20 0 0,20 0 16,-21 0-16,21 0 0,-20 0 0,20 0 16,-21 0-16,0 0 0,0-21 15,1 0-15,-1 21 0,0-21 0,0-1 16,-21 1-16,21 0 0,0 0 16,-21 0-16,0 0 0,0-1 15</inkml:trace>
  <inkml:trace contextRef="#ctx0" brushRef="#br1" timeOffset="46459.09">15134 1651 0,'0'0'0,"-21"0"15,0-21 1,42 21 15,0 0-31,21 0 16,-20 0-16,-1 0 0</inkml:trace>
  <inkml:trace contextRef="#ctx0" brushRef="#br1" timeOffset="48475.55">17611 1545 0,'0'0'15,"21"0"-15,-21 43 31,0-22-31,0 21 0,0-21 0,0 22 16,0 20-16,0-21 0,-21 1 0,21-1 16,-22 22-16,22-22 0,-21 0 15,0 1-15,21-1 0,-21 0 0,0-21 16,21 22-16,0-22 0,-21 0 0,-1 0 16,22 0-16,-21 1 0,21-1 15,0-42 1,0-1-1,0 1-15,0 0 16,0 0-16,0-21 0,21 20 0,1 1 16,-22-21-16,21 21 0,0-22 15,-21 22-15,21 0 0,-21 0 16,0 0-16,21 0 0,-21 42 31,0 0-31,21 0 0,-21 0 16,0 0-16,0 1 0,22-1 0,-22 0 15,0 0-15,0 0 0,21 0 0,0 1 16,0-1-16,0 0 0,0 0 16,22-21-16,-22 0 0,0 0 15,21 0-15,-20 0 0,20 0 16,-21 0-16,21-21 0,1 21 0,-22-21 16,21 0-16,-21-1 0,22 1 0,-22-21 15,21 21-15,-21-22 0,1 1 16,-1 0-16,0-1 0,-21-20 0,0 21 15,0-22-15,0 1 0,0 20 0,0-20 16,-21-1-16,0 22 0,-1 0 16,1-22-16,-21 43 0,21-21 0,-22 20 15,1 1-15,21 0 0,-21 0 16,-1 21-16,1 0 0,0 0 0,20 21 16,-20 0-16,0 0 0,21 22 15,-1-22-15,1 21 0,0 22 0,0-22 16,0 22-16,21-22 0,0 21 0,0-20 15,0 20-15,0-20 0,0 20 16,0-21-16,0 1 0,42-1 0,-21 0 16,0-20-16,22 20 0,-1-21 0,0 0 15,1 0-15,-1 1 0,0-22 0,22 0 16,-22 0-16,1 0 0,20 0 16,-21 0-16,22 0 0,-22 0 0,22 0 15,-22-22-15,22 1 0,-22 0 16,0 0-16,1 0 0,-22-22 0,21 22 15,-21-21-15,22 21 0,-22-22 16,-21 1-16,0 21 0,21 0 0,-21-22 16,0 22-16,0 0 0,0 0 0,-21 21 15,0 0-15,-1 0 16,-20 0-16,21 0 0,0 0 0,-22 21 16,22 0-16,0 0 0,-21 1 0,21-1 15,-1 21-15,1-21 0,0 22 0,0-22 16,21 21-16,0-21 0,0 0 15,0 1-15,0-1 0,21 0 0,0 0 16,0 0-16,1-21 0,-1 0 0,0 0 16,0 0-16,0 0 0,0 0 0,22 0 15,-22 0 1,0-21-16,0 0 0,0 21 0,1-21 16,-22-22-16,0 22 0,21 0 0,-21-21 15,21 21-15,-21-22 0,0 22 0,0-21 16,0 21-16,0-1 0,0 1 15,0 42 17,0 1-32,0-1 0,-21 0 15,21 0-15,-21 0 0,21 22 0,0-22 16,0 0-16,0 0 0,0 0 16,0 22-16,0-22 0,0 0 0,21-21 15,0 21-15,0 0 0,0-21 16,0 0-16,1 0 0,-1 0 0,0 0 15,21 0-15,-21 0 0,1 0 0,20 0 16,-21-21-16,0 0 0,0 0 0,1 0 16,-1-1-16,0-20 0,0 0 0,0-1 15,0 1-15,-21 0 0,22-22 16,-1 22-16,0-22 0,-21 22 0,21-21 16,0 20-16,-21-20 0,0 20 0,21 1 15,-21 21-15,0 0 0,22 0 16,-22-1-16,0 1 0,0 42 15,-22 1 1,1-1-16,0 0 0,0 0 0,21 21 16,-21-20-16,0 20 0,-1 0 15,22 1-15,-21-1 0,21 0 0,-21 22 16,21-22-16,0 0 0,0 1 0,0-22 16,0 21-16,0 1 0,0-22 15,0 0-15,21 21 0,0-21 0,1 1 16,-1-22-16,0 21 0,0 0 0,0-21 15,0 0-15,22 0 0,-22 0 0,21 0 16,-21 0-16,22 0 0,-1 0 16,0-21-16,-20 0 0,20-1 15,-21 1-15,21 0 0,-20 0 0,-1 0 16,0 0-16,0-22 0,0 22 0,-21-21 16,0 21-16,0-1 0,0 1 15,0 0-15,-21 21 0,0-21 16,0 21-16,0 0 0,-1 0 0,-20 21 15,21 0-15,0 0 0,0 1 16,-1-1-16,1 0 0,0 0 0,0 21 16,0-20-16,21-1 0,0 0 15,0 0-15,0 0 0,0 0 0,0 1 0,0-1 16,21-21-16,0 0 16,0 0-16,0 0 0,1 0 15,-1 0-15,0 0 0,0 0 16,0 0-16,0-21 0,1-1 0,-1 22 15,-21-21-15,21 0 0,0 0 16,-21 0-16,0-22 0,0 22 0,21 0 16,-21 0-16,0 42 31,0 0-15,-21 0-16,21 1 0,0-1 0,0 0 15,0 0-15,0 0 0,0 0 16,0 1-16,21-1 15,0-21-15,1 0 16,-1 0-16,0 0 0,0 0 0,21 0 16,-20 0-16,-1 0 0,0-21 0,0 21 15,0-22-15,0 22 0,1-21 16,-1 0-16,-21 0 0,0 0 0,0 0 16,0-1-16,0-20 0</inkml:trace>
  <inkml:trace contextRef="#ctx0" brushRef="#br1" timeOffset="48735.4">19008 1545 0,'0'0'0,"21"0"16,0 0-1,0 0-15,21 0 0,1 0 16,20-21-16,-20 21 0,20 0 0,22 0 15,-22-21-15,1 21 0,-1 0 0,1-21 16,-1 21-16,1 0 0,-22 0 16,0 0-16,-20 0 0,20 0 0,-21 0 15,0 0-15,-42 0 47,-21 0-47</inkml:trace>
  <inkml:trace contextRef="#ctx0" brushRef="#br1" timeOffset="49571.16">12890 3112 0,'0'-22'0,"0"-20"15,22 42-15,-22-21 0,0 42 47,0 0-47,0 22 0,0-1 0,0-21 16,0 43-16,0-22 0,0 0 16,-22 22-16,22-22 0,0 22 0,0-22 15,-21 0-15,0 22 0,21-22 0,-21-21 16,0 22-16,21-1 0,0-21 15,0 0-15,-21 0 0,21 1 0,-22-22 16,22 21-16,-21-21 16,21-21-16,0-1 15,0 1-15,0 0 16,0 0-16,0 0 0,0-22 0,0 22 16,21 0-16,-21-21 0,22 21 0,-1-22 15,21 22-15,-21 0 0,0 0 16,22 0-16,-1-1 0,0 22 15,1 0-15,-1 0 0,0 0 0,1 0 16,-1 0-16,-21 22 0,22-22 0,-22 21 16,0 0-16,0 0 0,-21 21 0,0-20 15,0-1-15,0 0 0,-21 0 16,0 0-16,0 0 0,-1 22 0,-20-22 16,0 0-16,-1-21 0,1 21 0,21 0 15,-21 1-15,-1-22 0,22 0 0,-21 21 16,21-21-16,-1 0 0,1 0 0,42 0 47,1-21-32,20-1-15,-21 22 0,0-21 0</inkml:trace>
  <inkml:trace contextRef="#ctx0" brushRef="#br1" timeOffset="50151.83">13525 3514 0,'0'0'0,"-21"21"16,21 0 0,-21 0-16,0-21 0,21 21 0,0 1 15,0-1-15,-21 0 0,21 0 16,0 0-16,0 0 0,0 1 16,0-1-16,0 0 0,21-21 15,0 0-15,0 0 16,0 0-16,22 0 0,-22 0 15,0 0-15,21 0 0,-20-21 0,-1 0 16,21-1-16,-21 1 0,0 0 0,1 0 16,-1 0-16,0 0 0,0-1 0,-21 1 15,0 0-15,0 0 0,0 0 0,0 0 16,0-1 0,0 44-1,0-1-15,0 0 16,0 21-16,0-21 0,0 22 15,0-1-15,0 0 0,-21 1 16,21 20-16,-21-20 0,21 20 0,-21 1 16,21-1-16,0 1 0,0-1 0,0 1 15,0-1-15,0 1 0,0 20 0,0-20 16,21-1-16,-21-20 0,21 20 0,-21 1 16,0-22-16,21 0 0,-21 22 0,21-43 15,-21 21-15,0-21 0,0 22 16,0-22-16,-21-21 15,0 0-15,0 0 0,0-21 0,21 0 16,-22-22-16,1 1 0,0 0 0,21-1 16,0-20-16,0-1 0,0 1 15,0-22-15,0 22 0,0-22 0,0 0 16,21 1-16,0-1 0,1 21 16,-1-20-16,0 20 0,0 1 0,0 20 15,22-20-15,-22 21 0,0-1 0,21 22 16,1-21-16,-22 21 0,21-22 0,-21 22 15,22 0-15,-22 0 0,21 21 0</inkml:trace>
  <inkml:trace contextRef="#ctx0" brushRef="#br1" timeOffset="51548.03">15134 3662 0,'0'0'15,"-21"0"-15,0 0 0,21 21 0,-21-21 16,42-21 31,0 0-47,21 0 0,-21-1 0,22 1 15,-22-21-15,21 21 0,1-22 0,-1 1 16,0 0-16,1-1 0,-1 1 0,-21 0 16,21-1-16,-20 22 0,-1 0 15,0 0-15,-21 0 0,0 0 0,-42 21 16,20 21-16,-20-21 15,0 21-15,21 0 0,-22 0 0,1 22 16,21-22-16,0 0 0,-1 0 16,22 0-16,0 0 0,0 1 15,22-22-15,-1 21 0,0 0 0,0 0 16,21-21-16,1 21 0,-22 0 0,21-21 16,1 22-16,-22-1 0,21-21 15,-21 21-15,0-21 0,-21 21 0,0 0 16,0 0-16,0 1 0,0-1 15,0 0-15,0 0 16,0 0 0,22-21-1,-1 0-15,0 0 0,0 0 16,21-21-16,-20 21 0,20-21 0,-21 0 16,21 21-16,1-21 0,-22-1 15,21 1-15,-21 0 0,22 0 16,-22 0-16,0 0 0,0-1 0,-21-20 15,0 21-15,0 0 0,0 0 0,0-1 16,-21 22-16,0-21 0,0 21 0,0 0 16,-1 0-16,1 0 0,0 0 15,0 21-15,0-21 0,0 22 0,-1-1 16,1 21-16,21-21 0,0 0 0,0 1 16,0 20-16,0-21 0,0 0 0,0 0 15,0 1-15,0-1 0,21 0 16,1-21-16,20 21 0,-21-21 15,0 0-15,22 0 0,-1 0 0,0 0 16,-21 0-16,22 0 0,-1 0 0,0-21 16,1 0-16,-1 0 0,0-1 0,1 1 15,-22 0-15,0 0 0,21-21 16,-42 20-16,22-20 0,-22 21 0,21 0 16,-21 0-16,0-1 0,0 1 0,0 0 15,-21 42 1,21 0-1,0 1-15,0-1 0,0 0 0,-22 21 16,22-21-16,0 1 0,0 20 0,-21-21 16,21 0-16,0 0 0,0 1 0,0-1 15,0 0-15,0 0 0,0 0 16,0 0 0,0-42 15,0 0-31,0 0 0,0 0 0,0 0 15,0-1-15,0 1 0,0-21 16,21 21-16,1-22 0,-1 1 0,-21 21 16,21 0-16,0-22 0,0 22 0,-21 0 15,21 21-15,1-21 0,-1 21 16,0 0-16,0 0 0,0 0 16,0 21-16,1 0 0,-1 0 15,-21 1-15,0-1 0,0 0 0,21 21 16,-21-21-16,0 22 0,0-22 0,0 0 15,0 0-15,0 0 0,0 1 0,0-1 16,0 0-16,0 0 0,0 0 16,0-42 15,0 0-31,0 0 0,0 0 16,0-22-16,21 22 0,0-21 15,0 21-15,1-22 0,-1 1 16,21 0-16,22-43 0,-22 64 15,0 0-15,1-1 0,-22 1 0,21 21 16,-21 0-16,22 0 0,-22 21 0,0 1 16,-21 20-16,0-21 0,0 0 15,0 22-15,0-22 0,0 21 0,0-21 16,0 0-16,0 22 0,0-22 0,-21 0 16,21 0-16,-21 0 0,21 1 0,-22-22 15,22 21-15,0 0 16,0-42 15,22 21-31,-1-21 0,0-1 16,21 1-16</inkml:trace>
  <inkml:trace contextRef="#ctx0" brushRef="#br1" timeOffset="53086.67">17949 3196 0,'0'0'15,"-21"-21"-15,0 21 0,0 0 0,0 0 0,-1 0 16,1 0-16,0 0 0,0 0 16,0 0-16,21 21 0,-21 0 15,-1 1-15,1-1 0,21 0 0,0 21 16,-21-21-16,21 1 0,-21 20 16,21-21-16,0 21 0,0-20 0,0-1 15,0 0-15,0 0 0,0 0 16,0 0-16,21 1 0,0-22 0,0 21 15,1-21-15,-1 0 0,0 0 0,0 0 16,0 0-16,0 0 0,1 0 0,-1 0 16,0-21-16,0-1 0,0 22 15,0-21-15,1 0 0,-1 0 0,0-21 16,0 20-16,0 1 0,-21-21 0,0 0 16,0 20-16,0-20 0,0 0 0,0 21 15,0-22-15,-21 22 0,21 0 0,-21 0 16,-21 21-16,20 0 15,1 0-15,0 0 0,-21 0 0,21 0 16,-22 21-16,22-21 0,0 21 0,0 21 16,0-20-16,-1-1 0,1 21 0,21-21 15,0 22-15,0-22 0,0 21 16,0-21-16,0 0 0,0 22 0,21-22 16,1 0-16,-1 0 0,0 0 0,0-21 15,0 22-15,0-22 0,1 0 0,-1 0 16,0 0-16,0 0 0,21 0 15,-20 0-15,-1 0 0,21-22 0,-21 1 16,22 0-16,-22 0 0,21 0 0,-21 0 16,0-1-16,1-20 0,-1 21 15,0-21-15,0 20 0,-21 1 16,0-21-16,21 21 0,-21 0 0,0-1 16,0 44-1,0-1 1,0 0-16,-21-21 0,21 42 15,0-21-15,0 1 0,-21-1 0,21 0 16,0 21-16,0-21 0,0 1 0,0-1 16,0 0-16,0 0 0,0 0 0,0 0 15,21-21-15,0 22 0,0-22 16,1 0-16,-1 0 0,0 0 16,0 0-16,21 0 0,-20 0 0,-1 0 0,0 0 15,0-22-15,0 1 0,0 0 16,1 0-16,-22 0 0,21 0 0,-21-22 15,21 22-15,-21 0 0,0-21 16,21 20-16,-21-20 0,0 21 0,21 0 16,-21 0-16,0-1 15,0 44 1,0-1-16,0 0 16,-21 0-16,0 0 0,21 0 0,-21 1 15,21 20-15,0-21 0,0 0 16,0 0-16,0 1 0,0 20 0,0-21 15,0 0-15,0 0 16,21 1-16,0-22 0,0 0 0,0 21 16,1-21-16,20 0 0,-21 0 0,0 0 15,0 0-15,1 0 0,-1-21 0,0-1 16,0 22-16,0-21 0,0 0 16,-21 0-16,0 0 0,22-22 0,-1 22 15,-21 0-15,21-21 0,-21 21 0,21-1 16,-21 1-16,0 0 0,0 42 47,-21 0-47,21 1 0,0-1 0,-21 21 15,0-21-15,21 0 0,-22 1 0,22-1 16,0 21-16,0-21 0,0 0 16,0 1-16,0-1 0,22 0 15,-1-21-15,0 0 0,0 0 0,0 0 16,0 0-16,22 0 0,-22 0 0,21 0 15,-21 0-15,1 0 0,-1-21 16,21 0-16,-21 21 0,0-22 0,1 1 16,-1 0-16,0-21 0,-21 21 15,21-1-15,0-20 0,-21 21 0,0-21 0,0 20 16,21 1-16,-21 0 16,0 42-1,0 0 1,0 1-16,-21-1 0,21 0 0,-21 0 15,21 0-15,-21 0 0,0 1 0,21-1 16,0 0-16,0 0 0,-21 0 16,21 0-16,-22 1 0,22-1 0,0 0 15,0-42 32,0 0-47,0-1 0,22 22 0,-1-21 16,-21 0-16,21-21 0,0 21 15,0-1-15,0-20 0,1 21 0,20 0 16,-21-22-16,21 22 0,-20 0 16,20 0-16,-21 21 0,21 0 0,-20 0 15,-1 0-15,0 0 0,0 0 0,0 21 16,0 0-16,-21 0 0,0 22 16,0-22-16,0 0 0,0 0 15,0 0-15,0 22 0,0-22 0,-21 0 16,21 0-16,0 0 0,0 1 15,-21-22-15,21 21 0,0-42 47,21-1-31,0 1-16,1 21 0,-1-21 0</inkml:trace>
  <inkml:trace contextRef="#ctx0" brushRef="#br1" timeOffset="53771.83">20510 3344 0,'0'0'0,"0"-21"0,0 0 15,0 0-15,-21 0 0,21 0 0,-21 21 16,0-22-16,0 22 0,0-21 0,-1 21 16,1 0-16,0 0 0,0 0 15,0 0-15,0 21 0,-1 1 16,1-1-16,0 0 0,0 0 0,21 0 15,0 0-15,-21 1 0,21-1 0,0 21 16,0-21-16,0 0 0,0 1 0,0-1 16,0 0-16,0 0 15,21-21-15,0 0 0,0 0 16,0 0-16,1 0 0,-1 0 0,0 0 16,0 0-16,0-21 0,-21 0 0,21 0 15,1-1-15,-1 1 0,-21 0 16,0 0-16,21 0 0,0 0 15,-21-1-15,21 1 0,-21 0 0,0 0 16,0 0-16,0 42 31,0 0-15,0 0-16,0 0 0,-21 1 0,0-1 16,0 0-16,0 21 0,-1-21 0,22 22 15,-21-1-15,0-21 0,0 22 0,21-1 16,0 0-16,0 22 0,0-22 15,0 0-15,0 22 0,0-22 0,0 22 16,0-1-16,0-20 0,0 20 16,0 1-16,0-22 0,0 21 0,0 1 15,0-22-15,0 1 0,0 20 0,0-21 16,0 1-16,-21-1 0,0 0 0,-1-20 16,22 20-16,0-21 0,-21 0 0,0 0 15,21 1-15,-21-1 0,0-21 16,0 0-1,21-21-15,-22-1 0,22 1 0,0 0 16,0-21-16,0 21 0,0-22 0,0 1 16,0 0-16,0-1 0,22 1 15,-1 0-15,0-22 0,0 22 0,0-22 0,22 1 16,-22 20-16,0-20 0,0 21 16,21-22-16,-20 22 0,-1-1 15,0 1-15,0 0 0,0-1 0,0 1 16,1 21-16,-1-21 0,0-1 0,-21 1 15,0 0-15,0-1 0</inkml:trace>
  <inkml:trace contextRef="#ctx0" brushRef="#br1" timeOffset="53974.96">19008 2858 0,'0'-22'16,"21"22"15</inkml:trace>
  <inkml:trace contextRef="#ctx0" brushRef="#br1" timeOffset="55881.54">15198 4403 0,'0'-21'0,"0"42"0,0-64 15,0 22-15,0 0 0,21 0 16,-21 0-16,0 0 0,0 42 31,0 0-15,-21 0-16,-1 0 0,1 22 15,0-1-15,0 0 0,0 1 0,-22 20 16,22-21-16,0 22 0,-21-22 0,21 22 16,-1-22-16,-20 22 0,21-22 15,-21 0-15,20 1 0,-20-22 0,21 0 16,0 21-16,21-21 0,-21-21 16,21-21-1,0 0-15,0 0 0,0 0 16,0 0-16,0-22 0,0 1 15,21 21-15,-21-22 0,21-20 0,0 21 16,-21 20-16,21-20 0,0 0 0,-21 21 16,0-1-16,22 1 0,-22 0 15,21 21-15,-21 21 16,0 0 0,0 1-16,21-1 0,-21 21 0,0-21 15,0 22-15,0-22 0,21 21 0,-21-21 16,0 0-16,0 22 0,21-22 0,0 0 15,1 0-15,-22 0 0,21 1 0,0-22 16,0 21-16,0-21 0,22 0 16,-22 0-16,0 0 0,0 0 15,0-21-15,22-1 0,-22 1 0,0 0 16,21 0-16,-21 0 0,1-22 0,-1 22 16,0-21-16,0 0 0,-21-1 15,0 1-15,0 0 0,0-1 16,0 1-16,0 0 0,0-22 0,-21 22 15,0-22-15,0 22 0,-22-22 0,22 22 16,0 0-16,-21 21 0,20-1 0,1 1 16,-21 0-16,21 21 0,0 0 15,-22 0-15,22 21 0,0 0 0,-21 22 16,20-1-16,1 0 0,0 1 0,0-1 16,0 22-16,21-1 0,0-21 15,0 22-15,0-22 0,0 22 0,0-22 16,0 22-16,0-22 0,0 0 0,0 1 15,21-1-15,0-21 0,21 0 16,-20 0-16,-1 1 0,21-22 0,-21 0 16,22 0-16,-22 0 0,21 0 0,0 0 15,-20-22-15,20 1 0,0 0 16,-21 0-16,22 0 0,-22-22 0,0 22 16,0-21-16,0 21 0,1-22 0,-1 22 15,0 0-15,-21-21 0,0 21 16,21-1-16,-21 1 0,0 42 31,0 1-31,0-1 16,0 0-16,0 0 0,0 21 0,0-20 15,0-1-15,0 21 0,0-21 16,-21 22-16,21-22 0,0 0 0,0 0 16,0 0-16,0 0 0,21 1 15,0-22-15,0 0 16,1 0-16,-1-22 0,0 1 15,0 0-15,0 0 0,0 0 0,1 0 16,-1-1-16,-21 1 0,21-21 0,0 21 16,0 0-16,-21-22 0,0 22 15,21 0-15,-21 0 0,22 0 16,-22-1-16,0 1 0,0 42 31,0 1-31,0-1 16,-22 0-16,22 21 0,-21-21 15,21 1-15,0 20 0,0-21 0,-21 0 16,21 22-16,0-22 0,0 0 0,0 0 16,0 0-16,0 0 0,0 1 0,0-1 15,21-21-15,0 0 0,1 0 16,-1 0-16,0 0 0,0 0 16,21 0-16,-20-21 0,20-1 0,-21 1 15,21 0-15,-20-21 0,20 21 16,-21-22-16,21 1 0,-20 21 0,-1-22 15,0 1-15,0 0 0,0-43 16,-21 43-16,21-1 0,-21 1 16,0 21-16,0 0 0,0-22 0,0 22 15,0 0-15,-21 21 16,0 21 0,0 0-16,0 1 0,0-1 15,21 21-15,0 0 0,-22 1 0,1-22 16,0 21-16,21 1 0,-21 20 0,0-21 15,21 1-15,0-22 0,0 21 0,0 1 16,0-22-16,0 21 0,0-21 0,0 0 16,21 1-16,0-22 15,0 21-15,22-21 0,-1 0 0,0 0 16,1 0-16,-1 0 0,0-21 0,-21-1 16,22 1-16,-1 21 0,-21-21 0,22-21 15,-22 21-15,21-43 0,-42 43 16,0 0-16,21-22 0,-21 22 15,0 0-15,0 0 0,0 0 16,-21 42 0,21 0-1,0 0-15,0 0 0,-21 22 16,21-22-16,-21 21 0,21 1 0,-21 20 16,21-21-16,0 1 0,0 20 15,-22-20-15,22 20 0,-21-21 0,21 22 16,0-22-16,-21 22 0,21-22 0,0 22 15,0-22-15,0 0 0,0 1 0,0-1 16,0 0-16,0 1 0,0-22 0,0 0 16,0 0-16,0 0 0,21-21 31,0-21-15,-21 0-16,22 0 0,-22-22 15,0 22-15,21-21 0,0 0 0,-21-22 0,21 22 16,-21-1-16</inkml:trace>
  <inkml:trace contextRef="#ctx0" brushRef="#br1" timeOffset="56624.11">16700 4847 0,'0'0'0,"0"-42"0,0 21 0,0-64 15,22 64 1,-22 0-16,0 0 0,21 21 0,-21-22 16,21 22-1,0 0-15,0 0 0,0 0 0,1 22 16,-1-1-16,0-21 0,0 21 15,-21 0-15,0 0 0,0 0 16,0 1-16,0-1 0,0 0 0,0 0 0,0 0 16,0 0-16,-21-21 0,0 22 0,0-22 15,-22 0-15,22 0 0,0 21 16,0-21-16,-22 0 0,22 0 16,0 0-16,0 0 0,0 0 0,0 21 15,21 0-15,-22-21 0,22 21 16,22-21-1,-1 0-15,0 0 0,21 0 16,-21 0-16,22 0 0,-1 0 16,-21 0-16,22 0 0,-1 0 0,0-21 15,1 0-15,-1 21 0,-21-21 16,21 0-16,1-1 0,-22 1 0,0-21 16,0 21-16,0-22 0,1 1 0,-1 0 0,-21-1 15,0 1-15,0 0 16,0-22-16,0 22 0,0-22 0,0 22 15,0 0-15,0-1 0,0 22 0,0 0 16,0 0-16,0 0 0,-21 21 0,-1 0 16,22 21-16,0 0 15,0 0-15,-21 0 0,21 22 0,-21-22 16,21 21-16,-21 1 0,21-1 0,0 0 16,0 1-16,0-1 0,0 0 0,0 1 15,0-1-15,0 0 0,0 1 0,0-1 16,0-21-16,0 21 0,0-20 15,21-1-15,-21 0 0,21 0 0,0-21 16,1 21-16,-1-21 16,0 0-16,0 0 0,21 0 0,-20-21 15,-1 0-15,0 21 0,0-21 0,21-22 16,-20 22-16,-1 0 0,0 0 16,-21-21-16,21 20 0,-21 1 0,21 0 15,-21 0-15,-21 42 31,21 0-31,-21 0 0,21 1 0,0-1 16,-21 0-16,21 0 0,0 0 16,-21-21-16,21 21 0,0 1 0,0-1 15,0 0 1,0-42 15,21 21-31,-21-21 0,21-1 16</inkml:trace>
  <inkml:trace contextRef="#ctx0" brushRef="#br1" timeOffset="56796.01">17632 4487 0,'0'-21'15,"0"0"-15,-21 21 32,-1 0-32,22 21 15,0 0 1,0 1-1,22-22 1,-1 0-16,0 0 0,0 21 16</inkml:trace>
  <inkml:trace contextRef="#ctx0" brushRef="#br1" timeOffset="58203.67">17992 4487 0,'0'0'0,"0"-21"16,-22 21-1,1 0 1,0 0-16,0 21 16,0-21-16,0 22 0,-1-1 0,1 0 15,0 0-15,21 21 0,0-20 0,-21-1 16,21 21-16,-21-21 0,21 0 0,0 22 16,0-22-16,0 0 0,0 21 0,0-20 15,21-1-15,0-21 0,-21 21 16,42 0-16,-20-21 0,-1 0 0,0 0 15,21 0-15,1 0 0,-1 0 0,0 0 16,22 0-16,-22 0 0,22-21 0,-22 0 16,21 0-16,-20-1 0,-1 1 15,0 0-15,1 0 0,-22-21 16,0 20-16,0 1 0,0-21 0,-21 21 16,0-22-16,0 22 0,0 0 0,0 0 15,0 0-15,-21 21 0,0-21 16,0 21-16,0 0 0,0 0 0,-1 21 15,-20 0-15,21-21 0,0 21 16,0 0-16,-22 22 0,22-22 0,0 0 16,0 0-16,21 21 0,-21-20 0,21-1 15,0 0-15,0 21 0,0-21 0,0 1 16,0-1-16,0 0 16,21-21-16,0 0 0,0 0 15,0 0-15,0 0 0,1 0 0,-1 0 16,0-21-16,0 0 0,0 21 0,0-22 15,1 1-15,-1 0 0,0-21 0,0 21 16,0-1-16,-21-20 0,0 21 0,21 0 16,-21-22-16,22 22 0,-22 0 15,0 0-15,0 42 32,-22 0-32,1 0 0,21 1 15,0 20-15,0-21 0,0 0 16,0 0-16,0 1 0,0-1 0,0 0 15,0 0-15,0 0 0,0 0 0,0 1 16,21-22-16,1 21 0,-1-21 16,0 0-16,0 0 0,21 0 0,-20 0 15,-1 0-15,21 0 0,-21-21 0,0-1 16,1 1-16,-1 0 0,0 0 16,0 0-16,0-22 0,-21 22 0,21-21 15,1 0-15,-1-22 0,-21 22 0,0-1 16,21-20-16,0-1 0,-21 22 0,21-21 15,-21 20-15,0 1 0,0 21 16,0 0-16,0-1 0,0 1 16,0 42-16,0 1 15,0-1-15,-21 0 0,0 0 0,21 21 16,-21 1-16,21-22 0,-21 21 16,21 1-16,0-1 0,-22 0 0,22-21 15,0 22-15,-21-1 0,21 0 0,0-20 16,0 20-16,0 0 0,0-21 0,0 1 15,0 20-15,0-21 0,21 0 0,1 0 16,-22 1-16,21-22 0,0 21 16,0-21-16,0 0 0,0 0 0,1 0 15,-1 0-15,0 0 0,0 0 0,0-21 16,0-1-16,1 1 0,-1 0 16,0 0-16,0 0 0,0 0 0,0-1 15,-21-20-15,22 21 0,-1 0 0,-21-22 16,0 22-16,0 0 0,21 0 15,-21 0-15,-21 42 32,21 0-32,-21-21 0,-1 21 0,22 0 15,-21 1-15,21-1 0,-21 21 0,21-21 16,-21 0-16,21 1 0,0-1 16,0 0-16,0 0 0,0 0 0,0 0 15,0 1-15,0-1 0,21-21 16,0 0-16,0 0 0,22 0 15,-22 0-15,21 0 0,-21 0 0,22 0 16,-1 0-16,-21-21 0,22-1 16,-1 1-16,0 21 0,-21-21 0,22 0 15,-1-21-15,-21 20 0,0 1 0,22 0 16,-22-21-16,-21 21 0,21-1 0,-21 1 16,0 0-16,0 0 0,0 0 0,0 0 15,-21 21 1,0 0-16,0 21 0,21 0 15,0 0-15,0 0 0,0 0 0,-22 1 16,22-1-16,0 0 0,0 0 0,0 0 16,0 0-16,0 1 0,0-1 15,0 0-15,0 0 0,0 0 16,0 0-16,22 1 0,-22-1 16,0 0-1,-22-21 1,1 0-16,0 0 15,0 0 1,0-21 0,21 0-16,0-1 15,0 1-15,-21 21 0,21-21 0,-22 0 16</inkml:trace>
  <inkml:trace contextRef="#ctx0" brushRef="#br1" timeOffset="58514.51">19050 4445 0,'0'0'0,"-42"-21"0,20 21 0,1 0 0,21-21 16,0 0 0,21-1-16,1 22 0,20-21 15,-21 21-15,43 0 0,-22 0 0,0-21 16,22 21-16,-22 0 0,22 0 0,-1 0 15,-21 0-15,22 0 16,-22 0-16,1 0 0,-1 0 0,0 0 16,-21 0-16,1 0 0,-1 0 0,0 0 15,0 0-15,-21 21 47,0 0-31</inkml:trace>
  <inkml:trace contextRef="#ctx0" brushRef="#br1" timeOffset="90434.82">23220 3090 0,'0'0'0,"0"-21"0,0 0 15,0 0-15,0 0 0,0 0 16,0-1-16,0 1 0,0 0 16,0 0-1,0 42 1,0 0-16,0 0 15,0 1-15,0-1 0,0 21 16,0 0-16,0 1 0,0 20 0,0-20 16,-21 20-16,21-21 0,-22 22 0,22-1 15,0-20-15,0-1 0,-21 0 0,21 1 16,-21-1-16,21 0 0,0-20 16,0-1-16,0 0 0,0 0 0,0 0 15,0 0-15,0-42 47,21 0-31,0 0-16,1 0 0,-22 0 0,21-1 15</inkml:trace>
  <inkml:trace contextRef="#ctx0" brushRef="#br1" timeOffset="90743.64">23558 3556 0,'0'21'16,"0"0"-1,22-21 17,-1 0-32,-21-21 15,21 0-15,-21 0 0,0 0 16,0 0-1,-21-1-15,0 22 16,-1 0-16,1 0 16,0 0-16,21 22 15,0-1 1,21-21 0,0 0-16,1 0 15,-1 0-15,0 0 0</inkml:trace>
  <inkml:trace contextRef="#ctx0" brushRef="#br1" timeOffset="91491.25">24955 2963 0,'22'-21'0,"-44"42"0,65-63 0,-22 21 16,0-21-16,-21 20 0,21 1 0,-21-21 16,21 21-16,-21 0 0,0-22 15,0 22-15,0-21 0,22 21 16,-22-1-16,0 1 0,0 0 0,0 0 16,0 0-16,21 21 0,-21 21 15,0 0 1,0 0-16,0 22 0,0-1 0,0 0 15,0 22-15,0-22 0,0 22 16,0-1-16,0 1 0,-21-1 0,-1 1 16,22-1-16,-21 22 0,21-22 0,0 1 15,-21-1-15,0-20 0,21-1 16,-21 0-16,21 1 0,0-1 0,-21-21 16,-1 0-16,22 0 0,-21-21 15,21-21 1,0 0-1,0 0-15,0 0 0,21-22 16,-21 1-16,22 21 0,20-43 0,-21 22 16,0 0-16,22-22 0,-22 22 0,21 0 15,-21-1-15,22 1 0,-1 21 16,0 0-16,1 21 0,-1 0 0,-21 0 16,21 0-16,1 21 0,-22 0 0,21 21 15,-21 1-15,1-22 0,-1 21 16,-21 0-16,21 22 0,-21-22 0,0 1 15,0-22-15,0 21 0,0 0 16,-21-20-16,0 20 0,21-21 0,-22 0 16,22 0-16,0 1 0,0-44 47,22 22-47,-22-21 0,0-21 15,21 21-15,0 0 0</inkml:trace>
  <inkml:trace contextRef="#ctx0" brushRef="#br1" timeOffset="91843.63">25802 3429 0,'0'0'0,"0"21"16,21-21-16,0 0 0,1 0 15,-1 0-15,0 0 0,0-21 16,21 0-16,-20 21 0,20-21 0,-21 0 15,21-1-15,1 1 0,-22 0 16,0 0-16,21-21 0,-20 20 0,-22 1 16,0 0-16,0 0 0,0 0 0,-22 0 15,1 21-15,-21 0 16,21 0-16,-22 21 0,1-21 16,0 21-16,-1 0 0,1 21 15,0-20-15,-1 20 0,22-21 0,0 21 16,0 1-16,0-1 0,21 0 15,0-20-15,0 20 0,0-21 0,0 21 16,0-20-16,21-1 0,0 0 0,21-21 16,-20 21-16,-1-21 0,21 0 0,0 0 15,-20 0-15,20 0 0,0 0 16,1 0-16,-1-21 0,-21 0 0,21 0 16</inkml:trace>
  <inkml:trace contextRef="#ctx0" brushRef="#br1" timeOffset="92128.46">26818 2625 0,'0'-21'0,"0"42"0,0-64 16,0 22-16,-21 21 0,0 0 16,21 21-16,-21 1 0,-1-1 0,1 21 15,21 0-15,-21 1 0,0-1 0,21 22 16,-21-1-16,21 1 0,-21-1 0,21 1 15,-22-1-15,22 1 0,0-1 16,0 1-16,0-22 0,0 0 0,0 1 16,0-1-16,0 0 0,0-21 0,0 1 15,0-1-15,0 0 16,0 0-16,22-21 16,-1 0-16,0 0 15,-21-21-15,0 0 0,0 0 16,0-1-16</inkml:trace>
  <inkml:trace contextRef="#ctx0" brushRef="#br1" timeOffset="92302.67">26416 3260 0,'0'0'0,"0"-21"0,0-1 16,21 22-1,0-21-15,0 21 16,22 0-16,-22 0 0,21-21 0,1 21 15,-22 0-15,21 0 0,22 0 0,-22 0 16,0 0-16,1 0 0,-22 0 16,21 0-16,-21 0 0</inkml:trace>
  <inkml:trace contextRef="#ctx0" brushRef="#br1" timeOffset="92701.44">27114 3260 0,'0'0'0,"0"-43"16,0 22-16,0 0 0,0 0 16,22 21-16,-22-21 0,21 21 15,0 0-15,0 0 0,0 0 0,0 0 16,1 21-16,-1 0 16,0 0-16,0 22 0,-21-1 0,0-21 15,21 21-15,-21 1 0,21-1 0,-21 0 16,0 1-16,0-22 0,0 21 15,0-21-15,0 22 0,0-22 16,-21 0-16,0 0 0,21 0 0,-21-21 16,0 0-16,21-21 31,0 0-31,0 0 0,0 0 16,0 0-16,21-1 0,0-20 0,0 0 15,-21-1-15,21 1 0,1 0 16,-1-1-16,0 22 0,0-21 0,0 0 15,0 20-15,1 1 0,-1 0 0,0 21 16,0 0-16,0 0 16,0 0-1,-21 21-15,22 0 16</inkml:trace>
  <inkml:trace contextRef="#ctx0" brushRef="#br1" timeOffset="93107.21">28067 3239 0,'0'0'0,"-21"-43"16,0 22-1,-1 21-15,1 0 0,0 0 16,0 0-16,-21 21 0,20 0 0,1 22 16,0-22-16,-21 21 0,21-21 15,-1 22-15,1-1 0,0 0 0,0-20 16,0 20-16,21-21 0,0 21 0,0-20 15,0-1-15,0 0 0,0 0 16,21 0-16,0 0 0,0-21 16,0 0-16,22 0 0,-1 0 0,-21 0 15,22 0-15,-1 0 0,0 0 0,1 0 16,-22-21-16,21 0 0,0 0 0,-20-21 16,-1 20-16,21-20 0,-42 21 15,21-21-15,-21-1 0,21 1 0,-21 0 16,0-1-16,0 1 0,0 0 0,0 20 15,-21-20-15,0 21 0,-21 0 16,21 21-16,-1 0 16,1 0-16,0 0 0,-21 21 0,21 0 0,-22 0 15,22 22-15,-21-22 16,21 21-16,-1-21 0,1 22 0,21-22 16,0 21-16,0-21 0,0 0 0,21 1 15</inkml:trace>
  <inkml:trace contextRef="#ctx0" brushRef="#br1" timeOffset="94378.99">28956 3344 0,'0'0'0,"0"-21"0,0 0 0,0-21 16,0 21-16,0-1 0,-21 1 0,0 0 15,-1 0-15,1 21 16,0 0-16,-21 0 0,21 0 0,-1 0 15,-20 21-15,21 0 0,0 0 16,0 1-16,-22 20 0,43-21 0,-21 21 16,21 1-16,0-1 0,0 0 0,0-20 15,0 20-15,0-21 0,0 21 16,21-20-16,-21-1 0,21 0 0,1 0 16,-1-21-16,0 0 0,0 0 0,0 0 15,0 0-15,1 0 0,-1 0 16,0 0-16,0-21 0,0 0 15,-21 0-15,21-1 0,1 1 0,-1 0 16,-21 0-16,0-21 0,0 20 0,21 1 16,-21 0-16,0 0 0,21 21 15,-21 21 17,-21 0-32,21 0 0,-21 1 15,21 20-15,0-21 0,-21 0 0,-1 22 16,1-1-16,21 0 0,-21 1 0,21-1 15,0 0-15,0 1 0,0-1 16,-21 21-16,21-20 0,0 20 16,0 1-16,0-22 0,0 22 0,0-1 15,0-21-15,0 22 0,21-1 0,-21 1 16,0-1-16,0 1 0,0-1 0,0 1 16,-21-1-16,0-20 0,0 20 15,-1 1-15,1-22 0,-21 0 0,21 1 16,0-1-16,-22-21 0,22 0 0,0 1 15,0-1-15,-22-21 0,22 0 0,0 0 16,-21 0-16,21-21 0,-1-1 0,-20 1 16,21-21-16,-21 0 0,20-1 15,-20 1-15,21-22 0,-21 1 16,42-1-16,0 1 0,0-1 0,0 1 0,0-1 16,21 1-16,0-1 0,21 1 0,1-1 15,-1 1-15,21-1 16,-20 1-16,20-1 0,22 1 0,-22-1 15,1 1-15,21-1 0,-1 22 0,1-21 16,0 20-16,-22 1 0,1-22 16,-1 22-16,1 0 0,-43 21 0,21-22 15,-21 1-15,-21 21 0,0 0 0,0-1 16,0 1-16,-21 0 0,0 0 16,0 21-16,-22 0 0,22 0 0,-21 0 15,0 0-15,20 0 0,-20 0 0,21 21 16,-21 0-16,20 0 0,22 22 15,-21-22-15,21 0 0,0 0 0,0 22 16,0-22-16,0 0 0,0 0 16,21 0-16,1 0 0,-1 1 0,0-1 15,21-21-15,1 21 0,-22-21 16,21 0-16,0 0 0,1 0 0,-1 0 16,0 0-16,-20-21 0,20 0 0,-21 21 15,21-22-15,-20 1 0,-1-21 16,0 21-16,0 0 0,-21-22 0,0 22 15,0 0-15,0 0 0,0 0 0,0-1 32,0 44-17,-21-1-15,21 0 0,-21 0 0,21 0 16,0 0-16,-21 1 0,21-1 16,-22 0-16,22 0 0,-21 0 0,21 0 15,0 1-15,-21-1 0,21 0 0,0 0 16,0-42 15,0 0-31,0 0 16,0-1-16,21 1 15,-21 0-15,21-21 0,1 21 0,-1-1 16,0-20-16,0 21 0,0 0 16,0 21-16,1-21 0,20 21 0,-21 0 15,0 0-15,0 0 0,1 0 16,-1 0-16,0 0 0,0 21 0,-21 0 15,0 0-15,21 0 0,-21 0 16,0 1-16,0-1 0,0 21 0,0-21 16,0 0-16,-21 1 0,21-1 15,-21 0-15,21 0 0,-21-21 0,0 0 16,21 21-16,21-42 47,0 21-47</inkml:trace>
  <inkml:trace contextRef="#ctx0" brushRef="#br1" timeOffset="95487.36">30332 3302 0,'0'0'0,"-21"0"0,-1 0 0,1 0 0,0 0 15,-21 0-15,21 0 0,-1 21 0,-20 0 16,21-21-16,0 22 0,0 20 15,-22-21-15,22 0 0,21 0 0,-21 22 16,21-22-16,-21 21 0,21-21 0,0 1 16,0-1-16,0 21 15,0-21-15,21-21 0,0 21 0,0 1 16,0-22-16,1 0 0,-1 0 0,0 0 16,21 0-16,-21 0 0,22 0 15,-22 0-15,21-22 0,-21 1 0,1 0 16,-1 0-16,0 0 0,0-22 0,0 1 15,-21 0-15,21 21 0,-21-22 16,0 1-16,0 0 0,0 20 0,-21 1 16,0 0-16,0 21 0,-21 0 0,20 0 15,-20 0-15,0 21 0,-1-21 16,22 21-16,-21 1 0,0-1 16,20 21-16,-20-21 0,21 0 0,0 22 15,21-22-15,0 0 0,0 21 16,0-20-16,0-1 0,0 21 0,21-21 15,0 0-15,0-21 0,0 22 0,1-1 16,20-21-16,-21 0 0,21 0 16,-20 0-16,20 0 0,0 0 0,1 0 15,-1 0-15,21 0 0,-20-21 0,-1-1 16,0 1-16,1 0 0,-22-21 16,21 21-16,-21-22 0,1 1 0,-1 21 15,0-22-15,-21 22 0,21 0 0,-21 0 16,0 0-16,0 0 15,-21 42 1,0 0-16,0 21 0,-1-21 16,1 1-16,21-1 0,0 21 15,-21-21-15,21 0 0,0 22 0,0-22 16,0 0-16,0 0 0,0 0 0,0 1 16,0-1-16,21 0 15,0-21-15,1 0 0,-1 0 0,0 0 16,0 0-16,0 0 0,22 0 0,-22-21 15,0 0-15,21 21 16,-21-22-16,22-20 0,-22 21 0,0 0 0,21-22 16,-20 22-16,-1-21 0,0 21 15,0-22-15,0 22 0,-21 0 16,0 0-16,0 42 31,-21 0-31,21 0 0,-21 1 0,0-1 16,0 21-16,-1-21 0,1 0 0,21 1 15,0 20-15,0-21 0,0 0 16,0 0-16,0 1 0,0-1 0,0 0 16,21 0-16,1 0 0,20-21 15,-21 0-15,21 0 0,1 0 16,-1 0-16,0 0 0,1 0 0,-1 0 16,0-21-16,1 0 0,-1 0 15,0 0-15,1-1 0,-1-20 16,0 0-16,-20-1 0,20 1 0,-21 0 15,21-1-15,-20 22 0,-1-21 0,0 0 16,0 20-16,-21 1 0,0 0 16,-21 21-16,0 0 15,0 21-15,-1 0 0,22 1 16,-21 20-16,21-21 0,-21 21 0,21-20 16,0 20-16,0-21 0,0 21 0,0-20 15,0-1-15,0 21 0,0-21 16,0 0-16,21 1 0,-21-1 0,0 0 15,0 0-15,0 0 0,0 0 16,-21 1-16,0-22 16,0 0-16,21 21 0,-21-21 15,-1 0-15,1 0 0,0 0 16,0 0-16,0 0 16,0 0-16,21-21 15,-22 21-15</inkml:trace>
  <inkml:trace contextRef="#ctx0" brushRef="#br1" timeOffset="96579.11">23177 5313 0,'0'0'0,"-21"0"0,21-21 15,-21 21-15,0-21 0,21-1 0,-21 22 16,21-21-16,0 0 0,0 0 16,0 0-16,0 0 0,0-1 15,21 1-15,0 0 0,0 21 16,0-21-16,1 21 16,-1 0-16,0 0 0,0 0 0,0 21 15,22 0-15,-22 0 0,21 1 0,-21 20 16,0-21-16,22 21 0,-22 1 15,-21-1-15,0 0 0,0 1 0,0 20 16,0-20-16,0 20 0,0-21 0,-21 22 16,0-22-16,-1 1 0,-20-1 0,0 0 15,21 1-15,-22-22 0,1 21 16,0-21-16,-1 0 0,1 1 0,0-22 16,-1 21-16,22-21 0,-21 0 0,21 0 15,-22 0-15,22 0 0,0 0 0,0-21 16,0-1-16,-1 1 0,22 0 15,0-21-15,0 21 0,0-22 16,0 1-16,0 21 0,0-22 0,22 1 16,-1 0-16,0 21 0,0-22 0,0 43 15,0-21-15,1 21 0,-1 0 16,21 0-16,-21 0 0,0 21 0,1 0 16,-1 22-16,0-22 0,0 21 0,-21-21 15,21 22-15,0-1 0,-21-21 0,0 22 16,0-1-16,22-21 0,-22 0 15,21 22-15,-21-22 0,0 0 16,0 0-16,0 0 0,0 0 0,21-21 16,0 0-1,0 0-15,0 0 0,1 0 16,-1 0-16</inkml:trace>
  <inkml:trace contextRef="#ctx0" brushRef="#br1" timeOffset="96742.99">23855 5779 0,'0'0'0,"0"-22"63,21 1-48,0 0-15</inkml:trace>
  <inkml:trace contextRef="#ctx0" brushRef="#br1" timeOffset="98751.46">25442 5630 0,'-21'0'78,"21"-21"-78,0 0 16,0 0-1,0 0-15,0 0 16,0-1 0,0 1-16,-21 21 0,21-21 15,-21 0-15,0 0 0,21 0 16,-22 21-16,1-22 0,21 1 0,-21 21 16,0 0-16,21-21 0,-21 21 15,0 0-15,-1 0 16,1 0-16,0 0 0,0 0 0,0 21 15,0 0-15,-1 1 0,-20-1 0,21 0 16,0 21-16,0-21 0,-1 22 16,1-1-16,0 0 0,0-20 0,21 20 15,-21 0-15,21 1 0,0-1 0,0-21 16,0 21-16,0-20 0,0-1 0,0 0 16,21 0-16,0-21 0,0 21 15,0-21-15,1 0 0,20 0 0,-21 0 16,0 0-16,0 0 0,22 0 0,-22-21 15,0 0-15,21 0 0,-20 0 0,20-1 16,-21-20-16,0 0 16,22-1-16,-22 1 0,0 0 0,0-1 15,0 1-15,0 0 0,1-22 0,-1 22 16,-21 0-16,0-22 0,21 22 0,-21-1 16,0-20-16,0 21 0,0-1 15,0 1-15,0 0 0,0-1 0,0 22 16,0-21-16,0 21 0,-21 21 15,0 21 1,21 0-16,-22 21 0,1 1 0,21-1 16,0 21-16,-21-20 0,21 20 15,-21 1-15,21-1 0,0 1 0,-21-1 16,21 1-16,0-1 0,0-20 16,0 20-16,0-21 0,0 1 0,0-1 15,21-21-15,0 22 0,-21-22 0,21 0 16,0-21-16,1 21 0,-1-21 0,0 0 15,0 0-15,0 0 0,0 0 16,1-21-16,20 0 0,-21 0 0,0-1 16,22 1-16,-22-21 0,21 21 0,-21-22 15,0 1-15,1 21 0,-1-21 0,0 20 16,-21-20-16,0 21 0,21 0 16,-21 0-16,21 21 15,-21 21 1,0 0-16,0 0 15,0 0-15,0 0 0,0 1 16,0-1-16,0 0 0,0 21 0,0-21 16,0 1-16,0-1 0,0 0 0,0 0 15,0 0-15,21 0 16,1-21-16,-1 0 0,0 0 0,0 0 16,0 0-16,0 0 0,1 0 0,-1 0 15,21-21-15,-21 0 0,0 0 0,1 0 16,-1 0-16,0-1 0,0-20 15,-21 21-15,0 0 0,0 0 16,21-22-16,-21 22 0,0 0 0,0 0 16,21 0-16,-21-1 0,0 1 15,0 42 1,0 1 0,0-1-16,0 0 0,0 21 0,-21 1 15,21-1-15,-21 0 0,21 1 0,0 20 16,0-21-16,-21 1 0,21 20 15,0 1-15,-21-22 0,21 22 0,0-22 16,0 21-16,0 1 0,0-1 0,0 1 16,0-1-16,0 1 0,0-22 15,0 22-15,0-1 0,0-20 0,0-1 16,0 0-16,0 1 0,0-1 16,0 0-16,0-21 0,0 1 0,-21-1 15,-1 0-15,22 0 0,-21-21 0,0 0 16,0 0-16,0 0 0,-22 0 0,22 0 15,-21-21-15,0 0 0,-1 0 0,1-1 16,0 1-16,-1-21 0,1 21 0,0-22 16,-1 1-16,22 21 0,-21-21 15,21 20-15,-1-20 0,22 21 16,0 0-16,0-22 0,0 22 0,0 0 0,0 0 16,22 0-16,20-22 0,-21 22 15,21 0-15,1-21 0,-1 21 0,0-22 16,22 1-16</inkml:trace>
  <inkml:trace contextRef="#ctx0" brushRef="#br1" timeOffset="101077.02">26776 5503 0,'0'-21'15,"0"42"-15,0-63 0,0 21 0,-21 21 0,21-21 16,-22 21-16,1 0 0,0 0 15,0 21 1,21 0-16,0 0 16,0 22-16,0-22 0,-21 21 0,21-21 15,0 22-15,-21-22 0,21 21 0,0-21 16,0 0-16,0 22 0,-22-22 16,22 0-16,-21-21 0,21 21 0,-21-21 15,21-21 16,0 0-31,0 0 0,0 0 16,0-22-16,21 22 0,0-21 0,1-1 16,-22 1-16,42 21 0,-21-21 15,0-1-15,0 22 0,1 0 0,-1 0 16,21 0-16,-21 21 0,0 0 16,22 0-16,-22 0 0,0 0 0,0 0 15,0 0-15,1 21 0,-1 21 0,-21-21 16,21 0-16,-21 22 0,21-22 15,-21 21-15,21 1 0,-21-22 0,0 21 16,0-21-16,21 22 0,-21-22 0,22 0 16,-1 0-16,-21 0 0,21 0 15,0-21-15,0 0 16,0 0-16,-21-21 16,22 0-16,-1 0 0,0 0 15,-21 0-15,21-1 16,0-20-16,0 0 0,1 21 0,-1-22 15,0 1-15,0 0 0,21 20 0,-20-20 16,20 21-16,-21 0 0,0 0 0,22 21 16,-22 0-16,0 0 0,0 0 15,0 0-15,0 0 0,1 21 0,-22 0 16,0 0-16,0 0 0,0 0 0,0 1 16,0-1-16,0 21 0,0-21 15,0 0-15,0 1 0,0-1 16,0 0-16,0 0 0,0 0 0,0-42 47,0 0-47,21 0 15,-21 0-15,21-1 0,-21-20 0,0 21 16,0 0-16,0-22 0,0 22 16,0 0-16,0 0 0,0-21 0,0 20 15,-21 1-15,0 21 16,-1 0-16,-20 0 0,21 0 0,0 0 15,-22 0-15,22 21 0,-21 1 16,21-1-16,0 0 0,-22 21 16,22-21-16,0 22 0,-21-1 0,20 0 15,22 1-15,-21-22 0,21 21 0,-21 1 16,21-22-16,0 21 0,0-21 16,0 0-16,0 1 0,21-1 0,0 0 15,1-21-15,-1 0 0,0 0 0,21 0 16,-21 0-16,22 0 0,-22-21 15,21 21-15,1-21 0,-1-22 0,-21 22 16,21 0-16,-20-21 0,-1-1 0,21 1 16,-21 21-16,0-22 0,1 1 0,-1 0 15,0 21-15,-21-22 0,0 22 16,0 0-16,-21 21 31,0 0-31,-1 21 0,1 0 16,21 0-16,0 1 0,0 20 0,-21-21 15,21 0-15,0 0 0,0 22 0,0-22 16,0 0-16,0 0 0,21 0 0,0 1 16,-21-1-16,22-21 0,-1 21 15,0-21-15,21 0 0,-21 0 0,22 0 16,-1 0-16,-21 0 0,22-21 0,-1 21 16,-21-21-16,21-1 0,-20 1 15,20-21-15,-21 21 0,0-22 16,0 22-16,1-21 0,-22 21 0,0-22 15,21 22-15,-21 0 0,0 0 0,-21 42 47,21 0-47,-22 0 0,22 22 16,-21-22-16,21 0 0,-21 21 16,21-20-16,0 20 0,0-21 0,0 0 15,-21 0-15,21 1 0,0-1 0,0 0 16,0 0-16,0 0 15,0-42 17,0 0-32,0 0 0,0 0 15,21-1-15,-21 1 16,21 0-16,-21-21 0,21 21 0,1-22 16,-1 1-16,-21 21 0,21 0 0,0-1 15,0 1-15,-21 0 0,21 0 16,1 21-16,-1 0 0,0 0 15,-21 21 1,21 0-16,-21 0 0,0 1 0,0 20 16,0-21-16,0 0 0,0 0 15,0 22-15,21-22 0,-21 0 0,0 0 16,21-21-16,-21 21 0,0 1 0,22-22 47,-1-22-47,-21 1 15,21 0-15,0 0 0,0-21 0,0 20 16,1 1-16,-1-21 0,0 21 16,0-22-16,0 22 0,0 0 15,1 0-15,-1 0 0,0 0 0,21 21 0,-21 0 16,1 0-16,-22 21 16,0 0-1,0 0-15,0 0 0,0 0 0,0 1 0,0-1 16,0 21-16,0-21 0,0 0 15,0 1-15,0-1 0,0 0 16,0 0-16,0 0 0,0 0 0,0 1 16,21-22-16,0 0 15,0 0-15,0 0 16,0 0-16,1 0 0,-1-22 0,-21 1 16,21 21-16,0-21 0,0-21 0,0 21 15,1-1-15,-1-20 0,-21 21 16,21 0-16,0 0 0,-21-1 0,21 1 15,-21 0-15,0 42 32,0 0-32,-21 1 15,21 20-15,0-21 0,0 0 16,0 0-16,-21 1 0,21-1 0,0 0 16,0 0-16,0 0 0,0 0 15,21 1-15,0-1 0,0-21 0,-21 21 16,22-21-16,-1 0 0,0 0 0,0 0 15,0 0-15,0 0 16,1-21-16,-22 0 0,21-1 0,0 1 16,0 0-16,-21-21 0,21 21 15,0-22-15,1 22 0,-1-21 0,0 21 16,0-22-16,-21 22 0,21 0 16,0 0-16,1 0 0,-1-1 15,0 22-15,-21 22 31,0-1-31,0 0 16,0 0-16,21-21 31,0 0-15,-21-21 0,0 0-16,0 0 15,0-1-15,0 1 31,-21 21-31,0 0 16,0 21-16,0 1 16,-1-1-16,1 0 0,0 0 0,0 0 15,0 22-15,21-22 0,0 0 0,-21 21 16,21-21-16,0 1 0,0 20 16,0-21-16,0 0 0,0 0 15,0 1-15,21-1 0,0-21 16,0 0-16,0 0 0,0 0 15,1 0-15,-1 0 0,0 0 0,0-21 16,21-1-16,-20 1 0,-1 21 16,21-21-16,-21-21 0,0 21 0,1-1 15,-1-20-15,-21 21 0,0 0 16</inkml:trace>
  <inkml:trace contextRef="#ctx0" brushRef="#br1" timeOffset="101259.88">29591 5101 0,'0'0'0,"-21"0"0,-22-21 16,22 21-1,42 0 48,-21-21-63,22 21 0</inkml:trace>
  <inkml:trace contextRef="#ctx0" brushRef="#br1" timeOffset="101895.52">31263 5228 0,'0'0'0,"42"0"16,-20 0-1,-1 0-15,0 0 0,21 0 0,1 0 16,-22 0-16,21 0 0,0-21 0,1 21 16,-1-21-16,0 0 0,1 21 15,-1-21-15,0-1 0,-20 1 16,-22 0-16,0 0 0,0 0 16,-22 21-16,-20 0 0,0-21 15,-1 21-15,-20 0 0,-1 0 0,-20 0 16,20 21-16,1 0 0,-1 0 0,1 0 15,20 0-15,1 1 0,0-1 16,21 21-16,21-21 0,0 0 0,0 1 16,0-1-16,21 0 0,0 0 0,0 21 15,21-20-15,1-1 0,-1 0 16,22 0-16,-22 0 0,0 0 0,22 1 16,-22-1-16,-21 0 0,22 21 15,-22-21-15,0 1 0,0-1 16,-21 0-16,0 0 0,-21 0 15,0-21-15,-22 0 0,1 0 16,0 0-16,-22 0 0,22 0 0,-22 0 16,1 0-16,21 0 0,-22-21 0,43 0 15,-21 21-15,20 0 0,1-21 16,0 21-16,0-21 0,21-1 16,21 22-16,0 0 15,0 0-15,22-21 0,-22 21 16,21 0-16,1 0 0,20-21 0,-21 0 15,1 21-15</inkml:trace>
  <inkml:trace contextRef="#ctx0" brushRef="#br1" timeOffset="102115.39">31919 5440 0,'0'0'16,"-21"0"-1,21 21-15,-21 0 16,0-21-16,0 21 0,21 1 15,-22-1-15,1 0 0,21 0 16,0 0-16,0 0 0,0 1 16,0-1-16,0 0 15,0-42 17,21 0-32,1-1 15,-22 1-15,21 0 0</inkml:trace>
  <inkml:trace contextRef="#ctx0" brushRef="#br1" timeOffset="102283.3">32089 5249 0,'0'0'0,"0"-21"15,-22 21 1,44 0 46,-22 21-62,21-21 0,0 0 16,0 0-16</inkml:trace>
  <inkml:trace contextRef="#ctx0" brushRef="#br1" timeOffset="103023.88">32364 5334 0,'21'0'16,"0"0"-16,0 0 15,0 0-15,1 0 16,20 0-16,-21 0 0,21-21 16,-20 21-16,20 0 0,-21-21 0,21 21 15,-20-21-15,-1 21 0,0 0 0,-42 21 47,0 0-47,-1 0 0,-20 0 16,0 0-16,21 22 0,-22-22 0,1 21 15,0 1-15,-22-1 0,22-21 16,21 21-16,-22 1 0,22-22 0,-21 21 16,21-21-16,-1 1 0,22-1 15,0 0-15,22-42 32,-1 0-32,0 21 0,0-22 15,0-20-15,22 21 0,-22 0 16,0 0-16,0-22 0,21 22 0,-20 0 15,-1 0-15,0 0 0,0-1 16,0 22-16,-21 22 16,0-1-1,0 0-15,0 0 0,0 0 0,0 0 16,0 1-16,0 20 0,21-21 16,-21 0-16,22 0 0,-1 1 15,-21-1-15,21 0 0,0 0 0,0 0 16,22 0-16,-22-21 0,21 0 15,-21 0-15,22 0 0,-22 0 0,21 0 16,0 0-16,-20 0 0,20 0 0,0-21 16,1 0-16,-22 0 0,21-21 15,0 20-15,-20-20 0,-1 0 0,21-1 16,-21 1-16,0 21 0,-21-21 16,0 20-16,0-20 0,0 21 15,-21 21-15,0 0 16,-21 21-16,21 0 0,-22 0 15,22 22-15,0-1 0,-21 0 16,20 1-16,1-22 0,21 21 0,0 1 16,0-1-16,0-21 0,0 21 0,0-20 15,21-1-15,1 0 0,-1-21 16,21 21-16,-21-21 0,22 0 0,-1 0 16,0 0-16,1 0 0,-1 0 15,0 0-15,-21 0 0,22 0 0,-22-21 16,21 0-16,-21 21 0,1-21 0,-1 21 15,0 0-15</inkml:trace>
  <inkml:trace contextRef="#ctx0" brushRef="#br1" timeOffset="104035.6">22987 8043 0,'0'0'0,"-21"0"0,21-21 16,0 0-16,0 0 0,0 0 15,0 0-15,0-1 0,0 1 16,0 0-16,21 0 15,0 21-15,21 0 0,-20-21 0,-1 21 16,0 0-16,21 0 0,-21 0 0,1 0 16,20 21-16,-21 0 0,0 0 15,0 22-15,-21-22 0,0 21 0,0 0 16,0 1-16,0-22 0,-21 21 16,-21 1-16,21-1 0,-22-21 0,1 21 15,21-20-15,-21-1 0,-1 0 0,1 0 16,21 0-16,-22 0 0,22-21 15,0 0-15,0 0 16,21-21 0,0 0-16,21 21 0,0-21 0,0 0 15,1 0-15,-1 21 0,0-22 16,21 22-16,-21-21 0,22 21 0,-22 0 16,21 0-16,1 0 0,-1 21 15,-21-21-15,21 22 0,1-1 0,-22 0 16,0 21-16,0-21 0,-21 22 0,0-22 15,0 21-15,0-21 0,-21 1 16,0 20-16,0-21 0,-22 0 0,22 0 16,-21 1-16,0-1 0,-1 0 0,1-21 15,0 21-15,-1-21 0,1 0 0,21 0 16,-22 21-16,22-21 0,0 0 0,0 0 16,0 0-16,0 0 0,21-21 15,-22 21-15,22-21 0,0 0 0,0 0 16,0-1-16,22 1 15,-1 0-15,0 21 0,21-21 0,-21 0 16,1 21-16</inkml:trace>
  <inkml:trace contextRef="#ctx0" brushRef="#br1" timeOffset="104199.5">23728 8488 0,'0'0'15,"21"0"-15,0 0 16,0 0 0,-21-21-1</inkml:trace>
  <inkml:trace contextRef="#ctx0" brushRef="#br1" timeOffset="105199.37">25315 7747 0,'0'0'0,"0"-21"0,0 0 15,0 0-15,0-1 0,0 1 16,0 0-1,0 42 1,0 0-16,0 1 16,0 20-16,0 0 0,0 1 0,0-1 15,0 21-15,0-20 0,0 20 16,0 1-16,0-1 0,0-20 0,0 20 16,0-21-16,0 1 0,0-1 15,0 0-15,0-20 0,0 20 0,0-21 16,0 21-16,0-20 0,-21-22 0,21 21 15,0 0-15,-21-21 16,21-21 0,-21 0-16,0-1 15,21 1-15,-22-21 0,22 21 0</inkml:trace>
  <inkml:trace contextRef="#ctx0" brushRef="#br1" timeOffset="105615.14">25082 7874 0,'0'0'0,"0"-42"0,0-1 0,0-20 15,0 21-15,0-1 0,22 1 16,-1 21-16,-21-22 0,21 22 0,0 0 16,0 0-16,22 0 0,-22 0 0,0 21 15,21 0-15,1 0 0,-1 21 16,0 21-16,1-21 0,20 22 0,-21 20 16,1-21-16,20 1 0,-20 20 0,-1-20 15,0 20-15,1 1 0,-22-1 0,21-21 16,-21 22-16,0-22 0,1 22 15,-1-22-15,0 0 0,-21 1 16,0-22-16,0 21 0,0-21 0,0 1 16,0-1-16,0 0 0,21-21 15,-21-21 1,21 0-16,-21-1 16,21 1-16,-21-21 0,22 21 0,-1-22 15,-21-20-15,21 21 0,0-22 0,0 1 16,0-1-16,1 1 0,-1-1 0,0 22 15,0-22-15,0 1 0,-21-1 16,21 1-16,1-1 0,-1 22 0,-21 21 16,0-22-16,21 22 0,-21 0 15,0 63 1,0-20 0,0-1-16,0 21 0,0 0 0,0 1 15,0-22-15,0 21 0</inkml:trace>
  <inkml:trace contextRef="#ctx0" brushRef="#br1" timeOffset="106611.11">26585 8001 0,'0'0'16,"0"-21"-16,0 0 0,0 0 16,0-1-1,0 44 1,0-1-16,0 0 0,0 21 15,0-21-15,0 22 0,0-22 0,0 21 16,0-21-16,0 22 0,0-1 16,0-21-16,0 0 0,0 1 0,0-1 15,0 0-15,0 0 0,0 0 0,21-21 16,1 0-16,20 0 16,-21 0-16,0 0 0,0 0 15,1-21-15,20 0 0,-21 0 0,21 0 16,-20-1-16,20-20 0,-21 0 0,21-1 15,-20 1-15,-1 0 0,21-1 16,-21 1-16,0 0 0,1-1 0,-1 1 16,-21 21-16,0 0 0,21 0 15,-21-1-15,0 44 32,0-1-32,-21 0 0,-22 85 15,22-64-15,0 0 16,21-20-16,0 20 0,0 0 0,-21 1 15,21-22-15,0 21 0,0-21 0,0 0 16,0 1-16,0-1 0,21 0 0,0 0 16,0-21-16,1 0 0,-1 0 15,21 0-15,0 0 0,-20 0 16,20 0-16,0-21 0,-21 21 0,22-21 16,-1 0-16,0-22 0,-20 22 0,20-21 15,0-1-15,-21-20 0,1 21 0,20-1 16,-21-20-16,0-1 0,0 22 15,1-22-15,-1 1 0,0 21 0,0-1 16,-21 1-16,21 0 0,-21 20 0,0 1 16,0 0-16,-21 42 15,0 0-15,0 22 16,0-22-16,-1 21 0,1 1 0,0-1 16,0 0-16,0 1 0,21-1 0,0 0 15,-21 22-15,21-22 0,0 0 16,0 1-16,0-1 0,0 0 15,0-20-15,0 20 0,0-21 0,0 0 16,21 22-16,0-43 0,0 21 0,0 0 16,0-21-16,22 0 0,-22 0 0,21 0 15,1 0-15,-1 0 0,0 0 16,1-21-16,-1 0 0,0-1 0,1 1 16,-1-21-16,0 0 0,1 20 0,-22-41 15,21 21-15,-21-1 0,0-20 0,1 20 16,-1-20-16,0-1 15,0 1-15,-21 21 0,0-22 0,0 22 16,0-1-16,0 1 0,0 21 0,0 0 16,-21 42-1,0 0-15,0 21 0,-1 1 16,1-1-16,-21 22 0,21-22 0,0 21 16,-1 1-16,22-1 0,0 1 0,0-1 15,0-20-15,0-1 0,0 22 16,0-43-16,0 21 0,22 0 0,-1-20 15,0-1-15,0 0 0,0 0 0,22-21 16,-1 0-16,-21 0 0,21 0 16,1 0-16,-1 0 0,0 0 0,1-21 15,-1 21-15,-21-21 0,22 0 16,-1-1-16,0 1 0,1 0 0,-22 0 16,21 21-16,-21-21 0</inkml:trace>
  <inkml:trace contextRef="#ctx0" brushRef="#br1" timeOffset="107414.86">23347 9970 0,'0'0'0,"21"-22"15,-21 44 1,0-1-16,0 0 0,0 21 15,0-21-15,0 22 0,0-1 0,-21 0 16,0 1-16,-1-1 0,1 0 0,0-20 16,0 20-16,0 0 0,0 1 15,-1-22-15,1 0 0,0 0 16,0 0-16,21 0 0,-21-21 0,21 22 16,0-44-1,21 22 1,0-21-16,21 21 0,-20-21 15,-1 0-15,21 0 0,-21 0 0,22-1 16,-1 1-16,-21 0 0,21 0 0,1 0 16,-22 21-16,0-21 0,21-1 0,-20 1 15,-1 21-15,0-21 0,-21 0 0,0 0 16,0 0 0,-21 21-1,0 0-15,-1 0 16,1 0-16,0 21 0,21 0 0,-21 0 15,0 21-15,21-20 0,-21 20 0,21 0 16,0-21-16,0 22 0,0-1 0,0 0 16,0 1-16,0-22 0,0 21 15,0-21-15,0 1 0,0-1 0,0 0 16,0 0-16,0 0 0,0 0 16,0-42 15,0 0-16,0 0-15,21 0 0,-21 0 16,21-1-16,0 1 0,-21 0 0</inkml:trace>
  <inkml:trace contextRef="#ctx0" brushRef="#br1" timeOffset="107603.26">24172 10456 0,'0'0'0,"21"0"15,-21-21-15,0 0 16,0 0 0,0 0-1,0 0 1,0-1 0</inkml:trace>
  <inkml:trace contextRef="#ctx0" brushRef="#br1" timeOffset="108347.83">25463 10435 0,'43'0'15,"-86"0"-15,107 0 16,-43-21-16,0 0 0,-21 0 0,0 0 16,21-1-16,-21 1 0,22 0 15,-22 0-15,21 0 0,-21-22 0,0 22 16,0 0-16,0-21 0,0 21 0,-21-22 16,-1 1-16,1 21 0,0 0 0,0-1 15,-21 1-15,20 0 0,1 21 16,-21 0-16,21 0 0,0 21 0,-22-21 15,22 43-15,0-22 0,0 21 0,0 0 16,-1-20-16,1 41 0,0-21 16,0 1-16,0-1 0,21 22 0,0-22 15,0 0-15,0-21 0,0 22 16,0-1-16,0-21 0,0 0 0,21 1 16,0-22-16,0 0 0,0 0 0,1 0 15,-1 0-15,21 0 0,-21 0 0,0-22 16,22 1-16,-22 0 0,21-21 0,-21 21 15,22-22-15,-22 1 0,0 0 16,0-1-16,22 1 0,-43 0 0,21-1 16,-21 1-16,21 21 0,-21-22 0,0 1 15,0 21-15,0 0 0,0 42 32,-21 0-32,21 0 0,-21 0 0,21 22 15,-22-22-15,22 21 0,0 1 0,0-1 16,0 21-16,0-20 0,0-1 0,0 0 15,0-20-15,0 20 0,0 0 0,0-21 16,0 1-16,22-1 0,-1 0 16,0 0-16,0-21 0,0 0 15,0 0-15,1 0 0,-1-21 16,0 21-16,0-21 0,0 0 0,0-22 16,1 1-16</inkml:trace>
  <inkml:trace contextRef="#ctx0" brushRef="#br1" timeOffset="108603.69">26162 9589 0,'0'0'0,"0"-22"0,-21 22 15,0 0-15,-1 22 16,1 20-16,0 0 0,0 1 16,21-1-16,-21 0 0,0 22 0,21-22 15,-22 22-15,22-22 0,0 21 0,0-20 16,0 20-16,0-20 0,0-1 0,0 21 15,0-20-15,0-1 0,0-21 16,0 22-16,0-22 0,0 21 0,0-21 16,0 0-16,22-21 15,-1 0-15,0 0 16,0 0-16,0-21 0,0 0 0,1-21 16,-1 21-16,0-22 0</inkml:trace>
  <inkml:trace contextRef="#ctx0" brushRef="#br1" timeOffset="108855.56">26458 9631 0,'0'0'0,"0"-21"0,21 0 0,-21-1 15,0 44 1,0-1-16,0 0 0,0 0 0,0 21 16,-21 1-16,21-1 0,0 0 15,-21 1-15,0-1 0,21 0 0,0 1 16,0 20-16,-21-20 0,21-1 15,0 0-15,-21 1 0,21-1 0,0-21 16,0 21-16,0 1 0,0-22 0,0 0 16,0 0-16,0 22 0,0-22 15,0 0-15,21-21 16,0 0-16,0-21 16,0 0-16,0-1 0</inkml:trace>
  <inkml:trace contextRef="#ctx0" brushRef="#br1" timeOffset="109783.02">26712 10139 0,'0'0'0,"-21"0"16,21 21-1,-21 0-15,0 0 0,0 1 0,21-1 16,0 0-16,0 21 0,-22-21 0,22 1 16,-21 20-16,21-21 0,0 0 15,0 0-15,0 1 0,0-1 0,0 0 16,0 0-16,21 0 0,1-21 0,-1 21 15,0-21-15,21 0 0,-21 0 16,1 0-16,20 0 0,0-21 0,-21 0 16,22 0-16,-1 0 0,-21 0 15,0-1-15,1-20 0,-1 21 16,0-21-16,0-1 0,-21 22 0,0-21 16,0-1-16,0 1 0,0 21 0,0 0 15,-21-22-15,0 43 0,0-21 16,-1 21-16,1 0 0,0 0 0,-21 0 15,21 0-15,-1 21 0,-20 1 0,21-1 16,0 0-16,0 0 0,-1 21 0,1-20 16,21 20-16,0 0 0,0-21 0,0 22 15,0-22-15,0 21 0,0-21 16,21 1-16,1-1 0,-1 0 0,0-21 16,0 21-16,21-21 0,-20 0 0,20 0 15,-21 0-15,21 0 0,1-21 16,-22 0-16,21 0 0,1 21 15,-22-22-15,21-20 0,-21 21 0,22 0 16,-22-22-16,0 22 0,21-21 0,-21 21 16,1 0-16,-1-1 0,-21 1 0,0 0 15,21 21-15,-21 21 16,0 0 0,0 1-16,0-1 0,0 21 0,-21-21 15,21 0-15,-21 22 0,21-22 0,0 0 16,0 0-16,0 0 0,0 1 0,0-1 15,0 0-15,0 0 0,0 0 16,21-21-16,0 0 0,-21 21 16,21-21-16,0 0 0,0 0 0,1 0 15,-1 0-15,0-21 0,0 21 0,-21-21 16,21 0-16,0 0 0,1 0 0,-1-1 16,0 1-16,-21 0 0,21-21 15,0 21-15,-21-1 0,21 1 0,-21 0 16,0 42-1,0 0 1,-21 22-16,21-22 0,-21 0 16,21 0-16,-21 0 0,21 22 15,0-22-15,0 0 0,0 0 0,0 0 16,21 1 0,0-22-16,0 0 0,1 0 0,20 0 15,-21 0-15,0 0 0,0-22 16,1 1-16,-1 21 0,0-21 0,-21 0 15,0 0-15,0 0 0,0-1 0,0-20 16,0 21-16,0-21 0,0 20 0,-21-20 16,0 21-16,-1 0 0,1 0 15,0-1-15,0 1 0,0 21 16,0 0-16,21-21 0,21 21 31,-21 21-15,21-21-16,0 0 0,0 0 15,0 0-15,1 0 0,-1 0 16,0-21-16</inkml:trace>
  <inkml:trace contextRef="#ctx0" brushRef="#br1" timeOffset="111486.86">29210 9546 0,'0'0'0,"0"-21"0,0 0 0,0 0 16,21 0-16,-21-1 0,0 1 15,-21 21 1,0 21-16,21 22 16,0-1-16,0 0 0,-21 1 0,21 20 15,-22 1-15,22-1 16,-21-20-16,21 20 0,-21 1 0,0-1 16,0-21-16,0 22 0,-1-22 0,1 22 15,0-22-15,0 0 0,0 1 0,-22-22 16,22 21-16,0-21 0,0 1 15,0-1-15,0 0 0,-1-21 0,1 0 16,0 0-16,21-21 16,-21 21-16,21-43 0,0 22 0,0 0 15,0-21-15,0-1 0,0 1 16,21 0-16,-21-1 0,21 1 0,0 0 16,1-1-16,-22 1 0,21 21 0,0-21 15,0 20-15,0 22 0,0 0 16,1 0-1,-22 22-15,21-1 0,-21 0 0,21 21 16,-21-21-16,21 22 0,-21-22 16,21 21-16,-21-21 0,21 22 0,1-22 15,-22 21-15,21-21 0,0 22 16,-21-22-16,21 0 0,0 0 0,0 0 16,1-21-16,-1 22 0,0-22 0,0 0 15,0 0-15,0 0 0,22 0 0,-22-22 16,21 1-16,-21 0 0,22 0 15,-22-21-15,21 20 0,-21-20 0,1 0 16,-1-1-16,0 1 0,0 0 16,-21-22-16,0 1 0,0-1 0,0 1 0,0-1 15,0 1-15,0-1 16,0 1-16,0-1 0,-21 1 0,21 20 16,-21-20-16,-22 21 0,22-1 0,0 1 15,-21 0-15,21 20 0,-22 1 0,22 21 16,-21 0-16,21 0 0,-22 21 15,1 1-15,0 20 0,20-21 0,-20 43 16,21-22-16,0 21 0,0 1 0,-1 21 16,1-22-16,21 1 0,0-1 15,0 1-15,0-1 0,0 1 0,0-22 16,0 0-16,21 1 0,1-1 0,-1 0 16,21-21-16,-21 1 0,22-1 0,-22 0 15,21 0-15,0-21 16,-20 0-16,20 0 0,0 0 0,1 0 15,-22 0-15,21-21 0,0 21 0,1-21 16,-22 0-16,21-1 0,1 1 0,-22 0 16,21 0-16,-21 0 0,0 0 15,22-1-15,-22-20 0,0 21 0,-21 0 16,21 0-16,-21-1 0,21 1 0,-21 0 16,0 0-16,0 42 31,0 0-31,0 0 15,0 22-15,0-22 0,-21 0 16,21 0-16,-21 22 0,21-22 0,0 0 16,0 0-16,0 0 0,0 0 15,0 1-15,0-1 0,0 0 0,0 0 16,21-21-16,0 0 16,1 0-16,-1 0 0,0 0 0,0-21 15,0 0-15,0 21 0,1-21 16,20-1-16,-21 1 0,0 0 0,0 0 15,-21 0-15,22 0 0,-1-1 16,-21-20-16,0 21 0,21 0 0,0 0 16,-21-1-16,21 22 0,-21-21 0,0 0 15,0 42 17,0 0-17,-21 1-15,21-1 0,0 21 0,0-21 16,0 0-16,-21 1 0,21-1 0,0 21 15,0-21-15,0 0 0,0 1 0,0-1 16,21 0-16,0 0 16,0-21-16,1 0 0,-1 0 0,21 0 15,-21 0-15,0 0 0,1 0 0,20 0 16,-21-21-16,0 0 0,0 21 16,1-21-16,-1-1 0,0-20 15,-21 21-15,21-21 0,-21 20 0,0-20 16,21 0-16,-21 21 0,0-22 0,0 22 15,0-21-15,0 21 0,0-1 16,0 44 0,0-1-16,0 0 0,-21 21 15,21-21-15,0 22 0,-21-1 0,0 0 16,0 1-16,21 20 0,-22-20 16,22-1-16,0 21 0,-21-20 0,21 20 15,-21 1-15,21-1 0,0-20 0,0 20 16,0-21-16,-21 22 0,21-22 15,0 22-15,-21-22 0,21 0 16,0 1-16,0-1 0,0 0 0,0 1 16,0-22-16,-21 0 0,21 0 0,0 0 15,0 1-15,0-44 16,0 1-16,21 0 16,0-21-16,-21 21 0,0-22 15,21 1-15</inkml:trace>
  <inkml:trace contextRef="#ctx0" brushRef="#br1" timeOffset="112231.44">30480 10075 0,'0'0'0,"0"-21"0,-21 0 0,21-21 16,0 21-16,0-1 0,0 1 0,0 0 16,0 0-16,21 21 0,0 0 15,0 0-15,0 0 0,1 0 16,-1 0-16,0 21 0,0 0 0,21 0 15,-20 1-15,-1-1 0,-21 0 0,0 0 16,21 21-16,-21-20 0,0-1 0,0 0 16,-21 0-16,0 21 0,-1-20 15,1-1-15,0-21 0,0 21 0,-21 0 16,20-21-16,1 21 0,0-21 0,0 0 16,0 0-16,0 0 15,42 0 1,21 0-1,-21 0-15,0 0 0,1 0 0,20 0 16,-21 0-16,21 0 0,1-21 16,-22 21-16,21-21 0,1 0 0,-22 0 15,21-1-15,0 1 0,-20-21 0,20 21 16,-21-22-16,0 1 0,0 0 16,1-22-16,-1 1 0,0 20 15,-21-20-15,0-1 0,0 1 0,0-1 0,21 22 16,-21-21-16,0 41 0,0-20 15,0 21-15,0 0 0,-21 21 16,0 0-16,0 21 0,-1 0 16,1 21-16,21-20 0,-21 20 0,0 21 15,0-20-15,0-1 0,21 22 16,0-1-16,0-21 0,0 22 0,-22-22 16,22 1-16,0-1 0,0 0 0,0 1 15,0-22-15,0 21 0,22-21 16,-22 0-16,21 1 0,0-1 0,0-21 15,0 0-15,0 21 0,1-21 0,-1 0 16,0 0-16,0 0 0,0-21 16,0 0-16,1 21 0,20-43 15,-21 22-15,0 0 0,0 0 0,1 0 16,-22-1-16,21-20 0,0 21 16,-21 0-16,0 42 15,0 0 1,0 0-16,-21 0 0,21 1 15,0-1-15,0 0 0,0 0 16,0 0-16,0 0 0,0 1 16,0-1-16,0-42 47,21-1-47,0 1 0,-21 0 15</inkml:trace>
  <inkml:trace contextRef="#ctx0" brushRef="#br1" timeOffset="112411.34">31517 9821 0,'0'0'16,"0"-21"-16,0 0 0,-21 21 15,21 21 48,0 0-63,21-21 0,0 0 15,0 22-15,1-22 16,-1 0-16</inkml:trace>
  <inkml:trace contextRef="#ctx0" brushRef="#br1" timeOffset="113530.93">31813 9885 0,'0'0'0,"22"-21"0,-22 0 15,0-1-15,0 1 0,0 0 16,-22 21-1,1 21 1,0 0-16,0 1 0,0-1 0,0 0 16,-1 0-16,1 0 0,21 22 15,0-22-15,-21 0 0,21 0 16,0 0-16,0 22 0,0-22 0,0 0 16,0 0-16,21 0 15,0 0-15,1-21 0,-1 0 0,21 22 16,-21-22-16,22 0 0,-22 0 0,21 0 15,0 0-15,1 0 0,-1 0 0,0-22 16,1 22-16,-22-21 0,21 0 16,-21 0-16,1 0 0,20 0 0,-21-1 15,-21 1-15,21-21 0,-21 21 16,0 0-16,0-1 0,0 1 0,0 0 16,-21 21-16,0 0 0,0 0 15,0 0-15,-1 0 16,1 0-16,0 21 0,-21 0 0,21 1 15,-1-1-15,1 0 0,0 0 0,0 0 16,21 0-16,0 1 0,0-1 16,0 0-16,0 0 0,0 0 15,21 0-15,0-21 16,0 0-16,1 0 16,20 0-16,-21 0 0,0-21 0,0 0 15,1 21-15,-1-21 0,0 0 16,0 0-16,-21-1 0,21-20 0,0 21 15,-21 0-15,0 0 0,22-1 16,-22 1-16,-22 21 31,22 21-31,0 1 0,-21-1 0,0 0 16,21 21-16,-21-21 0,21 1 16,0-1-16,0 0 0,0 0 0,0 0 15,0 0-15,21 1 16,0-22-16,0 0 0,1 0 15,-1 0-15,0 0 0,0 0 16,21 0-16,-20-22 0,-1 1 16,0 0-16,0 0 0,0 0 15,0 0-15,1-22 0,-1 1 0,-21-22 16,21 22-16,0-21 0,0-1 16,0 1-16,1-22 0,-22 43 0,21-22 15,-21 22-15,21-1 0,-21 1 0,0 21 16,0 0-16,0 0 0,-21 42 31,0 0-31,21 0 16,-22 21-16,1-20 0,0 20 0,21 0 15,0 1-15,-21 20 0,0-21 16,21 1-16,-21-1 0,21 0 16,0 22-16,0-22 0,0-21 0,0 22 15,0-1-15,0-21 0,0 22 16,0-22-16,0 0 0,21 0 0,-21 0 15,21-21-15,0 21 0,21-21 16,-20 0-16,-1 0 0,0 0 0,21 0 16,-21 0-16,1-21 0,-1 21 0,0-21 15,0 0-15,0 0 0,0 0 16,1-1-16,-1 1 0,-21 0 16,21 0-16,-21 0 0,-21 42 46,21 0-46,0 0 0,0 0 16,-21 1-16,21-1 0,0 0 16,0 0-16,0 0 15,21 0-15,0-21 16,0 0-16,0 0 0,0 0 16,1 0-16,-1 0 0,0 0 0,21 0 15,-21-21-15,1 0 0,-1 21 16,21-21-16,-21 21 0,0-21 0,1 0 15,-22-1-15,21 22 0,-21-21 16</inkml:trace>
  <inkml:trace contextRef="#ctx0" brushRef="#br1" timeOffset="113807.28">32385 9737 0,'0'0'0,"-21"0"0,0 0 0,21-21 16,42 21-1,-21-22-15,21 22 0,1 0 0,20 0 16,-20-21-16,20 21 0,1 0 0,-1 0 16,-21 0-16,22 0 0,-22 0 15,22 0-15,-43 0 0,21 0 16,-21 0-16,1 0 0,-1 0 15,0-21-15,0 21 16</inkml:trace>
  <inkml:trace contextRef="#ctx0" brushRef="#br1" timeOffset="114240.03">32978 10012 0,'21'0'15,"0"0"1,0 0-16,0 0 16,0 0-16,1 0 0,-1-21 15,0 21-15,0-21 0,-21-1 16,21 22-16,-21-21 0,0 0 16,0 0-1,-21 21 1,0 0-16,0 0 15,0 21-15,-1 0 0,1 0 16,0 1-16,0-1 0,0 0 0,21 0 16,-21 0-16,21 0 0,0 1 0,0-1 15,0 0-15,0 0 0,0 0 16,21-21 0,0 21-16,0-21 0,0 0 0,0 0 15,1 0-15</inkml:trace>
  <inkml:trace contextRef="#ctx0" brushRef="#br1" timeOffset="134362.76">296 10012 0,'-21'0'16,"0"0"-16,42 0 46,0 0-30,22 0-16,-22 0 0,21 0 0,0 0 16,1 0-16,-1 0 0,22 0 15,-22 0-15,21 0 0,-20 0 0,-1 0 16,22 0-16,-22 0 16,0 0-16,1 0 0,-1 0 0,0 0 15,1 0-15,-22 0 0,21 0 16,-21 0-16,0 0 0,1 0 15,-44 0 48,1 0-63,0 0 0,0 0 16,0 0-16,0 0 0,-22 0 15,22 0-15</inkml:trace>
  <inkml:trace contextRef="#ctx0" brushRef="#br1" timeOffset="134726.56">127 10139 0,'0'0'0,"21"0"31,0 0-31,0 0 0,22 0 16,-1 0-16,0 0 15,1 0-15,-1 0 0,22 0 0,-22 0 16,21 0-16,1 0 0,-22 0 16,22 0-16,-22 0 0,0 0 0,22 0 15,-22 0-15,1-21 0,-22 21 16,21 0-16,-21 0 0,22 0 0,-22 0 15,0 0-15,-21-21 16,21 21-16,-21-22 31,-21 22-31,0 0 16,0-21-16,-1 21 16</inkml:trace>
  <inkml:trace contextRef="#ctx0" brushRef="#br1" timeOffset="135242.42">931 9694 0,'0'0'0,"0"-21"15,0 42 16,0 1-15,0-1-16,0 0 0,21 0 16,1 0-16,-1 0 0,0 1 15,0-1-15,0 0 0,22-21 0,-22 21 16,21-21-16,0 21 0,1-21 16,-1 0-16,0 21 0,1-21 0,-1 0 15,-21 0-15,22 0 0,-22 0 16,21 22-16,-21-22 0,0 0 15,-21 21 1,0 0 0,-21-21-16,0 21 0,-21-21 0,21 21 0,-22 0 15,22-21-15,-21 22 16,-1-1-16,1 0 0,0 21 0,-1-21 16,1 1-16,0 20 0,-1-21 15,1 21-15,0-20 0,21-1 0,-1 21 16,1-21-16,0 0 0,0 1 0,21-1 15,0 0-15,0 0 16,0-42 62,0 0-78</inkml:trace>
  <inkml:trace contextRef="#ctx0" brushRef="#br1" timeOffset="143065.75">2138 10054 0,'21'0'16,"0"0"46,-21-21-46,0 0-16,0 0 16,0 0-16,0-1 0,0 1 15,0 0-15,0 0 0,0 0 16,0 0-16,0-1 0,-21 22 0,21-21 15,-21 0-15,0 21 0,-1-21 16,1 21-16,0 0 16,0 0-16,0 0 15,0 0-15,-1 0 16,1 21-16,0 0 0,0 0 16,0 1-16,0 20 0,-1-21 15,1 21-15,0-20 0,0 20 0,0-21 16,0 21-16,21-20 0,-22 20 15,22-21-15,-21 0 0,21 22 0,0-22 16,0 0-16,0 0 0,0 0 16,0 0-16,0 1 0,0-1 0,21 0 15,1 0-15,-1-21 0,-21 21 16,21-21-16,0 0 0,0 0 16,0 0-16,1 0 15,-1-21-15,0 0 0,0 0 16,0 0-16,0-1 0,1 1 15,-1 0-15,0 0 0,-21-21 0,21 20 16,0 1-16,0-21 0,-21 21 16,0-22-16,0 22 0,22 0 0,-22-21 15,0 21-15,21-1 0,-21 1 16,0 0-16,0 0 0,0 0 16,0 42 15,0 0-16,0 0-15,0 0 16,0 1-16,0-1 0,0 0 0,-21 0 16,21 21-16,0-20 0,0-1 15,0 0-15,-22 0 0,22 0 0,0 0 16,0 1-16,0-1 0,0 0 0,0 0 16,0 0-1,22-21-15,-1 0 16,0 0-16,0 0 15,0 0-15,0-21 0,22 21 0,-22-21 16,21 0-16,-21 0 0,22-1 0,-1 1 16,-21-21-16,22 21 0,-1 0 15,0-1-15,-21-20 0,22 21 16,-22 0-16,0 21 0,0-21 0,-21-1 16,-21 22-1,0 0 1,0 0-16,0 0 0,-1 22 15,1-22-15,0 21 0,0 0 0,0-21 16,21 21-16,0 0 0,0 0 16,0 1-16,0-1 15,21 0-15,0-21 0,-21 21 0,21 0 16,0-21-16,-21 21 0,22 1 16,-1-22-16,-21 21 15,0 0-15,0 0 16,-21-21 15,-1 0-31,1 0 0,0 0 16,0 0-16,0 0 0,0 0 15,-1 0 1,22 21 0,0 0-1,22 1-15,-22-1 16,21-21-16,0 21 15,0-21-15,0 0 0,0 0 0,1 21 16,-1-21-16,0 0 0,0 0 0,0 0 16,0 0-16,1 0 0,-1-21 15,0 21-15,0-21 0,0 0 0,-21-1 16,21 1-16,1 0 0,-1 0 0,-21-21 16,21 20-16,0 1 0,0-21 15,-21 21-15,21 0 0,1-22 0,-1 22 16,-21 0-16,0 0 0,21 21 15,0-21-15,0 21 16,0 0 15,-21 21-31,0 0 16,0 0 0,22-21-16,-22-21 46,0 0-30,0 0-16,0-1 16,-22 22-1,22-21-15,-21 21 16,0 0 0,0 21-1,0-21-15,0 22 0,21-1 0,-22-21 16,1 21-16,21 0 0,0 0 0,-21 0 15,21 1-15,-21-1 0,21 0 16,0 0-16,0 0 0,0 0 0,0 1 16,0-1-16,0 0 0,0 0 0,0 0 15,21 0-15,0-21 0,0 22 16,1-22-16,-1 0 0,21 0 0,-21 0 16,0 0-16,22 0 0,-22 0 0,21 0 15,1-22-15,-22 1 0,21 21 16,-21-21-16,22 0 0,-22 0 15,0 0-15,0-1 0,0 1 0,0-21 16,-21 21-16,22 0 0,-22-1 16,0 1-16,0 0 0,0 0 0,0 0 15,0 0-15,-22 21 16,1 0-16,0 0 0,0 0 16,0 0-16,0 21 0,-1 0 15,1 0-15,21 0 0,-21 0 0,21 1 16,-21-1-16,21 0 0,0 0 15,0 0-15,0 0 0,0 1 0,0-1 16,0 0-16,0 0 0,21 0 16,0-21-16,0 21 0,1-21 15,20 0-15,-21 0 0,0 0 16,0 0-16,22 0 0,-22 0 0,0-21 16,21 0-16,-20 21 0,-1-21 15,0 0-15,0 0 0,0-1 0,0 1 16,1 0-16,-1 0 0,-21 0 0,21 0 15,-21-1-15,0 1 16,0 42 15,-21-21-31,21 22 16,-21-1-16,21 0 0,0 0 16,-22 0-16,22 0 0,-21 1 15,21-1-15,0 0 0,0 0 16,0 0-16,0 0 0,0 1 15,0-1-15,0-42 47,0-1-47,0 1 0,0 0 16,0 0-16,21 0 0,-21 0 16,22-1-16,-1 1 0,0 0 0,-21-21 15,21 21-15,0-1 0,0 1 0,1 0 16,-1 21-16,0-21 15,0 21-15,0 0 0,0 0 0,1 0 16,-1 0-16,0 21 16,-21 0-16,21 0 0,-21 1 15,0-1-15,0 0 0,0 0 0,0 0 16,0 0-16,0 1 0,0-1 0,0 0 16,0 0-16,0 0 15,0 0-15,0-42 63,0 0-63,21 0 15,0 0-15</inkml:trace>
  <inkml:trace contextRef="#ctx0" brushRef="#br1" timeOffset="144327.14">4572 10160 0,'0'-21'16,"0"0"-16,0 0 16,0-1-16,0 1 15,0 0-15,0 0 0,0 0 16,-21 21-1,0 0-15,-1 0 0,1 0 16,0 0-16,0 0 0,0 0 0,0 21 16,-1 0-16,1 0 0,0 0 15,0 1-15,0-1 0,21 0 0,-21 0 16,-1 0-16,1 0 0,21 1 0,0-1 16,0 21-16,0-21 0,0 0 15,0 1-15,0-1 16,0 0-16,21-21 15,1 0-15,-1 0 0,0 0 16,0 0-16,-21-21 16,21 21-16,0-21 0,1-1 0,-1 1 15,0 0-15,0-21 0,0 21 0,0-22 16,1 22-16,-1-21 0,0-1 16,0 1-16,0 0 0,0-22 0,1 22 15,-22 0-15,21-22 0,0 22 0,-21-1 16,21 1-16,-21 0 0,0 21 15,0-22-15,0 22 0,0 0 16,0 0-16,-21 21 0,0 0 16,0 21-16,-1 0 15,1 0-15,0 0 0,0 22 0,0-22 16,21 21-16,-21 1 0,-1-1 16,1 21-16,21-20 0,0-1 15,0 0-15,-21 1 0,21-1 0,0 0 16,0-20-16,0 20 0,0 0 0,0-21 15,0 1-15,21 20 0,-21-21 0,21 0 16,-21 0-16,22-21 0,-1 22 16,0-22-16,0 0 0,0 0 15,0 0-15,1 0 0,20 0 0,-21 0 16,0-22-16,0 1 16,1 21-16,-1-21 0,0 0 0,0 0 15,-21 0-15,21-22 0,0 22 0,1 0 16,-22 0-16,0 0 0,0 42 47,-22-21-47,1 21 15,21 0-15,-21 0 0,21 0 16,-21 1-16,21-1 0,0 0 16,-21-21-16,21 21 0,0 0 0,0 0 15,0 1-15,21-22 16,0 0-16,-21 21 0,21-21 15,0 0-15,1 0 0,-1 0 0,0 0 16,0 0-16,-21-21 0,21-1 0,0 22 16,1-21-16,-1 0 0,0 0 15,-21 0-15,21 0 0,0-1 0,-21 1 16,21 0-16,-21 0 16,0 42 15,-21 0-31,0-21 15,21 21-15,0 1 0,-21-1 0,0 0 16,21 0-16,-21 0 16,21 0-16,0 1 15,0-44 32,0 1-47,21 0 0,0 0 16,0 0-16,0 0 0,-21-1 15,21 1-15,1 21 0,-1-21 16,0 21-16,-21-21 0,21 21 16,0 0-1,-21 21 1,0 0-16,0 0 16,0 1-16,0-1 0,0 0 15,0 0-15,0 0 16,0 0-16,0 1 15,0-1-15,21-21 32,1 0-32,-1 0 15,0-21-15,0 21 0,0-22 16</inkml:trace>
  <inkml:trace contextRef="#ctx0" brushRef="#br1" timeOffset="144940.46">5715 10181 0,'0'-42'16,"0"21"-16,0 0 15,-21-1-15,0 22 16,-1 0 0,1 0-16,0 22 0,21-1 0,-21-21 15,0 21-15,0 0 0,-1-21 0,1 21 16,0 0-16,21 1 0,0-1 15,-21-21-15,21 21 0,0 0 0,-21 0 16,21 0-16,21-21 16,0 0-16,0 0 15,0 0 1,1 0-16,-1 0 0,0-21 0,0 0 16,0 21-16,0-21 0,-21 0 0,22 0 15,-1 21-15,-21-22 16,-21 22 31,21 22-32,-22-22-15,22 21 0,0 0 0,0 0 16,-21 0-16,21 22 0,0-1 0,0-21 16,0 21-16,0 1 0,0-1 0,0 22 15,0-22-15,0 0 16,0 1-16,0 20 0,0-21 0,0 1 15,0-1-15,0 0 0,0 22 0,0-22 16,0 1-16,0-1 0,0 21 0,0-20 16,0-1-16,-21 0 0,21 1 0,-21-1 15,21 0-15,-21-20 0,0 20 16,-1-21-16,1 0 0,0 0 0,0 1 16,0-1-16,0-21 0,-1 0 0,1 0 15,0 0-15,0 0 0,0 0 16,21-21-16,0-1 15,0 1-15,0 0 16,0 0-16,0 0 0,21 0 16,0-1-16,-21-20 0,21 21 0,-21-21 15,21 20-15</inkml:trace>
  <inkml:trace contextRef="#ctx0" brushRef="#br1" timeOffset="145192.23">5334 9821 0,'0'0'0,"0"-21"15,-21 21 1,21-21-1</inkml:trace>
  <inkml:trace contextRef="#ctx0" brushRef="#br1" timeOffset="145939.37">2455 11684 0,'0'-21'0,"0"-21"16,0 20-16,-21 22 16,0 0-16,0 0 15,0 0-15,-1 0 0,1 0 0,0 0 16,0 22-16,-21-1 0,20 0 15,1 0-15,0 21 0,0-20 0,0 20 16,0-21-16,21 21 0,-22 1 0,1-1 16,21 0-16,0-20 0,0 20 15,0-21-15,0 21 0,0-20 0,0-1 16,21 0-16,1-21 0,-1 21 16,21-21-16,-21 0 0,22 0 15,-22 0-15,21 0 0,0 0 0,1-21 16,-1 0-16,-21 0 0,22 21 15,-1-43-15,-21 22 0,0 0 0,0-21 16,-21 20-16,0-20 0,0 0 16,0 21-16,-21-22 0,0 1 0,0 21 15,0-22-15,-22 22 0,22 0 0,-21 0 16,21 0-16,-22 21 0,22 0 16,0 0-16,0 0 0,-21 0 0,20 21 15,1 0-15,21 0 16,-21 0-16,21 1 0,0-1 0,0 0 15,0 0-15,0 0 0,0 0 16,21 1-16,0-1 0,1-21 16,-1 21-16,0-21 0,21 0 0,-21 0 15,22 0-15</inkml:trace>
  <inkml:trace contextRef="#ctx0" brushRef="#br1" timeOffset="146347.15">2773 11726 0,'0'0'0,"0"-21"0,0 0 16,21 21-16,-21-21 15,21 0 1,0 21-16,0 0 0,1 0 16,-1 0-16,0 21 0,0 0 15,0-21-15,0 21 0,1 0 0,-1 1 16,-21 20-16,21-21 0,-21 0 0,21 0 15,-21 22-15,0-22 0,0 0 16,0 0-16,0 22 0,0-22 0,0 0 16,0 0-16,0-42 47,0 0-47,0 0 0,0-22 15,0 22-15,0 0 16,0-21-16,0 20 0,21 1 0,-21-21 15,0 21-15,21 0 0,1-1 0,-22 1 16,21 0-16,0 21 16,-21-21-16,21 21 0,0 0 15,0 0-15,1 21 16,-22 0 0,0 0-16</inkml:trace>
  <inkml:trace contextRef="#ctx0" brushRef="#br1" timeOffset="147588.19">3831 11959 0,'0'0'15,"0"-21"-15,21 0 0,-21 0 0,21 0 16,-21-1-16,0-20 0,0 21 15,0 0-15,0 0 0,-21-1 0,0 22 16,21-21-16,-21 21 0,0 0 16,0 0-16,-1 0 0,1 0 15,-21 0-15,21 0 0,0 0 0,-22 21 0,22 1 16,-21-1-16,21 0 0,-1 0 16,1 21-16,0-20 0,0 20 15,21 0-15,0-21 0,0 22 0,0-22 16,0 21-16,0-21 0,0 1 0,21-1 15,0 0-15,0-21 0,1 21 16,-1-21-16,0 0 0,0 0 0,21 0 16,-20 0-16,-1 0 0,21-21 0,-21 21 15,0-21-15,1 0 0,-1-22 16,0 22-16,0-21 0,0-1 16,0 1-16,1 0 0,-1-1 0,0 1 15,-21 0-15,0-22 0,21 22 16,0-22-16,-21 22 0,0 0 0,0-1 15,0 22-15,0 0 0,0 0 0,0 0 16,0 0-16,0 42 16,0 0-1,-21 21-15,0-21 0,21 1 16,-21 20-16,0 0 0,21-21 16,0 22-16,-22-1 0,1 0 0,21-20 15,-21 20-15,21 0 0,0 1 16,0-22-16,0 21 0,0-21 15,0 22-15,0-22 0,0 21 0,0-21 16,0 0-16,21 1 0,0-1 0,1 0 16,-1-21-16,0 0 15,0 0-15,21 0 0,-20 0 0,-1 0 16,21 0-16,-21 0 0,0-21 0,22 0 16,-22-1-16,0 1 0,21 0 0,-20 0 15,-1-21-15,0 20 0,-21-20 16,21 21-16,-21 0 0,21 0 0,-21-1 15,0 1-15,0 0 0,-21 21 16,0 0 0,0 0-16,0 21 15,-1 0-15,1 1 0,0 20 16,21-21-16,0 0 0,0 0 16,-21 22-16,21-22 0,0 0 0,-21 21 15,21-20-15,0-1 0,0 0 0,0 0 16,0 0-16,21 0 0,0-21 15,0 0-15,0 0 16,1 0-16,-1 0 0,0 0 0,0 0 16,0 0-16,0-21 0,1 0 0,20 21 15,-21-21-15,0 0 0,0 0 16,1-22-16,-1 22 0,-21 0 16,21-21-16,-21 20 0,21-20 0,-21 21 15,0 0-15,0 0 0,0-1 16,-21 22 15,0 0-31,21 22 0,-21-1 16,-1 0-16,22 0 15,22-21 1,-1 0 0,0 0-16,0 0 0,0 0 15,0 0-15,1-21 0,-1 0 0,0 21 16,0-21-16,0-1 0,0 22 0,1-21 15,-1 21-15,-21-21 16,-21 42 15,-1 0-15,1 1-16,21-1 0,-21 0 16,21 21-16,-21-21 0,21 1 0,-21-1 15,21 21-15,0-21 0,0 0 0,0 1 16,0-1-16,0 0 15,21 0-15,0-21 0,0 0 0,0 21 16,1-21-16,-1 0 0,0 0 0,0 0 16,0 0-16,0-21 15,1 21-15,-22-21 0,0 0 16,21 0-16,-21-1 0,21 1 0</inkml:trace>
  <inkml:trace contextRef="#ctx0" brushRef="#br1" timeOffset="153639.44">4995 6350 0,'0'-21'0,"-21"21"16,0 0-1,0 0-15,0 0 0,-1 0 16,1 0-16,0 21 0,0 0 0,0 0 15,0 1-15,21-1 0,-22 0 0,22 0 16,-21 0-16,21 0 0,0 1 16,0-1-16,0 0 0,0 0 0,0 0 15,21 0-15,1-21 16,-1 0-16,0 0 0,0 0 16,0 0-16,0 0 0,1 0 15,-1 0-15,0-21 0,0 21 0,21-21 16,-20 0-16,-1 21 0,0-21 0,-21 0 15</inkml:trace>
  <inkml:trace contextRef="#ctx0" brushRef="#br1" timeOffset="154094.71">5143 6117 0,'-21'-21'0,"42"42"0,-63-63 0,21 42 16,0 0-16,0-21 0,-1 21 0,1 0 15,0 0-15,-21 0 0,21 21 0,-1-21 16,-20 21-16,21 0 0,0 0 0,-22 1 16,22 20-16,0-21 0,0 21 15,21 1-15,-21-1 0,21 0 0,-21 1 16,21-1-16,0 0 0,0 1 16,0-1-16,0 0 0,0 1 0,0-1 15,21-21-15,0 0 0,0 1 0,0-1 16,0 0-16,1 0 0,-1-21 15,21 0-15,-21 0 0,22 0 0,-22 0 16,21 0-16,-21-21 0,22 21 16,-1-42-16,0 20 0,1 1 0,-22-21 15,21 21-15,0-22 0,1 1 0,-1 0 16,-21-1-16,0 1 0,1 0 0,-22-1 16,0 1-16,0 21 0,-22-21 15,1-1-15,0 22 0,-21-21 0,-1 21 16,1-22-16,0 22 0,-1 0 15,-20 0-15,21 21 0,-1 0 0,1 0 16,0 0-16,-1 0 0,22 21 0,-21-21 16,21 21-16,-1 21 0,1-20 15,21 20-15,-21-21 0,21 21 0,0 1 16,0-22-16,0 21 0,0-21 16,0 22-16</inkml:trace>
  <inkml:trace contextRef="#ctx0" brushRef="#br1" timeOffset="154955.32">10477 7070 0,'-21'0'31,"0"0"-31,0 0 16,0 21-16,0 0 0,21 0 0,-22 0 16,1 1-16,21-1 0,-21 21 15,21-21-15,0 0 0,0 1 0,0-1 16,0 0-16,0 0 0,0 0 15,21-21 1,0 0-16,1 0 0,-1 0 0,0 0 16,0 0-16,0 0 15,0-21-15,1 21 0,-1-21 0,0 0 16,0 0-16</inkml:trace>
  <inkml:trace contextRef="#ctx0" brushRef="#br1" timeOffset="155399.07">10604 6773 0,'0'0'0,"-21"0"0,-21 0 0,21 0 0,0 0 16,-22 0-16,22 0 0,-21 22 0,21-1 16,-22 0-16,22 0 0,-21 21 0,-1 1 15,22-1-15,0 0 0,0 1 16,0-1-16,0 22 0,21-22 0,0 0 15,0 1-15,0-1 0,0 0 0,0 1 16,21-22-16,0 21 0,0-21 0,0 0 16,0 1-16,22-22 0,-1 21 15,-21-21-15,22 0 0,-1 0 0,-21 0 16,21 0-16,1 0 0,20-21 0,-20-1 16,-1 1-16,21 0 0,-20 0 0,-1-21 15,22 20-15,-22-20 0,0 0 16,1-1-16,-22 1 0,0 0 15,0-1-15,-21-20 0,0 21 0,0-1 16,0 1-16,-21 0 0,0-1 0,-22 1 16,1 0-16,0-1 0,-1 22 0,-20 0 15,21 0-15,-1 0 0,-20 21 16,20 0-16,-20 0 0,21 21 0,-1 0 16,1 0-16,21 0 0,-22 0 15,22 1-15,0 20 0,0-21 0,0 21 16,21-20-16,0-1 0,0 21 0,0-21 15,0 0-15,0 1 0</inkml:trace>
  <inkml:trace contextRef="#ctx0" brushRef="#br1" timeOffset="156174.63">16976 6752 0,'0'-21'16,"0"42"-16,-22-42 31,1 21-31,0 21 0,21 0 16,-21 1-16,0-22 0,0 21 15,21 0-15,0 0 0,-22 0 0,22 0 16,-21 1-16,21-1 0,0 0 0,0 0 16,0 0-16,0 0 15,0 1-15,21-1 16,1-21-16,-1 0 15,0 0-15,0 0 0,0 0 0,0 0 16,1-21-16,-1 21 0,0-22 0,-21 1 16,21 21-16</inkml:trace>
  <inkml:trace contextRef="#ctx0" brushRef="#br1" timeOffset="156659.35">17103 6435 0,'0'0'16,"-22"0"-16,-20 0 0,21 0 0,-106 0 15,106 0 1,-22 21-16,22 0 0,0 0 0,-21 22 16,21-22-16,-1 21 0,-20 0 0,21 1 15,0-1-15,0 0 0,-1 1 16,1-1-16,0 0 0,21-20 0,0 20 0,0 0 15,0-21-15,0 22 0,0-22 16,0 21-16,21-21 0,0 1 16,1-1-16,-1 0 0,21 0 0,-21 0 15,22-21-15,-1 0 0,0 0 0,-21 0 16,22 0-16,-1 0 0,22 0 0,-22 0 16,0-21-16,1 0 0,-1 0 0,21 0 15,-20-1-15,-1 1 0,0 0 16,1 0-16,-22-21 0,0 20 0,21-20 15,-42 21-15,0-21 0,0-1 0,0 1 16,0 0-16,0-1 0,-21 1 0,0 0 16,0-1-16,-21 1 0,-1 21 0,22-22 15,-21 22-15,-1 0 16,1 0-16,0 21 0,-1 0 0,1 0 16,0 0-16,21 0 0,-22 0 0,22 0 15,0 0-15,0 21 0,0-21 0,-1 0 16,1 21-16,0-21 0,0 0 15,21 21-15,-21-21 0,0 0 0,-1 22 16,1-22-16</inkml:trace>
  <inkml:trace contextRef="#ctx0" brushRef="#br1" timeOffset="166238.85">7302 10118 0,'0'0'0,"-21"0"16,0 0-1,0 0-15,0 0 0,0 0 16,-1 0-16,1 0 0,0 21 16,0-21-16,0 0 0,0 0 15,-1 0-15,1 0 16,42 21 15,1-21-15,-1 0-16,0 0 15,0 0-15,0 0 0,22 0 0,-22 0 0,0 0 16,21 0-16,1 0 16,-22 0-16,21 0 0,0 0 0,1 0 15,-1 0-15,0 0 0,1 0 0,-1 0 16,0 0-16,1 0 0,-22 0 0,0 0 15,0 0-15,0 0 0,1 0 16,-44 0 15,1 0-31,0 0 0,0 0 16,0 0 0,0 0-16,-1 0 0,1 0 15,0 0-15,0 21 0</inkml:trace>
  <inkml:trace contextRef="#ctx0" brushRef="#br1" timeOffset="166570.66">7154 10245 0,'0'21'31,"21"-21"-15,1 0-16,-1 0 0,0 0 16,0 0-16,21 0 0,-20 0 15,-1 0-15,21 0 0,0 0 0,1 0 16,-1 0-16,0 0 0,-20 0 0,20 0 16,0 0-16,-21 0 0,22 0 15,-22 0-15,0 0 0,0 0 16,-21-21-16,0 0 47,-21 21-47,21-22 0,0 1 15,0 0-15</inkml:trace>
  <inkml:trace contextRef="#ctx0" brushRef="#br1" timeOffset="167287.25">7641 9885 0,'0'0'0,"21"0"0,-21 21 16,21-21-16,1 21 0,-1-21 15,0 21-15,-21 1 0,21-22 0,0 21 16,0-21-16,1 21 0,-1-21 0,0 21 15,0-21-15,0 0 16,0 21-16,1-21 0,-1 0 0,0 0 16,0 0-16,0 0 15,-21 21 17,0 1-17,0-1-15,-21-21 16,21 21-16,-21 0 0,0-21 15,0 21-15,-1 0 0,1 1 16,0-1-16,0 0 0,0 0 0,0 0 16,-1 0-16,1 22 0,0-22 0,0 0 15,0 0-15,0 0 0,-1 1 16,1-1-16,0 0 0,0 0 0,21 0 16,0 0-16,-21-21 0,21 22 15,-21-1 1,21-42 265</inkml:trace>
  <inkml:trace contextRef="#ctx0" brushRef="#br1" timeOffset="171199.3">8784 10118 0,'-21'0'31,"21"-21"-31,0-1 16,0 1-1,-21 21-15,0-21 16,21 0-16,-22 0 15,1 21-15,0-21 0,0 21 16,0 0 0,0 0-16,-1 0 15,1 0-15,0 21 16,0 0-16,0 0 16,0-21-16,21 21 0,-22 0 15,22 1-15,0-1 0,-21 0 0,21 0 16,-21 0-16,21 0 0,0 1 0,0 20 15,0-21-15,0 0 0,0 0 16,0 1-16,0-1 0,0 0 0,0 0 16,0 0-16,21 0 0,0-21 15,-21 22-15,22-22 0,-1 21 16,0-21 0,0 0-16,0 0 0,0 0 15,-21-21-15,22 21 0,-1-22 16,0 22-16,-21-21 0,21 0 0,-21 0 15,21 0-15,-21 0 0,0-1 16,21 1-16,-21 0 0,22 0 0,-22 0 16,0 0-16,0-1 0,0 1 0,0 0 15,0 0-15,0 0 0,0 0 16,0-1-16,0 1 0,0 0 16,21 21 15,-21 21-16,0 0-15,0 1 0,0-1 16,0 0-16,0 0 0,0 0 16,0 0-16,0 1 0,0-1 0,0 0 15,0 0-15,0 0 0,0 22 16,0-22-16,0 0 0,0 0 16,0 0-16,21-21 15,0 0 1,0 0-16,0 0 0,1 0 15,-1-21-15,0 0 0,0 21 16,-21-21-16,21 0 0,0-1 0,1 1 16,-1 0-16,0 0 15,-21 0-15,21 0 0,-21-1 0,21 1 16,-21 0-16,0 0 0,0 0 0,0 0 16,21-1-16,-21 1 0,0 0 15,0 42 32,0 0-47,0 1 0,0-1 16,0 0-16,-21 0 0,21 0 15,0 0-15,0 1 16,0-1-16,0 0 0,0 0 0,0 0 0,0 0 16,0 1-1,0-1-15,21-21 0,1 0 16,-1 0-16,0 0 15,0 0-15,0 0 0,0-21 16,1-1-16,-22 1 16,21 0-16,0 0 0,-21 0 15,0 0-15,21-1 0,-21 1 16,21 0-16,-21 0 0,0 0 0,0 0 16,0-1-16,0 1 0,0 0 15,0 0-15,0 42 47,0 0-47,0 0 16,0 1-16,0-1 0,0 0 15,0 0-15,0 0 0,0 0 0,0 1 16,0-1-16,0 0 0,0 0 16,0 0-16,0 0 15,0 1-15,21-22 16,1 0-16,-1 0 0,0 0 15,0 0-15,0 0 0,0-22 16,1 1-16,-1 0 16,0 0-16,-21 0 0,21 0 15,0-1-15,-21 1 0,0 0 16,21 0-16,-21-21 0,22 20 0,-22-20 16,0 21-16,0-21 0,0-1 0,21 22 15,-21-21-15,0-1 0,0 1 16,0 0-16,21 21 0,-21-22 0,0 22 15,0-21-15,0 21 0,0-1 0,0 1 16,0 0-16,0 42 31,0 0-31,0 22 16,0-22-16,0 21 0,0 1 0,0-1 16,0 0-16,0 1 0,0-1 15,-21 0-15,21 1 0,-21-1 16,21 0-16,0 1 0,0-22 0,0 0 15,0 21-15,0-21 0,0 1 0,0-1 16,0 0-16,0 0 16,21-21-1,0 0-15,0 0 16,0 0-16,0-21 0,1 21 0,-1-21 16,0 0-16,0 21 0,0-22 15,0 1-15,1 0 0,-1 0 16,-21 0-16,21 0 0,-21-1 0,21 22 15,-21-21-15,0 0 0,0 0 0,0 42 47,0 0-47,0 0 0,-21 22 16,0-22-16,21 0 0,0 0 0,0 0 16,-21 1-16,21-1 0,0 0 15,0 0-15,0 0 0,0 0 16,21-21-16,0 0 15,0 0-15,0 0 0,0 0 16,1 0-16,-1 0 16,0-21-16,0 21 0,0-21 0,-21 0 0,0 0 15,21 21-15,-21-21 0,0-1 16,0 1-16,0-21 0,0 21 0,0 0 16,0-1-16,-21 1 0,0 0 15,21 0-15,-21 21 0,21-21 0,-21 21 16,21-21-16,-21 21 0,-1 0 0,1 0 15,0 21 1,21 0 0,-21-21-16</inkml:trace>
  <inkml:trace contextRef="#ctx0" brushRef="#br1" timeOffset="171443.16">9483 9821 0,'0'0'15,"0"-21"-15,21 21 0,0 0 16,21-21-16,-21 21 0,1 0 0,20 0 16,0 0-16,-21-21 0,22 21 0,-1 0 15,0 0-15,1 0 0,-1 0 0,-21 0 16,22-21-16,-22 21 0,0 0 15,0-21-15,0 21 0,0 0 16,-21-22 0,0 1-1</inkml:trace>
  <inkml:trace contextRef="#ctx0" brushRef="#br1" timeOffset="173520.42">8403 11684 0,'0'-21'46,"0"0"-46,0 0 0,0-1 16,0 1-16,0 0 0,0 0 0,21-21 16,0 20-16,1-20 0,-1 0 0,21-1 15,-21 1-15,22 0 0,-22-1 16,21 1-16,-21 0 0,0 21 0,22-22 16,-22 22-16,-21-21 0,0 21 0,0-1 15,-21 22 1,0 0-16,-1 22 0,-20-1 15,0 0-15,21 0 0,-22 0 0,22 22 16,-21-22-16,42 21 0,-21 0 16,21-20-16,0 20 0,0 0 0,0-21 15,21 22-15,-21-1 0,42-21 16,-21 22-16,0-22 0,1 0 0,-1 0 16,21 0-16,-21 0 0,0 1 15,-21-1-15,0 0 16,-21-21-1,0-21 1,0 21-16,0-21 0,0-1 16,21 1-16,-22 0 0,1 21 15,21-21-15,0 42 32,0 0-32,0 0 15,0 1-15,21-1 16,1-21-16,-22 21 0,21 0 0,0-21 15,0 0-15,0 0 16,0 21-16,1-21 0,-1 0 0,0 0 16,21 0-16,-21-21 0,1 21 0,-1-21 15,0 0-15,0 21 0,0-21 16,0-1-16,1 1 0,-1 0 0,-21 0 16,21 0-16,-21-22 0,21 22 0,-21 0 15,21 0-15,-21 0 0,0 0 0,0-1 16,0 44 15,0-1-15,0 0-16,0 0 0,0 0 15,0 0-15,0 22 0,0-22 0,0 0 16,0 0-16,0 0 0,0 1 0,0-1 16,0 0-16,21 0 0,1-21 15,-1 0-15,0 0 16,0 0-16,0 0 0,0 0 15,1 0-15,-1 0 0,-21-21 0,21 0 16,0 21-16,0-21 0,0-1 16,-21 1-16,0 0 0,22 0 15,-22 0-15,0-22 0,0 22 0,0 0 0,0 0 16,0-21-16,0 20 0,0 1 16,-22 0-16,1 21 0,21-21 15,-21 21-15,0-21 0,0 21 16,0 0-16,-1 21 0,1 0 15,0 0-15,0-21 0,21 21 0,-21 1 16,0-1-16,-1 0 0,22 0 16,0 0-16,0 0 0,0 1 0,0-1 15,0 0-15,0 0 0,22 0 16,-1-21 0,0 0-16,0 0 0,0 0 15,0 0-15,1 0 0,-1 0 0,0 0 16,0-21-16,21 21 0,-20-21 0,-1 0 15,21 21-15,-21-21 0,0-1 16,22 1-16,-22 0 0,0 0 0,0 0 16,0 0-16,-21-1 0,0 1 0,0 0 15,0 0-15,-21 21 16,0 0 0,0 21-16,21 0 0,0 0 15,0 1-15,0-1 0,0 0 0,0 0 16,0 0-16,0 0 0,0 1 15,0-1-15,0 0 0,21 0 16,0-21-16,-21 21 0,21 0 0,-21 1 16,22-1-16,-1-21 0,0 0 15,-21 21-15,21-21 0,0 0 16,0 0-16,1 0 16,-1 0-16,0-21 0,21 0 15,-42-1-15,43 1 0,-43 0 0,21 0 16,0 0-16,0 0 0,0-22 0,0 22 15,-21-21-15,0-1 0,22 22 16,-22-21-16,21 0 0,-21 20 0,21-20 16,-21 21-16,0 0 0,0 0 15,0-1-15,0 1 16,0 42 0,-21 1-1,0-1-15,21 0 0,-22 0 0,1 21 16,21-20-16,0 20 0,-21 0 15,21-21-15,-21 22 0,21-22 0,0 0 16,0 21-16,0-20 0,0-1 0,0 0 16,0 0-16,0 0 0,0 0 15,21 1-15,0-22 16,0 21-16,1-21 0,-1 21 0,0-21 16,0 0-16,0 0 0,22 0 15,-22 0-15,0 0 0,0 0 0,0 0 16,22 0-16,-22 0 0,0 0 15,0-21-15,0 21 0,0-21 0,1 21 16,-1-22-16,0 1 0,-21 0 0,0 0 16,0 0-16,21 0 0,-21-1 15,0 1-15,0 0 16,-21 21 15,21 21-31,-21 0 0,21 1 16,0-1-16,0 0 15,0 0-15,0 0 0,0 0 16,0 1-16,0-1 16,0 0-16,0 0 15,21-21-15,0 0 0,0 0 16,0 0-16,1 0 16,-1 0-16,21 0 0,-21 0 15,0 0-15,22-21 0,-22 0 0,21 21 16,-21-21-16,22 21 0,-22-22 0,21 1 15,-21 0-15</inkml:trace>
  <inkml:trace contextRef="#ctx0" brushRef="#br1" timeOffset="174079.1">11049 11367 0,'0'0'16,"0"-22"-16,0 1 16,-21 21-16,21-21 0,-21 21 15,-1 0-15,1 0 0,0 0 16,0 0-16,0 0 0,0 21 0,-1-21 15,1 21-15,0 1 0,0-1 16,0 0-16,0 0 0,21 0 0,0 0 16,-22 1-16,22-1 0,0 0 0,0 0 15,0 0-15,0 0 0,22 1 16,-1-22 0,0 0-16,0 0 0,0 0 15,0 0-15,1 0 0,-1 0 16,0 0-16,0-22 0,0 1 0,0 0 15,1 0-15,-22 0 0,21 0 0,0-22 16,0 22-16,0-21 0,0-1 16,-21 1-16,22 0 0,-1-1 0,0 1 15,-21 0-15,0-1 0,21 1 0,0 0 16,-21 21-16,0-1 0,0 1 0,0 0 16,0 0-16,21 21 0,-21-21 15,0 42 1,-21 0-16,0 0 0,21 0 15,-21 22-15,0-22 0,21 21 0,-21 1 16,-1-1-16,1 0 16,21 1-16,-21-1 0,21 0 0,-21 22 15,21-22-15,0-21 0,0 22 0,0-1 16,0-21-16,0 0 0,0 0 0,0 1 16,0-1-16,0 0 0,0 0 0,21-21 15,-21 21-15,21-21 16,0 0-16,1 0 0,-1 0 0,21 0 15,-21 0-15,0-21 0,22 21 0,-22-21 16,0 0-16,0 21 0,0-21 16,1-1-16,-1 1 0,-21 0 0,0 0 15,0 0-15,0 0 0,0-1 0,0 1 16</inkml:trace>
  <inkml:trace contextRef="#ctx0" brushRef="#br1" timeOffset="174339.4">10012 11240 0,'0'0'0,"-21"0"0,42 0 16,0 0-1,0-22-15,0 22 0,0 0 16,22-21-16,-22 0 0,21 21 0,-21-21 15,22 21-15,-22 0 0,21-21 0,-21 21 16,22 0-16,-22-21 0,0 21 16,0 0-16,-21-22 31</inkml:trace>
  <inkml:trace contextRef="#ctx0" brushRef="#br1" timeOffset="175774.89">7726 12340 0,'0'0'0,"-21"0"0,-1 0 31,22 21-31,-21 1 0,21-1 0,0 0 16,0 0-16,0 21 0,0-20 16,-21 20-16,21 0 0,0-21 0,0 22 0,0-1 15,-21 0-15,21 1 0,-21-22 16,21 21-16,0-21 0,-21 1 0,21-1 15,0 0-15,-22 0 0,22-42 47,0 0-47,0 0 0,0-1 16,22 1-16,-1 0 0,0-21 0,-21 21 16,21-1-16,0 1 0,0 0 15,1 0-15,-1 0 0,0 0 0,0 21 16,0 0-16,0-22 0,22 22 0,-22 0 15,0 0-15,0 0 0,22 22 16,-22-22-16,-21 21 0,21 0 0,-21 0 16,0 0-16,0 0 0,0 1 0,-21-1 15,0 0-15,-1 0 0,1-21 16,-21 21-16,21 0 0,-22 1 16,22-1-16,-21-21 0,21 21 0,0-21 15,-1 0-15,1 0 0,0 0 16,42 0 15,0-21-31,22 21 0,-22-21 0,0-1 16,21 22-16,-20-21 0,20 0 0,-21 0 15,21 0-15,1 0 0,-22 21 16,0-22-16,21 1 0,-20 21 16,-1 0-16,0-21 0,-21 42 31,0 0-16,0 1-15,0-1 16,0 0-16,0 0 0,0 0 16,0 0-16,0 1 15,0-1-15,21-21 16,0 0-16,0 0 16,1 0-16,-1 0 0,0 0 0,0-21 15,0-1-15,0 22 0,1-21 16,-1 0-16,0 0 0,0 0 15,0 0-15,0-1 0,-21 1 0,0 0 16,0 0 0,-21 42-1,0 0-15,0 0 0,21 1 16,-21-1-16,21 21 0,-21-21 0,21 22 16,-22-1-16,22 0 0,0 22 15,0-22-15,0 0 0,0 1 0,0 20 16,0-20-16,0 20 0,0-21 0,0 22 15,0-1-15,0 1 0,0-1 0,0 1 16,0-22-16,0 22 0,0-1 16,0-20-16,0 20 0,0-21 15,0 1-15,0 20 0,0-20 0,0-1 16,0 0-16,0-21 0,0 22 0,0-22 16,-21 0-16,21 0 0,-21-21 0,0 0 15,0 0-15,0-21 16,21 0-16,0 0 0,-22-22 0,22 1 15,-21 0-15,21-1 0,0-20 0,0 21 16,0-43-16,0 21 0,0-20 0,21-1 16,1 22-16,-1-22 0,0 0 0,-21 22 15,21-1-15,21 1 16,-20-1-16,-1 22 0,0-22 0,0 22 16,0 0-16,22 21 0,-22-22 0,21 1 15,-21 21-15,22 0 0,-22-1 16,21 1-16,-21 0 0,0 0 0,22 0 15,-22 21-15,0-21 0,0 21 0</inkml:trace>
  <inkml:trace contextRef="#ctx0" brushRef="#br1" timeOffset="176931.17">8953 12869 0,'22'0'15,"-1"0"-15,0-21 0,0 21 16,0-21-16,0 0 0,1 21 0,20-21 16,-21-22-16,0 22 0,0 0 0,1 0 15,-1 0-15,0 0 0,0-22 16,0 22-16,-21 0 0,0 0 0,0 0 16,0-1-16,-21 22 15,0 0-15,0 0 0,0 0 16,-1 0-16,1 0 0,21 22 15,-21-22-15,21 21 0,0 0 16,0 0-16,21 0 16,0-21-16,1 21 0,-22 1 15,21-22-15,0 21 0,0 0 16,0 0-16,0 0 16,-21 0-16,22 1 0,-22-1 15,21-21 1,0 0-1,0 0-15,0 0 16,0 0-16,1 0 0,-1 0 0,0-21 16,0-1-16,0 22 0,0-21 15,1 0-15,-1 0 0,0 0 0,-21 0 16,21-1-16,-21 1 0,0 0 16,0 0-16,0 0 0,-21 21 31,0 0-31,0 0 15,-1 21-15,1 0 0,21 0 0,-21 0 16,21 1-16,0 20 0,0-21 16,0 0-16,0 0 0,0 1 15,0-1-15,21 0 0,0-21 16,1 0-16,-1 0 0,0 0 0,21 0 16,-21 0-16,22 0 0,-22 0 15,21 0-15,-21-21 0,22 0 0,-22 21 16,21-22-16,1 1 0,-22 0 15,0 0-15,0 0 0,0 0 0,-21-1 16,0 1-16,0 0 0,0 0 0,-21 42 31,21 0-15,-21 0-16,0 1 0,21-1 0,0 0 16,0 0-16,-21 0 0,21 0 15,-22 1-15,22-1 0,0 0 0,0 0 16,0 0-16,0 0 15,0-42 17,0 0-32,22 0 0,-22 0 15,21 21-15,-21-21 0,0-22 16,21 22-16,0 0 0,0 0 0,-21 0 16,21-1-16,-21 1 0,22 21 15,-22-21-15,21 21 0,0-21 0,0 21 16,0 0-1,-21 21-15,0 0 0,0 0 0,0 1 16,0-1-16,0 0 16,0 0-16,0 0 0,0 0 0,0 1 15,0-1-15,0 0 16,0-42 15,21 21-15,-21-21-16,22-1 0,-1 1 0,-21 0 15,21 0-15,0 0 0,-21 0 0,21-1 16,0 1-16,1 0 0,-1 0 0,0 0 16,0 21-16,0-21 0,0 21 15,1 0-15,-1 0 0,0 0 16,-21 21-16,0 0 0,0 0 0,0 0 16,0 0-16,0 1 0,-21-1 0,21 0 15,-21 0-15,21 0 0,0 0 16,-22 1-16,22-1 0,0 0 0,0 0 15,22-21 17,-1-21-32</inkml:trace>
  <inkml:trace contextRef="#ctx0" brushRef="#br1" timeOffset="178475.28">10922 12531 0,'-21'0'0,"-22"0"16,22 0-16,0 0 15,0 21-15,0 0 0,0 0 16,21 0-16,-22 1 0,22-1 16,-21 0-16,21 0 0,0 0 15,0 0-15,0 1 0,0-1 0,0 0 16,0 0-16,21-21 15,1 21-15,-1-21 0,0 0 16,0 0-16,0 0 0,0 0 16,1-21-16,-1 21 0,0-21 0,-21 0 15,21 0-15,0-1 0,0 1 0,1 0 16,-22 0-16,0 0 0,0-22 16,0 22-16,0 0 0,0 0 15,0 0-15,0 0 0,-22-1 0,1 22 16,0 0-16,0 0 0,0 0 0,0 0 15,-1 0-15,1 0 0,0 22 0,0-22 16,0 21-16,0 0 0,-1 0 0,22 0 16,0 0-16,0 22 0,0-22 15,0 0-15,0 0 0,0 0 0,0 1 16,22-1-16,-1 0 0,0-21 16,0 0-16,0 0 0,0 0 15,1 0-15,-1 0 0,0 0 16,0 0-16,0-21 0,0 21 15,1-21-15,-1-1 0,0 1 0,0 0 16,0 0-16,-21 0 0,21 0 0,1 21 16,-22-22-16,0 1 15,0 42 1,0 1 0,0-1-16,0 0 15,0 0-15,0 0 0,0 0 16,0 1-16,0-1 15,0 0-15,21 0 16,0-21-16,0 0 16,0 0-16,0 0 15,1-21-15,-1 0 16,0 21-16,-21-21 0,21-1 0,0 1 16,0 0-16,1 0 0,-1 0 0,-21 0 15,0-1-15,21 22 0,-21-21 0,21 21 16,-21-21-16,0 42 31,0 0-31,-21 1 16,21-1-16,-21 0 0,21 0 15,0 0-15,0 0 0,0 1 0,0-1 16,0 0-16,0 0 0,0 0 16,21-21 15,0 0-31,0 0 0,0-21 15,1 21-15,-22-21 0,21 0 0,0 0 16,0-1-16,-21 1 0,21 0 0,0 0 16,-21 0-16,22 0 15,-1 21-15,-21 21 32,0 0-32,0 0 0,-21 0 15,21 0-15,0 1 16,0-1-16,0 0 31,21-21-15,0 0-16,0-21 15,0 21-15,0-21 0,1-1 0,-1 1 16,0 0-16,0 21 16,-21-21-16,21 21 15,0 0 1,-21 21-1,0 0-15,0 0 16,0 1 0,22-22-16,-22 21 15,21-21-15,0 0 0,0 0 16,21 0-16,-20 0 0,20 0 0,0 0 16,1 0-16,-1 0 0,0 0 0,1 0 15,-1 0-15,-21 0 0,21-21 0,-20-1 16,-1 22-16,0-21 0,0 0 15,-21 0-15,0 0 0,0 0 0,0-1 16,0 1-16,0-21 0,0 21 0,0 0 16,0-1-16,-21 22 0,0 0 15,0 0-15,-22 0 0,22 0 0,0 22 16,0-22-16,-22 21 0,22 0 16,0 0-16,0-21 0,0 21 15,0 0-15,21 1 0,0-1 16,0 0-16,21-21 15,0 0-15,0 0 16,0 0-16,0 0 0,1 0 16,-1 21-16,0 0 15,-21 0-15,0 1 0,0-1 16,0 21-16,0-21 0,0 22 0,0-1 16,0-21-16,0 21 0,0 1 15,-21-1-15,21-21 0,-21 22 0,21-1 16,-22-21-16,22 0 0,-21 22 15,21-22-15,0 0 0,0 0 0,0 0 16,0 0-16,0 1 0,0-1 16,0-42 15,0-1-31,0 1 16,0 0-16,0 0 0</inkml:trace>
  <inkml:trace contextRef="#ctx0" brushRef="#br1" timeOffset="178667.17">11980 12340 0,'0'0'0,"-21"0"16,0-21-16,0 21 15,21-21-15,0 0 16,21 21 15,0 0-31,0 0 0,22 0 0</inkml:trace>
  <inkml:trace contextRef="#ctx0" brushRef="#br1" timeOffset="180234.8">9991 13377 0,'0'-21'16,"0"42"-16,21-63 0,-21 21 0,0 0 16,-21 21-1,-1 21-15,1 0 0,0 0 16,0 22-16,0-1 0,-22 0 0,22 1 16,-21-1-16,21 0 0,-22 1 0,22-1 15,0 0-15,-21 1 0,21-22 0,-1 21 16,22-21-16,-21 0 0,21 1 15,-21-1-15,21 0 16,0-42 0,0 0-16,0-22 15,0 22-15,0 0 0,21-21 16,0 20-16,-21-20 0,22 0 16,-22-1-16,0 22 0,21-21 0,0 21 15,-21 0-15,21-1 0,-21 1 0,0 42 31,0 1-31,0-1 0,0 21 16,0-21-16,0 22 0,21-22 0,-21 21 16,21-21-16,-21 22 0,22-22 15,-1 0-15,-21 0 0,21 0 0,0 0 16,0 1-16,22-22 0,-22 0 0,21 21 16,-21-21-16,22 0 0,-1 0 0,0 0 15,-21 0-15,22-21 0,-1-1 16,0 1-16,-20 0 0,20 0 15,-21 0-15,0-22 0,0 22 0,1-21 16,-22 0-16,0-1 0,0 1 0,0 0 16,0-1-16,-22-20 0,1 20 15,0 22-15,0-21 0,-21 0 0,20 20 16,1 1-16,-21 0 0,21 0 0,-22 21 16,22 0-16,-21 0 0,21 21 0,0 0 15,-22 0-15,22 22 0,21-22 16,-21 21-16,21 1 0,0 20 0,0-21 15,0 1-15,0-1 0,0 0 16,0 1-16,21-22 0,0 21 0,0-21 16,1 1-16,-1-1 0,0 0 0,21-21 15,-21 21-15,22-21 0,-22 0 16,21 0-16,-21 0 0,22 0 0,-22 0 16,0-21-16,21 0 0,-20 21 15,-1-21-15,0-1 0,-21 1 0,21 21 16,-21-21-16,21 21 0,-21-21 15,0 0-15,0 42 32,0 0-32,0 0 15,0 0-15,0 1 0,0-1 16,0 0-16,0 0 0,0 0 0,0 0 16,0 1-1,21-22-15,1 0 16,-1 0-16,0 0 0,0 0 15,0 0-15,0 0 0,1-22 16,-1 1-16,0 0 16,0 0-16,-21 0 0,0 0 15,0-1-15,0 1 0,0 0 16,0 42 15,0 0-31,0 1 16,0-1-16,0 0 0,0 0 15,0 0-15,0 0 16,0 1-16,0-1 16,21-21-16,0 0 15,1 0-15,-1 0 0,0 0 0,0 0 16,0-21-16,0-1 0,1 22 16,-1-21-16,0 21 0,0-21 0,-21 0 15,21 0-15,-21 0 16,0-1-1,0 44 1,-21-22 0,21 21-16,-21 0 15,21 0-15,0 21 0,-21-20 0,0-1 16,21 21-16,-22 0 0,1-20 0,21 20 16,-21 0-16,21 1 0,-21-1 0,0 0 15,21 1-15,0 20 0,-21-21 16,21 1-16,-22-1 0,22 0 0,0 22 15,0-22-15,0-21 0,0 22 0,0-1 16,0-21-16,0 0 0,0 1 0,0-1 16,0-42 15,22-22-31,-22 22 16,21-21-16,-21 21 0,0-22 0,21-20 15,0 20-15</inkml:trace>
  <inkml:trace contextRef="#ctx0" brushRef="#br1" timeOffset="180915.42">10858 13780 0,'0'0'15,"0"-22"-15,22 22 0,-1 0 0,0 0 16,0 0-16,0 0 16,0 0-16,1 0 0,-1 22 15,0-22-15,0 21 0,0-21 0,-21 21 16,0 0-16,0 0 15,0 0-15,0 1 0,-21-22 16,0 21-16,0 0 0,0 0 0,-22-21 16,22 21-16,0 0 0,0-21 0,0 22 15,-1-22-15,1 21 0,21 0 32,21-21-32,1 0 0,-1 0 15,0 0-15,0 0 0,0 0 0,22-21 16,-22 0-16,0 21 0,0-22 0,21 1 15,-20 0-15,-1 0 0,0 0 16,21-22-16,-21 1 0,1 0 16,-1-1-16,0 1 0,0-21 0,0 20 15,0 1-15,1-22 0,-22 22 0,0 0 16,0 21-16,0-22 0,0 22 0,0 0 16,0 0-16,-22 21 15,22 21-15,-21 0 16,21 0-16,-21 0 0,0 22 0,21-22 15,0 21-15,0 1 0,0-1 0,0 0 16,-21 1-16,21-22 0,0 21 16,0 0-16,0-20 0,0-1 15,0 0-15,21 0 0,-21 0 0,21 0 0,-21 1 16,21-22-16,0 0 0,-21 21 0,22-21 16,-1 0-16,0 0 0,0 0 15,0-21-15,0 21 16,-21-22-16,22 1 0,-22 0 15,21 0-15,-21 0 0,21 21 0,-21-21 16,0 42 15,0 0-31,0 0 0,-21 0 16,21 0-16,-21-21 0,21 22 0,0-1 16,0 0-16,0-42 46,0 0-30,21-1-16,-21 1 0</inkml:trace>
  <inkml:trace contextRef="#ctx0" brushRef="#br1" timeOffset="181098.41">11642 13483 0,'0'0'0,"-22"0"15,1 0 1,0 0-16,0 21 15,0 1-15,21-1 16,0 0 0,0 0-16,0 0 15,0 0 1,21-21 0,0 0-16</inkml:trace>
  <inkml:trace contextRef="#ctx0" brushRef="#br1" timeOffset="182290.98">11980 13653 0,'-21'0'16,"0"0"0,0 21-16,0-21 0,21 21 15,-22 0-15,1 0 0,0 0 16,21 1-16,0-1 0,-21 0 0,21 0 15,0 0-15,0 0 0,0 1 0,0-1 16,0 0-16,21-21 16,0 0-16,0 0 0,1 0 15,-1 0-15,21 0 0,-21 0 16,0 0-16,22 0 0,-22-21 0,0 21 16,21-21-16,-20 21 0,-1-22 0,0 1 15,0 21-15,-21-21 0,0 0 0,0 0 16,0 0-1,-21 21 1,0 0-16,0 0 16,-1 21-16,1-21 0,0 21 0,21 0 15,-21 0-15,0-21 0,21 21 16,0 1-16,0-1 0,0 0 16,0 0-16,21-21 15,0 0 1,0 0-16,0 0 0,1 0 15,-1-21-15,-21 0 0,21 21 16,-21-21-16,21-1 0,-21 1 0,0 0 16,0 0-16,0 42 47,0 0-32,0 0-15,0 1 0,0-1 16,-21 0-16,21 0 0,0 0 15,21-21 1,0 0-16,0 0 16,1 0-16,-1 0 0,0 0 0,21 0 15,-21-21-15,22 21 0,-22-21 0,0 0 16,0 0-16,22-1 0,-22 1 16,0-21-16,0 21 0,-21-22 15,21 1-15,-21 21 0,21-21 0,-21-1 16,0 1-16,0 0 0,0-1 0,0 22 15,0 0-15,0 0 0,0 0 0,-21 21 32,21 21-32,-21 0 0,21 21 15,-21-21-15,21 22 0,0-1 0,-21-21 16,21 22-16,-21-1 0,21 0 0,0 1 16,0-22-16,0 21 0,0-21 0,0 0 15,0 1-15,0-1 0,0 0 16,0 0-16,0 0 0,21-21 15,0 0-15,0 0 0,0 0 0,0 0 16,1 0-16,-1 0 0,0 0 16,0-21-16,-21 0 0,21 0 0,0 21 15,1-21-15,-1-22 0,0 22 16,-21 0-16,21 0 0,-21 0 0,21-1 16,-21 1-16,0 42 31,0 1-31,-21-1 0,21 0 15,0 0-15,-21 0 0,21 0 16,0 1-16,0-1 0,0 0 16,0 0-16,21-21 15,0 0-15,0 0 16,1 0-16,-1 0 16,0-21-16,0 0 15,0 0-15,0 21 0,1-22 0,-1 1 16,0-21-16,0 21 0,0 0 0,-21-1 15,21 1-15,-21 42 32,0 1-32,0-1 15,-21 0-15,21 0 0,0 0 0,-21 0 16,0 1-16,0-1 0,21 0 16,-21-21-16,21 21 0,0 0 15</inkml:trace>
  <inkml:trace contextRef="#ctx0" brushRef="#br1" timeOffset="182542.83">12636 13695 0,'0'0'0,"0"-21"31,22 21-15,-1 0-16,21 0 16,-21 0-16,0-21 0,1 21 0,-1 0 15,0 0-15,0 0 0,0 0 0,0 0 16,1 0-16,-44 0 31,1 0-31</inkml:trace>
  <inkml:trace contextRef="#ctx0" brushRef="#br1" timeOffset="185418.89">14436 9779 0,'-22'0'16,"1"0"-16,0 0 0,0 0 16,0 0-16,0 0 0,-1 0 15,44 0 32,-1 0-31,0 21-16,0-21 0,21 0 15,-20 0-15,20 0 0,-21 0 0,21 0 16,1 0-16,-1 0 0,-21 0 16,22 0-16,-1 0 0,-21 0 0,21 0 15,1 0-15,-22 0 0,0-21 0,0 21 16,0 0-16,1 0 0,-44 0 31,1 0-31,0 0 16,0 0-16,0 0 0,0 0 15,-1 0-15,1 0 0,0 0 16,0 0-16,0 0 0,0 0 16</inkml:trace>
  <inkml:trace contextRef="#ctx0" brushRef="#br1" timeOffset="185690.74">14351 9885 0,'0'0'0,"21"0"16,0 0-16,0 0 15,22 0-15,-22 0 0,0 0 0,21 0 16,-20 0-16,20 0 0,-21 0 0,21 0 16,-20 0-16,20 0 0,-21 0 15,21 0-15,-20 0 0,-1 0 0,0 0 16,0 0-16,-21-21 31,0 0-15,0-1-1</inkml:trace>
  <inkml:trace contextRef="#ctx0" brushRef="#br1" timeOffset="186094.68">14774 9567 0,'0'22'0,"0"-1"0,0 0 16,0 0 0,21 0-16,1-21 0,-1 21 15,0-21-15,0 0 0,0 22 16,0-22-16,1 0 0,-1 0 15,0 0-15,0 0 0,0 0 16,0 0-16,-21 21 31,0 0-31,0 0 0,0 0 16,0 0-16,-21 1 0,0-1 0,0 21 16,0-21-16,0 0 0,-1 22 0,1-22 15,0 0-15,0 0 0,0 0 16,0 1-16,-1-1 0,22 0 0,0 0 15,0 0-15,-21-21 0,21 21 0,0 1 16,-21-22-16,21 21 0,0 0 16</inkml:trace>
  <inkml:trace contextRef="#ctx0" brushRef="#br1" timeOffset="187047.11">16044 9567 0,'0'0'0,"21"-21"0,1 21 0,20-21 15,-21 0-15,0 21 0,-21-21 0,21 0 16,1 21-16,-22-22 0,0 1 16,-22 21-1,1-21-15,0 21 0,0 0 16,0 0-16,-22 0 0,22 0 15,0 21-15,-21-21 0,21 21 0,-1 1 16,1-1-16,0 0 0,0 0 0,21 0 16,0 22-16,0-22 0,0 0 0,0 0 15,0 0-15,0 0 0,0 1 0,0-1 16,21 0-16,0 0 0,0 0 16,1 0-16,-1 1 0,21-1 0,-21 0 15,0 0-15,1 0 0,20 0 0,-42 1 16,21-1-16,-21 0 0,21 0 0,-21 0 15,0 0-15,-21-21 16,0 22-16,0-1 0,-22-21 0,22 0 16,-21 21-16,0-21 0,20 0 15,-20 0-15,21 0 0,0 0 0,-22 0 16,22 0-16,0 0 0,0-21 0,21 0 16,-21-1-16,21 1 15,0 0-15,0 0 0,0 0 16,0 0-16,0-1 0,0 1 15,21 21-15,0 0 16,0-21-16,0 21 0,1 0 16</inkml:trace>
  <inkml:trace contextRef="#ctx0" brushRef="#br1" timeOffset="188151.31">16573 9673 0,'0'0'0,"-21"0"0,0-21 16,0 21-16,0 0 0,0 0 0,-1 0 16,-20 21-16,21-21 0,0 21 0,-22 1 15,22-1-15,0 21 0,0-21 0,21 22 16,-21-22-16,21 0 0,-21 21 0,21-21 15,0 1-15,0-1 0,0 0 16,0 0-16,0 0 0,0 0 0,21-21 16,0 0-16,0 0 0,0 0 15,0 0-15,1 0 0,-1-21 0,0 21 16,21-21-16,-21 21 0,1-21 0,-1 0 16,0 0-16,0-1 0,0 1 15,-21 0-15,0 0 0,21 0 0,-21-22 16,0 22-16,0 0 0,22 0 15,-22 0-15,0 0 0,0 42 32,0 0-32,0 0 0,-22 21 15,22-20-15,0-1 0,0 0 16,0 0-16,0 0 0,0 0 0,0 1 16,0-1-16,0 0 0,22-21 0,-22 21 15,21-21-15,0 21 0,0-21 0,0 0 16,0 0-16,1 0 0,-1 0 15,21 0-15,-21-21 0,0 0 16,1 21-16,-1-21 0,0 0 0,-21-1 16,21 1-16,-21 0 0,21 0 15,-21-21-15,0 20 0,0 1 0,0 0 16,0 0-16,0 0 0,0 0 0,0-1 16,-21 22-1,21 22-15,0-1 0,-21 0 16,21 0-16,0 0 0,0 0 0,0 1 15,0-1-15,0 0 0,0 0 0,0 0 16,0 0-16,0 1 0,0-1 0,0 0 16,0 0-16,0-42 62,0 0-62,0 0 0,0-1 16,0 1-16,0 0 0,0-21 0,21 21 15,-21-1-15,21 1 0,0 0 0,-21-21 16,22 42-16,-1-21 0,0-1 16,0 22-16,0 0 0,0 0 15,1 0-15,-1 22 0,-21-1 16,0 0-16,0 0 0,21 0 0,-21 0 16,0 1-16,0-1 0,0 0 0,0 0 15,0 0-15,0 0 0,0 1 0,0-1 16,0 0-1,0-42 17,0 0-17,0-1-15,0 1 0,0 0 16,21 0-16,0 0 0,-21-22 16,21 22-16,1 0 0,-1 0 0,0-21 15,0 20-15,0 1 0,0 0 16,1 21-16,-1 0 0,0 0 0,0 21 15,0-21-15,-21 21 0,21 1 0,-21 20 16,22-21-16,-22 0 0,0 22 16,0-22-16,0 0 0,0 21 0,0-21 15,0 1-15,0-1 0,-22 0 16,1 0-16,21 0 0,21-42 47,1 21-32,-1-21-15,-21 0 0,21 0 0</inkml:trace>
  <inkml:trace contextRef="#ctx0" brushRef="#br1" timeOffset="188476.12">17674 9800 0,'21'0'31,"0"0"-16,1 0-15,-1 0 0,0-21 16,0 21-16,0 0 0,0-21 0,1 0 16,-1 21-16,0-21 0,-21-1 15,0 1 1,-21 21 0,0 0-16,-1 0 0,1 0 0,-21 0 15,21 21-15,-22 1 0,22-1 16,0 0-16,0 0 0,0 0 0,0 0 15,-1 1-15,22 20 0,0-21 0,0 0 16,0 0-16,0 1 16,0-1-16,22-21 0,-1 0 0,0 21 15,0-21-15,0 0 0,0 0 0,22 0 16,-22 0-16,21 0 0,1 0 0,-1-21 16,0 0-16,1-1 0</inkml:trace>
  <inkml:trace contextRef="#ctx0" brushRef="#br1" timeOffset="188915.87">18711 9335 0,'0'0'0,"-63"-22"16,42 22-16,-1 0 0,1 22 0,0-1 15,-21 0-15,21 0 0,-1 0 16,1 22-16,-21-1 0,21 0 0,0 1 15,21-1-15,-22 0 0,22 1 0,-21-1 16,21 0-16,0 1 0,0-22 0,0 21 16,0-21-16,0 0 0,21 1 0,1-1 15,-22 0-15,21-21 0,0 0 16,0 21-16,21-21 0,-20 0 0,-1 0 16,21 0-16,-21 0 0,22-21 15,-22 21-15,21-21 0,0 0 0,-20-1 16,-1 1-16,0-21 0,0 21 0,0-22 15,0 1-15,-21 0 0,0-1 0,0 1 16,0 0-16,0-1 0,0 1 16,-21 0-16,0-1 0,0 22 0,0-21 15,0 21-15,-22 0 0,22 21 0,-21 0 16,21 0-16,-22 0 0,22 0 0,-21 0 16,21 0-16,-22 0 0,22 21 0,0 0 15,21 0-15,0 21 0,-21-20 16,21-1-16,0 0 0,0 21 15,0-21-15,0 1 0,21-1 0,0 0 16,0 0-16,22-21 0,-22 21 0</inkml:trace>
  <inkml:trace contextRef="#ctx0" brushRef="#br1" timeOffset="189291.66">19029 9546 0,'0'0'0,"0"21"31,0 1-31,21-1 16,-21 0-16,21 0 0,-21 0 0,21 22 16,0-22-16,-21 0 0,22 21 0,-22-21 15,0 22-15,21-22 0,-21 0 0,0 0 16,0 0-16,0 1 0,0-1 0,0 0 15,0-42 17,-21 0-32,21-1 15,0 1-15,0 0 0,0 0 0,0 0 16,0 0-16,21-1 0,0-20 0,-21 21 16,0 0-16,21-22 0,0 22 15,-21 0-15,21 0 0,-21 0 16,0 0-16,22 21 0,-1 0 0,0 0 15,0 0 1,0 21-16,0 0 0</inkml:trace>
  <inkml:trace contextRef="#ctx0" brushRef="#br1" timeOffset="190214.8">19854 9673 0,'0'0'0,"-21"-21"0,21 0 16,-63 21 0,41 0-16,1 0 0,0 0 0,0 0 0,-21 21 15,20 0-15,1 22 0,0-22 0,-21 0 16,21 0-16,-1 21 0,22-20 15,-21-1-15,21 21 0,-21-21 0,21 0 16,0 1-16,0-1 0,0 0 16,0 0-16,21-21 0,0 0 0,-21 21 15,22-21-15,-1 0 0,21 0 16,-21 0-16,0 0 0,1 0 0,-1-21 16,21 0-16,-21 21 0,0-21 15,1 0-15,-1-1 0,0-20 0,0 21 16,0-21-16,0 20 0,-21-20 0,0 0 15,0-1-15,22-20 0,-22 21 0,0-1 16,0 1-16,0 0 0,0-1 0,0 22 16,0-21-16,0 21 0,0-1 15,0 1-15,-22 21 0,1 0 16,21 21-16,-21 1 0,21-1 16,-21 0-16,21 21 0,-21 1 15,21-1-15,0 0 0,0 1 0,0-1 16,0 21-16,0-20 0,0-1 15,0 0-15,0 1 0,21-1 0,0-21 16,0 22-16,0-22 0,1 0 0,-1 0 16,0 0-16,0-21 0,0 21 0,0-21 15,1 0-15,-1 0 0,0 0 0,0 0 16,0 0-16,0 0 0,1-21 0,-22 0 16,21 21-16,0-21 0,0 0 15,-21 0-15,21-1 0,-21-20 0,0 21 16,0 0-16,0 0 0,0-1 15,0 1-15,0 42 32,-21 1-32,0-1 0,21 0 0,-21 21 15,21-21-15,0 1 0,0-1 16,0 0-16,0 0 0,0 0 16,0 0-16,0 1 0,21-22 15,0 0-15,0 0 0,0 0 16,1 0-16,-1 0 0,0 0 15,-21-22-15,21 22 0,0-21 0,0 0 16,1 0-16,-22 0 16,21 0-16,0-1 0,0 1 0,-21 0 15,0 0-15,21 0 0,-21 0 0,21-1 0,-21 44 32,0-1-32,0 0 15,0 0-15,0 0 0,0 0 16,0 1-16,0-1 0,0 0 0,0 0 15,0 0-15,22 0 16,-1-21-16,0 0 16,0 0-16,0 0 0,0 0 0,1 0 15,-1-21-15,0 0 0,0 21 0,0-21 16,-21 0-16,0 0 16</inkml:trace>
  <inkml:trace contextRef="#ctx0" brushRef="#br1" timeOffset="191240.37">15621 10964 0,'0'-42'15,"0"21"-15,0 0 16,-21 21-16,0 0 0,-1 0 16,1 0-16,0 21 0,0 0 0,0 0 15,0 0-15,-1 1 0,1-1 0,21 21 16,-21 0-16,21-20 0,-21 20 0,21 0 15,0 1-15,0-1 0,0-21 16,0 0-16,0 22 0,0-22 0,0 0 16,21 0-16,0-21 0,0 21 15,1-21-15,-1 0 0,0 0 0,0 0 16,21-21-16,-20 0 0,-1 0 0,21 0 16,-21-1-16,0 1 0,1-21 15,-22 21-15,0-22 0,0 1 16,0 21-16,0-21 0,0-1 0,0 22 15,-22-21-15,22 21 0,-42-1 0,21-20 16,0 42-16,0-21 0,-1 21 0,1 0 16,0 0-16,21 21 15,21-21 1,0 0 0,1 0-16,20 0 0,-21 0 0,21 0 15,-20 0-15,20 0 0,0 0 0,1-21 16,-22 0-16,21 21 0,0-21 0,-20-1 15,-1 22-15,0-21 0,0 21 16,-21-21-16,21 21 16,-21-21-16,0 0 0,0 42 31,-21 0-31,0 0 0,21 0 16,0 22-16,0-22 0,0 21 0,-21 1 15,0-1-15,21 0 0,-22 1 16,1 20-16,21 1 0,0-1 0,-21 1 15,0-1-15,21 1 0,-21-1 16,21 1-16,0-1 0,0 1 0,0 20 16,0-20-16,0-1 0,0 22 0,0-22 0,0 1 15,0-1-15,0-20 0,0 20 16,0-20-16,0-1 0,0 0 0,0 1 16,0-1-16,0-21 0,0 0 15,0 0-15,-21 1 0,-1-22 0,1 0 16,0 0-16,0 0 0,0-22 15,21 1-15,-21 0 0,-1 0 0,-20-21 16,21-1-16,0 1 0,0 0 16,-1-1-16,1 1 0,0-22 0,0 22 15,21 0-15,0-22 0,0 22 0,0 0 16,0-1-16,0 22 0,0-21 0,21-1 16,21 22-16,-20-21 0,-1 21 15,21-22-15,0 1 0</inkml:trace>
  <inkml:trace contextRef="#ctx0" brushRef="#br1" timeOffset="194188">16722 10922 0,'0'-21'16,"21"0"-16,0 0 15,0 21-15,-21-22 16,21 22-16,0-21 0,-21 0 0,22 21 16,-22-21-16,21 0 0,-21 0 15,0-1-15,0 1 0,-21 21 32,-1 21-17,1 1-15,21-1 0,0 21 16,-21-21-16,21 22 0,-21-1 0,21 0 15,0 1-15,0-1 0,0 0 0,0 1 16,0-1-16,0-21 0,0 21 0,0 1 16,-21-22-16,21 0 15,0 21-15,0-20 0,-21-22 0,21 21 16,0 0-16,-22-21 16,1 0-16,0 0 0,0 0 15,0 0-15,0-21 0,-1 0 16,22-1-16,-21 1 0,0 0 15,0 0-15,0-21 0,21 20 0,-21 1 16,21 0-16,-22 0 0,22 42 31,0 0-31,22 0 0,-1 1 16,-21-1-16,21 0 0,0 0 16,0 0-16,0 0 0,1 1 15,-1-1-15,0 0 0,0-21 0,0 0 16,0 21-16,22-21 0,-22 0 0,0 0 15,21 0-15,-20 0 0,-1 0 0,0-21 16,21 21-16,-21-21 0,-21 0 0,22-1 16,-1 22-16,-21-21 0,21-21 15,-21 21-15,0 0 0,0-1 0,0-20 16,0 21-16,0 0 0,21-22 0,-21 22 16,0 0-16,0 42 15,0 0 1,0 1-16,0-1 0,0 0 15,0 0-15,0 0 16,0 0-16,-21 1 0,21-1 0,0 0 16,0 0-16,0 0 15,0-42 17,0 0-32,21 0 15,0 0-15,0-1 0,1 1 16,-1 0-16,-21 0 0,21 0 0,0-22 15,0 22-15,0 0 0,1 0 0,-1 21 16,0-21-16,0 21 0,0 0 16,-21 21-1,0 0-15,0 0 0,0 0 0,0 1 16,0 20-16,0-21 0,0 0 16,0 22-16,0-22 0,0 0 0,0 0 15,0 0-15,0 0 0,0 1 16,21-22-16,1 0 15,-1 0-15,21 0 0,-21 0 16,0 0-16,22 0 0,-22-22 16,0 1-16,21 21 0,-20-21 0,-1 0 15,21-21-15,-21 20 0,0 1 16,1-21-16,-1 21 0,-21 0 0,0-22 0,21 22 16,-21 0-16,0 0 0,0 0 15,-21 21 1,0 0-16,-1 21 15,1 0-15,21 0 0,0 0 0,-21 0 16,21 1-16,0-1 0,0 0 0,0 21 16,0-21-16,0 1 0,0-1 0,0 0 15,0 0-15,21 0 0,-21 0 16,21 1-16,1-22 0,-22 21 16,0-42 15,0-1-16,-22 1 1,1 21-16,0 0 16,21 21 15,0 1-31,0-1 0,0 0 16,21-21-16,0 21 15,1-21-15,-1 0 0,0 0 16,0 0-16,21 0 0,-20 0 0,20 0 15,-21 0-15,21-21 0,1 0 0,-22 21 16,21-21-16,1-1 16,-22 1-16,0 0 0,0 0 0,0-21 15,0-1-15,1 22 0,-22-21 16,0 21-16,0-1 0,0 1 0,-22 21 16,1 0-16,0 0 15,0 0-15,0 21 0,0 1 16,21-1-16,0 0 0,-22 0 15,22 0-15,-21 0 0,21 1 0,0-1 16,0 0-16,0 0 0,0 0 0,0 0 16,0 1-16,21-1 0,1-21 15,-1 0-15,0 0 0,0 0 16,0 0-16,0 0 0,1 0 16,-1 0-16,0-21 0,0 21 15,0-22-15,0 1 0,1 0 0,-1 0 16,0 0-16,0 0 0,0-1 0,0 1 15,-21 0-15,22 0 0,-22 0 0,21 0 16,-21-1-16,0 44 31,0-1-31,0 0 0,0 0 16,0 0-16,0 0 0,0 1 0,0-1 16,0 0-16,0 0 0,0 0 15,0 0-15,0 1 0,21-22 16,0 21-16,0-21 15,0 0-15,1 0 0,-1 0 16,0 0-16,0 0 0,21 0 0,-20-21 16,-1 21-16,-21-22 0,21 1 0,0 0 15,0-21-15,0 21 0,-21-22 0,22 1 16,-1 21-16,-21-22 0,0 1 0,0 0 16,21-1-16,-21-20 0,0 21 0,0-1 15,0 1-15,0 21 0,0-22 16,0 22-16,0 0 0,0 0 0,-21 21 15,0 21 1,-1 0-16,22 0 0,-21 22 16,21-22-16,0 21 0,0 1 15,0-22-15,-21 21 0,21 0 16,0 1-16,0-1 0,-21 0 0,21 1 16,0-1-16,0 0 0,0-20 0,0 20 15,0-21-15,0 0 0,0 22 0,0-22 16,21 0-16,0-21 0,-21 21 0,21-21 15,1 0-15,-1 0 0,0 0 16,0 0-16,0 0 16,0 0-16,-21-21 0,22 0 0,-1 21 15,0-21-15,-21-1 0,21 1 0,0-21 16,-21 21-16,21 0 0,-21-1 16,22 1-16,-22 0 0,0 42 31,0 0-31,0 1 15,0-1-15,-22 0 0,22 0 16,0 0-16,0 0 0,-21-21 0,21 22 16,0-1-16,0 0 0,0 0 15,21-21 1,1 0-16,-1 0 0,0 0 0,0 0 16,0 0-16,0 0 0,1 0 15,-1-21-15,0 21 0,-21-21 0,21 0 16,0-1-16,0 1 0,1 0 0,-22 0 15,21 0-15,-21 0 0,21-1 16,-21 1-16,0 0 0,0 42 31,0 0-15,-21 1-16,21-1 0,-21-21 0,21 21 16,0 0-16,0 0 0,0 0 0,0 1 15,0-1-15,0 0 16,0 0-16,21-21 15,0 0-15,0 0 0,0 0 16,0 0-16,1 0 16,-1 0-16,0-21 0,0 21 0,-21-21 15,0 0-15,0-1 0,21 1 16,-21 0-16,0 0 0,0 0 0,0 0 16,0-1-16,0 1 0,0 0 0,0 0 15,0 0-15,-21 21 0,0 0 16,0 0-16,0 0 15,-1 0-15,44 0 47,-1 0-47,0 0 16,0-21-16,0 21 0,0-22 0,22 22 16,-22 0-16,0 0 15,21 0-15,-20 0 0,-1 0 16,0 0-16,0 0 0,0 0 0,0 22 15,1-1-15,-22 0 0,0 0 16,0 0-16,0 0 0,0 1 16,0-1-16,0 0 0,0 0 15,0 0-15,0 0 0,0 1 16,-22-22-16,22 21 0,-21-21 0,21 21 16,-21-21 15,21-21-16,0 0-15,0-1 16,0 1-16,21 0 16,-21 0-16,21 0 0,-21-22 0,22 22 15,-1 0-15,0-21 0,0 21 0,0-1 16,0 1-16,1 0 0,-1 0 16,0 21-16,0 0 15,0 0-15,-21 21 16,0 0-16,0 0 0,0 1 15,0-1-15,0 21 0,-21-21 0,21 0 16,-21 22-16,21-22 0,0 0 0,0 21 16,0-20-16,0-1 0,0 0 0,0 0 15,0 0 1,21 0-16,0-21 16,0 0-16,1 0 15,-1 0-15,0 0 0,-21-21 0,21 21 16,0-21-16,-21 0 0,21 0 0,1 21 15,-1-21-15,0-1 0,0-20 0,0 21 16,-21 0-16,21 0 0,1-1 16,-22-20-16,0 21 0,0 0 0,0 0 15</inkml:trace>
  <inkml:trace contextRef="#ctx0" brushRef="#br1" timeOffset="194410.87">19960 10732 0,'0'0'0,"-21"0"0,0 0 31,0 0 31,-1 0-46</inkml:trace>
  <inkml:trace contextRef="#ctx0" brushRef="#br1" timeOffset="194675.11">18838 10837 0,'0'0'0,"-21"22"0,0-22 0,42 0 32,0 0-32,0 0 0,22 0 15,-22 0-15,21 0 0,-21 0 16,22 0-16,-1 0 0,0 0 0,-20 0 16,20 0-16,-21 0 0,0 0 15,0 0-15,1 0 0,-22-22 16,21 22-1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9T06:29:37.9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9334 2646 0,'0'-21'0,"-21"21"15,21-21 1,0-1-1,0 1-15,0 0 16,0 0 0,0 0-16,0 0 15,0-1-15,0 1 0,0 0 16,0 0-16,0 0 0,0 0 16,0-1-16,0 1 0,0 0 15,0 0-15,0 0 16,0 42 31,0 0-32,0 0-15,0 22 0,0-22 16,0 21-16,0-21 0,0 22 16,0-1-16,21 0 0,-21 1 0,0-1 15,0 0-15,0 1 0,0-1 16,0 0-16,0 22 0,0-22 0,0 0 15,0 22-15,0-22 0,0 22 0,0-1 16,0 1-16,0-1 0,-21 1 16,21-1-16,0-20 0,-21 20 0,21 1 15,0-22-15,0 21 0,0-20 0,0-1 16,0 22-16,0-22 0,0 0 0,-21 1 16,21-1-16,0 0 0,0-21 15,0 22-15,0-22 0,-21 0 16,21 0-16,0 0 0,0 1 0,0-1 15,0-42 17,0-1-32,0-20 0,0 21 15,0-21-15,0-1 0,0 1 0,0 0 16</inkml:trace>
  <inkml:trace contextRef="#ctx0" brushRef="#br0" timeOffset="1556.46">9292 2625 0,'0'0'0,"0"-21"16,-21 21-16,21-22 0,0 1 16,21 21 46,0 0-46,0 0-16,1 0 0,20 0 15,-21 0-15,0 0 0,22 0 0,-1 0 16,0 0-16,22 0 0,-1 0 16,1-21-16,20 21 0,1 0 0,0 0 15,-1-21-15,1 21 0,21 0 16,-21-21-16,-1 21 0,22 0 0,0 0 16,0 0-16,0-21 0,-22 21 0,22 0 15,-21 0-15,-1 0 16,1 0-16,0 0 0,21 0 0,-22 0 15,1 0-15,21 0 0,0 0 0,-22 0 16,22 0-16,0 0 0,-21 0 16,-1 0-16,22 0 0,-21 0 0,21 0 15,-1 0-15,1 0 0,0 0 0,0 0 16,-21 0-16,20 0 0,-20 21 16,21-21-16,-21 0 0,-1 0 0,22 0 15,-21 0-15,-1 0 0,22 0 16,-21 0-16,21 0 0,-22 0 0,1 0 15,0 0-15,21 0 0,-22-21 0,22 21 16,-21-22-16,21 22 0,-1 0 16,-20 0-16,21-21 0,-21 21 15,-1 0-15,1 0 0,-22-21 0,22 21 16,-43 0-16,22-21 0,-1 21 16,-20-21-16,20 21 0,-20 0 0,-1 0 15,21-21-15,-20 21 0,20 0 0,-20 0 16,-1 0-16,0 0 0,1-22 15,-1 22-15,0 0 0,-21 0 0,22 0 16,-22 0-16,0-21 0,0 21 0,0 0 16,1 0-1,-1 0 1,-21 21 15,0 1-31,0-1 16,0 0-16,0 0 0,0 0 0,0 0 15,0 22-15,0-1 0,0-21 16,0 22-16,0-1 0,0 0 0,0 1 16,0 20-16,0-21 0,0 1 0,-21-1 15,21 22-15,0-22 0,0 21 16,0-20-16,0 20 0,0-20 0,0 20 16,0 1-16,0-22 0,0 21 0,0-20 15,0-1-15,21 22 0,-21-22 16,0 0-16,21 1 0,-21-1 0,21 0 15,-21 1-15,21-22 0,-21 21 16,0 0-16,0 1 0,21-22 0,-21 21 16,0-21-16,0 1 0,0-1 15,0 0-15,0 0 0,0 0 0,0 0 16,-21-21 0,21 22-16,-21-22 0,0 0 15,0 0-15,0 0 0,-1 0 0,-20 0 16,21 0-16,-21 0 0,-1 0 0,1 0 15,0 0-15,-1 0 0,1 0 0,0 0 16,-1 0-16,-20 0 16,20 0-16,-20 0 0,-1 0 0,22 0 0,-21 0 15,-22 0-15,21 0 0,-20 0 16,20 0-16,-20 0 0,-1 0 0,0 0 16,1 0-16,-22 0 0,21 0 15,0 0-15,1 0 0,-1 0 0,0 0 16,1 0-16,-1 0 0,0 0 0,1 0 15,-1 0-15,0 0 0,1 0 0,-1 0 16,0 0-16,1 0 0,-22 0 16,21 0-16,1 0 0,-22 0 0,0 0 15,21 0-15,-21 0 0,1 0 0,20 0 16,-21 0-16,21 0 0,-20 0 16,20 0-16,0 0 0,-21 0 15,22 0-15,-22 0 0,21 0 0,-21 0 16,22 0-16,-1 0 0,22 0 0,-22 0 15,0 0-15,22 21 0,-22-21 0,22 0 16,-22 0-16,21 0 0,-20 0 16,-1 0-16,22 0 0,-1 0 0,1 0 15,-1 0-15,1 0 0,-1 0 0,22 0 16,-22 0-16,22 0 0,-22 0 0,1 21 16,21-21-16,-22 0 0,1 0 15,-1 0-15,1 0 0,-1 21 0,1-21 16,-1 0-16,1 0 0,-1 21 15,22-21-15,-22 0 0,22 0 0,0 0 16,-1 0-16,1 21 0,21-21 16,0 0-16,-1 0 0,1 0 0,0 0 15,21-21 32,21 21-47,0-21 0,22 0 16,-1 0-16,0 0 0</inkml:trace>
  <inkml:trace contextRef="#ctx0" brushRef="#br0" timeOffset="1965.22">11007 3090 0,'0'22'15,"0"-1"-15,0 0 0,0 21 0,0-21 16,0 22-16,0-1 0,0 22 0,-22-22 16,22 0-16,0 22 0,0-22 15,-21 0-15,21 22 0,0-22 0,0-21 16,0 22-16,0-1 0,0 0 0,0-20 16,0-1-16,-21 0 0,21 0 15,0 0-15,0 0 0,-21-21 31,21-21-31,0 0 16,0 0-16</inkml:trace>
  <inkml:trace contextRef="#ctx0" brushRef="#br0" timeOffset="2564.35">10689 3366 0,'0'0'16,"-21"-22"-16,21 1 0,0-21 0,0-22 15,0 43-15,0-21 16,0 21-16,0 0 0,21-1 0,0 1 16,0 0-16,1 0 0,20 0 15,-21 21-15,21-21 0,1 21 0,-1 0 16,-21-22-16,22 22 0,20 0 16,-21 0-16,1 22 0,-1-1 0,0 0 15,1 0-15,-22 0 0,0 22 0,21-1 16,-20 21-16,-22-20 0,0 20 15,21-20-15,-21 20 0,0-21 0,0 1 16,0-1-16,0 0 0,0 1 0,0-1 16,0-21-16,0 22 0,0-22 0,0 0 15,0 0-15,0-42 47,0 0-47,0 0 0,0-1 16,0-20-16,0 21 0,0-21 15,0-1-15,0-20 0,0 20 0,0-20 16,21 21-16,-21-22 0,21 22 0,0-22 16,-21 22-16,21 0 0,1 20 0,-1-20 15,0 21-15,21-21 0,-21 20 16,22 22-16,-1-21 0,0 21 0,1 0 16,-22 0-16,21 0 0,1 21 0,-1 1 15,0-1-15,-21 0 16,1 21-16,-1 1 0,0-1 0,-21 21 15,0 1-15,0-22 0,0 22 0,0-22 16,-21 22-16,0-22 0,21 0 16,-22 1-16,1-1 0,21 0 0,-21-21 15,21 1-15,-21 20 0,21-21 0,0 0 16,-21 0-16,21 1 16,0-44 15,0 1-31,21 21 0,0-21 15</inkml:trace>
  <inkml:trace contextRef="#ctx0" brushRef="#br0" timeOffset="3075.27">12594 3471 0,'0'0'15,"0"-21"-15,0 0 0,0 0 0,0 0 16,-21 0-16,0-1 0,0 1 0,-1 21 16,1 0-16,0 0 0,0 0 0,0 0 15,0 0-15,-22 0 0,22 21 0,0 1 16,-21 20-16,20-21 16,1 21-16,0 1 0,0-22 0,0 21 15,0 1-15,-1-1 0,1-21 0,21 0 16,0 22-16,0-22 0,0 0 15,0 0-15,21 0 0,1-21 16,-1 0-16,0 0 0,0 0 0,21 0 16,-20 0-16,-1 0 0,21 0 0,-21-21 15,22 0-15,-22 21 0,0-21 16,0 0-16,0-1 0,0-20 0,-21 21 16,0 0-16,22-22 0,-22 22 0,0 0 15,0-21-15,0 21 0,21-1 0,-21 1 16,0 42 15,-21 1-31,21-1 0,-22 0 0,22 21 16,0-21-16,0 1 0,0 20 15,-21-21-15,21 0 0,0 0 0,0 1 16,0-1-16,0 0 0,0 0 0,0 0 16,21-21-16,-21 21 0,22-21 0,-1 0 15,0 0-15,0 0 0,21 0 16,-20 0-16,-1 0 0,0-21 15,0 0-15,21 21 0,-20-21 0</inkml:trace>
  <inkml:trace contextRef="#ctx0" brushRef="#br0" timeOffset="3412.07">12996 3429 0,'0'0'0,"0"-21"16,0 0-16,-21 21 31,0 0-31,21 21 0,0 0 15,-21 0-15,21 0 0,-21 22 0,21-1 16,-22-21-16,22 22 0,0-1 0,0 0 16,-21 1-16,21 20 0,-21-21 15,21 22-15,0-1 0,0-20 0,-21 20 16,0 1-16,21-1 0,-21 1 16,-1-1-16,22-20 0,-21 20 0,0-21 15,21 1-15,0 20 0,-21-20 0,0-1 16,21-21-16,-21 21 0,-1 1 15,22-1-15,0-21 0,0 0 0,-21 1 16,21-1-16,0 0 0,-21 0 0,21-42 31,0 0-15,21-22 0,0 1-16,1 0 0,-1 21 0,0-43 0,0 22 15,0-1-15</inkml:trace>
  <inkml:trace contextRef="#ctx0" brushRef="#br0" timeOffset="3731.53">12869 3747 0,'0'0'0,"0"-106"15,0 63-15,0 1 16,0 21-16,0-21 0,0 20 0,21-20 16,1 21-16,-1 0 0,0 0 0,21-1 15,-21 1-15,1 0 0,20 21 16,0 0-16,-21 0 0,22 0 0,-22 0 15,21 0-15,-21 21 0,1 0 0,20 22 16,-21-22-16,-21 21 16,0-21-16,0 22 0,0-22 0,0 21 0,0-21 15,-21 22-15,0-22 0,-22 0 16,22 0-16,-21 0 0,0 1 0,-1-1 16,22 0-16,-21-21 0,21 21 15,-22-21-15,22 0 0,0 0 0,0 0 16,21 21-16,21-42 31,0 21-31,0-21 16,22 0-16,-22 0 0,21-1 0</inkml:trace>
  <inkml:trace contextRef="#ctx0" brushRef="#br0" timeOffset="4048.35">14541 2815 0,'22'-21'16,"-22"42"15,0 0-31,0 1 16,0-1-16,0 21 0,0-21 15,0 22-15,0-1 0,0-21 16,0 21-16,0 1 0,0-22 0,0 21 16,0-21-16,-22 1 0,22 20 0,0-21 15,0 0-15,0 0 0</inkml:trace>
  <inkml:trace contextRef="#ctx0" brushRef="#br0" timeOffset="4287.21">14330 3344 0,'0'22'16,"21"-22"-1,0 0 1,0 0-16,0 0 0,1 0 0,-1 0 15,0 0-15,21 0 0,-21 0 0,1 0 16,-1 0-16,21 0 0,-21 0 16,0 0-16,1-22 0,-1 22 0,0 0 15,0 0-15,-21-21 0,0 0 16,0 0-16,0 0 16,0 0-16,0-1 15,0 1-15</inkml:trace>
  <inkml:trace contextRef="#ctx0" brushRef="#br0" timeOffset="4531.28">14309 2942 0,'0'0'0,"-22"0"0,44 0 31,-1 0-31,21 0 16,-21-21-16,0 21 0,22 0 0,-22 0 16,21-21-16,1 21 0,-22 0 0,21 0 15,-21-21-15,22 21 0,-22 0 16,0 0-16,0 0 0,0-21 0,0-1 16</inkml:trace>
  <inkml:trace contextRef="#ctx0" brushRef="#br0" timeOffset="5140.29">14901 2582 0,'-21'0'0,"42"0"0,-63 0 16,21-21-16,0 21 0,-1 0 0,1-21 15,0 21-15,-21 0 0,21-21 16,-1 21-16,1 0 0,0 0 0,-21 0 16,21 0-16,-1 21 0,-20 0 0,21 0 15,-21-21-15,20 22 0,-20 20 16,21-21-16,-21 0 0,20 22 0,-20-22 16,0 21-16,21-21 0,-22 22 15,22-22-15,-21 21 0,21 0 16,-1-20-16,1 20 0,0 0 0,0-21 15,21 22-15,0-1 0,0-21 0,0 22 16,0-1-16,0-21 0,21 21 0,0-20 16,0-1-16,1 0 0,-1 21 15,21-21-15,0-21 0,1 22 0,-1-1 16,0 0-16,1-21 0,-1 0 0,0 21 16,22-21-16,-22 0 0,1 0 15,-1 0-15,21 0 0,-20 0 16,-1 0-16,22-21 0,-22 21 0,0-21 15,1 0-15,20 21 0,-21-22 0,1 1 16,-22 0-16,21-21 0,1 21 16,-1-22-16,-21 1 0,0 0 0,0-1 15,1 1-15,-1-22 0,-21 22 0,0-21 16,0-1-16,0 22 0,-21-22 0,-22 22 16,22 0-16,-21-1 0,-1 1 15,1 0-15,0 20 0,-1 1 0,-20 0 16,21 0-16,-1 0 0,22 21 0,-21 0 15,-1 0-15,22 0 0,-21 0 16,21 0-16,0 0 0,-1 21 0,1-21 16,0 21-16,0 0 0,0-21 15,0 21-15,21 1 0,-22-1 16,1 0-16,21 0 16</inkml:trace>
  <inkml:trace contextRef="#ctx0" brushRef="#br0" timeOffset="5827.92">10245 4297 0,'0'0'0,"21"0"0,0 0 0,-42 21 32,0-21-17,-22 21-15,22 0 0,-21 1 16,-22-1-16,22 0 0,-43 21 0,22-21 16,-22 22-16,0-22 0,1 21 0,-22 1 15,0-1-15,0 21 0,0-20 0,-21 20 16,-21 1-16,21-22 0,-21 22 15,21-1-15,-21 1 0,21-22 0,0 21 16,-21-20-16,21-1 0,21 0 0,0 22 16,-21-22-16,21 1 0,0-1 15,22-21-15,-22 21 0,0 1 0,21-22 16,22 0-16,-22 0 0,43 0 0,0 1 16,-1-1-16,22-21 0,0 0 15,42 0 1,0-21-16,0 21 0,22-22 15,-1-20-15,0 21 0,1 0 0,20-22 16</inkml:trace>
  <inkml:trace contextRef="#ctx0" brushRef="#br0" timeOffset="6485.11">12679 4360 0,'0'0'0,"0"-21"0,0 0 0,-21 0 16,-1 21-1,1 0-15,0 21 0,21 21 16,-21 1-16,0-1 0,0 43 15,-1-22-15,-20 43 0,21-21 0,-21 42 16,20-21-16,-20-1 0,21 22 0,0-21 16,-22 21-16,22 0 0,0-21 0,21 0 15,-21 0-15,0-22 0,21 1 16,-21 21-16,21-43 0,0 22 0,0-21 16,0-1-16,0 1 0,0-22 0,0 0 15,0-21-15,0 22 0,0-22 0,0 0 16,21-21-1,0 0-15,0-42 16,0 21-16,0-22 0,1 1 16,-1 0-16,0-22 0,21 22 0,1-22 15</inkml:trace>
  <inkml:trace contextRef="#ctx0" brushRef="#br0" timeOffset="6975.86">14901 4170 0,'0'0'0,"21"0"16,-21 21-16,22 0 0,-1 22 16,0-1-16,0 0 15,0 22-15,22-1 0,-1 22 0,0 0 16,22 20-16,-1-20 0,22 21 0,-22 0 15,43-22-15,0 22 0,0-21 0,0 0 16,21-1-16,-21 1 0,21 0 16,-22-22-16,1 1 0,-21-1 0,0-21 15,-22 1-15,1-1 0,-1 0 0,-21-20 16,1 20-16,-1-21 0,-21 0 0,0 0 16,-21 1-16,0-1 0,0 0 15,0 0 1,-21-21-1,0 0-15,0 0 16,0 0-16,0 0 0,-1 0 0,1 0 16,0 0-16,-21 0 0</inkml:trace>
  <inkml:trace contextRef="#ctx0" brushRef="#br0" timeOffset="7851.96">2180 6689 0,'0'0'0,"-42"-21"16,21 21-16,-1 0 15,1 0 1,0 21-16,21 0 0,-21 0 0,0 0 15,21 22-15,-21-1 0,-1 0 16,1 22-16,0-1 0,21 22 0,-21 0 16,0-1-16,0 22 0,-1-21 15,1 21-15,0-22 0,0 22 0,0 0 16,0 0-16,-1-22 0,1 1 0,0 0 16,0-1-16,21-20 15,0-1-15,-21 1 0,21-22 0,0 22 16,0-43-16,0 21 0,0-21 15,0 1-15,21-22 0,-21-22 16,21 1-16,-21 0 16,21-21-16,-21 21 0</inkml:trace>
  <inkml:trace contextRef="#ctx0" brushRef="#br0" timeOffset="8827.96">1799 7197 0,'0'-64'0,"0"128"0,21-170 16,-21 85-16,21-22 0,-21 22 0,0 0 16,0 0-16,22 0 0,-22 0 15,21 21 1,-21-22-16,21 22 16,0 0-16,0 0 0,0 0 0,1 0 15,-1 0-15,21 0 0,22 0 16,-22 0-16,21 0 0,22 0 0,0 0 15,-1 0-15,22 0 0,-21 0 16,21 0-16,0 0 0,21 0 0,21 0 16,-21 0-16,21 0 0,21 0 0,-21 0 15,22 0-15,20 0 16,1-21-16,-22 21 0,22 0 0,-1 0 16,22 0-16,-22 0 0,22 0 0,-22 0 15,22 0-15,-21 0 0,-1 0 16,1 21-16,-22-21 0,0 0 0,1 22 15,-22-22-15,0 0 0,0 21 0,-21-21 16,0 0-16,0 0 0,-21 0 16,0 0-16,-22 0 0,1 0 0,0 0 15,-22 0-15,1 0 0,-1 0 16,1 0-16,-22 0 0,-21 0 0,22 0 0,-22 0 16,0 0-16,0 0 15,0 0-15,-21 21 16,0 0-1,0 0-15,0 0 0,0 1 0,0 20 16,0 0-16,0 1 0,0-1 16,0 0-16,-21 22 0,0-22 0,21 22 15,-21-22-15,21 0 0,0 22 0,-21-22 16,21 22-16,-22-1 0,22-21 16,-21 22-16,21-1 0,0 1 15,0 21-15,0-22 0,0 1 0,0-1 0,0 1 16,0-1-16,0 1 0,0-1 15,0 1-15,0-1 0,-21 1 0,21-22 16,-21 21-16,21-20 0,0-1 16,-21 0-16,0 1 0,-1-1 0,1-21 15,0 0-15,21 22 0,-21-22 0,0 0 16,0 0-16,-1-21 0,1 21 0,0 1 16,0-22-16,0 0 0,0 21 0,-1-21 15,-20 0-15,21 0 0,-21 0 16,-1 0-16,1 0 0,0 0 0,-22 0 15,22 0-15,-22 0 0,1 0 0,-1 0 16,-20 0-16,20 0 0,-21-21 0,1 21 16,-22 0-16,21 0 0,-42-22 15,21 22-15,-21 0 0,0 0 0,0-21 16,-21 21-16,0 0 0,0 0 16,-21 0-16,20 0 0,-20 0 0,0 0 15,-22 0-15,22 0 0,-22 21 0,22-21 16,-21 22-16,20-22 0,-20 21 0,20-21 15,1 0-15,0 0 0,-1 0 16,1 0-16,21 0 0,0 0 0,0 0 16,-1 0-16,1 0 0,42 0 15,-21 0-15,22 0 0,-1-21 0,21 21 16,22-22-16,-1 1 0,1 21 0,20-21 16,1 0-16,21 21 15,0-21-15,21 0 0,0-1 0,0 1 16,21 0-16,0 0 15,0 0-15,21 0 0,-20-1 0,20 1 16</inkml:trace>
  <inkml:trace contextRef="#ctx0" brushRef="#br0" timeOffset="9216.11">2582 7535 0,'0'0'0,"-21"-21"0,0 0 16,0 21-16,0-21 0,-1 0 15,1 0-15,21-1 16,21 22-1,1 0-15,-1 0 0,0-21 0,21 21 16,1 0-16,-1 0 0,21 0 16,-20 0-16,-1 0 0,0 0 15,22 0-15,-22 0 0,-21 0 16,22 0-16,-22 0 0,0 0 0,0 0 16,0 21-16,-21 1 15,-21-22 1,0 21-16,0-21 0,0 0 15,0 0-15,-1 0 0,1 0 16,0 0-16</inkml:trace>
  <inkml:trace contextRef="#ctx0" brushRef="#br0" timeOffset="9455.99">2730 7451 0,'0'42'16,"0"-21"-16,0 0 15,0 1-15,0 20 0,0-21 16,0 21-16,0 1 0,0-1 0,0-21 16,0 43-16,0-22 0,0 0 0,-21 1 15,21-1-15,-21 0 0,0 1 16,21-22-16,0 21 0,0-21 0,0 1 16,0-1-16,-21 0 0,42-42 46,-21 0-30,0-1-16</inkml:trace>
  <inkml:trace contextRef="#ctx0" brushRef="#br0" timeOffset="9867.78">2879 7853 0,'0'0'0,"0"-21"16,21 0-16,0-1 15,0 1 1,0 21-16,0 0 0,1 0 0,-1 0 16,0 0-16,21 0 15,-21 21-15,1 1 0,-1-22 16,0 42-16,0-21 0,0 21 0,0-20 16,1 20-16,-22 0 0,0-21 15,0 22-15,0-1 0,0-21 0,0 0 16,0 22-16,0-22 0,0 0 15,0 0-15,-22-21 16,1-21 0,21 0-16,0 0 15,0 0-15,0-22 0,0 1 0,0 21 16,0-22-16,0 1 0,0 0 0,0-1 16,0 22-16,21-21 15,1 21-15,-22 0 0,21-22 0,0 22 16,21 0-16,-21 21 0,1-21 0,-1 21 15,0 0-15,0 0 0,0-21 16,0 21-16,1 0 16</inkml:trace>
  <inkml:trace contextRef="#ctx0" brushRef="#br0" timeOffset="10272.89">3535 7938 0,'0'21'0,"0"-42"0,21 84 16,-21-42-16,0 0 0,21 1 16,0-1-16,0 0 0,1-21 15,-1 0-15,0 0 0,0 0 0,0 0 16,0 0-16,1-21 0,20 0 16,-21-1-16,0 1 0,0 0 0,22 0 15,-22 0-15,-21 0 0,21-1 0,-21-20 16,21 21-16,-21 0 0,0 0 15,0-1-15,0 1 0,-21 0 16,0 21-16,0 0 16,0 0-16,-1 0 0,-20 0 15,21 21-15,0 0 0,0-21 0,-1 22 16,1-1-16,0 0 0,21 0 0,-21 21 16,21-20-16,0 20 0,0-21 15,0 21-15,0-20 0,0-1 0,21 21 16,0-21-16,0 0 0,-21 1 0,22 20 15,-1-42-15,0 21 0,0 0 16,0-21-16,-21 21 0,21-21 0,1 0 16,-1 0-16,0 0 0,0 0 0,0 0 15,0 0-15,1-21 0,-1 21 16,21-21-16,-21 0 0,0 0 16,1 0-16,-1-1 0</inkml:trace>
  <inkml:trace contextRef="#ctx0" brushRef="#br0" timeOffset="10675.66">4424 7811 0,'21'0'32,"-21"21"-17,21-21 1,0 0-1,0 0-15,1 0 16,-1 0-16,0 0 16,-21-21-16,0-1 15,0 1 1,-21 21-16,0 0 0,-1 0 16,1 0-16,-21 0 15,21 0-15,0 0 0,-1 0 0,1 21 16,0 1-16,0-1 0,0 0 0,0 0 15,21 21-15,-22-20 0,22 20 16,-21-21-16,21 21 0,0-20 16,0 20-16,0-21 0,0 0 0,0 0 15,0 1-15,0-1 0,0 0 16,21 0-16,1-21 0,-1 0 0,0 21 16,0-21-16,0 0 0,0 0 0,22 0 15,-22-21-15,21 0 0,1 0 0,-1 21 16</inkml:trace>
  <inkml:trace contextRef="#ctx0" brushRef="#br0" timeOffset="10940.06">5292 7620 0,'0'0'0,"0"-21"15,-22 21 1,1 0-16,0 0 15,0 0-15,0 21 0,0 21 0,-1-20 16,22-1-16,-21 21 0,21 0 0,-21 1 16,21-1-16,0 0 0,0 1 15,0-1-15,-21 0 0,21 1 0,0-22 16,0 21-16,0 1 0,0-22 0,0 0 16,0 0-16,0 0 0,0 0 0,0 1 15</inkml:trace>
  <inkml:trace contextRef="#ctx0" brushRef="#br0" timeOffset="11475.98">5059 7874 0,'0'0'0,"0"-21"0,-21-21 0,21 20 16,0 1-16,-22 0 0,22-21 0,0 21 15,0-1-15,0 1 0,0 0 16,22 21-16,-22-21 0,21 0 0,0 0 15,0 21-15,0-22 0,0 22 16,1 0-16,-1 0 0,0 0 16,0 22-16,21-1 0,-20 0 0,-1 0 15,0 0-15,21 22 0,-21-1 16,1 0-16,-22 1 0,0-1 0,21 21 16,-21-20-16,0-1 0,0 0 15,0 1-15,0-1 0,0 0 0,0-20 16,0-1-16,0 0 0,0 0 0,0 0 15,0 0-15,-21-21 0,-1 0 16,1-21 0,21 0-1,0-21-15,0 21 0,0-22 0,0 22 16,0-21-16,21-22 0,1 22 16,-22 0-16,21-1 0,0-20 15,21 20-15,-21 1 0,1 0 0,20-1 16,-21 1-16,21 21 0,-20 0 0,20 0 15,0 21-15,1 0 0,-22 0 16,21 21-16,-21 0 0,22 0 0,-22 21 16,0 1-16,0-1 0,0 0 0,-21 1 15,0-1-15,0 0 0,0 1 0,0 20 16,0-20-16,0-1 0,-21-21 16,0 21-16,0 1 0,21-22 0,-21 21 15,-1-21-15,22 1 0,0-1 16,-21-21-16,21 21 0,0-42 31,21 0-15,1-1-16,-1 1 0</inkml:trace>
  <inkml:trace contextRef="#ctx0" brushRef="#br0" timeOffset="11984.69">6435 8043 0,'0'0'0,"0"-21"0,0 0 0,0 0 16,0 0-16,0 0 16,0-1-16,0 1 0,0 0 15,-22 21 1,1 0-16,0 0 0,0 0 0,0 0 16,0 0-16,-1 21 0,1-21 0,0 21 15,0 22-15,0-22 0,0 0 0,-1 21 16,1-20-16,21 20 0,-21 0 15,21-21-15,-21 1 0,21 20 0,0-21 16,0 0-16,0 0 0,0 1 0,0-1 16,21-21-16,0 0 15,0 0-15,1 0 0,-1-21 16,0 21-16,0-22 0,0 1 16,0 0-16,1 0 0,-1 0 15,-21 0-15,21-1 0,0-20 0,-21 21 16,0 0-16,0-22 0,0 22 0,0 0 15,0 0-15,0 0 0,0 0 16,0 42 0,0 0-16,0 0 0,0 0 15,0 0-15,0 22 0,0-22 0,0 0 16,0 0-16,0 22 0,0-22 16,0 0-16,0 0 0,0 0 15,21 0-15,0-21 0,1 0 16,-1 0-16,0 0 0,0 0 0,0 0 15,0 0-15,1 0 0,20 0 16,-21-21-16,21 0 0,-20 21 0,20-21 16,-21 0-16,21 0 0,-20-22 0,-1 22 15</inkml:trace>
  <inkml:trace contextRef="#ctx0" brushRef="#br0" timeOffset="12276.52">6964 7789 0,'0'0'0,"0"22"31,-21-1-31,21 0 0,-22 0 16,22 0-16,-21 22 16,21-22-16,0 21 0,0 0 0,0-20 15,-21 20-15,21 0 0,-21 1 0,21-1 16,0-21-16,-21 21 0,21 1 0,0-1 16,0 0-16,0-20 0,0 20 0,-21 0 15,21-21-15,-22 22 0,22-1 16,0-21-16,0 22 0,-21-22 0,21 21 15,0-21-15,0 0 0,0 1 0,0-1 16,0 0-16,0 0 0,21-21 31,-21-21-31,22 0 16,-1-22-16,-21 22 0,21 0 16,-21-21-16,21-1 0,-21 1 0</inkml:trace>
  <inkml:trace contextRef="#ctx0" brushRef="#br0" timeOffset="12536.37">6943 8001 0,'0'0'0,"0"-42"0,0-1 16,0 22-16,21 0 15,0 21-15,0-21 0,-21 0 0,21 21 16,0-21-16,1 21 0,-1 0 0,21-22 16,-21 22-16,0 0 0,22 0 0,-22 0 15,0 0-15,21 0 0,-20 0 16,-1 22-16,21-1 0,-21 0 15,-21 0-15,21 0 0,-21 0 0,0 22 16,0-22-16,0 21 0,-21 1 0,0-22 16,-21 21-16,21-21 0,-22 22 0,1-22 15,21 0-15,-22 0 0,1 0 16,0 0-16,21 1 0,-22-22 0,22 0 16,0 0-16,0 0 0,0-22 0,21 1 15,0 0-15</inkml:trace>
  <inkml:trace contextRef="#ctx0" brushRef="#br0" timeOffset="13217.19">6710 5757 0,'0'22'15,"0"-1"-15,0 0 0,-21 0 0,-1 0 16,1 22-16,-21-22 0,21 21 0,-22-21 16,1 22-16,0-1 15,-1-21-15,-20 21 0,21-20 0,-1 20 16,1 0-16,0-21 0,-1 1 0,22 20 16,-21-21-16,21 0 0,-1-21 15,1 21-15,0-21 0,0 0 16,21-21 15,0 0-31</inkml:trace>
  <inkml:trace contextRef="#ctx0" brushRef="#br0" timeOffset="13664.73">5948 5779 0,'0'21'16,"0"0"-16,0 0 0,0 0 15,0 22-15,-21-1 0,-1 0 0,-20 1 16,21-1-16,0 0 0,-22 1 15,22-1-15,-21 0 0,21 1 16,0-1-16,-1 0 0,1-21 0,0 22 16,0-22-16,21 0 0,0 0 0,0 0 15,0 1-15,21-22 16,0 0-16,0 0 0,22 0 16,-1 0-16,0 0 0,1 0 0,20 0 15,-20 0-15,20 0 0,-21 0 16,22 0-16,-22 0 0,1 0 0,20 0 15,-21 0-15,1 21 0,-22-21 0,21 21 16,-21-21-16,22 0 16,-22 21-16,0-21 0,0 0 0,0 0 15,1 0-15,-22 21 0,21-21 16,0 0-16,0 0 16,0 0-16,0-21 0,1 21 15,-1-21-15,0 0 0</inkml:trace>
  <inkml:trace contextRef="#ctx0" brushRef="#br0" timeOffset="14413.83">10181 7366 0,'0'-21'15,"0"42"-15,-21-42 0,21 0 0,0 0 16,0-1-16,-21 1 0,21 0 15,0 0-15,-21 21 16,21 21 0,-22 21-16,1-20 15,21 20-15,-21 21 0,0-20 16,21 20-16,-21 22 0,0-22 0,-1 1 0,22 21 16,-21-1-16,0 1 0,0 0 15,0-1-15,0 1 0,-1 0 16,1-1-16,0 1 0,21-22 0,-21 22 15,21 0-15,-21-22 0,21 1 0,0-1 16,-21 1-16,21-22 0,0 22 0,-22-22 16,22-21-16,0 21 0,0-20 0,0-1 15,22-42 1,-22-22 0,21 22-16,-21-21 0,0-1 0,21-20 15,-21-1-15</inkml:trace>
  <inkml:trace contextRef="#ctx0" brushRef="#br0" timeOffset="15321.32">10054 7430 0,'0'0'0,"0"-22"0,0 1 0,0 0 16,0 0-16,-21 21 0,21-21 15,-21 21-15,42 0 31,0 0-31,21 21 0,-20-21 16,20 0-16,0 0 0,22 0 0,-22 0 16,43 0-16,-22 0 0,43 0 15,-21 0-15,42 0 0,0-21 16,0 21-16,21-21 0,0 21 0,0 0 16,22-22-16,-1 22 0,0-21 0,1 21 15,-1 0-15,0-21 0,1 21 16,-1-21-16,0 21 0,1-21 0,-22 21 15,0-21-15,0 21 0,-21-22 0,0 1 16,0 21-16,-21 0 0,0-21 0,0 21 16,-22 0-16,1-21 0,-22 21 15,22 0-15,-21 0 0,-1-21 0,1 21 16,-1 0-16,1 0 0,-1 0 16,1 0-16,-1 0 0,-21 0 0,1 0 15,-1 0-15,0 0 0,-20 0 0,20 0 16,-21 0-16,0 0 0,-21 21 31,0 0-31,0 0 0,0 22 16,0-22-16,-21 21 0,0 0 0,0 1 15,21 20-15,-21-20 0,-1 20 16,1-21-16,21 22 0,-21-1 0,0-20 16,21 20-16,-21 1 0,21-22 0,-21 22 15,21-1-15,0 1 0,0-22 16,0 21-16,0 1 0,0-22 0,0 22 15,0-22-15,0 22 0,0-22 0,0 0 16,0 1-16,0-1 0,0 0 0,0 1 16,0-1-16,0-21 0,0 21 15,0 1-15,0-22 0,0 0 0,0 21 16,0-20-16,0-1 0,-22 0 0,1 0 16,0 0-16,0-21 0,0 21 0,0 1 15,-22-1-15,22-21 0,0 0 16,0 21-16,0-21 0,-22 0 0,22 0 15,0 21-15,-21-21 0,-1 0 0,22 0 16,-21 0-16,-1 0 0,-20 0 16,21 0-16,-22 0 0,-21 0 0,22 0 15,-22 0-15,-21 0 0,1 0 16,-1 0-16,-21 0 0,0 0 0,0 0 16,-43 0-16,22 0 0,-21 0 0,0 0 15,-1 0-15,1 0 0,0 0 0,-1 0 16,1 21-16,0-21 0,-1 21 0,1-21 15,-22 22-15,22-22 0,21 21 0,-21 0 16,20-21-16,22 21 0,0-21 0,22 0 16,-1 21-16,0-21 0,42 0 15,-20 0-15,41 0 0,-20 0 0,21 0 16,20 0-16,1 0 0,0 0 16,0 0-16,21-21 15,0 0 1,21 0-16,0 21 15,0-21-15,-21-1 0</inkml:trace>
  <inkml:trace contextRef="#ctx0" brushRef="#br0" timeOffset="15703.89">10541 8043 0,'-21'-42'16,"42"84"-16,-42-105 0,0 42 0,21 0 0,0-1 15,0 1-15,0 0 0,0 0 0,0 0 16,0 42 15,0 0-31,0 0 0,0 22 0,0-1 16,0 0-16,0 1 0,0-1 0,0 21 15,0 1-15,0-22 0,0 1 16,-22 20-16,22-21 0,0 1 16,-21-1-16,21-21 0,0 22 0,0-22 15,0 21-15,0-21 0,0 0 16,0-42-1,21 0-15,1 0 16</inkml:trace>
  <inkml:trace contextRef="#ctx0" brushRef="#br0" timeOffset="15935.76">10985 7853 0,'0'0'0,"22"-21"0,20 0 16,-42 42-1,0 0-15,0 0 0,0 21 0,0 1 16,-21-1-16,0 0 0,21 1 0,0 20 16,-22-20-16,1-1 0,21 21 0,0-20 15,-21-1-15,0 0 0,21 1 0,-21-22 16,21 21-16,0-21 0,0 1 16,0-1-16,-21 0 0,21 0 0,0 0 15,-22-21-15,1 0 16,0 0-1</inkml:trace>
  <inkml:trace contextRef="#ctx0" brushRef="#br0" timeOffset="16107.89">10393 8424 0,'0'0'0,"21"0"31,0 0-31,0 0 16,22 0-16,-22 0 0,21 0 0,-21 0 15,22-21-15,-1 21 0,21-21 0,-20 21 16,-1 0-16,0 0 0,1-21 16,-1 21-16,-21 0 0,22 0 15</inkml:trace>
  <inkml:trace contextRef="#ctx0" brushRef="#br0" timeOffset="16575.63">11515 8297 0,'0'0'0,"0"-21"0,0 0 0,0 0 16,0 0-16,-22 0 16,1 21-16,0 0 0,0 0 15,0 0-15,0 0 0,-1 21 16,1 0-16,0 0 0,0 0 16,0 22-16,0-22 0,21 21 15,0-21-15,-22 22 0,22-22 0,-21 21 16,21-21-16,0 22 0,0-22 0,0 0 15,0 0-15,0 0 0,0 0 0,21-21 16,1 0-16,-1 0 16,0 0-16,0 0 0,0 0 15,0-21-15,-21 0 0,0 0 16,22 0-16,-1 0 0,0-22 0,-21 22 16,21-21-16,-21-1 0,21 22 0,0-21 15,1 0-15,-22-1 0,21 1 0,0 21 16,0 0-16,-21-1 15,21 22-15,-21 22 16,0-1-16,0 0 16,0 21-16,0-21 0,0 1 0,0 20 15,0-21-15,0 0 0,0 22 0,0-22 16,0 0-16,0 0 0,0 0 0,0 0 16,0 1-16,0-1 0,0 0 15,0 0-15,21-21 16,1 0-1,-1 0-15,0-21 0</inkml:trace>
  <inkml:trace contextRef="#ctx0" brushRef="#br0" timeOffset="16947.91">12086 8340 0,'21'-43'15,"-21"22"-15,-21 21 16,0 0-1,0 0-15,-22 21 0,22-21 0,0 22 16,0-1-16,0 0 0,0-21 16,-1 21-16,1 0 0,21 0 0,0 1 15,0-1-15,0 0 0,0 0 16,21 0 0,1-21-16,-1 21 0,0-21 15,0 22-15,0-22 0,-21 21 0,21-21 16,-21 21-16,22-21 0,-1 21 15,-21 0-15,0 0 16,-21-21-16,-1 0 16,1 0-16,-21 0 0,21 22 0,0-22 15,-22 0-15,22 0 0,0 0 0,0 0 16,0 0-16,-1 0 0,1 0 0,0 0 16,21-22-16,0 1 15,0 0 1,21 0-16,0 21 0,1-21 15,-1 0-15,0 21 0</inkml:trace>
  <inkml:trace contextRef="#ctx0" brushRef="#br0" timeOffset="17428.16">12340 7938 0,'0'0'0,"0"-22"0,0 1 0,0 0 0,0 0 16,0 0-16,0 42 31,0 0-31,0 0 0,0 22 16,-21-1-16,21 0 0,0 1 15,-21-1-15,21 21 0,0-20 0,0-1 16,-21 22-16,21-22 0,-22 0 0,1 1 16,21-1-16,0-21 0,0 21 15,-21-20-15,21-1 0,0 0 0,-21 0 16,21 0-16,-21-21 15,21-21 1,0 0 0,0 0-16,0 0 0,0-1 0,0 1 15,21 0-15,0-21 0,0 21 16,-21-22-16,21 22 0,1-21 0,-1 21 16,21-1-16,-21 1 0,0 0 15,1 21-15,-1 0 0,0 0 0,0 0 16,0 21-16,0 0 0,1 1 0,-1-1 15,-21 0-15,0 0 0,21 0 0,-21 22 16,0-22-16,0 0 0,0 0 16,0 0-16,0 0 0,0 1 0,0-1 15,0 0-15,0 0 0,-21-21 16,0 21-16,21-42 31,0 0-15,0 0-16</inkml:trace>
  <inkml:trace contextRef="#ctx0" brushRef="#br0" timeOffset="17688.02">13017 7980 0,'0'-21'0,"0"42"0,0-21 31,0 21-31,-21 0 15,21 0-15,-21 1 0,21 20 0,0 0 16,0-21-16,0 22 0,-21-1 0,21-21 16,0 22-16,0-22 0,-21 21 15,21-21-15,0 0 0,0 1 16,0-1-16,0 0 0,0 0 0,0 0 16,0 0-16,0-42 31,0 0-16</inkml:trace>
  <inkml:trace contextRef="#ctx0" brushRef="#br0" timeOffset="18236">12785 8170 0,'0'-42'0,"0"84"0,-22-105 0,22 21 0,0-1 0,0 22 16,0-21-16,0 21 0,0-1 15,0 1-15,22 0 0,-1 0 0,0 0 16,0 0-16,0-1 0,22 22 0,-22 0 15,0 0-15,21-21 0,-21 21 16,22 0-16,-1 0 0,-21 21 0,22 1 16,-1-1-16,-21 0 0,21 21 0,-20-21 15,20 22-15,-21-1 0,0 0 0,0 1 16,1-22-16,-1 21 0,-21 1 0,0-22 16,0 21-16,0-21 15,0 0-15,0 1 0,0-1 0,0 0 0,0 0 16,-21-21-16,21 21 0,-22-21 15,1 0 1,0 0-16,21-21 0,-21 21 16,21-21-16,0 0 0,0 0 0,0-1 15,0-20-15,0 21 0,0-21 16,0-1-16,21 1 0,0 0 0,0-1 16,1-20-16,-1 20 0,0 1 0,0 0 15,0-1-15,0 22 0,1 0 0,-1-21 16,21 21-16,-21 21 0,0-22 0,1 22 15,20 0-15,-21 0 0,0 22 0,22-1 16,-22 0-16,0 0 0,21 21 16,-21 1-16,1-1 0,-22 0 15,21 1-15,-21-1 0,0 22 0,0-22 16,0 0-16,0 1 0,0-1 0,0-21 16,-21 21-16,-1-20 0,1-1 0,21 21 15,-21-42-15,0 21 0,21 0 0,-21 1 16,21-1-1,21-42 17,-21-1-32,21 1 0,0 21 0,0-21 15</inkml:trace>
  <inkml:trace contextRef="#ctx0" brushRef="#br0" timeOffset="18715.74">14372 8255 0,'0'0'0,"0"-21"0,0-21 16,0 20-16,0 1 16,0 0-16,0 0 15,-21 21-15,0-21 0,0 21 16,-1 0-16,1 0 0,0 0 16,0 21-16,0 0 0,0 0 0,-1 0 15,1 22-15,0-22 0,21 0 16,-21 21-16,0-20 0,21-1 0,-21 0 15,21 0-15,0 0 0,0 0 16,0 1-16,0-1 0,0 0 16,21-21-16,0 0 15,0 0-15,0 0 0,0 0 0,1 0 16,-1 0-16,0-21 0,0 0 16,0 21-16,0-22 0,1 1 0,-22 0 15,0 0-15,21-21 0,-21 20 0,21 1 16,-21-21-16,0 21 0,0 0 15,0-1-15,21 22 0,-21 22 32,0-1-32,0 0 0,0 0 0,0 0 15,0 0-15,0 22 0,0-22 16,0 0-16,0 0 0,0 0 0,21 1 16,-21-1-16,21 0 15,1 0-15,-1-21 0,0 0 16,0 0-16,0 0 0,0 0 15,1 0-15,-1 0 0,0-21 16,0 21-16,0-21 0</inkml:trace>
  <inkml:trace contextRef="#ctx0" brushRef="#br0" timeOffset="19027.56">14753 8128 0,'0'-21'0,"0"42"31,0 0-15,0 0-16,0 1 0,-21 20 16,21-21-16,0 0 0,0 0 0,0 22 15,0-22-15,0 0 0,0 21 0,0-20 16,0-1-16,0 21 0,0-21 0,0 0 16,0 1-16,-21 20 0,21-21 0,0 0 15,0 0-15,0 1 16,0 20-16,0-21 0,0 0 0,0 0 15,0 1-15,0-1 0,0 0 16,0-42 15,0 0-15,0-1-16,-21-20 0,21 21 16,0 0-16,-22-22 0,22 22 0</inkml:trace>
  <inkml:trace contextRef="#ctx0" brushRef="#br0" timeOffset="19248.2">14711 8107 0,'0'0'0,"21"-21"16,0 0-16,21-1 15,-20 22-15,-1 0 0,0 0 16,0 22-16,0-1 0,0 0 16,1 0-16,-22 0 0,0 0 0,0 1 15,0-1-15,0 21 0,0-21 16,0 0-16,0 1 0,-22-1 0,1 0 15,0 0-15,0 0 0,0 0 0,0-21 16,-1 22-16,1-22 0,0 0 0,0 21 16,0-21-16,0 0 0,-1 0 15,1 0-15,0-21 0,0-1 0</inkml:trace>
  <inkml:trace contextRef="#ctx0" brushRef="#br0" timeOffset="19867.41">11684 6604 0,'0'0'15,"21"-21"-15,21 21 16,-20 0-16,-1 0 16,0 0-16,0 0 0,0 0 0,-21 21 15,21 0-15,1 22 0,-1-22 16,0 0-16,0 21 0,0-21 16,0 22-16,-21-1 0,22-21 0,-1 0 15,0 22-15,0-22 0,-21 0 0,0 21 16,21-20-16,0-1 0,-21 0 15,22-21-15,-1 0 32,0 0-32,-21-21 0,21 0 0,0 21 15,-21-22-15,21-20 0</inkml:trace>
  <inkml:trace contextRef="#ctx0" brushRef="#br0" timeOffset="20120.27">12742 6350 0,'0'0'0,"0"-42"16,-21 42 15,0 21-31,0 0 0,0 0 16,-1 22-16,-20-1 0,21 0 0,0 1 16,-22 20-16,1-21 0,21 1 0,0-1 15,-22 0-15,22 1 0,0-22 16,0 21-16,0-21 0,0 1 15,21-1-15,0 0 0,-22 0 0,22 0 0,-21-21 16,21 21-16,0-42 31,21 0-31</inkml:trace>
  <inkml:trace contextRef="#ctx0" brushRef="#br0" timeOffset="20891.37">16616 7154 0,'0'0'16,"0"-21"-16,21 21 0,-21-21 0,0 42 31,0 0-31,-21 22 16,21-1-16,-21 0 0,21 1 0,0-1 15,-22 22-15,1-22 0,0 21 0,21 1 16,-21-22-16,21 22 0,-21-1 16,0 1-16,-1-1 0,22 1 15,-21-1-15,0 1 0,21-1 0,-21 1 16,0-1-16,0-20 0,-1 20 0,22-21 15,-21 1-15,21-1 0,-21-21 0,21 22 16,0-22-16,0 0 0,0 0 16,21-42-1,0 0-15,-21 0 16,22-1-16,-1 1 0,0-21 0,-21 0 16</inkml:trace>
  <inkml:trace contextRef="#ctx0" brushRef="#br0" timeOffset="21719.94">16510 7091 0,'0'0'0,"0"-21"16,21 21-16,0-21 0,0 21 15,1 0-15,-1 0 0,21 0 0,0 0 16,1 0-16,-1 0 0,22 0 15,-22 0-15,43 0 0,-1 0 0,1-22 16,0 22-16,42 0 0,-22 0 0,1 0 16,21 0-16,21 0 0,1 0 15,-1 0-15,21 0 0,-21-21 16,22 21-16,-22 0 0,21 0 0,0-21 16,1 21-16,-22-21 0,0 21 0,0 0 15,0-21-15,-21 21 0,0 0 0,0 0 16,0-21-16,-21 21 0,0 0 15,-21 0-15,-1 0 0,1 0 0,-21 0 16,-22 0-16,0 0 0,1 0 0,-22 0 16,0 0-16,0 0 0,0 0 15,-21 21 1,0 0 0,0 0-16,0 0 15,0 0-15,0 1 0,0-1 16,-21 21-16,21 0 0,-21 1 0,21-1 15,-21 22-15,21-1 0,0-21 0,0 22 16,0-1-16,0-20 0,0 20 16,0 1-16,0-1 0,0 1 0,0-22 15,0 22-15,0-1 0,0 1 0,0-1 16,0 1-16,0-1 0,0-21 0,0 22 16,0-22-16,0 1 0,0-1 0,0 0 15,0 1-15,0-1 0,0-21 16,0 21-16,0 1 0,0-22 0,0 0 15,0 0-15,0 0 0,0 1 16,0-1-16,0 0 0,0 0 0,0 0 16,0 0-1,-21-21 1,-1 0-16,1 0 0,0 22 0,0-22 16,-21 0-16,20 0 0,-41 0 0,21 0 15,-22 0-15,1 0 0,-22 0 0,0 0 16,-21 0-16,-21 0 0,22-22 0,-44 22 15,1-21-15,-21 0 0,0 21 16,-1-21-16,-20 21 0,-1 0 0,-20 0 16,20 0-16,1 0 0,-1 0 0,22 0 15,-1 0-15,1 0 0,21 0 16,21 21-16,0-21 0,21 0 0,21 21 16,1-21-16,41 0 0,-20 0 0,21 0 15,20 0-15,1 0 0,0 0 0,21-21 31,0 0-31,0 0 16,21 0-16,0-22 0,1 22 0,-1 0 16</inkml:trace>
  <inkml:trace contextRef="#ctx0" brushRef="#br0" timeOffset="22371.62">16383 6265 0,'0'0'0,"-21"-21"0,-43-21 15,64 21 1,21 21-16,1 0 16,20 0-16,0 0 0,1 21 15,-1 0-15,21 0 0,-20 0 16,20 1-16,-20 20 0,-1-21 0,21 0 16,-20 22-16,-1-22 0,0 0 0,1 21 15,-1-21-15,0 1 0,-20-1 16,20-21-16,-21 21 0,0-21 0,0 0 15,-21 21-15,22-21 0,-22-21 16,0 0 0,0 0-16,0-1 15,0 1-15,0 0 0,0-21 0</inkml:trace>
  <inkml:trace contextRef="#ctx0" brushRef="#br0" timeOffset="22592.01">17441 5757 0,'0'0'0,"0"-21"0,0 42 16,0 1-1,0-1-15,-21 21 0,0-21 0,21 22 16,-21-1-16,0 0 0,21 1 16,-22-1-16,1 0 0,0 1 0,21-1 15,-21 0-15,0 1 0,21-1 0,0 0 16,0 1-16,-21-22 0,21 21 0,0-21 15,0 0-15,0 22 0,0-22 16,-22 0-16,22 0 0</inkml:trace>
  <inkml:trace contextRef="#ctx0" brushRef="#br0" timeOffset="23539.75">17039 7303 0,'0'21'31,"0"0"-31,0 21 0,0 1 16,0-1-16,0 0 0,0 1 0,0 20 15,-21-21-15,0 1 0,0-1 0,21 22 16,-22-22-16,1 0 0,0 1 16,0-1-16,0 0 0,0-21 0,-1 22 15,1-22-15,0 0 0,21 0 16,-21-21-16,0 21 0,0-42 31,21 0-31,0 0 0,0 0 0,0 0 16,0-22-16,0 1 0,0 21 15,0-22-15,21 1 0,-21 21 0,0-21 16,21 20-16,-21-20 0,21 21 0,-21 0 16,21 21-1,-21 21-15,0 0 16,21 0-16,-21 22 0,0-22 0,0 21 16,0-21-16,0 22 0,22-22 0,-22 0 15,21 21-15,-21-21 0,0 1 16,21-1-16,0 0 0,0-21 0,-21 21 15,21-21-15,1 0 0,-1 0 16,0 0-16,0 0 0,0 0 0,22-21 16,-22 21-16,0-21 0,21 0 0,-21-1 15,1 1-15,-1-21 0,0 21 0,-21 0 16,21-22-16,-21 22 0,21 0 16,-21 0-16,0 0 0,0-1 0,0 1 15,0 42 1,0 1-1,-21-1-15,21 0 16,-21 0-16,21 0 0,0 0 16,0 1-16,0-1 0,0 0 15,-21 0-15,21 0 0,0-42 47</inkml:trace>
  <inkml:trace contextRef="#ctx0" brushRef="#br0" timeOffset="23711.66">17357 7620 0,'0'0'0,"0"-42"15,0 21 1,-22 21 0,22 21-1,0 0 1,0 0-16,0 0 15,22-21-15,-1 0 0,0 21 16,0-21-16,0 0 0</inkml:trace>
  <inkml:trace contextRef="#ctx0" brushRef="#br0" timeOffset="24129.42">17632 7789 0,'0'22'0,"0"-44"0,0 65 0,0-22 16,0 0-16,0 0 0,-21 22 15,21-22-15,-22 0 0,22 0 16,-21 0-16,21 0 0,0 1 0,0-1 16,-21 0-16,21 0 0,0 0 15,-21-21-15,21-21 32,0 0-17,0 0-15,0-22 0,0 22 16,21 0-16,0-21 0,0 21 15,-21-22-15,22 22 0,-1-21 0,0 21 16,0-22-16,0 22 0,0 0 16,1 0-16,-1 21 0,0-21 0,0 21 15,0 0-15,0 21 0,1-21 16,-22 21-16,0 0 0,0 21 0,0-20 16,0-1-16,0 21 0,0-21 0,0 22 15,0-22-15,0 21 0,0-21 16,0 0-16,0 1 0,0-1 0,-22 0 15,22 0-15,-21-21 0,21 21 16,0-42 15,21 0-31,1 0 0,-1 0 16,-21-22-16</inkml:trace>
  <inkml:trace contextRef="#ctx0" brushRef="#br0" timeOffset="24708.09">18309 7366 0,'0'0'0,"0"21"16,0 0-1,-21 1-15,0 20 0,21-21 0,-21 21 0,-1 1 16,22-1-16,-21-21 0,21 22 16,-21-1-16,0 0 0,21 1 15,0-1-15,-21 0 0,21 1 0,-21-22 16,21 21-16,0-21 0,-22 0 0,22 22 15,0-22-15,0 0 0,0-42 47,0 0-47,0 0 0,0-1 16,0 1-16,0-21 0,0 21 0,22 0 16,-22-22-16,21 22 0,0-21 0,-21 21 15,21-1-15,0 1 0,0 0 16,1 0-16,-1 0 0,0 21 15,0 0-15,0 0 0,0 0 0,1 0 16,-1 0-16,0 0 0,-21 21 0,21 0 16,-21 0-16,0 0 15,0 1-15,0-1 0,-21-21 16,0 21-16,0 0 0,-1 0 16,-20-21-16,21 0 0,0 0 0,0 21 15,-1-21-15,-20 0 0,21 0 16,0 0-16,0 0 15,21 22 1,0-1-16,21-21 16,0 21-16,0 0 0,0-21 15,0 21-15,1 0 0,-1-21 16,0 22-16,0-1 0,0 0 0,22 0 16,-43 0-16,42-21 0,-21 21 15,0-21-15,0 0 0,1 0 16,-1 0-16,0 0 15,0 0-15,0-21 16,-21 0-16</inkml:trace>
  <inkml:trace contextRef="#ctx0" brushRef="#br0" timeOffset="25064.85">18732 7938 0,'22'0'31,"-1"0"-15,0 0-16,0 0 0,0 0 16,0 0-16,1 0 0,-1 0 15,0-22-15,0 22 0,0 0 0,0-21 16,1 21-16,-1-21 16,-21 0-1,0 0-15,-21 21 16,-1 0-16,1 0 0,0 0 15,0 0-15,0 0 0,0 21 16,21 0-16,-22-21 0,1 21 0,0 0 16,21 1-16,0-1 0,0 0 0,0 0 15,-21 0-15,21 0 0,0 1 16,0-1-16,0 0 0,21 0 16,0-21-16,0 0 0,1 0 15,-1 0-15,0 0 0,0 0 0,21 0 16,-20 0-16,20-21 0,0 21 0,1-21 15</inkml:trace>
  <inkml:trace contextRef="#ctx0" brushRef="#br0" timeOffset="25576.06">19600 7789 0,'0'0'0,"0"-21"0,0 0 15,-42 21-15,21 0 0,0 0 16,-1 0-16,1 0 0,0 0 0,0 0 15,0 0-15,0 21 0,-1 0 0,1 1 16,0-1-16,0 0 0,0 21 16,0-21-16,-1 22 0,22-22 0,0 0 15,-21 21-15,21-20 0,0-1 16,0 0-16,0 0 0,0 0 0,0 0 16,0 1-16,21-22 0,1 0 0,-1 0 0,0 0 15,0 0-15,0 0 16,22 0-16,-22 0 0,21 0 0,-21-22 15,22 1-15,-22 0 0,0 0 0,21 0 16,-21 0-16,1-22 0,-1 22 0,0-21 16,0 21-16,-21-22 0,21 1 0,0 0 15,-21-1-15,0 1 0,22 0 16,-1-1-16,-21-20 0,0 20 0,21 1 16,0 0-16,-21-1 0,21 22 0,-21-21 15,0 21-15,0 0 16,-21 63-1,0-21-15,0 21 16,0 1-16,-1-1 0,1 0 0,0 1 16,21-1-16,-21 22 0,0-22 15,21 0-15,0 1 0,0-1 0,0-21 16,0 21-16,0 1 0,0-22 0,0 0 16,0 0-16,21 0 0,0 1 0,0-1 15,0-21-15,1 21 16,-1-21-16,0 0 0,0 0 0,0 0 15</inkml:trace>
  <inkml:trace contextRef="#ctx0" brushRef="#br0" timeOffset="26128.75">17759 8594 0,'0'0'0,"0"-21"0,0-43 16,0 43-16,0 0 15,0 0-15,-21 21 32,21 21-32,0 0 0,-22 0 0,22 0 15,0 0-15,0 1 0,0-1 0,0 21 16,-21-21-16,21 0 0,0 22 0,-21-22 16,21 0-16,0 0 0,0 22 0,0-22 15,0 0-15,0 0 16,0-42 15,0 0-15,21 0-16,-21-1 0,21 1 0,1 0 15,-1 0-15,-21 0 0,21 0 16,0-1-16,0 1 0,0 0 0,1 21 16,-1 0-16,0 0 0,0 0 15,-21 21 1,21 0-16,-21 1 0,0-1 0,0 0 15,0 0-15,0 0 16,0 0-16,0 1 0,0-1 16,0 0-1,21-21 1,1 0-16</inkml:trace>
  <inkml:trace contextRef="#ctx0" brushRef="#br0" timeOffset="26595.48">18394 8573 0,'0'0'15,"0"-22"1,-21 22-16,-1 0 0,1 0 16,0 0-16,0 0 0,0 22 15,0-22-15,-1 21 0,1 0 0,21 0 16,-21 0-16,0 0 0,21 1 0,-21-1 15,21 0-15,0 0 0,0 0 0,0 0 16,0 1-16,0-1 0,0 0 16,0 0-16,21-21 15,0 0 1,0 0-16,-21-21 0,21 0 0,1 0 16,-1-1-16,0 22 0,-21-21 0,21-21 15,0 21-15,-21 0 0,0-1 16,0 1-16,21 0 0,-21-21 15,0 21-15,0-1 0,22 1 0,-22 0 16,0 42 0,0 0-1,0 1-15,0-1 0,0 0 16,-22 21-16,22-21 0,0 1 16,0-1-16,0 0 0,0 0 0,0 0 15,0 0-15,0 1 0,0-1 16,22-21-16,-1 0 0,0 0 15,0 0-15,0 0 0,0 0 16,1 0-16,20-21 16,-21-1-16</inkml:trace>
  <inkml:trace contextRef="#ctx0" brushRef="#br0" timeOffset="26935.71">18838 8530 0,'0'0'0,"0"-21"0,0 0 15,-21 21 1,0 0-1,0 0-15,0 0 0,-1 21 16,1 0-16,21 0 0,-21-21 16,21 22-16,0-1 0,0 0 15,0 0-15,0 0 16,21-21-16,0 21 16,1-21-16,-1 22 0,-21-1 0,21-21 15,0 21-15,-21 0 0,21 0 16,-21 0-16,0 1 15,-21-22 1,0 0-16,0 21 0,0-21 16,-22 0-16,22 0 0,0 0 0,-21 0 15,20 0-15,1 0 0,0 0 0,0 0 16,0 0-16,0 0 0,-1-21 0,22-1 16,0 1-1,22 0 1,-1 0-16,21 21 0,-21-21 15</inkml:trace>
  <inkml:trace contextRef="#ctx0" brushRef="#br0" timeOffset="27196.55">19304 8319 0,'0'0'15,"-85"0"1,64 0-16,0 21 16,21 0-16,-21 0 0,21 21 0,0-20 15,0-1-15,0 0 0,-21 21 0,21-21 16,0 1-16,0-1 0,0 0 16,0 0-16,0 0 0,0 0 0,0 1 15,0-1-15</inkml:trace>
  <inkml:trace contextRef="#ctx0" brushRef="#br0" timeOffset="27699.79">19156 8424 0,'0'0'0,"0"-63"16,0 42-16,0 0 0,21 21 15,0-22-15,0 22 0,0-21 16,1 21-16,-1 0 0,0 0 16,0 0-16,0 21 0,0 1 0,1-1 15,-1 0-15,0 0 0,0 0 0,0 0 16,-21 1-16,0 20 0,0-21 16,0 0-16,0 0 0,0 1 0,0-1 15,0 0-15,0 0 0,0 0 16,0 0-16,-21-21 15,0 22-15,0-22 16,0 0-16,21-22 16,0 1-1,0 0-15,0 0 0,0 0 16,21 0-16,0-1 0,0 1 0,0 0 16,0-21-16,1 21 0,-1-22 0,21 22 15,-21 0-15,22 0 0,-22 0 16,21-1-16,-21 22 0,0 0 0,1 0 15,-1 22-15,-21-1 0,21 21 16,-21-21-16,0 0 0,0 1 0,0 20 16,0-21-16,0 0 0,0 0 15,0 1-15,0-1 0,0 0 16,0 0-16,-21 0 0,0 0 0,-1 1 16,1-1-16,0-21 0,21 21 15,-21-21-15</inkml:trace>
  <inkml:trace contextRef="#ctx0" brushRef="#br0" timeOffset="28135.54">20045 8594 0,'0'0'0,"21"-43"16,-21 22-1,0 0-15,0 0 16,-21 21 0,0 0-16,-1 0 15,1 21-15,0 0 0,0 0 16,0 1-16,21-1 0,-21 0 0,21 0 16,0 0-16,0 0 15,0 1-15,21-22 31,0 0-31,0 0 16,0 0-16,-21-22 0,21 1 16,1 0-16,-22 0 15,21 0-15,-21 0 16,21 21-16,-21 21 31,0 0-15,0 0-16,0 0 0,0 0 15,-21-21-15,21 22 0,0-1 16,0 0-16,0 0 16,21 0-16,0-21 15,0 0-15,0 0 0,1 0 16,-1 0-16,0 0 0,0 0 0</inkml:trace>
  <inkml:trace contextRef="#ctx0" brushRef="#br0" timeOffset="28484.34">20426 8488 0,'0'0'16,"0"-21"-16,-21 21 15,-1 21 1,1 0 0,21 0-16,0 0 0,0 1 15,-21-1-15,21 0 0,0 0 0,0 21 16,0-20-16,-21 20 0,21 0 0,0 1 15,0-1-15,0-21 0,0 21 0,-21 1 16,21-1-16,-21 0 0,-1 1 16,22-1-16,0 0 0,-21 1 0,0-22 15,21 21-15,-21-21 0,21 22 0,0-22 16,-21 0-16,21 0 0,0 0 0,0 1 16,0-1-16,0 0 0,0 0 15,0-42 32,21 0-47,-21 0 0,21-1 16,-21 1-16,21 0 0,-21-21 0,21 21 15</inkml:trace>
  <inkml:trace contextRef="#ctx0" brushRef="#br0" timeOffset="28755.18">20383 8551 0,'0'0'0,"0"-21"0,0 0 0,0 0 16,22 0-16,-22 0 16,21 21-16,0 0 0,0 0 15,0-22-15,0 22 0,1 0 0,-1 0 16,0 0-16,0 22 0,0-1 16,0 0-16,-21 0 0,0 0 15,0 22-15,0-22 0,0 0 0,0 0 16,0 0-16,-21 0 0,0 1 0,0-1 15,0 0-15,0 0 0,-1-21 0,1 21 16,0-21-16,0 21 0,0-21 16,0 22-16,-1-1 15,44-21 1</inkml:trace>
  <inkml:trace contextRef="#ctx0" brushRef="#br1" timeOffset="38180.76">17970 2201 0,'0'-21'16,"0"0"-16,0 0 15,0 0 1,0 0 0,0-1-16,0 1 15,22 21-15,-22-21 0,0 0 31,0 42 1,0 0-32,0 0 0,0 1 15,0-1-15,0 0 0,0 21 16,0 1-16,0-22 0,0 21 0,0 0 16,0 22-16,0-22 0,0 1 0,0-1 15,0 21-15,0-20 0,0-1 16,0 0-16,0 1 0,0-1 0,0 0 15,-22 1-15,22-22 0,0 21 0,-21-21 16,21 1-16,0-1 0,0 0 16,-21 0-16,21 0 0,-21-21 15,21-21 17,0 0-17,0 0-15,0-22 0,0 22 16,21-21-16,0 0 0</inkml:trace>
  <inkml:trace contextRef="#ctx0" brushRef="#br1" timeOffset="38648.01">18648 2117 0,'0'0'0,"-21"21"31,-1 0-31,1 0 16,-21-21-16,21 21 0,-22 22 0,1-22 16,-21 0-16,20 21 0,1-20 15,0 20-15,-22-21 0,22 21 0,-1-20 16,1-1-16,21 0 0,-21 0 0,20 0 16,1-21-16,21 21 15,-21-21-15,21-21 31,21 0-31,0 21 16,1 0-16,-1 0 0,0 0 16,0 0-16,0 0 0,0 0 0,1 21 15,-1 0-15,0 1 16,0-1-16,0 0 0,22 0 0,-22 21 16,0-20-16,0 20 0,0-21 0,0 21 15,1-20-15,-1-1 0,0 0 0,-21 21 16,21-21-16,0-21 0,-21 22 15,21-1-15,-21 0 0,22 0 16,-1-21-16,0 0 31,0-21-15,-21 0-16,21 0 0,-21-1 16,21 1-16,-21 0 0</inkml:trace>
  <inkml:trace contextRef="#ctx0" brushRef="#br1" timeOffset="39036.12">18711 2773 0,'0'0'0,"0"21"16,21-21 0,1 0-16,-1 0 15,0 0-15,0 0 0,0 0 0,0-21 16,1 21-16,-1-21 0,0 0 15,0 21-15,21-22 0,-20 1 0,-1 21 16,0-21-16,0 0 0,-21 0 0,0 0 16,0-1-16,0 1 15,-21 0-15,0 21 0,0 0 16,-1 0-16,1 0 0,0 0 0,-21 0 16,21 21-16,-22 0 0,22 1 0,0-1 15,0 0-15,0 21 16,-1-21-16,1 22 0,0-22 0,21 21 0,0-21 15,0 22-15,0-22 0,0 0 16,0 0-16,0 0 0,0 1 16,0-1-16,0 0 0,21 0 0,0-21 15,22 0-15,-22 0 0,0 0 16,0 0-16,0 0 0,1 0 0,-1-21 16,21 21-16,-21-21 0,0 0 15,1-1-15</inkml:trace>
  <inkml:trace contextRef="#ctx0" brushRef="#br1" timeOffset="39611.8">19346 2561 0,'0'21'16,"0"1"0,-21-22-16,21 21 0,-21 0 0,21 21 15,0-21-15,-21 1 0,21-1 0,-21 21 16,21-21-16,0 0 0,0 1 0,0-1 15,0 0-15,0 0 0,21 0 16,0-21-16,0 0 0,85 0 16,-85 0-1,21 0-15,-20-21 0,20 21 16,-21-21-16,21 0 0,-20 0 16,-1-1-16,0 1 0,0 0 0,0 0 15,-21 0-15,0 0 0,21-1 0,-21 1 16,0 0-16,22 0 0,-22 0 15,0 0-15,0 42 32,0 0-32,0 0 0,0 0 15,0 0-15,-22 1 0,22 20 16,0-21-16,-21 21 0,21-20 0,0 20 16,0 0-16,-21 1 0,21-1 15,0 0-15,0 1 0,-21-1 0,21 0 16,0 1-16,0-1 0,0 21 0,0-20 15,0-1-15,0 0 0,0 1 16,0-1-16,0 0 0,0-20 0,0 20 16,0-21-16,0 0 0,0 0 0,-21 1 15,21-1-15,-21 0 0,-1-21 16,1 0-16,-21 0 0,21 0 0,-22 0 16,22 0-16,-21 0 0,0 0 0,-1 0 15,1-21-15,0 21 0,20-21 0,-20 21 16,21-22-16,0 22 0,0 0 15,21-21-15,0 0 0,0 0 16,0 0-16,21 0 16,0-1-16,21 1 0,1 0 0,-22 0 15</inkml:trace>
  <inkml:trace contextRef="#ctx0" brushRef="#br1" timeOffset="40151.5">20278 3006 0,'-22'0'16,"22"-21"15,0-1-16,0 1-15,22 0 16,-22 42 15,21 0-31,-21 1 16,0-1-16,0 0 0,0 0 16,0 0-16,0 0 0,0 1 0,-21-1 15,-1-21 1,1 0-1,0 0-15,21-21 16,0-1 0,0 1-16,0 0 0,0 0 15,0 0-15,0 0 0,21-1 16,0 1-16,-21 0 0,22 21 16,-22-21-16,21 21 0,0 0 15,-21 21 1,21 0-16,0 0 0,-21 22 15,0-22-15,0 0 0,0 0 0,0 0 16,0 22-16,0-22 0,0 0 16,-21 0-16,0 0 0,0 1 15,0-1-15,21 0 0,-22-21 0,1 21 16,0-21-16,0 0 16</inkml:trace>
  <inkml:trace contextRef="#ctx0" brushRef="#br1" timeOffset="40488.31">20722 2159 0,'0'0'0,"21"0"15,0 21 1,-21 0 0,0 22-16,22-22 0,-1 21 0,-21 1 15,0-1-15,21 21 0,-21-20 0,21-1 16,-21 22-16,0-22 0,0 0 16,21 1-16,-21-1 0,0 0 0,21-21 15,-21 22-15,0-22 0,0 0 0,0 0 16,0 0-16,0 1 15,0-44 17,0 1-32,0 0 0,0 0 15,0 0-15</inkml:trace>
  <inkml:trace contextRef="#ctx0" brushRef="#br1" timeOffset="40772.15">21230 2201 0,'0'0'0,"0"-21"0,0 0 0,-21 21 31,0 21-31,0-21 16,21 21-16,-22 22 0,1-22 0,0 21 16,0 1-16,0-1 0,0 0 15,-1 1-15,1 20 0,21-21 0,-21 1 16,0-1-16,0 0 0,21-20 0,-21 20 15,21-21-15,-22 0 0,1 22 0,21-22 16,0 0-16,0 0 16,21-42 15,1 0-15,-1 21-16</inkml:trace>
  <inkml:trace contextRef="#ctx0" brushRef="#br1" timeOffset="41313.1">21548 2709 0,'0'-21'0,"21"-21"15,-21 21 1,0 0-16,0-1 0,0 1 0,0 0 15,0 0-15,-21 0 0,21 0 16,-22 21-16,1-22 0,0 22 0,0 0 16,0 0-16,0 0 0,-1 22 15,1-22-15,0 21 0,0 0 0,0 21 16,0-21-16,-1 22 0,1-22 0,0 21 16,0 1-16,21-22 0,0 21 0,0-21 15,0 0-15,0 1 0,0 20 16,0-21-16,0 0 0,21-21 15,-21 21-15,21-21 0,0 0 16,1 0-16,-1 0 0,0 0 0,0-21 16,0 21-16,0-21 15,1 0-15,-1 0 0,0 0 0,0-1 16,-21 1-16,21 0 0,-21-21 0,21 21 16,-21-22-16,0 22 0,22-21 0,-22 21 15,0-1-15,0 1 0,0 42 31,0 1-31,-22-1 0,22 0 16,-21 21-16,21-21 0,-21 22 16,21-22-16,0 0 0,0 0 0,0 0 15,0 1-15,0-1 0,0 0 16,0 0-16,21-21 0,0 21 0,1-21 16,-1 0-1,0 0-15,0 0 0,0 0 16,0-21-16,1 0 0,-22 0 0,21 0 15</inkml:trace>
  <inkml:trace contextRef="#ctx0" brushRef="#br1" timeOffset="42304.17">22034 2053 0,'0'0'0,"0"-21"0,0 0 0,0 0 15,0 0 1,0 42-1,0 0-15,0 0 16,0 0-16,-21 22 0,21-22 16,-21 21-16,21 0 0,-21 1 0,21-1 15,0 0-15,-21 22 0,21-22 0,-21 22 16,21-22-16,-22 0 0,22 1 0,0 20 16,0-42-16,0 22 0,0-1 15,0-21-15,0 0 0,0 1 0,0-1 16,0 0-16,0 0 0,0 0 15,22-21-15,-1 0 16,0 0-16,0-21 16,0 0-16,-21 0 0,21 0 15,1-1-15,-1 1 0,-21-21 16,21 21-16,0-22 0,-21 22 0,21-21 16,-21 21-16,21 0 0,-21-1 15,0 1-15,0 0 0,0 42 31,0 0-31,0 22 16,0-22-16,0 0 0,0 0 16,0 0-16,0 1 0,0-1 0,0 0 15,0 0-15,0 0 0,0 0 0,0 1 16,0-1-16,0 0 16,0 0-16,22-21 15,-1 0 1,0 0-16,0 0 0,0 0 15,-21-21-15,21 0 0,1 21 0,-1-21 16,0-1-16,-21 1 0,21 0 16,0 0-16,-21 0 0,0 0 0,21-1 15,1 1-15,-22 0 0,0 0 0,21 0 16,-21 0 0,0 42-1,0 0 1,0 0-16,0 0 15,0 0-15,-21 1 16,21-1-16,0 0 0,0 0 0,0 0 16,0 0-16,0 1 0,0-1 15,21 0-15,0-21 16,0 0-16,0 0 0,0 0 16,1 0-16,-1 0 0,0 0 0,0 0 15,0 0-15,22 0 0,-22-21 0,0 0 16,0 21-16,21-22 0,-20 1 0,-1 0 15,0-21-15,0 21 0,-21-1 16,21-20-16,-21 21 0,21 0 0,-21-22 16,0 22-16,0 0 0,0 0 15,-21 21 1,0 0-16,0 0 16,0 21-16,21 0 0,-21 0 0,-1 1 15,1 20-15,0-21 0,0 21 0,21-20 16,0 20-16,0-21 0,0 0 0,0 0 15,0 1-15,0-1 0,0 0 16,0 0-16,21-21 0,0 21 0,0-21 16,1 0-16,20 0 0,-21 0 0,21 0 15,-20 0-15,20 0 0,0 0 0,-21 0 16,22 0-16,-1-21 0,-21 0 16,0 21-16,1-21 0,-1 0 15,0-1-15,-21 1 0,0 0 0,0 0 16,0 0-16,0 0 0</inkml:trace>
  <inkml:trace contextRef="#ctx0" brushRef="#br1" timeOffset="43724.09">20320 2963 0,'0'-21'15,"-21"21"48,0 0-63,21 21 15,-22 1-15,1-1 16,21 0 0,0 0-16,0 0 15,21-21 1,1 0-16,-1 0 16,0 0-16,0 0 0,0 0 15,-21-21-15,21 0 16,1 0-16,-22 0 15,0-1-15,0 1 16,0 0-16,-22 21 16,22-21-16,-21 21 0,0 0 15,0 0-15,0 0 16,0 0-16,-1 21 16,22 0-16,-21-21 0,21 21 15,0 1-15,0-1 0,0 0 16,0 0-1,21-21 1,1 0-16,-1 0 16,0 0-16,0 0 0,-21-21 15,21 21-15,-21-21 16,0 0-16,0-1 16,0 1-16,-21 0 15,0 21 1,0 0-1,0 0 1,21 21-16,21-21 109,0 0-109,0 0 16,0 21 0,0 1-16,-21-1 15,0 0-15,0 0 16,0 0-16,0 0 0,0 1 0,0 20 16,0-21-16,-21 0 0,0 0 0,0 22 15,21-22-15,-21 0 0,0 21 16,-1-20-16,1-1 0,0 0 0,0 0 15,0 0-15,0-21 0,-1 21 0,1-21 16,0 0-16,0 0 0,0 0 0,0 0 16</inkml:trace>
  <inkml:trace contextRef="#ctx0" brushRef="#br1" timeOffset="61451.98">1503 10583 0,'0'0'0,"-21"0"0,-1 0 15,1 0-15,0 0 0,0 0 0,0 0 16,0 0-16,-1 22 15,1-22-15,0 0 16,42 0 15,0 0-31,22 0 0,-22 0 16,21 0-16,1 0 0,-1 0 16,21 0-16,-20-22 0,-1 22 15,22 0-15,-22 0 0,0 0 0,1-21 16,-1 21-16,0 0 0,1 0 15,-1 0-15,-21 0 0,21-21 0,-20 21 16,-1 0-16,0 0 0,0 0 16,0 0-16,0 0 0,1 0 15,-44 0 17,1 0-17,0 0-15,0 0 0,0 0 16,0 0-16,-1 0 0,1 0 0,0 0 15,0 0-15,0 21 0,0-21 16</inkml:trace>
  <inkml:trace contextRef="#ctx0" brushRef="#br1" timeOffset="61855.74">1312 10753 0,'0'21'16,"0"-42"-16,-21 42 0,0-21 0,42 0 47,0 0-47,0 0 15,1 0-15,-1 0 0,21 0 0,-21 0 16,22 0-16,-1 0 0,0 0 0,1 0 15,-1 0-15,0 0 0,1 0 16,20 0-16,-21 0 0,1-21 0,-1 21 16,-21 0-16,22 0 0,-1 0 15,-21 0-15,21 0 0,-20-21 16,20 21-16,-21 0 0,0 0 0,0 0 16,1 0-16,-1 0 15,-21-22 1,-21 22 15,-1-21-31,22 0 16,-21 21-16</inkml:trace>
  <inkml:trace contextRef="#ctx0" brushRef="#br1" timeOffset="62412.42">2117 10160 0,'0'0'0,"-22"0"32,22 21-17,0 0 1,0 1-16,0-1 15,22-21-15,-1 21 0,-21 0 16,21 0-16,0 0 0,0-21 16,0 22-16,1-1 0,20 0 0,-21 0 15,0-21-15,22 21 0,-22-21 16,21 21-16,-21-21 0,22 0 0,-22 0 16,21 22-16,-21-22 0,0 0 0,22 0 15,-22 0-15,0 0 0,0 0 16,0 0-16,-21 21 0,22-21 15,-22 21 1,0 0-16,-22-21 0,1 21 16,0 0-16,0 1 0,0-1 0,-22 0 15,1 0-15,0 21 0,-1-20 16,22-1-16,-21 21 0,0-21 16,-1 22-16,22-22 0,-21 0 0,21 21 15,-1-21-15,1 1 0,0-1 16,0 0-16,0 0 0,21 0 15,0 0-15,-21-21 0,21 22 0,-22-22 16,22 21-16,0-42 47,22-1-31,-1 22-16,0-21 0,0 0 15,0 0-15</inkml:trace>
  <inkml:trace contextRef="#ctx0" brushRef="#br1" timeOffset="65599.84">4064 10435 0,'0'-21'16,"21"21"-16,0-21 31,0 21-15,-21-21-1,22 0 1,-22-1-16,21 22 16,-21-21-16,0 0 15,0 0-15,0 0 0,0 0 16,-21-1-16,-1 1 16,22 0-16,-21 21 0,0-21 15,0 0-15,0 0 0,-22-1 16,22 22-16,0 0 0,0 0 15,0 0-15,0 0 0,-22 0 0,22 0 16,0 0-16,-21 22 0,20-22 0,-20 21 16,21 0-16,-21 0 0,20 0 15,-20 0-15,21 1 0,0-1 0,-22 21 16,22 0-16,0-20 0,0 20 16,21 0-16,0 1 0,0 20 15,0-42-15,0 22 0,0-1 0,21 0 16,-21-21-16,21 1 0,0 20 0,1-21 15,20 0-15,-21-21 0,0 21 16,0 1-16,22-22 0,-22 0 0,0 0 16,0 0-16,22 0 0,-22 0 0,0 0 15,0-22-15,21 1 0,-20 0 16,-1 0-16,0 0 0,21 0 0,-21-1 16,1-20-16,-1 21 0,0-21 0,0-1 15,-21 1-15,21 0 0,-21-1 16,21 1-16,-21 21 0,0-22 15,0 1-15,0 21 0,0-21 0,0 20 16,0 1-16,0 0 16,0 42 15,0 0-15,0 22-16,0-22 0,0 21 0,0 1 15,0-1-15,0 0 0,0 1 0,0-1 16,0 0-16,0 1 0,0-1 15,0-21-15,0 0 0,0 22 0,0-22 16,0 0-16,0 0 0,22-21 16,-1 0-1,0 0-15,0 0 0,21 0 0,-20-21 16,-1 0-16,21 0 0,0-1 0,-20 1 16,20-21-16,0 21 0,1-22 15,-1 1-15,21 0 0,-20-1 0,-1-20 16,0 21-16,-20-1 0,20 22 0,-21-21 15,0 21-15,0-1 0,-21 1 16,-21 21-16,-21 0 16,21 0-16,0 0 0,-1 21 15,-20-21-15,21 22 0,0-1 16,0 0-16,21 0 0,0 0 0,0 0 16,0 1-16,0-1 0,21 0 15,0 0-15,0 21 0,0-20 0,22-1 16,-22 0-16,0 21 0,21-21 15,-21 1-15,1-1 0,-1 0 0,0 0 16,0-21-16,-21 21 0,0 0 0,-21-21 31,0 0-15,0 0-16,-22 0 0,22-21 0,-21 21 16,21-21-16,-22 0 0,22 0 15,0 21-15,0-21 0,0 21 0,-1 0 16,22 21 15,0 0-31,22-21 0,-1 21 16,0 0-16,0 0 0,0-21 0,0 22 15,1-1-15,-1-21 0,0 0 0,0 21 16,0-21-16,0 0 0,22 0 16,-22 0-16,0 0 0,0 0 0,22 0 15,-22 0-15,0-21 0,0 0 0,0 21 16,0-22-16,1 1 0,-22 0 15,21 0-15,0-21 0,-21 20 16,21-20-16,0 21 0,-21-21 0,21-1 0,1 1 16,-1 21-16,-21-22 0,21 22 15,0 0-15,0 0 0,0 0 16,-21 0-16,22 21 0,-1 0 0,0 0 16,0 0-16,0 0 0,0 0 15,1 21-15,-22 0 16,0 0-1,21-21 17,-21-21-17,0 0-15,0 0 16,0-1-16,0 1 16,0 0-16,-21 21 15,-1 0 1,1 0-16,0 0 15,0 21-15,0 0 0,0 1 16,-1-1-16,1 0 0,0 0 16,0 21-16,21 1 0,-21-22 0,0 21 15,-1 1-15,1-1 0,21-21 16,0 21-16,0-20 0,0 20 0,0-21 16,0 0-16,0 0 0,21 1 0,-21-1 15,22-21-15,20 0 0,-21 0 16,21 0-16,-20 0 0,20 0 0,0 0 15,22 0-15,-22-21 0,0-1 16,1 22-16,20-42 0,-20 21 0,-1 0 16,0-22-16,1 22 0,-22-21 0,21 21 15,-21-22-15,-21 22 0,0-21 16,0 21-16,0-22 0,0 22 0,0 0 16,0 0-16,-21 21 0,0 0 15,0 0-15,0 0 0,-1 21 16,1 0-16,0 0 15,0 1-15,21 20 0,0-21 0,-21 21 0,21-20 16,0 20-16,0-21 0,0 21 16,0-20-16,21-1 0,0 0 0,0 0 15,0 0-15,1 0 0,-1 1 16,0-22-16,0 0 0,21 0 0,-20 0 16,20 0-16,-21 0 0,21-22 0,-20 22 15,20-21-15,-21 0 0,21 0 16,-20 0-16,20 0 0,-21-1 0,-21 1 15,21-21-15,-21 21 0,21 0 0,-21-1 16,0 1-16,0 0 0,0 0 16,-21 21-1,0 21-15,21 0 16,0 0-16,-21 1 0,0-1 0,21 21 16,-21-21-16,21 0 0,0 1 15,0 20-15,0-21 0,-22 0 16,22 0-16,0 1 0,0-1 15,0 0-15,0-42 32,0 0-17,0-1-15,0 1 0,0 0 16,0-21-16,0 21 0,22-22 0,-1 22 16,0-21-16,0 21 0,0-22 15,0 1-15,43 0 0,-1-1 16,-20 43-16,-1 0 15,-21 0-15,22 0 0,-1 0 0,-21 0 16,0 21-16,0 1 0,1-1 16,-1 0-16,-21 0 0,0 0 0,0 0 15,0 1-15,0-1 0,0 21 0,0-21 16,0 0-16,-21-21 0,21 22 0,-22-1 16,22 0-16,0 0 15,-21-21-15,0 21 0,0-21 16,21-21 15,0 0-15</inkml:trace>
  <inkml:trace contextRef="#ctx0" brushRef="#br1" timeOffset="66792.69">7451 10372 0,'0'0'0,"0"-21"0,0-1 0,0 1 16,0 0-16,0 0 0,0 0 0,-22 0 15,1 21-15,0 0 0,0 0 16,0 0 0,0 0-16,-1 21 0,1 0 0,0 0 15,-21 0-15,21 22 0,-1-1 16,1-21-16,0 21 0,0 1 0,0-1 15,21-21-15,0 22 0,0-22 16,0 0-16,0 0 0,0 0 0,0 0 16,21 1-16,0-22 0,0 21 15,0-21-15,1 0 0,-1 0 0,21 0 16,-21 0-16,0-21 0,1-1 16,-1 1-16,0 0 0,0 0 0,0-21 15,22 20-15,-22-20 0,-21 0 0,21-1 16,0-20-16,0 21 0,0-1 15,-21-20-15,0 20 0,22 1 16,-22 0-16,21-1 0,-21 1 0,0 0 16,0-1-16,0 22 0,0 0 0,0 0 15,0 0-15,0 0 0,-21 42 32,21 0-32,-22 21 0,22-21 0,0 22 15,-21-22-15,0 21 0,21 1 0,-21-1 16,21 0-16,0 1 0,0 20 15,0-21-15,0 1 0,0-1 0,0 0 16,0 1-16,0-22 0,0 21 16,21-21-16,0 1 0,0-1 0,1 0 15,20 0-15,-21-21 0,0 0 16,22 0-16,-22 0 0,21 0 0,0 0 16,-20 0-16,20 0 0,-21-21 0,21 0 15,-20 0-15,-1-1 0,0 1 0,0-21 16,-21 21-16,0 0 0,21-22 15,-21 22-15,21 0 0,-21 0 0,0 0 16,0-1-16,-21 22 16,21 22-16,-21-1 15,21 0-15,0 0 0,0 0 16,0 22-16,0-22 0,0 0 0,0 0 16,0 0-16,0 0 0,0 1 15,0-1-15,0 0 0,21-21 16,0 0-16,1 0 0,-1 0 15,0 0-15,0 0 0,0 0 16,0 0-16,1 0 0,-1-21 0,0 0 16,0 21-16,-21-22 0,21 1 0,-21 0 15,21-21-15,-21 21 0,0-1 16,0 1-16,0 0 0,22 0 0,-22 0 16,0 42 15,0 0-31,0 0 15,0 0-15,-22 1 0,22-1 16,0 0-16,0 0 0,-21 0 0,0 0 16,21 1-16,-21-22 0,21 21 15,0 0 1,-21-21 0,21-21-1,0 0-15,0-1 16,0 1-16,21 0 0,-21 0 15,21 0-15,0-22 0,-21 22 16,21 0-16,1 0 0,-1 0 0,0 0 0,0-1 16,0 1-16,22 21 0,-22 0 15,21 0-15,-21 0 0,0 0 16,22 0-16,-22 21 0,0-21 16,-21 22-16,21-1 0,-21 0 0,0 0 15,0 0-15,0 0 0,0 1 0,0-1 16,0 0-16,0 0 0,0 0 15,0 0-15,-21 1 0,0-1 0,0 0 16,21 0-16,-21-21 16,21 21-16,0 0 0,-22-21 15,22-21 32,22 21-47,-1-21 0</inkml:trace>
  <inkml:trace contextRef="#ctx0" brushRef="#br1" timeOffset="67399.7">9123 10329 0,'21'0'16,"-42"0"-16,42-21 0,-21 0 0,0 0 16,0 0-1,-21 21-15,0-21 0,-1 21 16,1 0-16,0 0 0,0 0 0,0 0 15,0 21-15,-1 0 0,1-21 16,0 21-16,0 0 0,0 0 0,21 1 16,-21-1-16,21 0 0,0 0 15,0 0-15,0 0 0,0 1 0,0-1 16,21 0-16,0-21 0,0 0 16,0 0-16,0 0 15,1 0-15,-1 0 0,0 0 0,0 0 16,0-21-16,0 0 0,1 21 0,-1-22 15,-21 1-15,0 0 0,21 0 16,-21 0-16,21 0 0,-21-1 16,0 1-16,0 42 31,0 1-15,0-1-16,-21 0 0,0 21 0,21-21 15,-21 22-15,21-1 0,0-21 16,0 22-16,0-1 0,-22 0 0,22 1 15,0-1-15,0 0 0,0 1 0,0-1 16,0 0-16,0 1 0,0-1 0,0 0 16,0 1-16,0-1 0,0 21 15,0-20-15,0-1 0,0 22 0,0-22 16,0 0-16,0 22 0,0-22 16,-21 0-16,21 1 0,-21-22 0,21 21 0,0-21 15,0 22-15,-21-22 0,21 0 16,-21 0-16,0 0 0,-1-21 31,1 0-31,21-21 16,0 0-1,0 0-15,0 0 0,0 0 16,0-1-16,0 1 0,0 0 16,0 0-16,0-21 0</inkml:trace>
  <inkml:trace contextRef="#ctx0" brushRef="#br1" timeOffset="67703.53">8213 10012 0,'-22'0'15,"44"0"17,-1 0-32,0 0 0,0 0 15,0 0-15,0 0 0,1 0 16</inkml:trace>
  <inkml:trace contextRef="#ctx0" brushRef="#br1" timeOffset="73123.8">6075 13293 0,'-21'0'0,"-1"0"16,44 0 62,-1 0-78,0 0 0,0 0 16,0 0-16,0 0 0,1 0 15,-1-21-15,21 21 0,-21 0 16,0 0-16,22 0 0,-1 0 0,0 0 15,1-22-15,20 22 0,-20 0 0,20 0 16,1 0-16,-1-21 0,1 21 0,20 0 16,1 0-16,-22-21 0,22 21 15,0 0-15,-1 0 0,-20-21 0,21 21 16,-22-21-16,22 21 0,-22 0 0,22 0 16,-22-21-16,1 21 0,-1 0 15,1-22-15,-1 22 0,1 0 0,-22-21 16,22 21-16,-22 0 0,0-21 0,1 0 15,-1 21-15,22 0 0,-22-21 16,0 21-16,1 0 0,20-21 16,-21 21-16,-20 0 0,20 0 0,0 0 15,-21 0-15,22-22 0,-22 22 0,0 0 16,21 0-16,-20 0 0,-1 0 16,0 0-16,0 0 0,0 0 0,0 0 15,1 0-15,-1 0 0,0 0 0,0 0 16,0 0-16,-21-21 0,21 21 15,1 0 1,-22 21 15,0 1-15,0-1-16,0 0 16,0 0-16,-22-21 0,22 21 0,0 0 15,0 1-15,-21-1 16,21 0-16,0 0 0,0 0 0,0 0 15,0 22-15,0-22 0,0 0 0,0 0 16,0 0-16,0 22 0,0-22 0,0 0 16,0 21-16,0-20 0,0 20 15,0-21-15,0 0 0,0 22 0,0-22 16,0 0-16,0 21 0,0-21 0,0 1 16,0-1-16,0 0 0,0 0 15,0 0-15,0 0 16,0 1-16,0-1 0,-21 0 15,0-21 1,0 21 0,0-21-1,-1 0-15,1 0 0,0 0 16,0 0-16,0 0 0,-22 21 16,22-21-16,0 0 0,0 0 0,-21 0 15,20 0-15,-20 21 0,21-21 16,-21 0-16,20 0 0,-20 22 15,21-22-15,-21 0 0,-1 0 0,22 21 16,-21-21-16,-1 0 0,1 0 0,21 0 16,-21 21-16,-1-21 0,1 0 15,0 0-15,-1 0 0,-20 0 0,20 21 16,-20-21-16,21 0 0,-22 0 0,22 0 16,-22 21-16,22-21 0,0 0 0,-22 0 15,22 0-15,21 21 0,-22-21 0,1 0 16,21 0-16,-22 0 0,1 0 15,21 0-15,-21 0 0,20 0 16,-20 0-16,0 0 0,21 0 0,-22 0 16,1 22-16,0-22 0,-1 0 0,1 0 15,0 0-15,-22 21 0,22-21 0,-1 0 16,1 0-16,0 21 0,-1-21 16,1 0-16,0 0 0,-1 21 0,1-21 15,21 0-15,-21 0 0,20 21 0,-20-21 16,21 0-16,0 0 0,-22 0 0,22 0 15,0 21-15,0-21 0,0 0 16,-22 0-16,22 0 0,0 0 0,0 22 16,0-22-16,0 0 0,-1 0 15,1 0-15,0 0 0,0 0 16,0 0-16,0 0 0,-1 21 16,1-21-16,0 0 15,0 0-15,0 0 0,0 0 16,-1 0-1,1 0-15,21 21 0,0-42 79,0 0-64,0-1-15,0 1 16,0 0-16,0 0 15,0 0-15,0 0 16,0-1-16,0-20 0,0 21 0,0-21 16,0 20-16,0-20 0,21 0 15,-21-1-15,22 1 0,-22-21 0,0 20 16,21 1-16,0 0 0,-21-1 0,21 22 16,-21-21-16,0 21 0,0-1 15,0 1-15,0 0 16,21 21-16,-21 21 47,21-21-47,-21 21 15,22-21-15,-22 22 0,21-22 16</inkml:trace>
  <inkml:trace contextRef="#ctx0" brushRef="#br1" timeOffset="73808.36">6477 13504 0,'0'22'31,"0"-1"-31,0 0 0,0 0 15,0 0-15,0 0 0,0 1 0,0 20 16,0-21-16,0 21 0,0 1 0,0-22 16,0 21-16,0-21 0,0 22 15,0-22-15,0 0 0,0 0 0,0 0 16,-21 1-16,21-1 0,0 0 16,-21-21-16,21-21 46,0 0-46,0-1 0,0 1 0,0 0 16,0 0-16,0 0 0,21 0 16,-21-1-16,21-20 0,-21 21 15,21 0-15,0 0 0,-21-1 0,21 1 16,1 0-16,-1 0 0,0 21 0,-21-21 16,21 21-16,0 0 0,0 0 0,1 0 15,-1 0-15,0 0 16,0 0-16,-21 21 0,0 0 15,0 0-15,0 0 16,0 1-16,-21-1 16,0-21-16,0 21 0,-1-21 15,1 0-15,-21 21 0,21-21 0,0 0 16,-1 0-16,1 0 0,0 0 0,0 0 16,21 21 15,21-21-16,0 21-15,0 1 0,1-22 16,-1 0-16,-21 21 0,21-21 16,0 21-16,0-21 0,0 21 0,1-21 15,-1 21-15,0-21 0,0 0 16,0 0-16,0 0 16,1 0-16,-1 0 15,0 0-15,0-21 16,0 0-16,0 0 0</inkml:trace>
  <inkml:trace contextRef="#ctx0" brushRef="#br1" timeOffset="74675.74">7154 13780 0,'0'0'15,"21"0"-15,1-22 16,-1 22-16,0 0 15,-21-21-15,21 0 0,0 21 0,0-21 16,1 0-16,-1 0 16,0 21-16,-21-22 0,21 1 15,-21 0-15,0 0 16,-21 21 0,0 0-16,0 0 15,-1 21-15,1 0 0,0-21 16,0 21-16,0 1 0,21-1 0,-21 0 15,21 0-15,-22 21 0,22-20 16,0-1-16,0 0 0,0 0 16,0 0-16,0 0 0,0 1 15,22-22-15,-1 0 16,0 0-16,0 0 0,0 0 16,0 0-16,1 0 0,-1 0 15,0-22-15,0 1 0,0 0 16,0 0-16,1 0 0,-1 0 0,0-1 15,0 1-15,-21 0 0,21 0 16,0-21-16,-21 20 0,22 1 0,-1 0 16,-21 0-16,21 21 0,-21 21 47,0 0-32,0 0-15,0 1 0,0-1 0,0 0 16,0 0-16,0 0 0,0 0 15,0 1-15,0-1 0,21-21 32,0 0-32,0 0 0,1 0 0,-1 0 15,0-21-15,21-1 0,-42 1 16,21 21-16,1-21 0,-1 0 0,0 0 16,-21 0-16,0-1 0,21 1 15,-21 0-15,0 0 16,21 0-16,-21 42 47,0 0-47,0 0 0,0 0 15,0 1-15,-21-1 0,21 0 0,0 21 16,-21-21-16,21 22 0,0-22 16,-21 21-16,21-21 0,0 22 0,0-1 15,0-21-15,-21 22 0,21-1 0,0-21 16,0 0-16,0 22 0,0-22 0,-22 0 15,22 21-15,0-21 0,0 1 0,0-1 16,0 0-16,-21 0 0,21 0 16,-21-21-16,21 21 0,-21-21 15,21-21 17,0 0-32,0 0 0,0 0 15,21 0-15,-21-1 0,0 1 16,0 0-16</inkml:trace>
  <inkml:trace contextRef="#ctx0" brushRef="#br1" timeOffset="75831.82">5884 14372 0,'0'0'0,"21"0"16,-21 21 15,0 1-31,0 20 16,0 0-16,0-21 0,0 43 0,0-22 15,0 1-15,0-1 0,0 21 0,0-20 16,0 20-16,0-20 0,0-1 15,0 21-15,0-20 0,0-1 0,0 0 16,0 1-16,0-22 0,0 21 0,0-21 16,0 1-16,0-1 0,0 0 0,0 0 15,22-21-15,-1 0 0,0 0 16,0 0-16,0 0 16,0 0-16,1 0 0,-1 0 15,0 0-15,0 0 16,0 0-16,0 0 0,22-21 0,-22 21 15,21 0-15,-21-21 0,22 0 0,-1 21 16,0-22-16,22 22 0,-22-21 0,22 21 16,-1-21-16,1 21 0,-1-21 15,1 0-15,20 21 0,-20-21 0,21-1 16,-22 22-16,1-21 0,20 21 0,-20-21 16,20 0-16,1 21 0,0 0 0,-22-21 15,22 21-15,0 0 0,-1 0 16,1 0-16,0 0 0,-22 0 15,22 0-15,-22 0 0,1 0 0,-22-21 16,22 21-16,-22 0 0,21 0 0,-20 0 16,-22 0-16,21 0 0,1 0 15,-22 0-15,0 0 0,0 0 0,21 0 16,-20 0-16,-1 0 0,0 0 0,0 0 16,0 0-16,0 0 0,1 0 0,-1 0 15,0-22-15,0 22 0,-21-21 16,21 21-16,0-21 15,-21 0-15,0 0 0,0 0 16,0-1-16,22 1 16,-22 0-16,21 0 15,-21 0-15,0 0 0,0-1 16,21 1-16,-21-21 0,21 21 0,-21-22 16,0 22-16,0-21 0,0 0 15,21-1-15,-21 1 0,0 0 0,0-1 16,0 1-16,0 21 0,0-22 0,0 22 15,0-21-15,-21 21 0,21 0 0,-21 21 16,21-22-16,-21 1 0,0 21 16,21-21-16,-22 0 15,1 21-15,21-21 16,0 42 15,0 0-31,0 0 16,0 0-16,-21 1 0,0 20 0,0-21 15,0 21-15,-1-20 0,1 20 16,-21 0-16</inkml:trace>
  <inkml:trace contextRef="#ctx0" brushRef="#br1" timeOffset="76324.03">6604 14647 0,'21'0'15,"0"22"-15,-21-1 0,21 0 16,-21 0-16,22 0 0,-1 0 16,-21 22-16,0-22 0,21 0 15,0 0-15,-21 22 0,0-22 0,21 0 16,0 0-16,-21 0 0,22 0 0,-22 1 16,0-1-16,21-21 15,0 0-15,0-21 16,0-1-1,-21 1-15,0 0 0,0-21 16,21 21-16,1-22 0,-22 22 16,21-21-16,-21-1 0,21 22 0,0-21 15,-21 21-15,21-22 0,-21 22 0,21 21 16,-21-21-16,22 0 0,-1 21 31,-21 21-31,21 0 16,-21 0-16,0 1 0,0-1 15,0 0-15,0 0 0</inkml:trace>
  <inkml:trace contextRef="#ctx0" brushRef="#br1" timeOffset="77615.69">7451 14944 0,'0'0'0,"21"-21"16,0-22-16,-21 22 16,0 0-16,0 0 15,0 0-15,0-1 0,0 1 16,-21 21-16,0 0 0,-1 0 16,1 0-16,0 0 15,0 21-15,0 1 0,21-1 0,-21-21 16,-1 21-16,1 0 0,21 0 0,0 0 15,-21 1-15,21-1 0,0 0 16,0 0-16,21-21 31,0 0-31,1 0 16,-1-21-16,0 21 0,0-21 0,0 0 16,0-1-16,1 1 15,-22 0-15,0 0 0,0 0 0,21 0 16,-21-1-16,21 22 15,-21 22 1,0-1 0,0 0-16,0 0 0,0 0 15,0 0-15,0 1 0,0-1 16,21-21 0,0 0-16,0 0 15,1 0-15,-1 0 16,0-21-16,-21-1 0,21 22 0,0-21 15,-21 0-15,0 0 0,21 0 16,1-22-16,-22 22 0,0 0 0,0-21 16,21-1-16,-21 22 0,0-21 0,0 0 15,0-1-15,0 22 0,0 0 0,0 0 16,0 0-16,0-1 0,0 44 31,0-1-31,-21 21 0,21-21 0,0 22 16,0-1-16,0 0 0,0-21 15,0 22-15,0-1 0,0 0 16,-22 1-16,22-22 0,0 21 0,0-21 16,0 22-16,0-22 0,0 0 0,0 0 15,22 0-15,-1-21 16,0 0-16,0 0 0,0 0 16,0 0-16,1-21 0,-1 0 15,0 0-15,0 0 0,0 0 16,0-1-16,1-20 0,-22 21 15,0 0-15,21-22 0,-21 22 0,21 0 0,-21 0 16,0 42 15,0 0-31,0 0 16,0 1-16,0-1 0,0 0 0,0 0 16,0 0-16,0 0 0,0 1 0,21-1 15,-21 0-15,21-21 16,-21 21-16,21-21 15,1 0-15,-1 0 0,0 0 16,0-21-16,0 21 16,-21-21-16,21 0 0,1-1 0,-22 1 15,21 0-15,0 0 0,-21-21 0,0 20 16,21 1-16,0 0 0,-21 0 0,0 0 16,0 42 15,0 0-16,0 0-15,0 0 0,0 1 16,0-1-16,0 0 0,0 0 0,21 0 16,-21 0-16,22 1 0,-1-22 15,-21 21-15,21-21 0,0 0 0,-21 21 16,21-21-16,0 0 0,1 0 16,-1 0-16,0 0 0,0 0 0,0-21 15,0 0-15,1 21 0,-1-22 0,-21 1 16,21 0-16,0 0 0,-21-21 0,21 20 15,-21 1-15,0 0 0,0 0 16,0 0-16,0 0 0,0-1 16,-21 22-16,0 0 15,0 0-15,0 22 0,-1-1 16,22 0-16,-21 0 0,21 0 16,0 0-16,0 1 0,0-1 0,0 0 15,0 0-15,0 0 0,0 0 0,21 1 16,1-22-16,-1 0 15,0 0-15,0 0 0,0 0 0,0 0 16,1 0-16,-1 0 0,0-22 0,0 22 16,0-21-16,0 0 0,1 0 15,-22 0-15,21-22 0</inkml:trace>
  <inkml:trace contextRef="#ctx0" brushRef="#br1" timeOffset="89471.96">3683 11642 0,'21'0'0,"0"0"16,0 0-16,-21-21 0,22 21 16,-1-22-16,-21 1 0,21 21 0,0-21 15,0 0-15,0 0 16,1 0-16,-22-1 0,0 1 16,0 0-16,0 0 15,-22 21 1,1 0-16,0 0 0,-21 0 15,21 21-15,-22 0 0,1 0 16,0 1-16,20-1 0,-20 0 16,0 21-16,-1-21 0,1 22 15,0-1-15,-1 0 0,22 1 0,0-1 16,0 0-16,0 1 0,21-1 0,-21 0 16,21 1-16,0-1 0,0 0 15,0-20-15,21 20 0,0-21 0,0 0 16,21 0-16,-20 1 0,20-22 15,0 0-15,1 21 0,-1-21 0,0 0 16,1 0-16,20 0 0,-21-21 0,1-1 16,-1 1-16,0 0 0,1 0 15,-1-21-15,0 20 0,-20-20 16,-1 0-16,0 21 0,0-22 0,-21 1 16,0 0-16,0-1 0,0 1 15,0 0-15,-21 20 0,0-20 0,0 0 16,-1-1-16,1 22 0,0-21 15,-21 21-15,-1 0 0,22 21 0,-21-22 16,21 22-16,-22 0 0,22 0 0,-21 0 16,0 22-16,20-1 0,1-21 15,-21 21-15,21 0 0,0 0 0,-1 22 16,1-22-16,0 0 0,0 0 16,21 0-16,0 0 0,0 1 0,0-1 15,0 0-15,21-21 0,0 21 16,22-21-16,-22 0 0,21 0 15,-21 0-15,22 0 0,-1 0 16,0 0-16,1 0 0,-22 0 0,21 0 16,0 0-16</inkml:trace>
  <inkml:trace contextRef="#ctx0" brushRef="#br1" timeOffset="89883.71">4170 11769 0,'21'0'47,"0"0"-47,0 0 15,0 0-15,1 0 16,-1 0-16,0 21 0,0 0 16,0 0-16,-21 0 0,21 1 0,-21-1 15,0 21-15,0-21 0,0 0 0,0 22 16,0-22-16,0 0 0,0 0 15,0 0-15,0 1 0,-21-22 16,0 0 0,21-22-1,0 1 1,0 0-16,0 0 0,0-21 0,0 20 16,21 1-16,-21-21 0,21 21 0,1 0 15,-22-22-15,21 22 0,0 0 16,-21 0-16,21 0 0,-21-1 15,21 22-15,0 0 0,-21-21 0,22 21 16,-1 0-16,0 0 16,-21 21-16,21 1 15,-21-1-15,21-21 0,-21 21 16,21-21-16,-21 21 0</inkml:trace>
  <inkml:trace contextRef="#ctx0" brushRef="#br1" timeOffset="91184.2">5186 11959 0,'21'0'0,"-42"0"0,42-21 16,-21 0-16,21 21 0,-21-21 16,0 0-16,0-1 15,0 1-15,-21 21 0,0 0 16,0-21-16,-1 21 0,1 0 15,0 0-15,0 0 0,0 0 0,0 0 16,-22 0-16,22 21 0,0 0 0,0 1 16,0-22-16,-1 42 15,1-21-15,0 0 0,0 22 0,0-22 16,21 0-16,0 0 0,0 21 0,0-20 16,0-1-16,0 0 0,0 0 15,21-21-15,0 21 0,0-21 0,0 0 16,1 0-16,-1 0 0,0 0 0,0 0 15,0 0-15,0 0 0,1-21 16,-1 0-16,0 0 0,0 0 0,0-1 16,0 1-16,1 0 0,-1-21 0,0-1 15,-21 22-15,21-21 16,0 0-16,-21-1 0,21 1 0,-21 0 0,0-1 16,22 1-16,-22-22 0,21 22 0,-21 0 15,0-1-15,0 1 16,0 0-16,0 21 0,0-22 0,21 43 15,-21-21-15,0 42 16,0 0 0,0 1-16,0 20 0,0 0 0,0 1 15,0-1-15,0 0 0,0 1 0,0-22 16,0 21-16,0 0 0,0 1 16,-21-1-16,21-21 0,0 22 0,0-1 15,0-21-15,0 0 0,0 22 16,0-22-16,0 0 0,0 0 0,21-21 15,-21 21-15,21-21 0,0 0 16,0 0-16,1 0 0,-1 0 16,0 0-16,0 0 0,0-21 15,0 0-15,1 21 0,20-21 0,-21 0 16,0-22-16,22 22 0,-22 0 0,0 0 16,-21 0-16,21-22 0,-21 22 15,21 0-15,-21 0 0,0 0 0,0-1 16,0 1-16,-21 21 31,0 0-31,21 21 16,-21 1-16,0-1 0,-1 0 0,1 0 15,21 0-15,-21 0 0,0 22 0,0-22 16,21 21-16,0-21 0,0 22 16,0-22-16,0 21 0,0-21 0,0 1 15,0 20-15,0-21 0,21 0 16,0 0-16,0 1 0,0-22 15,1 0-15,-1 0 0,0 0 0,0 0 16,21 0-16,-20 0 0,20-22 0,-21 22 16,21-21-16,-20 0 0,20 0 15,-21 0-15,21-22 0,-20 22 0,-1-21 16,0 0-16,0 20 0,0-20 16,0 0-16,1 21 0,-22-1 0,21-20 15,-21 21-15,0 0 16,0 0-16,-21 21 15,-1 21 1,1 0 0,21 0-16,0 0 15,21-21 17,1 0-32,-1 0 0,0 0 15,0-21-15,-21 0 0,21 21 16,0-21-16,-21 0 0,22-1 15,-1 1-15,-21 0 16,0 0-16,21 21 16,-21-21-16,0 42 31,0 0-31,0 0 0,0 0 16,0 1-16,0-1 0,-21 0 0,21 21 15,0-21-15,0 22 0,0-1 0,0-21 16,0 22-16,0-22 0,0 0 0,0 0 15,0 0-15,0 0 0,0 1 16,0-1-16,21-21 0,0 0 16,0 21-16,0-21 0,1 0 0,20 0 15,-21 0-15,0 0 0,0 0 0,1 0 16,-22-21-16,21 0 16,-21-1-16,21 22 0,-21-21 0,0 0 15,21 0-15,-21 0 0,0 0 0,0-1 16,0 1-16,21 0 0</inkml:trace>
  <inkml:trace contextRef="#ctx0" brushRef="#br1" timeOffset="109312.27">6096 13314 0,'0'-21'16,"0"0"0,0 42 15,0 0-15,-21 0-16,21 0 0,-21 0 15,-1 1-15,22-1 0,-21 0 16,21 0-16,0 21 0,0-20 0,0-1 15,-21 0-15,21 0 0,0 0 0,0 0 16,0 1-16,0-1 0,0 0 16,0-42 31,0 0-47,0-1 0,21 1 15,-21 0-15,0 0 0,21 0 0,-21 0 16,22-1-16,-1 1 0,-21 0 15,0-21-15,0 21 0,21-1 0,-21 1 16,0 0-16,21 0 0,-21 0 16,0 42 15,0 0-31,-21 0 16,21 0-16,-21 1 0,21-1 15,0 0-15,0 0 0,0 0 16,-21 0-16,21 1 0,-22-1 0,22 0 15,-21-21-15,21 21 16,0-42 15,0 0-15,0 0-16,0-1 0,0 1 16,0 0-16,21 0 0,-21 0 0,0 0 15,0-1-15,0 1 0,0 0 16,22 0-16,-22 0 15,-22 42 17,1 0-32,21 0 0,-21 0 15,0 1-15,0 20 0,21-21 0,-21 21 16,-1-20-16,1 20 0,21-21 16,0 0-16,0 22 0,-21-22 0,0 0 15,21 0-15,0 0 0,0-42 47,21 0-31,0 0-16,-21 0 15,21-1-15,1 1 0,-22 0 0,21-21 16,0 21-16,-21-1 0,0-20 0,21 21 16,0 0-16,-21 0 0,0-1 15,0 1-15,0 42 31,-21 1-31,0-1 16,21 21-16,-21 0 0,21-20 0,-21 20 16,-1 0-16,22 1 0,0-1 15,-21 0-15,0 1 0,21-22 0,-21 21 16,21-21-16,0 0 0,0 1 16,0-1-16,-21 0 0,21 0 15,-21 0-15,-1-21 16</inkml:trace>
  <inkml:trace contextRef="#ctx0" brushRef="#br1" timeOffset="123003.18">6837 10583 0,'0'-21'31,"-21"21"47,21 21-62,0 1-1,0-1-15,0 0 16,0 0-16,0 0 31,0 0-31,0 1 16,0-1 15,21-21 0,0 0-15,0 0 0,0 0-16,0 0 0,1-21 15,-1 21-15,0 0 16,0-22-16,0 22 0,-21-21 15,21 21-15,1 0 0,-1-21 16,0 21-16,0-21 16,0 21-1,-42 0 63,0 21-62,0-21-16,21 21 0,-21-21 16,-1 0-16,1 0 15,0 0-15,0 0 16,21 21-16,-21-21 16,0 0-1,42 0 95,0 0-110,0 0 15,0 0-15,0 0 16,1 0-16,-22-21 15,21 21-15,-42 0 63,-1 0-47,22 21-16,-21-21 0,0 0 31,21 22-31,0-44 78</inkml:trace>
  <inkml:trace contextRef="#ctx0" brushRef="#br1" timeOffset="131039.58">24913 4636 0,'0'0'0,"0"-22"0,0 1 15,0 0-15,0 0 16,0 0-16,0 0 15,0-1-15,0 44 47,0-1-31,0 0-16,0 21 0,0-21 0,0 22 16,0-22-16,0 21 0,0 1 15,0-1-15,0 21 0,0-20 0,0-1 16,0 0-16,-21 1 0,21-1 0,0 0 15,0 1-15,0-22 0,0 21 0,0-21 16,-21 22-16,21-22 0,0 0 16,0 0-16,0 0 0,0 1 15,0-1-15,0-42 32,0-1-17,0 1-15,0 0 16,0 0-16,0-21 0,0 20 0,0-20 15,0 0-15,0 21 0,21-43 0,-21 22 16,21-1-16,-21 1 0,0 0 16,0-22-16,0 22 0,0 0 0,0 20 15,0-20-15,0 21 0,0-21 0,0 20 16,0 1-16,0 0 16,0 42-1,0 0 1,0 1-16,0-1 0,0 21 0,0-21 15,0 22-15,0-1 0,0 0 16,0 1-16,0-22 0,0 21 0,0 0 16,0-20-16,0-1 0,0 21 0,0-21 15,0 0-15,0 1 0,0-1 16,0 0-16,0 0 16</inkml:trace>
  <inkml:trace contextRef="#ctx0" brushRef="#br1" timeOffset="131727.71">25167 5144 0,'0'0'0,"0"21"16,0 0-16,0 0 15,0 0 1,21-21 15,0-21-15,1 0 0,-1 0-16,-21 0 0,0-1 15,0 1-15,0 0 16,0 0-16,0 0 15,-21 21 1,-1 21 0,22 0-16,-21 0 0,21 0 15,0 1-15,0-1 0,-21 0 16,21 0-16,0 0 0,0 0 16,0 1-16,21-22 15,0 0 1,1 0-16,-1 0 0,-21-22 15,21 1-15,0 0 16,-21 0-16,0 0 0,0 0 16,-21 21 15,0 0-31,21 21 16,-21 0-16,-1 0 15,22 0-15,-21-21 16,21 21-16,-21-21 31</inkml:trace>
  <inkml:trace contextRef="#ctx0" brushRef="#br1" timeOffset="167948.84">26543 4318 0,'0'0'0,"0"-21"0,0 0 16,-21 0-16,21-1 0,-21 1 0,21 0 15,0 0-15,0 42 32,0 0-32,0 0 0,0 22 0,0-1 15,0 0-15,0 1 16,0-1-16,0 22 0,0-22 0,0 21 16,0 1-16,0-1 0,0 1 0,0-1 15,-22-20-15,22 20 0,0-20 0,-21-1 16,21 0-16,0 1 0,-21-22 15,21 21-15,0-21 0,0 0 16,0 1-16,0-44 31,0 1-31,0 0 16,0 0-16,0 0 0,21-22 0,0 1 0,1 21 16,-1-21-16,0-1 0,0 1 15,0-22-15,22 43 0,-22-21 16,21 0-16,0 20 0,-20 1 0,20 0 15,-21 0-15,21 21 0,1 0 0,-22 0 16,21 21-16,-21 0 0,1 0 16,-1 1-16,0 20 0,0 0 0,-21 1 15,0-1-15,0 0 0,0-21 0,0 22 16,0-1-16,-21-21 0,0 22 0,21-22 16,-21 0-16,-1 0 0,22 0 15,-21-21-15,21 21 0,0-42 31,0 0-31</inkml:trace>
  <inkml:trace contextRef="#ctx0" brushRef="#br1" timeOffset="168307.75">27284 4995 0,'169'-42'47,"-571"233"-47,635-340 0,-43 86 0,-147 42 16,-22 0-16,0-1 0,0 1 0,0 0 16,-21-21-16,0 21 0,0-1 15,0 1-15,-21 21 0,0-21 0,0 21 16,-22 0-16,22 0 0,-21 0 0,0 21 15,-1-21-15,1 43 0,0-22 0,20 21 16,-20 0-16,21 1 0,0-22 16,0 21-16,21 1 0,0-1 0,0-21 15,21 21-15,0-20 0,0-1 16,0 0-16,22 0 0,-1 0 16,-21-21-16,21 0 0,1 0 0,-1 0 15,0 0-15,1 0 0,-1 0 0,0 0 16,1-21-16,-1 0 0,0 0 0</inkml:trace>
  <inkml:trace contextRef="#ctx0" brushRef="#br1" timeOffset="168561.61">28194 4233 0,'0'0'0,"-21"-21"15,0 21-15,-1 0 0,22 21 16,0 1-16,-21 20 0,21 0 15,-21 1-15,21-1 0,0 0 0,0 22 16,0-1-16,-21-20 0,21 20 16,0 1-16,0-1 0,0 1 15,0-1-15,0-21 0,0 1 0,0-1 16,0 0-16,0 1 0,0-22 0,0 0 16,0 0-16,0 0 0,0-42 31</inkml:trace>
  <inkml:trace contextRef="#ctx0" brushRef="#br1" timeOffset="168727.51">27876 4763 0,'0'0'0,"-21"0"0,42 0 31,1 0-31,-1 0 0,0 0 15,21 0-15,1 0 0,-1 0 16,0 0-16,1 0 0,-1 0 0,0 0 16,1 0-16,-1 0 0</inkml:trace>
  <inkml:trace contextRef="#ctx0" brushRef="#br1" timeOffset="169138.28">28363 4763 0,'0'0'0,"0"-22"16,0 1-16,21 21 15,1 0-15,-1-21 0,0 21 16,0 0-16,0 0 0,0 0 0,1 0 16,-1 21-16,0 0 15,0 1-15,-21-1 0,0 21 0,21-21 16,-21 22-16,0-1 0,21-21 15,-21 21-15,0-20 0,0 20 0,0-21 16,0 0-16,0 0 0,0 1 16,0-1-16,0 0 0,22-21 15,-22-21 1,0 0 0,0-1-16,0 1 0,0-21 0,0 21 15,0-22-15,21 1 0,-21 0 0,21-1 16,0 1-16,-21 0 0,21-1 15,0 22-15,1-21 0,-22 21 0,21 0 16,0 21-16,-21-22 0,21 22 0,0 0 16,0 0-16,1 0 15,-1 22-15,0-1 16,-21 0-16,21-21 0,0 21 0</inkml:trace>
  <inkml:trace contextRef="#ctx0" brushRef="#br1" timeOffset="169552.04">29337 4741 0,'0'0'0,"0"-21"0,21 0 0,-21 0 15,0 0-15,0 0 0,0-1 16,0 1-16,-21 21 16,0 0-16,0 0 15,-1 0-15,1 21 0,0 1 0,0-1 16,0 0-16,0 21 0,-22 1 15,22-1-15,0 0 0,0 1 0,0-22 16,21 21-16,0 0 0,0 1 0,0-22 16,0 21-16,21-21 0,0 1 15,21-1-15,1-21 0,-1 21 0,0-21 16,1 0-16,-1 0 0,21 0 0,-20-21 16,-1 21-16,0-21 0,22-1 15,-43 1-15,21-21 0,1 0 16,-22 20-16,0-20 0,-21-21 0,0 20 0,0 1 15,0 0-15,0-1 0,-21 22 16,0-21-16,-22 21 0,22-1 16,-21 1-16,0 21 0,-1 0 0,1 0 15,0 0-15,-1 0 0,22 0 0,-21 0 16,-1 21-16,1 1 0,0-1 16,21 0-16,-22 0 0,22 21 0,0-20 15,21-1-15,0 0 0,0 0 0,0 0 16,0 0-16</inkml:trace>
  <inkml:trace contextRef="#ctx0" brushRef="#br1" timeOffset="170207.18">30522 4741 0,'0'-21'0,"0"42"0,0-63 16,-21 21-16,0 0 0,0 21 0,0-21 15,-1 21-15,1 0 0,-21 0 16,0 0-16,20 0 0,-20 0 0,0 21 16,-1 0-16,22 0 0,-21 0 0,0 22 15,20-22-15,-20 21 0,21 0 16,0-20-16,21 20 0,0 0 16,0-21-16,0 22 0,0-22 0,21 0 0,21 0 15,1 0-15,-22 1 16,21-22-16,0 0 0,22 0 0,-22 0 15,1 0-15,-1 0 0,0-22 0,1 1 16,-22 0-16,21 0 0,-21 0 16,22 0-16,-22-22 0,-21 22 0,21-21 15,0 21-15,-21-1 0,0 1 0,0 0 16,0 42 0,0 0-16,0 1 15,-21 20-15,21-21 0,-21 21 0,21 1 16,0-1-16,-21 0 0,21 1 15,-22 20-15,22-20 0,0-1 16,0 0-16,0 22 0,0-22 0,0 22 16,0-1-16,22 1 0,-1-1 15,0 1-15,0-1 0,0 1 0,0-1 16,1-21-16,-22 22 0,21-1 0,-21 1 16,0-22-16,0 1 0,0 20 0,0-21 15,0 1-15,-21-22 0,-1 21 16,1-21-16,-21 1 0,21-1 0,-22-21 15,1 0-15,0 0 0,21 0 0,-22-21 16,1-1-16,0 1 0,-22-21 0,22 0 16,-1-1-16,22 1 15,-21 0-15,21-22 0,0 22 0,21-22 16,0 1-16,21-1 0,0 1 0,21-22 16,1 22-16,-1-1 0,0-21 15,22 22-15,-1 21 0,1-22 0,-1 22 16,-20-22-16,20 43 0,1-21 0,-1 21 15,-21-22-15,1 22 0,20 0 16,-42 0-16</inkml:trace>
  <inkml:trace contextRef="#ctx0" brushRef="#br1" timeOffset="170939.14">30967 4953 0,'0'0'16,"0"-21"-1,21 21 1,0-21-16,0 21 0,0-21 0,1-1 16,20 22-16,-21-21 0,21 0 15,-20 21-15,-1-21 0,21 0 0,-21 0 16,0-1-16,-21 1 16,0 0-16,0 0 15,-21 21-15,0 0 0,0 21 16,0 0-16,-22 0 0,22 1 15,0-1-15,0 21 0,0-21 16,0 22-16,21-22 0,0 21 0,0-21 16,0 0-16,0 1 0,0-1 15,21 0-15,0 0 0,21-21 0,-21 0 16,22 0-16,-22 0 0,21 0 16,1 0-16,-22 0 0,21-21 0,-21 21 15,22-21-15,-22-22 0,0 22 0,0 0 16,0-21-16,0 21 0,1-22 15,-22 22-15,21 0 0,-21 0 0,0 0 16,0-1-16,0 44 31,0-1-31,-21 0 0,21 0 0,-22 0 16,22 0-16,-21 1 0,21-1 16,0 0-16,0 0 0,0 0 0,-21 0 15,21 1-15,-21-1 16,21-42 15,0-1-31,0 1 16,0 0-16,0 0 0,21 0 0,0 0 15,0-1-15,1 1 0,-1 0 16,21 0-16,-21-21 0,22 42 0,-22-22 16,21 1-16,-21 21 0,22 0 15,-22 0-15,0 0 0,0 0 16,0 21-16,-21 1 0,0-1 0,0 0 15,0 0-15,0 0 0,0 22 16,0-22-16,0 0 0,0 21 0,0-21 16,-21 1-16,0-1 0,21 0 15,-21 0-15,0-21 0,21 21 16,-22-21-16,44 0 47,-1 0-47,0-21 0,0 21 15</inkml:trace>
  <inkml:trace contextRef="#ctx0" brushRef="#br1" timeOffset="172007.92">32343 4805 0,'0'0'16,"0"-21"-16,-22 21 15,1 0-15,0 0 0,0 0 16,0 21-16,0 0 15,-1 0-15,1 0 0,0 1 0,21-1 16,-21 0-16,21 0 0,-21 0 0,21 0 16,0 1-16,0-1 15,0 0-15,0 0 0,0 0 0,21 0 16,0 1-16,0-22 0,0 21 16,22-21-16,-22 0 0,0 0 0,21 0 15,1 0-15,-1 0 0,-21 0 16,22-21-16,-1-1 0,-21 1 0,0 0 15,22 0-15,-22-21 0,-21-1 0,0 1 16,21 21-16,-21-22 0,0 1 16,0 21-16,-21 0 0,0 0 0,-1-1 15,1 22-15,-21 0 0,0 0 16,-1 0-16,22 22 0,-21-1 0,-1 0 16,1 21-16,0-21 15,21 22-15,-1-22 0,1 0 0,0 21 16,21-20-16,0-1 0,0 21 15,0-21-15,0 0 0,21-21 0,22 22 16,-22-1-16,0-21 0,21 0 0,-21 0 16,22 0-16,-1 0 0,-21 0 15,22 0-15,-1-21 0,0-1 0,-21 1 16,22 0-16,-1 0 0,0 0 16,-20-22-16,20 22 0,-21 0 0,0-21 15,0 21-15,-21-1 0,0 1 16,0 42-1,0 1 1,-21-22-16,0 21 0,0 0 16,21 0-16,0 21 0,-21-20 0,21-1 15,-21 0-15,21 0 0,0 0 16,0 0-16,0 1 0,21-1 16,0-21-1,0 0-15,0 0 0,0 0 0,1 0 16,-1 0-16,0-21 0,0-1 15,0 22-15,0-21 0,1 0 0,-1 0 16,0 0-16,0-22 0,0 22 16,0 0-16,-21 0 15,0 0-15,0 42 32,0 0-32,-21-21 0,21 21 0,-21 0 15,21 1-15,0-1 0,-21 0 16,21 0-16,0 0 0,0 0 15,0 1 1,21-22-16,0 0 16,0 0-16,1 0 0,20 0 15,-21 0-15,0-22 0,0 1 16,22 0-16,-22 0 0,21 0 0,-21 0 16,22-1-16,-22-20 15,0 21-15,0-21 0,-21 20 0,0 1 16,0 0-16,0 0 0,-21 21 31,0 0-31,0 21 16,0 0-16,21 0 0,-22 1 0,22-1 15,0 0-15,0 0 0,0 0 16,0 0-16,0 1 0,0-1 0,0 0 16,0 0-16,0 0 0,0 0 15,0 1-15,-21-1 16,0-21-1,0 0-15,21 21 16,-21-21-16,0 0 0,-1 0 16,1 0-1,0 0-15,0 0 16,21-21-16</inkml:trace>
  <inkml:trace contextRef="#ctx0" brushRef="#br1" timeOffset="176019.31">25040 6562 0,'0'0'0,"-21"0"0,0 0 15,0 0-15,-1 0 0,1-21 16,0-1-16,0 22 0,0-21 0,0 21 16,21-21-16,0 0 15,21 0-15,0 0 0,0 21 16,21-22-16,-20 22 0,20-21 0,0 21 15,-21 0-15,22-21 0,-1 21 16,0 0-16,-20 0 0,20 0 0,-21 21 16,21 0-16,-20 1 0,-1-1 0,-21 21 15,0 0-15,0 1 0,0-1 16,0 0-16,0 22 0,0-22 0,-21 1 16,-22-1-16,22 0 0,-21 1 15,-1-1-15,1-21 0,0 21 0,-1-20 16,1-1-16,0-21 0,-1 21 15,1-21-15,0 21 0,-1-21 0,1 0 16,21 0-16,0 0 0,0 0 0,-1-21 16,22 0-16,0 0 0,0-1 15,0 1-15,0-21 0,0 21 0,22 0 16,-1-1-16,0 1 0,0 0 16,0 0-16,0 21 0,1 0 0,-1 0 15,0 0-15,0 0 0,0 0 0,0 21 16,1 0-16,-1 0 0,-21 1 15,21-1-15,0 0 0,0 21 16,-21-21-16,0 1 0,21-1 0,1 0 16,-22 0-16,0 0 0,21 0 15,0 1-15,0-22 0,0 0 16,0 0 0</inkml:trace>
  <inkml:trace contextRef="#ctx0" brushRef="#br1" timeOffset="176176.22">25527 6922 0,'0'-22'47,"21"22"-31,-21-21-16</inkml:trace>
  <inkml:trace contextRef="#ctx0" brushRef="#br1" timeOffset="176996.4">26776 6583 0,'0'0'0,"42"0"0,0-21 0,1 21 0,20-21 16,-20-1-16,-1 1 0,21 21 0,-20-21 15,20 0-15,-20 0 0,-22 0 16,21-1-16,-21 1 0,-21 0 15,0 0-15,-42 21 0,0-21 16,-1 21-16,1 0 0,0 0 0,-22 0 16,1 0-16,20 21 0,-20 0 15,-1 0-15,22 0 0,0 1 0,-1-1 16,22 0-16,-21 0 0,21 21 16,21-20-16,0 20 0,0-21 15,0 0-15,0 0 0,21 22 0,0-22 16,0 0-16,0 21 0,22-20 0,-1-1 15,0 0-15,1 21 0,-22-21 0,21 1 16,0-1-16,-20 0 0,-1 0 16,0 0-16,-21 0 0,0 1 0,0-1 15,-21-21-15,-22 21 0,22-21 0,-21 0 16,0 0-16,-1 0 0,1 0 0,-22 0 16,22 0-16,0 0 0,-1 0 15,22 0-15,-21 0 0,21-21 0,0 21 16,-1-21-16,1 21 0,21-22 15,0 1 1,21 21-16,1-21 16,-1 21-16,21-21 0,-21 21 0,22-21 15,-1 21-15,-21-21 0,21 21 0</inkml:trace>
  <inkml:trace contextRef="#ctx0" brushRef="#br1" timeOffset="177171.53">27241 6752 0,'0'0'0,"22"0"0,-1 0 0,0-21 15,0 21-15,-21-21 0,0 42 47,0 0-47,-21 0 0,21 1 16,-21-22-16,21 21 0,0 0 16,0 0-16,-21-21 15</inkml:trace>
  <inkml:trace contextRef="#ctx0" brushRef="#br1" timeOffset="177348.43">27495 6541 0,'0'-22'0,"0"44"0,0-65 0,-21 43 0,21-21 0,-21 21 31,21 21-16,21-21-15,0 21 16,1-21-16,-1 22 0,0-22 16,0 0-16</inkml:trace>
  <inkml:trace contextRef="#ctx0" brushRef="#br1" timeOffset="177987.54">27792 6646 0,'21'0'15,"0"0"1,0 0-16,0 0 0,1 0 16,-1 0-16,21-21 0,-21 21 0,22 0 15,-22-21-15,21 21 0,-21 0 16,0-21-16,-21 42 16,-21 0-1,0-21-15,-21 21 0,-1 1 16,1 20-16,0-21 0,-1 0 0,1 0 15,0 22-15,-22-22 0,22 0 0,21 0 16,-22 0-16,22 1 0,0-22 0,0 21 16,0-21-16,0 21 15,42-42 1,0 21 0,0-21-16,0-1 0,0 22 0,22-21 15,-22 0-15,21 0 0,-21 0 16,1 21-16,20-21 0,-21 21 0,0 0 15,0 0-15,1 0 16,-22 21-16,0 0 0,0 0 16,0 0-16,0 0 15,0 1-15,0-1 0,0 0 0,0 0 16,0 0-16,21 0 0,0-21 16,0 0-16,0 0 0,22 0 15,-22 0-15,21 0 0,-21 0 16,22 0-16,-1-21 0,0 0 0,1 21 15,-1-21-15,-21 0 0,21 0 0,1-22 16,-22 22-16,21-21 0,-21 21 16,1-22-16,-22 22 0,0 0 0,0 0 15,-22 21 1,1 0-16,0 21 16,0 0-16,-21 0 0,20 0 0,1 1 15,0-1-15,21 21 0,-21-21 16,21 0-16,0 1 0,0-1 0,0 0 0,0 0 15,0 0-15,0 0 16,21-21-16,0 22 0,0-22 0,22 21 16,-1-21-16,22 0 0,-1 0 0,22 0 15,-22 0-15</inkml:trace>
  <inkml:trace contextRef="#ctx0" brushRef="#br1" timeOffset="178972.71">29972 6816 0,'0'0'0,"-85"-64"16,64 43-16,0 0 16,-21 0-16,-1 0 0,22-1 0,-21 22 15,21 0-15,-22 0 0,1 0 0,0 0 16,20 22-16,-20-22 0,-21 42 16,20-21-16,1 0 0,0 22 0,-1-1 15,22-21-15,-21 21 0,21 1 0,-1-22 16,1 21-16,21-21 0,0 1 15,0-1-15,0 0 0,21 0 0,1 0 16,20 0-16,-21-21 0,21 0 0,1 0 16,-1 0-16,0 0 0,22-21 15,-22 0-15,1 0 0,-1 0 16,0 0-16,1-22 0,-1 22 0,0-21 16,-21-22-16,22 22 0,-22-22 0,21 1 15,-21-1-15,1-20 0,-1 20 16,-21 1-16,0-1 0,21 1 0,-21 20 15,0 1-15,0 21 0,0 0 16,0 0-16,-21 21 0,0 0 16,-1 21-16,1 0 0,0 0 0,0 21 15,0 1-15,0-1 0,-1 0 16,22 22-16,-21-22 0,21 22 0,-21-22 16,21 22-16,0-22 0,0 0 0,0 22 15,0-22-15,0-21 0,21 22 16,0-1-16,1-21 0,-1 0 0,0 0 15,0 1-15,0-1 0,22-21 16,-22 0-16,21 0 0,-21 0 0,22 0 16,-22 0-16,21 0 0,-21 0 0,0-21 15,1-1-15,-1 1 0,0 0 16,0 0-16,0 0 0,0 0 0,-21-1 16,0 1-16,-21 42 31,0 1-31,0-1 15,0 0-15,21 0 0,-21 0 0,21 0 16,0 1-16,0-1 0,0 0 16,21 0-16,0-21 0,0 0 15,0 0-15,0 0 0,22 0 16,-22 0-16,21 0 0,-21 0 16,22 0-16,-22-21 0,0 21 0,21-21 15,-20 0-15,-1-1 0,21 1 0,-21-21 16,0 21-16,1 0 0,-22-22 15,0 22-15,21 0 0,-21 0 0,-21 21 32,-1 0-32,1 42 15,21-21-15,-21 0 0,0 22 16,0-22-16,0 21 0,-1 1 0,1-1 0,0 21 16,0-20-16,21 20 0,0-20 15,0 20-15,0 1 0,0-22 16,0 21-16,0-20 0,0 20 0,0-20 15,0-1-15,21 0 0,-21 1 0,0-1 16,0-21-16,0 21 0,0-20 16,0-1-16,0 0 0,0 0 0,-21 0 15,0-21-15,0 0 0,-1 0 16,-20 0-16,21 0 0,0 0 16,-22 0-16,22 0 0,-21-21 0,21 0 15,-22 0-15,22 0 0,-21 21 0,21-22 16,0 1-16,21 0 0,0 0 0,0 0 15,0 0-15,0-1 0,21-20 16,0 21-16,21-21 0,1-1 16,-1 1-16</inkml:trace>
  <inkml:trace contextRef="#ctx0" brushRef="#br1" timeOffset="179419.98">30882 6773 0,'0'0'0,"0"-21"16,-21 42 0,21 1-1,0-1-15,0 21 0,0-21 16,0 0-16,0 1 0,0-1 16,-21 21-16,21-21 0,0 0 15,0 1-15,0-1 0,0 0 16,0-42 15,0 0-15,0-1-16,0 1 0,0 0 0,0 0 15,21-21-15,0 20 0,-21 1 16,21 0-16,0-21 0,22 21 0,-22-1 16,0 1-16,0 0 0,0 21 15,1 0-15,-1 0 0,21 0 16,-21 0-16,0 0 0,1 21 15,-1 0-15,-21 1 0,21-1 0,-21 0 16,0 0-16,0 0 0,0 0 16,0 1-16,0-1 0,0 0 0,0 0 15,0 0-15,0 0 0,0 1 16,0-1-16,0 0 16,-21-21-16,42 0 15</inkml:trace>
  <inkml:trace contextRef="#ctx0" brushRef="#br1" timeOffset="181031.26">31856 6773 0,'-43'-42'15,"22"42"-15,0-21 0,0 0 16,0 21-16,0 0 0,-22 0 0,22 0 15,0 0-15,-21 0 0,20 21 16,-20 0-16,21 0 0,-21 0 0,20 1 16,1-1-16,0 0 0,0 21 0,0-21 15,21 1-15,-21-1 16,21 0-16,0 0 0,0 0 0,0 0 16,21 1-16,0-22 0,0 21 0,0-21 15,0 0-15,1 0 0,20 0 16,-21 0-16,21 0 0,-20 0 0,-1 0 15,21-21-15,-21-1 0,0 1 0,1 0 16,20 0-16,-42 0 0,21 0 16,0-22-16,0 22 0,-21 0 15,0 0-15,-21 21 32,0 0-32,0 21 15,21 0-15,-21 0 16,21 0-16,0 1 0,0-1 15,0 0-15,0 0 0,21 0 16,0-21-16,-21 21 0,21 1 16,0-22-16,1 0 0,-1 0 0,0 21 15,0-21-15,0 0 0,22 0 0,-22 0 16,0 0-16,-21-21 0,21-1 16,0 1-16,0 0 0,1 0 0,-22 0 15,21 0-15,0-1 0,-21 1 16,21 0-16,-21 0 0,0 0 0,-21 21 47,0 21-47,0 0 0,-1-21 15,22 21-15,0 0 0,-21-21 16,21 22-16,-21-1 0,21 0 16,0 0-16,0-42 62,0 0-46,21 0-16,-21-1 0,21 1 0,1 21 0,-22-21 15,21 0-15,-21 0 0,21 0 16,-21-1 0,0 44 15,0-1-31,0 0 0,0 0 15,0 0-15,0 0 0,0 1 16,21-1-16,-21 0 0,21-21 16,-21 21-16,21-21 0,1 0 15,-1 0-15,0 0 16,0 0-16,0 0 16,0 0-16,1-21 0,-1 21 0,-21-21 15,21 0-15,0-1 0,0 22 16,0-21-16,-21 0 0,22 0 0,-1 0 15,0 0-15,0-1 0,-21 44 32,0-1-17,-21 0-15,21 0 0,-21 0 0,0 0 16,21 1-16,-22-1 0,22 0 0,0 0 16,0 0-16,0 0 15,0 1-15,22-22 16,-1 0-16,0 0 15,0 0-15,0 0 0,0 0 0,1 0 0,-1 0 16,0-22-16,0 1 16,0 21-16,0-21 0,1 0 0,-1 0 15,0 0-15,0-1 0,0 1 0,0 0 16,1 0-16,-1 0 0,-21 0 16,21 21-16,0 0 0,-21 21 31,0 0-31,0 0 15,-21 0-15,21 0 0,-21 1 0,21-1 16,0 0-16,0 0 0,0 0 16,0 0-16,0 1 15,0-1 1,21-21 0,0 0-16,0 0 0,-21-21 15,21 21-15,1-22 0,-1 1 16,0 0-16,0 21 0,0-21 0,0 0 15,22 0-15,-22-1 0,0 1 16,21 0-16,-20 0 0,-1 21 16,0-21-16,0 21 0,0 0 0,0 0 15,1 0 1,-1 0 0,-42 0 46,-1 0-62,1 0 16,0 0-1,0 0-15,0 0 0,0 0 16,21 21-16,-22 0 0,1-21 0,0 21 16,0 0-16,0 1 15,21-1-15,-21 0 0,21 0 16,0 0-16,0 0 0,0 1 15,0-1-15,21 0 16,0-21-16,0 0 0,0 21 16,22-21-16,-22 0 0,21 0 15,0 0-15,-20 0 0,20 0 0,0 0 16,-21-21-16,1 21 0,20-21 16,-21 0-16,0-1 0,0 1 0,1-21 15</inkml:trace>
  <inkml:trace contextRef="#ctx0" brushRef="#br1" timeOffset="181247.14">33126 6329 0,'-21'0'15,"42"0"-15,-64-21 0,22 21 0,0 0 78,0 0-78,0 21 0</inkml:trace>
  <inkml:trace contextRef="#ctx0" brushRef="#br1" timeOffset="182395.41">24659 8657 0,'0'-21'0,"0"0"0,0 0 16,21 21 0,0-21-16,1 21 15,-1-22-15,0 1 0,21 21 0,-21 0 16,1-21-16,20 21 0,-21 0 0,21 0 16,-20 0-16,20 0 0,-21 0 15,0 0-15,0 21 0,1 0 0,-22 1 16,0-1-16,0 0 0,0 0 0,0 0 15,-22 0-15,-20 1 0,21 20 0,-21-21 16,-1 0-16,1 22 0,0-22 16,-22 0-16,43 0 0,-21 0 0,-1-21 15,22 21-15,0-21 0,0 0 16,0 22-16,21-44 31,21 1-31,0 21 0,21-21 16,-21 0-16,1 21 0,20-21 0,-21 21 15,21-21-15,1 21 0,-1 0 16,0 0-16,1 0 0,-22 21 0,21 0 16,1 0-16,-22 21 0,0-20 15,0 20-15,0 0 0,-21 1 0,0-1 0,0-21 16,-21 21-16,0 1 16,0-22-16,-22 0 0,1 21 0,0-20 15,-1-1-15,-20 0 0,21-21 0,-22 21 16,22-21-16,-1 0 0,1 0 0,0 0 15,-1 0-15,22 0 0,-21 0 0,21 0 16,0 0-16,21-21 16,0 0-16,0 0 0,0-1 15,0 1-15,0 0 0,0 0 16,21-21-16,0 20 0,-21 1 0,42 0 16</inkml:trace>
  <inkml:trace contextRef="#ctx0" brushRef="#br1" timeOffset="182592.3">25400 9059 0,'21'0'31,"-21"-21"16,0 0-47</inkml:trace>
  <inkml:trace contextRef="#ctx0" brushRef="#br1" timeOffset="183819.26">25421 8996 0,'0'21'78,"0"0"-62,0 0-1,21-21 1,0 0 0,-21-21-16,0 0 31,0 0-31,0 0 31,22 21 0</inkml:trace>
  <inkml:trace contextRef="#ctx0" brushRef="#br1" timeOffset="184171.46">26522 8170 0,'0'0'16,"0"-21"-16,0 0 0,-21 21 16,-1 0-16,1 21 15,0 0-15,21 22 16,-21-1-16,0 0 0,21 1 15,0 20-15,0-20 0,-21 20 0,21 1 16,-22-1-16,22 1 0,-21-1 16,21-21-16,0 22 0,-21-22 0,21 1 15,-21-1-15,21 0 0,-21 1 0,21-22 16,0 0-16,0 0 0,0 0 16,-21-21-16,21-21 15,0 0 1</inkml:trace>
  <inkml:trace contextRef="#ctx0" brushRef="#br1" timeOffset="184548.46">27157 8276 0,'0'0'0,"-21"21"15,-1 1-15,-20-1 0,0-21 16,-1 21-16,-20 0 0,-1 0 15,1 0-15,-1-21 0,22 22 0,-21-1 16,-1 0-16,22-21 0,-1 21 0,1 0 16,21-21-16,-21 0 0,20 21 15,1-21-15,21 22 16,0-1-16,0 0 16,0 0-16,0 0 0,21 0 15,1 22-15,-1-22 0,0 21 16,0 1-16,0-22 0,0 21 15,1 0-15,-1-20 0,0-1 0,0 21 16,0-21-16,0 0 0,1 1 0,-1-1 16,0 0-16,0-21 0,0 21 15,0-21-15,1 0 0,-1 0 16,0 0-16,0 0 16,0-21-16,0 0 15,-21 0-15,22-1 0,-22 1 16</inkml:trace>
  <inkml:trace contextRef="#ctx0" brushRef="#br1" timeOffset="185349">27009 8827 0,'0'21'16,"0"0"0,21-21-1,0 0-15,0 0 0,21 0 0,-20 0 16,-1 0-16,21 0 0,-21-21 15,22 0-15,-22 21 0,21-22 0,-21 1 16,0 0-16,1 0 0,-22 0 16,0 0-16,0-1 0,0 1 15,-22 21-15,1 0 0,0 0 16,0 0-16,-21 0 0,20 21 16,-20 1-16,21-1 0,0 21 0,-22-21 15,22 22-15,0-22 0,21 21 16,0-21-16,0 0 0,0 22 0,0-22 15,0 0-15,21-21 0,0 21 0,1-21 16,20 0-16,-21 0 0,21 0 16,-20 0-16,20 0 0,-21-21 0,21 21 15,1-21-15,-1 0 0,-21 0 0,22-1 16,-1 1-16,-21 0 0,0 0 0,22-21 16,-22 20-16,-21 1 0,21 0 15,-21 0-15,21 0 0,-21 42 31,-21 0-15,0 0-16,21 0 0,-21 1 0,21-1 16,0 0-16,0 0 0,0 0 0,0 0 15,0 1-15,0-1 0,21 0 16,0-21-16,0 0 16,0 0-16,0 0 0,22 0 0,-22 0 15,21-21-15,-21 21 0,22-21 0,-22-1 16,21 1-16,-21 0 0,1 0 15,-1 0-15,21 0 0,-42-1 0,21-20 16,0 21-16,-21 0 0,0 0 16,0 42-1,0 0 1,-21 0-16,0 0 0,0 22 0,0-22 16,0 21-16,-1 0 0,1 1 0,0-1 15,0 22-15,21-22 0,-21 0 0,21 1 16,0-1-16,0 0 0,0 1 15,0-1-15,0 0 0,0 1 0,21-1 16,0 0-16,-21 1 0,0-1 0,0-21 16,0 0-16,0 22 0,0-22 0,-21 0 15,0 0-15,0-21 16,-22 0-16,22 21 0,-21-21 0,-1 0 16,22 0-16,-21 0 0,0 0 15,20-21-15,-20 21 0,21-21 0,0 21 16,0-21-16,21 0 0,0-1 15,0 1-15,0 0 16,0 0-16,42 0 0,-21-22 0,0 22 16,22 0-16</inkml:trace>
  <inkml:trace contextRef="#ctx0" brushRef="#br1" timeOffset="185566.87">28681 8932 0,'0'0'0,"-21"0"0,-1 0 16,1 22-16,21-1 15,-21 0-15,21 0 0,0 21 16,0-20-16,0-1 0,0 21 16,0-21-16,0 0 0,0 1 0,0-1 15,0 0-15,0 0 0,0 0 0</inkml:trace>
  <inkml:trace contextRef="#ctx0" brushRef="#br1" timeOffset="185972.15">28914 8573 0,'0'0'0,"21"-43"0,0 1 16,0-43-1,0 64-15,0 0 0,-21 0 0,22 21 16,-1 0-16,0 0 0,0 21 0,0 0 16,0 0-16,1 22 0,-1-1 0,0 0 15,0 1-15,0-1 0,0 0 16,1 1-16,-22-1 0,0 21 0,0-20 16,0-1-16,21-21 0,-21 22 15,0-22-15,0 0 0,0 0 16,0 0-16,0-42 31,0 0-31,0 0 0,0 0 16,0-22-16,0 1 0,21 0 0,0-1 15,-21 1-15,21 0 0,0-22 0,1 22 16,-1-1-16,0-20 0,0 21 0,0-1 16,22 1-16,-22 0 0,0-1 15,0 22-15,0 0 0,0 21 16,1 0-16,-22 21 15,0 0-15,0 22 16,0-22-16,0 0 0,0 21 0,0-21 16,0 22-16</inkml:trace>
  <inkml:trace contextRef="#ctx0" brushRef="#br1" timeOffset="187299.84">30120 8890 0,'0'0'0,"0"-21"0,21 21 0,-21-21 16,0 0-16,0-22 0,0 22 0,0 0 16,0 0-16,0 0 15,0-22-15,-21 22 0,0 21 0,0-21 16,0 21-16,-1-21 0,1 21 0,0 0 16,-21 0-16,21 21 0,-1 0 15,-20 0-15,21 22 0,-21-22 0,20 21 16,1-21-16,21 22 0,-21-22 0,21 21 15,0-21-15,0 0 0,0 1 16,0-1-16,0 0 0,21-21 0,0 0 16,1 0-16,20 0 0,-21 0 15,0 0-15,22 0 0,-22-21 0,21 0 16,-21-1-16,0 1 0,1 0 16,-1-21-16,0 21 0,0-22 15,0 1-15,0 21 0,-21-22 0,22 22 16,-22 0-16,21 0 0,-21 0 15,-21 42 1,-1 0-16,22 0 16,-21 22-16,0-22 0,21 21 15,0-21-15,0 22 0,0-1 0,0-21 16,0 21-16,0-20 0,0-1 0,21 0 16,0 0-16,22 0 0,-22 0 15,21-21-15,-21 0 0,22 0 0,-1 0 16,0 0-16,1 0 0,-1 0 0,0 0 15,1-21-15,-22 0 16,21-21-16,-21 21 0,1-22 0,20 1 16,-21 0-16,0-1 0,-21-20 0,21 20 15,1-20-15,-1 21 0,-21-22 16,0 1-16,0 20 0,0-20 0,0 20 16,0 22-16,0-21 0,0 21 0,-21 42 31,-1 21-31,22-21 0,0 22 15,-21-22-15,21 21 0,-21 1 0,21-1 16,0 0-16,0 1 0,0-1 16,0 0-16,0 1 0,0-1 0,0 0 15,0 1-15,0-1 0,0-21 16,21 21-16,0-20 0,1-1 16,-1 0-16,0-21 0,0 0 0,0 0 15,0 0-15,1 0 0,-1 0 0,0 0 16,0 0-16,0-21 0,0 0 15,1-1-15,-1-20 0,0 21 0,0-21 16,0-1-16,-21 1 0,21 21 0,1-22 16,-22 22-16,0 0 0,0 0 15,21 0-15,-21 42 16,0 0-16,-21 21 16,21-20-16,0-1 15,-22 21-15,1-21 0,21 0 0,0 22 16,0-22-16,0 0 0,0 0 0,0 0 15,0 1-15,0-1 0,21 0 16,1-21-16,-1 0 16,0 0-16,21 0 0,-21 0 0,1-21 15,-1 21-15,21-21 0,-21-1 16,0 1-16,1 0 0,-1-21 0,0 21 16,0-22-16,0 22 0,0 0 15,1 0-15,-22 0 0,0-1 0,0 44 31,0-1-15,0 0-16,-22 0 0,1 0 0,0 0 16,21 22-16,0-22 0,0 0 0,0 0 15,0 0-15,0 1 0,0-1 16,0 0-16,0 0 0,21 0 0,0 0 16,1-21-16,-1 0 15,21 0-15,-21 0 0,0 0 0,1 0 16,20 0-16,-21-21 0,0 0 0,22 0 15,-22 0-15,0 0 0,21-1 16,-21-20-16,1 0 0,-1-1 0,21 1 16,-21 0-16,0-1 0,-21 1 0,0 21 15,0 0-15,0 0 16,0-1-16,-21 22 16,0 0-16,0 0 0,0 22 0,-22-1 15,22 0-15,0 21 0,0-21 16,21 22-16,0-1 0,-21-21 0,21 22 15,0-22-15,0 21 0,0-21 16,0 22-16,21-22 0,0 0 0,0 0 16,0 0-16,1-21 0,-1 21 0,21-21 15,-21 0-15,0 0 0,22 0 16,-22 0-16,0 0 0,0 0 0,0-21 16,-21 0-16,0 0 15,0 0-15,0 0 0,-21 21 16,-21-22-16</inkml:trace>
  <inkml:trace contextRef="#ctx0" brushRef="#br1" timeOffset="188280.56">24934 10626 0,'0'0'0,"0"-21"0,21-1 16,-21 44-1,0-1 1,-21 0-16,0 0 0,21 21 0,-21 1 16,0-1-16,21 0 0,-21 1 0,-1-1 15,1 0-15,0 22 0,0-22 0,0 1 16,0-22-16,-1 21 0,1 0 15,0-20-15,21-1 0,0 0 0,-21 0 16,21 0 0,0-42-1,21 21-15,0-21 0,0 0 16,1 0-16,-1 21 0,21-22 16,-21 1-16,22 21 0,-22-21 0,21 0 15,-21 21-15,22-21 0,-22 0 0,21 21 16,-21-22-16,0 22 0,1-21 0,-1 21 15,0-21-15,0 0 0,0 0 16,0 0-16,-21-1 0,0 1 0,22 0 16,-22 0-16,21 0 0,-21 0 15,0-1-15,0 1 16,-21 42 0,-1-21-16,1 22 15,21 20-15,0-21 0,-21 21 0,0 1 16,0-22-16,21 21 0,-21 1 0,-1-1 15,22 0-15,-21 1 0,21-1 0,-21 0 16,21-21-16,0 22 0,-21-22 16,21 21-16,0-21 0,0 1 0,-21-1 15,21 0-15,0 0 0,0-42 32,0 0-32,0 0 15</inkml:trace>
  <inkml:trace contextRef="#ctx0" brushRef="#br1" timeOffset="188471.45">25717 11049 0,'22'0'16,"-1"0"-16,-64 0 0,86-21 0,-43 0 16</inkml:trace>
  <inkml:trace contextRef="#ctx0" brushRef="#br1" timeOffset="189929.02">27114 10795 0,'22'0'15,"-44"0"-15,44-21 0,-1 21 0,0-21 0,0 21 16,-21-21-16,0-1 16,0 1-16,0 0 0,0 0 0,0 0 15,-21 0-15,0-1 0,0 1 0,-1 0 16,1 21-16,0-21 0,-21 21 16,21 0-16,-1 0 0,-20 0 0,21 21 15,-21 0-15,20 22 0,-20-22 0,21 21 16,-21 0-16,20 1 0,1-1 15,0 0-15,0 1 0,21-22 16,-21 21-16,21 1 0,0-22 0,0 21 16,0-21-16,21 0 0,0 1 0,0-22 15,22 21-15,-22-21 0,21 0 0,-21 0 16,22 0-16,-1-21 0,0 21 16,-21-22-16,22 1 0,-1 0 0,-21 0 15,0 0-15,1 0 0,-1-22 0,21 1 16,-42 0-16,21-1 0,0 1 0,1 0 15,-22-22-15,0 1 0,21 20 16,-21-20-16,21-1 0,-21 22 0,0-22 16,0 22-16,0 21 0,0 0 15,0 0-15,0-1 0,-21 44 16,0-1 0,-1 0-16,22 21 0,-21 22 0,0-22 15,21 22-15,0-22 0,-21 21 0,21-20 16,0 20-16,0-20 0,0-1 15,0 0-15,0 1 0,21-1 0,0-21 16,0 0-16,1 0 0,-1 1 0,-21-1 16,21-21-16,21 0 0,-21 0 0,1 0 15,-1 0-15,0 0 0,0 0 16,0-21-16,0 21 0,1-22 0,-1 1 16,0 0-16,-21 0 0,21 0 15,-21-22-15,21 22 0,-21-21 0,21 21 16,-21 0-16,0-1 0,0 1 0,-21 42 31,21 1-15,0 20-16,-21-21 0,21 0 0,-21 0 15,21 22-15,0-22 0,0 0 0,0 0 16,0 0-16,0 1 0,0-1 16,21-21-16,0 21 15,0-21-15,1 0 0,-1 0 16,0 0-16,0-21 0,0 21 15,-21-21-15,21 21 0,1-22 0,-1 1 16,-21 0-16,21 0 0,0 0 16,-21 0-16,21-1 0,-21-20 0,0 21 15,21 0-15,-21 0 0,22 21 0,-22 21 32,0 0-32,0 0 15,-22 21-15,1-20 0,21-1 0,0 0 16,0 0-16,-21 0 0,21 0 0,0 1 15,0-1-15,0 0 0,0 0 16,21-21-16,0 0 0,1 0 16,-1 0-16,21 0 0,-21 0 15,0 0-15,1 0 0,-1-21 0,0 0 16,0 21-16,0-21 0,0-1 16,1 1-16,-1 0 0,-21-21 15,21 21-15,-21-22 0,21 22 0,-21-21 16,0-1-16,21 22 0,-21-21 0,0 21 15,0 0-15,0-1 0,0 44 32,0-1-32,0 0 0,-21 0 0,21 21 15,-21-20-15,21 20 0,0 0 0,0 1 16,0-1-16,0 0 0,0 22 16,0-22-16,0 22 0,0-1 15,-21 1-15,21-1 0,-21 1 0,21-1 16,-22 1-16,1-1 0,21 1 0,-21-22 15,0 21-15,0-20 0,0 20 0,-1-20 16,-20-1-16,21 0 0,0 1 16,21-22-16,-21 21 0,-1-21 0,22 0 15,-21 1-15,21-1 0,0-42 32,21-1-32,22 1 0,-22-21 0,0 0 15,0-1-15,0 1 0,22 0 16,-22-1-16</inkml:trace>
  <inkml:trace contextRef="#ctx0" brushRef="#br1" timeOffset="190635.13">28300 10816 0,'0'0'0,"0"-42"0,0 0 16,0 20-16,0-20 0,0 21 16,0 0-16,0 0 0,21 21 31,0 21-31,-21 0 0,21-21 15,0 42-15,1-21 0,-1 1 0,0-1 16,0 21-16,0-21 0,-21 22 16,0-22-16,0 0 0,0 0 0,0 0 0,0 0 15,-21 1-15,0-22 16,0 21-16,0-21 0,-1 0 0,1 21 16,0-21-16,-21 0 0,21 0 0,-1 0 15,1 0-15,0 0 16,42 0-1,0 0 1,1 0-16,-1 0 0,0 0 0,21 0 16,-21 0-16,22-21 0,-1 21 0,-21-21 15,22-1-15,-1 1 0,0 0 16,22 0-16,-22-21 0,0-1 16,1 1-16,-1 0 0,0-1 0,-20 1 15,-1-22-15,0 22 0,0-21 0,0 20 16,-21-20-16,0 20 0,0 1 15,0 21-15,0-64 16,-21 85-16,0 0 0,0 0 16,0 0-16,-1 21 15,1 1-15,21 20 0,0-21 0,-21 21 16,21 1-16,0-1 0,0 0 0,0 1 16,0-1-16,0 0 0,0 1 0,0-1 15,21 0-15,-21-20 0,21 20 16,1-21-16,-1 21 0,-21-20 15,21-1-15,0-21 0,0 21 0,-21 0 16,21-21-16,1 0 0,-1 0 0,0 0 16,0 0-16,0 0 0,0 0 15,-21-21-15,22 0 0,-1 21 0,0-21 16,0-1-16,-21 1 0,21 0 0,0 0 16,-21 0-16,0 42 31,0 0-31,-21 0 0,0 0 15,0 1-15,21-1 0,-21 0 16,21 0-16,-21-21 0,21 21 16,21-21 15,0-21-31,0 21 0</inkml:trace>
  <inkml:trace contextRef="#ctx0" brushRef="#br1" timeOffset="190825.03">29464 10520 0,'0'-21'0,"0"42"0,-21-63 16,0 42-16,-1 0 0,1 0 15,0 0-15,0 0 0,0 0 0,0 0 16,-1 0-16,1 0 0,21 21 16,-21-21-1,21 21-15,21-21 16,0 21-16,1-21 15,-1 0-15,0 0 0</inkml:trace>
  <inkml:trace contextRef="#ctx0" brushRef="#br1" timeOffset="192147.5">29781 10541 0,'0'0'0,"0"-21"15,-21 21 1,0 0-1,0 21-15,0 0 0,0-21 16,-1 21-16,1 22 0,0-22 16,0 0-16,21 21 0,-21-20 0,21-1 15,-21 21-15,21-21 0,0 0 0,0 1 16,0-1-16,0 0 0,0 0 16,21 0-16,0-21 0,0 21 0,0-21 15,22 0-15,-1 0 0,-21 0 0,21 0 16,22 0-16,-22 0 0,1 0 0,20 0 15,-21-21-15,22 0 0,-22 0 16,1 0-16,-1 0 0,-21-1 0,21-20 16,-20 21-16,-1-21 0,0-1 0,0 22 15,-21-21-15,0-1 16,0 22-16,0 0 0,0 0 0,-21 21 16,0 0-16,0 0 0,-22 0 0,22 0 15,-21 21-15,21 0 0,-22 0 16,1 1-16,21-1 0,-22 21 0,22-21 15,0 0-15,0 22 0,21-22 0,0 0 16,0 0-16,0 0 0,0 1 0,0-1 16,0 0-16,21 0 15,0-21-15,0 0 0,1 0 16,-1 0-16,21 0 0,-21-21 0,0 21 16,1-21-16,-1 0 0,0-1 15,0 1-15,0 0 0,0-21 16,22 21-16,-22-22 0,0 22 0,-21-21 15,21 21-15,0-1 0,-21 1 0,0 0 16,22 0-16,-22 42 16,-22 0-1,1-21-15,0 21 0,21 22 0,0-22 16,0 0-16,0 0 0,0 0 16,0 1-16,0 20 0,0-21 0,0 0 15,21 0-15,0 1 0,1-22 0,-1 21 16,21 0-16,0-21 0,-20 0 15,20 0-15,-21 0 0,0 0 16,22 0-16,-22 0 0,0-21 16,0 0-16,0-1 0,-21 1 0,0 0 15,21-21-15,1-1 0,-22 1 16,0-21-16,0 20 0,21-20 0,0-1 16,-21 1-16,21 20 0,-21-20 0,0 21 15,21-1-15,-21 22 0,0 0 16,0-21-16,0 20 0,0 44 31,-21-22-31,0 21 0,0 21 16,0-21-16,21 0 0,-22 22 0,1-1 15,21 0-15,0 1 0,0-1 16,0 22-16,0-22 0,0 0 16,0 1-16,0-1 0,0 0 0,21 1 15,1-22-15,-1 0 0,0 21 0,0-21 16,0-21-16,0 22 0,1-22 15,-1 0-15,21 0 0,-21 0 0,0 0 16,1 0-16,-1-22 0,21 22 0,-21-21 16,0 0-16,1 0 0,20 0 15,-21 0-15,0-22 0,0 22 16,-21-21-16,0 21 0,0-1 0,0 1 16,-21 21-1,0 0-15,0 21 16,0 1-16,0-1 0,-1 0 0,1 21 15,21-21-15,0 1 0,0-1 16,0 21-16,0-21 0,0 0 0,0 1 16,0-1-16,21 0 0,1 0 0,-1-21 15,0 21-15,0-21 0,21 0 16,-20 0-16,-1 0 0,21 0 0,-21 0 16,0 0-16,22 0 0,-22-21 0,0 21 15,0-21-15,22 0 16,-22-22-16,0 22 0,21-21 0,-21 21 15,1-22-15,20-41 0,-21 63 16,-21-22-16,0 22 0,21 0 16,-21 0-16,0 42 15,0 0 1,0 0-16,-21 0 0,21 22 16,0-22-16,0 0 0,0 0 0,0 0 15,0 1-15,0-1 0,0 0 16,0 0-16,0 0 0,0 0 15,-21 1-15,0-1 16,21 0 0,-21-21-16,-1 0 15,1 0-15,0 0 32,21-21-32</inkml:trace>
  <inkml:trace contextRef="#ctx0" brushRef="#br1" timeOffset="192403.35">30946 10181 0,'0'0'0,"-22"0"0,-20-21 16,63 0-1,22 21-15,-22 0 16,21 0-16,0 0 0,22 0 0,-1 0 15,-20 0-15,20 0 0,-20 0 0,20 0 16,-21 0-16,-20 0 0,20-21 16,-21 21-16,0 0 0,0-21 0,-21-1 31,-21 22-31,0 0 0,0 0 16,0 0-16,0 0 0,-1 0 0</inkml:trace>
  <inkml:trace contextRef="#ctx0" brushRef="#br1" timeOffset="193172.75">25802 12594 0,'0'0'15,"0"21"1,21-21-1,0 0-15,1 0 0,-1 0 0,0 0 16,21 0-16,-21 0 0,22 0 0,-22 0 16,0 0-16,0 0 0,-42 0 31,0 0-31,-21 0 0,20 0 16,-20 0-16,21 0 0,-21 22 0,-1-22 15,22 21-15,0-21 0,0 0 16,0 21-16,-1-21 0,1 21 0,0 0 15,21 0 1,0 1-16,0-1 16,0 0-16,21 0 0,0 0 15,1-21-15,-1 21 0,-21 1 0,21-22 16,21 21-16,-21 0 0,1-21 0,-1 21 16,0 0-16,0-21 0,0 21 15,0-21-15,-21 22 0,0-1 16,-21-21-16,-21 21 0,21 0 15,-22-21-15,1 0 0,-21 0 0,20 21 16,1-21-16,0 0 0,-1 0 16,1 0-16,0 0 0,-1 0 0,22 0 15,0 0-15,0 0 0,42 0 47,0 0-47,0 0 0,0-21 16</inkml:trace>
  <inkml:trace contextRef="#ctx0" brushRef="#br1" timeOffset="193347.65">26395 12848 0,'0'-21'0,"-21"21"31,42 0 16</inkml:trace>
  <inkml:trace contextRef="#ctx0" brushRef="#br1" timeOffset="193627.49">27876 12150 0,'0'0'16,"0"-43"-16,0 22 0,0 0 0,0 42 15,-21-21-15,0 43 16,21-22-16,-21 21 0,0 0 16,0 1-16,21 20 0,0-20 0,0-1 15,-22 0-15,22 22 0,-21-22 0,21 0 16,0 1-16,0 20 0,0-20 0,0-22 15,0 21-15,0 0 0,0-20 16,0 20-16,0-21 0,0 0 16,0 0-16,0 1 0,-21-22 0,0 0 31,0-22-31</inkml:trace>
  <inkml:trace contextRef="#ctx0" brushRef="#br1" timeOffset="194039.31">27241 12467 0,'0'0'0,"-21"-63"0,0 20 16,0-20-16,21 21 0,0-22 0,0 22 16,0-1-16,21 22 0,0-21 15,22 21-15,-22 0 0,21 21 0,0 0 16,22 0-16,-22 0 0,22 21 16,20 0-16,-20 21 0,21 1 15,-1-1-15,-20 21 0,20-20 0,-20 20 16,-1 1-16,1-22 0,-22 22 0,-21-1 15,22-21-15,-22 22 0,0-22 0,-21 1 16,0-1-16,21 0 0,0-21 16,-21 22-16,22-22 0,-22 0 0,0 0 15,21-42 17,-21 0-32,0-21 0,21 20 15,-21-20-15,0 0 0,0-1 0,0-20 16,21-1-16,0 22 0,-21-43 15,21 22-15,1-22 0,-1 1 16,0-1-16,0 21 0,0-20 0,0 20 16,1 22-16,-1 0 0,-21-43 15,0 106 1,0 0 0,0 0-16,0 22 0,0-22 0,0 21 15,0 1-15,0-1 0</inkml:trace>
  <inkml:trace contextRef="#ctx0" brushRef="#br1" timeOffset="194956.81">29104 12404 0,'0'21'15,"-21"0"-15,0-21 16,0 21-16,21 0 0,-22-21 0,1 22 15,21-1-15,-21 0 0,0-21 0,21 21 16,0 0-16,0 0 0,0 1 16,0-1-16,0 0 0,0 0 15,21-21-15,0 0 16,0 0-16,1 0 0,20 0 0,-21 0 16,21 0-16,1-21 0,-22 21 15,21-21-15,-21 0 0,22-1 16,-22 1-16,0 0 0,21-21 0,-20 21 15,-1-22-15,0 22 0,0 0 0,-21 0 16,0 0-16,0-1 0,0 44 31,-21-1-31,0 0 0,21 0 16,-21 0-16,-1 0 0,22 1 16,0-1-16,0 21 0,0-21 0,0 0 15,0 1-15,0-1 0,0 0 16,22 0-16,-1-21 0,0 0 0,0 0 15,21 0-15,1 0 16,-22 0-16,21 0 0,1-21 0,-1 21 16,0-21-16,1 0 0,-1-1 0,-21 1 15,21-21-15,1 21 0,-22-22 16,21 1-16,-21 0 0,22-1 0,-22-20 16,0 21-16,21-22 0,-20-21 0,-1 22 15,0 21-15,0-22 0,-21 22 16,21-1-16,-21 22 0,0 0 0,0 0 15,-21 21 1,0 0-16,0 21 0,-22 21 0,22-20 16,-21 20-16,21 0 0,0 1 15,-1 20-15,1-21 0,21 22 0,-21-22 16,21 1-16,0-1 0,0 0 16,0 1-16,0-1 0,0 0 0,0-21 15,21 1-15,0 20 0,1-21 0,-1-21 16,21 21-16,-21 0 0,22-21 0,-1 0 15,-21 0-15,21 0 0,1 0 16,-1 0-16,0 0 0,1-21 0,-1 0 16,0 0-16,-20 0 0,20 0 0,0-1 15,-21-20-15,1 0 0,-1-1 16,0 1-16,0-21 0,0-1 0,0 1 16,-21-22-16,22 21 0,-22 1 0,0 21 15,21-22-15,-21 22 16,0 21-16,0-1 0,0 1 0,0 64 31,0-22-31,-21 21 0,21 0 16,0 22-16,0-22 0,0 22 0,0-1 15,21-20-15,0-1 0,0 21 0,21-20 16,1-1-16,-1-21 0,0 22 16,1-22-16,20 0 0,-20 0 0,20-21 15,-21 0-15,1 21 0,20-21 0,-20 0 16,20 0-16,-21 0 0,1-21 15,-1 0-15,0 0 0,1 0 16,-1-1-16</inkml:trace>
  <inkml:trace contextRef="#ctx0" brushRef="#br1" timeOffset="-206685.32">10964 10266 0,'-21'0'0,"0"0"0,0 0 15,0 0-15,-1 0 0,1 0 16,0 0-16,0 0 0,0 0 16,0 0-16,-22 0 15,22 0-15,0 0 0,0 0 0,0 0 16,-1 0-16,1 0 0,0 0 0,0 0 15,0 0-15,0 21 0,-1-21 32,44 0-1,-1 0-31,0 0 0,21 0 0,1 0 16,-1 0-16,21 0 0,1 0 15,-1 0-15,1 0 0,21 0 0,-22 0 16,1-21-16,-1 21 0,1 0 0,-1 0 15,1 0-15,-22 0 0,0 0 0,1-21 16,-22 21-16,0 0 0,0 0 16,0 0-16,0 0 0,-42 0 47,0 0-32,0 0-15,0 0 0,0 0 0,-1 0 16,1 0-16,0 0 0,-21 0 15</inkml:trace>
  <inkml:trace contextRef="#ctx0" brushRef="#br1" timeOffset="-206356.48">10393 10499 0,'0'0'0,"-21"0"0,-1 0 16,22 21-16,-21-21 0,42 0 31,1 0-15,20 0-16,0 0 0,1 0 0,-1-21 15,21 21-15,22 0 0,-21 0 0,20-21 16,1-1-16,0 22 0,-1 0 16,-20-21-16,-1 21 0,1 0 0,-1 0 15,-20-21-15,-1 21 0,0 0 0,-21 0 16,1 0-16,-22-21 15,21 21-15,-21-21 32,0 0-17,0-1-15,-21 1 16,21 0-16</inkml:trace>
  <inkml:trace contextRef="#ctx0" brushRef="#br1" timeOffset="-205885.52">11366 10033 0,'0'0'0,"0"-21"0,-21 21 15,21 21 17,0 0-32,21 0 15,-21 1-15,22-22 0,-1 21 16,0-21-16,0 21 0,21 0 15,-20-21-15,-1 0 0,21 0 0,-21 21 16,22-21-16,-22 0 0,21 0 0,-21 0 16,22 0-16,-22 0 0,21 0 0,-21 0 15,0 0-15,-21 21 32,-21 1-32,0-22 0,0 21 15,0 0-15,0 0 0,-22 0 0,22 0 16,-21 1-16,21 20 15,-22-21-15,1 21 0,0 1 0,-1-22 0,22 21 16,-21-21-16,-1 22 0,1-22 16,0 0-16,21 21 0,-22-20 0,22-1 15,0 21-15,-21-21 0,20 0 0,22 1 16,-21-22-16,0 21 0,21 0 16,-21 0-16,21 0 0,0 0 31,0-42 0,0 0-15,0 0-1</inkml:trace>
  <inkml:trace contextRef="#ctx0" brushRef="#br1" timeOffset="-201897.02">12594 10075 0,'21'0'0,"0"-21"16,1 0-16,-1 0 0,-21 0 15,21 21-15,-21-21 0,0-1 16,0 1 0,-21 21-16,0 0 15,-1 0-15,-20 0 0,21 0 16,-21 0-16,20 21 0,-20-21 0,0 22 15,-1-1-15,1 0 0,0 0 0,21 0 16,-22 0-16,22 22 0,0-22 0,0 0 16,21 0-16,0 0 15,0 1-15,0-1 0,21-21 0,0 21 16,0 0-16,0-21 0,22 21 0,-1 0 16,-21-21-16,22 22 0,-1-1 0,0 0 15,1-21-15,-1 21 16,0 0-16,-21 0 0,22 1 0,-22-1 15,0 0-15,0-21 0,-21 21 0,0 0 16,0 0-16,0 1 0,-21-1 0,0 0 16,-21-21-16,-1 21 0,1 0 0,0-21 15,-1 21-15,1 1 0,-22-22 16,22 0-16,0 0 0,-1 21 0,22-21 16,-21 0-16,21 0 0,0 0 0,-1 0 15,22-21 1,0-1-1,22 22 1,-1 0-16,-21-21 0,42 0 0,-21 21 16,0-21-16</inkml:trace>
  <inkml:trace contextRef="#ctx0" brushRef="#br1" timeOffset="-201480.27">13017 10372 0,'43'0'0,"-86"0"0,107-21 15,-64-1-15,-21 22 32,0 0-32,-1 0 0,1 0 0,0 22 15,0-22-15,0 42 0,0-21 16,-1 0-16,1 0 0,21 22 16,-21-22-16,0 21 0,21-21 0,0 1 0,0 20 15,0-21-15,0 0 0,0 0 16,0 1-16,21-1 0,0-21 15,0 0-15,22 0 0,-22 0 16,0 0-16,21 0 0,1 0 0,-22 0 16,21 0-16,1-21 0,-1-1 0,-21 1 15,0 0-15,22 0 0,-22 0 0,-21-22 16,0 22-16,0-21 0,0 0 0,0 20 16,-21-20-16,-1 0 0,1 21 15,-21-22-15,21 22 0,-22 21 0,22-21 16,-21 21-16,21 0 0,-22 0 15,22 0-15,0 0 0,0 0 0,21 21 16,0 0-16,0 0 0,0 22 16,0-22-16,0 0 0,0 0 15,21 0-15,21 1 0,-20-1 0,20-21 16,-21 21-16,21-21 0,-20 21 0,20-21 16</inkml:trace>
  <inkml:trace contextRef="#ctx0" brushRef="#br1" timeOffset="-201093.49">13610 10351 0,'0'0'16,"0"-22"-16,0 1 0,0 0 15,0 0-15,21 42 32,-21 0-32,21 0 15,-21 1-15,0-1 0,22 21 16,-1-21-16,-21 22 0,21-22 0,-21 21 15,0-21-15,0 22 0,0-1 0,0-21 16,0 0-16,0 22 0,0-22 0,0 0 16,0 0-16,0 0 0,0-42 47,0 0-47,0 0 15,0 0-15,0-1 0,0 1 0,0-21 16,0 0-16,21 20 0,-21-20 0,21 0 15,0-1-15,-21 1 0,0 0 0,22-1 16,-22 1-16,21 21 0,-21 0 16,0 0-16,21-1 0,0 1 0,0 21 15,0 0-15,1 0 16,-1 0-16,0 0 0,0 0 16,-21 21-16,21-21 0</inkml:trace>
  <inkml:trace contextRef="#ctx0" brushRef="#br1" timeOffset="-200776.67">14457 10118 0,'0'-43'16,"0"86"-16,0-107 0,0 43 16,-21 21-16,-1 0 15,22 21 1,-21 0-16,0 1 0,21-1 15,-21 0-15,21 21 0,0 1 0,-21-1 16,21 0-16,-21 1 0,-1-1 0,22 0 16,-21 1-16,21-1 15,0 0-15,0-21 0,-21 22 0,21-22 16,0 0-16,0 0 0,-21 0 0,21 1 16,0-1-16,0 0 15,21-21-15,0 0 16,0-21-1,1 21-15,-22-21 0,21-1 16,-21 1-16,0 0 0,0 0 0,0 0 16</inkml:trace>
  <inkml:trace contextRef="#ctx0" brushRef="#br1" timeOffset="-200596.78">14203 10499 0,'-21'0'0,"-1"0"16,44 0 15,-1 0-31,0 0 0,0 0 16,0 0-16,0 0 0,1 0 15,-1 0-15,21 0 0,-21 0 0,0-21 16,1 21-16,-1-22 0,0 1 16,0 21-16,0 0 0</inkml:trace>
  <inkml:trace contextRef="#ctx0" brushRef="#br1" timeOffset="-200212">14668 10499 0,'22'0'16,"-1"0"-16,0 0 15,0 0-15,0 0 0,0 0 16,1-21-16,-1 21 0,0 0 0,0-22 15,0 22-15,0-21 0,1 21 16,-1-21-16,-21 0 0,0 0 16,21 21-16,-21-21 0,-21 21 15,0 0 1,-1 0-16,1 0 0,0 0 0,0 0 16,0 0-16,0 21 0,-1 0 0,1 0 15,0 0-15,0 0 0,0 1 16,21-1-16,-21 0 0,21 0 0,-22 0 15,22 0-15,0 1 0,0-1 0,0 0 16,0 0-16,0 0 0,22 0 16,-1 1-16,0-22 0,0 0 15,0 0-15,0 0 0,1 0 0,-1 0 16,21 0-16,-21 0 0,0 0 0,1 0 16,20-22-16,-21 22 0,0-21 0,22 0 15</inkml:trace>
  <inkml:trace contextRef="#ctx0" brushRef="#br1" timeOffset="-199672.8">15430 10435 0,'0'-21'0,"0"42"0,0-63 15,0 0-15,0 20 0,0 1 16,0 0-16,-21 21 0,0 0 16,0 0-16,0 0 15,0 0-15,-1 0 0,1 0 16,0 21-16,0 0 0,0 1 0,0-1 15,-1 21-15,1-21 0,0 0 16,0 22-16,0-22 0,21 0 0,-21 21 16,21-20-16,0-1 0,0 0 15,0 0-15,0 0 0,21-21 16,0 21-16,0-21 0,0 0 16,0 0-16,1 0 0,-1 0 0,21 0 15,-21 0-15,0-21 0,1 0 0,-1 21 16,0-21-16,0-21 0,0 20 15,0 1-15,1-21 0,-22 0 0,21-1 16,0 1-16,-21 0 0,0-1 0,21-20 16,0 20-16,-21 1 0,0-21 15,0 20-15,21 1 0,-21 0 16,0-1-16,0 1 0,0 21 0,0 0 16,0-1-16,0 44 15,0 20-15,-21-21 16,0 21-16,21 1 0,0-1 15,-21 0-15,21 1 0,-21 20 0,21-20 16,0 20-16,0-21 0,0 22 0,0-22 16,21 1-16,0-1 0,0 0 0,0-21 15,-21 22-15,22-22 0,-1 0 0,0 0 16,0-21-16,-21 21 0,21-21 16,0 0-16,1 0 15,-1 0-15,0 0 0,0 0 16,0 0-16,-21-21 0,21 0 0,1 21 15,-22-21-15,21 21 0</inkml:trace>
  <inkml:trace contextRef="#ctx0" brushRef="#br1" timeOffset="-196424.91">12636 11853 0,'0'0'0,"-21"0"16,0 0-1,21-21 79,0 0-63,21 21-31,-21-21 16,0 0-16,0 0 16,0-1-16,0 1 15,0 0-15,-21 0 0,0 0 16,0 0-16,0 21 0,-1-22 15,1 22-15,0 0 0,0 0 0,0 0 16,0 0-16,-22 0 0,22 0 16,0 0-16,-21 0 0,20 22 0,-20-1 15,21 0-15,-21 0 0,20 0 0,-20 0 16,21 22-16,0-22 0,0 21 0,21-21 16,0 22-16,-22-22 0,22 21 15,0-21-15,0 1 0,0-1 0,0 0 16,0 0-16,22 0 0,-1 0 15,0-21-15,0 0 0,0 0 16,22 0-16,-22 0 0,0 0 0,21 0 16,-21-21-16,1 0 0,20 0 0,-21 0 15,21 0-15,-20-1 0,-1 1 0,0-21 16,0 21-16,0 0 0,-21-22 0,0 22 16,21 0-16,-21 0 0,0 0 0,0-1 15,0 1-15,0 0 16,0 42 15,0 0-31,0 1 16,0-1-16,0 0 0,0 0 15,0 0-15,0 0 0,0 1 0,22-22 16,-22 21-16,21-21 0,-21 21 0,21-21 16,0 21-16,0-21 15,0 0-15,1 0 0,-1 0 0,0 0 16,0 0-16,0-21 0,0 21 0,1-21 15,20 0-15,-21 21 0,0-22 0,0 1 16,22 0-16,-22 0 0,0 0 16,0 0-16,-21-1 0,21 22 0,-21-21 15,0 42 17,-21 1-17,0-1-15,21 0 0,-21 0 0,21 0 16,0 22-16,0-22 0,0 0 0,0 0 15,0 0-15,0 0 0,0 1 0,0-1 16,21 0-16,0-21 16,0 0-16,1 0 0,-1 0 15,0 0-15,0 0 0,0 0 16,0-21-16,22 0 0,-22-1 0,0 1 16,21 0-16,-20 0 0,-1 0 15,0 0-15,0-1 0,0-20 0,0 21 16,-21 0-16,0 0 0,22-22 0,-1 22 15,-21 0-15,0 42 32,0 0-32,0 0 0,0 1 15,0-1-15,0 0 0,0 0 16,0 0-16,0 22 0,0-22 0,0 0 16,0 0-16,0 0 0,0 0 0,21-21 15,0 22-15,0-22 0,0 0 16,1 0-16,-1 0 15,0 0-15,0 0 0,0-22 0,0 1 16,1 21-16,-1-21 0,0 0 0,0-21 16,0 20-16,-21 1 0,21 0 15,-21-21-15,22-1 0,-22 22 0,0-21 16,0 0-16,0-1 0,0 22 0,21-21 16,-21-1-16,0 22 0,0-21 0,0 21 15,0 0-15,0-1 0,0 44 31,0-1-31,0 21 0,0-21 16,0 22-16,0-22 0,0 21 0,0-21 16,-21 22-16,21-1 15,0-21-15,0 21 0,0-20 0,0 20 16,0-21-16,0 0 0,0 22 0,0-22 16,0 0-16,21 0 0,-21 0 0,21 0 15,-21 1-15,21-22 0,-21 21 0,21-21 16,0 0-16,1 0 15,-1 0-15,0 0 0,-21-21 0,21 21 16,0-22-16,0 1 0,1 0 0,-1-21 16,0 21-16,0-1 0,0 1 15,0 0-15,-21 0 0,22-21 0,-1 42 16,-21-22-16,0 1 0,21 21 16,-21 21 15,0 1-31,0-1 0,0 0 15,0 0-15,-21 0 0,21 0 0,0 1 16,0-1-16,0 0 16,0 0-16,21-21 15,0 0-15,0 0 16,0 0-16,1 0 0,-1 0 16,0-21-16,0 0 0,0 0 15,0-1-15,-21 1 0,0 0 16,0 0-16,0-21 0,0 20 0,0 1 0,0-21 15,0 21-15,0 0 0,0-1 16,-21 1-16,0 21 16,0 0-16,0 0 0,0 0 15,21 21-15,-22-21 0,1 22 0,0-1 16,0-21-16,0 21 0,21 0 0,-21-21 16,21 21-16,0 0 15,21-21 16,-21-21-31</inkml:trace>
  <inkml:trace contextRef="#ctx0" brushRef="#br1" timeOffset="-196185.53">13758 11557 0,'0'0'0,"-21"0"0,42 0 32,0 0-32,1 0 15,-1 0-15,21 0 0,-21-21 0,0 21 16,22 0-16,-22-21 0,21 21 0,1-21 16,-22 21-16,21 0 0,-21-22 15,22 22-15,-22 0 0,0-21 0,0 21 16,0 0-16,0-21 0,1 21 0,-1 0 15</inkml:trace>
  <inkml:trace contextRef="#ctx0" brushRef="#br1" timeOffset="-192897.1">17589 10139 0,'-21'0'0,"0"21"0,0-21 15,0 0-15,21 21 0,-21-21 0,-1 0 16,1 0-16,42 0 47,1 0-47,-1 0 15,0 0-15,21 0 0,1-21 0,-22 21 16,21 0-16,22-21 0,-22 21 16,0-21-16,22 21 0,-22-21 15,22 21-15,20 0 0,-20-22 0,-1 1 16,1 21-16,-22 0 0,0 0 0,1 0 16,-22-21-16,0 21 0,-42 0 31,0 0-31,0 0 0,-1 0 15,1 0-15,-21 0 0,0 0 0,20 21 16,-20-21-16,0 0 0,-1 0 0,1 0 16,0 21-16</inkml:trace>
  <inkml:trace contextRef="#ctx0" brushRef="#br1" timeOffset="-192705.21">17484 10287 0,'0'21'0,"0"-42"0,21 42 0,0-21 15,21 0-15,-21 0 16,1 0-16,20 0 0,0 0 0,-21 0 16,22-21-16,-1 21 0,-21 0 0,22-21 15,-22 0-15,21 21 0,-21-21 0,22 21 16,-22-22-16,0 22 0,0-21 16,0 21-16,0-21 0,1 21 15,-22-21-15,0 0 0,21 0 0</inkml:trace>
  <inkml:trace contextRef="#ctx0" brushRef="#br1" timeOffset="-192365.41">18119 9800 0,'0'0'0,"-22"0"0,1 0 0,42 0 46,1 0-46,-1 0 0,21 0 0,-21 0 0,22 0 16,-22 0-16,21 0 0,0 21 16,-20 1-16,20-22 0,-21 21 15,21 0-15,-20-21 0,-1 21 0,-21 0 16,0 0-16,0 22 0,0-22 0,0 21 16,-21-21-16,-1 22 0,-20-22 0,21 21 15,-21 1-15,-1-22 0,1 21 16,0 0-16,-1 1 0,1-22 15,0 0-15,20 21 0,1-20 0,0-1 16,0 0-16,21 0 0,0 0 0,21-21 16,0 0-1,0 0-15,22 0 0,-1 0 16,0-21-16,1 0 0</inkml:trace>
  <inkml:trace contextRef="#ctx0" brushRef="#br1" timeOffset="-191881.69">19516 10054 0,'0'-21'16,"0"0"-16,0 0 16,21 0-16,0 21 15,0 0-15,-21-22 0,21 22 0,0 0 16,1 0-16,-1-21 0,-21 42 31,-43-21-15,22 22-16,-21-1 0,0 0 0,-1 0 15,1 0-15,0 0 0,20 1 16,-20-1-16,21 0 0,-21 21 0,42-21 16,0 1-16,0-1 0,0 0 15,0 0-15,0 0 0,0 0 0,21 1 0,0-22 16,0 21-16,0 0 0,22 0 0,-1 0 15,-21 0-15,21-21 16,-20 22-16,20-1 0,-21 0 0,0 0 16,0-21-16,1 21 0,-22 0 15,-22 1-15,-20-1 16,0-21-16,-1 0 0,1 0 16,-21 21-16,-1-21 0,1 0 0,20 0 15,-20 0-15,20 0 0,-20 0 0,21 0 16,20 0-16,-20 0 0,21 0 0,0 0 15,21-21-15,0 0 16,0-1-16,21 22 16,0-21-16,21 21 0,-20-21 15,-1 21-15,21-21 0</inkml:trace>
  <inkml:trace contextRef="#ctx0" brushRef="#br1" timeOffset="-190617.28">20066 10266 0,'0'0'15,"0"-21"-15,0-22 16,-21 43 0,0 0-16,-1 0 15,1 0-15,21 22 0,-21-22 0,0 21 16,0 21-16,0-21 0,21 0 15,-22 22-15,1-1 0,0-21 0,21 22 16,0-22-16,-21 21 0,21-21 0,0 0 16,0 1-16,0-1 0,0 0 15,21-21-15,0 0 16,0 0-16,1 0 0,-1 0 16,0 0-16,0-21 0,0 21 0,-21-21 15,21-1-15,1 1 0,-22 0 0,0 0 16,21 0-16,-21-22 0,21 22 0,-21-21 15,0 21-15,0 0 16,0-1-16,0 1 0,0 42 31,0 1-31,0-1 0,0 0 16,0 0-16,0 0 0,0 22 0,0-22 16,0 0-16,0 0 0,21 0 15,-21 0-15,21 1 0,0-1 0,1 0 16,-1-21-16,0 21 0,21-21 0,-21 0 15,22 0-15,-22 0 0,21 0 0,-21 0 16,22-21-16,-22 21 0,0-21 16,0 0-16,22-1 0,-43 1 0,21 0 15,0-21-15,0 21 0,-21-22 16,0 22-16,0-21 0,0 21 0,0-1 16,0 1-16,0 0 0,-21 21 31,0 21-31,21 0 0,0 1 0,0-1 15,-21 0-15,21 21 0,0-21 0,0 22 16,0-22-16,0 21 0,0-21 0,0 1 16,0-1-16,0 0 0,0 0 15,0 0-15,21-21 32,-21-21-17,0 0-15,0 0 0,21 0 16,-21-1-16,0 1 0,21-21 15,-21 21-15,0 0 0,0-22 0,21 22 16,-21 0-16,0 0 0,21 0 0,-21-1 16,0 44-1,0-1-15,0 0 16,22 0-16,-22 0 0,0 0 0,21 1 16,-21 20-16,0-21 0,0 0 0,0 0 15,21 1-15,0-1 0,-21 0 16,21 0-1,0-21-15,1 0 16,-1 0-16,0-21 16,0 21-16,0-21 0,0 0 0,1-1 15,-1 1-15,0 0 0,0 0 16,0-21-16,0 20 0,1 1 0,-1 0 16,0 0-16,-21 0 0,21 21 15,-21 21 1,0 0-1,0 0-15,0 0 0,0 1 0,0-1 16,0 0-16,0 0 0,0 0 0,0 0 16,0 1-16,0-1 0,0 0 0,21 0 15,0-21-15,-21 21 0,22 0 16,-1-21-16,0 0 0,0 0 16,0 0-16,0 0 0,1 0 15,-1 0-15,0 0 0,0 0 0,0-21 16,0 0-16,1 0 0,-1 0 0,0 0 15,0-1-15,0 1 0,0-21 16,-21 21-16,0 0 0,0-1 0,22-20 16,-22 21-16,-22 21 15,22 21 1,-21 0-16,0 0 0,21 1 16,0-1-16,-21 0 0,21 0 0,0 0 15,0 0-15,0 1 0,0-1 0,0 0 16,21-21-16,-21 21 0,21 0 15,0-21-15,1 21 0,-1-21 0,21 0 16,-21 0-16,22 0 0,-22 0 16,0 0-16,21 0 0,-21 0 0,1 0 15,-22-21-15,21 21 0,-21-21 16</inkml:trace>
  <inkml:trace contextRef="#ctx0" brushRef="#br1" timeOffset="-190044.61">18944 11557 0,'-21'0'0,"42"0"0,-63 0 0,21 0 16,-1 0-16,1 0 0,0 0 0,0 0 16,0 0-16,21 21 15,-21 0-15,21 1 0,0-1 0,0 0 16,0 0-16,0 0 0,0 22 15,0-22-15,0 21 0,0-21 0,0 22 16,0-22-16,0 0 0,0 21 0,0-21 16,21 1-16,-21-1 0,21 0 0,0-21 15,0 21-15,22-21 0,-22 0 0,0 0 16,21 0-16,1 0 0,-22 0 0,21-21 16,0 0-16,1 0 15,-1-1-15,0 1 0,1-21 0,-22 21 16,0-22-16,0 1 0,-21 21 0,0-21 15,0-22-15,-21 22 0,0-1 0,-21 1 16,20-21-16,-20 41 0,21-20 0,-21 21 16,-1 0-16,22 21 0,-21 0 0,21 0 15,-1 0-15,-20 0 0,21 21 16,0 0-16,0 0 0,-1 0 0,22 1 16,0 20-16,-21-21 0,21 0 0,0 0 15,0 1-15,0-1 0,0 0 0,0 0 16,0 0-16,0 0 0,0 1 0,21-22 15,-21 21-15,22-21 0,-1 0 16</inkml:trace>
  <inkml:trace contextRef="#ctx0" brushRef="#br1" timeOffset="-189645.32">19452 11684 0,'21'0'16,"0"0"-1,1 0 1,-1 0-16,0 21 0,-21 0 16,21 1-16,0-22 0,0 21 0,1 0 15,-1 21-15,0-21 0,0 1 16,-21-1-16,21 0 0,-21 0 0,21 0 16,-21 0-16,0 1 0,0-1 15,0-42 16,0-1-15,0 1-16,0 0 0,0-21 0,0 21 16,0-22-16,0 22 0,22-21 0,-1 21 15,-21-1-15,21 1 0,0 0 16,-21 0-16,0 0 0,21 0 0,0 21 16,-21-22-1,22 22-15,-1 0 0,-21 22 16,21-22-1,0 21-15,0-21 0,-21 21 0,21 0 16,1-21-16,-22 21 0,21-21 0,0 21 16,0 1-16</inkml:trace>
  <inkml:trace contextRef="#ctx0" brushRef="#br1" timeOffset="-188813.58">20532 11811 0,'0'0'16,"0"-21"-16,0 0 15,0 0-15,0-1 0,-22 1 16,1 0-16,0 0 0,0 21 16,0-21-16,0 21 0,-1 0 15,1 0-15,0 0 0,-21 0 16,21 21-16,-1 0 0,1 0 0,0 0 16,0 1-16,21-1 0,0 0 0,-21 21 15,21-21-15,0 1 0,0 20 0,0-21 16,0 0-16,0 0 0,0 1 0,0-1 15,21 0-15,0 0 0,0 0 16,0-21-16,1 0 0,-1 0 16,0 0-16,0 0 15,0 0-15,0-21 16,-21 0-16,22 0 0,-1 0 0,-21-22 16,0 22-16,0-21 0,21 21 0,-21-22 15,21-20-15,-21 20 0,0 1 0,0-21 16,0 20-16,0-20 0,0-1 0,0 22 15,0-22-15,0 22 0,0 21 0,0-21 16,0 20-16,0 44 16,-21-1-16,21 0 15,-21 21-15,21 1 0,0-1 0,0 0 16,0 1-16,0-1 0,0 0 0,0 1 16,0-1-16,0 0 0,0 1 15,21-1-15,0-21 0,-21 21 0,21 1 16,0-22-16,1 0 0,-22 0 15,21 0-15,0 1 0,0-1 0,0-21 16,0 0-16,1 0 0,-1 0 0,0 0 16,0 0-16,0 0 0,0-21 15,-21-1-15,0 1 0,0 0 16,0 0-16,22 0 0,-22 0 0,0-1 16,0 1-16,0 0 0,0 42 31,0 0-16,-22 1-15,22-1 16,0 0-16,0 0 0,0 0 16,22-21-1,-1 0-15,-21 21 0,21-21 0,0 0 16,0 0-16,0 0 0,1 0 0,-1-21 16,0 0-16,0 0 15,0 21-15,0-21 0,-21 0 0,22-1 16,-1 1-16,-21 0 0,0 42 31,0 0-15,0 1-16,-21-1 15,21 0-15,0 0 0,0 0 0,0 0 16,0 1-16,0-1 0,0 0 16,0 0-16,0 0 15,21-21-15,0 0 16,0 0-16,0 0 0</inkml:trace>
  <inkml:trace contextRef="#ctx0" brushRef="#br1" timeOffset="-188161.42">21738 11536 0,'0'0'0,"0"-21"0,0 0 15,-21 42 16,0 0-31,0-21 0,21 21 16,-22 0-16,1 22 0,21-22 0,0 0 16,0 0-16,-21 0 0,21 0 0,0 1 15,0-1-15,0 0 0,0 0 16,0 0 0,21-21-16,0 0 15,1-21-15,-22 0 16,0 0-16,0 0 0,0-1 0,0 1 15,0 0-15,0-21 0,0 21 16,0-22-16,0 1 0,0 0 0,0-22 16,-22 22-16,22-1 0,-21-20 15,21 21-15,0-1 0,0 1 0,0 21 16,0 0-16,0-1 0,0 1 0,21 0 16,1 21-16,-1 0 0,0 0 15,0 21-15,0 0 0,0 1 0,1-1 16,-1 0-16,0 21 0,-21 1 15,21-1-15,0 0 0,-21 1 0,21-1 16,-21 21-16,0-20 0,22-1 16,-22 22-16,21-1 0,-21-21 0,0 22 0,0-1 15,0 1-15,0-1 0,0 1 16,0-1-16,0 1 0,0-1 0,-21 1 16,21-1-16,-22-20 0,1 20 15,0-20-15,21-1 0,-21 21 0,0-41 16,0 20-16,-1 0 0,1-21 0,0 1 15,0-1-15,0 0 0,0-21 0,-1 0 16,1 0-16,0 0 0,21-21 16,0 0-16,0-1 0,0-20 15,0 0-15,0-1 0,0 1 0,0 0 16,0-1-16,21-20 0,22-1 16,-22 1-16,0-1 0,0-20 15,21 20-15,-20 1 0,20-1 0,-21 22 16,0-22-16,0 22 0,1 0 0,-1 21 15,0-22-15,-21 22 0,0-21 0,0 21 16,0-22-16,0 22 0</inkml:trace>
  <inkml:trace contextRef="#ctx0" brushRef="#br1" timeOffset="-185049.25">18796 13589 0,'0'0'0,"0"-21"0,0 0 16,0-22-16,0 22 0,0 0 16,0 0-16,0 0 0,0-22 15,0 22-15,0-21 0,0 21 0,0-22 16,0 22-16,21-21 0,-21 0 16,21-1-16,0 22 0,-21-21 0,0 21 15,0-22-15,0 22 0,0 0 16,-21 21-1,21 42-15,0-21 16,-21 22-16,21-1 0,-21 22 0,21-22 16,0 21-16,0 1 0,0-1 15,0 1-15,0-1 0,0 1 0,0-1 16,0-20-16,0 20 0,0-20 0,0-1 16,-21 0-16,21-21 0,-21 22 15,-1-22-15,1 0 0,21 0 0,-21-21 16,0 21-16,0-21 0,0 0 0,-1 0 15,1 0-15,0 0 0,0-21 0,0 0 16,0 0-16,-22 0 0,22-22 16,0 22-16,0-21 0,-22 0 15,22-1-15,0 22 0,-21-21 0,21 21 16,-1-1-16,1 22 0,0 0 16,21 22-1,0-1-15,0 21 0,0-21 16,21 22-16,0-22 0,1 21 0,-1-21 15,0 0-15,21 22 0,-21-22 0,22 0 16,-1 0-16,-21 0 0,22-21 16,-1 22-16,0-22 0,1 0 15,-1 0-15,0 0 0,1 0 0,-22 0 16,21 0-16,0-22 0,1 1 0,-22 0 16,0 0-16,21 0 0,-20 0 15,-1-1-15,-21-20 0,0 21 0,0-21 16,0-1-16,0 22 0,0-21 0,0 21 15,0-1-15,0 1 0,0 0 0,0 42 32,0 0-32,0 1 0,0-1 15,-21 0-15,21 21 0,0-21 0,0 1 16,0 20-16,0-21 0,0 0 0,-22 0 16,22 1-16,0-1 0,0 0 15,22-42 16,-1 21-15,0-21-16,-21-1 0,21-20 16,0 21-16,-21 0 0,21-22 0,-21 22 15,22-21-15,-22 21 0,21 0 16,0-1-16,-21 1 0,21 21 16,0 0-16,-21 21 15,0 1-15,21-1 0,-21 21 0,22-21 16,-22 0-16,0 1 0,21 20 15,0-21-15,-21 0 0,21 0 0,-21 1 0,21-1 16,0-21-16,1 21 16,-1-21-16,0 0 0,0 0 0,0 0 15,0 0-15,1 0 0,20 0 0,0 0 16,-21-21-16,22 0 0,-1-1 0,-21 1 16,22-21-16,-22 21 0,21-22 15,0 1-15,-20 21 0,-1-21 16,0-1-16,0 22 0,0 0 0,-21 0 15,0 0-15,0-1 0,-21 44 16,0-1-16,0 0 16,21 0-16,-21 0 0,21 0 15,-22 22-15,22-22 0,0 21 0,0-21 0,0 22 16,0-22-16,0 0 0,0 0 16,0 0-16,22 1 0,-1-1 0,0 0 15,-21 0-15,21-21 0,0 21 16,-21-42 15,0 0-31,-21 21 0,21-21 16,-21 0-16,0 21 0,0-22 15,-1 22-15,1 0 16,21 22 0,0-1-16,21 0 15,-21 0-15,22-21 16,-1 21-16,0 0 0,0-21 15,21 0-15,-20 22 0,-1-22 0,21 0 16,0 0-16,-20 0 0,20 0 0,0 0 16,1 0-16,-1-22 0,-21 1 0,21 21 15,1-21-15,-22 0 0,21 0 16,-21 0-16,1-1 0,-22-20 16,0 21-16,0 0 0,0-22 0,0 22 0,0 0 15,0 0-15,-22 0 0,22 0 16,-21 21-16,0 0 0,0 0 15,21 21-15,-21-21 16,0 21-16,21 0 0,0 0 0,0 22 16,0-22-16,0 0 0,0 0 0,0 0 15,0 0-15,0 1 0,0-1 0,0 0 16,0 0-16,21-21 0,-21 21 16,21-21-16,0 0 0,0 0 0,0 0 15,1 0-15,-1 0 0,0 0 16,0-21-16,0 0 0,0 0 0,1 21 15,-1-21-15,0-1 0,0-20 16,-21 21-16,21 0 0,-21-22 16,21 22-16,-21 0 0,0 0 0,0 0 15,0 42 17,0 21-32,0-21 0,22 1 15,-22-1-15,0 0 0,21 0 0,-21 21 16,0-20-16,21-1 0,0 0 15,-21 0-15,21-21 0,0 21 0,1-21 16,-1 0-16,0 0 0,0 0 16,0 0-16,0 0 0,22 0 0,-22-21 15,21 0-15,-21 0 0,22 0 0,-22-1 16,0-20-16,0 21 0,22-21 0,-43-1 16,21-20-16,0 20 0,0-20 15,-21-1-15,21 1 0,-21 21 16,0-22-16,0 1 0,0-1 0,0 22 15,0-22-15,0 43 0,0-21 0,0 21 16,0 63 0,0-21-16,-21 21 15,0 1-15,0-1 0,21 0 0,-21 1 16,21 20-16,-22-20 0,1 20 0,21-21 16,0 1-16,0 20 0,0-20 15,0-1-15,0 0 0,0 1 0,0-22 16,0 21-16,0-21 0,0 0 0,0 1 15,21-1-15,1-21 0,-22 21 16,21-21-16,0 0 0,0 0 16,0 0-16,0 0 0,1-21 15,-1 0-15,0-1 0,0 1 16,0 0-16,0 0 0,1 0 0,-22 0 16,21-1-16,-21 1 0,21 0 0,-21 0 15,0 42 32,0 0-31,0 0-16,0 1 15,0-1-15,0 0 16,0 0-16,0 0 16,0 0-16,21-21 15,-21 22-15,21-22 0,0 0 16,1 0-1,-1 0-15,0-22 0,0 22 16,-21-21-16,21 21 0,0-21 0,-21 0 16,0 0-16,22 0 0,-1-1 0,-21 1 15,0 0-15,0 0 16,21 0-16,-21 42 47,0 0-32,0 0-15,0 0 0,0 1 0,0-1 16,0 0-16,0 0 0,0 0 16,0 0-16,0 1 15,21-22-15,0 0 16,0 0-16,1 0 16,-1 0-16,0-22 0,0 1 15,0 0-15,-21 0 0,0 0 16,0 0-16,0-1 0,0 1 0,0 0 15,0-21-15,0 21 0,-21-1 16,0 1-16,0 0 0,0 0 16,-1 21-16,1 0 0,0-21 0,0 21 15,0 0-15,21 21 32,21-21-17,0 0-15,0 0 0,0 0 0,1 0 16,-1 0-16,21 0 0,-21 0 0,0 0 15,1 0-15,-1 0 0,0 21 16,21 0-16,-21-21 0,1 21 0,20 1 16,-21-1-16,0 0 0,0 0 15,1 0-15,-1 0 0,-21 1 0,0-1 16,0 0-16,0 0 0,0 0 0,0 0 16,0 1-16,0-1 15,-21-21-15,-1 0 16,1 0-16,0 0 15,0 0 1,21-21-16,0-1 16,0 1-16,0 0 0,0 0 15,21 0-15,0-22 0,-21 22 0,21 0 16,1-21-16,-1-1 0,21-20 16,0 42-16,-20 0 0,-1 21 15,0-22-15,21 22 0,-21 0 16,1 0-16,-1 22 0,0-1 0,0 0 15,0 0-15,0 21 0,1-20 0,-22 20 16,0-21-16,0 21 0,0-20 0,0 20 16,0-21-16,0 0 0,0 0 15,0 1-15,0-1 0,0 0 0,0 0 16,-22-21-16,1 0 16,21 21-16,-21-21 15,0-21 1,21 0-16,-21 0 15,21-22-15,0 22 0</inkml:trace>
  <inkml:trace contextRef="#ctx0" brushRef="#br1" timeOffset="-184873.35">22415 13187 0,'-21'0'0,"42"0"0,-63 0 15,42-21-15,-21 21 0,0 0 16,0 0-1,-1 0 17,1 0-32,0 0 15,0 0-15,0 0 16</inkml:trace>
  <inkml:trace contextRef="#ctx0" brushRef="#br1" timeOffset="-184656.48">21188 13504 0,'0'0'0,"-43"22"0,22-22 0,-21 21 0,21-21 16,0 0-16,-1 0 0,22 21 0,22-21 31,20 0-15,-21 0-16,0 0 0,22 0 0,-1 0 15,0 0-15,-21 0 0,22 0 0,-1 0 16,-21 0-16,22-21 0,-22 21 15,0-21-15,0-1 0,-21 1 0,0 0 16,0 0-16,0 0 0</inkml:trace>
  <inkml:trace contextRef="#ctx0" brushRef="#br1" timeOffset="-175538.84">21357 3493 0</inkml:trace>
  <inkml:trace contextRef="#ctx0" brushRef="#br1" timeOffset="-173537.76">4191 4445 0,'0'42'47,"0"-20"0,0-1-1,0-85-30</inkml:trace>
  <inkml:trace contextRef="#ctx0" brushRef="#br1" timeOffset="-173347.87">4191 4466 0</inkml:trace>
  <inkml:trace contextRef="#ctx0" brushRef="#br1" timeOffset="-172292.28">3196 9250 0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42D-0403-4EDD-B5B4-C2930C9F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0BC9-7348-489F-B35F-37AC6A930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7388-6E23-45B5-B0BE-2404D3FA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B4AC-0C78-4153-9C44-80F4311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6326-55B3-474B-AA0B-BA242E0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5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4125-852D-4662-82EC-0970BDC8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68D3-D1B1-4FA4-A7D2-9693031F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535B-0A03-4290-8E76-033CE3E1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0184-3680-43E3-BE12-4499DBC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A715-207E-4B53-A819-EC5E306D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22393-4051-4459-900C-02EE49FE9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F3A0-8AD3-4538-A7FE-108DAF813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6B61-9AB2-410F-8201-EC4839C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DE4B-D875-47FD-BB2A-62DF7034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A4D4-2AC1-408F-AE23-A2647C98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D1DA-B69A-4D13-BC6C-F572515F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8E58-BA08-4880-A41E-07E11479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7D10-3453-4248-BC84-EE8BD880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64FC-2EC6-499F-8B84-6A33BBD6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38C3-10FD-46E5-8A55-98F2766D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5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4C05-FA16-43E0-92AC-1E1F6A4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DE5D-ABB0-4A08-8D52-DAC522AE4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4F84-C432-4A35-83AB-6EFEDF05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5B30-101F-412D-BFB6-BD439B3B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AE37-F4CD-4F0A-8297-F1848979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34E4-1507-443C-BD5A-5C3B45B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ECB1-276C-49C8-AE81-EA1AEBCAB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1DAC-0ABC-489C-A051-15AA5FB3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AB81-6E97-45C8-A908-0496046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AC47-BAAD-4467-9880-4D97E765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60A4-DA2C-4A53-8A0A-708E69E3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D45A-2832-4DBB-9B29-CBE2FFE2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7BBA-120A-49AB-9762-3B070A00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5B6A-B14F-4D83-9C43-C5509D88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42FBC-2B5A-4EB1-AB3B-1EFB2358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B395E-76DC-43BC-A3DF-E7D61CEC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49434-2D0D-47A7-84F8-7FF6EEB7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3A0B-B8A2-4F4A-98D7-61B365C1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1C24D-1C32-4E51-B6FB-476577C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2BB0-9EFC-4F36-92C7-3D7D862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0428-2588-4B94-8DA1-B8C5910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96EFE-CAE1-436C-B69F-F56BC90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D502E-9BA5-4E25-B73A-64E5AAE2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5F8B6-4362-466A-BD8B-D248E50F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2F7F-91C9-46B2-BC2B-5AE9E0EA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6680-7D36-4563-9EAF-3E8421E5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150C-9156-448A-B5E2-8E4BAEA2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5DEF-77B3-4EA3-9840-9EC78706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E5EE8-35ED-4C30-AF6A-291AED7D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CD6CB-EAD1-4798-8F58-A1FF9568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3F15-5005-4B0C-A6EA-A72FCDFA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53C0-C39B-4708-AF21-9DF371CB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3AA-7023-4234-ADA9-46578123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D6E8C-BB39-48CB-B09F-3F340F95A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DF3E3-05AE-44B9-8055-B44FB5A1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F1E7-76C1-4C8D-AD53-D04BFAAA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13BF-520F-4F49-B95E-364AB119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6C01A-2B8B-4EF3-AEAB-E7894ED5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1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7E6A8-9E86-47DA-9D7E-C9CE47E1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0304-7727-428B-B8BA-A96FB3E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1759-3C56-45AC-8D3B-B326169EE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FEEAF-2F6B-4E28-BF1C-A337E116D827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6F8A-934C-407D-A36C-40B207992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A809-8CBF-4DE1-9E8A-670D140B8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1A05-349E-42D9-8389-86F943232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511AE1-9FB5-438C-8C3B-F304E3E0FB70}"/>
                  </a:ext>
                </a:extLst>
              </p14:cNvPr>
              <p14:cNvContentPartPr/>
              <p14:nvPr/>
            </p14:nvContentPartPr>
            <p14:xfrm>
              <a:off x="0" y="388800"/>
              <a:ext cx="1214676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511AE1-9FB5-438C-8C3B-F304E3E0F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9440"/>
                <a:ext cx="1216548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92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2EF2F6-39BF-4432-8C50-763EA1CC192C}"/>
                  </a:ext>
                </a:extLst>
              </p14:cNvPr>
              <p14:cNvContentPartPr/>
              <p14:nvPr/>
            </p14:nvContentPartPr>
            <p14:xfrm>
              <a:off x="144720" y="563760"/>
              <a:ext cx="1165140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2EF2F6-39BF-4432-8C50-763EA1CC1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54400"/>
                <a:ext cx="1167012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59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96BA08-E116-4815-8C22-4751B1F7E465}"/>
                  </a:ext>
                </a:extLst>
              </p14:cNvPr>
              <p14:cNvContentPartPr/>
              <p14:nvPr/>
            </p14:nvContentPartPr>
            <p14:xfrm>
              <a:off x="769680" y="457200"/>
              <a:ext cx="7963200" cy="144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96BA08-E116-4815-8C22-4751B1F7E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447840"/>
                <a:ext cx="7981920" cy="14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690FE6-179F-42E1-9DB5-039996F3F23F}"/>
                  </a:ext>
                </a:extLst>
              </p14:cNvPr>
              <p14:cNvContentPartPr/>
              <p14:nvPr/>
            </p14:nvContentPartPr>
            <p14:xfrm>
              <a:off x="579240" y="1516320"/>
              <a:ext cx="10668240" cy="27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690FE6-179F-42E1-9DB5-039996F3F2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1506960"/>
                <a:ext cx="10686960" cy="27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80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7F305A-E9CE-44C5-BD0C-E20BFA7AFA0B}"/>
                  </a:ext>
                </a:extLst>
              </p14:cNvPr>
              <p14:cNvContentPartPr/>
              <p14:nvPr/>
            </p14:nvContentPartPr>
            <p14:xfrm>
              <a:off x="472320" y="472320"/>
              <a:ext cx="8344440" cy="26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7F305A-E9CE-44C5-BD0C-E20BFA7AF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462960"/>
                <a:ext cx="8363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0C90F8-5CF7-4A25-BEA1-3B65D6042D88}"/>
                  </a:ext>
                </a:extLst>
              </p14:cNvPr>
              <p14:cNvContentPartPr/>
              <p14:nvPr/>
            </p14:nvContentPartPr>
            <p14:xfrm>
              <a:off x="487800" y="1897560"/>
              <a:ext cx="9022320" cy="345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0C90F8-5CF7-4A25-BEA1-3B65D6042D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40" y="1888200"/>
                <a:ext cx="904104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90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1E7F60-298B-4A4C-A6E4-9012FB6D082E}"/>
                  </a:ext>
                </a:extLst>
              </p14:cNvPr>
              <p14:cNvContentPartPr/>
              <p14:nvPr/>
            </p14:nvContentPartPr>
            <p14:xfrm>
              <a:off x="647640" y="624960"/>
              <a:ext cx="7269840" cy="185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1E7F60-298B-4A4C-A6E4-9012FB6D0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615600"/>
                <a:ext cx="7288560" cy="18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6691F-429D-4913-B0E1-9AEDB24B8858}"/>
                  </a:ext>
                </a:extLst>
              </p14:cNvPr>
              <p14:cNvContentPartPr/>
              <p14:nvPr/>
            </p14:nvContentPartPr>
            <p14:xfrm>
              <a:off x="571320" y="2369880"/>
              <a:ext cx="10721880" cy="339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6691F-429D-4913-B0E1-9AEDB24B8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2360520"/>
                <a:ext cx="1074060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01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EC0B8F-E363-48F8-9357-6F10089787AE}"/>
                  </a:ext>
                </a:extLst>
              </p14:cNvPr>
              <p14:cNvContentPartPr/>
              <p14:nvPr/>
            </p14:nvContentPartPr>
            <p14:xfrm>
              <a:off x="411480" y="419040"/>
              <a:ext cx="1118664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EC0B8F-E363-48F8-9357-6F1008978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09680"/>
                <a:ext cx="1120536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35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2076BB-DAD5-41D4-A01E-3546F634FB26}"/>
                  </a:ext>
                </a:extLst>
              </p14:cNvPr>
              <p14:cNvContentPartPr/>
              <p14:nvPr/>
            </p14:nvContentPartPr>
            <p14:xfrm>
              <a:off x="571320" y="289440"/>
              <a:ext cx="10881720" cy="567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2076BB-DAD5-41D4-A01E-3546F634F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80080"/>
                <a:ext cx="10900440" cy="56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D0A9CC-6252-4AF5-8CAF-3557879D8FA3}"/>
                  </a:ext>
                </a:extLst>
              </p14:cNvPr>
              <p14:cNvContentPartPr/>
              <p14:nvPr/>
            </p14:nvContentPartPr>
            <p14:xfrm>
              <a:off x="716400" y="198000"/>
              <a:ext cx="1091196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D0A9CC-6252-4AF5-8CAF-3557879D8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88640"/>
                <a:ext cx="1093068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9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32D5F-F407-4403-9CF0-A3CDA15291E3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(40);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(60);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algn="l"/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716D3B-5F57-4B19-A3D4-14AFCB030A62}"/>
                  </a:ext>
                </a:extLst>
              </p14:cNvPr>
              <p14:cNvContentPartPr/>
              <p14:nvPr/>
            </p14:nvContentPartPr>
            <p14:xfrm>
              <a:off x="4236840" y="1066680"/>
              <a:ext cx="6904080" cy="405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716D3B-5F57-4B19-A3D4-14AFCB030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480" y="1057320"/>
                <a:ext cx="692280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6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19E52-67B9-413F-BBBD-D92A64D8B3C2}"/>
                  </a:ext>
                </a:extLst>
              </p14:cNvPr>
              <p14:cNvContentPartPr/>
              <p14:nvPr/>
            </p14:nvContentPartPr>
            <p14:xfrm>
              <a:off x="1394280" y="830520"/>
              <a:ext cx="754416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19E52-67B9-413F-BBBD-D92A64D8B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821160"/>
                <a:ext cx="756288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CFCCC-4BE7-4F2B-A85A-F075A1E6C6AB}"/>
                  </a:ext>
                </a:extLst>
              </p14:cNvPr>
              <p14:cNvContentPartPr/>
              <p14:nvPr/>
            </p14:nvContentPartPr>
            <p14:xfrm>
              <a:off x="259200" y="228600"/>
              <a:ext cx="774216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CFCCC-4BE7-4F2B-A85A-F075A1E6C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9240"/>
                <a:ext cx="776088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E14246-3ADE-408D-AC02-29BCE522EAEC}"/>
                  </a:ext>
                </a:extLst>
              </p14:cNvPr>
              <p14:cNvContentPartPr/>
              <p14:nvPr/>
            </p14:nvContentPartPr>
            <p14:xfrm>
              <a:off x="144720" y="343080"/>
              <a:ext cx="901476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E14246-3ADE-408D-AC02-29BCE522E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33720"/>
                <a:ext cx="9033480" cy="42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C68414-47EA-4C49-8A6C-DD2A526394B0}"/>
                  </a:ext>
                </a:extLst>
              </p14:cNvPr>
              <p14:cNvContentPartPr/>
              <p14:nvPr/>
            </p14:nvContentPartPr>
            <p14:xfrm>
              <a:off x="2948760" y="2636640"/>
              <a:ext cx="2377800" cy="22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C68414-47EA-4C49-8A6C-DD2A52639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400" y="2627280"/>
                <a:ext cx="2396520" cy="22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3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0EC6E6-CDAC-4D49-81DE-7C2A08D39B54}"/>
                  </a:ext>
                </a:extLst>
              </p14:cNvPr>
              <p14:cNvContentPartPr/>
              <p14:nvPr/>
            </p14:nvContentPartPr>
            <p14:xfrm>
              <a:off x="624960" y="792360"/>
              <a:ext cx="1119384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0EC6E6-CDAC-4D49-81DE-7C2A08D39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783000"/>
                <a:ext cx="112125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4714E5-B88E-42B0-BCED-8349B4519978}"/>
                  </a:ext>
                </a:extLst>
              </p14:cNvPr>
              <p14:cNvContentPartPr/>
              <p14:nvPr/>
            </p14:nvContentPartPr>
            <p14:xfrm>
              <a:off x="662760" y="601920"/>
              <a:ext cx="1022652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4714E5-B88E-42B0-BCED-8349B45199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592560"/>
                <a:ext cx="1024524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87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57EBF-CAF9-4AF7-8B44-6F459D3C9413}"/>
                  </a:ext>
                </a:extLst>
              </p14:cNvPr>
              <p14:cNvContentPartPr/>
              <p14:nvPr/>
            </p14:nvContentPartPr>
            <p14:xfrm>
              <a:off x="45720" y="449640"/>
              <a:ext cx="1207044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57EBF-CAF9-4AF7-8B44-6F459D3C9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440280"/>
                <a:ext cx="1208916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DEC8A-315B-49BE-A792-A2C122986ED9}"/>
                  </a:ext>
                </a:extLst>
              </p14:cNvPr>
              <p14:cNvContentPartPr/>
              <p14:nvPr/>
            </p14:nvContentPartPr>
            <p14:xfrm>
              <a:off x="457200" y="708840"/>
              <a:ext cx="1164384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DEC8A-315B-49BE-A792-A2C122986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699480"/>
                <a:ext cx="1166256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91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19-37DB-4A6B-9F02-88DA1591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4DB7-E2A4-427E-ADD1-C395DB43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8881B-C07E-488C-97A6-37715C0619E3}"/>
                  </a:ext>
                </a:extLst>
              </p14:cNvPr>
              <p14:cNvContentPartPr/>
              <p14:nvPr/>
            </p14:nvContentPartPr>
            <p14:xfrm>
              <a:off x="60840" y="243720"/>
              <a:ext cx="1212372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8881B-C07E-488C-97A6-37715C061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34360"/>
                <a:ext cx="1214244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77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8</cp:revision>
  <dcterms:created xsi:type="dcterms:W3CDTF">2020-11-29T05:49:20Z</dcterms:created>
  <dcterms:modified xsi:type="dcterms:W3CDTF">2020-11-29T07:53:20Z</dcterms:modified>
</cp:coreProperties>
</file>